
<file path=[Content_Types].xml><?xml version="1.0" encoding="utf-8"?>
<Types xmlns="http://schemas.openxmlformats.org/package/2006/content-types">
  <Default Extension="gif" ContentType="image/gif"/>
  <Default Extension="jpeg" ContentType="image/jpeg"/>
  <Default Extension="jpg" ContentType="image/jpeg"/>
  <Default Extension="mp3" ContentType="audio/m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diagrams/data1.xml" ContentType="application/vnd.openxmlformats-officedocument.drawingml.diagramData+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52.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6.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Masters/notesMaster1.xml" ContentType="application/vnd.openxmlformats-officedocument.presentationml.notesMaster+xml"/>
  <Override PartName="/ppt/theme/theme1.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theme/theme2.xml" ContentType="application/vnd.openxmlformats-officedocument.theme+xml"/>
  <Override PartName="/ppt/theme/theme5.xml" ContentType="application/vnd.openxmlformats-officedocument.theme+xml"/>
  <Override PartName="/ppt/theme/theme6.xml" ContentType="application/vnd.openxmlformats-officedocument.theme+xml"/>
  <Override PartName="/ppt/theme/theme7.xml" ContentType="application/vnd.openxmlformats-officedocument.theme+xml"/>
  <Override PartName="/ppt/theme/theme8.xml" ContentType="application/vnd.openxmlformats-officedocument.theme+xml"/>
  <Override PartName="/ppt/theme/themeOverride1.xml" ContentType="application/vnd.openxmlformats-officedocument.themeOverride+xml"/>
  <Override PartName="/ppt/theme/themeOverride4.xml" ContentType="application/vnd.openxmlformats-officedocument.themeOverride+xml"/>
  <Override PartName="/ppt/theme/themeOverride2.xml" ContentType="application/vnd.openxmlformats-officedocument.themeOverride+xml"/>
  <Override PartName="/ppt/diagrams/layout1.xml" ContentType="application/vnd.openxmlformats-officedocument.drawingml.diagramLayout+xml"/>
  <Override PartName="/ppt/diagrams/quickStyle1.xml" ContentType="application/vnd.openxmlformats-officedocument.drawingml.diagramStyle+xml"/>
  <Override PartName="/ppt/theme/themeOverride3.xml" ContentType="application/vnd.openxmlformats-officedocument.themeOverride+xml"/>
  <Override PartName="/ppt/diagrams/colors1.xml" ContentType="application/vnd.openxmlformats-officedocument.drawingml.diagramColors+xml"/>
  <Override PartName="/ppt/diagrams/drawing1.xml" ContentType="application/vnd.ms-office.drawingml.diagramDrawing+xml"/>
  <Override PartName="/ppt/presProps.xml" ContentType="application/vnd.openxmlformats-officedocument.presentationml.presProps+xml"/>
  <Override PartName="/ppt/viewProps.xml" ContentType="application/vnd.openxmlformats-officedocument.presentationml.viewProps+xml"/>
  <Override PartName="/ppt/tableStyles.xml" ContentType="application/vnd.openxmlformats-officedocument.presentationml.tableStyles+xml"/>
  <Override PartName="/ppt/tags/tag1.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Override PartName="/customXml/itemProps1.xml" ContentType="application/vnd.openxmlformats-officedocument.customXmlProperties+xml"/>
  <Override PartName="/customXml/itemProps2.xml" ContentType="application/vnd.openxmlformats-officedocument.customXml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99" r:id="rId1"/>
    <p:sldMasterId id="2147483700" r:id="rId2"/>
    <p:sldMasterId id="2147483726" r:id="rId3"/>
    <p:sldMasterId id="2147483737" r:id="rId4"/>
    <p:sldMasterId id="2147483749" r:id="rId5"/>
    <p:sldMasterId id="2147483762" r:id="rId6"/>
    <p:sldMasterId id="2147483774" r:id="rId7"/>
  </p:sldMasterIdLst>
  <p:notesMasterIdLst>
    <p:notesMasterId r:id="rId70"/>
  </p:notesMasterIdLst>
  <p:sldIdLst>
    <p:sldId id="863" r:id="rId8"/>
    <p:sldId id="799" r:id="rId9"/>
    <p:sldId id="850" r:id="rId10"/>
    <p:sldId id="854" r:id="rId11"/>
    <p:sldId id="528" r:id="rId12"/>
    <p:sldId id="687" r:id="rId13"/>
    <p:sldId id="804" r:id="rId14"/>
    <p:sldId id="862" r:id="rId15"/>
    <p:sldId id="853" r:id="rId16"/>
    <p:sldId id="856" r:id="rId17"/>
    <p:sldId id="857" r:id="rId18"/>
    <p:sldId id="869" r:id="rId19"/>
    <p:sldId id="814" r:id="rId20"/>
    <p:sldId id="813" r:id="rId21"/>
    <p:sldId id="818" r:id="rId22"/>
    <p:sldId id="815" r:id="rId23"/>
    <p:sldId id="817" r:id="rId24"/>
    <p:sldId id="816" r:id="rId25"/>
    <p:sldId id="819" r:id="rId26"/>
    <p:sldId id="865" r:id="rId27"/>
    <p:sldId id="861" r:id="rId28"/>
    <p:sldId id="822" r:id="rId29"/>
    <p:sldId id="812" r:id="rId30"/>
    <p:sldId id="866" r:id="rId31"/>
    <p:sldId id="831" r:id="rId32"/>
    <p:sldId id="257" r:id="rId33"/>
    <p:sldId id="870" r:id="rId34"/>
    <p:sldId id="821" r:id="rId35"/>
    <p:sldId id="835" r:id="rId36"/>
    <p:sldId id="838" r:id="rId37"/>
    <p:sldId id="839" r:id="rId38"/>
    <p:sldId id="858" r:id="rId39"/>
    <p:sldId id="266" r:id="rId40"/>
    <p:sldId id="833" r:id="rId41"/>
    <p:sldId id="834" r:id="rId42"/>
    <p:sldId id="841" r:id="rId43"/>
    <p:sldId id="262" r:id="rId44"/>
    <p:sldId id="268" r:id="rId45"/>
    <p:sldId id="785" r:id="rId46"/>
    <p:sldId id="801" r:id="rId47"/>
    <p:sldId id="797" r:id="rId48"/>
    <p:sldId id="798" r:id="rId49"/>
    <p:sldId id="803" r:id="rId50"/>
    <p:sldId id="805" r:id="rId51"/>
    <p:sldId id="806" r:id="rId52"/>
    <p:sldId id="807" r:id="rId53"/>
    <p:sldId id="808" r:id="rId54"/>
    <p:sldId id="794" r:id="rId55"/>
    <p:sldId id="823" r:id="rId56"/>
    <p:sldId id="828" r:id="rId57"/>
    <p:sldId id="829" r:id="rId58"/>
    <p:sldId id="795" r:id="rId59"/>
    <p:sldId id="824" r:id="rId60"/>
    <p:sldId id="809" r:id="rId61"/>
    <p:sldId id="529" r:id="rId62"/>
    <p:sldId id="796" r:id="rId63"/>
    <p:sldId id="811" r:id="rId64"/>
    <p:sldId id="827" r:id="rId65"/>
    <p:sldId id="825" r:id="rId66"/>
    <p:sldId id="867" r:id="rId67"/>
    <p:sldId id="872" r:id="rId68"/>
    <p:sldId id="868" r:id="rId69"/>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70D7E2"/>
    <a:srgbClr val="89D4F0"/>
    <a:srgbClr val="538292"/>
    <a:srgbClr val="8885D7"/>
    <a:srgbClr val="4EB0CD"/>
    <a:srgbClr val="EACC82"/>
    <a:srgbClr val="C4C4CB"/>
    <a:srgbClr val="ECB87A"/>
    <a:srgbClr val="24393F"/>
    <a:srgbClr val="654D11"/>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9927" autoAdjust="0"/>
    <p:restoredTop sz="92252" autoAdjust="0"/>
  </p:normalViewPr>
  <p:slideViewPr>
    <p:cSldViewPr snapToGrid="0">
      <p:cViewPr varScale="1">
        <p:scale>
          <a:sx n="98" d="100"/>
          <a:sy n="98" d="100"/>
        </p:scale>
        <p:origin x="1284" y="72"/>
      </p:cViewPr>
      <p:guideLst/>
    </p:cSldViewPr>
  </p:slideViewPr>
  <p:notesTextViewPr>
    <p:cViewPr>
      <p:scale>
        <a:sx n="3" d="2"/>
        <a:sy n="3" d="2"/>
      </p:scale>
      <p:origin x="0" y="0"/>
    </p:cViewPr>
  </p:notesTextViewPr>
  <p:sorterViewPr>
    <p:cViewPr varScale="1">
      <p:scale>
        <a:sx n="100" d="100"/>
        <a:sy n="100" d="100"/>
      </p:scale>
      <p:origin x="0" y="-17538"/>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19.xml"/><Relationship Id="rId21" Type="http://schemas.openxmlformats.org/officeDocument/2006/relationships/slide" Target="slides/slide14.xml"/><Relationship Id="rId42" Type="http://schemas.openxmlformats.org/officeDocument/2006/relationships/slide" Target="slides/slide35.xml"/><Relationship Id="rId47" Type="http://schemas.openxmlformats.org/officeDocument/2006/relationships/slide" Target="slides/slide40.xml"/><Relationship Id="rId63" Type="http://schemas.openxmlformats.org/officeDocument/2006/relationships/slide" Target="slides/slide56.xml"/><Relationship Id="rId68" Type="http://schemas.openxmlformats.org/officeDocument/2006/relationships/slide" Target="slides/slide61.xml"/><Relationship Id="rId2" Type="http://schemas.openxmlformats.org/officeDocument/2006/relationships/slideMaster" Target="slideMasters/slideMaster2.xml"/><Relationship Id="rId16" Type="http://schemas.openxmlformats.org/officeDocument/2006/relationships/slide" Target="slides/slide9.xml"/><Relationship Id="rId29" Type="http://schemas.openxmlformats.org/officeDocument/2006/relationships/slide" Target="slides/slide22.xml"/><Relationship Id="rId11" Type="http://schemas.openxmlformats.org/officeDocument/2006/relationships/slide" Target="slides/slide4.xml"/><Relationship Id="rId24" Type="http://schemas.openxmlformats.org/officeDocument/2006/relationships/slide" Target="slides/slide17.xml"/><Relationship Id="rId32" Type="http://schemas.openxmlformats.org/officeDocument/2006/relationships/slide" Target="slides/slide25.xml"/><Relationship Id="rId37" Type="http://schemas.openxmlformats.org/officeDocument/2006/relationships/slide" Target="slides/slide30.xml"/><Relationship Id="rId40" Type="http://schemas.openxmlformats.org/officeDocument/2006/relationships/slide" Target="slides/slide33.xml"/><Relationship Id="rId45" Type="http://schemas.openxmlformats.org/officeDocument/2006/relationships/slide" Target="slides/slide38.xml"/><Relationship Id="rId53" Type="http://schemas.openxmlformats.org/officeDocument/2006/relationships/slide" Target="slides/slide46.xml"/><Relationship Id="rId58" Type="http://schemas.openxmlformats.org/officeDocument/2006/relationships/slide" Target="slides/slide51.xml"/><Relationship Id="rId66" Type="http://schemas.openxmlformats.org/officeDocument/2006/relationships/slide" Target="slides/slide59.xml"/><Relationship Id="rId74" Type="http://schemas.openxmlformats.org/officeDocument/2006/relationships/tableStyles" Target="tableStyles.xml"/><Relationship Id="rId5" Type="http://schemas.openxmlformats.org/officeDocument/2006/relationships/slideMaster" Target="slideMasters/slideMaster5.xml"/><Relationship Id="rId61" Type="http://schemas.openxmlformats.org/officeDocument/2006/relationships/slide" Target="slides/slide54.xml"/><Relationship Id="rId19" Type="http://schemas.openxmlformats.org/officeDocument/2006/relationships/slide" Target="slides/slide12.xml"/><Relationship Id="rId14" Type="http://schemas.openxmlformats.org/officeDocument/2006/relationships/slide" Target="slides/slide7.xml"/><Relationship Id="rId22" Type="http://schemas.openxmlformats.org/officeDocument/2006/relationships/slide" Target="slides/slide15.xml"/><Relationship Id="rId27" Type="http://schemas.openxmlformats.org/officeDocument/2006/relationships/slide" Target="slides/slide20.xml"/><Relationship Id="rId30" Type="http://schemas.openxmlformats.org/officeDocument/2006/relationships/slide" Target="slides/slide23.xml"/><Relationship Id="rId35" Type="http://schemas.openxmlformats.org/officeDocument/2006/relationships/slide" Target="slides/slide28.xml"/><Relationship Id="rId43" Type="http://schemas.openxmlformats.org/officeDocument/2006/relationships/slide" Target="slides/slide36.xml"/><Relationship Id="rId48" Type="http://schemas.openxmlformats.org/officeDocument/2006/relationships/slide" Target="slides/slide41.xml"/><Relationship Id="rId56" Type="http://schemas.openxmlformats.org/officeDocument/2006/relationships/slide" Target="slides/slide49.xml"/><Relationship Id="rId64" Type="http://schemas.openxmlformats.org/officeDocument/2006/relationships/slide" Target="slides/slide57.xml"/><Relationship Id="rId69" Type="http://schemas.openxmlformats.org/officeDocument/2006/relationships/slide" Target="slides/slide62.xml"/><Relationship Id="rId8" Type="http://schemas.openxmlformats.org/officeDocument/2006/relationships/slide" Target="slides/slide1.xml"/><Relationship Id="rId51" Type="http://schemas.openxmlformats.org/officeDocument/2006/relationships/slide" Target="slides/slide44.xml"/><Relationship Id="rId72" Type="http://schemas.openxmlformats.org/officeDocument/2006/relationships/viewProps" Target="viewProps.xml"/><Relationship Id="rId3" Type="http://schemas.openxmlformats.org/officeDocument/2006/relationships/slideMaster" Target="slideMasters/slideMaster3.xml"/><Relationship Id="rId12" Type="http://schemas.openxmlformats.org/officeDocument/2006/relationships/slide" Target="slides/slide5.xml"/><Relationship Id="rId17" Type="http://schemas.openxmlformats.org/officeDocument/2006/relationships/slide" Target="slides/slide10.xml"/><Relationship Id="rId25" Type="http://schemas.openxmlformats.org/officeDocument/2006/relationships/slide" Target="slides/slide18.xml"/><Relationship Id="rId33" Type="http://schemas.openxmlformats.org/officeDocument/2006/relationships/slide" Target="slides/slide26.xml"/><Relationship Id="rId38" Type="http://schemas.openxmlformats.org/officeDocument/2006/relationships/slide" Target="slides/slide31.xml"/><Relationship Id="rId46" Type="http://schemas.openxmlformats.org/officeDocument/2006/relationships/slide" Target="slides/slide39.xml"/><Relationship Id="rId59" Type="http://schemas.openxmlformats.org/officeDocument/2006/relationships/slide" Target="slides/slide52.xml"/><Relationship Id="rId67" Type="http://schemas.openxmlformats.org/officeDocument/2006/relationships/slide" Target="slides/slide60.xml"/><Relationship Id="rId20" Type="http://schemas.openxmlformats.org/officeDocument/2006/relationships/slide" Target="slides/slide13.xml"/><Relationship Id="rId41" Type="http://schemas.openxmlformats.org/officeDocument/2006/relationships/slide" Target="slides/slide34.xml"/><Relationship Id="rId54" Type="http://schemas.openxmlformats.org/officeDocument/2006/relationships/slide" Target="slides/slide47.xml"/><Relationship Id="rId62" Type="http://schemas.openxmlformats.org/officeDocument/2006/relationships/slide" Target="slides/slide55.xml"/><Relationship Id="rId70" Type="http://schemas.openxmlformats.org/officeDocument/2006/relationships/notesMaster" Target="notesMasters/notesMaster1.xml"/><Relationship Id="rId75" Type="http://schemas.openxmlformats.org/officeDocument/2006/relationships/customXml" Target="../customXml/item1.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8.xml"/><Relationship Id="rId23" Type="http://schemas.openxmlformats.org/officeDocument/2006/relationships/slide" Target="slides/slide16.xml"/><Relationship Id="rId28" Type="http://schemas.openxmlformats.org/officeDocument/2006/relationships/slide" Target="slides/slide21.xml"/><Relationship Id="rId36" Type="http://schemas.openxmlformats.org/officeDocument/2006/relationships/slide" Target="slides/slide29.xml"/><Relationship Id="rId49" Type="http://schemas.openxmlformats.org/officeDocument/2006/relationships/slide" Target="slides/slide42.xml"/><Relationship Id="rId57" Type="http://schemas.openxmlformats.org/officeDocument/2006/relationships/slide" Target="slides/slide50.xml"/><Relationship Id="rId10" Type="http://schemas.openxmlformats.org/officeDocument/2006/relationships/slide" Target="slides/slide3.xml"/><Relationship Id="rId31" Type="http://schemas.openxmlformats.org/officeDocument/2006/relationships/slide" Target="slides/slide24.xml"/><Relationship Id="rId44" Type="http://schemas.openxmlformats.org/officeDocument/2006/relationships/slide" Target="slides/slide37.xml"/><Relationship Id="rId52" Type="http://schemas.openxmlformats.org/officeDocument/2006/relationships/slide" Target="slides/slide45.xml"/><Relationship Id="rId60" Type="http://schemas.openxmlformats.org/officeDocument/2006/relationships/slide" Target="slides/slide53.xml"/><Relationship Id="rId65" Type="http://schemas.openxmlformats.org/officeDocument/2006/relationships/slide" Target="slides/slide58.xml"/><Relationship Id="rId73" Type="http://schemas.openxmlformats.org/officeDocument/2006/relationships/theme" Target="theme/theme1.xml"/><Relationship Id="rId4" Type="http://schemas.openxmlformats.org/officeDocument/2006/relationships/slideMaster" Target="slideMasters/slideMaster4.xml"/><Relationship Id="rId9" Type="http://schemas.openxmlformats.org/officeDocument/2006/relationships/slide" Target="slides/slide2.xml"/><Relationship Id="rId13" Type="http://schemas.openxmlformats.org/officeDocument/2006/relationships/slide" Target="slides/slide6.xml"/><Relationship Id="rId18" Type="http://schemas.openxmlformats.org/officeDocument/2006/relationships/slide" Target="slides/slide11.xml"/><Relationship Id="rId39" Type="http://schemas.openxmlformats.org/officeDocument/2006/relationships/slide" Target="slides/slide32.xml"/><Relationship Id="rId34" Type="http://schemas.openxmlformats.org/officeDocument/2006/relationships/slide" Target="slides/slide27.xml"/><Relationship Id="rId50" Type="http://schemas.openxmlformats.org/officeDocument/2006/relationships/slide" Target="slides/slide43.xml"/><Relationship Id="rId55" Type="http://schemas.openxmlformats.org/officeDocument/2006/relationships/slide" Target="slides/slide48.xml"/><Relationship Id="rId76" Type="http://schemas.openxmlformats.org/officeDocument/2006/relationships/customXml" Target="../customXml/item2.xml"/><Relationship Id="rId7" Type="http://schemas.openxmlformats.org/officeDocument/2006/relationships/slideMaster" Target="slideMasters/slideMaster7.xml"/><Relationship Id="rId71" Type="http://schemas.openxmlformats.org/officeDocument/2006/relationships/presProps" Target="presProps.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EA958326-D7EA-4088-9B6C-553A9A4BFC9D}" type="doc">
      <dgm:prSet loTypeId="urn:microsoft.com/office/officeart/2005/8/layout/list1" loCatId="list" qsTypeId="urn:microsoft.com/office/officeart/2005/8/quickstyle/simple1" qsCatId="simple" csTypeId="urn:microsoft.com/office/officeart/2005/8/colors/accent1_2" csCatId="accent1" phldr="1"/>
      <dgm:spPr/>
      <dgm:t>
        <a:bodyPr/>
        <a:lstStyle/>
        <a:p>
          <a:endParaRPr lang="en-US"/>
        </a:p>
      </dgm:t>
    </dgm:pt>
    <dgm:pt modelId="{8A62106D-5E9F-4D56-B022-646CBB0F0A78}">
      <dgm:prSet phldrT="[Text]" custT="1"/>
      <dgm:spPr>
        <a:solidFill>
          <a:srgbClr val="70D7E2"/>
        </a:solidFill>
        <a:ln>
          <a:noFill/>
        </a:ln>
      </dgm:spPr>
      <dgm:t>
        <a:bodyPr/>
        <a:lstStyle/>
        <a:p>
          <a:r>
            <a:rPr lang="en-US" sz="2800" dirty="0"/>
            <a:t>Visual</a:t>
          </a:r>
        </a:p>
      </dgm:t>
    </dgm:pt>
    <dgm:pt modelId="{78E7B324-C575-482C-A8DE-6785DD1B4AB6}" type="parTrans" cxnId="{DF8123BA-81CC-4430-BDFE-3E596F933D70}">
      <dgm:prSet/>
      <dgm:spPr/>
      <dgm:t>
        <a:bodyPr/>
        <a:lstStyle/>
        <a:p>
          <a:endParaRPr lang="en-US"/>
        </a:p>
      </dgm:t>
    </dgm:pt>
    <dgm:pt modelId="{50C1001E-5813-4C05-B6A3-BFFBA6E9996F}" type="sibTrans" cxnId="{DF8123BA-81CC-4430-BDFE-3E596F933D70}">
      <dgm:prSet/>
      <dgm:spPr/>
      <dgm:t>
        <a:bodyPr/>
        <a:lstStyle/>
        <a:p>
          <a:endParaRPr lang="en-US"/>
        </a:p>
      </dgm:t>
    </dgm:pt>
    <dgm:pt modelId="{5255759C-B51A-43D2-AF5A-54A917959218}">
      <dgm:prSet phldrT="[Text]" custT="1"/>
      <dgm:spPr>
        <a:solidFill>
          <a:srgbClr val="70D7E2"/>
        </a:solidFill>
        <a:ln>
          <a:noFill/>
        </a:ln>
      </dgm:spPr>
      <dgm:t>
        <a:bodyPr/>
        <a:lstStyle/>
        <a:p>
          <a:r>
            <a:rPr lang="en-US" sz="2800" dirty="0"/>
            <a:t>Auditory</a:t>
          </a:r>
        </a:p>
      </dgm:t>
    </dgm:pt>
    <dgm:pt modelId="{9F83CFB7-06B9-4DE9-B85E-E841716F1EBD}" type="parTrans" cxnId="{AB7E7C0D-BB2D-47A2-A93D-C95D6EC82D1C}">
      <dgm:prSet/>
      <dgm:spPr/>
      <dgm:t>
        <a:bodyPr/>
        <a:lstStyle/>
        <a:p>
          <a:endParaRPr lang="en-US"/>
        </a:p>
      </dgm:t>
    </dgm:pt>
    <dgm:pt modelId="{D0362A4C-804C-4216-88A6-4C0D91DD6678}" type="sibTrans" cxnId="{AB7E7C0D-BB2D-47A2-A93D-C95D6EC82D1C}">
      <dgm:prSet/>
      <dgm:spPr/>
      <dgm:t>
        <a:bodyPr/>
        <a:lstStyle/>
        <a:p>
          <a:endParaRPr lang="en-US"/>
        </a:p>
      </dgm:t>
    </dgm:pt>
    <dgm:pt modelId="{4310DBB1-AE4D-4C47-A4AA-F719A296FA4A}">
      <dgm:prSet phldrT="[Text]" custT="1"/>
      <dgm:spPr>
        <a:solidFill>
          <a:srgbClr val="70D7E2"/>
        </a:solidFill>
        <a:ln>
          <a:noFill/>
        </a:ln>
      </dgm:spPr>
      <dgm:t>
        <a:bodyPr/>
        <a:lstStyle/>
        <a:p>
          <a:r>
            <a:rPr lang="en-US" sz="2800" dirty="0"/>
            <a:t>Kinesthetic</a:t>
          </a:r>
        </a:p>
      </dgm:t>
    </dgm:pt>
    <dgm:pt modelId="{2A30FC43-5A6E-4FF5-8DBB-75AD5224B468}" type="parTrans" cxnId="{E32A6C3A-67C3-40C2-A194-5E55C04AC30C}">
      <dgm:prSet/>
      <dgm:spPr/>
      <dgm:t>
        <a:bodyPr/>
        <a:lstStyle/>
        <a:p>
          <a:endParaRPr lang="en-US"/>
        </a:p>
      </dgm:t>
    </dgm:pt>
    <dgm:pt modelId="{059697E0-B5A5-4761-88A8-BF9D5A94C17B}" type="sibTrans" cxnId="{E32A6C3A-67C3-40C2-A194-5E55C04AC30C}">
      <dgm:prSet/>
      <dgm:spPr/>
      <dgm:t>
        <a:bodyPr/>
        <a:lstStyle/>
        <a:p>
          <a:endParaRPr lang="en-US"/>
        </a:p>
      </dgm:t>
    </dgm:pt>
    <dgm:pt modelId="{E9EDADD9-5A45-4C3D-A6DA-4AA0222A6586}">
      <dgm:prSet phldrT="[Text]" custT="1"/>
      <dgm:spPr>
        <a:solidFill>
          <a:srgbClr val="70D7E2"/>
        </a:solidFill>
        <a:ln>
          <a:noFill/>
        </a:ln>
      </dgm:spPr>
      <dgm:t>
        <a:bodyPr/>
        <a:lstStyle/>
        <a:p>
          <a:r>
            <a:rPr lang="en-US" sz="2800" dirty="0"/>
            <a:t>Reading/Writing</a:t>
          </a:r>
        </a:p>
      </dgm:t>
    </dgm:pt>
    <dgm:pt modelId="{CACBA5B9-E01B-48F7-964E-26293135D6B8}" type="parTrans" cxnId="{2B8CF147-420C-4A91-9685-390F91B6FF37}">
      <dgm:prSet/>
      <dgm:spPr/>
      <dgm:t>
        <a:bodyPr/>
        <a:lstStyle/>
        <a:p>
          <a:endParaRPr lang="en-US"/>
        </a:p>
      </dgm:t>
    </dgm:pt>
    <dgm:pt modelId="{9D76B5CE-BAA1-4A99-A011-F791F76B156C}" type="sibTrans" cxnId="{2B8CF147-420C-4A91-9685-390F91B6FF37}">
      <dgm:prSet/>
      <dgm:spPr/>
      <dgm:t>
        <a:bodyPr/>
        <a:lstStyle/>
        <a:p>
          <a:endParaRPr lang="en-US"/>
        </a:p>
      </dgm:t>
    </dgm:pt>
    <dgm:pt modelId="{9A426F42-7D5E-4332-8604-154B2B01FE46}">
      <dgm:prSet custT="1"/>
      <dgm:spPr/>
      <dgm:t>
        <a:bodyPr/>
        <a:lstStyle/>
        <a:p>
          <a:r>
            <a:rPr lang="en-US" sz="2000" dirty="0"/>
            <a:t>Seeing and observing things</a:t>
          </a:r>
        </a:p>
      </dgm:t>
    </dgm:pt>
    <dgm:pt modelId="{C807988F-E0C5-4584-8793-BCA66F859437}" type="parTrans" cxnId="{C3B2081D-631C-4B2C-8FCB-73AD21AA3908}">
      <dgm:prSet/>
      <dgm:spPr/>
      <dgm:t>
        <a:bodyPr/>
        <a:lstStyle/>
        <a:p>
          <a:endParaRPr lang="en-US"/>
        </a:p>
      </dgm:t>
    </dgm:pt>
    <dgm:pt modelId="{2FAA52E7-0289-490A-96BD-2483937D5C0D}" type="sibTrans" cxnId="{C3B2081D-631C-4B2C-8FCB-73AD21AA3908}">
      <dgm:prSet/>
      <dgm:spPr/>
      <dgm:t>
        <a:bodyPr/>
        <a:lstStyle/>
        <a:p>
          <a:endParaRPr lang="en-US"/>
        </a:p>
      </dgm:t>
    </dgm:pt>
    <dgm:pt modelId="{A785F55D-2759-4415-AEAF-C4CDDB589F9C}">
      <dgm:prSet custT="1"/>
      <dgm:spPr/>
      <dgm:t>
        <a:bodyPr/>
        <a:lstStyle/>
        <a:p>
          <a:r>
            <a:rPr lang="en-US" sz="2000" dirty="0"/>
            <a:t>Subject matter is reinforced by sound</a:t>
          </a:r>
        </a:p>
      </dgm:t>
    </dgm:pt>
    <dgm:pt modelId="{949FF3F9-347C-4D14-9328-AE1F6EC07998}" type="parTrans" cxnId="{404BC69C-7C08-4636-B1E7-F12F1BB9ACAC}">
      <dgm:prSet/>
      <dgm:spPr/>
      <dgm:t>
        <a:bodyPr/>
        <a:lstStyle/>
        <a:p>
          <a:endParaRPr lang="en-US"/>
        </a:p>
      </dgm:t>
    </dgm:pt>
    <dgm:pt modelId="{F28746EC-AC5C-47DE-80E2-D53D6AF3D810}" type="sibTrans" cxnId="{404BC69C-7C08-4636-B1E7-F12F1BB9ACAC}">
      <dgm:prSet/>
      <dgm:spPr/>
      <dgm:t>
        <a:bodyPr/>
        <a:lstStyle/>
        <a:p>
          <a:endParaRPr lang="en-US"/>
        </a:p>
      </dgm:t>
    </dgm:pt>
    <dgm:pt modelId="{5EB34E8A-8BB2-4C90-9613-67B578179F23}">
      <dgm:prSet custT="1"/>
      <dgm:spPr/>
      <dgm:t>
        <a:bodyPr/>
        <a:lstStyle/>
        <a:p>
          <a:r>
            <a:rPr lang="en-US" sz="2000" dirty="0"/>
            <a:t>Experiencing and doing things; moving</a:t>
          </a:r>
        </a:p>
      </dgm:t>
    </dgm:pt>
    <dgm:pt modelId="{84B13A23-783A-4ABC-B220-6BFE9B6C7014}" type="parTrans" cxnId="{0C01B3FD-DBD3-4DF6-A139-E1C1963980A1}">
      <dgm:prSet/>
      <dgm:spPr/>
      <dgm:t>
        <a:bodyPr/>
        <a:lstStyle/>
        <a:p>
          <a:endParaRPr lang="en-US"/>
        </a:p>
      </dgm:t>
    </dgm:pt>
    <dgm:pt modelId="{8E9047AA-B17C-49C1-BCA9-CE4FB723D51A}" type="sibTrans" cxnId="{0C01B3FD-DBD3-4DF6-A139-E1C1963980A1}">
      <dgm:prSet/>
      <dgm:spPr/>
      <dgm:t>
        <a:bodyPr/>
        <a:lstStyle/>
        <a:p>
          <a:endParaRPr lang="en-US"/>
        </a:p>
      </dgm:t>
    </dgm:pt>
    <dgm:pt modelId="{C3AD7E7B-F1F2-4B37-A4E2-7A78CD5F7664}">
      <dgm:prSet custT="1"/>
      <dgm:spPr/>
      <dgm:t>
        <a:bodyPr/>
        <a:lstStyle/>
        <a:p>
          <a:r>
            <a:rPr lang="en-US" sz="2000" dirty="0"/>
            <a:t>Prefer written words</a:t>
          </a:r>
        </a:p>
      </dgm:t>
    </dgm:pt>
    <dgm:pt modelId="{72F55870-BBF6-4FE4-97A0-922E7E3C1D25}" type="parTrans" cxnId="{6DCC3E36-82AA-484F-ADF3-BF63D7DF7377}">
      <dgm:prSet/>
      <dgm:spPr/>
      <dgm:t>
        <a:bodyPr/>
        <a:lstStyle/>
        <a:p>
          <a:endParaRPr lang="en-US"/>
        </a:p>
      </dgm:t>
    </dgm:pt>
    <dgm:pt modelId="{565D64F8-A698-4088-B6BD-11F922AB2F5B}" type="sibTrans" cxnId="{6DCC3E36-82AA-484F-ADF3-BF63D7DF7377}">
      <dgm:prSet/>
      <dgm:spPr/>
      <dgm:t>
        <a:bodyPr/>
        <a:lstStyle/>
        <a:p>
          <a:endParaRPr lang="en-US"/>
        </a:p>
      </dgm:t>
    </dgm:pt>
    <dgm:pt modelId="{B1C8ACF9-4765-4036-B995-4E129A27C34B}" type="pres">
      <dgm:prSet presAssocID="{EA958326-D7EA-4088-9B6C-553A9A4BFC9D}" presName="linear" presStyleCnt="0">
        <dgm:presLayoutVars>
          <dgm:dir/>
          <dgm:animLvl val="lvl"/>
          <dgm:resizeHandles val="exact"/>
        </dgm:presLayoutVars>
      </dgm:prSet>
      <dgm:spPr/>
    </dgm:pt>
    <dgm:pt modelId="{685C1BBA-3FD2-4C7E-9F99-0CF4F1C77D49}" type="pres">
      <dgm:prSet presAssocID="{8A62106D-5E9F-4D56-B022-646CBB0F0A78}" presName="parentLin" presStyleCnt="0"/>
      <dgm:spPr/>
    </dgm:pt>
    <dgm:pt modelId="{D5E304A4-2C23-443A-9A6D-5F21B5829F41}" type="pres">
      <dgm:prSet presAssocID="{8A62106D-5E9F-4D56-B022-646CBB0F0A78}" presName="parentLeftMargin" presStyleLbl="node1" presStyleIdx="0" presStyleCnt="4"/>
      <dgm:spPr/>
    </dgm:pt>
    <dgm:pt modelId="{75342830-2008-4B59-8D7E-5722D8ED45AF}" type="pres">
      <dgm:prSet presAssocID="{8A62106D-5E9F-4D56-B022-646CBB0F0A78}" presName="parentText" presStyleLbl="node1" presStyleIdx="0" presStyleCnt="4" custLinFactNeighborX="-96875" custLinFactNeighborY="-5736">
        <dgm:presLayoutVars>
          <dgm:chMax val="0"/>
          <dgm:bulletEnabled val="1"/>
        </dgm:presLayoutVars>
      </dgm:prSet>
      <dgm:spPr/>
    </dgm:pt>
    <dgm:pt modelId="{F0446A7A-021C-4083-A195-ECDEEE4D4918}" type="pres">
      <dgm:prSet presAssocID="{8A62106D-5E9F-4D56-B022-646CBB0F0A78}" presName="negativeSpace" presStyleCnt="0"/>
      <dgm:spPr/>
    </dgm:pt>
    <dgm:pt modelId="{5BF9A195-49F5-4D1C-BAED-D71AB6A945F7}" type="pres">
      <dgm:prSet presAssocID="{8A62106D-5E9F-4D56-B022-646CBB0F0A78}" presName="childText" presStyleLbl="conFgAcc1" presStyleIdx="0" presStyleCnt="4" custLinFactNeighborX="11719" custLinFactNeighborY="-35572">
        <dgm:presLayoutVars>
          <dgm:bulletEnabled val="1"/>
        </dgm:presLayoutVars>
      </dgm:prSet>
      <dgm:spPr/>
    </dgm:pt>
    <dgm:pt modelId="{697D99ED-5D46-4CDA-8B17-DA087E5EB1A4}" type="pres">
      <dgm:prSet presAssocID="{50C1001E-5813-4C05-B6A3-BFFBA6E9996F}" presName="spaceBetweenRectangles" presStyleCnt="0"/>
      <dgm:spPr/>
    </dgm:pt>
    <dgm:pt modelId="{19CCFFA5-1D5D-43C2-BDDB-0BBE8C895F5E}" type="pres">
      <dgm:prSet presAssocID="{5255759C-B51A-43D2-AF5A-54A917959218}" presName="parentLin" presStyleCnt="0"/>
      <dgm:spPr/>
    </dgm:pt>
    <dgm:pt modelId="{636ABCD2-D110-42F0-B0E8-B27A8631AE56}" type="pres">
      <dgm:prSet presAssocID="{5255759C-B51A-43D2-AF5A-54A917959218}" presName="parentLeftMargin" presStyleLbl="node1" presStyleIdx="0" presStyleCnt="4"/>
      <dgm:spPr/>
    </dgm:pt>
    <dgm:pt modelId="{4B023E69-7896-4C48-AF4E-6FD884AA61F4}" type="pres">
      <dgm:prSet presAssocID="{5255759C-B51A-43D2-AF5A-54A917959218}" presName="parentText" presStyleLbl="node1" presStyleIdx="1" presStyleCnt="4" custLinFactNeighborX="-96875" custLinFactNeighborY="-5736">
        <dgm:presLayoutVars>
          <dgm:chMax val="0"/>
          <dgm:bulletEnabled val="1"/>
        </dgm:presLayoutVars>
      </dgm:prSet>
      <dgm:spPr/>
    </dgm:pt>
    <dgm:pt modelId="{C9A5C952-FC72-4B02-8E41-EB395A92313D}" type="pres">
      <dgm:prSet presAssocID="{5255759C-B51A-43D2-AF5A-54A917959218}" presName="negativeSpace" presStyleCnt="0"/>
      <dgm:spPr/>
    </dgm:pt>
    <dgm:pt modelId="{304BF917-47E8-4107-AE78-8850164CA247}" type="pres">
      <dgm:prSet presAssocID="{5255759C-B51A-43D2-AF5A-54A917959218}" presName="childText" presStyleLbl="conFgAcc1" presStyleIdx="1" presStyleCnt="4" custLinFactNeighborX="11719" custLinFactNeighborY="-35572">
        <dgm:presLayoutVars>
          <dgm:bulletEnabled val="1"/>
        </dgm:presLayoutVars>
      </dgm:prSet>
      <dgm:spPr/>
    </dgm:pt>
    <dgm:pt modelId="{1C782127-107F-4935-B745-3916F05BFF31}" type="pres">
      <dgm:prSet presAssocID="{D0362A4C-804C-4216-88A6-4C0D91DD6678}" presName="spaceBetweenRectangles" presStyleCnt="0"/>
      <dgm:spPr/>
    </dgm:pt>
    <dgm:pt modelId="{51F68646-834D-4498-98C9-2E05C0D2EBFD}" type="pres">
      <dgm:prSet presAssocID="{4310DBB1-AE4D-4C47-A4AA-F719A296FA4A}" presName="parentLin" presStyleCnt="0"/>
      <dgm:spPr/>
    </dgm:pt>
    <dgm:pt modelId="{39E54745-85C9-4C86-9422-BF20DB7CC1E7}" type="pres">
      <dgm:prSet presAssocID="{4310DBB1-AE4D-4C47-A4AA-F719A296FA4A}" presName="parentLeftMargin" presStyleLbl="node1" presStyleIdx="1" presStyleCnt="4"/>
      <dgm:spPr/>
    </dgm:pt>
    <dgm:pt modelId="{C5FFF201-4F7F-450F-B6E0-FA2CAC7D1922}" type="pres">
      <dgm:prSet presAssocID="{4310DBB1-AE4D-4C47-A4AA-F719A296FA4A}" presName="parentText" presStyleLbl="node1" presStyleIdx="2" presStyleCnt="4" custLinFactNeighborX="-96875" custLinFactNeighborY="-5736">
        <dgm:presLayoutVars>
          <dgm:chMax val="0"/>
          <dgm:bulletEnabled val="1"/>
        </dgm:presLayoutVars>
      </dgm:prSet>
      <dgm:spPr/>
    </dgm:pt>
    <dgm:pt modelId="{2D9FFF67-9C3D-4E07-BB0A-A824CA07E611}" type="pres">
      <dgm:prSet presAssocID="{4310DBB1-AE4D-4C47-A4AA-F719A296FA4A}" presName="negativeSpace" presStyleCnt="0"/>
      <dgm:spPr/>
    </dgm:pt>
    <dgm:pt modelId="{88E1C3A0-DD23-4562-A8FB-6C314E93A96A}" type="pres">
      <dgm:prSet presAssocID="{4310DBB1-AE4D-4C47-A4AA-F719A296FA4A}" presName="childText" presStyleLbl="conFgAcc1" presStyleIdx="2" presStyleCnt="4" custLinFactNeighborX="11719" custLinFactNeighborY="-35572">
        <dgm:presLayoutVars>
          <dgm:bulletEnabled val="1"/>
        </dgm:presLayoutVars>
      </dgm:prSet>
      <dgm:spPr/>
    </dgm:pt>
    <dgm:pt modelId="{DA1CBD8A-5E64-4F23-8B29-24EAB312D2F7}" type="pres">
      <dgm:prSet presAssocID="{059697E0-B5A5-4761-88A8-BF9D5A94C17B}" presName="spaceBetweenRectangles" presStyleCnt="0"/>
      <dgm:spPr/>
    </dgm:pt>
    <dgm:pt modelId="{4D8ED1F6-B149-4573-BC31-34708830273C}" type="pres">
      <dgm:prSet presAssocID="{E9EDADD9-5A45-4C3D-A6DA-4AA0222A6586}" presName="parentLin" presStyleCnt="0"/>
      <dgm:spPr/>
    </dgm:pt>
    <dgm:pt modelId="{CE842D68-B6E9-4CB5-8514-D2CF75FC489C}" type="pres">
      <dgm:prSet presAssocID="{E9EDADD9-5A45-4C3D-A6DA-4AA0222A6586}" presName="parentLeftMargin" presStyleLbl="node1" presStyleIdx="2" presStyleCnt="4"/>
      <dgm:spPr/>
    </dgm:pt>
    <dgm:pt modelId="{58A424D9-59FA-459F-811E-73D1E8E0A0F6}" type="pres">
      <dgm:prSet presAssocID="{E9EDADD9-5A45-4C3D-A6DA-4AA0222A6586}" presName="parentText" presStyleLbl="node1" presStyleIdx="3" presStyleCnt="4" custLinFactNeighborX="-96875" custLinFactNeighborY="-5736">
        <dgm:presLayoutVars>
          <dgm:chMax val="0"/>
          <dgm:bulletEnabled val="1"/>
        </dgm:presLayoutVars>
      </dgm:prSet>
      <dgm:spPr/>
    </dgm:pt>
    <dgm:pt modelId="{E6A5D723-FBAD-444A-8166-B88A4A4B1E7C}" type="pres">
      <dgm:prSet presAssocID="{E9EDADD9-5A45-4C3D-A6DA-4AA0222A6586}" presName="negativeSpace" presStyleCnt="0"/>
      <dgm:spPr/>
    </dgm:pt>
    <dgm:pt modelId="{C693E1B2-9FD3-48D5-BFB3-29C244FDF254}" type="pres">
      <dgm:prSet presAssocID="{E9EDADD9-5A45-4C3D-A6DA-4AA0222A6586}" presName="childText" presStyleLbl="conFgAcc1" presStyleIdx="3" presStyleCnt="4" custLinFactNeighborX="11719" custLinFactNeighborY="-13014">
        <dgm:presLayoutVars>
          <dgm:bulletEnabled val="1"/>
        </dgm:presLayoutVars>
      </dgm:prSet>
      <dgm:spPr/>
    </dgm:pt>
  </dgm:ptLst>
  <dgm:cxnLst>
    <dgm:cxn modelId="{CC476306-A7D1-4B61-890B-9C50CB87AC16}" type="presOf" srcId="{4310DBB1-AE4D-4C47-A4AA-F719A296FA4A}" destId="{C5FFF201-4F7F-450F-B6E0-FA2CAC7D1922}" srcOrd="1" destOrd="0" presId="urn:microsoft.com/office/officeart/2005/8/layout/list1"/>
    <dgm:cxn modelId="{AB7E7C0D-BB2D-47A2-A93D-C95D6EC82D1C}" srcId="{EA958326-D7EA-4088-9B6C-553A9A4BFC9D}" destId="{5255759C-B51A-43D2-AF5A-54A917959218}" srcOrd="1" destOrd="0" parTransId="{9F83CFB7-06B9-4DE9-B85E-E841716F1EBD}" sibTransId="{D0362A4C-804C-4216-88A6-4C0D91DD6678}"/>
    <dgm:cxn modelId="{78CD960D-1C3E-478A-A576-20B102D10A68}" type="presOf" srcId="{4310DBB1-AE4D-4C47-A4AA-F719A296FA4A}" destId="{39E54745-85C9-4C86-9422-BF20DB7CC1E7}" srcOrd="0" destOrd="0" presId="urn:microsoft.com/office/officeart/2005/8/layout/list1"/>
    <dgm:cxn modelId="{12A2DE11-69EA-46AA-918C-B46C9A83216E}" type="presOf" srcId="{5EB34E8A-8BB2-4C90-9613-67B578179F23}" destId="{88E1C3A0-DD23-4562-A8FB-6C314E93A96A}" srcOrd="0" destOrd="0" presId="urn:microsoft.com/office/officeart/2005/8/layout/list1"/>
    <dgm:cxn modelId="{C3B2081D-631C-4B2C-8FCB-73AD21AA3908}" srcId="{8A62106D-5E9F-4D56-B022-646CBB0F0A78}" destId="{9A426F42-7D5E-4332-8604-154B2B01FE46}" srcOrd="0" destOrd="0" parTransId="{C807988F-E0C5-4584-8793-BCA66F859437}" sibTransId="{2FAA52E7-0289-490A-96BD-2483937D5C0D}"/>
    <dgm:cxn modelId="{A1CEFC1D-9404-4346-BAD5-BFD1B16221C4}" type="presOf" srcId="{E9EDADD9-5A45-4C3D-A6DA-4AA0222A6586}" destId="{58A424D9-59FA-459F-811E-73D1E8E0A0F6}" srcOrd="1" destOrd="0" presId="urn:microsoft.com/office/officeart/2005/8/layout/list1"/>
    <dgm:cxn modelId="{C98F882B-E756-43DD-A89B-E8E485A5C641}" type="presOf" srcId="{8A62106D-5E9F-4D56-B022-646CBB0F0A78}" destId="{D5E304A4-2C23-443A-9A6D-5F21B5829F41}" srcOrd="0" destOrd="0" presId="urn:microsoft.com/office/officeart/2005/8/layout/list1"/>
    <dgm:cxn modelId="{6DCC3E36-82AA-484F-ADF3-BF63D7DF7377}" srcId="{E9EDADD9-5A45-4C3D-A6DA-4AA0222A6586}" destId="{C3AD7E7B-F1F2-4B37-A4E2-7A78CD5F7664}" srcOrd="0" destOrd="0" parTransId="{72F55870-BBF6-4FE4-97A0-922E7E3C1D25}" sibTransId="{565D64F8-A698-4088-B6BD-11F922AB2F5B}"/>
    <dgm:cxn modelId="{E32A6C3A-67C3-40C2-A194-5E55C04AC30C}" srcId="{EA958326-D7EA-4088-9B6C-553A9A4BFC9D}" destId="{4310DBB1-AE4D-4C47-A4AA-F719A296FA4A}" srcOrd="2" destOrd="0" parTransId="{2A30FC43-5A6E-4FF5-8DBB-75AD5224B468}" sibTransId="{059697E0-B5A5-4761-88A8-BF9D5A94C17B}"/>
    <dgm:cxn modelId="{CE5E295C-D873-4AA3-978D-F4620806F6AC}" type="presOf" srcId="{A785F55D-2759-4415-AEAF-C4CDDB589F9C}" destId="{304BF917-47E8-4107-AE78-8850164CA247}" srcOrd="0" destOrd="0" presId="urn:microsoft.com/office/officeart/2005/8/layout/list1"/>
    <dgm:cxn modelId="{2C0C1246-DCAD-4077-98FB-D39696018876}" type="presOf" srcId="{5255759C-B51A-43D2-AF5A-54A917959218}" destId="{4B023E69-7896-4C48-AF4E-6FD884AA61F4}" srcOrd="1" destOrd="0" presId="urn:microsoft.com/office/officeart/2005/8/layout/list1"/>
    <dgm:cxn modelId="{2B8CF147-420C-4A91-9685-390F91B6FF37}" srcId="{EA958326-D7EA-4088-9B6C-553A9A4BFC9D}" destId="{E9EDADD9-5A45-4C3D-A6DA-4AA0222A6586}" srcOrd="3" destOrd="0" parTransId="{CACBA5B9-E01B-48F7-964E-26293135D6B8}" sibTransId="{9D76B5CE-BAA1-4A99-A011-F791F76B156C}"/>
    <dgm:cxn modelId="{7FE0BF81-2E68-4A1B-B4C5-4D9CB2E51566}" type="presOf" srcId="{5255759C-B51A-43D2-AF5A-54A917959218}" destId="{636ABCD2-D110-42F0-B0E8-B27A8631AE56}" srcOrd="0" destOrd="0" presId="urn:microsoft.com/office/officeart/2005/8/layout/list1"/>
    <dgm:cxn modelId="{404BC69C-7C08-4636-B1E7-F12F1BB9ACAC}" srcId="{5255759C-B51A-43D2-AF5A-54A917959218}" destId="{A785F55D-2759-4415-AEAF-C4CDDB589F9C}" srcOrd="0" destOrd="0" parTransId="{949FF3F9-347C-4D14-9328-AE1F6EC07998}" sibTransId="{F28746EC-AC5C-47DE-80E2-D53D6AF3D810}"/>
    <dgm:cxn modelId="{CF6C98AA-FD43-428C-B7BA-1C417129FA9B}" type="presOf" srcId="{EA958326-D7EA-4088-9B6C-553A9A4BFC9D}" destId="{B1C8ACF9-4765-4036-B995-4E129A27C34B}" srcOrd="0" destOrd="0" presId="urn:microsoft.com/office/officeart/2005/8/layout/list1"/>
    <dgm:cxn modelId="{D7B54BAC-68B4-4152-99F9-5203B313FA08}" type="presOf" srcId="{8A62106D-5E9F-4D56-B022-646CBB0F0A78}" destId="{75342830-2008-4B59-8D7E-5722D8ED45AF}" srcOrd="1" destOrd="0" presId="urn:microsoft.com/office/officeart/2005/8/layout/list1"/>
    <dgm:cxn modelId="{2FA477AD-72A9-44C3-8679-5CCE20A99C45}" type="presOf" srcId="{9A426F42-7D5E-4332-8604-154B2B01FE46}" destId="{5BF9A195-49F5-4D1C-BAED-D71AB6A945F7}" srcOrd="0" destOrd="0" presId="urn:microsoft.com/office/officeart/2005/8/layout/list1"/>
    <dgm:cxn modelId="{DF8123BA-81CC-4430-BDFE-3E596F933D70}" srcId="{EA958326-D7EA-4088-9B6C-553A9A4BFC9D}" destId="{8A62106D-5E9F-4D56-B022-646CBB0F0A78}" srcOrd="0" destOrd="0" parTransId="{78E7B324-C575-482C-A8DE-6785DD1B4AB6}" sibTransId="{50C1001E-5813-4C05-B6A3-BFFBA6E9996F}"/>
    <dgm:cxn modelId="{4BEE61F7-8440-43B4-8114-363F545D676D}" type="presOf" srcId="{E9EDADD9-5A45-4C3D-A6DA-4AA0222A6586}" destId="{CE842D68-B6E9-4CB5-8514-D2CF75FC489C}" srcOrd="0" destOrd="0" presId="urn:microsoft.com/office/officeart/2005/8/layout/list1"/>
    <dgm:cxn modelId="{0C01B3FD-DBD3-4DF6-A139-E1C1963980A1}" srcId="{4310DBB1-AE4D-4C47-A4AA-F719A296FA4A}" destId="{5EB34E8A-8BB2-4C90-9613-67B578179F23}" srcOrd="0" destOrd="0" parTransId="{84B13A23-783A-4ABC-B220-6BFE9B6C7014}" sibTransId="{8E9047AA-B17C-49C1-BCA9-CE4FB723D51A}"/>
    <dgm:cxn modelId="{370CAAFE-95A5-4019-9B9C-14C1B1F9AAD2}" type="presOf" srcId="{C3AD7E7B-F1F2-4B37-A4E2-7A78CD5F7664}" destId="{C693E1B2-9FD3-48D5-BFB3-29C244FDF254}" srcOrd="0" destOrd="0" presId="urn:microsoft.com/office/officeart/2005/8/layout/list1"/>
    <dgm:cxn modelId="{421C8572-BD91-4B6A-AB11-7FA9C56E8331}" type="presParOf" srcId="{B1C8ACF9-4765-4036-B995-4E129A27C34B}" destId="{685C1BBA-3FD2-4C7E-9F99-0CF4F1C77D49}" srcOrd="0" destOrd="0" presId="urn:microsoft.com/office/officeart/2005/8/layout/list1"/>
    <dgm:cxn modelId="{130346B7-3D08-4071-8FE4-184865026CCD}" type="presParOf" srcId="{685C1BBA-3FD2-4C7E-9F99-0CF4F1C77D49}" destId="{D5E304A4-2C23-443A-9A6D-5F21B5829F41}" srcOrd="0" destOrd="0" presId="urn:microsoft.com/office/officeart/2005/8/layout/list1"/>
    <dgm:cxn modelId="{CCFF1523-2AB5-4099-8DEB-A4137C853BCD}" type="presParOf" srcId="{685C1BBA-3FD2-4C7E-9F99-0CF4F1C77D49}" destId="{75342830-2008-4B59-8D7E-5722D8ED45AF}" srcOrd="1" destOrd="0" presId="urn:microsoft.com/office/officeart/2005/8/layout/list1"/>
    <dgm:cxn modelId="{C2F36297-5952-4393-B8E2-264432E6B57E}" type="presParOf" srcId="{B1C8ACF9-4765-4036-B995-4E129A27C34B}" destId="{F0446A7A-021C-4083-A195-ECDEEE4D4918}" srcOrd="1" destOrd="0" presId="urn:microsoft.com/office/officeart/2005/8/layout/list1"/>
    <dgm:cxn modelId="{2FCAA82F-13D3-47B0-8FEB-5272D78AFCB2}" type="presParOf" srcId="{B1C8ACF9-4765-4036-B995-4E129A27C34B}" destId="{5BF9A195-49F5-4D1C-BAED-D71AB6A945F7}" srcOrd="2" destOrd="0" presId="urn:microsoft.com/office/officeart/2005/8/layout/list1"/>
    <dgm:cxn modelId="{315664EF-63AF-44F9-988A-DF0678653485}" type="presParOf" srcId="{B1C8ACF9-4765-4036-B995-4E129A27C34B}" destId="{697D99ED-5D46-4CDA-8B17-DA087E5EB1A4}" srcOrd="3" destOrd="0" presId="urn:microsoft.com/office/officeart/2005/8/layout/list1"/>
    <dgm:cxn modelId="{71D15DE8-0587-49FB-917C-AA6DE7BABF4B}" type="presParOf" srcId="{B1C8ACF9-4765-4036-B995-4E129A27C34B}" destId="{19CCFFA5-1D5D-43C2-BDDB-0BBE8C895F5E}" srcOrd="4" destOrd="0" presId="urn:microsoft.com/office/officeart/2005/8/layout/list1"/>
    <dgm:cxn modelId="{E4765DC5-16F0-433B-B72E-C94776D5AD4D}" type="presParOf" srcId="{19CCFFA5-1D5D-43C2-BDDB-0BBE8C895F5E}" destId="{636ABCD2-D110-42F0-B0E8-B27A8631AE56}" srcOrd="0" destOrd="0" presId="urn:microsoft.com/office/officeart/2005/8/layout/list1"/>
    <dgm:cxn modelId="{5023C3AF-70CF-47F9-B7D1-4111A19235C4}" type="presParOf" srcId="{19CCFFA5-1D5D-43C2-BDDB-0BBE8C895F5E}" destId="{4B023E69-7896-4C48-AF4E-6FD884AA61F4}" srcOrd="1" destOrd="0" presId="urn:microsoft.com/office/officeart/2005/8/layout/list1"/>
    <dgm:cxn modelId="{A41982F9-7025-4FF2-AC38-AAF4A4DE4609}" type="presParOf" srcId="{B1C8ACF9-4765-4036-B995-4E129A27C34B}" destId="{C9A5C952-FC72-4B02-8E41-EB395A92313D}" srcOrd="5" destOrd="0" presId="urn:microsoft.com/office/officeart/2005/8/layout/list1"/>
    <dgm:cxn modelId="{A1E82FC8-D6CD-46E2-BA40-228D1F205926}" type="presParOf" srcId="{B1C8ACF9-4765-4036-B995-4E129A27C34B}" destId="{304BF917-47E8-4107-AE78-8850164CA247}" srcOrd="6" destOrd="0" presId="urn:microsoft.com/office/officeart/2005/8/layout/list1"/>
    <dgm:cxn modelId="{4B10E80E-12F5-4CD6-B3DD-C48620440A60}" type="presParOf" srcId="{B1C8ACF9-4765-4036-B995-4E129A27C34B}" destId="{1C782127-107F-4935-B745-3916F05BFF31}" srcOrd="7" destOrd="0" presId="urn:microsoft.com/office/officeart/2005/8/layout/list1"/>
    <dgm:cxn modelId="{DA0E7E75-38CB-4012-8C0E-5234B5D974AE}" type="presParOf" srcId="{B1C8ACF9-4765-4036-B995-4E129A27C34B}" destId="{51F68646-834D-4498-98C9-2E05C0D2EBFD}" srcOrd="8" destOrd="0" presId="urn:microsoft.com/office/officeart/2005/8/layout/list1"/>
    <dgm:cxn modelId="{F592187D-9C15-4FA3-A79B-4E7A6A48AA08}" type="presParOf" srcId="{51F68646-834D-4498-98C9-2E05C0D2EBFD}" destId="{39E54745-85C9-4C86-9422-BF20DB7CC1E7}" srcOrd="0" destOrd="0" presId="urn:microsoft.com/office/officeart/2005/8/layout/list1"/>
    <dgm:cxn modelId="{0ED0226F-88AE-4234-B07C-F041E30EC0A0}" type="presParOf" srcId="{51F68646-834D-4498-98C9-2E05C0D2EBFD}" destId="{C5FFF201-4F7F-450F-B6E0-FA2CAC7D1922}" srcOrd="1" destOrd="0" presId="urn:microsoft.com/office/officeart/2005/8/layout/list1"/>
    <dgm:cxn modelId="{DB7DEA31-E7D3-4D05-93C2-8944E6D4FE52}" type="presParOf" srcId="{B1C8ACF9-4765-4036-B995-4E129A27C34B}" destId="{2D9FFF67-9C3D-4E07-BB0A-A824CA07E611}" srcOrd="9" destOrd="0" presId="urn:microsoft.com/office/officeart/2005/8/layout/list1"/>
    <dgm:cxn modelId="{1BDF1F92-0840-4E98-B6C5-D6E7C3D2030B}" type="presParOf" srcId="{B1C8ACF9-4765-4036-B995-4E129A27C34B}" destId="{88E1C3A0-DD23-4562-A8FB-6C314E93A96A}" srcOrd="10" destOrd="0" presId="urn:microsoft.com/office/officeart/2005/8/layout/list1"/>
    <dgm:cxn modelId="{A3235022-B198-46B7-B75D-3BA115698ECA}" type="presParOf" srcId="{B1C8ACF9-4765-4036-B995-4E129A27C34B}" destId="{DA1CBD8A-5E64-4F23-8B29-24EAB312D2F7}" srcOrd="11" destOrd="0" presId="urn:microsoft.com/office/officeart/2005/8/layout/list1"/>
    <dgm:cxn modelId="{F1F4EB95-CA54-4555-8079-CF1B01FE6BFE}" type="presParOf" srcId="{B1C8ACF9-4765-4036-B995-4E129A27C34B}" destId="{4D8ED1F6-B149-4573-BC31-34708830273C}" srcOrd="12" destOrd="0" presId="urn:microsoft.com/office/officeart/2005/8/layout/list1"/>
    <dgm:cxn modelId="{39678079-5046-48BC-88FC-F9084E5A01FB}" type="presParOf" srcId="{4D8ED1F6-B149-4573-BC31-34708830273C}" destId="{CE842D68-B6E9-4CB5-8514-D2CF75FC489C}" srcOrd="0" destOrd="0" presId="urn:microsoft.com/office/officeart/2005/8/layout/list1"/>
    <dgm:cxn modelId="{2B4CC40C-E829-492A-A53F-51AF3E1DD4E5}" type="presParOf" srcId="{4D8ED1F6-B149-4573-BC31-34708830273C}" destId="{58A424D9-59FA-459F-811E-73D1E8E0A0F6}" srcOrd="1" destOrd="0" presId="urn:microsoft.com/office/officeart/2005/8/layout/list1"/>
    <dgm:cxn modelId="{326154D7-1640-4B9E-8085-2D4BDF34B601}" type="presParOf" srcId="{B1C8ACF9-4765-4036-B995-4E129A27C34B}" destId="{E6A5D723-FBAD-444A-8166-B88A4A4B1E7C}" srcOrd="13" destOrd="0" presId="urn:microsoft.com/office/officeart/2005/8/layout/list1"/>
    <dgm:cxn modelId="{DE1F6762-E134-47BE-A838-78810D808BD8}" type="presParOf" srcId="{B1C8ACF9-4765-4036-B995-4E129A27C34B}" destId="{C693E1B2-9FD3-48D5-BFB3-29C244FDF254}" srcOrd="14"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a:ext uri="{C62137D5-CB1D-491B-B009-E17868A290BF}">
      <dgm14:recolorImg xmlns:dgm14="http://schemas.microsoft.com/office/drawing/2010/diagram" val="1"/>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BF9A195-49F5-4D1C-BAED-D71AB6A945F7}">
      <dsp:nvSpPr>
        <dsp:cNvPr id="0" name=""/>
        <dsp:cNvSpPr/>
      </dsp:nvSpPr>
      <dsp:spPr>
        <a:xfrm>
          <a:off x="0" y="328123"/>
          <a:ext cx="6481280" cy="905625"/>
        </a:xfrm>
        <a:prstGeom prst="rect">
          <a:avLst/>
        </a:prstGeom>
        <a:solidFill>
          <a:schemeClr val="lt1">
            <a:alpha val="90000"/>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503019" tIns="479044" rIns="503019" bIns="142240" numCol="1" spcCol="1270" anchor="t" anchorCtr="0">
          <a:noAutofit/>
        </a:bodyPr>
        <a:lstStyle/>
        <a:p>
          <a:pPr marL="228600" lvl="1" indent="-228600" algn="l" defTabSz="889000">
            <a:lnSpc>
              <a:spcPct val="90000"/>
            </a:lnSpc>
            <a:spcBef>
              <a:spcPct val="0"/>
            </a:spcBef>
            <a:spcAft>
              <a:spcPct val="15000"/>
            </a:spcAft>
            <a:buChar char="•"/>
          </a:pPr>
          <a:r>
            <a:rPr lang="en-US" sz="2000" kern="1200" dirty="0"/>
            <a:t>Seeing and observing things</a:t>
          </a:r>
        </a:p>
      </dsp:txBody>
      <dsp:txXfrm>
        <a:off x="0" y="328123"/>
        <a:ext cx="6481280" cy="905625"/>
      </dsp:txXfrm>
    </dsp:sp>
    <dsp:sp modelId="{75342830-2008-4B59-8D7E-5722D8ED45AF}">
      <dsp:nvSpPr>
        <dsp:cNvPr id="0" name=""/>
        <dsp:cNvSpPr/>
      </dsp:nvSpPr>
      <dsp:spPr>
        <a:xfrm>
          <a:off x="10126" y="0"/>
          <a:ext cx="4536896" cy="678960"/>
        </a:xfrm>
        <a:prstGeom prst="roundRect">
          <a:avLst/>
        </a:prstGeom>
        <a:solidFill>
          <a:srgbClr val="70D7E2"/>
        </a:solidFill>
        <a:ln w="10795"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1484" tIns="0" rIns="171484" bIns="0" numCol="1" spcCol="1270" anchor="ctr" anchorCtr="0">
          <a:noAutofit/>
        </a:bodyPr>
        <a:lstStyle/>
        <a:p>
          <a:pPr marL="0" lvl="0" indent="0" algn="l" defTabSz="1244600">
            <a:lnSpc>
              <a:spcPct val="90000"/>
            </a:lnSpc>
            <a:spcBef>
              <a:spcPct val="0"/>
            </a:spcBef>
            <a:spcAft>
              <a:spcPct val="35000"/>
            </a:spcAft>
            <a:buNone/>
          </a:pPr>
          <a:r>
            <a:rPr lang="en-US" sz="2800" kern="1200" dirty="0"/>
            <a:t>Visual</a:t>
          </a:r>
        </a:p>
      </dsp:txBody>
      <dsp:txXfrm>
        <a:off x="43270" y="33144"/>
        <a:ext cx="4470608" cy="612672"/>
      </dsp:txXfrm>
    </dsp:sp>
    <dsp:sp modelId="{304BF917-47E8-4107-AE78-8850164CA247}">
      <dsp:nvSpPr>
        <dsp:cNvPr id="0" name=""/>
        <dsp:cNvSpPr/>
      </dsp:nvSpPr>
      <dsp:spPr>
        <a:xfrm>
          <a:off x="0" y="1697428"/>
          <a:ext cx="6481280" cy="905625"/>
        </a:xfrm>
        <a:prstGeom prst="rect">
          <a:avLst/>
        </a:prstGeom>
        <a:solidFill>
          <a:schemeClr val="lt1">
            <a:alpha val="90000"/>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503019" tIns="479044" rIns="503019" bIns="142240" numCol="1" spcCol="1270" anchor="t" anchorCtr="0">
          <a:noAutofit/>
        </a:bodyPr>
        <a:lstStyle/>
        <a:p>
          <a:pPr marL="228600" lvl="1" indent="-228600" algn="l" defTabSz="889000">
            <a:lnSpc>
              <a:spcPct val="90000"/>
            </a:lnSpc>
            <a:spcBef>
              <a:spcPct val="0"/>
            </a:spcBef>
            <a:spcAft>
              <a:spcPct val="15000"/>
            </a:spcAft>
            <a:buChar char="•"/>
          </a:pPr>
          <a:r>
            <a:rPr lang="en-US" sz="2000" kern="1200" dirty="0"/>
            <a:t>Subject matter is reinforced by sound</a:t>
          </a:r>
        </a:p>
      </dsp:txBody>
      <dsp:txXfrm>
        <a:off x="0" y="1697428"/>
        <a:ext cx="6481280" cy="905625"/>
      </dsp:txXfrm>
    </dsp:sp>
    <dsp:sp modelId="{4B023E69-7896-4C48-AF4E-6FD884AA61F4}">
      <dsp:nvSpPr>
        <dsp:cNvPr id="0" name=""/>
        <dsp:cNvSpPr/>
      </dsp:nvSpPr>
      <dsp:spPr>
        <a:xfrm>
          <a:off x="10126" y="1363183"/>
          <a:ext cx="4536896" cy="678960"/>
        </a:xfrm>
        <a:prstGeom prst="roundRect">
          <a:avLst/>
        </a:prstGeom>
        <a:solidFill>
          <a:srgbClr val="70D7E2"/>
        </a:solidFill>
        <a:ln w="10795"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1484" tIns="0" rIns="171484" bIns="0" numCol="1" spcCol="1270" anchor="ctr" anchorCtr="0">
          <a:noAutofit/>
        </a:bodyPr>
        <a:lstStyle/>
        <a:p>
          <a:pPr marL="0" lvl="0" indent="0" algn="l" defTabSz="1244600">
            <a:lnSpc>
              <a:spcPct val="90000"/>
            </a:lnSpc>
            <a:spcBef>
              <a:spcPct val="0"/>
            </a:spcBef>
            <a:spcAft>
              <a:spcPct val="35000"/>
            </a:spcAft>
            <a:buNone/>
          </a:pPr>
          <a:r>
            <a:rPr lang="en-US" sz="2800" kern="1200" dirty="0"/>
            <a:t>Auditory</a:t>
          </a:r>
        </a:p>
      </dsp:txBody>
      <dsp:txXfrm>
        <a:off x="43270" y="1396327"/>
        <a:ext cx="4470608" cy="612672"/>
      </dsp:txXfrm>
    </dsp:sp>
    <dsp:sp modelId="{88E1C3A0-DD23-4562-A8FB-6C314E93A96A}">
      <dsp:nvSpPr>
        <dsp:cNvPr id="0" name=""/>
        <dsp:cNvSpPr/>
      </dsp:nvSpPr>
      <dsp:spPr>
        <a:xfrm>
          <a:off x="0" y="3066733"/>
          <a:ext cx="6481280" cy="905625"/>
        </a:xfrm>
        <a:prstGeom prst="rect">
          <a:avLst/>
        </a:prstGeom>
        <a:solidFill>
          <a:schemeClr val="lt1">
            <a:alpha val="90000"/>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503019" tIns="479044" rIns="503019" bIns="142240" numCol="1" spcCol="1270" anchor="t" anchorCtr="0">
          <a:noAutofit/>
        </a:bodyPr>
        <a:lstStyle/>
        <a:p>
          <a:pPr marL="228600" lvl="1" indent="-228600" algn="l" defTabSz="889000">
            <a:lnSpc>
              <a:spcPct val="90000"/>
            </a:lnSpc>
            <a:spcBef>
              <a:spcPct val="0"/>
            </a:spcBef>
            <a:spcAft>
              <a:spcPct val="15000"/>
            </a:spcAft>
            <a:buChar char="•"/>
          </a:pPr>
          <a:r>
            <a:rPr lang="en-US" sz="2000" kern="1200" dirty="0"/>
            <a:t>Experiencing and doing things; moving</a:t>
          </a:r>
        </a:p>
      </dsp:txBody>
      <dsp:txXfrm>
        <a:off x="0" y="3066733"/>
        <a:ext cx="6481280" cy="905625"/>
      </dsp:txXfrm>
    </dsp:sp>
    <dsp:sp modelId="{C5FFF201-4F7F-450F-B6E0-FA2CAC7D1922}">
      <dsp:nvSpPr>
        <dsp:cNvPr id="0" name=""/>
        <dsp:cNvSpPr/>
      </dsp:nvSpPr>
      <dsp:spPr>
        <a:xfrm>
          <a:off x="10126" y="2732488"/>
          <a:ext cx="4536896" cy="678960"/>
        </a:xfrm>
        <a:prstGeom prst="roundRect">
          <a:avLst/>
        </a:prstGeom>
        <a:solidFill>
          <a:srgbClr val="70D7E2"/>
        </a:solidFill>
        <a:ln w="10795"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1484" tIns="0" rIns="171484" bIns="0" numCol="1" spcCol="1270" anchor="ctr" anchorCtr="0">
          <a:noAutofit/>
        </a:bodyPr>
        <a:lstStyle/>
        <a:p>
          <a:pPr marL="0" lvl="0" indent="0" algn="l" defTabSz="1244600">
            <a:lnSpc>
              <a:spcPct val="90000"/>
            </a:lnSpc>
            <a:spcBef>
              <a:spcPct val="0"/>
            </a:spcBef>
            <a:spcAft>
              <a:spcPct val="35000"/>
            </a:spcAft>
            <a:buNone/>
          </a:pPr>
          <a:r>
            <a:rPr lang="en-US" sz="2800" kern="1200" dirty="0"/>
            <a:t>Kinesthetic</a:t>
          </a:r>
        </a:p>
      </dsp:txBody>
      <dsp:txXfrm>
        <a:off x="43270" y="2765632"/>
        <a:ext cx="4470608" cy="612672"/>
      </dsp:txXfrm>
    </dsp:sp>
    <dsp:sp modelId="{C693E1B2-9FD3-48D5-BFB3-29C244FDF254}">
      <dsp:nvSpPr>
        <dsp:cNvPr id="0" name=""/>
        <dsp:cNvSpPr/>
      </dsp:nvSpPr>
      <dsp:spPr>
        <a:xfrm>
          <a:off x="0" y="4436038"/>
          <a:ext cx="6481280" cy="905625"/>
        </a:xfrm>
        <a:prstGeom prst="rect">
          <a:avLst/>
        </a:prstGeom>
        <a:solidFill>
          <a:schemeClr val="lt1">
            <a:alpha val="90000"/>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503019" tIns="479044" rIns="503019" bIns="142240" numCol="1" spcCol="1270" anchor="t" anchorCtr="0">
          <a:noAutofit/>
        </a:bodyPr>
        <a:lstStyle/>
        <a:p>
          <a:pPr marL="228600" lvl="1" indent="-228600" algn="l" defTabSz="889000">
            <a:lnSpc>
              <a:spcPct val="90000"/>
            </a:lnSpc>
            <a:spcBef>
              <a:spcPct val="0"/>
            </a:spcBef>
            <a:spcAft>
              <a:spcPct val="15000"/>
            </a:spcAft>
            <a:buChar char="•"/>
          </a:pPr>
          <a:r>
            <a:rPr lang="en-US" sz="2000" kern="1200" dirty="0"/>
            <a:t>Prefer written words</a:t>
          </a:r>
        </a:p>
      </dsp:txBody>
      <dsp:txXfrm>
        <a:off x="0" y="4436038"/>
        <a:ext cx="6481280" cy="905625"/>
      </dsp:txXfrm>
    </dsp:sp>
    <dsp:sp modelId="{58A424D9-59FA-459F-811E-73D1E8E0A0F6}">
      <dsp:nvSpPr>
        <dsp:cNvPr id="0" name=""/>
        <dsp:cNvSpPr/>
      </dsp:nvSpPr>
      <dsp:spPr>
        <a:xfrm>
          <a:off x="10126" y="4101793"/>
          <a:ext cx="4536896" cy="678960"/>
        </a:xfrm>
        <a:prstGeom prst="roundRect">
          <a:avLst/>
        </a:prstGeom>
        <a:solidFill>
          <a:srgbClr val="70D7E2"/>
        </a:solidFill>
        <a:ln w="10795"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1484" tIns="0" rIns="171484" bIns="0" numCol="1" spcCol="1270" anchor="ctr" anchorCtr="0">
          <a:noAutofit/>
        </a:bodyPr>
        <a:lstStyle/>
        <a:p>
          <a:pPr marL="0" lvl="0" indent="0" algn="l" defTabSz="1244600">
            <a:lnSpc>
              <a:spcPct val="90000"/>
            </a:lnSpc>
            <a:spcBef>
              <a:spcPct val="0"/>
            </a:spcBef>
            <a:spcAft>
              <a:spcPct val="35000"/>
            </a:spcAft>
            <a:buNone/>
          </a:pPr>
          <a:r>
            <a:rPr lang="en-US" sz="2800" kern="1200" dirty="0"/>
            <a:t>Reading/Writing</a:t>
          </a:r>
        </a:p>
      </dsp:txBody>
      <dsp:txXfrm>
        <a:off x="43270" y="4134937"/>
        <a:ext cx="4470608" cy="612672"/>
      </dsp:txXfrm>
    </dsp:sp>
  </dsp:spTree>
</dsp:drawing>
</file>

<file path=ppt/diagrams/layout1.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D9E355F-004B-4DA5-A686-93759719DD46}" type="datetimeFigureOut">
              <a:rPr lang="en-US" smtClean="0"/>
              <a:t>7/27/2023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89D5C3D-1050-4FD6-AB86-368893D8FC56}" type="slidenum">
              <a:rPr lang="en-US" smtClean="0"/>
              <a:t>‹#›</a:t>
            </a:fld>
            <a:endParaRPr lang="en-US"/>
          </a:p>
        </p:txBody>
      </p:sp>
    </p:spTree>
    <p:extLst>
      <p:ext uri="{BB962C8B-B14F-4D97-AF65-F5344CB8AC3E}">
        <p14:creationId xmlns:p14="http://schemas.microsoft.com/office/powerpoint/2010/main" val="360579563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A89200B-CDCC-4A44-8F7E-DEBCF5D9A9F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9036618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7550" y="1162050"/>
            <a:ext cx="5575300" cy="31369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FB598FC-F2CB-4B54-866C-0A838919EBB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7705419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89D5C3D-1050-4FD6-AB86-368893D8FC56}" type="slidenum">
              <a:rPr lang="en-US" smtClean="0"/>
              <a:t>12</a:t>
            </a:fld>
            <a:endParaRPr lang="en-US"/>
          </a:p>
        </p:txBody>
      </p:sp>
    </p:spTree>
    <p:extLst>
      <p:ext uri="{BB962C8B-B14F-4D97-AF65-F5344CB8AC3E}">
        <p14:creationId xmlns:p14="http://schemas.microsoft.com/office/powerpoint/2010/main" val="399419210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89D5C3D-1050-4FD6-AB86-368893D8FC56}" type="slidenum">
              <a:rPr lang="en-US" smtClean="0"/>
              <a:t>26</a:t>
            </a:fld>
            <a:endParaRPr lang="en-US"/>
          </a:p>
        </p:txBody>
      </p:sp>
    </p:spTree>
    <p:extLst>
      <p:ext uri="{BB962C8B-B14F-4D97-AF65-F5344CB8AC3E}">
        <p14:creationId xmlns:p14="http://schemas.microsoft.com/office/powerpoint/2010/main" val="184594443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89D5C3D-1050-4FD6-AB86-368893D8FC56}" type="slidenum">
              <a:rPr lang="en-US" smtClean="0"/>
              <a:t>27</a:t>
            </a:fld>
            <a:endParaRPr lang="en-US"/>
          </a:p>
        </p:txBody>
      </p:sp>
    </p:spTree>
    <p:extLst>
      <p:ext uri="{BB962C8B-B14F-4D97-AF65-F5344CB8AC3E}">
        <p14:creationId xmlns:p14="http://schemas.microsoft.com/office/powerpoint/2010/main" val="24285169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A28ED59-B174-4BB8-93B7-7B9532BE02A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6830570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4.gif"/><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4.gif"/><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7A21818-E75A-458F-AC5B-0E9A2C76B835}"/>
              </a:ext>
            </a:extLst>
          </p:cNvPr>
          <p:cNvSpPr>
            <a:spLocks noGrp="1"/>
          </p:cNvSpPr>
          <p:nvPr>
            <p:ph type="ctrTitle"/>
          </p:nvPr>
        </p:nvSpPr>
        <p:spPr>
          <a:xfrm>
            <a:off x="448056" y="448056"/>
            <a:ext cx="11292840" cy="3401568"/>
          </a:xfrm>
        </p:spPr>
        <p:txBody>
          <a:bodyPr anchor="b">
            <a:normAutofit/>
          </a:bodyPr>
          <a:lstStyle>
            <a:lvl1pPr algn="l">
              <a:defRPr sz="6400">
                <a:solidFill>
                  <a:schemeClr val="tx2"/>
                </a:solidFill>
              </a:defRPr>
            </a:lvl1pPr>
          </a:lstStyle>
          <a:p>
            <a:r>
              <a:rPr lang="en-US"/>
              <a:t>Click to edit Master title style</a:t>
            </a:r>
            <a:endParaRPr lang="en-US" dirty="0"/>
          </a:p>
        </p:txBody>
      </p:sp>
      <p:sp>
        <p:nvSpPr>
          <p:cNvPr id="3" name="Subtitle 2">
            <a:extLst>
              <a:ext uri="{FF2B5EF4-FFF2-40B4-BE49-F238E27FC236}">
                <a16:creationId xmlns:a16="http://schemas.microsoft.com/office/drawing/2014/main" id="{C6EE64DE-978B-4F95-BB3C-D027D8008748}"/>
              </a:ext>
            </a:extLst>
          </p:cNvPr>
          <p:cNvSpPr>
            <a:spLocks noGrp="1"/>
          </p:cNvSpPr>
          <p:nvPr>
            <p:ph type="subTitle" idx="1"/>
          </p:nvPr>
        </p:nvSpPr>
        <p:spPr>
          <a:xfrm>
            <a:off x="448056" y="4471416"/>
            <a:ext cx="11292840" cy="1481328"/>
          </a:xfrm>
        </p:spPr>
        <p:txBody>
          <a:bodyPr/>
          <a:lstStyle>
            <a:lvl1pPr marL="0" indent="0" algn="l">
              <a:lnSpc>
                <a:spcPct val="120000"/>
              </a:lnSpc>
              <a:buNone/>
              <a:defRPr sz="2400">
                <a:solidFill>
                  <a:schemeClr val="tx2">
                    <a:alpha val="5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cxnSp>
        <p:nvCxnSpPr>
          <p:cNvPr id="8" name="Straight Connector 7">
            <a:extLst>
              <a:ext uri="{FF2B5EF4-FFF2-40B4-BE49-F238E27FC236}">
                <a16:creationId xmlns:a16="http://schemas.microsoft.com/office/drawing/2014/main" id="{C66CC717-08C5-4F3E-B8AA-BA93C8755982}"/>
              </a:ext>
            </a:extLst>
          </p:cNvPr>
          <p:cNvCxnSpPr>
            <a:cxnSpLocks/>
          </p:cNvCxnSpPr>
          <p:nvPr/>
        </p:nvCxnSpPr>
        <p:spPr>
          <a:xfrm>
            <a:off x="449400" y="4122000"/>
            <a:ext cx="11293200" cy="0"/>
          </a:xfrm>
          <a:prstGeom prst="line">
            <a:avLst/>
          </a:prstGeom>
          <a:ln w="6350">
            <a:solidFill>
              <a:schemeClr val="tx2"/>
            </a:solidFill>
          </a:ln>
        </p:spPr>
        <p:style>
          <a:lnRef idx="1">
            <a:schemeClr val="accent1"/>
          </a:lnRef>
          <a:fillRef idx="0">
            <a:schemeClr val="accent1"/>
          </a:fillRef>
          <a:effectRef idx="0">
            <a:schemeClr val="accent1"/>
          </a:effectRef>
          <a:fontRef idx="minor">
            <a:schemeClr val="tx1"/>
          </a:fontRef>
        </p:style>
      </p:cxnSp>
      <p:sp>
        <p:nvSpPr>
          <p:cNvPr id="9" name="Footer Placeholder 4">
            <a:extLst>
              <a:ext uri="{FF2B5EF4-FFF2-40B4-BE49-F238E27FC236}">
                <a16:creationId xmlns:a16="http://schemas.microsoft.com/office/drawing/2014/main" id="{896B5700-AA45-4E20-8BE5-27620411303F}"/>
              </a:ext>
            </a:extLst>
          </p:cNvPr>
          <p:cNvSpPr>
            <a:spLocks noGrp="1"/>
          </p:cNvSpPr>
          <p:nvPr>
            <p:ph type="ftr" sz="quarter" idx="3"/>
          </p:nvPr>
        </p:nvSpPr>
        <p:spPr>
          <a:xfrm>
            <a:off x="4370832" y="6153912"/>
            <a:ext cx="5397056" cy="502920"/>
          </a:xfrm>
          <a:prstGeom prst="rect">
            <a:avLst/>
          </a:prstGeom>
        </p:spPr>
        <p:txBody>
          <a:bodyPr vert="horz" lIns="0" tIns="0" rIns="91440" bIns="0" rtlCol="0" anchor="ctr"/>
          <a:lstStyle>
            <a:lvl1pPr algn="l">
              <a:defRPr sz="900" cap="all" spc="200" baseline="0">
                <a:solidFill>
                  <a:schemeClr val="tx2">
                    <a:alpha val="55000"/>
                  </a:schemeClr>
                </a:solidFill>
              </a:defRPr>
            </a:lvl1pPr>
          </a:lstStyle>
          <a:p>
            <a:r>
              <a:rPr lang="en-US" spc="200" dirty="0"/>
              <a:t>Sample Footer Text</a:t>
            </a:r>
          </a:p>
        </p:txBody>
      </p:sp>
      <p:sp>
        <p:nvSpPr>
          <p:cNvPr id="10" name="Slide Number Placeholder 5">
            <a:extLst>
              <a:ext uri="{FF2B5EF4-FFF2-40B4-BE49-F238E27FC236}">
                <a16:creationId xmlns:a16="http://schemas.microsoft.com/office/drawing/2014/main" id="{7C5B7199-CC00-4D38-8B48-F8A539112985}"/>
              </a:ext>
            </a:extLst>
          </p:cNvPr>
          <p:cNvSpPr>
            <a:spLocks noGrp="1"/>
          </p:cNvSpPr>
          <p:nvPr>
            <p:ph type="sldNum" sz="quarter" idx="4"/>
          </p:nvPr>
        </p:nvSpPr>
        <p:spPr>
          <a:xfrm>
            <a:off x="10238232" y="6153912"/>
            <a:ext cx="1510856" cy="502920"/>
          </a:xfrm>
          <a:prstGeom prst="rect">
            <a:avLst/>
          </a:prstGeom>
        </p:spPr>
        <p:txBody>
          <a:bodyPr vert="horz" lIns="0" tIns="0" rIns="0" bIns="0" rtlCol="0" anchor="ctr"/>
          <a:lstStyle>
            <a:lvl1pPr algn="r">
              <a:defRPr sz="900">
                <a:solidFill>
                  <a:schemeClr val="tx2">
                    <a:alpha val="55000"/>
                  </a:schemeClr>
                </a:solidFill>
              </a:defRPr>
            </a:lvl1pPr>
          </a:lstStyle>
          <a:p>
            <a:fld id="{0D309695-DEC3-40DA-9DF5-330280C9D0E8}" type="slidenum">
              <a:rPr lang="en-US" smtClean="0"/>
              <a:pPr/>
              <a:t>‹#›</a:t>
            </a:fld>
            <a:endParaRPr lang="en-US" dirty="0"/>
          </a:p>
        </p:txBody>
      </p:sp>
      <p:sp>
        <p:nvSpPr>
          <p:cNvPr id="11" name="Date Placeholder 3">
            <a:extLst>
              <a:ext uri="{FF2B5EF4-FFF2-40B4-BE49-F238E27FC236}">
                <a16:creationId xmlns:a16="http://schemas.microsoft.com/office/drawing/2014/main" id="{16BC76EC-3453-4CE0-A71D-BD21940757B4}"/>
              </a:ext>
            </a:extLst>
          </p:cNvPr>
          <p:cNvSpPr>
            <a:spLocks noGrp="1"/>
          </p:cNvSpPr>
          <p:nvPr>
            <p:ph type="dt" sz="half" idx="2"/>
          </p:nvPr>
        </p:nvSpPr>
        <p:spPr>
          <a:xfrm>
            <a:off x="442912" y="6152968"/>
            <a:ext cx="3457576" cy="502920"/>
          </a:xfrm>
          <a:prstGeom prst="rect">
            <a:avLst/>
          </a:prstGeom>
        </p:spPr>
        <p:txBody>
          <a:bodyPr wrap="square" lIns="0" tIns="0" rIns="0" bIns="0" anchor="ctr" anchorCtr="0">
            <a:normAutofit/>
          </a:bodyPr>
          <a:lstStyle>
            <a:lvl1pPr>
              <a:defRPr sz="900" cap="all" spc="200" baseline="0">
                <a:solidFill>
                  <a:schemeClr val="tx1">
                    <a:alpha val="55000"/>
                  </a:schemeClr>
                </a:solidFill>
              </a:defRPr>
            </a:lvl1pPr>
          </a:lstStyle>
          <a:p>
            <a:fld id="{8256C2ED-54A4-480D-B5C8-65C0D62359B9}" type="datetime2">
              <a:rPr lang="en-US" smtClean="0"/>
              <a:pPr/>
              <a:t>Thursday, July 27, 2023</a:t>
            </a:fld>
            <a:endParaRPr lang="en-US" dirty="0"/>
          </a:p>
        </p:txBody>
      </p:sp>
    </p:spTree>
    <p:extLst>
      <p:ext uri="{BB962C8B-B14F-4D97-AF65-F5344CB8AC3E}">
        <p14:creationId xmlns:p14="http://schemas.microsoft.com/office/powerpoint/2010/main" val="56338000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1733FC-38A1-463C-BF3D-0D99784E027C}"/>
              </a:ext>
            </a:extLst>
          </p:cNvPr>
          <p:cNvSpPr>
            <a:spLocks noGrp="1"/>
          </p:cNvSpPr>
          <p:nvPr>
            <p:ph type="title"/>
          </p:nvPr>
        </p:nvSpPr>
        <p:spPr/>
        <p:txBody>
          <a:bodyPr/>
          <a:lstStyle/>
          <a:p>
            <a:r>
              <a:rPr lang="en-US"/>
              <a:t>Click to edit Master title style</a:t>
            </a:r>
            <a:endParaRPr lang="en-US" dirty="0"/>
          </a:p>
        </p:txBody>
      </p:sp>
      <p:sp>
        <p:nvSpPr>
          <p:cNvPr id="3" name="Vertical Text Placeholder 2">
            <a:extLst>
              <a:ext uri="{FF2B5EF4-FFF2-40B4-BE49-F238E27FC236}">
                <a16:creationId xmlns:a16="http://schemas.microsoft.com/office/drawing/2014/main" id="{2AFD076A-A004-4560-A43B-028624E20D17}"/>
              </a:ext>
            </a:extLst>
          </p:cNvPr>
          <p:cNvSpPr>
            <a:spLocks noGrp="1"/>
          </p:cNvSpPr>
          <p:nvPr>
            <p:ph type="body" orient="vert" idx="1"/>
          </p:nvPr>
        </p:nvSpPr>
        <p:spPr>
          <a:xfrm>
            <a:off x="448056" y="1956816"/>
            <a:ext cx="11301984" cy="399592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DFCFBA60-9309-4F2A-9FA9-305C4AFBECAF}"/>
              </a:ext>
            </a:extLst>
          </p:cNvPr>
          <p:cNvSpPr>
            <a:spLocks noGrp="1"/>
          </p:cNvSpPr>
          <p:nvPr>
            <p:ph type="dt" sz="half" idx="10"/>
          </p:nvPr>
        </p:nvSpPr>
        <p:spPr>
          <a:xfrm>
            <a:off x="438912" y="6153912"/>
            <a:ext cx="3456432" cy="502920"/>
          </a:xfrm>
          <a:prstGeom prst="rect">
            <a:avLst/>
          </a:prstGeom>
        </p:spPr>
        <p:txBody>
          <a:bodyPr/>
          <a:lstStyle/>
          <a:p>
            <a:fld id="{53CF612A-4CB0-4F57-9A87-F049CECB184D}" type="datetime2">
              <a:rPr lang="en-US" smtClean="0"/>
              <a:t>Thursday, July 27, 2023</a:t>
            </a:fld>
            <a:endParaRPr lang="en-US"/>
          </a:p>
        </p:txBody>
      </p:sp>
      <p:sp>
        <p:nvSpPr>
          <p:cNvPr id="5" name="Footer Placeholder 4">
            <a:extLst>
              <a:ext uri="{FF2B5EF4-FFF2-40B4-BE49-F238E27FC236}">
                <a16:creationId xmlns:a16="http://schemas.microsoft.com/office/drawing/2014/main" id="{491BF451-928F-4E55-8A76-111D0E21121F}"/>
              </a:ext>
            </a:extLst>
          </p:cNvPr>
          <p:cNvSpPr>
            <a:spLocks noGrp="1"/>
          </p:cNvSpPr>
          <p:nvPr>
            <p:ph type="ftr" sz="quarter" idx="11"/>
          </p:nvPr>
        </p:nvSpPr>
        <p:spPr/>
        <p:txBody>
          <a:bodyPr/>
          <a:lstStyle/>
          <a:p>
            <a:r>
              <a:rPr lang="en-US"/>
              <a:t>Sample Footer Text</a:t>
            </a:r>
          </a:p>
        </p:txBody>
      </p:sp>
      <p:sp>
        <p:nvSpPr>
          <p:cNvPr id="6" name="Slide Number Placeholder 5">
            <a:extLst>
              <a:ext uri="{FF2B5EF4-FFF2-40B4-BE49-F238E27FC236}">
                <a16:creationId xmlns:a16="http://schemas.microsoft.com/office/drawing/2014/main" id="{AB5EC161-BA80-4E93-AEB1-B61E38C098BB}"/>
              </a:ext>
            </a:extLst>
          </p:cNvPr>
          <p:cNvSpPr>
            <a:spLocks noGrp="1"/>
          </p:cNvSpPr>
          <p:nvPr>
            <p:ph type="sldNum" sz="quarter" idx="12"/>
          </p:nvPr>
        </p:nvSpPr>
        <p:spPr/>
        <p:txBody>
          <a:bodyPr/>
          <a:lstStyle/>
          <a:p>
            <a:fld id="{0D309695-DEC3-40DA-9DF5-330280C9D0E8}" type="slidenum">
              <a:rPr lang="en-US" smtClean="0"/>
              <a:t>‹#›</a:t>
            </a:fld>
            <a:endParaRPr lang="en-US"/>
          </a:p>
        </p:txBody>
      </p:sp>
    </p:spTree>
    <p:extLst>
      <p:ext uri="{BB962C8B-B14F-4D97-AF65-F5344CB8AC3E}">
        <p14:creationId xmlns:p14="http://schemas.microsoft.com/office/powerpoint/2010/main" val="333993137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8EA44E3E-5EFE-4FCB-86A2-5E20CC6525EC}"/>
              </a:ext>
            </a:extLst>
          </p:cNvPr>
          <p:cNvSpPr>
            <a:spLocks noGrp="1"/>
          </p:cNvSpPr>
          <p:nvPr>
            <p:ph type="title" orient="vert"/>
          </p:nvPr>
        </p:nvSpPr>
        <p:spPr>
          <a:xfrm>
            <a:off x="10232136" y="448056"/>
            <a:ext cx="1581912" cy="5504688"/>
          </a:xfrm>
        </p:spPr>
        <p:txBody>
          <a:bodyPr vert="eaVert"/>
          <a:lstStyle/>
          <a:p>
            <a:r>
              <a:rPr lang="en-US"/>
              <a:t>Click to edit Master title style</a:t>
            </a:r>
            <a:endParaRPr lang="en-US" dirty="0"/>
          </a:p>
        </p:txBody>
      </p:sp>
      <p:sp>
        <p:nvSpPr>
          <p:cNvPr id="3" name="Vertical Text Placeholder 2">
            <a:extLst>
              <a:ext uri="{FF2B5EF4-FFF2-40B4-BE49-F238E27FC236}">
                <a16:creationId xmlns:a16="http://schemas.microsoft.com/office/drawing/2014/main" id="{7495005E-2E0C-4200-BF29-1135A35EE9B9}"/>
              </a:ext>
            </a:extLst>
          </p:cNvPr>
          <p:cNvSpPr>
            <a:spLocks noGrp="1"/>
          </p:cNvSpPr>
          <p:nvPr>
            <p:ph type="body" orient="vert" idx="1"/>
          </p:nvPr>
        </p:nvSpPr>
        <p:spPr>
          <a:xfrm>
            <a:off x="438912" y="438912"/>
            <a:ext cx="9436608" cy="550468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512BBBED-3B21-4271-BC0F-BBA258B59D48}"/>
              </a:ext>
            </a:extLst>
          </p:cNvPr>
          <p:cNvSpPr>
            <a:spLocks noGrp="1"/>
          </p:cNvSpPr>
          <p:nvPr>
            <p:ph type="dt" sz="half" idx="10"/>
          </p:nvPr>
        </p:nvSpPr>
        <p:spPr>
          <a:xfrm>
            <a:off x="438912" y="6153912"/>
            <a:ext cx="3456432" cy="502920"/>
          </a:xfrm>
          <a:prstGeom prst="rect">
            <a:avLst/>
          </a:prstGeom>
        </p:spPr>
        <p:txBody>
          <a:bodyPr/>
          <a:lstStyle/>
          <a:p>
            <a:fld id="{8F397F40-C8F7-4897-A6B8-241042F913A9}" type="datetime2">
              <a:rPr lang="en-US" smtClean="0"/>
              <a:t>Thursday, July 27, 2023</a:t>
            </a:fld>
            <a:endParaRPr lang="en-US"/>
          </a:p>
        </p:txBody>
      </p:sp>
      <p:sp>
        <p:nvSpPr>
          <p:cNvPr id="5" name="Footer Placeholder 4">
            <a:extLst>
              <a:ext uri="{FF2B5EF4-FFF2-40B4-BE49-F238E27FC236}">
                <a16:creationId xmlns:a16="http://schemas.microsoft.com/office/drawing/2014/main" id="{2D89CED5-56F3-4943-8143-918F7A860CD4}"/>
              </a:ext>
            </a:extLst>
          </p:cNvPr>
          <p:cNvSpPr>
            <a:spLocks noGrp="1"/>
          </p:cNvSpPr>
          <p:nvPr>
            <p:ph type="ftr" sz="quarter" idx="11"/>
          </p:nvPr>
        </p:nvSpPr>
        <p:spPr/>
        <p:txBody>
          <a:bodyPr/>
          <a:lstStyle/>
          <a:p>
            <a:r>
              <a:rPr lang="en-US"/>
              <a:t>Sample Footer Text</a:t>
            </a:r>
          </a:p>
        </p:txBody>
      </p:sp>
      <p:sp>
        <p:nvSpPr>
          <p:cNvPr id="6" name="Slide Number Placeholder 5">
            <a:extLst>
              <a:ext uri="{FF2B5EF4-FFF2-40B4-BE49-F238E27FC236}">
                <a16:creationId xmlns:a16="http://schemas.microsoft.com/office/drawing/2014/main" id="{09C87180-7248-4741-8E3B-9AAFB414DD95}"/>
              </a:ext>
            </a:extLst>
          </p:cNvPr>
          <p:cNvSpPr>
            <a:spLocks noGrp="1"/>
          </p:cNvSpPr>
          <p:nvPr>
            <p:ph type="sldNum" sz="quarter" idx="12"/>
          </p:nvPr>
        </p:nvSpPr>
        <p:spPr/>
        <p:txBody>
          <a:bodyPr/>
          <a:lstStyle/>
          <a:p>
            <a:fld id="{0D309695-DEC3-40DA-9DF5-330280C9D0E8}" type="slidenum">
              <a:rPr lang="en-US" smtClean="0"/>
              <a:t>‹#›</a:t>
            </a:fld>
            <a:endParaRPr lang="en-US"/>
          </a:p>
        </p:txBody>
      </p:sp>
    </p:spTree>
    <p:extLst>
      <p:ext uri="{BB962C8B-B14F-4D97-AF65-F5344CB8AC3E}">
        <p14:creationId xmlns:p14="http://schemas.microsoft.com/office/powerpoint/2010/main" val="141859406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fld id="{532762D3-DF72-D540-898C-C4A40E3E62D9}" type="datetimeFigureOut">
              <a:rPr lang="en-US" smtClean="0"/>
              <a:t>7/27/2023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59AE1649-C190-1E44-AAD5-C129AA553731}" type="slidenum">
              <a:rPr lang="en-US" smtClean="0"/>
              <a:t>‹#›</a:t>
            </a:fld>
            <a:endParaRPr lang="en-US" dirty="0"/>
          </a:p>
        </p:txBody>
      </p:sp>
      <p:pic>
        <p:nvPicPr>
          <p:cNvPr id="8" name="Picture 7" descr="FSD PPP Temp 2.pn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5449645"/>
            <a:ext cx="12182048" cy="1417547"/>
          </a:xfrm>
          <a:prstGeom prst="rect">
            <a:avLst/>
          </a:prstGeom>
        </p:spPr>
      </p:pic>
      <p:grpSp>
        <p:nvGrpSpPr>
          <p:cNvPr id="26" name="Group 25">
            <a:extLst>
              <a:ext uri="{FF2B5EF4-FFF2-40B4-BE49-F238E27FC236}">
                <a16:creationId xmlns:a16="http://schemas.microsoft.com/office/drawing/2014/main" id="{F908EE5C-D5D9-4380-BDEB-10E61DAD0890}"/>
              </a:ext>
            </a:extLst>
          </p:cNvPr>
          <p:cNvGrpSpPr/>
          <p:nvPr userDrawn="1"/>
        </p:nvGrpSpPr>
        <p:grpSpPr>
          <a:xfrm>
            <a:off x="-494554" y="-135734"/>
            <a:ext cx="12915154" cy="1472796"/>
            <a:chOff x="-494554" y="-135734"/>
            <a:chExt cx="12686554" cy="1472796"/>
          </a:xfrm>
        </p:grpSpPr>
        <p:sp>
          <p:nvSpPr>
            <p:cNvPr id="27" name="Rectangle 1">
              <a:extLst>
                <a:ext uri="{FF2B5EF4-FFF2-40B4-BE49-F238E27FC236}">
                  <a16:creationId xmlns:a16="http://schemas.microsoft.com/office/drawing/2014/main" id="{60F2567A-98EB-49B1-8BE0-229A66ABBF24}"/>
                </a:ext>
              </a:extLst>
            </p:cNvPr>
            <p:cNvSpPr/>
            <p:nvPr/>
          </p:nvSpPr>
          <p:spPr>
            <a:xfrm>
              <a:off x="587189" y="-14358"/>
              <a:ext cx="11604811" cy="1351419"/>
            </a:xfrm>
            <a:custGeom>
              <a:avLst/>
              <a:gdLst>
                <a:gd name="connsiteX0" fmla="*/ 0 w 12192000"/>
                <a:gd name="connsiteY0" fmla="*/ 0 h 1337062"/>
                <a:gd name="connsiteX1" fmla="*/ 12192000 w 12192000"/>
                <a:gd name="connsiteY1" fmla="*/ 0 h 1337062"/>
                <a:gd name="connsiteX2" fmla="*/ 12192000 w 12192000"/>
                <a:gd name="connsiteY2" fmla="*/ 1337062 h 1337062"/>
                <a:gd name="connsiteX3" fmla="*/ 0 w 12192000"/>
                <a:gd name="connsiteY3" fmla="*/ 1337062 h 1337062"/>
                <a:gd name="connsiteX4" fmla="*/ 0 w 12192000"/>
                <a:gd name="connsiteY4" fmla="*/ 0 h 1337062"/>
                <a:gd name="connsiteX0" fmla="*/ 0 w 12192000"/>
                <a:gd name="connsiteY0" fmla="*/ 0 h 1337062"/>
                <a:gd name="connsiteX1" fmla="*/ 9167446 w 12192000"/>
                <a:gd name="connsiteY1" fmla="*/ 11723 h 1337062"/>
                <a:gd name="connsiteX2" fmla="*/ 12192000 w 12192000"/>
                <a:gd name="connsiteY2" fmla="*/ 1337062 h 1337062"/>
                <a:gd name="connsiteX3" fmla="*/ 0 w 12192000"/>
                <a:gd name="connsiteY3" fmla="*/ 1337062 h 1337062"/>
                <a:gd name="connsiteX4" fmla="*/ 0 w 12192000"/>
                <a:gd name="connsiteY4" fmla="*/ 0 h 1337062"/>
                <a:gd name="connsiteX0" fmla="*/ 0 w 10269415"/>
                <a:gd name="connsiteY0" fmla="*/ 0 h 1348785"/>
                <a:gd name="connsiteX1" fmla="*/ 9167446 w 10269415"/>
                <a:gd name="connsiteY1" fmla="*/ 11723 h 1348785"/>
                <a:gd name="connsiteX2" fmla="*/ 10269415 w 10269415"/>
                <a:gd name="connsiteY2" fmla="*/ 1348785 h 1348785"/>
                <a:gd name="connsiteX3" fmla="*/ 0 w 10269415"/>
                <a:gd name="connsiteY3" fmla="*/ 1337062 h 1348785"/>
                <a:gd name="connsiteX4" fmla="*/ 0 w 10269415"/>
                <a:gd name="connsiteY4" fmla="*/ 0 h 1348785"/>
                <a:gd name="connsiteX0" fmla="*/ 0 w 10443796"/>
                <a:gd name="connsiteY0" fmla="*/ 7327 h 1356112"/>
                <a:gd name="connsiteX1" fmla="*/ 10443796 w 10443796"/>
                <a:gd name="connsiteY1" fmla="*/ 0 h 1356112"/>
                <a:gd name="connsiteX2" fmla="*/ 10269415 w 10443796"/>
                <a:gd name="connsiteY2" fmla="*/ 1356112 h 1356112"/>
                <a:gd name="connsiteX3" fmla="*/ 0 w 10443796"/>
                <a:gd name="connsiteY3" fmla="*/ 1344389 h 1356112"/>
                <a:gd name="connsiteX4" fmla="*/ 0 w 10443796"/>
                <a:gd name="connsiteY4" fmla="*/ 7327 h 1356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43796" h="1356112">
                  <a:moveTo>
                    <a:pt x="0" y="7327"/>
                  </a:moveTo>
                  <a:lnTo>
                    <a:pt x="10443796" y="0"/>
                  </a:lnTo>
                  <a:lnTo>
                    <a:pt x="10269415" y="1356112"/>
                  </a:lnTo>
                  <a:lnTo>
                    <a:pt x="0" y="1344389"/>
                  </a:lnTo>
                  <a:lnTo>
                    <a:pt x="0" y="7327"/>
                  </a:lnTo>
                  <a:close/>
                </a:path>
              </a:pathLst>
            </a:custGeom>
            <a:solidFill>
              <a:srgbClr val="FDB827">
                <a:alpha val="80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8" name="Rectangle 1">
              <a:extLst>
                <a:ext uri="{FF2B5EF4-FFF2-40B4-BE49-F238E27FC236}">
                  <a16:creationId xmlns:a16="http://schemas.microsoft.com/office/drawing/2014/main" id="{37AEC7B4-0E71-4C17-9FCF-14D6CE570F8F}"/>
                </a:ext>
              </a:extLst>
            </p:cNvPr>
            <p:cNvSpPr/>
            <p:nvPr/>
          </p:nvSpPr>
          <p:spPr>
            <a:xfrm>
              <a:off x="0" y="-19050"/>
              <a:ext cx="10443796" cy="1356112"/>
            </a:xfrm>
            <a:custGeom>
              <a:avLst/>
              <a:gdLst>
                <a:gd name="connsiteX0" fmla="*/ 0 w 12192000"/>
                <a:gd name="connsiteY0" fmla="*/ 0 h 1337062"/>
                <a:gd name="connsiteX1" fmla="*/ 12192000 w 12192000"/>
                <a:gd name="connsiteY1" fmla="*/ 0 h 1337062"/>
                <a:gd name="connsiteX2" fmla="*/ 12192000 w 12192000"/>
                <a:gd name="connsiteY2" fmla="*/ 1337062 h 1337062"/>
                <a:gd name="connsiteX3" fmla="*/ 0 w 12192000"/>
                <a:gd name="connsiteY3" fmla="*/ 1337062 h 1337062"/>
                <a:gd name="connsiteX4" fmla="*/ 0 w 12192000"/>
                <a:gd name="connsiteY4" fmla="*/ 0 h 1337062"/>
                <a:gd name="connsiteX0" fmla="*/ 0 w 12192000"/>
                <a:gd name="connsiteY0" fmla="*/ 0 h 1337062"/>
                <a:gd name="connsiteX1" fmla="*/ 9167446 w 12192000"/>
                <a:gd name="connsiteY1" fmla="*/ 11723 h 1337062"/>
                <a:gd name="connsiteX2" fmla="*/ 12192000 w 12192000"/>
                <a:gd name="connsiteY2" fmla="*/ 1337062 h 1337062"/>
                <a:gd name="connsiteX3" fmla="*/ 0 w 12192000"/>
                <a:gd name="connsiteY3" fmla="*/ 1337062 h 1337062"/>
                <a:gd name="connsiteX4" fmla="*/ 0 w 12192000"/>
                <a:gd name="connsiteY4" fmla="*/ 0 h 1337062"/>
                <a:gd name="connsiteX0" fmla="*/ 0 w 10269415"/>
                <a:gd name="connsiteY0" fmla="*/ 0 h 1348785"/>
                <a:gd name="connsiteX1" fmla="*/ 9167446 w 10269415"/>
                <a:gd name="connsiteY1" fmla="*/ 11723 h 1348785"/>
                <a:gd name="connsiteX2" fmla="*/ 10269415 w 10269415"/>
                <a:gd name="connsiteY2" fmla="*/ 1348785 h 1348785"/>
                <a:gd name="connsiteX3" fmla="*/ 0 w 10269415"/>
                <a:gd name="connsiteY3" fmla="*/ 1337062 h 1348785"/>
                <a:gd name="connsiteX4" fmla="*/ 0 w 10269415"/>
                <a:gd name="connsiteY4" fmla="*/ 0 h 1348785"/>
                <a:gd name="connsiteX0" fmla="*/ 0 w 10443796"/>
                <a:gd name="connsiteY0" fmla="*/ 7327 h 1356112"/>
                <a:gd name="connsiteX1" fmla="*/ 10443796 w 10443796"/>
                <a:gd name="connsiteY1" fmla="*/ 0 h 1356112"/>
                <a:gd name="connsiteX2" fmla="*/ 10269415 w 10443796"/>
                <a:gd name="connsiteY2" fmla="*/ 1356112 h 1356112"/>
                <a:gd name="connsiteX3" fmla="*/ 0 w 10443796"/>
                <a:gd name="connsiteY3" fmla="*/ 1344389 h 1356112"/>
                <a:gd name="connsiteX4" fmla="*/ 0 w 10443796"/>
                <a:gd name="connsiteY4" fmla="*/ 7327 h 1356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43796" h="1356112">
                  <a:moveTo>
                    <a:pt x="0" y="7327"/>
                  </a:moveTo>
                  <a:lnTo>
                    <a:pt x="10443796" y="0"/>
                  </a:lnTo>
                  <a:lnTo>
                    <a:pt x="10269415" y="1356112"/>
                  </a:lnTo>
                  <a:lnTo>
                    <a:pt x="0" y="1344389"/>
                  </a:lnTo>
                  <a:lnTo>
                    <a:pt x="0" y="7327"/>
                  </a:lnTo>
                  <a:close/>
                </a:path>
              </a:pathLst>
            </a:custGeom>
            <a:gradFill flip="none" rotWithShape="1">
              <a:gsLst>
                <a:gs pos="17000">
                  <a:srgbClr val="FFC85B"/>
                </a:gs>
                <a:gs pos="78000">
                  <a:srgbClr val="FFC85B"/>
                </a:gs>
                <a:gs pos="100000">
                  <a:srgbClr val="EE9F00"/>
                </a:gs>
                <a:gs pos="0">
                  <a:srgbClr val="FDB827"/>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9" name="Rectangle 1">
              <a:extLst>
                <a:ext uri="{FF2B5EF4-FFF2-40B4-BE49-F238E27FC236}">
                  <a16:creationId xmlns:a16="http://schemas.microsoft.com/office/drawing/2014/main" id="{7C9F47F6-4357-4ACA-AB88-739BCF395B68}"/>
                </a:ext>
              </a:extLst>
            </p:cNvPr>
            <p:cNvSpPr/>
            <p:nvPr/>
          </p:nvSpPr>
          <p:spPr>
            <a:xfrm rot="13244906">
              <a:off x="-358368" y="-116194"/>
              <a:ext cx="905392" cy="1326351"/>
            </a:xfrm>
            <a:custGeom>
              <a:avLst/>
              <a:gdLst>
                <a:gd name="connsiteX0" fmla="*/ 0 w 1854844"/>
                <a:gd name="connsiteY0" fmla="*/ 1082655 h 1082655"/>
                <a:gd name="connsiteX1" fmla="*/ 927422 w 1854844"/>
                <a:gd name="connsiteY1" fmla="*/ 0 h 1082655"/>
                <a:gd name="connsiteX2" fmla="*/ 1854844 w 1854844"/>
                <a:gd name="connsiteY2" fmla="*/ 1082655 h 1082655"/>
                <a:gd name="connsiteX3" fmla="*/ 0 w 1854844"/>
                <a:gd name="connsiteY3" fmla="*/ 1082655 h 1082655"/>
                <a:gd name="connsiteX0" fmla="*/ 599316 w 927422"/>
                <a:gd name="connsiteY0" fmla="*/ 1259189 h 1259189"/>
                <a:gd name="connsiteX1" fmla="*/ 0 w 927422"/>
                <a:gd name="connsiteY1" fmla="*/ 0 h 1259189"/>
                <a:gd name="connsiteX2" fmla="*/ 927422 w 927422"/>
                <a:gd name="connsiteY2" fmla="*/ 1082655 h 1259189"/>
                <a:gd name="connsiteX3" fmla="*/ 599316 w 927422"/>
                <a:gd name="connsiteY3" fmla="*/ 1259189 h 1259189"/>
                <a:gd name="connsiteX0" fmla="*/ 599316 w 861104"/>
                <a:gd name="connsiteY0" fmla="*/ 1259189 h 1259189"/>
                <a:gd name="connsiteX1" fmla="*/ 0 w 861104"/>
                <a:gd name="connsiteY1" fmla="*/ 0 h 1259189"/>
                <a:gd name="connsiteX2" fmla="*/ 861104 w 861104"/>
                <a:gd name="connsiteY2" fmla="*/ 1005685 h 1259189"/>
                <a:gd name="connsiteX3" fmla="*/ 599316 w 861104"/>
                <a:gd name="connsiteY3" fmla="*/ 1259189 h 1259189"/>
                <a:gd name="connsiteX0" fmla="*/ 456875 w 861104"/>
                <a:gd name="connsiteY0" fmla="*/ 1180836 h 1180836"/>
                <a:gd name="connsiteX1" fmla="*/ 0 w 861104"/>
                <a:gd name="connsiteY1" fmla="*/ 0 h 1180836"/>
                <a:gd name="connsiteX2" fmla="*/ 861104 w 861104"/>
                <a:gd name="connsiteY2" fmla="*/ 1005685 h 1180836"/>
                <a:gd name="connsiteX3" fmla="*/ 456875 w 861104"/>
                <a:gd name="connsiteY3" fmla="*/ 1180836 h 1180836"/>
                <a:gd name="connsiteX0" fmla="*/ 456875 w 775242"/>
                <a:gd name="connsiteY0" fmla="*/ 1180836 h 1180836"/>
                <a:gd name="connsiteX1" fmla="*/ 0 w 775242"/>
                <a:gd name="connsiteY1" fmla="*/ 0 h 1180836"/>
                <a:gd name="connsiteX2" fmla="*/ 775242 w 775242"/>
                <a:gd name="connsiteY2" fmla="*/ 912464 h 1180836"/>
                <a:gd name="connsiteX3" fmla="*/ 456875 w 775242"/>
                <a:gd name="connsiteY3" fmla="*/ 1180836 h 1180836"/>
              </a:gdLst>
              <a:ahLst/>
              <a:cxnLst>
                <a:cxn ang="0">
                  <a:pos x="connsiteX0" y="connsiteY0"/>
                </a:cxn>
                <a:cxn ang="0">
                  <a:pos x="connsiteX1" y="connsiteY1"/>
                </a:cxn>
                <a:cxn ang="0">
                  <a:pos x="connsiteX2" y="connsiteY2"/>
                </a:cxn>
                <a:cxn ang="0">
                  <a:pos x="connsiteX3" y="connsiteY3"/>
                </a:cxn>
              </a:cxnLst>
              <a:rect l="l" t="t" r="r" b="b"/>
              <a:pathLst>
                <a:path w="775242" h="1180836">
                  <a:moveTo>
                    <a:pt x="456875" y="1180836"/>
                  </a:moveTo>
                  <a:lnTo>
                    <a:pt x="0" y="0"/>
                  </a:lnTo>
                  <a:lnTo>
                    <a:pt x="775242" y="912464"/>
                  </a:lnTo>
                  <a:lnTo>
                    <a:pt x="456875" y="1180836"/>
                  </a:lnTo>
                  <a:close/>
                </a:path>
              </a:pathLst>
            </a:custGeom>
            <a:solidFill>
              <a:srgbClr val="FDB82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30" name="Rectangle 1">
              <a:extLst>
                <a:ext uri="{FF2B5EF4-FFF2-40B4-BE49-F238E27FC236}">
                  <a16:creationId xmlns:a16="http://schemas.microsoft.com/office/drawing/2014/main" id="{F65FD494-D818-4B43-AAD5-2D8C045EA705}"/>
                </a:ext>
              </a:extLst>
            </p:cNvPr>
            <p:cNvSpPr/>
            <p:nvPr/>
          </p:nvSpPr>
          <p:spPr>
            <a:xfrm rot="13891906">
              <a:off x="156605" y="-786893"/>
              <a:ext cx="901996" cy="2204313"/>
            </a:xfrm>
            <a:custGeom>
              <a:avLst/>
              <a:gdLst>
                <a:gd name="connsiteX0" fmla="*/ 0 w 1854844"/>
                <a:gd name="connsiteY0" fmla="*/ 1082655 h 1082655"/>
                <a:gd name="connsiteX1" fmla="*/ 927422 w 1854844"/>
                <a:gd name="connsiteY1" fmla="*/ 0 h 1082655"/>
                <a:gd name="connsiteX2" fmla="*/ 1854844 w 1854844"/>
                <a:gd name="connsiteY2" fmla="*/ 1082655 h 1082655"/>
                <a:gd name="connsiteX3" fmla="*/ 0 w 1854844"/>
                <a:gd name="connsiteY3" fmla="*/ 1082655 h 1082655"/>
                <a:gd name="connsiteX0" fmla="*/ 599316 w 927422"/>
                <a:gd name="connsiteY0" fmla="*/ 1259189 h 1259189"/>
                <a:gd name="connsiteX1" fmla="*/ 0 w 927422"/>
                <a:gd name="connsiteY1" fmla="*/ 0 h 1259189"/>
                <a:gd name="connsiteX2" fmla="*/ 927422 w 927422"/>
                <a:gd name="connsiteY2" fmla="*/ 1082655 h 1259189"/>
                <a:gd name="connsiteX3" fmla="*/ 599316 w 927422"/>
                <a:gd name="connsiteY3" fmla="*/ 1259189 h 1259189"/>
                <a:gd name="connsiteX0" fmla="*/ 599316 w 861104"/>
                <a:gd name="connsiteY0" fmla="*/ 1259189 h 1259189"/>
                <a:gd name="connsiteX1" fmla="*/ 0 w 861104"/>
                <a:gd name="connsiteY1" fmla="*/ 0 h 1259189"/>
                <a:gd name="connsiteX2" fmla="*/ 861104 w 861104"/>
                <a:gd name="connsiteY2" fmla="*/ 1005685 h 1259189"/>
                <a:gd name="connsiteX3" fmla="*/ 599316 w 861104"/>
                <a:gd name="connsiteY3" fmla="*/ 1259189 h 1259189"/>
                <a:gd name="connsiteX0" fmla="*/ 320095 w 861104"/>
                <a:gd name="connsiteY0" fmla="*/ 1560290 h 1560290"/>
                <a:gd name="connsiteX1" fmla="*/ 0 w 861104"/>
                <a:gd name="connsiteY1" fmla="*/ 0 h 1560290"/>
                <a:gd name="connsiteX2" fmla="*/ 861104 w 861104"/>
                <a:gd name="connsiteY2" fmla="*/ 1005685 h 1560290"/>
                <a:gd name="connsiteX3" fmla="*/ 320095 w 861104"/>
                <a:gd name="connsiteY3" fmla="*/ 1560290 h 1560290"/>
                <a:gd name="connsiteX0" fmla="*/ 0 w 892226"/>
                <a:gd name="connsiteY0" fmla="*/ 1867727 h 1867727"/>
                <a:gd name="connsiteX1" fmla="*/ 31122 w 892226"/>
                <a:gd name="connsiteY1" fmla="*/ 0 h 1867727"/>
                <a:gd name="connsiteX2" fmla="*/ 892226 w 892226"/>
                <a:gd name="connsiteY2" fmla="*/ 1005685 h 1867727"/>
                <a:gd name="connsiteX3" fmla="*/ 0 w 892226"/>
                <a:gd name="connsiteY3" fmla="*/ 1867727 h 1867727"/>
                <a:gd name="connsiteX0" fmla="*/ 0 w 880458"/>
                <a:gd name="connsiteY0" fmla="*/ 1884989 h 1884989"/>
                <a:gd name="connsiteX1" fmla="*/ 19354 w 880458"/>
                <a:gd name="connsiteY1" fmla="*/ 0 h 1884989"/>
                <a:gd name="connsiteX2" fmla="*/ 880458 w 880458"/>
                <a:gd name="connsiteY2" fmla="*/ 1005685 h 1884989"/>
                <a:gd name="connsiteX3" fmla="*/ 0 w 880458"/>
                <a:gd name="connsiteY3" fmla="*/ 1884989 h 1884989"/>
                <a:gd name="connsiteX0" fmla="*/ 0 w 806707"/>
                <a:gd name="connsiteY0" fmla="*/ 1884989 h 1884989"/>
                <a:gd name="connsiteX1" fmla="*/ 19354 w 806707"/>
                <a:gd name="connsiteY1" fmla="*/ 0 h 1884989"/>
                <a:gd name="connsiteX2" fmla="*/ 806707 w 806707"/>
                <a:gd name="connsiteY2" fmla="*/ 916367 h 1884989"/>
                <a:gd name="connsiteX3" fmla="*/ 0 w 806707"/>
                <a:gd name="connsiteY3" fmla="*/ 1884989 h 1884989"/>
              </a:gdLst>
              <a:ahLst/>
              <a:cxnLst>
                <a:cxn ang="0">
                  <a:pos x="connsiteX0" y="connsiteY0"/>
                </a:cxn>
                <a:cxn ang="0">
                  <a:pos x="connsiteX1" y="connsiteY1"/>
                </a:cxn>
                <a:cxn ang="0">
                  <a:pos x="connsiteX2" y="connsiteY2"/>
                </a:cxn>
                <a:cxn ang="0">
                  <a:pos x="connsiteX3" y="connsiteY3"/>
                </a:cxn>
              </a:cxnLst>
              <a:rect l="l" t="t" r="r" b="b"/>
              <a:pathLst>
                <a:path w="806707" h="1884989">
                  <a:moveTo>
                    <a:pt x="0" y="1884989"/>
                  </a:moveTo>
                  <a:lnTo>
                    <a:pt x="19354" y="0"/>
                  </a:lnTo>
                  <a:lnTo>
                    <a:pt x="806707" y="916367"/>
                  </a:lnTo>
                  <a:lnTo>
                    <a:pt x="0" y="1884989"/>
                  </a:lnTo>
                  <a:close/>
                </a:path>
              </a:pathLst>
            </a:custGeom>
            <a:solidFill>
              <a:srgbClr val="FFE0A3">
                <a:alpha val="60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31" name="Rectangle 1">
              <a:extLst>
                <a:ext uri="{FF2B5EF4-FFF2-40B4-BE49-F238E27FC236}">
                  <a16:creationId xmlns:a16="http://schemas.microsoft.com/office/drawing/2014/main" id="{77626695-F95D-4AB9-920F-3357EC26217D}"/>
                </a:ext>
              </a:extLst>
            </p:cNvPr>
            <p:cNvSpPr/>
            <p:nvPr/>
          </p:nvSpPr>
          <p:spPr>
            <a:xfrm rot="15435680">
              <a:off x="551215" y="-653803"/>
              <a:ext cx="1016859" cy="2452931"/>
            </a:xfrm>
            <a:custGeom>
              <a:avLst/>
              <a:gdLst>
                <a:gd name="connsiteX0" fmla="*/ 0 w 1854844"/>
                <a:gd name="connsiteY0" fmla="*/ 1082655 h 1082655"/>
                <a:gd name="connsiteX1" fmla="*/ 927422 w 1854844"/>
                <a:gd name="connsiteY1" fmla="*/ 0 h 1082655"/>
                <a:gd name="connsiteX2" fmla="*/ 1854844 w 1854844"/>
                <a:gd name="connsiteY2" fmla="*/ 1082655 h 1082655"/>
                <a:gd name="connsiteX3" fmla="*/ 0 w 1854844"/>
                <a:gd name="connsiteY3" fmla="*/ 1082655 h 1082655"/>
                <a:gd name="connsiteX0" fmla="*/ 599316 w 927422"/>
                <a:gd name="connsiteY0" fmla="*/ 1259189 h 1259189"/>
                <a:gd name="connsiteX1" fmla="*/ 0 w 927422"/>
                <a:gd name="connsiteY1" fmla="*/ 0 h 1259189"/>
                <a:gd name="connsiteX2" fmla="*/ 927422 w 927422"/>
                <a:gd name="connsiteY2" fmla="*/ 1082655 h 1259189"/>
                <a:gd name="connsiteX3" fmla="*/ 599316 w 927422"/>
                <a:gd name="connsiteY3" fmla="*/ 1259189 h 1259189"/>
                <a:gd name="connsiteX0" fmla="*/ 599316 w 861104"/>
                <a:gd name="connsiteY0" fmla="*/ 1259189 h 1259189"/>
                <a:gd name="connsiteX1" fmla="*/ 0 w 861104"/>
                <a:gd name="connsiteY1" fmla="*/ 0 h 1259189"/>
                <a:gd name="connsiteX2" fmla="*/ 861104 w 861104"/>
                <a:gd name="connsiteY2" fmla="*/ 1005685 h 1259189"/>
                <a:gd name="connsiteX3" fmla="*/ 599316 w 861104"/>
                <a:gd name="connsiteY3" fmla="*/ 1259189 h 1259189"/>
                <a:gd name="connsiteX0" fmla="*/ 320095 w 861104"/>
                <a:gd name="connsiteY0" fmla="*/ 1560290 h 1560290"/>
                <a:gd name="connsiteX1" fmla="*/ 0 w 861104"/>
                <a:gd name="connsiteY1" fmla="*/ 0 h 1560290"/>
                <a:gd name="connsiteX2" fmla="*/ 861104 w 861104"/>
                <a:gd name="connsiteY2" fmla="*/ 1005685 h 1560290"/>
                <a:gd name="connsiteX3" fmla="*/ 320095 w 861104"/>
                <a:gd name="connsiteY3" fmla="*/ 1560290 h 1560290"/>
                <a:gd name="connsiteX0" fmla="*/ 320095 w 909435"/>
                <a:gd name="connsiteY0" fmla="*/ 1560290 h 1560290"/>
                <a:gd name="connsiteX1" fmla="*/ 0 w 909435"/>
                <a:gd name="connsiteY1" fmla="*/ 0 h 1560290"/>
                <a:gd name="connsiteX2" fmla="*/ 909435 w 909435"/>
                <a:gd name="connsiteY2" fmla="*/ 1510496 h 1560290"/>
                <a:gd name="connsiteX3" fmla="*/ 320095 w 909435"/>
                <a:gd name="connsiteY3" fmla="*/ 1560290 h 1560290"/>
                <a:gd name="connsiteX0" fmla="*/ 765989 w 909435"/>
                <a:gd name="connsiteY0" fmla="*/ 2097591 h 2097591"/>
                <a:gd name="connsiteX1" fmla="*/ 0 w 909435"/>
                <a:gd name="connsiteY1" fmla="*/ 0 h 2097591"/>
                <a:gd name="connsiteX2" fmla="*/ 909435 w 909435"/>
                <a:gd name="connsiteY2" fmla="*/ 1510496 h 2097591"/>
                <a:gd name="connsiteX3" fmla="*/ 765989 w 909435"/>
                <a:gd name="connsiteY3" fmla="*/ 2097591 h 2097591"/>
              </a:gdLst>
              <a:ahLst/>
              <a:cxnLst>
                <a:cxn ang="0">
                  <a:pos x="connsiteX0" y="connsiteY0"/>
                </a:cxn>
                <a:cxn ang="0">
                  <a:pos x="connsiteX1" y="connsiteY1"/>
                </a:cxn>
                <a:cxn ang="0">
                  <a:pos x="connsiteX2" y="connsiteY2"/>
                </a:cxn>
                <a:cxn ang="0">
                  <a:pos x="connsiteX3" y="connsiteY3"/>
                </a:cxn>
              </a:cxnLst>
              <a:rect l="l" t="t" r="r" b="b"/>
              <a:pathLst>
                <a:path w="909435" h="2097591">
                  <a:moveTo>
                    <a:pt x="765989" y="2097591"/>
                  </a:moveTo>
                  <a:lnTo>
                    <a:pt x="0" y="0"/>
                  </a:lnTo>
                  <a:lnTo>
                    <a:pt x="909435" y="1510496"/>
                  </a:lnTo>
                  <a:lnTo>
                    <a:pt x="765989" y="2097591"/>
                  </a:lnTo>
                  <a:close/>
                </a:path>
              </a:pathLst>
            </a:custGeom>
            <a:solidFill>
              <a:srgbClr val="FFE0A3">
                <a:alpha val="60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32" name="Rectangle 1">
              <a:extLst>
                <a:ext uri="{FF2B5EF4-FFF2-40B4-BE49-F238E27FC236}">
                  <a16:creationId xmlns:a16="http://schemas.microsoft.com/office/drawing/2014/main" id="{ED77373F-FEBC-4AEF-8ACD-638F6E16941C}"/>
                </a:ext>
              </a:extLst>
            </p:cNvPr>
            <p:cNvSpPr/>
            <p:nvPr/>
          </p:nvSpPr>
          <p:spPr>
            <a:xfrm rot="13891906">
              <a:off x="-139661" y="-248739"/>
              <a:ext cx="894740" cy="1549106"/>
            </a:xfrm>
            <a:custGeom>
              <a:avLst/>
              <a:gdLst>
                <a:gd name="connsiteX0" fmla="*/ 0 w 1854844"/>
                <a:gd name="connsiteY0" fmla="*/ 1082655 h 1082655"/>
                <a:gd name="connsiteX1" fmla="*/ 927422 w 1854844"/>
                <a:gd name="connsiteY1" fmla="*/ 0 h 1082655"/>
                <a:gd name="connsiteX2" fmla="*/ 1854844 w 1854844"/>
                <a:gd name="connsiteY2" fmla="*/ 1082655 h 1082655"/>
                <a:gd name="connsiteX3" fmla="*/ 0 w 1854844"/>
                <a:gd name="connsiteY3" fmla="*/ 1082655 h 1082655"/>
                <a:gd name="connsiteX0" fmla="*/ 599316 w 927422"/>
                <a:gd name="connsiteY0" fmla="*/ 1259189 h 1259189"/>
                <a:gd name="connsiteX1" fmla="*/ 0 w 927422"/>
                <a:gd name="connsiteY1" fmla="*/ 0 h 1259189"/>
                <a:gd name="connsiteX2" fmla="*/ 927422 w 927422"/>
                <a:gd name="connsiteY2" fmla="*/ 1082655 h 1259189"/>
                <a:gd name="connsiteX3" fmla="*/ 599316 w 927422"/>
                <a:gd name="connsiteY3" fmla="*/ 1259189 h 1259189"/>
                <a:gd name="connsiteX0" fmla="*/ 599316 w 861104"/>
                <a:gd name="connsiteY0" fmla="*/ 1259189 h 1259189"/>
                <a:gd name="connsiteX1" fmla="*/ 0 w 861104"/>
                <a:gd name="connsiteY1" fmla="*/ 0 h 1259189"/>
                <a:gd name="connsiteX2" fmla="*/ 861104 w 861104"/>
                <a:gd name="connsiteY2" fmla="*/ 1005685 h 1259189"/>
                <a:gd name="connsiteX3" fmla="*/ 599316 w 861104"/>
                <a:gd name="connsiteY3" fmla="*/ 1259189 h 1259189"/>
                <a:gd name="connsiteX0" fmla="*/ 320095 w 861104"/>
                <a:gd name="connsiteY0" fmla="*/ 1560290 h 1560290"/>
                <a:gd name="connsiteX1" fmla="*/ 0 w 861104"/>
                <a:gd name="connsiteY1" fmla="*/ 0 h 1560290"/>
                <a:gd name="connsiteX2" fmla="*/ 861104 w 861104"/>
                <a:gd name="connsiteY2" fmla="*/ 1005685 h 1560290"/>
                <a:gd name="connsiteX3" fmla="*/ 320095 w 861104"/>
                <a:gd name="connsiteY3" fmla="*/ 1560290 h 1560290"/>
                <a:gd name="connsiteX0" fmla="*/ 320095 w 800217"/>
                <a:gd name="connsiteY0" fmla="*/ 1560290 h 1560290"/>
                <a:gd name="connsiteX1" fmla="*/ 0 w 800217"/>
                <a:gd name="connsiteY1" fmla="*/ 0 h 1560290"/>
                <a:gd name="connsiteX2" fmla="*/ 800217 w 800217"/>
                <a:gd name="connsiteY2" fmla="*/ 942785 h 1560290"/>
                <a:gd name="connsiteX3" fmla="*/ 320095 w 800217"/>
                <a:gd name="connsiteY3" fmla="*/ 1560290 h 1560290"/>
                <a:gd name="connsiteX0" fmla="*/ 481049 w 800217"/>
                <a:gd name="connsiteY0" fmla="*/ 1324697 h 1324697"/>
                <a:gd name="connsiteX1" fmla="*/ 0 w 800217"/>
                <a:gd name="connsiteY1" fmla="*/ 0 h 1324697"/>
                <a:gd name="connsiteX2" fmla="*/ 800217 w 800217"/>
                <a:gd name="connsiteY2" fmla="*/ 942785 h 1324697"/>
                <a:gd name="connsiteX3" fmla="*/ 481049 w 800217"/>
                <a:gd name="connsiteY3" fmla="*/ 1324697 h 1324697"/>
              </a:gdLst>
              <a:ahLst/>
              <a:cxnLst>
                <a:cxn ang="0">
                  <a:pos x="connsiteX0" y="connsiteY0"/>
                </a:cxn>
                <a:cxn ang="0">
                  <a:pos x="connsiteX1" y="connsiteY1"/>
                </a:cxn>
                <a:cxn ang="0">
                  <a:pos x="connsiteX2" y="connsiteY2"/>
                </a:cxn>
                <a:cxn ang="0">
                  <a:pos x="connsiteX3" y="connsiteY3"/>
                </a:cxn>
              </a:cxnLst>
              <a:rect l="l" t="t" r="r" b="b"/>
              <a:pathLst>
                <a:path w="800217" h="1324697">
                  <a:moveTo>
                    <a:pt x="481049" y="1324697"/>
                  </a:moveTo>
                  <a:lnTo>
                    <a:pt x="0" y="0"/>
                  </a:lnTo>
                  <a:lnTo>
                    <a:pt x="800217" y="942785"/>
                  </a:lnTo>
                  <a:lnTo>
                    <a:pt x="481049" y="1324697"/>
                  </a:lnTo>
                  <a:close/>
                </a:path>
              </a:pathLst>
            </a:custGeom>
            <a:solidFill>
              <a:srgbClr val="FFE0A3">
                <a:alpha val="60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sp>
        <p:nvSpPr>
          <p:cNvPr id="25" name="Title 1">
            <a:extLst>
              <a:ext uri="{FF2B5EF4-FFF2-40B4-BE49-F238E27FC236}">
                <a16:creationId xmlns:a16="http://schemas.microsoft.com/office/drawing/2014/main" id="{2E6DACF8-9D59-4E3F-95BF-342448E592DD}"/>
              </a:ext>
            </a:extLst>
          </p:cNvPr>
          <p:cNvSpPr>
            <a:spLocks noGrp="1"/>
          </p:cNvSpPr>
          <p:nvPr>
            <p:ph type="title" hasCustomPrompt="1"/>
          </p:nvPr>
        </p:nvSpPr>
        <p:spPr>
          <a:xfrm>
            <a:off x="609600" y="457200"/>
            <a:ext cx="10972800" cy="1143000"/>
          </a:xfrm>
        </p:spPr>
        <p:txBody>
          <a:bodyPr>
            <a:normAutofit/>
          </a:bodyPr>
          <a:lstStyle>
            <a:lvl1pPr algn="l">
              <a:defRPr sz="4200" b="1">
                <a:solidFill>
                  <a:srgbClr val="000000"/>
                </a:solidFill>
              </a:defRPr>
            </a:lvl1pPr>
          </a:lstStyle>
          <a:p>
            <a:r>
              <a:rPr lang="en-US" dirty="0"/>
              <a:t>Click To Edit Master Title Style</a:t>
            </a:r>
          </a:p>
        </p:txBody>
      </p:sp>
    </p:spTree>
    <p:extLst>
      <p:ext uri="{BB962C8B-B14F-4D97-AF65-F5344CB8AC3E}">
        <p14:creationId xmlns:p14="http://schemas.microsoft.com/office/powerpoint/2010/main" val="20478512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reserve="1" userDrawn="1">
  <p:cSld name="1_Custom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2CB8220-E51A-4B97-9043-EAE8FEF8B5AC}"/>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F87C6D09-24C5-4B33-9B53-3F1B0D65F8D4}"/>
              </a:ext>
            </a:extLst>
          </p:cNvPr>
          <p:cNvSpPr>
            <a:spLocks noGrp="1"/>
          </p:cNvSpPr>
          <p:nvPr>
            <p:ph type="dt" sz="half" idx="10"/>
          </p:nvPr>
        </p:nvSpPr>
        <p:spPr/>
        <p:txBody>
          <a:bodyPr/>
          <a:lstStyle/>
          <a:p>
            <a:fld id="{532762D3-DF72-D540-898C-C4A40E3E62D9}" type="datetimeFigureOut">
              <a:rPr lang="en-US" smtClean="0"/>
              <a:t>7/27/2023</a:t>
            </a:fld>
            <a:endParaRPr lang="en-US" dirty="0"/>
          </a:p>
        </p:txBody>
      </p:sp>
      <p:sp>
        <p:nvSpPr>
          <p:cNvPr id="4" name="Footer Placeholder 3">
            <a:extLst>
              <a:ext uri="{FF2B5EF4-FFF2-40B4-BE49-F238E27FC236}">
                <a16:creationId xmlns:a16="http://schemas.microsoft.com/office/drawing/2014/main" id="{54AF1DA8-FDC8-42E3-BA29-829CABB7102B}"/>
              </a:ext>
            </a:extLst>
          </p:cNvPr>
          <p:cNvSpPr>
            <a:spLocks noGrp="1"/>
          </p:cNvSpPr>
          <p:nvPr>
            <p:ph type="ftr" sz="quarter" idx="11"/>
          </p:nvPr>
        </p:nvSpPr>
        <p:spPr/>
        <p:txBody>
          <a:bodyPr/>
          <a:lstStyle/>
          <a:p>
            <a:endParaRPr lang="en-US" dirty="0"/>
          </a:p>
        </p:txBody>
      </p:sp>
      <p:sp>
        <p:nvSpPr>
          <p:cNvPr id="5" name="Slide Number Placeholder 4">
            <a:extLst>
              <a:ext uri="{FF2B5EF4-FFF2-40B4-BE49-F238E27FC236}">
                <a16:creationId xmlns:a16="http://schemas.microsoft.com/office/drawing/2014/main" id="{A2D12B0E-6B80-40E1-B475-281BC3945F10}"/>
              </a:ext>
            </a:extLst>
          </p:cNvPr>
          <p:cNvSpPr>
            <a:spLocks noGrp="1"/>
          </p:cNvSpPr>
          <p:nvPr>
            <p:ph type="sldNum" sz="quarter" idx="12"/>
          </p:nvPr>
        </p:nvSpPr>
        <p:spPr/>
        <p:txBody>
          <a:bodyPr/>
          <a:lstStyle/>
          <a:p>
            <a:fld id="{59AE1649-C190-1E44-AAD5-C129AA553731}" type="slidenum">
              <a:rPr lang="en-US" smtClean="0"/>
              <a:t>‹#›</a:t>
            </a:fld>
            <a:endParaRPr lang="en-US" dirty="0"/>
          </a:p>
        </p:txBody>
      </p:sp>
    </p:spTree>
    <p:extLst>
      <p:ext uri="{BB962C8B-B14F-4D97-AF65-F5344CB8AC3E}">
        <p14:creationId xmlns:p14="http://schemas.microsoft.com/office/powerpoint/2010/main" val="337957928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Custom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C2CC31D-D1AF-4DB4-B750-C628C1437314}"/>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05608F3D-5485-4549-8694-A54B8C659C26}"/>
              </a:ext>
            </a:extLst>
          </p:cNvPr>
          <p:cNvSpPr>
            <a:spLocks noGrp="1"/>
          </p:cNvSpPr>
          <p:nvPr>
            <p:ph type="dt" sz="half" idx="10"/>
          </p:nvPr>
        </p:nvSpPr>
        <p:spPr/>
        <p:txBody>
          <a:bodyPr/>
          <a:lstStyle/>
          <a:p>
            <a:fld id="{532762D3-DF72-D540-898C-C4A40E3E62D9}" type="datetimeFigureOut">
              <a:rPr lang="en-US" smtClean="0"/>
              <a:t>7/27/2023</a:t>
            </a:fld>
            <a:endParaRPr lang="en-US" dirty="0"/>
          </a:p>
        </p:txBody>
      </p:sp>
      <p:sp>
        <p:nvSpPr>
          <p:cNvPr id="4" name="Footer Placeholder 3">
            <a:extLst>
              <a:ext uri="{FF2B5EF4-FFF2-40B4-BE49-F238E27FC236}">
                <a16:creationId xmlns:a16="http://schemas.microsoft.com/office/drawing/2014/main" id="{FC327B4E-C017-4D8D-8B46-39E1242A208F}"/>
              </a:ext>
            </a:extLst>
          </p:cNvPr>
          <p:cNvSpPr>
            <a:spLocks noGrp="1"/>
          </p:cNvSpPr>
          <p:nvPr>
            <p:ph type="ftr" sz="quarter" idx="11"/>
          </p:nvPr>
        </p:nvSpPr>
        <p:spPr/>
        <p:txBody>
          <a:bodyPr/>
          <a:lstStyle/>
          <a:p>
            <a:endParaRPr lang="en-US" dirty="0"/>
          </a:p>
        </p:txBody>
      </p:sp>
      <p:sp>
        <p:nvSpPr>
          <p:cNvPr id="5" name="Slide Number Placeholder 4">
            <a:extLst>
              <a:ext uri="{FF2B5EF4-FFF2-40B4-BE49-F238E27FC236}">
                <a16:creationId xmlns:a16="http://schemas.microsoft.com/office/drawing/2014/main" id="{25F9418A-C048-4C03-A064-005B872DF4B5}"/>
              </a:ext>
            </a:extLst>
          </p:cNvPr>
          <p:cNvSpPr>
            <a:spLocks noGrp="1"/>
          </p:cNvSpPr>
          <p:nvPr>
            <p:ph type="sldNum" sz="quarter" idx="12"/>
          </p:nvPr>
        </p:nvSpPr>
        <p:spPr/>
        <p:txBody>
          <a:bodyPr/>
          <a:lstStyle/>
          <a:p>
            <a:fld id="{59AE1649-C190-1E44-AAD5-C129AA553731}" type="slidenum">
              <a:rPr lang="en-US" smtClean="0"/>
              <a:t>‹#›</a:t>
            </a:fld>
            <a:endParaRPr lang="en-US" dirty="0"/>
          </a:p>
        </p:txBody>
      </p:sp>
    </p:spTree>
    <p:extLst>
      <p:ext uri="{BB962C8B-B14F-4D97-AF65-F5344CB8AC3E}">
        <p14:creationId xmlns:p14="http://schemas.microsoft.com/office/powerpoint/2010/main" val="253482701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32762D3-DF72-D540-898C-C4A40E3E62D9}" type="datetimeFigureOut">
              <a:rPr lang="en-US" smtClean="0"/>
              <a:t>7/27/2023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59AE1649-C190-1E44-AAD5-C129AA553731}" type="slidenum">
              <a:rPr lang="en-US" smtClean="0"/>
              <a:t>‹#›</a:t>
            </a:fld>
            <a:endParaRPr lang="en-US" dirty="0"/>
          </a:p>
        </p:txBody>
      </p:sp>
      <p:pic>
        <p:nvPicPr>
          <p:cNvPr id="8" name="Picture 7" descr="FSD PPP Temp 2.pn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5449645"/>
            <a:ext cx="12182048" cy="1417547"/>
          </a:xfrm>
          <a:prstGeom prst="rect">
            <a:avLst/>
          </a:prstGeom>
        </p:spPr>
      </p:pic>
    </p:spTree>
    <p:extLst>
      <p:ext uri="{BB962C8B-B14F-4D97-AF65-F5344CB8AC3E}">
        <p14:creationId xmlns:p14="http://schemas.microsoft.com/office/powerpoint/2010/main" val="233811799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type="secHead" preserve="1">
  <p:cSld name="1_Section Header">
    <p:spTree>
      <p:nvGrpSpPr>
        <p:cNvPr id="1" name=""/>
        <p:cNvGrpSpPr/>
        <p:nvPr/>
      </p:nvGrpSpPr>
      <p:grpSpPr>
        <a:xfrm>
          <a:off x="0" y="0"/>
          <a:ext cx="0" cy="0"/>
          <a:chOff x="0" y="0"/>
          <a:chExt cx="0" cy="0"/>
        </a:xfrm>
      </p:grpSpPr>
      <p:pic>
        <p:nvPicPr>
          <p:cNvPr id="8" name="Picture 7" descr="Sunny Back.png"/>
          <p:cNvPicPr>
            <a:picLocks noChangeAspect="1"/>
          </p:cNvPicPr>
          <p:nvPr userDrawn="1"/>
        </p:nvPicPr>
        <p:blipFill>
          <a:blip r:embed="rId2">
            <a:alphaModFix amt="69000"/>
            <a:extLst>
              <a:ext uri="{28A0092B-C50C-407E-A947-70E740481C1C}">
                <a14:useLocalDpi xmlns:a14="http://schemas.microsoft.com/office/drawing/2010/main" val="0"/>
              </a:ext>
            </a:extLst>
          </a:blip>
          <a:stretch>
            <a:fillRect/>
          </a:stretch>
        </p:blipFill>
        <p:spPr>
          <a:xfrm>
            <a:off x="-23245" y="0"/>
            <a:ext cx="12215245" cy="6880414"/>
          </a:xfrm>
          <a:prstGeom prst="rect">
            <a:avLst/>
          </a:prstGeom>
        </p:spPr>
      </p:pic>
      <p:sp>
        <p:nvSpPr>
          <p:cNvPr id="2" name="Title 1"/>
          <p:cNvSpPr>
            <a:spLocks noGrp="1"/>
          </p:cNvSpPr>
          <p:nvPr>
            <p:ph type="title"/>
          </p:nvPr>
        </p:nvSpPr>
        <p:spPr>
          <a:xfrm>
            <a:off x="3356783" y="4406901"/>
            <a:ext cx="7969501"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3356783" y="2906713"/>
            <a:ext cx="79695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392DC5D-2FFA-1D43-BE67-4498328BF505}" type="datetimeFigureOut">
              <a:rPr lang="en-US" smtClean="0"/>
              <a:t>7/27/2023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15C4280-C049-3F4D-9821-9F213D5518C1}" type="slidenum">
              <a:rPr lang="en-US" smtClean="0"/>
              <a:t>‹#›</a:t>
            </a:fld>
            <a:endParaRPr lang="en-US" dirty="0"/>
          </a:p>
        </p:txBody>
      </p:sp>
      <p:pic>
        <p:nvPicPr>
          <p:cNvPr id="9" name="Picture 8" descr="FSD PPP Template.png"/>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346124" y="0"/>
            <a:ext cx="2694791" cy="6858000"/>
          </a:xfrm>
          <a:prstGeom prst="rect">
            <a:avLst/>
          </a:prstGeom>
        </p:spPr>
      </p:pic>
    </p:spTree>
    <p:extLst>
      <p:ext uri="{BB962C8B-B14F-4D97-AF65-F5344CB8AC3E}">
        <p14:creationId xmlns:p14="http://schemas.microsoft.com/office/powerpoint/2010/main" val="116997936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532762D3-DF72-D540-898C-C4A40E3E62D9}" type="datetimeFigureOut">
              <a:rPr lang="en-US" smtClean="0"/>
              <a:t>7/27/2023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59AE1649-C190-1E44-AAD5-C129AA553731}" type="slidenum">
              <a:rPr lang="en-US" smtClean="0"/>
              <a:t>‹#›</a:t>
            </a:fld>
            <a:endParaRPr lang="en-US" dirty="0"/>
          </a:p>
        </p:txBody>
      </p:sp>
      <p:pic>
        <p:nvPicPr>
          <p:cNvPr id="9" name="Picture 8" descr="FSD PPP Temp 2.pn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5449645"/>
            <a:ext cx="12182048" cy="1417547"/>
          </a:xfrm>
          <a:prstGeom prst="rect">
            <a:avLst/>
          </a:prstGeom>
        </p:spPr>
      </p:pic>
    </p:spTree>
    <p:extLst>
      <p:ext uri="{BB962C8B-B14F-4D97-AF65-F5344CB8AC3E}">
        <p14:creationId xmlns:p14="http://schemas.microsoft.com/office/powerpoint/2010/main" val="220057667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532762D3-DF72-D540-898C-C4A40E3E62D9}" type="datetimeFigureOut">
              <a:rPr lang="en-US" smtClean="0"/>
              <a:t>7/27/2023</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59AE1649-C190-1E44-AAD5-C129AA553731}" type="slidenum">
              <a:rPr lang="en-US" smtClean="0"/>
              <a:t>‹#›</a:t>
            </a:fld>
            <a:endParaRPr lang="en-US" dirty="0"/>
          </a:p>
        </p:txBody>
      </p:sp>
      <p:pic>
        <p:nvPicPr>
          <p:cNvPr id="6" name="Picture 5" descr="FSD PPP Temp 2.pn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5803163"/>
            <a:ext cx="12192000" cy="1064029"/>
          </a:xfrm>
          <a:prstGeom prst="rect">
            <a:avLst/>
          </a:prstGeom>
        </p:spPr>
      </p:pic>
      <p:pic>
        <p:nvPicPr>
          <p:cNvPr id="7" name="Picture 6" descr="FSD PPP Temp 2.pn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5449645"/>
            <a:ext cx="12182048" cy="1417547"/>
          </a:xfrm>
          <a:prstGeom prst="rect">
            <a:avLst/>
          </a:prstGeom>
        </p:spPr>
      </p:pic>
    </p:spTree>
    <p:extLst>
      <p:ext uri="{BB962C8B-B14F-4D97-AF65-F5344CB8AC3E}">
        <p14:creationId xmlns:p14="http://schemas.microsoft.com/office/powerpoint/2010/main" val="190147076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32762D3-DF72-D540-898C-C4A40E3E62D9}" type="datetimeFigureOut">
              <a:rPr lang="en-US" smtClean="0"/>
              <a:t>7/27/2023</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59AE1649-C190-1E44-AAD5-C129AA553731}" type="slidenum">
              <a:rPr lang="en-US" smtClean="0"/>
              <a:t>‹#›</a:t>
            </a:fld>
            <a:endParaRPr lang="en-US" dirty="0"/>
          </a:p>
        </p:txBody>
      </p:sp>
      <p:pic>
        <p:nvPicPr>
          <p:cNvPr id="6" name="Picture 5" descr="FSD PPP Temp 2.pn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5449645"/>
            <a:ext cx="12182048" cy="1417547"/>
          </a:xfrm>
          <a:prstGeom prst="rect">
            <a:avLst/>
          </a:prstGeom>
        </p:spPr>
      </p:pic>
    </p:spTree>
    <p:extLst>
      <p:ext uri="{BB962C8B-B14F-4D97-AF65-F5344CB8AC3E}">
        <p14:creationId xmlns:p14="http://schemas.microsoft.com/office/powerpoint/2010/main" val="153691263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9B7685-BDD9-488F-B082-33592E0F1364}"/>
              </a:ext>
            </a:extLst>
          </p:cNvPr>
          <p:cNvSpPr>
            <a:spLocks noGrp="1"/>
          </p:cNvSpPr>
          <p:nvPr>
            <p:ph type="title"/>
          </p:nvPr>
        </p:nvSpPr>
        <p:spPr/>
        <p:txBody>
          <a:bodyPr wrap="square"/>
          <a:lstStyle/>
          <a:p>
            <a:r>
              <a:rPr lang="en-US"/>
              <a:t>Click to edit Master title style</a:t>
            </a:r>
            <a:endParaRPr lang="en-US" dirty="0"/>
          </a:p>
        </p:txBody>
      </p:sp>
      <p:sp>
        <p:nvSpPr>
          <p:cNvPr id="3" name="Content Placeholder 2">
            <a:extLst>
              <a:ext uri="{FF2B5EF4-FFF2-40B4-BE49-F238E27FC236}">
                <a16:creationId xmlns:a16="http://schemas.microsoft.com/office/drawing/2014/main" id="{3E9CB5FF-7FB5-4B8A-BF1C-48765D40B4C0}"/>
              </a:ext>
            </a:extLst>
          </p:cNvPr>
          <p:cNvSpPr>
            <a:spLocks noGrp="1"/>
          </p:cNvSpPr>
          <p:nvPr>
            <p:ph idx="1"/>
          </p:nvPr>
        </p:nvSpPr>
        <p:spPr>
          <a:xfrm>
            <a:off x="448056" y="1735200"/>
            <a:ext cx="11293200" cy="3783013"/>
          </a:xfrm>
        </p:spPr>
        <p:txBody>
          <a:bodyPr wrap="square"/>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Footer Placeholder 4">
            <a:extLst>
              <a:ext uri="{FF2B5EF4-FFF2-40B4-BE49-F238E27FC236}">
                <a16:creationId xmlns:a16="http://schemas.microsoft.com/office/drawing/2014/main" id="{BDA03860-F8F0-4186-B5D0-72C935B2C2A9}"/>
              </a:ext>
            </a:extLst>
          </p:cNvPr>
          <p:cNvSpPr>
            <a:spLocks noGrp="1"/>
          </p:cNvSpPr>
          <p:nvPr>
            <p:ph type="ftr" sz="quarter" idx="3"/>
          </p:nvPr>
        </p:nvSpPr>
        <p:spPr>
          <a:xfrm>
            <a:off x="4370832" y="6153912"/>
            <a:ext cx="5397056" cy="502920"/>
          </a:xfrm>
          <a:prstGeom prst="rect">
            <a:avLst/>
          </a:prstGeom>
        </p:spPr>
        <p:txBody>
          <a:bodyPr vert="horz" lIns="0" tIns="0" rIns="91440" bIns="0" rtlCol="0" anchor="ctr"/>
          <a:lstStyle>
            <a:lvl1pPr algn="l">
              <a:defRPr sz="900" cap="all" spc="200" baseline="0">
                <a:solidFill>
                  <a:schemeClr val="tx2">
                    <a:alpha val="55000"/>
                  </a:schemeClr>
                </a:solidFill>
              </a:defRPr>
            </a:lvl1pPr>
          </a:lstStyle>
          <a:p>
            <a:r>
              <a:rPr lang="en-US" spc="200" dirty="0"/>
              <a:t>Sample Footer Text</a:t>
            </a:r>
          </a:p>
        </p:txBody>
      </p:sp>
      <p:sp>
        <p:nvSpPr>
          <p:cNvPr id="8" name="Slide Number Placeholder 5">
            <a:extLst>
              <a:ext uri="{FF2B5EF4-FFF2-40B4-BE49-F238E27FC236}">
                <a16:creationId xmlns:a16="http://schemas.microsoft.com/office/drawing/2014/main" id="{60B9D802-9E36-42DA-B6CA-6C937CBE8A94}"/>
              </a:ext>
            </a:extLst>
          </p:cNvPr>
          <p:cNvSpPr>
            <a:spLocks noGrp="1"/>
          </p:cNvSpPr>
          <p:nvPr>
            <p:ph type="sldNum" sz="quarter" idx="4"/>
          </p:nvPr>
        </p:nvSpPr>
        <p:spPr>
          <a:xfrm>
            <a:off x="10238232" y="6153912"/>
            <a:ext cx="1510856" cy="502920"/>
          </a:xfrm>
          <a:prstGeom prst="rect">
            <a:avLst/>
          </a:prstGeom>
        </p:spPr>
        <p:txBody>
          <a:bodyPr vert="horz" lIns="0" tIns="0" rIns="0" bIns="0" rtlCol="0" anchor="ctr"/>
          <a:lstStyle>
            <a:lvl1pPr algn="r">
              <a:defRPr sz="900">
                <a:solidFill>
                  <a:schemeClr val="tx2">
                    <a:alpha val="55000"/>
                  </a:schemeClr>
                </a:solidFill>
              </a:defRPr>
            </a:lvl1pPr>
          </a:lstStyle>
          <a:p>
            <a:fld id="{0D309695-DEC3-40DA-9DF5-330280C9D0E8}" type="slidenum">
              <a:rPr lang="en-US" smtClean="0"/>
              <a:pPr/>
              <a:t>‹#›</a:t>
            </a:fld>
            <a:endParaRPr lang="en-US" dirty="0"/>
          </a:p>
        </p:txBody>
      </p:sp>
      <p:sp>
        <p:nvSpPr>
          <p:cNvPr id="9" name="Date Placeholder 3">
            <a:extLst>
              <a:ext uri="{FF2B5EF4-FFF2-40B4-BE49-F238E27FC236}">
                <a16:creationId xmlns:a16="http://schemas.microsoft.com/office/drawing/2014/main" id="{C227B5A7-BF66-4C50-9DAD-A24070310B83}"/>
              </a:ext>
            </a:extLst>
          </p:cNvPr>
          <p:cNvSpPr>
            <a:spLocks noGrp="1"/>
          </p:cNvSpPr>
          <p:nvPr>
            <p:ph type="dt" sz="half" idx="2"/>
          </p:nvPr>
        </p:nvSpPr>
        <p:spPr>
          <a:xfrm>
            <a:off x="442912" y="6152968"/>
            <a:ext cx="3457576" cy="502920"/>
          </a:xfrm>
          <a:prstGeom prst="rect">
            <a:avLst/>
          </a:prstGeom>
        </p:spPr>
        <p:txBody>
          <a:bodyPr wrap="square" lIns="0" tIns="0" rIns="0" bIns="0" anchor="ctr" anchorCtr="0">
            <a:normAutofit/>
          </a:bodyPr>
          <a:lstStyle>
            <a:lvl1pPr>
              <a:defRPr sz="900" cap="all" spc="200" baseline="0">
                <a:solidFill>
                  <a:schemeClr val="tx1">
                    <a:alpha val="55000"/>
                  </a:schemeClr>
                </a:solidFill>
              </a:defRPr>
            </a:lvl1pPr>
          </a:lstStyle>
          <a:p>
            <a:fld id="{8256C2ED-54A4-480D-B5C8-65C0D62359B9}" type="datetime2">
              <a:rPr lang="en-US" smtClean="0"/>
              <a:pPr/>
              <a:t>Thursday, July 27, 2023</a:t>
            </a:fld>
            <a:endParaRPr lang="en-US" dirty="0"/>
          </a:p>
        </p:txBody>
      </p:sp>
    </p:spTree>
    <p:extLst>
      <p:ext uri="{BB962C8B-B14F-4D97-AF65-F5344CB8AC3E}">
        <p14:creationId xmlns:p14="http://schemas.microsoft.com/office/powerpoint/2010/main" val="236262582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5" name="Date Placeholder 4"/>
          <p:cNvSpPr>
            <a:spLocks noGrp="1"/>
          </p:cNvSpPr>
          <p:nvPr>
            <p:ph type="dt" sz="half" idx="10"/>
          </p:nvPr>
        </p:nvSpPr>
        <p:spPr/>
        <p:txBody>
          <a:bodyPr/>
          <a:lstStyle/>
          <a:p>
            <a:fld id="{532762D3-DF72-D540-898C-C4A40E3E62D9}" type="datetimeFigureOut">
              <a:rPr lang="en-US" smtClean="0"/>
              <a:t>7/27/2023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59AE1649-C190-1E44-AAD5-C129AA553731}" type="slidenum">
              <a:rPr lang="en-US" smtClean="0"/>
              <a:t>‹#›</a:t>
            </a:fld>
            <a:endParaRPr lang="en-US" dirty="0"/>
          </a:p>
        </p:txBody>
      </p:sp>
      <p:pic>
        <p:nvPicPr>
          <p:cNvPr id="9" name="Picture 8" descr="FSD PPP Temp 2.pn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5449645"/>
            <a:ext cx="12182048" cy="1417547"/>
          </a:xfrm>
          <a:prstGeom prst="rect">
            <a:avLst/>
          </a:prstGeom>
        </p:spPr>
      </p:pic>
    </p:spTree>
    <p:extLst>
      <p:ext uri="{BB962C8B-B14F-4D97-AF65-F5344CB8AC3E}">
        <p14:creationId xmlns:p14="http://schemas.microsoft.com/office/powerpoint/2010/main" val="128553360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dirty="0"/>
              <a:t>Click icon to add picture</a:t>
            </a:r>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5" name="Date Placeholder 4"/>
          <p:cNvSpPr>
            <a:spLocks noGrp="1"/>
          </p:cNvSpPr>
          <p:nvPr>
            <p:ph type="dt" sz="half" idx="10"/>
          </p:nvPr>
        </p:nvSpPr>
        <p:spPr/>
        <p:txBody>
          <a:bodyPr/>
          <a:lstStyle/>
          <a:p>
            <a:fld id="{532762D3-DF72-D540-898C-C4A40E3E62D9}" type="datetimeFigureOut">
              <a:rPr lang="en-US" smtClean="0"/>
              <a:t>7/27/2023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59AE1649-C190-1E44-AAD5-C129AA553731}" type="slidenum">
              <a:rPr lang="en-US" smtClean="0"/>
              <a:t>‹#›</a:t>
            </a:fld>
            <a:endParaRPr lang="en-US" dirty="0"/>
          </a:p>
        </p:txBody>
      </p:sp>
      <p:pic>
        <p:nvPicPr>
          <p:cNvPr id="9" name="Picture 8" descr="FSD PPP Temp 2.pn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5449645"/>
            <a:ext cx="12182048" cy="1417547"/>
          </a:xfrm>
          <a:prstGeom prst="rect">
            <a:avLst/>
          </a:prstGeom>
        </p:spPr>
      </p:pic>
    </p:spTree>
    <p:extLst>
      <p:ext uri="{BB962C8B-B14F-4D97-AF65-F5344CB8AC3E}">
        <p14:creationId xmlns:p14="http://schemas.microsoft.com/office/powerpoint/2010/main" val="195970034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32762D3-DF72-D540-898C-C4A40E3E62D9}" type="datetimeFigureOut">
              <a:rPr lang="en-US" smtClean="0"/>
              <a:t>7/27/2023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59AE1649-C190-1E44-AAD5-C129AA553731}" type="slidenum">
              <a:rPr lang="en-US" smtClean="0"/>
              <a:t>‹#›</a:t>
            </a:fld>
            <a:endParaRPr lang="en-US" dirty="0"/>
          </a:p>
        </p:txBody>
      </p:sp>
      <p:pic>
        <p:nvPicPr>
          <p:cNvPr id="8" name="Picture 7" descr="FSD PPP Temp 2.pn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5449645"/>
            <a:ext cx="12182048" cy="1417547"/>
          </a:xfrm>
          <a:prstGeom prst="rect">
            <a:avLst/>
          </a:prstGeom>
        </p:spPr>
      </p:pic>
    </p:spTree>
    <p:extLst>
      <p:ext uri="{BB962C8B-B14F-4D97-AF65-F5344CB8AC3E}">
        <p14:creationId xmlns:p14="http://schemas.microsoft.com/office/powerpoint/2010/main" val="15654182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32762D3-DF72-D540-898C-C4A40E3E62D9}" type="datetimeFigureOut">
              <a:rPr lang="en-US" smtClean="0"/>
              <a:t>7/27/2023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59AE1649-C190-1E44-AAD5-C129AA553731}" type="slidenum">
              <a:rPr lang="en-US" smtClean="0"/>
              <a:t>‹#›</a:t>
            </a:fld>
            <a:endParaRPr lang="en-US" dirty="0"/>
          </a:p>
        </p:txBody>
      </p:sp>
      <p:pic>
        <p:nvPicPr>
          <p:cNvPr id="8" name="Picture 7" descr="FSD PPP Temp 2.pn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5449645"/>
            <a:ext cx="12182048" cy="1417547"/>
          </a:xfrm>
          <a:prstGeom prst="rect">
            <a:avLst/>
          </a:prstGeom>
        </p:spPr>
      </p:pic>
    </p:spTree>
    <p:extLst>
      <p:ext uri="{BB962C8B-B14F-4D97-AF65-F5344CB8AC3E}">
        <p14:creationId xmlns:p14="http://schemas.microsoft.com/office/powerpoint/2010/main" val="278503556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fld id="{532762D3-DF72-D540-898C-C4A40E3E62D9}" type="datetimeFigureOut">
              <a:rPr lang="en-US" smtClean="0"/>
              <a:t>7/27/2023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9AE1649-C190-1E44-AAD5-C129AA553731}" type="slidenum">
              <a:rPr lang="en-US" smtClean="0"/>
              <a:t>‹#›</a:t>
            </a:fld>
            <a:endParaRPr lang="en-US"/>
          </a:p>
        </p:txBody>
      </p:sp>
      <p:grpSp>
        <p:nvGrpSpPr>
          <p:cNvPr id="9" name="Group 8">
            <a:extLst>
              <a:ext uri="{FF2B5EF4-FFF2-40B4-BE49-F238E27FC236}">
                <a16:creationId xmlns:a16="http://schemas.microsoft.com/office/drawing/2014/main" id="{05CA65A3-B8BC-41A3-92B8-774DA53A35C8}"/>
              </a:ext>
            </a:extLst>
          </p:cNvPr>
          <p:cNvGrpSpPr/>
          <p:nvPr userDrawn="1"/>
        </p:nvGrpSpPr>
        <p:grpSpPr>
          <a:xfrm>
            <a:off x="-494554" y="-135734"/>
            <a:ext cx="12686554" cy="1696739"/>
            <a:chOff x="-494554" y="-135734"/>
            <a:chExt cx="12686554" cy="1696739"/>
          </a:xfrm>
        </p:grpSpPr>
        <p:sp>
          <p:nvSpPr>
            <p:cNvPr id="10" name="Rectangle 1">
              <a:extLst>
                <a:ext uri="{FF2B5EF4-FFF2-40B4-BE49-F238E27FC236}">
                  <a16:creationId xmlns:a16="http://schemas.microsoft.com/office/drawing/2014/main" id="{BD3B86D4-1F66-45EB-BA7A-C4197A6327AF}"/>
                </a:ext>
              </a:extLst>
            </p:cNvPr>
            <p:cNvSpPr/>
            <p:nvPr/>
          </p:nvSpPr>
          <p:spPr>
            <a:xfrm>
              <a:off x="587189" y="-14358"/>
              <a:ext cx="11604811" cy="1351419"/>
            </a:xfrm>
            <a:custGeom>
              <a:avLst/>
              <a:gdLst>
                <a:gd name="connsiteX0" fmla="*/ 0 w 12192000"/>
                <a:gd name="connsiteY0" fmla="*/ 0 h 1337062"/>
                <a:gd name="connsiteX1" fmla="*/ 12192000 w 12192000"/>
                <a:gd name="connsiteY1" fmla="*/ 0 h 1337062"/>
                <a:gd name="connsiteX2" fmla="*/ 12192000 w 12192000"/>
                <a:gd name="connsiteY2" fmla="*/ 1337062 h 1337062"/>
                <a:gd name="connsiteX3" fmla="*/ 0 w 12192000"/>
                <a:gd name="connsiteY3" fmla="*/ 1337062 h 1337062"/>
                <a:gd name="connsiteX4" fmla="*/ 0 w 12192000"/>
                <a:gd name="connsiteY4" fmla="*/ 0 h 1337062"/>
                <a:gd name="connsiteX0" fmla="*/ 0 w 12192000"/>
                <a:gd name="connsiteY0" fmla="*/ 0 h 1337062"/>
                <a:gd name="connsiteX1" fmla="*/ 9167446 w 12192000"/>
                <a:gd name="connsiteY1" fmla="*/ 11723 h 1337062"/>
                <a:gd name="connsiteX2" fmla="*/ 12192000 w 12192000"/>
                <a:gd name="connsiteY2" fmla="*/ 1337062 h 1337062"/>
                <a:gd name="connsiteX3" fmla="*/ 0 w 12192000"/>
                <a:gd name="connsiteY3" fmla="*/ 1337062 h 1337062"/>
                <a:gd name="connsiteX4" fmla="*/ 0 w 12192000"/>
                <a:gd name="connsiteY4" fmla="*/ 0 h 1337062"/>
                <a:gd name="connsiteX0" fmla="*/ 0 w 10269415"/>
                <a:gd name="connsiteY0" fmla="*/ 0 h 1348785"/>
                <a:gd name="connsiteX1" fmla="*/ 9167446 w 10269415"/>
                <a:gd name="connsiteY1" fmla="*/ 11723 h 1348785"/>
                <a:gd name="connsiteX2" fmla="*/ 10269415 w 10269415"/>
                <a:gd name="connsiteY2" fmla="*/ 1348785 h 1348785"/>
                <a:gd name="connsiteX3" fmla="*/ 0 w 10269415"/>
                <a:gd name="connsiteY3" fmla="*/ 1337062 h 1348785"/>
                <a:gd name="connsiteX4" fmla="*/ 0 w 10269415"/>
                <a:gd name="connsiteY4" fmla="*/ 0 h 1348785"/>
                <a:gd name="connsiteX0" fmla="*/ 0 w 10443796"/>
                <a:gd name="connsiteY0" fmla="*/ 7327 h 1356112"/>
                <a:gd name="connsiteX1" fmla="*/ 10443796 w 10443796"/>
                <a:gd name="connsiteY1" fmla="*/ 0 h 1356112"/>
                <a:gd name="connsiteX2" fmla="*/ 10269415 w 10443796"/>
                <a:gd name="connsiteY2" fmla="*/ 1356112 h 1356112"/>
                <a:gd name="connsiteX3" fmla="*/ 0 w 10443796"/>
                <a:gd name="connsiteY3" fmla="*/ 1344389 h 1356112"/>
                <a:gd name="connsiteX4" fmla="*/ 0 w 10443796"/>
                <a:gd name="connsiteY4" fmla="*/ 7327 h 1356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43796" h="1356112">
                  <a:moveTo>
                    <a:pt x="0" y="7327"/>
                  </a:moveTo>
                  <a:lnTo>
                    <a:pt x="10443796" y="0"/>
                  </a:lnTo>
                  <a:lnTo>
                    <a:pt x="10269415" y="1356112"/>
                  </a:lnTo>
                  <a:lnTo>
                    <a:pt x="0" y="1344389"/>
                  </a:lnTo>
                  <a:lnTo>
                    <a:pt x="0" y="7327"/>
                  </a:lnTo>
                  <a:close/>
                </a:path>
              </a:pathLst>
            </a:custGeom>
            <a:solidFill>
              <a:srgbClr val="FDB827">
                <a:alpha val="80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1" name="Rectangle 1">
              <a:extLst>
                <a:ext uri="{FF2B5EF4-FFF2-40B4-BE49-F238E27FC236}">
                  <a16:creationId xmlns:a16="http://schemas.microsoft.com/office/drawing/2014/main" id="{B5448498-D63C-49ED-8F78-18B876693879}"/>
                </a:ext>
              </a:extLst>
            </p:cNvPr>
            <p:cNvSpPr/>
            <p:nvPr/>
          </p:nvSpPr>
          <p:spPr>
            <a:xfrm>
              <a:off x="-1" y="-19049"/>
              <a:ext cx="11798905" cy="1542238"/>
            </a:xfrm>
            <a:custGeom>
              <a:avLst/>
              <a:gdLst>
                <a:gd name="connsiteX0" fmla="*/ 0 w 12192000"/>
                <a:gd name="connsiteY0" fmla="*/ 0 h 1337062"/>
                <a:gd name="connsiteX1" fmla="*/ 12192000 w 12192000"/>
                <a:gd name="connsiteY1" fmla="*/ 0 h 1337062"/>
                <a:gd name="connsiteX2" fmla="*/ 12192000 w 12192000"/>
                <a:gd name="connsiteY2" fmla="*/ 1337062 h 1337062"/>
                <a:gd name="connsiteX3" fmla="*/ 0 w 12192000"/>
                <a:gd name="connsiteY3" fmla="*/ 1337062 h 1337062"/>
                <a:gd name="connsiteX4" fmla="*/ 0 w 12192000"/>
                <a:gd name="connsiteY4" fmla="*/ 0 h 1337062"/>
                <a:gd name="connsiteX0" fmla="*/ 0 w 12192000"/>
                <a:gd name="connsiteY0" fmla="*/ 0 h 1337062"/>
                <a:gd name="connsiteX1" fmla="*/ 9167446 w 12192000"/>
                <a:gd name="connsiteY1" fmla="*/ 11723 h 1337062"/>
                <a:gd name="connsiteX2" fmla="*/ 12192000 w 12192000"/>
                <a:gd name="connsiteY2" fmla="*/ 1337062 h 1337062"/>
                <a:gd name="connsiteX3" fmla="*/ 0 w 12192000"/>
                <a:gd name="connsiteY3" fmla="*/ 1337062 h 1337062"/>
                <a:gd name="connsiteX4" fmla="*/ 0 w 12192000"/>
                <a:gd name="connsiteY4" fmla="*/ 0 h 1337062"/>
                <a:gd name="connsiteX0" fmla="*/ 0 w 10269415"/>
                <a:gd name="connsiteY0" fmla="*/ 0 h 1348785"/>
                <a:gd name="connsiteX1" fmla="*/ 9167446 w 10269415"/>
                <a:gd name="connsiteY1" fmla="*/ 11723 h 1348785"/>
                <a:gd name="connsiteX2" fmla="*/ 10269415 w 10269415"/>
                <a:gd name="connsiteY2" fmla="*/ 1348785 h 1348785"/>
                <a:gd name="connsiteX3" fmla="*/ 0 w 10269415"/>
                <a:gd name="connsiteY3" fmla="*/ 1337062 h 1348785"/>
                <a:gd name="connsiteX4" fmla="*/ 0 w 10269415"/>
                <a:gd name="connsiteY4" fmla="*/ 0 h 1348785"/>
                <a:gd name="connsiteX0" fmla="*/ 0 w 10443796"/>
                <a:gd name="connsiteY0" fmla="*/ 20333 h 1369118"/>
                <a:gd name="connsiteX1" fmla="*/ 10443796 w 10443796"/>
                <a:gd name="connsiteY1" fmla="*/ 0 h 1369118"/>
                <a:gd name="connsiteX2" fmla="*/ 10269415 w 10443796"/>
                <a:gd name="connsiteY2" fmla="*/ 1369118 h 1369118"/>
                <a:gd name="connsiteX3" fmla="*/ 0 w 10443796"/>
                <a:gd name="connsiteY3" fmla="*/ 1357395 h 1369118"/>
                <a:gd name="connsiteX4" fmla="*/ 0 w 10443796"/>
                <a:gd name="connsiteY4" fmla="*/ 20333 h 1369118"/>
                <a:gd name="connsiteX0" fmla="*/ 0 w 10443796"/>
                <a:gd name="connsiteY0" fmla="*/ 20333 h 1377626"/>
                <a:gd name="connsiteX1" fmla="*/ 10443796 w 10443796"/>
                <a:gd name="connsiteY1" fmla="*/ 0 h 1377626"/>
                <a:gd name="connsiteX2" fmla="*/ 10210398 w 10443796"/>
                <a:gd name="connsiteY2" fmla="*/ 1377626 h 1377626"/>
                <a:gd name="connsiteX3" fmla="*/ 0 w 10443796"/>
                <a:gd name="connsiteY3" fmla="*/ 1357395 h 1377626"/>
                <a:gd name="connsiteX4" fmla="*/ 0 w 10443796"/>
                <a:gd name="connsiteY4" fmla="*/ 20333 h 13776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43796" h="1377626">
                  <a:moveTo>
                    <a:pt x="0" y="20333"/>
                  </a:moveTo>
                  <a:lnTo>
                    <a:pt x="10443796" y="0"/>
                  </a:lnTo>
                  <a:lnTo>
                    <a:pt x="10210398" y="1377626"/>
                  </a:lnTo>
                  <a:lnTo>
                    <a:pt x="0" y="1357395"/>
                  </a:lnTo>
                  <a:lnTo>
                    <a:pt x="0" y="20333"/>
                  </a:lnTo>
                  <a:close/>
                </a:path>
              </a:pathLst>
            </a:custGeom>
            <a:solidFill>
              <a:srgbClr val="00B0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2" name="Rectangle 1">
              <a:extLst>
                <a:ext uri="{FF2B5EF4-FFF2-40B4-BE49-F238E27FC236}">
                  <a16:creationId xmlns:a16="http://schemas.microsoft.com/office/drawing/2014/main" id="{967E2D80-ECC3-4374-9077-157AE5C2F476}"/>
                </a:ext>
              </a:extLst>
            </p:cNvPr>
            <p:cNvSpPr/>
            <p:nvPr/>
          </p:nvSpPr>
          <p:spPr>
            <a:xfrm>
              <a:off x="0" y="-19050"/>
              <a:ext cx="10443796" cy="1356112"/>
            </a:xfrm>
            <a:custGeom>
              <a:avLst/>
              <a:gdLst>
                <a:gd name="connsiteX0" fmla="*/ 0 w 12192000"/>
                <a:gd name="connsiteY0" fmla="*/ 0 h 1337062"/>
                <a:gd name="connsiteX1" fmla="*/ 12192000 w 12192000"/>
                <a:gd name="connsiteY1" fmla="*/ 0 h 1337062"/>
                <a:gd name="connsiteX2" fmla="*/ 12192000 w 12192000"/>
                <a:gd name="connsiteY2" fmla="*/ 1337062 h 1337062"/>
                <a:gd name="connsiteX3" fmla="*/ 0 w 12192000"/>
                <a:gd name="connsiteY3" fmla="*/ 1337062 h 1337062"/>
                <a:gd name="connsiteX4" fmla="*/ 0 w 12192000"/>
                <a:gd name="connsiteY4" fmla="*/ 0 h 1337062"/>
                <a:gd name="connsiteX0" fmla="*/ 0 w 12192000"/>
                <a:gd name="connsiteY0" fmla="*/ 0 h 1337062"/>
                <a:gd name="connsiteX1" fmla="*/ 9167446 w 12192000"/>
                <a:gd name="connsiteY1" fmla="*/ 11723 h 1337062"/>
                <a:gd name="connsiteX2" fmla="*/ 12192000 w 12192000"/>
                <a:gd name="connsiteY2" fmla="*/ 1337062 h 1337062"/>
                <a:gd name="connsiteX3" fmla="*/ 0 w 12192000"/>
                <a:gd name="connsiteY3" fmla="*/ 1337062 h 1337062"/>
                <a:gd name="connsiteX4" fmla="*/ 0 w 12192000"/>
                <a:gd name="connsiteY4" fmla="*/ 0 h 1337062"/>
                <a:gd name="connsiteX0" fmla="*/ 0 w 10269415"/>
                <a:gd name="connsiteY0" fmla="*/ 0 h 1348785"/>
                <a:gd name="connsiteX1" fmla="*/ 9167446 w 10269415"/>
                <a:gd name="connsiteY1" fmla="*/ 11723 h 1348785"/>
                <a:gd name="connsiteX2" fmla="*/ 10269415 w 10269415"/>
                <a:gd name="connsiteY2" fmla="*/ 1348785 h 1348785"/>
                <a:gd name="connsiteX3" fmla="*/ 0 w 10269415"/>
                <a:gd name="connsiteY3" fmla="*/ 1337062 h 1348785"/>
                <a:gd name="connsiteX4" fmla="*/ 0 w 10269415"/>
                <a:gd name="connsiteY4" fmla="*/ 0 h 1348785"/>
                <a:gd name="connsiteX0" fmla="*/ 0 w 10443796"/>
                <a:gd name="connsiteY0" fmla="*/ 7327 h 1356112"/>
                <a:gd name="connsiteX1" fmla="*/ 10443796 w 10443796"/>
                <a:gd name="connsiteY1" fmla="*/ 0 h 1356112"/>
                <a:gd name="connsiteX2" fmla="*/ 10269415 w 10443796"/>
                <a:gd name="connsiteY2" fmla="*/ 1356112 h 1356112"/>
                <a:gd name="connsiteX3" fmla="*/ 0 w 10443796"/>
                <a:gd name="connsiteY3" fmla="*/ 1344389 h 1356112"/>
                <a:gd name="connsiteX4" fmla="*/ 0 w 10443796"/>
                <a:gd name="connsiteY4" fmla="*/ 7327 h 1356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43796" h="1356112">
                  <a:moveTo>
                    <a:pt x="0" y="7327"/>
                  </a:moveTo>
                  <a:lnTo>
                    <a:pt x="10443796" y="0"/>
                  </a:lnTo>
                  <a:lnTo>
                    <a:pt x="10269415" y="1356112"/>
                  </a:lnTo>
                  <a:lnTo>
                    <a:pt x="0" y="1344389"/>
                  </a:lnTo>
                  <a:lnTo>
                    <a:pt x="0" y="7327"/>
                  </a:lnTo>
                  <a:close/>
                </a:path>
              </a:pathLst>
            </a:custGeom>
            <a:gradFill flip="none" rotWithShape="1">
              <a:gsLst>
                <a:gs pos="17000">
                  <a:srgbClr val="FFC85B"/>
                </a:gs>
                <a:gs pos="78000">
                  <a:srgbClr val="FFC85B"/>
                </a:gs>
                <a:gs pos="100000">
                  <a:srgbClr val="EE9F00"/>
                </a:gs>
                <a:gs pos="0">
                  <a:srgbClr val="FDB827"/>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3" name="Rectangle 1">
              <a:extLst>
                <a:ext uri="{FF2B5EF4-FFF2-40B4-BE49-F238E27FC236}">
                  <a16:creationId xmlns:a16="http://schemas.microsoft.com/office/drawing/2014/main" id="{5C5FF771-7674-48BD-92B1-F438C075FE81}"/>
                </a:ext>
              </a:extLst>
            </p:cNvPr>
            <p:cNvSpPr/>
            <p:nvPr/>
          </p:nvSpPr>
          <p:spPr>
            <a:xfrm>
              <a:off x="9603319" y="-32970"/>
              <a:ext cx="2205111" cy="1368330"/>
            </a:xfrm>
            <a:custGeom>
              <a:avLst/>
              <a:gdLst>
                <a:gd name="connsiteX0" fmla="*/ 0 w 12192000"/>
                <a:gd name="connsiteY0" fmla="*/ 0 h 1337062"/>
                <a:gd name="connsiteX1" fmla="*/ 12192000 w 12192000"/>
                <a:gd name="connsiteY1" fmla="*/ 0 h 1337062"/>
                <a:gd name="connsiteX2" fmla="*/ 12192000 w 12192000"/>
                <a:gd name="connsiteY2" fmla="*/ 1337062 h 1337062"/>
                <a:gd name="connsiteX3" fmla="*/ 0 w 12192000"/>
                <a:gd name="connsiteY3" fmla="*/ 1337062 h 1337062"/>
                <a:gd name="connsiteX4" fmla="*/ 0 w 12192000"/>
                <a:gd name="connsiteY4" fmla="*/ 0 h 1337062"/>
                <a:gd name="connsiteX0" fmla="*/ 0 w 12192000"/>
                <a:gd name="connsiteY0" fmla="*/ 0 h 1337062"/>
                <a:gd name="connsiteX1" fmla="*/ 9167446 w 12192000"/>
                <a:gd name="connsiteY1" fmla="*/ 11723 h 1337062"/>
                <a:gd name="connsiteX2" fmla="*/ 12192000 w 12192000"/>
                <a:gd name="connsiteY2" fmla="*/ 1337062 h 1337062"/>
                <a:gd name="connsiteX3" fmla="*/ 0 w 12192000"/>
                <a:gd name="connsiteY3" fmla="*/ 1337062 h 1337062"/>
                <a:gd name="connsiteX4" fmla="*/ 0 w 12192000"/>
                <a:gd name="connsiteY4" fmla="*/ 0 h 1337062"/>
                <a:gd name="connsiteX0" fmla="*/ 0 w 10269415"/>
                <a:gd name="connsiteY0" fmla="*/ 0 h 1348785"/>
                <a:gd name="connsiteX1" fmla="*/ 9167446 w 10269415"/>
                <a:gd name="connsiteY1" fmla="*/ 11723 h 1348785"/>
                <a:gd name="connsiteX2" fmla="*/ 10269415 w 10269415"/>
                <a:gd name="connsiteY2" fmla="*/ 1348785 h 1348785"/>
                <a:gd name="connsiteX3" fmla="*/ 0 w 10269415"/>
                <a:gd name="connsiteY3" fmla="*/ 1337062 h 1348785"/>
                <a:gd name="connsiteX4" fmla="*/ 0 w 10269415"/>
                <a:gd name="connsiteY4" fmla="*/ 0 h 1348785"/>
                <a:gd name="connsiteX0" fmla="*/ 7280031 w 10269415"/>
                <a:gd name="connsiteY0" fmla="*/ 0 h 1348785"/>
                <a:gd name="connsiteX1" fmla="*/ 9167446 w 10269415"/>
                <a:gd name="connsiteY1" fmla="*/ 11723 h 1348785"/>
                <a:gd name="connsiteX2" fmla="*/ 10269415 w 10269415"/>
                <a:gd name="connsiteY2" fmla="*/ 1348785 h 1348785"/>
                <a:gd name="connsiteX3" fmla="*/ 0 w 10269415"/>
                <a:gd name="connsiteY3" fmla="*/ 1337062 h 1348785"/>
                <a:gd name="connsiteX4" fmla="*/ 7280031 w 10269415"/>
                <a:gd name="connsiteY4" fmla="*/ 0 h 1348785"/>
                <a:gd name="connsiteX0" fmla="*/ 0 w 2989384"/>
                <a:gd name="connsiteY0" fmla="*/ 0 h 1348785"/>
                <a:gd name="connsiteX1" fmla="*/ 1887415 w 2989384"/>
                <a:gd name="connsiteY1" fmla="*/ 11723 h 1348785"/>
                <a:gd name="connsiteX2" fmla="*/ 2989384 w 2989384"/>
                <a:gd name="connsiteY2" fmla="*/ 1348785 h 1348785"/>
                <a:gd name="connsiteX3" fmla="*/ 1008184 w 2989384"/>
                <a:gd name="connsiteY3" fmla="*/ 1337062 h 1348785"/>
                <a:gd name="connsiteX4" fmla="*/ 0 w 2989384"/>
                <a:gd name="connsiteY4" fmla="*/ 0 h 1348785"/>
                <a:gd name="connsiteX0" fmla="*/ 0 w 3220915"/>
                <a:gd name="connsiteY0" fmla="*/ 274027 h 1622812"/>
                <a:gd name="connsiteX1" fmla="*/ 3220915 w 3220915"/>
                <a:gd name="connsiteY1" fmla="*/ 0 h 1622812"/>
                <a:gd name="connsiteX2" fmla="*/ 2989384 w 3220915"/>
                <a:gd name="connsiteY2" fmla="*/ 1622812 h 1622812"/>
                <a:gd name="connsiteX3" fmla="*/ 1008184 w 3220915"/>
                <a:gd name="connsiteY3" fmla="*/ 1611089 h 1622812"/>
                <a:gd name="connsiteX4" fmla="*/ 0 w 3220915"/>
                <a:gd name="connsiteY4" fmla="*/ 274027 h 1622812"/>
                <a:gd name="connsiteX0" fmla="*/ 268166 w 2212731"/>
                <a:gd name="connsiteY0" fmla="*/ 0 h 1653585"/>
                <a:gd name="connsiteX1" fmla="*/ 2212731 w 2212731"/>
                <a:gd name="connsiteY1" fmla="*/ 30773 h 1653585"/>
                <a:gd name="connsiteX2" fmla="*/ 1981200 w 2212731"/>
                <a:gd name="connsiteY2" fmla="*/ 1653585 h 1653585"/>
                <a:gd name="connsiteX3" fmla="*/ 0 w 2212731"/>
                <a:gd name="connsiteY3" fmla="*/ 1641862 h 1653585"/>
                <a:gd name="connsiteX4" fmla="*/ 268166 w 2212731"/>
                <a:gd name="connsiteY4" fmla="*/ 0 h 1653585"/>
                <a:gd name="connsiteX0" fmla="*/ 268166 w 2212731"/>
                <a:gd name="connsiteY0" fmla="*/ 7327 h 1622812"/>
                <a:gd name="connsiteX1" fmla="*/ 2212731 w 2212731"/>
                <a:gd name="connsiteY1" fmla="*/ 0 h 1622812"/>
                <a:gd name="connsiteX2" fmla="*/ 1981200 w 2212731"/>
                <a:gd name="connsiteY2" fmla="*/ 1622812 h 1622812"/>
                <a:gd name="connsiteX3" fmla="*/ 0 w 2212731"/>
                <a:gd name="connsiteY3" fmla="*/ 1611089 h 1622812"/>
                <a:gd name="connsiteX4" fmla="*/ 268166 w 2212731"/>
                <a:gd name="connsiteY4" fmla="*/ 7327 h 1622812"/>
                <a:gd name="connsiteX0" fmla="*/ 260546 w 2205111"/>
                <a:gd name="connsiteY0" fmla="*/ 7327 h 1627916"/>
                <a:gd name="connsiteX1" fmla="*/ 2205111 w 2205111"/>
                <a:gd name="connsiteY1" fmla="*/ 0 h 1627916"/>
                <a:gd name="connsiteX2" fmla="*/ 1973580 w 2205111"/>
                <a:gd name="connsiteY2" fmla="*/ 1622812 h 1627916"/>
                <a:gd name="connsiteX3" fmla="*/ 0 w 2205111"/>
                <a:gd name="connsiteY3" fmla="*/ 1627916 h 1627916"/>
                <a:gd name="connsiteX4" fmla="*/ 260546 w 2205111"/>
                <a:gd name="connsiteY4" fmla="*/ 7327 h 1627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5111" h="1627916">
                  <a:moveTo>
                    <a:pt x="260546" y="7327"/>
                  </a:moveTo>
                  <a:lnTo>
                    <a:pt x="2205111" y="0"/>
                  </a:lnTo>
                  <a:lnTo>
                    <a:pt x="1973580" y="1622812"/>
                  </a:lnTo>
                  <a:lnTo>
                    <a:pt x="0" y="1627916"/>
                  </a:lnTo>
                  <a:lnTo>
                    <a:pt x="260546" y="7327"/>
                  </a:lnTo>
                  <a:close/>
                </a:path>
              </a:pathLst>
            </a:custGeom>
            <a:solidFill>
              <a:srgbClr val="EE9F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4" name="Rectangle 1">
              <a:extLst>
                <a:ext uri="{FF2B5EF4-FFF2-40B4-BE49-F238E27FC236}">
                  <a16:creationId xmlns:a16="http://schemas.microsoft.com/office/drawing/2014/main" id="{57411779-E911-4E49-9A55-F268A38E90C5}"/>
                </a:ext>
              </a:extLst>
            </p:cNvPr>
            <p:cNvSpPr/>
            <p:nvPr/>
          </p:nvSpPr>
          <p:spPr>
            <a:xfrm rot="13244906">
              <a:off x="-358368" y="-116194"/>
              <a:ext cx="905392" cy="1326351"/>
            </a:xfrm>
            <a:custGeom>
              <a:avLst/>
              <a:gdLst>
                <a:gd name="connsiteX0" fmla="*/ 0 w 1854844"/>
                <a:gd name="connsiteY0" fmla="*/ 1082655 h 1082655"/>
                <a:gd name="connsiteX1" fmla="*/ 927422 w 1854844"/>
                <a:gd name="connsiteY1" fmla="*/ 0 h 1082655"/>
                <a:gd name="connsiteX2" fmla="*/ 1854844 w 1854844"/>
                <a:gd name="connsiteY2" fmla="*/ 1082655 h 1082655"/>
                <a:gd name="connsiteX3" fmla="*/ 0 w 1854844"/>
                <a:gd name="connsiteY3" fmla="*/ 1082655 h 1082655"/>
                <a:gd name="connsiteX0" fmla="*/ 599316 w 927422"/>
                <a:gd name="connsiteY0" fmla="*/ 1259189 h 1259189"/>
                <a:gd name="connsiteX1" fmla="*/ 0 w 927422"/>
                <a:gd name="connsiteY1" fmla="*/ 0 h 1259189"/>
                <a:gd name="connsiteX2" fmla="*/ 927422 w 927422"/>
                <a:gd name="connsiteY2" fmla="*/ 1082655 h 1259189"/>
                <a:gd name="connsiteX3" fmla="*/ 599316 w 927422"/>
                <a:gd name="connsiteY3" fmla="*/ 1259189 h 1259189"/>
                <a:gd name="connsiteX0" fmla="*/ 599316 w 861104"/>
                <a:gd name="connsiteY0" fmla="*/ 1259189 h 1259189"/>
                <a:gd name="connsiteX1" fmla="*/ 0 w 861104"/>
                <a:gd name="connsiteY1" fmla="*/ 0 h 1259189"/>
                <a:gd name="connsiteX2" fmla="*/ 861104 w 861104"/>
                <a:gd name="connsiteY2" fmla="*/ 1005685 h 1259189"/>
                <a:gd name="connsiteX3" fmla="*/ 599316 w 861104"/>
                <a:gd name="connsiteY3" fmla="*/ 1259189 h 1259189"/>
                <a:gd name="connsiteX0" fmla="*/ 456875 w 861104"/>
                <a:gd name="connsiteY0" fmla="*/ 1180836 h 1180836"/>
                <a:gd name="connsiteX1" fmla="*/ 0 w 861104"/>
                <a:gd name="connsiteY1" fmla="*/ 0 h 1180836"/>
                <a:gd name="connsiteX2" fmla="*/ 861104 w 861104"/>
                <a:gd name="connsiteY2" fmla="*/ 1005685 h 1180836"/>
                <a:gd name="connsiteX3" fmla="*/ 456875 w 861104"/>
                <a:gd name="connsiteY3" fmla="*/ 1180836 h 1180836"/>
                <a:gd name="connsiteX0" fmla="*/ 456875 w 775242"/>
                <a:gd name="connsiteY0" fmla="*/ 1180836 h 1180836"/>
                <a:gd name="connsiteX1" fmla="*/ 0 w 775242"/>
                <a:gd name="connsiteY1" fmla="*/ 0 h 1180836"/>
                <a:gd name="connsiteX2" fmla="*/ 775242 w 775242"/>
                <a:gd name="connsiteY2" fmla="*/ 912464 h 1180836"/>
                <a:gd name="connsiteX3" fmla="*/ 456875 w 775242"/>
                <a:gd name="connsiteY3" fmla="*/ 1180836 h 1180836"/>
              </a:gdLst>
              <a:ahLst/>
              <a:cxnLst>
                <a:cxn ang="0">
                  <a:pos x="connsiteX0" y="connsiteY0"/>
                </a:cxn>
                <a:cxn ang="0">
                  <a:pos x="connsiteX1" y="connsiteY1"/>
                </a:cxn>
                <a:cxn ang="0">
                  <a:pos x="connsiteX2" y="connsiteY2"/>
                </a:cxn>
                <a:cxn ang="0">
                  <a:pos x="connsiteX3" y="connsiteY3"/>
                </a:cxn>
              </a:cxnLst>
              <a:rect l="l" t="t" r="r" b="b"/>
              <a:pathLst>
                <a:path w="775242" h="1180836">
                  <a:moveTo>
                    <a:pt x="456875" y="1180836"/>
                  </a:moveTo>
                  <a:lnTo>
                    <a:pt x="0" y="0"/>
                  </a:lnTo>
                  <a:lnTo>
                    <a:pt x="775242" y="912464"/>
                  </a:lnTo>
                  <a:lnTo>
                    <a:pt x="456875" y="1180836"/>
                  </a:lnTo>
                  <a:close/>
                </a:path>
              </a:pathLst>
            </a:custGeom>
            <a:solidFill>
              <a:srgbClr val="FDB82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 name="Rectangle 1">
              <a:extLst>
                <a:ext uri="{FF2B5EF4-FFF2-40B4-BE49-F238E27FC236}">
                  <a16:creationId xmlns:a16="http://schemas.microsoft.com/office/drawing/2014/main" id="{E2E7049D-65B2-4645-A4AF-EA7E6784B383}"/>
                </a:ext>
              </a:extLst>
            </p:cNvPr>
            <p:cNvSpPr/>
            <p:nvPr/>
          </p:nvSpPr>
          <p:spPr>
            <a:xfrm rot="13891906">
              <a:off x="156605" y="-786893"/>
              <a:ext cx="901996" cy="2204313"/>
            </a:xfrm>
            <a:custGeom>
              <a:avLst/>
              <a:gdLst>
                <a:gd name="connsiteX0" fmla="*/ 0 w 1854844"/>
                <a:gd name="connsiteY0" fmla="*/ 1082655 h 1082655"/>
                <a:gd name="connsiteX1" fmla="*/ 927422 w 1854844"/>
                <a:gd name="connsiteY1" fmla="*/ 0 h 1082655"/>
                <a:gd name="connsiteX2" fmla="*/ 1854844 w 1854844"/>
                <a:gd name="connsiteY2" fmla="*/ 1082655 h 1082655"/>
                <a:gd name="connsiteX3" fmla="*/ 0 w 1854844"/>
                <a:gd name="connsiteY3" fmla="*/ 1082655 h 1082655"/>
                <a:gd name="connsiteX0" fmla="*/ 599316 w 927422"/>
                <a:gd name="connsiteY0" fmla="*/ 1259189 h 1259189"/>
                <a:gd name="connsiteX1" fmla="*/ 0 w 927422"/>
                <a:gd name="connsiteY1" fmla="*/ 0 h 1259189"/>
                <a:gd name="connsiteX2" fmla="*/ 927422 w 927422"/>
                <a:gd name="connsiteY2" fmla="*/ 1082655 h 1259189"/>
                <a:gd name="connsiteX3" fmla="*/ 599316 w 927422"/>
                <a:gd name="connsiteY3" fmla="*/ 1259189 h 1259189"/>
                <a:gd name="connsiteX0" fmla="*/ 599316 w 861104"/>
                <a:gd name="connsiteY0" fmla="*/ 1259189 h 1259189"/>
                <a:gd name="connsiteX1" fmla="*/ 0 w 861104"/>
                <a:gd name="connsiteY1" fmla="*/ 0 h 1259189"/>
                <a:gd name="connsiteX2" fmla="*/ 861104 w 861104"/>
                <a:gd name="connsiteY2" fmla="*/ 1005685 h 1259189"/>
                <a:gd name="connsiteX3" fmla="*/ 599316 w 861104"/>
                <a:gd name="connsiteY3" fmla="*/ 1259189 h 1259189"/>
                <a:gd name="connsiteX0" fmla="*/ 320095 w 861104"/>
                <a:gd name="connsiteY0" fmla="*/ 1560290 h 1560290"/>
                <a:gd name="connsiteX1" fmla="*/ 0 w 861104"/>
                <a:gd name="connsiteY1" fmla="*/ 0 h 1560290"/>
                <a:gd name="connsiteX2" fmla="*/ 861104 w 861104"/>
                <a:gd name="connsiteY2" fmla="*/ 1005685 h 1560290"/>
                <a:gd name="connsiteX3" fmla="*/ 320095 w 861104"/>
                <a:gd name="connsiteY3" fmla="*/ 1560290 h 1560290"/>
                <a:gd name="connsiteX0" fmla="*/ 0 w 892226"/>
                <a:gd name="connsiteY0" fmla="*/ 1867727 h 1867727"/>
                <a:gd name="connsiteX1" fmla="*/ 31122 w 892226"/>
                <a:gd name="connsiteY1" fmla="*/ 0 h 1867727"/>
                <a:gd name="connsiteX2" fmla="*/ 892226 w 892226"/>
                <a:gd name="connsiteY2" fmla="*/ 1005685 h 1867727"/>
                <a:gd name="connsiteX3" fmla="*/ 0 w 892226"/>
                <a:gd name="connsiteY3" fmla="*/ 1867727 h 1867727"/>
                <a:gd name="connsiteX0" fmla="*/ 0 w 880458"/>
                <a:gd name="connsiteY0" fmla="*/ 1884989 h 1884989"/>
                <a:gd name="connsiteX1" fmla="*/ 19354 w 880458"/>
                <a:gd name="connsiteY1" fmla="*/ 0 h 1884989"/>
                <a:gd name="connsiteX2" fmla="*/ 880458 w 880458"/>
                <a:gd name="connsiteY2" fmla="*/ 1005685 h 1884989"/>
                <a:gd name="connsiteX3" fmla="*/ 0 w 880458"/>
                <a:gd name="connsiteY3" fmla="*/ 1884989 h 1884989"/>
                <a:gd name="connsiteX0" fmla="*/ 0 w 806707"/>
                <a:gd name="connsiteY0" fmla="*/ 1884989 h 1884989"/>
                <a:gd name="connsiteX1" fmla="*/ 19354 w 806707"/>
                <a:gd name="connsiteY1" fmla="*/ 0 h 1884989"/>
                <a:gd name="connsiteX2" fmla="*/ 806707 w 806707"/>
                <a:gd name="connsiteY2" fmla="*/ 916367 h 1884989"/>
                <a:gd name="connsiteX3" fmla="*/ 0 w 806707"/>
                <a:gd name="connsiteY3" fmla="*/ 1884989 h 1884989"/>
              </a:gdLst>
              <a:ahLst/>
              <a:cxnLst>
                <a:cxn ang="0">
                  <a:pos x="connsiteX0" y="connsiteY0"/>
                </a:cxn>
                <a:cxn ang="0">
                  <a:pos x="connsiteX1" y="connsiteY1"/>
                </a:cxn>
                <a:cxn ang="0">
                  <a:pos x="connsiteX2" y="connsiteY2"/>
                </a:cxn>
                <a:cxn ang="0">
                  <a:pos x="connsiteX3" y="connsiteY3"/>
                </a:cxn>
              </a:cxnLst>
              <a:rect l="l" t="t" r="r" b="b"/>
              <a:pathLst>
                <a:path w="806707" h="1884989">
                  <a:moveTo>
                    <a:pt x="0" y="1884989"/>
                  </a:moveTo>
                  <a:lnTo>
                    <a:pt x="19354" y="0"/>
                  </a:lnTo>
                  <a:lnTo>
                    <a:pt x="806707" y="916367"/>
                  </a:lnTo>
                  <a:lnTo>
                    <a:pt x="0" y="1884989"/>
                  </a:lnTo>
                  <a:close/>
                </a:path>
              </a:pathLst>
            </a:custGeom>
            <a:solidFill>
              <a:srgbClr val="FFE0A3">
                <a:alpha val="60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Rectangle 1">
              <a:extLst>
                <a:ext uri="{FF2B5EF4-FFF2-40B4-BE49-F238E27FC236}">
                  <a16:creationId xmlns:a16="http://schemas.microsoft.com/office/drawing/2014/main" id="{5D62E07B-F5BF-4070-855C-B3C95C952118}"/>
                </a:ext>
              </a:extLst>
            </p:cNvPr>
            <p:cNvSpPr/>
            <p:nvPr/>
          </p:nvSpPr>
          <p:spPr>
            <a:xfrm rot="15435680">
              <a:off x="551215" y="-653803"/>
              <a:ext cx="1016859" cy="2452931"/>
            </a:xfrm>
            <a:custGeom>
              <a:avLst/>
              <a:gdLst>
                <a:gd name="connsiteX0" fmla="*/ 0 w 1854844"/>
                <a:gd name="connsiteY0" fmla="*/ 1082655 h 1082655"/>
                <a:gd name="connsiteX1" fmla="*/ 927422 w 1854844"/>
                <a:gd name="connsiteY1" fmla="*/ 0 h 1082655"/>
                <a:gd name="connsiteX2" fmla="*/ 1854844 w 1854844"/>
                <a:gd name="connsiteY2" fmla="*/ 1082655 h 1082655"/>
                <a:gd name="connsiteX3" fmla="*/ 0 w 1854844"/>
                <a:gd name="connsiteY3" fmla="*/ 1082655 h 1082655"/>
                <a:gd name="connsiteX0" fmla="*/ 599316 w 927422"/>
                <a:gd name="connsiteY0" fmla="*/ 1259189 h 1259189"/>
                <a:gd name="connsiteX1" fmla="*/ 0 w 927422"/>
                <a:gd name="connsiteY1" fmla="*/ 0 h 1259189"/>
                <a:gd name="connsiteX2" fmla="*/ 927422 w 927422"/>
                <a:gd name="connsiteY2" fmla="*/ 1082655 h 1259189"/>
                <a:gd name="connsiteX3" fmla="*/ 599316 w 927422"/>
                <a:gd name="connsiteY3" fmla="*/ 1259189 h 1259189"/>
                <a:gd name="connsiteX0" fmla="*/ 599316 w 861104"/>
                <a:gd name="connsiteY0" fmla="*/ 1259189 h 1259189"/>
                <a:gd name="connsiteX1" fmla="*/ 0 w 861104"/>
                <a:gd name="connsiteY1" fmla="*/ 0 h 1259189"/>
                <a:gd name="connsiteX2" fmla="*/ 861104 w 861104"/>
                <a:gd name="connsiteY2" fmla="*/ 1005685 h 1259189"/>
                <a:gd name="connsiteX3" fmla="*/ 599316 w 861104"/>
                <a:gd name="connsiteY3" fmla="*/ 1259189 h 1259189"/>
                <a:gd name="connsiteX0" fmla="*/ 320095 w 861104"/>
                <a:gd name="connsiteY0" fmla="*/ 1560290 h 1560290"/>
                <a:gd name="connsiteX1" fmla="*/ 0 w 861104"/>
                <a:gd name="connsiteY1" fmla="*/ 0 h 1560290"/>
                <a:gd name="connsiteX2" fmla="*/ 861104 w 861104"/>
                <a:gd name="connsiteY2" fmla="*/ 1005685 h 1560290"/>
                <a:gd name="connsiteX3" fmla="*/ 320095 w 861104"/>
                <a:gd name="connsiteY3" fmla="*/ 1560290 h 1560290"/>
                <a:gd name="connsiteX0" fmla="*/ 320095 w 909435"/>
                <a:gd name="connsiteY0" fmla="*/ 1560290 h 1560290"/>
                <a:gd name="connsiteX1" fmla="*/ 0 w 909435"/>
                <a:gd name="connsiteY1" fmla="*/ 0 h 1560290"/>
                <a:gd name="connsiteX2" fmla="*/ 909435 w 909435"/>
                <a:gd name="connsiteY2" fmla="*/ 1510496 h 1560290"/>
                <a:gd name="connsiteX3" fmla="*/ 320095 w 909435"/>
                <a:gd name="connsiteY3" fmla="*/ 1560290 h 1560290"/>
                <a:gd name="connsiteX0" fmla="*/ 765989 w 909435"/>
                <a:gd name="connsiteY0" fmla="*/ 2097591 h 2097591"/>
                <a:gd name="connsiteX1" fmla="*/ 0 w 909435"/>
                <a:gd name="connsiteY1" fmla="*/ 0 h 2097591"/>
                <a:gd name="connsiteX2" fmla="*/ 909435 w 909435"/>
                <a:gd name="connsiteY2" fmla="*/ 1510496 h 2097591"/>
                <a:gd name="connsiteX3" fmla="*/ 765989 w 909435"/>
                <a:gd name="connsiteY3" fmla="*/ 2097591 h 2097591"/>
              </a:gdLst>
              <a:ahLst/>
              <a:cxnLst>
                <a:cxn ang="0">
                  <a:pos x="connsiteX0" y="connsiteY0"/>
                </a:cxn>
                <a:cxn ang="0">
                  <a:pos x="connsiteX1" y="connsiteY1"/>
                </a:cxn>
                <a:cxn ang="0">
                  <a:pos x="connsiteX2" y="connsiteY2"/>
                </a:cxn>
                <a:cxn ang="0">
                  <a:pos x="connsiteX3" y="connsiteY3"/>
                </a:cxn>
              </a:cxnLst>
              <a:rect l="l" t="t" r="r" b="b"/>
              <a:pathLst>
                <a:path w="909435" h="2097591">
                  <a:moveTo>
                    <a:pt x="765989" y="2097591"/>
                  </a:moveTo>
                  <a:lnTo>
                    <a:pt x="0" y="0"/>
                  </a:lnTo>
                  <a:lnTo>
                    <a:pt x="909435" y="1510496"/>
                  </a:lnTo>
                  <a:lnTo>
                    <a:pt x="765989" y="2097591"/>
                  </a:lnTo>
                  <a:close/>
                </a:path>
              </a:pathLst>
            </a:custGeom>
            <a:solidFill>
              <a:srgbClr val="FFE0A3">
                <a:alpha val="60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 name="Rectangle 1">
              <a:extLst>
                <a:ext uri="{FF2B5EF4-FFF2-40B4-BE49-F238E27FC236}">
                  <a16:creationId xmlns:a16="http://schemas.microsoft.com/office/drawing/2014/main" id="{5CA4748E-5B86-4BF7-B4C2-AE2EF0CA556B}"/>
                </a:ext>
              </a:extLst>
            </p:cNvPr>
            <p:cNvSpPr/>
            <p:nvPr/>
          </p:nvSpPr>
          <p:spPr>
            <a:xfrm rot="13891906">
              <a:off x="-139661" y="-248739"/>
              <a:ext cx="894740" cy="1549106"/>
            </a:xfrm>
            <a:custGeom>
              <a:avLst/>
              <a:gdLst>
                <a:gd name="connsiteX0" fmla="*/ 0 w 1854844"/>
                <a:gd name="connsiteY0" fmla="*/ 1082655 h 1082655"/>
                <a:gd name="connsiteX1" fmla="*/ 927422 w 1854844"/>
                <a:gd name="connsiteY1" fmla="*/ 0 h 1082655"/>
                <a:gd name="connsiteX2" fmla="*/ 1854844 w 1854844"/>
                <a:gd name="connsiteY2" fmla="*/ 1082655 h 1082655"/>
                <a:gd name="connsiteX3" fmla="*/ 0 w 1854844"/>
                <a:gd name="connsiteY3" fmla="*/ 1082655 h 1082655"/>
                <a:gd name="connsiteX0" fmla="*/ 599316 w 927422"/>
                <a:gd name="connsiteY0" fmla="*/ 1259189 h 1259189"/>
                <a:gd name="connsiteX1" fmla="*/ 0 w 927422"/>
                <a:gd name="connsiteY1" fmla="*/ 0 h 1259189"/>
                <a:gd name="connsiteX2" fmla="*/ 927422 w 927422"/>
                <a:gd name="connsiteY2" fmla="*/ 1082655 h 1259189"/>
                <a:gd name="connsiteX3" fmla="*/ 599316 w 927422"/>
                <a:gd name="connsiteY3" fmla="*/ 1259189 h 1259189"/>
                <a:gd name="connsiteX0" fmla="*/ 599316 w 861104"/>
                <a:gd name="connsiteY0" fmla="*/ 1259189 h 1259189"/>
                <a:gd name="connsiteX1" fmla="*/ 0 w 861104"/>
                <a:gd name="connsiteY1" fmla="*/ 0 h 1259189"/>
                <a:gd name="connsiteX2" fmla="*/ 861104 w 861104"/>
                <a:gd name="connsiteY2" fmla="*/ 1005685 h 1259189"/>
                <a:gd name="connsiteX3" fmla="*/ 599316 w 861104"/>
                <a:gd name="connsiteY3" fmla="*/ 1259189 h 1259189"/>
                <a:gd name="connsiteX0" fmla="*/ 320095 w 861104"/>
                <a:gd name="connsiteY0" fmla="*/ 1560290 h 1560290"/>
                <a:gd name="connsiteX1" fmla="*/ 0 w 861104"/>
                <a:gd name="connsiteY1" fmla="*/ 0 h 1560290"/>
                <a:gd name="connsiteX2" fmla="*/ 861104 w 861104"/>
                <a:gd name="connsiteY2" fmla="*/ 1005685 h 1560290"/>
                <a:gd name="connsiteX3" fmla="*/ 320095 w 861104"/>
                <a:gd name="connsiteY3" fmla="*/ 1560290 h 1560290"/>
                <a:gd name="connsiteX0" fmla="*/ 320095 w 800217"/>
                <a:gd name="connsiteY0" fmla="*/ 1560290 h 1560290"/>
                <a:gd name="connsiteX1" fmla="*/ 0 w 800217"/>
                <a:gd name="connsiteY1" fmla="*/ 0 h 1560290"/>
                <a:gd name="connsiteX2" fmla="*/ 800217 w 800217"/>
                <a:gd name="connsiteY2" fmla="*/ 942785 h 1560290"/>
                <a:gd name="connsiteX3" fmla="*/ 320095 w 800217"/>
                <a:gd name="connsiteY3" fmla="*/ 1560290 h 1560290"/>
                <a:gd name="connsiteX0" fmla="*/ 481049 w 800217"/>
                <a:gd name="connsiteY0" fmla="*/ 1324697 h 1324697"/>
                <a:gd name="connsiteX1" fmla="*/ 0 w 800217"/>
                <a:gd name="connsiteY1" fmla="*/ 0 h 1324697"/>
                <a:gd name="connsiteX2" fmla="*/ 800217 w 800217"/>
                <a:gd name="connsiteY2" fmla="*/ 942785 h 1324697"/>
                <a:gd name="connsiteX3" fmla="*/ 481049 w 800217"/>
                <a:gd name="connsiteY3" fmla="*/ 1324697 h 1324697"/>
              </a:gdLst>
              <a:ahLst/>
              <a:cxnLst>
                <a:cxn ang="0">
                  <a:pos x="connsiteX0" y="connsiteY0"/>
                </a:cxn>
                <a:cxn ang="0">
                  <a:pos x="connsiteX1" y="connsiteY1"/>
                </a:cxn>
                <a:cxn ang="0">
                  <a:pos x="connsiteX2" y="connsiteY2"/>
                </a:cxn>
                <a:cxn ang="0">
                  <a:pos x="connsiteX3" y="connsiteY3"/>
                </a:cxn>
              </a:cxnLst>
              <a:rect l="l" t="t" r="r" b="b"/>
              <a:pathLst>
                <a:path w="800217" h="1324697">
                  <a:moveTo>
                    <a:pt x="481049" y="1324697"/>
                  </a:moveTo>
                  <a:lnTo>
                    <a:pt x="0" y="0"/>
                  </a:lnTo>
                  <a:lnTo>
                    <a:pt x="800217" y="942785"/>
                  </a:lnTo>
                  <a:lnTo>
                    <a:pt x="481049" y="1324697"/>
                  </a:lnTo>
                  <a:close/>
                </a:path>
              </a:pathLst>
            </a:custGeom>
            <a:solidFill>
              <a:srgbClr val="FFE0A3">
                <a:alpha val="60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DDCF989C-5073-42CD-B1C4-B48FEEF7207D}"/>
                </a:ext>
              </a:extLst>
            </p:cNvPr>
            <p:cNvSpPr/>
            <p:nvPr/>
          </p:nvSpPr>
          <p:spPr>
            <a:xfrm>
              <a:off x="9258788" y="1284006"/>
              <a:ext cx="2629156" cy="276999"/>
            </a:xfrm>
            <a:prstGeom prst="rect">
              <a:avLst/>
            </a:prstGeom>
          </p:spPr>
          <p:txBody>
            <a:bodyPr wrap="square">
              <a:spAutoFit/>
            </a:bodyPr>
            <a:lstStyle/>
            <a:p>
              <a:pPr algn="ctr"/>
              <a:r>
                <a:rPr lang="en-US" sz="1200" i="1" spc="300" dirty="0">
                  <a:solidFill>
                    <a:schemeClr val="bg1"/>
                  </a:solidFill>
                  <a:latin typeface="Calibri" panose="020F0502020204030204" pitchFamily="34" charset="0"/>
                  <a:ea typeface="Calibri" panose="020F0502020204030204" pitchFamily="34" charset="0"/>
                </a:rPr>
                <a:t>TIME MANAGEMENT</a:t>
              </a:r>
            </a:p>
          </p:txBody>
        </p:sp>
        <p:pic>
          <p:nvPicPr>
            <p:cNvPr id="19" name="Picture 6" descr="Image result for CLOCK gif">
              <a:extLst>
                <a:ext uri="{FF2B5EF4-FFF2-40B4-BE49-F238E27FC236}">
                  <a16:creationId xmlns:a16="http://schemas.microsoft.com/office/drawing/2014/main" id="{A7EF7E6A-60D8-454D-892E-8011E926CA0B}"/>
                </a:ext>
              </a:extLst>
            </p:cNvPr>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10144747" y="73084"/>
              <a:ext cx="1171844" cy="1171844"/>
            </a:xfrm>
            <a:prstGeom prst="rect">
              <a:avLst/>
            </a:prstGeom>
            <a:noFill/>
            <a:extLst>
              <a:ext uri="{909E8E84-426E-40DD-AFC4-6F175D3DCCD1}">
                <a14:hiddenFill xmlns:a14="http://schemas.microsoft.com/office/drawing/2010/main">
                  <a:solidFill>
                    <a:srgbClr val="FFFFFF"/>
                  </a:solidFill>
                </a14:hiddenFill>
              </a:ext>
            </a:extLst>
          </p:spPr>
        </p:pic>
        <p:sp>
          <p:nvSpPr>
            <p:cNvPr id="20" name="Freeform: Shape 19">
              <a:extLst>
                <a:ext uri="{FF2B5EF4-FFF2-40B4-BE49-F238E27FC236}">
                  <a16:creationId xmlns:a16="http://schemas.microsoft.com/office/drawing/2014/main" id="{0CFB9C15-A967-4446-9AB4-1DF1F199479F}"/>
                </a:ext>
              </a:extLst>
            </p:cNvPr>
            <p:cNvSpPr/>
            <p:nvPr/>
          </p:nvSpPr>
          <p:spPr>
            <a:xfrm>
              <a:off x="9707880" y="-7621"/>
              <a:ext cx="2050542" cy="1333659"/>
            </a:xfrm>
            <a:custGeom>
              <a:avLst/>
              <a:gdLst>
                <a:gd name="connsiteX0" fmla="*/ 1102557 w 2205111"/>
                <a:gd name="connsiteY0" fmla="*/ 113376 h 1368330"/>
                <a:gd name="connsiteX1" fmla="*/ 504841 w 2205111"/>
                <a:gd name="connsiteY1" fmla="*/ 684165 h 1368330"/>
                <a:gd name="connsiteX2" fmla="*/ 1102557 w 2205111"/>
                <a:gd name="connsiteY2" fmla="*/ 1254954 h 1368330"/>
                <a:gd name="connsiteX3" fmla="*/ 1700273 w 2205111"/>
                <a:gd name="connsiteY3" fmla="*/ 684165 h 1368330"/>
                <a:gd name="connsiteX4" fmla="*/ 1102557 w 2205111"/>
                <a:gd name="connsiteY4" fmla="*/ 113376 h 1368330"/>
                <a:gd name="connsiteX5" fmla="*/ 2205111 w 2205111"/>
                <a:gd name="connsiteY5" fmla="*/ 0 h 1368330"/>
                <a:gd name="connsiteX6" fmla="*/ 1973580 w 2205111"/>
                <a:gd name="connsiteY6" fmla="*/ 1364040 h 1368330"/>
                <a:gd name="connsiteX7" fmla="*/ 0 w 2205111"/>
                <a:gd name="connsiteY7" fmla="*/ 1368330 h 1368330"/>
                <a:gd name="connsiteX8" fmla="*/ 260546 w 2205111"/>
                <a:gd name="connsiteY8" fmla="*/ 6159 h 1368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05111" h="1368330">
                  <a:moveTo>
                    <a:pt x="1102557" y="113376"/>
                  </a:moveTo>
                  <a:cubicBezTo>
                    <a:pt x="772448" y="113376"/>
                    <a:pt x="504841" y="368927"/>
                    <a:pt x="504841" y="684165"/>
                  </a:cubicBezTo>
                  <a:cubicBezTo>
                    <a:pt x="504841" y="999403"/>
                    <a:pt x="772448" y="1254954"/>
                    <a:pt x="1102557" y="1254954"/>
                  </a:cubicBezTo>
                  <a:cubicBezTo>
                    <a:pt x="1432666" y="1254954"/>
                    <a:pt x="1700273" y="999403"/>
                    <a:pt x="1700273" y="684165"/>
                  </a:cubicBezTo>
                  <a:cubicBezTo>
                    <a:pt x="1700273" y="368927"/>
                    <a:pt x="1432666" y="113376"/>
                    <a:pt x="1102557" y="113376"/>
                  </a:cubicBezTo>
                  <a:close/>
                  <a:moveTo>
                    <a:pt x="2205111" y="0"/>
                  </a:moveTo>
                  <a:lnTo>
                    <a:pt x="1973580" y="1364040"/>
                  </a:lnTo>
                  <a:lnTo>
                    <a:pt x="0" y="1368330"/>
                  </a:lnTo>
                  <a:lnTo>
                    <a:pt x="260546" y="6159"/>
                  </a:lnTo>
                  <a:close/>
                </a:path>
              </a:pathLst>
            </a:custGeom>
            <a:solidFill>
              <a:srgbClr val="EE9F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1" name="Oval 20">
              <a:extLst>
                <a:ext uri="{FF2B5EF4-FFF2-40B4-BE49-F238E27FC236}">
                  <a16:creationId xmlns:a16="http://schemas.microsoft.com/office/drawing/2014/main" id="{C5313F24-E45D-4016-9CDE-1494D83034F5}"/>
                </a:ext>
              </a:extLst>
            </p:cNvPr>
            <p:cNvSpPr/>
            <p:nvPr/>
          </p:nvSpPr>
          <p:spPr>
            <a:xfrm>
              <a:off x="10181147" y="109945"/>
              <a:ext cx="1097280" cy="1097739"/>
            </a:xfrm>
            <a:prstGeom prst="ellipse">
              <a:avLst/>
            </a:prstGeom>
            <a:noFill/>
            <a:ln w="28575">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42BE49EF-F396-4DF8-AA21-A11062E23C77}"/>
                </a:ext>
              </a:extLst>
            </p:cNvPr>
            <p:cNvSpPr/>
            <p:nvPr/>
          </p:nvSpPr>
          <p:spPr>
            <a:xfrm>
              <a:off x="10158287" y="85689"/>
              <a:ext cx="1143000" cy="1143000"/>
            </a:xfrm>
            <a:prstGeom prst="ellipse">
              <a:avLst/>
            </a:prstGeom>
            <a:noFill/>
            <a:ln w="381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3" name="Oval 22">
              <a:extLst>
                <a:ext uri="{FF2B5EF4-FFF2-40B4-BE49-F238E27FC236}">
                  <a16:creationId xmlns:a16="http://schemas.microsoft.com/office/drawing/2014/main" id="{8D16E1BD-0D65-43A9-8B8F-C48FC74DEDDA}"/>
                </a:ext>
              </a:extLst>
            </p:cNvPr>
            <p:cNvSpPr/>
            <p:nvPr/>
          </p:nvSpPr>
          <p:spPr>
            <a:xfrm>
              <a:off x="10661207" y="591231"/>
              <a:ext cx="137160" cy="137160"/>
            </a:xfrm>
            <a:prstGeom prst="ellipse">
              <a:avLst/>
            </a:prstGeom>
            <a:gradFill flip="none" rotWithShape="1">
              <a:gsLst>
                <a:gs pos="0">
                  <a:schemeClr val="bg1">
                    <a:lumMod val="65000"/>
                    <a:shade val="30000"/>
                    <a:satMod val="115000"/>
                  </a:schemeClr>
                </a:gs>
                <a:gs pos="61000">
                  <a:schemeClr val="bg1">
                    <a:lumMod val="65000"/>
                  </a:schemeClr>
                </a:gs>
                <a:gs pos="100000">
                  <a:schemeClr val="bg1">
                    <a:lumMod val="75000"/>
                  </a:schemeClr>
                </a:gs>
              </a:gsLst>
              <a:path path="circle">
                <a:fillToRect l="50000" t="50000" r="50000" b="50000"/>
              </a:path>
              <a:tileRect/>
            </a:gradFill>
            <a:ln w="12700">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465CE141-13F7-4075-85E0-D5FED665C617}"/>
                </a:ext>
              </a:extLst>
            </p:cNvPr>
            <p:cNvSpPr/>
            <p:nvPr/>
          </p:nvSpPr>
          <p:spPr>
            <a:xfrm>
              <a:off x="10675956" y="604679"/>
              <a:ext cx="109426" cy="109426"/>
            </a:xfrm>
            <a:prstGeom prst="ellipse">
              <a:avLst/>
            </a:prstGeom>
            <a:gradFill flip="none" rotWithShape="1">
              <a:gsLst>
                <a:gs pos="0">
                  <a:schemeClr val="bg1">
                    <a:lumMod val="65000"/>
                    <a:shade val="30000"/>
                    <a:satMod val="115000"/>
                  </a:schemeClr>
                </a:gs>
                <a:gs pos="61000">
                  <a:schemeClr val="bg1">
                    <a:lumMod val="65000"/>
                  </a:schemeClr>
                </a:gs>
                <a:gs pos="100000">
                  <a:schemeClr val="bg1">
                    <a:lumMod val="75000"/>
                  </a:schemeClr>
                </a:gs>
              </a:gsLst>
              <a:path path="circle">
                <a:fillToRect l="50000" t="50000" r="50000" b="50000"/>
              </a:path>
              <a:tileRect/>
            </a:gradFill>
            <a:ln w="9525">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25" name="Title 1">
            <a:extLst>
              <a:ext uri="{FF2B5EF4-FFF2-40B4-BE49-F238E27FC236}">
                <a16:creationId xmlns:a16="http://schemas.microsoft.com/office/drawing/2014/main" id="{2E6DACF8-9D59-4E3F-95BF-342448E592DD}"/>
              </a:ext>
            </a:extLst>
          </p:cNvPr>
          <p:cNvSpPr>
            <a:spLocks noGrp="1"/>
          </p:cNvSpPr>
          <p:nvPr>
            <p:ph type="title" hasCustomPrompt="1"/>
          </p:nvPr>
        </p:nvSpPr>
        <p:spPr>
          <a:xfrm>
            <a:off x="609600" y="274638"/>
            <a:ext cx="10972800" cy="1143000"/>
          </a:xfrm>
        </p:spPr>
        <p:txBody>
          <a:bodyPr/>
          <a:lstStyle>
            <a:lvl1pPr algn="l">
              <a:defRPr b="1">
                <a:solidFill>
                  <a:srgbClr val="000000"/>
                </a:solidFill>
              </a:defRPr>
            </a:lvl1pPr>
          </a:lstStyle>
          <a:p>
            <a:r>
              <a:rPr lang="en-US" dirty="0"/>
              <a:t>Click To Edit Master Title Style</a:t>
            </a:r>
          </a:p>
        </p:txBody>
      </p:sp>
      <p:sp>
        <p:nvSpPr>
          <p:cNvPr id="2" name="Rectangle 1">
            <a:extLst>
              <a:ext uri="{FF2B5EF4-FFF2-40B4-BE49-F238E27FC236}">
                <a16:creationId xmlns:a16="http://schemas.microsoft.com/office/drawing/2014/main" id="{400F97AE-F63E-4A60-8322-04D31A84F8F0}"/>
              </a:ext>
            </a:extLst>
          </p:cNvPr>
          <p:cNvSpPr/>
          <p:nvPr userDrawn="1"/>
        </p:nvSpPr>
        <p:spPr>
          <a:xfrm>
            <a:off x="-30480" y="6324600"/>
            <a:ext cx="12252960" cy="533400"/>
          </a:xfrm>
          <a:prstGeom prst="rect">
            <a:avLst/>
          </a:prstGeom>
          <a:solidFill>
            <a:srgbClr val="FDB82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5262515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32762D3-DF72-D540-898C-C4A40E3E62D9}" type="datetimeFigureOut">
              <a:rPr lang="en-US" smtClean="0"/>
              <a:t>7/27/2023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9AE1649-C190-1E44-AAD5-C129AA553731}" type="slidenum">
              <a:rPr lang="en-US" smtClean="0"/>
              <a:t>‹#›</a:t>
            </a:fld>
            <a:endParaRPr lang="en-US"/>
          </a:p>
        </p:txBody>
      </p:sp>
      <p:sp>
        <p:nvSpPr>
          <p:cNvPr id="9" name="Rectangle 8">
            <a:extLst>
              <a:ext uri="{FF2B5EF4-FFF2-40B4-BE49-F238E27FC236}">
                <a16:creationId xmlns:a16="http://schemas.microsoft.com/office/drawing/2014/main" id="{8B3FB08B-AEB4-4E61-B592-B1E049970424}"/>
              </a:ext>
            </a:extLst>
          </p:cNvPr>
          <p:cNvSpPr/>
          <p:nvPr userDrawn="1"/>
        </p:nvSpPr>
        <p:spPr>
          <a:xfrm>
            <a:off x="-30480" y="6324600"/>
            <a:ext cx="12252960" cy="533400"/>
          </a:xfrm>
          <a:prstGeom prst="rect">
            <a:avLst/>
          </a:prstGeom>
          <a:solidFill>
            <a:srgbClr val="FDB82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31879161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1_Section Header">
    <p:spTree>
      <p:nvGrpSpPr>
        <p:cNvPr id="1" name=""/>
        <p:cNvGrpSpPr/>
        <p:nvPr/>
      </p:nvGrpSpPr>
      <p:grpSpPr>
        <a:xfrm>
          <a:off x="0" y="0"/>
          <a:ext cx="0" cy="0"/>
          <a:chOff x="0" y="0"/>
          <a:chExt cx="0" cy="0"/>
        </a:xfrm>
      </p:grpSpPr>
      <p:pic>
        <p:nvPicPr>
          <p:cNvPr id="8" name="Picture 7" descr="Sunny Back.png"/>
          <p:cNvPicPr>
            <a:picLocks noChangeAspect="1"/>
          </p:cNvPicPr>
          <p:nvPr userDrawn="1"/>
        </p:nvPicPr>
        <p:blipFill>
          <a:blip r:embed="rId2">
            <a:alphaModFix amt="69000"/>
            <a:extLst>
              <a:ext uri="{28A0092B-C50C-407E-A947-70E740481C1C}">
                <a14:useLocalDpi xmlns:a14="http://schemas.microsoft.com/office/drawing/2010/main" val="0"/>
              </a:ext>
            </a:extLst>
          </a:blip>
          <a:stretch>
            <a:fillRect/>
          </a:stretch>
        </p:blipFill>
        <p:spPr>
          <a:xfrm>
            <a:off x="-23245" y="0"/>
            <a:ext cx="12215245" cy="6880414"/>
          </a:xfrm>
          <a:prstGeom prst="rect">
            <a:avLst/>
          </a:prstGeom>
        </p:spPr>
      </p:pic>
      <p:sp>
        <p:nvSpPr>
          <p:cNvPr id="2" name="Title 1"/>
          <p:cNvSpPr>
            <a:spLocks noGrp="1"/>
          </p:cNvSpPr>
          <p:nvPr>
            <p:ph type="title"/>
          </p:nvPr>
        </p:nvSpPr>
        <p:spPr>
          <a:xfrm>
            <a:off x="3356783" y="4406901"/>
            <a:ext cx="7969501"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3356783" y="2906713"/>
            <a:ext cx="79695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392DC5D-2FFA-1D43-BE67-4498328BF505}" type="datetimeFigureOut">
              <a:rPr lang="en-US" smtClean="0"/>
              <a:t>7/27/2023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15C4280-C049-3F4D-9821-9F213D5518C1}" type="slidenum">
              <a:rPr lang="en-US" smtClean="0"/>
              <a:t>‹#›</a:t>
            </a:fld>
            <a:endParaRPr lang="en-US"/>
          </a:p>
        </p:txBody>
      </p:sp>
      <p:pic>
        <p:nvPicPr>
          <p:cNvPr id="9" name="Picture 8" descr="FSD PPP Template.png"/>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346124" y="0"/>
            <a:ext cx="2694791" cy="6858000"/>
          </a:xfrm>
          <a:prstGeom prst="rect">
            <a:avLst/>
          </a:prstGeom>
        </p:spPr>
      </p:pic>
    </p:spTree>
    <p:extLst>
      <p:ext uri="{BB962C8B-B14F-4D97-AF65-F5344CB8AC3E}">
        <p14:creationId xmlns:p14="http://schemas.microsoft.com/office/powerpoint/2010/main" val="391650756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532762D3-DF72-D540-898C-C4A40E3E62D9}" type="datetimeFigureOut">
              <a:rPr lang="en-US" smtClean="0"/>
              <a:t>7/27/2023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9AE1649-C190-1E44-AAD5-C129AA553731}" type="slidenum">
              <a:rPr lang="en-US" smtClean="0"/>
              <a:t>‹#›</a:t>
            </a:fld>
            <a:endParaRPr lang="en-US"/>
          </a:p>
        </p:txBody>
      </p:sp>
      <p:sp>
        <p:nvSpPr>
          <p:cNvPr id="10" name="Rectangle 9">
            <a:extLst>
              <a:ext uri="{FF2B5EF4-FFF2-40B4-BE49-F238E27FC236}">
                <a16:creationId xmlns:a16="http://schemas.microsoft.com/office/drawing/2014/main" id="{A457433F-9102-4EB8-90BE-4FCAEEAC6F15}"/>
              </a:ext>
            </a:extLst>
          </p:cNvPr>
          <p:cNvSpPr/>
          <p:nvPr userDrawn="1"/>
        </p:nvSpPr>
        <p:spPr>
          <a:xfrm>
            <a:off x="-30480" y="6324600"/>
            <a:ext cx="12252960" cy="533400"/>
          </a:xfrm>
          <a:prstGeom prst="rect">
            <a:avLst/>
          </a:prstGeom>
          <a:solidFill>
            <a:srgbClr val="FDB82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4806149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532762D3-DF72-D540-898C-C4A40E3E62D9}" type="datetimeFigureOut">
              <a:rPr lang="en-US" smtClean="0"/>
              <a:t>7/27/2023</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9AE1649-C190-1E44-AAD5-C129AA553731}" type="slidenum">
              <a:rPr lang="en-US" smtClean="0"/>
              <a:t>‹#›</a:t>
            </a:fld>
            <a:endParaRPr lang="en-US"/>
          </a:p>
        </p:txBody>
      </p:sp>
      <p:sp>
        <p:nvSpPr>
          <p:cNvPr id="8" name="Rectangle 7">
            <a:extLst>
              <a:ext uri="{FF2B5EF4-FFF2-40B4-BE49-F238E27FC236}">
                <a16:creationId xmlns:a16="http://schemas.microsoft.com/office/drawing/2014/main" id="{911337CD-D5FC-4E40-91B9-D951D44CA201}"/>
              </a:ext>
            </a:extLst>
          </p:cNvPr>
          <p:cNvSpPr/>
          <p:nvPr userDrawn="1"/>
        </p:nvSpPr>
        <p:spPr>
          <a:xfrm>
            <a:off x="-30480" y="6324600"/>
            <a:ext cx="12252960" cy="533400"/>
          </a:xfrm>
          <a:prstGeom prst="rect">
            <a:avLst/>
          </a:prstGeom>
          <a:solidFill>
            <a:srgbClr val="FDB82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85309309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32762D3-DF72-D540-898C-C4A40E3E62D9}" type="datetimeFigureOut">
              <a:rPr lang="en-US" smtClean="0"/>
              <a:t>7/27/2023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9AE1649-C190-1E44-AAD5-C129AA553731}" type="slidenum">
              <a:rPr lang="en-US" smtClean="0"/>
              <a:t>‹#›</a:t>
            </a:fld>
            <a:endParaRPr lang="en-US"/>
          </a:p>
        </p:txBody>
      </p:sp>
      <p:sp>
        <p:nvSpPr>
          <p:cNvPr id="7" name="Rectangle 6">
            <a:extLst>
              <a:ext uri="{FF2B5EF4-FFF2-40B4-BE49-F238E27FC236}">
                <a16:creationId xmlns:a16="http://schemas.microsoft.com/office/drawing/2014/main" id="{002D0041-F436-424A-9A66-75256BEC4847}"/>
              </a:ext>
            </a:extLst>
          </p:cNvPr>
          <p:cNvSpPr/>
          <p:nvPr userDrawn="1"/>
        </p:nvSpPr>
        <p:spPr>
          <a:xfrm>
            <a:off x="-30480" y="6324600"/>
            <a:ext cx="12252960" cy="533400"/>
          </a:xfrm>
          <a:prstGeom prst="rect">
            <a:avLst/>
          </a:prstGeom>
          <a:solidFill>
            <a:srgbClr val="FDB82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7518432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76E2B8D-DB20-44D1-84BC-F76685913380}"/>
              </a:ext>
            </a:extLst>
          </p:cNvPr>
          <p:cNvSpPr>
            <a:spLocks noGrp="1"/>
          </p:cNvSpPr>
          <p:nvPr>
            <p:ph type="title"/>
          </p:nvPr>
        </p:nvSpPr>
        <p:spPr>
          <a:xfrm>
            <a:off x="448056" y="448056"/>
            <a:ext cx="11311128" cy="3401568"/>
          </a:xfrm>
        </p:spPr>
        <p:txBody>
          <a:bodyPr anchor="b">
            <a:normAutofit/>
          </a:bodyPr>
          <a:lstStyle>
            <a:lvl1pPr>
              <a:defRPr sz="6400"/>
            </a:lvl1p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E594C298-618E-4642-8F2B-8DD253ED5C06}"/>
              </a:ext>
            </a:extLst>
          </p:cNvPr>
          <p:cNvSpPr>
            <a:spLocks noGrp="1"/>
          </p:cNvSpPr>
          <p:nvPr>
            <p:ph type="body" idx="1"/>
          </p:nvPr>
        </p:nvSpPr>
        <p:spPr>
          <a:xfrm>
            <a:off x="448056" y="4471416"/>
            <a:ext cx="11292840" cy="1481328"/>
          </a:xfrm>
        </p:spPr>
        <p:txBody>
          <a:bodyPr/>
          <a:lstStyle>
            <a:lvl1pPr marL="0" indent="0">
              <a:lnSpc>
                <a:spcPct val="120000"/>
              </a:lnSpc>
              <a:buNone/>
              <a:defRPr sz="2400">
                <a:solidFill>
                  <a:schemeClr val="tx2">
                    <a:alpha val="5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E2B3ECD5-2EEA-457B-9C93-36F8AF368EC7}"/>
              </a:ext>
            </a:extLst>
          </p:cNvPr>
          <p:cNvSpPr>
            <a:spLocks noGrp="1"/>
          </p:cNvSpPr>
          <p:nvPr>
            <p:ph type="dt" sz="half" idx="10"/>
          </p:nvPr>
        </p:nvSpPr>
        <p:spPr>
          <a:xfrm>
            <a:off x="438912" y="6153912"/>
            <a:ext cx="3456432" cy="502920"/>
          </a:xfrm>
          <a:prstGeom prst="rect">
            <a:avLst/>
          </a:prstGeom>
        </p:spPr>
        <p:txBody>
          <a:bodyPr/>
          <a:lstStyle/>
          <a:p>
            <a:fld id="{10EDCA73-0A86-4195-A787-75037827079D}" type="datetime2">
              <a:rPr lang="en-US" smtClean="0"/>
              <a:t>Thursday, July 27, 2023</a:t>
            </a:fld>
            <a:endParaRPr lang="en-US"/>
          </a:p>
        </p:txBody>
      </p:sp>
      <p:sp>
        <p:nvSpPr>
          <p:cNvPr id="5" name="Footer Placeholder 4">
            <a:extLst>
              <a:ext uri="{FF2B5EF4-FFF2-40B4-BE49-F238E27FC236}">
                <a16:creationId xmlns:a16="http://schemas.microsoft.com/office/drawing/2014/main" id="{D79A15D4-F172-4025-9290-C8F5D419720E}"/>
              </a:ext>
            </a:extLst>
          </p:cNvPr>
          <p:cNvSpPr>
            <a:spLocks noGrp="1"/>
          </p:cNvSpPr>
          <p:nvPr>
            <p:ph type="ftr" sz="quarter" idx="11"/>
          </p:nvPr>
        </p:nvSpPr>
        <p:spPr/>
        <p:txBody>
          <a:bodyPr/>
          <a:lstStyle/>
          <a:p>
            <a:r>
              <a:rPr lang="en-US"/>
              <a:t>Sample Footer Text</a:t>
            </a:r>
          </a:p>
        </p:txBody>
      </p:sp>
      <p:sp>
        <p:nvSpPr>
          <p:cNvPr id="6" name="Slide Number Placeholder 5">
            <a:extLst>
              <a:ext uri="{FF2B5EF4-FFF2-40B4-BE49-F238E27FC236}">
                <a16:creationId xmlns:a16="http://schemas.microsoft.com/office/drawing/2014/main" id="{3926CD73-9984-4E1D-BD74-37115C1F4C57}"/>
              </a:ext>
            </a:extLst>
          </p:cNvPr>
          <p:cNvSpPr>
            <a:spLocks noGrp="1"/>
          </p:cNvSpPr>
          <p:nvPr>
            <p:ph type="sldNum" sz="quarter" idx="12"/>
          </p:nvPr>
        </p:nvSpPr>
        <p:spPr/>
        <p:txBody>
          <a:bodyPr rIns="219456"/>
          <a:lstStyle/>
          <a:p>
            <a:fld id="{0D309695-DEC3-40DA-9DF5-330280C9D0E8}" type="slidenum">
              <a:rPr lang="en-US" smtClean="0"/>
              <a:t>‹#›</a:t>
            </a:fld>
            <a:endParaRPr lang="en-US"/>
          </a:p>
        </p:txBody>
      </p:sp>
      <p:cxnSp>
        <p:nvCxnSpPr>
          <p:cNvPr id="8" name="Straight Connector 7">
            <a:extLst>
              <a:ext uri="{FF2B5EF4-FFF2-40B4-BE49-F238E27FC236}">
                <a16:creationId xmlns:a16="http://schemas.microsoft.com/office/drawing/2014/main" id="{E99FAD47-5E44-4EE5-A422-A77593F8F3A3}"/>
              </a:ext>
            </a:extLst>
          </p:cNvPr>
          <p:cNvCxnSpPr>
            <a:cxnSpLocks/>
          </p:cNvCxnSpPr>
          <p:nvPr/>
        </p:nvCxnSpPr>
        <p:spPr>
          <a:xfrm>
            <a:off x="449400" y="4122000"/>
            <a:ext cx="11293200" cy="0"/>
          </a:xfrm>
          <a:prstGeom prst="line">
            <a:avLst/>
          </a:prstGeom>
          <a:ln w="6350">
            <a:solidFill>
              <a:schemeClr val="tx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5451452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5" name="Date Placeholder 4"/>
          <p:cNvSpPr>
            <a:spLocks noGrp="1"/>
          </p:cNvSpPr>
          <p:nvPr>
            <p:ph type="dt" sz="half" idx="10"/>
          </p:nvPr>
        </p:nvSpPr>
        <p:spPr/>
        <p:txBody>
          <a:bodyPr/>
          <a:lstStyle/>
          <a:p>
            <a:fld id="{532762D3-DF72-D540-898C-C4A40E3E62D9}" type="datetimeFigureOut">
              <a:rPr lang="en-US" smtClean="0"/>
              <a:t>7/27/2023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9AE1649-C190-1E44-AAD5-C129AA553731}" type="slidenum">
              <a:rPr lang="en-US" smtClean="0"/>
              <a:t>‹#›</a:t>
            </a:fld>
            <a:endParaRPr lang="en-US"/>
          </a:p>
        </p:txBody>
      </p:sp>
      <p:sp>
        <p:nvSpPr>
          <p:cNvPr id="10" name="Rectangle 9">
            <a:extLst>
              <a:ext uri="{FF2B5EF4-FFF2-40B4-BE49-F238E27FC236}">
                <a16:creationId xmlns:a16="http://schemas.microsoft.com/office/drawing/2014/main" id="{E813935B-67F4-440A-896F-37BC88B412D3}"/>
              </a:ext>
            </a:extLst>
          </p:cNvPr>
          <p:cNvSpPr/>
          <p:nvPr userDrawn="1"/>
        </p:nvSpPr>
        <p:spPr>
          <a:xfrm>
            <a:off x="-30480" y="6324600"/>
            <a:ext cx="12252960" cy="533400"/>
          </a:xfrm>
          <a:prstGeom prst="rect">
            <a:avLst/>
          </a:prstGeom>
          <a:solidFill>
            <a:srgbClr val="FDB82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68056275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5" name="Date Placeholder 4"/>
          <p:cNvSpPr>
            <a:spLocks noGrp="1"/>
          </p:cNvSpPr>
          <p:nvPr>
            <p:ph type="dt" sz="half" idx="10"/>
          </p:nvPr>
        </p:nvSpPr>
        <p:spPr/>
        <p:txBody>
          <a:bodyPr/>
          <a:lstStyle/>
          <a:p>
            <a:fld id="{532762D3-DF72-D540-898C-C4A40E3E62D9}" type="datetimeFigureOut">
              <a:rPr lang="en-US" smtClean="0"/>
              <a:t>7/27/2023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9AE1649-C190-1E44-AAD5-C129AA553731}" type="slidenum">
              <a:rPr lang="en-US" smtClean="0"/>
              <a:t>‹#›</a:t>
            </a:fld>
            <a:endParaRPr lang="en-US"/>
          </a:p>
        </p:txBody>
      </p:sp>
      <p:sp>
        <p:nvSpPr>
          <p:cNvPr id="10" name="Rectangle 9">
            <a:extLst>
              <a:ext uri="{FF2B5EF4-FFF2-40B4-BE49-F238E27FC236}">
                <a16:creationId xmlns:a16="http://schemas.microsoft.com/office/drawing/2014/main" id="{5E974E26-26D8-406E-B570-5107FA3B1DD4}"/>
              </a:ext>
            </a:extLst>
          </p:cNvPr>
          <p:cNvSpPr/>
          <p:nvPr userDrawn="1"/>
        </p:nvSpPr>
        <p:spPr>
          <a:xfrm>
            <a:off x="-30480" y="6324600"/>
            <a:ext cx="12252960" cy="533400"/>
          </a:xfrm>
          <a:prstGeom prst="rect">
            <a:avLst/>
          </a:prstGeom>
          <a:solidFill>
            <a:srgbClr val="FDB82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13593238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32762D3-DF72-D540-898C-C4A40E3E62D9}" type="datetimeFigureOut">
              <a:rPr lang="en-US" smtClean="0"/>
              <a:t>7/27/2023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9AE1649-C190-1E44-AAD5-C129AA553731}" type="slidenum">
              <a:rPr lang="en-US" smtClean="0"/>
              <a:t>‹#›</a:t>
            </a:fld>
            <a:endParaRPr lang="en-US"/>
          </a:p>
        </p:txBody>
      </p:sp>
      <p:sp>
        <p:nvSpPr>
          <p:cNvPr id="9" name="Rectangle 8">
            <a:extLst>
              <a:ext uri="{FF2B5EF4-FFF2-40B4-BE49-F238E27FC236}">
                <a16:creationId xmlns:a16="http://schemas.microsoft.com/office/drawing/2014/main" id="{71A6AFD5-56D1-4488-BD10-DBC9F416D0F3}"/>
              </a:ext>
            </a:extLst>
          </p:cNvPr>
          <p:cNvSpPr/>
          <p:nvPr userDrawn="1"/>
        </p:nvSpPr>
        <p:spPr>
          <a:xfrm>
            <a:off x="-30480" y="6324600"/>
            <a:ext cx="12252960" cy="533400"/>
          </a:xfrm>
          <a:prstGeom prst="rect">
            <a:avLst/>
          </a:prstGeom>
          <a:solidFill>
            <a:srgbClr val="FDB82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92989517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32762D3-DF72-D540-898C-C4A40E3E62D9}" type="datetimeFigureOut">
              <a:rPr lang="en-US" smtClean="0"/>
              <a:t>7/27/2023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9AE1649-C190-1E44-AAD5-C129AA553731}" type="slidenum">
              <a:rPr lang="en-US" smtClean="0"/>
              <a:t>‹#›</a:t>
            </a:fld>
            <a:endParaRPr lang="en-US"/>
          </a:p>
        </p:txBody>
      </p:sp>
      <p:pic>
        <p:nvPicPr>
          <p:cNvPr id="8" name="Picture 7" descr="FSD PPP Temp 2.pn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5449645"/>
            <a:ext cx="12182048" cy="1417547"/>
          </a:xfrm>
          <a:prstGeom prst="rect">
            <a:avLst/>
          </a:prstGeom>
        </p:spPr>
      </p:pic>
    </p:spTree>
    <p:extLst>
      <p:ext uri="{BB962C8B-B14F-4D97-AF65-F5344CB8AC3E}">
        <p14:creationId xmlns:p14="http://schemas.microsoft.com/office/powerpoint/2010/main" val="264151273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122363"/>
            <a:ext cx="10363200" cy="2387600"/>
          </a:xfrm>
        </p:spPr>
        <p:txBody>
          <a:bodyPr anchor="b"/>
          <a:lstStyle>
            <a:lvl1pPr algn="ctr">
              <a:defRPr sz="5294"/>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118"/>
            </a:lvl1pPr>
            <a:lvl2pPr marL="403433" indent="0" algn="ctr">
              <a:buNone/>
              <a:defRPr sz="1765"/>
            </a:lvl2pPr>
            <a:lvl3pPr marL="806867" indent="0" algn="ctr">
              <a:buNone/>
              <a:defRPr sz="1588"/>
            </a:lvl3pPr>
            <a:lvl4pPr marL="1210300" indent="0" algn="ctr">
              <a:buNone/>
              <a:defRPr sz="1412"/>
            </a:lvl4pPr>
            <a:lvl5pPr marL="1613733" indent="0" algn="ctr">
              <a:buNone/>
              <a:defRPr sz="1412"/>
            </a:lvl5pPr>
            <a:lvl6pPr marL="2017166" indent="0" algn="ctr">
              <a:buNone/>
              <a:defRPr sz="1412"/>
            </a:lvl6pPr>
            <a:lvl7pPr marL="2420600" indent="0" algn="ctr">
              <a:buNone/>
              <a:defRPr sz="1412"/>
            </a:lvl7pPr>
            <a:lvl8pPr marL="2824033" indent="0" algn="ctr">
              <a:buNone/>
              <a:defRPr sz="1412"/>
            </a:lvl8pPr>
            <a:lvl9pPr marL="3227466" indent="0" algn="ctr">
              <a:buNone/>
              <a:defRPr sz="1412"/>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87EE4133-553E-4600-B991-1E7D9728736D}" type="datetimeFigureOut">
              <a:rPr lang="en-US" smtClean="0"/>
              <a:t>7/27/2023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676E4F0-5F21-4750-A278-DB5EDD703BF9}" type="slidenum">
              <a:rPr lang="en-US" smtClean="0"/>
              <a:t>‹#›</a:t>
            </a:fld>
            <a:endParaRPr lang="en-US"/>
          </a:p>
        </p:txBody>
      </p:sp>
    </p:spTree>
    <p:extLst>
      <p:ext uri="{BB962C8B-B14F-4D97-AF65-F5344CB8AC3E}">
        <p14:creationId xmlns:p14="http://schemas.microsoft.com/office/powerpoint/2010/main" val="387082516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87EE4133-553E-4600-B991-1E7D9728736D}" type="datetimeFigureOut">
              <a:rPr lang="en-US" smtClean="0"/>
              <a:t>7/27/2023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676E4F0-5F21-4750-A278-DB5EDD703BF9}" type="slidenum">
              <a:rPr lang="en-US" smtClean="0"/>
              <a:t>‹#›</a:t>
            </a:fld>
            <a:endParaRPr lang="en-US"/>
          </a:p>
        </p:txBody>
      </p:sp>
    </p:spTree>
    <p:extLst>
      <p:ext uri="{BB962C8B-B14F-4D97-AF65-F5344CB8AC3E}">
        <p14:creationId xmlns:p14="http://schemas.microsoft.com/office/powerpoint/2010/main" val="346171876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0"/>
            <a:ext cx="10515600" cy="2852737"/>
          </a:xfrm>
        </p:spPr>
        <p:txBody>
          <a:bodyPr anchor="b"/>
          <a:lstStyle>
            <a:lvl1pPr>
              <a:defRPr sz="5294"/>
            </a:lvl1pPr>
          </a:lstStyle>
          <a:p>
            <a:r>
              <a:rPr lang="en-US"/>
              <a:t>Click to edit Master title style</a:t>
            </a:r>
            <a:endParaRPr lang="en-US" dirty="0"/>
          </a:p>
        </p:txBody>
      </p:sp>
      <p:sp>
        <p:nvSpPr>
          <p:cNvPr id="3" name="Text Placeholder 2"/>
          <p:cNvSpPr>
            <a:spLocks noGrp="1"/>
          </p:cNvSpPr>
          <p:nvPr>
            <p:ph type="body" idx="1"/>
          </p:nvPr>
        </p:nvSpPr>
        <p:spPr>
          <a:xfrm>
            <a:off x="831851" y="4589464"/>
            <a:ext cx="10515600" cy="1500187"/>
          </a:xfrm>
        </p:spPr>
        <p:txBody>
          <a:bodyPr/>
          <a:lstStyle>
            <a:lvl1pPr marL="0" indent="0">
              <a:buNone/>
              <a:defRPr sz="2118">
                <a:solidFill>
                  <a:schemeClr val="tx1"/>
                </a:solidFill>
              </a:defRPr>
            </a:lvl1pPr>
            <a:lvl2pPr marL="403433" indent="0">
              <a:buNone/>
              <a:defRPr sz="1765">
                <a:solidFill>
                  <a:schemeClr val="tx1">
                    <a:tint val="75000"/>
                  </a:schemeClr>
                </a:solidFill>
              </a:defRPr>
            </a:lvl2pPr>
            <a:lvl3pPr marL="806867" indent="0">
              <a:buNone/>
              <a:defRPr sz="1588">
                <a:solidFill>
                  <a:schemeClr val="tx1">
                    <a:tint val="75000"/>
                  </a:schemeClr>
                </a:solidFill>
              </a:defRPr>
            </a:lvl3pPr>
            <a:lvl4pPr marL="1210300" indent="0">
              <a:buNone/>
              <a:defRPr sz="1412">
                <a:solidFill>
                  <a:schemeClr val="tx1">
                    <a:tint val="75000"/>
                  </a:schemeClr>
                </a:solidFill>
              </a:defRPr>
            </a:lvl4pPr>
            <a:lvl5pPr marL="1613733" indent="0">
              <a:buNone/>
              <a:defRPr sz="1412">
                <a:solidFill>
                  <a:schemeClr val="tx1">
                    <a:tint val="75000"/>
                  </a:schemeClr>
                </a:solidFill>
              </a:defRPr>
            </a:lvl5pPr>
            <a:lvl6pPr marL="2017166" indent="0">
              <a:buNone/>
              <a:defRPr sz="1412">
                <a:solidFill>
                  <a:schemeClr val="tx1">
                    <a:tint val="75000"/>
                  </a:schemeClr>
                </a:solidFill>
              </a:defRPr>
            </a:lvl6pPr>
            <a:lvl7pPr marL="2420600" indent="0">
              <a:buNone/>
              <a:defRPr sz="1412">
                <a:solidFill>
                  <a:schemeClr val="tx1">
                    <a:tint val="75000"/>
                  </a:schemeClr>
                </a:solidFill>
              </a:defRPr>
            </a:lvl7pPr>
            <a:lvl8pPr marL="2824033" indent="0">
              <a:buNone/>
              <a:defRPr sz="1412">
                <a:solidFill>
                  <a:schemeClr val="tx1">
                    <a:tint val="75000"/>
                  </a:schemeClr>
                </a:solidFill>
              </a:defRPr>
            </a:lvl8pPr>
            <a:lvl9pPr marL="3227466" indent="0">
              <a:buNone/>
              <a:defRPr sz="1412">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87EE4133-553E-4600-B991-1E7D9728736D}" type="datetimeFigureOut">
              <a:rPr lang="en-US" smtClean="0"/>
              <a:t>7/27/2023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676E4F0-5F21-4750-A278-DB5EDD703BF9}" type="slidenum">
              <a:rPr lang="en-US" smtClean="0"/>
              <a:t>‹#›</a:t>
            </a:fld>
            <a:endParaRPr lang="en-US"/>
          </a:p>
        </p:txBody>
      </p:sp>
    </p:spTree>
    <p:extLst>
      <p:ext uri="{BB962C8B-B14F-4D97-AF65-F5344CB8AC3E}">
        <p14:creationId xmlns:p14="http://schemas.microsoft.com/office/powerpoint/2010/main" val="224901114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87EE4133-553E-4600-B991-1E7D9728736D}" type="datetimeFigureOut">
              <a:rPr lang="en-US" smtClean="0"/>
              <a:t>7/27/2023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676E4F0-5F21-4750-A278-DB5EDD703BF9}" type="slidenum">
              <a:rPr lang="en-US" smtClean="0"/>
              <a:t>‹#›</a:t>
            </a:fld>
            <a:endParaRPr lang="en-US"/>
          </a:p>
        </p:txBody>
      </p:sp>
    </p:spTree>
    <p:extLst>
      <p:ext uri="{BB962C8B-B14F-4D97-AF65-F5344CB8AC3E}">
        <p14:creationId xmlns:p14="http://schemas.microsoft.com/office/powerpoint/2010/main" val="396365837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7"/>
            <a:ext cx="105156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118" b="1"/>
            </a:lvl1pPr>
            <a:lvl2pPr marL="403433" indent="0">
              <a:buNone/>
              <a:defRPr sz="1765" b="1"/>
            </a:lvl2pPr>
            <a:lvl3pPr marL="806867" indent="0">
              <a:buNone/>
              <a:defRPr sz="1588" b="1"/>
            </a:lvl3pPr>
            <a:lvl4pPr marL="1210300" indent="0">
              <a:buNone/>
              <a:defRPr sz="1412" b="1"/>
            </a:lvl4pPr>
            <a:lvl5pPr marL="1613733" indent="0">
              <a:buNone/>
              <a:defRPr sz="1412" b="1"/>
            </a:lvl5pPr>
            <a:lvl6pPr marL="2017166" indent="0">
              <a:buNone/>
              <a:defRPr sz="1412" b="1"/>
            </a:lvl6pPr>
            <a:lvl7pPr marL="2420600" indent="0">
              <a:buNone/>
              <a:defRPr sz="1412" b="1"/>
            </a:lvl7pPr>
            <a:lvl8pPr marL="2824033" indent="0">
              <a:buNone/>
              <a:defRPr sz="1412" b="1"/>
            </a:lvl8pPr>
            <a:lvl9pPr marL="3227466" indent="0">
              <a:buNone/>
              <a:defRPr sz="1412"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2" y="1681163"/>
            <a:ext cx="5183188" cy="823912"/>
          </a:xfrm>
        </p:spPr>
        <p:txBody>
          <a:bodyPr anchor="b"/>
          <a:lstStyle>
            <a:lvl1pPr marL="0" indent="0">
              <a:buNone/>
              <a:defRPr sz="2118" b="1"/>
            </a:lvl1pPr>
            <a:lvl2pPr marL="403433" indent="0">
              <a:buNone/>
              <a:defRPr sz="1765" b="1"/>
            </a:lvl2pPr>
            <a:lvl3pPr marL="806867" indent="0">
              <a:buNone/>
              <a:defRPr sz="1588" b="1"/>
            </a:lvl3pPr>
            <a:lvl4pPr marL="1210300" indent="0">
              <a:buNone/>
              <a:defRPr sz="1412" b="1"/>
            </a:lvl4pPr>
            <a:lvl5pPr marL="1613733" indent="0">
              <a:buNone/>
              <a:defRPr sz="1412" b="1"/>
            </a:lvl5pPr>
            <a:lvl6pPr marL="2017166" indent="0">
              <a:buNone/>
              <a:defRPr sz="1412" b="1"/>
            </a:lvl6pPr>
            <a:lvl7pPr marL="2420600" indent="0">
              <a:buNone/>
              <a:defRPr sz="1412" b="1"/>
            </a:lvl7pPr>
            <a:lvl8pPr marL="2824033" indent="0">
              <a:buNone/>
              <a:defRPr sz="1412" b="1"/>
            </a:lvl8pPr>
            <a:lvl9pPr marL="3227466" indent="0">
              <a:buNone/>
              <a:defRPr sz="1412" b="1"/>
            </a:lvl9pPr>
          </a:lstStyle>
          <a:p>
            <a:pPr lvl="0"/>
            <a:r>
              <a:rPr lang="en-US"/>
              <a:t>Edit Master text styles</a:t>
            </a:r>
          </a:p>
        </p:txBody>
      </p:sp>
      <p:sp>
        <p:nvSpPr>
          <p:cNvPr id="6" name="Content Placeholder 5"/>
          <p:cNvSpPr>
            <a:spLocks noGrp="1"/>
          </p:cNvSpPr>
          <p:nvPr>
            <p:ph sz="quarter" idx="4"/>
          </p:nvPr>
        </p:nvSpPr>
        <p:spPr>
          <a:xfrm>
            <a:off x="6172202"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87EE4133-553E-4600-B991-1E7D9728736D}" type="datetimeFigureOut">
              <a:rPr lang="en-US" smtClean="0"/>
              <a:t>7/27/2023</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4676E4F0-5F21-4750-A278-DB5EDD703BF9}" type="slidenum">
              <a:rPr lang="en-US" smtClean="0"/>
              <a:t>‹#›</a:t>
            </a:fld>
            <a:endParaRPr lang="en-US"/>
          </a:p>
        </p:txBody>
      </p:sp>
    </p:spTree>
    <p:extLst>
      <p:ext uri="{BB962C8B-B14F-4D97-AF65-F5344CB8AC3E}">
        <p14:creationId xmlns:p14="http://schemas.microsoft.com/office/powerpoint/2010/main" val="272287038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87EE4133-553E-4600-B991-1E7D9728736D}" type="datetimeFigureOut">
              <a:rPr lang="en-US" smtClean="0"/>
              <a:t>7/27/2023</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4676E4F0-5F21-4750-A278-DB5EDD703BF9}" type="slidenum">
              <a:rPr lang="en-US" smtClean="0"/>
              <a:t>‹#›</a:t>
            </a:fld>
            <a:endParaRPr lang="en-US"/>
          </a:p>
        </p:txBody>
      </p:sp>
    </p:spTree>
    <p:extLst>
      <p:ext uri="{BB962C8B-B14F-4D97-AF65-F5344CB8AC3E}">
        <p14:creationId xmlns:p14="http://schemas.microsoft.com/office/powerpoint/2010/main" val="182497639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E974E41-AB27-418C-AA9E-8F863DDE3629}"/>
              </a:ext>
            </a:extLst>
          </p:cNvPr>
          <p:cNvSpPr>
            <a:spLocks noGrp="1"/>
          </p:cNvSpPr>
          <p:nvPr>
            <p:ph type="title"/>
          </p:nvPr>
        </p:nvSpPr>
        <p:spPr/>
        <p:txBody>
          <a:bodyPr/>
          <a:lstStyle/>
          <a:p>
            <a:r>
              <a:rPr lang="en-US"/>
              <a:t>Click to edit Master title style</a:t>
            </a:r>
            <a:endParaRPr lang="en-US" dirty="0"/>
          </a:p>
        </p:txBody>
      </p:sp>
      <p:sp>
        <p:nvSpPr>
          <p:cNvPr id="3" name="Content Placeholder 2">
            <a:extLst>
              <a:ext uri="{FF2B5EF4-FFF2-40B4-BE49-F238E27FC236}">
                <a16:creationId xmlns:a16="http://schemas.microsoft.com/office/drawing/2014/main" id="{58B9E10A-E18D-4122-A71B-0A22F695E076}"/>
              </a:ext>
            </a:extLst>
          </p:cNvPr>
          <p:cNvSpPr>
            <a:spLocks noGrp="1"/>
          </p:cNvSpPr>
          <p:nvPr>
            <p:ph sz="half" idx="1"/>
          </p:nvPr>
        </p:nvSpPr>
        <p:spPr>
          <a:xfrm>
            <a:off x="448056" y="1735200"/>
            <a:ext cx="5431536" cy="4214750"/>
          </a:xfrm>
        </p:spPr>
        <p:txBody>
          <a:bodyPr/>
          <a:lstStyle>
            <a:lvl1pPr marL="450000">
              <a:defRPr/>
            </a:lvl1pPr>
            <a:lvl2pPr marL="900000">
              <a:defRPr/>
            </a:lvl2pPr>
            <a:lvl3pPr marL="1350000">
              <a:defRPr/>
            </a:lvl3pPr>
            <a:lvl4pPr marL="1800000">
              <a:defRPr/>
            </a:lvl4pPr>
            <a:lvl5pPr marL="2250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a:extLst>
              <a:ext uri="{FF2B5EF4-FFF2-40B4-BE49-F238E27FC236}">
                <a16:creationId xmlns:a16="http://schemas.microsoft.com/office/drawing/2014/main" id="{90CB980D-2720-431B-88C8-4D837023BBFF}"/>
              </a:ext>
            </a:extLst>
          </p:cNvPr>
          <p:cNvSpPr>
            <a:spLocks noGrp="1"/>
          </p:cNvSpPr>
          <p:nvPr>
            <p:ph sz="half" idx="2"/>
          </p:nvPr>
        </p:nvSpPr>
        <p:spPr>
          <a:xfrm>
            <a:off x="6309360" y="1735200"/>
            <a:ext cx="5431536" cy="4214750"/>
          </a:xfrm>
        </p:spPr>
        <p:txBody>
          <a:bodyPr/>
          <a:lstStyle>
            <a:lvl2pPr marL="900000">
              <a:defRPr/>
            </a:lvl2pPr>
            <a:lvl3pPr marL="1350000">
              <a:defRPr/>
            </a:lvl3pPr>
            <a:lvl4pPr marL="1800000">
              <a:defRPr/>
            </a:lvl4pPr>
            <a:lvl5pPr marL="2430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a:extLst>
              <a:ext uri="{FF2B5EF4-FFF2-40B4-BE49-F238E27FC236}">
                <a16:creationId xmlns:a16="http://schemas.microsoft.com/office/drawing/2014/main" id="{DE8EB211-F6F7-4C53-B25F-F1EBF7A8BF4E}"/>
              </a:ext>
            </a:extLst>
          </p:cNvPr>
          <p:cNvSpPr>
            <a:spLocks noGrp="1"/>
          </p:cNvSpPr>
          <p:nvPr>
            <p:ph type="dt" sz="half" idx="10"/>
          </p:nvPr>
        </p:nvSpPr>
        <p:spPr>
          <a:xfrm>
            <a:off x="438912" y="6153912"/>
            <a:ext cx="3456432" cy="502920"/>
          </a:xfrm>
          <a:prstGeom prst="rect">
            <a:avLst/>
          </a:prstGeom>
        </p:spPr>
        <p:txBody>
          <a:bodyPr/>
          <a:lstStyle/>
          <a:p>
            <a:fld id="{83C75374-B296-498E-A935-80631EA9020D}" type="datetime2">
              <a:rPr lang="en-US" smtClean="0"/>
              <a:t>Thursday, July 27, 2023</a:t>
            </a:fld>
            <a:endParaRPr lang="en-US"/>
          </a:p>
        </p:txBody>
      </p:sp>
      <p:sp>
        <p:nvSpPr>
          <p:cNvPr id="6" name="Footer Placeholder 5">
            <a:extLst>
              <a:ext uri="{FF2B5EF4-FFF2-40B4-BE49-F238E27FC236}">
                <a16:creationId xmlns:a16="http://schemas.microsoft.com/office/drawing/2014/main" id="{D0AA830D-482E-415E-B855-D561B94BDC20}"/>
              </a:ext>
            </a:extLst>
          </p:cNvPr>
          <p:cNvSpPr>
            <a:spLocks noGrp="1"/>
          </p:cNvSpPr>
          <p:nvPr>
            <p:ph type="ftr" sz="quarter" idx="11"/>
          </p:nvPr>
        </p:nvSpPr>
        <p:spPr/>
        <p:txBody>
          <a:bodyPr/>
          <a:lstStyle/>
          <a:p>
            <a:r>
              <a:rPr lang="en-US"/>
              <a:t>Sample Footer Text</a:t>
            </a:r>
          </a:p>
        </p:txBody>
      </p:sp>
      <p:sp>
        <p:nvSpPr>
          <p:cNvPr id="7" name="Slide Number Placeholder 6">
            <a:extLst>
              <a:ext uri="{FF2B5EF4-FFF2-40B4-BE49-F238E27FC236}">
                <a16:creationId xmlns:a16="http://schemas.microsoft.com/office/drawing/2014/main" id="{2D7FB2AC-9F49-4D35-8C5E-ECECC6B13134}"/>
              </a:ext>
            </a:extLst>
          </p:cNvPr>
          <p:cNvSpPr>
            <a:spLocks noGrp="1"/>
          </p:cNvSpPr>
          <p:nvPr>
            <p:ph type="sldNum" sz="quarter" idx="12"/>
          </p:nvPr>
        </p:nvSpPr>
        <p:spPr/>
        <p:txBody>
          <a:bodyPr rIns="219456"/>
          <a:lstStyle/>
          <a:p>
            <a:fld id="{0D309695-DEC3-40DA-9DF5-330280C9D0E8}" type="slidenum">
              <a:rPr lang="en-US" smtClean="0"/>
              <a:t>‹#›</a:t>
            </a:fld>
            <a:endParaRPr lang="en-US"/>
          </a:p>
        </p:txBody>
      </p:sp>
    </p:spTree>
    <p:extLst>
      <p:ext uri="{BB962C8B-B14F-4D97-AF65-F5344CB8AC3E}">
        <p14:creationId xmlns:p14="http://schemas.microsoft.com/office/powerpoint/2010/main" val="667106310"/>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7EE4133-553E-4600-B991-1E7D9728736D}" type="datetimeFigureOut">
              <a:rPr lang="en-US" smtClean="0"/>
              <a:t>7/27/2023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4676E4F0-5F21-4750-A278-DB5EDD703BF9}" type="slidenum">
              <a:rPr lang="en-US" smtClean="0"/>
              <a:t>‹#›</a:t>
            </a:fld>
            <a:endParaRPr lang="en-US"/>
          </a:p>
        </p:txBody>
      </p:sp>
    </p:spTree>
    <p:extLst>
      <p:ext uri="{BB962C8B-B14F-4D97-AF65-F5344CB8AC3E}">
        <p14:creationId xmlns:p14="http://schemas.microsoft.com/office/powerpoint/2010/main" val="6817059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2824"/>
            </a:lvl1pPr>
          </a:lstStyle>
          <a:p>
            <a:r>
              <a:rPr lang="en-US"/>
              <a:t>Click to edit Master title style</a:t>
            </a:r>
            <a:endParaRPr lang="en-US" dirty="0"/>
          </a:p>
        </p:txBody>
      </p:sp>
      <p:sp>
        <p:nvSpPr>
          <p:cNvPr id="3" name="Content Placeholder 2"/>
          <p:cNvSpPr>
            <a:spLocks noGrp="1"/>
          </p:cNvSpPr>
          <p:nvPr>
            <p:ph idx="1"/>
          </p:nvPr>
        </p:nvSpPr>
        <p:spPr>
          <a:xfrm>
            <a:off x="5183188" y="987426"/>
            <a:ext cx="6172200" cy="4873625"/>
          </a:xfrm>
        </p:spPr>
        <p:txBody>
          <a:bodyPr/>
          <a:lstStyle>
            <a:lvl1pPr>
              <a:defRPr sz="2824"/>
            </a:lvl1pPr>
            <a:lvl2pPr>
              <a:defRPr sz="2471"/>
            </a:lvl2pPr>
            <a:lvl3pPr>
              <a:defRPr sz="2118"/>
            </a:lvl3pPr>
            <a:lvl4pPr>
              <a:defRPr sz="1765"/>
            </a:lvl4pPr>
            <a:lvl5pPr>
              <a:defRPr sz="1765"/>
            </a:lvl5pPr>
            <a:lvl6pPr>
              <a:defRPr sz="1765"/>
            </a:lvl6pPr>
            <a:lvl7pPr>
              <a:defRPr sz="1765"/>
            </a:lvl7pPr>
            <a:lvl8pPr>
              <a:defRPr sz="1765"/>
            </a:lvl8pPr>
            <a:lvl9pPr>
              <a:defRPr sz="1765"/>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412"/>
            </a:lvl1pPr>
            <a:lvl2pPr marL="403433" indent="0">
              <a:buNone/>
              <a:defRPr sz="1235"/>
            </a:lvl2pPr>
            <a:lvl3pPr marL="806867" indent="0">
              <a:buNone/>
              <a:defRPr sz="1059"/>
            </a:lvl3pPr>
            <a:lvl4pPr marL="1210300" indent="0">
              <a:buNone/>
              <a:defRPr sz="882"/>
            </a:lvl4pPr>
            <a:lvl5pPr marL="1613733" indent="0">
              <a:buNone/>
              <a:defRPr sz="882"/>
            </a:lvl5pPr>
            <a:lvl6pPr marL="2017166" indent="0">
              <a:buNone/>
              <a:defRPr sz="882"/>
            </a:lvl6pPr>
            <a:lvl7pPr marL="2420600" indent="0">
              <a:buNone/>
              <a:defRPr sz="882"/>
            </a:lvl7pPr>
            <a:lvl8pPr marL="2824033" indent="0">
              <a:buNone/>
              <a:defRPr sz="882"/>
            </a:lvl8pPr>
            <a:lvl9pPr marL="3227466" indent="0">
              <a:buNone/>
              <a:defRPr sz="882"/>
            </a:lvl9pPr>
          </a:lstStyle>
          <a:p>
            <a:pPr lvl="0"/>
            <a:r>
              <a:rPr lang="en-US"/>
              <a:t>Edit Master text styles</a:t>
            </a:r>
          </a:p>
        </p:txBody>
      </p:sp>
      <p:sp>
        <p:nvSpPr>
          <p:cNvPr id="5" name="Date Placeholder 4"/>
          <p:cNvSpPr>
            <a:spLocks noGrp="1"/>
          </p:cNvSpPr>
          <p:nvPr>
            <p:ph type="dt" sz="half" idx="10"/>
          </p:nvPr>
        </p:nvSpPr>
        <p:spPr/>
        <p:txBody>
          <a:bodyPr/>
          <a:lstStyle/>
          <a:p>
            <a:fld id="{87EE4133-553E-4600-B991-1E7D9728736D}" type="datetimeFigureOut">
              <a:rPr lang="en-US" smtClean="0"/>
              <a:t>7/27/2023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676E4F0-5F21-4750-A278-DB5EDD703BF9}" type="slidenum">
              <a:rPr lang="en-US" smtClean="0"/>
              <a:t>‹#›</a:t>
            </a:fld>
            <a:endParaRPr lang="en-US"/>
          </a:p>
        </p:txBody>
      </p:sp>
    </p:spTree>
    <p:extLst>
      <p:ext uri="{BB962C8B-B14F-4D97-AF65-F5344CB8AC3E}">
        <p14:creationId xmlns:p14="http://schemas.microsoft.com/office/powerpoint/2010/main" val="307882148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2824"/>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26"/>
            <a:ext cx="6172200" cy="4873625"/>
          </a:xfrm>
        </p:spPr>
        <p:txBody>
          <a:bodyPr anchor="t"/>
          <a:lstStyle>
            <a:lvl1pPr marL="0" indent="0">
              <a:buNone/>
              <a:defRPr sz="2824"/>
            </a:lvl1pPr>
            <a:lvl2pPr marL="403433" indent="0">
              <a:buNone/>
              <a:defRPr sz="2471"/>
            </a:lvl2pPr>
            <a:lvl3pPr marL="806867" indent="0">
              <a:buNone/>
              <a:defRPr sz="2118"/>
            </a:lvl3pPr>
            <a:lvl4pPr marL="1210300" indent="0">
              <a:buNone/>
              <a:defRPr sz="1765"/>
            </a:lvl4pPr>
            <a:lvl5pPr marL="1613733" indent="0">
              <a:buNone/>
              <a:defRPr sz="1765"/>
            </a:lvl5pPr>
            <a:lvl6pPr marL="2017166" indent="0">
              <a:buNone/>
              <a:defRPr sz="1765"/>
            </a:lvl6pPr>
            <a:lvl7pPr marL="2420600" indent="0">
              <a:buNone/>
              <a:defRPr sz="1765"/>
            </a:lvl7pPr>
            <a:lvl8pPr marL="2824033" indent="0">
              <a:buNone/>
              <a:defRPr sz="1765"/>
            </a:lvl8pPr>
            <a:lvl9pPr marL="3227466" indent="0">
              <a:buNone/>
              <a:defRPr sz="1765"/>
            </a:lvl9pPr>
          </a:lstStyle>
          <a:p>
            <a:r>
              <a:rPr lang="en-US"/>
              <a:t>Click icon to add picture</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412"/>
            </a:lvl1pPr>
            <a:lvl2pPr marL="403433" indent="0">
              <a:buNone/>
              <a:defRPr sz="1235"/>
            </a:lvl2pPr>
            <a:lvl3pPr marL="806867" indent="0">
              <a:buNone/>
              <a:defRPr sz="1059"/>
            </a:lvl3pPr>
            <a:lvl4pPr marL="1210300" indent="0">
              <a:buNone/>
              <a:defRPr sz="882"/>
            </a:lvl4pPr>
            <a:lvl5pPr marL="1613733" indent="0">
              <a:buNone/>
              <a:defRPr sz="882"/>
            </a:lvl5pPr>
            <a:lvl6pPr marL="2017166" indent="0">
              <a:buNone/>
              <a:defRPr sz="882"/>
            </a:lvl6pPr>
            <a:lvl7pPr marL="2420600" indent="0">
              <a:buNone/>
              <a:defRPr sz="882"/>
            </a:lvl7pPr>
            <a:lvl8pPr marL="2824033" indent="0">
              <a:buNone/>
              <a:defRPr sz="882"/>
            </a:lvl8pPr>
            <a:lvl9pPr marL="3227466" indent="0">
              <a:buNone/>
              <a:defRPr sz="882"/>
            </a:lvl9pPr>
          </a:lstStyle>
          <a:p>
            <a:pPr lvl="0"/>
            <a:r>
              <a:rPr lang="en-US"/>
              <a:t>Edit Master text styles</a:t>
            </a:r>
          </a:p>
        </p:txBody>
      </p:sp>
      <p:sp>
        <p:nvSpPr>
          <p:cNvPr id="5" name="Date Placeholder 4"/>
          <p:cNvSpPr>
            <a:spLocks noGrp="1"/>
          </p:cNvSpPr>
          <p:nvPr>
            <p:ph type="dt" sz="half" idx="10"/>
          </p:nvPr>
        </p:nvSpPr>
        <p:spPr/>
        <p:txBody>
          <a:bodyPr/>
          <a:lstStyle/>
          <a:p>
            <a:fld id="{87EE4133-553E-4600-B991-1E7D9728736D}" type="datetimeFigureOut">
              <a:rPr lang="en-US" smtClean="0"/>
              <a:t>7/27/2023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676E4F0-5F21-4750-A278-DB5EDD703BF9}" type="slidenum">
              <a:rPr lang="en-US" smtClean="0"/>
              <a:t>‹#›</a:t>
            </a:fld>
            <a:endParaRPr lang="en-US"/>
          </a:p>
        </p:txBody>
      </p:sp>
    </p:spTree>
    <p:extLst>
      <p:ext uri="{BB962C8B-B14F-4D97-AF65-F5344CB8AC3E}">
        <p14:creationId xmlns:p14="http://schemas.microsoft.com/office/powerpoint/2010/main" val="171510646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87EE4133-553E-4600-B991-1E7D9728736D}" type="datetimeFigureOut">
              <a:rPr lang="en-US" smtClean="0"/>
              <a:t>7/27/2023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676E4F0-5F21-4750-A278-DB5EDD703BF9}" type="slidenum">
              <a:rPr lang="en-US" smtClean="0"/>
              <a:t>‹#›</a:t>
            </a:fld>
            <a:endParaRPr lang="en-US"/>
          </a:p>
        </p:txBody>
      </p:sp>
    </p:spTree>
    <p:extLst>
      <p:ext uri="{BB962C8B-B14F-4D97-AF65-F5344CB8AC3E}">
        <p14:creationId xmlns:p14="http://schemas.microsoft.com/office/powerpoint/2010/main" val="308115650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2" y="365125"/>
            <a:ext cx="2628900"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2"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87EE4133-553E-4600-B991-1E7D9728736D}" type="datetimeFigureOut">
              <a:rPr lang="en-US" smtClean="0"/>
              <a:t>7/27/2023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676E4F0-5F21-4750-A278-DB5EDD703BF9}" type="slidenum">
              <a:rPr lang="en-US" smtClean="0"/>
              <a:t>‹#›</a:t>
            </a:fld>
            <a:endParaRPr lang="en-US"/>
          </a:p>
        </p:txBody>
      </p:sp>
    </p:spTree>
    <p:extLst>
      <p:ext uri="{BB962C8B-B14F-4D97-AF65-F5344CB8AC3E}">
        <p14:creationId xmlns:p14="http://schemas.microsoft.com/office/powerpoint/2010/main" val="326101917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A70007C2-6143-42CA-AFF7-C28D1457A166}" type="datetimeFigureOut">
              <a:rPr lang="en-US" smtClean="0"/>
              <a:t>7/27/2023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CA91DDA-181B-4056-AF16-B2D7AA9D7730}" type="slidenum">
              <a:rPr lang="en-US" smtClean="0"/>
              <a:t>‹#›</a:t>
            </a:fld>
            <a:endParaRPr lang="en-US"/>
          </a:p>
        </p:txBody>
      </p:sp>
    </p:spTree>
    <p:extLst>
      <p:ext uri="{BB962C8B-B14F-4D97-AF65-F5344CB8AC3E}">
        <p14:creationId xmlns:p14="http://schemas.microsoft.com/office/powerpoint/2010/main" val="369789786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A70007C2-6143-42CA-AFF7-C28D1457A166}" type="datetimeFigureOut">
              <a:rPr lang="en-US" smtClean="0"/>
              <a:t>7/27/2023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CA91DDA-181B-4056-AF16-B2D7AA9D7730}" type="slidenum">
              <a:rPr lang="en-US" smtClean="0"/>
              <a:t>‹#›</a:t>
            </a:fld>
            <a:endParaRPr lang="en-US"/>
          </a:p>
        </p:txBody>
      </p:sp>
    </p:spTree>
    <p:extLst>
      <p:ext uri="{BB962C8B-B14F-4D97-AF65-F5344CB8AC3E}">
        <p14:creationId xmlns:p14="http://schemas.microsoft.com/office/powerpoint/2010/main" val="139878953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A70007C2-6143-42CA-AFF7-C28D1457A166}" type="datetimeFigureOut">
              <a:rPr lang="en-US" smtClean="0"/>
              <a:t>7/27/2023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CA91DDA-181B-4056-AF16-B2D7AA9D7730}" type="slidenum">
              <a:rPr lang="en-US" smtClean="0"/>
              <a:t>‹#›</a:t>
            </a:fld>
            <a:endParaRPr lang="en-US"/>
          </a:p>
        </p:txBody>
      </p:sp>
    </p:spTree>
    <p:extLst>
      <p:ext uri="{BB962C8B-B14F-4D97-AF65-F5344CB8AC3E}">
        <p14:creationId xmlns:p14="http://schemas.microsoft.com/office/powerpoint/2010/main" val="366496264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A70007C2-6143-42CA-AFF7-C28D1457A166}" type="datetimeFigureOut">
              <a:rPr lang="en-US" smtClean="0"/>
              <a:t>7/27/2023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CA91DDA-181B-4056-AF16-B2D7AA9D7730}" type="slidenum">
              <a:rPr lang="en-US" smtClean="0"/>
              <a:t>‹#›</a:t>
            </a:fld>
            <a:endParaRPr lang="en-US"/>
          </a:p>
        </p:txBody>
      </p:sp>
    </p:spTree>
    <p:extLst>
      <p:ext uri="{BB962C8B-B14F-4D97-AF65-F5344CB8AC3E}">
        <p14:creationId xmlns:p14="http://schemas.microsoft.com/office/powerpoint/2010/main" val="291298937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A70007C2-6143-42CA-AFF7-C28D1457A166}" type="datetimeFigureOut">
              <a:rPr lang="en-US" smtClean="0"/>
              <a:t>7/27/2023</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CA91DDA-181B-4056-AF16-B2D7AA9D7730}" type="slidenum">
              <a:rPr lang="en-US" smtClean="0"/>
              <a:t>‹#›</a:t>
            </a:fld>
            <a:endParaRPr lang="en-US"/>
          </a:p>
        </p:txBody>
      </p:sp>
    </p:spTree>
    <p:extLst>
      <p:ext uri="{BB962C8B-B14F-4D97-AF65-F5344CB8AC3E}">
        <p14:creationId xmlns:p14="http://schemas.microsoft.com/office/powerpoint/2010/main" val="197737180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025D59-DC0A-4295-8714-902B54B983AF}"/>
              </a:ext>
            </a:extLst>
          </p:cNvPr>
          <p:cNvSpPr>
            <a:spLocks noGrp="1"/>
          </p:cNvSpPr>
          <p:nvPr>
            <p:ph type="title"/>
          </p:nvPr>
        </p:nvSpPr>
        <p:spPr>
          <a:xfrm>
            <a:off x="448056" y="388800"/>
            <a:ext cx="11311128" cy="1141200"/>
          </a:xfrm>
        </p:spPr>
        <p:txBody>
          <a:body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667A33E2-E7AE-4E37-9DF1-69697E45D2A7}"/>
              </a:ext>
            </a:extLst>
          </p:cNvPr>
          <p:cNvSpPr>
            <a:spLocks noGrp="1"/>
          </p:cNvSpPr>
          <p:nvPr>
            <p:ph type="body" idx="1"/>
          </p:nvPr>
        </p:nvSpPr>
        <p:spPr>
          <a:xfrm>
            <a:off x="448056" y="1774952"/>
            <a:ext cx="5431536" cy="612648"/>
          </a:xfrm>
        </p:spPr>
        <p:txBody>
          <a:bodyPr anchor="t">
            <a:normAutofit/>
          </a:bodyPr>
          <a:lstStyle>
            <a:lvl1pPr marL="0" indent="0">
              <a:lnSpc>
                <a:spcPct val="100000"/>
              </a:lnSpc>
              <a:buNone/>
              <a:defRPr sz="2000" b="0" i="1">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7A2E79D5-E651-4B82-AFAA-DE6E16AC3EB8}"/>
              </a:ext>
            </a:extLst>
          </p:cNvPr>
          <p:cNvSpPr>
            <a:spLocks noGrp="1"/>
          </p:cNvSpPr>
          <p:nvPr>
            <p:ph sz="half" idx="2"/>
          </p:nvPr>
        </p:nvSpPr>
        <p:spPr>
          <a:xfrm>
            <a:off x="448056" y="2752344"/>
            <a:ext cx="5431536" cy="3200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a:extLst>
              <a:ext uri="{FF2B5EF4-FFF2-40B4-BE49-F238E27FC236}">
                <a16:creationId xmlns:a16="http://schemas.microsoft.com/office/drawing/2014/main" id="{C1A91196-F771-42C3-A726-A4ECF561FFF3}"/>
              </a:ext>
            </a:extLst>
          </p:cNvPr>
          <p:cNvSpPr>
            <a:spLocks noGrp="1"/>
          </p:cNvSpPr>
          <p:nvPr>
            <p:ph type="body" sz="quarter" idx="3"/>
          </p:nvPr>
        </p:nvSpPr>
        <p:spPr>
          <a:xfrm>
            <a:off x="6309360" y="1774952"/>
            <a:ext cx="5431536" cy="612648"/>
          </a:xfrm>
        </p:spPr>
        <p:txBody>
          <a:bodyPr anchor="t">
            <a:normAutofit/>
          </a:bodyPr>
          <a:lstStyle>
            <a:lvl1pPr marL="0" indent="0">
              <a:lnSpc>
                <a:spcPct val="100000"/>
              </a:lnSpc>
              <a:buNone/>
              <a:defRPr sz="2000" b="0" i="1">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A776BA18-D373-4B5F-B812-5D5E4C2378E7}"/>
              </a:ext>
            </a:extLst>
          </p:cNvPr>
          <p:cNvSpPr>
            <a:spLocks noGrp="1"/>
          </p:cNvSpPr>
          <p:nvPr>
            <p:ph sz="quarter" idx="4"/>
          </p:nvPr>
        </p:nvSpPr>
        <p:spPr>
          <a:xfrm>
            <a:off x="6309360" y="2752344"/>
            <a:ext cx="5431536" cy="3200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a:extLst>
              <a:ext uri="{FF2B5EF4-FFF2-40B4-BE49-F238E27FC236}">
                <a16:creationId xmlns:a16="http://schemas.microsoft.com/office/drawing/2014/main" id="{F395D0EB-9F99-4C95-ADA6-AC6B493CCA9D}"/>
              </a:ext>
            </a:extLst>
          </p:cNvPr>
          <p:cNvSpPr>
            <a:spLocks noGrp="1"/>
          </p:cNvSpPr>
          <p:nvPr>
            <p:ph type="dt" sz="half" idx="10"/>
          </p:nvPr>
        </p:nvSpPr>
        <p:spPr>
          <a:xfrm>
            <a:off x="438912" y="6153912"/>
            <a:ext cx="3456432" cy="502920"/>
          </a:xfrm>
          <a:prstGeom prst="rect">
            <a:avLst/>
          </a:prstGeom>
        </p:spPr>
        <p:txBody>
          <a:bodyPr/>
          <a:lstStyle/>
          <a:p>
            <a:fld id="{B098B728-214A-4ABC-8432-5B3A5A66A987}" type="datetime2">
              <a:rPr lang="en-US" smtClean="0"/>
              <a:t>Thursday, July 27, 2023</a:t>
            </a:fld>
            <a:endParaRPr lang="en-US" dirty="0"/>
          </a:p>
        </p:txBody>
      </p:sp>
      <p:sp>
        <p:nvSpPr>
          <p:cNvPr id="8" name="Footer Placeholder 7">
            <a:extLst>
              <a:ext uri="{FF2B5EF4-FFF2-40B4-BE49-F238E27FC236}">
                <a16:creationId xmlns:a16="http://schemas.microsoft.com/office/drawing/2014/main" id="{27EB69A9-1E48-4683-8873-D888C39E6EEE}"/>
              </a:ext>
            </a:extLst>
          </p:cNvPr>
          <p:cNvSpPr>
            <a:spLocks noGrp="1"/>
          </p:cNvSpPr>
          <p:nvPr>
            <p:ph type="ftr" sz="quarter" idx="11"/>
          </p:nvPr>
        </p:nvSpPr>
        <p:spPr/>
        <p:txBody>
          <a:bodyPr/>
          <a:lstStyle/>
          <a:p>
            <a:r>
              <a:rPr lang="en-US"/>
              <a:t>Sample Footer Text</a:t>
            </a:r>
          </a:p>
        </p:txBody>
      </p:sp>
      <p:sp>
        <p:nvSpPr>
          <p:cNvPr id="9" name="Slide Number Placeholder 8">
            <a:extLst>
              <a:ext uri="{FF2B5EF4-FFF2-40B4-BE49-F238E27FC236}">
                <a16:creationId xmlns:a16="http://schemas.microsoft.com/office/drawing/2014/main" id="{F57E419C-3010-4562-BA4B-ECBC2DBE629E}"/>
              </a:ext>
            </a:extLst>
          </p:cNvPr>
          <p:cNvSpPr>
            <a:spLocks noGrp="1"/>
          </p:cNvSpPr>
          <p:nvPr>
            <p:ph type="sldNum" sz="quarter" idx="12"/>
          </p:nvPr>
        </p:nvSpPr>
        <p:spPr/>
        <p:txBody>
          <a:bodyPr rIns="219456"/>
          <a:lstStyle/>
          <a:p>
            <a:fld id="{0D309695-DEC3-40DA-9DF5-330280C9D0E8}" type="slidenum">
              <a:rPr lang="en-US" smtClean="0"/>
              <a:t>‹#›</a:t>
            </a:fld>
            <a:endParaRPr lang="en-US"/>
          </a:p>
        </p:txBody>
      </p:sp>
    </p:spTree>
    <p:extLst>
      <p:ext uri="{BB962C8B-B14F-4D97-AF65-F5344CB8AC3E}">
        <p14:creationId xmlns:p14="http://schemas.microsoft.com/office/powerpoint/2010/main" val="3743054687"/>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A70007C2-6143-42CA-AFF7-C28D1457A166}" type="datetimeFigureOut">
              <a:rPr lang="en-US" smtClean="0"/>
              <a:t>7/27/2023</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CA91DDA-181B-4056-AF16-B2D7AA9D7730}" type="slidenum">
              <a:rPr lang="en-US" smtClean="0"/>
              <a:t>‹#›</a:t>
            </a:fld>
            <a:endParaRPr lang="en-US"/>
          </a:p>
        </p:txBody>
      </p:sp>
    </p:spTree>
    <p:extLst>
      <p:ext uri="{BB962C8B-B14F-4D97-AF65-F5344CB8AC3E}">
        <p14:creationId xmlns:p14="http://schemas.microsoft.com/office/powerpoint/2010/main" val="216740774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70007C2-6143-42CA-AFF7-C28D1457A166}" type="datetimeFigureOut">
              <a:rPr lang="en-US" smtClean="0"/>
              <a:t>7/27/2023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CA91DDA-181B-4056-AF16-B2D7AA9D7730}" type="slidenum">
              <a:rPr lang="en-US" smtClean="0"/>
              <a:t>‹#›</a:t>
            </a:fld>
            <a:endParaRPr lang="en-US"/>
          </a:p>
        </p:txBody>
      </p:sp>
    </p:spTree>
    <p:extLst>
      <p:ext uri="{BB962C8B-B14F-4D97-AF65-F5344CB8AC3E}">
        <p14:creationId xmlns:p14="http://schemas.microsoft.com/office/powerpoint/2010/main" val="357855946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A70007C2-6143-42CA-AFF7-C28D1457A166}" type="datetimeFigureOut">
              <a:rPr lang="en-US" smtClean="0"/>
              <a:t>7/27/2023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CA91DDA-181B-4056-AF16-B2D7AA9D7730}" type="slidenum">
              <a:rPr lang="en-US" smtClean="0"/>
              <a:t>‹#›</a:t>
            </a:fld>
            <a:endParaRPr lang="en-US"/>
          </a:p>
        </p:txBody>
      </p:sp>
    </p:spTree>
    <p:extLst>
      <p:ext uri="{BB962C8B-B14F-4D97-AF65-F5344CB8AC3E}">
        <p14:creationId xmlns:p14="http://schemas.microsoft.com/office/powerpoint/2010/main" val="17313198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A70007C2-6143-42CA-AFF7-C28D1457A166}" type="datetimeFigureOut">
              <a:rPr lang="en-US" smtClean="0"/>
              <a:t>7/27/2023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CA91DDA-181B-4056-AF16-B2D7AA9D7730}" type="slidenum">
              <a:rPr lang="en-US" smtClean="0"/>
              <a:t>‹#›</a:t>
            </a:fld>
            <a:endParaRPr lang="en-US"/>
          </a:p>
        </p:txBody>
      </p:sp>
    </p:spTree>
    <p:extLst>
      <p:ext uri="{BB962C8B-B14F-4D97-AF65-F5344CB8AC3E}">
        <p14:creationId xmlns:p14="http://schemas.microsoft.com/office/powerpoint/2010/main" val="21274088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A70007C2-6143-42CA-AFF7-C28D1457A166}" type="datetimeFigureOut">
              <a:rPr lang="en-US" smtClean="0"/>
              <a:t>7/27/2023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CA91DDA-181B-4056-AF16-B2D7AA9D7730}" type="slidenum">
              <a:rPr lang="en-US" smtClean="0"/>
              <a:t>‹#›</a:t>
            </a:fld>
            <a:endParaRPr lang="en-US"/>
          </a:p>
        </p:txBody>
      </p:sp>
    </p:spTree>
    <p:extLst>
      <p:ext uri="{BB962C8B-B14F-4D97-AF65-F5344CB8AC3E}">
        <p14:creationId xmlns:p14="http://schemas.microsoft.com/office/powerpoint/2010/main" val="194762565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A70007C2-6143-42CA-AFF7-C28D1457A166}" type="datetimeFigureOut">
              <a:rPr lang="en-US" smtClean="0"/>
              <a:t>7/27/2023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CA91DDA-181B-4056-AF16-B2D7AA9D7730}" type="slidenum">
              <a:rPr lang="en-US" smtClean="0"/>
              <a:t>‹#›</a:t>
            </a:fld>
            <a:endParaRPr lang="en-US"/>
          </a:p>
        </p:txBody>
      </p:sp>
    </p:spTree>
    <p:extLst>
      <p:ext uri="{BB962C8B-B14F-4D97-AF65-F5344CB8AC3E}">
        <p14:creationId xmlns:p14="http://schemas.microsoft.com/office/powerpoint/2010/main" val="103691582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fld id="{532762D3-DF72-D540-898C-C4A40E3E62D9}" type="datetimeFigureOut">
              <a:rPr lang="en-US" smtClean="0"/>
              <a:t>7/27/2023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9AE1649-C190-1E44-AAD5-C129AA553731}" type="slidenum">
              <a:rPr lang="en-US" smtClean="0"/>
              <a:t>‹#›</a:t>
            </a:fld>
            <a:endParaRPr lang="en-US"/>
          </a:p>
        </p:txBody>
      </p:sp>
      <p:grpSp>
        <p:nvGrpSpPr>
          <p:cNvPr id="9" name="Group 8">
            <a:extLst>
              <a:ext uri="{FF2B5EF4-FFF2-40B4-BE49-F238E27FC236}">
                <a16:creationId xmlns:a16="http://schemas.microsoft.com/office/drawing/2014/main" id="{05CA65A3-B8BC-41A3-92B8-774DA53A35C8}"/>
              </a:ext>
            </a:extLst>
          </p:cNvPr>
          <p:cNvGrpSpPr/>
          <p:nvPr userDrawn="1"/>
        </p:nvGrpSpPr>
        <p:grpSpPr>
          <a:xfrm>
            <a:off x="-494554" y="-135734"/>
            <a:ext cx="12686554" cy="1696739"/>
            <a:chOff x="-494554" y="-135734"/>
            <a:chExt cx="12686554" cy="1696739"/>
          </a:xfrm>
        </p:grpSpPr>
        <p:sp>
          <p:nvSpPr>
            <p:cNvPr id="10" name="Rectangle 1">
              <a:extLst>
                <a:ext uri="{FF2B5EF4-FFF2-40B4-BE49-F238E27FC236}">
                  <a16:creationId xmlns:a16="http://schemas.microsoft.com/office/drawing/2014/main" id="{BD3B86D4-1F66-45EB-BA7A-C4197A6327AF}"/>
                </a:ext>
              </a:extLst>
            </p:cNvPr>
            <p:cNvSpPr/>
            <p:nvPr/>
          </p:nvSpPr>
          <p:spPr>
            <a:xfrm>
              <a:off x="587189" y="-14358"/>
              <a:ext cx="11604811" cy="1351419"/>
            </a:xfrm>
            <a:custGeom>
              <a:avLst/>
              <a:gdLst>
                <a:gd name="connsiteX0" fmla="*/ 0 w 12192000"/>
                <a:gd name="connsiteY0" fmla="*/ 0 h 1337062"/>
                <a:gd name="connsiteX1" fmla="*/ 12192000 w 12192000"/>
                <a:gd name="connsiteY1" fmla="*/ 0 h 1337062"/>
                <a:gd name="connsiteX2" fmla="*/ 12192000 w 12192000"/>
                <a:gd name="connsiteY2" fmla="*/ 1337062 h 1337062"/>
                <a:gd name="connsiteX3" fmla="*/ 0 w 12192000"/>
                <a:gd name="connsiteY3" fmla="*/ 1337062 h 1337062"/>
                <a:gd name="connsiteX4" fmla="*/ 0 w 12192000"/>
                <a:gd name="connsiteY4" fmla="*/ 0 h 1337062"/>
                <a:gd name="connsiteX0" fmla="*/ 0 w 12192000"/>
                <a:gd name="connsiteY0" fmla="*/ 0 h 1337062"/>
                <a:gd name="connsiteX1" fmla="*/ 9167446 w 12192000"/>
                <a:gd name="connsiteY1" fmla="*/ 11723 h 1337062"/>
                <a:gd name="connsiteX2" fmla="*/ 12192000 w 12192000"/>
                <a:gd name="connsiteY2" fmla="*/ 1337062 h 1337062"/>
                <a:gd name="connsiteX3" fmla="*/ 0 w 12192000"/>
                <a:gd name="connsiteY3" fmla="*/ 1337062 h 1337062"/>
                <a:gd name="connsiteX4" fmla="*/ 0 w 12192000"/>
                <a:gd name="connsiteY4" fmla="*/ 0 h 1337062"/>
                <a:gd name="connsiteX0" fmla="*/ 0 w 10269415"/>
                <a:gd name="connsiteY0" fmla="*/ 0 h 1348785"/>
                <a:gd name="connsiteX1" fmla="*/ 9167446 w 10269415"/>
                <a:gd name="connsiteY1" fmla="*/ 11723 h 1348785"/>
                <a:gd name="connsiteX2" fmla="*/ 10269415 w 10269415"/>
                <a:gd name="connsiteY2" fmla="*/ 1348785 h 1348785"/>
                <a:gd name="connsiteX3" fmla="*/ 0 w 10269415"/>
                <a:gd name="connsiteY3" fmla="*/ 1337062 h 1348785"/>
                <a:gd name="connsiteX4" fmla="*/ 0 w 10269415"/>
                <a:gd name="connsiteY4" fmla="*/ 0 h 1348785"/>
                <a:gd name="connsiteX0" fmla="*/ 0 w 10443796"/>
                <a:gd name="connsiteY0" fmla="*/ 7327 h 1356112"/>
                <a:gd name="connsiteX1" fmla="*/ 10443796 w 10443796"/>
                <a:gd name="connsiteY1" fmla="*/ 0 h 1356112"/>
                <a:gd name="connsiteX2" fmla="*/ 10269415 w 10443796"/>
                <a:gd name="connsiteY2" fmla="*/ 1356112 h 1356112"/>
                <a:gd name="connsiteX3" fmla="*/ 0 w 10443796"/>
                <a:gd name="connsiteY3" fmla="*/ 1344389 h 1356112"/>
                <a:gd name="connsiteX4" fmla="*/ 0 w 10443796"/>
                <a:gd name="connsiteY4" fmla="*/ 7327 h 1356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43796" h="1356112">
                  <a:moveTo>
                    <a:pt x="0" y="7327"/>
                  </a:moveTo>
                  <a:lnTo>
                    <a:pt x="10443796" y="0"/>
                  </a:lnTo>
                  <a:lnTo>
                    <a:pt x="10269415" y="1356112"/>
                  </a:lnTo>
                  <a:lnTo>
                    <a:pt x="0" y="1344389"/>
                  </a:lnTo>
                  <a:lnTo>
                    <a:pt x="0" y="7327"/>
                  </a:lnTo>
                  <a:close/>
                </a:path>
              </a:pathLst>
            </a:custGeom>
            <a:solidFill>
              <a:srgbClr val="FDB827">
                <a:alpha val="80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1" name="Rectangle 1">
              <a:extLst>
                <a:ext uri="{FF2B5EF4-FFF2-40B4-BE49-F238E27FC236}">
                  <a16:creationId xmlns:a16="http://schemas.microsoft.com/office/drawing/2014/main" id="{B5448498-D63C-49ED-8F78-18B876693879}"/>
                </a:ext>
              </a:extLst>
            </p:cNvPr>
            <p:cNvSpPr/>
            <p:nvPr/>
          </p:nvSpPr>
          <p:spPr>
            <a:xfrm>
              <a:off x="-1" y="-19049"/>
              <a:ext cx="11798905" cy="1542238"/>
            </a:xfrm>
            <a:custGeom>
              <a:avLst/>
              <a:gdLst>
                <a:gd name="connsiteX0" fmla="*/ 0 w 12192000"/>
                <a:gd name="connsiteY0" fmla="*/ 0 h 1337062"/>
                <a:gd name="connsiteX1" fmla="*/ 12192000 w 12192000"/>
                <a:gd name="connsiteY1" fmla="*/ 0 h 1337062"/>
                <a:gd name="connsiteX2" fmla="*/ 12192000 w 12192000"/>
                <a:gd name="connsiteY2" fmla="*/ 1337062 h 1337062"/>
                <a:gd name="connsiteX3" fmla="*/ 0 w 12192000"/>
                <a:gd name="connsiteY3" fmla="*/ 1337062 h 1337062"/>
                <a:gd name="connsiteX4" fmla="*/ 0 w 12192000"/>
                <a:gd name="connsiteY4" fmla="*/ 0 h 1337062"/>
                <a:gd name="connsiteX0" fmla="*/ 0 w 12192000"/>
                <a:gd name="connsiteY0" fmla="*/ 0 h 1337062"/>
                <a:gd name="connsiteX1" fmla="*/ 9167446 w 12192000"/>
                <a:gd name="connsiteY1" fmla="*/ 11723 h 1337062"/>
                <a:gd name="connsiteX2" fmla="*/ 12192000 w 12192000"/>
                <a:gd name="connsiteY2" fmla="*/ 1337062 h 1337062"/>
                <a:gd name="connsiteX3" fmla="*/ 0 w 12192000"/>
                <a:gd name="connsiteY3" fmla="*/ 1337062 h 1337062"/>
                <a:gd name="connsiteX4" fmla="*/ 0 w 12192000"/>
                <a:gd name="connsiteY4" fmla="*/ 0 h 1337062"/>
                <a:gd name="connsiteX0" fmla="*/ 0 w 10269415"/>
                <a:gd name="connsiteY0" fmla="*/ 0 h 1348785"/>
                <a:gd name="connsiteX1" fmla="*/ 9167446 w 10269415"/>
                <a:gd name="connsiteY1" fmla="*/ 11723 h 1348785"/>
                <a:gd name="connsiteX2" fmla="*/ 10269415 w 10269415"/>
                <a:gd name="connsiteY2" fmla="*/ 1348785 h 1348785"/>
                <a:gd name="connsiteX3" fmla="*/ 0 w 10269415"/>
                <a:gd name="connsiteY3" fmla="*/ 1337062 h 1348785"/>
                <a:gd name="connsiteX4" fmla="*/ 0 w 10269415"/>
                <a:gd name="connsiteY4" fmla="*/ 0 h 1348785"/>
                <a:gd name="connsiteX0" fmla="*/ 0 w 10443796"/>
                <a:gd name="connsiteY0" fmla="*/ 20333 h 1369118"/>
                <a:gd name="connsiteX1" fmla="*/ 10443796 w 10443796"/>
                <a:gd name="connsiteY1" fmla="*/ 0 h 1369118"/>
                <a:gd name="connsiteX2" fmla="*/ 10269415 w 10443796"/>
                <a:gd name="connsiteY2" fmla="*/ 1369118 h 1369118"/>
                <a:gd name="connsiteX3" fmla="*/ 0 w 10443796"/>
                <a:gd name="connsiteY3" fmla="*/ 1357395 h 1369118"/>
                <a:gd name="connsiteX4" fmla="*/ 0 w 10443796"/>
                <a:gd name="connsiteY4" fmla="*/ 20333 h 1369118"/>
                <a:gd name="connsiteX0" fmla="*/ 0 w 10443796"/>
                <a:gd name="connsiteY0" fmla="*/ 20333 h 1377626"/>
                <a:gd name="connsiteX1" fmla="*/ 10443796 w 10443796"/>
                <a:gd name="connsiteY1" fmla="*/ 0 h 1377626"/>
                <a:gd name="connsiteX2" fmla="*/ 10210398 w 10443796"/>
                <a:gd name="connsiteY2" fmla="*/ 1377626 h 1377626"/>
                <a:gd name="connsiteX3" fmla="*/ 0 w 10443796"/>
                <a:gd name="connsiteY3" fmla="*/ 1357395 h 1377626"/>
                <a:gd name="connsiteX4" fmla="*/ 0 w 10443796"/>
                <a:gd name="connsiteY4" fmla="*/ 20333 h 13776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43796" h="1377626">
                  <a:moveTo>
                    <a:pt x="0" y="20333"/>
                  </a:moveTo>
                  <a:lnTo>
                    <a:pt x="10443796" y="0"/>
                  </a:lnTo>
                  <a:lnTo>
                    <a:pt x="10210398" y="1377626"/>
                  </a:lnTo>
                  <a:lnTo>
                    <a:pt x="0" y="1357395"/>
                  </a:lnTo>
                  <a:lnTo>
                    <a:pt x="0" y="20333"/>
                  </a:lnTo>
                  <a:close/>
                </a:path>
              </a:pathLst>
            </a:custGeom>
            <a:solidFill>
              <a:srgbClr val="00B0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2" name="Rectangle 1">
              <a:extLst>
                <a:ext uri="{FF2B5EF4-FFF2-40B4-BE49-F238E27FC236}">
                  <a16:creationId xmlns:a16="http://schemas.microsoft.com/office/drawing/2014/main" id="{967E2D80-ECC3-4374-9077-157AE5C2F476}"/>
                </a:ext>
              </a:extLst>
            </p:cNvPr>
            <p:cNvSpPr/>
            <p:nvPr/>
          </p:nvSpPr>
          <p:spPr>
            <a:xfrm>
              <a:off x="0" y="-19050"/>
              <a:ext cx="10443796" cy="1356112"/>
            </a:xfrm>
            <a:custGeom>
              <a:avLst/>
              <a:gdLst>
                <a:gd name="connsiteX0" fmla="*/ 0 w 12192000"/>
                <a:gd name="connsiteY0" fmla="*/ 0 h 1337062"/>
                <a:gd name="connsiteX1" fmla="*/ 12192000 w 12192000"/>
                <a:gd name="connsiteY1" fmla="*/ 0 h 1337062"/>
                <a:gd name="connsiteX2" fmla="*/ 12192000 w 12192000"/>
                <a:gd name="connsiteY2" fmla="*/ 1337062 h 1337062"/>
                <a:gd name="connsiteX3" fmla="*/ 0 w 12192000"/>
                <a:gd name="connsiteY3" fmla="*/ 1337062 h 1337062"/>
                <a:gd name="connsiteX4" fmla="*/ 0 w 12192000"/>
                <a:gd name="connsiteY4" fmla="*/ 0 h 1337062"/>
                <a:gd name="connsiteX0" fmla="*/ 0 w 12192000"/>
                <a:gd name="connsiteY0" fmla="*/ 0 h 1337062"/>
                <a:gd name="connsiteX1" fmla="*/ 9167446 w 12192000"/>
                <a:gd name="connsiteY1" fmla="*/ 11723 h 1337062"/>
                <a:gd name="connsiteX2" fmla="*/ 12192000 w 12192000"/>
                <a:gd name="connsiteY2" fmla="*/ 1337062 h 1337062"/>
                <a:gd name="connsiteX3" fmla="*/ 0 w 12192000"/>
                <a:gd name="connsiteY3" fmla="*/ 1337062 h 1337062"/>
                <a:gd name="connsiteX4" fmla="*/ 0 w 12192000"/>
                <a:gd name="connsiteY4" fmla="*/ 0 h 1337062"/>
                <a:gd name="connsiteX0" fmla="*/ 0 w 10269415"/>
                <a:gd name="connsiteY0" fmla="*/ 0 h 1348785"/>
                <a:gd name="connsiteX1" fmla="*/ 9167446 w 10269415"/>
                <a:gd name="connsiteY1" fmla="*/ 11723 h 1348785"/>
                <a:gd name="connsiteX2" fmla="*/ 10269415 w 10269415"/>
                <a:gd name="connsiteY2" fmla="*/ 1348785 h 1348785"/>
                <a:gd name="connsiteX3" fmla="*/ 0 w 10269415"/>
                <a:gd name="connsiteY3" fmla="*/ 1337062 h 1348785"/>
                <a:gd name="connsiteX4" fmla="*/ 0 w 10269415"/>
                <a:gd name="connsiteY4" fmla="*/ 0 h 1348785"/>
                <a:gd name="connsiteX0" fmla="*/ 0 w 10443796"/>
                <a:gd name="connsiteY0" fmla="*/ 7327 h 1356112"/>
                <a:gd name="connsiteX1" fmla="*/ 10443796 w 10443796"/>
                <a:gd name="connsiteY1" fmla="*/ 0 h 1356112"/>
                <a:gd name="connsiteX2" fmla="*/ 10269415 w 10443796"/>
                <a:gd name="connsiteY2" fmla="*/ 1356112 h 1356112"/>
                <a:gd name="connsiteX3" fmla="*/ 0 w 10443796"/>
                <a:gd name="connsiteY3" fmla="*/ 1344389 h 1356112"/>
                <a:gd name="connsiteX4" fmla="*/ 0 w 10443796"/>
                <a:gd name="connsiteY4" fmla="*/ 7327 h 1356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43796" h="1356112">
                  <a:moveTo>
                    <a:pt x="0" y="7327"/>
                  </a:moveTo>
                  <a:lnTo>
                    <a:pt x="10443796" y="0"/>
                  </a:lnTo>
                  <a:lnTo>
                    <a:pt x="10269415" y="1356112"/>
                  </a:lnTo>
                  <a:lnTo>
                    <a:pt x="0" y="1344389"/>
                  </a:lnTo>
                  <a:lnTo>
                    <a:pt x="0" y="7327"/>
                  </a:lnTo>
                  <a:close/>
                </a:path>
              </a:pathLst>
            </a:custGeom>
            <a:gradFill flip="none" rotWithShape="1">
              <a:gsLst>
                <a:gs pos="17000">
                  <a:srgbClr val="FFC85B"/>
                </a:gs>
                <a:gs pos="78000">
                  <a:srgbClr val="FFC85B"/>
                </a:gs>
                <a:gs pos="100000">
                  <a:srgbClr val="EE9F00"/>
                </a:gs>
                <a:gs pos="0">
                  <a:srgbClr val="FDB827"/>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3" name="Rectangle 1">
              <a:extLst>
                <a:ext uri="{FF2B5EF4-FFF2-40B4-BE49-F238E27FC236}">
                  <a16:creationId xmlns:a16="http://schemas.microsoft.com/office/drawing/2014/main" id="{5C5FF771-7674-48BD-92B1-F438C075FE81}"/>
                </a:ext>
              </a:extLst>
            </p:cNvPr>
            <p:cNvSpPr/>
            <p:nvPr/>
          </p:nvSpPr>
          <p:spPr>
            <a:xfrm>
              <a:off x="9603319" y="-32970"/>
              <a:ext cx="2205111" cy="1368330"/>
            </a:xfrm>
            <a:custGeom>
              <a:avLst/>
              <a:gdLst>
                <a:gd name="connsiteX0" fmla="*/ 0 w 12192000"/>
                <a:gd name="connsiteY0" fmla="*/ 0 h 1337062"/>
                <a:gd name="connsiteX1" fmla="*/ 12192000 w 12192000"/>
                <a:gd name="connsiteY1" fmla="*/ 0 h 1337062"/>
                <a:gd name="connsiteX2" fmla="*/ 12192000 w 12192000"/>
                <a:gd name="connsiteY2" fmla="*/ 1337062 h 1337062"/>
                <a:gd name="connsiteX3" fmla="*/ 0 w 12192000"/>
                <a:gd name="connsiteY3" fmla="*/ 1337062 h 1337062"/>
                <a:gd name="connsiteX4" fmla="*/ 0 w 12192000"/>
                <a:gd name="connsiteY4" fmla="*/ 0 h 1337062"/>
                <a:gd name="connsiteX0" fmla="*/ 0 w 12192000"/>
                <a:gd name="connsiteY0" fmla="*/ 0 h 1337062"/>
                <a:gd name="connsiteX1" fmla="*/ 9167446 w 12192000"/>
                <a:gd name="connsiteY1" fmla="*/ 11723 h 1337062"/>
                <a:gd name="connsiteX2" fmla="*/ 12192000 w 12192000"/>
                <a:gd name="connsiteY2" fmla="*/ 1337062 h 1337062"/>
                <a:gd name="connsiteX3" fmla="*/ 0 w 12192000"/>
                <a:gd name="connsiteY3" fmla="*/ 1337062 h 1337062"/>
                <a:gd name="connsiteX4" fmla="*/ 0 w 12192000"/>
                <a:gd name="connsiteY4" fmla="*/ 0 h 1337062"/>
                <a:gd name="connsiteX0" fmla="*/ 0 w 10269415"/>
                <a:gd name="connsiteY0" fmla="*/ 0 h 1348785"/>
                <a:gd name="connsiteX1" fmla="*/ 9167446 w 10269415"/>
                <a:gd name="connsiteY1" fmla="*/ 11723 h 1348785"/>
                <a:gd name="connsiteX2" fmla="*/ 10269415 w 10269415"/>
                <a:gd name="connsiteY2" fmla="*/ 1348785 h 1348785"/>
                <a:gd name="connsiteX3" fmla="*/ 0 w 10269415"/>
                <a:gd name="connsiteY3" fmla="*/ 1337062 h 1348785"/>
                <a:gd name="connsiteX4" fmla="*/ 0 w 10269415"/>
                <a:gd name="connsiteY4" fmla="*/ 0 h 1348785"/>
                <a:gd name="connsiteX0" fmla="*/ 7280031 w 10269415"/>
                <a:gd name="connsiteY0" fmla="*/ 0 h 1348785"/>
                <a:gd name="connsiteX1" fmla="*/ 9167446 w 10269415"/>
                <a:gd name="connsiteY1" fmla="*/ 11723 h 1348785"/>
                <a:gd name="connsiteX2" fmla="*/ 10269415 w 10269415"/>
                <a:gd name="connsiteY2" fmla="*/ 1348785 h 1348785"/>
                <a:gd name="connsiteX3" fmla="*/ 0 w 10269415"/>
                <a:gd name="connsiteY3" fmla="*/ 1337062 h 1348785"/>
                <a:gd name="connsiteX4" fmla="*/ 7280031 w 10269415"/>
                <a:gd name="connsiteY4" fmla="*/ 0 h 1348785"/>
                <a:gd name="connsiteX0" fmla="*/ 0 w 2989384"/>
                <a:gd name="connsiteY0" fmla="*/ 0 h 1348785"/>
                <a:gd name="connsiteX1" fmla="*/ 1887415 w 2989384"/>
                <a:gd name="connsiteY1" fmla="*/ 11723 h 1348785"/>
                <a:gd name="connsiteX2" fmla="*/ 2989384 w 2989384"/>
                <a:gd name="connsiteY2" fmla="*/ 1348785 h 1348785"/>
                <a:gd name="connsiteX3" fmla="*/ 1008184 w 2989384"/>
                <a:gd name="connsiteY3" fmla="*/ 1337062 h 1348785"/>
                <a:gd name="connsiteX4" fmla="*/ 0 w 2989384"/>
                <a:gd name="connsiteY4" fmla="*/ 0 h 1348785"/>
                <a:gd name="connsiteX0" fmla="*/ 0 w 3220915"/>
                <a:gd name="connsiteY0" fmla="*/ 274027 h 1622812"/>
                <a:gd name="connsiteX1" fmla="*/ 3220915 w 3220915"/>
                <a:gd name="connsiteY1" fmla="*/ 0 h 1622812"/>
                <a:gd name="connsiteX2" fmla="*/ 2989384 w 3220915"/>
                <a:gd name="connsiteY2" fmla="*/ 1622812 h 1622812"/>
                <a:gd name="connsiteX3" fmla="*/ 1008184 w 3220915"/>
                <a:gd name="connsiteY3" fmla="*/ 1611089 h 1622812"/>
                <a:gd name="connsiteX4" fmla="*/ 0 w 3220915"/>
                <a:gd name="connsiteY4" fmla="*/ 274027 h 1622812"/>
                <a:gd name="connsiteX0" fmla="*/ 268166 w 2212731"/>
                <a:gd name="connsiteY0" fmla="*/ 0 h 1653585"/>
                <a:gd name="connsiteX1" fmla="*/ 2212731 w 2212731"/>
                <a:gd name="connsiteY1" fmla="*/ 30773 h 1653585"/>
                <a:gd name="connsiteX2" fmla="*/ 1981200 w 2212731"/>
                <a:gd name="connsiteY2" fmla="*/ 1653585 h 1653585"/>
                <a:gd name="connsiteX3" fmla="*/ 0 w 2212731"/>
                <a:gd name="connsiteY3" fmla="*/ 1641862 h 1653585"/>
                <a:gd name="connsiteX4" fmla="*/ 268166 w 2212731"/>
                <a:gd name="connsiteY4" fmla="*/ 0 h 1653585"/>
                <a:gd name="connsiteX0" fmla="*/ 268166 w 2212731"/>
                <a:gd name="connsiteY0" fmla="*/ 7327 h 1622812"/>
                <a:gd name="connsiteX1" fmla="*/ 2212731 w 2212731"/>
                <a:gd name="connsiteY1" fmla="*/ 0 h 1622812"/>
                <a:gd name="connsiteX2" fmla="*/ 1981200 w 2212731"/>
                <a:gd name="connsiteY2" fmla="*/ 1622812 h 1622812"/>
                <a:gd name="connsiteX3" fmla="*/ 0 w 2212731"/>
                <a:gd name="connsiteY3" fmla="*/ 1611089 h 1622812"/>
                <a:gd name="connsiteX4" fmla="*/ 268166 w 2212731"/>
                <a:gd name="connsiteY4" fmla="*/ 7327 h 1622812"/>
                <a:gd name="connsiteX0" fmla="*/ 260546 w 2205111"/>
                <a:gd name="connsiteY0" fmla="*/ 7327 h 1627916"/>
                <a:gd name="connsiteX1" fmla="*/ 2205111 w 2205111"/>
                <a:gd name="connsiteY1" fmla="*/ 0 h 1627916"/>
                <a:gd name="connsiteX2" fmla="*/ 1973580 w 2205111"/>
                <a:gd name="connsiteY2" fmla="*/ 1622812 h 1627916"/>
                <a:gd name="connsiteX3" fmla="*/ 0 w 2205111"/>
                <a:gd name="connsiteY3" fmla="*/ 1627916 h 1627916"/>
                <a:gd name="connsiteX4" fmla="*/ 260546 w 2205111"/>
                <a:gd name="connsiteY4" fmla="*/ 7327 h 1627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5111" h="1627916">
                  <a:moveTo>
                    <a:pt x="260546" y="7327"/>
                  </a:moveTo>
                  <a:lnTo>
                    <a:pt x="2205111" y="0"/>
                  </a:lnTo>
                  <a:lnTo>
                    <a:pt x="1973580" y="1622812"/>
                  </a:lnTo>
                  <a:lnTo>
                    <a:pt x="0" y="1627916"/>
                  </a:lnTo>
                  <a:lnTo>
                    <a:pt x="260546" y="7327"/>
                  </a:lnTo>
                  <a:close/>
                </a:path>
              </a:pathLst>
            </a:custGeom>
            <a:solidFill>
              <a:srgbClr val="EE9F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4" name="Rectangle 1">
              <a:extLst>
                <a:ext uri="{FF2B5EF4-FFF2-40B4-BE49-F238E27FC236}">
                  <a16:creationId xmlns:a16="http://schemas.microsoft.com/office/drawing/2014/main" id="{57411779-E911-4E49-9A55-F268A38E90C5}"/>
                </a:ext>
              </a:extLst>
            </p:cNvPr>
            <p:cNvSpPr/>
            <p:nvPr/>
          </p:nvSpPr>
          <p:spPr>
            <a:xfrm rot="13244906">
              <a:off x="-358368" y="-116194"/>
              <a:ext cx="905392" cy="1326351"/>
            </a:xfrm>
            <a:custGeom>
              <a:avLst/>
              <a:gdLst>
                <a:gd name="connsiteX0" fmla="*/ 0 w 1854844"/>
                <a:gd name="connsiteY0" fmla="*/ 1082655 h 1082655"/>
                <a:gd name="connsiteX1" fmla="*/ 927422 w 1854844"/>
                <a:gd name="connsiteY1" fmla="*/ 0 h 1082655"/>
                <a:gd name="connsiteX2" fmla="*/ 1854844 w 1854844"/>
                <a:gd name="connsiteY2" fmla="*/ 1082655 h 1082655"/>
                <a:gd name="connsiteX3" fmla="*/ 0 w 1854844"/>
                <a:gd name="connsiteY3" fmla="*/ 1082655 h 1082655"/>
                <a:gd name="connsiteX0" fmla="*/ 599316 w 927422"/>
                <a:gd name="connsiteY0" fmla="*/ 1259189 h 1259189"/>
                <a:gd name="connsiteX1" fmla="*/ 0 w 927422"/>
                <a:gd name="connsiteY1" fmla="*/ 0 h 1259189"/>
                <a:gd name="connsiteX2" fmla="*/ 927422 w 927422"/>
                <a:gd name="connsiteY2" fmla="*/ 1082655 h 1259189"/>
                <a:gd name="connsiteX3" fmla="*/ 599316 w 927422"/>
                <a:gd name="connsiteY3" fmla="*/ 1259189 h 1259189"/>
                <a:gd name="connsiteX0" fmla="*/ 599316 w 861104"/>
                <a:gd name="connsiteY0" fmla="*/ 1259189 h 1259189"/>
                <a:gd name="connsiteX1" fmla="*/ 0 w 861104"/>
                <a:gd name="connsiteY1" fmla="*/ 0 h 1259189"/>
                <a:gd name="connsiteX2" fmla="*/ 861104 w 861104"/>
                <a:gd name="connsiteY2" fmla="*/ 1005685 h 1259189"/>
                <a:gd name="connsiteX3" fmla="*/ 599316 w 861104"/>
                <a:gd name="connsiteY3" fmla="*/ 1259189 h 1259189"/>
                <a:gd name="connsiteX0" fmla="*/ 456875 w 861104"/>
                <a:gd name="connsiteY0" fmla="*/ 1180836 h 1180836"/>
                <a:gd name="connsiteX1" fmla="*/ 0 w 861104"/>
                <a:gd name="connsiteY1" fmla="*/ 0 h 1180836"/>
                <a:gd name="connsiteX2" fmla="*/ 861104 w 861104"/>
                <a:gd name="connsiteY2" fmla="*/ 1005685 h 1180836"/>
                <a:gd name="connsiteX3" fmla="*/ 456875 w 861104"/>
                <a:gd name="connsiteY3" fmla="*/ 1180836 h 1180836"/>
                <a:gd name="connsiteX0" fmla="*/ 456875 w 775242"/>
                <a:gd name="connsiteY0" fmla="*/ 1180836 h 1180836"/>
                <a:gd name="connsiteX1" fmla="*/ 0 w 775242"/>
                <a:gd name="connsiteY1" fmla="*/ 0 h 1180836"/>
                <a:gd name="connsiteX2" fmla="*/ 775242 w 775242"/>
                <a:gd name="connsiteY2" fmla="*/ 912464 h 1180836"/>
                <a:gd name="connsiteX3" fmla="*/ 456875 w 775242"/>
                <a:gd name="connsiteY3" fmla="*/ 1180836 h 1180836"/>
              </a:gdLst>
              <a:ahLst/>
              <a:cxnLst>
                <a:cxn ang="0">
                  <a:pos x="connsiteX0" y="connsiteY0"/>
                </a:cxn>
                <a:cxn ang="0">
                  <a:pos x="connsiteX1" y="connsiteY1"/>
                </a:cxn>
                <a:cxn ang="0">
                  <a:pos x="connsiteX2" y="connsiteY2"/>
                </a:cxn>
                <a:cxn ang="0">
                  <a:pos x="connsiteX3" y="connsiteY3"/>
                </a:cxn>
              </a:cxnLst>
              <a:rect l="l" t="t" r="r" b="b"/>
              <a:pathLst>
                <a:path w="775242" h="1180836">
                  <a:moveTo>
                    <a:pt x="456875" y="1180836"/>
                  </a:moveTo>
                  <a:lnTo>
                    <a:pt x="0" y="0"/>
                  </a:lnTo>
                  <a:lnTo>
                    <a:pt x="775242" y="912464"/>
                  </a:lnTo>
                  <a:lnTo>
                    <a:pt x="456875" y="1180836"/>
                  </a:lnTo>
                  <a:close/>
                </a:path>
              </a:pathLst>
            </a:custGeom>
            <a:solidFill>
              <a:srgbClr val="FDB82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 name="Rectangle 1">
              <a:extLst>
                <a:ext uri="{FF2B5EF4-FFF2-40B4-BE49-F238E27FC236}">
                  <a16:creationId xmlns:a16="http://schemas.microsoft.com/office/drawing/2014/main" id="{E2E7049D-65B2-4645-A4AF-EA7E6784B383}"/>
                </a:ext>
              </a:extLst>
            </p:cNvPr>
            <p:cNvSpPr/>
            <p:nvPr/>
          </p:nvSpPr>
          <p:spPr>
            <a:xfrm rot="13891906">
              <a:off x="156605" y="-786893"/>
              <a:ext cx="901996" cy="2204313"/>
            </a:xfrm>
            <a:custGeom>
              <a:avLst/>
              <a:gdLst>
                <a:gd name="connsiteX0" fmla="*/ 0 w 1854844"/>
                <a:gd name="connsiteY0" fmla="*/ 1082655 h 1082655"/>
                <a:gd name="connsiteX1" fmla="*/ 927422 w 1854844"/>
                <a:gd name="connsiteY1" fmla="*/ 0 h 1082655"/>
                <a:gd name="connsiteX2" fmla="*/ 1854844 w 1854844"/>
                <a:gd name="connsiteY2" fmla="*/ 1082655 h 1082655"/>
                <a:gd name="connsiteX3" fmla="*/ 0 w 1854844"/>
                <a:gd name="connsiteY3" fmla="*/ 1082655 h 1082655"/>
                <a:gd name="connsiteX0" fmla="*/ 599316 w 927422"/>
                <a:gd name="connsiteY0" fmla="*/ 1259189 h 1259189"/>
                <a:gd name="connsiteX1" fmla="*/ 0 w 927422"/>
                <a:gd name="connsiteY1" fmla="*/ 0 h 1259189"/>
                <a:gd name="connsiteX2" fmla="*/ 927422 w 927422"/>
                <a:gd name="connsiteY2" fmla="*/ 1082655 h 1259189"/>
                <a:gd name="connsiteX3" fmla="*/ 599316 w 927422"/>
                <a:gd name="connsiteY3" fmla="*/ 1259189 h 1259189"/>
                <a:gd name="connsiteX0" fmla="*/ 599316 w 861104"/>
                <a:gd name="connsiteY0" fmla="*/ 1259189 h 1259189"/>
                <a:gd name="connsiteX1" fmla="*/ 0 w 861104"/>
                <a:gd name="connsiteY1" fmla="*/ 0 h 1259189"/>
                <a:gd name="connsiteX2" fmla="*/ 861104 w 861104"/>
                <a:gd name="connsiteY2" fmla="*/ 1005685 h 1259189"/>
                <a:gd name="connsiteX3" fmla="*/ 599316 w 861104"/>
                <a:gd name="connsiteY3" fmla="*/ 1259189 h 1259189"/>
                <a:gd name="connsiteX0" fmla="*/ 320095 w 861104"/>
                <a:gd name="connsiteY0" fmla="*/ 1560290 h 1560290"/>
                <a:gd name="connsiteX1" fmla="*/ 0 w 861104"/>
                <a:gd name="connsiteY1" fmla="*/ 0 h 1560290"/>
                <a:gd name="connsiteX2" fmla="*/ 861104 w 861104"/>
                <a:gd name="connsiteY2" fmla="*/ 1005685 h 1560290"/>
                <a:gd name="connsiteX3" fmla="*/ 320095 w 861104"/>
                <a:gd name="connsiteY3" fmla="*/ 1560290 h 1560290"/>
                <a:gd name="connsiteX0" fmla="*/ 0 w 892226"/>
                <a:gd name="connsiteY0" fmla="*/ 1867727 h 1867727"/>
                <a:gd name="connsiteX1" fmla="*/ 31122 w 892226"/>
                <a:gd name="connsiteY1" fmla="*/ 0 h 1867727"/>
                <a:gd name="connsiteX2" fmla="*/ 892226 w 892226"/>
                <a:gd name="connsiteY2" fmla="*/ 1005685 h 1867727"/>
                <a:gd name="connsiteX3" fmla="*/ 0 w 892226"/>
                <a:gd name="connsiteY3" fmla="*/ 1867727 h 1867727"/>
                <a:gd name="connsiteX0" fmla="*/ 0 w 880458"/>
                <a:gd name="connsiteY0" fmla="*/ 1884989 h 1884989"/>
                <a:gd name="connsiteX1" fmla="*/ 19354 w 880458"/>
                <a:gd name="connsiteY1" fmla="*/ 0 h 1884989"/>
                <a:gd name="connsiteX2" fmla="*/ 880458 w 880458"/>
                <a:gd name="connsiteY2" fmla="*/ 1005685 h 1884989"/>
                <a:gd name="connsiteX3" fmla="*/ 0 w 880458"/>
                <a:gd name="connsiteY3" fmla="*/ 1884989 h 1884989"/>
                <a:gd name="connsiteX0" fmla="*/ 0 w 806707"/>
                <a:gd name="connsiteY0" fmla="*/ 1884989 h 1884989"/>
                <a:gd name="connsiteX1" fmla="*/ 19354 w 806707"/>
                <a:gd name="connsiteY1" fmla="*/ 0 h 1884989"/>
                <a:gd name="connsiteX2" fmla="*/ 806707 w 806707"/>
                <a:gd name="connsiteY2" fmla="*/ 916367 h 1884989"/>
                <a:gd name="connsiteX3" fmla="*/ 0 w 806707"/>
                <a:gd name="connsiteY3" fmla="*/ 1884989 h 1884989"/>
              </a:gdLst>
              <a:ahLst/>
              <a:cxnLst>
                <a:cxn ang="0">
                  <a:pos x="connsiteX0" y="connsiteY0"/>
                </a:cxn>
                <a:cxn ang="0">
                  <a:pos x="connsiteX1" y="connsiteY1"/>
                </a:cxn>
                <a:cxn ang="0">
                  <a:pos x="connsiteX2" y="connsiteY2"/>
                </a:cxn>
                <a:cxn ang="0">
                  <a:pos x="connsiteX3" y="connsiteY3"/>
                </a:cxn>
              </a:cxnLst>
              <a:rect l="l" t="t" r="r" b="b"/>
              <a:pathLst>
                <a:path w="806707" h="1884989">
                  <a:moveTo>
                    <a:pt x="0" y="1884989"/>
                  </a:moveTo>
                  <a:lnTo>
                    <a:pt x="19354" y="0"/>
                  </a:lnTo>
                  <a:lnTo>
                    <a:pt x="806707" y="916367"/>
                  </a:lnTo>
                  <a:lnTo>
                    <a:pt x="0" y="1884989"/>
                  </a:lnTo>
                  <a:close/>
                </a:path>
              </a:pathLst>
            </a:custGeom>
            <a:solidFill>
              <a:srgbClr val="FFE0A3">
                <a:alpha val="60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Rectangle 1">
              <a:extLst>
                <a:ext uri="{FF2B5EF4-FFF2-40B4-BE49-F238E27FC236}">
                  <a16:creationId xmlns:a16="http://schemas.microsoft.com/office/drawing/2014/main" id="{5D62E07B-F5BF-4070-855C-B3C95C952118}"/>
                </a:ext>
              </a:extLst>
            </p:cNvPr>
            <p:cNvSpPr/>
            <p:nvPr/>
          </p:nvSpPr>
          <p:spPr>
            <a:xfrm rot="15435680">
              <a:off x="551215" y="-653803"/>
              <a:ext cx="1016859" cy="2452931"/>
            </a:xfrm>
            <a:custGeom>
              <a:avLst/>
              <a:gdLst>
                <a:gd name="connsiteX0" fmla="*/ 0 w 1854844"/>
                <a:gd name="connsiteY0" fmla="*/ 1082655 h 1082655"/>
                <a:gd name="connsiteX1" fmla="*/ 927422 w 1854844"/>
                <a:gd name="connsiteY1" fmla="*/ 0 h 1082655"/>
                <a:gd name="connsiteX2" fmla="*/ 1854844 w 1854844"/>
                <a:gd name="connsiteY2" fmla="*/ 1082655 h 1082655"/>
                <a:gd name="connsiteX3" fmla="*/ 0 w 1854844"/>
                <a:gd name="connsiteY3" fmla="*/ 1082655 h 1082655"/>
                <a:gd name="connsiteX0" fmla="*/ 599316 w 927422"/>
                <a:gd name="connsiteY0" fmla="*/ 1259189 h 1259189"/>
                <a:gd name="connsiteX1" fmla="*/ 0 w 927422"/>
                <a:gd name="connsiteY1" fmla="*/ 0 h 1259189"/>
                <a:gd name="connsiteX2" fmla="*/ 927422 w 927422"/>
                <a:gd name="connsiteY2" fmla="*/ 1082655 h 1259189"/>
                <a:gd name="connsiteX3" fmla="*/ 599316 w 927422"/>
                <a:gd name="connsiteY3" fmla="*/ 1259189 h 1259189"/>
                <a:gd name="connsiteX0" fmla="*/ 599316 w 861104"/>
                <a:gd name="connsiteY0" fmla="*/ 1259189 h 1259189"/>
                <a:gd name="connsiteX1" fmla="*/ 0 w 861104"/>
                <a:gd name="connsiteY1" fmla="*/ 0 h 1259189"/>
                <a:gd name="connsiteX2" fmla="*/ 861104 w 861104"/>
                <a:gd name="connsiteY2" fmla="*/ 1005685 h 1259189"/>
                <a:gd name="connsiteX3" fmla="*/ 599316 w 861104"/>
                <a:gd name="connsiteY3" fmla="*/ 1259189 h 1259189"/>
                <a:gd name="connsiteX0" fmla="*/ 320095 w 861104"/>
                <a:gd name="connsiteY0" fmla="*/ 1560290 h 1560290"/>
                <a:gd name="connsiteX1" fmla="*/ 0 w 861104"/>
                <a:gd name="connsiteY1" fmla="*/ 0 h 1560290"/>
                <a:gd name="connsiteX2" fmla="*/ 861104 w 861104"/>
                <a:gd name="connsiteY2" fmla="*/ 1005685 h 1560290"/>
                <a:gd name="connsiteX3" fmla="*/ 320095 w 861104"/>
                <a:gd name="connsiteY3" fmla="*/ 1560290 h 1560290"/>
                <a:gd name="connsiteX0" fmla="*/ 320095 w 909435"/>
                <a:gd name="connsiteY0" fmla="*/ 1560290 h 1560290"/>
                <a:gd name="connsiteX1" fmla="*/ 0 w 909435"/>
                <a:gd name="connsiteY1" fmla="*/ 0 h 1560290"/>
                <a:gd name="connsiteX2" fmla="*/ 909435 w 909435"/>
                <a:gd name="connsiteY2" fmla="*/ 1510496 h 1560290"/>
                <a:gd name="connsiteX3" fmla="*/ 320095 w 909435"/>
                <a:gd name="connsiteY3" fmla="*/ 1560290 h 1560290"/>
                <a:gd name="connsiteX0" fmla="*/ 765989 w 909435"/>
                <a:gd name="connsiteY0" fmla="*/ 2097591 h 2097591"/>
                <a:gd name="connsiteX1" fmla="*/ 0 w 909435"/>
                <a:gd name="connsiteY1" fmla="*/ 0 h 2097591"/>
                <a:gd name="connsiteX2" fmla="*/ 909435 w 909435"/>
                <a:gd name="connsiteY2" fmla="*/ 1510496 h 2097591"/>
                <a:gd name="connsiteX3" fmla="*/ 765989 w 909435"/>
                <a:gd name="connsiteY3" fmla="*/ 2097591 h 2097591"/>
              </a:gdLst>
              <a:ahLst/>
              <a:cxnLst>
                <a:cxn ang="0">
                  <a:pos x="connsiteX0" y="connsiteY0"/>
                </a:cxn>
                <a:cxn ang="0">
                  <a:pos x="connsiteX1" y="connsiteY1"/>
                </a:cxn>
                <a:cxn ang="0">
                  <a:pos x="connsiteX2" y="connsiteY2"/>
                </a:cxn>
                <a:cxn ang="0">
                  <a:pos x="connsiteX3" y="connsiteY3"/>
                </a:cxn>
              </a:cxnLst>
              <a:rect l="l" t="t" r="r" b="b"/>
              <a:pathLst>
                <a:path w="909435" h="2097591">
                  <a:moveTo>
                    <a:pt x="765989" y="2097591"/>
                  </a:moveTo>
                  <a:lnTo>
                    <a:pt x="0" y="0"/>
                  </a:lnTo>
                  <a:lnTo>
                    <a:pt x="909435" y="1510496"/>
                  </a:lnTo>
                  <a:lnTo>
                    <a:pt x="765989" y="2097591"/>
                  </a:lnTo>
                  <a:close/>
                </a:path>
              </a:pathLst>
            </a:custGeom>
            <a:solidFill>
              <a:srgbClr val="FFE0A3">
                <a:alpha val="60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 name="Rectangle 1">
              <a:extLst>
                <a:ext uri="{FF2B5EF4-FFF2-40B4-BE49-F238E27FC236}">
                  <a16:creationId xmlns:a16="http://schemas.microsoft.com/office/drawing/2014/main" id="{5CA4748E-5B86-4BF7-B4C2-AE2EF0CA556B}"/>
                </a:ext>
              </a:extLst>
            </p:cNvPr>
            <p:cNvSpPr/>
            <p:nvPr/>
          </p:nvSpPr>
          <p:spPr>
            <a:xfrm rot="13891906">
              <a:off x="-139661" y="-248739"/>
              <a:ext cx="894740" cy="1549106"/>
            </a:xfrm>
            <a:custGeom>
              <a:avLst/>
              <a:gdLst>
                <a:gd name="connsiteX0" fmla="*/ 0 w 1854844"/>
                <a:gd name="connsiteY0" fmla="*/ 1082655 h 1082655"/>
                <a:gd name="connsiteX1" fmla="*/ 927422 w 1854844"/>
                <a:gd name="connsiteY1" fmla="*/ 0 h 1082655"/>
                <a:gd name="connsiteX2" fmla="*/ 1854844 w 1854844"/>
                <a:gd name="connsiteY2" fmla="*/ 1082655 h 1082655"/>
                <a:gd name="connsiteX3" fmla="*/ 0 w 1854844"/>
                <a:gd name="connsiteY3" fmla="*/ 1082655 h 1082655"/>
                <a:gd name="connsiteX0" fmla="*/ 599316 w 927422"/>
                <a:gd name="connsiteY0" fmla="*/ 1259189 h 1259189"/>
                <a:gd name="connsiteX1" fmla="*/ 0 w 927422"/>
                <a:gd name="connsiteY1" fmla="*/ 0 h 1259189"/>
                <a:gd name="connsiteX2" fmla="*/ 927422 w 927422"/>
                <a:gd name="connsiteY2" fmla="*/ 1082655 h 1259189"/>
                <a:gd name="connsiteX3" fmla="*/ 599316 w 927422"/>
                <a:gd name="connsiteY3" fmla="*/ 1259189 h 1259189"/>
                <a:gd name="connsiteX0" fmla="*/ 599316 w 861104"/>
                <a:gd name="connsiteY0" fmla="*/ 1259189 h 1259189"/>
                <a:gd name="connsiteX1" fmla="*/ 0 w 861104"/>
                <a:gd name="connsiteY1" fmla="*/ 0 h 1259189"/>
                <a:gd name="connsiteX2" fmla="*/ 861104 w 861104"/>
                <a:gd name="connsiteY2" fmla="*/ 1005685 h 1259189"/>
                <a:gd name="connsiteX3" fmla="*/ 599316 w 861104"/>
                <a:gd name="connsiteY3" fmla="*/ 1259189 h 1259189"/>
                <a:gd name="connsiteX0" fmla="*/ 320095 w 861104"/>
                <a:gd name="connsiteY0" fmla="*/ 1560290 h 1560290"/>
                <a:gd name="connsiteX1" fmla="*/ 0 w 861104"/>
                <a:gd name="connsiteY1" fmla="*/ 0 h 1560290"/>
                <a:gd name="connsiteX2" fmla="*/ 861104 w 861104"/>
                <a:gd name="connsiteY2" fmla="*/ 1005685 h 1560290"/>
                <a:gd name="connsiteX3" fmla="*/ 320095 w 861104"/>
                <a:gd name="connsiteY3" fmla="*/ 1560290 h 1560290"/>
                <a:gd name="connsiteX0" fmla="*/ 320095 w 800217"/>
                <a:gd name="connsiteY0" fmla="*/ 1560290 h 1560290"/>
                <a:gd name="connsiteX1" fmla="*/ 0 w 800217"/>
                <a:gd name="connsiteY1" fmla="*/ 0 h 1560290"/>
                <a:gd name="connsiteX2" fmla="*/ 800217 w 800217"/>
                <a:gd name="connsiteY2" fmla="*/ 942785 h 1560290"/>
                <a:gd name="connsiteX3" fmla="*/ 320095 w 800217"/>
                <a:gd name="connsiteY3" fmla="*/ 1560290 h 1560290"/>
                <a:gd name="connsiteX0" fmla="*/ 481049 w 800217"/>
                <a:gd name="connsiteY0" fmla="*/ 1324697 h 1324697"/>
                <a:gd name="connsiteX1" fmla="*/ 0 w 800217"/>
                <a:gd name="connsiteY1" fmla="*/ 0 h 1324697"/>
                <a:gd name="connsiteX2" fmla="*/ 800217 w 800217"/>
                <a:gd name="connsiteY2" fmla="*/ 942785 h 1324697"/>
                <a:gd name="connsiteX3" fmla="*/ 481049 w 800217"/>
                <a:gd name="connsiteY3" fmla="*/ 1324697 h 1324697"/>
              </a:gdLst>
              <a:ahLst/>
              <a:cxnLst>
                <a:cxn ang="0">
                  <a:pos x="connsiteX0" y="connsiteY0"/>
                </a:cxn>
                <a:cxn ang="0">
                  <a:pos x="connsiteX1" y="connsiteY1"/>
                </a:cxn>
                <a:cxn ang="0">
                  <a:pos x="connsiteX2" y="connsiteY2"/>
                </a:cxn>
                <a:cxn ang="0">
                  <a:pos x="connsiteX3" y="connsiteY3"/>
                </a:cxn>
              </a:cxnLst>
              <a:rect l="l" t="t" r="r" b="b"/>
              <a:pathLst>
                <a:path w="800217" h="1324697">
                  <a:moveTo>
                    <a:pt x="481049" y="1324697"/>
                  </a:moveTo>
                  <a:lnTo>
                    <a:pt x="0" y="0"/>
                  </a:lnTo>
                  <a:lnTo>
                    <a:pt x="800217" y="942785"/>
                  </a:lnTo>
                  <a:lnTo>
                    <a:pt x="481049" y="1324697"/>
                  </a:lnTo>
                  <a:close/>
                </a:path>
              </a:pathLst>
            </a:custGeom>
            <a:solidFill>
              <a:srgbClr val="FFE0A3">
                <a:alpha val="60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DDCF989C-5073-42CD-B1C4-B48FEEF7207D}"/>
                </a:ext>
              </a:extLst>
            </p:cNvPr>
            <p:cNvSpPr/>
            <p:nvPr/>
          </p:nvSpPr>
          <p:spPr>
            <a:xfrm>
              <a:off x="9258788" y="1284006"/>
              <a:ext cx="2629156" cy="276999"/>
            </a:xfrm>
            <a:prstGeom prst="rect">
              <a:avLst/>
            </a:prstGeom>
          </p:spPr>
          <p:txBody>
            <a:bodyPr wrap="square">
              <a:spAutoFit/>
            </a:bodyPr>
            <a:lstStyle/>
            <a:p>
              <a:pPr algn="ctr"/>
              <a:r>
                <a:rPr lang="en-US" sz="1200" i="1" spc="300" dirty="0">
                  <a:solidFill>
                    <a:schemeClr val="bg1"/>
                  </a:solidFill>
                  <a:latin typeface="Calibri" panose="020F0502020204030204" pitchFamily="34" charset="0"/>
                  <a:ea typeface="Calibri" panose="020F0502020204030204" pitchFamily="34" charset="0"/>
                </a:rPr>
                <a:t>TIME MANAGEMENT</a:t>
              </a:r>
            </a:p>
          </p:txBody>
        </p:sp>
        <p:pic>
          <p:nvPicPr>
            <p:cNvPr id="19" name="Picture 6" descr="Image result for CLOCK gif">
              <a:extLst>
                <a:ext uri="{FF2B5EF4-FFF2-40B4-BE49-F238E27FC236}">
                  <a16:creationId xmlns:a16="http://schemas.microsoft.com/office/drawing/2014/main" id="{A7EF7E6A-60D8-454D-892E-8011E926CA0B}"/>
                </a:ext>
              </a:extLst>
            </p:cNvPr>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10144747" y="73084"/>
              <a:ext cx="1171844" cy="1171844"/>
            </a:xfrm>
            <a:prstGeom prst="rect">
              <a:avLst/>
            </a:prstGeom>
            <a:noFill/>
            <a:extLst>
              <a:ext uri="{909E8E84-426E-40DD-AFC4-6F175D3DCCD1}">
                <a14:hiddenFill xmlns:a14="http://schemas.microsoft.com/office/drawing/2010/main">
                  <a:solidFill>
                    <a:srgbClr val="FFFFFF"/>
                  </a:solidFill>
                </a14:hiddenFill>
              </a:ext>
            </a:extLst>
          </p:spPr>
        </p:pic>
        <p:sp>
          <p:nvSpPr>
            <p:cNvPr id="20" name="Freeform: Shape 19">
              <a:extLst>
                <a:ext uri="{FF2B5EF4-FFF2-40B4-BE49-F238E27FC236}">
                  <a16:creationId xmlns:a16="http://schemas.microsoft.com/office/drawing/2014/main" id="{0CFB9C15-A967-4446-9AB4-1DF1F199479F}"/>
                </a:ext>
              </a:extLst>
            </p:cNvPr>
            <p:cNvSpPr/>
            <p:nvPr/>
          </p:nvSpPr>
          <p:spPr>
            <a:xfrm>
              <a:off x="9707880" y="-7621"/>
              <a:ext cx="2050542" cy="1333659"/>
            </a:xfrm>
            <a:custGeom>
              <a:avLst/>
              <a:gdLst>
                <a:gd name="connsiteX0" fmla="*/ 1102557 w 2205111"/>
                <a:gd name="connsiteY0" fmla="*/ 113376 h 1368330"/>
                <a:gd name="connsiteX1" fmla="*/ 504841 w 2205111"/>
                <a:gd name="connsiteY1" fmla="*/ 684165 h 1368330"/>
                <a:gd name="connsiteX2" fmla="*/ 1102557 w 2205111"/>
                <a:gd name="connsiteY2" fmla="*/ 1254954 h 1368330"/>
                <a:gd name="connsiteX3" fmla="*/ 1700273 w 2205111"/>
                <a:gd name="connsiteY3" fmla="*/ 684165 h 1368330"/>
                <a:gd name="connsiteX4" fmla="*/ 1102557 w 2205111"/>
                <a:gd name="connsiteY4" fmla="*/ 113376 h 1368330"/>
                <a:gd name="connsiteX5" fmla="*/ 2205111 w 2205111"/>
                <a:gd name="connsiteY5" fmla="*/ 0 h 1368330"/>
                <a:gd name="connsiteX6" fmla="*/ 1973580 w 2205111"/>
                <a:gd name="connsiteY6" fmla="*/ 1364040 h 1368330"/>
                <a:gd name="connsiteX7" fmla="*/ 0 w 2205111"/>
                <a:gd name="connsiteY7" fmla="*/ 1368330 h 1368330"/>
                <a:gd name="connsiteX8" fmla="*/ 260546 w 2205111"/>
                <a:gd name="connsiteY8" fmla="*/ 6159 h 1368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05111" h="1368330">
                  <a:moveTo>
                    <a:pt x="1102557" y="113376"/>
                  </a:moveTo>
                  <a:cubicBezTo>
                    <a:pt x="772448" y="113376"/>
                    <a:pt x="504841" y="368927"/>
                    <a:pt x="504841" y="684165"/>
                  </a:cubicBezTo>
                  <a:cubicBezTo>
                    <a:pt x="504841" y="999403"/>
                    <a:pt x="772448" y="1254954"/>
                    <a:pt x="1102557" y="1254954"/>
                  </a:cubicBezTo>
                  <a:cubicBezTo>
                    <a:pt x="1432666" y="1254954"/>
                    <a:pt x="1700273" y="999403"/>
                    <a:pt x="1700273" y="684165"/>
                  </a:cubicBezTo>
                  <a:cubicBezTo>
                    <a:pt x="1700273" y="368927"/>
                    <a:pt x="1432666" y="113376"/>
                    <a:pt x="1102557" y="113376"/>
                  </a:cubicBezTo>
                  <a:close/>
                  <a:moveTo>
                    <a:pt x="2205111" y="0"/>
                  </a:moveTo>
                  <a:lnTo>
                    <a:pt x="1973580" y="1364040"/>
                  </a:lnTo>
                  <a:lnTo>
                    <a:pt x="0" y="1368330"/>
                  </a:lnTo>
                  <a:lnTo>
                    <a:pt x="260546" y="6159"/>
                  </a:lnTo>
                  <a:close/>
                </a:path>
              </a:pathLst>
            </a:custGeom>
            <a:solidFill>
              <a:srgbClr val="EE9F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1" name="Oval 20">
              <a:extLst>
                <a:ext uri="{FF2B5EF4-FFF2-40B4-BE49-F238E27FC236}">
                  <a16:creationId xmlns:a16="http://schemas.microsoft.com/office/drawing/2014/main" id="{C5313F24-E45D-4016-9CDE-1494D83034F5}"/>
                </a:ext>
              </a:extLst>
            </p:cNvPr>
            <p:cNvSpPr/>
            <p:nvPr/>
          </p:nvSpPr>
          <p:spPr>
            <a:xfrm>
              <a:off x="10181147" y="109945"/>
              <a:ext cx="1097280" cy="1097739"/>
            </a:xfrm>
            <a:prstGeom prst="ellipse">
              <a:avLst/>
            </a:prstGeom>
            <a:noFill/>
            <a:ln w="28575">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42BE49EF-F396-4DF8-AA21-A11062E23C77}"/>
                </a:ext>
              </a:extLst>
            </p:cNvPr>
            <p:cNvSpPr/>
            <p:nvPr/>
          </p:nvSpPr>
          <p:spPr>
            <a:xfrm>
              <a:off x="10158287" y="85689"/>
              <a:ext cx="1143000" cy="1143000"/>
            </a:xfrm>
            <a:prstGeom prst="ellipse">
              <a:avLst/>
            </a:prstGeom>
            <a:noFill/>
            <a:ln w="381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3" name="Oval 22">
              <a:extLst>
                <a:ext uri="{FF2B5EF4-FFF2-40B4-BE49-F238E27FC236}">
                  <a16:creationId xmlns:a16="http://schemas.microsoft.com/office/drawing/2014/main" id="{8D16E1BD-0D65-43A9-8B8F-C48FC74DEDDA}"/>
                </a:ext>
              </a:extLst>
            </p:cNvPr>
            <p:cNvSpPr/>
            <p:nvPr/>
          </p:nvSpPr>
          <p:spPr>
            <a:xfrm>
              <a:off x="10661207" y="591231"/>
              <a:ext cx="137160" cy="137160"/>
            </a:xfrm>
            <a:prstGeom prst="ellipse">
              <a:avLst/>
            </a:prstGeom>
            <a:gradFill flip="none" rotWithShape="1">
              <a:gsLst>
                <a:gs pos="0">
                  <a:schemeClr val="bg1">
                    <a:lumMod val="65000"/>
                    <a:shade val="30000"/>
                    <a:satMod val="115000"/>
                  </a:schemeClr>
                </a:gs>
                <a:gs pos="61000">
                  <a:schemeClr val="bg1">
                    <a:lumMod val="65000"/>
                  </a:schemeClr>
                </a:gs>
                <a:gs pos="100000">
                  <a:schemeClr val="bg1">
                    <a:lumMod val="75000"/>
                  </a:schemeClr>
                </a:gs>
              </a:gsLst>
              <a:path path="circle">
                <a:fillToRect l="50000" t="50000" r="50000" b="50000"/>
              </a:path>
              <a:tileRect/>
            </a:gradFill>
            <a:ln w="12700">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465CE141-13F7-4075-85E0-D5FED665C617}"/>
                </a:ext>
              </a:extLst>
            </p:cNvPr>
            <p:cNvSpPr/>
            <p:nvPr/>
          </p:nvSpPr>
          <p:spPr>
            <a:xfrm>
              <a:off x="10675956" y="604679"/>
              <a:ext cx="109426" cy="109426"/>
            </a:xfrm>
            <a:prstGeom prst="ellipse">
              <a:avLst/>
            </a:prstGeom>
            <a:gradFill flip="none" rotWithShape="1">
              <a:gsLst>
                <a:gs pos="0">
                  <a:schemeClr val="bg1">
                    <a:lumMod val="65000"/>
                    <a:shade val="30000"/>
                    <a:satMod val="115000"/>
                  </a:schemeClr>
                </a:gs>
                <a:gs pos="61000">
                  <a:schemeClr val="bg1">
                    <a:lumMod val="65000"/>
                  </a:schemeClr>
                </a:gs>
                <a:gs pos="100000">
                  <a:schemeClr val="bg1">
                    <a:lumMod val="75000"/>
                  </a:schemeClr>
                </a:gs>
              </a:gsLst>
              <a:path path="circle">
                <a:fillToRect l="50000" t="50000" r="50000" b="50000"/>
              </a:path>
              <a:tileRect/>
            </a:gradFill>
            <a:ln w="9525">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25" name="Title 1">
            <a:extLst>
              <a:ext uri="{FF2B5EF4-FFF2-40B4-BE49-F238E27FC236}">
                <a16:creationId xmlns:a16="http://schemas.microsoft.com/office/drawing/2014/main" id="{2E6DACF8-9D59-4E3F-95BF-342448E592DD}"/>
              </a:ext>
            </a:extLst>
          </p:cNvPr>
          <p:cNvSpPr>
            <a:spLocks noGrp="1"/>
          </p:cNvSpPr>
          <p:nvPr>
            <p:ph type="title" hasCustomPrompt="1"/>
          </p:nvPr>
        </p:nvSpPr>
        <p:spPr>
          <a:xfrm>
            <a:off x="609600" y="274638"/>
            <a:ext cx="10972800" cy="1143000"/>
          </a:xfrm>
        </p:spPr>
        <p:txBody>
          <a:bodyPr/>
          <a:lstStyle>
            <a:lvl1pPr algn="l">
              <a:defRPr b="1">
                <a:solidFill>
                  <a:srgbClr val="000000"/>
                </a:solidFill>
              </a:defRPr>
            </a:lvl1pPr>
          </a:lstStyle>
          <a:p>
            <a:r>
              <a:rPr lang="en-US" dirty="0"/>
              <a:t>Click To Edit Master Title Style</a:t>
            </a:r>
          </a:p>
        </p:txBody>
      </p:sp>
      <p:sp>
        <p:nvSpPr>
          <p:cNvPr id="26" name="Rectangle 25">
            <a:extLst>
              <a:ext uri="{FF2B5EF4-FFF2-40B4-BE49-F238E27FC236}">
                <a16:creationId xmlns:a16="http://schemas.microsoft.com/office/drawing/2014/main" id="{8032A1A2-184F-47B4-BB38-0F58382EA8E6}"/>
              </a:ext>
            </a:extLst>
          </p:cNvPr>
          <p:cNvSpPr/>
          <p:nvPr userDrawn="1"/>
        </p:nvSpPr>
        <p:spPr>
          <a:xfrm>
            <a:off x="-30480" y="6324600"/>
            <a:ext cx="12252960" cy="533400"/>
          </a:xfrm>
          <a:prstGeom prst="rect">
            <a:avLst/>
          </a:prstGeom>
          <a:solidFill>
            <a:srgbClr val="FDB82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0722881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9E9CE1-469B-4F2B-8DD9-CF12C75E1728}"/>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8610A516-54BF-4F47-8107-E3BD5C28A65B}"/>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754D4063-7814-4F43-AA6F-1F511F5A3D66}"/>
              </a:ext>
            </a:extLst>
          </p:cNvPr>
          <p:cNvSpPr>
            <a:spLocks noGrp="1"/>
          </p:cNvSpPr>
          <p:nvPr>
            <p:ph type="dt" sz="half" idx="10"/>
          </p:nvPr>
        </p:nvSpPr>
        <p:spPr/>
        <p:txBody>
          <a:bodyPr/>
          <a:lstStyle/>
          <a:p>
            <a:fld id="{7C2D4D35-BBE9-44DA-BA17-A69E1BFF2776}" type="datetimeFigureOut">
              <a:rPr lang="en-US" smtClean="0"/>
              <a:t>7/27/2023</a:t>
            </a:fld>
            <a:endParaRPr lang="en-US"/>
          </a:p>
        </p:txBody>
      </p:sp>
      <p:sp>
        <p:nvSpPr>
          <p:cNvPr id="5" name="Footer Placeholder 4">
            <a:extLst>
              <a:ext uri="{FF2B5EF4-FFF2-40B4-BE49-F238E27FC236}">
                <a16:creationId xmlns:a16="http://schemas.microsoft.com/office/drawing/2014/main" id="{6A714089-5F09-4BFC-8E6F-BF74116F849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4A5ADB0-B9B6-4107-89DB-D621D17B5674}"/>
              </a:ext>
            </a:extLst>
          </p:cNvPr>
          <p:cNvSpPr>
            <a:spLocks noGrp="1"/>
          </p:cNvSpPr>
          <p:nvPr>
            <p:ph type="sldNum" sz="quarter" idx="12"/>
          </p:nvPr>
        </p:nvSpPr>
        <p:spPr/>
        <p:txBody>
          <a:bodyPr/>
          <a:lstStyle/>
          <a:p>
            <a:fld id="{96A818EA-E373-4713-89F4-C62CD0332AF3}" type="slidenum">
              <a:rPr lang="en-US" smtClean="0"/>
              <a:t>‹#›</a:t>
            </a:fld>
            <a:endParaRPr lang="en-US"/>
          </a:p>
        </p:txBody>
      </p:sp>
    </p:spTree>
    <p:extLst>
      <p:ext uri="{BB962C8B-B14F-4D97-AF65-F5344CB8AC3E}">
        <p14:creationId xmlns:p14="http://schemas.microsoft.com/office/powerpoint/2010/main" val="4263643473"/>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0C16D6B-1DE8-40B7-80A6-62E4412F074B}"/>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6F2A5362-C8D3-4AE3-AF77-4934EB974FA2}"/>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878E521-1935-44BC-B3B6-9C9057E1C5FA}"/>
              </a:ext>
            </a:extLst>
          </p:cNvPr>
          <p:cNvSpPr>
            <a:spLocks noGrp="1"/>
          </p:cNvSpPr>
          <p:nvPr>
            <p:ph type="dt" sz="half" idx="10"/>
          </p:nvPr>
        </p:nvSpPr>
        <p:spPr/>
        <p:txBody>
          <a:bodyPr/>
          <a:lstStyle/>
          <a:p>
            <a:fld id="{7C2D4D35-BBE9-44DA-BA17-A69E1BFF2776}" type="datetimeFigureOut">
              <a:rPr lang="en-US" smtClean="0"/>
              <a:t>7/27/2023</a:t>
            </a:fld>
            <a:endParaRPr lang="en-US"/>
          </a:p>
        </p:txBody>
      </p:sp>
      <p:sp>
        <p:nvSpPr>
          <p:cNvPr id="5" name="Footer Placeholder 4">
            <a:extLst>
              <a:ext uri="{FF2B5EF4-FFF2-40B4-BE49-F238E27FC236}">
                <a16:creationId xmlns:a16="http://schemas.microsoft.com/office/drawing/2014/main" id="{39C2E6DB-73C0-4434-BFBA-F06FCAB31A7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6C87AF62-45D1-40E6-81FB-F4F4B4069157}"/>
              </a:ext>
            </a:extLst>
          </p:cNvPr>
          <p:cNvSpPr>
            <a:spLocks noGrp="1"/>
          </p:cNvSpPr>
          <p:nvPr>
            <p:ph type="sldNum" sz="quarter" idx="12"/>
          </p:nvPr>
        </p:nvSpPr>
        <p:spPr/>
        <p:txBody>
          <a:bodyPr/>
          <a:lstStyle/>
          <a:p>
            <a:fld id="{96A818EA-E373-4713-89F4-C62CD0332AF3}" type="slidenum">
              <a:rPr lang="en-US" smtClean="0"/>
              <a:t>‹#›</a:t>
            </a:fld>
            <a:endParaRPr lang="en-US"/>
          </a:p>
        </p:txBody>
      </p:sp>
    </p:spTree>
    <p:extLst>
      <p:ext uri="{BB962C8B-B14F-4D97-AF65-F5344CB8AC3E}">
        <p14:creationId xmlns:p14="http://schemas.microsoft.com/office/powerpoint/2010/main" val="3213409163"/>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F4FC66C-8C49-4D26-AEFB-D516AA97B37A}"/>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C2E2D2F4-9DC4-4AEE-8544-23554F22BB0B}"/>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0130861D-0A0A-4D27-9260-ED50E494C659}"/>
              </a:ext>
            </a:extLst>
          </p:cNvPr>
          <p:cNvSpPr>
            <a:spLocks noGrp="1"/>
          </p:cNvSpPr>
          <p:nvPr>
            <p:ph type="dt" sz="half" idx="10"/>
          </p:nvPr>
        </p:nvSpPr>
        <p:spPr/>
        <p:txBody>
          <a:bodyPr/>
          <a:lstStyle/>
          <a:p>
            <a:fld id="{7C2D4D35-BBE9-44DA-BA17-A69E1BFF2776}" type="datetimeFigureOut">
              <a:rPr lang="en-US" smtClean="0"/>
              <a:t>7/27/2023</a:t>
            </a:fld>
            <a:endParaRPr lang="en-US"/>
          </a:p>
        </p:txBody>
      </p:sp>
      <p:sp>
        <p:nvSpPr>
          <p:cNvPr id="5" name="Footer Placeholder 4">
            <a:extLst>
              <a:ext uri="{FF2B5EF4-FFF2-40B4-BE49-F238E27FC236}">
                <a16:creationId xmlns:a16="http://schemas.microsoft.com/office/drawing/2014/main" id="{8CEF6E2D-66A2-4E05-9794-D5783B1DA43D}"/>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52A0C5DC-DB92-4B6D-B5BD-6187AA292FDB}"/>
              </a:ext>
            </a:extLst>
          </p:cNvPr>
          <p:cNvSpPr>
            <a:spLocks noGrp="1"/>
          </p:cNvSpPr>
          <p:nvPr>
            <p:ph type="sldNum" sz="quarter" idx="12"/>
          </p:nvPr>
        </p:nvSpPr>
        <p:spPr/>
        <p:txBody>
          <a:bodyPr/>
          <a:lstStyle/>
          <a:p>
            <a:fld id="{96A818EA-E373-4713-89F4-C62CD0332AF3}" type="slidenum">
              <a:rPr lang="en-US" smtClean="0"/>
              <a:t>‹#›</a:t>
            </a:fld>
            <a:endParaRPr lang="en-US"/>
          </a:p>
        </p:txBody>
      </p:sp>
    </p:spTree>
    <p:extLst>
      <p:ext uri="{BB962C8B-B14F-4D97-AF65-F5344CB8AC3E}">
        <p14:creationId xmlns:p14="http://schemas.microsoft.com/office/powerpoint/2010/main" val="108362948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D58066-A255-4886-A4B0-2AC829A768F3}"/>
              </a:ext>
            </a:extLst>
          </p:cNvPr>
          <p:cNvSpPr>
            <a:spLocks noGrp="1"/>
          </p:cNvSpPr>
          <p:nvPr>
            <p:ph type="title"/>
          </p:nvPr>
        </p:nvSpPr>
        <p:spPr>
          <a:xfrm>
            <a:off x="448056" y="388800"/>
            <a:ext cx="11311128" cy="5559552"/>
          </a:xfrm>
        </p:spPr>
        <p:txBody>
          <a:bodyPr wrap="square"/>
          <a:lstStyle/>
          <a:p>
            <a:r>
              <a:rPr lang="en-US"/>
              <a:t>Click to edit Master title style</a:t>
            </a:r>
            <a:endParaRPr lang="en-US" dirty="0"/>
          </a:p>
        </p:txBody>
      </p:sp>
      <p:sp>
        <p:nvSpPr>
          <p:cNvPr id="3" name="Date Placeholder 2">
            <a:extLst>
              <a:ext uri="{FF2B5EF4-FFF2-40B4-BE49-F238E27FC236}">
                <a16:creationId xmlns:a16="http://schemas.microsoft.com/office/drawing/2014/main" id="{2068D80A-6560-46E3-AF30-9CEC54EA747C}"/>
              </a:ext>
            </a:extLst>
          </p:cNvPr>
          <p:cNvSpPr>
            <a:spLocks noGrp="1"/>
          </p:cNvSpPr>
          <p:nvPr>
            <p:ph type="dt" sz="half" idx="10"/>
          </p:nvPr>
        </p:nvSpPr>
        <p:spPr>
          <a:xfrm>
            <a:off x="438912" y="6153912"/>
            <a:ext cx="3456432" cy="502920"/>
          </a:xfrm>
          <a:prstGeom prst="rect">
            <a:avLst/>
          </a:prstGeom>
        </p:spPr>
        <p:txBody>
          <a:bodyPr/>
          <a:lstStyle/>
          <a:p>
            <a:fld id="{015F02D0-6806-43AF-9888-2359BF40C204}" type="datetime2">
              <a:rPr lang="en-US" smtClean="0"/>
              <a:t>Thursday, July 27, 2023</a:t>
            </a:fld>
            <a:endParaRPr lang="en-US"/>
          </a:p>
        </p:txBody>
      </p:sp>
      <p:sp>
        <p:nvSpPr>
          <p:cNvPr id="4" name="Footer Placeholder 3">
            <a:extLst>
              <a:ext uri="{FF2B5EF4-FFF2-40B4-BE49-F238E27FC236}">
                <a16:creationId xmlns:a16="http://schemas.microsoft.com/office/drawing/2014/main" id="{4AB673C2-FB1E-46F5-8CFB-93B9DB807075}"/>
              </a:ext>
            </a:extLst>
          </p:cNvPr>
          <p:cNvSpPr>
            <a:spLocks noGrp="1"/>
          </p:cNvSpPr>
          <p:nvPr>
            <p:ph type="ftr" sz="quarter" idx="11"/>
          </p:nvPr>
        </p:nvSpPr>
        <p:spPr/>
        <p:txBody>
          <a:bodyPr/>
          <a:lstStyle/>
          <a:p>
            <a:r>
              <a:rPr lang="en-US"/>
              <a:t>Sample Footer Text</a:t>
            </a:r>
          </a:p>
        </p:txBody>
      </p:sp>
      <p:sp>
        <p:nvSpPr>
          <p:cNvPr id="5" name="Slide Number Placeholder 4">
            <a:extLst>
              <a:ext uri="{FF2B5EF4-FFF2-40B4-BE49-F238E27FC236}">
                <a16:creationId xmlns:a16="http://schemas.microsoft.com/office/drawing/2014/main" id="{191E2120-410F-4382-81AB-37F161F72150}"/>
              </a:ext>
            </a:extLst>
          </p:cNvPr>
          <p:cNvSpPr>
            <a:spLocks noGrp="1"/>
          </p:cNvSpPr>
          <p:nvPr>
            <p:ph type="sldNum" sz="quarter" idx="12"/>
          </p:nvPr>
        </p:nvSpPr>
        <p:spPr/>
        <p:txBody>
          <a:bodyPr rIns="219456"/>
          <a:lstStyle/>
          <a:p>
            <a:fld id="{0D309695-DEC3-40DA-9DF5-330280C9D0E8}" type="slidenum">
              <a:rPr lang="en-US" smtClean="0"/>
              <a:t>‹#›</a:t>
            </a:fld>
            <a:endParaRPr lang="en-US"/>
          </a:p>
        </p:txBody>
      </p:sp>
    </p:spTree>
    <p:extLst>
      <p:ext uri="{BB962C8B-B14F-4D97-AF65-F5344CB8AC3E}">
        <p14:creationId xmlns:p14="http://schemas.microsoft.com/office/powerpoint/2010/main" val="6852193"/>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D163D0-E71B-4E63-8B8F-4330022E3987}"/>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A5D254AD-AEB7-4DAE-BD5B-2F44741E743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8A54CA4E-6702-4A4D-839E-046DE993DE26}"/>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2D39CD75-ACED-4676-AEAA-B9FB32AA8996}"/>
              </a:ext>
            </a:extLst>
          </p:cNvPr>
          <p:cNvSpPr>
            <a:spLocks noGrp="1"/>
          </p:cNvSpPr>
          <p:nvPr>
            <p:ph type="dt" sz="half" idx="10"/>
          </p:nvPr>
        </p:nvSpPr>
        <p:spPr/>
        <p:txBody>
          <a:bodyPr/>
          <a:lstStyle/>
          <a:p>
            <a:fld id="{7C2D4D35-BBE9-44DA-BA17-A69E1BFF2776}" type="datetimeFigureOut">
              <a:rPr lang="en-US" smtClean="0"/>
              <a:t>7/27/2023</a:t>
            </a:fld>
            <a:endParaRPr lang="en-US"/>
          </a:p>
        </p:txBody>
      </p:sp>
      <p:sp>
        <p:nvSpPr>
          <p:cNvPr id="6" name="Footer Placeholder 5">
            <a:extLst>
              <a:ext uri="{FF2B5EF4-FFF2-40B4-BE49-F238E27FC236}">
                <a16:creationId xmlns:a16="http://schemas.microsoft.com/office/drawing/2014/main" id="{AA8BACE0-ABC7-4620-84E0-416806E33D11}"/>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1E1B8476-A8D5-4067-BAE3-46987CAF8230}"/>
              </a:ext>
            </a:extLst>
          </p:cNvPr>
          <p:cNvSpPr>
            <a:spLocks noGrp="1"/>
          </p:cNvSpPr>
          <p:nvPr>
            <p:ph type="sldNum" sz="quarter" idx="12"/>
          </p:nvPr>
        </p:nvSpPr>
        <p:spPr/>
        <p:txBody>
          <a:bodyPr/>
          <a:lstStyle/>
          <a:p>
            <a:fld id="{96A818EA-E373-4713-89F4-C62CD0332AF3}" type="slidenum">
              <a:rPr lang="en-US" smtClean="0"/>
              <a:t>‹#›</a:t>
            </a:fld>
            <a:endParaRPr lang="en-US"/>
          </a:p>
        </p:txBody>
      </p:sp>
    </p:spTree>
    <p:extLst>
      <p:ext uri="{BB962C8B-B14F-4D97-AF65-F5344CB8AC3E}">
        <p14:creationId xmlns:p14="http://schemas.microsoft.com/office/powerpoint/2010/main" val="290093312"/>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2FB5158-9A29-4B03-9AEB-21AC4CA1CC04}"/>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11BB35A1-8757-4811-9DC6-0C33A0664059}"/>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C3352A1E-942C-4DBD-ACEC-64862F7B9AE1}"/>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1F594378-AAF6-4E12-8297-91D6CD5BB0C1}"/>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29D615C9-DBFA-4C41-BB59-8B16A208BAB7}"/>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10E22BAA-6FAF-4CD6-BED5-7E5089430000}"/>
              </a:ext>
            </a:extLst>
          </p:cNvPr>
          <p:cNvSpPr>
            <a:spLocks noGrp="1"/>
          </p:cNvSpPr>
          <p:nvPr>
            <p:ph type="dt" sz="half" idx="10"/>
          </p:nvPr>
        </p:nvSpPr>
        <p:spPr/>
        <p:txBody>
          <a:bodyPr/>
          <a:lstStyle/>
          <a:p>
            <a:fld id="{7C2D4D35-BBE9-44DA-BA17-A69E1BFF2776}" type="datetimeFigureOut">
              <a:rPr lang="en-US" smtClean="0"/>
              <a:t>7/27/2023</a:t>
            </a:fld>
            <a:endParaRPr lang="en-US"/>
          </a:p>
        </p:txBody>
      </p:sp>
      <p:sp>
        <p:nvSpPr>
          <p:cNvPr id="8" name="Footer Placeholder 7">
            <a:extLst>
              <a:ext uri="{FF2B5EF4-FFF2-40B4-BE49-F238E27FC236}">
                <a16:creationId xmlns:a16="http://schemas.microsoft.com/office/drawing/2014/main" id="{512FDF34-0159-4E27-813F-012F4CFBF0C6}"/>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8CE65039-3199-4FA8-9D42-68E16CD348AC}"/>
              </a:ext>
            </a:extLst>
          </p:cNvPr>
          <p:cNvSpPr>
            <a:spLocks noGrp="1"/>
          </p:cNvSpPr>
          <p:nvPr>
            <p:ph type="sldNum" sz="quarter" idx="12"/>
          </p:nvPr>
        </p:nvSpPr>
        <p:spPr/>
        <p:txBody>
          <a:bodyPr/>
          <a:lstStyle/>
          <a:p>
            <a:fld id="{96A818EA-E373-4713-89F4-C62CD0332AF3}" type="slidenum">
              <a:rPr lang="en-US" smtClean="0"/>
              <a:t>‹#›</a:t>
            </a:fld>
            <a:endParaRPr lang="en-US"/>
          </a:p>
        </p:txBody>
      </p:sp>
    </p:spTree>
    <p:extLst>
      <p:ext uri="{BB962C8B-B14F-4D97-AF65-F5344CB8AC3E}">
        <p14:creationId xmlns:p14="http://schemas.microsoft.com/office/powerpoint/2010/main" val="3207519866"/>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F43ED9-856D-409F-AAEB-26CC36C4B1C9}"/>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31851627-9D94-43BC-9654-5F559D1AD327}"/>
              </a:ext>
            </a:extLst>
          </p:cNvPr>
          <p:cNvSpPr>
            <a:spLocks noGrp="1"/>
          </p:cNvSpPr>
          <p:nvPr>
            <p:ph type="dt" sz="half" idx="10"/>
          </p:nvPr>
        </p:nvSpPr>
        <p:spPr/>
        <p:txBody>
          <a:bodyPr/>
          <a:lstStyle/>
          <a:p>
            <a:fld id="{7C2D4D35-BBE9-44DA-BA17-A69E1BFF2776}" type="datetimeFigureOut">
              <a:rPr lang="en-US" smtClean="0"/>
              <a:t>7/27/2023</a:t>
            </a:fld>
            <a:endParaRPr lang="en-US"/>
          </a:p>
        </p:txBody>
      </p:sp>
      <p:sp>
        <p:nvSpPr>
          <p:cNvPr id="4" name="Footer Placeholder 3">
            <a:extLst>
              <a:ext uri="{FF2B5EF4-FFF2-40B4-BE49-F238E27FC236}">
                <a16:creationId xmlns:a16="http://schemas.microsoft.com/office/drawing/2014/main" id="{8C530D5B-453B-4CDF-BCAB-DC60E78F4B6B}"/>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0D3CFC90-E910-484A-9067-EA0B887502B3}"/>
              </a:ext>
            </a:extLst>
          </p:cNvPr>
          <p:cNvSpPr>
            <a:spLocks noGrp="1"/>
          </p:cNvSpPr>
          <p:nvPr>
            <p:ph type="sldNum" sz="quarter" idx="12"/>
          </p:nvPr>
        </p:nvSpPr>
        <p:spPr/>
        <p:txBody>
          <a:bodyPr/>
          <a:lstStyle/>
          <a:p>
            <a:fld id="{96A818EA-E373-4713-89F4-C62CD0332AF3}" type="slidenum">
              <a:rPr lang="en-US" smtClean="0"/>
              <a:t>‹#›</a:t>
            </a:fld>
            <a:endParaRPr lang="en-US"/>
          </a:p>
        </p:txBody>
      </p:sp>
    </p:spTree>
    <p:extLst>
      <p:ext uri="{BB962C8B-B14F-4D97-AF65-F5344CB8AC3E}">
        <p14:creationId xmlns:p14="http://schemas.microsoft.com/office/powerpoint/2010/main" val="3934782310"/>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2DC7EB9-719B-4E50-B39F-99AE2064FB98}"/>
              </a:ext>
            </a:extLst>
          </p:cNvPr>
          <p:cNvSpPr>
            <a:spLocks noGrp="1"/>
          </p:cNvSpPr>
          <p:nvPr>
            <p:ph type="dt" sz="half" idx="10"/>
          </p:nvPr>
        </p:nvSpPr>
        <p:spPr/>
        <p:txBody>
          <a:bodyPr/>
          <a:lstStyle/>
          <a:p>
            <a:fld id="{7C2D4D35-BBE9-44DA-BA17-A69E1BFF2776}" type="datetimeFigureOut">
              <a:rPr lang="en-US" smtClean="0"/>
              <a:t>7/27/2023</a:t>
            </a:fld>
            <a:endParaRPr lang="en-US"/>
          </a:p>
        </p:txBody>
      </p:sp>
      <p:sp>
        <p:nvSpPr>
          <p:cNvPr id="3" name="Footer Placeholder 2">
            <a:extLst>
              <a:ext uri="{FF2B5EF4-FFF2-40B4-BE49-F238E27FC236}">
                <a16:creationId xmlns:a16="http://schemas.microsoft.com/office/drawing/2014/main" id="{EB32F1A1-33DD-480E-B3C7-92076F3525C9}"/>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A6CA59C2-DB3D-44FC-A870-7D61D3F13010}"/>
              </a:ext>
            </a:extLst>
          </p:cNvPr>
          <p:cNvSpPr>
            <a:spLocks noGrp="1"/>
          </p:cNvSpPr>
          <p:nvPr>
            <p:ph type="sldNum" sz="quarter" idx="12"/>
          </p:nvPr>
        </p:nvSpPr>
        <p:spPr/>
        <p:txBody>
          <a:bodyPr/>
          <a:lstStyle/>
          <a:p>
            <a:fld id="{96A818EA-E373-4713-89F4-C62CD0332AF3}" type="slidenum">
              <a:rPr lang="en-US" smtClean="0"/>
              <a:t>‹#›</a:t>
            </a:fld>
            <a:endParaRPr lang="en-US"/>
          </a:p>
        </p:txBody>
      </p:sp>
    </p:spTree>
    <p:extLst>
      <p:ext uri="{BB962C8B-B14F-4D97-AF65-F5344CB8AC3E}">
        <p14:creationId xmlns:p14="http://schemas.microsoft.com/office/powerpoint/2010/main" val="420445413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69DE01-1341-452A-970C-05B0675947DD}"/>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7F658929-E5DE-456D-A14B-2FE3C5807A58}"/>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2DF12F95-09AD-48DB-8DB1-10AAAA2FCC94}"/>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1189A960-A113-4F72-AD36-83413885F7F4}"/>
              </a:ext>
            </a:extLst>
          </p:cNvPr>
          <p:cNvSpPr>
            <a:spLocks noGrp="1"/>
          </p:cNvSpPr>
          <p:nvPr>
            <p:ph type="dt" sz="half" idx="10"/>
          </p:nvPr>
        </p:nvSpPr>
        <p:spPr/>
        <p:txBody>
          <a:bodyPr/>
          <a:lstStyle/>
          <a:p>
            <a:fld id="{7C2D4D35-BBE9-44DA-BA17-A69E1BFF2776}" type="datetimeFigureOut">
              <a:rPr lang="en-US" smtClean="0"/>
              <a:t>7/27/2023</a:t>
            </a:fld>
            <a:endParaRPr lang="en-US"/>
          </a:p>
        </p:txBody>
      </p:sp>
      <p:sp>
        <p:nvSpPr>
          <p:cNvPr id="6" name="Footer Placeholder 5">
            <a:extLst>
              <a:ext uri="{FF2B5EF4-FFF2-40B4-BE49-F238E27FC236}">
                <a16:creationId xmlns:a16="http://schemas.microsoft.com/office/drawing/2014/main" id="{B81AF0B5-6ECA-48A6-9409-29B03970DD99}"/>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3C2501EF-894D-45D8-88F0-CE81DA3EB553}"/>
              </a:ext>
            </a:extLst>
          </p:cNvPr>
          <p:cNvSpPr>
            <a:spLocks noGrp="1"/>
          </p:cNvSpPr>
          <p:nvPr>
            <p:ph type="sldNum" sz="quarter" idx="12"/>
          </p:nvPr>
        </p:nvSpPr>
        <p:spPr/>
        <p:txBody>
          <a:bodyPr/>
          <a:lstStyle/>
          <a:p>
            <a:fld id="{96A818EA-E373-4713-89F4-C62CD0332AF3}" type="slidenum">
              <a:rPr lang="en-US" smtClean="0"/>
              <a:t>‹#›</a:t>
            </a:fld>
            <a:endParaRPr lang="en-US"/>
          </a:p>
        </p:txBody>
      </p:sp>
    </p:spTree>
    <p:extLst>
      <p:ext uri="{BB962C8B-B14F-4D97-AF65-F5344CB8AC3E}">
        <p14:creationId xmlns:p14="http://schemas.microsoft.com/office/powerpoint/2010/main" val="3314285122"/>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C2365DA-DC98-41BC-9387-BAE6F3B19A0A}"/>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4A0B2628-3247-414E-AAA0-46F86AA0E3F2}"/>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75146F78-699D-4093-B2F0-E4A7783A793C}"/>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003346D5-E93A-4727-9EF5-116016E16624}"/>
              </a:ext>
            </a:extLst>
          </p:cNvPr>
          <p:cNvSpPr>
            <a:spLocks noGrp="1"/>
          </p:cNvSpPr>
          <p:nvPr>
            <p:ph type="dt" sz="half" idx="10"/>
          </p:nvPr>
        </p:nvSpPr>
        <p:spPr/>
        <p:txBody>
          <a:bodyPr/>
          <a:lstStyle/>
          <a:p>
            <a:fld id="{7C2D4D35-BBE9-44DA-BA17-A69E1BFF2776}" type="datetimeFigureOut">
              <a:rPr lang="en-US" smtClean="0"/>
              <a:t>7/27/2023</a:t>
            </a:fld>
            <a:endParaRPr lang="en-US"/>
          </a:p>
        </p:txBody>
      </p:sp>
      <p:sp>
        <p:nvSpPr>
          <p:cNvPr id="6" name="Footer Placeholder 5">
            <a:extLst>
              <a:ext uri="{FF2B5EF4-FFF2-40B4-BE49-F238E27FC236}">
                <a16:creationId xmlns:a16="http://schemas.microsoft.com/office/drawing/2014/main" id="{56F54E0F-7101-42F1-BEAB-24E6387F7CFC}"/>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83EF9301-FDDF-4A9F-ADA1-9EA85362B650}"/>
              </a:ext>
            </a:extLst>
          </p:cNvPr>
          <p:cNvSpPr>
            <a:spLocks noGrp="1"/>
          </p:cNvSpPr>
          <p:nvPr>
            <p:ph type="sldNum" sz="quarter" idx="12"/>
          </p:nvPr>
        </p:nvSpPr>
        <p:spPr/>
        <p:txBody>
          <a:bodyPr/>
          <a:lstStyle/>
          <a:p>
            <a:fld id="{96A818EA-E373-4713-89F4-C62CD0332AF3}" type="slidenum">
              <a:rPr lang="en-US" smtClean="0"/>
              <a:t>‹#›</a:t>
            </a:fld>
            <a:endParaRPr lang="en-US"/>
          </a:p>
        </p:txBody>
      </p:sp>
    </p:spTree>
    <p:extLst>
      <p:ext uri="{BB962C8B-B14F-4D97-AF65-F5344CB8AC3E}">
        <p14:creationId xmlns:p14="http://schemas.microsoft.com/office/powerpoint/2010/main" val="1924149391"/>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988551-B43B-46F6-B822-71367ABCA5AB}"/>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5320ED3C-B904-4CE8-BC57-950268191974}"/>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60DE9AE-24AE-4469-8518-74662DBC260A}"/>
              </a:ext>
            </a:extLst>
          </p:cNvPr>
          <p:cNvSpPr>
            <a:spLocks noGrp="1"/>
          </p:cNvSpPr>
          <p:nvPr>
            <p:ph type="dt" sz="half" idx="10"/>
          </p:nvPr>
        </p:nvSpPr>
        <p:spPr/>
        <p:txBody>
          <a:bodyPr/>
          <a:lstStyle/>
          <a:p>
            <a:fld id="{7C2D4D35-BBE9-44DA-BA17-A69E1BFF2776}" type="datetimeFigureOut">
              <a:rPr lang="en-US" smtClean="0"/>
              <a:t>7/27/2023</a:t>
            </a:fld>
            <a:endParaRPr lang="en-US"/>
          </a:p>
        </p:txBody>
      </p:sp>
      <p:sp>
        <p:nvSpPr>
          <p:cNvPr id="5" name="Footer Placeholder 4">
            <a:extLst>
              <a:ext uri="{FF2B5EF4-FFF2-40B4-BE49-F238E27FC236}">
                <a16:creationId xmlns:a16="http://schemas.microsoft.com/office/drawing/2014/main" id="{C3320C8E-5FA5-4835-A91E-3679E2BFBA2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A653A7D-02A9-44E6-961B-AA1C847B9D15}"/>
              </a:ext>
            </a:extLst>
          </p:cNvPr>
          <p:cNvSpPr>
            <a:spLocks noGrp="1"/>
          </p:cNvSpPr>
          <p:nvPr>
            <p:ph type="sldNum" sz="quarter" idx="12"/>
          </p:nvPr>
        </p:nvSpPr>
        <p:spPr/>
        <p:txBody>
          <a:bodyPr/>
          <a:lstStyle/>
          <a:p>
            <a:fld id="{96A818EA-E373-4713-89F4-C62CD0332AF3}" type="slidenum">
              <a:rPr lang="en-US" smtClean="0"/>
              <a:t>‹#›</a:t>
            </a:fld>
            <a:endParaRPr lang="en-US"/>
          </a:p>
        </p:txBody>
      </p:sp>
    </p:spTree>
    <p:extLst>
      <p:ext uri="{BB962C8B-B14F-4D97-AF65-F5344CB8AC3E}">
        <p14:creationId xmlns:p14="http://schemas.microsoft.com/office/powerpoint/2010/main" val="4214801847"/>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229606CF-CCD1-4EC8-92F9-E0A1CE59F76B}"/>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0A79A1FC-C10B-4D3A-8DD7-BB3C8550A414}"/>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E63FD49-47D4-4635-9FF0-FCA6FEF60727}"/>
              </a:ext>
            </a:extLst>
          </p:cNvPr>
          <p:cNvSpPr>
            <a:spLocks noGrp="1"/>
          </p:cNvSpPr>
          <p:nvPr>
            <p:ph type="dt" sz="half" idx="10"/>
          </p:nvPr>
        </p:nvSpPr>
        <p:spPr/>
        <p:txBody>
          <a:bodyPr/>
          <a:lstStyle/>
          <a:p>
            <a:fld id="{7C2D4D35-BBE9-44DA-BA17-A69E1BFF2776}" type="datetimeFigureOut">
              <a:rPr lang="en-US" smtClean="0"/>
              <a:t>7/27/2023</a:t>
            </a:fld>
            <a:endParaRPr lang="en-US"/>
          </a:p>
        </p:txBody>
      </p:sp>
      <p:sp>
        <p:nvSpPr>
          <p:cNvPr id="5" name="Footer Placeholder 4">
            <a:extLst>
              <a:ext uri="{FF2B5EF4-FFF2-40B4-BE49-F238E27FC236}">
                <a16:creationId xmlns:a16="http://schemas.microsoft.com/office/drawing/2014/main" id="{1663AB16-532B-44B5-86ED-F5DE3FF61A9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33FEAADD-6153-4231-B27D-6E0562693BFC}"/>
              </a:ext>
            </a:extLst>
          </p:cNvPr>
          <p:cNvSpPr>
            <a:spLocks noGrp="1"/>
          </p:cNvSpPr>
          <p:nvPr>
            <p:ph type="sldNum" sz="quarter" idx="12"/>
          </p:nvPr>
        </p:nvSpPr>
        <p:spPr/>
        <p:txBody>
          <a:bodyPr/>
          <a:lstStyle/>
          <a:p>
            <a:fld id="{96A818EA-E373-4713-89F4-C62CD0332AF3}" type="slidenum">
              <a:rPr lang="en-US" smtClean="0"/>
              <a:t>‹#›</a:t>
            </a:fld>
            <a:endParaRPr lang="en-US"/>
          </a:p>
        </p:txBody>
      </p:sp>
    </p:spTree>
    <p:extLst>
      <p:ext uri="{BB962C8B-B14F-4D97-AF65-F5344CB8AC3E}">
        <p14:creationId xmlns:p14="http://schemas.microsoft.com/office/powerpoint/2010/main" val="543087967"/>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532762D3-DF72-D540-898C-C4A40E3E62D9}" type="datetimeFigureOut">
              <a:rPr lang="en-US" smtClean="0"/>
              <a:pPr/>
              <a:t>7/27/2023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59AE1649-C190-1E44-AAD5-C129AA553731}" type="slidenum">
              <a:rPr lang="en-US" smtClean="0"/>
              <a:pPr/>
              <a:t>‹#›</a:t>
            </a:fld>
            <a:endParaRPr lang="en-US" dirty="0"/>
          </a:p>
        </p:txBody>
      </p:sp>
    </p:spTree>
    <p:extLst>
      <p:ext uri="{BB962C8B-B14F-4D97-AF65-F5344CB8AC3E}">
        <p14:creationId xmlns:p14="http://schemas.microsoft.com/office/powerpoint/2010/main" val="2575430816"/>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marL="0" indent="0">
              <a:spcAft>
                <a:spcPts val="600"/>
              </a:spcAft>
              <a:buFontTx/>
              <a:buNone/>
              <a:defRPr sz="2800"/>
            </a:lvl1pPr>
            <a:lvl2pPr marL="457200" indent="-274320">
              <a:spcBef>
                <a:spcPts val="0"/>
              </a:spcBef>
              <a:spcAft>
                <a:spcPts val="600"/>
              </a:spcAft>
              <a:buFont typeface="Arial" panose="020B0604020202020204" pitchFamily="34" charset="0"/>
              <a:buChar char="•"/>
              <a:defRPr sz="2600"/>
            </a:lvl2pPr>
            <a:lvl3pPr marL="914400" indent="-274320">
              <a:spcBef>
                <a:spcPts val="0"/>
              </a:spcBef>
              <a:spcAft>
                <a:spcPts val="600"/>
              </a:spcAft>
              <a:buFont typeface="Calibri" panose="020F0502020204030204" pitchFamily="34" charset="0"/>
              <a:buChar char="-"/>
              <a:defRPr/>
            </a:lvl3pPr>
            <a:lvl4pPr marL="1371600" indent="-274320">
              <a:spcBef>
                <a:spcPts val="0"/>
              </a:spcBef>
              <a:spcAft>
                <a:spcPts val="600"/>
              </a:spcAft>
              <a:buFont typeface="Courier New" panose="02070309020205020404" pitchFamily="49" charset="0"/>
              <a:buChar char="o"/>
              <a:defRPr sz="2200"/>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4" name="Date Placeholder 3"/>
          <p:cNvSpPr>
            <a:spLocks noGrp="1"/>
          </p:cNvSpPr>
          <p:nvPr>
            <p:ph type="dt" sz="half" idx="10"/>
          </p:nvPr>
        </p:nvSpPr>
        <p:spPr/>
        <p:txBody>
          <a:bodyPr/>
          <a:lstStyle/>
          <a:p>
            <a:fld id="{532762D3-DF72-D540-898C-C4A40E3E62D9}" type="datetimeFigureOut">
              <a:rPr lang="en-US" smtClean="0"/>
              <a:pPr/>
              <a:t>7/27/2023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59AE1649-C190-1E44-AAD5-C129AA553731}" type="slidenum">
              <a:rPr lang="en-US" smtClean="0"/>
              <a:pPr/>
              <a:t>‹#›</a:t>
            </a:fld>
            <a:endParaRPr lang="en-US" dirty="0"/>
          </a:p>
        </p:txBody>
      </p:sp>
    </p:spTree>
    <p:extLst>
      <p:ext uri="{BB962C8B-B14F-4D97-AF65-F5344CB8AC3E}">
        <p14:creationId xmlns:p14="http://schemas.microsoft.com/office/powerpoint/2010/main" val="12323503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A2802222-E41B-48E7-BF06-5C5509D621C0}"/>
              </a:ext>
            </a:extLst>
          </p:cNvPr>
          <p:cNvSpPr>
            <a:spLocks noGrp="1"/>
          </p:cNvSpPr>
          <p:nvPr>
            <p:ph type="dt" sz="half" idx="10"/>
          </p:nvPr>
        </p:nvSpPr>
        <p:spPr>
          <a:xfrm>
            <a:off x="438912" y="6153912"/>
            <a:ext cx="3456432" cy="502920"/>
          </a:xfrm>
          <a:prstGeom prst="rect">
            <a:avLst/>
          </a:prstGeom>
        </p:spPr>
        <p:txBody>
          <a:bodyPr/>
          <a:lstStyle/>
          <a:p>
            <a:fld id="{8EE14D2D-B1AF-4197-82D6-FC1F8BD05681}" type="datetime2">
              <a:rPr lang="en-US" smtClean="0"/>
              <a:t>Thursday, July 27, 2023</a:t>
            </a:fld>
            <a:endParaRPr lang="en-US"/>
          </a:p>
        </p:txBody>
      </p:sp>
      <p:sp>
        <p:nvSpPr>
          <p:cNvPr id="3" name="Footer Placeholder 2">
            <a:extLst>
              <a:ext uri="{FF2B5EF4-FFF2-40B4-BE49-F238E27FC236}">
                <a16:creationId xmlns:a16="http://schemas.microsoft.com/office/drawing/2014/main" id="{17A636E3-B721-46E8-882F-C123530F0FEF}"/>
              </a:ext>
            </a:extLst>
          </p:cNvPr>
          <p:cNvSpPr>
            <a:spLocks noGrp="1"/>
          </p:cNvSpPr>
          <p:nvPr>
            <p:ph type="ftr" sz="quarter" idx="11"/>
          </p:nvPr>
        </p:nvSpPr>
        <p:spPr/>
        <p:txBody>
          <a:bodyPr/>
          <a:lstStyle/>
          <a:p>
            <a:r>
              <a:rPr lang="en-US"/>
              <a:t>Sample Footer Text</a:t>
            </a:r>
          </a:p>
        </p:txBody>
      </p:sp>
      <p:sp>
        <p:nvSpPr>
          <p:cNvPr id="4" name="Slide Number Placeholder 3">
            <a:extLst>
              <a:ext uri="{FF2B5EF4-FFF2-40B4-BE49-F238E27FC236}">
                <a16:creationId xmlns:a16="http://schemas.microsoft.com/office/drawing/2014/main" id="{C4FC1178-3E0E-449A-B799-009C04C069AF}"/>
              </a:ext>
            </a:extLst>
          </p:cNvPr>
          <p:cNvSpPr>
            <a:spLocks noGrp="1"/>
          </p:cNvSpPr>
          <p:nvPr>
            <p:ph type="sldNum" sz="quarter" idx="12"/>
          </p:nvPr>
        </p:nvSpPr>
        <p:spPr/>
        <p:txBody>
          <a:bodyPr/>
          <a:lstStyle/>
          <a:p>
            <a:fld id="{0D309695-DEC3-40DA-9DF5-330280C9D0E8}" type="slidenum">
              <a:rPr lang="en-US" smtClean="0"/>
              <a:t>‹#›</a:t>
            </a:fld>
            <a:endParaRPr lang="en-US"/>
          </a:p>
        </p:txBody>
      </p:sp>
    </p:spTree>
    <p:extLst>
      <p:ext uri="{BB962C8B-B14F-4D97-AF65-F5344CB8AC3E}">
        <p14:creationId xmlns:p14="http://schemas.microsoft.com/office/powerpoint/2010/main" val="3753063776"/>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secHead" preserve="1">
  <p:cSld name="1_Section Header">
    <p:spTree>
      <p:nvGrpSpPr>
        <p:cNvPr id="1" name=""/>
        <p:cNvGrpSpPr/>
        <p:nvPr/>
      </p:nvGrpSpPr>
      <p:grpSpPr>
        <a:xfrm>
          <a:off x="0" y="0"/>
          <a:ext cx="0" cy="0"/>
          <a:chOff x="0" y="0"/>
          <a:chExt cx="0" cy="0"/>
        </a:xfrm>
      </p:grpSpPr>
      <p:pic>
        <p:nvPicPr>
          <p:cNvPr id="8" name="Picture 7" descr="Sunny Back.png"/>
          <p:cNvPicPr>
            <a:picLocks noChangeAspect="1"/>
          </p:cNvPicPr>
          <p:nvPr/>
        </p:nvPicPr>
        <p:blipFill>
          <a:blip r:embed="rId2">
            <a:alphaModFix amt="69000"/>
            <a:extLst>
              <a:ext uri="{28A0092B-C50C-407E-A947-70E740481C1C}">
                <a14:useLocalDpi xmlns:a14="http://schemas.microsoft.com/office/drawing/2010/main" val="0"/>
              </a:ext>
            </a:extLst>
          </a:blip>
          <a:stretch>
            <a:fillRect/>
          </a:stretch>
        </p:blipFill>
        <p:spPr>
          <a:xfrm>
            <a:off x="-23245" y="0"/>
            <a:ext cx="12215245" cy="6880414"/>
          </a:xfrm>
          <a:prstGeom prst="rect">
            <a:avLst/>
          </a:prstGeom>
        </p:spPr>
      </p:pic>
      <p:sp>
        <p:nvSpPr>
          <p:cNvPr id="2" name="Title 1"/>
          <p:cNvSpPr>
            <a:spLocks noGrp="1"/>
          </p:cNvSpPr>
          <p:nvPr>
            <p:ph type="title"/>
          </p:nvPr>
        </p:nvSpPr>
        <p:spPr>
          <a:xfrm>
            <a:off x="3356783" y="4406901"/>
            <a:ext cx="7969501"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3356783" y="2906713"/>
            <a:ext cx="79695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B392DC5D-2FFA-1D43-BE67-4498328BF505}" type="datetimeFigureOut">
              <a:rPr lang="en-US" smtClean="0"/>
              <a:pPr/>
              <a:t>7/27/2023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15C4280-C049-3F4D-9821-9F213D5518C1}" type="slidenum">
              <a:rPr lang="en-US" smtClean="0"/>
              <a:pPr/>
              <a:t>‹#›</a:t>
            </a:fld>
            <a:endParaRPr lang="en-US" dirty="0"/>
          </a:p>
        </p:txBody>
      </p:sp>
      <p:pic>
        <p:nvPicPr>
          <p:cNvPr id="7" name="Picture 6" descr="FSD PPP Template.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927" y="0"/>
            <a:ext cx="3593055" cy="6858000"/>
          </a:xfrm>
          <a:prstGeom prst="rect">
            <a:avLst/>
          </a:prstGeom>
        </p:spPr>
      </p:pic>
      <p:pic>
        <p:nvPicPr>
          <p:cNvPr id="9" name="Picture 8" descr="Sunny Back.png"/>
          <p:cNvPicPr>
            <a:picLocks noChangeAspect="1"/>
          </p:cNvPicPr>
          <p:nvPr userDrawn="1"/>
        </p:nvPicPr>
        <p:blipFill>
          <a:blip r:embed="rId2">
            <a:alphaModFix amt="69000"/>
            <a:extLst>
              <a:ext uri="{28A0092B-C50C-407E-A947-70E740481C1C}">
                <a14:useLocalDpi xmlns:a14="http://schemas.microsoft.com/office/drawing/2010/main" val="0"/>
              </a:ext>
            </a:extLst>
          </a:blip>
          <a:stretch>
            <a:fillRect/>
          </a:stretch>
        </p:blipFill>
        <p:spPr>
          <a:xfrm>
            <a:off x="-23245" y="0"/>
            <a:ext cx="12215245" cy="6880414"/>
          </a:xfrm>
          <a:prstGeom prst="rect">
            <a:avLst/>
          </a:prstGeom>
        </p:spPr>
      </p:pic>
      <p:pic>
        <p:nvPicPr>
          <p:cNvPr id="10" name="Picture 9" descr="FSD PPP Template.png"/>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927" y="0"/>
            <a:ext cx="3593055" cy="6858000"/>
          </a:xfrm>
          <a:prstGeom prst="rect">
            <a:avLst/>
          </a:prstGeom>
        </p:spPr>
      </p:pic>
    </p:spTree>
    <p:extLst>
      <p:ext uri="{BB962C8B-B14F-4D97-AF65-F5344CB8AC3E}">
        <p14:creationId xmlns:p14="http://schemas.microsoft.com/office/powerpoint/2010/main" val="857709802"/>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532762D3-DF72-D540-898C-C4A40E3E62D9}" type="datetimeFigureOut">
              <a:rPr lang="en-US" smtClean="0"/>
              <a:pPr/>
              <a:t>7/27/2023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59AE1649-C190-1E44-AAD5-C129AA553731}" type="slidenum">
              <a:rPr lang="en-US" smtClean="0"/>
              <a:pPr/>
              <a:t>‹#›</a:t>
            </a:fld>
            <a:endParaRPr lang="en-US" dirty="0"/>
          </a:p>
        </p:txBody>
      </p:sp>
    </p:spTree>
    <p:extLst>
      <p:ext uri="{BB962C8B-B14F-4D97-AF65-F5344CB8AC3E}">
        <p14:creationId xmlns:p14="http://schemas.microsoft.com/office/powerpoint/2010/main" val="1156870272"/>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41386"/>
            <a:ext cx="109728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532762D3-DF72-D540-898C-C4A40E3E62D9}" type="datetimeFigureOut">
              <a:rPr lang="en-US" smtClean="0"/>
              <a:pPr/>
              <a:t>7/27/2023</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59AE1649-C190-1E44-AAD5-C129AA553731}" type="slidenum">
              <a:rPr lang="en-US" smtClean="0"/>
              <a:pPr/>
              <a:t>‹#›</a:t>
            </a:fld>
            <a:endParaRPr lang="en-US" dirty="0"/>
          </a:p>
        </p:txBody>
      </p:sp>
    </p:spTree>
    <p:extLst>
      <p:ext uri="{BB962C8B-B14F-4D97-AF65-F5344CB8AC3E}">
        <p14:creationId xmlns:p14="http://schemas.microsoft.com/office/powerpoint/2010/main" val="2801303124"/>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10972800" cy="1143000"/>
          </a:xfrm>
        </p:spPr>
        <p:txBody>
          <a:bodyPr/>
          <a:lstStyle/>
          <a:p>
            <a:r>
              <a:rPr lang="en-US"/>
              <a:t>Click to edit Master title style</a:t>
            </a:r>
          </a:p>
        </p:txBody>
      </p:sp>
      <p:sp>
        <p:nvSpPr>
          <p:cNvPr id="3" name="Date Placeholder 2"/>
          <p:cNvSpPr>
            <a:spLocks noGrp="1"/>
          </p:cNvSpPr>
          <p:nvPr>
            <p:ph type="dt" sz="half" idx="10"/>
          </p:nvPr>
        </p:nvSpPr>
        <p:spPr/>
        <p:txBody>
          <a:bodyPr/>
          <a:lstStyle/>
          <a:p>
            <a:fld id="{532762D3-DF72-D540-898C-C4A40E3E62D9}" type="datetimeFigureOut">
              <a:rPr lang="en-US" smtClean="0"/>
              <a:pPr/>
              <a:t>7/27/2023</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59AE1649-C190-1E44-AAD5-C129AA553731}" type="slidenum">
              <a:rPr lang="en-US" smtClean="0"/>
              <a:pPr/>
              <a:t>‹#›</a:t>
            </a:fld>
            <a:endParaRPr lang="en-US" dirty="0"/>
          </a:p>
        </p:txBody>
      </p:sp>
    </p:spTree>
    <p:extLst>
      <p:ext uri="{BB962C8B-B14F-4D97-AF65-F5344CB8AC3E}">
        <p14:creationId xmlns:p14="http://schemas.microsoft.com/office/powerpoint/2010/main" val="910903477"/>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32762D3-DF72-D540-898C-C4A40E3E62D9}" type="datetimeFigureOut">
              <a:rPr lang="en-US" smtClean="0"/>
              <a:pPr/>
              <a:t>7/27/2023</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59AE1649-C190-1E44-AAD5-C129AA553731}" type="slidenum">
              <a:rPr lang="en-US" smtClean="0"/>
              <a:pPr/>
              <a:t>‹#›</a:t>
            </a:fld>
            <a:endParaRPr lang="en-US" dirty="0"/>
          </a:p>
        </p:txBody>
      </p:sp>
    </p:spTree>
    <p:extLst>
      <p:ext uri="{BB962C8B-B14F-4D97-AF65-F5344CB8AC3E}">
        <p14:creationId xmlns:p14="http://schemas.microsoft.com/office/powerpoint/2010/main" val="3587669061"/>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32762D3-DF72-D540-898C-C4A40E3E62D9}" type="datetimeFigureOut">
              <a:rPr lang="en-US" smtClean="0"/>
              <a:pPr/>
              <a:t>7/27/2023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59AE1649-C190-1E44-AAD5-C129AA553731}" type="slidenum">
              <a:rPr lang="en-US" smtClean="0"/>
              <a:pPr/>
              <a:t>‹#›</a:t>
            </a:fld>
            <a:endParaRPr lang="en-US" dirty="0"/>
          </a:p>
        </p:txBody>
      </p:sp>
    </p:spTree>
    <p:extLst>
      <p:ext uri="{BB962C8B-B14F-4D97-AF65-F5344CB8AC3E}">
        <p14:creationId xmlns:p14="http://schemas.microsoft.com/office/powerpoint/2010/main" val="3670278186"/>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dirty="0"/>
              <a:t>Click icon to add picture</a:t>
            </a:r>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32762D3-DF72-D540-898C-C4A40E3E62D9}" type="datetimeFigureOut">
              <a:rPr lang="en-US" smtClean="0"/>
              <a:pPr/>
              <a:t>7/27/2023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59AE1649-C190-1E44-AAD5-C129AA553731}" type="slidenum">
              <a:rPr lang="en-US" smtClean="0"/>
              <a:pPr/>
              <a:t>‹#›</a:t>
            </a:fld>
            <a:endParaRPr lang="en-US" dirty="0"/>
          </a:p>
        </p:txBody>
      </p:sp>
    </p:spTree>
    <p:extLst>
      <p:ext uri="{BB962C8B-B14F-4D97-AF65-F5344CB8AC3E}">
        <p14:creationId xmlns:p14="http://schemas.microsoft.com/office/powerpoint/2010/main" val="2686934236"/>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32762D3-DF72-D540-898C-C4A40E3E62D9}" type="datetimeFigureOut">
              <a:rPr lang="en-US" smtClean="0"/>
              <a:pPr/>
              <a:t>7/27/2023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59AE1649-C190-1E44-AAD5-C129AA553731}" type="slidenum">
              <a:rPr lang="en-US" smtClean="0"/>
              <a:pPr/>
              <a:t>‹#›</a:t>
            </a:fld>
            <a:endParaRPr lang="en-US" dirty="0"/>
          </a:p>
        </p:txBody>
      </p:sp>
    </p:spTree>
    <p:extLst>
      <p:ext uri="{BB962C8B-B14F-4D97-AF65-F5344CB8AC3E}">
        <p14:creationId xmlns:p14="http://schemas.microsoft.com/office/powerpoint/2010/main" val="1823194729"/>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32762D3-DF72-D540-898C-C4A40E3E62D9}" type="datetimeFigureOut">
              <a:rPr lang="en-US" smtClean="0"/>
              <a:pPr/>
              <a:t>7/27/2023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59AE1649-C190-1E44-AAD5-C129AA553731}" type="slidenum">
              <a:rPr lang="en-US" smtClean="0"/>
              <a:pPr/>
              <a:t>‹#›</a:t>
            </a:fld>
            <a:endParaRPr lang="en-US" dirty="0"/>
          </a:p>
        </p:txBody>
      </p:sp>
    </p:spTree>
    <p:extLst>
      <p:ext uri="{BB962C8B-B14F-4D97-AF65-F5344CB8AC3E}">
        <p14:creationId xmlns:p14="http://schemas.microsoft.com/office/powerpoint/2010/main" val="64106721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EC23392-4FF4-4922-A14E-8AA23A9BDD70}"/>
              </a:ext>
            </a:extLst>
          </p:cNvPr>
          <p:cNvSpPr>
            <a:spLocks noGrp="1"/>
          </p:cNvSpPr>
          <p:nvPr>
            <p:ph type="title"/>
          </p:nvPr>
        </p:nvSpPr>
        <p:spPr>
          <a:xfrm>
            <a:off x="448056" y="388800"/>
            <a:ext cx="3447288" cy="1069848"/>
          </a:xfrm>
        </p:spPr>
        <p:txBody>
          <a:bodyPr wrap="square" anchor="t">
            <a:normAutofit/>
          </a:bodyPr>
          <a:lstStyle>
            <a:lvl1pPr>
              <a:defRPr sz="2800"/>
            </a:lvl1pPr>
          </a:lstStyle>
          <a:p>
            <a:r>
              <a:rPr lang="en-US"/>
              <a:t>Click to edit Master title style</a:t>
            </a:r>
            <a:endParaRPr lang="en-US" dirty="0"/>
          </a:p>
        </p:txBody>
      </p:sp>
      <p:sp>
        <p:nvSpPr>
          <p:cNvPr id="3" name="Content Placeholder 2">
            <a:extLst>
              <a:ext uri="{FF2B5EF4-FFF2-40B4-BE49-F238E27FC236}">
                <a16:creationId xmlns:a16="http://schemas.microsoft.com/office/drawing/2014/main" id="{104FB38E-5055-4C9B-9A3B-A7B3A4887944}"/>
              </a:ext>
            </a:extLst>
          </p:cNvPr>
          <p:cNvSpPr>
            <a:spLocks noGrp="1"/>
          </p:cNvSpPr>
          <p:nvPr>
            <p:ph idx="1"/>
          </p:nvPr>
        </p:nvSpPr>
        <p:spPr>
          <a:xfrm>
            <a:off x="4370832" y="393192"/>
            <a:ext cx="7379208" cy="5559552"/>
          </a:xfrm>
        </p:spPr>
        <p:txBody>
          <a:bodyPr/>
          <a:lstStyle>
            <a:lvl1pPr>
              <a:defRPr sz="1800"/>
            </a:lvl1pPr>
            <a:lvl2pPr>
              <a:defRPr sz="1800"/>
            </a:lvl2pPr>
            <a:lvl3pPr>
              <a:defRPr sz="1800"/>
            </a:lvl3pPr>
            <a:lvl4pPr>
              <a:defRPr sz="1800"/>
            </a:lvl4pPr>
            <a:lvl5pPr>
              <a:defRPr sz="18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a:extLst>
              <a:ext uri="{FF2B5EF4-FFF2-40B4-BE49-F238E27FC236}">
                <a16:creationId xmlns:a16="http://schemas.microsoft.com/office/drawing/2014/main" id="{9E2EC2DB-2ED3-408C-BFF2-F413C9D8F91E}"/>
              </a:ext>
            </a:extLst>
          </p:cNvPr>
          <p:cNvSpPr>
            <a:spLocks noGrp="1"/>
          </p:cNvSpPr>
          <p:nvPr>
            <p:ph type="body" sz="half" idx="2"/>
          </p:nvPr>
        </p:nvSpPr>
        <p:spPr>
          <a:xfrm>
            <a:off x="448056" y="1733550"/>
            <a:ext cx="3447288" cy="4219194"/>
          </a:xfrm>
        </p:spPr>
        <p:txBody>
          <a:bodyPr>
            <a:normAutofit/>
          </a:bodyPr>
          <a:lstStyle>
            <a:lvl1pPr marL="0" indent="0">
              <a:buNone/>
              <a:defRPr sz="18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61374FDF-3000-4B2C-AC88-8CE34D680596}"/>
              </a:ext>
            </a:extLst>
          </p:cNvPr>
          <p:cNvSpPr>
            <a:spLocks noGrp="1"/>
          </p:cNvSpPr>
          <p:nvPr>
            <p:ph type="dt" sz="half" idx="10"/>
          </p:nvPr>
        </p:nvSpPr>
        <p:spPr>
          <a:xfrm>
            <a:off x="438912" y="6153912"/>
            <a:ext cx="3456432" cy="502920"/>
          </a:xfrm>
          <a:prstGeom prst="rect">
            <a:avLst/>
          </a:prstGeom>
        </p:spPr>
        <p:txBody>
          <a:bodyPr/>
          <a:lstStyle/>
          <a:p>
            <a:fld id="{98771CEB-9838-4245-91B8-EFBAFE2D8B44}" type="datetime2">
              <a:rPr lang="en-US" smtClean="0"/>
              <a:t>Thursday, July 27, 2023</a:t>
            </a:fld>
            <a:endParaRPr lang="en-US"/>
          </a:p>
        </p:txBody>
      </p:sp>
      <p:sp>
        <p:nvSpPr>
          <p:cNvPr id="6" name="Footer Placeholder 5">
            <a:extLst>
              <a:ext uri="{FF2B5EF4-FFF2-40B4-BE49-F238E27FC236}">
                <a16:creationId xmlns:a16="http://schemas.microsoft.com/office/drawing/2014/main" id="{0DA0B7F4-5B8C-49BD-9BDA-FCBD13E24227}"/>
              </a:ext>
            </a:extLst>
          </p:cNvPr>
          <p:cNvSpPr>
            <a:spLocks noGrp="1"/>
          </p:cNvSpPr>
          <p:nvPr>
            <p:ph type="ftr" sz="quarter" idx="11"/>
          </p:nvPr>
        </p:nvSpPr>
        <p:spPr/>
        <p:txBody>
          <a:bodyPr/>
          <a:lstStyle/>
          <a:p>
            <a:r>
              <a:rPr lang="en-US"/>
              <a:t>Sample Footer Text</a:t>
            </a:r>
          </a:p>
        </p:txBody>
      </p:sp>
      <p:sp>
        <p:nvSpPr>
          <p:cNvPr id="7" name="Slide Number Placeholder 6">
            <a:extLst>
              <a:ext uri="{FF2B5EF4-FFF2-40B4-BE49-F238E27FC236}">
                <a16:creationId xmlns:a16="http://schemas.microsoft.com/office/drawing/2014/main" id="{3502BC00-0803-4A53-8657-91CE0DB80E54}"/>
              </a:ext>
            </a:extLst>
          </p:cNvPr>
          <p:cNvSpPr>
            <a:spLocks noGrp="1"/>
          </p:cNvSpPr>
          <p:nvPr>
            <p:ph type="sldNum" sz="quarter" idx="12"/>
          </p:nvPr>
        </p:nvSpPr>
        <p:spPr/>
        <p:txBody>
          <a:bodyPr/>
          <a:lstStyle/>
          <a:p>
            <a:fld id="{0D309695-DEC3-40DA-9DF5-330280C9D0E8}" type="slidenum">
              <a:rPr lang="en-US" smtClean="0"/>
              <a:t>‹#›</a:t>
            </a:fld>
            <a:endParaRPr lang="en-US"/>
          </a:p>
        </p:txBody>
      </p:sp>
    </p:spTree>
    <p:extLst>
      <p:ext uri="{BB962C8B-B14F-4D97-AF65-F5344CB8AC3E}">
        <p14:creationId xmlns:p14="http://schemas.microsoft.com/office/powerpoint/2010/main" val="258426168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05C2A98-C272-40D9-B75A-77A3D58678E0}"/>
              </a:ext>
            </a:extLst>
          </p:cNvPr>
          <p:cNvSpPr>
            <a:spLocks noGrp="1"/>
          </p:cNvSpPr>
          <p:nvPr>
            <p:ph type="title"/>
          </p:nvPr>
        </p:nvSpPr>
        <p:spPr>
          <a:xfrm>
            <a:off x="448056" y="388800"/>
            <a:ext cx="3447288" cy="1069848"/>
          </a:xfrm>
        </p:spPr>
        <p:txBody>
          <a:bodyPr wrap="square" anchor="t">
            <a:normAutofit/>
          </a:bodyPr>
          <a:lstStyle>
            <a:lvl1pPr>
              <a:defRPr sz="2800"/>
            </a:lvl1pPr>
          </a:lstStyle>
          <a:p>
            <a:r>
              <a:rPr lang="en-US"/>
              <a:t>Click to edit Master title style</a:t>
            </a:r>
            <a:endParaRPr lang="en-US" dirty="0"/>
          </a:p>
        </p:txBody>
      </p:sp>
      <p:sp>
        <p:nvSpPr>
          <p:cNvPr id="3" name="Picture Placeholder 2">
            <a:extLst>
              <a:ext uri="{FF2B5EF4-FFF2-40B4-BE49-F238E27FC236}">
                <a16:creationId xmlns:a16="http://schemas.microsoft.com/office/drawing/2014/main" id="{7AD50DAC-9AC3-4A9A-91B7-6C95E4362561}"/>
              </a:ext>
            </a:extLst>
          </p:cNvPr>
          <p:cNvSpPr>
            <a:spLocks noGrp="1"/>
          </p:cNvSpPr>
          <p:nvPr>
            <p:ph type="pic" idx="1"/>
          </p:nvPr>
        </p:nvSpPr>
        <p:spPr>
          <a:xfrm>
            <a:off x="4370832" y="441324"/>
            <a:ext cx="7373112" cy="5511419"/>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a:extLst>
              <a:ext uri="{FF2B5EF4-FFF2-40B4-BE49-F238E27FC236}">
                <a16:creationId xmlns:a16="http://schemas.microsoft.com/office/drawing/2014/main" id="{83721B04-C243-49A9-B5D3-483379290943}"/>
              </a:ext>
            </a:extLst>
          </p:cNvPr>
          <p:cNvSpPr>
            <a:spLocks noGrp="1"/>
          </p:cNvSpPr>
          <p:nvPr>
            <p:ph type="body" sz="half" idx="2"/>
          </p:nvPr>
        </p:nvSpPr>
        <p:spPr>
          <a:xfrm>
            <a:off x="448056" y="1735200"/>
            <a:ext cx="3447288" cy="4214750"/>
          </a:xfrm>
        </p:spPr>
        <p:txBody>
          <a:bodyPr>
            <a:normAutofit/>
          </a:bodyPr>
          <a:lstStyle>
            <a:lvl1pPr marL="0" indent="0">
              <a:buNone/>
              <a:defRPr sz="18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838E949C-DD35-44F6-B45A-35134D7E1299}"/>
              </a:ext>
            </a:extLst>
          </p:cNvPr>
          <p:cNvSpPr>
            <a:spLocks noGrp="1"/>
          </p:cNvSpPr>
          <p:nvPr>
            <p:ph type="dt" sz="half" idx="10"/>
          </p:nvPr>
        </p:nvSpPr>
        <p:spPr>
          <a:xfrm>
            <a:off x="438912" y="6153912"/>
            <a:ext cx="3456432" cy="502920"/>
          </a:xfrm>
          <a:prstGeom prst="rect">
            <a:avLst/>
          </a:prstGeom>
        </p:spPr>
        <p:txBody>
          <a:bodyPr/>
          <a:lstStyle/>
          <a:p>
            <a:fld id="{51D3F6BF-A585-41F8-88DF-7E5D069F892A}" type="datetime2">
              <a:rPr lang="en-US" smtClean="0"/>
              <a:t>Thursday, July 27, 2023</a:t>
            </a:fld>
            <a:endParaRPr lang="en-US"/>
          </a:p>
        </p:txBody>
      </p:sp>
      <p:sp>
        <p:nvSpPr>
          <p:cNvPr id="6" name="Footer Placeholder 5">
            <a:extLst>
              <a:ext uri="{FF2B5EF4-FFF2-40B4-BE49-F238E27FC236}">
                <a16:creationId xmlns:a16="http://schemas.microsoft.com/office/drawing/2014/main" id="{6BC70102-4B8E-4FEC-9BB7-97FDC1EABF86}"/>
              </a:ext>
            </a:extLst>
          </p:cNvPr>
          <p:cNvSpPr>
            <a:spLocks noGrp="1"/>
          </p:cNvSpPr>
          <p:nvPr>
            <p:ph type="ftr" sz="quarter" idx="11"/>
          </p:nvPr>
        </p:nvSpPr>
        <p:spPr/>
        <p:txBody>
          <a:bodyPr/>
          <a:lstStyle/>
          <a:p>
            <a:r>
              <a:rPr lang="en-US"/>
              <a:t>Sample Footer Text</a:t>
            </a:r>
          </a:p>
        </p:txBody>
      </p:sp>
      <p:sp>
        <p:nvSpPr>
          <p:cNvPr id="7" name="Slide Number Placeholder 6">
            <a:extLst>
              <a:ext uri="{FF2B5EF4-FFF2-40B4-BE49-F238E27FC236}">
                <a16:creationId xmlns:a16="http://schemas.microsoft.com/office/drawing/2014/main" id="{086693AF-08A9-4388-A9B8-174D53955998}"/>
              </a:ext>
            </a:extLst>
          </p:cNvPr>
          <p:cNvSpPr>
            <a:spLocks noGrp="1"/>
          </p:cNvSpPr>
          <p:nvPr>
            <p:ph type="sldNum" sz="quarter" idx="12"/>
          </p:nvPr>
        </p:nvSpPr>
        <p:spPr/>
        <p:txBody>
          <a:bodyPr/>
          <a:lstStyle/>
          <a:p>
            <a:fld id="{0D309695-DEC3-40DA-9DF5-330280C9D0E8}" type="slidenum">
              <a:rPr lang="en-US" smtClean="0"/>
              <a:t>‹#›</a:t>
            </a:fld>
            <a:endParaRPr lang="en-US"/>
          </a:p>
        </p:txBody>
      </p:sp>
    </p:spTree>
    <p:extLst>
      <p:ext uri="{BB962C8B-B14F-4D97-AF65-F5344CB8AC3E}">
        <p14:creationId xmlns:p14="http://schemas.microsoft.com/office/powerpoint/2010/main" val="251118956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theme" Target="../theme/theme2.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3" Type="http://schemas.openxmlformats.org/officeDocument/2006/relationships/slideLayout" Target="../slideLayouts/slideLayout26.xml"/><Relationship Id="rId7" Type="http://schemas.openxmlformats.org/officeDocument/2006/relationships/slideLayout" Target="../slideLayouts/slideLayout30.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theme" Target="../theme/theme3.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4.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2.xml"/><Relationship Id="rId13" Type="http://schemas.openxmlformats.org/officeDocument/2006/relationships/theme" Target="../theme/theme5.xml"/><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slideLayout" Target="../slideLayouts/slideLayout56.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4.xml"/><Relationship Id="rId3" Type="http://schemas.openxmlformats.org/officeDocument/2006/relationships/slideLayout" Target="../slideLayouts/slideLayout59.xml"/><Relationship Id="rId7" Type="http://schemas.openxmlformats.org/officeDocument/2006/relationships/slideLayout" Target="../slideLayouts/slideLayout63.xml"/><Relationship Id="rId12" Type="http://schemas.openxmlformats.org/officeDocument/2006/relationships/theme" Target="../theme/theme6.xml"/><Relationship Id="rId2" Type="http://schemas.openxmlformats.org/officeDocument/2006/relationships/slideLayout" Target="../slideLayouts/slideLayout58.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5" Type="http://schemas.openxmlformats.org/officeDocument/2006/relationships/slideLayout" Target="../slideLayouts/slideLayout61.xml"/><Relationship Id="rId10" Type="http://schemas.openxmlformats.org/officeDocument/2006/relationships/slideLayout" Target="../slideLayouts/slideLayout66.xml"/><Relationship Id="rId4" Type="http://schemas.openxmlformats.org/officeDocument/2006/relationships/slideLayout" Target="../slideLayouts/slideLayout60.xml"/><Relationship Id="rId9" Type="http://schemas.openxmlformats.org/officeDocument/2006/relationships/slideLayout" Target="../slideLayouts/slideLayout65.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5.xml"/><Relationship Id="rId13" Type="http://schemas.openxmlformats.org/officeDocument/2006/relationships/image" Target="../media/image5.jpg"/><Relationship Id="rId3" Type="http://schemas.openxmlformats.org/officeDocument/2006/relationships/slideLayout" Target="../slideLayouts/slideLayout70.xml"/><Relationship Id="rId7" Type="http://schemas.openxmlformats.org/officeDocument/2006/relationships/slideLayout" Target="../slideLayouts/slideLayout74.xml"/><Relationship Id="rId12" Type="http://schemas.openxmlformats.org/officeDocument/2006/relationships/theme" Target="../theme/theme7.xml"/><Relationship Id="rId2" Type="http://schemas.openxmlformats.org/officeDocument/2006/relationships/slideLayout" Target="../slideLayouts/slideLayout69.xml"/><Relationship Id="rId1" Type="http://schemas.openxmlformats.org/officeDocument/2006/relationships/slideLayout" Target="../slideLayouts/slideLayout68.xml"/><Relationship Id="rId6" Type="http://schemas.openxmlformats.org/officeDocument/2006/relationships/slideLayout" Target="../slideLayouts/slideLayout73.xml"/><Relationship Id="rId11" Type="http://schemas.openxmlformats.org/officeDocument/2006/relationships/slideLayout" Target="../slideLayouts/slideLayout78.xml"/><Relationship Id="rId5" Type="http://schemas.openxmlformats.org/officeDocument/2006/relationships/slideLayout" Target="../slideLayouts/slideLayout72.xml"/><Relationship Id="rId10" Type="http://schemas.openxmlformats.org/officeDocument/2006/relationships/slideLayout" Target="../slideLayouts/slideLayout77.xml"/><Relationship Id="rId4" Type="http://schemas.openxmlformats.org/officeDocument/2006/relationships/slideLayout" Target="../slideLayouts/slideLayout71.xml"/><Relationship Id="rId9" Type="http://schemas.openxmlformats.org/officeDocument/2006/relationships/slideLayout" Target="../slideLayouts/slideLayout76.xml"/><Relationship Id="rId14" Type="http://schemas.openxmlformats.org/officeDocument/2006/relationships/image" Target="../media/image6.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43DDBCE8-F60C-4E3A-83C0-BDE8DD2DE1FD}"/>
              </a:ext>
            </a:extLst>
          </p:cNvPr>
          <p:cNvSpPr>
            <a:spLocks noGrp="1"/>
          </p:cNvSpPr>
          <p:nvPr>
            <p:ph type="title"/>
          </p:nvPr>
        </p:nvSpPr>
        <p:spPr>
          <a:xfrm>
            <a:off x="448056" y="388800"/>
            <a:ext cx="11301984" cy="1141200"/>
          </a:xfrm>
          <a:prstGeom prst="rect">
            <a:avLst/>
          </a:prstGeom>
        </p:spPr>
        <p:txBody>
          <a:bodyPr vert="horz" lIns="0" tIns="0" rIns="0" bIns="0" rtlCol="0" anchor="t">
            <a:normAutofit/>
          </a:body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F4BBC57F-72F2-48BC-B1EE-1F2C6155D72E}"/>
              </a:ext>
            </a:extLst>
          </p:cNvPr>
          <p:cNvSpPr>
            <a:spLocks noGrp="1"/>
          </p:cNvSpPr>
          <p:nvPr>
            <p:ph type="body" idx="1"/>
          </p:nvPr>
        </p:nvSpPr>
        <p:spPr>
          <a:xfrm>
            <a:off x="448056" y="1733550"/>
            <a:ext cx="11293200" cy="3783013"/>
          </a:xfrm>
          <a:prstGeom prst="rect">
            <a:avLst/>
          </a:prstGeom>
        </p:spPr>
        <p:txBody>
          <a:bodyPr vert="horz" lIns="0" tIns="0" rIns="91440" bIns="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Footer Placeholder 4">
            <a:extLst>
              <a:ext uri="{FF2B5EF4-FFF2-40B4-BE49-F238E27FC236}">
                <a16:creationId xmlns:a16="http://schemas.microsoft.com/office/drawing/2014/main" id="{930FBC45-A4BC-4EE5-82B1-8BC79122559A}"/>
              </a:ext>
            </a:extLst>
          </p:cNvPr>
          <p:cNvSpPr>
            <a:spLocks noGrp="1"/>
          </p:cNvSpPr>
          <p:nvPr>
            <p:ph type="ftr" sz="quarter" idx="3"/>
          </p:nvPr>
        </p:nvSpPr>
        <p:spPr>
          <a:xfrm>
            <a:off x="4370832" y="6153912"/>
            <a:ext cx="5397056" cy="502920"/>
          </a:xfrm>
          <a:prstGeom prst="rect">
            <a:avLst/>
          </a:prstGeom>
        </p:spPr>
        <p:txBody>
          <a:bodyPr vert="horz" lIns="0" tIns="0" rIns="91440" bIns="0" rtlCol="0" anchor="ctr"/>
          <a:lstStyle>
            <a:lvl1pPr algn="l">
              <a:defRPr sz="900" cap="all" spc="200" baseline="0">
                <a:solidFill>
                  <a:schemeClr val="tx2">
                    <a:alpha val="55000"/>
                  </a:schemeClr>
                </a:solidFill>
              </a:defRPr>
            </a:lvl1pPr>
          </a:lstStyle>
          <a:p>
            <a:r>
              <a:rPr lang="en-US" spc="200" dirty="0"/>
              <a:t>Sample Footer Text</a:t>
            </a:r>
          </a:p>
        </p:txBody>
      </p:sp>
      <p:sp>
        <p:nvSpPr>
          <p:cNvPr id="6" name="Slide Number Placeholder 5">
            <a:extLst>
              <a:ext uri="{FF2B5EF4-FFF2-40B4-BE49-F238E27FC236}">
                <a16:creationId xmlns:a16="http://schemas.microsoft.com/office/drawing/2014/main" id="{725E1300-1995-409E-B058-59180872B694}"/>
              </a:ext>
            </a:extLst>
          </p:cNvPr>
          <p:cNvSpPr>
            <a:spLocks noGrp="1"/>
          </p:cNvSpPr>
          <p:nvPr>
            <p:ph type="sldNum" sz="quarter" idx="4"/>
          </p:nvPr>
        </p:nvSpPr>
        <p:spPr>
          <a:xfrm>
            <a:off x="10238232" y="6153912"/>
            <a:ext cx="1510856" cy="502920"/>
          </a:xfrm>
          <a:prstGeom prst="rect">
            <a:avLst/>
          </a:prstGeom>
        </p:spPr>
        <p:txBody>
          <a:bodyPr vert="horz" lIns="0" tIns="0" rIns="0" bIns="0" rtlCol="0" anchor="ctr"/>
          <a:lstStyle>
            <a:lvl1pPr algn="r">
              <a:defRPr sz="900">
                <a:solidFill>
                  <a:schemeClr val="tx2">
                    <a:alpha val="55000"/>
                  </a:schemeClr>
                </a:solidFill>
              </a:defRPr>
            </a:lvl1pPr>
          </a:lstStyle>
          <a:p>
            <a:fld id="{0D309695-DEC3-40DA-9DF5-330280C9D0E8}" type="slidenum">
              <a:rPr lang="en-US" smtClean="0"/>
              <a:pPr/>
              <a:t>‹#›</a:t>
            </a:fld>
            <a:endParaRPr lang="en-US" dirty="0"/>
          </a:p>
        </p:txBody>
      </p:sp>
      <p:sp>
        <p:nvSpPr>
          <p:cNvPr id="10" name="Date Placeholder 3">
            <a:extLst>
              <a:ext uri="{FF2B5EF4-FFF2-40B4-BE49-F238E27FC236}">
                <a16:creationId xmlns:a16="http://schemas.microsoft.com/office/drawing/2014/main" id="{639030E9-7F3B-403F-96B2-7C2C627C30A0}"/>
              </a:ext>
            </a:extLst>
          </p:cNvPr>
          <p:cNvSpPr>
            <a:spLocks noGrp="1"/>
          </p:cNvSpPr>
          <p:nvPr>
            <p:ph type="dt" sz="half" idx="2"/>
          </p:nvPr>
        </p:nvSpPr>
        <p:spPr>
          <a:xfrm>
            <a:off x="442912" y="6152968"/>
            <a:ext cx="3457576" cy="502920"/>
          </a:xfrm>
          <a:prstGeom prst="rect">
            <a:avLst/>
          </a:prstGeom>
        </p:spPr>
        <p:txBody>
          <a:bodyPr wrap="square" lIns="0" tIns="0" rIns="0" bIns="0" anchor="ctr" anchorCtr="0">
            <a:normAutofit/>
          </a:bodyPr>
          <a:lstStyle>
            <a:lvl1pPr>
              <a:defRPr sz="900" cap="all" spc="200" baseline="0">
                <a:solidFill>
                  <a:schemeClr val="tx1">
                    <a:alpha val="55000"/>
                  </a:schemeClr>
                </a:solidFill>
              </a:defRPr>
            </a:lvl1pPr>
          </a:lstStyle>
          <a:p>
            <a:fld id="{8256C2ED-54A4-480D-B5C8-65C0D62359B9}" type="datetime2">
              <a:rPr lang="en-US" smtClean="0"/>
              <a:pPr/>
              <a:t>Thursday, July 27, 2023</a:t>
            </a:fld>
            <a:endParaRPr lang="en-US" dirty="0"/>
          </a:p>
        </p:txBody>
      </p:sp>
    </p:spTree>
    <p:extLst>
      <p:ext uri="{BB962C8B-B14F-4D97-AF65-F5344CB8AC3E}">
        <p14:creationId xmlns:p14="http://schemas.microsoft.com/office/powerpoint/2010/main" val="1736572158"/>
      </p:ext>
    </p:extLst>
  </p:cSld>
  <p:clrMap bg1="dk1" tx1="lt1" bg2="dk2" tx2="lt2" accent1="accent1" accent2="accent2" accent3="accent3" accent4="accent4" accent5="accent5" accent6="accent6" hlink="hlink" folHlink="folHlink"/>
  <p:sldLayoutIdLst>
    <p:sldLayoutId id="2147483694" r:id="rId1"/>
    <p:sldLayoutId id="2147483695" r:id="rId2"/>
    <p:sldLayoutId id="2147483696" r:id="rId3"/>
    <p:sldLayoutId id="2147483697" r:id="rId4"/>
    <p:sldLayoutId id="2147483698" r:id="rId5"/>
    <p:sldLayoutId id="2147483692" r:id="rId6"/>
    <p:sldLayoutId id="2147483688" r:id="rId7"/>
    <p:sldLayoutId id="2147483689" r:id="rId8"/>
    <p:sldLayoutId id="2147483690" r:id="rId9"/>
    <p:sldLayoutId id="2147483691" r:id="rId10"/>
    <p:sldLayoutId id="2147483693" r:id="rId11"/>
  </p:sldLayoutIdLst>
  <p:hf sldNum="0" hdr="0" ftr="0" dt="0"/>
  <p:txStyles>
    <p:titleStyle>
      <a:lvl1pPr algn="l" defTabSz="914400" rtl="0" eaLnBrk="1" latinLnBrk="0" hangingPunct="1">
        <a:lnSpc>
          <a:spcPct val="90000"/>
        </a:lnSpc>
        <a:spcBef>
          <a:spcPct val="0"/>
        </a:spcBef>
        <a:buNone/>
        <a:defRPr sz="2800" i="1" kern="1200">
          <a:solidFill>
            <a:schemeClr val="tx2"/>
          </a:solidFill>
          <a:latin typeface="+mj-lt"/>
          <a:ea typeface="+mj-ea"/>
          <a:cs typeface="+mj-cs"/>
        </a:defRPr>
      </a:lvl1pPr>
    </p:titleStyle>
    <p:bodyStyle>
      <a:lvl1pPr marL="450000" indent="-448056" algn="l" defTabSz="914400" rtl="0" eaLnBrk="1" latinLnBrk="0" hangingPunct="1">
        <a:lnSpc>
          <a:spcPct val="140000"/>
        </a:lnSpc>
        <a:spcBef>
          <a:spcPts val="1000"/>
        </a:spcBef>
        <a:buFont typeface="Calibri Light" panose="020F0302020204030204" pitchFamily="34" charset="0"/>
        <a:buChar char="→"/>
        <a:defRPr sz="1800" kern="1200">
          <a:solidFill>
            <a:schemeClr val="tx2">
              <a:alpha val="55000"/>
            </a:schemeClr>
          </a:solidFill>
          <a:latin typeface="+mn-lt"/>
          <a:ea typeface="+mn-ea"/>
          <a:cs typeface="+mn-cs"/>
        </a:defRPr>
      </a:lvl1pPr>
      <a:lvl2pPr marL="900000" indent="-448056" algn="l" defTabSz="914400" rtl="0" eaLnBrk="1" latinLnBrk="0" hangingPunct="1">
        <a:lnSpc>
          <a:spcPct val="140000"/>
        </a:lnSpc>
        <a:spcBef>
          <a:spcPts val="500"/>
        </a:spcBef>
        <a:buFont typeface="Calibri Light" panose="020F0302020204030204" pitchFamily="34" charset="0"/>
        <a:buChar char="→"/>
        <a:defRPr sz="1800" kern="1200">
          <a:solidFill>
            <a:schemeClr val="tx2">
              <a:alpha val="55000"/>
            </a:schemeClr>
          </a:solidFill>
          <a:latin typeface="+mn-lt"/>
          <a:ea typeface="+mn-ea"/>
          <a:cs typeface="+mn-cs"/>
        </a:defRPr>
      </a:lvl2pPr>
      <a:lvl3pPr marL="1350000" indent="-448056" algn="l" defTabSz="914400" rtl="0" eaLnBrk="1" latinLnBrk="0" hangingPunct="1">
        <a:lnSpc>
          <a:spcPct val="140000"/>
        </a:lnSpc>
        <a:spcBef>
          <a:spcPts val="500"/>
        </a:spcBef>
        <a:buFont typeface="Calibri Light" panose="020F0302020204030204" pitchFamily="34" charset="0"/>
        <a:buChar char="→"/>
        <a:defRPr sz="1800" kern="1200">
          <a:solidFill>
            <a:schemeClr val="tx2">
              <a:alpha val="55000"/>
            </a:schemeClr>
          </a:solidFill>
          <a:latin typeface="+mn-lt"/>
          <a:ea typeface="+mn-ea"/>
          <a:cs typeface="+mn-cs"/>
        </a:defRPr>
      </a:lvl3pPr>
      <a:lvl4pPr marL="1800000" indent="-448056" algn="l" defTabSz="914400" rtl="0" eaLnBrk="1" latinLnBrk="0" hangingPunct="1">
        <a:lnSpc>
          <a:spcPct val="140000"/>
        </a:lnSpc>
        <a:spcBef>
          <a:spcPts val="500"/>
        </a:spcBef>
        <a:buFont typeface="Calibri Light" panose="020F0302020204030204" pitchFamily="34" charset="0"/>
        <a:buChar char="→"/>
        <a:defRPr sz="1800" kern="1200">
          <a:solidFill>
            <a:schemeClr val="tx2">
              <a:alpha val="55000"/>
            </a:schemeClr>
          </a:solidFill>
          <a:latin typeface="+mn-lt"/>
          <a:ea typeface="+mn-ea"/>
          <a:cs typeface="+mn-cs"/>
        </a:defRPr>
      </a:lvl4pPr>
      <a:lvl5pPr marL="2250000" indent="-448056" algn="l" defTabSz="914400" rtl="0" eaLnBrk="1" latinLnBrk="0" hangingPunct="1">
        <a:lnSpc>
          <a:spcPct val="140000"/>
        </a:lnSpc>
        <a:spcBef>
          <a:spcPts val="500"/>
        </a:spcBef>
        <a:buFont typeface="Calibri Light" panose="020F0302020204030204" pitchFamily="34" charset="0"/>
        <a:buChar char="→"/>
        <a:defRPr sz="1800" kern="1200">
          <a:solidFill>
            <a:schemeClr val="tx2">
              <a:alpha val="5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32762D3-DF72-D540-898C-C4A40E3E62D9}" type="datetimeFigureOut">
              <a:rPr lang="en-US" smtClean="0"/>
              <a:t>7/27/2023</a:t>
            </a:fld>
            <a:endParaRPr lang="en-US" dirty="0"/>
          </a:p>
        </p:txBody>
      </p:sp>
      <p:sp>
        <p:nvSpPr>
          <p:cNvPr id="5" name="Footer Placeholder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9AE1649-C190-1E44-AAD5-C129AA553731}" type="slidenum">
              <a:rPr lang="en-US" smtClean="0"/>
              <a:t>‹#›</a:t>
            </a:fld>
            <a:endParaRPr lang="en-US" dirty="0"/>
          </a:p>
        </p:txBody>
      </p:sp>
    </p:spTree>
    <p:extLst>
      <p:ext uri="{BB962C8B-B14F-4D97-AF65-F5344CB8AC3E}">
        <p14:creationId xmlns:p14="http://schemas.microsoft.com/office/powerpoint/2010/main" val="2874918717"/>
      </p:ext>
    </p:extLst>
  </p:cSld>
  <p:clrMap bg1="lt1" tx1="dk1" bg2="lt2" tx2="dk2" accent1="accent1" accent2="accent2" accent3="accent3" accent4="accent4" accent5="accent5" accent6="accent6" hlink="hlink" folHlink="folHlink"/>
  <p:sldLayoutIdLst>
    <p:sldLayoutId id="2147483701" r:id="rId1"/>
    <p:sldLayoutId id="2147483702" r:id="rId2"/>
    <p:sldLayoutId id="2147483703" r:id="rId3"/>
    <p:sldLayoutId id="2147483704" r:id="rId4"/>
    <p:sldLayoutId id="2147483705" r:id="rId5"/>
    <p:sldLayoutId id="2147483706" r:id="rId6"/>
    <p:sldLayoutId id="2147483707" r:id="rId7"/>
    <p:sldLayoutId id="2147483708" r:id="rId8"/>
    <p:sldLayoutId id="2147483709" r:id="rId9"/>
    <p:sldLayoutId id="2147483710" r:id="rId10"/>
    <p:sldLayoutId id="2147483711" r:id="rId11"/>
    <p:sldLayoutId id="2147483712" r:id="rId12"/>
  </p:sldLayoutIdLst>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32762D3-DF72-D540-898C-C4A40E3E62D9}" type="datetimeFigureOut">
              <a:rPr lang="en-US" smtClean="0"/>
              <a:t>7/27/2023</a:t>
            </a:fld>
            <a:endParaRPr lang="en-US"/>
          </a:p>
        </p:txBody>
      </p:sp>
      <p:sp>
        <p:nvSpPr>
          <p:cNvPr id="5" name="Footer Placeholder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9AE1649-C190-1E44-AAD5-C129AA553731}" type="slidenum">
              <a:rPr lang="en-US" smtClean="0"/>
              <a:t>‹#›</a:t>
            </a:fld>
            <a:endParaRPr lang="en-US"/>
          </a:p>
        </p:txBody>
      </p:sp>
      <p:sp>
        <p:nvSpPr>
          <p:cNvPr id="7" name="Rectangle 6">
            <a:extLst>
              <a:ext uri="{FF2B5EF4-FFF2-40B4-BE49-F238E27FC236}">
                <a16:creationId xmlns:a16="http://schemas.microsoft.com/office/drawing/2014/main" id="{9EA919DC-65E5-4B1C-9922-BE04DD5B1CA7}"/>
              </a:ext>
            </a:extLst>
          </p:cNvPr>
          <p:cNvSpPr/>
          <p:nvPr userDrawn="1"/>
        </p:nvSpPr>
        <p:spPr>
          <a:xfrm>
            <a:off x="-30480" y="6324600"/>
            <a:ext cx="12252960" cy="533400"/>
          </a:xfrm>
          <a:prstGeom prst="rect">
            <a:avLst/>
          </a:prstGeom>
          <a:solidFill>
            <a:srgbClr val="FDB82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557253990"/>
      </p:ext>
    </p:extLst>
  </p:cSld>
  <p:clrMap bg1="lt1" tx1="dk1" bg2="lt2" tx2="dk2" accent1="accent1" accent2="accent2" accent3="accent3" accent4="accent4" accent5="accent5" accent6="accent6" hlink="hlink" folHlink="folHlink"/>
  <p:sldLayoutIdLst>
    <p:sldLayoutId id="2147483727" r:id="rId1"/>
    <p:sldLayoutId id="2147483728" r:id="rId2"/>
    <p:sldLayoutId id="2147483729" r:id="rId3"/>
    <p:sldLayoutId id="2147483730" r:id="rId4"/>
    <p:sldLayoutId id="2147483731" r:id="rId5"/>
    <p:sldLayoutId id="2147483732" r:id="rId6"/>
    <p:sldLayoutId id="2147483733" r:id="rId7"/>
    <p:sldLayoutId id="2147483734" r:id="rId8"/>
    <p:sldLayoutId id="2147483735" r:id="rId9"/>
    <p:sldLayoutId id="2147483736" r:id="rId10"/>
  </p:sldLayoutIdLst>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7"/>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059">
                <a:solidFill>
                  <a:schemeClr val="tx1">
                    <a:tint val="75000"/>
                  </a:schemeClr>
                </a:solidFill>
              </a:defRPr>
            </a:lvl1pPr>
          </a:lstStyle>
          <a:p>
            <a:fld id="{87EE4133-553E-4600-B991-1E7D9728736D}" type="datetimeFigureOut">
              <a:rPr lang="en-US" smtClean="0"/>
              <a:t>7/27/2023</a:t>
            </a:fld>
            <a:endParaRPr lang="en-US"/>
          </a:p>
        </p:txBody>
      </p:sp>
      <p:sp>
        <p:nvSpPr>
          <p:cNvPr id="5" name="Footer Placeholder 4"/>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059">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059">
                <a:solidFill>
                  <a:schemeClr val="tx1">
                    <a:tint val="75000"/>
                  </a:schemeClr>
                </a:solidFill>
              </a:defRPr>
            </a:lvl1pPr>
          </a:lstStyle>
          <a:p>
            <a:fld id="{4676E4F0-5F21-4750-A278-DB5EDD703BF9}" type="slidenum">
              <a:rPr lang="en-US" smtClean="0"/>
              <a:t>‹#›</a:t>
            </a:fld>
            <a:endParaRPr lang="en-US"/>
          </a:p>
        </p:txBody>
      </p:sp>
    </p:spTree>
    <p:extLst>
      <p:ext uri="{BB962C8B-B14F-4D97-AF65-F5344CB8AC3E}">
        <p14:creationId xmlns:p14="http://schemas.microsoft.com/office/powerpoint/2010/main" val="1330506294"/>
      </p:ext>
    </p:extLst>
  </p:cSld>
  <p:clrMap bg1="lt1" tx1="dk1" bg2="lt2" tx2="dk2" accent1="accent1" accent2="accent2" accent3="accent3" accent4="accent4" accent5="accent5" accent6="accent6" hlink="hlink" folHlink="folHlink"/>
  <p:sldLayoutIdLst>
    <p:sldLayoutId id="2147483738" r:id="rId1"/>
    <p:sldLayoutId id="2147483739" r:id="rId2"/>
    <p:sldLayoutId id="2147483740" r:id="rId3"/>
    <p:sldLayoutId id="2147483741" r:id="rId4"/>
    <p:sldLayoutId id="2147483742" r:id="rId5"/>
    <p:sldLayoutId id="2147483743" r:id="rId6"/>
    <p:sldLayoutId id="2147483744" r:id="rId7"/>
    <p:sldLayoutId id="2147483745" r:id="rId8"/>
    <p:sldLayoutId id="2147483746" r:id="rId9"/>
    <p:sldLayoutId id="2147483747" r:id="rId10"/>
    <p:sldLayoutId id="2147483748" r:id="rId11"/>
  </p:sldLayoutIdLst>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xStyles>
    <p:titleStyle>
      <a:lvl1pPr algn="l" defTabSz="806867" rtl="0" eaLnBrk="1" latinLnBrk="0" hangingPunct="1">
        <a:lnSpc>
          <a:spcPct val="90000"/>
        </a:lnSpc>
        <a:spcBef>
          <a:spcPct val="0"/>
        </a:spcBef>
        <a:buNone/>
        <a:defRPr sz="3883" kern="1200">
          <a:solidFill>
            <a:schemeClr val="tx1"/>
          </a:solidFill>
          <a:latin typeface="+mj-lt"/>
          <a:ea typeface="+mj-ea"/>
          <a:cs typeface="+mj-cs"/>
        </a:defRPr>
      </a:lvl1pPr>
    </p:titleStyle>
    <p:bodyStyle>
      <a:lvl1pPr marL="201717" indent="-201717" algn="l" defTabSz="806867" rtl="0" eaLnBrk="1" latinLnBrk="0" hangingPunct="1">
        <a:lnSpc>
          <a:spcPct val="90000"/>
        </a:lnSpc>
        <a:spcBef>
          <a:spcPts val="882"/>
        </a:spcBef>
        <a:buFont typeface="Arial" panose="020B0604020202020204" pitchFamily="34" charset="0"/>
        <a:buChar char="•"/>
        <a:defRPr sz="2471" kern="1200">
          <a:solidFill>
            <a:schemeClr val="tx1"/>
          </a:solidFill>
          <a:latin typeface="+mn-lt"/>
          <a:ea typeface="+mn-ea"/>
          <a:cs typeface="+mn-cs"/>
        </a:defRPr>
      </a:lvl1pPr>
      <a:lvl2pPr marL="605150" indent="-201717" algn="l" defTabSz="806867" rtl="0" eaLnBrk="1" latinLnBrk="0" hangingPunct="1">
        <a:lnSpc>
          <a:spcPct val="90000"/>
        </a:lnSpc>
        <a:spcBef>
          <a:spcPts val="441"/>
        </a:spcBef>
        <a:buFont typeface="Arial" panose="020B0604020202020204" pitchFamily="34" charset="0"/>
        <a:buChar char="•"/>
        <a:defRPr sz="2118" kern="1200">
          <a:solidFill>
            <a:schemeClr val="tx1"/>
          </a:solidFill>
          <a:latin typeface="+mn-lt"/>
          <a:ea typeface="+mn-ea"/>
          <a:cs typeface="+mn-cs"/>
        </a:defRPr>
      </a:lvl2pPr>
      <a:lvl3pPr marL="1008583" indent="-201717" algn="l" defTabSz="806867" rtl="0" eaLnBrk="1" latinLnBrk="0" hangingPunct="1">
        <a:lnSpc>
          <a:spcPct val="90000"/>
        </a:lnSpc>
        <a:spcBef>
          <a:spcPts val="441"/>
        </a:spcBef>
        <a:buFont typeface="Arial" panose="020B0604020202020204" pitchFamily="34" charset="0"/>
        <a:buChar char="•"/>
        <a:defRPr sz="1765" kern="1200">
          <a:solidFill>
            <a:schemeClr val="tx1"/>
          </a:solidFill>
          <a:latin typeface="+mn-lt"/>
          <a:ea typeface="+mn-ea"/>
          <a:cs typeface="+mn-cs"/>
        </a:defRPr>
      </a:lvl3pPr>
      <a:lvl4pPr marL="1412016" indent="-201717" algn="l" defTabSz="806867" rtl="0" eaLnBrk="1" latinLnBrk="0" hangingPunct="1">
        <a:lnSpc>
          <a:spcPct val="90000"/>
        </a:lnSpc>
        <a:spcBef>
          <a:spcPts val="441"/>
        </a:spcBef>
        <a:buFont typeface="Arial" panose="020B0604020202020204" pitchFamily="34" charset="0"/>
        <a:buChar char="•"/>
        <a:defRPr sz="1588" kern="1200">
          <a:solidFill>
            <a:schemeClr val="tx1"/>
          </a:solidFill>
          <a:latin typeface="+mn-lt"/>
          <a:ea typeface="+mn-ea"/>
          <a:cs typeface="+mn-cs"/>
        </a:defRPr>
      </a:lvl4pPr>
      <a:lvl5pPr marL="1815450" indent="-201717" algn="l" defTabSz="806867" rtl="0" eaLnBrk="1" latinLnBrk="0" hangingPunct="1">
        <a:lnSpc>
          <a:spcPct val="90000"/>
        </a:lnSpc>
        <a:spcBef>
          <a:spcPts val="441"/>
        </a:spcBef>
        <a:buFont typeface="Arial" panose="020B0604020202020204" pitchFamily="34" charset="0"/>
        <a:buChar char="•"/>
        <a:defRPr sz="1588" kern="1200">
          <a:solidFill>
            <a:schemeClr val="tx1"/>
          </a:solidFill>
          <a:latin typeface="+mn-lt"/>
          <a:ea typeface="+mn-ea"/>
          <a:cs typeface="+mn-cs"/>
        </a:defRPr>
      </a:lvl5pPr>
      <a:lvl6pPr marL="2218883" indent="-201717" algn="l" defTabSz="806867" rtl="0" eaLnBrk="1" latinLnBrk="0" hangingPunct="1">
        <a:lnSpc>
          <a:spcPct val="90000"/>
        </a:lnSpc>
        <a:spcBef>
          <a:spcPts val="441"/>
        </a:spcBef>
        <a:buFont typeface="Arial" panose="020B0604020202020204" pitchFamily="34" charset="0"/>
        <a:buChar char="•"/>
        <a:defRPr sz="1588" kern="1200">
          <a:solidFill>
            <a:schemeClr val="tx1"/>
          </a:solidFill>
          <a:latin typeface="+mn-lt"/>
          <a:ea typeface="+mn-ea"/>
          <a:cs typeface="+mn-cs"/>
        </a:defRPr>
      </a:lvl6pPr>
      <a:lvl7pPr marL="2622316" indent="-201717" algn="l" defTabSz="806867" rtl="0" eaLnBrk="1" latinLnBrk="0" hangingPunct="1">
        <a:lnSpc>
          <a:spcPct val="90000"/>
        </a:lnSpc>
        <a:spcBef>
          <a:spcPts val="441"/>
        </a:spcBef>
        <a:buFont typeface="Arial" panose="020B0604020202020204" pitchFamily="34" charset="0"/>
        <a:buChar char="•"/>
        <a:defRPr sz="1588" kern="1200">
          <a:solidFill>
            <a:schemeClr val="tx1"/>
          </a:solidFill>
          <a:latin typeface="+mn-lt"/>
          <a:ea typeface="+mn-ea"/>
          <a:cs typeface="+mn-cs"/>
        </a:defRPr>
      </a:lvl7pPr>
      <a:lvl8pPr marL="3025750" indent="-201717" algn="l" defTabSz="806867" rtl="0" eaLnBrk="1" latinLnBrk="0" hangingPunct="1">
        <a:lnSpc>
          <a:spcPct val="90000"/>
        </a:lnSpc>
        <a:spcBef>
          <a:spcPts val="441"/>
        </a:spcBef>
        <a:buFont typeface="Arial" panose="020B0604020202020204" pitchFamily="34" charset="0"/>
        <a:buChar char="•"/>
        <a:defRPr sz="1588" kern="1200">
          <a:solidFill>
            <a:schemeClr val="tx1"/>
          </a:solidFill>
          <a:latin typeface="+mn-lt"/>
          <a:ea typeface="+mn-ea"/>
          <a:cs typeface="+mn-cs"/>
        </a:defRPr>
      </a:lvl8pPr>
      <a:lvl9pPr marL="3429183" indent="-201717" algn="l" defTabSz="806867" rtl="0" eaLnBrk="1" latinLnBrk="0" hangingPunct="1">
        <a:lnSpc>
          <a:spcPct val="90000"/>
        </a:lnSpc>
        <a:spcBef>
          <a:spcPts val="441"/>
        </a:spcBef>
        <a:buFont typeface="Arial" panose="020B0604020202020204" pitchFamily="34" charset="0"/>
        <a:buChar char="•"/>
        <a:defRPr sz="1588" kern="1200">
          <a:solidFill>
            <a:schemeClr val="tx1"/>
          </a:solidFill>
          <a:latin typeface="+mn-lt"/>
          <a:ea typeface="+mn-ea"/>
          <a:cs typeface="+mn-cs"/>
        </a:defRPr>
      </a:lvl9pPr>
    </p:bodyStyle>
    <p:otherStyle>
      <a:defPPr>
        <a:defRPr lang="en-US"/>
      </a:defPPr>
      <a:lvl1pPr marL="0" algn="l" defTabSz="806867" rtl="0" eaLnBrk="1" latinLnBrk="0" hangingPunct="1">
        <a:defRPr sz="1588" kern="1200">
          <a:solidFill>
            <a:schemeClr val="tx1"/>
          </a:solidFill>
          <a:latin typeface="+mn-lt"/>
          <a:ea typeface="+mn-ea"/>
          <a:cs typeface="+mn-cs"/>
        </a:defRPr>
      </a:lvl1pPr>
      <a:lvl2pPr marL="403433" algn="l" defTabSz="806867" rtl="0" eaLnBrk="1" latinLnBrk="0" hangingPunct="1">
        <a:defRPr sz="1588" kern="1200">
          <a:solidFill>
            <a:schemeClr val="tx1"/>
          </a:solidFill>
          <a:latin typeface="+mn-lt"/>
          <a:ea typeface="+mn-ea"/>
          <a:cs typeface="+mn-cs"/>
        </a:defRPr>
      </a:lvl2pPr>
      <a:lvl3pPr marL="806867" algn="l" defTabSz="806867" rtl="0" eaLnBrk="1" latinLnBrk="0" hangingPunct="1">
        <a:defRPr sz="1588" kern="1200">
          <a:solidFill>
            <a:schemeClr val="tx1"/>
          </a:solidFill>
          <a:latin typeface="+mn-lt"/>
          <a:ea typeface="+mn-ea"/>
          <a:cs typeface="+mn-cs"/>
        </a:defRPr>
      </a:lvl3pPr>
      <a:lvl4pPr marL="1210300" algn="l" defTabSz="806867" rtl="0" eaLnBrk="1" latinLnBrk="0" hangingPunct="1">
        <a:defRPr sz="1588" kern="1200">
          <a:solidFill>
            <a:schemeClr val="tx1"/>
          </a:solidFill>
          <a:latin typeface="+mn-lt"/>
          <a:ea typeface="+mn-ea"/>
          <a:cs typeface="+mn-cs"/>
        </a:defRPr>
      </a:lvl4pPr>
      <a:lvl5pPr marL="1613733" algn="l" defTabSz="806867" rtl="0" eaLnBrk="1" latinLnBrk="0" hangingPunct="1">
        <a:defRPr sz="1588" kern="1200">
          <a:solidFill>
            <a:schemeClr val="tx1"/>
          </a:solidFill>
          <a:latin typeface="+mn-lt"/>
          <a:ea typeface="+mn-ea"/>
          <a:cs typeface="+mn-cs"/>
        </a:defRPr>
      </a:lvl5pPr>
      <a:lvl6pPr marL="2017166" algn="l" defTabSz="806867" rtl="0" eaLnBrk="1" latinLnBrk="0" hangingPunct="1">
        <a:defRPr sz="1588" kern="1200">
          <a:solidFill>
            <a:schemeClr val="tx1"/>
          </a:solidFill>
          <a:latin typeface="+mn-lt"/>
          <a:ea typeface="+mn-ea"/>
          <a:cs typeface="+mn-cs"/>
        </a:defRPr>
      </a:lvl6pPr>
      <a:lvl7pPr marL="2420600" algn="l" defTabSz="806867" rtl="0" eaLnBrk="1" latinLnBrk="0" hangingPunct="1">
        <a:defRPr sz="1588" kern="1200">
          <a:solidFill>
            <a:schemeClr val="tx1"/>
          </a:solidFill>
          <a:latin typeface="+mn-lt"/>
          <a:ea typeface="+mn-ea"/>
          <a:cs typeface="+mn-cs"/>
        </a:defRPr>
      </a:lvl7pPr>
      <a:lvl8pPr marL="2824033" algn="l" defTabSz="806867" rtl="0" eaLnBrk="1" latinLnBrk="0" hangingPunct="1">
        <a:defRPr sz="1588" kern="1200">
          <a:solidFill>
            <a:schemeClr val="tx1"/>
          </a:solidFill>
          <a:latin typeface="+mn-lt"/>
          <a:ea typeface="+mn-ea"/>
          <a:cs typeface="+mn-cs"/>
        </a:defRPr>
      </a:lvl8pPr>
      <a:lvl9pPr marL="3227466" algn="l" defTabSz="806867" rtl="0" eaLnBrk="1" latinLnBrk="0" hangingPunct="1">
        <a:defRPr sz="1588"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A70007C2-6143-42CA-AFF7-C28D1457A166}" type="datetimeFigureOut">
              <a:rPr lang="en-US" smtClean="0"/>
              <a:t>7/27/2023</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CA91DDA-181B-4056-AF16-B2D7AA9D7730}" type="slidenum">
              <a:rPr lang="en-US" smtClean="0"/>
              <a:t>‹#›</a:t>
            </a:fld>
            <a:endParaRPr lang="en-US"/>
          </a:p>
        </p:txBody>
      </p:sp>
    </p:spTree>
    <p:extLst>
      <p:ext uri="{BB962C8B-B14F-4D97-AF65-F5344CB8AC3E}">
        <p14:creationId xmlns:p14="http://schemas.microsoft.com/office/powerpoint/2010/main" val="1293286748"/>
      </p:ext>
    </p:extLst>
  </p:cSld>
  <p:clrMap bg1="lt1" tx1="dk1" bg2="lt2" tx2="dk2" accent1="accent1" accent2="accent2" accent3="accent3" accent4="accent4" accent5="accent5" accent6="accent6" hlink="hlink" folHlink="folHlink"/>
  <p:sldLayoutIdLst>
    <p:sldLayoutId id="2147483750" r:id="rId1"/>
    <p:sldLayoutId id="2147483751" r:id="rId2"/>
    <p:sldLayoutId id="2147483752" r:id="rId3"/>
    <p:sldLayoutId id="2147483753" r:id="rId4"/>
    <p:sldLayoutId id="2147483754" r:id="rId5"/>
    <p:sldLayoutId id="2147483755" r:id="rId6"/>
    <p:sldLayoutId id="2147483756" r:id="rId7"/>
    <p:sldLayoutId id="2147483757" r:id="rId8"/>
    <p:sldLayoutId id="2147483758" r:id="rId9"/>
    <p:sldLayoutId id="2147483759" r:id="rId10"/>
    <p:sldLayoutId id="2147483760" r:id="rId11"/>
    <p:sldLayoutId id="2147483761" r:id="rId12"/>
  </p:sldLayoutIdLst>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67D1AC0B-9C56-4AED-96FD-F5FC41A5A649}"/>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E5F026A9-D623-48AC-A153-ED623D04BB2F}"/>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C14F4AB-6767-4FAA-9B32-325C50DC950B}"/>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7C2D4D35-BBE9-44DA-BA17-A69E1BFF2776}" type="datetimeFigureOut">
              <a:rPr lang="en-US" smtClean="0"/>
              <a:t>7/27/2023</a:t>
            </a:fld>
            <a:endParaRPr lang="en-US"/>
          </a:p>
        </p:txBody>
      </p:sp>
      <p:sp>
        <p:nvSpPr>
          <p:cNvPr id="5" name="Footer Placeholder 4">
            <a:extLst>
              <a:ext uri="{FF2B5EF4-FFF2-40B4-BE49-F238E27FC236}">
                <a16:creationId xmlns:a16="http://schemas.microsoft.com/office/drawing/2014/main" id="{B6EB8C26-F9F7-4DC1-BC6A-9A93FB7D0466}"/>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DE0429B8-F150-4BC5-9490-1AF2D5E19E1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6A818EA-E373-4713-89F4-C62CD0332AF3}" type="slidenum">
              <a:rPr lang="en-US" smtClean="0"/>
              <a:t>‹#›</a:t>
            </a:fld>
            <a:endParaRPr lang="en-US"/>
          </a:p>
        </p:txBody>
      </p:sp>
    </p:spTree>
    <p:extLst>
      <p:ext uri="{BB962C8B-B14F-4D97-AF65-F5344CB8AC3E}">
        <p14:creationId xmlns:p14="http://schemas.microsoft.com/office/powerpoint/2010/main" val="3455916139"/>
      </p:ext>
    </p:extLst>
  </p:cSld>
  <p:clrMap bg1="lt1" tx1="dk1" bg2="lt2" tx2="dk2" accent1="accent1" accent2="accent2" accent3="accent3" accent4="accent4" accent5="accent5" accent6="accent6" hlink="hlink" folHlink="folHlink"/>
  <p:sldLayoutIdLst>
    <p:sldLayoutId id="2147483763" r:id="rId1"/>
    <p:sldLayoutId id="2147483764" r:id="rId2"/>
    <p:sldLayoutId id="2147483765" r:id="rId3"/>
    <p:sldLayoutId id="2147483766" r:id="rId4"/>
    <p:sldLayoutId id="2147483767" r:id="rId5"/>
    <p:sldLayoutId id="2147483768" r:id="rId6"/>
    <p:sldLayoutId id="2147483769" r:id="rId7"/>
    <p:sldLayoutId id="2147483770" r:id="rId8"/>
    <p:sldLayoutId id="2147483771" r:id="rId9"/>
    <p:sldLayoutId id="2147483772" r:id="rId10"/>
    <p:sldLayoutId id="2147483773"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13">
            <a:alphaModFix amt="22000"/>
            <a:lum/>
          </a:blip>
          <a:srcRect/>
          <a:stretch>
            <a:fillRect t="-17000" b="-17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32762D3-DF72-D540-898C-C4A40E3E62D9}" type="datetimeFigureOut">
              <a:rPr lang="en-US" smtClean="0"/>
              <a:pPr/>
              <a:t>7/27/2023</a:t>
            </a:fld>
            <a:endParaRPr lang="en-US" dirty="0"/>
          </a:p>
        </p:txBody>
      </p:sp>
      <p:sp>
        <p:nvSpPr>
          <p:cNvPr id="5" name="Footer Placeholder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9AE1649-C190-1E44-AAD5-C129AA553731}" type="slidenum">
              <a:rPr lang="en-US" smtClean="0"/>
              <a:pPr/>
              <a:t>‹#›</a:t>
            </a:fld>
            <a:endParaRPr lang="en-US" dirty="0"/>
          </a:p>
        </p:txBody>
      </p:sp>
      <p:pic>
        <p:nvPicPr>
          <p:cNvPr id="8" name="Picture 7" descr="Logo&#10;&#10;Description automatically generated">
            <a:extLst>
              <a:ext uri="{FF2B5EF4-FFF2-40B4-BE49-F238E27FC236}">
                <a16:creationId xmlns:a16="http://schemas.microsoft.com/office/drawing/2014/main" id="{F739A54C-E38B-4AAC-8FF1-FCC1AAE6175E}"/>
              </a:ext>
            </a:extLst>
          </p:cNvPr>
          <p:cNvPicPr>
            <a:picLocks noChangeAspect="1"/>
          </p:cNvPicPr>
          <p:nvPr userDrawn="1"/>
        </p:nvPicPr>
        <p:blipFill>
          <a:blip r:embed="rId14"/>
          <a:stretch>
            <a:fillRect/>
          </a:stretch>
        </p:blipFill>
        <p:spPr>
          <a:xfrm>
            <a:off x="10972800" y="274320"/>
            <a:ext cx="1036320" cy="777240"/>
          </a:xfrm>
          <a:prstGeom prst="rect">
            <a:avLst/>
          </a:prstGeom>
        </p:spPr>
      </p:pic>
    </p:spTree>
    <p:extLst>
      <p:ext uri="{BB962C8B-B14F-4D97-AF65-F5344CB8AC3E}">
        <p14:creationId xmlns:p14="http://schemas.microsoft.com/office/powerpoint/2010/main" val="3966895114"/>
      </p:ext>
    </p:extLst>
  </p:cSld>
  <p:clrMap bg1="lt1" tx1="dk1" bg2="lt2" tx2="dk2" accent1="accent1" accent2="accent2" accent3="accent3" accent4="accent4" accent5="accent5" accent6="accent6" hlink="hlink" folHlink="folHlink"/>
  <p:sldLayoutIdLst>
    <p:sldLayoutId id="2147483775" r:id="rId1"/>
    <p:sldLayoutId id="2147483776" r:id="rId2"/>
    <p:sldLayoutId id="2147483777" r:id="rId3"/>
    <p:sldLayoutId id="2147483778" r:id="rId4"/>
    <p:sldLayoutId id="2147483779" r:id="rId5"/>
    <p:sldLayoutId id="2147483780" r:id="rId6"/>
    <p:sldLayoutId id="2147483781" r:id="rId7"/>
    <p:sldLayoutId id="2147483782" r:id="rId8"/>
    <p:sldLayoutId id="2147483783" r:id="rId9"/>
    <p:sldLayoutId id="2147483784" r:id="rId10"/>
    <p:sldLayoutId id="2147483785" r:id="rId11"/>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slideLayout" Target="../slideLayouts/slideLayout1.xml"/><Relationship Id="rId1" Type="http://schemas.openxmlformats.org/officeDocument/2006/relationships/themeOverride" Target="../theme/themeOverride1.xml"/><Relationship Id="rId4" Type="http://schemas.openxmlformats.org/officeDocument/2006/relationships/image" Target="../media/image8.png"/></Relationships>
</file>

<file path=ppt/slides/_rels/slide10.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27.png"/><Relationship Id="rId7" Type="http://schemas.openxmlformats.org/officeDocument/2006/relationships/image" Target="../media/image9.png"/><Relationship Id="rId12" Type="http://schemas.openxmlformats.org/officeDocument/2006/relationships/image" Target="../media/image31.png"/><Relationship Id="rId2" Type="http://schemas.openxmlformats.org/officeDocument/2006/relationships/image" Target="../media/image26.png"/><Relationship Id="rId1" Type="http://schemas.openxmlformats.org/officeDocument/2006/relationships/slideLayout" Target="../slideLayouts/slideLayout2.xml"/><Relationship Id="rId6" Type="http://schemas.microsoft.com/office/2007/relationships/hdphoto" Target="../media/hdphoto2.wdp"/><Relationship Id="rId11" Type="http://schemas.openxmlformats.org/officeDocument/2006/relationships/image" Target="../media/image30.png"/><Relationship Id="rId5" Type="http://schemas.openxmlformats.org/officeDocument/2006/relationships/image" Target="../media/image10.png"/><Relationship Id="rId10" Type="http://schemas.openxmlformats.org/officeDocument/2006/relationships/image" Target="../media/image29.png"/><Relationship Id="rId4" Type="http://schemas.openxmlformats.org/officeDocument/2006/relationships/image" Target="../media/image28.png"/><Relationship Id="rId9" Type="http://schemas.openxmlformats.org/officeDocument/2006/relationships/image" Target="../media/image32.png"/></Relationships>
</file>

<file path=ppt/slides/_rels/slide11.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8" Type="http://schemas.openxmlformats.org/officeDocument/2006/relationships/image" Target="../media/image27.png"/><Relationship Id="rId3" Type="http://schemas.openxmlformats.org/officeDocument/2006/relationships/image" Target="../media/image29.png"/><Relationship Id="rId7" Type="http://schemas.openxmlformats.org/officeDocument/2006/relationships/image" Target="../media/image26.png"/><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image" Target="../media/image30.png"/><Relationship Id="rId5" Type="http://schemas.microsoft.com/office/2007/relationships/hdphoto" Target="../media/hdphoto1.wdp"/><Relationship Id="rId10" Type="http://schemas.openxmlformats.org/officeDocument/2006/relationships/image" Target="../media/image31.png"/><Relationship Id="rId4" Type="http://schemas.openxmlformats.org/officeDocument/2006/relationships/image" Target="../media/image9.png"/><Relationship Id="rId9" Type="http://schemas.openxmlformats.org/officeDocument/2006/relationships/image" Target="../media/image28.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microsoft.com/office/2007/relationships/media" Target="../media/media1.mp3"/><Relationship Id="rId1" Type="http://schemas.openxmlformats.org/officeDocument/2006/relationships/audio" Target="NULL" TargetMode="External"/><Relationship Id="rId4" Type="http://schemas.openxmlformats.org/officeDocument/2006/relationships/image" Target="../media/image33.png"/></Relationships>
</file>

<file path=ppt/slides/_rels/slide15.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6.png"/><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microsoft.com/office/2007/relationships/media" Target="../media/media1.mp3"/><Relationship Id="rId1" Type="http://schemas.openxmlformats.org/officeDocument/2006/relationships/audio" Target="NULL" TargetMode="External"/><Relationship Id="rId4" Type="http://schemas.openxmlformats.org/officeDocument/2006/relationships/image" Target="../media/image33.png"/></Relationships>
</file>

<file path=ppt/slides/_rels/slide1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9.png"/><Relationship Id="rId1" Type="http://schemas.openxmlformats.org/officeDocument/2006/relationships/slideLayout" Target="../slideLayouts/slideLayout2.xml"/><Relationship Id="rId4" Type="http://schemas.openxmlformats.org/officeDocument/2006/relationships/image" Target="../media/image31.png"/></Relationships>
</file>

<file path=ppt/slides/_rels/slide18.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microsoft.com/office/2007/relationships/media" Target="../media/media1.mp3"/><Relationship Id="rId1" Type="http://schemas.openxmlformats.org/officeDocument/2006/relationships/audio" Target="NULL" TargetMode="External"/><Relationship Id="rId4" Type="http://schemas.openxmlformats.org/officeDocument/2006/relationships/image" Target="../media/image33.png"/></Relationships>
</file>

<file path=ppt/slides/_rels/slide1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9.png"/><Relationship Id="rId1" Type="http://schemas.openxmlformats.org/officeDocument/2006/relationships/slideLayout" Target="../slideLayouts/slideLayout2.xml"/><Relationship Id="rId4" Type="http://schemas.openxmlformats.org/officeDocument/2006/relationships/image" Target="../media/image30.png"/></Relationships>
</file>

<file path=ppt/slides/_rels/slide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9.pn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slideLayout" Target="../slideLayouts/slideLayout1.xml"/><Relationship Id="rId1" Type="http://schemas.openxmlformats.org/officeDocument/2006/relationships/themeOverride" Target="../theme/themeOverride2.xml"/></Relationships>
</file>

<file path=ppt/slides/_rels/slide23.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Layout" Target="../slideLayouts/slideLayout2.xml"/><Relationship Id="rId4" Type="http://schemas.microsoft.com/office/2007/relationships/hdphoto" Target="../media/hdphoto6.wdp"/></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8" Type="http://schemas.openxmlformats.org/officeDocument/2006/relationships/image" Target="../media/image27.png"/><Relationship Id="rId3" Type="http://schemas.openxmlformats.org/officeDocument/2006/relationships/image" Target="../media/image29.png"/><Relationship Id="rId7" Type="http://schemas.openxmlformats.org/officeDocument/2006/relationships/image" Target="../media/image26.png"/><Relationship Id="rId2" Type="http://schemas.openxmlformats.org/officeDocument/2006/relationships/notesSlide" Target="../notesSlides/notesSlide5.xml"/><Relationship Id="rId1" Type="http://schemas.openxmlformats.org/officeDocument/2006/relationships/slideLayout" Target="../slideLayouts/slideLayout2.xml"/><Relationship Id="rId6" Type="http://schemas.openxmlformats.org/officeDocument/2006/relationships/image" Target="../media/image30.png"/><Relationship Id="rId5" Type="http://schemas.microsoft.com/office/2007/relationships/hdphoto" Target="../media/hdphoto1.wdp"/><Relationship Id="rId10" Type="http://schemas.openxmlformats.org/officeDocument/2006/relationships/image" Target="../media/image31.png"/><Relationship Id="rId4" Type="http://schemas.openxmlformats.org/officeDocument/2006/relationships/image" Target="../media/image9.png"/><Relationship Id="rId9" Type="http://schemas.openxmlformats.org/officeDocument/2006/relationships/image" Target="../media/image28.png"/></Relationships>
</file>

<file path=ppt/slides/_rels/slide2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slideLayout" Target="../slideLayouts/slideLayout1.xml"/><Relationship Id="rId1" Type="http://schemas.openxmlformats.org/officeDocument/2006/relationships/themeOverride" Target="../theme/themeOverride3.xml"/></Relationships>
</file>

<file path=ppt/slides/_rels/slide29.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11.jpg"/><Relationship Id="rId1" Type="http://schemas.openxmlformats.org/officeDocument/2006/relationships/slideLayout" Target="../slideLayouts/slideLayout8.xml"/><Relationship Id="rId6" Type="http://schemas.openxmlformats.org/officeDocument/2006/relationships/image" Target="../media/image41.png"/><Relationship Id="rId5" Type="http://schemas.openxmlformats.org/officeDocument/2006/relationships/image" Target="../media/image40.png"/><Relationship Id="rId4" Type="http://schemas.microsoft.com/office/2007/relationships/hdphoto" Target="../media/hdphoto7.wdp"/></Relationships>
</file>

<file path=ppt/slides/_rels/slide31.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image" Target="../media/image43.jpg"/><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1.jpg"/><Relationship Id="rId1" Type="http://schemas.openxmlformats.org/officeDocument/2006/relationships/slideLayout" Target="../slideLayouts/slideLayout2.xml"/><Relationship Id="rId5" Type="http://schemas.openxmlformats.org/officeDocument/2006/relationships/image" Target="../media/image40.png"/><Relationship Id="rId4" Type="http://schemas.openxmlformats.org/officeDocument/2006/relationships/image" Target="../media/image17.jpg"/></Relationships>
</file>

<file path=ppt/slides/_rels/slide35.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1.jpg"/><Relationship Id="rId1" Type="http://schemas.openxmlformats.org/officeDocument/2006/relationships/slideLayout" Target="../slideLayouts/slideLayout2.xml"/><Relationship Id="rId5" Type="http://schemas.openxmlformats.org/officeDocument/2006/relationships/image" Target="../media/image40.png"/><Relationship Id="rId4" Type="http://schemas.openxmlformats.org/officeDocument/2006/relationships/image" Target="../media/image17.jpg"/></Relationships>
</file>

<file path=ppt/slides/_rels/slide3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slideLayout" Target="../slideLayouts/slideLayout1.xml"/><Relationship Id="rId1" Type="http://schemas.openxmlformats.org/officeDocument/2006/relationships/themeOverride" Target="../theme/themeOverride4.xml"/></Relationships>
</file>

<file path=ppt/slides/_rels/slide37.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2.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38.xml.rels><?xml version="1.0" encoding="UTF-8" standalone="yes"?>
<Relationships xmlns="http://schemas.openxmlformats.org/package/2006/relationships"><Relationship Id="rId3" Type="http://schemas.microsoft.com/office/2007/relationships/hdphoto" Target="../media/hdphoto8.wdp"/><Relationship Id="rId2" Type="http://schemas.openxmlformats.org/officeDocument/2006/relationships/image" Target="../media/image44.png"/><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image" Target="../media/image12.jpeg"/><Relationship Id="rId7" Type="http://schemas.openxmlformats.org/officeDocument/2006/relationships/image" Target="../media/image15.png"/><Relationship Id="rId2" Type="http://schemas.openxmlformats.org/officeDocument/2006/relationships/image" Target="../media/image11.jpg"/><Relationship Id="rId1" Type="http://schemas.openxmlformats.org/officeDocument/2006/relationships/slideLayout" Target="../slideLayouts/slideLayout2.xml"/><Relationship Id="rId6" Type="http://schemas.openxmlformats.org/officeDocument/2006/relationships/image" Target="../media/image14.png"/><Relationship Id="rId5" Type="http://schemas.microsoft.com/office/2007/relationships/hdphoto" Target="../media/hdphoto3.wdp"/><Relationship Id="rId4" Type="http://schemas.openxmlformats.org/officeDocument/2006/relationships/image" Target="../media/image13.png"/><Relationship Id="rId9" Type="http://schemas.microsoft.com/office/2007/relationships/hdphoto" Target="../media/hdphoto2.wdp"/></Relationships>
</file>

<file path=ppt/slides/_rels/slide40.xml.rels><?xml version="1.0" encoding="UTF-8" standalone="yes"?>
<Relationships xmlns="http://schemas.openxmlformats.org/package/2006/relationships"><Relationship Id="rId8" Type="http://schemas.microsoft.com/office/2007/relationships/hdphoto" Target="../media/hdphoto9.wdp"/><Relationship Id="rId13" Type="http://schemas.openxmlformats.org/officeDocument/2006/relationships/image" Target="../media/image49.png"/><Relationship Id="rId3" Type="http://schemas.openxmlformats.org/officeDocument/2006/relationships/image" Target="../media/image15.png"/><Relationship Id="rId7" Type="http://schemas.openxmlformats.org/officeDocument/2006/relationships/image" Target="../media/image45.png"/><Relationship Id="rId12" Type="http://schemas.openxmlformats.org/officeDocument/2006/relationships/image" Target="../media/image48.png"/><Relationship Id="rId2" Type="http://schemas.openxmlformats.org/officeDocument/2006/relationships/image" Target="../media/image11.jpg"/><Relationship Id="rId1" Type="http://schemas.openxmlformats.org/officeDocument/2006/relationships/slideLayout" Target="../slideLayouts/slideLayout2.xml"/><Relationship Id="rId6" Type="http://schemas.microsoft.com/office/2007/relationships/hdphoto" Target="../media/hdphoto1.wdp"/><Relationship Id="rId11" Type="http://schemas.microsoft.com/office/2007/relationships/hdphoto" Target="../media/hdphoto10.wdp"/><Relationship Id="rId5" Type="http://schemas.openxmlformats.org/officeDocument/2006/relationships/image" Target="../media/image9.png"/><Relationship Id="rId10" Type="http://schemas.openxmlformats.org/officeDocument/2006/relationships/image" Target="../media/image47.png"/><Relationship Id="rId4" Type="http://schemas.openxmlformats.org/officeDocument/2006/relationships/image" Target="../media/image27.png"/><Relationship Id="rId9" Type="http://schemas.openxmlformats.org/officeDocument/2006/relationships/image" Target="../media/image46.png"/><Relationship Id="rId14" Type="http://schemas.openxmlformats.org/officeDocument/2006/relationships/image" Target="../media/image12.jpeg"/></Relationships>
</file>

<file path=ppt/slides/_rels/slide4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50.png"/><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9.png"/><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image" Target="../media/image52.png"/><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8" Type="http://schemas.openxmlformats.org/officeDocument/2006/relationships/image" Target="../media/image48.png"/><Relationship Id="rId13" Type="http://schemas.microsoft.com/office/2007/relationships/hdphoto" Target="../media/hdphoto1.wdp"/><Relationship Id="rId3" Type="http://schemas.openxmlformats.org/officeDocument/2006/relationships/image" Target="../media/image45.png"/><Relationship Id="rId7" Type="http://schemas.microsoft.com/office/2007/relationships/hdphoto" Target="../media/hdphoto10.wdp"/><Relationship Id="rId12" Type="http://schemas.openxmlformats.org/officeDocument/2006/relationships/image" Target="../media/image9.png"/><Relationship Id="rId2" Type="http://schemas.openxmlformats.org/officeDocument/2006/relationships/image" Target="../media/image11.jpg"/><Relationship Id="rId1" Type="http://schemas.openxmlformats.org/officeDocument/2006/relationships/slideLayout" Target="../slideLayouts/slideLayout2.xml"/><Relationship Id="rId6" Type="http://schemas.openxmlformats.org/officeDocument/2006/relationships/image" Target="../media/image47.png"/><Relationship Id="rId11" Type="http://schemas.openxmlformats.org/officeDocument/2006/relationships/image" Target="../media/image27.png"/><Relationship Id="rId5" Type="http://schemas.openxmlformats.org/officeDocument/2006/relationships/image" Target="../media/image46.png"/><Relationship Id="rId10" Type="http://schemas.openxmlformats.org/officeDocument/2006/relationships/image" Target="../media/image12.jpeg"/><Relationship Id="rId4" Type="http://schemas.microsoft.com/office/2007/relationships/hdphoto" Target="../media/hdphoto9.wdp"/><Relationship Id="rId9" Type="http://schemas.openxmlformats.org/officeDocument/2006/relationships/image" Target="../media/image49.png"/><Relationship Id="rId14" Type="http://schemas.openxmlformats.org/officeDocument/2006/relationships/image" Target="../media/image15.png"/></Relationships>
</file>

<file path=ppt/slides/_rels/slide5.xml.rels><?xml version="1.0" encoding="UTF-8" standalone="yes"?>
<Relationships xmlns="http://schemas.openxmlformats.org/package/2006/relationships"><Relationship Id="rId8" Type="http://schemas.openxmlformats.org/officeDocument/2006/relationships/image" Target="../media/image15.png"/><Relationship Id="rId13" Type="http://schemas.openxmlformats.org/officeDocument/2006/relationships/image" Target="../media/image10.png"/><Relationship Id="rId3" Type="http://schemas.openxmlformats.org/officeDocument/2006/relationships/notesSlide" Target="../notesSlides/notesSlide1.xml"/><Relationship Id="rId7" Type="http://schemas.openxmlformats.org/officeDocument/2006/relationships/image" Target="../media/image18.png"/><Relationship Id="rId12" Type="http://schemas.microsoft.com/office/2007/relationships/hdphoto" Target="../media/hdphoto5.wdp"/><Relationship Id="rId2" Type="http://schemas.openxmlformats.org/officeDocument/2006/relationships/slideLayout" Target="../slideLayouts/slideLayout45.xml"/><Relationship Id="rId1" Type="http://schemas.openxmlformats.org/officeDocument/2006/relationships/tags" Target="../tags/tag1.xml"/><Relationship Id="rId6" Type="http://schemas.openxmlformats.org/officeDocument/2006/relationships/image" Target="../media/image17.jpg"/><Relationship Id="rId11" Type="http://schemas.openxmlformats.org/officeDocument/2006/relationships/image" Target="../media/image20.png"/><Relationship Id="rId5" Type="http://schemas.openxmlformats.org/officeDocument/2006/relationships/image" Target="../media/image16.gif"/><Relationship Id="rId10" Type="http://schemas.microsoft.com/office/2007/relationships/hdphoto" Target="../media/hdphoto4.wdp"/><Relationship Id="rId4" Type="http://schemas.openxmlformats.org/officeDocument/2006/relationships/image" Target="../media/image11.jpg"/><Relationship Id="rId9" Type="http://schemas.openxmlformats.org/officeDocument/2006/relationships/image" Target="../media/image19.png"/><Relationship Id="rId14" Type="http://schemas.microsoft.com/office/2007/relationships/hdphoto" Target="../media/hdphoto2.wdp"/></Relationships>
</file>

<file path=ppt/slides/_rels/slide50.xml.rels><?xml version="1.0" encoding="UTF-8" standalone="yes"?>
<Relationships xmlns="http://schemas.openxmlformats.org/package/2006/relationships"><Relationship Id="rId8" Type="http://schemas.openxmlformats.org/officeDocument/2006/relationships/image" Target="../media/image48.png"/><Relationship Id="rId13" Type="http://schemas.openxmlformats.org/officeDocument/2006/relationships/image" Target="../media/image15.png"/><Relationship Id="rId3" Type="http://schemas.openxmlformats.org/officeDocument/2006/relationships/image" Target="../media/image45.png"/><Relationship Id="rId7" Type="http://schemas.microsoft.com/office/2007/relationships/hdphoto" Target="../media/hdphoto10.wdp"/><Relationship Id="rId12" Type="http://schemas.openxmlformats.org/officeDocument/2006/relationships/image" Target="../media/image27.png"/><Relationship Id="rId17" Type="http://schemas.microsoft.com/office/2007/relationships/hdphoto" Target="../media/hdphoto11.wdp"/><Relationship Id="rId2" Type="http://schemas.openxmlformats.org/officeDocument/2006/relationships/image" Target="../media/image11.jpg"/><Relationship Id="rId16" Type="http://schemas.openxmlformats.org/officeDocument/2006/relationships/image" Target="../media/image54.png"/><Relationship Id="rId1" Type="http://schemas.openxmlformats.org/officeDocument/2006/relationships/slideLayout" Target="../slideLayouts/slideLayout2.xml"/><Relationship Id="rId6" Type="http://schemas.openxmlformats.org/officeDocument/2006/relationships/image" Target="../media/image47.png"/><Relationship Id="rId11" Type="http://schemas.openxmlformats.org/officeDocument/2006/relationships/image" Target="../media/image26.png"/><Relationship Id="rId5" Type="http://schemas.openxmlformats.org/officeDocument/2006/relationships/image" Target="../media/image46.png"/><Relationship Id="rId15" Type="http://schemas.microsoft.com/office/2007/relationships/hdphoto" Target="../media/hdphoto1.wdp"/><Relationship Id="rId10" Type="http://schemas.openxmlformats.org/officeDocument/2006/relationships/image" Target="../media/image12.jpeg"/><Relationship Id="rId4" Type="http://schemas.microsoft.com/office/2007/relationships/hdphoto" Target="../media/hdphoto9.wdp"/><Relationship Id="rId9" Type="http://schemas.openxmlformats.org/officeDocument/2006/relationships/image" Target="../media/image49.png"/><Relationship Id="rId14" Type="http://schemas.openxmlformats.org/officeDocument/2006/relationships/image" Target="../media/image9.png"/></Relationships>
</file>

<file path=ppt/slides/_rels/slide51.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12.jpeg"/><Relationship Id="rId7" Type="http://schemas.openxmlformats.org/officeDocument/2006/relationships/image" Target="../media/image9.png"/><Relationship Id="rId2" Type="http://schemas.openxmlformats.org/officeDocument/2006/relationships/image" Target="../media/image11.jpg"/><Relationship Id="rId1" Type="http://schemas.openxmlformats.org/officeDocument/2006/relationships/slideLayout" Target="../slideLayouts/slideLayout2.xml"/><Relationship Id="rId6" Type="http://schemas.openxmlformats.org/officeDocument/2006/relationships/image" Target="../media/image14.png"/><Relationship Id="rId11" Type="http://schemas.openxmlformats.org/officeDocument/2006/relationships/image" Target="../media/image27.png"/><Relationship Id="rId5" Type="http://schemas.microsoft.com/office/2007/relationships/hdphoto" Target="../media/hdphoto3.wdp"/><Relationship Id="rId10" Type="http://schemas.openxmlformats.org/officeDocument/2006/relationships/image" Target="../media/image26.png"/><Relationship Id="rId4" Type="http://schemas.openxmlformats.org/officeDocument/2006/relationships/image" Target="../media/image13.png"/><Relationship Id="rId9" Type="http://schemas.openxmlformats.org/officeDocument/2006/relationships/image" Target="../media/image15.png"/></Relationships>
</file>

<file path=ppt/slides/_rels/slide5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8" Type="http://schemas.openxmlformats.org/officeDocument/2006/relationships/image" Target="../media/image47.png"/><Relationship Id="rId13" Type="http://schemas.openxmlformats.org/officeDocument/2006/relationships/image" Target="../media/image27.png"/><Relationship Id="rId3" Type="http://schemas.openxmlformats.org/officeDocument/2006/relationships/image" Target="../media/image9.png"/><Relationship Id="rId7" Type="http://schemas.openxmlformats.org/officeDocument/2006/relationships/image" Target="../media/image46.png"/><Relationship Id="rId12" Type="http://schemas.openxmlformats.org/officeDocument/2006/relationships/image" Target="../media/image12.jpeg"/><Relationship Id="rId2" Type="http://schemas.openxmlformats.org/officeDocument/2006/relationships/image" Target="../media/image11.jpg"/><Relationship Id="rId1" Type="http://schemas.openxmlformats.org/officeDocument/2006/relationships/slideLayout" Target="../slideLayouts/slideLayout2.xml"/><Relationship Id="rId6" Type="http://schemas.microsoft.com/office/2007/relationships/hdphoto" Target="../media/hdphoto9.wdp"/><Relationship Id="rId11" Type="http://schemas.openxmlformats.org/officeDocument/2006/relationships/image" Target="../media/image49.png"/><Relationship Id="rId5" Type="http://schemas.openxmlformats.org/officeDocument/2006/relationships/image" Target="../media/image45.png"/><Relationship Id="rId10" Type="http://schemas.openxmlformats.org/officeDocument/2006/relationships/image" Target="../media/image48.png"/><Relationship Id="rId4" Type="http://schemas.microsoft.com/office/2007/relationships/hdphoto" Target="../media/hdphoto1.wdp"/><Relationship Id="rId9" Type="http://schemas.microsoft.com/office/2007/relationships/hdphoto" Target="../media/hdphoto10.wdp"/><Relationship Id="rId14" Type="http://schemas.openxmlformats.org/officeDocument/2006/relationships/image" Target="../media/image15.png"/></Relationships>
</file>

<file path=ppt/slides/_rels/slide54.xml.rels><?xml version="1.0" encoding="UTF-8" standalone="yes"?>
<Relationships xmlns="http://schemas.openxmlformats.org/package/2006/relationships"><Relationship Id="rId8" Type="http://schemas.openxmlformats.org/officeDocument/2006/relationships/image" Target="../media/image27.png"/><Relationship Id="rId3" Type="http://schemas.openxmlformats.org/officeDocument/2006/relationships/image" Target="../media/image12.jpeg"/><Relationship Id="rId7" Type="http://schemas.openxmlformats.org/officeDocument/2006/relationships/image" Target="../media/image15.png"/><Relationship Id="rId12" Type="http://schemas.microsoft.com/office/2007/relationships/hdphoto" Target="../media/hdphoto11.wdp"/><Relationship Id="rId2" Type="http://schemas.openxmlformats.org/officeDocument/2006/relationships/image" Target="../media/image11.jpg"/><Relationship Id="rId1" Type="http://schemas.openxmlformats.org/officeDocument/2006/relationships/slideLayout" Target="../slideLayouts/slideLayout2.xml"/><Relationship Id="rId6" Type="http://schemas.openxmlformats.org/officeDocument/2006/relationships/image" Target="../media/image14.png"/><Relationship Id="rId11" Type="http://schemas.openxmlformats.org/officeDocument/2006/relationships/image" Target="../media/image54.png"/><Relationship Id="rId5" Type="http://schemas.microsoft.com/office/2007/relationships/hdphoto" Target="../media/hdphoto3.wdp"/><Relationship Id="rId10" Type="http://schemas.microsoft.com/office/2007/relationships/hdphoto" Target="../media/hdphoto1.wdp"/><Relationship Id="rId4" Type="http://schemas.openxmlformats.org/officeDocument/2006/relationships/image" Target="../media/image13.png"/><Relationship Id="rId9" Type="http://schemas.openxmlformats.org/officeDocument/2006/relationships/image" Target="../media/image9.png"/></Relationships>
</file>

<file path=ppt/slides/_rels/slide55.xml.rels><?xml version="1.0" encoding="UTF-8" standalone="yes"?>
<Relationships xmlns="http://schemas.openxmlformats.org/package/2006/relationships"><Relationship Id="rId8" Type="http://schemas.openxmlformats.org/officeDocument/2006/relationships/image" Target="../media/image56.png"/><Relationship Id="rId3" Type="http://schemas.openxmlformats.org/officeDocument/2006/relationships/image" Target="../media/image17.jpg"/><Relationship Id="rId7" Type="http://schemas.openxmlformats.org/officeDocument/2006/relationships/image" Target="../media/image55.png"/><Relationship Id="rId12" Type="http://schemas.microsoft.com/office/2007/relationships/hdphoto" Target="../media/hdphoto1.wdp"/><Relationship Id="rId2" Type="http://schemas.openxmlformats.org/officeDocument/2006/relationships/notesSlide" Target="../notesSlides/notesSlide6.xml"/><Relationship Id="rId1" Type="http://schemas.openxmlformats.org/officeDocument/2006/relationships/slideLayout" Target="../slideLayouts/slideLayout35.xml"/><Relationship Id="rId6" Type="http://schemas.microsoft.com/office/2007/relationships/hdphoto" Target="../media/hdphoto12.wdp"/><Relationship Id="rId11" Type="http://schemas.openxmlformats.org/officeDocument/2006/relationships/image" Target="../media/image9.png"/><Relationship Id="rId5" Type="http://schemas.openxmlformats.org/officeDocument/2006/relationships/image" Target="../media/image18.png"/><Relationship Id="rId10" Type="http://schemas.openxmlformats.org/officeDocument/2006/relationships/image" Target="../media/image58.png"/><Relationship Id="rId4" Type="http://schemas.openxmlformats.org/officeDocument/2006/relationships/image" Target="../media/image11.jpg"/><Relationship Id="rId9" Type="http://schemas.openxmlformats.org/officeDocument/2006/relationships/image" Target="../media/image57.png"/></Relationships>
</file>

<file path=ppt/slides/_rels/slide5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microsoft.com/office/2007/relationships/media" Target="../media/media2.mp3"/><Relationship Id="rId1" Type="http://schemas.openxmlformats.org/officeDocument/2006/relationships/audio" Target="NULL" TargetMode="External"/><Relationship Id="rId5" Type="http://schemas.openxmlformats.org/officeDocument/2006/relationships/image" Target="../media/image33.png"/><Relationship Id="rId4" Type="http://schemas.openxmlformats.org/officeDocument/2006/relationships/image" Target="../media/image59.jpg"/></Relationships>
</file>

<file path=ppt/slides/_rels/slide58.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8" Type="http://schemas.microsoft.com/office/2007/relationships/hdphoto" Target="../media/hdphoto2.wdp"/><Relationship Id="rId3" Type="http://schemas.openxmlformats.org/officeDocument/2006/relationships/image" Target="../media/image21.png"/><Relationship Id="rId7" Type="http://schemas.openxmlformats.org/officeDocument/2006/relationships/image" Target="../media/image10.png"/><Relationship Id="rId2" Type="http://schemas.openxmlformats.org/officeDocument/2006/relationships/notesSlide" Target="../notesSlides/notesSlide2.xml"/><Relationship Id="rId1" Type="http://schemas.openxmlformats.org/officeDocument/2006/relationships/slideLayout" Target="../slideLayouts/slideLayout58.xml"/><Relationship Id="rId6" Type="http://schemas.openxmlformats.org/officeDocument/2006/relationships/image" Target="../media/image24.jpeg"/><Relationship Id="rId5" Type="http://schemas.openxmlformats.org/officeDocument/2006/relationships/image" Target="../media/image23.jpeg"/><Relationship Id="rId4" Type="http://schemas.openxmlformats.org/officeDocument/2006/relationships/image" Target="../media/image22.jpeg"/></Relationships>
</file>

<file path=ppt/slides/_rels/slide60.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60.png"/><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1.jpg"/><Relationship Id="rId1" Type="http://schemas.openxmlformats.org/officeDocument/2006/relationships/slideLayout" Target="../slideLayouts/slideLayout2.xml"/><Relationship Id="rId4" Type="http://schemas.microsoft.com/office/2007/relationships/hdphoto" Target="../media/hdphoto1.wdp"/></Relationships>
</file>

<file path=ppt/slides/_rels/slide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25.png"/><Relationship Id="rId1" Type="http://schemas.openxmlformats.org/officeDocument/2006/relationships/slideLayout" Target="../slideLayouts/slideLayout2.xml"/><Relationship Id="rId4" Type="http://schemas.microsoft.com/office/2007/relationships/hdphoto" Target="../media/hdphoto2.wdp"/></Relationships>
</file>

<file path=ppt/slides/_rels/slide9.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image" Target="../media/image27.png"/><Relationship Id="rId7" Type="http://schemas.openxmlformats.org/officeDocument/2006/relationships/image" Target="../media/image29.png"/><Relationship Id="rId2" Type="http://schemas.openxmlformats.org/officeDocument/2006/relationships/image" Target="../media/image26.png"/><Relationship Id="rId1" Type="http://schemas.openxmlformats.org/officeDocument/2006/relationships/slideLayout" Target="../slideLayouts/slideLayout2.xml"/><Relationship Id="rId6" Type="http://schemas.microsoft.com/office/2007/relationships/hdphoto" Target="../media/hdphoto2.wdp"/><Relationship Id="rId11" Type="http://schemas.openxmlformats.org/officeDocument/2006/relationships/image" Target="../media/image31.png"/><Relationship Id="rId5" Type="http://schemas.openxmlformats.org/officeDocument/2006/relationships/image" Target="../media/image10.png"/><Relationship Id="rId10" Type="http://schemas.openxmlformats.org/officeDocument/2006/relationships/image" Target="../media/image30.png"/><Relationship Id="rId4" Type="http://schemas.openxmlformats.org/officeDocument/2006/relationships/image" Target="../media/image28.png"/><Relationship Id="rId9" Type="http://schemas.microsoft.com/office/2007/relationships/hdphoto" Target="../media/hdphoto1.wdp"/></Relationships>
</file>

<file path=ppt/slides/slide1.xml><?xml version="1.0" encoding="utf-8"?>
<p:sld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D0677C30-F866-5FD1-AA48-A5A888E4FD39}"/>
              </a:ext>
            </a:extLst>
          </p:cNvPr>
          <p:cNvSpPr/>
          <p:nvPr/>
        </p:nvSpPr>
        <p:spPr>
          <a:xfrm>
            <a:off x="0" y="3935506"/>
            <a:ext cx="12192000" cy="390033"/>
          </a:xfrm>
          <a:prstGeom prst="rect">
            <a:avLst/>
          </a:prstGeom>
          <a:solidFill>
            <a:srgbClr val="24393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descr="A picture containing text, electronics, display&#10;&#10;Description automatically generated">
            <a:extLst>
              <a:ext uri="{FF2B5EF4-FFF2-40B4-BE49-F238E27FC236}">
                <a16:creationId xmlns:a16="http://schemas.microsoft.com/office/drawing/2014/main" id="{DBAF8764-D548-ACB2-E328-D16339C7E5A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a:off x="5257800" y="-76201"/>
            <a:ext cx="1676400" cy="12191999"/>
          </a:xfrm>
          <a:prstGeom prst="rect">
            <a:avLst/>
          </a:prstGeom>
        </p:spPr>
      </p:pic>
      <p:pic>
        <p:nvPicPr>
          <p:cNvPr id="6" name="Picture 5" descr="A blue and orange letters on a black background&#10;&#10;Description automatically generated with medium confidence">
            <a:extLst>
              <a:ext uri="{FF2B5EF4-FFF2-40B4-BE49-F238E27FC236}">
                <a16:creationId xmlns:a16="http://schemas.microsoft.com/office/drawing/2014/main" id="{5167F673-CE64-A9C9-B85B-4337BA6EC52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488454" y="6128975"/>
            <a:ext cx="3572917" cy="612912"/>
          </a:xfrm>
          <a:prstGeom prst="rect">
            <a:avLst/>
          </a:prstGeom>
        </p:spPr>
      </p:pic>
      <p:pic>
        <p:nvPicPr>
          <p:cNvPr id="2" name="Picture 1" descr="A picture containing text, electronics, display&#10;&#10;Description automatically generated">
            <a:extLst>
              <a:ext uri="{FF2B5EF4-FFF2-40B4-BE49-F238E27FC236}">
                <a16:creationId xmlns:a16="http://schemas.microsoft.com/office/drawing/2014/main" id="{DBE31AD8-0044-17A3-E7A6-CD6F288F344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400000" flipV="1">
            <a:off x="5257799" y="-5257799"/>
            <a:ext cx="1676400" cy="12191999"/>
          </a:xfrm>
          <a:prstGeom prst="rect">
            <a:avLst/>
          </a:prstGeom>
        </p:spPr>
      </p:pic>
      <p:sp>
        <p:nvSpPr>
          <p:cNvPr id="7" name="Rectangle 6">
            <a:extLst>
              <a:ext uri="{FF2B5EF4-FFF2-40B4-BE49-F238E27FC236}">
                <a16:creationId xmlns:a16="http://schemas.microsoft.com/office/drawing/2014/main" id="{2866B997-AFCF-C4ED-9E55-12AD9E7947C4}"/>
              </a:ext>
            </a:extLst>
          </p:cNvPr>
          <p:cNvSpPr/>
          <p:nvPr/>
        </p:nvSpPr>
        <p:spPr>
          <a:xfrm>
            <a:off x="1080844" y="2365846"/>
            <a:ext cx="10030310" cy="1569660"/>
          </a:xfrm>
          <a:prstGeom prst="rect">
            <a:avLst/>
          </a:prstGeom>
          <a:noFill/>
        </p:spPr>
        <p:txBody>
          <a:bodyPr wrap="none" lIns="91440" tIns="45720" rIns="91440" bIns="45720">
            <a:spAutoFit/>
          </a:bodyPr>
          <a:lstStyle/>
          <a:p>
            <a:r>
              <a:rPr lang="en-US" sz="9600" b="1" cap="none" spc="0" dirty="0">
                <a:ln w="6600">
                  <a:solidFill>
                    <a:srgbClr val="89D4F0"/>
                  </a:solidFill>
                  <a:prstDash val="solid"/>
                </a:ln>
                <a:solidFill>
                  <a:srgbClr val="FFFFFF"/>
                </a:solidFill>
                <a:effectLst>
                  <a:outerShdw dist="38100" dir="2700000" algn="tl" rotWithShape="0">
                    <a:schemeClr val="accent2"/>
                  </a:outerShdw>
                </a:effectLst>
              </a:rPr>
              <a:t>Train &amp; Maintain</a:t>
            </a:r>
          </a:p>
        </p:txBody>
      </p:sp>
    </p:spTree>
    <p:extLst>
      <p:ext uri="{BB962C8B-B14F-4D97-AF65-F5344CB8AC3E}">
        <p14:creationId xmlns:p14="http://schemas.microsoft.com/office/powerpoint/2010/main" val="774335657"/>
      </p:ext>
    </p:extLst>
  </p:cSld>
  <p:clrMapOvr>
    <a:overrideClrMapping bg1="dk1" tx1="lt1" bg2="dk2" tx2="lt2" accent1="accent1" accent2="accent2" accent3="accent3" accent4="accent4" accent5="accent5" accent6="accent6" hlink="hlink" folHlink="folHlink"/>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Title 74">
            <a:extLst>
              <a:ext uri="{FF2B5EF4-FFF2-40B4-BE49-F238E27FC236}">
                <a16:creationId xmlns:a16="http://schemas.microsoft.com/office/drawing/2014/main" id="{7E56AA69-AE10-7985-2DBE-E5571CD26601}"/>
              </a:ext>
            </a:extLst>
          </p:cNvPr>
          <p:cNvSpPr>
            <a:spLocks noGrp="1"/>
          </p:cNvSpPr>
          <p:nvPr>
            <p:ph type="title"/>
          </p:nvPr>
        </p:nvSpPr>
        <p:spPr/>
        <p:txBody>
          <a:bodyPr>
            <a:normAutofit/>
          </a:bodyPr>
          <a:lstStyle/>
          <a:p>
            <a:r>
              <a:rPr lang="en-US" sz="4000" dirty="0"/>
              <a:t>So, What Happens?</a:t>
            </a:r>
          </a:p>
        </p:txBody>
      </p:sp>
      <p:grpSp>
        <p:nvGrpSpPr>
          <p:cNvPr id="77" name="Group 76">
            <a:extLst>
              <a:ext uri="{FF2B5EF4-FFF2-40B4-BE49-F238E27FC236}">
                <a16:creationId xmlns:a16="http://schemas.microsoft.com/office/drawing/2014/main" id="{DC73D128-243C-9535-99A2-36DF993E662E}"/>
              </a:ext>
            </a:extLst>
          </p:cNvPr>
          <p:cNvGrpSpPr/>
          <p:nvPr/>
        </p:nvGrpSpPr>
        <p:grpSpPr>
          <a:xfrm>
            <a:off x="7008959" y="320419"/>
            <a:ext cx="1720398" cy="3389720"/>
            <a:chOff x="5717208" y="5271648"/>
            <a:chExt cx="2459564" cy="4546470"/>
          </a:xfrm>
        </p:grpSpPr>
        <p:sp>
          <p:nvSpPr>
            <p:cNvPr id="78" name="Freeform: Shape 77">
              <a:extLst>
                <a:ext uri="{FF2B5EF4-FFF2-40B4-BE49-F238E27FC236}">
                  <a16:creationId xmlns:a16="http://schemas.microsoft.com/office/drawing/2014/main" id="{7751A085-EC8A-048B-4435-CAB601E7DD15}"/>
                </a:ext>
              </a:extLst>
            </p:cNvPr>
            <p:cNvSpPr/>
            <p:nvPr/>
          </p:nvSpPr>
          <p:spPr>
            <a:xfrm rot="2000829" flipH="1">
              <a:off x="5717208" y="6890201"/>
              <a:ext cx="1238726" cy="904192"/>
            </a:xfrm>
            <a:custGeom>
              <a:avLst/>
              <a:gdLst>
                <a:gd name="connsiteX0" fmla="*/ 727777 w 977309"/>
                <a:gd name="connsiteY0" fmla="*/ 193137 h 872129"/>
                <a:gd name="connsiteX1" fmla="*/ 727785 w 977309"/>
                <a:gd name="connsiteY1" fmla="*/ 193288 h 872129"/>
                <a:gd name="connsiteX2" fmla="*/ 727863 w 977309"/>
                <a:gd name="connsiteY2" fmla="*/ 193369 h 872129"/>
                <a:gd name="connsiteX3" fmla="*/ 859327 w 977309"/>
                <a:gd name="connsiteY3" fmla="*/ 1992 h 872129"/>
                <a:gd name="connsiteX4" fmla="*/ 867099 w 977309"/>
                <a:gd name="connsiteY4" fmla="*/ 7451 h 872129"/>
                <a:gd name="connsiteX5" fmla="*/ 874336 w 977309"/>
                <a:gd name="connsiteY5" fmla="*/ 15073 h 872129"/>
                <a:gd name="connsiteX6" fmla="*/ 873456 w 977309"/>
                <a:gd name="connsiteY6" fmla="*/ 48886 h 872129"/>
                <a:gd name="connsiteX7" fmla="*/ 738232 w 977309"/>
                <a:gd name="connsiteY7" fmla="*/ 180451 h 872129"/>
                <a:gd name="connsiteX8" fmla="*/ 734701 w 977309"/>
                <a:gd name="connsiteY8" fmla="*/ 186577 h 872129"/>
                <a:gd name="connsiteX9" fmla="*/ 734792 w 977309"/>
                <a:gd name="connsiteY9" fmla="*/ 187865 h 872129"/>
                <a:gd name="connsiteX10" fmla="*/ 736765 w 977309"/>
                <a:gd name="connsiteY10" fmla="*/ 188259 h 872129"/>
                <a:gd name="connsiteX11" fmla="*/ 740521 w 977309"/>
                <a:gd name="connsiteY11" fmla="*/ 186910 h 872129"/>
                <a:gd name="connsiteX12" fmla="*/ 741372 w 977309"/>
                <a:gd name="connsiteY12" fmla="*/ 186398 h 872129"/>
                <a:gd name="connsiteX13" fmla="*/ 744464 w 977309"/>
                <a:gd name="connsiteY13" fmla="*/ 183942 h 872129"/>
                <a:gd name="connsiteX14" fmla="*/ 902899 w 977309"/>
                <a:gd name="connsiteY14" fmla="*/ 45136 h 872129"/>
                <a:gd name="connsiteX15" fmla="*/ 953514 w 977309"/>
                <a:gd name="connsiteY15" fmla="*/ 47775 h 872129"/>
                <a:gd name="connsiteX16" fmla="*/ 953716 w 977309"/>
                <a:gd name="connsiteY16" fmla="*/ 47999 h 872129"/>
                <a:gd name="connsiteX17" fmla="*/ 951358 w 977309"/>
                <a:gd name="connsiteY17" fmla="*/ 92284 h 872129"/>
                <a:gd name="connsiteX18" fmla="*/ 828310 w 977309"/>
                <a:gd name="connsiteY18" fmla="*/ 202893 h 872129"/>
                <a:gd name="connsiteX19" fmla="*/ 785758 w 977309"/>
                <a:gd name="connsiteY19" fmla="*/ 240432 h 872129"/>
                <a:gd name="connsiteX20" fmla="*/ 891421 w 977309"/>
                <a:gd name="connsiteY20" fmla="*/ 153002 h 872129"/>
                <a:gd name="connsiteX21" fmla="*/ 931233 w 977309"/>
                <a:gd name="connsiteY21" fmla="*/ 121399 h 872129"/>
                <a:gd name="connsiteX22" fmla="*/ 957473 w 977309"/>
                <a:gd name="connsiteY22" fmla="*/ 116563 h 872129"/>
                <a:gd name="connsiteX23" fmla="*/ 971150 w 977309"/>
                <a:gd name="connsiteY23" fmla="*/ 125988 h 872129"/>
                <a:gd name="connsiteX24" fmla="*/ 966562 w 977309"/>
                <a:gd name="connsiteY24" fmla="*/ 165907 h 872129"/>
                <a:gd name="connsiteX25" fmla="*/ 821575 w 977309"/>
                <a:gd name="connsiteY25" fmla="*/ 291671 h 872129"/>
                <a:gd name="connsiteX26" fmla="*/ 818242 w 977309"/>
                <a:gd name="connsiteY26" fmla="*/ 304146 h 872129"/>
                <a:gd name="connsiteX27" fmla="*/ 824030 w 977309"/>
                <a:gd name="connsiteY27" fmla="*/ 301801 h 872129"/>
                <a:gd name="connsiteX28" fmla="*/ 830191 w 977309"/>
                <a:gd name="connsiteY28" fmla="*/ 296872 h 872129"/>
                <a:gd name="connsiteX29" fmla="*/ 908526 w 977309"/>
                <a:gd name="connsiteY29" fmla="*/ 238712 h 872129"/>
                <a:gd name="connsiteX30" fmla="*/ 948444 w 977309"/>
                <a:gd name="connsiteY30" fmla="*/ 243299 h 872129"/>
                <a:gd name="connsiteX31" fmla="*/ 943855 w 977309"/>
                <a:gd name="connsiteY31" fmla="*/ 283218 h 872129"/>
                <a:gd name="connsiteX32" fmla="*/ 863136 w 977309"/>
                <a:gd name="connsiteY32" fmla="*/ 348342 h 872129"/>
                <a:gd name="connsiteX33" fmla="*/ 817278 w 977309"/>
                <a:gd name="connsiteY33" fmla="*/ 378305 h 872129"/>
                <a:gd name="connsiteX34" fmla="*/ 814780 w 977309"/>
                <a:gd name="connsiteY34" fmla="*/ 379576 h 872129"/>
                <a:gd name="connsiteX35" fmla="*/ 810574 w 977309"/>
                <a:gd name="connsiteY35" fmla="*/ 382319 h 872129"/>
                <a:gd name="connsiteX36" fmla="*/ 749973 w 977309"/>
                <a:gd name="connsiteY36" fmla="*/ 423501 h 872129"/>
                <a:gd name="connsiteX37" fmla="*/ 670631 w 977309"/>
                <a:gd name="connsiteY37" fmla="*/ 457344 h 872129"/>
                <a:gd name="connsiteX38" fmla="*/ 628565 w 977309"/>
                <a:gd name="connsiteY38" fmla="*/ 448617 h 872129"/>
                <a:gd name="connsiteX39" fmla="*/ 624642 w 977309"/>
                <a:gd name="connsiteY39" fmla="*/ 456078 h 872129"/>
                <a:gd name="connsiteX40" fmla="*/ 426470 w 977309"/>
                <a:gd name="connsiteY40" fmla="*/ 674023 h 872129"/>
                <a:gd name="connsiteX41" fmla="*/ 173316 w 977309"/>
                <a:gd name="connsiteY41" fmla="*/ 870821 h 872129"/>
                <a:gd name="connsiteX42" fmla="*/ 171003 w 977309"/>
                <a:gd name="connsiteY42" fmla="*/ 868408 h 872129"/>
                <a:gd name="connsiteX43" fmla="*/ 34129 w 977309"/>
                <a:gd name="connsiteY43" fmla="*/ 868408 h 872129"/>
                <a:gd name="connsiteX44" fmla="*/ 0 w 977309"/>
                <a:gd name="connsiteY44" fmla="*/ 493901 h 872129"/>
                <a:gd name="connsiteX45" fmla="*/ 34129 w 977309"/>
                <a:gd name="connsiteY45" fmla="*/ 119394 h 872129"/>
                <a:gd name="connsiteX46" fmla="*/ 178009 w 977309"/>
                <a:gd name="connsiteY46" fmla="*/ 119394 h 872129"/>
                <a:gd name="connsiteX47" fmla="*/ 212138 w 977309"/>
                <a:gd name="connsiteY47" fmla="*/ 493901 h 872129"/>
                <a:gd name="connsiteX48" fmla="*/ 210197 w 977309"/>
                <a:gd name="connsiteY48" fmla="*/ 599380 h 872129"/>
                <a:gd name="connsiteX49" fmla="*/ 284115 w 977309"/>
                <a:gd name="connsiteY49" fmla="*/ 525499 h 872129"/>
                <a:gd name="connsiteX50" fmla="*/ 510262 w 977309"/>
                <a:gd name="connsiteY50" fmla="*/ 336742 h 872129"/>
                <a:gd name="connsiteX51" fmla="*/ 512320 w 977309"/>
                <a:gd name="connsiteY51" fmla="*/ 335770 h 872129"/>
                <a:gd name="connsiteX52" fmla="*/ 511936 w 977309"/>
                <a:gd name="connsiteY52" fmla="*/ 335211 h 872129"/>
                <a:gd name="connsiteX53" fmla="*/ 528156 w 977309"/>
                <a:gd name="connsiteY53" fmla="*/ 206729 h 872129"/>
                <a:gd name="connsiteX54" fmla="*/ 555621 w 977309"/>
                <a:gd name="connsiteY54" fmla="*/ 123388 h 872129"/>
                <a:gd name="connsiteX55" fmla="*/ 530007 w 977309"/>
                <a:gd name="connsiteY55" fmla="*/ 54194 h 872129"/>
                <a:gd name="connsiteX56" fmla="*/ 530103 w 977309"/>
                <a:gd name="connsiteY56" fmla="*/ 51496 h 872129"/>
                <a:gd name="connsiteX57" fmla="*/ 529687 w 977309"/>
                <a:gd name="connsiteY57" fmla="*/ 47333 h 872129"/>
                <a:gd name="connsiteX58" fmla="*/ 537432 w 977309"/>
                <a:gd name="connsiteY58" fmla="*/ 27564 h 872129"/>
                <a:gd name="connsiteX59" fmla="*/ 600705 w 977309"/>
                <a:gd name="connsiteY59" fmla="*/ 49307 h 872129"/>
                <a:gd name="connsiteX60" fmla="*/ 615680 w 977309"/>
                <a:gd name="connsiteY60" fmla="*/ 72812 h 872129"/>
                <a:gd name="connsiteX61" fmla="*/ 618946 w 977309"/>
                <a:gd name="connsiteY61" fmla="*/ 82609 h 872129"/>
                <a:gd name="connsiteX62" fmla="*/ 619132 w 977309"/>
                <a:gd name="connsiteY62" fmla="*/ 84159 h 872129"/>
                <a:gd name="connsiteX63" fmla="*/ 614698 w 977309"/>
                <a:gd name="connsiteY63" fmla="*/ 122712 h 872129"/>
                <a:gd name="connsiteX64" fmla="*/ 614987 w 977309"/>
                <a:gd name="connsiteY64" fmla="*/ 122593 h 872129"/>
                <a:gd name="connsiteX65" fmla="*/ 614002 w 977309"/>
                <a:gd name="connsiteY65" fmla="*/ 127552 h 872129"/>
                <a:gd name="connsiteX66" fmla="*/ 620471 w 977309"/>
                <a:gd name="connsiteY66" fmla="*/ 148663 h 872129"/>
                <a:gd name="connsiteX67" fmla="*/ 623009 w 977309"/>
                <a:gd name="connsiteY67" fmla="*/ 151359 h 872129"/>
                <a:gd name="connsiteX68" fmla="*/ 623025 w 977309"/>
                <a:gd name="connsiteY68" fmla="*/ 152349 h 872129"/>
                <a:gd name="connsiteX69" fmla="*/ 624018 w 977309"/>
                <a:gd name="connsiteY69" fmla="*/ 152432 h 872129"/>
                <a:gd name="connsiteX70" fmla="*/ 624613 w 977309"/>
                <a:gd name="connsiteY70" fmla="*/ 153062 h 872129"/>
                <a:gd name="connsiteX71" fmla="*/ 635408 w 977309"/>
                <a:gd name="connsiteY71" fmla="*/ 159243 h 872129"/>
                <a:gd name="connsiteX72" fmla="*/ 638892 w 977309"/>
                <a:gd name="connsiteY72" fmla="*/ 159943 h 872129"/>
                <a:gd name="connsiteX73" fmla="*/ 641177 w 977309"/>
                <a:gd name="connsiteY73" fmla="*/ 161064 h 872129"/>
                <a:gd name="connsiteX74" fmla="*/ 664717 w 977309"/>
                <a:gd name="connsiteY74" fmla="*/ 158508 h 872129"/>
                <a:gd name="connsiteX75" fmla="*/ 669261 w 977309"/>
                <a:gd name="connsiteY75" fmla="*/ 155656 h 872129"/>
                <a:gd name="connsiteX76" fmla="*/ 671431 w 977309"/>
                <a:gd name="connsiteY76" fmla="*/ 153780 h 872129"/>
                <a:gd name="connsiteX77" fmla="*/ 671523 w 977309"/>
                <a:gd name="connsiteY77" fmla="*/ 153804 h 872129"/>
                <a:gd name="connsiteX78" fmla="*/ 674725 w 977309"/>
                <a:gd name="connsiteY78" fmla="*/ 150837 h 872129"/>
                <a:gd name="connsiteX79" fmla="*/ 833285 w 977309"/>
                <a:gd name="connsiteY79" fmla="*/ 6571 h 872129"/>
                <a:gd name="connsiteX80" fmla="*/ 859327 w 977309"/>
                <a:gd name="connsiteY80" fmla="*/ 1992 h 87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77309" h="872129">
                  <a:moveTo>
                    <a:pt x="727777" y="193137"/>
                  </a:moveTo>
                  <a:lnTo>
                    <a:pt x="727785" y="193288"/>
                  </a:lnTo>
                  <a:lnTo>
                    <a:pt x="727863" y="193369"/>
                  </a:lnTo>
                  <a:close/>
                  <a:moveTo>
                    <a:pt x="859327" y="1992"/>
                  </a:moveTo>
                  <a:cubicBezTo>
                    <a:pt x="862174" y="3234"/>
                    <a:pt x="864826" y="5055"/>
                    <a:pt x="867099" y="7451"/>
                  </a:cubicBezTo>
                  <a:lnTo>
                    <a:pt x="874336" y="15073"/>
                  </a:lnTo>
                  <a:cubicBezTo>
                    <a:pt x="883430" y="24653"/>
                    <a:pt x="883036" y="39791"/>
                    <a:pt x="873456" y="48886"/>
                  </a:cubicBezTo>
                  <a:lnTo>
                    <a:pt x="738232" y="180451"/>
                  </a:lnTo>
                  <a:cubicBezTo>
                    <a:pt x="735838" y="182725"/>
                    <a:pt x="734901" y="184836"/>
                    <a:pt x="734701" y="186577"/>
                  </a:cubicBezTo>
                  <a:lnTo>
                    <a:pt x="734792" y="187865"/>
                  </a:lnTo>
                  <a:lnTo>
                    <a:pt x="736765" y="188259"/>
                  </a:lnTo>
                  <a:cubicBezTo>
                    <a:pt x="737784" y="188092"/>
                    <a:pt x="739065" y="187629"/>
                    <a:pt x="740521" y="186910"/>
                  </a:cubicBezTo>
                  <a:lnTo>
                    <a:pt x="741372" y="186398"/>
                  </a:lnTo>
                  <a:lnTo>
                    <a:pt x="744464" y="183942"/>
                  </a:lnTo>
                  <a:cubicBezTo>
                    <a:pt x="766266" y="166246"/>
                    <a:pt x="812711" y="123904"/>
                    <a:pt x="902899" y="45136"/>
                  </a:cubicBezTo>
                  <a:cubicBezTo>
                    <a:pt x="915779" y="33558"/>
                    <a:pt x="941937" y="34894"/>
                    <a:pt x="953514" y="47775"/>
                  </a:cubicBezTo>
                  <a:lnTo>
                    <a:pt x="953716" y="47999"/>
                  </a:lnTo>
                  <a:cubicBezTo>
                    <a:pt x="965295" y="60879"/>
                    <a:pt x="964238" y="80706"/>
                    <a:pt x="951358" y="92284"/>
                  </a:cubicBezTo>
                  <a:lnTo>
                    <a:pt x="828310" y="202893"/>
                  </a:lnTo>
                  <a:lnTo>
                    <a:pt x="785758" y="240432"/>
                  </a:lnTo>
                  <a:lnTo>
                    <a:pt x="891421" y="153002"/>
                  </a:lnTo>
                  <a:lnTo>
                    <a:pt x="931233" y="121399"/>
                  </a:lnTo>
                  <a:cubicBezTo>
                    <a:pt x="938913" y="115302"/>
                    <a:pt x="948775" y="113819"/>
                    <a:pt x="957473" y="116563"/>
                  </a:cubicBezTo>
                  <a:cubicBezTo>
                    <a:pt x="962691" y="118210"/>
                    <a:pt x="967492" y="121380"/>
                    <a:pt x="971150" y="125988"/>
                  </a:cubicBezTo>
                  <a:cubicBezTo>
                    <a:pt x="980906" y="138279"/>
                    <a:pt x="978851" y="156150"/>
                    <a:pt x="966562" y="165907"/>
                  </a:cubicBezTo>
                  <a:cubicBezTo>
                    <a:pt x="910304" y="210741"/>
                    <a:pt x="877833" y="246835"/>
                    <a:pt x="821575" y="291671"/>
                  </a:cubicBezTo>
                  <a:cubicBezTo>
                    <a:pt x="799070" y="309889"/>
                    <a:pt x="806855" y="308502"/>
                    <a:pt x="818242" y="304146"/>
                  </a:cubicBezTo>
                  <a:lnTo>
                    <a:pt x="824030" y="301801"/>
                  </a:lnTo>
                  <a:lnTo>
                    <a:pt x="830191" y="296872"/>
                  </a:lnTo>
                  <a:cubicBezTo>
                    <a:pt x="859693" y="273255"/>
                    <a:pt x="891280" y="248171"/>
                    <a:pt x="908526" y="238712"/>
                  </a:cubicBezTo>
                  <a:cubicBezTo>
                    <a:pt x="936119" y="223576"/>
                    <a:pt x="938688" y="231009"/>
                    <a:pt x="948444" y="243299"/>
                  </a:cubicBezTo>
                  <a:cubicBezTo>
                    <a:pt x="958200" y="255589"/>
                    <a:pt x="956145" y="273462"/>
                    <a:pt x="943855" y="283218"/>
                  </a:cubicBezTo>
                  <a:cubicBezTo>
                    <a:pt x="929691" y="300047"/>
                    <a:pt x="884232" y="332494"/>
                    <a:pt x="863136" y="348342"/>
                  </a:cubicBezTo>
                  <a:cubicBezTo>
                    <a:pt x="842040" y="364189"/>
                    <a:pt x="832094" y="375641"/>
                    <a:pt x="817278" y="378305"/>
                  </a:cubicBezTo>
                  <a:lnTo>
                    <a:pt x="814780" y="379576"/>
                  </a:lnTo>
                  <a:lnTo>
                    <a:pt x="810574" y="382319"/>
                  </a:lnTo>
                  <a:cubicBezTo>
                    <a:pt x="761352" y="414676"/>
                    <a:pt x="775069" y="409399"/>
                    <a:pt x="749973" y="423501"/>
                  </a:cubicBezTo>
                  <a:cubicBezTo>
                    <a:pt x="719086" y="440858"/>
                    <a:pt x="699610" y="458388"/>
                    <a:pt x="670631" y="457344"/>
                  </a:cubicBezTo>
                  <a:lnTo>
                    <a:pt x="628565" y="448617"/>
                  </a:lnTo>
                  <a:lnTo>
                    <a:pt x="624642" y="456078"/>
                  </a:lnTo>
                  <a:cubicBezTo>
                    <a:pt x="597909" y="498155"/>
                    <a:pt x="521850" y="582604"/>
                    <a:pt x="426470" y="674023"/>
                  </a:cubicBezTo>
                  <a:cubicBezTo>
                    <a:pt x="299299" y="795914"/>
                    <a:pt x="185963" y="884016"/>
                    <a:pt x="173316" y="870821"/>
                  </a:cubicBezTo>
                  <a:lnTo>
                    <a:pt x="171003" y="868408"/>
                  </a:lnTo>
                  <a:lnTo>
                    <a:pt x="34129" y="868408"/>
                  </a:lnTo>
                  <a:cubicBezTo>
                    <a:pt x="15282" y="868408"/>
                    <a:pt x="0" y="700747"/>
                    <a:pt x="0" y="493901"/>
                  </a:cubicBezTo>
                  <a:cubicBezTo>
                    <a:pt x="0" y="287055"/>
                    <a:pt x="15282" y="119394"/>
                    <a:pt x="34129" y="119394"/>
                  </a:cubicBezTo>
                  <a:lnTo>
                    <a:pt x="178009" y="119394"/>
                  </a:lnTo>
                  <a:cubicBezTo>
                    <a:pt x="196856" y="119394"/>
                    <a:pt x="212138" y="287055"/>
                    <a:pt x="212138" y="493901"/>
                  </a:cubicBezTo>
                  <a:lnTo>
                    <a:pt x="210197" y="599380"/>
                  </a:lnTo>
                  <a:lnTo>
                    <a:pt x="284115" y="525499"/>
                  </a:lnTo>
                  <a:cubicBezTo>
                    <a:pt x="379493" y="434080"/>
                    <a:pt x="467090" y="361669"/>
                    <a:pt x="510262" y="336742"/>
                  </a:cubicBezTo>
                  <a:lnTo>
                    <a:pt x="512320" y="335770"/>
                  </a:lnTo>
                  <a:lnTo>
                    <a:pt x="511936" y="335211"/>
                  </a:lnTo>
                  <a:cubicBezTo>
                    <a:pt x="492898" y="296201"/>
                    <a:pt x="497341" y="256382"/>
                    <a:pt x="528156" y="206729"/>
                  </a:cubicBezTo>
                  <a:cubicBezTo>
                    <a:pt x="557695" y="142644"/>
                    <a:pt x="556398" y="150539"/>
                    <a:pt x="555621" y="123388"/>
                  </a:cubicBezTo>
                  <a:cubicBezTo>
                    <a:pt x="544928" y="98266"/>
                    <a:pt x="530676" y="69602"/>
                    <a:pt x="530007" y="54194"/>
                  </a:cubicBezTo>
                  <a:lnTo>
                    <a:pt x="530103" y="51496"/>
                  </a:lnTo>
                  <a:lnTo>
                    <a:pt x="529687" y="47333"/>
                  </a:lnTo>
                  <a:cubicBezTo>
                    <a:pt x="529662" y="39106"/>
                    <a:pt x="532169" y="32120"/>
                    <a:pt x="537432" y="27564"/>
                  </a:cubicBezTo>
                  <a:cubicBezTo>
                    <a:pt x="551470" y="15415"/>
                    <a:pt x="579798" y="25150"/>
                    <a:pt x="600705" y="49307"/>
                  </a:cubicBezTo>
                  <a:cubicBezTo>
                    <a:pt x="607238" y="56855"/>
                    <a:pt x="612273" y="64920"/>
                    <a:pt x="615680" y="72812"/>
                  </a:cubicBezTo>
                  <a:lnTo>
                    <a:pt x="618946" y="82609"/>
                  </a:lnTo>
                  <a:lnTo>
                    <a:pt x="619132" y="84159"/>
                  </a:lnTo>
                  <a:cubicBezTo>
                    <a:pt x="620102" y="98938"/>
                    <a:pt x="618581" y="112630"/>
                    <a:pt x="614698" y="122712"/>
                  </a:cubicBezTo>
                  <a:lnTo>
                    <a:pt x="614987" y="122593"/>
                  </a:lnTo>
                  <a:lnTo>
                    <a:pt x="614002" y="127552"/>
                  </a:lnTo>
                  <a:cubicBezTo>
                    <a:pt x="613476" y="135214"/>
                    <a:pt x="615868" y="142716"/>
                    <a:pt x="620471" y="148663"/>
                  </a:cubicBezTo>
                  <a:lnTo>
                    <a:pt x="623009" y="151359"/>
                  </a:lnTo>
                  <a:lnTo>
                    <a:pt x="623025" y="152349"/>
                  </a:lnTo>
                  <a:lnTo>
                    <a:pt x="624018" y="152432"/>
                  </a:lnTo>
                  <a:lnTo>
                    <a:pt x="624613" y="153062"/>
                  </a:lnTo>
                  <a:cubicBezTo>
                    <a:pt x="627671" y="155740"/>
                    <a:pt x="631305" y="157871"/>
                    <a:pt x="635408" y="159243"/>
                  </a:cubicBezTo>
                  <a:lnTo>
                    <a:pt x="638892" y="159943"/>
                  </a:lnTo>
                  <a:lnTo>
                    <a:pt x="641177" y="161064"/>
                  </a:lnTo>
                  <a:cubicBezTo>
                    <a:pt x="647852" y="163494"/>
                    <a:pt x="656612" y="162785"/>
                    <a:pt x="664717" y="158508"/>
                  </a:cubicBezTo>
                  <a:cubicBezTo>
                    <a:pt x="666337" y="157654"/>
                    <a:pt x="667855" y="156696"/>
                    <a:pt x="669261" y="155656"/>
                  </a:cubicBezTo>
                  <a:lnTo>
                    <a:pt x="671431" y="153780"/>
                  </a:lnTo>
                  <a:lnTo>
                    <a:pt x="671523" y="153804"/>
                  </a:lnTo>
                  <a:lnTo>
                    <a:pt x="674725" y="150837"/>
                  </a:lnTo>
                  <a:cubicBezTo>
                    <a:pt x="727578" y="102748"/>
                    <a:pt x="782058" y="55202"/>
                    <a:pt x="833285" y="6571"/>
                  </a:cubicBezTo>
                  <a:cubicBezTo>
                    <a:pt x="840471" y="-250"/>
                    <a:pt x="850783" y="-1734"/>
                    <a:pt x="859327" y="1992"/>
                  </a:cubicBezTo>
                  <a:close/>
                </a:path>
              </a:pathLst>
            </a:custGeom>
            <a:solidFill>
              <a:srgbClr val="D09F6E"/>
            </a:solidFill>
            <a:ln w="9525" cap="flat" cmpd="sng" algn="ctr">
              <a:noFill/>
              <a:prstDash val="solid"/>
            </a:ln>
            <a:effectLst/>
          </p:spPr>
          <p:txBody>
            <a:bodyPr wrap="square" rtlCol="0" anchor="ctr">
              <a:noAutofit/>
            </a:bodyPr>
            <a:lstStyle/>
            <a:p>
              <a:pPr algn="ctr" defTabSz="457200" fontAlgn="base">
                <a:spcBef>
                  <a:spcPct val="0"/>
                </a:spcBef>
                <a:spcAft>
                  <a:spcPct val="0"/>
                </a:spcAft>
                <a:defRPr/>
              </a:pPr>
              <a:endParaRPr lang="en-US" sz="1530" kern="0">
                <a:solidFill>
                  <a:prstClr val="white"/>
                </a:solidFill>
                <a:latin typeface="Calibri" panose="020F0502020204030204"/>
              </a:endParaRPr>
            </a:p>
          </p:txBody>
        </p:sp>
        <p:grpSp>
          <p:nvGrpSpPr>
            <p:cNvPr id="79" name="Group 78">
              <a:extLst>
                <a:ext uri="{FF2B5EF4-FFF2-40B4-BE49-F238E27FC236}">
                  <a16:creationId xmlns:a16="http://schemas.microsoft.com/office/drawing/2014/main" id="{64392392-C49E-DB02-DD66-A06948BD9BAA}"/>
                </a:ext>
              </a:extLst>
            </p:cNvPr>
            <p:cNvGrpSpPr/>
            <p:nvPr/>
          </p:nvGrpSpPr>
          <p:grpSpPr>
            <a:xfrm>
              <a:off x="6564515" y="5271648"/>
              <a:ext cx="1612257" cy="4546470"/>
              <a:chOff x="6933999" y="1766450"/>
              <a:chExt cx="1612257" cy="4546470"/>
            </a:xfrm>
          </p:grpSpPr>
          <p:grpSp>
            <p:nvGrpSpPr>
              <p:cNvPr id="80" name="Group 79">
                <a:extLst>
                  <a:ext uri="{FF2B5EF4-FFF2-40B4-BE49-F238E27FC236}">
                    <a16:creationId xmlns:a16="http://schemas.microsoft.com/office/drawing/2014/main" id="{6F1E88C7-E8CC-2EFF-16BD-7C7435212BBB}"/>
                  </a:ext>
                </a:extLst>
              </p:cNvPr>
              <p:cNvGrpSpPr/>
              <p:nvPr/>
            </p:nvGrpSpPr>
            <p:grpSpPr>
              <a:xfrm>
                <a:off x="6933999" y="4803676"/>
                <a:ext cx="1606514" cy="1509244"/>
                <a:chOff x="-2376531" y="6832600"/>
                <a:chExt cx="1606514" cy="1509244"/>
              </a:xfrm>
            </p:grpSpPr>
            <p:pic>
              <p:nvPicPr>
                <p:cNvPr id="89" name="Picture 88">
                  <a:extLst>
                    <a:ext uri="{FF2B5EF4-FFF2-40B4-BE49-F238E27FC236}">
                      <a16:creationId xmlns:a16="http://schemas.microsoft.com/office/drawing/2014/main" id="{C645B06C-CD70-4C69-3DC8-ECCA95B9F670}"/>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66935"/>
                <a:stretch/>
              </p:blipFill>
              <p:spPr bwMode="auto">
                <a:xfrm>
                  <a:off x="-2376531" y="6832600"/>
                  <a:ext cx="1606514" cy="1509244"/>
                </a:xfrm>
                <a:custGeom>
                  <a:avLst/>
                  <a:gdLst>
                    <a:gd name="connsiteX0" fmla="*/ 0 w 1606514"/>
                    <a:gd name="connsiteY0" fmla="*/ 0 h 1509244"/>
                    <a:gd name="connsiteX1" fmla="*/ 150856 w 1606514"/>
                    <a:gd name="connsiteY1" fmla="*/ 0 h 1509244"/>
                    <a:gd name="connsiteX2" fmla="*/ 150856 w 1606514"/>
                    <a:gd name="connsiteY2" fmla="*/ 196850 h 1509244"/>
                    <a:gd name="connsiteX3" fmla="*/ 554081 w 1606514"/>
                    <a:gd name="connsiteY3" fmla="*/ 196850 h 1509244"/>
                    <a:gd name="connsiteX4" fmla="*/ 554081 w 1606514"/>
                    <a:gd name="connsiteY4" fmla="*/ 0 h 1509244"/>
                    <a:gd name="connsiteX5" fmla="*/ 1287506 w 1606514"/>
                    <a:gd name="connsiteY5" fmla="*/ 0 h 1509244"/>
                    <a:gd name="connsiteX6" fmla="*/ 1287506 w 1606514"/>
                    <a:gd name="connsiteY6" fmla="*/ 168275 h 1509244"/>
                    <a:gd name="connsiteX7" fmla="*/ 1528806 w 1606514"/>
                    <a:gd name="connsiteY7" fmla="*/ 168275 h 1509244"/>
                    <a:gd name="connsiteX8" fmla="*/ 1528806 w 1606514"/>
                    <a:gd name="connsiteY8" fmla="*/ 0 h 1509244"/>
                    <a:gd name="connsiteX9" fmla="*/ 1606514 w 1606514"/>
                    <a:gd name="connsiteY9" fmla="*/ 0 h 1509244"/>
                    <a:gd name="connsiteX10" fmla="*/ 1606514 w 1606514"/>
                    <a:gd name="connsiteY10" fmla="*/ 1509244 h 1509244"/>
                    <a:gd name="connsiteX11" fmla="*/ 0 w 1606514"/>
                    <a:gd name="connsiteY11" fmla="*/ 1509244 h 150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6514" h="1509244">
                      <a:moveTo>
                        <a:pt x="0" y="0"/>
                      </a:moveTo>
                      <a:lnTo>
                        <a:pt x="150856" y="0"/>
                      </a:lnTo>
                      <a:lnTo>
                        <a:pt x="150856" y="196850"/>
                      </a:lnTo>
                      <a:lnTo>
                        <a:pt x="554081" y="196850"/>
                      </a:lnTo>
                      <a:lnTo>
                        <a:pt x="554081" y="0"/>
                      </a:lnTo>
                      <a:lnTo>
                        <a:pt x="1287506" y="0"/>
                      </a:lnTo>
                      <a:lnTo>
                        <a:pt x="1287506" y="168275"/>
                      </a:lnTo>
                      <a:lnTo>
                        <a:pt x="1528806" y="168275"/>
                      </a:lnTo>
                      <a:lnTo>
                        <a:pt x="1528806" y="0"/>
                      </a:lnTo>
                      <a:lnTo>
                        <a:pt x="1606514" y="0"/>
                      </a:lnTo>
                      <a:lnTo>
                        <a:pt x="1606514" y="1509244"/>
                      </a:lnTo>
                      <a:lnTo>
                        <a:pt x="0" y="1509244"/>
                      </a:lnTo>
                      <a:close/>
                    </a:path>
                  </a:pathLst>
                </a:custGeom>
                <a:noFill/>
                <a:extLst>
                  <a:ext uri="{909E8E84-426E-40DD-AFC4-6F175D3DCCD1}">
                    <a14:hiddenFill xmlns:a14="http://schemas.microsoft.com/office/drawing/2010/main">
                      <a:solidFill>
                        <a:srgbClr val="FFFFFF"/>
                      </a:solidFill>
                    </a14:hiddenFill>
                  </a:ext>
                </a:extLst>
              </p:spPr>
            </p:pic>
            <p:sp>
              <p:nvSpPr>
                <p:cNvPr id="90" name="Rectangle 89">
                  <a:extLst>
                    <a:ext uri="{FF2B5EF4-FFF2-40B4-BE49-F238E27FC236}">
                      <a16:creationId xmlns:a16="http://schemas.microsoft.com/office/drawing/2014/main" id="{47DAB029-3057-457D-2070-48895A7CFE57}"/>
                    </a:ext>
                  </a:extLst>
                </p:cNvPr>
                <p:cNvSpPr/>
                <p:nvPr/>
              </p:nvSpPr>
              <p:spPr>
                <a:xfrm rot="189346">
                  <a:off x="-2032000" y="6832600"/>
                  <a:ext cx="301625" cy="238125"/>
                </a:xfrm>
                <a:prstGeom prst="rect">
                  <a:avLst/>
                </a:prstGeom>
                <a:solidFill>
                  <a:srgbClr val="000000"/>
                </a:solidFill>
                <a:ln w="9525" cap="flat" cmpd="sng" algn="ctr">
                  <a:noFill/>
                  <a:prstDash val="solid"/>
                </a:ln>
                <a:effectLst/>
              </p:spPr>
              <p:txBody>
                <a:bodyPr rtlCol="0" anchor="ctr"/>
                <a:lstStyle/>
                <a:p>
                  <a:pPr algn="ctr" defTabSz="457200">
                    <a:defRPr/>
                  </a:pPr>
                  <a:endParaRPr lang="en-US" kern="0">
                    <a:solidFill>
                      <a:prstClr val="white"/>
                    </a:solidFill>
                    <a:latin typeface="Calibri"/>
                  </a:endParaRPr>
                </a:p>
              </p:txBody>
            </p:sp>
          </p:grpSp>
          <p:grpSp>
            <p:nvGrpSpPr>
              <p:cNvPr id="81" name="Group 80">
                <a:extLst>
                  <a:ext uri="{FF2B5EF4-FFF2-40B4-BE49-F238E27FC236}">
                    <a16:creationId xmlns:a16="http://schemas.microsoft.com/office/drawing/2014/main" id="{C3780969-C019-E9F8-F810-37F799E9F0D2}"/>
                  </a:ext>
                </a:extLst>
              </p:cNvPr>
              <p:cNvGrpSpPr/>
              <p:nvPr/>
            </p:nvGrpSpPr>
            <p:grpSpPr>
              <a:xfrm flipH="1">
                <a:off x="8158770" y="3511001"/>
                <a:ext cx="384447" cy="1651647"/>
                <a:chOff x="8693479" y="9726083"/>
                <a:chExt cx="384447" cy="1651647"/>
              </a:xfrm>
            </p:grpSpPr>
            <p:sp>
              <p:nvSpPr>
                <p:cNvPr id="86" name="Flowchart: Terminator 85">
                  <a:extLst>
                    <a:ext uri="{FF2B5EF4-FFF2-40B4-BE49-F238E27FC236}">
                      <a16:creationId xmlns:a16="http://schemas.microsoft.com/office/drawing/2014/main" id="{87420B2B-91D3-9B83-37A8-0F4D6D04239E}"/>
                    </a:ext>
                  </a:extLst>
                </p:cNvPr>
                <p:cNvSpPr/>
                <p:nvPr/>
              </p:nvSpPr>
              <p:spPr>
                <a:xfrm rot="11848313">
                  <a:off x="8775643" y="9726083"/>
                  <a:ext cx="283464" cy="855696"/>
                </a:xfrm>
                <a:prstGeom prst="flowChartTerminator">
                  <a:avLst/>
                </a:prstGeom>
                <a:solidFill>
                  <a:srgbClr val="D09F6E"/>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87" name="Flowchart: Terminator 1151">
                  <a:extLst>
                    <a:ext uri="{FF2B5EF4-FFF2-40B4-BE49-F238E27FC236}">
                      <a16:creationId xmlns:a16="http://schemas.microsoft.com/office/drawing/2014/main" id="{069246CB-6486-C53A-BF82-FA8F4F33ED68}"/>
                    </a:ext>
                  </a:extLst>
                </p:cNvPr>
                <p:cNvSpPr/>
                <p:nvPr/>
              </p:nvSpPr>
              <p:spPr>
                <a:xfrm rot="10395193">
                  <a:off x="8693479" y="10515661"/>
                  <a:ext cx="260317" cy="604197"/>
                </a:xfrm>
                <a:custGeom>
                  <a:avLst/>
                  <a:gdLst>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75 w 21600"/>
                    <a:gd name="connsiteY4" fmla="*/ 21600 h 21600"/>
                    <a:gd name="connsiteX5" fmla="*/ 0 w 21600"/>
                    <a:gd name="connsiteY5" fmla="*/ 10800 h 21600"/>
                    <a:gd name="connsiteX6" fmla="*/ 3475 w 21600"/>
                    <a:gd name="connsiteY6" fmla="*/ 0 h 21600"/>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89 w 21600"/>
                    <a:gd name="connsiteY4" fmla="*/ 20087 h 21600"/>
                    <a:gd name="connsiteX5" fmla="*/ 0 w 21600"/>
                    <a:gd name="connsiteY5" fmla="*/ 10800 h 21600"/>
                    <a:gd name="connsiteX6" fmla="*/ 3475 w 21600"/>
                    <a:gd name="connsiteY6" fmla="*/ 0 h 21600"/>
                    <a:gd name="connsiteX0" fmla="*/ 4021 w 22146"/>
                    <a:gd name="connsiteY0" fmla="*/ 0 h 21600"/>
                    <a:gd name="connsiteX1" fmla="*/ 18671 w 22146"/>
                    <a:gd name="connsiteY1" fmla="*/ 0 h 21600"/>
                    <a:gd name="connsiteX2" fmla="*/ 22146 w 22146"/>
                    <a:gd name="connsiteY2" fmla="*/ 10800 h 21600"/>
                    <a:gd name="connsiteX3" fmla="*/ 18671 w 22146"/>
                    <a:gd name="connsiteY3" fmla="*/ 21600 h 21600"/>
                    <a:gd name="connsiteX4" fmla="*/ 4035 w 22146"/>
                    <a:gd name="connsiteY4" fmla="*/ 20087 h 21600"/>
                    <a:gd name="connsiteX5" fmla="*/ 546 w 22146"/>
                    <a:gd name="connsiteY5" fmla="*/ 10800 h 21600"/>
                    <a:gd name="connsiteX6" fmla="*/ 4021 w 22146"/>
                    <a:gd name="connsiteY6" fmla="*/ 0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6" h="21600">
                      <a:moveTo>
                        <a:pt x="4021" y="0"/>
                      </a:moveTo>
                      <a:lnTo>
                        <a:pt x="18671" y="0"/>
                      </a:lnTo>
                      <a:cubicBezTo>
                        <a:pt x="20590" y="0"/>
                        <a:pt x="22146" y="4835"/>
                        <a:pt x="22146" y="10800"/>
                      </a:cubicBezTo>
                      <a:cubicBezTo>
                        <a:pt x="22146" y="16765"/>
                        <a:pt x="20590" y="21600"/>
                        <a:pt x="18671" y="21600"/>
                      </a:cubicBezTo>
                      <a:cubicBezTo>
                        <a:pt x="13788" y="21600"/>
                        <a:pt x="8918" y="20087"/>
                        <a:pt x="4035" y="20087"/>
                      </a:cubicBezTo>
                      <a:cubicBezTo>
                        <a:pt x="2116" y="20087"/>
                        <a:pt x="-1341" y="17957"/>
                        <a:pt x="546" y="10800"/>
                      </a:cubicBezTo>
                      <a:cubicBezTo>
                        <a:pt x="2433" y="3643"/>
                        <a:pt x="2102" y="0"/>
                        <a:pt x="4021" y="0"/>
                      </a:cubicBezTo>
                      <a:close/>
                    </a:path>
                  </a:pathLst>
                </a:custGeom>
                <a:solidFill>
                  <a:srgbClr val="D09F6E"/>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88" name="Freeform: Shape 87">
                  <a:extLst>
                    <a:ext uri="{FF2B5EF4-FFF2-40B4-BE49-F238E27FC236}">
                      <a16:creationId xmlns:a16="http://schemas.microsoft.com/office/drawing/2014/main" id="{CB019588-5137-261D-BC29-87569E5FA087}"/>
                    </a:ext>
                  </a:extLst>
                </p:cNvPr>
                <p:cNvSpPr/>
                <p:nvPr/>
              </p:nvSpPr>
              <p:spPr>
                <a:xfrm rot="17053984">
                  <a:off x="8718481" y="11018286"/>
                  <a:ext cx="367043" cy="351846"/>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D09F6E"/>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457200">
                    <a:defRPr/>
                  </a:pPr>
                  <a:endParaRPr lang="en-US" kern="0">
                    <a:solidFill>
                      <a:prstClr val="white"/>
                    </a:solidFill>
                    <a:latin typeface="Calibri"/>
                  </a:endParaRPr>
                </a:p>
              </p:txBody>
            </p:sp>
          </p:grpSp>
          <p:sp>
            <p:nvSpPr>
              <p:cNvPr id="82" name="Rectangle 81">
                <a:extLst>
                  <a:ext uri="{FF2B5EF4-FFF2-40B4-BE49-F238E27FC236}">
                    <a16:creationId xmlns:a16="http://schemas.microsoft.com/office/drawing/2014/main" id="{A7EE2B31-A2ED-FC84-55D9-3AA269C65627}"/>
                  </a:ext>
                </a:extLst>
              </p:cNvPr>
              <p:cNvSpPr/>
              <p:nvPr/>
            </p:nvSpPr>
            <p:spPr>
              <a:xfrm>
                <a:off x="7271739" y="3876144"/>
                <a:ext cx="962705" cy="952932"/>
              </a:xfrm>
              <a:prstGeom prst="rect">
                <a:avLst/>
              </a:prstGeom>
              <a:solidFill>
                <a:srgbClr val="ED7D31"/>
              </a:solidFill>
              <a:ln w="9525" cap="flat" cmpd="sng" algn="ctr">
                <a:noFill/>
                <a:prstDash val="solid"/>
              </a:ln>
              <a:effectLst/>
            </p:spPr>
            <p:txBody>
              <a:bodyPr rtlCol="0" anchor="ctr"/>
              <a:lstStyle/>
              <a:p>
                <a:pPr algn="ctr" defTabSz="457200">
                  <a:defRPr/>
                </a:pPr>
                <a:endParaRPr lang="en-US" kern="0">
                  <a:solidFill>
                    <a:prstClr val="white"/>
                  </a:solidFill>
                  <a:latin typeface="Calibri"/>
                </a:endParaRPr>
              </a:p>
            </p:txBody>
          </p:sp>
          <p:grpSp>
            <p:nvGrpSpPr>
              <p:cNvPr id="83" name="Group 82">
                <a:extLst>
                  <a:ext uri="{FF2B5EF4-FFF2-40B4-BE49-F238E27FC236}">
                    <a16:creationId xmlns:a16="http://schemas.microsoft.com/office/drawing/2014/main" id="{E826D935-3256-2F97-CA3A-2C86FAF770A3}"/>
                  </a:ext>
                </a:extLst>
              </p:cNvPr>
              <p:cNvGrpSpPr/>
              <p:nvPr/>
            </p:nvGrpSpPr>
            <p:grpSpPr>
              <a:xfrm>
                <a:off x="6939742" y="1766450"/>
                <a:ext cx="1606514" cy="2386247"/>
                <a:chOff x="6939742" y="1766450"/>
                <a:chExt cx="1606514" cy="2386247"/>
              </a:xfrm>
            </p:grpSpPr>
            <p:sp>
              <p:nvSpPr>
                <p:cNvPr id="84" name="Oval 83">
                  <a:extLst>
                    <a:ext uri="{FF2B5EF4-FFF2-40B4-BE49-F238E27FC236}">
                      <a16:creationId xmlns:a16="http://schemas.microsoft.com/office/drawing/2014/main" id="{9F7DF5A5-FE61-FB49-3BD9-5967D510C952}"/>
                    </a:ext>
                  </a:extLst>
                </p:cNvPr>
                <p:cNvSpPr/>
                <p:nvPr/>
              </p:nvSpPr>
              <p:spPr>
                <a:xfrm>
                  <a:off x="8333412" y="2447682"/>
                  <a:ext cx="184663" cy="396585"/>
                </a:xfrm>
                <a:prstGeom prst="ellipse">
                  <a:avLst/>
                </a:prstGeom>
                <a:solidFill>
                  <a:srgbClr val="B0753A"/>
                </a:solidFill>
                <a:ln w="9525" cap="flat" cmpd="sng" algn="ctr">
                  <a:noFill/>
                  <a:prstDash val="solid"/>
                </a:ln>
                <a:effectLst/>
              </p:spPr>
              <p:txBody>
                <a:bodyPr rtlCol="0" anchor="ctr"/>
                <a:lstStyle/>
                <a:p>
                  <a:pPr algn="ctr" defTabSz="457200">
                    <a:defRPr/>
                  </a:pPr>
                  <a:endParaRPr lang="en-US" kern="0">
                    <a:solidFill>
                      <a:prstClr val="white"/>
                    </a:solidFill>
                    <a:latin typeface="Calibri"/>
                  </a:endParaRPr>
                </a:p>
              </p:txBody>
            </p:sp>
            <p:pic>
              <p:nvPicPr>
                <p:cNvPr id="85" name="Picture 84">
                  <a:extLst>
                    <a:ext uri="{FF2B5EF4-FFF2-40B4-BE49-F238E27FC236}">
                      <a16:creationId xmlns:a16="http://schemas.microsoft.com/office/drawing/2014/main" id="{BED1228C-0BBA-848E-CB7D-7080AC2F8529}"/>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47720"/>
                <a:stretch/>
              </p:blipFill>
              <p:spPr bwMode="auto">
                <a:xfrm>
                  <a:off x="6939742" y="1766450"/>
                  <a:ext cx="1606514" cy="2386247"/>
                </a:xfrm>
                <a:custGeom>
                  <a:avLst/>
                  <a:gdLst>
                    <a:gd name="connsiteX0" fmla="*/ 0 w 1606514"/>
                    <a:gd name="connsiteY0" fmla="*/ 0 h 2386247"/>
                    <a:gd name="connsiteX1" fmla="*/ 1606514 w 1606514"/>
                    <a:gd name="connsiteY1" fmla="*/ 0 h 2386247"/>
                    <a:gd name="connsiteX2" fmla="*/ 1606514 w 1606514"/>
                    <a:gd name="connsiteY2" fmla="*/ 2237497 h 2386247"/>
                    <a:gd name="connsiteX3" fmla="*/ 1174512 w 1606514"/>
                    <a:gd name="connsiteY3" fmla="*/ 2386247 h 2386247"/>
                    <a:gd name="connsiteX4" fmla="*/ 366201 w 1606514"/>
                    <a:gd name="connsiteY4" fmla="*/ 2386247 h 2386247"/>
                    <a:gd name="connsiteX5" fmla="*/ 0 w 1606514"/>
                    <a:gd name="connsiteY5" fmla="*/ 2260154 h 2386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6514" h="2386247">
                      <a:moveTo>
                        <a:pt x="0" y="0"/>
                      </a:moveTo>
                      <a:lnTo>
                        <a:pt x="1606514" y="0"/>
                      </a:lnTo>
                      <a:lnTo>
                        <a:pt x="1606514" y="2237497"/>
                      </a:lnTo>
                      <a:lnTo>
                        <a:pt x="1174512" y="2386247"/>
                      </a:lnTo>
                      <a:lnTo>
                        <a:pt x="366201" y="2386247"/>
                      </a:lnTo>
                      <a:lnTo>
                        <a:pt x="0" y="2260154"/>
                      </a:lnTo>
                      <a:close/>
                    </a:path>
                  </a:pathLst>
                </a:custGeom>
                <a:noFill/>
                <a:extLst>
                  <a:ext uri="{909E8E84-426E-40DD-AFC4-6F175D3DCCD1}">
                    <a14:hiddenFill xmlns:a14="http://schemas.microsoft.com/office/drawing/2010/main">
                      <a:solidFill>
                        <a:srgbClr val="FFFFFF"/>
                      </a:solidFill>
                    </a14:hiddenFill>
                  </a:ext>
                </a:extLst>
              </p:spPr>
            </p:pic>
          </p:grpSp>
        </p:grpSp>
      </p:grpSp>
      <p:grpSp>
        <p:nvGrpSpPr>
          <p:cNvPr id="91" name="Group 90">
            <a:extLst>
              <a:ext uri="{FF2B5EF4-FFF2-40B4-BE49-F238E27FC236}">
                <a16:creationId xmlns:a16="http://schemas.microsoft.com/office/drawing/2014/main" id="{111C1ABD-9DAF-A266-4EB0-2B668AF227E7}"/>
              </a:ext>
            </a:extLst>
          </p:cNvPr>
          <p:cNvGrpSpPr/>
          <p:nvPr/>
        </p:nvGrpSpPr>
        <p:grpSpPr>
          <a:xfrm>
            <a:off x="8699186" y="3223575"/>
            <a:ext cx="1154141" cy="3358343"/>
            <a:chOff x="12895294" y="7025110"/>
            <a:chExt cx="1650016" cy="4504386"/>
          </a:xfrm>
        </p:grpSpPr>
        <p:grpSp>
          <p:nvGrpSpPr>
            <p:cNvPr id="92" name="Group 91">
              <a:extLst>
                <a:ext uri="{FF2B5EF4-FFF2-40B4-BE49-F238E27FC236}">
                  <a16:creationId xmlns:a16="http://schemas.microsoft.com/office/drawing/2014/main" id="{502DE588-B298-82AE-3724-0BAC4F94AFAC}"/>
                </a:ext>
              </a:extLst>
            </p:cNvPr>
            <p:cNvGrpSpPr/>
            <p:nvPr/>
          </p:nvGrpSpPr>
          <p:grpSpPr>
            <a:xfrm>
              <a:off x="12906306" y="10020252"/>
              <a:ext cx="1606514" cy="1509244"/>
              <a:chOff x="-2376531" y="6832600"/>
              <a:chExt cx="1606514" cy="1509244"/>
            </a:xfrm>
          </p:grpSpPr>
          <p:pic>
            <p:nvPicPr>
              <p:cNvPr id="103" name="Picture 102">
                <a:extLst>
                  <a:ext uri="{FF2B5EF4-FFF2-40B4-BE49-F238E27FC236}">
                    <a16:creationId xmlns:a16="http://schemas.microsoft.com/office/drawing/2014/main" id="{EC65BA01-E7B3-9C85-B40E-8C713487883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66935"/>
              <a:stretch/>
            </p:blipFill>
            <p:spPr bwMode="auto">
              <a:xfrm>
                <a:off x="-2376531" y="6832600"/>
                <a:ext cx="1606514" cy="1509244"/>
              </a:xfrm>
              <a:custGeom>
                <a:avLst/>
                <a:gdLst>
                  <a:gd name="connsiteX0" fmla="*/ 0 w 1606514"/>
                  <a:gd name="connsiteY0" fmla="*/ 0 h 1509244"/>
                  <a:gd name="connsiteX1" fmla="*/ 150856 w 1606514"/>
                  <a:gd name="connsiteY1" fmla="*/ 0 h 1509244"/>
                  <a:gd name="connsiteX2" fmla="*/ 150856 w 1606514"/>
                  <a:gd name="connsiteY2" fmla="*/ 196850 h 1509244"/>
                  <a:gd name="connsiteX3" fmla="*/ 554081 w 1606514"/>
                  <a:gd name="connsiteY3" fmla="*/ 196850 h 1509244"/>
                  <a:gd name="connsiteX4" fmla="*/ 554081 w 1606514"/>
                  <a:gd name="connsiteY4" fmla="*/ 0 h 1509244"/>
                  <a:gd name="connsiteX5" fmla="*/ 1287506 w 1606514"/>
                  <a:gd name="connsiteY5" fmla="*/ 0 h 1509244"/>
                  <a:gd name="connsiteX6" fmla="*/ 1287506 w 1606514"/>
                  <a:gd name="connsiteY6" fmla="*/ 168275 h 1509244"/>
                  <a:gd name="connsiteX7" fmla="*/ 1528806 w 1606514"/>
                  <a:gd name="connsiteY7" fmla="*/ 168275 h 1509244"/>
                  <a:gd name="connsiteX8" fmla="*/ 1528806 w 1606514"/>
                  <a:gd name="connsiteY8" fmla="*/ 0 h 1509244"/>
                  <a:gd name="connsiteX9" fmla="*/ 1606514 w 1606514"/>
                  <a:gd name="connsiteY9" fmla="*/ 0 h 1509244"/>
                  <a:gd name="connsiteX10" fmla="*/ 1606514 w 1606514"/>
                  <a:gd name="connsiteY10" fmla="*/ 1509244 h 1509244"/>
                  <a:gd name="connsiteX11" fmla="*/ 0 w 1606514"/>
                  <a:gd name="connsiteY11" fmla="*/ 1509244 h 150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6514" h="1509244">
                    <a:moveTo>
                      <a:pt x="0" y="0"/>
                    </a:moveTo>
                    <a:lnTo>
                      <a:pt x="150856" y="0"/>
                    </a:lnTo>
                    <a:lnTo>
                      <a:pt x="150856" y="196850"/>
                    </a:lnTo>
                    <a:lnTo>
                      <a:pt x="554081" y="196850"/>
                    </a:lnTo>
                    <a:lnTo>
                      <a:pt x="554081" y="0"/>
                    </a:lnTo>
                    <a:lnTo>
                      <a:pt x="1287506" y="0"/>
                    </a:lnTo>
                    <a:lnTo>
                      <a:pt x="1287506" y="168275"/>
                    </a:lnTo>
                    <a:lnTo>
                      <a:pt x="1528806" y="168275"/>
                    </a:lnTo>
                    <a:lnTo>
                      <a:pt x="1528806" y="0"/>
                    </a:lnTo>
                    <a:lnTo>
                      <a:pt x="1606514" y="0"/>
                    </a:lnTo>
                    <a:lnTo>
                      <a:pt x="1606514" y="1509244"/>
                    </a:lnTo>
                    <a:lnTo>
                      <a:pt x="0" y="1509244"/>
                    </a:lnTo>
                    <a:close/>
                  </a:path>
                </a:pathLst>
              </a:custGeom>
              <a:noFill/>
              <a:extLst>
                <a:ext uri="{909E8E84-426E-40DD-AFC4-6F175D3DCCD1}">
                  <a14:hiddenFill xmlns:a14="http://schemas.microsoft.com/office/drawing/2010/main">
                    <a:solidFill>
                      <a:srgbClr val="FFFFFF"/>
                    </a:solidFill>
                  </a14:hiddenFill>
                </a:ext>
              </a:extLst>
            </p:spPr>
          </p:pic>
          <p:sp>
            <p:nvSpPr>
              <p:cNvPr id="104" name="Rectangle 103">
                <a:extLst>
                  <a:ext uri="{FF2B5EF4-FFF2-40B4-BE49-F238E27FC236}">
                    <a16:creationId xmlns:a16="http://schemas.microsoft.com/office/drawing/2014/main" id="{4677BCC0-40BF-78C6-6579-EEB86472833B}"/>
                  </a:ext>
                </a:extLst>
              </p:cNvPr>
              <p:cNvSpPr/>
              <p:nvPr/>
            </p:nvSpPr>
            <p:spPr>
              <a:xfrm rot="189346">
                <a:off x="-2032000" y="6832600"/>
                <a:ext cx="301625" cy="238125"/>
              </a:xfrm>
              <a:prstGeom prst="rect">
                <a:avLst/>
              </a:prstGeom>
              <a:solidFill>
                <a:srgbClr val="000000"/>
              </a:solidFill>
              <a:ln w="9525" cap="flat" cmpd="sng" algn="ctr">
                <a:noFill/>
                <a:prstDash val="solid"/>
              </a:ln>
              <a:effectLst/>
            </p:spPr>
            <p:txBody>
              <a:bodyPr rtlCol="0" anchor="ctr"/>
              <a:lstStyle/>
              <a:p>
                <a:pPr algn="ctr" defTabSz="457200">
                  <a:defRPr/>
                </a:pPr>
                <a:endParaRPr lang="en-US" kern="0">
                  <a:solidFill>
                    <a:prstClr val="white"/>
                  </a:solidFill>
                  <a:latin typeface="Calibri"/>
                </a:endParaRPr>
              </a:p>
            </p:txBody>
          </p:sp>
        </p:grpSp>
        <p:grpSp>
          <p:nvGrpSpPr>
            <p:cNvPr id="93" name="Group 92">
              <a:extLst>
                <a:ext uri="{FF2B5EF4-FFF2-40B4-BE49-F238E27FC236}">
                  <a16:creationId xmlns:a16="http://schemas.microsoft.com/office/drawing/2014/main" id="{12429083-6BFB-CA41-D3CC-5E8E8DB36DDF}"/>
                </a:ext>
              </a:extLst>
            </p:cNvPr>
            <p:cNvGrpSpPr/>
            <p:nvPr/>
          </p:nvGrpSpPr>
          <p:grpSpPr>
            <a:xfrm flipH="1">
              <a:off x="14160863" y="8711806"/>
              <a:ext cx="384447" cy="1651647"/>
              <a:chOff x="8693479" y="9726083"/>
              <a:chExt cx="384447" cy="1651647"/>
            </a:xfrm>
          </p:grpSpPr>
          <p:sp>
            <p:nvSpPr>
              <p:cNvPr id="100" name="Flowchart: Terminator 99">
                <a:extLst>
                  <a:ext uri="{FF2B5EF4-FFF2-40B4-BE49-F238E27FC236}">
                    <a16:creationId xmlns:a16="http://schemas.microsoft.com/office/drawing/2014/main" id="{428A421E-06EF-0F77-55CE-9ADC51299452}"/>
                  </a:ext>
                </a:extLst>
              </p:cNvPr>
              <p:cNvSpPr/>
              <p:nvPr/>
            </p:nvSpPr>
            <p:spPr>
              <a:xfrm rot="11848313">
                <a:off x="8775643" y="9726083"/>
                <a:ext cx="283464" cy="855696"/>
              </a:xfrm>
              <a:prstGeom prst="flowChartTerminator">
                <a:avLst/>
              </a:prstGeom>
              <a:solidFill>
                <a:srgbClr val="D09F6E"/>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101" name="Flowchart: Terminator 1151">
                <a:extLst>
                  <a:ext uri="{FF2B5EF4-FFF2-40B4-BE49-F238E27FC236}">
                    <a16:creationId xmlns:a16="http://schemas.microsoft.com/office/drawing/2014/main" id="{F8037CE6-9581-BC66-B85B-C98446F38A28}"/>
                  </a:ext>
                </a:extLst>
              </p:cNvPr>
              <p:cNvSpPr/>
              <p:nvPr/>
            </p:nvSpPr>
            <p:spPr>
              <a:xfrm rot="10395193">
                <a:off x="8693479" y="10515661"/>
                <a:ext cx="260317" cy="604197"/>
              </a:xfrm>
              <a:custGeom>
                <a:avLst/>
                <a:gdLst>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75 w 21600"/>
                  <a:gd name="connsiteY4" fmla="*/ 21600 h 21600"/>
                  <a:gd name="connsiteX5" fmla="*/ 0 w 21600"/>
                  <a:gd name="connsiteY5" fmla="*/ 10800 h 21600"/>
                  <a:gd name="connsiteX6" fmla="*/ 3475 w 21600"/>
                  <a:gd name="connsiteY6" fmla="*/ 0 h 21600"/>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89 w 21600"/>
                  <a:gd name="connsiteY4" fmla="*/ 20087 h 21600"/>
                  <a:gd name="connsiteX5" fmla="*/ 0 w 21600"/>
                  <a:gd name="connsiteY5" fmla="*/ 10800 h 21600"/>
                  <a:gd name="connsiteX6" fmla="*/ 3475 w 21600"/>
                  <a:gd name="connsiteY6" fmla="*/ 0 h 21600"/>
                  <a:gd name="connsiteX0" fmla="*/ 4021 w 22146"/>
                  <a:gd name="connsiteY0" fmla="*/ 0 h 21600"/>
                  <a:gd name="connsiteX1" fmla="*/ 18671 w 22146"/>
                  <a:gd name="connsiteY1" fmla="*/ 0 h 21600"/>
                  <a:gd name="connsiteX2" fmla="*/ 22146 w 22146"/>
                  <a:gd name="connsiteY2" fmla="*/ 10800 h 21600"/>
                  <a:gd name="connsiteX3" fmla="*/ 18671 w 22146"/>
                  <a:gd name="connsiteY3" fmla="*/ 21600 h 21600"/>
                  <a:gd name="connsiteX4" fmla="*/ 4035 w 22146"/>
                  <a:gd name="connsiteY4" fmla="*/ 20087 h 21600"/>
                  <a:gd name="connsiteX5" fmla="*/ 546 w 22146"/>
                  <a:gd name="connsiteY5" fmla="*/ 10800 h 21600"/>
                  <a:gd name="connsiteX6" fmla="*/ 4021 w 22146"/>
                  <a:gd name="connsiteY6" fmla="*/ 0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6" h="21600">
                    <a:moveTo>
                      <a:pt x="4021" y="0"/>
                    </a:moveTo>
                    <a:lnTo>
                      <a:pt x="18671" y="0"/>
                    </a:lnTo>
                    <a:cubicBezTo>
                      <a:pt x="20590" y="0"/>
                      <a:pt x="22146" y="4835"/>
                      <a:pt x="22146" y="10800"/>
                    </a:cubicBezTo>
                    <a:cubicBezTo>
                      <a:pt x="22146" y="16765"/>
                      <a:pt x="20590" y="21600"/>
                      <a:pt x="18671" y="21600"/>
                    </a:cubicBezTo>
                    <a:cubicBezTo>
                      <a:pt x="13788" y="21600"/>
                      <a:pt x="8918" y="20087"/>
                      <a:pt x="4035" y="20087"/>
                    </a:cubicBezTo>
                    <a:cubicBezTo>
                      <a:pt x="2116" y="20087"/>
                      <a:pt x="-1341" y="17957"/>
                      <a:pt x="546" y="10800"/>
                    </a:cubicBezTo>
                    <a:cubicBezTo>
                      <a:pt x="2433" y="3643"/>
                      <a:pt x="2102" y="0"/>
                      <a:pt x="4021" y="0"/>
                    </a:cubicBezTo>
                    <a:close/>
                  </a:path>
                </a:pathLst>
              </a:custGeom>
              <a:solidFill>
                <a:srgbClr val="D09F6E"/>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102" name="Freeform: Shape 101">
                <a:extLst>
                  <a:ext uri="{FF2B5EF4-FFF2-40B4-BE49-F238E27FC236}">
                    <a16:creationId xmlns:a16="http://schemas.microsoft.com/office/drawing/2014/main" id="{72FFC694-B427-22D1-521A-1B0AAD1D06C6}"/>
                  </a:ext>
                </a:extLst>
              </p:cNvPr>
              <p:cNvSpPr/>
              <p:nvPr/>
            </p:nvSpPr>
            <p:spPr>
              <a:xfrm rot="17053984">
                <a:off x="8718481" y="11018286"/>
                <a:ext cx="367043" cy="351846"/>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D09F6E"/>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457200">
                  <a:defRPr/>
                </a:pPr>
                <a:endParaRPr lang="en-US" kern="0">
                  <a:solidFill>
                    <a:prstClr val="white"/>
                  </a:solidFill>
                  <a:latin typeface="Calibri"/>
                </a:endParaRPr>
              </a:p>
            </p:txBody>
          </p:sp>
        </p:grpSp>
        <p:grpSp>
          <p:nvGrpSpPr>
            <p:cNvPr id="94" name="Group 93">
              <a:extLst>
                <a:ext uri="{FF2B5EF4-FFF2-40B4-BE49-F238E27FC236}">
                  <a16:creationId xmlns:a16="http://schemas.microsoft.com/office/drawing/2014/main" id="{FC8332E9-CE4B-A567-2AC5-0DCD81F3AF3B}"/>
                </a:ext>
              </a:extLst>
            </p:cNvPr>
            <p:cNvGrpSpPr/>
            <p:nvPr/>
          </p:nvGrpSpPr>
          <p:grpSpPr>
            <a:xfrm>
              <a:off x="12895294" y="8711806"/>
              <a:ext cx="384447" cy="1651647"/>
              <a:chOff x="8541079" y="9573683"/>
              <a:chExt cx="384447" cy="1651647"/>
            </a:xfrm>
          </p:grpSpPr>
          <p:sp>
            <p:nvSpPr>
              <p:cNvPr id="97" name="Flowchart: Terminator 96">
                <a:extLst>
                  <a:ext uri="{FF2B5EF4-FFF2-40B4-BE49-F238E27FC236}">
                    <a16:creationId xmlns:a16="http://schemas.microsoft.com/office/drawing/2014/main" id="{EB277DB6-50A2-D65B-65AA-2FE689BF0848}"/>
                  </a:ext>
                </a:extLst>
              </p:cNvPr>
              <p:cNvSpPr/>
              <p:nvPr/>
            </p:nvSpPr>
            <p:spPr>
              <a:xfrm rot="11848313">
                <a:off x="8623243" y="9573683"/>
                <a:ext cx="283464" cy="855696"/>
              </a:xfrm>
              <a:prstGeom prst="flowChartTerminator">
                <a:avLst/>
              </a:prstGeom>
              <a:solidFill>
                <a:srgbClr val="D09F6E"/>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98" name="Flowchart: Terminator 1151">
                <a:extLst>
                  <a:ext uri="{FF2B5EF4-FFF2-40B4-BE49-F238E27FC236}">
                    <a16:creationId xmlns:a16="http://schemas.microsoft.com/office/drawing/2014/main" id="{FD83D96E-CE78-62E4-CF16-E4DF06F2F0C2}"/>
                  </a:ext>
                </a:extLst>
              </p:cNvPr>
              <p:cNvSpPr/>
              <p:nvPr/>
            </p:nvSpPr>
            <p:spPr>
              <a:xfrm rot="10395193">
                <a:off x="8541079" y="10363261"/>
                <a:ext cx="260317" cy="604197"/>
              </a:xfrm>
              <a:custGeom>
                <a:avLst/>
                <a:gdLst>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75 w 21600"/>
                  <a:gd name="connsiteY4" fmla="*/ 21600 h 21600"/>
                  <a:gd name="connsiteX5" fmla="*/ 0 w 21600"/>
                  <a:gd name="connsiteY5" fmla="*/ 10800 h 21600"/>
                  <a:gd name="connsiteX6" fmla="*/ 3475 w 21600"/>
                  <a:gd name="connsiteY6" fmla="*/ 0 h 21600"/>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89 w 21600"/>
                  <a:gd name="connsiteY4" fmla="*/ 20087 h 21600"/>
                  <a:gd name="connsiteX5" fmla="*/ 0 w 21600"/>
                  <a:gd name="connsiteY5" fmla="*/ 10800 h 21600"/>
                  <a:gd name="connsiteX6" fmla="*/ 3475 w 21600"/>
                  <a:gd name="connsiteY6" fmla="*/ 0 h 21600"/>
                  <a:gd name="connsiteX0" fmla="*/ 4021 w 22146"/>
                  <a:gd name="connsiteY0" fmla="*/ 0 h 21600"/>
                  <a:gd name="connsiteX1" fmla="*/ 18671 w 22146"/>
                  <a:gd name="connsiteY1" fmla="*/ 0 h 21600"/>
                  <a:gd name="connsiteX2" fmla="*/ 22146 w 22146"/>
                  <a:gd name="connsiteY2" fmla="*/ 10800 h 21600"/>
                  <a:gd name="connsiteX3" fmla="*/ 18671 w 22146"/>
                  <a:gd name="connsiteY3" fmla="*/ 21600 h 21600"/>
                  <a:gd name="connsiteX4" fmla="*/ 4035 w 22146"/>
                  <a:gd name="connsiteY4" fmla="*/ 20087 h 21600"/>
                  <a:gd name="connsiteX5" fmla="*/ 546 w 22146"/>
                  <a:gd name="connsiteY5" fmla="*/ 10800 h 21600"/>
                  <a:gd name="connsiteX6" fmla="*/ 4021 w 22146"/>
                  <a:gd name="connsiteY6" fmla="*/ 0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6" h="21600">
                    <a:moveTo>
                      <a:pt x="4021" y="0"/>
                    </a:moveTo>
                    <a:lnTo>
                      <a:pt x="18671" y="0"/>
                    </a:lnTo>
                    <a:cubicBezTo>
                      <a:pt x="20590" y="0"/>
                      <a:pt x="22146" y="4835"/>
                      <a:pt x="22146" y="10800"/>
                    </a:cubicBezTo>
                    <a:cubicBezTo>
                      <a:pt x="22146" y="16765"/>
                      <a:pt x="20590" y="21600"/>
                      <a:pt x="18671" y="21600"/>
                    </a:cubicBezTo>
                    <a:cubicBezTo>
                      <a:pt x="13788" y="21600"/>
                      <a:pt x="8918" y="20087"/>
                      <a:pt x="4035" y="20087"/>
                    </a:cubicBezTo>
                    <a:cubicBezTo>
                      <a:pt x="2116" y="20087"/>
                      <a:pt x="-1341" y="17957"/>
                      <a:pt x="546" y="10800"/>
                    </a:cubicBezTo>
                    <a:cubicBezTo>
                      <a:pt x="2433" y="3643"/>
                      <a:pt x="2102" y="0"/>
                      <a:pt x="4021" y="0"/>
                    </a:cubicBezTo>
                    <a:close/>
                  </a:path>
                </a:pathLst>
              </a:custGeom>
              <a:solidFill>
                <a:srgbClr val="D09F6E"/>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99" name="Freeform: Shape 98">
                <a:extLst>
                  <a:ext uri="{FF2B5EF4-FFF2-40B4-BE49-F238E27FC236}">
                    <a16:creationId xmlns:a16="http://schemas.microsoft.com/office/drawing/2014/main" id="{F2428E18-559D-319D-E2D6-3090CFEDB8CA}"/>
                  </a:ext>
                </a:extLst>
              </p:cNvPr>
              <p:cNvSpPr/>
              <p:nvPr/>
            </p:nvSpPr>
            <p:spPr>
              <a:xfrm rot="17053984">
                <a:off x="8566081" y="10865886"/>
                <a:ext cx="367043" cy="351846"/>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D09F6E"/>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457200">
                  <a:defRPr/>
                </a:pPr>
                <a:endParaRPr lang="en-US" kern="0">
                  <a:solidFill>
                    <a:prstClr val="white"/>
                  </a:solidFill>
                  <a:latin typeface="Calibri"/>
                </a:endParaRPr>
              </a:p>
            </p:txBody>
          </p:sp>
        </p:grpSp>
        <p:sp>
          <p:nvSpPr>
            <p:cNvPr id="95" name="Rectangle 94">
              <a:extLst>
                <a:ext uri="{FF2B5EF4-FFF2-40B4-BE49-F238E27FC236}">
                  <a16:creationId xmlns:a16="http://schemas.microsoft.com/office/drawing/2014/main" id="{079BA736-D523-63AE-8450-062684EB3240}"/>
                </a:ext>
              </a:extLst>
            </p:cNvPr>
            <p:cNvSpPr/>
            <p:nvPr/>
          </p:nvSpPr>
          <p:spPr>
            <a:xfrm>
              <a:off x="13237347" y="9101282"/>
              <a:ext cx="962705" cy="952932"/>
            </a:xfrm>
            <a:prstGeom prst="rect">
              <a:avLst/>
            </a:prstGeom>
            <a:solidFill>
              <a:srgbClr val="262626"/>
            </a:solidFill>
            <a:ln w="9525" cap="flat" cmpd="sng" algn="ctr">
              <a:noFill/>
              <a:prstDash val="solid"/>
            </a:ln>
            <a:effectLst/>
          </p:spPr>
          <p:txBody>
            <a:bodyPr rtlCol="0" anchor="ctr"/>
            <a:lstStyle/>
            <a:p>
              <a:pPr algn="ctr" defTabSz="457200">
                <a:defRPr/>
              </a:pPr>
              <a:endParaRPr lang="en-US" kern="0">
                <a:solidFill>
                  <a:prstClr val="white"/>
                </a:solidFill>
                <a:latin typeface="Calibri"/>
              </a:endParaRPr>
            </a:p>
          </p:txBody>
        </p:sp>
        <p:pic>
          <p:nvPicPr>
            <p:cNvPr id="96" name="Picture 95">
              <a:extLst>
                <a:ext uri="{FF2B5EF4-FFF2-40B4-BE49-F238E27FC236}">
                  <a16:creationId xmlns:a16="http://schemas.microsoft.com/office/drawing/2014/main" id="{6013ABB9-5D79-7C2B-6099-D45D609F06B7}"/>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b="40954"/>
            <a:stretch/>
          </p:blipFill>
          <p:spPr bwMode="auto">
            <a:xfrm>
              <a:off x="12918889" y="7025110"/>
              <a:ext cx="1574476" cy="2597989"/>
            </a:xfrm>
            <a:custGeom>
              <a:avLst/>
              <a:gdLst>
                <a:gd name="connsiteX0" fmla="*/ 0 w 1574476"/>
                <a:gd name="connsiteY0" fmla="*/ 0 h 2597989"/>
                <a:gd name="connsiteX1" fmla="*/ 1574476 w 1574476"/>
                <a:gd name="connsiteY1" fmla="*/ 0 h 2597989"/>
                <a:gd name="connsiteX2" fmla="*/ 1574476 w 1574476"/>
                <a:gd name="connsiteY2" fmla="*/ 2204597 h 2597989"/>
                <a:gd name="connsiteX3" fmla="*/ 1248455 w 1574476"/>
                <a:gd name="connsiteY3" fmla="*/ 2310527 h 2597989"/>
                <a:gd name="connsiteX4" fmla="*/ 1250903 w 1574476"/>
                <a:gd name="connsiteY4" fmla="*/ 2318061 h 2597989"/>
                <a:gd name="connsiteX5" fmla="*/ 1250903 w 1574476"/>
                <a:gd name="connsiteY5" fmla="*/ 2597989 h 2597989"/>
                <a:gd name="connsiteX6" fmla="*/ 372233 w 1574476"/>
                <a:gd name="connsiteY6" fmla="*/ 2597989 h 2597989"/>
                <a:gd name="connsiteX7" fmla="*/ 372233 w 1574476"/>
                <a:gd name="connsiteY7" fmla="*/ 2388571 h 2597989"/>
                <a:gd name="connsiteX8" fmla="*/ 355711 w 1574476"/>
                <a:gd name="connsiteY8" fmla="*/ 2388571 h 2597989"/>
                <a:gd name="connsiteX9" fmla="*/ 373593 w 1574476"/>
                <a:gd name="connsiteY9" fmla="*/ 2336639 h 2597989"/>
                <a:gd name="connsiteX10" fmla="*/ 0 w 1574476"/>
                <a:gd name="connsiteY10" fmla="*/ 2208001 h 259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4476" h="2597989">
                  <a:moveTo>
                    <a:pt x="0" y="0"/>
                  </a:moveTo>
                  <a:lnTo>
                    <a:pt x="1574476" y="0"/>
                  </a:lnTo>
                  <a:lnTo>
                    <a:pt x="1574476" y="2204597"/>
                  </a:lnTo>
                  <a:lnTo>
                    <a:pt x="1248455" y="2310527"/>
                  </a:lnTo>
                  <a:lnTo>
                    <a:pt x="1250903" y="2318061"/>
                  </a:lnTo>
                  <a:lnTo>
                    <a:pt x="1250903" y="2597989"/>
                  </a:lnTo>
                  <a:lnTo>
                    <a:pt x="372233" y="2597989"/>
                  </a:lnTo>
                  <a:lnTo>
                    <a:pt x="372233" y="2388571"/>
                  </a:lnTo>
                  <a:lnTo>
                    <a:pt x="355711" y="2388571"/>
                  </a:lnTo>
                  <a:lnTo>
                    <a:pt x="373593" y="2336639"/>
                  </a:lnTo>
                  <a:lnTo>
                    <a:pt x="0" y="2208001"/>
                  </a:lnTo>
                  <a:close/>
                </a:path>
              </a:pathLst>
            </a:custGeom>
            <a:noFill/>
            <a:extLst>
              <a:ext uri="{909E8E84-426E-40DD-AFC4-6F175D3DCCD1}">
                <a14:hiddenFill xmlns:a14="http://schemas.microsoft.com/office/drawing/2010/main">
                  <a:solidFill>
                    <a:srgbClr val="FFFFFF"/>
                  </a:solidFill>
                </a14:hiddenFill>
              </a:ext>
            </a:extLst>
          </p:spPr>
        </p:pic>
      </p:grpSp>
      <p:pic>
        <p:nvPicPr>
          <p:cNvPr id="192" name="Picture 191" descr="A fire hose spraying water into a fire&#10;&#10;Description automatically generated with low confidence">
            <a:extLst>
              <a:ext uri="{FF2B5EF4-FFF2-40B4-BE49-F238E27FC236}">
                <a16:creationId xmlns:a16="http://schemas.microsoft.com/office/drawing/2014/main" id="{BB580226-B705-0A43-EDA1-910052A20367}"/>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10000" b="90000" l="272" r="94150">
                        <a14:foregroundMark x1="64014" y1="70306" x2="88503" y2="71837"/>
                        <a14:foregroundMark x1="88503" y1="71837" x2="94150" y2="71224"/>
                        <a14:foregroundMark x1="91497" y1="82653" x2="91497" y2="82653"/>
                        <a14:foregroundMark x1="92789" y1="82347" x2="90000" y2="82245"/>
                        <a14:foregroundMark x1="86259" y1="45612" x2="85986" y2="46429"/>
                        <a14:foregroundMark x1="91156" y1="53163" x2="91224" y2="54286"/>
                        <a14:foregroundMark x1="79524" y1="42041" x2="79660" y2="45000"/>
                        <a14:foregroundMark x1="62925" y1="54898" x2="62772" y2="53067"/>
                        <a14:foregroundMark x1="60952" y1="63163" x2="60476" y2="60306"/>
                        <a14:backgroundMark x1="43537" y1="23367" x2="43537" y2="23367"/>
                        <a14:backgroundMark x1="47755" y1="23776" x2="50408" y2="26020"/>
                        <a14:backgroundMark x1="48367" y1="23878" x2="48163" y2="23571"/>
                        <a14:backgroundMark x1="48027" y1="22959" x2="47755" y2="24286"/>
                        <a14:backgroundMark x1="47755" y1="23163" x2="47755" y2="23163"/>
                        <a14:backgroundMark x1="44490" y1="22857" x2="43197" y2="23776"/>
                        <a14:backgroundMark x1="40612" y1="22857" x2="41429" y2="22245"/>
                        <a14:backgroundMark x1="42245" y1="23265" x2="42177" y2="22245"/>
                        <a14:backgroundMark x1="42653" y1="22653" x2="42653" y2="22755"/>
                        <a14:backgroundMark x1="41973" y1="22653" x2="42313" y2="23265"/>
                        <a14:backgroundMark x1="39864" y1="22755" x2="40136" y2="22755"/>
                        <a14:backgroundMark x1="40136" y1="22755" x2="40476" y2="22755"/>
                        <a14:backgroundMark x1="42245" y1="22755" x2="45986" y2="22755"/>
                        <a14:backgroundMark x1="62517" y1="51633" x2="62177" y2="52653"/>
                        <a14:backgroundMark x1="59864" y1="60510" x2="61497" y2="60510"/>
                        <a14:backgroundMark x1="59864" y1="60102" x2="60748" y2="60102"/>
                        <a14:backgroundMark x1="72517" y1="26633" x2="58027" y2="32143"/>
                        <a14:backgroundMark x1="58027" y1="32143" x2="27347" y2="88367"/>
                        <a14:backgroundMark x1="61565" y1="17959" x2="48027" y2="27959"/>
                        <a14:backgroundMark x1="48027" y1="27959" x2="18571" y2="88673"/>
                        <a14:backgroundMark x1="18571" y1="88673" x2="18435" y2="88673"/>
                        <a14:backgroundMark x1="61293" y1="24184" x2="18844" y2="28878"/>
                        <a14:backgroundMark x1="18844" y1="28878" x2="9388" y2="78878"/>
                        <a14:backgroundMark x1="9388" y1="78878" x2="6667" y2="82959"/>
                        <a14:backgroundMark x1="74830" y1="37347" x2="70544" y2="43980"/>
                        <a14:backgroundMark x1="67415" y1="46224" x2="65714" y2="40510"/>
                        <a14:backgroundMark x1="63946" y1="25612" x2="56327" y2="38571"/>
                        <a14:backgroundMark x1="56327" y1="38571" x2="55782" y2="43061"/>
                        <a14:backgroundMark x1="55510" y1="21224" x2="52041" y2="37857"/>
                        <a14:backgroundMark x1="62449" y1="32143" x2="48299" y2="27041"/>
                        <a14:backgroundMark x1="48299" y1="27041" x2="43878" y2="22143"/>
                        <a14:backgroundMark x1="40952" y1="26429" x2="30816" y2="27857"/>
                        <a14:backgroundMark x1="31837" y1="18980" x2="20884" y2="26735"/>
                        <a14:backgroundMark x1="20884" y1="26735" x2="16122" y2="33061"/>
                        <a14:backgroundMark x1="25850" y1="20408" x2="45306" y2="22449"/>
                        <a14:backgroundMark x1="45306" y1="22449" x2="47551" y2="24898"/>
                        <a14:backgroundMark x1="5714" y1="76224" x2="9184" y2="87959"/>
                        <a14:backgroundMark x1="884" y1="75714" x2="7687" y2="88878"/>
                        <a14:backgroundMark x1="6054" y1="78776" x2="5510" y2="83673"/>
                        <a14:backgroundMark x1="2381" y1="83163" x2="1905" y2="72551"/>
                        <a14:backgroundMark x1="1769" y1="77755" x2="1905" y2="86939"/>
                        <a14:backgroundMark x1="2041" y1="84898" x2="272" y2="76735"/>
                        <a14:backgroundMark x1="272" y1="80918" x2="3197" y2="80204"/>
                      </a14:backgroundRemoval>
                    </a14:imgEffect>
                  </a14:imgLayer>
                </a14:imgProps>
              </a:ext>
              <a:ext uri="{28A0092B-C50C-407E-A947-70E740481C1C}">
                <a14:useLocalDpi xmlns:a14="http://schemas.microsoft.com/office/drawing/2010/main" val="0"/>
              </a:ext>
            </a:extLst>
          </a:blip>
          <a:srcRect l="58950" t="32863"/>
          <a:stretch/>
        </p:blipFill>
        <p:spPr>
          <a:xfrm>
            <a:off x="10602111" y="4628346"/>
            <a:ext cx="1276149" cy="1391409"/>
          </a:xfrm>
          <a:prstGeom prst="rect">
            <a:avLst/>
          </a:prstGeom>
        </p:spPr>
      </p:pic>
      <p:grpSp>
        <p:nvGrpSpPr>
          <p:cNvPr id="194" name="Group 193">
            <a:extLst>
              <a:ext uri="{FF2B5EF4-FFF2-40B4-BE49-F238E27FC236}">
                <a16:creationId xmlns:a16="http://schemas.microsoft.com/office/drawing/2014/main" id="{2760480D-8333-8893-4708-300A3AC32582}"/>
              </a:ext>
            </a:extLst>
          </p:cNvPr>
          <p:cNvGrpSpPr/>
          <p:nvPr/>
        </p:nvGrpSpPr>
        <p:grpSpPr>
          <a:xfrm rot="20415526">
            <a:off x="1047241" y="5861472"/>
            <a:ext cx="248293" cy="310576"/>
            <a:chOff x="3312043" y="4084938"/>
            <a:chExt cx="189762" cy="211269"/>
          </a:xfrm>
        </p:grpSpPr>
        <p:sp>
          <p:nvSpPr>
            <p:cNvPr id="227" name="Chord 226">
              <a:extLst>
                <a:ext uri="{FF2B5EF4-FFF2-40B4-BE49-F238E27FC236}">
                  <a16:creationId xmlns:a16="http://schemas.microsoft.com/office/drawing/2014/main" id="{4453DB27-D947-6284-8309-08511D354421}"/>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algn="ctr" defTabSz="457200">
                <a:defRPr/>
              </a:pPr>
              <a:endParaRPr lang="en-US" sz="1530" kern="0">
                <a:solidFill>
                  <a:prstClr val="white"/>
                </a:solidFill>
                <a:latin typeface="Calibri"/>
              </a:endParaRPr>
            </a:p>
          </p:txBody>
        </p:sp>
        <p:sp>
          <p:nvSpPr>
            <p:cNvPr id="228" name="Chord 227">
              <a:extLst>
                <a:ext uri="{FF2B5EF4-FFF2-40B4-BE49-F238E27FC236}">
                  <a16:creationId xmlns:a16="http://schemas.microsoft.com/office/drawing/2014/main" id="{56445692-9BDE-42EA-D1F7-E40D6BF895F1}"/>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algn="ctr" defTabSz="457200">
                <a:defRPr/>
              </a:pPr>
              <a:endParaRPr lang="en-US" sz="1530" kern="0">
                <a:solidFill>
                  <a:prstClr val="white"/>
                </a:solidFill>
                <a:latin typeface="Calibri"/>
              </a:endParaRPr>
            </a:p>
          </p:txBody>
        </p:sp>
      </p:grpSp>
      <p:grpSp>
        <p:nvGrpSpPr>
          <p:cNvPr id="195" name="Group 194">
            <a:extLst>
              <a:ext uri="{FF2B5EF4-FFF2-40B4-BE49-F238E27FC236}">
                <a16:creationId xmlns:a16="http://schemas.microsoft.com/office/drawing/2014/main" id="{8DC27C0F-E4D6-9C37-8356-4FA5ADA5298F}"/>
              </a:ext>
            </a:extLst>
          </p:cNvPr>
          <p:cNvGrpSpPr/>
          <p:nvPr/>
        </p:nvGrpSpPr>
        <p:grpSpPr>
          <a:xfrm>
            <a:off x="408764" y="2708263"/>
            <a:ext cx="1003529" cy="1527757"/>
            <a:chOff x="-2735751" y="1035793"/>
            <a:chExt cx="1336627" cy="1983977"/>
          </a:xfrm>
        </p:grpSpPr>
        <p:sp>
          <p:nvSpPr>
            <p:cNvPr id="213" name="Oval 212">
              <a:extLst>
                <a:ext uri="{FF2B5EF4-FFF2-40B4-BE49-F238E27FC236}">
                  <a16:creationId xmlns:a16="http://schemas.microsoft.com/office/drawing/2014/main" id="{5A9A7060-99D1-16B3-E1E0-93923F940E3D}"/>
                </a:ext>
              </a:extLst>
            </p:cNvPr>
            <p:cNvSpPr/>
            <p:nvPr/>
          </p:nvSpPr>
          <p:spPr>
            <a:xfrm>
              <a:off x="-2735751" y="1883693"/>
              <a:ext cx="184756" cy="409920"/>
            </a:xfrm>
            <a:prstGeom prst="ellipse">
              <a:avLst/>
            </a:prstGeom>
            <a:solidFill>
              <a:srgbClr val="EACC82"/>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dirty="0">
                <a:solidFill>
                  <a:prstClr val="white"/>
                </a:solidFill>
                <a:latin typeface="Calibri" panose="020F0502020204030204"/>
              </a:endParaRPr>
            </a:p>
          </p:txBody>
        </p:sp>
        <p:sp>
          <p:nvSpPr>
            <p:cNvPr id="214" name="Oval 213">
              <a:extLst>
                <a:ext uri="{FF2B5EF4-FFF2-40B4-BE49-F238E27FC236}">
                  <a16:creationId xmlns:a16="http://schemas.microsoft.com/office/drawing/2014/main" id="{F45CBE7F-3528-7DA6-E7C8-F4E561299664}"/>
                </a:ext>
              </a:extLst>
            </p:cNvPr>
            <p:cNvSpPr/>
            <p:nvPr/>
          </p:nvSpPr>
          <p:spPr>
            <a:xfrm>
              <a:off x="-1583880" y="1871044"/>
              <a:ext cx="184756" cy="409920"/>
            </a:xfrm>
            <a:prstGeom prst="ellipse">
              <a:avLst/>
            </a:prstGeom>
            <a:solidFill>
              <a:srgbClr val="EACC82"/>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215" name="Flowchart: Off-page Connector 214">
              <a:extLst>
                <a:ext uri="{FF2B5EF4-FFF2-40B4-BE49-F238E27FC236}">
                  <a16:creationId xmlns:a16="http://schemas.microsoft.com/office/drawing/2014/main" id="{7F9D2BB1-96B9-2CEA-40D7-5EAEAC2492FB}"/>
                </a:ext>
              </a:extLst>
            </p:cNvPr>
            <p:cNvSpPr/>
            <p:nvPr/>
          </p:nvSpPr>
          <p:spPr>
            <a:xfrm>
              <a:off x="-2230551" y="2583364"/>
              <a:ext cx="331997" cy="436406"/>
            </a:xfrm>
            <a:prstGeom prst="flowChartOffpageConnector">
              <a:avLst/>
            </a:prstGeom>
            <a:solidFill>
              <a:srgbClr val="EACC82"/>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216" name="Oval 215">
              <a:extLst>
                <a:ext uri="{FF2B5EF4-FFF2-40B4-BE49-F238E27FC236}">
                  <a16:creationId xmlns:a16="http://schemas.microsoft.com/office/drawing/2014/main" id="{C7797E94-B3E0-F2BF-34BA-D6D692A8F054}"/>
                </a:ext>
              </a:extLst>
            </p:cNvPr>
            <p:cNvSpPr/>
            <p:nvPr/>
          </p:nvSpPr>
          <p:spPr>
            <a:xfrm>
              <a:off x="-2654921" y="1274145"/>
              <a:ext cx="1154760" cy="1454687"/>
            </a:xfrm>
            <a:prstGeom prst="ellipse">
              <a:avLst/>
            </a:prstGeom>
            <a:solidFill>
              <a:srgbClr val="EED69D"/>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217" name="Isosceles Triangle 216">
              <a:extLst>
                <a:ext uri="{FF2B5EF4-FFF2-40B4-BE49-F238E27FC236}">
                  <a16:creationId xmlns:a16="http://schemas.microsoft.com/office/drawing/2014/main" id="{7B71DE32-CA39-8206-5A70-3FAE71A63F59}"/>
                </a:ext>
              </a:extLst>
            </p:cNvPr>
            <p:cNvSpPr/>
            <p:nvPr/>
          </p:nvSpPr>
          <p:spPr>
            <a:xfrm rot="10800000">
              <a:off x="-2245226" y="2386929"/>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218" name="Oval 217">
              <a:extLst>
                <a:ext uri="{FF2B5EF4-FFF2-40B4-BE49-F238E27FC236}">
                  <a16:creationId xmlns:a16="http://schemas.microsoft.com/office/drawing/2014/main" id="{5851B1D1-1203-9D3B-BCC9-B43661F72697}"/>
                </a:ext>
              </a:extLst>
            </p:cNvPr>
            <p:cNvSpPr/>
            <p:nvPr/>
          </p:nvSpPr>
          <p:spPr>
            <a:xfrm rot="21284756">
              <a:off x="-2452042" y="1924535"/>
              <a:ext cx="254008" cy="362574"/>
            </a:xfrm>
            <a:prstGeom prst="ellipse">
              <a:avLst/>
            </a:prstGeom>
            <a:solidFill>
              <a:sysClr val="window" lastClr="FFFFFF"/>
            </a:solidFill>
            <a:ln w="12700"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219" name="Oval 218">
              <a:extLst>
                <a:ext uri="{FF2B5EF4-FFF2-40B4-BE49-F238E27FC236}">
                  <a16:creationId xmlns:a16="http://schemas.microsoft.com/office/drawing/2014/main" id="{7F1C078A-EBF8-5CAD-0E68-F63807DFAC18}"/>
                </a:ext>
              </a:extLst>
            </p:cNvPr>
            <p:cNvSpPr/>
            <p:nvPr/>
          </p:nvSpPr>
          <p:spPr>
            <a:xfrm>
              <a:off x="-2372038" y="2012695"/>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220" name="Oval 219">
              <a:extLst>
                <a:ext uri="{FF2B5EF4-FFF2-40B4-BE49-F238E27FC236}">
                  <a16:creationId xmlns:a16="http://schemas.microsoft.com/office/drawing/2014/main" id="{807E8A27-5EC5-3FE5-D2A6-259BC8C890B7}"/>
                </a:ext>
              </a:extLst>
            </p:cNvPr>
            <p:cNvSpPr/>
            <p:nvPr/>
          </p:nvSpPr>
          <p:spPr>
            <a:xfrm rot="315244" flipH="1">
              <a:off x="-1924266" y="1911384"/>
              <a:ext cx="254008" cy="362574"/>
            </a:xfrm>
            <a:prstGeom prst="ellipse">
              <a:avLst/>
            </a:prstGeom>
            <a:solidFill>
              <a:sysClr val="window" lastClr="FFFFFF"/>
            </a:solidFill>
            <a:ln w="12700"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221" name="Oval 220">
              <a:extLst>
                <a:ext uri="{FF2B5EF4-FFF2-40B4-BE49-F238E27FC236}">
                  <a16:creationId xmlns:a16="http://schemas.microsoft.com/office/drawing/2014/main" id="{575E7740-D80A-CEFC-1514-3D967B99AF56}"/>
                </a:ext>
              </a:extLst>
            </p:cNvPr>
            <p:cNvSpPr/>
            <p:nvPr/>
          </p:nvSpPr>
          <p:spPr>
            <a:xfrm>
              <a:off x="-1846272" y="2012695"/>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222" name="Flowchart: Terminator 221">
              <a:extLst>
                <a:ext uri="{FF2B5EF4-FFF2-40B4-BE49-F238E27FC236}">
                  <a16:creationId xmlns:a16="http://schemas.microsoft.com/office/drawing/2014/main" id="{EB10BA59-00D7-7CF6-7348-0700C4B33C6B}"/>
                </a:ext>
              </a:extLst>
            </p:cNvPr>
            <p:cNvSpPr/>
            <p:nvPr/>
          </p:nvSpPr>
          <p:spPr>
            <a:xfrm rot="21216315">
              <a:off x="-2470165" y="1819395"/>
              <a:ext cx="239614" cy="87279"/>
            </a:xfrm>
            <a:prstGeom prst="flowChartTerminator">
              <a:avLst/>
            </a:prstGeom>
            <a:solidFill>
              <a:srgbClr val="843F06"/>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223" name="Flowchart: Terminator 222">
              <a:extLst>
                <a:ext uri="{FF2B5EF4-FFF2-40B4-BE49-F238E27FC236}">
                  <a16:creationId xmlns:a16="http://schemas.microsoft.com/office/drawing/2014/main" id="{BE312A8F-FF45-37E1-F83E-26F7D1486469}"/>
                </a:ext>
              </a:extLst>
            </p:cNvPr>
            <p:cNvSpPr/>
            <p:nvPr/>
          </p:nvSpPr>
          <p:spPr>
            <a:xfrm rot="174846">
              <a:off x="-1891826" y="1826571"/>
              <a:ext cx="239614" cy="87279"/>
            </a:xfrm>
            <a:prstGeom prst="flowChartTerminator">
              <a:avLst/>
            </a:prstGeom>
            <a:solidFill>
              <a:srgbClr val="843F06"/>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224" name="Moon 223">
              <a:extLst>
                <a:ext uri="{FF2B5EF4-FFF2-40B4-BE49-F238E27FC236}">
                  <a16:creationId xmlns:a16="http://schemas.microsoft.com/office/drawing/2014/main" id="{F0A52D59-773C-DBF8-1AC6-D0F1743650A2}"/>
                </a:ext>
              </a:extLst>
            </p:cNvPr>
            <p:cNvSpPr/>
            <p:nvPr/>
          </p:nvSpPr>
          <p:spPr>
            <a:xfrm rot="5400000">
              <a:off x="-2503867" y="869003"/>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defTabSz="457200">
                <a:defRPr/>
              </a:pPr>
              <a:endParaRPr lang="en-US" sz="1530" kern="0">
                <a:solidFill>
                  <a:prstClr val="white"/>
                </a:solidFill>
                <a:latin typeface="Calibri"/>
              </a:endParaRPr>
            </a:p>
          </p:txBody>
        </p:sp>
        <p:sp>
          <p:nvSpPr>
            <p:cNvPr id="225" name="Moon 224">
              <a:extLst>
                <a:ext uri="{FF2B5EF4-FFF2-40B4-BE49-F238E27FC236}">
                  <a16:creationId xmlns:a16="http://schemas.microsoft.com/office/drawing/2014/main" id="{B8504E09-EA44-49FE-B870-0FBFF6961523}"/>
                </a:ext>
              </a:extLst>
            </p:cNvPr>
            <p:cNvSpPr/>
            <p:nvPr/>
          </p:nvSpPr>
          <p:spPr>
            <a:xfrm rot="5400000">
              <a:off x="-2382823" y="1002047"/>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defTabSz="457200">
                <a:defRPr/>
              </a:pPr>
              <a:endParaRPr lang="en-US" sz="1530" kern="0">
                <a:solidFill>
                  <a:prstClr val="white"/>
                </a:solidFill>
                <a:latin typeface="Calibri"/>
              </a:endParaRPr>
            </a:p>
          </p:txBody>
        </p:sp>
        <p:sp>
          <p:nvSpPr>
            <p:cNvPr id="226" name="Oval 225">
              <a:extLst>
                <a:ext uri="{FF2B5EF4-FFF2-40B4-BE49-F238E27FC236}">
                  <a16:creationId xmlns:a16="http://schemas.microsoft.com/office/drawing/2014/main" id="{A83962FB-B769-9CE4-5D50-EDDB7465170C}"/>
                </a:ext>
              </a:extLst>
            </p:cNvPr>
            <p:cNvSpPr/>
            <p:nvPr/>
          </p:nvSpPr>
          <p:spPr>
            <a:xfrm>
              <a:off x="-2296833" y="1117102"/>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dirty="0">
                <a:solidFill>
                  <a:prstClr val="white"/>
                </a:solidFill>
                <a:latin typeface="Calibri" panose="020F0502020204030204"/>
              </a:endParaRPr>
            </a:p>
          </p:txBody>
        </p:sp>
      </p:grpSp>
      <p:sp>
        <p:nvSpPr>
          <p:cNvPr id="196" name="Freeform: Shape 195">
            <a:extLst>
              <a:ext uri="{FF2B5EF4-FFF2-40B4-BE49-F238E27FC236}">
                <a16:creationId xmlns:a16="http://schemas.microsoft.com/office/drawing/2014/main" id="{B1D31C13-EDE4-630A-7897-CA7EA313FB12}"/>
              </a:ext>
            </a:extLst>
          </p:cNvPr>
          <p:cNvSpPr/>
          <p:nvPr/>
        </p:nvSpPr>
        <p:spPr>
          <a:xfrm>
            <a:off x="312574" y="5353710"/>
            <a:ext cx="245330" cy="190819"/>
          </a:xfrm>
          <a:custGeom>
            <a:avLst/>
            <a:gdLst>
              <a:gd name="connsiteX0" fmla="*/ 97455 w 326762"/>
              <a:gd name="connsiteY0" fmla="*/ 0 h 247801"/>
              <a:gd name="connsiteX1" fmla="*/ 326762 w 326762"/>
              <a:gd name="connsiteY1" fmla="*/ 128017 h 247801"/>
              <a:gd name="connsiteX2" fmla="*/ 186712 w 326762"/>
              <a:gd name="connsiteY2" fmla="*/ 245974 h 247801"/>
              <a:gd name="connsiteX3" fmla="*/ 170499 w 326762"/>
              <a:gd name="connsiteY3" fmla="*/ 247801 h 247801"/>
              <a:gd name="connsiteX4" fmla="*/ 235396 w 326762"/>
              <a:gd name="connsiteY4" fmla="*/ 222741 h 247801"/>
              <a:gd name="connsiteX5" fmla="*/ 300860 w 326762"/>
              <a:gd name="connsiteY5" fmla="*/ 132219 h 247801"/>
              <a:gd name="connsiteX6" fmla="*/ 77349 w 326762"/>
              <a:gd name="connsiteY6" fmla="*/ 4202 h 247801"/>
              <a:gd name="connsiteX7" fmla="*/ 0 w 326762"/>
              <a:gd name="connsiteY7" fmla="*/ 13146 h 247801"/>
              <a:gd name="connsiteX8" fmla="*/ 8199 w 326762"/>
              <a:gd name="connsiteY8" fmla="*/ 10060 h 247801"/>
              <a:gd name="connsiteX9" fmla="*/ 97455 w 326762"/>
              <a:gd name="connsiteY9" fmla="*/ 0 h 247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6762" h="247801">
                <a:moveTo>
                  <a:pt x="97455" y="0"/>
                </a:moveTo>
                <a:cubicBezTo>
                  <a:pt x="224098" y="0"/>
                  <a:pt x="326762" y="57315"/>
                  <a:pt x="326762" y="128017"/>
                </a:cubicBezTo>
                <a:cubicBezTo>
                  <a:pt x="326762" y="181044"/>
                  <a:pt x="269014" y="226540"/>
                  <a:pt x="186712" y="245974"/>
                </a:cubicBezTo>
                <a:lnTo>
                  <a:pt x="170499" y="247801"/>
                </a:lnTo>
                <a:lnTo>
                  <a:pt x="235396" y="222741"/>
                </a:lnTo>
                <a:cubicBezTo>
                  <a:pt x="275843" y="199574"/>
                  <a:pt x="300860" y="167570"/>
                  <a:pt x="300860" y="132219"/>
                </a:cubicBezTo>
                <a:cubicBezTo>
                  <a:pt x="300860" y="61517"/>
                  <a:pt x="200791" y="4202"/>
                  <a:pt x="77349" y="4202"/>
                </a:cubicBezTo>
                <a:lnTo>
                  <a:pt x="0" y="13146"/>
                </a:lnTo>
                <a:lnTo>
                  <a:pt x="8199" y="10060"/>
                </a:lnTo>
                <a:cubicBezTo>
                  <a:pt x="35632" y="3582"/>
                  <a:pt x="65795" y="0"/>
                  <a:pt x="97455" y="0"/>
                </a:cubicBezTo>
                <a:close/>
              </a:path>
            </a:pathLst>
          </a:custGeom>
          <a:solidFill>
            <a:srgbClr val="1F497D">
              <a:lumMod val="20000"/>
              <a:lumOff val="8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457200">
              <a:defRPr/>
            </a:pPr>
            <a:endParaRPr lang="en-US" kern="0">
              <a:solidFill>
                <a:prstClr val="white"/>
              </a:solidFill>
              <a:latin typeface="Calibri"/>
            </a:endParaRPr>
          </a:p>
        </p:txBody>
      </p:sp>
      <p:sp>
        <p:nvSpPr>
          <p:cNvPr id="197" name="Moon 196">
            <a:extLst>
              <a:ext uri="{FF2B5EF4-FFF2-40B4-BE49-F238E27FC236}">
                <a16:creationId xmlns:a16="http://schemas.microsoft.com/office/drawing/2014/main" id="{4FA01960-2C19-5241-A339-6E4033B2F71F}"/>
              </a:ext>
            </a:extLst>
          </p:cNvPr>
          <p:cNvSpPr/>
          <p:nvPr/>
        </p:nvSpPr>
        <p:spPr>
          <a:xfrm rot="19490663">
            <a:off x="-155032" y="5863231"/>
            <a:ext cx="20596" cy="113593"/>
          </a:xfrm>
          <a:prstGeom prst="moon">
            <a:avLst>
              <a:gd name="adj" fmla="val 25458"/>
            </a:avLst>
          </a:prstGeom>
          <a:solidFill>
            <a:srgbClr val="00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457200">
              <a:defRPr/>
            </a:pPr>
            <a:endParaRPr lang="en-US" kern="0">
              <a:solidFill>
                <a:prstClr val="white"/>
              </a:solidFill>
              <a:latin typeface="Calibri"/>
            </a:endParaRPr>
          </a:p>
        </p:txBody>
      </p:sp>
      <p:sp>
        <p:nvSpPr>
          <p:cNvPr id="198" name="Flowchart: Manual Operation 26">
            <a:extLst>
              <a:ext uri="{FF2B5EF4-FFF2-40B4-BE49-F238E27FC236}">
                <a16:creationId xmlns:a16="http://schemas.microsoft.com/office/drawing/2014/main" id="{6871A0FF-79F4-D2FA-B147-8A32E5D54753}"/>
              </a:ext>
            </a:extLst>
          </p:cNvPr>
          <p:cNvSpPr/>
          <p:nvPr/>
        </p:nvSpPr>
        <p:spPr>
          <a:xfrm rot="11865990" flipV="1">
            <a:off x="431419" y="5008067"/>
            <a:ext cx="385479" cy="691232"/>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dirty="0">
              <a:solidFill>
                <a:prstClr val="white"/>
              </a:solidFill>
              <a:latin typeface="Calibri" panose="020F0502020204030204"/>
            </a:endParaRPr>
          </a:p>
        </p:txBody>
      </p:sp>
      <p:sp>
        <p:nvSpPr>
          <p:cNvPr id="199" name="Rectangle 198">
            <a:extLst>
              <a:ext uri="{FF2B5EF4-FFF2-40B4-BE49-F238E27FC236}">
                <a16:creationId xmlns:a16="http://schemas.microsoft.com/office/drawing/2014/main" id="{292FA0C0-E490-32FF-6882-D0DB3B436DD3}"/>
              </a:ext>
            </a:extLst>
          </p:cNvPr>
          <p:cNvSpPr/>
          <p:nvPr/>
        </p:nvSpPr>
        <p:spPr>
          <a:xfrm>
            <a:off x="482880" y="4304606"/>
            <a:ext cx="301930" cy="773553"/>
          </a:xfrm>
          <a:prstGeom prst="rect">
            <a:avLst/>
          </a:prstGeom>
          <a:solidFill>
            <a:srgbClr val="EA0000"/>
          </a:solidFill>
          <a:ln w="9525" cap="flat" cmpd="sng" algn="ctr">
            <a:noFill/>
            <a:prstDash val="solid"/>
          </a:ln>
          <a:effectLst/>
        </p:spPr>
        <p:txBody>
          <a:bodyPr rtlCol="0" anchor="ctr"/>
          <a:lstStyle/>
          <a:p>
            <a:pPr algn="ctr" defTabSz="457200">
              <a:defRPr/>
            </a:pPr>
            <a:endParaRPr lang="en-US" kern="0">
              <a:solidFill>
                <a:prstClr val="white"/>
              </a:solidFill>
              <a:latin typeface="Calibri"/>
            </a:endParaRPr>
          </a:p>
        </p:txBody>
      </p:sp>
      <p:sp>
        <p:nvSpPr>
          <p:cNvPr id="200" name="Flowchart: Manual Operation 26">
            <a:extLst>
              <a:ext uri="{FF2B5EF4-FFF2-40B4-BE49-F238E27FC236}">
                <a16:creationId xmlns:a16="http://schemas.microsoft.com/office/drawing/2014/main" id="{AF153540-6C9D-1D9C-9BA5-54C1733C1A54}"/>
              </a:ext>
            </a:extLst>
          </p:cNvPr>
          <p:cNvSpPr/>
          <p:nvPr/>
        </p:nvSpPr>
        <p:spPr>
          <a:xfrm rot="10031462" flipV="1">
            <a:off x="869301" y="5032813"/>
            <a:ext cx="377059" cy="963705"/>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201" name="Freeform: Shape 200">
            <a:extLst>
              <a:ext uri="{FF2B5EF4-FFF2-40B4-BE49-F238E27FC236}">
                <a16:creationId xmlns:a16="http://schemas.microsoft.com/office/drawing/2014/main" id="{7368DADC-8A7C-6F31-E523-CD61BC68D824}"/>
              </a:ext>
            </a:extLst>
          </p:cNvPr>
          <p:cNvSpPr/>
          <p:nvPr/>
        </p:nvSpPr>
        <p:spPr>
          <a:xfrm rot="6473430" flipV="1">
            <a:off x="1144975" y="4027920"/>
            <a:ext cx="481713" cy="815248"/>
          </a:xfrm>
          <a:custGeom>
            <a:avLst/>
            <a:gdLst>
              <a:gd name="connsiteX0" fmla="*/ 171922 w 569639"/>
              <a:gd name="connsiteY0" fmla="*/ 65602 h 1573519"/>
              <a:gd name="connsiteX1" fmla="*/ 230906 w 569639"/>
              <a:gd name="connsiteY1" fmla="*/ 392986 h 1573519"/>
              <a:gd name="connsiteX2" fmla="*/ 347057 w 569639"/>
              <a:gd name="connsiteY2" fmla="*/ 682786 h 1573519"/>
              <a:gd name="connsiteX3" fmla="*/ 352109 w 569639"/>
              <a:gd name="connsiteY3" fmla="*/ 688687 h 1573519"/>
              <a:gd name="connsiteX4" fmla="*/ 331259 w 569639"/>
              <a:gd name="connsiteY4" fmla="*/ 734240 h 1573519"/>
              <a:gd name="connsiteX5" fmla="*/ 239443 w 569639"/>
              <a:gd name="connsiteY5" fmla="*/ 961968 h 1573519"/>
              <a:gd name="connsiteX6" fmla="*/ 224174 w 569639"/>
              <a:gd name="connsiteY6" fmla="*/ 1004527 h 1573519"/>
              <a:gd name="connsiteX7" fmla="*/ 148369 w 569639"/>
              <a:gd name="connsiteY7" fmla="*/ 1325392 h 1573519"/>
              <a:gd name="connsiteX8" fmla="*/ 13120 w 569639"/>
              <a:gd name="connsiteY8" fmla="*/ 1380780 h 1573519"/>
              <a:gd name="connsiteX9" fmla="*/ 3698 w 569639"/>
              <a:gd name="connsiteY9" fmla="*/ 1399905 h 1573519"/>
              <a:gd name="connsiteX10" fmla="*/ 0 w 569639"/>
              <a:gd name="connsiteY10" fmla="*/ 1415144 h 1573519"/>
              <a:gd name="connsiteX11" fmla="*/ 51911 w 569639"/>
              <a:gd name="connsiteY11" fmla="*/ 1544543 h 1573519"/>
              <a:gd name="connsiteX12" fmla="*/ 63564 w 569639"/>
              <a:gd name="connsiteY12" fmla="*/ 1551814 h 1573519"/>
              <a:gd name="connsiteX13" fmla="*/ 114084 w 569639"/>
              <a:gd name="connsiteY13" fmla="*/ 1565448 h 1573519"/>
              <a:gd name="connsiteX14" fmla="*/ 129597 w 569639"/>
              <a:gd name="connsiteY14" fmla="*/ 1565280 h 1573519"/>
              <a:gd name="connsiteX15" fmla="*/ 136142 w 569639"/>
              <a:gd name="connsiteY15" fmla="*/ 1556227 h 1573519"/>
              <a:gd name="connsiteX16" fmla="*/ 161350 w 569639"/>
              <a:gd name="connsiteY16" fmla="*/ 1572574 h 1573519"/>
              <a:gd name="connsiteX17" fmla="*/ 169176 w 569639"/>
              <a:gd name="connsiteY17" fmla="*/ 1573519 h 1573519"/>
              <a:gd name="connsiteX18" fmla="*/ 204234 w 569639"/>
              <a:gd name="connsiteY18" fmla="*/ 1566111 h 1573519"/>
              <a:gd name="connsiteX19" fmla="*/ 218075 w 569639"/>
              <a:gd name="connsiteY19" fmla="*/ 1556604 h 1573519"/>
              <a:gd name="connsiteX20" fmla="*/ 274087 w 569639"/>
              <a:gd name="connsiteY20" fmla="*/ 1430197 h 1573519"/>
              <a:gd name="connsiteX21" fmla="*/ 274312 w 569639"/>
              <a:gd name="connsiteY21" fmla="*/ 1408949 h 1573519"/>
              <a:gd name="connsiteX22" fmla="*/ 262893 w 569639"/>
              <a:gd name="connsiteY22" fmla="*/ 1373085 h 1573519"/>
              <a:gd name="connsiteX23" fmla="*/ 260946 w 569639"/>
              <a:gd name="connsiteY23" fmla="*/ 1370135 h 1573519"/>
              <a:gd name="connsiteX24" fmla="*/ 424265 w 569639"/>
              <a:gd name="connsiteY24" fmla="*/ 1061804 h 1573519"/>
              <a:gd name="connsiteX25" fmla="*/ 434659 w 569639"/>
              <a:gd name="connsiteY25" fmla="*/ 1035424 h 1573519"/>
              <a:gd name="connsiteX26" fmla="*/ 557944 w 569639"/>
              <a:gd name="connsiteY26" fmla="*/ 649592 h 1573519"/>
              <a:gd name="connsiteX27" fmla="*/ 558203 w 569639"/>
              <a:gd name="connsiteY27" fmla="*/ 647426 h 1573519"/>
              <a:gd name="connsiteX28" fmla="*/ 559826 w 569639"/>
              <a:gd name="connsiteY28" fmla="*/ 646941 h 1573519"/>
              <a:gd name="connsiteX29" fmla="*/ 507860 w 569639"/>
              <a:gd name="connsiteY29" fmla="*/ 310308 h 1573519"/>
              <a:gd name="connsiteX30" fmla="*/ 366782 w 569639"/>
              <a:gd name="connsiteY30" fmla="*/ 278 h 1573519"/>
              <a:gd name="connsiteX31" fmla="*/ 178940 w 569639"/>
              <a:gd name="connsiteY31" fmla="*/ 56353 h 1573519"/>
              <a:gd name="connsiteX32" fmla="*/ 171922 w 569639"/>
              <a:gd name="connsiteY32" fmla="*/ 65602 h 157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9639" h="1573519">
                <a:moveTo>
                  <a:pt x="171922" y="65602"/>
                </a:moveTo>
                <a:cubicBezTo>
                  <a:pt x="160619" y="101811"/>
                  <a:pt x="184259" y="236728"/>
                  <a:pt x="230906" y="392986"/>
                </a:cubicBezTo>
                <a:cubicBezTo>
                  <a:pt x="270889" y="526921"/>
                  <a:pt x="316413" y="638478"/>
                  <a:pt x="347057" y="682786"/>
                </a:cubicBezTo>
                <a:lnTo>
                  <a:pt x="352109" y="688687"/>
                </a:lnTo>
                <a:lnTo>
                  <a:pt x="331259" y="734240"/>
                </a:lnTo>
                <a:cubicBezTo>
                  <a:pt x="303195" y="798546"/>
                  <a:pt x="271468" y="876862"/>
                  <a:pt x="239443" y="961968"/>
                </a:cubicBezTo>
                <a:lnTo>
                  <a:pt x="224174" y="1004527"/>
                </a:lnTo>
                <a:lnTo>
                  <a:pt x="148369" y="1325392"/>
                </a:lnTo>
                <a:lnTo>
                  <a:pt x="13120" y="1380780"/>
                </a:lnTo>
                <a:lnTo>
                  <a:pt x="3698" y="1399905"/>
                </a:lnTo>
                <a:lnTo>
                  <a:pt x="0" y="1415144"/>
                </a:lnTo>
                <a:lnTo>
                  <a:pt x="51911" y="1544543"/>
                </a:lnTo>
                <a:lnTo>
                  <a:pt x="63564" y="1551814"/>
                </a:lnTo>
                <a:cubicBezTo>
                  <a:pt x="79182" y="1559476"/>
                  <a:pt x="96372" y="1564048"/>
                  <a:pt x="114084" y="1565448"/>
                </a:cubicBezTo>
                <a:lnTo>
                  <a:pt x="129597" y="1565280"/>
                </a:lnTo>
                <a:lnTo>
                  <a:pt x="136142" y="1556227"/>
                </a:lnTo>
                <a:lnTo>
                  <a:pt x="161350" y="1572574"/>
                </a:lnTo>
                <a:lnTo>
                  <a:pt x="169176" y="1573519"/>
                </a:lnTo>
                <a:cubicBezTo>
                  <a:pt x="181495" y="1573519"/>
                  <a:pt x="193303" y="1570904"/>
                  <a:pt x="204234" y="1566111"/>
                </a:cubicBezTo>
                <a:lnTo>
                  <a:pt x="218075" y="1556604"/>
                </a:lnTo>
                <a:lnTo>
                  <a:pt x="274087" y="1430197"/>
                </a:lnTo>
                <a:lnTo>
                  <a:pt x="274312" y="1408949"/>
                </a:lnTo>
                <a:cubicBezTo>
                  <a:pt x="272498" y="1396590"/>
                  <a:pt x="268714" y="1384496"/>
                  <a:pt x="262893" y="1373085"/>
                </a:cubicBezTo>
                <a:lnTo>
                  <a:pt x="260946" y="1370135"/>
                </a:lnTo>
                <a:lnTo>
                  <a:pt x="424265" y="1061804"/>
                </a:lnTo>
                <a:lnTo>
                  <a:pt x="434659" y="1035424"/>
                </a:lnTo>
                <a:cubicBezTo>
                  <a:pt x="498707" y="865213"/>
                  <a:pt x="545745" y="716210"/>
                  <a:pt x="557944" y="649592"/>
                </a:cubicBezTo>
                <a:lnTo>
                  <a:pt x="558203" y="647426"/>
                </a:lnTo>
                <a:lnTo>
                  <a:pt x="559826" y="646941"/>
                </a:lnTo>
                <a:cubicBezTo>
                  <a:pt x="584432" y="639595"/>
                  <a:pt x="561171" y="488889"/>
                  <a:pt x="507860" y="310308"/>
                </a:cubicBezTo>
                <a:cubicBezTo>
                  <a:pt x="454550" y="131728"/>
                  <a:pt x="391387" y="-7068"/>
                  <a:pt x="366782" y="278"/>
                </a:cubicBezTo>
                <a:lnTo>
                  <a:pt x="178940" y="56353"/>
                </a:lnTo>
                <a:cubicBezTo>
                  <a:pt x="175864" y="57271"/>
                  <a:pt x="173536" y="60430"/>
                  <a:pt x="171922" y="65602"/>
                </a:cubicBezTo>
                <a:close/>
              </a:path>
            </a:pathLst>
          </a:custGeom>
          <a:solidFill>
            <a:srgbClr val="EED69D"/>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457200">
              <a:defRPr/>
            </a:pPr>
            <a:endParaRPr lang="en-US" kern="0">
              <a:solidFill>
                <a:prstClr val="white"/>
              </a:solidFill>
              <a:latin typeface="Calibri"/>
            </a:endParaRPr>
          </a:p>
        </p:txBody>
      </p:sp>
      <p:sp>
        <p:nvSpPr>
          <p:cNvPr id="202" name="Freeform: Shape 201">
            <a:extLst>
              <a:ext uri="{FF2B5EF4-FFF2-40B4-BE49-F238E27FC236}">
                <a16:creationId xmlns:a16="http://schemas.microsoft.com/office/drawing/2014/main" id="{676D529F-6FAC-8AF0-A0DF-0AF20BFB16BD}"/>
              </a:ext>
            </a:extLst>
          </p:cNvPr>
          <p:cNvSpPr/>
          <p:nvPr/>
        </p:nvSpPr>
        <p:spPr>
          <a:xfrm rot="20148131">
            <a:off x="970048" y="4075479"/>
            <a:ext cx="275351" cy="484289"/>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EA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457200">
              <a:defRPr/>
            </a:pPr>
            <a:endParaRPr lang="en-US" kern="0">
              <a:solidFill>
                <a:prstClr val="white"/>
              </a:solidFill>
              <a:latin typeface="Calibri"/>
            </a:endParaRPr>
          </a:p>
        </p:txBody>
      </p:sp>
      <p:sp>
        <p:nvSpPr>
          <p:cNvPr id="203" name="Freeform: Shape 202">
            <a:extLst>
              <a:ext uri="{FF2B5EF4-FFF2-40B4-BE49-F238E27FC236}">
                <a16:creationId xmlns:a16="http://schemas.microsoft.com/office/drawing/2014/main" id="{57A72604-C9A8-20E5-AE16-404147FA23A5}"/>
              </a:ext>
            </a:extLst>
          </p:cNvPr>
          <p:cNvSpPr/>
          <p:nvPr/>
        </p:nvSpPr>
        <p:spPr>
          <a:xfrm rot="21305718">
            <a:off x="523437" y="4060480"/>
            <a:ext cx="715175" cy="1004452"/>
          </a:xfrm>
          <a:custGeom>
            <a:avLst/>
            <a:gdLst>
              <a:gd name="connsiteX0" fmla="*/ 151169 w 580979"/>
              <a:gd name="connsiteY0" fmla="*/ 0 h 1216667"/>
              <a:gd name="connsiteX1" fmla="*/ 331426 w 580979"/>
              <a:gd name="connsiteY1" fmla="*/ 0 h 1216667"/>
              <a:gd name="connsiteX2" fmla="*/ 432481 w 580979"/>
              <a:gd name="connsiteY2" fmla="*/ 201519 h 1216667"/>
              <a:gd name="connsiteX3" fmla="*/ 432481 w 580979"/>
              <a:gd name="connsiteY3" fmla="*/ 0 h 1216667"/>
              <a:gd name="connsiteX4" fmla="*/ 487656 w 580979"/>
              <a:gd name="connsiteY4" fmla="*/ 0 h 1216667"/>
              <a:gd name="connsiteX5" fmla="*/ 580979 w 580979"/>
              <a:gd name="connsiteY5" fmla="*/ 274197 h 1216667"/>
              <a:gd name="connsiteX6" fmla="*/ 477532 w 580979"/>
              <a:gd name="connsiteY6" fmla="*/ 1216667 h 1216667"/>
              <a:gd name="connsiteX7" fmla="*/ 76902 w 580979"/>
              <a:gd name="connsiteY7" fmla="*/ 1216667 h 1216667"/>
              <a:gd name="connsiteX8" fmla="*/ 0 w 580979"/>
              <a:gd name="connsiteY8" fmla="*/ 516042 h 121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979" h="1216667">
                <a:moveTo>
                  <a:pt x="151169" y="0"/>
                </a:moveTo>
                <a:lnTo>
                  <a:pt x="331426" y="0"/>
                </a:lnTo>
                <a:lnTo>
                  <a:pt x="432481" y="201519"/>
                </a:lnTo>
                <a:lnTo>
                  <a:pt x="432481" y="0"/>
                </a:lnTo>
                <a:lnTo>
                  <a:pt x="487656" y="0"/>
                </a:lnTo>
                <a:lnTo>
                  <a:pt x="580979" y="274197"/>
                </a:lnTo>
                <a:lnTo>
                  <a:pt x="477532" y="1216667"/>
                </a:lnTo>
                <a:lnTo>
                  <a:pt x="76902" y="1216667"/>
                </a:lnTo>
                <a:lnTo>
                  <a:pt x="0" y="516042"/>
                </a:lnTo>
                <a:close/>
              </a:path>
            </a:pathLst>
          </a:custGeom>
          <a:solidFill>
            <a:srgbClr val="EA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457200">
              <a:defRPr/>
            </a:pPr>
            <a:endParaRPr lang="en-US" kern="0">
              <a:solidFill>
                <a:prstClr val="white"/>
              </a:solidFill>
              <a:latin typeface="Calibri"/>
            </a:endParaRPr>
          </a:p>
        </p:txBody>
      </p:sp>
      <p:sp>
        <p:nvSpPr>
          <p:cNvPr id="204" name="Freeform: Shape 203">
            <a:extLst>
              <a:ext uri="{FF2B5EF4-FFF2-40B4-BE49-F238E27FC236}">
                <a16:creationId xmlns:a16="http://schemas.microsoft.com/office/drawing/2014/main" id="{3BCB6E62-06AB-F3CD-E2AB-9E3172E0EA77}"/>
              </a:ext>
            </a:extLst>
          </p:cNvPr>
          <p:cNvSpPr/>
          <p:nvPr/>
        </p:nvSpPr>
        <p:spPr>
          <a:xfrm rot="12954194" flipV="1">
            <a:off x="252829" y="5594287"/>
            <a:ext cx="337028" cy="434496"/>
          </a:xfrm>
          <a:custGeom>
            <a:avLst/>
            <a:gdLst>
              <a:gd name="connsiteX0" fmla="*/ 448897 w 448897"/>
              <a:gd name="connsiteY0" fmla="*/ 96979 h 703567"/>
              <a:gd name="connsiteX1" fmla="*/ 0 w 448897"/>
              <a:gd name="connsiteY1" fmla="*/ 0 h 703567"/>
              <a:gd name="connsiteX2" fmla="*/ 22974 w 448897"/>
              <a:gd name="connsiteY2" fmla="*/ 703567 h 703567"/>
              <a:gd name="connsiteX3" fmla="*/ 425876 w 448897"/>
              <a:gd name="connsiteY3" fmla="*/ 703567 h 703567"/>
            </a:gdLst>
            <a:ahLst/>
            <a:cxnLst>
              <a:cxn ang="0">
                <a:pos x="connsiteX0" y="connsiteY0"/>
              </a:cxn>
              <a:cxn ang="0">
                <a:pos x="connsiteX1" y="connsiteY1"/>
              </a:cxn>
              <a:cxn ang="0">
                <a:pos x="connsiteX2" y="connsiteY2"/>
              </a:cxn>
              <a:cxn ang="0">
                <a:pos x="connsiteX3" y="connsiteY3"/>
              </a:cxn>
            </a:cxnLst>
            <a:rect l="l" t="t" r="r" b="b"/>
            <a:pathLst>
              <a:path w="448897" h="703567">
                <a:moveTo>
                  <a:pt x="448897" y="96979"/>
                </a:moveTo>
                <a:lnTo>
                  <a:pt x="0" y="0"/>
                </a:lnTo>
                <a:lnTo>
                  <a:pt x="22974" y="703567"/>
                </a:lnTo>
                <a:lnTo>
                  <a:pt x="425876" y="703567"/>
                </a:lnTo>
                <a:close/>
              </a:path>
            </a:pathLst>
          </a:custGeom>
          <a:solidFill>
            <a:srgbClr val="000000"/>
          </a:solidFill>
          <a:ln w="9525" cap="flat" cmpd="sng" algn="ctr">
            <a:noFill/>
            <a:prstDash val="solid"/>
          </a:ln>
          <a:effectLst/>
        </p:spPr>
        <p:txBody>
          <a:bodyPr wrap="square" rtlCol="0" anchor="ctr">
            <a:noAutofit/>
          </a:bodyP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205" name="Oval 204">
            <a:extLst>
              <a:ext uri="{FF2B5EF4-FFF2-40B4-BE49-F238E27FC236}">
                <a16:creationId xmlns:a16="http://schemas.microsoft.com/office/drawing/2014/main" id="{C28890D1-58F3-08BC-6383-99FFFEA9BEFA}"/>
              </a:ext>
            </a:extLst>
          </p:cNvPr>
          <p:cNvSpPr/>
          <p:nvPr/>
        </p:nvSpPr>
        <p:spPr>
          <a:xfrm>
            <a:off x="991172" y="4241516"/>
            <a:ext cx="54922" cy="70413"/>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457200">
              <a:defRPr/>
            </a:pPr>
            <a:endParaRPr lang="en-US" kern="0">
              <a:solidFill>
                <a:prstClr val="white"/>
              </a:solidFill>
              <a:latin typeface="Calibri"/>
            </a:endParaRPr>
          </a:p>
        </p:txBody>
      </p:sp>
      <p:sp>
        <p:nvSpPr>
          <p:cNvPr id="206" name="Oval 205">
            <a:extLst>
              <a:ext uri="{FF2B5EF4-FFF2-40B4-BE49-F238E27FC236}">
                <a16:creationId xmlns:a16="http://schemas.microsoft.com/office/drawing/2014/main" id="{7C27B187-D864-5777-8153-AFFEDBCDE5B4}"/>
              </a:ext>
            </a:extLst>
          </p:cNvPr>
          <p:cNvSpPr/>
          <p:nvPr/>
        </p:nvSpPr>
        <p:spPr>
          <a:xfrm>
            <a:off x="1000707" y="4329533"/>
            <a:ext cx="54922" cy="70413"/>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457200">
              <a:defRPr/>
            </a:pPr>
            <a:endParaRPr lang="en-US" kern="0">
              <a:solidFill>
                <a:prstClr val="white"/>
              </a:solidFill>
              <a:latin typeface="Calibri"/>
            </a:endParaRPr>
          </a:p>
        </p:txBody>
      </p:sp>
      <p:pic>
        <p:nvPicPr>
          <p:cNvPr id="207" name="Picture 206">
            <a:extLst>
              <a:ext uri="{FF2B5EF4-FFF2-40B4-BE49-F238E27FC236}">
                <a16:creationId xmlns:a16="http://schemas.microsoft.com/office/drawing/2014/main" id="{CD700726-E6CB-CAE4-0A38-E67323F22BC7}"/>
              </a:ext>
            </a:extLst>
          </p:cNvPr>
          <p:cNvPicPr>
            <a:picLocks noChangeAspect="1"/>
          </p:cNvPicPr>
          <p:nvPr/>
        </p:nvPicPr>
        <p:blipFill>
          <a:blip r:embed="rId7" cstate="print">
            <a:extLst>
              <a:ext uri="{BEBA8EAE-BF5A-486C-A8C5-ECC9F3942E4B}">
                <a14:imgProps xmlns:a14="http://schemas.microsoft.com/office/drawing/2010/main">
                  <a14:imgLayer r:embed="rId8">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rot="21100584">
            <a:off x="1039759" y="4209085"/>
            <a:ext cx="138745" cy="221701"/>
          </a:xfrm>
          <a:prstGeom prst="rect">
            <a:avLst/>
          </a:prstGeom>
          <a:ln>
            <a:noFill/>
          </a:ln>
        </p:spPr>
      </p:pic>
      <p:grpSp>
        <p:nvGrpSpPr>
          <p:cNvPr id="210" name="Group 209">
            <a:extLst>
              <a:ext uri="{FF2B5EF4-FFF2-40B4-BE49-F238E27FC236}">
                <a16:creationId xmlns:a16="http://schemas.microsoft.com/office/drawing/2014/main" id="{DE920C68-A3FD-0AE2-9891-154E3DA7EA09}"/>
              </a:ext>
            </a:extLst>
          </p:cNvPr>
          <p:cNvGrpSpPr/>
          <p:nvPr/>
        </p:nvGrpSpPr>
        <p:grpSpPr>
          <a:xfrm rot="2289400">
            <a:off x="140626" y="5857444"/>
            <a:ext cx="248293" cy="310576"/>
            <a:chOff x="3312043" y="4084938"/>
            <a:chExt cx="189762" cy="211269"/>
          </a:xfrm>
        </p:grpSpPr>
        <p:sp>
          <p:nvSpPr>
            <p:cNvPr id="211" name="Chord 210">
              <a:extLst>
                <a:ext uri="{FF2B5EF4-FFF2-40B4-BE49-F238E27FC236}">
                  <a16:creationId xmlns:a16="http://schemas.microsoft.com/office/drawing/2014/main" id="{2BEDB21C-A085-813C-CB3D-6A20E77AF649}"/>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algn="ctr" defTabSz="457200">
                <a:defRPr/>
              </a:pPr>
              <a:endParaRPr lang="en-US" sz="1530" kern="0">
                <a:solidFill>
                  <a:prstClr val="white"/>
                </a:solidFill>
                <a:latin typeface="Calibri"/>
              </a:endParaRPr>
            </a:p>
          </p:txBody>
        </p:sp>
        <p:sp>
          <p:nvSpPr>
            <p:cNvPr id="212" name="Chord 211">
              <a:extLst>
                <a:ext uri="{FF2B5EF4-FFF2-40B4-BE49-F238E27FC236}">
                  <a16:creationId xmlns:a16="http://schemas.microsoft.com/office/drawing/2014/main" id="{BA5E6C45-221E-1F8A-9B54-8AE9D0CA6D63}"/>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algn="ctr" defTabSz="457200">
                <a:defRPr/>
              </a:pPr>
              <a:endParaRPr lang="en-US" sz="1530" kern="0">
                <a:solidFill>
                  <a:prstClr val="white"/>
                </a:solidFill>
                <a:latin typeface="Calibri"/>
              </a:endParaRPr>
            </a:p>
          </p:txBody>
        </p:sp>
      </p:grpSp>
      <p:pic>
        <p:nvPicPr>
          <p:cNvPr id="191" name="Picture 190" descr="A fire hose spraying water into a fire&#10;&#10;Description automatically generated with low confidence">
            <a:extLst>
              <a:ext uri="{FF2B5EF4-FFF2-40B4-BE49-F238E27FC236}">
                <a16:creationId xmlns:a16="http://schemas.microsoft.com/office/drawing/2014/main" id="{242E09DB-D4BB-54F3-2CB0-1B4CC2BFB6AA}"/>
              </a:ext>
            </a:extLst>
          </p:cNvPr>
          <p:cNvPicPr>
            <a:picLocks noChangeAspect="1"/>
          </p:cNvPicPr>
          <p:nvPr/>
        </p:nvPicPr>
        <p:blipFill rotWithShape="1">
          <a:blip r:embed="rId9">
            <a:extLst>
              <a:ext uri="{BEBA8EAE-BF5A-486C-A8C5-ECC9F3942E4B}">
                <a14:imgProps xmlns:a14="http://schemas.microsoft.com/office/drawing/2010/main">
                  <a14:imgLayer r:embed="rId6">
                    <a14:imgEffect>
                      <a14:backgroundRemoval t="10000" b="90000" l="272" r="94150">
                        <a14:foregroundMark x1="45766" y1="23274" x2="46731" y2="23374"/>
                        <a14:foregroundMark x1="41244" y1="22807" x2="42182" y2="22904"/>
                        <a14:foregroundMark x1="28912" y1="21531" x2="39901" y2="22668"/>
                        <a14:foregroundMark x1="55306" y1="27041" x2="54966" y2="27857"/>
                        <a14:foregroundMark x1="44150" y1="26224" x2="63333" y2="31633"/>
                        <a14:foregroundMark x1="61497" y1="27347" x2="61497" y2="27347"/>
                        <a14:foregroundMark x1="69932" y1="28265" x2="69932" y2="28265"/>
                        <a14:foregroundMark x1="73333" y1="39898" x2="73333" y2="39898"/>
                        <a14:foregroundMark x1="67075" y1="44286" x2="67075" y2="44286"/>
                        <a14:foregroundMark x1="58095" y1="36735" x2="58095" y2="36735"/>
                        <a14:foregroundMark x1="340" y1="80408" x2="8095" y2="80408"/>
                        <a14:backgroundMark x1="43537" y1="23367" x2="43537" y2="23367"/>
                        <a14:backgroundMark x1="47755" y1="23776" x2="50408" y2="26020"/>
                        <a14:backgroundMark x1="48367" y1="23878" x2="48163" y2="23571"/>
                        <a14:backgroundMark x1="48027" y1="22959" x2="47755" y2="24286"/>
                        <a14:backgroundMark x1="47755" y1="23163" x2="47755" y2="23163"/>
                        <a14:backgroundMark x1="44490" y1="22857" x2="43197" y2="23776"/>
                        <a14:backgroundMark x1="40612" y1="22857" x2="41429" y2="22245"/>
                        <a14:backgroundMark x1="42245" y1="23265" x2="42177" y2="22245"/>
                        <a14:backgroundMark x1="42653" y1="22653" x2="42653" y2="22755"/>
                        <a14:backgroundMark x1="41973" y1="22653" x2="42313" y2="23265"/>
                        <a14:backgroundMark x1="39864" y1="22755" x2="40136" y2="22755"/>
                        <a14:backgroundMark x1="40136" y1="22755" x2="40476" y2="22755"/>
                        <a14:backgroundMark x1="42245" y1="22755" x2="45986" y2="22755"/>
                        <a14:backgroundMark x1="62517" y1="51633" x2="62177" y2="52653"/>
                        <a14:backgroundMark x1="59864" y1="60510" x2="61497" y2="60510"/>
                        <a14:backgroundMark x1="59864" y1="60102" x2="60748" y2="60102"/>
                        <a14:backgroundMark x1="92245" y1="43878" x2="70816" y2="74082"/>
                        <a14:backgroundMark x1="59660" y1="49694" x2="87143" y2="79898"/>
                        <a14:backgroundMark x1="87143" y1="79898" x2="93878" y2="80204"/>
                        <a14:backgroundMark x1="95374" y1="60714" x2="77143" y2="84592"/>
                        <a14:backgroundMark x1="79524" y1="42041" x2="87619" y2="46837"/>
                        <a14:backgroundMark x1="87619" y1="46837" x2="91701" y2="55408"/>
                        <a14:backgroundMark x1="78367" y1="44796" x2="80272" y2="48265"/>
                        <a14:backgroundMark x1="88027" y1="61837" x2="94558" y2="81837"/>
                        <a14:backgroundMark x1="94558" y1="81837" x2="94558" y2="81837"/>
                        <a14:backgroundMark x1="95238" y1="72245" x2="64830" y2="76531"/>
                        <a14:backgroundMark x1="64830" y1="76531" x2="60544" y2="79796"/>
                        <a14:backgroundMark x1="59932" y1="59490" x2="71020" y2="73163"/>
                        <a14:backgroundMark x1="71020" y1="73163" x2="75102" y2="73776"/>
                        <a14:backgroundMark x1="60476" y1="62041" x2="87755" y2="75408"/>
                        <a14:backgroundMark x1="87347" y1="72449" x2="62381" y2="69694"/>
                        <a14:backgroundMark x1="81905" y1="80000" x2="90272" y2="85918"/>
                        <a14:backgroundMark x1="93741" y1="82143" x2="92109" y2="85612"/>
                        <a14:backgroundMark x1="92857" y1="82143" x2="87959" y2="82551"/>
                      </a14:backgroundRemoval>
                    </a14:imgEffect>
                  </a14:imgLayer>
                </a14:imgProps>
              </a:ext>
              <a:ext uri="{28A0092B-C50C-407E-A947-70E740481C1C}">
                <a14:useLocalDpi xmlns:a14="http://schemas.microsoft.com/office/drawing/2010/main" val="0"/>
              </a:ext>
            </a:extLst>
          </a:blip>
          <a:srcRect t="13038" r="23303" b="10441"/>
          <a:stretch/>
        </p:blipFill>
        <p:spPr>
          <a:xfrm rot="20005292">
            <a:off x="-481857" y="3994100"/>
            <a:ext cx="5233628" cy="2868542"/>
          </a:xfrm>
          <a:prstGeom prst="rect">
            <a:avLst/>
          </a:prstGeom>
        </p:spPr>
      </p:pic>
      <p:sp>
        <p:nvSpPr>
          <p:cNvPr id="208" name="Freeform: Shape 207">
            <a:extLst>
              <a:ext uri="{FF2B5EF4-FFF2-40B4-BE49-F238E27FC236}">
                <a16:creationId xmlns:a16="http://schemas.microsoft.com/office/drawing/2014/main" id="{FD61803A-02F0-8700-8251-9FB5A98F2C11}"/>
              </a:ext>
            </a:extLst>
          </p:cNvPr>
          <p:cNvSpPr/>
          <p:nvPr/>
        </p:nvSpPr>
        <p:spPr>
          <a:xfrm rot="4265075">
            <a:off x="854227" y="4198419"/>
            <a:ext cx="449740" cy="818629"/>
          </a:xfrm>
          <a:custGeom>
            <a:avLst/>
            <a:gdLst>
              <a:gd name="connsiteX0" fmla="*/ 52 w 592420"/>
              <a:gd name="connsiteY0" fmla="*/ 1467855 h 1599111"/>
              <a:gd name="connsiteX1" fmla="*/ 170556 w 592420"/>
              <a:gd name="connsiteY1" fmla="*/ 1182219 h 1599111"/>
              <a:gd name="connsiteX2" fmla="*/ 381328 w 592420"/>
              <a:gd name="connsiteY2" fmla="*/ 951893 h 1599111"/>
              <a:gd name="connsiteX3" fmla="*/ 393660 w 592420"/>
              <a:gd name="connsiteY3" fmla="*/ 945107 h 1599111"/>
              <a:gd name="connsiteX4" fmla="*/ 389574 w 592420"/>
              <a:gd name="connsiteY4" fmla="*/ 886271 h 1599111"/>
              <a:gd name="connsiteX5" fmla="*/ 383842 w 592420"/>
              <a:gd name="connsiteY5" fmla="*/ 640797 h 1599111"/>
              <a:gd name="connsiteX6" fmla="*/ 384539 w 592420"/>
              <a:gd name="connsiteY6" fmla="*/ 595586 h 1599111"/>
              <a:gd name="connsiteX7" fmla="*/ 429074 w 592420"/>
              <a:gd name="connsiteY7" fmla="*/ 249300 h 1599111"/>
              <a:gd name="connsiteX8" fmla="*/ 314561 w 592420"/>
              <a:gd name="connsiteY8" fmla="*/ 142922 h 1599111"/>
              <a:gd name="connsiteX9" fmla="*/ 312478 w 592420"/>
              <a:gd name="connsiteY9" fmla="*/ 121704 h 1599111"/>
              <a:gd name="connsiteX10" fmla="*/ 314384 w 592420"/>
              <a:gd name="connsiteY10" fmla="*/ 106139 h 1599111"/>
              <a:gd name="connsiteX11" fmla="*/ 408541 w 592420"/>
              <a:gd name="connsiteY11" fmla="*/ 3313 h 1599111"/>
              <a:gd name="connsiteX12" fmla="*/ 422008 w 592420"/>
              <a:gd name="connsiteY12" fmla="*/ 611 h 1599111"/>
              <a:gd name="connsiteX13" fmla="*/ 474093 w 592420"/>
              <a:gd name="connsiteY13" fmla="*/ 5644 h 1599111"/>
              <a:gd name="connsiteX14" fmla="*/ 488552 w 592420"/>
              <a:gd name="connsiteY14" fmla="*/ 11264 h 1599111"/>
              <a:gd name="connsiteX15" fmla="*/ 491490 w 592420"/>
              <a:gd name="connsiteY15" fmla="*/ 22042 h 1599111"/>
              <a:gd name="connsiteX16" fmla="*/ 520840 w 592420"/>
              <a:gd name="connsiteY16" fmla="*/ 15620 h 1599111"/>
              <a:gd name="connsiteX17" fmla="*/ 528498 w 592420"/>
              <a:gd name="connsiteY17" fmla="*/ 17492 h 1599111"/>
              <a:gd name="connsiteX18" fmla="*/ 558701 w 592420"/>
              <a:gd name="connsiteY18" fmla="*/ 36772 h 1599111"/>
              <a:gd name="connsiteX19" fmla="*/ 568306 w 592420"/>
              <a:gd name="connsiteY19" fmla="*/ 50544 h 1599111"/>
              <a:gd name="connsiteX20" fmla="*/ 576212 w 592420"/>
              <a:gd name="connsiteY20" fmla="*/ 188579 h 1599111"/>
              <a:gd name="connsiteX21" fmla="*/ 568939 w 592420"/>
              <a:gd name="connsiteY21" fmla="*/ 208545 h 1599111"/>
              <a:gd name="connsiteX22" fmla="*/ 545621 w 592420"/>
              <a:gd name="connsiteY22" fmla="*/ 238089 h 1599111"/>
              <a:gd name="connsiteX23" fmla="*/ 544230 w 592420"/>
              <a:gd name="connsiteY23" fmla="*/ 239098 h 1599111"/>
              <a:gd name="connsiteX24" fmla="*/ 591983 w 592420"/>
              <a:gd name="connsiteY24" fmla="*/ 612448 h 1599111"/>
              <a:gd name="connsiteX25" fmla="*/ 592420 w 592420"/>
              <a:gd name="connsiteY25" fmla="*/ 640798 h 1599111"/>
              <a:gd name="connsiteX26" fmla="*/ 571924 w 592420"/>
              <a:gd name="connsiteY26" fmla="*/ 1045329 h 1599111"/>
              <a:gd name="connsiteX27" fmla="*/ 568048 w 592420"/>
              <a:gd name="connsiteY27" fmla="*/ 1061071 h 1599111"/>
              <a:gd name="connsiteX28" fmla="*/ 571152 w 592420"/>
              <a:gd name="connsiteY28" fmla="*/ 1071502 h 1599111"/>
              <a:gd name="connsiteX29" fmla="*/ 400649 w 592420"/>
              <a:gd name="connsiteY29" fmla="*/ 1357138 h 1599111"/>
              <a:gd name="connsiteX30" fmla="*/ 159422 w 592420"/>
              <a:gd name="connsiteY30" fmla="*/ 1597620 h 1599111"/>
              <a:gd name="connsiteX31" fmla="*/ 3364 w 592420"/>
              <a:gd name="connsiteY31" fmla="*/ 1478983 h 1599111"/>
              <a:gd name="connsiteX32" fmla="*/ 52 w 592420"/>
              <a:gd name="connsiteY32" fmla="*/ 1467855 h 159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2420" h="1599111">
                <a:moveTo>
                  <a:pt x="52" y="1467855"/>
                </a:moveTo>
                <a:cubicBezTo>
                  <a:pt x="2226" y="1429986"/>
                  <a:pt x="71867" y="1312038"/>
                  <a:pt x="170556" y="1182219"/>
                </a:cubicBezTo>
                <a:cubicBezTo>
                  <a:pt x="255147" y="1070946"/>
                  <a:pt x="337043" y="982570"/>
                  <a:pt x="381328" y="951893"/>
                </a:cubicBezTo>
                <a:lnTo>
                  <a:pt x="393660" y="945107"/>
                </a:lnTo>
                <a:lnTo>
                  <a:pt x="389574" y="886271"/>
                </a:lnTo>
                <a:cubicBezTo>
                  <a:pt x="385955" y="816201"/>
                  <a:pt x="383842" y="731728"/>
                  <a:pt x="383842" y="640797"/>
                </a:cubicBezTo>
                <a:lnTo>
                  <a:pt x="384539" y="595586"/>
                </a:lnTo>
                <a:lnTo>
                  <a:pt x="429074" y="249300"/>
                </a:lnTo>
                <a:lnTo>
                  <a:pt x="314561" y="142922"/>
                </a:lnTo>
                <a:lnTo>
                  <a:pt x="312478" y="121704"/>
                </a:lnTo>
                <a:lnTo>
                  <a:pt x="314384" y="106139"/>
                </a:lnTo>
                <a:lnTo>
                  <a:pt x="408541" y="3313"/>
                </a:lnTo>
                <a:lnTo>
                  <a:pt x="422008" y="611"/>
                </a:lnTo>
                <a:cubicBezTo>
                  <a:pt x="439323" y="-1059"/>
                  <a:pt x="457022" y="716"/>
                  <a:pt x="474093" y="5644"/>
                </a:cubicBezTo>
                <a:lnTo>
                  <a:pt x="488552" y="11264"/>
                </a:lnTo>
                <a:lnTo>
                  <a:pt x="491490" y="22042"/>
                </a:lnTo>
                <a:lnTo>
                  <a:pt x="520840" y="15620"/>
                </a:lnTo>
                <a:lnTo>
                  <a:pt x="528498" y="17492"/>
                </a:lnTo>
                <a:cubicBezTo>
                  <a:pt x="540027" y="21830"/>
                  <a:pt x="550158" y="28437"/>
                  <a:pt x="558701" y="36772"/>
                </a:cubicBezTo>
                <a:lnTo>
                  <a:pt x="568306" y="50544"/>
                </a:lnTo>
                <a:lnTo>
                  <a:pt x="576212" y="188579"/>
                </a:lnTo>
                <a:lnTo>
                  <a:pt x="568939" y="208545"/>
                </a:lnTo>
                <a:cubicBezTo>
                  <a:pt x="562889" y="219474"/>
                  <a:pt x="555088" y="229460"/>
                  <a:pt x="545621" y="238089"/>
                </a:cubicBezTo>
                <a:lnTo>
                  <a:pt x="544230" y="239098"/>
                </a:lnTo>
                <a:lnTo>
                  <a:pt x="591983" y="612448"/>
                </a:lnTo>
                <a:lnTo>
                  <a:pt x="592420" y="640798"/>
                </a:lnTo>
                <a:cubicBezTo>
                  <a:pt x="592420" y="822660"/>
                  <a:pt x="583968" y="978683"/>
                  <a:pt x="571924" y="1045329"/>
                </a:cubicBezTo>
                <a:lnTo>
                  <a:pt x="568048" y="1061071"/>
                </a:lnTo>
                <a:lnTo>
                  <a:pt x="571152" y="1071502"/>
                </a:lnTo>
                <a:cubicBezTo>
                  <a:pt x="568979" y="1109371"/>
                  <a:pt x="499338" y="1227319"/>
                  <a:pt x="400649" y="1357138"/>
                </a:cubicBezTo>
                <a:cubicBezTo>
                  <a:pt x="287861" y="1505502"/>
                  <a:pt x="179864" y="1613161"/>
                  <a:pt x="159422" y="1597620"/>
                </a:cubicBezTo>
                <a:lnTo>
                  <a:pt x="3364" y="1478983"/>
                </a:lnTo>
                <a:cubicBezTo>
                  <a:pt x="808" y="1477040"/>
                  <a:pt x="-258" y="1473265"/>
                  <a:pt x="52" y="1467855"/>
                </a:cubicBezTo>
                <a:close/>
              </a:path>
            </a:pathLst>
          </a:custGeom>
          <a:solidFill>
            <a:srgbClr val="EED69D"/>
          </a:solidFill>
          <a:ln w="9525" cap="flat" cmpd="sng" algn="ctr">
            <a:noFill/>
            <a:prstDash val="solid"/>
          </a:ln>
          <a:effectLst/>
        </p:spPr>
        <p:txBody>
          <a:bodyPr wrap="square" rtlCol="0" anchor="ctr">
            <a:noAutofit/>
          </a:bodyPr>
          <a:lstStyle/>
          <a:p>
            <a:pPr algn="ctr" defTabSz="457200" fontAlgn="base">
              <a:spcBef>
                <a:spcPct val="0"/>
              </a:spcBef>
              <a:spcAft>
                <a:spcPct val="0"/>
              </a:spcAft>
              <a:defRPr/>
            </a:pPr>
            <a:endParaRPr lang="en-US" sz="1530" kern="0" dirty="0">
              <a:solidFill>
                <a:prstClr val="white"/>
              </a:solidFill>
              <a:latin typeface="Calibri" panose="020F0502020204030204"/>
            </a:endParaRPr>
          </a:p>
        </p:txBody>
      </p:sp>
      <p:sp>
        <p:nvSpPr>
          <p:cNvPr id="209" name="Freeform: Shape 208">
            <a:extLst>
              <a:ext uri="{FF2B5EF4-FFF2-40B4-BE49-F238E27FC236}">
                <a16:creationId xmlns:a16="http://schemas.microsoft.com/office/drawing/2014/main" id="{8F4219C4-B315-F102-4AA6-C401B0F395B3}"/>
              </a:ext>
            </a:extLst>
          </p:cNvPr>
          <p:cNvSpPr/>
          <p:nvPr/>
        </p:nvSpPr>
        <p:spPr>
          <a:xfrm rot="19986923">
            <a:off x="531664" y="4137333"/>
            <a:ext cx="343120" cy="559608"/>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EA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457200">
              <a:defRPr/>
            </a:pPr>
            <a:endParaRPr lang="en-US" kern="0">
              <a:solidFill>
                <a:prstClr val="white"/>
              </a:solidFill>
              <a:latin typeface="Calibri"/>
            </a:endParaRPr>
          </a:p>
        </p:txBody>
      </p:sp>
      <p:grpSp>
        <p:nvGrpSpPr>
          <p:cNvPr id="229" name="Group 228">
            <a:extLst>
              <a:ext uri="{FF2B5EF4-FFF2-40B4-BE49-F238E27FC236}">
                <a16:creationId xmlns:a16="http://schemas.microsoft.com/office/drawing/2014/main" id="{5D2520C5-A2C3-A65B-AFB3-E2D2263A81A4}"/>
              </a:ext>
            </a:extLst>
          </p:cNvPr>
          <p:cNvGrpSpPr/>
          <p:nvPr/>
        </p:nvGrpSpPr>
        <p:grpSpPr>
          <a:xfrm>
            <a:off x="9552169" y="551751"/>
            <a:ext cx="2367072" cy="3548813"/>
            <a:chOff x="9015729" y="1672858"/>
            <a:chExt cx="3377857" cy="4556872"/>
          </a:xfrm>
        </p:grpSpPr>
        <p:sp>
          <p:nvSpPr>
            <p:cNvPr id="230" name="Freeform: Shape 229">
              <a:extLst>
                <a:ext uri="{FF2B5EF4-FFF2-40B4-BE49-F238E27FC236}">
                  <a16:creationId xmlns:a16="http://schemas.microsoft.com/office/drawing/2014/main" id="{04525046-CB1A-E4AF-1B76-C29A8E2AF018}"/>
                </a:ext>
              </a:extLst>
            </p:cNvPr>
            <p:cNvSpPr/>
            <p:nvPr/>
          </p:nvSpPr>
          <p:spPr>
            <a:xfrm rot="16970389" flipH="1">
              <a:off x="10586186" y="3322088"/>
              <a:ext cx="584042" cy="1090354"/>
            </a:xfrm>
            <a:custGeom>
              <a:avLst/>
              <a:gdLst>
                <a:gd name="connsiteX0" fmla="*/ 52 w 592420"/>
                <a:gd name="connsiteY0" fmla="*/ 1467855 h 1599111"/>
                <a:gd name="connsiteX1" fmla="*/ 170556 w 592420"/>
                <a:gd name="connsiteY1" fmla="*/ 1182219 h 1599111"/>
                <a:gd name="connsiteX2" fmla="*/ 381328 w 592420"/>
                <a:gd name="connsiteY2" fmla="*/ 951893 h 1599111"/>
                <a:gd name="connsiteX3" fmla="*/ 393660 w 592420"/>
                <a:gd name="connsiteY3" fmla="*/ 945107 h 1599111"/>
                <a:gd name="connsiteX4" fmla="*/ 389574 w 592420"/>
                <a:gd name="connsiteY4" fmla="*/ 886271 h 1599111"/>
                <a:gd name="connsiteX5" fmla="*/ 383842 w 592420"/>
                <a:gd name="connsiteY5" fmla="*/ 640797 h 1599111"/>
                <a:gd name="connsiteX6" fmla="*/ 384539 w 592420"/>
                <a:gd name="connsiteY6" fmla="*/ 595586 h 1599111"/>
                <a:gd name="connsiteX7" fmla="*/ 429074 w 592420"/>
                <a:gd name="connsiteY7" fmla="*/ 249300 h 1599111"/>
                <a:gd name="connsiteX8" fmla="*/ 314561 w 592420"/>
                <a:gd name="connsiteY8" fmla="*/ 142922 h 1599111"/>
                <a:gd name="connsiteX9" fmla="*/ 312478 w 592420"/>
                <a:gd name="connsiteY9" fmla="*/ 121704 h 1599111"/>
                <a:gd name="connsiteX10" fmla="*/ 314384 w 592420"/>
                <a:gd name="connsiteY10" fmla="*/ 106139 h 1599111"/>
                <a:gd name="connsiteX11" fmla="*/ 408541 w 592420"/>
                <a:gd name="connsiteY11" fmla="*/ 3313 h 1599111"/>
                <a:gd name="connsiteX12" fmla="*/ 422008 w 592420"/>
                <a:gd name="connsiteY12" fmla="*/ 611 h 1599111"/>
                <a:gd name="connsiteX13" fmla="*/ 474093 w 592420"/>
                <a:gd name="connsiteY13" fmla="*/ 5644 h 1599111"/>
                <a:gd name="connsiteX14" fmla="*/ 488552 w 592420"/>
                <a:gd name="connsiteY14" fmla="*/ 11264 h 1599111"/>
                <a:gd name="connsiteX15" fmla="*/ 491490 w 592420"/>
                <a:gd name="connsiteY15" fmla="*/ 22042 h 1599111"/>
                <a:gd name="connsiteX16" fmla="*/ 520840 w 592420"/>
                <a:gd name="connsiteY16" fmla="*/ 15620 h 1599111"/>
                <a:gd name="connsiteX17" fmla="*/ 528498 w 592420"/>
                <a:gd name="connsiteY17" fmla="*/ 17492 h 1599111"/>
                <a:gd name="connsiteX18" fmla="*/ 558701 w 592420"/>
                <a:gd name="connsiteY18" fmla="*/ 36772 h 1599111"/>
                <a:gd name="connsiteX19" fmla="*/ 568306 w 592420"/>
                <a:gd name="connsiteY19" fmla="*/ 50544 h 1599111"/>
                <a:gd name="connsiteX20" fmla="*/ 576212 w 592420"/>
                <a:gd name="connsiteY20" fmla="*/ 188579 h 1599111"/>
                <a:gd name="connsiteX21" fmla="*/ 568939 w 592420"/>
                <a:gd name="connsiteY21" fmla="*/ 208545 h 1599111"/>
                <a:gd name="connsiteX22" fmla="*/ 545621 w 592420"/>
                <a:gd name="connsiteY22" fmla="*/ 238089 h 1599111"/>
                <a:gd name="connsiteX23" fmla="*/ 544230 w 592420"/>
                <a:gd name="connsiteY23" fmla="*/ 239098 h 1599111"/>
                <a:gd name="connsiteX24" fmla="*/ 591983 w 592420"/>
                <a:gd name="connsiteY24" fmla="*/ 612448 h 1599111"/>
                <a:gd name="connsiteX25" fmla="*/ 592420 w 592420"/>
                <a:gd name="connsiteY25" fmla="*/ 640798 h 1599111"/>
                <a:gd name="connsiteX26" fmla="*/ 571924 w 592420"/>
                <a:gd name="connsiteY26" fmla="*/ 1045329 h 1599111"/>
                <a:gd name="connsiteX27" fmla="*/ 568048 w 592420"/>
                <a:gd name="connsiteY27" fmla="*/ 1061071 h 1599111"/>
                <a:gd name="connsiteX28" fmla="*/ 571152 w 592420"/>
                <a:gd name="connsiteY28" fmla="*/ 1071502 h 1599111"/>
                <a:gd name="connsiteX29" fmla="*/ 400649 w 592420"/>
                <a:gd name="connsiteY29" fmla="*/ 1357138 h 1599111"/>
                <a:gd name="connsiteX30" fmla="*/ 159422 w 592420"/>
                <a:gd name="connsiteY30" fmla="*/ 1597620 h 1599111"/>
                <a:gd name="connsiteX31" fmla="*/ 3364 w 592420"/>
                <a:gd name="connsiteY31" fmla="*/ 1478983 h 1599111"/>
                <a:gd name="connsiteX32" fmla="*/ 52 w 592420"/>
                <a:gd name="connsiteY32" fmla="*/ 1467855 h 159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2420" h="1599111">
                  <a:moveTo>
                    <a:pt x="52" y="1467855"/>
                  </a:moveTo>
                  <a:cubicBezTo>
                    <a:pt x="2226" y="1429986"/>
                    <a:pt x="71867" y="1312038"/>
                    <a:pt x="170556" y="1182219"/>
                  </a:cubicBezTo>
                  <a:cubicBezTo>
                    <a:pt x="255147" y="1070946"/>
                    <a:pt x="337043" y="982570"/>
                    <a:pt x="381328" y="951893"/>
                  </a:cubicBezTo>
                  <a:lnTo>
                    <a:pt x="393660" y="945107"/>
                  </a:lnTo>
                  <a:lnTo>
                    <a:pt x="389574" y="886271"/>
                  </a:lnTo>
                  <a:cubicBezTo>
                    <a:pt x="385955" y="816201"/>
                    <a:pt x="383842" y="731728"/>
                    <a:pt x="383842" y="640797"/>
                  </a:cubicBezTo>
                  <a:lnTo>
                    <a:pt x="384539" y="595586"/>
                  </a:lnTo>
                  <a:lnTo>
                    <a:pt x="429074" y="249300"/>
                  </a:lnTo>
                  <a:lnTo>
                    <a:pt x="314561" y="142922"/>
                  </a:lnTo>
                  <a:lnTo>
                    <a:pt x="312478" y="121704"/>
                  </a:lnTo>
                  <a:lnTo>
                    <a:pt x="314384" y="106139"/>
                  </a:lnTo>
                  <a:lnTo>
                    <a:pt x="408541" y="3313"/>
                  </a:lnTo>
                  <a:lnTo>
                    <a:pt x="422008" y="611"/>
                  </a:lnTo>
                  <a:cubicBezTo>
                    <a:pt x="439323" y="-1059"/>
                    <a:pt x="457022" y="716"/>
                    <a:pt x="474093" y="5644"/>
                  </a:cubicBezTo>
                  <a:lnTo>
                    <a:pt x="488552" y="11264"/>
                  </a:lnTo>
                  <a:lnTo>
                    <a:pt x="491490" y="22042"/>
                  </a:lnTo>
                  <a:lnTo>
                    <a:pt x="520840" y="15620"/>
                  </a:lnTo>
                  <a:lnTo>
                    <a:pt x="528498" y="17492"/>
                  </a:lnTo>
                  <a:cubicBezTo>
                    <a:pt x="540027" y="21830"/>
                    <a:pt x="550158" y="28437"/>
                    <a:pt x="558701" y="36772"/>
                  </a:cubicBezTo>
                  <a:lnTo>
                    <a:pt x="568306" y="50544"/>
                  </a:lnTo>
                  <a:lnTo>
                    <a:pt x="576212" y="188579"/>
                  </a:lnTo>
                  <a:lnTo>
                    <a:pt x="568939" y="208545"/>
                  </a:lnTo>
                  <a:cubicBezTo>
                    <a:pt x="562889" y="219474"/>
                    <a:pt x="555088" y="229460"/>
                    <a:pt x="545621" y="238089"/>
                  </a:cubicBezTo>
                  <a:lnTo>
                    <a:pt x="544230" y="239098"/>
                  </a:lnTo>
                  <a:lnTo>
                    <a:pt x="591983" y="612448"/>
                  </a:lnTo>
                  <a:lnTo>
                    <a:pt x="592420" y="640798"/>
                  </a:lnTo>
                  <a:cubicBezTo>
                    <a:pt x="592420" y="822660"/>
                    <a:pt x="583968" y="978683"/>
                    <a:pt x="571924" y="1045329"/>
                  </a:cubicBezTo>
                  <a:lnTo>
                    <a:pt x="568048" y="1061071"/>
                  </a:lnTo>
                  <a:lnTo>
                    <a:pt x="571152" y="1071502"/>
                  </a:lnTo>
                  <a:cubicBezTo>
                    <a:pt x="568979" y="1109371"/>
                    <a:pt x="499338" y="1227319"/>
                    <a:pt x="400649" y="1357138"/>
                  </a:cubicBezTo>
                  <a:cubicBezTo>
                    <a:pt x="287861" y="1505502"/>
                    <a:pt x="179864" y="1613161"/>
                    <a:pt x="159422" y="1597620"/>
                  </a:cubicBezTo>
                  <a:lnTo>
                    <a:pt x="3364" y="1478983"/>
                  </a:lnTo>
                  <a:cubicBezTo>
                    <a:pt x="808" y="1477040"/>
                    <a:pt x="-258" y="1473265"/>
                    <a:pt x="52" y="1467855"/>
                  </a:cubicBezTo>
                  <a:close/>
                </a:path>
              </a:pathLst>
            </a:custGeom>
            <a:solidFill>
              <a:srgbClr val="EACC82"/>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8000"/>
                </a:solidFill>
                <a:effectLst/>
                <a:uLnTx/>
                <a:uFillTx/>
              </a:endParaRPr>
            </a:p>
          </p:txBody>
        </p:sp>
        <p:pic>
          <p:nvPicPr>
            <p:cNvPr id="231" name="Picture 2" descr="Broom clipart vector, Broom vector Transparent FREE for download ...">
              <a:extLst>
                <a:ext uri="{FF2B5EF4-FFF2-40B4-BE49-F238E27FC236}">
                  <a16:creationId xmlns:a16="http://schemas.microsoft.com/office/drawing/2014/main" id="{985C9A64-4E15-B4D7-ED99-5EF1E2966153}"/>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rot="3038397" flipH="1">
              <a:off x="9015729" y="3667354"/>
              <a:ext cx="2562376" cy="2562376"/>
            </a:xfrm>
            <a:prstGeom prst="rect">
              <a:avLst/>
            </a:prstGeom>
            <a:noFill/>
            <a:extLst>
              <a:ext uri="{909E8E84-426E-40DD-AFC4-6F175D3DCCD1}">
                <a14:hiddenFill xmlns:a14="http://schemas.microsoft.com/office/drawing/2010/main">
                  <a:solidFill>
                    <a:srgbClr val="FFFFFF"/>
                  </a:solidFill>
                </a14:hiddenFill>
              </a:ext>
            </a:extLst>
          </p:spPr>
        </p:pic>
        <p:grpSp>
          <p:nvGrpSpPr>
            <p:cNvPr id="232" name="Group 231">
              <a:extLst>
                <a:ext uri="{FF2B5EF4-FFF2-40B4-BE49-F238E27FC236}">
                  <a16:creationId xmlns:a16="http://schemas.microsoft.com/office/drawing/2014/main" id="{8783E1E0-F91C-F1F4-4E94-8E0A0390F2A6}"/>
                </a:ext>
              </a:extLst>
            </p:cNvPr>
            <p:cNvGrpSpPr/>
            <p:nvPr/>
          </p:nvGrpSpPr>
          <p:grpSpPr>
            <a:xfrm>
              <a:off x="10643630" y="1672858"/>
              <a:ext cx="1749956" cy="4488284"/>
              <a:chOff x="10722191" y="1699655"/>
              <a:chExt cx="1749956" cy="4488284"/>
            </a:xfrm>
          </p:grpSpPr>
          <p:sp>
            <p:nvSpPr>
              <p:cNvPr id="234" name="Freeform: Shape 233">
                <a:extLst>
                  <a:ext uri="{FF2B5EF4-FFF2-40B4-BE49-F238E27FC236}">
                    <a16:creationId xmlns:a16="http://schemas.microsoft.com/office/drawing/2014/main" id="{0F5610D0-C42D-FD7F-14CE-9EADC090E1FA}"/>
                  </a:ext>
                </a:extLst>
              </p:cNvPr>
              <p:cNvSpPr/>
              <p:nvPr/>
            </p:nvSpPr>
            <p:spPr>
              <a:xfrm rot="1451869" flipH="1">
                <a:off x="11000670" y="3470521"/>
                <a:ext cx="366747" cy="628908"/>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00B05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grpSp>
            <p:nvGrpSpPr>
              <p:cNvPr id="235" name="Group 234">
                <a:extLst>
                  <a:ext uri="{FF2B5EF4-FFF2-40B4-BE49-F238E27FC236}">
                    <a16:creationId xmlns:a16="http://schemas.microsoft.com/office/drawing/2014/main" id="{69D92B56-0EFE-586A-7160-42C8B701E3DB}"/>
                  </a:ext>
                </a:extLst>
              </p:cNvPr>
              <p:cNvGrpSpPr/>
              <p:nvPr/>
            </p:nvGrpSpPr>
            <p:grpSpPr>
              <a:xfrm rot="19310600" flipH="1">
                <a:off x="12141439" y="5784618"/>
                <a:ext cx="330708" cy="403321"/>
                <a:chOff x="3312043" y="4084938"/>
                <a:chExt cx="189762" cy="211269"/>
              </a:xfrm>
            </p:grpSpPr>
            <p:sp>
              <p:nvSpPr>
                <p:cNvPr id="251" name="Chord 250">
                  <a:extLst>
                    <a:ext uri="{FF2B5EF4-FFF2-40B4-BE49-F238E27FC236}">
                      <a16:creationId xmlns:a16="http://schemas.microsoft.com/office/drawing/2014/main" id="{3A34881D-FF04-77FF-7585-0B1D460581B4}"/>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252" name="Chord 251">
                  <a:extLst>
                    <a:ext uri="{FF2B5EF4-FFF2-40B4-BE49-F238E27FC236}">
                      <a16:creationId xmlns:a16="http://schemas.microsoft.com/office/drawing/2014/main" id="{19B6D831-2A36-71E5-E9CD-009F01F8C634}"/>
                    </a:ext>
                  </a:extLst>
                </p:cNvPr>
                <p:cNvSpPr/>
                <p:nvPr/>
              </p:nvSpPr>
              <p:spPr>
                <a:xfrm rot="17516835">
                  <a:off x="3322124" y="4115676"/>
                  <a:ext cx="172341" cy="154797"/>
                </a:xfrm>
                <a:prstGeom prst="chord">
                  <a:avLst/>
                </a:prstGeom>
                <a:solidFill>
                  <a:srgbClr val="00B050"/>
                </a:solidFill>
                <a:ln w="25400" cap="flat" cmpd="sng" algn="ctr">
                  <a:solidFill>
                    <a:srgbClr val="004821"/>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grpSp>
          <p:grpSp>
            <p:nvGrpSpPr>
              <p:cNvPr id="236" name="Group 235">
                <a:extLst>
                  <a:ext uri="{FF2B5EF4-FFF2-40B4-BE49-F238E27FC236}">
                    <a16:creationId xmlns:a16="http://schemas.microsoft.com/office/drawing/2014/main" id="{CF4F87FA-4B48-0BA0-B83F-7FCB5EE0BEDA}"/>
                  </a:ext>
                </a:extLst>
              </p:cNvPr>
              <p:cNvGrpSpPr/>
              <p:nvPr/>
            </p:nvGrpSpPr>
            <p:grpSpPr>
              <a:xfrm rot="1184474" flipH="1">
                <a:off x="10933894" y="5779689"/>
                <a:ext cx="330708" cy="403321"/>
                <a:chOff x="3312043" y="4084938"/>
                <a:chExt cx="189762" cy="211269"/>
              </a:xfrm>
            </p:grpSpPr>
            <p:sp>
              <p:nvSpPr>
                <p:cNvPr id="249" name="Chord 248">
                  <a:extLst>
                    <a:ext uri="{FF2B5EF4-FFF2-40B4-BE49-F238E27FC236}">
                      <a16:creationId xmlns:a16="http://schemas.microsoft.com/office/drawing/2014/main" id="{FAB6F71F-740E-849C-95D3-6F9BB3A3972F}"/>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250" name="Chord 249">
                  <a:extLst>
                    <a:ext uri="{FF2B5EF4-FFF2-40B4-BE49-F238E27FC236}">
                      <a16:creationId xmlns:a16="http://schemas.microsoft.com/office/drawing/2014/main" id="{3D621B7F-5936-1466-34E1-3DAF1C8B0389}"/>
                    </a:ext>
                  </a:extLst>
                </p:cNvPr>
                <p:cNvSpPr/>
                <p:nvPr/>
              </p:nvSpPr>
              <p:spPr>
                <a:xfrm rot="17516835">
                  <a:off x="3322124" y="4115676"/>
                  <a:ext cx="172341" cy="154797"/>
                </a:xfrm>
                <a:prstGeom prst="chord">
                  <a:avLst/>
                </a:prstGeom>
                <a:solidFill>
                  <a:srgbClr val="00B050"/>
                </a:solidFill>
                <a:ln w="25400" cap="flat" cmpd="sng" algn="ctr">
                  <a:solidFill>
                    <a:srgbClr val="004821"/>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8000"/>
                    </a:solidFill>
                    <a:effectLst/>
                    <a:uLnTx/>
                    <a:uFillTx/>
                  </a:endParaRPr>
                </a:p>
              </p:txBody>
            </p:sp>
          </p:grpSp>
          <p:sp>
            <p:nvSpPr>
              <p:cNvPr id="237" name="Flowchart: Off-page Connector 236">
                <a:extLst>
                  <a:ext uri="{FF2B5EF4-FFF2-40B4-BE49-F238E27FC236}">
                    <a16:creationId xmlns:a16="http://schemas.microsoft.com/office/drawing/2014/main" id="{C451CCF4-85BC-0C79-FB5E-4B92D3C9BF13}"/>
                  </a:ext>
                </a:extLst>
              </p:cNvPr>
              <p:cNvSpPr/>
              <p:nvPr/>
            </p:nvSpPr>
            <p:spPr>
              <a:xfrm flipH="1">
                <a:off x="11265532" y="3242597"/>
                <a:ext cx="374904"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238" name="Freeform: Shape 237">
                <a:extLst>
                  <a:ext uri="{FF2B5EF4-FFF2-40B4-BE49-F238E27FC236}">
                    <a16:creationId xmlns:a16="http://schemas.microsoft.com/office/drawing/2014/main" id="{711EF22C-3695-C164-AD6E-69F70813B201}"/>
                  </a:ext>
                </a:extLst>
              </p:cNvPr>
              <p:cNvSpPr/>
              <p:nvPr/>
            </p:nvSpPr>
            <p:spPr>
              <a:xfrm flipH="1">
                <a:off x="11916362" y="5130459"/>
                <a:ext cx="326762" cy="247801"/>
              </a:xfrm>
              <a:custGeom>
                <a:avLst/>
                <a:gdLst>
                  <a:gd name="connsiteX0" fmla="*/ 97455 w 326762"/>
                  <a:gd name="connsiteY0" fmla="*/ 0 h 247801"/>
                  <a:gd name="connsiteX1" fmla="*/ 326762 w 326762"/>
                  <a:gd name="connsiteY1" fmla="*/ 128017 h 247801"/>
                  <a:gd name="connsiteX2" fmla="*/ 186712 w 326762"/>
                  <a:gd name="connsiteY2" fmla="*/ 245974 h 247801"/>
                  <a:gd name="connsiteX3" fmla="*/ 170499 w 326762"/>
                  <a:gd name="connsiteY3" fmla="*/ 247801 h 247801"/>
                  <a:gd name="connsiteX4" fmla="*/ 235396 w 326762"/>
                  <a:gd name="connsiteY4" fmla="*/ 222741 h 247801"/>
                  <a:gd name="connsiteX5" fmla="*/ 300860 w 326762"/>
                  <a:gd name="connsiteY5" fmla="*/ 132219 h 247801"/>
                  <a:gd name="connsiteX6" fmla="*/ 77349 w 326762"/>
                  <a:gd name="connsiteY6" fmla="*/ 4202 h 247801"/>
                  <a:gd name="connsiteX7" fmla="*/ 0 w 326762"/>
                  <a:gd name="connsiteY7" fmla="*/ 13146 h 247801"/>
                  <a:gd name="connsiteX8" fmla="*/ 8199 w 326762"/>
                  <a:gd name="connsiteY8" fmla="*/ 10060 h 247801"/>
                  <a:gd name="connsiteX9" fmla="*/ 97455 w 326762"/>
                  <a:gd name="connsiteY9" fmla="*/ 0 h 247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6762" h="247801">
                    <a:moveTo>
                      <a:pt x="97455" y="0"/>
                    </a:moveTo>
                    <a:cubicBezTo>
                      <a:pt x="224098" y="0"/>
                      <a:pt x="326762" y="57315"/>
                      <a:pt x="326762" y="128017"/>
                    </a:cubicBezTo>
                    <a:cubicBezTo>
                      <a:pt x="326762" y="181044"/>
                      <a:pt x="269014" y="226540"/>
                      <a:pt x="186712" y="245974"/>
                    </a:cubicBezTo>
                    <a:lnTo>
                      <a:pt x="170499" y="247801"/>
                    </a:lnTo>
                    <a:lnTo>
                      <a:pt x="235396" y="222741"/>
                    </a:lnTo>
                    <a:cubicBezTo>
                      <a:pt x="275843" y="199574"/>
                      <a:pt x="300860" y="167570"/>
                      <a:pt x="300860" y="132219"/>
                    </a:cubicBezTo>
                    <a:cubicBezTo>
                      <a:pt x="300860" y="61517"/>
                      <a:pt x="200791" y="4202"/>
                      <a:pt x="77349" y="4202"/>
                    </a:cubicBezTo>
                    <a:lnTo>
                      <a:pt x="0" y="13146"/>
                    </a:lnTo>
                    <a:lnTo>
                      <a:pt x="8199" y="10060"/>
                    </a:lnTo>
                    <a:cubicBezTo>
                      <a:pt x="35632" y="3582"/>
                      <a:pt x="65795" y="0"/>
                      <a:pt x="97455" y="0"/>
                    </a:cubicBezTo>
                    <a:close/>
                  </a:path>
                </a:pathLst>
              </a:custGeom>
              <a:solidFill>
                <a:srgbClr val="1F497D">
                  <a:lumMod val="20000"/>
                  <a:lumOff val="8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239" name="Flowchart: Manual Operation 26">
                <a:extLst>
                  <a:ext uri="{FF2B5EF4-FFF2-40B4-BE49-F238E27FC236}">
                    <a16:creationId xmlns:a16="http://schemas.microsoft.com/office/drawing/2014/main" id="{E33F021D-8A96-8C3C-5AB4-82537C5DB4D4}"/>
                  </a:ext>
                </a:extLst>
              </p:cNvPr>
              <p:cNvSpPr/>
              <p:nvPr/>
            </p:nvSpPr>
            <p:spPr>
              <a:xfrm rot="9734010" flipH="1" flipV="1">
                <a:off x="11571403" y="4681600"/>
                <a:ext cx="513429" cy="89764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8000"/>
                  </a:solidFill>
                  <a:effectLst/>
                  <a:uLnTx/>
                  <a:uFillTx/>
                </a:endParaRPr>
              </a:p>
            </p:txBody>
          </p:sp>
          <p:sp>
            <p:nvSpPr>
              <p:cNvPr id="240" name="Rectangle 239">
                <a:extLst>
                  <a:ext uri="{FF2B5EF4-FFF2-40B4-BE49-F238E27FC236}">
                    <a16:creationId xmlns:a16="http://schemas.microsoft.com/office/drawing/2014/main" id="{0B7FDB32-BEC4-20BE-9D07-45E2E8204540}"/>
                  </a:ext>
                </a:extLst>
              </p:cNvPr>
              <p:cNvSpPr/>
              <p:nvPr/>
            </p:nvSpPr>
            <p:spPr>
              <a:xfrm flipH="1">
                <a:off x="11614140" y="3768071"/>
                <a:ext cx="402149" cy="1004552"/>
              </a:xfrm>
              <a:prstGeom prst="rect">
                <a:avLst/>
              </a:prstGeom>
              <a:solidFill>
                <a:srgbClr val="00B050"/>
              </a:solidFill>
              <a:ln w="952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241" name="Flowchart: Manual Operation 26">
                <a:extLst>
                  <a:ext uri="{FF2B5EF4-FFF2-40B4-BE49-F238E27FC236}">
                    <a16:creationId xmlns:a16="http://schemas.microsoft.com/office/drawing/2014/main" id="{53838EB6-0158-8211-DB14-C94E41BDE7D8}"/>
                  </a:ext>
                </a:extLst>
              </p:cNvPr>
              <p:cNvSpPr/>
              <p:nvPr/>
            </p:nvSpPr>
            <p:spPr>
              <a:xfrm rot="11568538" flipH="1" flipV="1">
                <a:off x="10999390" y="4713735"/>
                <a:ext cx="502215"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242" name="Freeform: Shape 241">
                <a:extLst>
                  <a:ext uri="{FF2B5EF4-FFF2-40B4-BE49-F238E27FC236}">
                    <a16:creationId xmlns:a16="http://schemas.microsoft.com/office/drawing/2014/main" id="{91DC6144-59E1-9965-12D7-111D1317553B}"/>
                  </a:ext>
                </a:extLst>
              </p:cNvPr>
              <p:cNvSpPr/>
              <p:nvPr/>
            </p:nvSpPr>
            <p:spPr>
              <a:xfrm rot="294282" flipH="1">
                <a:off x="11009709" y="3451044"/>
                <a:ext cx="952561" cy="1304402"/>
              </a:xfrm>
              <a:custGeom>
                <a:avLst/>
                <a:gdLst>
                  <a:gd name="connsiteX0" fmla="*/ 151169 w 580979"/>
                  <a:gd name="connsiteY0" fmla="*/ 0 h 1216667"/>
                  <a:gd name="connsiteX1" fmla="*/ 331426 w 580979"/>
                  <a:gd name="connsiteY1" fmla="*/ 0 h 1216667"/>
                  <a:gd name="connsiteX2" fmla="*/ 432481 w 580979"/>
                  <a:gd name="connsiteY2" fmla="*/ 201519 h 1216667"/>
                  <a:gd name="connsiteX3" fmla="*/ 432481 w 580979"/>
                  <a:gd name="connsiteY3" fmla="*/ 0 h 1216667"/>
                  <a:gd name="connsiteX4" fmla="*/ 487656 w 580979"/>
                  <a:gd name="connsiteY4" fmla="*/ 0 h 1216667"/>
                  <a:gd name="connsiteX5" fmla="*/ 580979 w 580979"/>
                  <a:gd name="connsiteY5" fmla="*/ 274197 h 1216667"/>
                  <a:gd name="connsiteX6" fmla="*/ 477532 w 580979"/>
                  <a:gd name="connsiteY6" fmla="*/ 1216667 h 1216667"/>
                  <a:gd name="connsiteX7" fmla="*/ 76902 w 580979"/>
                  <a:gd name="connsiteY7" fmla="*/ 1216667 h 1216667"/>
                  <a:gd name="connsiteX8" fmla="*/ 0 w 580979"/>
                  <a:gd name="connsiteY8" fmla="*/ 516042 h 121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979" h="1216667">
                    <a:moveTo>
                      <a:pt x="151169" y="0"/>
                    </a:moveTo>
                    <a:lnTo>
                      <a:pt x="331426" y="0"/>
                    </a:lnTo>
                    <a:lnTo>
                      <a:pt x="432481" y="201519"/>
                    </a:lnTo>
                    <a:lnTo>
                      <a:pt x="432481" y="0"/>
                    </a:lnTo>
                    <a:lnTo>
                      <a:pt x="487656" y="0"/>
                    </a:lnTo>
                    <a:lnTo>
                      <a:pt x="580979" y="274197"/>
                    </a:lnTo>
                    <a:lnTo>
                      <a:pt x="477532" y="1216667"/>
                    </a:lnTo>
                    <a:lnTo>
                      <a:pt x="76902" y="1216667"/>
                    </a:lnTo>
                    <a:lnTo>
                      <a:pt x="0" y="516042"/>
                    </a:lnTo>
                    <a:close/>
                  </a:path>
                </a:pathLst>
              </a:custGeom>
              <a:solidFill>
                <a:srgbClr val="00B05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243" name="Freeform: Shape 242">
                <a:extLst>
                  <a:ext uri="{FF2B5EF4-FFF2-40B4-BE49-F238E27FC236}">
                    <a16:creationId xmlns:a16="http://schemas.microsoft.com/office/drawing/2014/main" id="{9D90A1A6-B3A5-D102-92B0-997B0262CB51}"/>
                  </a:ext>
                </a:extLst>
              </p:cNvPr>
              <p:cNvSpPr/>
              <p:nvPr/>
            </p:nvSpPr>
            <p:spPr>
              <a:xfrm rot="8645806" flipH="1" flipV="1">
                <a:off x="11873803" y="5442878"/>
                <a:ext cx="448897" cy="564246"/>
              </a:xfrm>
              <a:custGeom>
                <a:avLst/>
                <a:gdLst>
                  <a:gd name="connsiteX0" fmla="*/ 448897 w 448897"/>
                  <a:gd name="connsiteY0" fmla="*/ 96979 h 703567"/>
                  <a:gd name="connsiteX1" fmla="*/ 0 w 448897"/>
                  <a:gd name="connsiteY1" fmla="*/ 0 h 703567"/>
                  <a:gd name="connsiteX2" fmla="*/ 22974 w 448897"/>
                  <a:gd name="connsiteY2" fmla="*/ 703567 h 703567"/>
                  <a:gd name="connsiteX3" fmla="*/ 425876 w 448897"/>
                  <a:gd name="connsiteY3" fmla="*/ 703567 h 703567"/>
                </a:gdLst>
                <a:ahLst/>
                <a:cxnLst>
                  <a:cxn ang="0">
                    <a:pos x="connsiteX0" y="connsiteY0"/>
                  </a:cxn>
                  <a:cxn ang="0">
                    <a:pos x="connsiteX1" y="connsiteY1"/>
                  </a:cxn>
                  <a:cxn ang="0">
                    <a:pos x="connsiteX2" y="connsiteY2"/>
                  </a:cxn>
                  <a:cxn ang="0">
                    <a:pos x="connsiteX3" y="connsiteY3"/>
                  </a:cxn>
                </a:cxnLst>
                <a:rect l="l" t="t" r="r" b="b"/>
                <a:pathLst>
                  <a:path w="448897" h="703567">
                    <a:moveTo>
                      <a:pt x="448897" y="96979"/>
                    </a:moveTo>
                    <a:lnTo>
                      <a:pt x="0" y="0"/>
                    </a:lnTo>
                    <a:lnTo>
                      <a:pt x="22974" y="703567"/>
                    </a:lnTo>
                    <a:lnTo>
                      <a:pt x="425876" y="703567"/>
                    </a:lnTo>
                    <a:close/>
                  </a:path>
                </a:pathLst>
              </a:custGeom>
              <a:solidFill>
                <a:srgbClr val="000000"/>
              </a:solidFill>
              <a:ln w="9525" cap="flat" cmpd="sng" algn="ctr">
                <a:noFill/>
                <a:prstDash val="solid"/>
              </a:ln>
              <a:effectLst/>
            </p:spPr>
            <p:txBody>
              <a:bodyPr wrap="square" rtlCol="0" anchor="ctr">
                <a:noAutofit/>
              </a:bodyP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244" name="Oval 243">
                <a:extLst>
                  <a:ext uri="{FF2B5EF4-FFF2-40B4-BE49-F238E27FC236}">
                    <a16:creationId xmlns:a16="http://schemas.microsoft.com/office/drawing/2014/main" id="{82593B99-6436-E0EE-E5D8-15F844C721AF}"/>
                  </a:ext>
                </a:extLst>
              </p:cNvPr>
              <p:cNvSpPr/>
              <p:nvPr/>
            </p:nvSpPr>
            <p:spPr>
              <a:xfrm flipH="1">
                <a:off x="11266130" y="3686141"/>
                <a:ext cx="73152" cy="9144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245" name="Oval 244">
                <a:extLst>
                  <a:ext uri="{FF2B5EF4-FFF2-40B4-BE49-F238E27FC236}">
                    <a16:creationId xmlns:a16="http://schemas.microsoft.com/office/drawing/2014/main" id="{2FE5FCBA-0164-B4EE-846B-4CE37E84F3A1}"/>
                  </a:ext>
                </a:extLst>
              </p:cNvPr>
              <p:cNvSpPr/>
              <p:nvPr/>
            </p:nvSpPr>
            <p:spPr>
              <a:xfrm flipH="1">
                <a:off x="11253430" y="3800441"/>
                <a:ext cx="73152" cy="9144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pic>
            <p:nvPicPr>
              <p:cNvPr id="246" name="Picture 245">
                <a:extLst>
                  <a:ext uri="{FF2B5EF4-FFF2-40B4-BE49-F238E27FC236}">
                    <a16:creationId xmlns:a16="http://schemas.microsoft.com/office/drawing/2014/main" id="{657C4590-B9F6-AE96-3D29-64DFFDF4280F}"/>
                  </a:ext>
                </a:extLst>
              </p:cNvPr>
              <p:cNvPicPr>
                <a:picLocks noChangeAspect="1"/>
              </p:cNvPicPr>
              <p:nvPr/>
            </p:nvPicPr>
            <p:blipFill>
              <a:blip r:embed="rId7" cstate="print">
                <a:extLst>
                  <a:ext uri="{BEBA8EAE-BF5A-486C-A8C5-ECC9F3942E4B}">
                    <a14:imgProps xmlns:a14="http://schemas.microsoft.com/office/drawing/2010/main">
                      <a14:imgLayer r:embed="rId8">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rot="499416" flipH="1">
                <a:off x="11089769" y="3644025"/>
                <a:ext cx="184798" cy="287906"/>
              </a:xfrm>
              <a:prstGeom prst="rect">
                <a:avLst/>
              </a:prstGeom>
              <a:ln>
                <a:noFill/>
              </a:ln>
            </p:spPr>
          </p:pic>
          <p:pic>
            <p:nvPicPr>
              <p:cNvPr id="247" name="Picture 9">
                <a:extLst>
                  <a:ext uri="{FF2B5EF4-FFF2-40B4-BE49-F238E27FC236}">
                    <a16:creationId xmlns:a16="http://schemas.microsoft.com/office/drawing/2014/main" id="{7C7A9778-C959-E6E0-8033-536801F884CC}"/>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b="62206"/>
              <a:stretch/>
            </p:blipFill>
            <p:spPr bwMode="auto">
              <a:xfrm flipH="1">
                <a:off x="10722191" y="1699655"/>
                <a:ext cx="1468885" cy="1706123"/>
              </a:xfrm>
              <a:prstGeom prst="rect">
                <a:avLst/>
              </a:prstGeom>
              <a:noFill/>
              <a:extLst>
                <a:ext uri="{909E8E84-426E-40DD-AFC4-6F175D3DCCD1}">
                  <a14:hiddenFill xmlns:a14="http://schemas.microsoft.com/office/drawing/2010/main">
                    <a:solidFill>
                      <a:srgbClr val="FFFFFF"/>
                    </a:solidFill>
                  </a14:hiddenFill>
                </a:ext>
              </a:extLst>
            </p:spPr>
          </p:pic>
          <p:sp>
            <p:nvSpPr>
              <p:cNvPr id="248" name="Freeform: Shape 247">
                <a:extLst>
                  <a:ext uri="{FF2B5EF4-FFF2-40B4-BE49-F238E27FC236}">
                    <a16:creationId xmlns:a16="http://schemas.microsoft.com/office/drawing/2014/main" id="{A3D1A917-7654-52FF-5E2C-F3C167D4D34F}"/>
                  </a:ext>
                </a:extLst>
              </p:cNvPr>
              <p:cNvSpPr/>
              <p:nvPr/>
            </p:nvSpPr>
            <p:spPr>
              <a:xfrm rot="3110868" flipH="1">
                <a:off x="11442984" y="3520476"/>
                <a:ext cx="457011" cy="726719"/>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00B05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8000"/>
                  </a:solidFill>
                  <a:effectLst/>
                  <a:uLnTx/>
                  <a:uFillTx/>
                </a:endParaRPr>
              </a:p>
            </p:txBody>
          </p:sp>
        </p:grpSp>
        <p:sp>
          <p:nvSpPr>
            <p:cNvPr id="233" name="Freeform: Shape 232">
              <a:extLst>
                <a:ext uri="{FF2B5EF4-FFF2-40B4-BE49-F238E27FC236}">
                  <a16:creationId xmlns:a16="http://schemas.microsoft.com/office/drawing/2014/main" id="{A7A2460A-126A-38E7-58CF-CE8202CFEC82}"/>
                </a:ext>
              </a:extLst>
            </p:cNvPr>
            <p:cNvSpPr/>
            <p:nvPr/>
          </p:nvSpPr>
          <p:spPr>
            <a:xfrm rot="16726637" flipH="1">
              <a:off x="10555472" y="3658797"/>
              <a:ext cx="584042" cy="1090354"/>
            </a:xfrm>
            <a:custGeom>
              <a:avLst/>
              <a:gdLst>
                <a:gd name="connsiteX0" fmla="*/ 52 w 592420"/>
                <a:gd name="connsiteY0" fmla="*/ 1467855 h 1599111"/>
                <a:gd name="connsiteX1" fmla="*/ 170556 w 592420"/>
                <a:gd name="connsiteY1" fmla="*/ 1182219 h 1599111"/>
                <a:gd name="connsiteX2" fmla="*/ 381328 w 592420"/>
                <a:gd name="connsiteY2" fmla="*/ 951893 h 1599111"/>
                <a:gd name="connsiteX3" fmla="*/ 393660 w 592420"/>
                <a:gd name="connsiteY3" fmla="*/ 945107 h 1599111"/>
                <a:gd name="connsiteX4" fmla="*/ 389574 w 592420"/>
                <a:gd name="connsiteY4" fmla="*/ 886271 h 1599111"/>
                <a:gd name="connsiteX5" fmla="*/ 383842 w 592420"/>
                <a:gd name="connsiteY5" fmla="*/ 640797 h 1599111"/>
                <a:gd name="connsiteX6" fmla="*/ 384539 w 592420"/>
                <a:gd name="connsiteY6" fmla="*/ 595586 h 1599111"/>
                <a:gd name="connsiteX7" fmla="*/ 429074 w 592420"/>
                <a:gd name="connsiteY7" fmla="*/ 249300 h 1599111"/>
                <a:gd name="connsiteX8" fmla="*/ 314561 w 592420"/>
                <a:gd name="connsiteY8" fmla="*/ 142922 h 1599111"/>
                <a:gd name="connsiteX9" fmla="*/ 312478 w 592420"/>
                <a:gd name="connsiteY9" fmla="*/ 121704 h 1599111"/>
                <a:gd name="connsiteX10" fmla="*/ 314384 w 592420"/>
                <a:gd name="connsiteY10" fmla="*/ 106139 h 1599111"/>
                <a:gd name="connsiteX11" fmla="*/ 408541 w 592420"/>
                <a:gd name="connsiteY11" fmla="*/ 3313 h 1599111"/>
                <a:gd name="connsiteX12" fmla="*/ 422008 w 592420"/>
                <a:gd name="connsiteY12" fmla="*/ 611 h 1599111"/>
                <a:gd name="connsiteX13" fmla="*/ 474093 w 592420"/>
                <a:gd name="connsiteY13" fmla="*/ 5644 h 1599111"/>
                <a:gd name="connsiteX14" fmla="*/ 488552 w 592420"/>
                <a:gd name="connsiteY14" fmla="*/ 11264 h 1599111"/>
                <a:gd name="connsiteX15" fmla="*/ 491490 w 592420"/>
                <a:gd name="connsiteY15" fmla="*/ 22042 h 1599111"/>
                <a:gd name="connsiteX16" fmla="*/ 520840 w 592420"/>
                <a:gd name="connsiteY16" fmla="*/ 15620 h 1599111"/>
                <a:gd name="connsiteX17" fmla="*/ 528498 w 592420"/>
                <a:gd name="connsiteY17" fmla="*/ 17492 h 1599111"/>
                <a:gd name="connsiteX18" fmla="*/ 558701 w 592420"/>
                <a:gd name="connsiteY18" fmla="*/ 36772 h 1599111"/>
                <a:gd name="connsiteX19" fmla="*/ 568306 w 592420"/>
                <a:gd name="connsiteY19" fmla="*/ 50544 h 1599111"/>
                <a:gd name="connsiteX20" fmla="*/ 576212 w 592420"/>
                <a:gd name="connsiteY20" fmla="*/ 188579 h 1599111"/>
                <a:gd name="connsiteX21" fmla="*/ 568939 w 592420"/>
                <a:gd name="connsiteY21" fmla="*/ 208545 h 1599111"/>
                <a:gd name="connsiteX22" fmla="*/ 545621 w 592420"/>
                <a:gd name="connsiteY22" fmla="*/ 238089 h 1599111"/>
                <a:gd name="connsiteX23" fmla="*/ 544230 w 592420"/>
                <a:gd name="connsiteY23" fmla="*/ 239098 h 1599111"/>
                <a:gd name="connsiteX24" fmla="*/ 591983 w 592420"/>
                <a:gd name="connsiteY24" fmla="*/ 612448 h 1599111"/>
                <a:gd name="connsiteX25" fmla="*/ 592420 w 592420"/>
                <a:gd name="connsiteY25" fmla="*/ 640798 h 1599111"/>
                <a:gd name="connsiteX26" fmla="*/ 571924 w 592420"/>
                <a:gd name="connsiteY26" fmla="*/ 1045329 h 1599111"/>
                <a:gd name="connsiteX27" fmla="*/ 568048 w 592420"/>
                <a:gd name="connsiteY27" fmla="*/ 1061071 h 1599111"/>
                <a:gd name="connsiteX28" fmla="*/ 571152 w 592420"/>
                <a:gd name="connsiteY28" fmla="*/ 1071502 h 1599111"/>
                <a:gd name="connsiteX29" fmla="*/ 400649 w 592420"/>
                <a:gd name="connsiteY29" fmla="*/ 1357138 h 1599111"/>
                <a:gd name="connsiteX30" fmla="*/ 159422 w 592420"/>
                <a:gd name="connsiteY30" fmla="*/ 1597620 h 1599111"/>
                <a:gd name="connsiteX31" fmla="*/ 3364 w 592420"/>
                <a:gd name="connsiteY31" fmla="*/ 1478983 h 1599111"/>
                <a:gd name="connsiteX32" fmla="*/ 52 w 592420"/>
                <a:gd name="connsiteY32" fmla="*/ 1467855 h 159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2420" h="1599111">
                  <a:moveTo>
                    <a:pt x="52" y="1467855"/>
                  </a:moveTo>
                  <a:cubicBezTo>
                    <a:pt x="2226" y="1429986"/>
                    <a:pt x="71867" y="1312038"/>
                    <a:pt x="170556" y="1182219"/>
                  </a:cubicBezTo>
                  <a:cubicBezTo>
                    <a:pt x="255147" y="1070946"/>
                    <a:pt x="337043" y="982570"/>
                    <a:pt x="381328" y="951893"/>
                  </a:cubicBezTo>
                  <a:lnTo>
                    <a:pt x="393660" y="945107"/>
                  </a:lnTo>
                  <a:lnTo>
                    <a:pt x="389574" y="886271"/>
                  </a:lnTo>
                  <a:cubicBezTo>
                    <a:pt x="385955" y="816201"/>
                    <a:pt x="383842" y="731728"/>
                    <a:pt x="383842" y="640797"/>
                  </a:cubicBezTo>
                  <a:lnTo>
                    <a:pt x="384539" y="595586"/>
                  </a:lnTo>
                  <a:lnTo>
                    <a:pt x="429074" y="249300"/>
                  </a:lnTo>
                  <a:lnTo>
                    <a:pt x="314561" y="142922"/>
                  </a:lnTo>
                  <a:lnTo>
                    <a:pt x="312478" y="121704"/>
                  </a:lnTo>
                  <a:lnTo>
                    <a:pt x="314384" y="106139"/>
                  </a:lnTo>
                  <a:lnTo>
                    <a:pt x="408541" y="3313"/>
                  </a:lnTo>
                  <a:lnTo>
                    <a:pt x="422008" y="611"/>
                  </a:lnTo>
                  <a:cubicBezTo>
                    <a:pt x="439323" y="-1059"/>
                    <a:pt x="457022" y="716"/>
                    <a:pt x="474093" y="5644"/>
                  </a:cubicBezTo>
                  <a:lnTo>
                    <a:pt x="488552" y="11264"/>
                  </a:lnTo>
                  <a:lnTo>
                    <a:pt x="491490" y="22042"/>
                  </a:lnTo>
                  <a:lnTo>
                    <a:pt x="520840" y="15620"/>
                  </a:lnTo>
                  <a:lnTo>
                    <a:pt x="528498" y="17492"/>
                  </a:lnTo>
                  <a:cubicBezTo>
                    <a:pt x="540027" y="21830"/>
                    <a:pt x="550158" y="28437"/>
                    <a:pt x="558701" y="36772"/>
                  </a:cubicBezTo>
                  <a:lnTo>
                    <a:pt x="568306" y="50544"/>
                  </a:lnTo>
                  <a:lnTo>
                    <a:pt x="576212" y="188579"/>
                  </a:lnTo>
                  <a:lnTo>
                    <a:pt x="568939" y="208545"/>
                  </a:lnTo>
                  <a:cubicBezTo>
                    <a:pt x="562889" y="219474"/>
                    <a:pt x="555088" y="229460"/>
                    <a:pt x="545621" y="238089"/>
                  </a:cubicBezTo>
                  <a:lnTo>
                    <a:pt x="544230" y="239098"/>
                  </a:lnTo>
                  <a:lnTo>
                    <a:pt x="591983" y="612448"/>
                  </a:lnTo>
                  <a:lnTo>
                    <a:pt x="592420" y="640798"/>
                  </a:lnTo>
                  <a:cubicBezTo>
                    <a:pt x="592420" y="822660"/>
                    <a:pt x="583968" y="978683"/>
                    <a:pt x="571924" y="1045329"/>
                  </a:cubicBezTo>
                  <a:lnTo>
                    <a:pt x="568048" y="1061071"/>
                  </a:lnTo>
                  <a:lnTo>
                    <a:pt x="571152" y="1071502"/>
                  </a:lnTo>
                  <a:cubicBezTo>
                    <a:pt x="568979" y="1109371"/>
                    <a:pt x="499338" y="1227319"/>
                    <a:pt x="400649" y="1357138"/>
                  </a:cubicBezTo>
                  <a:cubicBezTo>
                    <a:pt x="287861" y="1505502"/>
                    <a:pt x="179864" y="1613161"/>
                    <a:pt x="159422" y="1597620"/>
                  </a:cubicBezTo>
                  <a:lnTo>
                    <a:pt x="3364" y="1478983"/>
                  </a:lnTo>
                  <a:cubicBezTo>
                    <a:pt x="808" y="1477040"/>
                    <a:pt x="-258" y="1473265"/>
                    <a:pt x="52" y="1467855"/>
                  </a:cubicBezTo>
                  <a:close/>
                </a:path>
              </a:pathLst>
            </a:custGeom>
            <a:solidFill>
              <a:srgbClr val="EED69D"/>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8000"/>
                </a:solidFill>
                <a:effectLst/>
                <a:uLnTx/>
                <a:uFillTx/>
              </a:endParaRPr>
            </a:p>
          </p:txBody>
        </p:sp>
      </p:grpSp>
      <p:grpSp>
        <p:nvGrpSpPr>
          <p:cNvPr id="253" name="Group 252">
            <a:extLst>
              <a:ext uri="{FF2B5EF4-FFF2-40B4-BE49-F238E27FC236}">
                <a16:creationId xmlns:a16="http://schemas.microsoft.com/office/drawing/2014/main" id="{DDA92BE3-AC15-1C4B-0A25-7E01322BC805}"/>
              </a:ext>
            </a:extLst>
          </p:cNvPr>
          <p:cNvGrpSpPr/>
          <p:nvPr/>
        </p:nvGrpSpPr>
        <p:grpSpPr>
          <a:xfrm flipH="1">
            <a:off x="3782849" y="1263973"/>
            <a:ext cx="2994444" cy="3332722"/>
            <a:chOff x="149396" y="7438943"/>
            <a:chExt cx="4364478" cy="4408784"/>
          </a:xfrm>
        </p:grpSpPr>
        <p:sp>
          <p:nvSpPr>
            <p:cNvPr id="254" name="Freeform: Shape 253">
              <a:extLst>
                <a:ext uri="{FF2B5EF4-FFF2-40B4-BE49-F238E27FC236}">
                  <a16:creationId xmlns:a16="http://schemas.microsoft.com/office/drawing/2014/main" id="{77E89B3C-B0C4-9BB4-8C17-EFA481235FD2}"/>
                </a:ext>
              </a:extLst>
            </p:cNvPr>
            <p:cNvSpPr/>
            <p:nvPr/>
          </p:nvSpPr>
          <p:spPr>
            <a:xfrm rot="17191162" flipH="1">
              <a:off x="2342039" y="8781413"/>
              <a:ext cx="564139" cy="1443074"/>
            </a:xfrm>
            <a:custGeom>
              <a:avLst/>
              <a:gdLst>
                <a:gd name="connsiteX0" fmla="*/ 63 w 720378"/>
                <a:gd name="connsiteY0" fmla="*/ 1372983 h 1469587"/>
                <a:gd name="connsiteX1" fmla="*/ 4064 w 720378"/>
                <a:gd name="connsiteY1" fmla="*/ 1381173 h 1469587"/>
                <a:gd name="connsiteX2" fmla="*/ 192614 w 720378"/>
                <a:gd name="connsiteY2" fmla="*/ 1468490 h 1469587"/>
                <a:gd name="connsiteX3" fmla="*/ 484066 w 720378"/>
                <a:gd name="connsiteY3" fmla="*/ 1291496 h 1469587"/>
                <a:gd name="connsiteX4" fmla="*/ 690069 w 720378"/>
                <a:gd name="connsiteY4" fmla="*/ 1081267 h 1469587"/>
                <a:gd name="connsiteX5" fmla="*/ 686319 w 720378"/>
                <a:gd name="connsiteY5" fmla="*/ 1073589 h 1469587"/>
                <a:gd name="connsiteX6" fmla="*/ 691002 w 720378"/>
                <a:gd name="connsiteY6" fmla="*/ 1062004 h 1469587"/>
                <a:gd name="connsiteX7" fmla="*/ 715765 w 720378"/>
                <a:gd name="connsiteY7" fmla="*/ 764269 h 1469587"/>
                <a:gd name="connsiteX8" fmla="*/ 715237 w 720378"/>
                <a:gd name="connsiteY8" fmla="*/ 743404 h 1469587"/>
                <a:gd name="connsiteX9" fmla="*/ 669363 w 720378"/>
                <a:gd name="connsiteY9" fmla="*/ 524918 h 1469587"/>
                <a:gd name="connsiteX10" fmla="*/ 685517 w 720378"/>
                <a:gd name="connsiteY10" fmla="*/ 514586 h 1469587"/>
                <a:gd name="connsiteX11" fmla="*/ 713229 w 720378"/>
                <a:gd name="connsiteY11" fmla="*/ 452014 h 1469587"/>
                <a:gd name="connsiteX12" fmla="*/ 717603 w 720378"/>
                <a:gd name="connsiteY12" fmla="*/ 271375 h 1469587"/>
                <a:gd name="connsiteX13" fmla="*/ 716315 w 720378"/>
                <a:gd name="connsiteY13" fmla="*/ 264089 h 1469587"/>
                <a:gd name="connsiteX14" fmla="*/ 720371 w 720378"/>
                <a:gd name="connsiteY14" fmla="*/ 96600 h 1469587"/>
                <a:gd name="connsiteX15" fmla="*/ 696397 w 720378"/>
                <a:gd name="connsiteY15" fmla="*/ 71435 h 1469587"/>
                <a:gd name="connsiteX16" fmla="*/ 671232 w 720378"/>
                <a:gd name="connsiteY16" fmla="*/ 95410 h 1469587"/>
                <a:gd name="connsiteX17" fmla="*/ 668930 w 720378"/>
                <a:gd name="connsiteY17" fmla="*/ 190478 h 1469587"/>
                <a:gd name="connsiteX18" fmla="*/ 665005 w 720378"/>
                <a:gd name="connsiteY18" fmla="*/ 187691 h 1469587"/>
                <a:gd name="connsiteX19" fmla="*/ 663479 w 720378"/>
                <a:gd name="connsiteY19" fmla="*/ 187344 h 1469587"/>
                <a:gd name="connsiteX20" fmla="*/ 666704 w 720378"/>
                <a:gd name="connsiteY20" fmla="*/ 54168 h 1469587"/>
                <a:gd name="connsiteX21" fmla="*/ 642729 w 720378"/>
                <a:gd name="connsiteY21" fmla="*/ 29004 h 1469587"/>
                <a:gd name="connsiteX22" fmla="*/ 617565 w 720378"/>
                <a:gd name="connsiteY22" fmla="*/ 52978 h 1469587"/>
                <a:gd name="connsiteX23" fmla="*/ 614502 w 720378"/>
                <a:gd name="connsiteY23" fmla="*/ 179439 h 1469587"/>
                <a:gd name="connsiteX24" fmla="*/ 607515 w 720378"/>
                <a:gd name="connsiteY24" fmla="*/ 179270 h 1469587"/>
                <a:gd name="connsiteX25" fmla="*/ 611247 w 720378"/>
                <a:gd name="connsiteY25" fmla="*/ 25172 h 1469587"/>
                <a:gd name="connsiteX26" fmla="*/ 587273 w 720378"/>
                <a:gd name="connsiteY26" fmla="*/ 7 h 1469587"/>
                <a:gd name="connsiteX27" fmla="*/ 562108 w 720378"/>
                <a:gd name="connsiteY27" fmla="*/ 23981 h 1469587"/>
                <a:gd name="connsiteX28" fmla="*/ 558317 w 720378"/>
                <a:gd name="connsiteY28" fmla="*/ 180526 h 1469587"/>
                <a:gd name="connsiteX29" fmla="*/ 549120 w 720378"/>
                <a:gd name="connsiteY29" fmla="*/ 182512 h 1469587"/>
                <a:gd name="connsiteX30" fmla="*/ 551995 w 720378"/>
                <a:gd name="connsiteY30" fmla="*/ 63787 h 1469587"/>
                <a:gd name="connsiteX31" fmla="*/ 528021 w 720378"/>
                <a:gd name="connsiteY31" fmla="*/ 38622 h 1469587"/>
                <a:gd name="connsiteX32" fmla="*/ 502856 w 720378"/>
                <a:gd name="connsiteY32" fmla="*/ 62597 h 1469587"/>
                <a:gd name="connsiteX33" fmla="*/ 498216 w 720378"/>
                <a:gd name="connsiteY33" fmla="*/ 254197 h 1469587"/>
                <a:gd name="connsiteX34" fmla="*/ 494770 w 720378"/>
                <a:gd name="connsiteY34" fmla="*/ 270461 h 1469587"/>
                <a:gd name="connsiteX35" fmla="*/ 494360 w 720378"/>
                <a:gd name="connsiteY35" fmla="*/ 270713 h 1469587"/>
                <a:gd name="connsiteX36" fmla="*/ 473164 w 720378"/>
                <a:gd name="connsiteY36" fmla="*/ 192341 h 1469587"/>
                <a:gd name="connsiteX37" fmla="*/ 443023 w 720378"/>
                <a:gd name="connsiteY37" fmla="*/ 175033 h 1469587"/>
                <a:gd name="connsiteX38" fmla="*/ 425716 w 720378"/>
                <a:gd name="connsiteY38" fmla="*/ 205174 h 1469587"/>
                <a:gd name="connsiteX39" fmla="*/ 448255 w 720378"/>
                <a:gd name="connsiteY39" fmla="*/ 325330 h 1469587"/>
                <a:gd name="connsiteX40" fmla="*/ 473190 w 720378"/>
                <a:gd name="connsiteY40" fmla="*/ 411074 h 1469587"/>
                <a:gd name="connsiteX41" fmla="*/ 503755 w 720378"/>
                <a:gd name="connsiteY41" fmla="*/ 481755 h 1469587"/>
                <a:gd name="connsiteX42" fmla="*/ 507603 w 720378"/>
                <a:gd name="connsiteY42" fmla="*/ 507951 h 1469587"/>
                <a:gd name="connsiteX43" fmla="*/ 509144 w 720378"/>
                <a:gd name="connsiteY43" fmla="*/ 513649 h 1469587"/>
                <a:gd name="connsiteX44" fmla="*/ 510199 w 720378"/>
                <a:gd name="connsiteY44" fmla="*/ 515017 h 1469587"/>
                <a:gd name="connsiteX45" fmla="*/ 464602 w 720378"/>
                <a:gd name="connsiteY45" fmla="*/ 730993 h 1469587"/>
                <a:gd name="connsiteX46" fmla="*/ 463760 w 720378"/>
                <a:gd name="connsiteY46" fmla="*/ 764268 h 1469587"/>
                <a:gd name="connsiteX47" fmla="*/ 470686 w 720378"/>
                <a:gd name="connsiteY47" fmla="*/ 944937 h 1469587"/>
                <a:gd name="connsiteX48" fmla="*/ 475622 w 720378"/>
                <a:gd name="connsiteY48" fmla="*/ 988241 h 1469587"/>
                <a:gd name="connsiteX49" fmla="*/ 460722 w 720378"/>
                <a:gd name="connsiteY49" fmla="*/ 993235 h 1469587"/>
                <a:gd name="connsiteX50" fmla="*/ 206067 w 720378"/>
                <a:gd name="connsiteY50" fmla="*/ 1162755 h 1469587"/>
                <a:gd name="connsiteX51" fmla="*/ 63 w 720378"/>
                <a:gd name="connsiteY51" fmla="*/ 1372983 h 146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20378" h="1469587">
                  <a:moveTo>
                    <a:pt x="63" y="1372983"/>
                  </a:moveTo>
                  <a:cubicBezTo>
                    <a:pt x="-311" y="1376965"/>
                    <a:pt x="977" y="1379743"/>
                    <a:pt x="4064" y="1381173"/>
                  </a:cubicBezTo>
                  <a:lnTo>
                    <a:pt x="192614" y="1468490"/>
                  </a:lnTo>
                  <a:cubicBezTo>
                    <a:pt x="217312" y="1479928"/>
                    <a:pt x="347795" y="1400691"/>
                    <a:pt x="484066" y="1291496"/>
                  </a:cubicBezTo>
                  <a:cubicBezTo>
                    <a:pt x="603303" y="1195948"/>
                    <a:pt x="687444" y="1109139"/>
                    <a:pt x="690069" y="1081267"/>
                  </a:cubicBezTo>
                  <a:lnTo>
                    <a:pt x="686319" y="1073589"/>
                  </a:lnTo>
                  <a:lnTo>
                    <a:pt x="691002" y="1062004"/>
                  </a:lnTo>
                  <a:cubicBezTo>
                    <a:pt x="705552" y="1012952"/>
                    <a:pt x="715765" y="898120"/>
                    <a:pt x="715765" y="764269"/>
                  </a:cubicBezTo>
                  <a:lnTo>
                    <a:pt x="715237" y="743404"/>
                  </a:lnTo>
                  <a:lnTo>
                    <a:pt x="669363" y="524918"/>
                  </a:lnTo>
                  <a:lnTo>
                    <a:pt x="685517" y="514586"/>
                  </a:lnTo>
                  <a:cubicBezTo>
                    <a:pt x="702085" y="498802"/>
                    <a:pt x="712631" y="476698"/>
                    <a:pt x="713229" y="452014"/>
                  </a:cubicBezTo>
                  <a:lnTo>
                    <a:pt x="717603" y="271375"/>
                  </a:lnTo>
                  <a:lnTo>
                    <a:pt x="716315" y="264089"/>
                  </a:lnTo>
                  <a:lnTo>
                    <a:pt x="720371" y="96600"/>
                  </a:lnTo>
                  <a:cubicBezTo>
                    <a:pt x="720700" y="83030"/>
                    <a:pt x="709966" y="71764"/>
                    <a:pt x="696397" y="71435"/>
                  </a:cubicBezTo>
                  <a:cubicBezTo>
                    <a:pt x="682827" y="71107"/>
                    <a:pt x="671561" y="81840"/>
                    <a:pt x="671232" y="95410"/>
                  </a:cubicBezTo>
                  <a:lnTo>
                    <a:pt x="668930" y="190478"/>
                  </a:lnTo>
                  <a:lnTo>
                    <a:pt x="665005" y="187691"/>
                  </a:lnTo>
                  <a:cubicBezTo>
                    <a:pt x="664496" y="187575"/>
                    <a:pt x="663988" y="187459"/>
                    <a:pt x="663479" y="187344"/>
                  </a:cubicBezTo>
                  <a:lnTo>
                    <a:pt x="666704" y="54168"/>
                  </a:lnTo>
                  <a:cubicBezTo>
                    <a:pt x="667033" y="40599"/>
                    <a:pt x="656299" y="29332"/>
                    <a:pt x="642729" y="29004"/>
                  </a:cubicBezTo>
                  <a:cubicBezTo>
                    <a:pt x="629160" y="28675"/>
                    <a:pt x="617894" y="39409"/>
                    <a:pt x="617565" y="52978"/>
                  </a:cubicBezTo>
                  <a:lnTo>
                    <a:pt x="614502" y="179439"/>
                  </a:lnTo>
                  <a:lnTo>
                    <a:pt x="607515" y="179270"/>
                  </a:lnTo>
                  <a:lnTo>
                    <a:pt x="611247" y="25172"/>
                  </a:lnTo>
                  <a:cubicBezTo>
                    <a:pt x="611576" y="11602"/>
                    <a:pt x="600842" y="336"/>
                    <a:pt x="587273" y="7"/>
                  </a:cubicBezTo>
                  <a:cubicBezTo>
                    <a:pt x="573703" y="-321"/>
                    <a:pt x="562437" y="10412"/>
                    <a:pt x="562108" y="23981"/>
                  </a:cubicBezTo>
                  <a:lnTo>
                    <a:pt x="558317" y="180526"/>
                  </a:lnTo>
                  <a:lnTo>
                    <a:pt x="549120" y="182512"/>
                  </a:lnTo>
                  <a:lnTo>
                    <a:pt x="551995" y="63787"/>
                  </a:lnTo>
                  <a:cubicBezTo>
                    <a:pt x="552324" y="50217"/>
                    <a:pt x="541590" y="38951"/>
                    <a:pt x="528021" y="38622"/>
                  </a:cubicBezTo>
                  <a:cubicBezTo>
                    <a:pt x="514451" y="38294"/>
                    <a:pt x="503185" y="49027"/>
                    <a:pt x="502856" y="62597"/>
                  </a:cubicBezTo>
                  <a:lnTo>
                    <a:pt x="498216" y="254197"/>
                  </a:lnTo>
                  <a:lnTo>
                    <a:pt x="494770" y="270461"/>
                  </a:lnTo>
                  <a:lnTo>
                    <a:pt x="494360" y="270713"/>
                  </a:lnTo>
                  <a:lnTo>
                    <a:pt x="473164" y="192341"/>
                  </a:lnTo>
                  <a:cubicBezTo>
                    <a:pt x="469620" y="179239"/>
                    <a:pt x="456126" y="171490"/>
                    <a:pt x="443023" y="175033"/>
                  </a:cubicBezTo>
                  <a:cubicBezTo>
                    <a:pt x="429920" y="178577"/>
                    <a:pt x="422172" y="192071"/>
                    <a:pt x="425716" y="205174"/>
                  </a:cubicBezTo>
                  <a:lnTo>
                    <a:pt x="448255" y="325330"/>
                  </a:lnTo>
                  <a:cubicBezTo>
                    <a:pt x="454480" y="370670"/>
                    <a:pt x="462179" y="388323"/>
                    <a:pt x="473190" y="411074"/>
                  </a:cubicBezTo>
                  <a:cubicBezTo>
                    <a:pt x="485241" y="435974"/>
                    <a:pt x="493811" y="448115"/>
                    <a:pt x="503755" y="481755"/>
                  </a:cubicBezTo>
                  <a:lnTo>
                    <a:pt x="507603" y="507951"/>
                  </a:lnTo>
                  <a:lnTo>
                    <a:pt x="509144" y="513649"/>
                  </a:lnTo>
                  <a:lnTo>
                    <a:pt x="510199" y="515017"/>
                  </a:lnTo>
                  <a:lnTo>
                    <a:pt x="464602" y="730993"/>
                  </a:lnTo>
                  <a:lnTo>
                    <a:pt x="463760" y="764268"/>
                  </a:lnTo>
                  <a:cubicBezTo>
                    <a:pt x="463760" y="831194"/>
                    <a:pt x="466313" y="893366"/>
                    <a:pt x="470686" y="944937"/>
                  </a:cubicBezTo>
                  <a:lnTo>
                    <a:pt x="475622" y="988241"/>
                  </a:lnTo>
                  <a:lnTo>
                    <a:pt x="460722" y="993235"/>
                  </a:lnTo>
                  <a:cubicBezTo>
                    <a:pt x="407217" y="1015813"/>
                    <a:pt x="308270" y="1080859"/>
                    <a:pt x="206067" y="1162755"/>
                  </a:cubicBezTo>
                  <a:cubicBezTo>
                    <a:pt x="86830" y="1258301"/>
                    <a:pt x="2690" y="1345111"/>
                    <a:pt x="63" y="1372983"/>
                  </a:cubicBezTo>
                  <a:close/>
                </a:path>
              </a:pathLst>
            </a:custGeom>
            <a:solidFill>
              <a:srgbClr val="F3DB81"/>
            </a:solidFill>
            <a:ln w="9525" cap="flat" cmpd="sng" algn="ctr">
              <a:noFill/>
              <a:prstDash val="solid"/>
            </a:ln>
            <a:effectLst/>
          </p:spPr>
          <p:txBody>
            <a:bodyPr wrap="square" rtlCol="0" anchor="ctr">
              <a:noAutofit/>
            </a:bodyPr>
            <a:lstStyle/>
            <a:p>
              <a:pPr algn="ctr" fontAlgn="base">
                <a:spcBef>
                  <a:spcPct val="0"/>
                </a:spcBef>
                <a:spcAft>
                  <a:spcPct val="0"/>
                </a:spcAft>
                <a:defRPr/>
              </a:pPr>
              <a:endParaRPr lang="en-US" sz="1530" kern="0" dirty="0">
                <a:solidFill>
                  <a:prstClr val="white"/>
                </a:solidFill>
                <a:latin typeface="Calibri" panose="020F0502020204030204"/>
              </a:endParaRPr>
            </a:p>
          </p:txBody>
        </p:sp>
        <p:grpSp>
          <p:nvGrpSpPr>
            <p:cNvPr id="255" name="Group 254">
              <a:extLst>
                <a:ext uri="{FF2B5EF4-FFF2-40B4-BE49-F238E27FC236}">
                  <a16:creationId xmlns:a16="http://schemas.microsoft.com/office/drawing/2014/main" id="{33A401DE-790A-63B8-A987-0A80E6117FDA}"/>
                </a:ext>
              </a:extLst>
            </p:cNvPr>
            <p:cNvGrpSpPr/>
            <p:nvPr/>
          </p:nvGrpSpPr>
          <p:grpSpPr>
            <a:xfrm>
              <a:off x="149396" y="9096882"/>
              <a:ext cx="2523035" cy="490902"/>
              <a:chOff x="9523616" y="8185990"/>
              <a:chExt cx="2523035" cy="490902"/>
            </a:xfrm>
          </p:grpSpPr>
          <p:sp>
            <p:nvSpPr>
              <p:cNvPr id="275" name="Flowchart: Data 274">
                <a:extLst>
                  <a:ext uri="{FF2B5EF4-FFF2-40B4-BE49-F238E27FC236}">
                    <a16:creationId xmlns:a16="http://schemas.microsoft.com/office/drawing/2014/main" id="{47DDDB40-55D5-7681-5B8B-191D6EB762E1}"/>
                  </a:ext>
                </a:extLst>
              </p:cNvPr>
              <p:cNvSpPr/>
              <p:nvPr/>
            </p:nvSpPr>
            <p:spPr>
              <a:xfrm rot="568185">
                <a:off x="9523616" y="8506030"/>
                <a:ext cx="2523035" cy="170862"/>
              </a:xfrm>
              <a:prstGeom prst="flowChartInputOutput">
                <a:avLst/>
              </a:prstGeom>
              <a:solidFill>
                <a:sysClr val="window" lastClr="FFFFFF">
                  <a:lumMod val="65000"/>
                </a:sysClr>
              </a:solidFill>
              <a:ln w="476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panose="020F0502020204030204"/>
                </a:endParaRPr>
              </a:p>
            </p:txBody>
          </p:sp>
          <p:sp>
            <p:nvSpPr>
              <p:cNvPr id="276" name="Flowchart: Data 275">
                <a:extLst>
                  <a:ext uri="{FF2B5EF4-FFF2-40B4-BE49-F238E27FC236}">
                    <a16:creationId xmlns:a16="http://schemas.microsoft.com/office/drawing/2014/main" id="{5D04E251-30BE-C31A-1E0C-9E8866EBCFBD}"/>
                  </a:ext>
                </a:extLst>
              </p:cNvPr>
              <p:cNvSpPr/>
              <p:nvPr/>
            </p:nvSpPr>
            <p:spPr>
              <a:xfrm rot="568185">
                <a:off x="9523616" y="8414590"/>
                <a:ext cx="2523035" cy="170862"/>
              </a:xfrm>
              <a:prstGeom prst="flowChartInputOutput">
                <a:avLst/>
              </a:prstGeom>
              <a:solidFill>
                <a:sysClr val="window" lastClr="FFFFFF">
                  <a:lumMod val="65000"/>
                </a:sysClr>
              </a:solidFill>
              <a:ln w="476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panose="020F0502020204030204"/>
                </a:endParaRPr>
              </a:p>
            </p:txBody>
          </p:sp>
          <p:sp>
            <p:nvSpPr>
              <p:cNvPr id="277" name="Flowchart: Data 276">
                <a:extLst>
                  <a:ext uri="{FF2B5EF4-FFF2-40B4-BE49-F238E27FC236}">
                    <a16:creationId xmlns:a16="http://schemas.microsoft.com/office/drawing/2014/main" id="{DAB1D84F-53F2-A719-F22C-2199C54AA3EF}"/>
                  </a:ext>
                </a:extLst>
              </p:cNvPr>
              <p:cNvSpPr/>
              <p:nvPr/>
            </p:nvSpPr>
            <p:spPr>
              <a:xfrm rot="568185">
                <a:off x="9523616" y="8307910"/>
                <a:ext cx="2523035" cy="170862"/>
              </a:xfrm>
              <a:prstGeom prst="flowChartInputOutput">
                <a:avLst/>
              </a:prstGeom>
              <a:solidFill>
                <a:sysClr val="window" lastClr="FFFFFF">
                  <a:lumMod val="65000"/>
                </a:sysClr>
              </a:solidFill>
              <a:ln w="476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panose="020F0502020204030204"/>
                </a:endParaRPr>
              </a:p>
            </p:txBody>
          </p:sp>
          <p:sp>
            <p:nvSpPr>
              <p:cNvPr id="278" name="Flowchart: Data 277">
                <a:extLst>
                  <a:ext uri="{FF2B5EF4-FFF2-40B4-BE49-F238E27FC236}">
                    <a16:creationId xmlns:a16="http://schemas.microsoft.com/office/drawing/2014/main" id="{B269C755-CD42-CCEE-4398-1B59690EB109}"/>
                  </a:ext>
                </a:extLst>
              </p:cNvPr>
              <p:cNvSpPr/>
              <p:nvPr/>
            </p:nvSpPr>
            <p:spPr>
              <a:xfrm rot="568185">
                <a:off x="9523616" y="8185990"/>
                <a:ext cx="2523035" cy="170862"/>
              </a:xfrm>
              <a:prstGeom prst="flowChartInputOutput">
                <a:avLst/>
              </a:prstGeom>
              <a:solidFill>
                <a:sysClr val="window" lastClr="FFFFFF">
                  <a:lumMod val="65000"/>
                </a:sysClr>
              </a:solidFill>
              <a:ln w="476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panose="020F0502020204030204"/>
                </a:endParaRPr>
              </a:p>
            </p:txBody>
          </p:sp>
        </p:grpSp>
        <p:sp>
          <p:nvSpPr>
            <p:cNvPr id="256" name="Flowchart: Manual Operation 26">
              <a:extLst>
                <a:ext uri="{FF2B5EF4-FFF2-40B4-BE49-F238E27FC236}">
                  <a16:creationId xmlns:a16="http://schemas.microsoft.com/office/drawing/2014/main" id="{492B042D-DA75-1300-4D77-B21EFBD05E63}"/>
                </a:ext>
              </a:extLst>
            </p:cNvPr>
            <p:cNvSpPr/>
            <p:nvPr/>
          </p:nvSpPr>
          <p:spPr>
            <a:xfrm rot="9734010" flipH="1" flipV="1">
              <a:off x="3578902" y="10331842"/>
              <a:ext cx="513429" cy="89764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panose="020F0502020204030204"/>
              </a:endParaRPr>
            </a:p>
          </p:txBody>
        </p:sp>
        <p:sp>
          <p:nvSpPr>
            <p:cNvPr id="257" name="Rectangle 256">
              <a:extLst>
                <a:ext uri="{FF2B5EF4-FFF2-40B4-BE49-F238E27FC236}">
                  <a16:creationId xmlns:a16="http://schemas.microsoft.com/office/drawing/2014/main" id="{ADA8C421-3974-27B1-A6E1-7F28A54A3A4E}"/>
                </a:ext>
              </a:extLst>
            </p:cNvPr>
            <p:cNvSpPr/>
            <p:nvPr/>
          </p:nvSpPr>
          <p:spPr>
            <a:xfrm flipH="1">
              <a:off x="3621639" y="9418313"/>
              <a:ext cx="402149" cy="1004552"/>
            </a:xfrm>
            <a:prstGeom prst="rect">
              <a:avLst/>
            </a:prstGeom>
            <a:solidFill>
              <a:srgbClr val="ED7D31"/>
            </a:solidFill>
            <a:ln w="9525" cap="flat" cmpd="sng" algn="ctr">
              <a:noFill/>
              <a:prstDash val="solid"/>
            </a:ln>
            <a:effectLst/>
          </p:spPr>
          <p:txBody>
            <a:bodyPr rtlCol="0" anchor="ctr"/>
            <a:lstStyle/>
            <a:p>
              <a:pPr algn="ctr">
                <a:defRPr/>
              </a:pPr>
              <a:endParaRPr lang="en-US" kern="0">
                <a:solidFill>
                  <a:prstClr val="white"/>
                </a:solidFill>
                <a:latin typeface="Calibri" panose="020F0502020204030204"/>
              </a:endParaRPr>
            </a:p>
          </p:txBody>
        </p:sp>
        <p:sp>
          <p:nvSpPr>
            <p:cNvPr id="258" name="Flowchart: Manual Operation 26">
              <a:extLst>
                <a:ext uri="{FF2B5EF4-FFF2-40B4-BE49-F238E27FC236}">
                  <a16:creationId xmlns:a16="http://schemas.microsoft.com/office/drawing/2014/main" id="{22FC829C-D980-BD96-83EA-A845BF4163E8}"/>
                </a:ext>
              </a:extLst>
            </p:cNvPr>
            <p:cNvSpPr/>
            <p:nvPr/>
          </p:nvSpPr>
          <p:spPr>
            <a:xfrm rot="11330622" flipH="1" flipV="1">
              <a:off x="3035466" y="10363977"/>
              <a:ext cx="502215"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panose="020F0502020204030204"/>
              </a:endParaRPr>
            </a:p>
          </p:txBody>
        </p:sp>
        <p:sp>
          <p:nvSpPr>
            <p:cNvPr id="259" name="Freeform: Shape 258">
              <a:extLst>
                <a:ext uri="{FF2B5EF4-FFF2-40B4-BE49-F238E27FC236}">
                  <a16:creationId xmlns:a16="http://schemas.microsoft.com/office/drawing/2014/main" id="{952499FE-E9AC-9D2B-2568-1F2FDB10205B}"/>
                </a:ext>
              </a:extLst>
            </p:cNvPr>
            <p:cNvSpPr/>
            <p:nvPr/>
          </p:nvSpPr>
          <p:spPr>
            <a:xfrm rot="1825292" flipH="1">
              <a:off x="3011344" y="9120763"/>
              <a:ext cx="366747" cy="628908"/>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ED7D31"/>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panose="020F0502020204030204"/>
              </a:endParaRPr>
            </a:p>
          </p:txBody>
        </p:sp>
        <p:sp>
          <p:nvSpPr>
            <p:cNvPr id="260" name="Rectangle 259">
              <a:extLst>
                <a:ext uri="{FF2B5EF4-FFF2-40B4-BE49-F238E27FC236}">
                  <a16:creationId xmlns:a16="http://schemas.microsoft.com/office/drawing/2014/main" id="{79261FB7-2C75-1F69-0AF3-3C3876902D4C}"/>
                </a:ext>
              </a:extLst>
            </p:cNvPr>
            <p:cNvSpPr/>
            <p:nvPr/>
          </p:nvSpPr>
          <p:spPr>
            <a:xfrm flipH="1">
              <a:off x="3292456" y="8955520"/>
              <a:ext cx="368545" cy="371528"/>
            </a:xfrm>
            <a:prstGeom prst="rect">
              <a:avLst/>
            </a:prstGeom>
            <a:solidFill>
              <a:srgbClr val="F3DB81"/>
            </a:solidFill>
            <a:ln w="9525" cap="flat" cmpd="sng" algn="ctr">
              <a:noFill/>
              <a:prstDash val="solid"/>
            </a:ln>
            <a:effectLst/>
          </p:spPr>
          <p:txBody>
            <a:bodyPr rtlCol="0" anchor="ctr"/>
            <a:lstStyle/>
            <a:p>
              <a:pPr algn="ctr">
                <a:defRPr/>
              </a:pPr>
              <a:endParaRPr lang="en-US" kern="0">
                <a:solidFill>
                  <a:prstClr val="white"/>
                </a:solidFill>
                <a:latin typeface="Calibri" panose="020F0502020204030204"/>
              </a:endParaRPr>
            </a:p>
          </p:txBody>
        </p:sp>
        <p:sp>
          <p:nvSpPr>
            <p:cNvPr id="261" name="Freeform: Shape 260">
              <a:extLst>
                <a:ext uri="{FF2B5EF4-FFF2-40B4-BE49-F238E27FC236}">
                  <a16:creationId xmlns:a16="http://schemas.microsoft.com/office/drawing/2014/main" id="{AE663B99-0579-A6A1-A45D-004E7775B8A2}"/>
                </a:ext>
              </a:extLst>
            </p:cNvPr>
            <p:cNvSpPr/>
            <p:nvPr/>
          </p:nvSpPr>
          <p:spPr>
            <a:xfrm rot="294282" flipH="1">
              <a:off x="3017208" y="9101286"/>
              <a:ext cx="952561" cy="1304402"/>
            </a:xfrm>
            <a:custGeom>
              <a:avLst/>
              <a:gdLst>
                <a:gd name="connsiteX0" fmla="*/ 151169 w 580979"/>
                <a:gd name="connsiteY0" fmla="*/ 0 h 1216667"/>
                <a:gd name="connsiteX1" fmla="*/ 331426 w 580979"/>
                <a:gd name="connsiteY1" fmla="*/ 0 h 1216667"/>
                <a:gd name="connsiteX2" fmla="*/ 432481 w 580979"/>
                <a:gd name="connsiteY2" fmla="*/ 201519 h 1216667"/>
                <a:gd name="connsiteX3" fmla="*/ 432481 w 580979"/>
                <a:gd name="connsiteY3" fmla="*/ 0 h 1216667"/>
                <a:gd name="connsiteX4" fmla="*/ 487656 w 580979"/>
                <a:gd name="connsiteY4" fmla="*/ 0 h 1216667"/>
                <a:gd name="connsiteX5" fmla="*/ 580979 w 580979"/>
                <a:gd name="connsiteY5" fmla="*/ 274197 h 1216667"/>
                <a:gd name="connsiteX6" fmla="*/ 477532 w 580979"/>
                <a:gd name="connsiteY6" fmla="*/ 1216667 h 1216667"/>
                <a:gd name="connsiteX7" fmla="*/ 76902 w 580979"/>
                <a:gd name="connsiteY7" fmla="*/ 1216667 h 1216667"/>
                <a:gd name="connsiteX8" fmla="*/ 0 w 580979"/>
                <a:gd name="connsiteY8" fmla="*/ 516042 h 121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979" h="1216667">
                  <a:moveTo>
                    <a:pt x="151169" y="0"/>
                  </a:moveTo>
                  <a:lnTo>
                    <a:pt x="331426" y="0"/>
                  </a:lnTo>
                  <a:lnTo>
                    <a:pt x="432481" y="201519"/>
                  </a:lnTo>
                  <a:lnTo>
                    <a:pt x="432481" y="0"/>
                  </a:lnTo>
                  <a:lnTo>
                    <a:pt x="487656" y="0"/>
                  </a:lnTo>
                  <a:lnTo>
                    <a:pt x="580979" y="274197"/>
                  </a:lnTo>
                  <a:lnTo>
                    <a:pt x="477532" y="1216667"/>
                  </a:lnTo>
                  <a:lnTo>
                    <a:pt x="76902" y="1216667"/>
                  </a:lnTo>
                  <a:lnTo>
                    <a:pt x="0" y="516042"/>
                  </a:lnTo>
                  <a:close/>
                </a:path>
              </a:pathLst>
            </a:custGeom>
            <a:solidFill>
              <a:srgbClr val="ED7D31"/>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panose="020F0502020204030204"/>
              </a:endParaRPr>
            </a:p>
          </p:txBody>
        </p:sp>
        <p:grpSp>
          <p:nvGrpSpPr>
            <p:cNvPr id="262" name="Group 261">
              <a:extLst>
                <a:ext uri="{FF2B5EF4-FFF2-40B4-BE49-F238E27FC236}">
                  <a16:creationId xmlns:a16="http://schemas.microsoft.com/office/drawing/2014/main" id="{252BF820-EE72-B3CB-2670-26F3D3B9CFC8}"/>
                </a:ext>
              </a:extLst>
            </p:cNvPr>
            <p:cNvGrpSpPr/>
            <p:nvPr/>
          </p:nvGrpSpPr>
          <p:grpSpPr>
            <a:xfrm rot="19816851" flipH="1">
              <a:off x="4153698" y="11538065"/>
              <a:ext cx="360176" cy="250849"/>
              <a:chOff x="-5661041" y="4254367"/>
              <a:chExt cx="481278" cy="307838"/>
            </a:xfrm>
          </p:grpSpPr>
          <p:sp>
            <p:nvSpPr>
              <p:cNvPr id="273" name="Freeform: Shape 272">
                <a:extLst>
                  <a:ext uri="{FF2B5EF4-FFF2-40B4-BE49-F238E27FC236}">
                    <a16:creationId xmlns:a16="http://schemas.microsoft.com/office/drawing/2014/main" id="{CB569A6A-ED5E-91D8-C089-7F2517AC2A65}"/>
                  </a:ext>
                </a:extLst>
              </p:cNvPr>
              <p:cNvSpPr/>
              <p:nvPr/>
            </p:nvSpPr>
            <p:spPr>
              <a:xfrm rot="221676">
                <a:off x="-5661041" y="4266351"/>
                <a:ext cx="481278" cy="295854"/>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976431"/>
              </a:solidFill>
              <a:ln w="9525" cap="flat" cmpd="sng" algn="ctr">
                <a:solidFill>
                  <a:srgbClr val="000000"/>
                </a:solidFill>
                <a:prstDash val="solid"/>
              </a:ln>
              <a:effectLst/>
            </p:spPr>
            <p:txBody>
              <a:bodyPr wrap="square" rtlCol="0" anchor="ctr">
                <a:noAutofit/>
              </a:bodyPr>
              <a:lstStyle/>
              <a:p>
                <a:pPr algn="ctr">
                  <a:defRPr/>
                </a:pPr>
                <a:endParaRPr lang="en-US" kern="0" dirty="0">
                  <a:solidFill>
                    <a:prstClr val="white"/>
                  </a:solidFill>
                  <a:latin typeface="Calibri" panose="020F0502020204030204"/>
                </a:endParaRPr>
              </a:p>
            </p:txBody>
          </p:sp>
          <p:sp>
            <p:nvSpPr>
              <p:cNvPr id="274" name="Freeform: Shape 273">
                <a:extLst>
                  <a:ext uri="{FF2B5EF4-FFF2-40B4-BE49-F238E27FC236}">
                    <a16:creationId xmlns:a16="http://schemas.microsoft.com/office/drawing/2014/main" id="{7DD9A11B-20AA-A6EE-DF52-BA840D387A7F}"/>
                  </a:ext>
                </a:extLst>
              </p:cNvPr>
              <p:cNvSpPr/>
              <p:nvPr/>
            </p:nvSpPr>
            <p:spPr>
              <a:xfrm rot="237616">
                <a:off x="-5640988" y="4254367"/>
                <a:ext cx="441656" cy="285595"/>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algn="ctr">
                  <a:defRPr/>
                </a:pPr>
                <a:endParaRPr lang="en-US" kern="0">
                  <a:solidFill>
                    <a:prstClr val="white"/>
                  </a:solidFill>
                  <a:latin typeface="Calibri" panose="020F0502020204030204"/>
                </a:endParaRPr>
              </a:p>
            </p:txBody>
          </p:sp>
        </p:grpSp>
        <p:sp>
          <p:nvSpPr>
            <p:cNvPr id="263" name="Freeform: Shape 262">
              <a:extLst>
                <a:ext uri="{FF2B5EF4-FFF2-40B4-BE49-F238E27FC236}">
                  <a16:creationId xmlns:a16="http://schemas.microsoft.com/office/drawing/2014/main" id="{67079EC3-79B6-012A-0519-5B5CFAF2285C}"/>
                </a:ext>
              </a:extLst>
            </p:cNvPr>
            <p:cNvSpPr/>
            <p:nvPr/>
          </p:nvSpPr>
          <p:spPr>
            <a:xfrm rot="8645806" flipH="1" flipV="1">
              <a:off x="3881302" y="11093120"/>
              <a:ext cx="448897" cy="564246"/>
            </a:xfrm>
            <a:custGeom>
              <a:avLst/>
              <a:gdLst>
                <a:gd name="connsiteX0" fmla="*/ 448897 w 448897"/>
                <a:gd name="connsiteY0" fmla="*/ 96979 h 703567"/>
                <a:gd name="connsiteX1" fmla="*/ 0 w 448897"/>
                <a:gd name="connsiteY1" fmla="*/ 0 h 703567"/>
                <a:gd name="connsiteX2" fmla="*/ 22974 w 448897"/>
                <a:gd name="connsiteY2" fmla="*/ 703567 h 703567"/>
                <a:gd name="connsiteX3" fmla="*/ 425876 w 448897"/>
                <a:gd name="connsiteY3" fmla="*/ 703567 h 703567"/>
              </a:gdLst>
              <a:ahLst/>
              <a:cxnLst>
                <a:cxn ang="0">
                  <a:pos x="connsiteX0" y="connsiteY0"/>
                </a:cxn>
                <a:cxn ang="0">
                  <a:pos x="connsiteX1" y="connsiteY1"/>
                </a:cxn>
                <a:cxn ang="0">
                  <a:pos x="connsiteX2" y="connsiteY2"/>
                </a:cxn>
                <a:cxn ang="0">
                  <a:pos x="connsiteX3" y="connsiteY3"/>
                </a:cxn>
              </a:cxnLst>
              <a:rect l="l" t="t" r="r" b="b"/>
              <a:pathLst>
                <a:path w="448897" h="703567">
                  <a:moveTo>
                    <a:pt x="448897" y="96979"/>
                  </a:moveTo>
                  <a:lnTo>
                    <a:pt x="0" y="0"/>
                  </a:lnTo>
                  <a:lnTo>
                    <a:pt x="22974" y="703567"/>
                  </a:lnTo>
                  <a:lnTo>
                    <a:pt x="425876" y="703567"/>
                  </a:lnTo>
                  <a:close/>
                </a:path>
              </a:pathLst>
            </a:custGeom>
            <a:solidFill>
              <a:srgbClr val="000000"/>
            </a:solidFill>
            <a:ln w="9525" cap="flat" cmpd="sng" algn="ctr">
              <a:noFill/>
              <a:prstDash val="solid"/>
            </a:ln>
            <a:effectLst/>
          </p:spPr>
          <p:txBody>
            <a:bodyPr wrap="square" rtlCol="0" anchor="ctr">
              <a:noAutofit/>
            </a:bodyPr>
            <a:lstStyle/>
            <a:p>
              <a:pPr algn="ctr" fontAlgn="base">
                <a:spcBef>
                  <a:spcPct val="0"/>
                </a:spcBef>
                <a:spcAft>
                  <a:spcPct val="0"/>
                </a:spcAft>
                <a:defRPr/>
              </a:pPr>
              <a:endParaRPr lang="en-US" sz="1530" kern="0">
                <a:solidFill>
                  <a:prstClr val="white"/>
                </a:solidFill>
                <a:latin typeface="Calibri" panose="020F0502020204030204"/>
              </a:endParaRPr>
            </a:p>
          </p:txBody>
        </p:sp>
        <p:grpSp>
          <p:nvGrpSpPr>
            <p:cNvPr id="264" name="Group 263">
              <a:extLst>
                <a:ext uri="{FF2B5EF4-FFF2-40B4-BE49-F238E27FC236}">
                  <a16:creationId xmlns:a16="http://schemas.microsoft.com/office/drawing/2014/main" id="{AC5F4A83-2D1E-A3E5-5609-6C2DF35808A7}"/>
                </a:ext>
              </a:extLst>
            </p:cNvPr>
            <p:cNvGrpSpPr/>
            <p:nvPr/>
          </p:nvGrpSpPr>
          <p:grpSpPr>
            <a:xfrm rot="759930" flipH="1">
              <a:off x="2979217" y="11599076"/>
              <a:ext cx="360175" cy="248651"/>
              <a:chOff x="-5686277" y="4216466"/>
              <a:chExt cx="481276" cy="305137"/>
            </a:xfrm>
          </p:grpSpPr>
          <p:sp>
            <p:nvSpPr>
              <p:cNvPr id="271" name="Freeform: Shape 270">
                <a:extLst>
                  <a:ext uri="{FF2B5EF4-FFF2-40B4-BE49-F238E27FC236}">
                    <a16:creationId xmlns:a16="http://schemas.microsoft.com/office/drawing/2014/main" id="{E064455B-99A9-F0C7-8A30-7653826F2407}"/>
                  </a:ext>
                </a:extLst>
              </p:cNvPr>
              <p:cNvSpPr/>
              <p:nvPr/>
            </p:nvSpPr>
            <p:spPr>
              <a:xfrm rot="221676">
                <a:off x="-5686277" y="4225748"/>
                <a:ext cx="481276" cy="295855"/>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996531"/>
              </a:solidFill>
              <a:ln w="9525" cap="flat" cmpd="sng" algn="ctr">
                <a:solidFill>
                  <a:srgbClr val="000000"/>
                </a:solidFill>
                <a:prstDash val="solid"/>
              </a:ln>
              <a:effectLst/>
            </p:spPr>
            <p:txBody>
              <a:bodyPr wrap="square" rtlCol="0" anchor="ctr">
                <a:noAutofit/>
              </a:bodyPr>
              <a:lstStyle/>
              <a:p>
                <a:pPr algn="ctr">
                  <a:defRPr/>
                </a:pPr>
                <a:endParaRPr lang="en-US" kern="0" dirty="0">
                  <a:solidFill>
                    <a:prstClr val="white"/>
                  </a:solidFill>
                  <a:latin typeface="Calibri" panose="020F0502020204030204"/>
                </a:endParaRPr>
              </a:p>
            </p:txBody>
          </p:sp>
          <p:sp>
            <p:nvSpPr>
              <p:cNvPr id="272" name="Freeform: Shape 271">
                <a:extLst>
                  <a:ext uri="{FF2B5EF4-FFF2-40B4-BE49-F238E27FC236}">
                    <a16:creationId xmlns:a16="http://schemas.microsoft.com/office/drawing/2014/main" id="{E19661FD-805B-B305-4338-4E1CFC717EB6}"/>
                  </a:ext>
                </a:extLst>
              </p:cNvPr>
              <p:cNvSpPr/>
              <p:nvPr/>
            </p:nvSpPr>
            <p:spPr>
              <a:xfrm rot="237616">
                <a:off x="-5664543" y="4216466"/>
                <a:ext cx="441656" cy="285594"/>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algn="ctr">
                  <a:defRPr/>
                </a:pPr>
                <a:endParaRPr lang="en-US" kern="0">
                  <a:solidFill>
                    <a:prstClr val="white"/>
                  </a:solidFill>
                  <a:latin typeface="Calibri" panose="020F0502020204030204"/>
                </a:endParaRPr>
              </a:p>
            </p:txBody>
          </p:sp>
        </p:grpSp>
        <p:sp>
          <p:nvSpPr>
            <p:cNvPr id="265" name="Oval 264">
              <a:extLst>
                <a:ext uri="{FF2B5EF4-FFF2-40B4-BE49-F238E27FC236}">
                  <a16:creationId xmlns:a16="http://schemas.microsoft.com/office/drawing/2014/main" id="{4F854987-CBB4-8213-4CBE-45A6C1341AAD}"/>
                </a:ext>
              </a:extLst>
            </p:cNvPr>
            <p:cNvSpPr/>
            <p:nvPr/>
          </p:nvSpPr>
          <p:spPr>
            <a:xfrm flipH="1">
              <a:off x="3273629" y="9336383"/>
              <a:ext cx="73152" cy="9144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panose="020F0502020204030204"/>
              </a:endParaRPr>
            </a:p>
          </p:txBody>
        </p:sp>
        <p:sp>
          <p:nvSpPr>
            <p:cNvPr id="266" name="Oval 265">
              <a:extLst>
                <a:ext uri="{FF2B5EF4-FFF2-40B4-BE49-F238E27FC236}">
                  <a16:creationId xmlns:a16="http://schemas.microsoft.com/office/drawing/2014/main" id="{59C191DB-D94A-6277-1532-F125817FF9E6}"/>
                </a:ext>
              </a:extLst>
            </p:cNvPr>
            <p:cNvSpPr/>
            <p:nvPr/>
          </p:nvSpPr>
          <p:spPr>
            <a:xfrm flipH="1">
              <a:off x="3260929" y="9450683"/>
              <a:ext cx="73152" cy="9144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panose="020F0502020204030204"/>
              </a:endParaRPr>
            </a:p>
          </p:txBody>
        </p:sp>
        <p:pic>
          <p:nvPicPr>
            <p:cNvPr id="267" name="Picture 266">
              <a:extLst>
                <a:ext uri="{FF2B5EF4-FFF2-40B4-BE49-F238E27FC236}">
                  <a16:creationId xmlns:a16="http://schemas.microsoft.com/office/drawing/2014/main" id="{09BA2B35-096A-DDE7-3467-2DA746FC5469}"/>
                </a:ext>
              </a:extLst>
            </p:cNvPr>
            <p:cNvPicPr>
              <a:picLocks noChangeAspect="1"/>
            </p:cNvPicPr>
            <p:nvPr/>
          </p:nvPicPr>
          <p:blipFill>
            <a:blip r:embed="rId7" cstate="print">
              <a:extLst>
                <a:ext uri="{BEBA8EAE-BF5A-486C-A8C5-ECC9F3942E4B}">
                  <a14:imgProps xmlns:a14="http://schemas.microsoft.com/office/drawing/2010/main">
                    <a14:imgLayer r:embed="rId8">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rot="456935">
              <a:off x="3088284" y="9313705"/>
              <a:ext cx="184798" cy="287906"/>
            </a:xfrm>
            <a:prstGeom prst="rect">
              <a:avLst/>
            </a:prstGeom>
            <a:ln>
              <a:noFill/>
            </a:ln>
          </p:spPr>
        </p:pic>
        <p:pic>
          <p:nvPicPr>
            <p:cNvPr id="268" name="Picture 267">
              <a:extLst>
                <a:ext uri="{FF2B5EF4-FFF2-40B4-BE49-F238E27FC236}">
                  <a16:creationId xmlns:a16="http://schemas.microsoft.com/office/drawing/2014/main" id="{81EFDA04-22EF-1B57-7B9B-206116DA4B0B}"/>
                </a:ext>
              </a:extLst>
            </p:cNvPr>
            <p:cNvPicPr>
              <a:picLocks noChangeAspect="1" noChangeArrowheads="1"/>
            </p:cNvPicPr>
            <p:nvPr/>
          </p:nvPicPr>
          <p:blipFill rotWithShape="1">
            <a:blip r:embed="rId12">
              <a:extLst>
                <a:ext uri="{28A0092B-C50C-407E-A947-70E740481C1C}">
                  <a14:useLocalDpi xmlns:a14="http://schemas.microsoft.com/office/drawing/2010/main" val="0"/>
                </a:ext>
              </a:extLst>
            </a:blip>
            <a:srcRect l="-5956" t="2" r="-11839" b="56238"/>
            <a:stretch/>
          </p:blipFill>
          <p:spPr bwMode="auto">
            <a:xfrm>
              <a:off x="2641713" y="7438943"/>
              <a:ext cx="1709640" cy="1966706"/>
            </a:xfrm>
            <a:custGeom>
              <a:avLst/>
              <a:gdLst>
                <a:gd name="connsiteX0" fmla="*/ 0 w 1709640"/>
                <a:gd name="connsiteY0" fmla="*/ 0 h 1966706"/>
                <a:gd name="connsiteX1" fmla="*/ 1709640 w 1709640"/>
                <a:gd name="connsiteY1" fmla="*/ 0 h 1966706"/>
                <a:gd name="connsiteX2" fmla="*/ 1709640 w 1709640"/>
                <a:gd name="connsiteY2" fmla="*/ 1966706 h 1966706"/>
                <a:gd name="connsiteX3" fmla="*/ 1644327 w 1709640"/>
                <a:gd name="connsiteY3" fmla="*/ 1966706 h 1966706"/>
                <a:gd name="connsiteX4" fmla="*/ 1662652 w 1709640"/>
                <a:gd name="connsiteY4" fmla="*/ 1940520 h 1966706"/>
                <a:gd name="connsiteX5" fmla="*/ 1122843 w 1709640"/>
                <a:gd name="connsiteY5" fmla="*/ 1562756 h 1966706"/>
                <a:gd name="connsiteX6" fmla="*/ 1109575 w 1709640"/>
                <a:gd name="connsiteY6" fmla="*/ 1581716 h 1966706"/>
                <a:gd name="connsiteX7" fmla="*/ 1109575 w 1709640"/>
                <a:gd name="connsiteY7" fmla="*/ 1581017 h 1966706"/>
                <a:gd name="connsiteX8" fmla="*/ 1015912 w 1709640"/>
                <a:gd name="connsiteY8" fmla="*/ 1581017 h 1966706"/>
                <a:gd name="connsiteX9" fmla="*/ 1015912 w 1709640"/>
                <a:gd name="connsiteY9" fmla="*/ 1615427 h 1966706"/>
                <a:gd name="connsiteX10" fmla="*/ 600637 w 1709640"/>
                <a:gd name="connsiteY10" fmla="*/ 1615427 h 1966706"/>
                <a:gd name="connsiteX11" fmla="*/ 568957 w 1709640"/>
                <a:gd name="connsiteY11" fmla="*/ 1570157 h 1966706"/>
                <a:gd name="connsiteX12" fmla="*/ 29148 w 1709640"/>
                <a:gd name="connsiteY12" fmla="*/ 1947921 h 1966706"/>
                <a:gd name="connsiteX13" fmla="*/ 42294 w 1709640"/>
                <a:gd name="connsiteY13" fmla="*/ 1966706 h 1966706"/>
                <a:gd name="connsiteX14" fmla="*/ 0 w 1709640"/>
                <a:gd name="connsiteY14" fmla="*/ 1966706 h 1966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09640" h="1966706">
                  <a:moveTo>
                    <a:pt x="0" y="0"/>
                  </a:moveTo>
                  <a:lnTo>
                    <a:pt x="1709640" y="0"/>
                  </a:lnTo>
                  <a:lnTo>
                    <a:pt x="1709640" y="1966706"/>
                  </a:lnTo>
                  <a:lnTo>
                    <a:pt x="1644327" y="1966706"/>
                  </a:lnTo>
                  <a:lnTo>
                    <a:pt x="1662652" y="1940520"/>
                  </a:lnTo>
                  <a:lnTo>
                    <a:pt x="1122843" y="1562756"/>
                  </a:lnTo>
                  <a:lnTo>
                    <a:pt x="1109575" y="1581716"/>
                  </a:lnTo>
                  <a:lnTo>
                    <a:pt x="1109575" y="1581017"/>
                  </a:lnTo>
                  <a:lnTo>
                    <a:pt x="1015912" y="1581017"/>
                  </a:lnTo>
                  <a:lnTo>
                    <a:pt x="1015912" y="1615427"/>
                  </a:lnTo>
                  <a:lnTo>
                    <a:pt x="600637" y="1615427"/>
                  </a:lnTo>
                  <a:lnTo>
                    <a:pt x="568957" y="1570157"/>
                  </a:lnTo>
                  <a:lnTo>
                    <a:pt x="29148" y="1947921"/>
                  </a:lnTo>
                  <a:lnTo>
                    <a:pt x="42294" y="1966706"/>
                  </a:lnTo>
                  <a:lnTo>
                    <a:pt x="0" y="1966706"/>
                  </a:lnTo>
                  <a:close/>
                </a:path>
              </a:pathLst>
            </a:custGeom>
            <a:noFill/>
            <a:extLst>
              <a:ext uri="{909E8E84-426E-40DD-AFC4-6F175D3DCCD1}">
                <a14:hiddenFill xmlns:a14="http://schemas.microsoft.com/office/drawing/2010/main">
                  <a:solidFill>
                    <a:srgbClr val="FFFFFF"/>
                  </a:solidFill>
                </a14:hiddenFill>
              </a:ext>
            </a:extLst>
          </p:spPr>
        </p:pic>
        <p:sp>
          <p:nvSpPr>
            <p:cNvPr id="269" name="Freeform: Shape 268">
              <a:extLst>
                <a:ext uri="{FF2B5EF4-FFF2-40B4-BE49-F238E27FC236}">
                  <a16:creationId xmlns:a16="http://schemas.microsoft.com/office/drawing/2014/main" id="{89CFE573-C026-F748-7119-2FDB089FEFED}"/>
                </a:ext>
              </a:extLst>
            </p:cNvPr>
            <p:cNvSpPr/>
            <p:nvPr/>
          </p:nvSpPr>
          <p:spPr>
            <a:xfrm rot="17107075" flipH="1">
              <a:off x="2416687" y="8868070"/>
              <a:ext cx="572342" cy="1462324"/>
            </a:xfrm>
            <a:custGeom>
              <a:avLst/>
              <a:gdLst>
                <a:gd name="connsiteX0" fmla="*/ 63 w 720378"/>
                <a:gd name="connsiteY0" fmla="*/ 1372983 h 1469587"/>
                <a:gd name="connsiteX1" fmla="*/ 4064 w 720378"/>
                <a:gd name="connsiteY1" fmla="*/ 1381173 h 1469587"/>
                <a:gd name="connsiteX2" fmla="*/ 192614 w 720378"/>
                <a:gd name="connsiteY2" fmla="*/ 1468490 h 1469587"/>
                <a:gd name="connsiteX3" fmla="*/ 484066 w 720378"/>
                <a:gd name="connsiteY3" fmla="*/ 1291496 h 1469587"/>
                <a:gd name="connsiteX4" fmla="*/ 690069 w 720378"/>
                <a:gd name="connsiteY4" fmla="*/ 1081267 h 1469587"/>
                <a:gd name="connsiteX5" fmla="*/ 686319 w 720378"/>
                <a:gd name="connsiteY5" fmla="*/ 1073589 h 1469587"/>
                <a:gd name="connsiteX6" fmla="*/ 691002 w 720378"/>
                <a:gd name="connsiteY6" fmla="*/ 1062004 h 1469587"/>
                <a:gd name="connsiteX7" fmla="*/ 715765 w 720378"/>
                <a:gd name="connsiteY7" fmla="*/ 764269 h 1469587"/>
                <a:gd name="connsiteX8" fmla="*/ 715237 w 720378"/>
                <a:gd name="connsiteY8" fmla="*/ 743404 h 1469587"/>
                <a:gd name="connsiteX9" fmla="*/ 669363 w 720378"/>
                <a:gd name="connsiteY9" fmla="*/ 524918 h 1469587"/>
                <a:gd name="connsiteX10" fmla="*/ 685517 w 720378"/>
                <a:gd name="connsiteY10" fmla="*/ 514586 h 1469587"/>
                <a:gd name="connsiteX11" fmla="*/ 713229 w 720378"/>
                <a:gd name="connsiteY11" fmla="*/ 452014 h 1469587"/>
                <a:gd name="connsiteX12" fmla="*/ 717603 w 720378"/>
                <a:gd name="connsiteY12" fmla="*/ 271375 h 1469587"/>
                <a:gd name="connsiteX13" fmla="*/ 716315 w 720378"/>
                <a:gd name="connsiteY13" fmla="*/ 264089 h 1469587"/>
                <a:gd name="connsiteX14" fmla="*/ 720371 w 720378"/>
                <a:gd name="connsiteY14" fmla="*/ 96600 h 1469587"/>
                <a:gd name="connsiteX15" fmla="*/ 696397 w 720378"/>
                <a:gd name="connsiteY15" fmla="*/ 71435 h 1469587"/>
                <a:gd name="connsiteX16" fmla="*/ 671232 w 720378"/>
                <a:gd name="connsiteY16" fmla="*/ 95410 h 1469587"/>
                <a:gd name="connsiteX17" fmla="*/ 668930 w 720378"/>
                <a:gd name="connsiteY17" fmla="*/ 190478 h 1469587"/>
                <a:gd name="connsiteX18" fmla="*/ 665005 w 720378"/>
                <a:gd name="connsiteY18" fmla="*/ 187691 h 1469587"/>
                <a:gd name="connsiteX19" fmla="*/ 663479 w 720378"/>
                <a:gd name="connsiteY19" fmla="*/ 187344 h 1469587"/>
                <a:gd name="connsiteX20" fmla="*/ 666704 w 720378"/>
                <a:gd name="connsiteY20" fmla="*/ 54168 h 1469587"/>
                <a:gd name="connsiteX21" fmla="*/ 642729 w 720378"/>
                <a:gd name="connsiteY21" fmla="*/ 29004 h 1469587"/>
                <a:gd name="connsiteX22" fmla="*/ 617565 w 720378"/>
                <a:gd name="connsiteY22" fmla="*/ 52978 h 1469587"/>
                <a:gd name="connsiteX23" fmla="*/ 614502 w 720378"/>
                <a:gd name="connsiteY23" fmla="*/ 179439 h 1469587"/>
                <a:gd name="connsiteX24" fmla="*/ 607515 w 720378"/>
                <a:gd name="connsiteY24" fmla="*/ 179270 h 1469587"/>
                <a:gd name="connsiteX25" fmla="*/ 611247 w 720378"/>
                <a:gd name="connsiteY25" fmla="*/ 25172 h 1469587"/>
                <a:gd name="connsiteX26" fmla="*/ 587273 w 720378"/>
                <a:gd name="connsiteY26" fmla="*/ 7 h 1469587"/>
                <a:gd name="connsiteX27" fmla="*/ 562108 w 720378"/>
                <a:gd name="connsiteY27" fmla="*/ 23981 h 1469587"/>
                <a:gd name="connsiteX28" fmla="*/ 558317 w 720378"/>
                <a:gd name="connsiteY28" fmla="*/ 180526 h 1469587"/>
                <a:gd name="connsiteX29" fmla="*/ 549120 w 720378"/>
                <a:gd name="connsiteY29" fmla="*/ 182512 h 1469587"/>
                <a:gd name="connsiteX30" fmla="*/ 551995 w 720378"/>
                <a:gd name="connsiteY30" fmla="*/ 63787 h 1469587"/>
                <a:gd name="connsiteX31" fmla="*/ 528021 w 720378"/>
                <a:gd name="connsiteY31" fmla="*/ 38622 h 1469587"/>
                <a:gd name="connsiteX32" fmla="*/ 502856 w 720378"/>
                <a:gd name="connsiteY32" fmla="*/ 62597 h 1469587"/>
                <a:gd name="connsiteX33" fmla="*/ 498216 w 720378"/>
                <a:gd name="connsiteY33" fmla="*/ 254197 h 1469587"/>
                <a:gd name="connsiteX34" fmla="*/ 494770 w 720378"/>
                <a:gd name="connsiteY34" fmla="*/ 270461 h 1469587"/>
                <a:gd name="connsiteX35" fmla="*/ 494360 w 720378"/>
                <a:gd name="connsiteY35" fmla="*/ 270713 h 1469587"/>
                <a:gd name="connsiteX36" fmla="*/ 473164 w 720378"/>
                <a:gd name="connsiteY36" fmla="*/ 192341 h 1469587"/>
                <a:gd name="connsiteX37" fmla="*/ 443023 w 720378"/>
                <a:gd name="connsiteY37" fmla="*/ 175033 h 1469587"/>
                <a:gd name="connsiteX38" fmla="*/ 425716 w 720378"/>
                <a:gd name="connsiteY38" fmla="*/ 205174 h 1469587"/>
                <a:gd name="connsiteX39" fmla="*/ 448255 w 720378"/>
                <a:gd name="connsiteY39" fmla="*/ 325330 h 1469587"/>
                <a:gd name="connsiteX40" fmla="*/ 473190 w 720378"/>
                <a:gd name="connsiteY40" fmla="*/ 411074 h 1469587"/>
                <a:gd name="connsiteX41" fmla="*/ 503755 w 720378"/>
                <a:gd name="connsiteY41" fmla="*/ 481755 h 1469587"/>
                <a:gd name="connsiteX42" fmla="*/ 507603 w 720378"/>
                <a:gd name="connsiteY42" fmla="*/ 507951 h 1469587"/>
                <a:gd name="connsiteX43" fmla="*/ 509144 w 720378"/>
                <a:gd name="connsiteY43" fmla="*/ 513649 h 1469587"/>
                <a:gd name="connsiteX44" fmla="*/ 510199 w 720378"/>
                <a:gd name="connsiteY44" fmla="*/ 515017 h 1469587"/>
                <a:gd name="connsiteX45" fmla="*/ 464602 w 720378"/>
                <a:gd name="connsiteY45" fmla="*/ 730993 h 1469587"/>
                <a:gd name="connsiteX46" fmla="*/ 463760 w 720378"/>
                <a:gd name="connsiteY46" fmla="*/ 764268 h 1469587"/>
                <a:gd name="connsiteX47" fmla="*/ 470686 w 720378"/>
                <a:gd name="connsiteY47" fmla="*/ 944937 h 1469587"/>
                <a:gd name="connsiteX48" fmla="*/ 475622 w 720378"/>
                <a:gd name="connsiteY48" fmla="*/ 988241 h 1469587"/>
                <a:gd name="connsiteX49" fmla="*/ 460722 w 720378"/>
                <a:gd name="connsiteY49" fmla="*/ 993235 h 1469587"/>
                <a:gd name="connsiteX50" fmla="*/ 206067 w 720378"/>
                <a:gd name="connsiteY50" fmla="*/ 1162755 h 1469587"/>
                <a:gd name="connsiteX51" fmla="*/ 63 w 720378"/>
                <a:gd name="connsiteY51" fmla="*/ 1372983 h 146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20378" h="1469587">
                  <a:moveTo>
                    <a:pt x="63" y="1372983"/>
                  </a:moveTo>
                  <a:cubicBezTo>
                    <a:pt x="-311" y="1376965"/>
                    <a:pt x="977" y="1379743"/>
                    <a:pt x="4064" y="1381173"/>
                  </a:cubicBezTo>
                  <a:lnTo>
                    <a:pt x="192614" y="1468490"/>
                  </a:lnTo>
                  <a:cubicBezTo>
                    <a:pt x="217312" y="1479928"/>
                    <a:pt x="347795" y="1400691"/>
                    <a:pt x="484066" y="1291496"/>
                  </a:cubicBezTo>
                  <a:cubicBezTo>
                    <a:pt x="603303" y="1195948"/>
                    <a:pt x="687444" y="1109139"/>
                    <a:pt x="690069" y="1081267"/>
                  </a:cubicBezTo>
                  <a:lnTo>
                    <a:pt x="686319" y="1073589"/>
                  </a:lnTo>
                  <a:lnTo>
                    <a:pt x="691002" y="1062004"/>
                  </a:lnTo>
                  <a:cubicBezTo>
                    <a:pt x="705552" y="1012952"/>
                    <a:pt x="715765" y="898120"/>
                    <a:pt x="715765" y="764269"/>
                  </a:cubicBezTo>
                  <a:lnTo>
                    <a:pt x="715237" y="743404"/>
                  </a:lnTo>
                  <a:lnTo>
                    <a:pt x="669363" y="524918"/>
                  </a:lnTo>
                  <a:lnTo>
                    <a:pt x="685517" y="514586"/>
                  </a:lnTo>
                  <a:cubicBezTo>
                    <a:pt x="702085" y="498802"/>
                    <a:pt x="712631" y="476698"/>
                    <a:pt x="713229" y="452014"/>
                  </a:cubicBezTo>
                  <a:lnTo>
                    <a:pt x="717603" y="271375"/>
                  </a:lnTo>
                  <a:lnTo>
                    <a:pt x="716315" y="264089"/>
                  </a:lnTo>
                  <a:lnTo>
                    <a:pt x="720371" y="96600"/>
                  </a:lnTo>
                  <a:cubicBezTo>
                    <a:pt x="720700" y="83030"/>
                    <a:pt x="709966" y="71764"/>
                    <a:pt x="696397" y="71435"/>
                  </a:cubicBezTo>
                  <a:cubicBezTo>
                    <a:pt x="682827" y="71107"/>
                    <a:pt x="671561" y="81840"/>
                    <a:pt x="671232" y="95410"/>
                  </a:cubicBezTo>
                  <a:lnTo>
                    <a:pt x="668930" y="190478"/>
                  </a:lnTo>
                  <a:lnTo>
                    <a:pt x="665005" y="187691"/>
                  </a:lnTo>
                  <a:cubicBezTo>
                    <a:pt x="664496" y="187575"/>
                    <a:pt x="663988" y="187459"/>
                    <a:pt x="663479" y="187344"/>
                  </a:cubicBezTo>
                  <a:lnTo>
                    <a:pt x="666704" y="54168"/>
                  </a:lnTo>
                  <a:cubicBezTo>
                    <a:pt x="667033" y="40599"/>
                    <a:pt x="656299" y="29332"/>
                    <a:pt x="642729" y="29004"/>
                  </a:cubicBezTo>
                  <a:cubicBezTo>
                    <a:pt x="629160" y="28675"/>
                    <a:pt x="617894" y="39409"/>
                    <a:pt x="617565" y="52978"/>
                  </a:cubicBezTo>
                  <a:lnTo>
                    <a:pt x="614502" y="179439"/>
                  </a:lnTo>
                  <a:lnTo>
                    <a:pt x="607515" y="179270"/>
                  </a:lnTo>
                  <a:lnTo>
                    <a:pt x="611247" y="25172"/>
                  </a:lnTo>
                  <a:cubicBezTo>
                    <a:pt x="611576" y="11602"/>
                    <a:pt x="600842" y="336"/>
                    <a:pt x="587273" y="7"/>
                  </a:cubicBezTo>
                  <a:cubicBezTo>
                    <a:pt x="573703" y="-321"/>
                    <a:pt x="562437" y="10412"/>
                    <a:pt x="562108" y="23981"/>
                  </a:cubicBezTo>
                  <a:lnTo>
                    <a:pt x="558317" y="180526"/>
                  </a:lnTo>
                  <a:lnTo>
                    <a:pt x="549120" y="182512"/>
                  </a:lnTo>
                  <a:lnTo>
                    <a:pt x="551995" y="63787"/>
                  </a:lnTo>
                  <a:cubicBezTo>
                    <a:pt x="552324" y="50217"/>
                    <a:pt x="541590" y="38951"/>
                    <a:pt x="528021" y="38622"/>
                  </a:cubicBezTo>
                  <a:cubicBezTo>
                    <a:pt x="514451" y="38294"/>
                    <a:pt x="503185" y="49027"/>
                    <a:pt x="502856" y="62597"/>
                  </a:cubicBezTo>
                  <a:lnTo>
                    <a:pt x="498216" y="254197"/>
                  </a:lnTo>
                  <a:lnTo>
                    <a:pt x="494770" y="270461"/>
                  </a:lnTo>
                  <a:lnTo>
                    <a:pt x="494360" y="270713"/>
                  </a:lnTo>
                  <a:lnTo>
                    <a:pt x="473164" y="192341"/>
                  </a:lnTo>
                  <a:cubicBezTo>
                    <a:pt x="469620" y="179239"/>
                    <a:pt x="456126" y="171490"/>
                    <a:pt x="443023" y="175033"/>
                  </a:cubicBezTo>
                  <a:cubicBezTo>
                    <a:pt x="429920" y="178577"/>
                    <a:pt x="422172" y="192071"/>
                    <a:pt x="425716" y="205174"/>
                  </a:cubicBezTo>
                  <a:lnTo>
                    <a:pt x="448255" y="325330"/>
                  </a:lnTo>
                  <a:cubicBezTo>
                    <a:pt x="454480" y="370670"/>
                    <a:pt x="462179" y="388323"/>
                    <a:pt x="473190" y="411074"/>
                  </a:cubicBezTo>
                  <a:cubicBezTo>
                    <a:pt x="485241" y="435974"/>
                    <a:pt x="493811" y="448115"/>
                    <a:pt x="503755" y="481755"/>
                  </a:cubicBezTo>
                  <a:lnTo>
                    <a:pt x="507603" y="507951"/>
                  </a:lnTo>
                  <a:lnTo>
                    <a:pt x="509144" y="513649"/>
                  </a:lnTo>
                  <a:lnTo>
                    <a:pt x="510199" y="515017"/>
                  </a:lnTo>
                  <a:lnTo>
                    <a:pt x="464602" y="730993"/>
                  </a:lnTo>
                  <a:lnTo>
                    <a:pt x="463760" y="764268"/>
                  </a:lnTo>
                  <a:cubicBezTo>
                    <a:pt x="463760" y="831194"/>
                    <a:pt x="466313" y="893366"/>
                    <a:pt x="470686" y="944937"/>
                  </a:cubicBezTo>
                  <a:lnTo>
                    <a:pt x="475622" y="988241"/>
                  </a:lnTo>
                  <a:lnTo>
                    <a:pt x="460722" y="993235"/>
                  </a:lnTo>
                  <a:cubicBezTo>
                    <a:pt x="407217" y="1015813"/>
                    <a:pt x="308270" y="1080859"/>
                    <a:pt x="206067" y="1162755"/>
                  </a:cubicBezTo>
                  <a:cubicBezTo>
                    <a:pt x="86830" y="1258301"/>
                    <a:pt x="2690" y="1345111"/>
                    <a:pt x="63" y="1372983"/>
                  </a:cubicBezTo>
                  <a:close/>
                </a:path>
              </a:pathLst>
            </a:custGeom>
            <a:solidFill>
              <a:srgbClr val="F6E4A0"/>
            </a:solidFill>
            <a:ln w="9525" cap="flat" cmpd="sng" algn="ctr">
              <a:noFill/>
              <a:prstDash val="solid"/>
            </a:ln>
            <a:effectLst/>
          </p:spPr>
          <p:txBody>
            <a:bodyPr wrap="square" rtlCol="0" anchor="ctr">
              <a:noAutofit/>
            </a:bodyPr>
            <a:lstStyle/>
            <a:p>
              <a:pPr algn="ctr" fontAlgn="base">
                <a:spcBef>
                  <a:spcPct val="0"/>
                </a:spcBef>
                <a:spcAft>
                  <a:spcPct val="0"/>
                </a:spcAft>
                <a:defRPr/>
              </a:pPr>
              <a:endParaRPr lang="en-US" sz="1530" kern="0" dirty="0">
                <a:solidFill>
                  <a:prstClr val="white"/>
                </a:solidFill>
                <a:latin typeface="Calibri" panose="020F0502020204030204"/>
              </a:endParaRPr>
            </a:p>
          </p:txBody>
        </p:sp>
        <p:sp>
          <p:nvSpPr>
            <p:cNvPr id="270" name="Freeform: Shape 269">
              <a:extLst>
                <a:ext uri="{FF2B5EF4-FFF2-40B4-BE49-F238E27FC236}">
                  <a16:creationId xmlns:a16="http://schemas.microsoft.com/office/drawing/2014/main" id="{CFF04028-7EE7-6DC4-2C2A-9C3FF06003F8}"/>
                </a:ext>
              </a:extLst>
            </p:cNvPr>
            <p:cNvSpPr/>
            <p:nvPr/>
          </p:nvSpPr>
          <p:spPr>
            <a:xfrm rot="3175434" flipH="1">
              <a:off x="3439809" y="9134893"/>
              <a:ext cx="457011" cy="726719"/>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ED7D31"/>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panose="020F0502020204030204"/>
              </a:endParaRPr>
            </a:p>
          </p:txBody>
        </p:sp>
      </p:grpSp>
      <p:pic>
        <p:nvPicPr>
          <p:cNvPr id="279" name="Picture 278" descr="A fire hose spraying water into a fire&#10;&#10;Description automatically generated with low confidence">
            <a:extLst>
              <a:ext uri="{FF2B5EF4-FFF2-40B4-BE49-F238E27FC236}">
                <a16:creationId xmlns:a16="http://schemas.microsoft.com/office/drawing/2014/main" id="{E326D3A0-601A-ABCF-93B9-754A35B8D437}"/>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10000" b="90000" l="272" r="94150">
                        <a14:foregroundMark x1="64014" y1="70306" x2="88503" y2="71837"/>
                        <a14:foregroundMark x1="88503" y1="71837" x2="94150" y2="71224"/>
                        <a14:foregroundMark x1="91497" y1="82653" x2="91497" y2="82653"/>
                        <a14:foregroundMark x1="92789" y1="82347" x2="90000" y2="82245"/>
                        <a14:foregroundMark x1="86259" y1="45612" x2="85986" y2="46429"/>
                        <a14:foregroundMark x1="91156" y1="53163" x2="91224" y2="54286"/>
                        <a14:foregroundMark x1="79524" y1="42041" x2="79660" y2="45000"/>
                        <a14:foregroundMark x1="62925" y1="54898" x2="62772" y2="53067"/>
                        <a14:foregroundMark x1="60952" y1="63163" x2="60476" y2="60306"/>
                        <a14:backgroundMark x1="43537" y1="23367" x2="43537" y2="23367"/>
                        <a14:backgroundMark x1="47755" y1="23776" x2="50408" y2="26020"/>
                        <a14:backgroundMark x1="48367" y1="23878" x2="48163" y2="23571"/>
                        <a14:backgroundMark x1="48027" y1="22959" x2="47755" y2="24286"/>
                        <a14:backgroundMark x1="47755" y1="23163" x2="47755" y2="23163"/>
                        <a14:backgroundMark x1="44490" y1="22857" x2="43197" y2="23776"/>
                        <a14:backgroundMark x1="40612" y1="22857" x2="41429" y2="22245"/>
                        <a14:backgroundMark x1="42245" y1="23265" x2="42177" y2="22245"/>
                        <a14:backgroundMark x1="42653" y1="22653" x2="42653" y2="22755"/>
                        <a14:backgroundMark x1="41973" y1="22653" x2="42313" y2="23265"/>
                        <a14:backgroundMark x1="39864" y1="22755" x2="40136" y2="22755"/>
                        <a14:backgroundMark x1="40136" y1="22755" x2="40476" y2="22755"/>
                        <a14:backgroundMark x1="42245" y1="22755" x2="45986" y2="22755"/>
                        <a14:backgroundMark x1="62517" y1="51633" x2="62177" y2="52653"/>
                        <a14:backgroundMark x1="59864" y1="60510" x2="61497" y2="60510"/>
                        <a14:backgroundMark x1="59864" y1="60102" x2="60748" y2="60102"/>
                        <a14:backgroundMark x1="72517" y1="26633" x2="58027" y2="32143"/>
                        <a14:backgroundMark x1="58027" y1="32143" x2="27347" y2="88367"/>
                        <a14:backgroundMark x1="61565" y1="17959" x2="48027" y2="27959"/>
                        <a14:backgroundMark x1="48027" y1="27959" x2="18571" y2="88673"/>
                        <a14:backgroundMark x1="18571" y1="88673" x2="18435" y2="88673"/>
                        <a14:backgroundMark x1="61293" y1="24184" x2="18844" y2="28878"/>
                        <a14:backgroundMark x1="18844" y1="28878" x2="9388" y2="78878"/>
                        <a14:backgroundMark x1="9388" y1="78878" x2="6667" y2="82959"/>
                        <a14:backgroundMark x1="74830" y1="37347" x2="70544" y2="43980"/>
                        <a14:backgroundMark x1="67415" y1="46224" x2="65714" y2="40510"/>
                        <a14:backgroundMark x1="63946" y1="25612" x2="56327" y2="38571"/>
                        <a14:backgroundMark x1="56327" y1="38571" x2="55782" y2="43061"/>
                        <a14:backgroundMark x1="55510" y1="21224" x2="52041" y2="37857"/>
                        <a14:backgroundMark x1="62449" y1="32143" x2="48299" y2="27041"/>
                        <a14:backgroundMark x1="48299" y1="27041" x2="43878" y2="22143"/>
                        <a14:backgroundMark x1="40952" y1="26429" x2="30816" y2="27857"/>
                        <a14:backgroundMark x1="31837" y1="18980" x2="20884" y2="26735"/>
                        <a14:backgroundMark x1="20884" y1="26735" x2="16122" y2="33061"/>
                        <a14:backgroundMark x1="25850" y1="20408" x2="45306" y2="22449"/>
                        <a14:backgroundMark x1="45306" y1="22449" x2="47551" y2="24898"/>
                        <a14:backgroundMark x1="5714" y1="76224" x2="9184" y2="87959"/>
                        <a14:backgroundMark x1="884" y1="75714" x2="7687" y2="88878"/>
                        <a14:backgroundMark x1="6054" y1="78776" x2="5510" y2="83673"/>
                        <a14:backgroundMark x1="2381" y1="83163" x2="1905" y2="72551"/>
                        <a14:backgroundMark x1="1769" y1="77755" x2="1905" y2="86939"/>
                        <a14:backgroundMark x1="2041" y1="84898" x2="272" y2="76735"/>
                        <a14:backgroundMark x1="272" y1="80918" x2="3197" y2="80204"/>
                      </a14:backgroundRemoval>
                    </a14:imgEffect>
                  </a14:imgLayer>
                </a14:imgProps>
              </a:ext>
              <a:ext uri="{28A0092B-C50C-407E-A947-70E740481C1C}">
                <a14:useLocalDpi xmlns:a14="http://schemas.microsoft.com/office/drawing/2010/main" val="0"/>
              </a:ext>
            </a:extLst>
          </a:blip>
          <a:srcRect l="58950" t="32863"/>
          <a:stretch/>
        </p:blipFill>
        <p:spPr>
          <a:xfrm>
            <a:off x="9149448" y="1270439"/>
            <a:ext cx="893735" cy="974456"/>
          </a:xfrm>
          <a:prstGeom prst="rect">
            <a:avLst/>
          </a:prstGeom>
        </p:spPr>
      </p:pic>
      <p:pic>
        <p:nvPicPr>
          <p:cNvPr id="280" name="Picture 279" descr="A fire hose spraying water into a fire&#10;&#10;Description automatically generated with low confidence">
            <a:extLst>
              <a:ext uri="{FF2B5EF4-FFF2-40B4-BE49-F238E27FC236}">
                <a16:creationId xmlns:a16="http://schemas.microsoft.com/office/drawing/2014/main" id="{F42A6A13-CA90-0220-BC81-97C8C419CEAF}"/>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10000" b="90000" l="272" r="94150">
                        <a14:foregroundMark x1="64014" y1="70306" x2="88503" y2="71837"/>
                        <a14:foregroundMark x1="88503" y1="71837" x2="94150" y2="71224"/>
                        <a14:foregroundMark x1="91497" y1="82653" x2="91497" y2="82653"/>
                        <a14:foregroundMark x1="92789" y1="82347" x2="90000" y2="82245"/>
                        <a14:foregroundMark x1="86259" y1="45612" x2="85986" y2="46429"/>
                        <a14:foregroundMark x1="91156" y1="53163" x2="91224" y2="54286"/>
                        <a14:foregroundMark x1="79524" y1="42041" x2="79660" y2="45000"/>
                        <a14:foregroundMark x1="62925" y1="54898" x2="62772" y2="53067"/>
                        <a14:foregroundMark x1="60952" y1="63163" x2="60476" y2="60306"/>
                        <a14:backgroundMark x1="43537" y1="23367" x2="43537" y2="23367"/>
                        <a14:backgroundMark x1="47755" y1="23776" x2="50408" y2="26020"/>
                        <a14:backgroundMark x1="48367" y1="23878" x2="48163" y2="23571"/>
                        <a14:backgroundMark x1="48027" y1="22959" x2="47755" y2="24286"/>
                        <a14:backgroundMark x1="47755" y1="23163" x2="47755" y2="23163"/>
                        <a14:backgroundMark x1="44490" y1="22857" x2="43197" y2="23776"/>
                        <a14:backgroundMark x1="40612" y1="22857" x2="41429" y2="22245"/>
                        <a14:backgroundMark x1="42245" y1="23265" x2="42177" y2="22245"/>
                        <a14:backgroundMark x1="42653" y1="22653" x2="42653" y2="22755"/>
                        <a14:backgroundMark x1="41973" y1="22653" x2="42313" y2="23265"/>
                        <a14:backgroundMark x1="39864" y1="22755" x2="40136" y2="22755"/>
                        <a14:backgroundMark x1="40136" y1="22755" x2="40476" y2="22755"/>
                        <a14:backgroundMark x1="42245" y1="22755" x2="45986" y2="22755"/>
                        <a14:backgroundMark x1="62517" y1="51633" x2="62177" y2="52653"/>
                        <a14:backgroundMark x1="59864" y1="60510" x2="61497" y2="60510"/>
                        <a14:backgroundMark x1="59864" y1="60102" x2="60748" y2="60102"/>
                        <a14:backgroundMark x1="72517" y1="26633" x2="58027" y2="32143"/>
                        <a14:backgroundMark x1="58027" y1="32143" x2="27347" y2="88367"/>
                        <a14:backgroundMark x1="61565" y1="17959" x2="48027" y2="27959"/>
                        <a14:backgroundMark x1="48027" y1="27959" x2="18571" y2="88673"/>
                        <a14:backgroundMark x1="18571" y1="88673" x2="18435" y2="88673"/>
                        <a14:backgroundMark x1="61293" y1="24184" x2="18844" y2="28878"/>
                        <a14:backgroundMark x1="18844" y1="28878" x2="9388" y2="78878"/>
                        <a14:backgroundMark x1="9388" y1="78878" x2="6667" y2="82959"/>
                        <a14:backgroundMark x1="74830" y1="37347" x2="70544" y2="43980"/>
                        <a14:backgroundMark x1="67415" y1="46224" x2="65714" y2="40510"/>
                        <a14:backgroundMark x1="63946" y1="25612" x2="56327" y2="38571"/>
                        <a14:backgroundMark x1="56327" y1="38571" x2="55782" y2="43061"/>
                        <a14:backgroundMark x1="55510" y1="21224" x2="52041" y2="37857"/>
                        <a14:backgroundMark x1="62449" y1="32143" x2="48299" y2="27041"/>
                        <a14:backgroundMark x1="48299" y1="27041" x2="43878" y2="22143"/>
                        <a14:backgroundMark x1="40952" y1="26429" x2="30816" y2="27857"/>
                        <a14:backgroundMark x1="31837" y1="18980" x2="20884" y2="26735"/>
                        <a14:backgroundMark x1="20884" y1="26735" x2="16122" y2="33061"/>
                        <a14:backgroundMark x1="25850" y1="20408" x2="45306" y2="22449"/>
                        <a14:backgroundMark x1="45306" y1="22449" x2="47551" y2="24898"/>
                        <a14:backgroundMark x1="5714" y1="76224" x2="9184" y2="87959"/>
                        <a14:backgroundMark x1="884" y1="75714" x2="7687" y2="88878"/>
                        <a14:backgroundMark x1="6054" y1="78776" x2="5510" y2="83673"/>
                        <a14:backgroundMark x1="2381" y1="83163" x2="1905" y2="72551"/>
                        <a14:backgroundMark x1="1769" y1="77755" x2="1905" y2="86939"/>
                        <a14:backgroundMark x1="2041" y1="84898" x2="272" y2="76735"/>
                        <a14:backgroundMark x1="272" y1="80918" x2="3197" y2="80204"/>
                      </a14:backgroundRemoval>
                    </a14:imgEffect>
                  </a14:imgLayer>
                </a14:imgProps>
              </a:ext>
              <a:ext uri="{28A0092B-C50C-407E-A947-70E740481C1C}">
                <a14:useLocalDpi xmlns:a14="http://schemas.microsoft.com/office/drawing/2010/main" val="0"/>
              </a:ext>
            </a:extLst>
          </a:blip>
          <a:srcRect l="58950" t="32863"/>
          <a:stretch/>
        </p:blipFill>
        <p:spPr>
          <a:xfrm>
            <a:off x="6925003" y="4575132"/>
            <a:ext cx="868538" cy="946983"/>
          </a:xfrm>
          <a:prstGeom prst="rect">
            <a:avLst/>
          </a:prstGeom>
        </p:spPr>
      </p:pic>
      <p:sp>
        <p:nvSpPr>
          <p:cNvPr id="281" name="Rectangle 280">
            <a:extLst>
              <a:ext uri="{FF2B5EF4-FFF2-40B4-BE49-F238E27FC236}">
                <a16:creationId xmlns:a16="http://schemas.microsoft.com/office/drawing/2014/main" id="{64561E96-9CCB-C720-8370-4D223A64E4E2}"/>
              </a:ext>
            </a:extLst>
          </p:cNvPr>
          <p:cNvSpPr/>
          <p:nvPr/>
        </p:nvSpPr>
        <p:spPr>
          <a:xfrm rot="20845636">
            <a:off x="1876577" y="3470793"/>
            <a:ext cx="3836439" cy="1019468"/>
          </a:xfrm>
          <a:prstGeom prst="rect">
            <a:avLst/>
          </a:prstGeom>
          <a:noFill/>
        </p:spPr>
        <p:txBody>
          <a:bodyPr wrap="none" lIns="91440" tIns="45720" rIns="91440" bIns="45720">
            <a:prstTxWarp prst="textFadeLeft">
              <a:avLst/>
            </a:prstTxWarp>
            <a:spAutoFit/>
          </a:bodyPr>
          <a:lstStyle/>
          <a:p>
            <a:pPr algn="ctr"/>
            <a:r>
              <a:rPr lang="en-US" sz="2400" b="1" cap="none" spc="0" dirty="0">
                <a:ln w="22225">
                  <a:solidFill>
                    <a:srgbClr val="70D7E2"/>
                  </a:solidFill>
                  <a:prstDash val="solid"/>
                </a:ln>
                <a:effectLst/>
              </a:rPr>
              <a:t>INFORMATION</a:t>
            </a:r>
          </a:p>
        </p:txBody>
      </p:sp>
      <p:grpSp>
        <p:nvGrpSpPr>
          <p:cNvPr id="73" name="Group 72">
            <a:extLst>
              <a:ext uri="{FF2B5EF4-FFF2-40B4-BE49-F238E27FC236}">
                <a16:creationId xmlns:a16="http://schemas.microsoft.com/office/drawing/2014/main" id="{B297EDC5-6466-9467-3348-D188298EDDBF}"/>
              </a:ext>
            </a:extLst>
          </p:cNvPr>
          <p:cNvGrpSpPr/>
          <p:nvPr/>
        </p:nvGrpSpPr>
        <p:grpSpPr>
          <a:xfrm>
            <a:off x="358645" y="2859627"/>
            <a:ext cx="1104750" cy="1167435"/>
            <a:chOff x="1416831" y="4328022"/>
            <a:chExt cx="1439375" cy="1428649"/>
          </a:xfrm>
        </p:grpSpPr>
        <p:sp>
          <p:nvSpPr>
            <p:cNvPr id="44" name="Oval 43">
              <a:extLst>
                <a:ext uri="{FF2B5EF4-FFF2-40B4-BE49-F238E27FC236}">
                  <a16:creationId xmlns:a16="http://schemas.microsoft.com/office/drawing/2014/main" id="{9A1B6779-6F8C-E53C-FD43-DA8C2447A627}"/>
                </a:ext>
              </a:extLst>
            </p:cNvPr>
            <p:cNvSpPr/>
            <p:nvPr/>
          </p:nvSpPr>
          <p:spPr>
            <a:xfrm>
              <a:off x="1416831" y="5007533"/>
              <a:ext cx="198958" cy="363356"/>
            </a:xfrm>
            <a:prstGeom prst="ellipse">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ndParaRPr>
            </a:p>
          </p:txBody>
        </p:sp>
        <p:sp>
          <p:nvSpPr>
            <p:cNvPr id="45" name="Oval 44">
              <a:extLst>
                <a:ext uri="{FF2B5EF4-FFF2-40B4-BE49-F238E27FC236}">
                  <a16:creationId xmlns:a16="http://schemas.microsoft.com/office/drawing/2014/main" id="{B6977945-0579-D984-81F8-F4F9B64C6A06}"/>
                </a:ext>
              </a:extLst>
            </p:cNvPr>
            <p:cNvSpPr/>
            <p:nvPr/>
          </p:nvSpPr>
          <p:spPr>
            <a:xfrm>
              <a:off x="2657248" y="4996321"/>
              <a:ext cx="198958" cy="363356"/>
            </a:xfrm>
            <a:prstGeom prst="ellipse">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47" name="Oval 46">
              <a:extLst>
                <a:ext uri="{FF2B5EF4-FFF2-40B4-BE49-F238E27FC236}">
                  <a16:creationId xmlns:a16="http://schemas.microsoft.com/office/drawing/2014/main" id="{F0714A3B-83E5-A785-0CCD-3A8EAEAD9ADB}"/>
                </a:ext>
              </a:extLst>
            </p:cNvPr>
            <p:cNvSpPr/>
            <p:nvPr/>
          </p:nvSpPr>
          <p:spPr>
            <a:xfrm>
              <a:off x="1503875" y="4467226"/>
              <a:ext cx="1243529" cy="1289445"/>
            </a:xfrm>
            <a:prstGeom prst="ellipse">
              <a:avLst/>
            </a:prstGeom>
            <a:solidFill>
              <a:srgbClr val="EED69D"/>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52" name="Moon 51">
              <a:extLst>
                <a:ext uri="{FF2B5EF4-FFF2-40B4-BE49-F238E27FC236}">
                  <a16:creationId xmlns:a16="http://schemas.microsoft.com/office/drawing/2014/main" id="{CC921177-3A21-3010-5B77-C14BE849A5AA}"/>
                </a:ext>
              </a:extLst>
            </p:cNvPr>
            <p:cNvSpPr/>
            <p:nvPr/>
          </p:nvSpPr>
          <p:spPr>
            <a:xfrm rot="5400000">
              <a:off x="1855275" y="4115824"/>
              <a:ext cx="543453" cy="1246257"/>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3" name="Oval 52">
              <a:extLst>
                <a:ext uri="{FF2B5EF4-FFF2-40B4-BE49-F238E27FC236}">
                  <a16:creationId xmlns:a16="http://schemas.microsoft.com/office/drawing/2014/main" id="{9F3ADF80-AD9B-A129-DE9A-271AAABDB340}"/>
                </a:ext>
              </a:extLst>
            </p:cNvPr>
            <p:cNvSpPr/>
            <p:nvPr/>
          </p:nvSpPr>
          <p:spPr>
            <a:xfrm>
              <a:off x="1889488" y="4328022"/>
              <a:ext cx="493512" cy="173055"/>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ndParaRPr>
            </a:p>
          </p:txBody>
        </p:sp>
        <p:sp>
          <p:nvSpPr>
            <p:cNvPr id="30" name="Oval 5">
              <a:extLst>
                <a:ext uri="{FF2B5EF4-FFF2-40B4-BE49-F238E27FC236}">
                  <a16:creationId xmlns:a16="http://schemas.microsoft.com/office/drawing/2014/main" id="{D8F710CC-FA0F-2DBA-723E-DCF59FC9FC61}"/>
                </a:ext>
              </a:extLst>
            </p:cNvPr>
            <p:cNvSpPr/>
            <p:nvPr/>
          </p:nvSpPr>
          <p:spPr>
            <a:xfrm rot="150182">
              <a:off x="1750922" y="4999441"/>
              <a:ext cx="332463" cy="13727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31" name="Group 30">
              <a:extLst>
                <a:ext uri="{FF2B5EF4-FFF2-40B4-BE49-F238E27FC236}">
                  <a16:creationId xmlns:a16="http://schemas.microsoft.com/office/drawing/2014/main" id="{938DAC9D-1044-B46F-2BD6-7E3A805DF91C}"/>
                </a:ext>
              </a:extLst>
            </p:cNvPr>
            <p:cNvGrpSpPr/>
            <p:nvPr/>
          </p:nvGrpSpPr>
          <p:grpSpPr>
            <a:xfrm rot="18665878">
              <a:off x="1751107" y="5048426"/>
              <a:ext cx="61600" cy="30983"/>
              <a:chOff x="5293988" y="1700325"/>
              <a:chExt cx="85726" cy="42639"/>
            </a:xfrm>
          </p:grpSpPr>
          <p:cxnSp>
            <p:nvCxnSpPr>
              <p:cNvPr id="37" name="Straight Connector 36">
                <a:extLst>
                  <a:ext uri="{FF2B5EF4-FFF2-40B4-BE49-F238E27FC236}">
                    <a16:creationId xmlns:a16="http://schemas.microsoft.com/office/drawing/2014/main" id="{21C89DEA-E5B8-30F3-21EB-329A794A3EFA}"/>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38" name="Straight Connector 37">
                <a:extLst>
                  <a:ext uri="{FF2B5EF4-FFF2-40B4-BE49-F238E27FC236}">
                    <a16:creationId xmlns:a16="http://schemas.microsoft.com/office/drawing/2014/main" id="{1AD6BC01-1926-8F3B-8826-DBE7DECC9041}"/>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39" name="Straight Connector 38">
                <a:extLst>
                  <a:ext uri="{FF2B5EF4-FFF2-40B4-BE49-F238E27FC236}">
                    <a16:creationId xmlns:a16="http://schemas.microsoft.com/office/drawing/2014/main" id="{24AE2D5B-CE07-DBC1-C6AE-F16D6D7D5690}"/>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32" name="Oval 4">
              <a:extLst>
                <a:ext uri="{FF2B5EF4-FFF2-40B4-BE49-F238E27FC236}">
                  <a16:creationId xmlns:a16="http://schemas.microsoft.com/office/drawing/2014/main" id="{E90AB9A2-4587-0324-E834-5663AB29F38F}"/>
                </a:ext>
              </a:extLst>
            </p:cNvPr>
            <p:cNvSpPr/>
            <p:nvPr/>
          </p:nvSpPr>
          <p:spPr>
            <a:xfrm rot="21548181">
              <a:off x="1721579" y="5021882"/>
              <a:ext cx="360458" cy="198639"/>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33" name="Oval 32">
              <a:extLst>
                <a:ext uri="{FF2B5EF4-FFF2-40B4-BE49-F238E27FC236}">
                  <a16:creationId xmlns:a16="http://schemas.microsoft.com/office/drawing/2014/main" id="{ED48D24E-ACA2-F066-6616-5C95EDB0757B}"/>
                </a:ext>
              </a:extLst>
            </p:cNvPr>
            <p:cNvSpPr/>
            <p:nvPr/>
          </p:nvSpPr>
          <p:spPr>
            <a:xfrm rot="19720146">
              <a:off x="1825975" y="5027838"/>
              <a:ext cx="200769" cy="189347"/>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34" name="Oval 33">
              <a:extLst>
                <a:ext uri="{FF2B5EF4-FFF2-40B4-BE49-F238E27FC236}">
                  <a16:creationId xmlns:a16="http://schemas.microsoft.com/office/drawing/2014/main" id="{AF900D2B-8612-7BD5-9E40-0DE310E71408}"/>
                </a:ext>
              </a:extLst>
            </p:cNvPr>
            <p:cNvSpPr/>
            <p:nvPr/>
          </p:nvSpPr>
          <p:spPr>
            <a:xfrm rot="19720146">
              <a:off x="1872905" y="5052433"/>
              <a:ext cx="160736" cy="151591"/>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35" name="Oval 34">
              <a:extLst>
                <a:ext uri="{FF2B5EF4-FFF2-40B4-BE49-F238E27FC236}">
                  <a16:creationId xmlns:a16="http://schemas.microsoft.com/office/drawing/2014/main" id="{A5528261-FA23-B11C-66E0-DFAB98597F5D}"/>
                </a:ext>
              </a:extLst>
            </p:cNvPr>
            <p:cNvSpPr/>
            <p:nvPr/>
          </p:nvSpPr>
          <p:spPr>
            <a:xfrm rot="19720146">
              <a:off x="1910674" y="5055071"/>
              <a:ext cx="91259" cy="86067"/>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36" name="Oval 35">
              <a:extLst>
                <a:ext uri="{FF2B5EF4-FFF2-40B4-BE49-F238E27FC236}">
                  <a16:creationId xmlns:a16="http://schemas.microsoft.com/office/drawing/2014/main" id="{C9E2BE73-A81D-5727-E928-5AA06C7BA3DB}"/>
                </a:ext>
              </a:extLst>
            </p:cNvPr>
            <p:cNvSpPr/>
            <p:nvPr/>
          </p:nvSpPr>
          <p:spPr>
            <a:xfrm rot="19720146">
              <a:off x="1948337" y="5083138"/>
              <a:ext cx="63880" cy="56044"/>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20" name="Oval 5">
              <a:extLst>
                <a:ext uri="{FF2B5EF4-FFF2-40B4-BE49-F238E27FC236}">
                  <a16:creationId xmlns:a16="http://schemas.microsoft.com/office/drawing/2014/main" id="{1B08CD0A-BDD7-3513-8E11-6EC4B9F00CD9}"/>
                </a:ext>
              </a:extLst>
            </p:cNvPr>
            <p:cNvSpPr/>
            <p:nvPr/>
          </p:nvSpPr>
          <p:spPr>
            <a:xfrm rot="21275764" flipH="1">
              <a:off x="2212244" y="4995353"/>
              <a:ext cx="332463" cy="13727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cxnSp>
          <p:nvCxnSpPr>
            <p:cNvPr id="27" name="Straight Connector 26">
              <a:extLst>
                <a:ext uri="{FF2B5EF4-FFF2-40B4-BE49-F238E27FC236}">
                  <a16:creationId xmlns:a16="http://schemas.microsoft.com/office/drawing/2014/main" id="{6080EDAB-683B-DBA5-56C1-FF6DA1EA8842}"/>
                </a:ext>
              </a:extLst>
            </p:cNvPr>
            <p:cNvCxnSpPr/>
            <p:nvPr/>
          </p:nvCxnSpPr>
          <p:spPr>
            <a:xfrm rot="2760068" flipH="1">
              <a:off x="2534732" y="5059654"/>
              <a:ext cx="0" cy="30983"/>
            </a:xfrm>
            <a:prstGeom prst="line">
              <a:avLst/>
            </a:prstGeom>
            <a:noFill/>
            <a:ln w="31750" cap="sq" cmpd="dbl" algn="ctr">
              <a:solidFill>
                <a:sysClr val="windowText" lastClr="000000"/>
              </a:solidFill>
              <a:prstDash val="dashDot"/>
              <a:round/>
              <a:headEnd type="none" w="med" len="sm"/>
              <a:tailEnd type="none"/>
            </a:ln>
            <a:effectLst/>
          </p:spPr>
        </p:cxnSp>
        <p:cxnSp>
          <p:nvCxnSpPr>
            <p:cNvPr id="28" name="Straight Connector 27">
              <a:extLst>
                <a:ext uri="{FF2B5EF4-FFF2-40B4-BE49-F238E27FC236}">
                  <a16:creationId xmlns:a16="http://schemas.microsoft.com/office/drawing/2014/main" id="{33896326-8BCB-8FC8-E7E4-542140113035}"/>
                </a:ext>
              </a:extLst>
            </p:cNvPr>
            <p:cNvCxnSpPr/>
            <p:nvPr/>
          </p:nvCxnSpPr>
          <p:spPr>
            <a:xfrm rot="2760068" flipH="1">
              <a:off x="2513337" y="5037499"/>
              <a:ext cx="0" cy="30983"/>
            </a:xfrm>
            <a:prstGeom prst="line">
              <a:avLst/>
            </a:prstGeom>
            <a:noFill/>
            <a:ln w="31750" cap="sq" cmpd="dbl" algn="ctr">
              <a:solidFill>
                <a:sysClr val="windowText" lastClr="000000"/>
              </a:solidFill>
              <a:prstDash val="dashDot"/>
              <a:round/>
              <a:headEnd type="none" w="med" len="sm"/>
              <a:tailEnd type="none"/>
            </a:ln>
            <a:effectLst/>
          </p:spPr>
        </p:cxnSp>
        <p:cxnSp>
          <p:nvCxnSpPr>
            <p:cNvPr id="29" name="Straight Connector 28">
              <a:extLst>
                <a:ext uri="{FF2B5EF4-FFF2-40B4-BE49-F238E27FC236}">
                  <a16:creationId xmlns:a16="http://schemas.microsoft.com/office/drawing/2014/main" id="{8576036E-FA58-06D3-47B0-BB24F6EE1C6E}"/>
                </a:ext>
              </a:extLst>
            </p:cNvPr>
            <p:cNvCxnSpPr/>
            <p:nvPr/>
          </p:nvCxnSpPr>
          <p:spPr>
            <a:xfrm rot="2760068" flipH="1">
              <a:off x="2491942" y="5015342"/>
              <a:ext cx="0" cy="30983"/>
            </a:xfrm>
            <a:prstGeom prst="line">
              <a:avLst/>
            </a:prstGeom>
            <a:noFill/>
            <a:ln w="31750" cap="sq" cmpd="dbl" algn="ctr">
              <a:solidFill>
                <a:sysClr val="windowText" lastClr="000000"/>
              </a:solidFill>
              <a:prstDash val="dashDot"/>
              <a:round/>
              <a:headEnd type="none" w="med" len="sm"/>
              <a:tailEnd type="none"/>
            </a:ln>
            <a:effectLst/>
          </p:spPr>
        </p:cxnSp>
        <p:sp>
          <p:nvSpPr>
            <p:cNvPr id="22" name="Oval 4">
              <a:extLst>
                <a:ext uri="{FF2B5EF4-FFF2-40B4-BE49-F238E27FC236}">
                  <a16:creationId xmlns:a16="http://schemas.microsoft.com/office/drawing/2014/main" id="{64AC8D72-04A4-BF81-28F4-6D3880BE7A2F}"/>
                </a:ext>
              </a:extLst>
            </p:cNvPr>
            <p:cNvSpPr/>
            <p:nvPr/>
          </p:nvSpPr>
          <p:spPr>
            <a:xfrm rot="21477765" flipH="1">
              <a:off x="2216259" y="5016949"/>
              <a:ext cx="360458" cy="198639"/>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23" name="Oval 22">
              <a:extLst>
                <a:ext uri="{FF2B5EF4-FFF2-40B4-BE49-F238E27FC236}">
                  <a16:creationId xmlns:a16="http://schemas.microsoft.com/office/drawing/2014/main" id="{72AF902B-0F6C-415A-49D5-A6756DB2A3B4}"/>
                </a:ext>
              </a:extLst>
            </p:cNvPr>
            <p:cNvSpPr/>
            <p:nvPr/>
          </p:nvSpPr>
          <p:spPr>
            <a:xfrm rot="1705800" flipH="1">
              <a:off x="2271650" y="5024146"/>
              <a:ext cx="200769" cy="189347"/>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24" name="Oval 23">
              <a:extLst>
                <a:ext uri="{FF2B5EF4-FFF2-40B4-BE49-F238E27FC236}">
                  <a16:creationId xmlns:a16="http://schemas.microsoft.com/office/drawing/2014/main" id="{6ECEC856-A0EF-9841-F3C0-8C7B47A5B4E6}"/>
                </a:ext>
              </a:extLst>
            </p:cNvPr>
            <p:cNvSpPr/>
            <p:nvPr/>
          </p:nvSpPr>
          <p:spPr>
            <a:xfrm rot="1705800" flipH="1">
              <a:off x="2265077" y="5050095"/>
              <a:ext cx="160736" cy="151591"/>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25" name="Oval 24">
              <a:extLst>
                <a:ext uri="{FF2B5EF4-FFF2-40B4-BE49-F238E27FC236}">
                  <a16:creationId xmlns:a16="http://schemas.microsoft.com/office/drawing/2014/main" id="{9E01DD4D-3618-687E-E4BA-F38B60E6D4B0}"/>
                </a:ext>
              </a:extLst>
            </p:cNvPr>
            <p:cNvSpPr/>
            <p:nvPr/>
          </p:nvSpPr>
          <p:spPr>
            <a:xfrm rot="1705800" flipH="1">
              <a:off x="2295265" y="5052926"/>
              <a:ext cx="91259" cy="86067"/>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26" name="Oval 25">
              <a:extLst>
                <a:ext uri="{FF2B5EF4-FFF2-40B4-BE49-F238E27FC236}">
                  <a16:creationId xmlns:a16="http://schemas.microsoft.com/office/drawing/2014/main" id="{21E96FBD-E1E3-862E-4080-4AE46FCED907}"/>
                </a:ext>
              </a:extLst>
            </p:cNvPr>
            <p:cNvSpPr/>
            <p:nvPr/>
          </p:nvSpPr>
          <p:spPr>
            <a:xfrm rot="1705800" flipH="1">
              <a:off x="2285672" y="5082189"/>
              <a:ext cx="63880" cy="56044"/>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4" name="Freeform: Shape 13">
              <a:extLst>
                <a:ext uri="{FF2B5EF4-FFF2-40B4-BE49-F238E27FC236}">
                  <a16:creationId xmlns:a16="http://schemas.microsoft.com/office/drawing/2014/main" id="{38D6C2B5-4EB4-9401-84B4-1F8492F660D5}"/>
                </a:ext>
              </a:extLst>
            </p:cNvPr>
            <p:cNvSpPr/>
            <p:nvPr/>
          </p:nvSpPr>
          <p:spPr>
            <a:xfrm>
              <a:off x="2063646" y="5267986"/>
              <a:ext cx="126704" cy="103454"/>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5" name="Oval 14">
              <a:extLst>
                <a:ext uri="{FF2B5EF4-FFF2-40B4-BE49-F238E27FC236}">
                  <a16:creationId xmlns:a16="http://schemas.microsoft.com/office/drawing/2014/main" id="{FEBFC488-C1F7-C82A-54EA-6A64A5D04346}"/>
                </a:ext>
              </a:extLst>
            </p:cNvPr>
            <p:cNvSpPr/>
            <p:nvPr/>
          </p:nvSpPr>
          <p:spPr>
            <a:xfrm>
              <a:off x="1622524" y="5206058"/>
              <a:ext cx="247841" cy="208203"/>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16" name="Oval 15">
              <a:extLst>
                <a:ext uri="{FF2B5EF4-FFF2-40B4-BE49-F238E27FC236}">
                  <a16:creationId xmlns:a16="http://schemas.microsoft.com/office/drawing/2014/main" id="{D56F87E7-92B7-5555-8E02-1323ABE3BED8}"/>
                </a:ext>
              </a:extLst>
            </p:cNvPr>
            <p:cNvSpPr/>
            <p:nvPr/>
          </p:nvSpPr>
          <p:spPr>
            <a:xfrm>
              <a:off x="2391275" y="5221063"/>
              <a:ext cx="247841" cy="208203"/>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17" name="Diagonal Stripe 16">
              <a:extLst>
                <a:ext uri="{FF2B5EF4-FFF2-40B4-BE49-F238E27FC236}">
                  <a16:creationId xmlns:a16="http://schemas.microsoft.com/office/drawing/2014/main" id="{54EF582B-B298-30FF-C949-BED3516AD821}"/>
                </a:ext>
              </a:extLst>
            </p:cNvPr>
            <p:cNvSpPr/>
            <p:nvPr/>
          </p:nvSpPr>
          <p:spPr>
            <a:xfrm rot="20990782" flipH="1">
              <a:off x="1699636" y="4930220"/>
              <a:ext cx="371246" cy="92002"/>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18" name="Diagonal Stripe 17">
              <a:extLst>
                <a:ext uri="{FF2B5EF4-FFF2-40B4-BE49-F238E27FC236}">
                  <a16:creationId xmlns:a16="http://schemas.microsoft.com/office/drawing/2014/main" id="{A09AF541-AD1D-091A-5348-5D450405D490}"/>
                </a:ext>
              </a:extLst>
            </p:cNvPr>
            <p:cNvSpPr/>
            <p:nvPr/>
          </p:nvSpPr>
          <p:spPr>
            <a:xfrm rot="609218">
              <a:off x="2255798" y="4860805"/>
              <a:ext cx="371246" cy="102411"/>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19" name="Oval 18">
              <a:extLst>
                <a:ext uri="{FF2B5EF4-FFF2-40B4-BE49-F238E27FC236}">
                  <a16:creationId xmlns:a16="http://schemas.microsoft.com/office/drawing/2014/main" id="{4CA8F60F-A5AE-1F76-656F-B53CE06EE990}"/>
                </a:ext>
              </a:extLst>
            </p:cNvPr>
            <p:cNvSpPr/>
            <p:nvPr/>
          </p:nvSpPr>
          <p:spPr>
            <a:xfrm rot="1332446" flipH="1">
              <a:off x="1862143" y="5546392"/>
              <a:ext cx="263606" cy="67016"/>
            </a:xfrm>
            <a:prstGeom prst="ellipse">
              <a:avLst/>
            </a:prstGeom>
            <a:solidFill>
              <a:sysClr val="window" lastClr="FFFFFF"/>
            </a:solidFill>
            <a:ln w="12700" cap="flat" cmpd="sng" algn="ctr">
              <a:solidFill>
                <a:srgbClr val="FF7093"/>
              </a:solidFill>
              <a:prstDash val="solid"/>
              <a:miter lim="800000"/>
            </a:ln>
            <a:effectLst/>
          </p:spPr>
          <p:txBody>
            <a:bodyPr rtlCol="0" anchor="ctr"/>
            <a:lstStyle/>
            <a:p>
              <a:pPr algn="ctr">
                <a:defRPr/>
              </a:pPr>
              <a:endParaRPr lang="en-US" kern="0">
                <a:solidFill>
                  <a:prstClr val="white"/>
                </a:solidFill>
                <a:latin typeface="Corbel" panose="020B0503020204020204"/>
              </a:endParaRPr>
            </a:p>
          </p:txBody>
        </p:sp>
      </p:grpSp>
      <p:pic>
        <p:nvPicPr>
          <p:cNvPr id="2" name="Picture 1" descr="A fire hose spraying water into a fire&#10;&#10;Description automatically generated with low confidence">
            <a:extLst>
              <a:ext uri="{FF2B5EF4-FFF2-40B4-BE49-F238E27FC236}">
                <a16:creationId xmlns:a16="http://schemas.microsoft.com/office/drawing/2014/main" id="{301F6034-6BC8-94B0-1787-16566F37EFF9}"/>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10000" b="90000" l="272" r="94150">
                        <a14:foregroundMark x1="64014" y1="70306" x2="88503" y2="71837"/>
                        <a14:foregroundMark x1="88503" y1="71837" x2="94150" y2="71224"/>
                        <a14:foregroundMark x1="91497" y1="82653" x2="91497" y2="82653"/>
                        <a14:foregroundMark x1="92789" y1="82347" x2="90000" y2="82245"/>
                        <a14:foregroundMark x1="86259" y1="45612" x2="85986" y2="46429"/>
                        <a14:foregroundMark x1="91156" y1="53163" x2="91224" y2="54286"/>
                        <a14:foregroundMark x1="79524" y1="42041" x2="79660" y2="45000"/>
                        <a14:foregroundMark x1="62925" y1="54898" x2="62772" y2="53067"/>
                        <a14:foregroundMark x1="60952" y1="63163" x2="60476" y2="60306"/>
                        <a14:backgroundMark x1="43537" y1="23367" x2="43537" y2="23367"/>
                        <a14:backgroundMark x1="47755" y1="23776" x2="50408" y2="26020"/>
                        <a14:backgroundMark x1="48367" y1="23878" x2="48163" y2="23571"/>
                        <a14:backgroundMark x1="48027" y1="22959" x2="47755" y2="24286"/>
                        <a14:backgroundMark x1="47755" y1="23163" x2="47755" y2="23163"/>
                        <a14:backgroundMark x1="44490" y1="22857" x2="43197" y2="23776"/>
                        <a14:backgroundMark x1="40612" y1="22857" x2="41429" y2="22245"/>
                        <a14:backgroundMark x1="42245" y1="23265" x2="42177" y2="22245"/>
                        <a14:backgroundMark x1="42653" y1="22653" x2="42653" y2="22755"/>
                        <a14:backgroundMark x1="41973" y1="22653" x2="42313" y2="23265"/>
                        <a14:backgroundMark x1="39864" y1="22755" x2="40136" y2="22755"/>
                        <a14:backgroundMark x1="40136" y1="22755" x2="40476" y2="22755"/>
                        <a14:backgroundMark x1="42245" y1="22755" x2="45986" y2="22755"/>
                        <a14:backgroundMark x1="62517" y1="51633" x2="62177" y2="52653"/>
                        <a14:backgroundMark x1="59864" y1="60510" x2="61497" y2="60510"/>
                        <a14:backgroundMark x1="59864" y1="60102" x2="60748" y2="60102"/>
                        <a14:backgroundMark x1="72517" y1="26633" x2="58027" y2="32143"/>
                        <a14:backgroundMark x1="58027" y1="32143" x2="27347" y2="88367"/>
                        <a14:backgroundMark x1="61565" y1="17959" x2="48027" y2="27959"/>
                        <a14:backgroundMark x1="48027" y1="27959" x2="18571" y2="88673"/>
                        <a14:backgroundMark x1="18571" y1="88673" x2="18435" y2="88673"/>
                        <a14:backgroundMark x1="61293" y1="24184" x2="18844" y2="28878"/>
                        <a14:backgroundMark x1="18844" y1="28878" x2="9388" y2="78878"/>
                        <a14:backgroundMark x1="9388" y1="78878" x2="6667" y2="82959"/>
                        <a14:backgroundMark x1="74830" y1="37347" x2="70544" y2="43980"/>
                        <a14:backgroundMark x1="67415" y1="46224" x2="65714" y2="40510"/>
                        <a14:backgroundMark x1="63946" y1="25612" x2="56327" y2="38571"/>
                        <a14:backgroundMark x1="56327" y1="38571" x2="55782" y2="43061"/>
                        <a14:backgroundMark x1="55510" y1="21224" x2="52041" y2="37857"/>
                        <a14:backgroundMark x1="62449" y1="32143" x2="48299" y2="27041"/>
                        <a14:backgroundMark x1="48299" y1="27041" x2="43878" y2="22143"/>
                        <a14:backgroundMark x1="40952" y1="26429" x2="30816" y2="27857"/>
                        <a14:backgroundMark x1="31837" y1="18980" x2="20884" y2="26735"/>
                        <a14:backgroundMark x1="20884" y1="26735" x2="16122" y2="33061"/>
                        <a14:backgroundMark x1="25850" y1="20408" x2="45306" y2="22449"/>
                        <a14:backgroundMark x1="45306" y1="22449" x2="47551" y2="24898"/>
                        <a14:backgroundMark x1="5714" y1="76224" x2="9184" y2="87959"/>
                        <a14:backgroundMark x1="884" y1="75714" x2="7687" y2="88878"/>
                        <a14:backgroundMark x1="6054" y1="78776" x2="5510" y2="83673"/>
                        <a14:backgroundMark x1="2381" y1="83163" x2="1905" y2="72551"/>
                        <a14:backgroundMark x1="1769" y1="77755" x2="1905" y2="86939"/>
                        <a14:backgroundMark x1="2041" y1="84898" x2="272" y2="76735"/>
                        <a14:backgroundMark x1="272" y1="80918" x2="3197" y2="80204"/>
                      </a14:backgroundRemoval>
                    </a14:imgEffect>
                  </a14:imgLayer>
                </a14:imgProps>
              </a:ext>
              <a:ext uri="{28A0092B-C50C-407E-A947-70E740481C1C}">
                <a14:useLocalDpi xmlns:a14="http://schemas.microsoft.com/office/drawing/2010/main" val="0"/>
              </a:ext>
            </a:extLst>
          </a:blip>
          <a:srcRect l="58950" t="32863"/>
          <a:stretch/>
        </p:blipFill>
        <p:spPr>
          <a:xfrm rot="21446845">
            <a:off x="5840516" y="893348"/>
            <a:ext cx="868538" cy="946983"/>
          </a:xfrm>
          <a:prstGeom prst="rect">
            <a:avLst/>
          </a:prstGeom>
        </p:spPr>
      </p:pic>
      <p:pic>
        <p:nvPicPr>
          <p:cNvPr id="3" name="Picture 2" descr="A fire hose spraying water into a fire&#10;&#10;Description automatically generated with low confidence">
            <a:extLst>
              <a:ext uri="{FF2B5EF4-FFF2-40B4-BE49-F238E27FC236}">
                <a16:creationId xmlns:a16="http://schemas.microsoft.com/office/drawing/2014/main" id="{7E4BD96E-2EC2-116C-9875-1DC657466160}"/>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10000" b="90000" l="272" r="94150">
                        <a14:foregroundMark x1="64014" y1="70306" x2="88503" y2="71837"/>
                        <a14:foregroundMark x1="88503" y1="71837" x2="94150" y2="71224"/>
                        <a14:foregroundMark x1="91497" y1="82653" x2="91497" y2="82653"/>
                        <a14:foregroundMark x1="92789" y1="82347" x2="90000" y2="82245"/>
                        <a14:foregroundMark x1="86259" y1="45612" x2="85986" y2="46429"/>
                        <a14:foregroundMark x1="91156" y1="53163" x2="91224" y2="54286"/>
                        <a14:foregroundMark x1="79524" y1="42041" x2="79660" y2="45000"/>
                        <a14:foregroundMark x1="62925" y1="54898" x2="62772" y2="53067"/>
                        <a14:foregroundMark x1="60952" y1="63163" x2="60476" y2="60306"/>
                        <a14:backgroundMark x1="43537" y1="23367" x2="43537" y2="23367"/>
                        <a14:backgroundMark x1="47755" y1="23776" x2="50408" y2="26020"/>
                        <a14:backgroundMark x1="48367" y1="23878" x2="48163" y2="23571"/>
                        <a14:backgroundMark x1="48027" y1="22959" x2="47755" y2="24286"/>
                        <a14:backgroundMark x1="47755" y1="23163" x2="47755" y2="23163"/>
                        <a14:backgroundMark x1="44490" y1="22857" x2="43197" y2="23776"/>
                        <a14:backgroundMark x1="40612" y1="22857" x2="41429" y2="22245"/>
                        <a14:backgroundMark x1="42245" y1="23265" x2="42177" y2="22245"/>
                        <a14:backgroundMark x1="42653" y1="22653" x2="42653" y2="22755"/>
                        <a14:backgroundMark x1="41973" y1="22653" x2="42313" y2="23265"/>
                        <a14:backgroundMark x1="39864" y1="22755" x2="40136" y2="22755"/>
                        <a14:backgroundMark x1="40136" y1="22755" x2="40476" y2="22755"/>
                        <a14:backgroundMark x1="42245" y1="22755" x2="45986" y2="22755"/>
                        <a14:backgroundMark x1="62517" y1="51633" x2="62177" y2="52653"/>
                        <a14:backgroundMark x1="59864" y1="60510" x2="61497" y2="60510"/>
                        <a14:backgroundMark x1="59864" y1="60102" x2="60748" y2="60102"/>
                        <a14:backgroundMark x1="72517" y1="26633" x2="58027" y2="32143"/>
                        <a14:backgroundMark x1="58027" y1="32143" x2="27347" y2="88367"/>
                        <a14:backgroundMark x1="61565" y1="17959" x2="48027" y2="27959"/>
                        <a14:backgroundMark x1="48027" y1="27959" x2="18571" y2="88673"/>
                        <a14:backgroundMark x1="18571" y1="88673" x2="18435" y2="88673"/>
                        <a14:backgroundMark x1="61293" y1="24184" x2="18844" y2="28878"/>
                        <a14:backgroundMark x1="18844" y1="28878" x2="9388" y2="78878"/>
                        <a14:backgroundMark x1="9388" y1="78878" x2="6667" y2="82959"/>
                        <a14:backgroundMark x1="74830" y1="37347" x2="70544" y2="43980"/>
                        <a14:backgroundMark x1="67415" y1="46224" x2="65714" y2="40510"/>
                        <a14:backgroundMark x1="63946" y1="25612" x2="56327" y2="38571"/>
                        <a14:backgroundMark x1="56327" y1="38571" x2="55782" y2="43061"/>
                        <a14:backgroundMark x1="55510" y1="21224" x2="52041" y2="37857"/>
                        <a14:backgroundMark x1="62449" y1="32143" x2="48299" y2="27041"/>
                        <a14:backgroundMark x1="48299" y1="27041" x2="43878" y2="22143"/>
                        <a14:backgroundMark x1="40952" y1="26429" x2="30816" y2="27857"/>
                        <a14:backgroundMark x1="31837" y1="18980" x2="20884" y2="26735"/>
                        <a14:backgroundMark x1="20884" y1="26735" x2="16122" y2="33061"/>
                        <a14:backgroundMark x1="25850" y1="20408" x2="45306" y2="22449"/>
                        <a14:backgroundMark x1="45306" y1="22449" x2="47551" y2="24898"/>
                        <a14:backgroundMark x1="5714" y1="76224" x2="9184" y2="87959"/>
                        <a14:backgroundMark x1="884" y1="75714" x2="7687" y2="88878"/>
                        <a14:backgroundMark x1="6054" y1="78776" x2="5510" y2="83673"/>
                        <a14:backgroundMark x1="2381" y1="83163" x2="1905" y2="72551"/>
                        <a14:backgroundMark x1="1769" y1="77755" x2="1905" y2="86939"/>
                        <a14:backgroundMark x1="2041" y1="84898" x2="272" y2="76735"/>
                        <a14:backgroundMark x1="272" y1="80918" x2="3197" y2="80204"/>
                      </a14:backgroundRemoval>
                    </a14:imgEffect>
                  </a14:imgLayer>
                </a14:imgProps>
              </a:ext>
              <a:ext uri="{28A0092B-C50C-407E-A947-70E740481C1C}">
                <a14:useLocalDpi xmlns:a14="http://schemas.microsoft.com/office/drawing/2010/main" val="0"/>
              </a:ext>
            </a:extLst>
          </a:blip>
          <a:srcRect l="58950" t="32863"/>
          <a:stretch/>
        </p:blipFill>
        <p:spPr>
          <a:xfrm>
            <a:off x="1822333" y="1908458"/>
            <a:ext cx="868538" cy="946983"/>
          </a:xfrm>
          <a:prstGeom prst="rect">
            <a:avLst/>
          </a:prstGeom>
        </p:spPr>
      </p:pic>
      <p:pic>
        <p:nvPicPr>
          <p:cNvPr id="4" name="Picture 3" descr="A fire hose spraying water into a fire&#10;&#10;Description automatically generated with low confidence">
            <a:extLst>
              <a:ext uri="{FF2B5EF4-FFF2-40B4-BE49-F238E27FC236}">
                <a16:creationId xmlns:a16="http://schemas.microsoft.com/office/drawing/2014/main" id="{E12634B3-E9AD-01E1-A7E7-4AB4E24D917A}"/>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10000" b="90000" l="272" r="94150">
                        <a14:foregroundMark x1="64014" y1="70306" x2="88503" y2="71837"/>
                        <a14:foregroundMark x1="88503" y1="71837" x2="94150" y2="71224"/>
                        <a14:foregroundMark x1="91497" y1="82653" x2="91497" y2="82653"/>
                        <a14:foregroundMark x1="92789" y1="82347" x2="90000" y2="82245"/>
                        <a14:foregroundMark x1="86259" y1="45612" x2="85986" y2="46429"/>
                        <a14:foregroundMark x1="91156" y1="53163" x2="91224" y2="54286"/>
                        <a14:foregroundMark x1="79524" y1="42041" x2="79660" y2="45000"/>
                        <a14:foregroundMark x1="62925" y1="54898" x2="62772" y2="53067"/>
                        <a14:foregroundMark x1="60952" y1="63163" x2="60476" y2="60306"/>
                        <a14:backgroundMark x1="43537" y1="23367" x2="43537" y2="23367"/>
                        <a14:backgroundMark x1="47755" y1="23776" x2="50408" y2="26020"/>
                        <a14:backgroundMark x1="48367" y1="23878" x2="48163" y2="23571"/>
                        <a14:backgroundMark x1="48027" y1="22959" x2="47755" y2="24286"/>
                        <a14:backgroundMark x1="47755" y1="23163" x2="47755" y2="23163"/>
                        <a14:backgroundMark x1="44490" y1="22857" x2="43197" y2="23776"/>
                        <a14:backgroundMark x1="40612" y1="22857" x2="41429" y2="22245"/>
                        <a14:backgroundMark x1="42245" y1="23265" x2="42177" y2="22245"/>
                        <a14:backgroundMark x1="42653" y1="22653" x2="42653" y2="22755"/>
                        <a14:backgroundMark x1="41973" y1="22653" x2="42313" y2="23265"/>
                        <a14:backgroundMark x1="39864" y1="22755" x2="40136" y2="22755"/>
                        <a14:backgroundMark x1="40136" y1="22755" x2="40476" y2="22755"/>
                        <a14:backgroundMark x1="42245" y1="22755" x2="45986" y2="22755"/>
                        <a14:backgroundMark x1="62517" y1="51633" x2="62177" y2="52653"/>
                        <a14:backgroundMark x1="59864" y1="60510" x2="61497" y2="60510"/>
                        <a14:backgroundMark x1="59864" y1="60102" x2="60748" y2="60102"/>
                        <a14:backgroundMark x1="72517" y1="26633" x2="58027" y2="32143"/>
                        <a14:backgroundMark x1="58027" y1="32143" x2="27347" y2="88367"/>
                        <a14:backgroundMark x1="61565" y1="17959" x2="48027" y2="27959"/>
                        <a14:backgroundMark x1="48027" y1="27959" x2="18571" y2="88673"/>
                        <a14:backgroundMark x1="18571" y1="88673" x2="18435" y2="88673"/>
                        <a14:backgroundMark x1="61293" y1="24184" x2="18844" y2="28878"/>
                        <a14:backgroundMark x1="18844" y1="28878" x2="9388" y2="78878"/>
                        <a14:backgroundMark x1="9388" y1="78878" x2="6667" y2="82959"/>
                        <a14:backgroundMark x1="74830" y1="37347" x2="70544" y2="43980"/>
                        <a14:backgroundMark x1="67415" y1="46224" x2="65714" y2="40510"/>
                        <a14:backgroundMark x1="63946" y1="25612" x2="56327" y2="38571"/>
                        <a14:backgroundMark x1="56327" y1="38571" x2="55782" y2="43061"/>
                        <a14:backgroundMark x1="55510" y1="21224" x2="52041" y2="37857"/>
                        <a14:backgroundMark x1="62449" y1="32143" x2="48299" y2="27041"/>
                        <a14:backgroundMark x1="48299" y1="27041" x2="43878" y2="22143"/>
                        <a14:backgroundMark x1="40952" y1="26429" x2="30816" y2="27857"/>
                        <a14:backgroundMark x1="31837" y1="18980" x2="20884" y2="26735"/>
                        <a14:backgroundMark x1="20884" y1="26735" x2="16122" y2="33061"/>
                        <a14:backgroundMark x1="25850" y1="20408" x2="45306" y2="22449"/>
                        <a14:backgroundMark x1="45306" y1="22449" x2="47551" y2="24898"/>
                        <a14:backgroundMark x1="5714" y1="76224" x2="9184" y2="87959"/>
                        <a14:backgroundMark x1="884" y1="75714" x2="7687" y2="88878"/>
                        <a14:backgroundMark x1="6054" y1="78776" x2="5510" y2="83673"/>
                        <a14:backgroundMark x1="2381" y1="83163" x2="1905" y2="72551"/>
                        <a14:backgroundMark x1="1769" y1="77755" x2="1905" y2="86939"/>
                        <a14:backgroundMark x1="2041" y1="84898" x2="272" y2="76735"/>
                        <a14:backgroundMark x1="272" y1="80918" x2="3197" y2="80204"/>
                      </a14:backgroundRemoval>
                    </a14:imgEffect>
                  </a14:imgLayer>
                </a14:imgProps>
              </a:ext>
              <a:ext uri="{28A0092B-C50C-407E-A947-70E740481C1C}">
                <a14:useLocalDpi xmlns:a14="http://schemas.microsoft.com/office/drawing/2010/main" val="0"/>
              </a:ext>
            </a:extLst>
          </a:blip>
          <a:srcRect l="58950" t="32863"/>
          <a:stretch/>
        </p:blipFill>
        <p:spPr>
          <a:xfrm>
            <a:off x="4819851" y="4933048"/>
            <a:ext cx="1276149" cy="1391409"/>
          </a:xfrm>
          <a:prstGeom prst="rect">
            <a:avLst/>
          </a:prstGeom>
        </p:spPr>
      </p:pic>
      <p:sp>
        <p:nvSpPr>
          <p:cNvPr id="5" name="Rectangle 4">
            <a:extLst>
              <a:ext uri="{FF2B5EF4-FFF2-40B4-BE49-F238E27FC236}">
                <a16:creationId xmlns:a16="http://schemas.microsoft.com/office/drawing/2014/main" id="{F2AEFD7C-0FD1-8F47-91A1-FF3F3F1E6734}"/>
              </a:ext>
            </a:extLst>
          </p:cNvPr>
          <p:cNvSpPr/>
          <p:nvPr/>
        </p:nvSpPr>
        <p:spPr>
          <a:xfrm rot="1063311">
            <a:off x="10548244" y="433436"/>
            <a:ext cx="889877" cy="288836"/>
          </a:xfrm>
          <a:prstGeom prst="rect">
            <a:avLst/>
          </a:prstGeom>
          <a:noFill/>
        </p:spPr>
        <p:txBody>
          <a:bodyPr wrap="none" lIns="91440" tIns="45720" rIns="91440" bIns="45720">
            <a:prstTxWarp prst="textFadeUp">
              <a:avLst/>
            </a:prstTxWarp>
            <a:spAutoFit/>
          </a:bodyPr>
          <a:lstStyle/>
          <a:p>
            <a:pPr algn="ctr"/>
            <a:r>
              <a:rPr lang="en-US" sz="2400" b="1" cap="none" spc="0" dirty="0">
                <a:ln w="22225">
                  <a:solidFill>
                    <a:srgbClr val="70D7E2"/>
                  </a:solidFill>
                  <a:prstDash val="solid"/>
                </a:ln>
                <a:effectLst/>
              </a:rPr>
              <a:t>INFO</a:t>
            </a:r>
          </a:p>
        </p:txBody>
      </p:sp>
      <p:sp>
        <p:nvSpPr>
          <p:cNvPr id="6" name="Rectangle 5">
            <a:extLst>
              <a:ext uri="{FF2B5EF4-FFF2-40B4-BE49-F238E27FC236}">
                <a16:creationId xmlns:a16="http://schemas.microsoft.com/office/drawing/2014/main" id="{88D27DD9-3C60-198A-8D4F-2AD3C8C2BB71}"/>
              </a:ext>
            </a:extLst>
          </p:cNvPr>
          <p:cNvSpPr/>
          <p:nvPr/>
        </p:nvSpPr>
        <p:spPr>
          <a:xfrm rot="1714801">
            <a:off x="8688228" y="386536"/>
            <a:ext cx="889877" cy="288836"/>
          </a:xfrm>
          <a:prstGeom prst="rect">
            <a:avLst/>
          </a:prstGeom>
          <a:noFill/>
        </p:spPr>
        <p:txBody>
          <a:bodyPr wrap="none" lIns="91440" tIns="45720" rIns="91440" bIns="45720">
            <a:prstTxWarp prst="textFadeUp">
              <a:avLst/>
            </a:prstTxWarp>
            <a:spAutoFit/>
          </a:bodyPr>
          <a:lstStyle/>
          <a:p>
            <a:pPr algn="ctr"/>
            <a:r>
              <a:rPr lang="en-US" sz="2400" b="1" cap="none" spc="0" dirty="0">
                <a:ln w="22225">
                  <a:solidFill>
                    <a:srgbClr val="70D7E2"/>
                  </a:solidFill>
                  <a:prstDash val="solid"/>
                </a:ln>
                <a:effectLst/>
              </a:rPr>
              <a:t>INFO</a:t>
            </a:r>
          </a:p>
        </p:txBody>
      </p:sp>
      <p:sp>
        <p:nvSpPr>
          <p:cNvPr id="7" name="Rectangle 6">
            <a:extLst>
              <a:ext uri="{FF2B5EF4-FFF2-40B4-BE49-F238E27FC236}">
                <a16:creationId xmlns:a16="http://schemas.microsoft.com/office/drawing/2014/main" id="{C966E87E-854E-0D7F-D74D-F34844EE08BB}"/>
              </a:ext>
            </a:extLst>
          </p:cNvPr>
          <p:cNvSpPr/>
          <p:nvPr/>
        </p:nvSpPr>
        <p:spPr>
          <a:xfrm rot="1063311">
            <a:off x="6724489" y="3798440"/>
            <a:ext cx="889877" cy="288836"/>
          </a:xfrm>
          <a:prstGeom prst="rect">
            <a:avLst/>
          </a:prstGeom>
          <a:noFill/>
        </p:spPr>
        <p:txBody>
          <a:bodyPr wrap="none" lIns="91440" tIns="45720" rIns="91440" bIns="45720">
            <a:prstTxWarp prst="textFadeUp">
              <a:avLst/>
            </a:prstTxWarp>
            <a:spAutoFit/>
          </a:bodyPr>
          <a:lstStyle/>
          <a:p>
            <a:pPr algn="ctr"/>
            <a:r>
              <a:rPr lang="en-US" sz="2400" b="1" cap="none" spc="0" dirty="0">
                <a:ln w="22225">
                  <a:solidFill>
                    <a:srgbClr val="70D7E2"/>
                  </a:solidFill>
                  <a:prstDash val="solid"/>
                </a:ln>
                <a:effectLst/>
              </a:rPr>
              <a:t>INFO</a:t>
            </a:r>
          </a:p>
        </p:txBody>
      </p:sp>
      <p:sp>
        <p:nvSpPr>
          <p:cNvPr id="8" name="Rectangle 7">
            <a:extLst>
              <a:ext uri="{FF2B5EF4-FFF2-40B4-BE49-F238E27FC236}">
                <a16:creationId xmlns:a16="http://schemas.microsoft.com/office/drawing/2014/main" id="{1C9148DD-355D-2A06-E40C-E193066D958A}"/>
              </a:ext>
            </a:extLst>
          </p:cNvPr>
          <p:cNvSpPr/>
          <p:nvPr/>
        </p:nvSpPr>
        <p:spPr>
          <a:xfrm rot="1418043">
            <a:off x="2895339" y="1414049"/>
            <a:ext cx="889877" cy="288836"/>
          </a:xfrm>
          <a:prstGeom prst="rect">
            <a:avLst/>
          </a:prstGeom>
          <a:noFill/>
        </p:spPr>
        <p:txBody>
          <a:bodyPr wrap="none" lIns="91440" tIns="45720" rIns="91440" bIns="45720">
            <a:prstTxWarp prst="textFadeUp">
              <a:avLst/>
            </a:prstTxWarp>
            <a:spAutoFit/>
          </a:bodyPr>
          <a:lstStyle/>
          <a:p>
            <a:pPr algn="ctr"/>
            <a:r>
              <a:rPr lang="en-US" sz="2400" b="1" cap="none" spc="0" dirty="0">
                <a:ln w="22225">
                  <a:solidFill>
                    <a:srgbClr val="70D7E2"/>
                  </a:solidFill>
                  <a:prstDash val="solid"/>
                </a:ln>
                <a:effectLst/>
              </a:rPr>
              <a:t>INFO</a:t>
            </a:r>
          </a:p>
        </p:txBody>
      </p:sp>
      <p:sp>
        <p:nvSpPr>
          <p:cNvPr id="9" name="Rectangle 8">
            <a:extLst>
              <a:ext uri="{FF2B5EF4-FFF2-40B4-BE49-F238E27FC236}">
                <a16:creationId xmlns:a16="http://schemas.microsoft.com/office/drawing/2014/main" id="{472F50AB-4253-D25C-5782-EBCFDBF843B6}"/>
              </a:ext>
            </a:extLst>
          </p:cNvPr>
          <p:cNvSpPr/>
          <p:nvPr/>
        </p:nvSpPr>
        <p:spPr>
          <a:xfrm rot="1063311">
            <a:off x="9252976" y="2678135"/>
            <a:ext cx="889877" cy="288836"/>
          </a:xfrm>
          <a:prstGeom prst="rect">
            <a:avLst/>
          </a:prstGeom>
          <a:noFill/>
        </p:spPr>
        <p:txBody>
          <a:bodyPr wrap="none" lIns="91440" tIns="45720" rIns="91440" bIns="45720">
            <a:prstTxWarp prst="textFadeUp">
              <a:avLst/>
            </a:prstTxWarp>
            <a:spAutoFit/>
          </a:bodyPr>
          <a:lstStyle/>
          <a:p>
            <a:pPr algn="ctr"/>
            <a:r>
              <a:rPr lang="en-US" sz="2400" b="1" cap="none" spc="0" dirty="0">
                <a:ln w="22225">
                  <a:solidFill>
                    <a:srgbClr val="70D7E2"/>
                  </a:solidFill>
                  <a:prstDash val="solid"/>
                </a:ln>
                <a:effectLst/>
              </a:rPr>
              <a:t>INFO</a:t>
            </a:r>
          </a:p>
        </p:txBody>
      </p:sp>
      <p:sp>
        <p:nvSpPr>
          <p:cNvPr id="10" name="Rectangle 9">
            <a:extLst>
              <a:ext uri="{FF2B5EF4-FFF2-40B4-BE49-F238E27FC236}">
                <a16:creationId xmlns:a16="http://schemas.microsoft.com/office/drawing/2014/main" id="{E12FD6B5-5DF4-B7F8-EA58-9269DA2308D6}"/>
              </a:ext>
            </a:extLst>
          </p:cNvPr>
          <p:cNvSpPr/>
          <p:nvPr/>
        </p:nvSpPr>
        <p:spPr>
          <a:xfrm rot="2039630">
            <a:off x="5738599" y="801939"/>
            <a:ext cx="889877" cy="288836"/>
          </a:xfrm>
          <a:prstGeom prst="rect">
            <a:avLst/>
          </a:prstGeom>
          <a:noFill/>
        </p:spPr>
        <p:txBody>
          <a:bodyPr wrap="none" lIns="91440" tIns="45720" rIns="91440" bIns="45720">
            <a:prstTxWarp prst="textFadeUp">
              <a:avLst/>
            </a:prstTxWarp>
            <a:spAutoFit/>
          </a:bodyPr>
          <a:lstStyle/>
          <a:p>
            <a:pPr algn="ctr"/>
            <a:r>
              <a:rPr lang="en-US" sz="2400" b="1" cap="none" spc="0" dirty="0">
                <a:ln w="22225">
                  <a:solidFill>
                    <a:srgbClr val="70D7E2"/>
                  </a:solidFill>
                  <a:prstDash val="solid"/>
                </a:ln>
                <a:effectLst/>
              </a:rPr>
              <a:t>INFO</a:t>
            </a:r>
          </a:p>
        </p:txBody>
      </p:sp>
      <p:sp>
        <p:nvSpPr>
          <p:cNvPr id="11" name="Rectangle 10">
            <a:extLst>
              <a:ext uri="{FF2B5EF4-FFF2-40B4-BE49-F238E27FC236}">
                <a16:creationId xmlns:a16="http://schemas.microsoft.com/office/drawing/2014/main" id="{10642C48-C131-7521-6253-1103775E0466}"/>
              </a:ext>
            </a:extLst>
          </p:cNvPr>
          <p:cNvSpPr/>
          <p:nvPr/>
        </p:nvSpPr>
        <p:spPr>
          <a:xfrm rot="1063311">
            <a:off x="4354673" y="5356378"/>
            <a:ext cx="889877" cy="288836"/>
          </a:xfrm>
          <a:prstGeom prst="rect">
            <a:avLst/>
          </a:prstGeom>
          <a:noFill/>
        </p:spPr>
        <p:txBody>
          <a:bodyPr wrap="none" lIns="91440" tIns="45720" rIns="91440" bIns="45720">
            <a:prstTxWarp prst="textFadeUp">
              <a:avLst/>
            </a:prstTxWarp>
            <a:spAutoFit/>
          </a:bodyPr>
          <a:lstStyle/>
          <a:p>
            <a:pPr algn="ctr"/>
            <a:r>
              <a:rPr lang="en-US" sz="2400" b="1" cap="none" spc="0" dirty="0">
                <a:ln w="22225">
                  <a:solidFill>
                    <a:srgbClr val="70D7E2"/>
                  </a:solidFill>
                  <a:prstDash val="solid"/>
                </a:ln>
                <a:effectLst/>
              </a:rPr>
              <a:t>INFO</a:t>
            </a:r>
          </a:p>
        </p:txBody>
      </p:sp>
      <p:sp>
        <p:nvSpPr>
          <p:cNvPr id="12" name="Rectangle 11">
            <a:extLst>
              <a:ext uri="{FF2B5EF4-FFF2-40B4-BE49-F238E27FC236}">
                <a16:creationId xmlns:a16="http://schemas.microsoft.com/office/drawing/2014/main" id="{5BDADA90-DC20-C863-DB27-55779E760EAB}"/>
              </a:ext>
            </a:extLst>
          </p:cNvPr>
          <p:cNvSpPr/>
          <p:nvPr/>
        </p:nvSpPr>
        <p:spPr>
          <a:xfrm rot="1063311">
            <a:off x="8418372" y="5979604"/>
            <a:ext cx="889877" cy="288836"/>
          </a:xfrm>
          <a:prstGeom prst="rect">
            <a:avLst/>
          </a:prstGeom>
          <a:noFill/>
        </p:spPr>
        <p:txBody>
          <a:bodyPr wrap="none" lIns="91440" tIns="45720" rIns="91440" bIns="45720">
            <a:prstTxWarp prst="textFadeUp">
              <a:avLst/>
            </a:prstTxWarp>
            <a:spAutoFit/>
          </a:bodyPr>
          <a:lstStyle/>
          <a:p>
            <a:pPr algn="ctr"/>
            <a:r>
              <a:rPr lang="en-US" sz="2400" b="1" cap="none" spc="0" dirty="0">
                <a:ln w="22225">
                  <a:solidFill>
                    <a:srgbClr val="70D7E2"/>
                  </a:solidFill>
                  <a:prstDash val="solid"/>
                </a:ln>
                <a:effectLst/>
              </a:rPr>
              <a:t>INFO</a:t>
            </a:r>
          </a:p>
        </p:txBody>
      </p:sp>
      <p:sp>
        <p:nvSpPr>
          <p:cNvPr id="13" name="Rectangle 12">
            <a:extLst>
              <a:ext uri="{FF2B5EF4-FFF2-40B4-BE49-F238E27FC236}">
                <a16:creationId xmlns:a16="http://schemas.microsoft.com/office/drawing/2014/main" id="{4CEFA583-98BB-0574-A482-5D7181F89A81}"/>
              </a:ext>
            </a:extLst>
          </p:cNvPr>
          <p:cNvSpPr/>
          <p:nvPr/>
        </p:nvSpPr>
        <p:spPr>
          <a:xfrm rot="1063311">
            <a:off x="11013949" y="4992043"/>
            <a:ext cx="889877" cy="288836"/>
          </a:xfrm>
          <a:prstGeom prst="rect">
            <a:avLst/>
          </a:prstGeom>
          <a:noFill/>
        </p:spPr>
        <p:txBody>
          <a:bodyPr wrap="none" lIns="91440" tIns="45720" rIns="91440" bIns="45720">
            <a:prstTxWarp prst="textFadeUp">
              <a:avLst/>
            </a:prstTxWarp>
            <a:spAutoFit/>
          </a:bodyPr>
          <a:lstStyle/>
          <a:p>
            <a:pPr algn="ctr"/>
            <a:r>
              <a:rPr lang="en-US" sz="2400" b="1" cap="none" spc="0" dirty="0">
                <a:ln w="22225">
                  <a:solidFill>
                    <a:srgbClr val="70D7E2"/>
                  </a:solidFill>
                  <a:prstDash val="solid"/>
                </a:ln>
                <a:effectLst/>
              </a:rPr>
              <a:t>INFO</a:t>
            </a:r>
          </a:p>
        </p:txBody>
      </p:sp>
    </p:spTree>
    <p:extLst>
      <p:ext uri="{BB962C8B-B14F-4D97-AF65-F5344CB8AC3E}">
        <p14:creationId xmlns:p14="http://schemas.microsoft.com/office/powerpoint/2010/main" val="33055835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repeatCount="indefinite" fill="hold" grpId="0" nodeType="withEffect">
                                  <p:stCondLst>
                                    <p:cond delay="0"/>
                                  </p:stCondLst>
                                  <p:endCondLst>
                                    <p:cond evt="onNext" delay="0">
                                      <p:tgtEl>
                                        <p:sldTgt/>
                                      </p:tgtEl>
                                    </p:cond>
                                  </p:endCondLst>
                                  <p:childTnLst>
                                    <p:animEffect transition="out" filter="fade">
                                      <p:cBhvr>
                                        <p:cTn id="6" dur="1000" tmFilter="0, 0; .2, .5; .8, .5; 1, 0"/>
                                        <p:tgtEl>
                                          <p:spTgt spid="281"/>
                                        </p:tgtEl>
                                      </p:cBhvr>
                                    </p:animEffect>
                                    <p:animScale>
                                      <p:cBhvr>
                                        <p:cTn id="7" dur="500" autoRev="1" fill="hold"/>
                                        <p:tgtEl>
                                          <p:spTgt spid="281"/>
                                        </p:tgtEl>
                                      </p:cBhvr>
                                      <p:by x="105000" y="105000"/>
                                    </p:animScale>
                                  </p:childTnLst>
                                </p:cTn>
                              </p:par>
                              <p:par>
                                <p:cTn id="8" presetID="22" presetClass="entr" presetSubtype="8"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wipe(left)">
                                      <p:cBhvr>
                                        <p:cTn id="10" dur="250"/>
                                        <p:tgtEl>
                                          <p:spTgt spid="8"/>
                                        </p:tgtEl>
                                      </p:cBhvr>
                                    </p:animEffect>
                                  </p:childTnLst>
                                </p:cTn>
                              </p:par>
                            </p:childTnLst>
                          </p:cTn>
                        </p:par>
                        <p:par>
                          <p:cTn id="11" fill="hold">
                            <p:stCondLst>
                              <p:cond delay="1000"/>
                            </p:stCondLst>
                            <p:childTnLst>
                              <p:par>
                                <p:cTn id="12" presetID="22" presetClass="entr" presetSubtype="8" fill="hold" grpId="0" nodeType="after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wipe(left)">
                                      <p:cBhvr>
                                        <p:cTn id="14" dur="250"/>
                                        <p:tgtEl>
                                          <p:spTgt spid="10"/>
                                        </p:tgtEl>
                                      </p:cBhvr>
                                    </p:animEffect>
                                  </p:childTnLst>
                                </p:cTn>
                              </p:par>
                            </p:childTnLst>
                          </p:cTn>
                        </p:par>
                        <p:par>
                          <p:cTn id="15" fill="hold">
                            <p:stCondLst>
                              <p:cond delay="1250"/>
                            </p:stCondLst>
                            <p:childTnLst>
                              <p:par>
                                <p:cTn id="16" presetID="22" presetClass="entr" presetSubtype="8" fill="hold" grpId="0" nodeType="after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wipe(left)">
                                      <p:cBhvr>
                                        <p:cTn id="18" dur="250"/>
                                        <p:tgtEl>
                                          <p:spTgt spid="6"/>
                                        </p:tgtEl>
                                      </p:cBhvr>
                                    </p:animEffect>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wipe(left)">
                                      <p:cBhvr>
                                        <p:cTn id="22" dur="250"/>
                                        <p:tgtEl>
                                          <p:spTgt spid="5"/>
                                        </p:tgtEl>
                                      </p:cBhvr>
                                    </p:animEffect>
                                  </p:childTnLst>
                                </p:cTn>
                              </p:par>
                            </p:childTnLst>
                          </p:cTn>
                        </p:par>
                        <p:par>
                          <p:cTn id="23" fill="hold">
                            <p:stCondLst>
                              <p:cond delay="1750"/>
                            </p:stCondLst>
                            <p:childTnLst>
                              <p:par>
                                <p:cTn id="24" presetID="22" presetClass="entr" presetSubtype="8"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left)">
                                      <p:cBhvr>
                                        <p:cTn id="26" dur="250"/>
                                        <p:tgtEl>
                                          <p:spTgt spid="9"/>
                                        </p:tgtEl>
                                      </p:cBhvr>
                                    </p:animEffect>
                                  </p:childTnLst>
                                </p:cTn>
                              </p:par>
                            </p:childTnLst>
                          </p:cTn>
                        </p:par>
                        <p:par>
                          <p:cTn id="27" fill="hold">
                            <p:stCondLst>
                              <p:cond delay="2000"/>
                            </p:stCondLst>
                            <p:childTnLst>
                              <p:par>
                                <p:cTn id="28" presetID="22" presetClass="entr" presetSubtype="8" fill="hold" grpId="0" nodeType="afterEffect">
                                  <p:stCondLst>
                                    <p:cond delay="0"/>
                                  </p:stCondLst>
                                  <p:childTnLst>
                                    <p:set>
                                      <p:cBhvr>
                                        <p:cTn id="29" dur="1" fill="hold">
                                          <p:stCondLst>
                                            <p:cond delay="0"/>
                                          </p:stCondLst>
                                        </p:cTn>
                                        <p:tgtEl>
                                          <p:spTgt spid="13"/>
                                        </p:tgtEl>
                                        <p:attrNameLst>
                                          <p:attrName>style.visibility</p:attrName>
                                        </p:attrNameLst>
                                      </p:cBhvr>
                                      <p:to>
                                        <p:strVal val="visible"/>
                                      </p:to>
                                    </p:set>
                                    <p:animEffect transition="in" filter="wipe(left)">
                                      <p:cBhvr>
                                        <p:cTn id="30" dur="250"/>
                                        <p:tgtEl>
                                          <p:spTgt spid="13"/>
                                        </p:tgtEl>
                                      </p:cBhvr>
                                    </p:animEffect>
                                  </p:childTnLst>
                                </p:cTn>
                              </p:par>
                            </p:childTnLst>
                          </p:cTn>
                        </p:par>
                        <p:par>
                          <p:cTn id="31" fill="hold">
                            <p:stCondLst>
                              <p:cond delay="2250"/>
                            </p:stCondLst>
                            <p:childTnLst>
                              <p:par>
                                <p:cTn id="32" presetID="22" presetClass="entr" presetSubtype="8" fill="hold" grpId="0" nodeType="after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wipe(left)">
                                      <p:cBhvr>
                                        <p:cTn id="34" dur="250"/>
                                        <p:tgtEl>
                                          <p:spTgt spid="12"/>
                                        </p:tgtEl>
                                      </p:cBhvr>
                                    </p:animEffect>
                                  </p:childTnLst>
                                </p:cTn>
                              </p:par>
                            </p:childTnLst>
                          </p:cTn>
                        </p:par>
                        <p:par>
                          <p:cTn id="35" fill="hold">
                            <p:stCondLst>
                              <p:cond delay="2500"/>
                            </p:stCondLst>
                            <p:childTnLst>
                              <p:par>
                                <p:cTn id="36" presetID="22" presetClass="entr" presetSubtype="8" fill="hold" grpId="0" nodeType="afterEffect">
                                  <p:stCondLst>
                                    <p:cond delay="0"/>
                                  </p:stCondLst>
                                  <p:childTnLst>
                                    <p:set>
                                      <p:cBhvr>
                                        <p:cTn id="37" dur="1" fill="hold">
                                          <p:stCondLst>
                                            <p:cond delay="0"/>
                                          </p:stCondLst>
                                        </p:cTn>
                                        <p:tgtEl>
                                          <p:spTgt spid="7"/>
                                        </p:tgtEl>
                                        <p:attrNameLst>
                                          <p:attrName>style.visibility</p:attrName>
                                        </p:attrNameLst>
                                      </p:cBhvr>
                                      <p:to>
                                        <p:strVal val="visible"/>
                                      </p:to>
                                    </p:set>
                                    <p:animEffect transition="in" filter="wipe(left)">
                                      <p:cBhvr>
                                        <p:cTn id="38" dur="250"/>
                                        <p:tgtEl>
                                          <p:spTgt spid="7"/>
                                        </p:tgtEl>
                                      </p:cBhvr>
                                    </p:animEffect>
                                  </p:childTnLst>
                                </p:cTn>
                              </p:par>
                            </p:childTnLst>
                          </p:cTn>
                        </p:par>
                        <p:par>
                          <p:cTn id="39" fill="hold">
                            <p:stCondLst>
                              <p:cond delay="2750"/>
                            </p:stCondLst>
                            <p:childTnLst>
                              <p:par>
                                <p:cTn id="40" presetID="22" presetClass="entr" presetSubtype="8" fill="hold" grpId="0" nodeType="after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wipe(left)">
                                      <p:cBhvr>
                                        <p:cTn id="42" dur="25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1" grpId="0"/>
      <p:bldP spid="5" grpId="0"/>
      <p:bldP spid="6" grpId="0"/>
      <p:bldP spid="7" grpId="0"/>
      <p:bldP spid="8" grpId="0"/>
      <p:bldP spid="9" grpId="0"/>
      <p:bldP spid="10" grpId="0"/>
      <p:bldP spid="11" grpId="0"/>
      <p:bldP spid="12" grpId="0"/>
      <p:bldP spid="13"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4A874E0-F01F-F3F0-3C5E-D302B19BE87C}"/>
              </a:ext>
            </a:extLst>
          </p:cNvPr>
          <p:cNvSpPr/>
          <p:nvPr/>
        </p:nvSpPr>
        <p:spPr>
          <a:xfrm rot="20845636">
            <a:off x="430189" y="1757586"/>
            <a:ext cx="4887884" cy="2123625"/>
          </a:xfrm>
          <a:prstGeom prst="rect">
            <a:avLst/>
          </a:prstGeom>
          <a:noFill/>
        </p:spPr>
        <p:txBody>
          <a:bodyPr wrap="none" lIns="91440" tIns="45720" rIns="91440" bIns="45720">
            <a:prstTxWarp prst="textFadeLeft">
              <a:avLst/>
            </a:prstTxWarp>
            <a:spAutoFit/>
          </a:bodyPr>
          <a:lstStyle/>
          <a:p>
            <a:pPr algn="ctr"/>
            <a:r>
              <a:rPr lang="en-US" sz="2400" b="1" cap="none" spc="0" dirty="0">
                <a:ln w="22225">
                  <a:solidFill>
                    <a:srgbClr val="70D7E2"/>
                  </a:solidFill>
                  <a:prstDash val="solid"/>
                </a:ln>
                <a:effectLst/>
              </a:rPr>
              <a:t>INFORMATION</a:t>
            </a:r>
          </a:p>
        </p:txBody>
      </p:sp>
      <p:sp>
        <p:nvSpPr>
          <p:cNvPr id="5" name="Rectangle 4">
            <a:extLst>
              <a:ext uri="{FF2B5EF4-FFF2-40B4-BE49-F238E27FC236}">
                <a16:creationId xmlns:a16="http://schemas.microsoft.com/office/drawing/2014/main" id="{3801DCF8-62CD-FD94-FF38-F835E7C06B9B}"/>
              </a:ext>
            </a:extLst>
          </p:cNvPr>
          <p:cNvSpPr/>
          <p:nvPr/>
        </p:nvSpPr>
        <p:spPr>
          <a:xfrm rot="20845636">
            <a:off x="620585" y="3471074"/>
            <a:ext cx="4887884" cy="2123625"/>
          </a:xfrm>
          <a:prstGeom prst="rect">
            <a:avLst/>
          </a:prstGeom>
          <a:noFill/>
        </p:spPr>
        <p:txBody>
          <a:bodyPr wrap="none" lIns="91440" tIns="45720" rIns="91440" bIns="45720">
            <a:prstTxWarp prst="textFadeRight">
              <a:avLst/>
            </a:prstTxWarp>
            <a:spAutoFit/>
          </a:bodyPr>
          <a:lstStyle/>
          <a:p>
            <a:pPr algn="ctr"/>
            <a:r>
              <a:rPr lang="en-US" sz="2400" b="1" dirty="0">
                <a:ln w="22225">
                  <a:solidFill>
                    <a:srgbClr val="70D7E2"/>
                  </a:solidFill>
                  <a:prstDash val="solid"/>
                </a:ln>
              </a:rPr>
              <a:t>OVERLOAD</a:t>
            </a:r>
            <a:endParaRPr lang="en-US" sz="2400" b="1" cap="none" spc="0" dirty="0">
              <a:ln w="22225">
                <a:solidFill>
                  <a:srgbClr val="70D7E2"/>
                </a:solidFill>
                <a:prstDash val="solid"/>
              </a:ln>
              <a:effectLst/>
            </a:endParaRPr>
          </a:p>
        </p:txBody>
      </p:sp>
      <p:sp>
        <p:nvSpPr>
          <p:cNvPr id="6" name="Title 5">
            <a:extLst>
              <a:ext uri="{FF2B5EF4-FFF2-40B4-BE49-F238E27FC236}">
                <a16:creationId xmlns:a16="http://schemas.microsoft.com/office/drawing/2014/main" id="{0A53BFE1-80B7-CD2F-8D5A-8893C89228A7}"/>
              </a:ext>
            </a:extLst>
          </p:cNvPr>
          <p:cNvSpPr>
            <a:spLocks noGrp="1"/>
          </p:cNvSpPr>
          <p:nvPr>
            <p:ph type="title"/>
          </p:nvPr>
        </p:nvSpPr>
        <p:spPr/>
        <p:txBody>
          <a:bodyPr>
            <a:normAutofit/>
          </a:bodyPr>
          <a:lstStyle/>
          <a:p>
            <a:r>
              <a:rPr lang="en-US" sz="4000" dirty="0"/>
              <a:t>Is This Effective?</a:t>
            </a:r>
          </a:p>
        </p:txBody>
      </p:sp>
      <p:sp>
        <p:nvSpPr>
          <p:cNvPr id="7" name="Content Placeholder 6">
            <a:extLst>
              <a:ext uri="{FF2B5EF4-FFF2-40B4-BE49-F238E27FC236}">
                <a16:creationId xmlns:a16="http://schemas.microsoft.com/office/drawing/2014/main" id="{E2C4953A-B80B-6FE4-9C09-04BC0BACC3D7}"/>
              </a:ext>
            </a:extLst>
          </p:cNvPr>
          <p:cNvSpPr>
            <a:spLocks noGrp="1"/>
          </p:cNvSpPr>
          <p:nvPr>
            <p:ph idx="1"/>
          </p:nvPr>
        </p:nvSpPr>
        <p:spPr>
          <a:xfrm>
            <a:off x="5832861" y="1647651"/>
            <a:ext cx="6433226" cy="3783013"/>
          </a:xfrm>
        </p:spPr>
        <p:txBody>
          <a:bodyPr>
            <a:normAutofit/>
          </a:bodyPr>
          <a:lstStyle/>
          <a:p>
            <a:r>
              <a:rPr lang="en-US" sz="2400" dirty="0">
                <a:solidFill>
                  <a:schemeClr val="tx2"/>
                </a:solidFill>
              </a:rPr>
              <a:t>Staff will not retain information</a:t>
            </a:r>
          </a:p>
          <a:p>
            <a:r>
              <a:rPr lang="en-US" sz="2400" dirty="0">
                <a:solidFill>
                  <a:schemeClr val="tx2"/>
                </a:solidFill>
              </a:rPr>
              <a:t>Hit or Miss situation</a:t>
            </a:r>
          </a:p>
          <a:p>
            <a:r>
              <a:rPr lang="en-US" sz="2400" dirty="0">
                <a:solidFill>
                  <a:schemeClr val="tx2"/>
                </a:solidFill>
              </a:rPr>
              <a:t>Literally, over their heads</a:t>
            </a:r>
          </a:p>
          <a:p>
            <a:r>
              <a:rPr lang="en-US" sz="2400" dirty="0">
                <a:solidFill>
                  <a:schemeClr val="tx2"/>
                </a:solidFill>
              </a:rPr>
              <a:t>Missed opportunity for personal growth</a:t>
            </a:r>
          </a:p>
          <a:p>
            <a:r>
              <a:rPr lang="en-US" sz="2400" dirty="0">
                <a:solidFill>
                  <a:schemeClr val="tx2"/>
                </a:solidFill>
              </a:rPr>
              <a:t>Not effective for operations</a:t>
            </a:r>
          </a:p>
        </p:txBody>
      </p:sp>
      <p:pic>
        <p:nvPicPr>
          <p:cNvPr id="2" name="Picture 1" descr="A fire hose spraying water into a fire&#10;&#10;Description automatically generated with low confidence">
            <a:extLst>
              <a:ext uri="{FF2B5EF4-FFF2-40B4-BE49-F238E27FC236}">
                <a16:creationId xmlns:a16="http://schemas.microsoft.com/office/drawing/2014/main" id="{B80F2362-49E9-28BF-DFB0-F7C6002FD8F4}"/>
              </a:ext>
            </a:extLst>
          </p:cNvPr>
          <p:cNvPicPr>
            <a:picLocks noChangeAspect="1"/>
          </p:cNvPicPr>
          <p:nvPr/>
        </p:nvPicPr>
        <p:blipFill rotWithShape="1">
          <a:blip r:embed="rId2">
            <a:extLst>
              <a:ext uri="{BEBA8EAE-BF5A-486C-A8C5-ECC9F3942E4B}">
                <a14:imgProps xmlns:a14="http://schemas.microsoft.com/office/drawing/2010/main">
                  <a14:imgLayer r:embed="rId3">
                    <a14:imgEffect>
                      <a14:backgroundRemoval t="10000" b="90000" l="272" r="94150">
                        <a14:foregroundMark x1="64014" y1="70306" x2="88503" y2="71837"/>
                        <a14:foregroundMark x1="88503" y1="71837" x2="94150" y2="71224"/>
                        <a14:foregroundMark x1="91497" y1="82653" x2="91497" y2="82653"/>
                        <a14:foregroundMark x1="92789" y1="82347" x2="90000" y2="82245"/>
                        <a14:foregroundMark x1="86259" y1="45612" x2="85986" y2="46429"/>
                        <a14:foregroundMark x1="91156" y1="53163" x2="91224" y2="54286"/>
                        <a14:foregroundMark x1="79524" y1="42041" x2="79660" y2="45000"/>
                        <a14:foregroundMark x1="62925" y1="54898" x2="62772" y2="53067"/>
                        <a14:foregroundMark x1="60952" y1="63163" x2="60476" y2="60306"/>
                        <a14:backgroundMark x1="43537" y1="23367" x2="43537" y2="23367"/>
                        <a14:backgroundMark x1="47755" y1="23776" x2="50408" y2="26020"/>
                        <a14:backgroundMark x1="48367" y1="23878" x2="48163" y2="23571"/>
                        <a14:backgroundMark x1="48027" y1="22959" x2="47755" y2="24286"/>
                        <a14:backgroundMark x1="47755" y1="23163" x2="47755" y2="23163"/>
                        <a14:backgroundMark x1="44490" y1="22857" x2="43197" y2="23776"/>
                        <a14:backgroundMark x1="40612" y1="22857" x2="41429" y2="22245"/>
                        <a14:backgroundMark x1="42245" y1="23265" x2="42177" y2="22245"/>
                        <a14:backgroundMark x1="42653" y1="22653" x2="42653" y2="22755"/>
                        <a14:backgroundMark x1="41973" y1="22653" x2="42313" y2="23265"/>
                        <a14:backgroundMark x1="39864" y1="22755" x2="40136" y2="22755"/>
                        <a14:backgroundMark x1="40136" y1="22755" x2="40476" y2="22755"/>
                        <a14:backgroundMark x1="42245" y1="22755" x2="45986" y2="22755"/>
                        <a14:backgroundMark x1="62517" y1="51633" x2="62177" y2="52653"/>
                        <a14:backgroundMark x1="59864" y1="60510" x2="61497" y2="60510"/>
                        <a14:backgroundMark x1="59864" y1="60102" x2="60748" y2="60102"/>
                        <a14:backgroundMark x1="72517" y1="26633" x2="58027" y2="32143"/>
                        <a14:backgroundMark x1="58027" y1="32143" x2="27347" y2="88367"/>
                        <a14:backgroundMark x1="61565" y1="17959" x2="48027" y2="27959"/>
                        <a14:backgroundMark x1="48027" y1="27959" x2="18571" y2="88673"/>
                        <a14:backgroundMark x1="18571" y1="88673" x2="18435" y2="88673"/>
                        <a14:backgroundMark x1="61293" y1="24184" x2="18844" y2="28878"/>
                        <a14:backgroundMark x1="18844" y1="28878" x2="9388" y2="78878"/>
                        <a14:backgroundMark x1="9388" y1="78878" x2="6667" y2="82959"/>
                        <a14:backgroundMark x1="74830" y1="37347" x2="70544" y2="43980"/>
                        <a14:backgroundMark x1="67415" y1="46224" x2="65714" y2="40510"/>
                        <a14:backgroundMark x1="63946" y1="25612" x2="56327" y2="38571"/>
                        <a14:backgroundMark x1="56327" y1="38571" x2="55782" y2="43061"/>
                        <a14:backgroundMark x1="55510" y1="21224" x2="52041" y2="37857"/>
                        <a14:backgroundMark x1="62449" y1="32143" x2="48299" y2="27041"/>
                        <a14:backgroundMark x1="48299" y1="27041" x2="43878" y2="22143"/>
                        <a14:backgroundMark x1="40952" y1="26429" x2="30816" y2="27857"/>
                        <a14:backgroundMark x1="31837" y1="18980" x2="20884" y2="26735"/>
                        <a14:backgroundMark x1="20884" y1="26735" x2="16122" y2="33061"/>
                        <a14:backgroundMark x1="25850" y1="20408" x2="45306" y2="22449"/>
                        <a14:backgroundMark x1="45306" y1="22449" x2="47551" y2="24898"/>
                        <a14:backgroundMark x1="5714" y1="76224" x2="9184" y2="87959"/>
                        <a14:backgroundMark x1="884" y1="75714" x2="7687" y2="88878"/>
                        <a14:backgroundMark x1="6054" y1="78776" x2="5510" y2="83673"/>
                        <a14:backgroundMark x1="2381" y1="83163" x2="1905" y2="72551"/>
                        <a14:backgroundMark x1="1769" y1="77755" x2="1905" y2="86939"/>
                        <a14:backgroundMark x1="2041" y1="84898" x2="272" y2="76735"/>
                        <a14:backgroundMark x1="272" y1="80918" x2="3197" y2="80204"/>
                      </a14:backgroundRemoval>
                    </a14:imgEffect>
                  </a14:imgLayer>
                </a14:imgProps>
              </a:ext>
              <a:ext uri="{28A0092B-C50C-407E-A947-70E740481C1C}">
                <a14:useLocalDpi xmlns:a14="http://schemas.microsoft.com/office/drawing/2010/main" val="0"/>
              </a:ext>
            </a:extLst>
          </a:blip>
          <a:srcRect l="58950" t="32863"/>
          <a:stretch/>
        </p:blipFill>
        <p:spPr>
          <a:xfrm>
            <a:off x="5832861" y="375552"/>
            <a:ext cx="868538" cy="946983"/>
          </a:xfrm>
          <a:prstGeom prst="rect">
            <a:avLst/>
          </a:prstGeom>
        </p:spPr>
      </p:pic>
      <p:pic>
        <p:nvPicPr>
          <p:cNvPr id="3" name="Picture 2" descr="A fire hose spraying water into a fire&#10;&#10;Description automatically generated with low confidence">
            <a:extLst>
              <a:ext uri="{FF2B5EF4-FFF2-40B4-BE49-F238E27FC236}">
                <a16:creationId xmlns:a16="http://schemas.microsoft.com/office/drawing/2014/main" id="{B16ADD4D-0C72-C0C4-1BB5-1F2F39AC28AF}"/>
              </a:ext>
            </a:extLst>
          </p:cNvPr>
          <p:cNvPicPr>
            <a:picLocks noChangeAspect="1"/>
          </p:cNvPicPr>
          <p:nvPr/>
        </p:nvPicPr>
        <p:blipFill rotWithShape="1">
          <a:blip r:embed="rId2">
            <a:extLst>
              <a:ext uri="{BEBA8EAE-BF5A-486C-A8C5-ECC9F3942E4B}">
                <a14:imgProps xmlns:a14="http://schemas.microsoft.com/office/drawing/2010/main">
                  <a14:imgLayer r:embed="rId3">
                    <a14:imgEffect>
                      <a14:backgroundRemoval t="10000" b="90000" l="272" r="94150">
                        <a14:foregroundMark x1="64014" y1="70306" x2="88503" y2="71837"/>
                        <a14:foregroundMark x1="88503" y1="71837" x2="94150" y2="71224"/>
                        <a14:foregroundMark x1="91497" y1="82653" x2="91497" y2="82653"/>
                        <a14:foregroundMark x1="92789" y1="82347" x2="90000" y2="82245"/>
                        <a14:foregroundMark x1="86259" y1="45612" x2="85986" y2="46429"/>
                        <a14:foregroundMark x1="91156" y1="53163" x2="91224" y2="54286"/>
                        <a14:foregroundMark x1="79524" y1="42041" x2="79660" y2="45000"/>
                        <a14:foregroundMark x1="62925" y1="54898" x2="62772" y2="53067"/>
                        <a14:foregroundMark x1="60952" y1="63163" x2="60476" y2="60306"/>
                        <a14:backgroundMark x1="43537" y1="23367" x2="43537" y2="23367"/>
                        <a14:backgroundMark x1="47755" y1="23776" x2="50408" y2="26020"/>
                        <a14:backgroundMark x1="48367" y1="23878" x2="48163" y2="23571"/>
                        <a14:backgroundMark x1="48027" y1="22959" x2="47755" y2="24286"/>
                        <a14:backgroundMark x1="47755" y1="23163" x2="47755" y2="23163"/>
                        <a14:backgroundMark x1="44490" y1="22857" x2="43197" y2="23776"/>
                        <a14:backgroundMark x1="40612" y1="22857" x2="41429" y2="22245"/>
                        <a14:backgroundMark x1="42245" y1="23265" x2="42177" y2="22245"/>
                        <a14:backgroundMark x1="42653" y1="22653" x2="42653" y2="22755"/>
                        <a14:backgroundMark x1="41973" y1="22653" x2="42313" y2="23265"/>
                        <a14:backgroundMark x1="39864" y1="22755" x2="40136" y2="22755"/>
                        <a14:backgroundMark x1="40136" y1="22755" x2="40476" y2="22755"/>
                        <a14:backgroundMark x1="42245" y1="22755" x2="45986" y2="22755"/>
                        <a14:backgroundMark x1="62517" y1="51633" x2="62177" y2="52653"/>
                        <a14:backgroundMark x1="59864" y1="60510" x2="61497" y2="60510"/>
                        <a14:backgroundMark x1="59864" y1="60102" x2="60748" y2="60102"/>
                        <a14:backgroundMark x1="72517" y1="26633" x2="58027" y2="32143"/>
                        <a14:backgroundMark x1="58027" y1="32143" x2="27347" y2="88367"/>
                        <a14:backgroundMark x1="61565" y1="17959" x2="48027" y2="27959"/>
                        <a14:backgroundMark x1="48027" y1="27959" x2="18571" y2="88673"/>
                        <a14:backgroundMark x1="18571" y1="88673" x2="18435" y2="88673"/>
                        <a14:backgroundMark x1="61293" y1="24184" x2="18844" y2="28878"/>
                        <a14:backgroundMark x1="18844" y1="28878" x2="9388" y2="78878"/>
                        <a14:backgroundMark x1="9388" y1="78878" x2="6667" y2="82959"/>
                        <a14:backgroundMark x1="74830" y1="37347" x2="70544" y2="43980"/>
                        <a14:backgroundMark x1="67415" y1="46224" x2="65714" y2="40510"/>
                        <a14:backgroundMark x1="63946" y1="25612" x2="56327" y2="38571"/>
                        <a14:backgroundMark x1="56327" y1="38571" x2="55782" y2="43061"/>
                        <a14:backgroundMark x1="55510" y1="21224" x2="52041" y2="37857"/>
                        <a14:backgroundMark x1="62449" y1="32143" x2="48299" y2="27041"/>
                        <a14:backgroundMark x1="48299" y1="27041" x2="43878" y2="22143"/>
                        <a14:backgroundMark x1="40952" y1="26429" x2="30816" y2="27857"/>
                        <a14:backgroundMark x1="31837" y1="18980" x2="20884" y2="26735"/>
                        <a14:backgroundMark x1="20884" y1="26735" x2="16122" y2="33061"/>
                        <a14:backgroundMark x1="25850" y1="20408" x2="45306" y2="22449"/>
                        <a14:backgroundMark x1="45306" y1="22449" x2="47551" y2="24898"/>
                        <a14:backgroundMark x1="5714" y1="76224" x2="9184" y2="87959"/>
                        <a14:backgroundMark x1="884" y1="75714" x2="7687" y2="88878"/>
                        <a14:backgroundMark x1="6054" y1="78776" x2="5510" y2="83673"/>
                        <a14:backgroundMark x1="2381" y1="83163" x2="1905" y2="72551"/>
                        <a14:backgroundMark x1="1769" y1="77755" x2="1905" y2="86939"/>
                        <a14:backgroundMark x1="2041" y1="84898" x2="272" y2="76735"/>
                        <a14:backgroundMark x1="272" y1="80918" x2="3197" y2="80204"/>
                      </a14:backgroundRemoval>
                    </a14:imgEffect>
                  </a14:imgLayer>
                </a14:imgProps>
              </a:ext>
              <a:ext uri="{28A0092B-C50C-407E-A947-70E740481C1C}">
                <a14:useLocalDpi xmlns:a14="http://schemas.microsoft.com/office/drawing/2010/main" val="0"/>
              </a:ext>
            </a:extLst>
          </a:blip>
          <a:srcRect l="58950" t="32863"/>
          <a:stretch/>
        </p:blipFill>
        <p:spPr>
          <a:xfrm>
            <a:off x="4733978" y="5348793"/>
            <a:ext cx="868538" cy="946983"/>
          </a:xfrm>
          <a:prstGeom prst="rect">
            <a:avLst/>
          </a:prstGeom>
        </p:spPr>
      </p:pic>
      <p:pic>
        <p:nvPicPr>
          <p:cNvPr id="8" name="Picture 7" descr="A fire hose spraying water into a fire&#10;&#10;Description automatically generated with low confidence">
            <a:extLst>
              <a:ext uri="{FF2B5EF4-FFF2-40B4-BE49-F238E27FC236}">
                <a16:creationId xmlns:a16="http://schemas.microsoft.com/office/drawing/2014/main" id="{7CE5B2C1-3239-C891-E381-111BA7B6255D}"/>
              </a:ext>
            </a:extLst>
          </p:cNvPr>
          <p:cNvPicPr>
            <a:picLocks noChangeAspect="1"/>
          </p:cNvPicPr>
          <p:nvPr/>
        </p:nvPicPr>
        <p:blipFill rotWithShape="1">
          <a:blip r:embed="rId2">
            <a:extLst>
              <a:ext uri="{BEBA8EAE-BF5A-486C-A8C5-ECC9F3942E4B}">
                <a14:imgProps xmlns:a14="http://schemas.microsoft.com/office/drawing/2010/main">
                  <a14:imgLayer r:embed="rId3">
                    <a14:imgEffect>
                      <a14:backgroundRemoval t="10000" b="90000" l="272" r="94150">
                        <a14:foregroundMark x1="64014" y1="70306" x2="88503" y2="71837"/>
                        <a14:foregroundMark x1="88503" y1="71837" x2="94150" y2="71224"/>
                        <a14:foregroundMark x1="91497" y1="82653" x2="91497" y2="82653"/>
                        <a14:foregroundMark x1="92789" y1="82347" x2="90000" y2="82245"/>
                        <a14:foregroundMark x1="86259" y1="45612" x2="85986" y2="46429"/>
                        <a14:foregroundMark x1="91156" y1="53163" x2="91224" y2="54286"/>
                        <a14:foregroundMark x1="79524" y1="42041" x2="79660" y2="45000"/>
                        <a14:foregroundMark x1="62925" y1="54898" x2="62772" y2="53067"/>
                        <a14:foregroundMark x1="60952" y1="63163" x2="60476" y2="60306"/>
                        <a14:backgroundMark x1="43537" y1="23367" x2="43537" y2="23367"/>
                        <a14:backgroundMark x1="47755" y1="23776" x2="50408" y2="26020"/>
                        <a14:backgroundMark x1="48367" y1="23878" x2="48163" y2="23571"/>
                        <a14:backgroundMark x1="48027" y1="22959" x2="47755" y2="24286"/>
                        <a14:backgroundMark x1="47755" y1="23163" x2="47755" y2="23163"/>
                        <a14:backgroundMark x1="44490" y1="22857" x2="43197" y2="23776"/>
                        <a14:backgroundMark x1="40612" y1="22857" x2="41429" y2="22245"/>
                        <a14:backgroundMark x1="42245" y1="23265" x2="42177" y2="22245"/>
                        <a14:backgroundMark x1="42653" y1="22653" x2="42653" y2="22755"/>
                        <a14:backgroundMark x1="41973" y1="22653" x2="42313" y2="23265"/>
                        <a14:backgroundMark x1="39864" y1="22755" x2="40136" y2="22755"/>
                        <a14:backgroundMark x1="40136" y1="22755" x2="40476" y2="22755"/>
                        <a14:backgroundMark x1="42245" y1="22755" x2="45986" y2="22755"/>
                        <a14:backgroundMark x1="62517" y1="51633" x2="62177" y2="52653"/>
                        <a14:backgroundMark x1="59864" y1="60510" x2="61497" y2="60510"/>
                        <a14:backgroundMark x1="59864" y1="60102" x2="60748" y2="60102"/>
                        <a14:backgroundMark x1="72517" y1="26633" x2="58027" y2="32143"/>
                        <a14:backgroundMark x1="58027" y1="32143" x2="27347" y2="88367"/>
                        <a14:backgroundMark x1="61565" y1="17959" x2="48027" y2="27959"/>
                        <a14:backgroundMark x1="48027" y1="27959" x2="18571" y2="88673"/>
                        <a14:backgroundMark x1="18571" y1="88673" x2="18435" y2="88673"/>
                        <a14:backgroundMark x1="61293" y1="24184" x2="18844" y2="28878"/>
                        <a14:backgroundMark x1="18844" y1="28878" x2="9388" y2="78878"/>
                        <a14:backgroundMark x1="9388" y1="78878" x2="6667" y2="82959"/>
                        <a14:backgroundMark x1="74830" y1="37347" x2="70544" y2="43980"/>
                        <a14:backgroundMark x1="67415" y1="46224" x2="65714" y2="40510"/>
                        <a14:backgroundMark x1="63946" y1="25612" x2="56327" y2="38571"/>
                        <a14:backgroundMark x1="56327" y1="38571" x2="55782" y2="43061"/>
                        <a14:backgroundMark x1="55510" y1="21224" x2="52041" y2="37857"/>
                        <a14:backgroundMark x1="62449" y1="32143" x2="48299" y2="27041"/>
                        <a14:backgroundMark x1="48299" y1="27041" x2="43878" y2="22143"/>
                        <a14:backgroundMark x1="40952" y1="26429" x2="30816" y2="27857"/>
                        <a14:backgroundMark x1="31837" y1="18980" x2="20884" y2="26735"/>
                        <a14:backgroundMark x1="20884" y1="26735" x2="16122" y2="33061"/>
                        <a14:backgroundMark x1="25850" y1="20408" x2="45306" y2="22449"/>
                        <a14:backgroundMark x1="45306" y1="22449" x2="47551" y2="24898"/>
                        <a14:backgroundMark x1="5714" y1="76224" x2="9184" y2="87959"/>
                        <a14:backgroundMark x1="884" y1="75714" x2="7687" y2="88878"/>
                        <a14:backgroundMark x1="6054" y1="78776" x2="5510" y2="83673"/>
                        <a14:backgroundMark x1="2381" y1="83163" x2="1905" y2="72551"/>
                        <a14:backgroundMark x1="1769" y1="77755" x2="1905" y2="86939"/>
                        <a14:backgroundMark x1="2041" y1="84898" x2="272" y2="76735"/>
                        <a14:backgroundMark x1="272" y1="80918" x2="3197" y2="80204"/>
                      </a14:backgroundRemoval>
                    </a14:imgEffect>
                  </a14:imgLayer>
                </a14:imgProps>
              </a:ext>
              <a:ext uri="{28A0092B-C50C-407E-A947-70E740481C1C}">
                <a14:useLocalDpi xmlns:a14="http://schemas.microsoft.com/office/drawing/2010/main" val="0"/>
              </a:ext>
            </a:extLst>
          </a:blip>
          <a:srcRect l="58950" t="32863"/>
          <a:stretch/>
        </p:blipFill>
        <p:spPr>
          <a:xfrm>
            <a:off x="10352650" y="2183890"/>
            <a:ext cx="868538" cy="946983"/>
          </a:xfrm>
          <a:prstGeom prst="rect">
            <a:avLst/>
          </a:prstGeom>
        </p:spPr>
      </p:pic>
      <p:pic>
        <p:nvPicPr>
          <p:cNvPr id="9" name="Picture 8" descr="A fire hose spraying water into a fire&#10;&#10;Description automatically generated with low confidence">
            <a:extLst>
              <a:ext uri="{FF2B5EF4-FFF2-40B4-BE49-F238E27FC236}">
                <a16:creationId xmlns:a16="http://schemas.microsoft.com/office/drawing/2014/main" id="{768C5A66-D8D1-C072-D928-EBABC8E9B156}"/>
              </a:ext>
            </a:extLst>
          </p:cNvPr>
          <p:cNvPicPr>
            <a:picLocks noChangeAspect="1"/>
          </p:cNvPicPr>
          <p:nvPr/>
        </p:nvPicPr>
        <p:blipFill rotWithShape="1">
          <a:blip r:embed="rId2">
            <a:extLst>
              <a:ext uri="{BEBA8EAE-BF5A-486C-A8C5-ECC9F3942E4B}">
                <a14:imgProps xmlns:a14="http://schemas.microsoft.com/office/drawing/2010/main">
                  <a14:imgLayer r:embed="rId3">
                    <a14:imgEffect>
                      <a14:backgroundRemoval t="10000" b="90000" l="272" r="94150">
                        <a14:foregroundMark x1="64014" y1="70306" x2="88503" y2="71837"/>
                        <a14:foregroundMark x1="88503" y1="71837" x2="94150" y2="71224"/>
                        <a14:foregroundMark x1="91497" y1="82653" x2="91497" y2="82653"/>
                        <a14:foregroundMark x1="92789" y1="82347" x2="90000" y2="82245"/>
                        <a14:foregroundMark x1="86259" y1="45612" x2="85986" y2="46429"/>
                        <a14:foregroundMark x1="91156" y1="53163" x2="91224" y2="54286"/>
                        <a14:foregroundMark x1="79524" y1="42041" x2="79660" y2="45000"/>
                        <a14:foregroundMark x1="62925" y1="54898" x2="62772" y2="53067"/>
                        <a14:foregroundMark x1="60952" y1="63163" x2="60476" y2="60306"/>
                        <a14:backgroundMark x1="43537" y1="23367" x2="43537" y2="23367"/>
                        <a14:backgroundMark x1="47755" y1="23776" x2="50408" y2="26020"/>
                        <a14:backgroundMark x1="48367" y1="23878" x2="48163" y2="23571"/>
                        <a14:backgroundMark x1="48027" y1="22959" x2="47755" y2="24286"/>
                        <a14:backgroundMark x1="47755" y1="23163" x2="47755" y2="23163"/>
                        <a14:backgroundMark x1="44490" y1="22857" x2="43197" y2="23776"/>
                        <a14:backgroundMark x1="40612" y1="22857" x2="41429" y2="22245"/>
                        <a14:backgroundMark x1="42245" y1="23265" x2="42177" y2="22245"/>
                        <a14:backgroundMark x1="42653" y1="22653" x2="42653" y2="22755"/>
                        <a14:backgroundMark x1="41973" y1="22653" x2="42313" y2="23265"/>
                        <a14:backgroundMark x1="39864" y1="22755" x2="40136" y2="22755"/>
                        <a14:backgroundMark x1="40136" y1="22755" x2="40476" y2="22755"/>
                        <a14:backgroundMark x1="42245" y1="22755" x2="45986" y2="22755"/>
                        <a14:backgroundMark x1="62517" y1="51633" x2="62177" y2="52653"/>
                        <a14:backgroundMark x1="59864" y1="60510" x2="61497" y2="60510"/>
                        <a14:backgroundMark x1="59864" y1="60102" x2="60748" y2="60102"/>
                        <a14:backgroundMark x1="72517" y1="26633" x2="58027" y2="32143"/>
                        <a14:backgroundMark x1="58027" y1="32143" x2="27347" y2="88367"/>
                        <a14:backgroundMark x1="61565" y1="17959" x2="48027" y2="27959"/>
                        <a14:backgroundMark x1="48027" y1="27959" x2="18571" y2="88673"/>
                        <a14:backgroundMark x1="18571" y1="88673" x2="18435" y2="88673"/>
                        <a14:backgroundMark x1="61293" y1="24184" x2="18844" y2="28878"/>
                        <a14:backgroundMark x1="18844" y1="28878" x2="9388" y2="78878"/>
                        <a14:backgroundMark x1="9388" y1="78878" x2="6667" y2="82959"/>
                        <a14:backgroundMark x1="74830" y1="37347" x2="70544" y2="43980"/>
                        <a14:backgroundMark x1="67415" y1="46224" x2="65714" y2="40510"/>
                        <a14:backgroundMark x1="63946" y1="25612" x2="56327" y2="38571"/>
                        <a14:backgroundMark x1="56327" y1="38571" x2="55782" y2="43061"/>
                        <a14:backgroundMark x1="55510" y1="21224" x2="52041" y2="37857"/>
                        <a14:backgroundMark x1="62449" y1="32143" x2="48299" y2="27041"/>
                        <a14:backgroundMark x1="48299" y1="27041" x2="43878" y2="22143"/>
                        <a14:backgroundMark x1="40952" y1="26429" x2="30816" y2="27857"/>
                        <a14:backgroundMark x1="31837" y1="18980" x2="20884" y2="26735"/>
                        <a14:backgroundMark x1="20884" y1="26735" x2="16122" y2="33061"/>
                        <a14:backgroundMark x1="25850" y1="20408" x2="45306" y2="22449"/>
                        <a14:backgroundMark x1="45306" y1="22449" x2="47551" y2="24898"/>
                        <a14:backgroundMark x1="5714" y1="76224" x2="9184" y2="87959"/>
                        <a14:backgroundMark x1="884" y1="75714" x2="7687" y2="88878"/>
                        <a14:backgroundMark x1="6054" y1="78776" x2="5510" y2="83673"/>
                        <a14:backgroundMark x1="2381" y1="83163" x2="1905" y2="72551"/>
                        <a14:backgroundMark x1="1769" y1="77755" x2="1905" y2="86939"/>
                        <a14:backgroundMark x1="2041" y1="84898" x2="272" y2="76735"/>
                        <a14:backgroundMark x1="272" y1="80918" x2="3197" y2="80204"/>
                      </a14:backgroundRemoval>
                    </a14:imgEffect>
                  </a14:imgLayer>
                </a14:imgProps>
              </a:ext>
              <a:ext uri="{28A0092B-C50C-407E-A947-70E740481C1C}">
                <a14:useLocalDpi xmlns:a14="http://schemas.microsoft.com/office/drawing/2010/main" val="0"/>
              </a:ext>
            </a:extLst>
          </a:blip>
          <a:srcRect l="58950" t="32863"/>
          <a:stretch/>
        </p:blipFill>
        <p:spPr>
          <a:xfrm>
            <a:off x="7871101" y="4737236"/>
            <a:ext cx="868538" cy="946983"/>
          </a:xfrm>
          <a:prstGeom prst="rect">
            <a:avLst/>
          </a:prstGeom>
        </p:spPr>
      </p:pic>
      <p:pic>
        <p:nvPicPr>
          <p:cNvPr id="10" name="Picture 9" descr="A fire hose spraying water into a fire&#10;&#10;Description automatically generated with low confidence">
            <a:extLst>
              <a:ext uri="{FF2B5EF4-FFF2-40B4-BE49-F238E27FC236}">
                <a16:creationId xmlns:a16="http://schemas.microsoft.com/office/drawing/2014/main" id="{7FB8D47A-03E3-163E-DD61-75B6D9FDDBCA}"/>
              </a:ext>
            </a:extLst>
          </p:cNvPr>
          <p:cNvPicPr>
            <a:picLocks noChangeAspect="1"/>
          </p:cNvPicPr>
          <p:nvPr/>
        </p:nvPicPr>
        <p:blipFill rotWithShape="1">
          <a:blip r:embed="rId2">
            <a:extLst>
              <a:ext uri="{BEBA8EAE-BF5A-486C-A8C5-ECC9F3942E4B}">
                <a14:imgProps xmlns:a14="http://schemas.microsoft.com/office/drawing/2010/main">
                  <a14:imgLayer r:embed="rId3">
                    <a14:imgEffect>
                      <a14:backgroundRemoval t="10000" b="90000" l="272" r="94150">
                        <a14:foregroundMark x1="64014" y1="70306" x2="88503" y2="71837"/>
                        <a14:foregroundMark x1="88503" y1="71837" x2="94150" y2="71224"/>
                        <a14:foregroundMark x1="91497" y1="82653" x2="91497" y2="82653"/>
                        <a14:foregroundMark x1="92789" y1="82347" x2="90000" y2="82245"/>
                        <a14:foregroundMark x1="86259" y1="45612" x2="85986" y2="46429"/>
                        <a14:foregroundMark x1="91156" y1="53163" x2="91224" y2="54286"/>
                        <a14:foregroundMark x1="79524" y1="42041" x2="79660" y2="45000"/>
                        <a14:foregroundMark x1="62925" y1="54898" x2="62772" y2="53067"/>
                        <a14:foregroundMark x1="60952" y1="63163" x2="60476" y2="60306"/>
                        <a14:backgroundMark x1="43537" y1="23367" x2="43537" y2="23367"/>
                        <a14:backgroundMark x1="47755" y1="23776" x2="50408" y2="26020"/>
                        <a14:backgroundMark x1="48367" y1="23878" x2="48163" y2="23571"/>
                        <a14:backgroundMark x1="48027" y1="22959" x2="47755" y2="24286"/>
                        <a14:backgroundMark x1="47755" y1="23163" x2="47755" y2="23163"/>
                        <a14:backgroundMark x1="44490" y1="22857" x2="43197" y2="23776"/>
                        <a14:backgroundMark x1="40612" y1="22857" x2="41429" y2="22245"/>
                        <a14:backgroundMark x1="42245" y1="23265" x2="42177" y2="22245"/>
                        <a14:backgroundMark x1="42653" y1="22653" x2="42653" y2="22755"/>
                        <a14:backgroundMark x1="41973" y1="22653" x2="42313" y2="23265"/>
                        <a14:backgroundMark x1="39864" y1="22755" x2="40136" y2="22755"/>
                        <a14:backgroundMark x1="40136" y1="22755" x2="40476" y2="22755"/>
                        <a14:backgroundMark x1="42245" y1="22755" x2="45986" y2="22755"/>
                        <a14:backgroundMark x1="62517" y1="51633" x2="62177" y2="52653"/>
                        <a14:backgroundMark x1="59864" y1="60510" x2="61497" y2="60510"/>
                        <a14:backgroundMark x1="59864" y1="60102" x2="60748" y2="60102"/>
                        <a14:backgroundMark x1="72517" y1="26633" x2="58027" y2="32143"/>
                        <a14:backgroundMark x1="58027" y1="32143" x2="27347" y2="88367"/>
                        <a14:backgroundMark x1="61565" y1="17959" x2="48027" y2="27959"/>
                        <a14:backgroundMark x1="48027" y1="27959" x2="18571" y2="88673"/>
                        <a14:backgroundMark x1="18571" y1="88673" x2="18435" y2="88673"/>
                        <a14:backgroundMark x1="61293" y1="24184" x2="18844" y2="28878"/>
                        <a14:backgroundMark x1="18844" y1="28878" x2="9388" y2="78878"/>
                        <a14:backgroundMark x1="9388" y1="78878" x2="6667" y2="82959"/>
                        <a14:backgroundMark x1="74830" y1="37347" x2="70544" y2="43980"/>
                        <a14:backgroundMark x1="67415" y1="46224" x2="65714" y2="40510"/>
                        <a14:backgroundMark x1="63946" y1="25612" x2="56327" y2="38571"/>
                        <a14:backgroundMark x1="56327" y1="38571" x2="55782" y2="43061"/>
                        <a14:backgroundMark x1="55510" y1="21224" x2="52041" y2="37857"/>
                        <a14:backgroundMark x1="62449" y1="32143" x2="48299" y2="27041"/>
                        <a14:backgroundMark x1="48299" y1="27041" x2="43878" y2="22143"/>
                        <a14:backgroundMark x1="40952" y1="26429" x2="30816" y2="27857"/>
                        <a14:backgroundMark x1="31837" y1="18980" x2="20884" y2="26735"/>
                        <a14:backgroundMark x1="20884" y1="26735" x2="16122" y2="33061"/>
                        <a14:backgroundMark x1="25850" y1="20408" x2="45306" y2="22449"/>
                        <a14:backgroundMark x1="45306" y1="22449" x2="47551" y2="24898"/>
                        <a14:backgroundMark x1="5714" y1="76224" x2="9184" y2="87959"/>
                        <a14:backgroundMark x1="884" y1="75714" x2="7687" y2="88878"/>
                        <a14:backgroundMark x1="6054" y1="78776" x2="5510" y2="83673"/>
                        <a14:backgroundMark x1="2381" y1="83163" x2="1905" y2="72551"/>
                        <a14:backgroundMark x1="1769" y1="77755" x2="1905" y2="86939"/>
                        <a14:backgroundMark x1="2041" y1="84898" x2="272" y2="76735"/>
                        <a14:backgroundMark x1="272" y1="80918" x2="3197" y2="80204"/>
                      </a14:backgroundRemoval>
                    </a14:imgEffect>
                  </a14:imgLayer>
                </a14:imgProps>
              </a:ext>
              <a:ext uri="{28A0092B-C50C-407E-A947-70E740481C1C}">
                <a14:useLocalDpi xmlns:a14="http://schemas.microsoft.com/office/drawing/2010/main" val="0"/>
              </a:ext>
            </a:extLst>
          </a:blip>
          <a:srcRect l="58950" t="32863"/>
          <a:stretch/>
        </p:blipFill>
        <p:spPr>
          <a:xfrm>
            <a:off x="1205562" y="1251053"/>
            <a:ext cx="515662" cy="562236"/>
          </a:xfrm>
          <a:prstGeom prst="rect">
            <a:avLst/>
          </a:prstGeom>
        </p:spPr>
      </p:pic>
    </p:spTree>
    <p:extLst>
      <p:ext uri="{BB962C8B-B14F-4D97-AF65-F5344CB8AC3E}">
        <p14:creationId xmlns:p14="http://schemas.microsoft.com/office/powerpoint/2010/main" val="190647436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9" name="Group 98">
            <a:extLst>
              <a:ext uri="{FF2B5EF4-FFF2-40B4-BE49-F238E27FC236}">
                <a16:creationId xmlns:a16="http://schemas.microsoft.com/office/drawing/2014/main" id="{FD349363-6FDB-B03C-B94B-42CD63F786F4}"/>
              </a:ext>
            </a:extLst>
          </p:cNvPr>
          <p:cNvGrpSpPr/>
          <p:nvPr/>
        </p:nvGrpSpPr>
        <p:grpSpPr>
          <a:xfrm>
            <a:off x="3260365" y="2575555"/>
            <a:ext cx="1046271" cy="1749884"/>
            <a:chOff x="9015729" y="1672858"/>
            <a:chExt cx="3377857" cy="4556872"/>
          </a:xfrm>
        </p:grpSpPr>
        <p:sp>
          <p:nvSpPr>
            <p:cNvPr id="100" name="Freeform: Shape 99">
              <a:extLst>
                <a:ext uri="{FF2B5EF4-FFF2-40B4-BE49-F238E27FC236}">
                  <a16:creationId xmlns:a16="http://schemas.microsoft.com/office/drawing/2014/main" id="{F2BF119F-FC15-9E83-AA8F-BB2B9A956F08}"/>
                </a:ext>
              </a:extLst>
            </p:cNvPr>
            <p:cNvSpPr/>
            <p:nvPr/>
          </p:nvSpPr>
          <p:spPr>
            <a:xfrm rot="16970389" flipH="1">
              <a:off x="10586186" y="3322088"/>
              <a:ext cx="584042" cy="1090354"/>
            </a:xfrm>
            <a:custGeom>
              <a:avLst/>
              <a:gdLst>
                <a:gd name="connsiteX0" fmla="*/ 52 w 592420"/>
                <a:gd name="connsiteY0" fmla="*/ 1467855 h 1599111"/>
                <a:gd name="connsiteX1" fmla="*/ 170556 w 592420"/>
                <a:gd name="connsiteY1" fmla="*/ 1182219 h 1599111"/>
                <a:gd name="connsiteX2" fmla="*/ 381328 w 592420"/>
                <a:gd name="connsiteY2" fmla="*/ 951893 h 1599111"/>
                <a:gd name="connsiteX3" fmla="*/ 393660 w 592420"/>
                <a:gd name="connsiteY3" fmla="*/ 945107 h 1599111"/>
                <a:gd name="connsiteX4" fmla="*/ 389574 w 592420"/>
                <a:gd name="connsiteY4" fmla="*/ 886271 h 1599111"/>
                <a:gd name="connsiteX5" fmla="*/ 383842 w 592420"/>
                <a:gd name="connsiteY5" fmla="*/ 640797 h 1599111"/>
                <a:gd name="connsiteX6" fmla="*/ 384539 w 592420"/>
                <a:gd name="connsiteY6" fmla="*/ 595586 h 1599111"/>
                <a:gd name="connsiteX7" fmla="*/ 429074 w 592420"/>
                <a:gd name="connsiteY7" fmla="*/ 249300 h 1599111"/>
                <a:gd name="connsiteX8" fmla="*/ 314561 w 592420"/>
                <a:gd name="connsiteY8" fmla="*/ 142922 h 1599111"/>
                <a:gd name="connsiteX9" fmla="*/ 312478 w 592420"/>
                <a:gd name="connsiteY9" fmla="*/ 121704 h 1599111"/>
                <a:gd name="connsiteX10" fmla="*/ 314384 w 592420"/>
                <a:gd name="connsiteY10" fmla="*/ 106139 h 1599111"/>
                <a:gd name="connsiteX11" fmla="*/ 408541 w 592420"/>
                <a:gd name="connsiteY11" fmla="*/ 3313 h 1599111"/>
                <a:gd name="connsiteX12" fmla="*/ 422008 w 592420"/>
                <a:gd name="connsiteY12" fmla="*/ 611 h 1599111"/>
                <a:gd name="connsiteX13" fmla="*/ 474093 w 592420"/>
                <a:gd name="connsiteY13" fmla="*/ 5644 h 1599111"/>
                <a:gd name="connsiteX14" fmla="*/ 488552 w 592420"/>
                <a:gd name="connsiteY14" fmla="*/ 11264 h 1599111"/>
                <a:gd name="connsiteX15" fmla="*/ 491490 w 592420"/>
                <a:gd name="connsiteY15" fmla="*/ 22042 h 1599111"/>
                <a:gd name="connsiteX16" fmla="*/ 520840 w 592420"/>
                <a:gd name="connsiteY16" fmla="*/ 15620 h 1599111"/>
                <a:gd name="connsiteX17" fmla="*/ 528498 w 592420"/>
                <a:gd name="connsiteY17" fmla="*/ 17492 h 1599111"/>
                <a:gd name="connsiteX18" fmla="*/ 558701 w 592420"/>
                <a:gd name="connsiteY18" fmla="*/ 36772 h 1599111"/>
                <a:gd name="connsiteX19" fmla="*/ 568306 w 592420"/>
                <a:gd name="connsiteY19" fmla="*/ 50544 h 1599111"/>
                <a:gd name="connsiteX20" fmla="*/ 576212 w 592420"/>
                <a:gd name="connsiteY20" fmla="*/ 188579 h 1599111"/>
                <a:gd name="connsiteX21" fmla="*/ 568939 w 592420"/>
                <a:gd name="connsiteY21" fmla="*/ 208545 h 1599111"/>
                <a:gd name="connsiteX22" fmla="*/ 545621 w 592420"/>
                <a:gd name="connsiteY22" fmla="*/ 238089 h 1599111"/>
                <a:gd name="connsiteX23" fmla="*/ 544230 w 592420"/>
                <a:gd name="connsiteY23" fmla="*/ 239098 h 1599111"/>
                <a:gd name="connsiteX24" fmla="*/ 591983 w 592420"/>
                <a:gd name="connsiteY24" fmla="*/ 612448 h 1599111"/>
                <a:gd name="connsiteX25" fmla="*/ 592420 w 592420"/>
                <a:gd name="connsiteY25" fmla="*/ 640798 h 1599111"/>
                <a:gd name="connsiteX26" fmla="*/ 571924 w 592420"/>
                <a:gd name="connsiteY26" fmla="*/ 1045329 h 1599111"/>
                <a:gd name="connsiteX27" fmla="*/ 568048 w 592420"/>
                <a:gd name="connsiteY27" fmla="*/ 1061071 h 1599111"/>
                <a:gd name="connsiteX28" fmla="*/ 571152 w 592420"/>
                <a:gd name="connsiteY28" fmla="*/ 1071502 h 1599111"/>
                <a:gd name="connsiteX29" fmla="*/ 400649 w 592420"/>
                <a:gd name="connsiteY29" fmla="*/ 1357138 h 1599111"/>
                <a:gd name="connsiteX30" fmla="*/ 159422 w 592420"/>
                <a:gd name="connsiteY30" fmla="*/ 1597620 h 1599111"/>
                <a:gd name="connsiteX31" fmla="*/ 3364 w 592420"/>
                <a:gd name="connsiteY31" fmla="*/ 1478983 h 1599111"/>
                <a:gd name="connsiteX32" fmla="*/ 52 w 592420"/>
                <a:gd name="connsiteY32" fmla="*/ 1467855 h 159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2420" h="1599111">
                  <a:moveTo>
                    <a:pt x="52" y="1467855"/>
                  </a:moveTo>
                  <a:cubicBezTo>
                    <a:pt x="2226" y="1429986"/>
                    <a:pt x="71867" y="1312038"/>
                    <a:pt x="170556" y="1182219"/>
                  </a:cubicBezTo>
                  <a:cubicBezTo>
                    <a:pt x="255147" y="1070946"/>
                    <a:pt x="337043" y="982570"/>
                    <a:pt x="381328" y="951893"/>
                  </a:cubicBezTo>
                  <a:lnTo>
                    <a:pt x="393660" y="945107"/>
                  </a:lnTo>
                  <a:lnTo>
                    <a:pt x="389574" y="886271"/>
                  </a:lnTo>
                  <a:cubicBezTo>
                    <a:pt x="385955" y="816201"/>
                    <a:pt x="383842" y="731728"/>
                    <a:pt x="383842" y="640797"/>
                  </a:cubicBezTo>
                  <a:lnTo>
                    <a:pt x="384539" y="595586"/>
                  </a:lnTo>
                  <a:lnTo>
                    <a:pt x="429074" y="249300"/>
                  </a:lnTo>
                  <a:lnTo>
                    <a:pt x="314561" y="142922"/>
                  </a:lnTo>
                  <a:lnTo>
                    <a:pt x="312478" y="121704"/>
                  </a:lnTo>
                  <a:lnTo>
                    <a:pt x="314384" y="106139"/>
                  </a:lnTo>
                  <a:lnTo>
                    <a:pt x="408541" y="3313"/>
                  </a:lnTo>
                  <a:lnTo>
                    <a:pt x="422008" y="611"/>
                  </a:lnTo>
                  <a:cubicBezTo>
                    <a:pt x="439323" y="-1059"/>
                    <a:pt x="457022" y="716"/>
                    <a:pt x="474093" y="5644"/>
                  </a:cubicBezTo>
                  <a:lnTo>
                    <a:pt x="488552" y="11264"/>
                  </a:lnTo>
                  <a:lnTo>
                    <a:pt x="491490" y="22042"/>
                  </a:lnTo>
                  <a:lnTo>
                    <a:pt x="520840" y="15620"/>
                  </a:lnTo>
                  <a:lnTo>
                    <a:pt x="528498" y="17492"/>
                  </a:lnTo>
                  <a:cubicBezTo>
                    <a:pt x="540027" y="21830"/>
                    <a:pt x="550158" y="28437"/>
                    <a:pt x="558701" y="36772"/>
                  </a:cubicBezTo>
                  <a:lnTo>
                    <a:pt x="568306" y="50544"/>
                  </a:lnTo>
                  <a:lnTo>
                    <a:pt x="576212" y="188579"/>
                  </a:lnTo>
                  <a:lnTo>
                    <a:pt x="568939" y="208545"/>
                  </a:lnTo>
                  <a:cubicBezTo>
                    <a:pt x="562889" y="219474"/>
                    <a:pt x="555088" y="229460"/>
                    <a:pt x="545621" y="238089"/>
                  </a:cubicBezTo>
                  <a:lnTo>
                    <a:pt x="544230" y="239098"/>
                  </a:lnTo>
                  <a:lnTo>
                    <a:pt x="591983" y="612448"/>
                  </a:lnTo>
                  <a:lnTo>
                    <a:pt x="592420" y="640798"/>
                  </a:lnTo>
                  <a:cubicBezTo>
                    <a:pt x="592420" y="822660"/>
                    <a:pt x="583968" y="978683"/>
                    <a:pt x="571924" y="1045329"/>
                  </a:cubicBezTo>
                  <a:lnTo>
                    <a:pt x="568048" y="1061071"/>
                  </a:lnTo>
                  <a:lnTo>
                    <a:pt x="571152" y="1071502"/>
                  </a:lnTo>
                  <a:cubicBezTo>
                    <a:pt x="568979" y="1109371"/>
                    <a:pt x="499338" y="1227319"/>
                    <a:pt x="400649" y="1357138"/>
                  </a:cubicBezTo>
                  <a:cubicBezTo>
                    <a:pt x="287861" y="1505502"/>
                    <a:pt x="179864" y="1613161"/>
                    <a:pt x="159422" y="1597620"/>
                  </a:cubicBezTo>
                  <a:lnTo>
                    <a:pt x="3364" y="1478983"/>
                  </a:lnTo>
                  <a:cubicBezTo>
                    <a:pt x="808" y="1477040"/>
                    <a:pt x="-258" y="1473265"/>
                    <a:pt x="52" y="1467855"/>
                  </a:cubicBezTo>
                  <a:close/>
                </a:path>
              </a:pathLst>
            </a:custGeom>
            <a:solidFill>
              <a:srgbClr val="EACC82"/>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8000"/>
                </a:solidFill>
                <a:effectLst/>
                <a:uLnTx/>
                <a:uFillTx/>
              </a:endParaRPr>
            </a:p>
          </p:txBody>
        </p:sp>
        <p:pic>
          <p:nvPicPr>
            <p:cNvPr id="101" name="Picture 2" descr="Broom clipart vector, Broom vector Transparent FREE for download ...">
              <a:extLst>
                <a:ext uri="{FF2B5EF4-FFF2-40B4-BE49-F238E27FC236}">
                  <a16:creationId xmlns:a16="http://schemas.microsoft.com/office/drawing/2014/main" id="{C9ECA6C7-6D67-F4E1-CCA1-F9C10B2EB35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3038397" flipH="1">
              <a:off x="9015729" y="3667354"/>
              <a:ext cx="2562376" cy="2562376"/>
            </a:xfrm>
            <a:prstGeom prst="rect">
              <a:avLst/>
            </a:prstGeom>
            <a:noFill/>
            <a:extLst>
              <a:ext uri="{909E8E84-426E-40DD-AFC4-6F175D3DCCD1}">
                <a14:hiddenFill xmlns:a14="http://schemas.microsoft.com/office/drawing/2010/main">
                  <a:solidFill>
                    <a:srgbClr val="FFFFFF"/>
                  </a:solidFill>
                </a14:hiddenFill>
              </a:ext>
            </a:extLst>
          </p:spPr>
        </p:pic>
        <p:grpSp>
          <p:nvGrpSpPr>
            <p:cNvPr id="102" name="Group 101">
              <a:extLst>
                <a:ext uri="{FF2B5EF4-FFF2-40B4-BE49-F238E27FC236}">
                  <a16:creationId xmlns:a16="http://schemas.microsoft.com/office/drawing/2014/main" id="{9844A676-349C-94D8-E48B-D51D7298F59C}"/>
                </a:ext>
              </a:extLst>
            </p:cNvPr>
            <p:cNvGrpSpPr/>
            <p:nvPr/>
          </p:nvGrpSpPr>
          <p:grpSpPr>
            <a:xfrm>
              <a:off x="10643630" y="1672858"/>
              <a:ext cx="1749956" cy="4488284"/>
              <a:chOff x="10722191" y="1699655"/>
              <a:chExt cx="1749956" cy="4488284"/>
            </a:xfrm>
          </p:grpSpPr>
          <p:sp>
            <p:nvSpPr>
              <p:cNvPr id="104" name="Freeform: Shape 103">
                <a:extLst>
                  <a:ext uri="{FF2B5EF4-FFF2-40B4-BE49-F238E27FC236}">
                    <a16:creationId xmlns:a16="http://schemas.microsoft.com/office/drawing/2014/main" id="{31D0DAA4-24D5-10D6-09C3-3398942C96BC}"/>
                  </a:ext>
                </a:extLst>
              </p:cNvPr>
              <p:cNvSpPr/>
              <p:nvPr/>
            </p:nvSpPr>
            <p:spPr>
              <a:xfrm rot="1451869" flipH="1">
                <a:off x="11000670" y="3470521"/>
                <a:ext cx="366747" cy="628908"/>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00B05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grpSp>
            <p:nvGrpSpPr>
              <p:cNvPr id="105" name="Group 104">
                <a:extLst>
                  <a:ext uri="{FF2B5EF4-FFF2-40B4-BE49-F238E27FC236}">
                    <a16:creationId xmlns:a16="http://schemas.microsoft.com/office/drawing/2014/main" id="{9EAB513F-30AB-B28D-C609-36208887B23D}"/>
                  </a:ext>
                </a:extLst>
              </p:cNvPr>
              <p:cNvGrpSpPr/>
              <p:nvPr/>
            </p:nvGrpSpPr>
            <p:grpSpPr>
              <a:xfrm rot="19310600" flipH="1">
                <a:off x="12141439" y="5784618"/>
                <a:ext cx="330708" cy="403321"/>
                <a:chOff x="3312043" y="4084938"/>
                <a:chExt cx="189762" cy="211269"/>
              </a:xfrm>
            </p:grpSpPr>
            <p:sp>
              <p:nvSpPr>
                <p:cNvPr id="121" name="Chord 120">
                  <a:extLst>
                    <a:ext uri="{FF2B5EF4-FFF2-40B4-BE49-F238E27FC236}">
                      <a16:creationId xmlns:a16="http://schemas.microsoft.com/office/drawing/2014/main" id="{B8E8F0AA-6E30-5232-7ACF-BD6B1E72A318}"/>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122" name="Chord 121">
                  <a:extLst>
                    <a:ext uri="{FF2B5EF4-FFF2-40B4-BE49-F238E27FC236}">
                      <a16:creationId xmlns:a16="http://schemas.microsoft.com/office/drawing/2014/main" id="{AEDEF081-CE74-6D9D-A4E8-78FE1EDF9F11}"/>
                    </a:ext>
                  </a:extLst>
                </p:cNvPr>
                <p:cNvSpPr/>
                <p:nvPr/>
              </p:nvSpPr>
              <p:spPr>
                <a:xfrm rot="17516835">
                  <a:off x="3322124" y="4115676"/>
                  <a:ext cx="172341" cy="154797"/>
                </a:xfrm>
                <a:prstGeom prst="chord">
                  <a:avLst/>
                </a:prstGeom>
                <a:solidFill>
                  <a:srgbClr val="00B050"/>
                </a:solidFill>
                <a:ln w="25400" cap="flat" cmpd="sng" algn="ctr">
                  <a:solidFill>
                    <a:srgbClr val="004821"/>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grpSp>
          <p:grpSp>
            <p:nvGrpSpPr>
              <p:cNvPr id="106" name="Group 105">
                <a:extLst>
                  <a:ext uri="{FF2B5EF4-FFF2-40B4-BE49-F238E27FC236}">
                    <a16:creationId xmlns:a16="http://schemas.microsoft.com/office/drawing/2014/main" id="{5DAFF2C3-6AC6-40F3-CB24-DC40E4E10133}"/>
                  </a:ext>
                </a:extLst>
              </p:cNvPr>
              <p:cNvGrpSpPr/>
              <p:nvPr/>
            </p:nvGrpSpPr>
            <p:grpSpPr>
              <a:xfrm rot="1184474" flipH="1">
                <a:off x="10933894" y="5779689"/>
                <a:ext cx="330708" cy="403321"/>
                <a:chOff x="3312043" y="4084938"/>
                <a:chExt cx="189762" cy="211269"/>
              </a:xfrm>
            </p:grpSpPr>
            <p:sp>
              <p:nvSpPr>
                <p:cNvPr id="119" name="Chord 118">
                  <a:extLst>
                    <a:ext uri="{FF2B5EF4-FFF2-40B4-BE49-F238E27FC236}">
                      <a16:creationId xmlns:a16="http://schemas.microsoft.com/office/drawing/2014/main" id="{7AE5EFDC-41A0-1C56-D19D-E642C137B053}"/>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120" name="Chord 119">
                  <a:extLst>
                    <a:ext uri="{FF2B5EF4-FFF2-40B4-BE49-F238E27FC236}">
                      <a16:creationId xmlns:a16="http://schemas.microsoft.com/office/drawing/2014/main" id="{85F2D812-E805-EC77-A077-1B87B3350A78}"/>
                    </a:ext>
                  </a:extLst>
                </p:cNvPr>
                <p:cNvSpPr/>
                <p:nvPr/>
              </p:nvSpPr>
              <p:spPr>
                <a:xfrm rot="17516835">
                  <a:off x="3322124" y="4115676"/>
                  <a:ext cx="172341" cy="154797"/>
                </a:xfrm>
                <a:prstGeom prst="chord">
                  <a:avLst/>
                </a:prstGeom>
                <a:solidFill>
                  <a:srgbClr val="00B050"/>
                </a:solidFill>
                <a:ln w="25400" cap="flat" cmpd="sng" algn="ctr">
                  <a:solidFill>
                    <a:srgbClr val="004821"/>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8000"/>
                    </a:solidFill>
                    <a:effectLst/>
                    <a:uLnTx/>
                    <a:uFillTx/>
                  </a:endParaRPr>
                </a:p>
              </p:txBody>
            </p:sp>
          </p:grpSp>
          <p:sp>
            <p:nvSpPr>
              <p:cNvPr id="107" name="Flowchart: Off-page Connector 106">
                <a:extLst>
                  <a:ext uri="{FF2B5EF4-FFF2-40B4-BE49-F238E27FC236}">
                    <a16:creationId xmlns:a16="http://schemas.microsoft.com/office/drawing/2014/main" id="{D57BB87B-F2F9-2898-877F-2C2251D80473}"/>
                  </a:ext>
                </a:extLst>
              </p:cNvPr>
              <p:cNvSpPr/>
              <p:nvPr/>
            </p:nvSpPr>
            <p:spPr>
              <a:xfrm flipH="1">
                <a:off x="11265532" y="3242597"/>
                <a:ext cx="374904"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108" name="Freeform: Shape 107">
                <a:extLst>
                  <a:ext uri="{FF2B5EF4-FFF2-40B4-BE49-F238E27FC236}">
                    <a16:creationId xmlns:a16="http://schemas.microsoft.com/office/drawing/2014/main" id="{83B2F111-2A9E-4158-0184-82F98696C289}"/>
                  </a:ext>
                </a:extLst>
              </p:cNvPr>
              <p:cNvSpPr/>
              <p:nvPr/>
            </p:nvSpPr>
            <p:spPr>
              <a:xfrm flipH="1">
                <a:off x="11916362" y="5130459"/>
                <a:ext cx="326762" cy="247801"/>
              </a:xfrm>
              <a:custGeom>
                <a:avLst/>
                <a:gdLst>
                  <a:gd name="connsiteX0" fmla="*/ 97455 w 326762"/>
                  <a:gd name="connsiteY0" fmla="*/ 0 h 247801"/>
                  <a:gd name="connsiteX1" fmla="*/ 326762 w 326762"/>
                  <a:gd name="connsiteY1" fmla="*/ 128017 h 247801"/>
                  <a:gd name="connsiteX2" fmla="*/ 186712 w 326762"/>
                  <a:gd name="connsiteY2" fmla="*/ 245974 h 247801"/>
                  <a:gd name="connsiteX3" fmla="*/ 170499 w 326762"/>
                  <a:gd name="connsiteY3" fmla="*/ 247801 h 247801"/>
                  <a:gd name="connsiteX4" fmla="*/ 235396 w 326762"/>
                  <a:gd name="connsiteY4" fmla="*/ 222741 h 247801"/>
                  <a:gd name="connsiteX5" fmla="*/ 300860 w 326762"/>
                  <a:gd name="connsiteY5" fmla="*/ 132219 h 247801"/>
                  <a:gd name="connsiteX6" fmla="*/ 77349 w 326762"/>
                  <a:gd name="connsiteY6" fmla="*/ 4202 h 247801"/>
                  <a:gd name="connsiteX7" fmla="*/ 0 w 326762"/>
                  <a:gd name="connsiteY7" fmla="*/ 13146 h 247801"/>
                  <a:gd name="connsiteX8" fmla="*/ 8199 w 326762"/>
                  <a:gd name="connsiteY8" fmla="*/ 10060 h 247801"/>
                  <a:gd name="connsiteX9" fmla="*/ 97455 w 326762"/>
                  <a:gd name="connsiteY9" fmla="*/ 0 h 247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6762" h="247801">
                    <a:moveTo>
                      <a:pt x="97455" y="0"/>
                    </a:moveTo>
                    <a:cubicBezTo>
                      <a:pt x="224098" y="0"/>
                      <a:pt x="326762" y="57315"/>
                      <a:pt x="326762" y="128017"/>
                    </a:cubicBezTo>
                    <a:cubicBezTo>
                      <a:pt x="326762" y="181044"/>
                      <a:pt x="269014" y="226540"/>
                      <a:pt x="186712" y="245974"/>
                    </a:cubicBezTo>
                    <a:lnTo>
                      <a:pt x="170499" y="247801"/>
                    </a:lnTo>
                    <a:lnTo>
                      <a:pt x="235396" y="222741"/>
                    </a:lnTo>
                    <a:cubicBezTo>
                      <a:pt x="275843" y="199574"/>
                      <a:pt x="300860" y="167570"/>
                      <a:pt x="300860" y="132219"/>
                    </a:cubicBezTo>
                    <a:cubicBezTo>
                      <a:pt x="300860" y="61517"/>
                      <a:pt x="200791" y="4202"/>
                      <a:pt x="77349" y="4202"/>
                    </a:cubicBezTo>
                    <a:lnTo>
                      <a:pt x="0" y="13146"/>
                    </a:lnTo>
                    <a:lnTo>
                      <a:pt x="8199" y="10060"/>
                    </a:lnTo>
                    <a:cubicBezTo>
                      <a:pt x="35632" y="3582"/>
                      <a:pt x="65795" y="0"/>
                      <a:pt x="97455" y="0"/>
                    </a:cubicBezTo>
                    <a:close/>
                  </a:path>
                </a:pathLst>
              </a:custGeom>
              <a:solidFill>
                <a:srgbClr val="1F497D">
                  <a:lumMod val="20000"/>
                  <a:lumOff val="8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109" name="Flowchart: Manual Operation 26">
                <a:extLst>
                  <a:ext uri="{FF2B5EF4-FFF2-40B4-BE49-F238E27FC236}">
                    <a16:creationId xmlns:a16="http://schemas.microsoft.com/office/drawing/2014/main" id="{B4F22C20-A05D-DBB4-AD3C-80F3A094287C}"/>
                  </a:ext>
                </a:extLst>
              </p:cNvPr>
              <p:cNvSpPr/>
              <p:nvPr/>
            </p:nvSpPr>
            <p:spPr>
              <a:xfrm rot="9734010" flipH="1" flipV="1">
                <a:off x="11571403" y="4681600"/>
                <a:ext cx="513429" cy="89764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8000"/>
                  </a:solidFill>
                  <a:effectLst/>
                  <a:uLnTx/>
                  <a:uFillTx/>
                </a:endParaRPr>
              </a:p>
            </p:txBody>
          </p:sp>
          <p:sp>
            <p:nvSpPr>
              <p:cNvPr id="110" name="Rectangle 109">
                <a:extLst>
                  <a:ext uri="{FF2B5EF4-FFF2-40B4-BE49-F238E27FC236}">
                    <a16:creationId xmlns:a16="http://schemas.microsoft.com/office/drawing/2014/main" id="{65705FD7-B4BA-4444-F41F-FF5550E0D880}"/>
                  </a:ext>
                </a:extLst>
              </p:cNvPr>
              <p:cNvSpPr/>
              <p:nvPr/>
            </p:nvSpPr>
            <p:spPr>
              <a:xfrm flipH="1">
                <a:off x="11614140" y="3768071"/>
                <a:ext cx="402149" cy="1004552"/>
              </a:xfrm>
              <a:prstGeom prst="rect">
                <a:avLst/>
              </a:prstGeom>
              <a:solidFill>
                <a:srgbClr val="00B050"/>
              </a:solidFill>
              <a:ln w="952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111" name="Flowchart: Manual Operation 26">
                <a:extLst>
                  <a:ext uri="{FF2B5EF4-FFF2-40B4-BE49-F238E27FC236}">
                    <a16:creationId xmlns:a16="http://schemas.microsoft.com/office/drawing/2014/main" id="{5E20AA59-E754-7117-F5D1-1D5A2AEA435C}"/>
                  </a:ext>
                </a:extLst>
              </p:cNvPr>
              <p:cNvSpPr/>
              <p:nvPr/>
            </p:nvSpPr>
            <p:spPr>
              <a:xfrm rot="11568538" flipH="1" flipV="1">
                <a:off x="10999390" y="4713735"/>
                <a:ext cx="502215"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112" name="Freeform: Shape 111">
                <a:extLst>
                  <a:ext uri="{FF2B5EF4-FFF2-40B4-BE49-F238E27FC236}">
                    <a16:creationId xmlns:a16="http://schemas.microsoft.com/office/drawing/2014/main" id="{03BAE90B-4053-7BA7-351B-6C0C69702331}"/>
                  </a:ext>
                </a:extLst>
              </p:cNvPr>
              <p:cNvSpPr/>
              <p:nvPr/>
            </p:nvSpPr>
            <p:spPr>
              <a:xfrm rot="294282" flipH="1">
                <a:off x="11009709" y="3451044"/>
                <a:ext cx="952561" cy="1304402"/>
              </a:xfrm>
              <a:custGeom>
                <a:avLst/>
                <a:gdLst>
                  <a:gd name="connsiteX0" fmla="*/ 151169 w 580979"/>
                  <a:gd name="connsiteY0" fmla="*/ 0 h 1216667"/>
                  <a:gd name="connsiteX1" fmla="*/ 331426 w 580979"/>
                  <a:gd name="connsiteY1" fmla="*/ 0 h 1216667"/>
                  <a:gd name="connsiteX2" fmla="*/ 432481 w 580979"/>
                  <a:gd name="connsiteY2" fmla="*/ 201519 h 1216667"/>
                  <a:gd name="connsiteX3" fmla="*/ 432481 w 580979"/>
                  <a:gd name="connsiteY3" fmla="*/ 0 h 1216667"/>
                  <a:gd name="connsiteX4" fmla="*/ 487656 w 580979"/>
                  <a:gd name="connsiteY4" fmla="*/ 0 h 1216667"/>
                  <a:gd name="connsiteX5" fmla="*/ 580979 w 580979"/>
                  <a:gd name="connsiteY5" fmla="*/ 274197 h 1216667"/>
                  <a:gd name="connsiteX6" fmla="*/ 477532 w 580979"/>
                  <a:gd name="connsiteY6" fmla="*/ 1216667 h 1216667"/>
                  <a:gd name="connsiteX7" fmla="*/ 76902 w 580979"/>
                  <a:gd name="connsiteY7" fmla="*/ 1216667 h 1216667"/>
                  <a:gd name="connsiteX8" fmla="*/ 0 w 580979"/>
                  <a:gd name="connsiteY8" fmla="*/ 516042 h 121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979" h="1216667">
                    <a:moveTo>
                      <a:pt x="151169" y="0"/>
                    </a:moveTo>
                    <a:lnTo>
                      <a:pt x="331426" y="0"/>
                    </a:lnTo>
                    <a:lnTo>
                      <a:pt x="432481" y="201519"/>
                    </a:lnTo>
                    <a:lnTo>
                      <a:pt x="432481" y="0"/>
                    </a:lnTo>
                    <a:lnTo>
                      <a:pt x="487656" y="0"/>
                    </a:lnTo>
                    <a:lnTo>
                      <a:pt x="580979" y="274197"/>
                    </a:lnTo>
                    <a:lnTo>
                      <a:pt x="477532" y="1216667"/>
                    </a:lnTo>
                    <a:lnTo>
                      <a:pt x="76902" y="1216667"/>
                    </a:lnTo>
                    <a:lnTo>
                      <a:pt x="0" y="516042"/>
                    </a:lnTo>
                    <a:close/>
                  </a:path>
                </a:pathLst>
              </a:custGeom>
              <a:solidFill>
                <a:srgbClr val="00B05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113" name="Freeform: Shape 112">
                <a:extLst>
                  <a:ext uri="{FF2B5EF4-FFF2-40B4-BE49-F238E27FC236}">
                    <a16:creationId xmlns:a16="http://schemas.microsoft.com/office/drawing/2014/main" id="{C269CFA5-3A40-FAC6-1603-FA11A612B0FB}"/>
                  </a:ext>
                </a:extLst>
              </p:cNvPr>
              <p:cNvSpPr/>
              <p:nvPr/>
            </p:nvSpPr>
            <p:spPr>
              <a:xfrm rot="8645806" flipH="1" flipV="1">
                <a:off x="11873803" y="5442878"/>
                <a:ext cx="448897" cy="564246"/>
              </a:xfrm>
              <a:custGeom>
                <a:avLst/>
                <a:gdLst>
                  <a:gd name="connsiteX0" fmla="*/ 448897 w 448897"/>
                  <a:gd name="connsiteY0" fmla="*/ 96979 h 703567"/>
                  <a:gd name="connsiteX1" fmla="*/ 0 w 448897"/>
                  <a:gd name="connsiteY1" fmla="*/ 0 h 703567"/>
                  <a:gd name="connsiteX2" fmla="*/ 22974 w 448897"/>
                  <a:gd name="connsiteY2" fmla="*/ 703567 h 703567"/>
                  <a:gd name="connsiteX3" fmla="*/ 425876 w 448897"/>
                  <a:gd name="connsiteY3" fmla="*/ 703567 h 703567"/>
                </a:gdLst>
                <a:ahLst/>
                <a:cxnLst>
                  <a:cxn ang="0">
                    <a:pos x="connsiteX0" y="connsiteY0"/>
                  </a:cxn>
                  <a:cxn ang="0">
                    <a:pos x="connsiteX1" y="connsiteY1"/>
                  </a:cxn>
                  <a:cxn ang="0">
                    <a:pos x="connsiteX2" y="connsiteY2"/>
                  </a:cxn>
                  <a:cxn ang="0">
                    <a:pos x="connsiteX3" y="connsiteY3"/>
                  </a:cxn>
                </a:cxnLst>
                <a:rect l="l" t="t" r="r" b="b"/>
                <a:pathLst>
                  <a:path w="448897" h="703567">
                    <a:moveTo>
                      <a:pt x="448897" y="96979"/>
                    </a:moveTo>
                    <a:lnTo>
                      <a:pt x="0" y="0"/>
                    </a:lnTo>
                    <a:lnTo>
                      <a:pt x="22974" y="703567"/>
                    </a:lnTo>
                    <a:lnTo>
                      <a:pt x="425876" y="703567"/>
                    </a:lnTo>
                    <a:close/>
                  </a:path>
                </a:pathLst>
              </a:custGeom>
              <a:solidFill>
                <a:srgbClr val="000000"/>
              </a:solidFill>
              <a:ln w="9525" cap="flat" cmpd="sng" algn="ctr">
                <a:noFill/>
                <a:prstDash val="solid"/>
              </a:ln>
              <a:effectLst/>
            </p:spPr>
            <p:txBody>
              <a:bodyPr wrap="square" rtlCol="0" anchor="ctr">
                <a:noAutofit/>
              </a:bodyP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114" name="Oval 113">
                <a:extLst>
                  <a:ext uri="{FF2B5EF4-FFF2-40B4-BE49-F238E27FC236}">
                    <a16:creationId xmlns:a16="http://schemas.microsoft.com/office/drawing/2014/main" id="{8D4EFA47-C930-95B4-75F6-5F88D433CADF}"/>
                  </a:ext>
                </a:extLst>
              </p:cNvPr>
              <p:cNvSpPr/>
              <p:nvPr/>
            </p:nvSpPr>
            <p:spPr>
              <a:xfrm flipH="1">
                <a:off x="11266130" y="3686141"/>
                <a:ext cx="73152" cy="9144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115" name="Oval 114">
                <a:extLst>
                  <a:ext uri="{FF2B5EF4-FFF2-40B4-BE49-F238E27FC236}">
                    <a16:creationId xmlns:a16="http://schemas.microsoft.com/office/drawing/2014/main" id="{88D907D3-F191-8F9A-D4CC-BF3B9E60A10A}"/>
                  </a:ext>
                </a:extLst>
              </p:cNvPr>
              <p:cNvSpPr/>
              <p:nvPr/>
            </p:nvSpPr>
            <p:spPr>
              <a:xfrm flipH="1">
                <a:off x="11253430" y="3800441"/>
                <a:ext cx="73152" cy="9144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pic>
            <p:nvPicPr>
              <p:cNvPr id="116" name="Picture 115">
                <a:extLst>
                  <a:ext uri="{FF2B5EF4-FFF2-40B4-BE49-F238E27FC236}">
                    <a16:creationId xmlns:a16="http://schemas.microsoft.com/office/drawing/2014/main" id="{DDF4A0E3-813E-3EED-A41B-E3CAECFF4D3D}"/>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rot="499416" flipH="1">
                <a:off x="11089769" y="3644025"/>
                <a:ext cx="184798" cy="287906"/>
              </a:xfrm>
              <a:prstGeom prst="rect">
                <a:avLst/>
              </a:prstGeom>
              <a:ln>
                <a:noFill/>
              </a:ln>
            </p:spPr>
          </p:pic>
          <p:pic>
            <p:nvPicPr>
              <p:cNvPr id="117" name="Picture 9">
                <a:extLst>
                  <a:ext uri="{FF2B5EF4-FFF2-40B4-BE49-F238E27FC236}">
                    <a16:creationId xmlns:a16="http://schemas.microsoft.com/office/drawing/2014/main" id="{5A4F717A-0DCE-62C1-7725-3C4E7087A977}"/>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b="62206"/>
              <a:stretch/>
            </p:blipFill>
            <p:spPr bwMode="auto">
              <a:xfrm flipH="1">
                <a:off x="10722191" y="1699655"/>
                <a:ext cx="1468885" cy="1706123"/>
              </a:xfrm>
              <a:prstGeom prst="rect">
                <a:avLst/>
              </a:prstGeom>
              <a:noFill/>
              <a:extLst>
                <a:ext uri="{909E8E84-426E-40DD-AFC4-6F175D3DCCD1}">
                  <a14:hiddenFill xmlns:a14="http://schemas.microsoft.com/office/drawing/2010/main">
                    <a:solidFill>
                      <a:srgbClr val="FFFFFF"/>
                    </a:solidFill>
                  </a14:hiddenFill>
                </a:ext>
              </a:extLst>
            </p:spPr>
          </p:pic>
          <p:sp>
            <p:nvSpPr>
              <p:cNvPr id="118" name="Freeform: Shape 117">
                <a:extLst>
                  <a:ext uri="{FF2B5EF4-FFF2-40B4-BE49-F238E27FC236}">
                    <a16:creationId xmlns:a16="http://schemas.microsoft.com/office/drawing/2014/main" id="{4BBC0C1D-BEC7-1BA5-1FF2-6B7DB24B3877}"/>
                  </a:ext>
                </a:extLst>
              </p:cNvPr>
              <p:cNvSpPr/>
              <p:nvPr/>
            </p:nvSpPr>
            <p:spPr>
              <a:xfrm rot="3110868" flipH="1">
                <a:off x="11442984" y="3520476"/>
                <a:ext cx="457011" cy="726719"/>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00B05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8000"/>
                  </a:solidFill>
                  <a:effectLst/>
                  <a:uLnTx/>
                  <a:uFillTx/>
                </a:endParaRPr>
              </a:p>
            </p:txBody>
          </p:sp>
        </p:grpSp>
        <p:sp>
          <p:nvSpPr>
            <p:cNvPr id="103" name="Freeform: Shape 102">
              <a:extLst>
                <a:ext uri="{FF2B5EF4-FFF2-40B4-BE49-F238E27FC236}">
                  <a16:creationId xmlns:a16="http://schemas.microsoft.com/office/drawing/2014/main" id="{78AE9D73-60AA-6F6D-0FE8-D67E63F9123E}"/>
                </a:ext>
              </a:extLst>
            </p:cNvPr>
            <p:cNvSpPr/>
            <p:nvPr/>
          </p:nvSpPr>
          <p:spPr>
            <a:xfrm rot="16726637" flipH="1">
              <a:off x="10555472" y="3658797"/>
              <a:ext cx="584042" cy="1090354"/>
            </a:xfrm>
            <a:custGeom>
              <a:avLst/>
              <a:gdLst>
                <a:gd name="connsiteX0" fmla="*/ 52 w 592420"/>
                <a:gd name="connsiteY0" fmla="*/ 1467855 h 1599111"/>
                <a:gd name="connsiteX1" fmla="*/ 170556 w 592420"/>
                <a:gd name="connsiteY1" fmla="*/ 1182219 h 1599111"/>
                <a:gd name="connsiteX2" fmla="*/ 381328 w 592420"/>
                <a:gd name="connsiteY2" fmla="*/ 951893 h 1599111"/>
                <a:gd name="connsiteX3" fmla="*/ 393660 w 592420"/>
                <a:gd name="connsiteY3" fmla="*/ 945107 h 1599111"/>
                <a:gd name="connsiteX4" fmla="*/ 389574 w 592420"/>
                <a:gd name="connsiteY4" fmla="*/ 886271 h 1599111"/>
                <a:gd name="connsiteX5" fmla="*/ 383842 w 592420"/>
                <a:gd name="connsiteY5" fmla="*/ 640797 h 1599111"/>
                <a:gd name="connsiteX6" fmla="*/ 384539 w 592420"/>
                <a:gd name="connsiteY6" fmla="*/ 595586 h 1599111"/>
                <a:gd name="connsiteX7" fmla="*/ 429074 w 592420"/>
                <a:gd name="connsiteY7" fmla="*/ 249300 h 1599111"/>
                <a:gd name="connsiteX8" fmla="*/ 314561 w 592420"/>
                <a:gd name="connsiteY8" fmla="*/ 142922 h 1599111"/>
                <a:gd name="connsiteX9" fmla="*/ 312478 w 592420"/>
                <a:gd name="connsiteY9" fmla="*/ 121704 h 1599111"/>
                <a:gd name="connsiteX10" fmla="*/ 314384 w 592420"/>
                <a:gd name="connsiteY10" fmla="*/ 106139 h 1599111"/>
                <a:gd name="connsiteX11" fmla="*/ 408541 w 592420"/>
                <a:gd name="connsiteY11" fmla="*/ 3313 h 1599111"/>
                <a:gd name="connsiteX12" fmla="*/ 422008 w 592420"/>
                <a:gd name="connsiteY12" fmla="*/ 611 h 1599111"/>
                <a:gd name="connsiteX13" fmla="*/ 474093 w 592420"/>
                <a:gd name="connsiteY13" fmla="*/ 5644 h 1599111"/>
                <a:gd name="connsiteX14" fmla="*/ 488552 w 592420"/>
                <a:gd name="connsiteY14" fmla="*/ 11264 h 1599111"/>
                <a:gd name="connsiteX15" fmla="*/ 491490 w 592420"/>
                <a:gd name="connsiteY15" fmla="*/ 22042 h 1599111"/>
                <a:gd name="connsiteX16" fmla="*/ 520840 w 592420"/>
                <a:gd name="connsiteY16" fmla="*/ 15620 h 1599111"/>
                <a:gd name="connsiteX17" fmla="*/ 528498 w 592420"/>
                <a:gd name="connsiteY17" fmla="*/ 17492 h 1599111"/>
                <a:gd name="connsiteX18" fmla="*/ 558701 w 592420"/>
                <a:gd name="connsiteY18" fmla="*/ 36772 h 1599111"/>
                <a:gd name="connsiteX19" fmla="*/ 568306 w 592420"/>
                <a:gd name="connsiteY19" fmla="*/ 50544 h 1599111"/>
                <a:gd name="connsiteX20" fmla="*/ 576212 w 592420"/>
                <a:gd name="connsiteY20" fmla="*/ 188579 h 1599111"/>
                <a:gd name="connsiteX21" fmla="*/ 568939 w 592420"/>
                <a:gd name="connsiteY21" fmla="*/ 208545 h 1599111"/>
                <a:gd name="connsiteX22" fmla="*/ 545621 w 592420"/>
                <a:gd name="connsiteY22" fmla="*/ 238089 h 1599111"/>
                <a:gd name="connsiteX23" fmla="*/ 544230 w 592420"/>
                <a:gd name="connsiteY23" fmla="*/ 239098 h 1599111"/>
                <a:gd name="connsiteX24" fmla="*/ 591983 w 592420"/>
                <a:gd name="connsiteY24" fmla="*/ 612448 h 1599111"/>
                <a:gd name="connsiteX25" fmla="*/ 592420 w 592420"/>
                <a:gd name="connsiteY25" fmla="*/ 640798 h 1599111"/>
                <a:gd name="connsiteX26" fmla="*/ 571924 w 592420"/>
                <a:gd name="connsiteY26" fmla="*/ 1045329 h 1599111"/>
                <a:gd name="connsiteX27" fmla="*/ 568048 w 592420"/>
                <a:gd name="connsiteY27" fmla="*/ 1061071 h 1599111"/>
                <a:gd name="connsiteX28" fmla="*/ 571152 w 592420"/>
                <a:gd name="connsiteY28" fmla="*/ 1071502 h 1599111"/>
                <a:gd name="connsiteX29" fmla="*/ 400649 w 592420"/>
                <a:gd name="connsiteY29" fmla="*/ 1357138 h 1599111"/>
                <a:gd name="connsiteX30" fmla="*/ 159422 w 592420"/>
                <a:gd name="connsiteY30" fmla="*/ 1597620 h 1599111"/>
                <a:gd name="connsiteX31" fmla="*/ 3364 w 592420"/>
                <a:gd name="connsiteY31" fmla="*/ 1478983 h 1599111"/>
                <a:gd name="connsiteX32" fmla="*/ 52 w 592420"/>
                <a:gd name="connsiteY32" fmla="*/ 1467855 h 159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2420" h="1599111">
                  <a:moveTo>
                    <a:pt x="52" y="1467855"/>
                  </a:moveTo>
                  <a:cubicBezTo>
                    <a:pt x="2226" y="1429986"/>
                    <a:pt x="71867" y="1312038"/>
                    <a:pt x="170556" y="1182219"/>
                  </a:cubicBezTo>
                  <a:cubicBezTo>
                    <a:pt x="255147" y="1070946"/>
                    <a:pt x="337043" y="982570"/>
                    <a:pt x="381328" y="951893"/>
                  </a:cubicBezTo>
                  <a:lnTo>
                    <a:pt x="393660" y="945107"/>
                  </a:lnTo>
                  <a:lnTo>
                    <a:pt x="389574" y="886271"/>
                  </a:lnTo>
                  <a:cubicBezTo>
                    <a:pt x="385955" y="816201"/>
                    <a:pt x="383842" y="731728"/>
                    <a:pt x="383842" y="640797"/>
                  </a:cubicBezTo>
                  <a:lnTo>
                    <a:pt x="384539" y="595586"/>
                  </a:lnTo>
                  <a:lnTo>
                    <a:pt x="429074" y="249300"/>
                  </a:lnTo>
                  <a:lnTo>
                    <a:pt x="314561" y="142922"/>
                  </a:lnTo>
                  <a:lnTo>
                    <a:pt x="312478" y="121704"/>
                  </a:lnTo>
                  <a:lnTo>
                    <a:pt x="314384" y="106139"/>
                  </a:lnTo>
                  <a:lnTo>
                    <a:pt x="408541" y="3313"/>
                  </a:lnTo>
                  <a:lnTo>
                    <a:pt x="422008" y="611"/>
                  </a:lnTo>
                  <a:cubicBezTo>
                    <a:pt x="439323" y="-1059"/>
                    <a:pt x="457022" y="716"/>
                    <a:pt x="474093" y="5644"/>
                  </a:cubicBezTo>
                  <a:lnTo>
                    <a:pt x="488552" y="11264"/>
                  </a:lnTo>
                  <a:lnTo>
                    <a:pt x="491490" y="22042"/>
                  </a:lnTo>
                  <a:lnTo>
                    <a:pt x="520840" y="15620"/>
                  </a:lnTo>
                  <a:lnTo>
                    <a:pt x="528498" y="17492"/>
                  </a:lnTo>
                  <a:cubicBezTo>
                    <a:pt x="540027" y="21830"/>
                    <a:pt x="550158" y="28437"/>
                    <a:pt x="558701" y="36772"/>
                  </a:cubicBezTo>
                  <a:lnTo>
                    <a:pt x="568306" y="50544"/>
                  </a:lnTo>
                  <a:lnTo>
                    <a:pt x="576212" y="188579"/>
                  </a:lnTo>
                  <a:lnTo>
                    <a:pt x="568939" y="208545"/>
                  </a:lnTo>
                  <a:cubicBezTo>
                    <a:pt x="562889" y="219474"/>
                    <a:pt x="555088" y="229460"/>
                    <a:pt x="545621" y="238089"/>
                  </a:cubicBezTo>
                  <a:lnTo>
                    <a:pt x="544230" y="239098"/>
                  </a:lnTo>
                  <a:lnTo>
                    <a:pt x="591983" y="612448"/>
                  </a:lnTo>
                  <a:lnTo>
                    <a:pt x="592420" y="640798"/>
                  </a:lnTo>
                  <a:cubicBezTo>
                    <a:pt x="592420" y="822660"/>
                    <a:pt x="583968" y="978683"/>
                    <a:pt x="571924" y="1045329"/>
                  </a:cubicBezTo>
                  <a:lnTo>
                    <a:pt x="568048" y="1061071"/>
                  </a:lnTo>
                  <a:lnTo>
                    <a:pt x="571152" y="1071502"/>
                  </a:lnTo>
                  <a:cubicBezTo>
                    <a:pt x="568979" y="1109371"/>
                    <a:pt x="499338" y="1227319"/>
                    <a:pt x="400649" y="1357138"/>
                  </a:cubicBezTo>
                  <a:cubicBezTo>
                    <a:pt x="287861" y="1505502"/>
                    <a:pt x="179864" y="1613161"/>
                    <a:pt x="159422" y="1597620"/>
                  </a:cubicBezTo>
                  <a:lnTo>
                    <a:pt x="3364" y="1478983"/>
                  </a:lnTo>
                  <a:cubicBezTo>
                    <a:pt x="808" y="1477040"/>
                    <a:pt x="-258" y="1473265"/>
                    <a:pt x="52" y="1467855"/>
                  </a:cubicBezTo>
                  <a:close/>
                </a:path>
              </a:pathLst>
            </a:custGeom>
            <a:solidFill>
              <a:srgbClr val="EED69D"/>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8000"/>
                </a:solidFill>
                <a:effectLst/>
                <a:uLnTx/>
                <a:uFillTx/>
              </a:endParaRPr>
            </a:p>
          </p:txBody>
        </p:sp>
      </p:grpSp>
      <p:sp>
        <p:nvSpPr>
          <p:cNvPr id="2" name="Title 1">
            <a:extLst>
              <a:ext uri="{FF2B5EF4-FFF2-40B4-BE49-F238E27FC236}">
                <a16:creationId xmlns:a16="http://schemas.microsoft.com/office/drawing/2014/main" id="{BB5D6EF7-3197-590F-9E26-0F8DCABCEE8C}"/>
              </a:ext>
            </a:extLst>
          </p:cNvPr>
          <p:cNvSpPr>
            <a:spLocks noGrp="1"/>
          </p:cNvSpPr>
          <p:nvPr>
            <p:ph type="title"/>
          </p:nvPr>
        </p:nvSpPr>
        <p:spPr/>
        <p:txBody>
          <a:bodyPr>
            <a:normAutofit/>
          </a:bodyPr>
          <a:lstStyle/>
          <a:p>
            <a:r>
              <a:rPr lang="en-US" sz="4000" dirty="0"/>
              <a:t>Look For The Signs</a:t>
            </a:r>
          </a:p>
        </p:txBody>
      </p:sp>
      <p:grpSp>
        <p:nvGrpSpPr>
          <p:cNvPr id="4" name="Group 3">
            <a:extLst>
              <a:ext uri="{FF2B5EF4-FFF2-40B4-BE49-F238E27FC236}">
                <a16:creationId xmlns:a16="http://schemas.microsoft.com/office/drawing/2014/main" id="{B1F534B2-0CAA-7F73-1E77-9A9F16F949CF}"/>
              </a:ext>
            </a:extLst>
          </p:cNvPr>
          <p:cNvGrpSpPr/>
          <p:nvPr/>
        </p:nvGrpSpPr>
        <p:grpSpPr>
          <a:xfrm flipH="1">
            <a:off x="6759522" y="1861528"/>
            <a:ext cx="2486303" cy="4680312"/>
            <a:chOff x="1153074" y="4277396"/>
            <a:chExt cx="2360893" cy="4013832"/>
          </a:xfrm>
        </p:grpSpPr>
        <p:grpSp>
          <p:nvGrpSpPr>
            <p:cNvPr id="6" name="Group 5">
              <a:extLst>
                <a:ext uri="{FF2B5EF4-FFF2-40B4-BE49-F238E27FC236}">
                  <a16:creationId xmlns:a16="http://schemas.microsoft.com/office/drawing/2014/main" id="{B723A88B-156A-76AD-2785-C4FB38EBF7EE}"/>
                </a:ext>
              </a:extLst>
            </p:cNvPr>
            <p:cNvGrpSpPr/>
            <p:nvPr/>
          </p:nvGrpSpPr>
          <p:grpSpPr>
            <a:xfrm>
              <a:off x="1153074" y="4277396"/>
              <a:ext cx="2360893" cy="4013832"/>
              <a:chOff x="-2807430" y="2957609"/>
              <a:chExt cx="1476222" cy="3049055"/>
            </a:xfrm>
          </p:grpSpPr>
          <p:grpSp>
            <p:nvGrpSpPr>
              <p:cNvPr id="35" name="Group 34">
                <a:extLst>
                  <a:ext uri="{FF2B5EF4-FFF2-40B4-BE49-F238E27FC236}">
                    <a16:creationId xmlns:a16="http://schemas.microsoft.com/office/drawing/2014/main" id="{B4DA1B39-FDD5-9E9B-6141-B05E9A6C19A2}"/>
                  </a:ext>
                </a:extLst>
              </p:cNvPr>
              <p:cNvGrpSpPr/>
              <p:nvPr/>
            </p:nvGrpSpPr>
            <p:grpSpPr>
              <a:xfrm>
                <a:off x="-2125247" y="5735089"/>
                <a:ext cx="222681" cy="271575"/>
                <a:chOff x="3312043" y="4084938"/>
                <a:chExt cx="189762" cy="211269"/>
              </a:xfrm>
            </p:grpSpPr>
            <p:sp>
              <p:nvSpPr>
                <p:cNvPr id="66" name="Chord 65">
                  <a:extLst>
                    <a:ext uri="{FF2B5EF4-FFF2-40B4-BE49-F238E27FC236}">
                      <a16:creationId xmlns:a16="http://schemas.microsoft.com/office/drawing/2014/main" id="{50D6BC6E-0BE8-D79F-E6BA-16757F6EE27F}"/>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67" name="Chord 66">
                  <a:extLst>
                    <a:ext uri="{FF2B5EF4-FFF2-40B4-BE49-F238E27FC236}">
                      <a16:creationId xmlns:a16="http://schemas.microsoft.com/office/drawing/2014/main" id="{FB3533E2-BC5B-C1A9-C2A6-2928F1681EEE}"/>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36" name="Flowchart: Manual Operation 26">
                <a:extLst>
                  <a:ext uri="{FF2B5EF4-FFF2-40B4-BE49-F238E27FC236}">
                    <a16:creationId xmlns:a16="http://schemas.microsoft.com/office/drawing/2014/main" id="{35D07D28-FE9F-212F-9465-CEE9FF8412C6}"/>
                  </a:ext>
                </a:extLst>
              </p:cNvPr>
              <p:cNvSpPr/>
              <p:nvPr/>
            </p:nvSpPr>
            <p:spPr>
              <a:xfrm rot="21326916" flipV="1">
                <a:off x="-2199305" y="4995570"/>
                <a:ext cx="279424" cy="842686"/>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grpSp>
            <p:nvGrpSpPr>
              <p:cNvPr id="37" name="Group 36">
                <a:extLst>
                  <a:ext uri="{FF2B5EF4-FFF2-40B4-BE49-F238E27FC236}">
                    <a16:creationId xmlns:a16="http://schemas.microsoft.com/office/drawing/2014/main" id="{0158B5E9-135F-D44C-135C-0010E8E2E649}"/>
                  </a:ext>
                </a:extLst>
              </p:cNvPr>
              <p:cNvGrpSpPr/>
              <p:nvPr/>
            </p:nvGrpSpPr>
            <p:grpSpPr>
              <a:xfrm>
                <a:off x="-2484197" y="5714408"/>
                <a:ext cx="222681" cy="271575"/>
                <a:chOff x="3312043" y="4084938"/>
                <a:chExt cx="189762" cy="211269"/>
              </a:xfrm>
            </p:grpSpPr>
            <p:sp>
              <p:nvSpPr>
                <p:cNvPr id="64" name="Chord 63">
                  <a:extLst>
                    <a:ext uri="{FF2B5EF4-FFF2-40B4-BE49-F238E27FC236}">
                      <a16:creationId xmlns:a16="http://schemas.microsoft.com/office/drawing/2014/main" id="{627B8A05-62FA-08C9-2473-26A30537B3A0}"/>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65" name="Chord 64">
                  <a:extLst>
                    <a:ext uri="{FF2B5EF4-FFF2-40B4-BE49-F238E27FC236}">
                      <a16:creationId xmlns:a16="http://schemas.microsoft.com/office/drawing/2014/main" id="{00AC4C02-D8A4-EAC6-8201-9A4FCF06734F}"/>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38" name="Rectangle: Single Corner Snipped 29">
                <a:extLst>
                  <a:ext uri="{FF2B5EF4-FFF2-40B4-BE49-F238E27FC236}">
                    <a16:creationId xmlns:a16="http://schemas.microsoft.com/office/drawing/2014/main" id="{B8472082-9B83-A402-A9E0-648FE29A27EF}"/>
                  </a:ext>
                </a:extLst>
              </p:cNvPr>
              <p:cNvSpPr/>
              <p:nvPr/>
            </p:nvSpPr>
            <p:spPr>
              <a:xfrm flipH="1">
                <a:off x="-2499286" y="4178008"/>
                <a:ext cx="568860" cy="827358"/>
              </a:xfrm>
              <a:prstGeom prst="snip1Rect">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39" name="Oval 38">
                <a:extLst>
                  <a:ext uri="{FF2B5EF4-FFF2-40B4-BE49-F238E27FC236}">
                    <a16:creationId xmlns:a16="http://schemas.microsoft.com/office/drawing/2014/main" id="{E4BD0A7B-45C0-F4BF-3010-6602E72E3E7F}"/>
                  </a:ext>
                </a:extLst>
              </p:cNvPr>
              <p:cNvSpPr/>
              <p:nvPr/>
            </p:nvSpPr>
            <p:spPr>
              <a:xfrm>
                <a:off x="-2642508" y="3512248"/>
                <a:ext cx="124405" cy="276019"/>
              </a:xfrm>
              <a:prstGeom prst="ellipse">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ndParaRPr>
              </a:p>
            </p:txBody>
          </p:sp>
          <p:sp>
            <p:nvSpPr>
              <p:cNvPr id="40" name="Oval 39">
                <a:extLst>
                  <a:ext uri="{FF2B5EF4-FFF2-40B4-BE49-F238E27FC236}">
                    <a16:creationId xmlns:a16="http://schemas.microsoft.com/office/drawing/2014/main" id="{15ECBE7D-2F6F-FB90-2252-1A9410039DB7}"/>
                  </a:ext>
                </a:extLst>
              </p:cNvPr>
              <p:cNvSpPr/>
              <p:nvPr/>
            </p:nvSpPr>
            <p:spPr>
              <a:xfrm>
                <a:off x="-1866898" y="3503731"/>
                <a:ext cx="124405" cy="276019"/>
              </a:xfrm>
              <a:prstGeom prst="ellipse">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41" name="Flowchart: Off-page Connector 40">
                <a:extLst>
                  <a:ext uri="{FF2B5EF4-FFF2-40B4-BE49-F238E27FC236}">
                    <a16:creationId xmlns:a16="http://schemas.microsoft.com/office/drawing/2014/main" id="{53C775C0-A808-8B94-535A-8812270D738F}"/>
                  </a:ext>
                </a:extLst>
              </p:cNvPr>
              <p:cNvSpPr/>
              <p:nvPr/>
            </p:nvSpPr>
            <p:spPr>
              <a:xfrm>
                <a:off x="-2302333" y="3983370"/>
                <a:ext cx="223549" cy="293853"/>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42" name="Oval 41">
                <a:extLst>
                  <a:ext uri="{FF2B5EF4-FFF2-40B4-BE49-F238E27FC236}">
                    <a16:creationId xmlns:a16="http://schemas.microsoft.com/office/drawing/2014/main" id="{78C838D5-F26C-9080-D701-B45EA09B07C2}"/>
                  </a:ext>
                </a:extLst>
              </p:cNvPr>
              <p:cNvSpPr/>
              <p:nvPr/>
            </p:nvSpPr>
            <p:spPr>
              <a:xfrm>
                <a:off x="-2588081" y="3101811"/>
                <a:ext cx="777555" cy="979510"/>
              </a:xfrm>
              <a:prstGeom prst="ellipse">
                <a:avLst/>
              </a:prstGeom>
              <a:solidFill>
                <a:srgbClr val="EED69D"/>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43" name="Flowchart: Terminator 42">
                <a:extLst>
                  <a:ext uri="{FF2B5EF4-FFF2-40B4-BE49-F238E27FC236}">
                    <a16:creationId xmlns:a16="http://schemas.microsoft.com/office/drawing/2014/main" id="{39BDA036-4259-6E2A-533B-65C3B46ECBC4}"/>
                  </a:ext>
                </a:extLst>
              </p:cNvPr>
              <p:cNvSpPr/>
              <p:nvPr/>
            </p:nvSpPr>
            <p:spPr>
              <a:xfrm rot="1600366">
                <a:off x="-2721995" y="4367141"/>
                <a:ext cx="151903" cy="478994"/>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44" name="Flowchart: Terminator 43">
                <a:extLst>
                  <a:ext uri="{FF2B5EF4-FFF2-40B4-BE49-F238E27FC236}">
                    <a16:creationId xmlns:a16="http://schemas.microsoft.com/office/drawing/2014/main" id="{0057BC7D-CC72-2434-FDE7-2D68E8F1896C}"/>
                  </a:ext>
                </a:extLst>
              </p:cNvPr>
              <p:cNvSpPr/>
              <p:nvPr/>
            </p:nvSpPr>
            <p:spPr>
              <a:xfrm rot="21089715">
                <a:off x="-1896262" y="4371274"/>
                <a:ext cx="125421" cy="477717"/>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45" name="Flowchart: Delay 44">
                <a:extLst>
                  <a:ext uri="{FF2B5EF4-FFF2-40B4-BE49-F238E27FC236}">
                    <a16:creationId xmlns:a16="http://schemas.microsoft.com/office/drawing/2014/main" id="{2851E44D-E42F-2EA8-B567-D65BF6D655AC}"/>
                  </a:ext>
                </a:extLst>
              </p:cNvPr>
              <p:cNvSpPr/>
              <p:nvPr/>
            </p:nvSpPr>
            <p:spPr>
              <a:xfrm rot="2022916" flipH="1">
                <a:off x="-2634761" y="4154053"/>
                <a:ext cx="215771" cy="442399"/>
              </a:xfrm>
              <a:prstGeom prst="flowChartDelay">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ndParaRPr>
              </a:p>
            </p:txBody>
          </p:sp>
          <p:sp>
            <p:nvSpPr>
              <p:cNvPr id="46" name="Moon 45">
                <a:extLst>
                  <a:ext uri="{FF2B5EF4-FFF2-40B4-BE49-F238E27FC236}">
                    <a16:creationId xmlns:a16="http://schemas.microsoft.com/office/drawing/2014/main" id="{1601DEC3-EB91-966B-AB47-7E753463840F}"/>
                  </a:ext>
                </a:extLst>
              </p:cNvPr>
              <p:cNvSpPr/>
              <p:nvPr/>
            </p:nvSpPr>
            <p:spPr>
              <a:xfrm rot="5400000">
                <a:off x="-2468073" y="2845301"/>
                <a:ext cx="574130" cy="798746"/>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7" name="Moon 46">
                <a:extLst>
                  <a:ext uri="{FF2B5EF4-FFF2-40B4-BE49-F238E27FC236}">
                    <a16:creationId xmlns:a16="http://schemas.microsoft.com/office/drawing/2014/main" id="{FCF99BE1-9368-6D22-5621-35A669D9452E}"/>
                  </a:ext>
                </a:extLst>
              </p:cNvPr>
              <p:cNvSpPr/>
              <p:nvPr/>
            </p:nvSpPr>
            <p:spPr>
              <a:xfrm rot="5400000">
                <a:off x="-2404865" y="2918594"/>
                <a:ext cx="412827" cy="779261"/>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8" name="Oval 47">
                <a:extLst>
                  <a:ext uri="{FF2B5EF4-FFF2-40B4-BE49-F238E27FC236}">
                    <a16:creationId xmlns:a16="http://schemas.microsoft.com/office/drawing/2014/main" id="{0CC7339E-BA5C-227A-80D8-7688FF4EE3CA}"/>
                  </a:ext>
                </a:extLst>
              </p:cNvPr>
              <p:cNvSpPr/>
              <p:nvPr/>
            </p:nvSpPr>
            <p:spPr>
              <a:xfrm>
                <a:off x="-2346964" y="2996066"/>
                <a:ext cx="308584" cy="131459"/>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ndParaRPr>
              </a:p>
            </p:txBody>
          </p:sp>
          <p:sp>
            <p:nvSpPr>
              <p:cNvPr id="49" name="Flowchart: Delay 48">
                <a:extLst>
                  <a:ext uri="{FF2B5EF4-FFF2-40B4-BE49-F238E27FC236}">
                    <a16:creationId xmlns:a16="http://schemas.microsoft.com/office/drawing/2014/main" id="{5CD08121-71C0-8A25-9B04-C220A00B3F4E}"/>
                  </a:ext>
                </a:extLst>
              </p:cNvPr>
              <p:cNvSpPr/>
              <p:nvPr/>
            </p:nvSpPr>
            <p:spPr>
              <a:xfrm rot="19976169">
                <a:off x="-2017770" y="4144258"/>
                <a:ext cx="215771" cy="442399"/>
              </a:xfrm>
              <a:prstGeom prst="flowChartDelay">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ndParaRPr>
              </a:p>
            </p:txBody>
          </p:sp>
          <p:sp>
            <p:nvSpPr>
              <p:cNvPr id="50" name="Right Triangle 49">
                <a:extLst>
                  <a:ext uri="{FF2B5EF4-FFF2-40B4-BE49-F238E27FC236}">
                    <a16:creationId xmlns:a16="http://schemas.microsoft.com/office/drawing/2014/main" id="{4CF96DF5-C2A3-C6AC-BCB2-5EC2B5C35385}"/>
                  </a:ext>
                </a:extLst>
              </p:cNvPr>
              <p:cNvSpPr/>
              <p:nvPr/>
            </p:nvSpPr>
            <p:spPr>
              <a:xfrm rot="8699319">
                <a:off x="-2411672" y="4150943"/>
                <a:ext cx="166967" cy="196483"/>
              </a:xfrm>
              <a:prstGeom prst="rtTriangle">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51" name="Right Triangle 50">
                <a:extLst>
                  <a:ext uri="{FF2B5EF4-FFF2-40B4-BE49-F238E27FC236}">
                    <a16:creationId xmlns:a16="http://schemas.microsoft.com/office/drawing/2014/main" id="{984FF261-F277-8149-40E6-A56397A39237}"/>
                  </a:ext>
                </a:extLst>
              </p:cNvPr>
              <p:cNvSpPr/>
              <p:nvPr/>
            </p:nvSpPr>
            <p:spPr>
              <a:xfrm rot="12900681" flipH="1">
                <a:off x="-2131171" y="4150943"/>
                <a:ext cx="166967" cy="196483"/>
              </a:xfrm>
              <a:prstGeom prst="rtTriangle">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52" name="Flowchart: Manual Operation 26">
                <a:extLst>
                  <a:ext uri="{FF2B5EF4-FFF2-40B4-BE49-F238E27FC236}">
                    <a16:creationId xmlns:a16="http://schemas.microsoft.com/office/drawing/2014/main" id="{9CAA9294-161C-BA56-B384-1B48602F8991}"/>
                  </a:ext>
                </a:extLst>
              </p:cNvPr>
              <p:cNvSpPr/>
              <p:nvPr/>
            </p:nvSpPr>
            <p:spPr>
              <a:xfrm rot="230863" flipV="1">
                <a:off x="-2487781" y="4999311"/>
                <a:ext cx="279424" cy="842686"/>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53" name="Flowchart: Terminator 52">
                <a:extLst>
                  <a:ext uri="{FF2B5EF4-FFF2-40B4-BE49-F238E27FC236}">
                    <a16:creationId xmlns:a16="http://schemas.microsoft.com/office/drawing/2014/main" id="{A1AE3362-4592-F1C2-6339-3E78B832ACEB}"/>
                  </a:ext>
                </a:extLst>
              </p:cNvPr>
              <p:cNvSpPr/>
              <p:nvPr/>
            </p:nvSpPr>
            <p:spPr>
              <a:xfrm rot="2262586">
                <a:off x="-1739384" y="4455383"/>
                <a:ext cx="121632" cy="4068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54" name="Flowchart: Terminator 53">
                <a:extLst>
                  <a:ext uri="{FF2B5EF4-FFF2-40B4-BE49-F238E27FC236}">
                    <a16:creationId xmlns:a16="http://schemas.microsoft.com/office/drawing/2014/main" id="{657C39C1-5726-A24D-90C9-86EEC998FB45}"/>
                  </a:ext>
                </a:extLst>
              </p:cNvPr>
              <p:cNvSpPr/>
              <p:nvPr/>
            </p:nvSpPr>
            <p:spPr>
              <a:xfrm rot="18705810" flipH="1">
                <a:off x="-2714969" y="4736489"/>
                <a:ext cx="95213" cy="280136"/>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ndParaRPr>
              </a:p>
            </p:txBody>
          </p:sp>
          <p:sp>
            <p:nvSpPr>
              <p:cNvPr id="55" name="Flowchart: Connector 54">
                <a:extLst>
                  <a:ext uri="{FF2B5EF4-FFF2-40B4-BE49-F238E27FC236}">
                    <a16:creationId xmlns:a16="http://schemas.microsoft.com/office/drawing/2014/main" id="{62641FB0-61C4-707B-A83F-6A5967195D2D}"/>
                  </a:ext>
                </a:extLst>
              </p:cNvPr>
              <p:cNvSpPr/>
              <p:nvPr/>
            </p:nvSpPr>
            <p:spPr>
              <a:xfrm>
                <a:off x="-2225278" y="4320573"/>
                <a:ext cx="53650" cy="58769"/>
              </a:xfrm>
              <a:prstGeom prst="flowChartConnector">
                <a:avLst/>
              </a:prstGeom>
              <a:solidFill>
                <a:srgbClr val="008000"/>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6" name="Flowchart: Connector 55">
                <a:extLst>
                  <a:ext uri="{FF2B5EF4-FFF2-40B4-BE49-F238E27FC236}">
                    <a16:creationId xmlns:a16="http://schemas.microsoft.com/office/drawing/2014/main" id="{0D6015D2-82F4-7E54-E303-D3A9142AD962}"/>
                  </a:ext>
                </a:extLst>
              </p:cNvPr>
              <p:cNvSpPr/>
              <p:nvPr/>
            </p:nvSpPr>
            <p:spPr>
              <a:xfrm>
                <a:off x="-2225278" y="4405700"/>
                <a:ext cx="53650" cy="58769"/>
              </a:xfrm>
              <a:prstGeom prst="flowChartConnector">
                <a:avLst/>
              </a:prstGeom>
              <a:solidFill>
                <a:srgbClr val="008000"/>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57" name="Group 56">
                <a:extLst>
                  <a:ext uri="{FF2B5EF4-FFF2-40B4-BE49-F238E27FC236}">
                    <a16:creationId xmlns:a16="http://schemas.microsoft.com/office/drawing/2014/main" id="{86D44F87-4861-F71E-6FA8-7C677C9583F1}"/>
                  </a:ext>
                </a:extLst>
              </p:cNvPr>
              <p:cNvGrpSpPr/>
              <p:nvPr/>
            </p:nvGrpSpPr>
            <p:grpSpPr>
              <a:xfrm>
                <a:off x="-2123362" y="4260410"/>
                <a:ext cx="218912" cy="352027"/>
                <a:chOff x="859632" y="2338402"/>
                <a:chExt cx="571500" cy="788345"/>
              </a:xfrm>
            </p:grpSpPr>
            <p:sp>
              <p:nvSpPr>
                <p:cNvPr id="62" name="Rectangle 61">
                  <a:extLst>
                    <a:ext uri="{FF2B5EF4-FFF2-40B4-BE49-F238E27FC236}">
                      <a16:creationId xmlns:a16="http://schemas.microsoft.com/office/drawing/2014/main" id="{627A4AFB-1944-4AB2-01E7-FEC50BFEBFAE}"/>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pic>
              <p:nvPicPr>
                <p:cNvPr id="63" name="Picture 62">
                  <a:extLst>
                    <a:ext uri="{FF2B5EF4-FFF2-40B4-BE49-F238E27FC236}">
                      <a16:creationId xmlns:a16="http://schemas.microsoft.com/office/drawing/2014/main" id="{197500D2-6DA7-0630-6F5A-7DF48684769E}"/>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sp>
            <p:nvSpPr>
              <p:cNvPr id="58" name="Freeform: Shape 233">
                <a:extLst>
                  <a:ext uri="{FF2B5EF4-FFF2-40B4-BE49-F238E27FC236}">
                    <a16:creationId xmlns:a16="http://schemas.microsoft.com/office/drawing/2014/main" id="{DC0C2FA1-E7FD-E4E6-F109-8C48846291C9}"/>
                  </a:ext>
                </a:extLst>
              </p:cNvPr>
              <p:cNvSpPr/>
              <p:nvPr/>
            </p:nvSpPr>
            <p:spPr>
              <a:xfrm rot="14816196">
                <a:off x="-2606070" y="4897498"/>
                <a:ext cx="184707" cy="177059"/>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59" name="Group 58">
                <a:extLst>
                  <a:ext uri="{FF2B5EF4-FFF2-40B4-BE49-F238E27FC236}">
                    <a16:creationId xmlns:a16="http://schemas.microsoft.com/office/drawing/2014/main" id="{F2F70DF1-4FC7-1F6C-EF93-29112D876067}"/>
                  </a:ext>
                </a:extLst>
              </p:cNvPr>
              <p:cNvGrpSpPr/>
              <p:nvPr/>
            </p:nvGrpSpPr>
            <p:grpSpPr>
              <a:xfrm rot="20979317">
                <a:off x="-1622790" y="4356147"/>
                <a:ext cx="291582" cy="209055"/>
                <a:chOff x="2687747" y="3880759"/>
                <a:chExt cx="433033" cy="310471"/>
              </a:xfrm>
            </p:grpSpPr>
            <p:sp>
              <p:nvSpPr>
                <p:cNvPr id="60" name="Freeform: Shape 235">
                  <a:extLst>
                    <a:ext uri="{FF2B5EF4-FFF2-40B4-BE49-F238E27FC236}">
                      <a16:creationId xmlns:a16="http://schemas.microsoft.com/office/drawing/2014/main" id="{B5901E27-40A9-291B-C2C1-7B4FEDF0AF0D}"/>
                    </a:ext>
                  </a:extLst>
                </p:cNvPr>
                <p:cNvSpPr/>
                <p:nvPr/>
              </p:nvSpPr>
              <p:spPr>
                <a:xfrm rot="214698">
                  <a:off x="2687747" y="3880759"/>
                  <a:ext cx="433033" cy="310471"/>
                </a:xfrm>
                <a:custGeom>
                  <a:avLst/>
                  <a:gdLst>
                    <a:gd name="connsiteX0" fmla="*/ 124530 w 1197450"/>
                    <a:gd name="connsiteY0" fmla="*/ 0 h 858535"/>
                    <a:gd name="connsiteX1" fmla="*/ 253778 w 1197450"/>
                    <a:gd name="connsiteY1" fmla="*/ 136669 h 858535"/>
                    <a:gd name="connsiteX2" fmla="*/ 247969 w 1197450"/>
                    <a:gd name="connsiteY2" fmla="*/ 177311 h 858535"/>
                    <a:gd name="connsiteX3" fmla="*/ 236389 w 1197450"/>
                    <a:gd name="connsiteY3" fmla="*/ 202783 h 858535"/>
                    <a:gd name="connsiteX4" fmla="*/ 252130 w 1197450"/>
                    <a:gd name="connsiteY4" fmla="*/ 193168 h 858535"/>
                    <a:gd name="connsiteX5" fmla="*/ 258105 w 1197450"/>
                    <a:gd name="connsiteY5" fmla="*/ 209334 h 858535"/>
                    <a:gd name="connsiteX6" fmla="*/ 281636 w 1197450"/>
                    <a:gd name="connsiteY6" fmla="*/ 220132 h 858535"/>
                    <a:gd name="connsiteX7" fmla="*/ 297810 w 1197450"/>
                    <a:gd name="connsiteY7" fmla="*/ 214378 h 858535"/>
                    <a:gd name="connsiteX8" fmla="*/ 306254 w 1197450"/>
                    <a:gd name="connsiteY8" fmla="*/ 208666 h 858535"/>
                    <a:gd name="connsiteX9" fmla="*/ 362249 w 1197450"/>
                    <a:gd name="connsiteY9" fmla="*/ 191453 h 858535"/>
                    <a:gd name="connsiteX10" fmla="*/ 363282 w 1197450"/>
                    <a:gd name="connsiteY10" fmla="*/ 191086 h 858535"/>
                    <a:gd name="connsiteX11" fmla="*/ 363445 w 1197450"/>
                    <a:gd name="connsiteY11" fmla="*/ 191084 h 858535"/>
                    <a:gd name="connsiteX12" fmla="*/ 369327 w 1197450"/>
                    <a:gd name="connsiteY12" fmla="*/ 189277 h 858535"/>
                    <a:gd name="connsiteX13" fmla="*/ 446561 w 1197450"/>
                    <a:gd name="connsiteY13" fmla="*/ 182167 h 858535"/>
                    <a:gd name="connsiteX14" fmla="*/ 479781 w 1197450"/>
                    <a:gd name="connsiteY14" fmla="*/ 185224 h 858535"/>
                    <a:gd name="connsiteX15" fmla="*/ 525533 w 1197450"/>
                    <a:gd name="connsiteY15" fmla="*/ 170409 h 858535"/>
                    <a:gd name="connsiteX16" fmla="*/ 586989 w 1197450"/>
                    <a:gd name="connsiteY16" fmla="*/ 164449 h 858535"/>
                    <a:gd name="connsiteX17" fmla="*/ 698629 w 1197450"/>
                    <a:gd name="connsiteY17" fmla="*/ 186662 h 858535"/>
                    <a:gd name="connsiteX18" fmla="*/ 711963 w 1197450"/>
                    <a:gd name="connsiteY18" fmla="*/ 196160 h 858535"/>
                    <a:gd name="connsiteX19" fmla="*/ 727561 w 1197450"/>
                    <a:gd name="connsiteY19" fmla="*/ 198474 h 858535"/>
                    <a:gd name="connsiteX20" fmla="*/ 775730 w 1197450"/>
                    <a:gd name="connsiteY20" fmla="*/ 191874 h 858535"/>
                    <a:gd name="connsiteX21" fmla="*/ 834617 w 1197450"/>
                    <a:gd name="connsiteY21" fmla="*/ 194961 h 858535"/>
                    <a:gd name="connsiteX22" fmla="*/ 967022 w 1197450"/>
                    <a:gd name="connsiteY22" fmla="*/ 251569 h 858535"/>
                    <a:gd name="connsiteX23" fmla="*/ 974608 w 1197450"/>
                    <a:gd name="connsiteY23" fmla="*/ 274951 h 858535"/>
                    <a:gd name="connsiteX24" fmla="*/ 1013567 w 1197450"/>
                    <a:gd name="connsiteY24" fmla="*/ 277856 h 858535"/>
                    <a:gd name="connsiteX25" fmla="*/ 1107944 w 1197450"/>
                    <a:gd name="connsiteY25" fmla="*/ 312703 h 858535"/>
                    <a:gd name="connsiteX26" fmla="*/ 1115861 w 1197450"/>
                    <a:gd name="connsiteY26" fmla="*/ 327183 h 858535"/>
                    <a:gd name="connsiteX27" fmla="*/ 1113335 w 1197450"/>
                    <a:gd name="connsiteY27" fmla="*/ 327425 h 858535"/>
                    <a:gd name="connsiteX28" fmla="*/ 1113335 w 1197450"/>
                    <a:gd name="connsiteY28" fmla="*/ 327426 h 858535"/>
                    <a:gd name="connsiteX29" fmla="*/ 1116595 w 1197450"/>
                    <a:gd name="connsiteY29" fmla="*/ 328526 h 858535"/>
                    <a:gd name="connsiteX30" fmla="*/ 1118816 w 1197450"/>
                    <a:gd name="connsiteY30" fmla="*/ 332587 h 858535"/>
                    <a:gd name="connsiteX31" fmla="*/ 1125875 w 1197450"/>
                    <a:gd name="connsiteY31" fmla="*/ 331654 h 858535"/>
                    <a:gd name="connsiteX32" fmla="*/ 1172104 w 1197450"/>
                    <a:gd name="connsiteY32" fmla="*/ 347240 h 858535"/>
                    <a:gd name="connsiteX33" fmla="*/ 1186015 w 1197450"/>
                    <a:gd name="connsiteY33" fmla="*/ 419646 h 858535"/>
                    <a:gd name="connsiteX34" fmla="*/ 1164273 w 1197450"/>
                    <a:gd name="connsiteY34" fmla="*/ 438137 h 858535"/>
                    <a:gd name="connsiteX35" fmla="*/ 1073728 w 1197450"/>
                    <a:gd name="connsiteY35" fmla="*/ 450576 h 858535"/>
                    <a:gd name="connsiteX36" fmla="*/ 1012986 w 1197450"/>
                    <a:gd name="connsiteY36" fmla="*/ 453814 h 858535"/>
                    <a:gd name="connsiteX37" fmla="*/ 935340 w 1197450"/>
                    <a:gd name="connsiteY37" fmla="*/ 449672 h 858535"/>
                    <a:gd name="connsiteX38" fmla="*/ 921097 w 1197450"/>
                    <a:gd name="connsiteY38" fmla="*/ 447135 h 858535"/>
                    <a:gd name="connsiteX39" fmla="*/ 871807 w 1197450"/>
                    <a:gd name="connsiteY39" fmla="*/ 469826 h 858535"/>
                    <a:gd name="connsiteX40" fmla="*/ 812500 w 1197450"/>
                    <a:gd name="connsiteY40" fmla="*/ 488413 h 858535"/>
                    <a:gd name="connsiteX41" fmla="*/ 802528 w 1197450"/>
                    <a:gd name="connsiteY41" fmla="*/ 503450 h 858535"/>
                    <a:gd name="connsiteX42" fmla="*/ 733894 w 1197450"/>
                    <a:gd name="connsiteY42" fmla="*/ 557287 h 858535"/>
                    <a:gd name="connsiteX43" fmla="*/ 713376 w 1197450"/>
                    <a:gd name="connsiteY43" fmla="*/ 567560 h 858535"/>
                    <a:gd name="connsiteX44" fmla="*/ 677976 w 1197450"/>
                    <a:gd name="connsiteY44" fmla="*/ 600309 h 858535"/>
                    <a:gd name="connsiteX45" fmla="*/ 544593 w 1197450"/>
                    <a:gd name="connsiteY45" fmla="*/ 681774 h 858535"/>
                    <a:gd name="connsiteX46" fmla="*/ 374287 w 1197450"/>
                    <a:gd name="connsiteY46" fmla="*/ 681773 h 858535"/>
                    <a:gd name="connsiteX47" fmla="*/ 362646 w 1197450"/>
                    <a:gd name="connsiteY47" fmla="*/ 686506 h 858535"/>
                    <a:gd name="connsiteX48" fmla="*/ 351988 w 1197450"/>
                    <a:gd name="connsiteY48" fmla="*/ 688616 h 858535"/>
                    <a:gd name="connsiteX49" fmla="*/ 337544 w 1197450"/>
                    <a:gd name="connsiteY49" fmla="*/ 698170 h 858535"/>
                    <a:gd name="connsiteX50" fmla="*/ 318186 w 1197450"/>
                    <a:gd name="connsiteY50" fmla="*/ 725085 h 858535"/>
                    <a:gd name="connsiteX51" fmla="*/ 315949 w 1197450"/>
                    <a:gd name="connsiteY51" fmla="*/ 735957 h 858535"/>
                    <a:gd name="connsiteX52" fmla="*/ 311707 w 1197450"/>
                    <a:gd name="connsiteY52" fmla="*/ 734094 h 858535"/>
                    <a:gd name="connsiteX53" fmla="*/ 303545 w 1197450"/>
                    <a:gd name="connsiteY53" fmla="*/ 745441 h 858535"/>
                    <a:gd name="connsiteX54" fmla="*/ 307591 w 1197450"/>
                    <a:gd name="connsiteY54" fmla="*/ 748435 h 858535"/>
                    <a:gd name="connsiteX55" fmla="*/ 222970 w 1197450"/>
                    <a:gd name="connsiteY55" fmla="*/ 858535 h 858535"/>
                    <a:gd name="connsiteX56" fmla="*/ 0 w 1197450"/>
                    <a:gd name="connsiteY56" fmla="*/ 693571 h 858535"/>
                    <a:gd name="connsiteX57" fmla="*/ 53018 w 1197450"/>
                    <a:gd name="connsiteY57" fmla="*/ 624590 h 858535"/>
                    <a:gd name="connsiteX58" fmla="*/ 80919 w 1197450"/>
                    <a:gd name="connsiteY58" fmla="*/ 560696 h 858535"/>
                    <a:gd name="connsiteX59" fmla="*/ 100085 w 1197450"/>
                    <a:gd name="connsiteY59" fmla="*/ 484278 h 858535"/>
                    <a:gd name="connsiteX60" fmla="*/ 102618 w 1197450"/>
                    <a:gd name="connsiteY60" fmla="*/ 423854 h 858535"/>
                    <a:gd name="connsiteX61" fmla="*/ 91356 w 1197450"/>
                    <a:gd name="connsiteY61" fmla="*/ 398203 h 858535"/>
                    <a:gd name="connsiteX62" fmla="*/ 111161 w 1197450"/>
                    <a:gd name="connsiteY62" fmla="*/ 291219 h 858535"/>
                    <a:gd name="connsiteX63" fmla="*/ 132275 w 1197450"/>
                    <a:gd name="connsiteY63" fmla="*/ 271686 h 858535"/>
                    <a:gd name="connsiteX64" fmla="*/ 131005 w 1197450"/>
                    <a:gd name="connsiteY64" fmla="*/ 271958 h 858535"/>
                    <a:gd name="connsiteX65" fmla="*/ 135486 w 1197450"/>
                    <a:gd name="connsiteY65" fmla="*/ 262117 h 858535"/>
                    <a:gd name="connsiteX66" fmla="*/ 140004 w 1197450"/>
                    <a:gd name="connsiteY66" fmla="*/ 228987 h 858535"/>
                    <a:gd name="connsiteX67" fmla="*/ 123167 w 1197450"/>
                    <a:gd name="connsiteY67" fmla="*/ 168805 h 858535"/>
                    <a:gd name="connsiteX68" fmla="*/ 109848 w 1197450"/>
                    <a:gd name="connsiteY68" fmla="*/ 155508 h 858535"/>
                    <a:gd name="connsiteX69" fmla="*/ 114734 w 1197450"/>
                    <a:gd name="connsiteY69" fmla="*/ 129579 h 858535"/>
                    <a:gd name="connsiteX70" fmla="*/ 100086 w 1197450"/>
                    <a:gd name="connsiteY70" fmla="*/ 78208 h 858535"/>
                    <a:gd name="connsiteX71" fmla="*/ 67785 w 1197450"/>
                    <a:gd name="connsiteY71" fmla="*/ 49709 h 858535"/>
                    <a:gd name="connsiteX72" fmla="*/ 65227 w 1197450"/>
                    <a:gd name="connsiteY72" fmla="*/ 41289 h 858535"/>
                    <a:gd name="connsiteX73" fmla="*/ 69851 w 1197450"/>
                    <a:gd name="connsiteY73" fmla="*/ 31485 h 858535"/>
                    <a:gd name="connsiteX74" fmla="*/ 72571 w 1197450"/>
                    <a:gd name="connsiteY74" fmla="*/ 11917 h 858535"/>
                    <a:gd name="connsiteX75" fmla="*/ 74221 w 1197450"/>
                    <a:gd name="connsiteY75" fmla="*/ 10740 h 858535"/>
                    <a:gd name="connsiteX76" fmla="*/ 124530 w 1197450"/>
                    <a:gd name="connsiteY76" fmla="*/ 0 h 85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197450" h="858535">
                      <a:moveTo>
                        <a:pt x="124530" y="0"/>
                      </a:moveTo>
                      <a:cubicBezTo>
                        <a:pt x="195913" y="0"/>
                        <a:pt x="253778" y="61188"/>
                        <a:pt x="253778" y="136669"/>
                      </a:cubicBezTo>
                      <a:cubicBezTo>
                        <a:pt x="253779" y="150822"/>
                        <a:pt x="251746" y="164472"/>
                        <a:pt x="247969" y="177311"/>
                      </a:cubicBezTo>
                      <a:lnTo>
                        <a:pt x="236389" y="202783"/>
                      </a:lnTo>
                      <a:lnTo>
                        <a:pt x="252130" y="193168"/>
                      </a:lnTo>
                      <a:lnTo>
                        <a:pt x="258105" y="209334"/>
                      </a:lnTo>
                      <a:cubicBezTo>
                        <a:pt x="261565" y="218690"/>
                        <a:pt x="272098" y="223525"/>
                        <a:pt x="281636" y="220132"/>
                      </a:cubicBezTo>
                      <a:lnTo>
                        <a:pt x="297810" y="214378"/>
                      </a:lnTo>
                      <a:lnTo>
                        <a:pt x="306254" y="208666"/>
                      </a:lnTo>
                      <a:lnTo>
                        <a:pt x="362249" y="191453"/>
                      </a:lnTo>
                      <a:lnTo>
                        <a:pt x="363282" y="191086"/>
                      </a:lnTo>
                      <a:lnTo>
                        <a:pt x="363445" y="191084"/>
                      </a:lnTo>
                      <a:lnTo>
                        <a:pt x="369327" y="189277"/>
                      </a:lnTo>
                      <a:cubicBezTo>
                        <a:pt x="393066" y="184699"/>
                        <a:pt x="419165" y="182167"/>
                        <a:pt x="446561" y="182167"/>
                      </a:cubicBezTo>
                      <a:lnTo>
                        <a:pt x="479781" y="185224"/>
                      </a:lnTo>
                      <a:lnTo>
                        <a:pt x="525533" y="170409"/>
                      </a:lnTo>
                      <a:cubicBezTo>
                        <a:pt x="544421" y="166572"/>
                        <a:pt x="565188" y="164450"/>
                        <a:pt x="586989" y="164449"/>
                      </a:cubicBezTo>
                      <a:cubicBezTo>
                        <a:pt x="630587" y="164449"/>
                        <a:pt x="670056" y="172936"/>
                        <a:pt x="698629" y="186662"/>
                      </a:cubicBezTo>
                      <a:lnTo>
                        <a:pt x="711963" y="196160"/>
                      </a:lnTo>
                      <a:lnTo>
                        <a:pt x="727561" y="198474"/>
                      </a:lnTo>
                      <a:lnTo>
                        <a:pt x="775730" y="191874"/>
                      </a:lnTo>
                      <a:cubicBezTo>
                        <a:pt x="794061" y="191186"/>
                        <a:pt x="813974" y="192143"/>
                        <a:pt x="834617" y="194961"/>
                      </a:cubicBezTo>
                      <a:cubicBezTo>
                        <a:pt x="896550" y="203422"/>
                        <a:pt x="947476" y="226260"/>
                        <a:pt x="967022" y="251569"/>
                      </a:cubicBezTo>
                      <a:lnTo>
                        <a:pt x="974608" y="274951"/>
                      </a:lnTo>
                      <a:lnTo>
                        <a:pt x="1013567" y="277856"/>
                      </a:lnTo>
                      <a:cubicBezTo>
                        <a:pt x="1056002" y="284484"/>
                        <a:pt x="1089997" y="297035"/>
                        <a:pt x="1107944" y="312703"/>
                      </a:cubicBezTo>
                      <a:lnTo>
                        <a:pt x="1115861" y="327183"/>
                      </a:lnTo>
                      <a:lnTo>
                        <a:pt x="1113335" y="327425"/>
                      </a:lnTo>
                      <a:lnTo>
                        <a:pt x="1113335" y="327426"/>
                      </a:lnTo>
                      <a:lnTo>
                        <a:pt x="1116595" y="328526"/>
                      </a:lnTo>
                      <a:lnTo>
                        <a:pt x="1118816" y="332587"/>
                      </a:lnTo>
                      <a:lnTo>
                        <a:pt x="1125875" y="331654"/>
                      </a:lnTo>
                      <a:lnTo>
                        <a:pt x="1172104" y="347240"/>
                      </a:lnTo>
                      <a:cubicBezTo>
                        <a:pt x="1200034" y="365470"/>
                        <a:pt x="1205201" y="392363"/>
                        <a:pt x="1186015" y="419646"/>
                      </a:cubicBezTo>
                      <a:lnTo>
                        <a:pt x="1164273" y="438137"/>
                      </a:lnTo>
                      <a:lnTo>
                        <a:pt x="1073728" y="450576"/>
                      </a:lnTo>
                      <a:lnTo>
                        <a:pt x="1012986" y="453814"/>
                      </a:lnTo>
                      <a:cubicBezTo>
                        <a:pt x="985443" y="453814"/>
                        <a:pt x="959205" y="452341"/>
                        <a:pt x="935340" y="449672"/>
                      </a:cubicBezTo>
                      <a:lnTo>
                        <a:pt x="921097" y="447135"/>
                      </a:lnTo>
                      <a:lnTo>
                        <a:pt x="871807" y="469826"/>
                      </a:lnTo>
                      <a:lnTo>
                        <a:pt x="812500" y="488413"/>
                      </a:lnTo>
                      <a:lnTo>
                        <a:pt x="802528" y="503450"/>
                      </a:lnTo>
                      <a:cubicBezTo>
                        <a:pt x="787176" y="520859"/>
                        <a:pt x="763084" y="540181"/>
                        <a:pt x="733894" y="557287"/>
                      </a:cubicBezTo>
                      <a:lnTo>
                        <a:pt x="713376" y="567560"/>
                      </a:lnTo>
                      <a:lnTo>
                        <a:pt x="677976" y="600309"/>
                      </a:lnTo>
                      <a:lnTo>
                        <a:pt x="544593" y="681774"/>
                      </a:lnTo>
                      <a:lnTo>
                        <a:pt x="374287" y="681773"/>
                      </a:lnTo>
                      <a:lnTo>
                        <a:pt x="362646" y="686506"/>
                      </a:lnTo>
                      <a:lnTo>
                        <a:pt x="351988" y="688616"/>
                      </a:lnTo>
                      <a:lnTo>
                        <a:pt x="337544" y="698170"/>
                      </a:lnTo>
                      <a:lnTo>
                        <a:pt x="318186" y="725085"/>
                      </a:lnTo>
                      <a:lnTo>
                        <a:pt x="315949" y="735957"/>
                      </a:lnTo>
                      <a:lnTo>
                        <a:pt x="311707" y="734094"/>
                      </a:lnTo>
                      <a:lnTo>
                        <a:pt x="303545" y="745441"/>
                      </a:lnTo>
                      <a:lnTo>
                        <a:pt x="307591" y="748435"/>
                      </a:lnTo>
                      <a:lnTo>
                        <a:pt x="222970" y="858535"/>
                      </a:lnTo>
                      <a:lnTo>
                        <a:pt x="0" y="693571"/>
                      </a:lnTo>
                      <a:lnTo>
                        <a:pt x="53018" y="624590"/>
                      </a:lnTo>
                      <a:lnTo>
                        <a:pt x="80919" y="560696"/>
                      </a:lnTo>
                      <a:cubicBezTo>
                        <a:pt x="89850" y="534522"/>
                        <a:pt x="96340" y="508395"/>
                        <a:pt x="100085" y="484278"/>
                      </a:cubicBezTo>
                      <a:lnTo>
                        <a:pt x="102618" y="423854"/>
                      </a:lnTo>
                      <a:lnTo>
                        <a:pt x="91356" y="398203"/>
                      </a:lnTo>
                      <a:cubicBezTo>
                        <a:pt x="81551" y="361340"/>
                        <a:pt x="89011" y="322059"/>
                        <a:pt x="111161" y="291219"/>
                      </a:cubicBezTo>
                      <a:lnTo>
                        <a:pt x="132275" y="271686"/>
                      </a:lnTo>
                      <a:lnTo>
                        <a:pt x="131005" y="271958"/>
                      </a:lnTo>
                      <a:lnTo>
                        <a:pt x="135486" y="262117"/>
                      </a:lnTo>
                      <a:cubicBezTo>
                        <a:pt x="138395" y="251934"/>
                        <a:pt x="140002" y="240738"/>
                        <a:pt x="140004" y="228987"/>
                      </a:cubicBezTo>
                      <a:cubicBezTo>
                        <a:pt x="140002" y="205484"/>
                        <a:pt x="133569" y="184206"/>
                        <a:pt x="123167" y="168805"/>
                      </a:cubicBezTo>
                      <a:lnTo>
                        <a:pt x="109848" y="155508"/>
                      </a:lnTo>
                      <a:lnTo>
                        <a:pt x="114734" y="129579"/>
                      </a:lnTo>
                      <a:cubicBezTo>
                        <a:pt x="114733" y="110551"/>
                        <a:pt x="109336" y="92872"/>
                        <a:pt x="100086" y="78208"/>
                      </a:cubicBezTo>
                      <a:lnTo>
                        <a:pt x="67785" y="49709"/>
                      </a:lnTo>
                      <a:lnTo>
                        <a:pt x="65227" y="41289"/>
                      </a:lnTo>
                      <a:lnTo>
                        <a:pt x="69851" y="31485"/>
                      </a:lnTo>
                      <a:lnTo>
                        <a:pt x="72571" y="11917"/>
                      </a:lnTo>
                      <a:lnTo>
                        <a:pt x="74221" y="10740"/>
                      </a:lnTo>
                      <a:cubicBezTo>
                        <a:pt x="89685" y="3825"/>
                        <a:pt x="106686" y="0"/>
                        <a:pt x="124530" y="0"/>
                      </a:cubicBezTo>
                      <a:close/>
                    </a:path>
                  </a:pathLst>
                </a:custGeom>
                <a:solidFill>
                  <a:srgbClr val="EACC82"/>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61" name="Freeform: Shape 236">
                  <a:extLst>
                    <a:ext uri="{FF2B5EF4-FFF2-40B4-BE49-F238E27FC236}">
                      <a16:creationId xmlns:a16="http://schemas.microsoft.com/office/drawing/2014/main" id="{D345D6EE-9183-602E-2AED-85B93C306B39}"/>
                    </a:ext>
                  </a:extLst>
                </p:cNvPr>
                <p:cNvSpPr/>
                <p:nvPr/>
              </p:nvSpPr>
              <p:spPr>
                <a:xfrm rot="11349003">
                  <a:off x="2727067" y="3940335"/>
                  <a:ext cx="363981" cy="201511"/>
                </a:xfrm>
                <a:custGeom>
                  <a:avLst/>
                  <a:gdLst>
                    <a:gd name="connsiteX0" fmla="*/ 984570 w 1032265"/>
                    <a:gd name="connsiteY0" fmla="*/ 100584 h 582486"/>
                    <a:gd name="connsiteX1" fmla="*/ 966282 w 1032265"/>
                    <a:gd name="connsiteY1" fmla="*/ 50292 h 582486"/>
                    <a:gd name="connsiteX2" fmla="*/ 984570 w 1032265"/>
                    <a:gd name="connsiteY2" fmla="*/ 0 h 582486"/>
                    <a:gd name="connsiteX3" fmla="*/ 979478 w 1032265"/>
                    <a:gd name="connsiteY3" fmla="*/ 50292 h 582486"/>
                    <a:gd name="connsiteX4" fmla="*/ 984570 w 1032265"/>
                    <a:gd name="connsiteY4" fmla="*/ 100584 h 582486"/>
                    <a:gd name="connsiteX5" fmla="*/ 1027954 w 1032265"/>
                    <a:gd name="connsiteY5" fmla="*/ 246514 h 582486"/>
                    <a:gd name="connsiteX6" fmla="*/ 995327 w 1032265"/>
                    <a:gd name="connsiteY6" fmla="*/ 177277 h 582486"/>
                    <a:gd name="connsiteX7" fmla="*/ 961016 w 1032265"/>
                    <a:gd name="connsiteY7" fmla="*/ 146122 h 582486"/>
                    <a:gd name="connsiteX8" fmla="*/ 942703 w 1032265"/>
                    <a:gd name="connsiteY8" fmla="*/ 138999 h 582486"/>
                    <a:gd name="connsiteX9" fmla="*/ 941578 w 1032265"/>
                    <a:gd name="connsiteY9" fmla="*/ 141963 h 582486"/>
                    <a:gd name="connsiteX10" fmla="*/ 940737 w 1032265"/>
                    <a:gd name="connsiteY10" fmla="*/ 138236 h 582486"/>
                    <a:gd name="connsiteX11" fmla="*/ 931707 w 1032265"/>
                    <a:gd name="connsiteY11" fmla="*/ 134724 h 582486"/>
                    <a:gd name="connsiteX12" fmla="*/ 939562 w 1032265"/>
                    <a:gd name="connsiteY12" fmla="*/ 133020 h 582486"/>
                    <a:gd name="connsiteX13" fmla="*/ 934662 w 1032265"/>
                    <a:gd name="connsiteY13" fmla="*/ 111286 h 582486"/>
                    <a:gd name="connsiteX14" fmla="*/ 908951 w 1032265"/>
                    <a:gd name="connsiteY14" fmla="*/ 72726 h 582486"/>
                    <a:gd name="connsiteX15" fmla="*/ 845331 w 1032265"/>
                    <a:gd name="connsiteY15" fmla="*/ 30174 h 582486"/>
                    <a:gd name="connsiteX16" fmla="*/ 914243 w 1032265"/>
                    <a:gd name="connsiteY16" fmla="*/ 68170 h 582486"/>
                    <a:gd name="connsiteX17" fmla="*/ 945889 w 1032265"/>
                    <a:gd name="connsiteY17" fmla="*/ 130604 h 582486"/>
                    <a:gd name="connsiteX18" fmla="*/ 945089 w 1032265"/>
                    <a:gd name="connsiteY18" fmla="*/ 132710 h 582486"/>
                    <a:gd name="connsiteX19" fmla="*/ 960502 w 1032265"/>
                    <a:gd name="connsiteY19" fmla="*/ 138440 h 582486"/>
                    <a:gd name="connsiteX20" fmla="*/ 1000620 w 1032265"/>
                    <a:gd name="connsiteY20" fmla="*/ 172720 h 582486"/>
                    <a:gd name="connsiteX21" fmla="*/ 1027954 w 1032265"/>
                    <a:gd name="connsiteY21" fmla="*/ 246514 h 582486"/>
                    <a:gd name="connsiteX22" fmla="*/ 411742 w 1032265"/>
                    <a:gd name="connsiteY22" fmla="*/ 314128 h 582486"/>
                    <a:gd name="connsiteX23" fmla="*/ 388576 w 1032265"/>
                    <a:gd name="connsiteY23" fmla="*/ 298841 h 582486"/>
                    <a:gd name="connsiteX24" fmla="*/ 385636 w 1032265"/>
                    <a:gd name="connsiteY24" fmla="*/ 252413 h 582486"/>
                    <a:gd name="connsiteX25" fmla="*/ 399119 w 1032265"/>
                    <a:gd name="connsiteY25" fmla="*/ 290070 h 582486"/>
                    <a:gd name="connsiteX26" fmla="*/ 433694 w 1032265"/>
                    <a:gd name="connsiteY26" fmla="*/ 310185 h 582486"/>
                    <a:gd name="connsiteX27" fmla="*/ 411742 w 1032265"/>
                    <a:gd name="connsiteY27" fmla="*/ 314128 h 582486"/>
                    <a:gd name="connsiteX28" fmla="*/ 192315 w 1032265"/>
                    <a:gd name="connsiteY28" fmla="*/ 376257 h 582486"/>
                    <a:gd name="connsiteX29" fmla="*/ 190985 w 1032265"/>
                    <a:gd name="connsiteY29" fmla="*/ 372531 h 582486"/>
                    <a:gd name="connsiteX30" fmla="*/ 231067 w 1032265"/>
                    <a:gd name="connsiteY30" fmla="*/ 290758 h 582486"/>
                    <a:gd name="connsiteX31" fmla="*/ 202187 w 1032265"/>
                    <a:gd name="connsiteY31" fmla="*/ 368920 h 582486"/>
                    <a:gd name="connsiteX32" fmla="*/ 203789 w 1032265"/>
                    <a:gd name="connsiteY32" fmla="*/ 373113 h 582486"/>
                    <a:gd name="connsiteX33" fmla="*/ 461918 w 1032265"/>
                    <a:gd name="connsiteY33" fmla="*/ 384413 h 582486"/>
                    <a:gd name="connsiteX34" fmla="*/ 438751 w 1032265"/>
                    <a:gd name="connsiteY34" fmla="*/ 369124 h 582486"/>
                    <a:gd name="connsiteX35" fmla="*/ 435811 w 1032265"/>
                    <a:gd name="connsiteY35" fmla="*/ 322695 h 582486"/>
                    <a:gd name="connsiteX36" fmla="*/ 449295 w 1032265"/>
                    <a:gd name="connsiteY36" fmla="*/ 360352 h 582486"/>
                    <a:gd name="connsiteX37" fmla="*/ 483869 w 1032265"/>
                    <a:gd name="connsiteY37" fmla="*/ 380467 h 582486"/>
                    <a:gd name="connsiteX38" fmla="*/ 461918 w 1032265"/>
                    <a:gd name="connsiteY38" fmla="*/ 384413 h 582486"/>
                    <a:gd name="connsiteX39" fmla="*/ 667079 w 1032265"/>
                    <a:gd name="connsiteY39" fmla="*/ 400791 h 582486"/>
                    <a:gd name="connsiteX40" fmla="*/ 578444 w 1032265"/>
                    <a:gd name="connsiteY40" fmla="*/ 363985 h 582486"/>
                    <a:gd name="connsiteX41" fmla="*/ 530570 w 1032265"/>
                    <a:gd name="connsiteY41" fmla="*/ 265349 h 582486"/>
                    <a:gd name="connsiteX42" fmla="*/ 587217 w 1032265"/>
                    <a:gd name="connsiteY42" fmla="*/ 353330 h 582486"/>
                    <a:gd name="connsiteX43" fmla="*/ 684437 w 1032265"/>
                    <a:gd name="connsiteY43" fmla="*/ 392030 h 582486"/>
                    <a:gd name="connsiteX44" fmla="*/ 667079 w 1032265"/>
                    <a:gd name="connsiteY44" fmla="*/ 400791 h 582486"/>
                    <a:gd name="connsiteX45" fmla="*/ 139750 w 1032265"/>
                    <a:gd name="connsiteY45" fmla="*/ 506264 h 582486"/>
                    <a:gd name="connsiteX46" fmla="*/ 25 w 1032265"/>
                    <a:gd name="connsiteY46" fmla="*/ 428852 h 582486"/>
                    <a:gd name="connsiteX47" fmla="*/ 134475 w 1032265"/>
                    <a:gd name="connsiteY47" fmla="*/ 342602 h 582486"/>
                    <a:gd name="connsiteX48" fmla="*/ 22438 w 1032265"/>
                    <a:gd name="connsiteY48" fmla="*/ 428131 h 582486"/>
                    <a:gd name="connsiteX49" fmla="*/ 139750 w 1032265"/>
                    <a:gd name="connsiteY49" fmla="*/ 506264 h 582486"/>
                    <a:gd name="connsiteX50" fmla="*/ 392700 w 1032265"/>
                    <a:gd name="connsiteY50" fmla="*/ 500187 h 582486"/>
                    <a:gd name="connsiteX51" fmla="*/ 374717 w 1032265"/>
                    <a:gd name="connsiteY51" fmla="*/ 490113 h 582486"/>
                    <a:gd name="connsiteX52" fmla="*/ 366027 w 1032265"/>
                    <a:gd name="connsiteY52" fmla="*/ 467904 h 582486"/>
                    <a:gd name="connsiteX53" fmla="*/ 371824 w 1032265"/>
                    <a:gd name="connsiteY53" fmla="*/ 454462 h 582486"/>
                    <a:gd name="connsiteX54" fmla="*/ 317093 w 1032265"/>
                    <a:gd name="connsiteY54" fmla="*/ 461051 h 582486"/>
                    <a:gd name="connsiteX55" fmla="*/ 296777 w 1032265"/>
                    <a:gd name="connsiteY55" fmla="*/ 451681 h 582486"/>
                    <a:gd name="connsiteX56" fmla="*/ 216753 w 1032265"/>
                    <a:gd name="connsiteY56" fmla="*/ 490932 h 582486"/>
                    <a:gd name="connsiteX57" fmla="*/ 186167 w 1032265"/>
                    <a:gd name="connsiteY57" fmla="*/ 497879 h 582486"/>
                    <a:gd name="connsiteX58" fmla="*/ 239046 w 1032265"/>
                    <a:gd name="connsiteY58" fmla="*/ 503309 h 582486"/>
                    <a:gd name="connsiteX59" fmla="*/ 335376 w 1032265"/>
                    <a:gd name="connsiteY59" fmla="*/ 504058 h 582486"/>
                    <a:gd name="connsiteX60" fmla="*/ 402720 w 1032265"/>
                    <a:gd name="connsiteY60" fmla="*/ 513613 h 582486"/>
                    <a:gd name="connsiteX61" fmla="*/ 335787 w 1032265"/>
                    <a:gd name="connsiteY61" fmla="*/ 517767 h 582486"/>
                    <a:gd name="connsiteX62" fmla="*/ 176685 w 1032265"/>
                    <a:gd name="connsiteY62" fmla="*/ 505752 h 582486"/>
                    <a:gd name="connsiteX63" fmla="*/ 170782 w 1032265"/>
                    <a:gd name="connsiteY63" fmla="*/ 501375 h 582486"/>
                    <a:gd name="connsiteX64" fmla="*/ 153279 w 1032265"/>
                    <a:gd name="connsiteY64" fmla="*/ 505349 h 582486"/>
                    <a:gd name="connsiteX65" fmla="*/ 132634 w 1032265"/>
                    <a:gd name="connsiteY65" fmla="*/ 496941 h 582486"/>
                    <a:gd name="connsiteX66" fmla="*/ 205971 w 1032265"/>
                    <a:gd name="connsiteY66" fmla="*/ 472812 h 582486"/>
                    <a:gd name="connsiteX67" fmla="*/ 275382 w 1032265"/>
                    <a:gd name="connsiteY67" fmla="*/ 437162 h 582486"/>
                    <a:gd name="connsiteX68" fmla="*/ 237125 w 1032265"/>
                    <a:gd name="connsiteY68" fmla="*/ 432799 h 582486"/>
                    <a:gd name="connsiteX69" fmla="*/ 201636 w 1032265"/>
                    <a:gd name="connsiteY69" fmla="*/ 402366 h 582486"/>
                    <a:gd name="connsiteX70" fmla="*/ 201454 w 1032265"/>
                    <a:gd name="connsiteY70" fmla="*/ 401853 h 582486"/>
                    <a:gd name="connsiteX71" fmla="*/ 214704 w 1032265"/>
                    <a:gd name="connsiteY71" fmla="*/ 398223 h 582486"/>
                    <a:gd name="connsiteX72" fmla="*/ 231746 w 1032265"/>
                    <a:gd name="connsiteY72" fmla="*/ 416944 h 582486"/>
                    <a:gd name="connsiteX73" fmla="*/ 270901 w 1032265"/>
                    <a:gd name="connsiteY73" fmla="*/ 432554 h 582486"/>
                    <a:gd name="connsiteX74" fmla="*/ 289474 w 1032265"/>
                    <a:gd name="connsiteY74" fmla="*/ 429923 h 582486"/>
                    <a:gd name="connsiteX75" fmla="*/ 291107 w 1032265"/>
                    <a:gd name="connsiteY75" fmla="*/ 429086 h 582486"/>
                    <a:gd name="connsiteX76" fmla="*/ 426173 w 1032265"/>
                    <a:gd name="connsiteY76" fmla="*/ 321959 h 582486"/>
                    <a:gd name="connsiteX77" fmla="*/ 399738 w 1032265"/>
                    <a:gd name="connsiteY77" fmla="*/ 375353 h 582486"/>
                    <a:gd name="connsiteX78" fmla="*/ 302980 w 1032265"/>
                    <a:gd name="connsiteY78" fmla="*/ 448593 h 582486"/>
                    <a:gd name="connsiteX79" fmla="*/ 326077 w 1032265"/>
                    <a:gd name="connsiteY79" fmla="*/ 449018 h 582486"/>
                    <a:gd name="connsiteX80" fmla="*/ 370010 w 1032265"/>
                    <a:gd name="connsiteY80" fmla="*/ 441004 h 582486"/>
                    <a:gd name="connsiteX81" fmla="*/ 443375 w 1032265"/>
                    <a:gd name="connsiteY81" fmla="*/ 407163 h 582486"/>
                    <a:gd name="connsiteX82" fmla="*/ 443376 w 1032265"/>
                    <a:gd name="connsiteY82" fmla="*/ 407161 h 582486"/>
                    <a:gd name="connsiteX83" fmla="*/ 425867 w 1032265"/>
                    <a:gd name="connsiteY83" fmla="*/ 431931 h 582486"/>
                    <a:gd name="connsiteX84" fmla="*/ 375449 w 1032265"/>
                    <a:gd name="connsiteY84" fmla="*/ 453447 h 582486"/>
                    <a:gd name="connsiteX85" fmla="*/ 380799 w 1032265"/>
                    <a:gd name="connsiteY85" fmla="*/ 484817 h 582486"/>
                    <a:gd name="connsiteX86" fmla="*/ 416258 w 1032265"/>
                    <a:gd name="connsiteY86" fmla="*/ 496040 h 582486"/>
                    <a:gd name="connsiteX87" fmla="*/ 416259 w 1032265"/>
                    <a:gd name="connsiteY87" fmla="*/ 496042 h 582486"/>
                    <a:gd name="connsiteX88" fmla="*/ 404016 w 1032265"/>
                    <a:gd name="connsiteY88" fmla="*/ 499424 h 582486"/>
                    <a:gd name="connsiteX89" fmla="*/ 431489 w 1032265"/>
                    <a:gd name="connsiteY89" fmla="*/ 497569 h 582486"/>
                    <a:gd name="connsiteX90" fmla="*/ 507092 w 1032265"/>
                    <a:gd name="connsiteY90" fmla="*/ 485212 h 582486"/>
                    <a:gd name="connsiteX91" fmla="*/ 507094 w 1032265"/>
                    <a:gd name="connsiteY91" fmla="*/ 485213 h 582486"/>
                    <a:gd name="connsiteX92" fmla="*/ 457257 w 1032265"/>
                    <a:gd name="connsiteY92" fmla="*/ 506105 h 582486"/>
                    <a:gd name="connsiteX93" fmla="*/ 402720 w 1032265"/>
                    <a:gd name="connsiteY93" fmla="*/ 513613 h 582486"/>
                    <a:gd name="connsiteX94" fmla="*/ 608777 w 1032265"/>
                    <a:gd name="connsiteY94" fmla="*/ 496645 h 582486"/>
                    <a:gd name="connsiteX95" fmla="*/ 572937 w 1032265"/>
                    <a:gd name="connsiteY95" fmla="*/ 465468 h 582486"/>
                    <a:gd name="connsiteX96" fmla="*/ 572125 w 1032265"/>
                    <a:gd name="connsiteY96" fmla="*/ 464989 h 582486"/>
                    <a:gd name="connsiteX97" fmla="*/ 564950 w 1032265"/>
                    <a:gd name="connsiteY97" fmla="*/ 466297 h 582486"/>
                    <a:gd name="connsiteX98" fmla="*/ 530659 w 1032265"/>
                    <a:gd name="connsiteY98" fmla="*/ 447619 h 582486"/>
                    <a:gd name="connsiteX99" fmla="*/ 507336 w 1032265"/>
                    <a:gd name="connsiteY99" fmla="*/ 391684 h 582486"/>
                    <a:gd name="connsiteX100" fmla="*/ 539558 w 1032265"/>
                    <a:gd name="connsiteY100" fmla="*/ 437183 h 582486"/>
                    <a:gd name="connsiteX101" fmla="*/ 543564 w 1032265"/>
                    <a:gd name="connsiteY101" fmla="*/ 439845 h 582486"/>
                    <a:gd name="connsiteX102" fmla="*/ 550839 w 1032265"/>
                    <a:gd name="connsiteY102" fmla="*/ 438922 h 582486"/>
                    <a:gd name="connsiteX103" fmla="*/ 581104 w 1032265"/>
                    <a:gd name="connsiteY103" fmla="*/ 454143 h 582486"/>
                    <a:gd name="connsiteX104" fmla="*/ 588431 w 1032265"/>
                    <a:gd name="connsiteY104" fmla="*/ 461444 h 582486"/>
                    <a:gd name="connsiteX105" fmla="*/ 589578 w 1032265"/>
                    <a:gd name="connsiteY105" fmla="*/ 461806 h 582486"/>
                    <a:gd name="connsiteX106" fmla="*/ 589580 w 1032265"/>
                    <a:gd name="connsiteY106" fmla="*/ 461806 h 582486"/>
                    <a:gd name="connsiteX107" fmla="*/ 588917 w 1032265"/>
                    <a:gd name="connsiteY107" fmla="*/ 461927 h 582486"/>
                    <a:gd name="connsiteX108" fmla="*/ 605102 w 1032265"/>
                    <a:gd name="connsiteY108" fmla="*/ 478051 h 582486"/>
                    <a:gd name="connsiteX109" fmla="*/ 608777 w 1032265"/>
                    <a:gd name="connsiteY109" fmla="*/ 496645 h 582486"/>
                    <a:gd name="connsiteX110" fmla="*/ 892460 w 1032265"/>
                    <a:gd name="connsiteY110" fmla="*/ 480722 h 582486"/>
                    <a:gd name="connsiteX111" fmla="*/ 835510 w 1032265"/>
                    <a:gd name="connsiteY111" fmla="*/ 474041 h 582486"/>
                    <a:gd name="connsiteX112" fmla="*/ 753716 w 1032265"/>
                    <a:gd name="connsiteY112" fmla="*/ 274224 h 582486"/>
                    <a:gd name="connsiteX113" fmla="*/ 770952 w 1032265"/>
                    <a:gd name="connsiteY113" fmla="*/ 240579 h 582486"/>
                    <a:gd name="connsiteX114" fmla="*/ 705287 w 1032265"/>
                    <a:gd name="connsiteY114" fmla="*/ 267517 h 582486"/>
                    <a:gd name="connsiteX115" fmla="*/ 649934 w 1032265"/>
                    <a:gd name="connsiteY115" fmla="*/ 280018 h 582486"/>
                    <a:gd name="connsiteX116" fmla="*/ 552150 w 1032265"/>
                    <a:gd name="connsiteY116" fmla="*/ 262848 h 582486"/>
                    <a:gd name="connsiteX117" fmla="*/ 552251 w 1032265"/>
                    <a:gd name="connsiteY117" fmla="*/ 262468 h 582486"/>
                    <a:gd name="connsiteX118" fmla="*/ 587247 w 1032265"/>
                    <a:gd name="connsiteY118" fmla="*/ 272022 h 582486"/>
                    <a:gd name="connsiteX119" fmla="*/ 703533 w 1032265"/>
                    <a:gd name="connsiteY119" fmla="*/ 258332 h 582486"/>
                    <a:gd name="connsiteX120" fmla="*/ 762885 w 1032265"/>
                    <a:gd name="connsiteY120" fmla="*/ 235110 h 582486"/>
                    <a:gd name="connsiteX121" fmla="*/ 785054 w 1032265"/>
                    <a:gd name="connsiteY121" fmla="*/ 221100 h 582486"/>
                    <a:gd name="connsiteX122" fmla="*/ 806861 w 1032265"/>
                    <a:gd name="connsiteY122" fmla="*/ 197427 h 582486"/>
                    <a:gd name="connsiteX123" fmla="*/ 827752 w 1032265"/>
                    <a:gd name="connsiteY123" fmla="*/ 184604 h 582486"/>
                    <a:gd name="connsiteX124" fmla="*/ 830710 w 1032265"/>
                    <a:gd name="connsiteY124" fmla="*/ 181278 h 582486"/>
                    <a:gd name="connsiteX125" fmla="*/ 830232 w 1032265"/>
                    <a:gd name="connsiteY125" fmla="*/ 183082 h 582486"/>
                    <a:gd name="connsiteX126" fmla="*/ 844432 w 1032265"/>
                    <a:gd name="connsiteY126" fmla="*/ 174366 h 582486"/>
                    <a:gd name="connsiteX127" fmla="*/ 885912 w 1032265"/>
                    <a:gd name="connsiteY127" fmla="*/ 163420 h 582486"/>
                    <a:gd name="connsiteX128" fmla="*/ 892984 w 1032265"/>
                    <a:gd name="connsiteY128" fmla="*/ 164249 h 582486"/>
                    <a:gd name="connsiteX129" fmla="*/ 855588 w 1032265"/>
                    <a:gd name="connsiteY129" fmla="*/ 176146 h 582486"/>
                    <a:gd name="connsiteX130" fmla="*/ 825470 w 1032265"/>
                    <a:gd name="connsiteY130" fmla="*/ 201009 h 582486"/>
                    <a:gd name="connsiteX131" fmla="*/ 825417 w 1032265"/>
                    <a:gd name="connsiteY131" fmla="*/ 201206 h 582486"/>
                    <a:gd name="connsiteX132" fmla="*/ 807912 w 1032265"/>
                    <a:gd name="connsiteY132" fmla="*/ 218786 h 582486"/>
                    <a:gd name="connsiteX133" fmla="*/ 806267 w 1032265"/>
                    <a:gd name="connsiteY133" fmla="*/ 219865 h 582486"/>
                    <a:gd name="connsiteX134" fmla="*/ 777954 w 1032265"/>
                    <a:gd name="connsiteY134" fmla="*/ 269590 h 582486"/>
                    <a:gd name="connsiteX135" fmla="*/ 859753 w 1032265"/>
                    <a:gd name="connsiteY135" fmla="*/ 469409 h 582486"/>
                    <a:gd name="connsiteX136" fmla="*/ 909630 w 1032265"/>
                    <a:gd name="connsiteY136" fmla="*/ 475260 h 582486"/>
                    <a:gd name="connsiteX137" fmla="*/ 775792 w 1032265"/>
                    <a:gd name="connsiteY137" fmla="*/ 525898 h 582486"/>
                    <a:gd name="connsiteX138" fmla="*/ 670202 w 1032265"/>
                    <a:gd name="connsiteY138" fmla="*/ 486834 h 582486"/>
                    <a:gd name="connsiteX139" fmla="*/ 598844 w 1032265"/>
                    <a:gd name="connsiteY139" fmla="*/ 381908 h 582486"/>
                    <a:gd name="connsiteX140" fmla="*/ 679418 w 1032265"/>
                    <a:gd name="connsiteY140" fmla="*/ 473504 h 582486"/>
                    <a:gd name="connsiteX141" fmla="*/ 793562 w 1032265"/>
                    <a:gd name="connsiteY141" fmla="*/ 516550 h 582486"/>
                    <a:gd name="connsiteX142" fmla="*/ 793564 w 1032265"/>
                    <a:gd name="connsiteY142" fmla="*/ 516552 h 582486"/>
                    <a:gd name="connsiteX143" fmla="*/ 775792 w 1032265"/>
                    <a:gd name="connsiteY143" fmla="*/ 525898 h 582486"/>
                    <a:gd name="connsiteX144" fmla="*/ 920380 w 1032265"/>
                    <a:gd name="connsiteY144" fmla="*/ 582486 h 582486"/>
                    <a:gd name="connsiteX145" fmla="*/ 929059 w 1032265"/>
                    <a:gd name="connsiteY145" fmla="*/ 508703 h 582486"/>
                    <a:gd name="connsiteX146" fmla="*/ 1002743 w 1032265"/>
                    <a:gd name="connsiteY146" fmla="*/ 499225 h 582486"/>
                    <a:gd name="connsiteX147" fmla="*/ 941087 w 1032265"/>
                    <a:gd name="connsiteY147" fmla="*/ 520603 h 582486"/>
                    <a:gd name="connsiteX148" fmla="*/ 920380 w 1032265"/>
                    <a:gd name="connsiteY148" fmla="*/ 582486 h 58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1032265" h="582486">
                      <a:moveTo>
                        <a:pt x="984570" y="100584"/>
                      </a:moveTo>
                      <a:cubicBezTo>
                        <a:pt x="974470" y="100584"/>
                        <a:pt x="966282" y="78068"/>
                        <a:pt x="966282" y="50292"/>
                      </a:cubicBezTo>
                      <a:cubicBezTo>
                        <a:pt x="966282" y="22516"/>
                        <a:pt x="974470" y="0"/>
                        <a:pt x="984570" y="0"/>
                      </a:cubicBezTo>
                      <a:cubicBezTo>
                        <a:pt x="981239" y="15176"/>
                        <a:pt x="979478" y="32565"/>
                        <a:pt x="979478" y="50292"/>
                      </a:cubicBezTo>
                      <a:cubicBezTo>
                        <a:pt x="979478" y="68018"/>
                        <a:pt x="981239" y="85408"/>
                        <a:pt x="984570" y="100584"/>
                      </a:cubicBezTo>
                      <a:close/>
                      <a:moveTo>
                        <a:pt x="1027954" y="246514"/>
                      </a:moveTo>
                      <a:cubicBezTo>
                        <a:pt x="1030806" y="231230"/>
                        <a:pt x="1017537" y="203072"/>
                        <a:pt x="995327" y="177277"/>
                      </a:cubicBezTo>
                      <a:cubicBezTo>
                        <a:pt x="984223" y="164379"/>
                        <a:pt x="972203" y="153604"/>
                        <a:pt x="961016" y="146122"/>
                      </a:cubicBezTo>
                      <a:lnTo>
                        <a:pt x="942703" y="138999"/>
                      </a:lnTo>
                      <a:lnTo>
                        <a:pt x="941578" y="141963"/>
                      </a:lnTo>
                      <a:lnTo>
                        <a:pt x="940737" y="138236"/>
                      </a:lnTo>
                      <a:lnTo>
                        <a:pt x="931707" y="134724"/>
                      </a:lnTo>
                      <a:lnTo>
                        <a:pt x="939562" y="133020"/>
                      </a:lnTo>
                      <a:lnTo>
                        <a:pt x="934662" y="111286"/>
                      </a:lnTo>
                      <a:cubicBezTo>
                        <a:pt x="928925" y="99113"/>
                        <a:pt x="920056" y="85624"/>
                        <a:pt x="908951" y="72726"/>
                      </a:cubicBezTo>
                      <a:cubicBezTo>
                        <a:pt x="886742" y="46930"/>
                        <a:pt x="860870" y="29625"/>
                        <a:pt x="845331" y="30174"/>
                      </a:cubicBezTo>
                      <a:cubicBezTo>
                        <a:pt x="856812" y="20289"/>
                        <a:pt x="887664" y="37300"/>
                        <a:pt x="914243" y="68170"/>
                      </a:cubicBezTo>
                      <a:cubicBezTo>
                        <a:pt x="934176" y="91323"/>
                        <a:pt x="946045" y="115695"/>
                        <a:pt x="945889" y="130604"/>
                      </a:cubicBezTo>
                      <a:lnTo>
                        <a:pt x="945089" y="132710"/>
                      </a:lnTo>
                      <a:lnTo>
                        <a:pt x="960502" y="138440"/>
                      </a:lnTo>
                      <a:cubicBezTo>
                        <a:pt x="972972" y="145316"/>
                        <a:pt x="987330" y="157285"/>
                        <a:pt x="1000620" y="172720"/>
                      </a:cubicBezTo>
                      <a:cubicBezTo>
                        <a:pt x="1027197" y="203591"/>
                        <a:pt x="1039435" y="236629"/>
                        <a:pt x="1027954" y="246514"/>
                      </a:cubicBezTo>
                      <a:close/>
                      <a:moveTo>
                        <a:pt x="411742" y="314128"/>
                      </a:moveTo>
                      <a:cubicBezTo>
                        <a:pt x="403579" y="312077"/>
                        <a:pt x="395210" y="306818"/>
                        <a:pt x="388576" y="298841"/>
                      </a:cubicBezTo>
                      <a:cubicBezTo>
                        <a:pt x="375303" y="282887"/>
                        <a:pt x="373989" y="262100"/>
                        <a:pt x="385636" y="252413"/>
                      </a:cubicBezTo>
                      <a:cubicBezTo>
                        <a:pt x="384671" y="264753"/>
                        <a:pt x="389666" y="278703"/>
                        <a:pt x="399119" y="290070"/>
                      </a:cubicBezTo>
                      <a:cubicBezTo>
                        <a:pt x="408575" y="301435"/>
                        <a:pt x="421383" y="308888"/>
                        <a:pt x="433694" y="310185"/>
                      </a:cubicBezTo>
                      <a:cubicBezTo>
                        <a:pt x="427870" y="315031"/>
                        <a:pt x="419909" y="316182"/>
                        <a:pt x="411742" y="314128"/>
                      </a:cubicBezTo>
                      <a:close/>
                      <a:moveTo>
                        <a:pt x="192315" y="376257"/>
                      </a:moveTo>
                      <a:lnTo>
                        <a:pt x="190985" y="372531"/>
                      </a:lnTo>
                      <a:cubicBezTo>
                        <a:pt x="186808" y="341544"/>
                        <a:pt x="201588" y="308900"/>
                        <a:pt x="231067" y="290758"/>
                      </a:cubicBezTo>
                      <a:cubicBezTo>
                        <a:pt x="207477" y="310945"/>
                        <a:pt x="197146" y="340976"/>
                        <a:pt x="202187" y="368920"/>
                      </a:cubicBezTo>
                      <a:lnTo>
                        <a:pt x="203789" y="373113"/>
                      </a:lnTo>
                      <a:close/>
                      <a:moveTo>
                        <a:pt x="461918" y="384413"/>
                      </a:moveTo>
                      <a:cubicBezTo>
                        <a:pt x="453752" y="382359"/>
                        <a:pt x="445386" y="377100"/>
                        <a:pt x="438751" y="369124"/>
                      </a:cubicBezTo>
                      <a:cubicBezTo>
                        <a:pt x="425480" y="353170"/>
                        <a:pt x="424165" y="332382"/>
                        <a:pt x="435811" y="322695"/>
                      </a:cubicBezTo>
                      <a:cubicBezTo>
                        <a:pt x="434847" y="335036"/>
                        <a:pt x="439841" y="348987"/>
                        <a:pt x="449295" y="360352"/>
                      </a:cubicBezTo>
                      <a:cubicBezTo>
                        <a:pt x="458749" y="371717"/>
                        <a:pt x="471557" y="379170"/>
                        <a:pt x="483869" y="380467"/>
                      </a:cubicBezTo>
                      <a:cubicBezTo>
                        <a:pt x="478045" y="385310"/>
                        <a:pt x="470083" y="386464"/>
                        <a:pt x="461918" y="384413"/>
                      </a:cubicBezTo>
                      <a:close/>
                      <a:moveTo>
                        <a:pt x="667079" y="400791"/>
                      </a:moveTo>
                      <a:cubicBezTo>
                        <a:pt x="644971" y="403843"/>
                        <a:pt x="610312" y="390222"/>
                        <a:pt x="578444" y="363985"/>
                      </a:cubicBezTo>
                      <a:cubicBezTo>
                        <a:pt x="535955" y="329003"/>
                        <a:pt x="514520" y="284842"/>
                        <a:pt x="530570" y="265349"/>
                      </a:cubicBezTo>
                      <a:cubicBezTo>
                        <a:pt x="530230" y="289904"/>
                        <a:pt x="552849" y="325032"/>
                        <a:pt x="587217" y="353330"/>
                      </a:cubicBezTo>
                      <a:cubicBezTo>
                        <a:pt x="621586" y="381626"/>
                        <a:pt x="660403" y="397078"/>
                        <a:pt x="684437" y="392030"/>
                      </a:cubicBezTo>
                      <a:cubicBezTo>
                        <a:pt x="680424" y="396902"/>
                        <a:pt x="674449" y="399774"/>
                        <a:pt x="667079" y="400791"/>
                      </a:cubicBezTo>
                      <a:close/>
                      <a:moveTo>
                        <a:pt x="139750" y="506264"/>
                      </a:moveTo>
                      <a:cubicBezTo>
                        <a:pt x="64038" y="508704"/>
                        <a:pt x="1481" y="474045"/>
                        <a:pt x="25" y="428852"/>
                      </a:cubicBezTo>
                      <a:cubicBezTo>
                        <a:pt x="-1432" y="383659"/>
                        <a:pt x="58762" y="345043"/>
                        <a:pt x="134475" y="342602"/>
                      </a:cubicBezTo>
                      <a:cubicBezTo>
                        <a:pt x="68335" y="351852"/>
                        <a:pt x="21142" y="387878"/>
                        <a:pt x="22438" y="428131"/>
                      </a:cubicBezTo>
                      <a:cubicBezTo>
                        <a:pt x="23737" y="468379"/>
                        <a:pt x="73152" y="501291"/>
                        <a:pt x="139750" y="506264"/>
                      </a:cubicBezTo>
                      <a:close/>
                      <a:moveTo>
                        <a:pt x="392700" y="500187"/>
                      </a:moveTo>
                      <a:lnTo>
                        <a:pt x="374717" y="490113"/>
                      </a:lnTo>
                      <a:cubicBezTo>
                        <a:pt x="368959" y="483499"/>
                        <a:pt x="366060" y="475498"/>
                        <a:pt x="366027" y="467904"/>
                      </a:cubicBezTo>
                      <a:lnTo>
                        <a:pt x="371824" y="454462"/>
                      </a:lnTo>
                      <a:lnTo>
                        <a:pt x="317093" y="461051"/>
                      </a:lnTo>
                      <a:lnTo>
                        <a:pt x="296777" y="451681"/>
                      </a:lnTo>
                      <a:lnTo>
                        <a:pt x="216753" y="490932"/>
                      </a:lnTo>
                      <a:lnTo>
                        <a:pt x="186167" y="497879"/>
                      </a:lnTo>
                      <a:lnTo>
                        <a:pt x="239046" y="503309"/>
                      </a:lnTo>
                      <a:cubicBezTo>
                        <a:pt x="268604" y="504778"/>
                        <a:pt x="301514" y="505068"/>
                        <a:pt x="335376" y="504058"/>
                      </a:cubicBezTo>
                      <a:close/>
                      <a:moveTo>
                        <a:pt x="402720" y="513613"/>
                      </a:moveTo>
                      <a:cubicBezTo>
                        <a:pt x="382169" y="515615"/>
                        <a:pt x="359552" y="517057"/>
                        <a:pt x="335787" y="517767"/>
                      </a:cubicBezTo>
                      <a:cubicBezTo>
                        <a:pt x="264488" y="519895"/>
                        <a:pt x="203110" y="514816"/>
                        <a:pt x="176685" y="505752"/>
                      </a:cubicBezTo>
                      <a:lnTo>
                        <a:pt x="170782" y="501375"/>
                      </a:lnTo>
                      <a:lnTo>
                        <a:pt x="153279" y="505349"/>
                      </a:lnTo>
                      <a:cubicBezTo>
                        <a:pt x="143050" y="505080"/>
                        <a:pt x="135864" y="502362"/>
                        <a:pt x="132634" y="496941"/>
                      </a:cubicBezTo>
                      <a:cubicBezTo>
                        <a:pt x="153640" y="492794"/>
                        <a:pt x="178823" y="484437"/>
                        <a:pt x="205971" y="472812"/>
                      </a:cubicBezTo>
                      <a:lnTo>
                        <a:pt x="275382" y="437162"/>
                      </a:lnTo>
                      <a:lnTo>
                        <a:pt x="237125" y="432799"/>
                      </a:lnTo>
                      <a:cubicBezTo>
                        <a:pt x="222790" y="426701"/>
                        <a:pt x="210281" y="416410"/>
                        <a:pt x="201636" y="402366"/>
                      </a:cubicBezTo>
                      <a:lnTo>
                        <a:pt x="201454" y="401853"/>
                      </a:lnTo>
                      <a:lnTo>
                        <a:pt x="214704" y="398223"/>
                      </a:lnTo>
                      <a:lnTo>
                        <a:pt x="231746" y="416944"/>
                      </a:lnTo>
                      <a:cubicBezTo>
                        <a:pt x="243083" y="425488"/>
                        <a:pt x="256618" y="430837"/>
                        <a:pt x="270901" y="432554"/>
                      </a:cubicBezTo>
                      <a:lnTo>
                        <a:pt x="289474" y="429923"/>
                      </a:lnTo>
                      <a:lnTo>
                        <a:pt x="291107" y="429086"/>
                      </a:lnTo>
                      <a:cubicBezTo>
                        <a:pt x="348855" y="394663"/>
                        <a:pt x="398893" y="354975"/>
                        <a:pt x="426173" y="321959"/>
                      </a:cubicBezTo>
                      <a:cubicBezTo>
                        <a:pt x="432636" y="332804"/>
                        <a:pt x="422060" y="352415"/>
                        <a:pt x="399738" y="375353"/>
                      </a:cubicBezTo>
                      <a:lnTo>
                        <a:pt x="302980" y="448593"/>
                      </a:lnTo>
                      <a:lnTo>
                        <a:pt x="326077" y="449018"/>
                      </a:lnTo>
                      <a:cubicBezTo>
                        <a:pt x="339860" y="447759"/>
                        <a:pt x="354878" y="445053"/>
                        <a:pt x="370010" y="441004"/>
                      </a:cubicBezTo>
                      <a:cubicBezTo>
                        <a:pt x="400271" y="432902"/>
                        <a:pt x="427451" y="420363"/>
                        <a:pt x="443375" y="407163"/>
                      </a:cubicBezTo>
                      <a:lnTo>
                        <a:pt x="443376" y="407161"/>
                      </a:lnTo>
                      <a:cubicBezTo>
                        <a:pt x="445335" y="414479"/>
                        <a:pt x="438500" y="423408"/>
                        <a:pt x="425867" y="431931"/>
                      </a:cubicBezTo>
                      <a:lnTo>
                        <a:pt x="375449" y="453447"/>
                      </a:lnTo>
                      <a:lnTo>
                        <a:pt x="380799" y="484817"/>
                      </a:lnTo>
                      <a:cubicBezTo>
                        <a:pt x="390166" y="495570"/>
                        <a:pt x="404367" y="500065"/>
                        <a:pt x="416258" y="496040"/>
                      </a:cubicBezTo>
                      <a:lnTo>
                        <a:pt x="416259" y="496042"/>
                      </a:lnTo>
                      <a:lnTo>
                        <a:pt x="404016" y="499424"/>
                      </a:lnTo>
                      <a:lnTo>
                        <a:pt x="431489" y="497569"/>
                      </a:lnTo>
                      <a:cubicBezTo>
                        <a:pt x="460906" y="494338"/>
                        <a:pt x="486903" y="490133"/>
                        <a:pt x="507092" y="485212"/>
                      </a:cubicBezTo>
                      <a:lnTo>
                        <a:pt x="507094" y="485213"/>
                      </a:lnTo>
                      <a:cubicBezTo>
                        <a:pt x="507319" y="492784"/>
                        <a:pt x="488259" y="500213"/>
                        <a:pt x="457257" y="506105"/>
                      </a:cubicBezTo>
                      <a:cubicBezTo>
                        <a:pt x="441756" y="509050"/>
                        <a:pt x="423271" y="511611"/>
                        <a:pt x="402720" y="513613"/>
                      </a:cubicBezTo>
                      <a:close/>
                      <a:moveTo>
                        <a:pt x="608777" y="496645"/>
                      </a:moveTo>
                      <a:cubicBezTo>
                        <a:pt x="598528" y="485748"/>
                        <a:pt x="586257" y="475075"/>
                        <a:pt x="572937" y="465468"/>
                      </a:cubicBezTo>
                      <a:lnTo>
                        <a:pt x="572125" y="464989"/>
                      </a:lnTo>
                      <a:lnTo>
                        <a:pt x="564950" y="466297"/>
                      </a:lnTo>
                      <a:cubicBezTo>
                        <a:pt x="554286" y="463730"/>
                        <a:pt x="542015" y="457302"/>
                        <a:pt x="530659" y="447619"/>
                      </a:cubicBezTo>
                      <a:cubicBezTo>
                        <a:pt x="507950" y="428256"/>
                        <a:pt x="497507" y="403213"/>
                        <a:pt x="507336" y="391684"/>
                      </a:cubicBezTo>
                      <a:cubicBezTo>
                        <a:pt x="511442" y="406532"/>
                        <a:pt x="523379" y="423388"/>
                        <a:pt x="539558" y="437183"/>
                      </a:cubicBezTo>
                      <a:lnTo>
                        <a:pt x="543564" y="439845"/>
                      </a:lnTo>
                      <a:lnTo>
                        <a:pt x="550839" y="438922"/>
                      </a:lnTo>
                      <a:cubicBezTo>
                        <a:pt x="559719" y="441246"/>
                        <a:pt x="570508" y="446502"/>
                        <a:pt x="581104" y="454143"/>
                      </a:cubicBezTo>
                      <a:lnTo>
                        <a:pt x="588431" y="461444"/>
                      </a:lnTo>
                      <a:lnTo>
                        <a:pt x="589578" y="461806"/>
                      </a:lnTo>
                      <a:lnTo>
                        <a:pt x="589580" y="461806"/>
                      </a:lnTo>
                      <a:lnTo>
                        <a:pt x="588917" y="461927"/>
                      </a:lnTo>
                      <a:lnTo>
                        <a:pt x="605102" y="478051"/>
                      </a:lnTo>
                      <a:cubicBezTo>
                        <a:pt x="610110" y="485743"/>
                        <a:pt x="611731" y="492548"/>
                        <a:pt x="608777" y="496645"/>
                      </a:cubicBezTo>
                      <a:close/>
                      <a:moveTo>
                        <a:pt x="892460" y="480722"/>
                      </a:moveTo>
                      <a:cubicBezTo>
                        <a:pt x="873537" y="482690"/>
                        <a:pt x="854215" y="480648"/>
                        <a:pt x="835510" y="474041"/>
                      </a:cubicBezTo>
                      <a:cubicBezTo>
                        <a:pt x="760691" y="447613"/>
                        <a:pt x="724069" y="358152"/>
                        <a:pt x="753716" y="274224"/>
                      </a:cubicBezTo>
                      <a:lnTo>
                        <a:pt x="770952" y="240579"/>
                      </a:lnTo>
                      <a:lnTo>
                        <a:pt x="705287" y="267517"/>
                      </a:lnTo>
                      <a:cubicBezTo>
                        <a:pt x="686034" y="273237"/>
                        <a:pt x="667309" y="277394"/>
                        <a:pt x="649934" y="280018"/>
                      </a:cubicBezTo>
                      <a:cubicBezTo>
                        <a:pt x="597804" y="287888"/>
                        <a:pt x="557821" y="281938"/>
                        <a:pt x="552150" y="262848"/>
                      </a:cubicBezTo>
                      <a:lnTo>
                        <a:pt x="552251" y="262468"/>
                      </a:lnTo>
                      <a:lnTo>
                        <a:pt x="587247" y="272022"/>
                      </a:lnTo>
                      <a:cubicBezTo>
                        <a:pt x="619066" y="275451"/>
                        <a:pt x="660343" y="271158"/>
                        <a:pt x="703533" y="258332"/>
                      </a:cubicBezTo>
                      <a:cubicBezTo>
                        <a:pt x="725127" y="251918"/>
                        <a:pt x="745157" y="243975"/>
                        <a:pt x="762885" y="235110"/>
                      </a:cubicBezTo>
                      <a:lnTo>
                        <a:pt x="785054" y="221100"/>
                      </a:lnTo>
                      <a:lnTo>
                        <a:pt x="806861" y="197427"/>
                      </a:lnTo>
                      <a:lnTo>
                        <a:pt x="827752" y="184604"/>
                      </a:lnTo>
                      <a:lnTo>
                        <a:pt x="830710" y="181278"/>
                      </a:lnTo>
                      <a:lnTo>
                        <a:pt x="830232" y="183082"/>
                      </a:lnTo>
                      <a:lnTo>
                        <a:pt x="844432" y="174366"/>
                      </a:lnTo>
                      <a:cubicBezTo>
                        <a:pt x="857750" y="168622"/>
                        <a:pt x="871718" y="164892"/>
                        <a:pt x="885912" y="163420"/>
                      </a:cubicBezTo>
                      <a:lnTo>
                        <a:pt x="892984" y="164249"/>
                      </a:lnTo>
                      <a:lnTo>
                        <a:pt x="855588" y="176146"/>
                      </a:lnTo>
                      <a:lnTo>
                        <a:pt x="825470" y="201009"/>
                      </a:lnTo>
                      <a:lnTo>
                        <a:pt x="825417" y="201206"/>
                      </a:lnTo>
                      <a:cubicBezTo>
                        <a:pt x="821353" y="206916"/>
                        <a:pt x="815423" y="212841"/>
                        <a:pt x="807912" y="218786"/>
                      </a:cubicBezTo>
                      <a:lnTo>
                        <a:pt x="806267" y="219865"/>
                      </a:lnTo>
                      <a:lnTo>
                        <a:pt x="777954" y="269590"/>
                      </a:lnTo>
                      <a:cubicBezTo>
                        <a:pt x="748311" y="353521"/>
                        <a:pt x="784933" y="442982"/>
                        <a:pt x="859753" y="469409"/>
                      </a:cubicBezTo>
                      <a:lnTo>
                        <a:pt x="909630" y="475260"/>
                      </a:lnTo>
                      <a:close/>
                      <a:moveTo>
                        <a:pt x="775792" y="525898"/>
                      </a:moveTo>
                      <a:cubicBezTo>
                        <a:pt x="751679" y="529175"/>
                        <a:pt x="710529" y="514720"/>
                        <a:pt x="670202" y="486834"/>
                      </a:cubicBezTo>
                      <a:cubicBezTo>
                        <a:pt x="616432" y="449653"/>
                        <a:pt x="584483" y="402676"/>
                        <a:pt x="598844" y="381908"/>
                      </a:cubicBezTo>
                      <a:cubicBezTo>
                        <a:pt x="605911" y="408637"/>
                        <a:pt x="637435" y="444474"/>
                        <a:pt x="679418" y="473504"/>
                      </a:cubicBezTo>
                      <a:cubicBezTo>
                        <a:pt x="721400" y="502534"/>
                        <a:pt x="766059" y="519376"/>
                        <a:pt x="793562" y="516550"/>
                      </a:cubicBezTo>
                      <a:lnTo>
                        <a:pt x="793564" y="516552"/>
                      </a:lnTo>
                      <a:cubicBezTo>
                        <a:pt x="789974" y="521744"/>
                        <a:pt x="783829" y="524807"/>
                        <a:pt x="775792" y="525898"/>
                      </a:cubicBezTo>
                      <a:close/>
                      <a:moveTo>
                        <a:pt x="920380" y="582486"/>
                      </a:moveTo>
                      <a:cubicBezTo>
                        <a:pt x="902429" y="564729"/>
                        <a:pt x="906313" y="531695"/>
                        <a:pt x="929059" y="508703"/>
                      </a:cubicBezTo>
                      <a:cubicBezTo>
                        <a:pt x="951802" y="485711"/>
                        <a:pt x="984792" y="481467"/>
                        <a:pt x="1002743" y="499225"/>
                      </a:cubicBezTo>
                      <a:cubicBezTo>
                        <a:pt x="982641" y="494521"/>
                        <a:pt x="958663" y="502834"/>
                        <a:pt x="941087" y="520603"/>
                      </a:cubicBezTo>
                      <a:cubicBezTo>
                        <a:pt x="923511" y="538370"/>
                        <a:pt x="915458" y="562436"/>
                        <a:pt x="920380" y="582486"/>
                      </a:cubicBezTo>
                      <a:close/>
                    </a:path>
                  </a:pathLst>
                </a:custGeom>
                <a:solidFill>
                  <a:srgbClr val="FFCC66">
                    <a:lumMod val="60000"/>
                    <a:lumOff val="40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grpSp>
          <p:nvGrpSpPr>
            <p:cNvPr id="7" name="Group 6">
              <a:extLst>
                <a:ext uri="{FF2B5EF4-FFF2-40B4-BE49-F238E27FC236}">
                  <a16:creationId xmlns:a16="http://schemas.microsoft.com/office/drawing/2014/main" id="{9DBECAFE-428E-6A0D-BDAD-EC8BF4FA33C7}"/>
                </a:ext>
              </a:extLst>
            </p:cNvPr>
            <p:cNvGrpSpPr/>
            <p:nvPr/>
          </p:nvGrpSpPr>
          <p:grpSpPr>
            <a:xfrm rot="19720146">
              <a:off x="1714896" y="4988811"/>
              <a:ext cx="387189" cy="235327"/>
              <a:chOff x="5136060" y="1710152"/>
              <a:chExt cx="538831" cy="347248"/>
            </a:xfrm>
          </p:grpSpPr>
          <p:sp>
            <p:nvSpPr>
              <p:cNvPr id="25" name="Oval 5">
                <a:extLst>
                  <a:ext uri="{FF2B5EF4-FFF2-40B4-BE49-F238E27FC236}">
                    <a16:creationId xmlns:a16="http://schemas.microsoft.com/office/drawing/2014/main" id="{FC62DD8E-217C-316F-02B1-5D10FA146808}"/>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26" name="Group 25">
                <a:extLst>
                  <a:ext uri="{FF2B5EF4-FFF2-40B4-BE49-F238E27FC236}">
                    <a16:creationId xmlns:a16="http://schemas.microsoft.com/office/drawing/2014/main" id="{74026A12-4260-7952-6FC0-54821D30C261}"/>
                  </a:ext>
                </a:extLst>
              </p:cNvPr>
              <p:cNvGrpSpPr/>
              <p:nvPr/>
            </p:nvGrpSpPr>
            <p:grpSpPr>
              <a:xfrm rot="20545732">
                <a:off x="5242936" y="1710152"/>
                <a:ext cx="85726" cy="45719"/>
                <a:chOff x="5293988" y="1700325"/>
                <a:chExt cx="85726" cy="42639"/>
              </a:xfrm>
            </p:grpSpPr>
            <p:cxnSp>
              <p:nvCxnSpPr>
                <p:cNvPr id="32" name="Straight Connector 31">
                  <a:extLst>
                    <a:ext uri="{FF2B5EF4-FFF2-40B4-BE49-F238E27FC236}">
                      <a16:creationId xmlns:a16="http://schemas.microsoft.com/office/drawing/2014/main" id="{E8A49A90-3FBC-34B6-BB95-E042247621B4}"/>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33" name="Straight Connector 32">
                  <a:extLst>
                    <a:ext uri="{FF2B5EF4-FFF2-40B4-BE49-F238E27FC236}">
                      <a16:creationId xmlns:a16="http://schemas.microsoft.com/office/drawing/2014/main" id="{4865E337-3F89-43C0-35C2-4828CB92F500}"/>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34" name="Straight Connector 33">
                  <a:extLst>
                    <a:ext uri="{FF2B5EF4-FFF2-40B4-BE49-F238E27FC236}">
                      <a16:creationId xmlns:a16="http://schemas.microsoft.com/office/drawing/2014/main" id="{ABF3EE33-6254-97E4-9EAD-836A2833E71D}"/>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27" name="Oval 4">
                <a:extLst>
                  <a:ext uri="{FF2B5EF4-FFF2-40B4-BE49-F238E27FC236}">
                    <a16:creationId xmlns:a16="http://schemas.microsoft.com/office/drawing/2014/main" id="{FD0304EF-4A29-F3F9-789D-248384080C15}"/>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28" name="Oval 27">
                <a:extLst>
                  <a:ext uri="{FF2B5EF4-FFF2-40B4-BE49-F238E27FC236}">
                    <a16:creationId xmlns:a16="http://schemas.microsoft.com/office/drawing/2014/main" id="{1A32E33D-2989-256E-C001-C3657513E354}"/>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29" name="Oval 28">
                <a:extLst>
                  <a:ext uri="{FF2B5EF4-FFF2-40B4-BE49-F238E27FC236}">
                    <a16:creationId xmlns:a16="http://schemas.microsoft.com/office/drawing/2014/main" id="{7F839F1B-91DA-060E-DDF0-4C2F7752F9AB}"/>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30" name="Oval 29">
                <a:extLst>
                  <a:ext uri="{FF2B5EF4-FFF2-40B4-BE49-F238E27FC236}">
                    <a16:creationId xmlns:a16="http://schemas.microsoft.com/office/drawing/2014/main" id="{89BE46EF-CEA8-1B53-F08C-10DE6AE52818}"/>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31" name="Oval 30">
                <a:extLst>
                  <a:ext uri="{FF2B5EF4-FFF2-40B4-BE49-F238E27FC236}">
                    <a16:creationId xmlns:a16="http://schemas.microsoft.com/office/drawing/2014/main" id="{63BF58BA-EC59-7CF0-6DF7-0C17647912A6}"/>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grpSp>
          <p:nvGrpSpPr>
            <p:cNvPr id="8" name="Group 7">
              <a:extLst>
                <a:ext uri="{FF2B5EF4-FFF2-40B4-BE49-F238E27FC236}">
                  <a16:creationId xmlns:a16="http://schemas.microsoft.com/office/drawing/2014/main" id="{3805AF40-38B5-140F-EC1E-47E678B855D7}"/>
                </a:ext>
              </a:extLst>
            </p:cNvPr>
            <p:cNvGrpSpPr/>
            <p:nvPr/>
          </p:nvGrpSpPr>
          <p:grpSpPr>
            <a:xfrm rot="1705800" flipH="1">
              <a:off x="2195475" y="4984235"/>
              <a:ext cx="387189" cy="235327"/>
              <a:chOff x="5136060" y="1710152"/>
              <a:chExt cx="538831" cy="347248"/>
            </a:xfrm>
          </p:grpSpPr>
          <p:sp>
            <p:nvSpPr>
              <p:cNvPr id="15" name="Oval 5">
                <a:extLst>
                  <a:ext uri="{FF2B5EF4-FFF2-40B4-BE49-F238E27FC236}">
                    <a16:creationId xmlns:a16="http://schemas.microsoft.com/office/drawing/2014/main" id="{9318A78C-4607-D0B6-B35C-9E8205C10FD3}"/>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16" name="Group 15">
                <a:extLst>
                  <a:ext uri="{FF2B5EF4-FFF2-40B4-BE49-F238E27FC236}">
                    <a16:creationId xmlns:a16="http://schemas.microsoft.com/office/drawing/2014/main" id="{FE5E48EC-669F-2B65-4806-D7A0ABBF0D0E}"/>
                  </a:ext>
                </a:extLst>
              </p:cNvPr>
              <p:cNvGrpSpPr/>
              <p:nvPr/>
            </p:nvGrpSpPr>
            <p:grpSpPr>
              <a:xfrm rot="20545732">
                <a:off x="5242936" y="1710152"/>
                <a:ext cx="85726" cy="45719"/>
                <a:chOff x="5293988" y="1700325"/>
                <a:chExt cx="85726" cy="42639"/>
              </a:xfrm>
            </p:grpSpPr>
            <p:cxnSp>
              <p:nvCxnSpPr>
                <p:cNvPr id="22" name="Straight Connector 21">
                  <a:extLst>
                    <a:ext uri="{FF2B5EF4-FFF2-40B4-BE49-F238E27FC236}">
                      <a16:creationId xmlns:a16="http://schemas.microsoft.com/office/drawing/2014/main" id="{9923B584-76C3-A2AA-54BE-ADF6E8FFB4A7}"/>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23" name="Straight Connector 22">
                  <a:extLst>
                    <a:ext uri="{FF2B5EF4-FFF2-40B4-BE49-F238E27FC236}">
                      <a16:creationId xmlns:a16="http://schemas.microsoft.com/office/drawing/2014/main" id="{7AEFCF70-52B2-EE60-CC5F-3FC50E78F19A}"/>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24" name="Straight Connector 23">
                  <a:extLst>
                    <a:ext uri="{FF2B5EF4-FFF2-40B4-BE49-F238E27FC236}">
                      <a16:creationId xmlns:a16="http://schemas.microsoft.com/office/drawing/2014/main" id="{CA953643-99A0-C263-6938-4E2F385CCA35}"/>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17" name="Oval 4">
                <a:extLst>
                  <a:ext uri="{FF2B5EF4-FFF2-40B4-BE49-F238E27FC236}">
                    <a16:creationId xmlns:a16="http://schemas.microsoft.com/office/drawing/2014/main" id="{24A1A4E6-2538-EBA7-EDCD-1889A839739B}"/>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8" name="Oval 17">
                <a:extLst>
                  <a:ext uri="{FF2B5EF4-FFF2-40B4-BE49-F238E27FC236}">
                    <a16:creationId xmlns:a16="http://schemas.microsoft.com/office/drawing/2014/main" id="{5E8A2477-0B21-247E-A1AA-56B48B88C3A7}"/>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9" name="Oval 18">
                <a:extLst>
                  <a:ext uri="{FF2B5EF4-FFF2-40B4-BE49-F238E27FC236}">
                    <a16:creationId xmlns:a16="http://schemas.microsoft.com/office/drawing/2014/main" id="{EC5C0F48-6DBA-1639-FB46-706C2DC6D93F}"/>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20" name="Oval 19">
                <a:extLst>
                  <a:ext uri="{FF2B5EF4-FFF2-40B4-BE49-F238E27FC236}">
                    <a16:creationId xmlns:a16="http://schemas.microsoft.com/office/drawing/2014/main" id="{F9A8BD4B-0781-F088-7989-8BA65A6AC257}"/>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21" name="Oval 20">
                <a:extLst>
                  <a:ext uri="{FF2B5EF4-FFF2-40B4-BE49-F238E27FC236}">
                    <a16:creationId xmlns:a16="http://schemas.microsoft.com/office/drawing/2014/main" id="{55133FDD-1AF4-4984-2E98-9A3E960C7797}"/>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sp>
          <p:nvSpPr>
            <p:cNvPr id="9" name="Freeform: Shape 8">
              <a:extLst>
                <a:ext uri="{FF2B5EF4-FFF2-40B4-BE49-F238E27FC236}">
                  <a16:creationId xmlns:a16="http://schemas.microsoft.com/office/drawing/2014/main" id="{B426E62B-E6CF-96AF-0F13-B897E38188C4}"/>
                </a:ext>
              </a:extLst>
            </p:cNvPr>
            <p:cNvSpPr/>
            <p:nvPr/>
          </p:nvSpPr>
          <p:spPr>
            <a:xfrm>
              <a:off x="2063646" y="5267986"/>
              <a:ext cx="126704" cy="103454"/>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0" name="Oval 9">
              <a:extLst>
                <a:ext uri="{FF2B5EF4-FFF2-40B4-BE49-F238E27FC236}">
                  <a16:creationId xmlns:a16="http://schemas.microsoft.com/office/drawing/2014/main" id="{B7A7468F-3FC9-F0B4-1BDE-135877CA7926}"/>
                </a:ext>
              </a:extLst>
            </p:cNvPr>
            <p:cNvSpPr/>
            <p:nvPr/>
          </p:nvSpPr>
          <p:spPr>
            <a:xfrm>
              <a:off x="1622524" y="5206058"/>
              <a:ext cx="247841" cy="208203"/>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11" name="Oval 10">
              <a:extLst>
                <a:ext uri="{FF2B5EF4-FFF2-40B4-BE49-F238E27FC236}">
                  <a16:creationId xmlns:a16="http://schemas.microsoft.com/office/drawing/2014/main" id="{4A82FC01-A514-44A7-68C5-C17D245A2D13}"/>
                </a:ext>
              </a:extLst>
            </p:cNvPr>
            <p:cNvSpPr/>
            <p:nvPr/>
          </p:nvSpPr>
          <p:spPr>
            <a:xfrm>
              <a:off x="2391275" y="5221063"/>
              <a:ext cx="247841" cy="208203"/>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12" name="Diagonal Stripe 11">
              <a:extLst>
                <a:ext uri="{FF2B5EF4-FFF2-40B4-BE49-F238E27FC236}">
                  <a16:creationId xmlns:a16="http://schemas.microsoft.com/office/drawing/2014/main" id="{248F857E-8F33-CE72-687A-3E5D9E1BF266}"/>
                </a:ext>
              </a:extLst>
            </p:cNvPr>
            <p:cNvSpPr/>
            <p:nvPr/>
          </p:nvSpPr>
          <p:spPr>
            <a:xfrm rot="20990782" flipH="1">
              <a:off x="1699636" y="4930220"/>
              <a:ext cx="371246" cy="92002"/>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13" name="Diagonal Stripe 12">
              <a:extLst>
                <a:ext uri="{FF2B5EF4-FFF2-40B4-BE49-F238E27FC236}">
                  <a16:creationId xmlns:a16="http://schemas.microsoft.com/office/drawing/2014/main" id="{04B3E24C-8078-3F49-5533-C8E04DE4472B}"/>
                </a:ext>
              </a:extLst>
            </p:cNvPr>
            <p:cNvSpPr/>
            <p:nvPr/>
          </p:nvSpPr>
          <p:spPr>
            <a:xfrm rot="609218">
              <a:off x="2255798" y="4860805"/>
              <a:ext cx="371246" cy="102411"/>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14" name="Oval 13">
              <a:extLst>
                <a:ext uri="{FF2B5EF4-FFF2-40B4-BE49-F238E27FC236}">
                  <a16:creationId xmlns:a16="http://schemas.microsoft.com/office/drawing/2014/main" id="{84C3B939-5AE5-F1F7-BD86-86F3BD25A335}"/>
                </a:ext>
              </a:extLst>
            </p:cNvPr>
            <p:cNvSpPr/>
            <p:nvPr/>
          </p:nvSpPr>
          <p:spPr>
            <a:xfrm rot="1332446" flipH="1">
              <a:off x="1862143" y="5546392"/>
              <a:ext cx="263606" cy="67016"/>
            </a:xfrm>
            <a:prstGeom prst="ellipse">
              <a:avLst/>
            </a:prstGeom>
            <a:solidFill>
              <a:sysClr val="window" lastClr="FFFFFF"/>
            </a:solidFill>
            <a:ln w="12700" cap="flat" cmpd="sng" algn="ctr">
              <a:solidFill>
                <a:srgbClr val="FF7093"/>
              </a:solidFill>
              <a:prstDash val="solid"/>
              <a:miter lim="800000"/>
            </a:ln>
            <a:effectLst/>
          </p:spPr>
          <p:txBody>
            <a:bodyPr rtlCol="0" anchor="ctr"/>
            <a:lstStyle/>
            <a:p>
              <a:pPr algn="ctr">
                <a:defRPr/>
              </a:pPr>
              <a:endParaRPr lang="en-US" kern="0">
                <a:solidFill>
                  <a:prstClr val="white"/>
                </a:solidFill>
                <a:latin typeface="Corbel" panose="020B0503020204020204"/>
              </a:endParaRPr>
            </a:p>
          </p:txBody>
        </p:sp>
      </p:grpSp>
      <p:grpSp>
        <p:nvGrpSpPr>
          <p:cNvPr id="71" name="Group 70">
            <a:extLst>
              <a:ext uri="{FF2B5EF4-FFF2-40B4-BE49-F238E27FC236}">
                <a16:creationId xmlns:a16="http://schemas.microsoft.com/office/drawing/2014/main" id="{1C109AB6-6260-8F7C-13A4-DA1F0BD079E5}"/>
              </a:ext>
            </a:extLst>
          </p:cNvPr>
          <p:cNvGrpSpPr/>
          <p:nvPr/>
        </p:nvGrpSpPr>
        <p:grpSpPr>
          <a:xfrm>
            <a:off x="3461424" y="4502345"/>
            <a:ext cx="760434" cy="1671437"/>
            <a:chOff x="5717208" y="5271648"/>
            <a:chExt cx="2459564" cy="4546470"/>
          </a:xfrm>
        </p:grpSpPr>
        <p:sp>
          <p:nvSpPr>
            <p:cNvPr id="72" name="Freeform: Shape 71">
              <a:extLst>
                <a:ext uri="{FF2B5EF4-FFF2-40B4-BE49-F238E27FC236}">
                  <a16:creationId xmlns:a16="http://schemas.microsoft.com/office/drawing/2014/main" id="{DACE062A-4A63-B68D-34DE-77FF52CB2A2A}"/>
                </a:ext>
              </a:extLst>
            </p:cNvPr>
            <p:cNvSpPr/>
            <p:nvPr/>
          </p:nvSpPr>
          <p:spPr>
            <a:xfrm rot="2000829" flipH="1">
              <a:off x="5717208" y="6890201"/>
              <a:ext cx="1238726" cy="904192"/>
            </a:xfrm>
            <a:custGeom>
              <a:avLst/>
              <a:gdLst>
                <a:gd name="connsiteX0" fmla="*/ 727777 w 977309"/>
                <a:gd name="connsiteY0" fmla="*/ 193137 h 872129"/>
                <a:gd name="connsiteX1" fmla="*/ 727785 w 977309"/>
                <a:gd name="connsiteY1" fmla="*/ 193288 h 872129"/>
                <a:gd name="connsiteX2" fmla="*/ 727863 w 977309"/>
                <a:gd name="connsiteY2" fmla="*/ 193369 h 872129"/>
                <a:gd name="connsiteX3" fmla="*/ 859327 w 977309"/>
                <a:gd name="connsiteY3" fmla="*/ 1992 h 872129"/>
                <a:gd name="connsiteX4" fmla="*/ 867099 w 977309"/>
                <a:gd name="connsiteY4" fmla="*/ 7451 h 872129"/>
                <a:gd name="connsiteX5" fmla="*/ 874336 w 977309"/>
                <a:gd name="connsiteY5" fmla="*/ 15073 h 872129"/>
                <a:gd name="connsiteX6" fmla="*/ 873456 w 977309"/>
                <a:gd name="connsiteY6" fmla="*/ 48886 h 872129"/>
                <a:gd name="connsiteX7" fmla="*/ 738232 w 977309"/>
                <a:gd name="connsiteY7" fmla="*/ 180451 h 872129"/>
                <a:gd name="connsiteX8" fmla="*/ 734701 w 977309"/>
                <a:gd name="connsiteY8" fmla="*/ 186577 h 872129"/>
                <a:gd name="connsiteX9" fmla="*/ 734792 w 977309"/>
                <a:gd name="connsiteY9" fmla="*/ 187865 h 872129"/>
                <a:gd name="connsiteX10" fmla="*/ 736765 w 977309"/>
                <a:gd name="connsiteY10" fmla="*/ 188259 h 872129"/>
                <a:gd name="connsiteX11" fmla="*/ 740521 w 977309"/>
                <a:gd name="connsiteY11" fmla="*/ 186910 h 872129"/>
                <a:gd name="connsiteX12" fmla="*/ 741372 w 977309"/>
                <a:gd name="connsiteY12" fmla="*/ 186398 h 872129"/>
                <a:gd name="connsiteX13" fmla="*/ 744464 w 977309"/>
                <a:gd name="connsiteY13" fmla="*/ 183942 h 872129"/>
                <a:gd name="connsiteX14" fmla="*/ 902899 w 977309"/>
                <a:gd name="connsiteY14" fmla="*/ 45136 h 872129"/>
                <a:gd name="connsiteX15" fmla="*/ 953514 w 977309"/>
                <a:gd name="connsiteY15" fmla="*/ 47775 h 872129"/>
                <a:gd name="connsiteX16" fmla="*/ 953716 w 977309"/>
                <a:gd name="connsiteY16" fmla="*/ 47999 h 872129"/>
                <a:gd name="connsiteX17" fmla="*/ 951358 w 977309"/>
                <a:gd name="connsiteY17" fmla="*/ 92284 h 872129"/>
                <a:gd name="connsiteX18" fmla="*/ 828310 w 977309"/>
                <a:gd name="connsiteY18" fmla="*/ 202893 h 872129"/>
                <a:gd name="connsiteX19" fmla="*/ 785758 w 977309"/>
                <a:gd name="connsiteY19" fmla="*/ 240432 h 872129"/>
                <a:gd name="connsiteX20" fmla="*/ 891421 w 977309"/>
                <a:gd name="connsiteY20" fmla="*/ 153002 h 872129"/>
                <a:gd name="connsiteX21" fmla="*/ 931233 w 977309"/>
                <a:gd name="connsiteY21" fmla="*/ 121399 h 872129"/>
                <a:gd name="connsiteX22" fmla="*/ 957473 w 977309"/>
                <a:gd name="connsiteY22" fmla="*/ 116563 h 872129"/>
                <a:gd name="connsiteX23" fmla="*/ 971150 w 977309"/>
                <a:gd name="connsiteY23" fmla="*/ 125988 h 872129"/>
                <a:gd name="connsiteX24" fmla="*/ 966562 w 977309"/>
                <a:gd name="connsiteY24" fmla="*/ 165907 h 872129"/>
                <a:gd name="connsiteX25" fmla="*/ 821575 w 977309"/>
                <a:gd name="connsiteY25" fmla="*/ 291671 h 872129"/>
                <a:gd name="connsiteX26" fmla="*/ 818242 w 977309"/>
                <a:gd name="connsiteY26" fmla="*/ 304146 h 872129"/>
                <a:gd name="connsiteX27" fmla="*/ 824030 w 977309"/>
                <a:gd name="connsiteY27" fmla="*/ 301801 h 872129"/>
                <a:gd name="connsiteX28" fmla="*/ 830191 w 977309"/>
                <a:gd name="connsiteY28" fmla="*/ 296872 h 872129"/>
                <a:gd name="connsiteX29" fmla="*/ 908526 w 977309"/>
                <a:gd name="connsiteY29" fmla="*/ 238712 h 872129"/>
                <a:gd name="connsiteX30" fmla="*/ 948444 w 977309"/>
                <a:gd name="connsiteY30" fmla="*/ 243299 h 872129"/>
                <a:gd name="connsiteX31" fmla="*/ 943855 w 977309"/>
                <a:gd name="connsiteY31" fmla="*/ 283218 h 872129"/>
                <a:gd name="connsiteX32" fmla="*/ 863136 w 977309"/>
                <a:gd name="connsiteY32" fmla="*/ 348342 h 872129"/>
                <a:gd name="connsiteX33" fmla="*/ 817278 w 977309"/>
                <a:gd name="connsiteY33" fmla="*/ 378305 h 872129"/>
                <a:gd name="connsiteX34" fmla="*/ 814780 w 977309"/>
                <a:gd name="connsiteY34" fmla="*/ 379576 h 872129"/>
                <a:gd name="connsiteX35" fmla="*/ 810574 w 977309"/>
                <a:gd name="connsiteY35" fmla="*/ 382319 h 872129"/>
                <a:gd name="connsiteX36" fmla="*/ 749973 w 977309"/>
                <a:gd name="connsiteY36" fmla="*/ 423501 h 872129"/>
                <a:gd name="connsiteX37" fmla="*/ 670631 w 977309"/>
                <a:gd name="connsiteY37" fmla="*/ 457344 h 872129"/>
                <a:gd name="connsiteX38" fmla="*/ 628565 w 977309"/>
                <a:gd name="connsiteY38" fmla="*/ 448617 h 872129"/>
                <a:gd name="connsiteX39" fmla="*/ 624642 w 977309"/>
                <a:gd name="connsiteY39" fmla="*/ 456078 h 872129"/>
                <a:gd name="connsiteX40" fmla="*/ 426470 w 977309"/>
                <a:gd name="connsiteY40" fmla="*/ 674023 h 872129"/>
                <a:gd name="connsiteX41" fmla="*/ 173316 w 977309"/>
                <a:gd name="connsiteY41" fmla="*/ 870821 h 872129"/>
                <a:gd name="connsiteX42" fmla="*/ 171003 w 977309"/>
                <a:gd name="connsiteY42" fmla="*/ 868408 h 872129"/>
                <a:gd name="connsiteX43" fmla="*/ 34129 w 977309"/>
                <a:gd name="connsiteY43" fmla="*/ 868408 h 872129"/>
                <a:gd name="connsiteX44" fmla="*/ 0 w 977309"/>
                <a:gd name="connsiteY44" fmla="*/ 493901 h 872129"/>
                <a:gd name="connsiteX45" fmla="*/ 34129 w 977309"/>
                <a:gd name="connsiteY45" fmla="*/ 119394 h 872129"/>
                <a:gd name="connsiteX46" fmla="*/ 178009 w 977309"/>
                <a:gd name="connsiteY46" fmla="*/ 119394 h 872129"/>
                <a:gd name="connsiteX47" fmla="*/ 212138 w 977309"/>
                <a:gd name="connsiteY47" fmla="*/ 493901 h 872129"/>
                <a:gd name="connsiteX48" fmla="*/ 210197 w 977309"/>
                <a:gd name="connsiteY48" fmla="*/ 599380 h 872129"/>
                <a:gd name="connsiteX49" fmla="*/ 284115 w 977309"/>
                <a:gd name="connsiteY49" fmla="*/ 525499 h 872129"/>
                <a:gd name="connsiteX50" fmla="*/ 510262 w 977309"/>
                <a:gd name="connsiteY50" fmla="*/ 336742 h 872129"/>
                <a:gd name="connsiteX51" fmla="*/ 512320 w 977309"/>
                <a:gd name="connsiteY51" fmla="*/ 335770 h 872129"/>
                <a:gd name="connsiteX52" fmla="*/ 511936 w 977309"/>
                <a:gd name="connsiteY52" fmla="*/ 335211 h 872129"/>
                <a:gd name="connsiteX53" fmla="*/ 528156 w 977309"/>
                <a:gd name="connsiteY53" fmla="*/ 206729 h 872129"/>
                <a:gd name="connsiteX54" fmla="*/ 555621 w 977309"/>
                <a:gd name="connsiteY54" fmla="*/ 123388 h 872129"/>
                <a:gd name="connsiteX55" fmla="*/ 530007 w 977309"/>
                <a:gd name="connsiteY55" fmla="*/ 54194 h 872129"/>
                <a:gd name="connsiteX56" fmla="*/ 530103 w 977309"/>
                <a:gd name="connsiteY56" fmla="*/ 51496 h 872129"/>
                <a:gd name="connsiteX57" fmla="*/ 529687 w 977309"/>
                <a:gd name="connsiteY57" fmla="*/ 47333 h 872129"/>
                <a:gd name="connsiteX58" fmla="*/ 537432 w 977309"/>
                <a:gd name="connsiteY58" fmla="*/ 27564 h 872129"/>
                <a:gd name="connsiteX59" fmla="*/ 600705 w 977309"/>
                <a:gd name="connsiteY59" fmla="*/ 49307 h 872129"/>
                <a:gd name="connsiteX60" fmla="*/ 615680 w 977309"/>
                <a:gd name="connsiteY60" fmla="*/ 72812 h 872129"/>
                <a:gd name="connsiteX61" fmla="*/ 618946 w 977309"/>
                <a:gd name="connsiteY61" fmla="*/ 82609 h 872129"/>
                <a:gd name="connsiteX62" fmla="*/ 619132 w 977309"/>
                <a:gd name="connsiteY62" fmla="*/ 84159 h 872129"/>
                <a:gd name="connsiteX63" fmla="*/ 614698 w 977309"/>
                <a:gd name="connsiteY63" fmla="*/ 122712 h 872129"/>
                <a:gd name="connsiteX64" fmla="*/ 614987 w 977309"/>
                <a:gd name="connsiteY64" fmla="*/ 122593 h 872129"/>
                <a:gd name="connsiteX65" fmla="*/ 614002 w 977309"/>
                <a:gd name="connsiteY65" fmla="*/ 127552 h 872129"/>
                <a:gd name="connsiteX66" fmla="*/ 620471 w 977309"/>
                <a:gd name="connsiteY66" fmla="*/ 148663 h 872129"/>
                <a:gd name="connsiteX67" fmla="*/ 623009 w 977309"/>
                <a:gd name="connsiteY67" fmla="*/ 151359 h 872129"/>
                <a:gd name="connsiteX68" fmla="*/ 623025 w 977309"/>
                <a:gd name="connsiteY68" fmla="*/ 152349 h 872129"/>
                <a:gd name="connsiteX69" fmla="*/ 624018 w 977309"/>
                <a:gd name="connsiteY69" fmla="*/ 152432 h 872129"/>
                <a:gd name="connsiteX70" fmla="*/ 624613 w 977309"/>
                <a:gd name="connsiteY70" fmla="*/ 153062 h 872129"/>
                <a:gd name="connsiteX71" fmla="*/ 635408 w 977309"/>
                <a:gd name="connsiteY71" fmla="*/ 159243 h 872129"/>
                <a:gd name="connsiteX72" fmla="*/ 638892 w 977309"/>
                <a:gd name="connsiteY72" fmla="*/ 159943 h 872129"/>
                <a:gd name="connsiteX73" fmla="*/ 641177 w 977309"/>
                <a:gd name="connsiteY73" fmla="*/ 161064 h 872129"/>
                <a:gd name="connsiteX74" fmla="*/ 664717 w 977309"/>
                <a:gd name="connsiteY74" fmla="*/ 158508 h 872129"/>
                <a:gd name="connsiteX75" fmla="*/ 669261 w 977309"/>
                <a:gd name="connsiteY75" fmla="*/ 155656 h 872129"/>
                <a:gd name="connsiteX76" fmla="*/ 671431 w 977309"/>
                <a:gd name="connsiteY76" fmla="*/ 153780 h 872129"/>
                <a:gd name="connsiteX77" fmla="*/ 671523 w 977309"/>
                <a:gd name="connsiteY77" fmla="*/ 153804 h 872129"/>
                <a:gd name="connsiteX78" fmla="*/ 674725 w 977309"/>
                <a:gd name="connsiteY78" fmla="*/ 150837 h 872129"/>
                <a:gd name="connsiteX79" fmla="*/ 833285 w 977309"/>
                <a:gd name="connsiteY79" fmla="*/ 6571 h 872129"/>
                <a:gd name="connsiteX80" fmla="*/ 859327 w 977309"/>
                <a:gd name="connsiteY80" fmla="*/ 1992 h 87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77309" h="872129">
                  <a:moveTo>
                    <a:pt x="727777" y="193137"/>
                  </a:moveTo>
                  <a:lnTo>
                    <a:pt x="727785" y="193288"/>
                  </a:lnTo>
                  <a:lnTo>
                    <a:pt x="727863" y="193369"/>
                  </a:lnTo>
                  <a:close/>
                  <a:moveTo>
                    <a:pt x="859327" y="1992"/>
                  </a:moveTo>
                  <a:cubicBezTo>
                    <a:pt x="862174" y="3234"/>
                    <a:pt x="864826" y="5055"/>
                    <a:pt x="867099" y="7451"/>
                  </a:cubicBezTo>
                  <a:lnTo>
                    <a:pt x="874336" y="15073"/>
                  </a:lnTo>
                  <a:cubicBezTo>
                    <a:pt x="883430" y="24653"/>
                    <a:pt x="883036" y="39791"/>
                    <a:pt x="873456" y="48886"/>
                  </a:cubicBezTo>
                  <a:lnTo>
                    <a:pt x="738232" y="180451"/>
                  </a:lnTo>
                  <a:cubicBezTo>
                    <a:pt x="735838" y="182725"/>
                    <a:pt x="734901" y="184836"/>
                    <a:pt x="734701" y="186577"/>
                  </a:cubicBezTo>
                  <a:lnTo>
                    <a:pt x="734792" y="187865"/>
                  </a:lnTo>
                  <a:lnTo>
                    <a:pt x="736765" y="188259"/>
                  </a:lnTo>
                  <a:cubicBezTo>
                    <a:pt x="737784" y="188092"/>
                    <a:pt x="739065" y="187629"/>
                    <a:pt x="740521" y="186910"/>
                  </a:cubicBezTo>
                  <a:lnTo>
                    <a:pt x="741372" y="186398"/>
                  </a:lnTo>
                  <a:lnTo>
                    <a:pt x="744464" y="183942"/>
                  </a:lnTo>
                  <a:cubicBezTo>
                    <a:pt x="766266" y="166246"/>
                    <a:pt x="812711" y="123904"/>
                    <a:pt x="902899" y="45136"/>
                  </a:cubicBezTo>
                  <a:cubicBezTo>
                    <a:pt x="915779" y="33558"/>
                    <a:pt x="941937" y="34894"/>
                    <a:pt x="953514" y="47775"/>
                  </a:cubicBezTo>
                  <a:lnTo>
                    <a:pt x="953716" y="47999"/>
                  </a:lnTo>
                  <a:cubicBezTo>
                    <a:pt x="965295" y="60879"/>
                    <a:pt x="964238" y="80706"/>
                    <a:pt x="951358" y="92284"/>
                  </a:cubicBezTo>
                  <a:lnTo>
                    <a:pt x="828310" y="202893"/>
                  </a:lnTo>
                  <a:lnTo>
                    <a:pt x="785758" y="240432"/>
                  </a:lnTo>
                  <a:lnTo>
                    <a:pt x="891421" y="153002"/>
                  </a:lnTo>
                  <a:lnTo>
                    <a:pt x="931233" y="121399"/>
                  </a:lnTo>
                  <a:cubicBezTo>
                    <a:pt x="938913" y="115302"/>
                    <a:pt x="948775" y="113819"/>
                    <a:pt x="957473" y="116563"/>
                  </a:cubicBezTo>
                  <a:cubicBezTo>
                    <a:pt x="962691" y="118210"/>
                    <a:pt x="967492" y="121380"/>
                    <a:pt x="971150" y="125988"/>
                  </a:cubicBezTo>
                  <a:cubicBezTo>
                    <a:pt x="980906" y="138279"/>
                    <a:pt x="978851" y="156150"/>
                    <a:pt x="966562" y="165907"/>
                  </a:cubicBezTo>
                  <a:cubicBezTo>
                    <a:pt x="910304" y="210741"/>
                    <a:pt x="877833" y="246835"/>
                    <a:pt x="821575" y="291671"/>
                  </a:cubicBezTo>
                  <a:cubicBezTo>
                    <a:pt x="799070" y="309889"/>
                    <a:pt x="806855" y="308502"/>
                    <a:pt x="818242" y="304146"/>
                  </a:cubicBezTo>
                  <a:lnTo>
                    <a:pt x="824030" y="301801"/>
                  </a:lnTo>
                  <a:lnTo>
                    <a:pt x="830191" y="296872"/>
                  </a:lnTo>
                  <a:cubicBezTo>
                    <a:pt x="859693" y="273255"/>
                    <a:pt x="891280" y="248171"/>
                    <a:pt x="908526" y="238712"/>
                  </a:cubicBezTo>
                  <a:cubicBezTo>
                    <a:pt x="936119" y="223576"/>
                    <a:pt x="938688" y="231009"/>
                    <a:pt x="948444" y="243299"/>
                  </a:cubicBezTo>
                  <a:cubicBezTo>
                    <a:pt x="958200" y="255589"/>
                    <a:pt x="956145" y="273462"/>
                    <a:pt x="943855" y="283218"/>
                  </a:cubicBezTo>
                  <a:cubicBezTo>
                    <a:pt x="929691" y="300047"/>
                    <a:pt x="884232" y="332494"/>
                    <a:pt x="863136" y="348342"/>
                  </a:cubicBezTo>
                  <a:cubicBezTo>
                    <a:pt x="842040" y="364189"/>
                    <a:pt x="832094" y="375641"/>
                    <a:pt x="817278" y="378305"/>
                  </a:cubicBezTo>
                  <a:lnTo>
                    <a:pt x="814780" y="379576"/>
                  </a:lnTo>
                  <a:lnTo>
                    <a:pt x="810574" y="382319"/>
                  </a:lnTo>
                  <a:cubicBezTo>
                    <a:pt x="761352" y="414676"/>
                    <a:pt x="775069" y="409399"/>
                    <a:pt x="749973" y="423501"/>
                  </a:cubicBezTo>
                  <a:cubicBezTo>
                    <a:pt x="719086" y="440858"/>
                    <a:pt x="699610" y="458388"/>
                    <a:pt x="670631" y="457344"/>
                  </a:cubicBezTo>
                  <a:lnTo>
                    <a:pt x="628565" y="448617"/>
                  </a:lnTo>
                  <a:lnTo>
                    <a:pt x="624642" y="456078"/>
                  </a:lnTo>
                  <a:cubicBezTo>
                    <a:pt x="597909" y="498155"/>
                    <a:pt x="521850" y="582604"/>
                    <a:pt x="426470" y="674023"/>
                  </a:cubicBezTo>
                  <a:cubicBezTo>
                    <a:pt x="299299" y="795914"/>
                    <a:pt x="185963" y="884016"/>
                    <a:pt x="173316" y="870821"/>
                  </a:cubicBezTo>
                  <a:lnTo>
                    <a:pt x="171003" y="868408"/>
                  </a:lnTo>
                  <a:lnTo>
                    <a:pt x="34129" y="868408"/>
                  </a:lnTo>
                  <a:cubicBezTo>
                    <a:pt x="15282" y="868408"/>
                    <a:pt x="0" y="700747"/>
                    <a:pt x="0" y="493901"/>
                  </a:cubicBezTo>
                  <a:cubicBezTo>
                    <a:pt x="0" y="287055"/>
                    <a:pt x="15282" y="119394"/>
                    <a:pt x="34129" y="119394"/>
                  </a:cubicBezTo>
                  <a:lnTo>
                    <a:pt x="178009" y="119394"/>
                  </a:lnTo>
                  <a:cubicBezTo>
                    <a:pt x="196856" y="119394"/>
                    <a:pt x="212138" y="287055"/>
                    <a:pt x="212138" y="493901"/>
                  </a:cubicBezTo>
                  <a:lnTo>
                    <a:pt x="210197" y="599380"/>
                  </a:lnTo>
                  <a:lnTo>
                    <a:pt x="284115" y="525499"/>
                  </a:lnTo>
                  <a:cubicBezTo>
                    <a:pt x="379493" y="434080"/>
                    <a:pt x="467090" y="361669"/>
                    <a:pt x="510262" y="336742"/>
                  </a:cubicBezTo>
                  <a:lnTo>
                    <a:pt x="512320" y="335770"/>
                  </a:lnTo>
                  <a:lnTo>
                    <a:pt x="511936" y="335211"/>
                  </a:lnTo>
                  <a:cubicBezTo>
                    <a:pt x="492898" y="296201"/>
                    <a:pt x="497341" y="256382"/>
                    <a:pt x="528156" y="206729"/>
                  </a:cubicBezTo>
                  <a:cubicBezTo>
                    <a:pt x="557695" y="142644"/>
                    <a:pt x="556398" y="150539"/>
                    <a:pt x="555621" y="123388"/>
                  </a:cubicBezTo>
                  <a:cubicBezTo>
                    <a:pt x="544928" y="98266"/>
                    <a:pt x="530676" y="69602"/>
                    <a:pt x="530007" y="54194"/>
                  </a:cubicBezTo>
                  <a:lnTo>
                    <a:pt x="530103" y="51496"/>
                  </a:lnTo>
                  <a:lnTo>
                    <a:pt x="529687" y="47333"/>
                  </a:lnTo>
                  <a:cubicBezTo>
                    <a:pt x="529662" y="39106"/>
                    <a:pt x="532169" y="32120"/>
                    <a:pt x="537432" y="27564"/>
                  </a:cubicBezTo>
                  <a:cubicBezTo>
                    <a:pt x="551470" y="15415"/>
                    <a:pt x="579798" y="25150"/>
                    <a:pt x="600705" y="49307"/>
                  </a:cubicBezTo>
                  <a:cubicBezTo>
                    <a:pt x="607238" y="56855"/>
                    <a:pt x="612273" y="64920"/>
                    <a:pt x="615680" y="72812"/>
                  </a:cubicBezTo>
                  <a:lnTo>
                    <a:pt x="618946" y="82609"/>
                  </a:lnTo>
                  <a:lnTo>
                    <a:pt x="619132" y="84159"/>
                  </a:lnTo>
                  <a:cubicBezTo>
                    <a:pt x="620102" y="98938"/>
                    <a:pt x="618581" y="112630"/>
                    <a:pt x="614698" y="122712"/>
                  </a:cubicBezTo>
                  <a:lnTo>
                    <a:pt x="614987" y="122593"/>
                  </a:lnTo>
                  <a:lnTo>
                    <a:pt x="614002" y="127552"/>
                  </a:lnTo>
                  <a:cubicBezTo>
                    <a:pt x="613476" y="135214"/>
                    <a:pt x="615868" y="142716"/>
                    <a:pt x="620471" y="148663"/>
                  </a:cubicBezTo>
                  <a:lnTo>
                    <a:pt x="623009" y="151359"/>
                  </a:lnTo>
                  <a:lnTo>
                    <a:pt x="623025" y="152349"/>
                  </a:lnTo>
                  <a:lnTo>
                    <a:pt x="624018" y="152432"/>
                  </a:lnTo>
                  <a:lnTo>
                    <a:pt x="624613" y="153062"/>
                  </a:lnTo>
                  <a:cubicBezTo>
                    <a:pt x="627671" y="155740"/>
                    <a:pt x="631305" y="157871"/>
                    <a:pt x="635408" y="159243"/>
                  </a:cubicBezTo>
                  <a:lnTo>
                    <a:pt x="638892" y="159943"/>
                  </a:lnTo>
                  <a:lnTo>
                    <a:pt x="641177" y="161064"/>
                  </a:lnTo>
                  <a:cubicBezTo>
                    <a:pt x="647852" y="163494"/>
                    <a:pt x="656612" y="162785"/>
                    <a:pt x="664717" y="158508"/>
                  </a:cubicBezTo>
                  <a:cubicBezTo>
                    <a:pt x="666337" y="157654"/>
                    <a:pt x="667855" y="156696"/>
                    <a:pt x="669261" y="155656"/>
                  </a:cubicBezTo>
                  <a:lnTo>
                    <a:pt x="671431" y="153780"/>
                  </a:lnTo>
                  <a:lnTo>
                    <a:pt x="671523" y="153804"/>
                  </a:lnTo>
                  <a:lnTo>
                    <a:pt x="674725" y="150837"/>
                  </a:lnTo>
                  <a:cubicBezTo>
                    <a:pt x="727578" y="102748"/>
                    <a:pt x="782058" y="55202"/>
                    <a:pt x="833285" y="6571"/>
                  </a:cubicBezTo>
                  <a:cubicBezTo>
                    <a:pt x="840471" y="-250"/>
                    <a:pt x="850783" y="-1734"/>
                    <a:pt x="859327" y="1992"/>
                  </a:cubicBezTo>
                  <a:close/>
                </a:path>
              </a:pathLst>
            </a:custGeom>
            <a:solidFill>
              <a:srgbClr val="D09F6E"/>
            </a:solidFill>
            <a:ln w="9525" cap="flat" cmpd="sng" algn="ctr">
              <a:noFill/>
              <a:prstDash val="solid"/>
            </a:ln>
            <a:effectLst/>
          </p:spPr>
          <p:txBody>
            <a:bodyPr wrap="square" rtlCol="0" anchor="ctr">
              <a:noAutofit/>
            </a:bodyPr>
            <a:lstStyle/>
            <a:p>
              <a:pPr algn="ctr" defTabSz="457200" fontAlgn="base">
                <a:spcBef>
                  <a:spcPct val="0"/>
                </a:spcBef>
                <a:spcAft>
                  <a:spcPct val="0"/>
                </a:spcAft>
                <a:defRPr/>
              </a:pPr>
              <a:endParaRPr lang="en-US" sz="1530" kern="0">
                <a:solidFill>
                  <a:prstClr val="white"/>
                </a:solidFill>
                <a:latin typeface="Calibri" panose="020F0502020204030204"/>
              </a:endParaRPr>
            </a:p>
          </p:txBody>
        </p:sp>
        <p:grpSp>
          <p:nvGrpSpPr>
            <p:cNvPr id="73" name="Group 72">
              <a:extLst>
                <a:ext uri="{FF2B5EF4-FFF2-40B4-BE49-F238E27FC236}">
                  <a16:creationId xmlns:a16="http://schemas.microsoft.com/office/drawing/2014/main" id="{40BCC02C-AB0E-9568-25CA-218BD8953556}"/>
                </a:ext>
              </a:extLst>
            </p:cNvPr>
            <p:cNvGrpSpPr/>
            <p:nvPr/>
          </p:nvGrpSpPr>
          <p:grpSpPr>
            <a:xfrm>
              <a:off x="6564515" y="5271648"/>
              <a:ext cx="1612257" cy="4546470"/>
              <a:chOff x="6933999" y="1766450"/>
              <a:chExt cx="1612257" cy="4546470"/>
            </a:xfrm>
          </p:grpSpPr>
          <p:grpSp>
            <p:nvGrpSpPr>
              <p:cNvPr id="74" name="Group 73">
                <a:extLst>
                  <a:ext uri="{FF2B5EF4-FFF2-40B4-BE49-F238E27FC236}">
                    <a16:creationId xmlns:a16="http://schemas.microsoft.com/office/drawing/2014/main" id="{39F526B2-DD1E-9624-2002-912A1F8AB62C}"/>
                  </a:ext>
                </a:extLst>
              </p:cNvPr>
              <p:cNvGrpSpPr/>
              <p:nvPr/>
            </p:nvGrpSpPr>
            <p:grpSpPr>
              <a:xfrm>
                <a:off x="6933999" y="4803676"/>
                <a:ext cx="1606514" cy="1509244"/>
                <a:chOff x="-2376531" y="6832600"/>
                <a:chExt cx="1606514" cy="1509244"/>
              </a:xfrm>
            </p:grpSpPr>
            <p:pic>
              <p:nvPicPr>
                <p:cNvPr id="83" name="Picture 82">
                  <a:extLst>
                    <a:ext uri="{FF2B5EF4-FFF2-40B4-BE49-F238E27FC236}">
                      <a16:creationId xmlns:a16="http://schemas.microsoft.com/office/drawing/2014/main" id="{BA593C52-8BFB-C28C-AEA5-F5CE853EE642}"/>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t="66935"/>
                <a:stretch/>
              </p:blipFill>
              <p:spPr bwMode="auto">
                <a:xfrm>
                  <a:off x="-2376531" y="6832600"/>
                  <a:ext cx="1606514" cy="1509244"/>
                </a:xfrm>
                <a:custGeom>
                  <a:avLst/>
                  <a:gdLst>
                    <a:gd name="connsiteX0" fmla="*/ 0 w 1606514"/>
                    <a:gd name="connsiteY0" fmla="*/ 0 h 1509244"/>
                    <a:gd name="connsiteX1" fmla="*/ 150856 w 1606514"/>
                    <a:gd name="connsiteY1" fmla="*/ 0 h 1509244"/>
                    <a:gd name="connsiteX2" fmla="*/ 150856 w 1606514"/>
                    <a:gd name="connsiteY2" fmla="*/ 196850 h 1509244"/>
                    <a:gd name="connsiteX3" fmla="*/ 554081 w 1606514"/>
                    <a:gd name="connsiteY3" fmla="*/ 196850 h 1509244"/>
                    <a:gd name="connsiteX4" fmla="*/ 554081 w 1606514"/>
                    <a:gd name="connsiteY4" fmla="*/ 0 h 1509244"/>
                    <a:gd name="connsiteX5" fmla="*/ 1287506 w 1606514"/>
                    <a:gd name="connsiteY5" fmla="*/ 0 h 1509244"/>
                    <a:gd name="connsiteX6" fmla="*/ 1287506 w 1606514"/>
                    <a:gd name="connsiteY6" fmla="*/ 168275 h 1509244"/>
                    <a:gd name="connsiteX7" fmla="*/ 1528806 w 1606514"/>
                    <a:gd name="connsiteY7" fmla="*/ 168275 h 1509244"/>
                    <a:gd name="connsiteX8" fmla="*/ 1528806 w 1606514"/>
                    <a:gd name="connsiteY8" fmla="*/ 0 h 1509244"/>
                    <a:gd name="connsiteX9" fmla="*/ 1606514 w 1606514"/>
                    <a:gd name="connsiteY9" fmla="*/ 0 h 1509244"/>
                    <a:gd name="connsiteX10" fmla="*/ 1606514 w 1606514"/>
                    <a:gd name="connsiteY10" fmla="*/ 1509244 h 1509244"/>
                    <a:gd name="connsiteX11" fmla="*/ 0 w 1606514"/>
                    <a:gd name="connsiteY11" fmla="*/ 1509244 h 150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6514" h="1509244">
                      <a:moveTo>
                        <a:pt x="0" y="0"/>
                      </a:moveTo>
                      <a:lnTo>
                        <a:pt x="150856" y="0"/>
                      </a:lnTo>
                      <a:lnTo>
                        <a:pt x="150856" y="196850"/>
                      </a:lnTo>
                      <a:lnTo>
                        <a:pt x="554081" y="196850"/>
                      </a:lnTo>
                      <a:lnTo>
                        <a:pt x="554081" y="0"/>
                      </a:lnTo>
                      <a:lnTo>
                        <a:pt x="1287506" y="0"/>
                      </a:lnTo>
                      <a:lnTo>
                        <a:pt x="1287506" y="168275"/>
                      </a:lnTo>
                      <a:lnTo>
                        <a:pt x="1528806" y="168275"/>
                      </a:lnTo>
                      <a:lnTo>
                        <a:pt x="1528806" y="0"/>
                      </a:lnTo>
                      <a:lnTo>
                        <a:pt x="1606514" y="0"/>
                      </a:lnTo>
                      <a:lnTo>
                        <a:pt x="1606514" y="1509244"/>
                      </a:lnTo>
                      <a:lnTo>
                        <a:pt x="0" y="1509244"/>
                      </a:lnTo>
                      <a:close/>
                    </a:path>
                  </a:pathLst>
                </a:custGeom>
                <a:noFill/>
                <a:extLst>
                  <a:ext uri="{909E8E84-426E-40DD-AFC4-6F175D3DCCD1}">
                    <a14:hiddenFill xmlns:a14="http://schemas.microsoft.com/office/drawing/2010/main">
                      <a:solidFill>
                        <a:srgbClr val="FFFFFF"/>
                      </a:solidFill>
                    </a14:hiddenFill>
                  </a:ext>
                </a:extLst>
              </p:spPr>
            </p:pic>
            <p:sp>
              <p:nvSpPr>
                <p:cNvPr id="84" name="Rectangle 83">
                  <a:extLst>
                    <a:ext uri="{FF2B5EF4-FFF2-40B4-BE49-F238E27FC236}">
                      <a16:creationId xmlns:a16="http://schemas.microsoft.com/office/drawing/2014/main" id="{E83858DC-CCCD-82D9-BA66-B1A2F804E9A1}"/>
                    </a:ext>
                  </a:extLst>
                </p:cNvPr>
                <p:cNvSpPr/>
                <p:nvPr/>
              </p:nvSpPr>
              <p:spPr>
                <a:xfrm rot="189346">
                  <a:off x="-2032000" y="6832600"/>
                  <a:ext cx="301625" cy="238125"/>
                </a:xfrm>
                <a:prstGeom prst="rect">
                  <a:avLst/>
                </a:prstGeom>
                <a:solidFill>
                  <a:srgbClr val="000000"/>
                </a:solidFill>
                <a:ln w="9525" cap="flat" cmpd="sng" algn="ctr">
                  <a:noFill/>
                  <a:prstDash val="solid"/>
                </a:ln>
                <a:effectLst/>
              </p:spPr>
              <p:txBody>
                <a:bodyPr rtlCol="0" anchor="ctr"/>
                <a:lstStyle/>
                <a:p>
                  <a:pPr algn="ctr" defTabSz="457200">
                    <a:defRPr/>
                  </a:pPr>
                  <a:endParaRPr lang="en-US" kern="0">
                    <a:solidFill>
                      <a:prstClr val="white"/>
                    </a:solidFill>
                    <a:latin typeface="Calibri"/>
                  </a:endParaRPr>
                </a:p>
              </p:txBody>
            </p:sp>
          </p:grpSp>
          <p:grpSp>
            <p:nvGrpSpPr>
              <p:cNvPr id="75" name="Group 74">
                <a:extLst>
                  <a:ext uri="{FF2B5EF4-FFF2-40B4-BE49-F238E27FC236}">
                    <a16:creationId xmlns:a16="http://schemas.microsoft.com/office/drawing/2014/main" id="{435389E5-87FD-D42D-8D65-1E22CDF2ACE4}"/>
                  </a:ext>
                </a:extLst>
              </p:cNvPr>
              <p:cNvGrpSpPr/>
              <p:nvPr/>
            </p:nvGrpSpPr>
            <p:grpSpPr>
              <a:xfrm flipH="1">
                <a:off x="8158770" y="3511001"/>
                <a:ext cx="384447" cy="1651647"/>
                <a:chOff x="8693479" y="9726083"/>
                <a:chExt cx="384447" cy="1651647"/>
              </a:xfrm>
            </p:grpSpPr>
            <p:sp>
              <p:nvSpPr>
                <p:cNvPr id="80" name="Flowchart: Terminator 79">
                  <a:extLst>
                    <a:ext uri="{FF2B5EF4-FFF2-40B4-BE49-F238E27FC236}">
                      <a16:creationId xmlns:a16="http://schemas.microsoft.com/office/drawing/2014/main" id="{055B0359-23F2-7BA0-983D-9934F2C8E1DC}"/>
                    </a:ext>
                  </a:extLst>
                </p:cNvPr>
                <p:cNvSpPr/>
                <p:nvPr/>
              </p:nvSpPr>
              <p:spPr>
                <a:xfrm rot="11848313">
                  <a:off x="8775643" y="9726083"/>
                  <a:ext cx="283464" cy="855696"/>
                </a:xfrm>
                <a:prstGeom prst="flowChartTerminator">
                  <a:avLst/>
                </a:prstGeom>
                <a:solidFill>
                  <a:srgbClr val="D09F6E"/>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81" name="Flowchart: Terminator 1151">
                  <a:extLst>
                    <a:ext uri="{FF2B5EF4-FFF2-40B4-BE49-F238E27FC236}">
                      <a16:creationId xmlns:a16="http://schemas.microsoft.com/office/drawing/2014/main" id="{B67AAB78-5E92-34DE-42B2-0AAABBB8F78A}"/>
                    </a:ext>
                  </a:extLst>
                </p:cNvPr>
                <p:cNvSpPr/>
                <p:nvPr/>
              </p:nvSpPr>
              <p:spPr>
                <a:xfrm rot="10395193">
                  <a:off x="8693479" y="10515661"/>
                  <a:ext cx="260317" cy="604197"/>
                </a:xfrm>
                <a:custGeom>
                  <a:avLst/>
                  <a:gdLst>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75 w 21600"/>
                    <a:gd name="connsiteY4" fmla="*/ 21600 h 21600"/>
                    <a:gd name="connsiteX5" fmla="*/ 0 w 21600"/>
                    <a:gd name="connsiteY5" fmla="*/ 10800 h 21600"/>
                    <a:gd name="connsiteX6" fmla="*/ 3475 w 21600"/>
                    <a:gd name="connsiteY6" fmla="*/ 0 h 21600"/>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89 w 21600"/>
                    <a:gd name="connsiteY4" fmla="*/ 20087 h 21600"/>
                    <a:gd name="connsiteX5" fmla="*/ 0 w 21600"/>
                    <a:gd name="connsiteY5" fmla="*/ 10800 h 21600"/>
                    <a:gd name="connsiteX6" fmla="*/ 3475 w 21600"/>
                    <a:gd name="connsiteY6" fmla="*/ 0 h 21600"/>
                    <a:gd name="connsiteX0" fmla="*/ 4021 w 22146"/>
                    <a:gd name="connsiteY0" fmla="*/ 0 h 21600"/>
                    <a:gd name="connsiteX1" fmla="*/ 18671 w 22146"/>
                    <a:gd name="connsiteY1" fmla="*/ 0 h 21600"/>
                    <a:gd name="connsiteX2" fmla="*/ 22146 w 22146"/>
                    <a:gd name="connsiteY2" fmla="*/ 10800 h 21600"/>
                    <a:gd name="connsiteX3" fmla="*/ 18671 w 22146"/>
                    <a:gd name="connsiteY3" fmla="*/ 21600 h 21600"/>
                    <a:gd name="connsiteX4" fmla="*/ 4035 w 22146"/>
                    <a:gd name="connsiteY4" fmla="*/ 20087 h 21600"/>
                    <a:gd name="connsiteX5" fmla="*/ 546 w 22146"/>
                    <a:gd name="connsiteY5" fmla="*/ 10800 h 21600"/>
                    <a:gd name="connsiteX6" fmla="*/ 4021 w 22146"/>
                    <a:gd name="connsiteY6" fmla="*/ 0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6" h="21600">
                      <a:moveTo>
                        <a:pt x="4021" y="0"/>
                      </a:moveTo>
                      <a:lnTo>
                        <a:pt x="18671" y="0"/>
                      </a:lnTo>
                      <a:cubicBezTo>
                        <a:pt x="20590" y="0"/>
                        <a:pt x="22146" y="4835"/>
                        <a:pt x="22146" y="10800"/>
                      </a:cubicBezTo>
                      <a:cubicBezTo>
                        <a:pt x="22146" y="16765"/>
                        <a:pt x="20590" y="21600"/>
                        <a:pt x="18671" y="21600"/>
                      </a:cubicBezTo>
                      <a:cubicBezTo>
                        <a:pt x="13788" y="21600"/>
                        <a:pt x="8918" y="20087"/>
                        <a:pt x="4035" y="20087"/>
                      </a:cubicBezTo>
                      <a:cubicBezTo>
                        <a:pt x="2116" y="20087"/>
                        <a:pt x="-1341" y="17957"/>
                        <a:pt x="546" y="10800"/>
                      </a:cubicBezTo>
                      <a:cubicBezTo>
                        <a:pt x="2433" y="3643"/>
                        <a:pt x="2102" y="0"/>
                        <a:pt x="4021" y="0"/>
                      </a:cubicBezTo>
                      <a:close/>
                    </a:path>
                  </a:pathLst>
                </a:custGeom>
                <a:solidFill>
                  <a:srgbClr val="D09F6E"/>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82" name="Freeform: Shape 81">
                  <a:extLst>
                    <a:ext uri="{FF2B5EF4-FFF2-40B4-BE49-F238E27FC236}">
                      <a16:creationId xmlns:a16="http://schemas.microsoft.com/office/drawing/2014/main" id="{9649A779-54B7-6509-1873-A19B34D3EC6B}"/>
                    </a:ext>
                  </a:extLst>
                </p:cNvPr>
                <p:cNvSpPr/>
                <p:nvPr/>
              </p:nvSpPr>
              <p:spPr>
                <a:xfrm rot="17053984">
                  <a:off x="8718481" y="11018286"/>
                  <a:ext cx="367043" cy="351846"/>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D09F6E"/>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457200">
                    <a:defRPr/>
                  </a:pPr>
                  <a:endParaRPr lang="en-US" kern="0">
                    <a:solidFill>
                      <a:prstClr val="white"/>
                    </a:solidFill>
                    <a:latin typeface="Calibri"/>
                  </a:endParaRPr>
                </a:p>
              </p:txBody>
            </p:sp>
          </p:grpSp>
          <p:sp>
            <p:nvSpPr>
              <p:cNvPr id="76" name="Rectangle 75">
                <a:extLst>
                  <a:ext uri="{FF2B5EF4-FFF2-40B4-BE49-F238E27FC236}">
                    <a16:creationId xmlns:a16="http://schemas.microsoft.com/office/drawing/2014/main" id="{0EB75F60-BD1F-CAE9-21E9-BE2F7909AE33}"/>
                  </a:ext>
                </a:extLst>
              </p:cNvPr>
              <p:cNvSpPr/>
              <p:nvPr/>
            </p:nvSpPr>
            <p:spPr>
              <a:xfrm>
                <a:off x="7271739" y="3876144"/>
                <a:ext cx="962705" cy="952932"/>
              </a:xfrm>
              <a:prstGeom prst="rect">
                <a:avLst/>
              </a:prstGeom>
              <a:solidFill>
                <a:srgbClr val="ED7D31"/>
              </a:solidFill>
              <a:ln w="9525" cap="flat" cmpd="sng" algn="ctr">
                <a:noFill/>
                <a:prstDash val="solid"/>
              </a:ln>
              <a:effectLst/>
            </p:spPr>
            <p:txBody>
              <a:bodyPr rtlCol="0" anchor="ctr"/>
              <a:lstStyle/>
              <a:p>
                <a:pPr algn="ctr" defTabSz="457200">
                  <a:defRPr/>
                </a:pPr>
                <a:endParaRPr lang="en-US" kern="0">
                  <a:solidFill>
                    <a:prstClr val="white"/>
                  </a:solidFill>
                  <a:latin typeface="Calibri"/>
                </a:endParaRPr>
              </a:p>
            </p:txBody>
          </p:sp>
          <p:grpSp>
            <p:nvGrpSpPr>
              <p:cNvPr id="77" name="Group 76">
                <a:extLst>
                  <a:ext uri="{FF2B5EF4-FFF2-40B4-BE49-F238E27FC236}">
                    <a16:creationId xmlns:a16="http://schemas.microsoft.com/office/drawing/2014/main" id="{BA13EB6F-8D2C-39AF-7717-D10E43D64A80}"/>
                  </a:ext>
                </a:extLst>
              </p:cNvPr>
              <p:cNvGrpSpPr/>
              <p:nvPr/>
            </p:nvGrpSpPr>
            <p:grpSpPr>
              <a:xfrm>
                <a:off x="6939742" y="1766450"/>
                <a:ext cx="1606514" cy="2386247"/>
                <a:chOff x="6939742" y="1766450"/>
                <a:chExt cx="1606514" cy="2386247"/>
              </a:xfrm>
            </p:grpSpPr>
            <p:sp>
              <p:nvSpPr>
                <p:cNvPr id="78" name="Oval 77">
                  <a:extLst>
                    <a:ext uri="{FF2B5EF4-FFF2-40B4-BE49-F238E27FC236}">
                      <a16:creationId xmlns:a16="http://schemas.microsoft.com/office/drawing/2014/main" id="{C32579D5-6556-72FA-BB53-2FE90156751D}"/>
                    </a:ext>
                  </a:extLst>
                </p:cNvPr>
                <p:cNvSpPr/>
                <p:nvPr/>
              </p:nvSpPr>
              <p:spPr>
                <a:xfrm>
                  <a:off x="8333412" y="2447682"/>
                  <a:ext cx="184663" cy="396585"/>
                </a:xfrm>
                <a:prstGeom prst="ellipse">
                  <a:avLst/>
                </a:prstGeom>
                <a:solidFill>
                  <a:srgbClr val="B0753A"/>
                </a:solidFill>
                <a:ln w="9525" cap="flat" cmpd="sng" algn="ctr">
                  <a:noFill/>
                  <a:prstDash val="solid"/>
                </a:ln>
                <a:effectLst/>
              </p:spPr>
              <p:txBody>
                <a:bodyPr rtlCol="0" anchor="ctr"/>
                <a:lstStyle/>
                <a:p>
                  <a:pPr algn="ctr" defTabSz="457200">
                    <a:defRPr/>
                  </a:pPr>
                  <a:endParaRPr lang="en-US" kern="0">
                    <a:solidFill>
                      <a:prstClr val="white"/>
                    </a:solidFill>
                    <a:latin typeface="Calibri"/>
                  </a:endParaRPr>
                </a:p>
              </p:txBody>
            </p:sp>
            <p:pic>
              <p:nvPicPr>
                <p:cNvPr id="79" name="Picture 78">
                  <a:extLst>
                    <a:ext uri="{FF2B5EF4-FFF2-40B4-BE49-F238E27FC236}">
                      <a16:creationId xmlns:a16="http://schemas.microsoft.com/office/drawing/2014/main" id="{B8D930AB-7D64-0A7D-7449-F8189E648DD5}"/>
                    </a:ext>
                  </a:extLst>
                </p:cNvPr>
                <p:cNvPicPr>
                  <a:picLocks noChangeAspect="1" noChangeArrowheads="1"/>
                </p:cNvPicPr>
                <p:nvPr/>
              </p:nvPicPr>
              <p:blipFill rotWithShape="1">
                <a:blip r:embed="rId8">
                  <a:extLst>
                    <a:ext uri="{28A0092B-C50C-407E-A947-70E740481C1C}">
                      <a14:useLocalDpi xmlns:a14="http://schemas.microsoft.com/office/drawing/2010/main" val="0"/>
                    </a:ext>
                  </a:extLst>
                </a:blip>
                <a:srcRect b="47720"/>
                <a:stretch/>
              </p:blipFill>
              <p:spPr bwMode="auto">
                <a:xfrm>
                  <a:off x="6939742" y="1766450"/>
                  <a:ext cx="1606514" cy="2386247"/>
                </a:xfrm>
                <a:custGeom>
                  <a:avLst/>
                  <a:gdLst>
                    <a:gd name="connsiteX0" fmla="*/ 0 w 1606514"/>
                    <a:gd name="connsiteY0" fmla="*/ 0 h 2386247"/>
                    <a:gd name="connsiteX1" fmla="*/ 1606514 w 1606514"/>
                    <a:gd name="connsiteY1" fmla="*/ 0 h 2386247"/>
                    <a:gd name="connsiteX2" fmla="*/ 1606514 w 1606514"/>
                    <a:gd name="connsiteY2" fmla="*/ 2237497 h 2386247"/>
                    <a:gd name="connsiteX3" fmla="*/ 1174512 w 1606514"/>
                    <a:gd name="connsiteY3" fmla="*/ 2386247 h 2386247"/>
                    <a:gd name="connsiteX4" fmla="*/ 366201 w 1606514"/>
                    <a:gd name="connsiteY4" fmla="*/ 2386247 h 2386247"/>
                    <a:gd name="connsiteX5" fmla="*/ 0 w 1606514"/>
                    <a:gd name="connsiteY5" fmla="*/ 2260154 h 2386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6514" h="2386247">
                      <a:moveTo>
                        <a:pt x="0" y="0"/>
                      </a:moveTo>
                      <a:lnTo>
                        <a:pt x="1606514" y="0"/>
                      </a:lnTo>
                      <a:lnTo>
                        <a:pt x="1606514" y="2237497"/>
                      </a:lnTo>
                      <a:lnTo>
                        <a:pt x="1174512" y="2386247"/>
                      </a:lnTo>
                      <a:lnTo>
                        <a:pt x="366201" y="2386247"/>
                      </a:lnTo>
                      <a:lnTo>
                        <a:pt x="0" y="2260154"/>
                      </a:lnTo>
                      <a:close/>
                    </a:path>
                  </a:pathLst>
                </a:custGeom>
                <a:noFill/>
                <a:extLst>
                  <a:ext uri="{909E8E84-426E-40DD-AFC4-6F175D3DCCD1}">
                    <a14:hiddenFill xmlns:a14="http://schemas.microsoft.com/office/drawing/2010/main">
                      <a:solidFill>
                        <a:srgbClr val="FFFFFF"/>
                      </a:solidFill>
                    </a14:hiddenFill>
                  </a:ext>
                </a:extLst>
              </p:spPr>
            </p:pic>
          </p:grpSp>
        </p:grpSp>
      </p:grpSp>
      <p:grpSp>
        <p:nvGrpSpPr>
          <p:cNvPr id="85" name="Group 84">
            <a:extLst>
              <a:ext uri="{FF2B5EF4-FFF2-40B4-BE49-F238E27FC236}">
                <a16:creationId xmlns:a16="http://schemas.microsoft.com/office/drawing/2014/main" id="{4C57F503-391B-001C-55CC-90F2F11B4688}"/>
              </a:ext>
            </a:extLst>
          </p:cNvPr>
          <p:cNvGrpSpPr/>
          <p:nvPr/>
        </p:nvGrpSpPr>
        <p:grpSpPr>
          <a:xfrm>
            <a:off x="2956961" y="3327871"/>
            <a:ext cx="510143" cy="1655966"/>
            <a:chOff x="12895294" y="7025110"/>
            <a:chExt cx="1650016" cy="4504386"/>
          </a:xfrm>
        </p:grpSpPr>
        <p:grpSp>
          <p:nvGrpSpPr>
            <p:cNvPr id="86" name="Group 85">
              <a:extLst>
                <a:ext uri="{FF2B5EF4-FFF2-40B4-BE49-F238E27FC236}">
                  <a16:creationId xmlns:a16="http://schemas.microsoft.com/office/drawing/2014/main" id="{50711F22-7CEC-1B66-7F78-CDF6B7E09869}"/>
                </a:ext>
              </a:extLst>
            </p:cNvPr>
            <p:cNvGrpSpPr/>
            <p:nvPr/>
          </p:nvGrpSpPr>
          <p:grpSpPr>
            <a:xfrm>
              <a:off x="12906306" y="10020252"/>
              <a:ext cx="1606514" cy="1509244"/>
              <a:chOff x="-2376531" y="6832600"/>
              <a:chExt cx="1606514" cy="1509244"/>
            </a:xfrm>
          </p:grpSpPr>
          <p:pic>
            <p:nvPicPr>
              <p:cNvPr id="97" name="Picture 96">
                <a:extLst>
                  <a:ext uri="{FF2B5EF4-FFF2-40B4-BE49-F238E27FC236}">
                    <a16:creationId xmlns:a16="http://schemas.microsoft.com/office/drawing/2014/main" id="{7E00813A-BAF5-C1FA-CD0A-097C5C44B46B}"/>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t="66935"/>
              <a:stretch/>
            </p:blipFill>
            <p:spPr bwMode="auto">
              <a:xfrm>
                <a:off x="-2376531" y="6832600"/>
                <a:ext cx="1606514" cy="1509244"/>
              </a:xfrm>
              <a:custGeom>
                <a:avLst/>
                <a:gdLst>
                  <a:gd name="connsiteX0" fmla="*/ 0 w 1606514"/>
                  <a:gd name="connsiteY0" fmla="*/ 0 h 1509244"/>
                  <a:gd name="connsiteX1" fmla="*/ 150856 w 1606514"/>
                  <a:gd name="connsiteY1" fmla="*/ 0 h 1509244"/>
                  <a:gd name="connsiteX2" fmla="*/ 150856 w 1606514"/>
                  <a:gd name="connsiteY2" fmla="*/ 196850 h 1509244"/>
                  <a:gd name="connsiteX3" fmla="*/ 554081 w 1606514"/>
                  <a:gd name="connsiteY3" fmla="*/ 196850 h 1509244"/>
                  <a:gd name="connsiteX4" fmla="*/ 554081 w 1606514"/>
                  <a:gd name="connsiteY4" fmla="*/ 0 h 1509244"/>
                  <a:gd name="connsiteX5" fmla="*/ 1287506 w 1606514"/>
                  <a:gd name="connsiteY5" fmla="*/ 0 h 1509244"/>
                  <a:gd name="connsiteX6" fmla="*/ 1287506 w 1606514"/>
                  <a:gd name="connsiteY6" fmla="*/ 168275 h 1509244"/>
                  <a:gd name="connsiteX7" fmla="*/ 1528806 w 1606514"/>
                  <a:gd name="connsiteY7" fmla="*/ 168275 h 1509244"/>
                  <a:gd name="connsiteX8" fmla="*/ 1528806 w 1606514"/>
                  <a:gd name="connsiteY8" fmla="*/ 0 h 1509244"/>
                  <a:gd name="connsiteX9" fmla="*/ 1606514 w 1606514"/>
                  <a:gd name="connsiteY9" fmla="*/ 0 h 1509244"/>
                  <a:gd name="connsiteX10" fmla="*/ 1606514 w 1606514"/>
                  <a:gd name="connsiteY10" fmla="*/ 1509244 h 1509244"/>
                  <a:gd name="connsiteX11" fmla="*/ 0 w 1606514"/>
                  <a:gd name="connsiteY11" fmla="*/ 1509244 h 150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6514" h="1509244">
                    <a:moveTo>
                      <a:pt x="0" y="0"/>
                    </a:moveTo>
                    <a:lnTo>
                      <a:pt x="150856" y="0"/>
                    </a:lnTo>
                    <a:lnTo>
                      <a:pt x="150856" y="196850"/>
                    </a:lnTo>
                    <a:lnTo>
                      <a:pt x="554081" y="196850"/>
                    </a:lnTo>
                    <a:lnTo>
                      <a:pt x="554081" y="0"/>
                    </a:lnTo>
                    <a:lnTo>
                      <a:pt x="1287506" y="0"/>
                    </a:lnTo>
                    <a:lnTo>
                      <a:pt x="1287506" y="168275"/>
                    </a:lnTo>
                    <a:lnTo>
                      <a:pt x="1528806" y="168275"/>
                    </a:lnTo>
                    <a:lnTo>
                      <a:pt x="1528806" y="0"/>
                    </a:lnTo>
                    <a:lnTo>
                      <a:pt x="1606514" y="0"/>
                    </a:lnTo>
                    <a:lnTo>
                      <a:pt x="1606514" y="1509244"/>
                    </a:lnTo>
                    <a:lnTo>
                      <a:pt x="0" y="1509244"/>
                    </a:lnTo>
                    <a:close/>
                  </a:path>
                </a:pathLst>
              </a:custGeom>
              <a:noFill/>
              <a:extLst>
                <a:ext uri="{909E8E84-426E-40DD-AFC4-6F175D3DCCD1}">
                  <a14:hiddenFill xmlns:a14="http://schemas.microsoft.com/office/drawing/2010/main">
                    <a:solidFill>
                      <a:srgbClr val="FFFFFF"/>
                    </a:solidFill>
                  </a14:hiddenFill>
                </a:ext>
              </a:extLst>
            </p:spPr>
          </p:pic>
          <p:sp>
            <p:nvSpPr>
              <p:cNvPr id="98" name="Rectangle 97">
                <a:extLst>
                  <a:ext uri="{FF2B5EF4-FFF2-40B4-BE49-F238E27FC236}">
                    <a16:creationId xmlns:a16="http://schemas.microsoft.com/office/drawing/2014/main" id="{FFDB1784-0AE6-67E3-305C-9AC57246BD49}"/>
                  </a:ext>
                </a:extLst>
              </p:cNvPr>
              <p:cNvSpPr/>
              <p:nvPr/>
            </p:nvSpPr>
            <p:spPr>
              <a:xfrm rot="189346">
                <a:off x="-2032000" y="6832600"/>
                <a:ext cx="301625" cy="238125"/>
              </a:xfrm>
              <a:prstGeom prst="rect">
                <a:avLst/>
              </a:prstGeom>
              <a:solidFill>
                <a:srgbClr val="000000"/>
              </a:solidFill>
              <a:ln w="9525" cap="flat" cmpd="sng" algn="ctr">
                <a:noFill/>
                <a:prstDash val="solid"/>
              </a:ln>
              <a:effectLst/>
            </p:spPr>
            <p:txBody>
              <a:bodyPr rtlCol="0" anchor="ctr"/>
              <a:lstStyle/>
              <a:p>
                <a:pPr algn="ctr" defTabSz="457200">
                  <a:defRPr/>
                </a:pPr>
                <a:endParaRPr lang="en-US" kern="0">
                  <a:solidFill>
                    <a:prstClr val="white"/>
                  </a:solidFill>
                  <a:latin typeface="Calibri"/>
                </a:endParaRPr>
              </a:p>
            </p:txBody>
          </p:sp>
        </p:grpSp>
        <p:grpSp>
          <p:nvGrpSpPr>
            <p:cNvPr id="87" name="Group 86">
              <a:extLst>
                <a:ext uri="{FF2B5EF4-FFF2-40B4-BE49-F238E27FC236}">
                  <a16:creationId xmlns:a16="http://schemas.microsoft.com/office/drawing/2014/main" id="{0BECD9A5-BAF1-D6D2-AFEA-9F2843E2C89A}"/>
                </a:ext>
              </a:extLst>
            </p:cNvPr>
            <p:cNvGrpSpPr/>
            <p:nvPr/>
          </p:nvGrpSpPr>
          <p:grpSpPr>
            <a:xfrm flipH="1">
              <a:off x="14160863" y="8711806"/>
              <a:ext cx="384447" cy="1651647"/>
              <a:chOff x="8693479" y="9726083"/>
              <a:chExt cx="384447" cy="1651647"/>
            </a:xfrm>
          </p:grpSpPr>
          <p:sp>
            <p:nvSpPr>
              <p:cNvPr id="94" name="Flowchart: Terminator 93">
                <a:extLst>
                  <a:ext uri="{FF2B5EF4-FFF2-40B4-BE49-F238E27FC236}">
                    <a16:creationId xmlns:a16="http://schemas.microsoft.com/office/drawing/2014/main" id="{78A17C3E-931F-8BEB-DE8C-D602FA980C41}"/>
                  </a:ext>
                </a:extLst>
              </p:cNvPr>
              <p:cNvSpPr/>
              <p:nvPr/>
            </p:nvSpPr>
            <p:spPr>
              <a:xfrm rot="11848313">
                <a:off x="8775643" y="9726083"/>
                <a:ext cx="283464" cy="855696"/>
              </a:xfrm>
              <a:prstGeom prst="flowChartTerminator">
                <a:avLst/>
              </a:prstGeom>
              <a:solidFill>
                <a:srgbClr val="D09F6E"/>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95" name="Flowchart: Terminator 1151">
                <a:extLst>
                  <a:ext uri="{FF2B5EF4-FFF2-40B4-BE49-F238E27FC236}">
                    <a16:creationId xmlns:a16="http://schemas.microsoft.com/office/drawing/2014/main" id="{12A5EE0A-D7A3-283C-5E4C-B5ED465A5F7C}"/>
                  </a:ext>
                </a:extLst>
              </p:cNvPr>
              <p:cNvSpPr/>
              <p:nvPr/>
            </p:nvSpPr>
            <p:spPr>
              <a:xfrm rot="10395193">
                <a:off x="8693479" y="10515661"/>
                <a:ext cx="260317" cy="604197"/>
              </a:xfrm>
              <a:custGeom>
                <a:avLst/>
                <a:gdLst>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75 w 21600"/>
                  <a:gd name="connsiteY4" fmla="*/ 21600 h 21600"/>
                  <a:gd name="connsiteX5" fmla="*/ 0 w 21600"/>
                  <a:gd name="connsiteY5" fmla="*/ 10800 h 21600"/>
                  <a:gd name="connsiteX6" fmla="*/ 3475 w 21600"/>
                  <a:gd name="connsiteY6" fmla="*/ 0 h 21600"/>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89 w 21600"/>
                  <a:gd name="connsiteY4" fmla="*/ 20087 h 21600"/>
                  <a:gd name="connsiteX5" fmla="*/ 0 w 21600"/>
                  <a:gd name="connsiteY5" fmla="*/ 10800 h 21600"/>
                  <a:gd name="connsiteX6" fmla="*/ 3475 w 21600"/>
                  <a:gd name="connsiteY6" fmla="*/ 0 h 21600"/>
                  <a:gd name="connsiteX0" fmla="*/ 4021 w 22146"/>
                  <a:gd name="connsiteY0" fmla="*/ 0 h 21600"/>
                  <a:gd name="connsiteX1" fmla="*/ 18671 w 22146"/>
                  <a:gd name="connsiteY1" fmla="*/ 0 h 21600"/>
                  <a:gd name="connsiteX2" fmla="*/ 22146 w 22146"/>
                  <a:gd name="connsiteY2" fmla="*/ 10800 h 21600"/>
                  <a:gd name="connsiteX3" fmla="*/ 18671 w 22146"/>
                  <a:gd name="connsiteY3" fmla="*/ 21600 h 21600"/>
                  <a:gd name="connsiteX4" fmla="*/ 4035 w 22146"/>
                  <a:gd name="connsiteY4" fmla="*/ 20087 h 21600"/>
                  <a:gd name="connsiteX5" fmla="*/ 546 w 22146"/>
                  <a:gd name="connsiteY5" fmla="*/ 10800 h 21600"/>
                  <a:gd name="connsiteX6" fmla="*/ 4021 w 22146"/>
                  <a:gd name="connsiteY6" fmla="*/ 0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6" h="21600">
                    <a:moveTo>
                      <a:pt x="4021" y="0"/>
                    </a:moveTo>
                    <a:lnTo>
                      <a:pt x="18671" y="0"/>
                    </a:lnTo>
                    <a:cubicBezTo>
                      <a:pt x="20590" y="0"/>
                      <a:pt x="22146" y="4835"/>
                      <a:pt x="22146" y="10800"/>
                    </a:cubicBezTo>
                    <a:cubicBezTo>
                      <a:pt x="22146" y="16765"/>
                      <a:pt x="20590" y="21600"/>
                      <a:pt x="18671" y="21600"/>
                    </a:cubicBezTo>
                    <a:cubicBezTo>
                      <a:pt x="13788" y="21600"/>
                      <a:pt x="8918" y="20087"/>
                      <a:pt x="4035" y="20087"/>
                    </a:cubicBezTo>
                    <a:cubicBezTo>
                      <a:pt x="2116" y="20087"/>
                      <a:pt x="-1341" y="17957"/>
                      <a:pt x="546" y="10800"/>
                    </a:cubicBezTo>
                    <a:cubicBezTo>
                      <a:pt x="2433" y="3643"/>
                      <a:pt x="2102" y="0"/>
                      <a:pt x="4021" y="0"/>
                    </a:cubicBezTo>
                    <a:close/>
                  </a:path>
                </a:pathLst>
              </a:custGeom>
              <a:solidFill>
                <a:srgbClr val="D09F6E"/>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96" name="Freeform: Shape 95">
                <a:extLst>
                  <a:ext uri="{FF2B5EF4-FFF2-40B4-BE49-F238E27FC236}">
                    <a16:creationId xmlns:a16="http://schemas.microsoft.com/office/drawing/2014/main" id="{D75D898A-FF77-2708-8A49-1F45DA01A3A3}"/>
                  </a:ext>
                </a:extLst>
              </p:cNvPr>
              <p:cNvSpPr/>
              <p:nvPr/>
            </p:nvSpPr>
            <p:spPr>
              <a:xfrm rot="17053984">
                <a:off x="8718481" y="11018286"/>
                <a:ext cx="367043" cy="351846"/>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D09F6E"/>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457200">
                  <a:defRPr/>
                </a:pPr>
                <a:endParaRPr lang="en-US" kern="0">
                  <a:solidFill>
                    <a:prstClr val="white"/>
                  </a:solidFill>
                  <a:latin typeface="Calibri"/>
                </a:endParaRPr>
              </a:p>
            </p:txBody>
          </p:sp>
        </p:grpSp>
        <p:grpSp>
          <p:nvGrpSpPr>
            <p:cNvPr id="88" name="Group 87">
              <a:extLst>
                <a:ext uri="{FF2B5EF4-FFF2-40B4-BE49-F238E27FC236}">
                  <a16:creationId xmlns:a16="http://schemas.microsoft.com/office/drawing/2014/main" id="{9F2DB27E-3279-C7BD-CB20-80572E332CDF}"/>
                </a:ext>
              </a:extLst>
            </p:cNvPr>
            <p:cNvGrpSpPr/>
            <p:nvPr/>
          </p:nvGrpSpPr>
          <p:grpSpPr>
            <a:xfrm>
              <a:off x="12895294" y="8711806"/>
              <a:ext cx="384447" cy="1651647"/>
              <a:chOff x="8541079" y="9573683"/>
              <a:chExt cx="384447" cy="1651647"/>
            </a:xfrm>
          </p:grpSpPr>
          <p:sp>
            <p:nvSpPr>
              <p:cNvPr id="91" name="Flowchart: Terminator 90">
                <a:extLst>
                  <a:ext uri="{FF2B5EF4-FFF2-40B4-BE49-F238E27FC236}">
                    <a16:creationId xmlns:a16="http://schemas.microsoft.com/office/drawing/2014/main" id="{B81F90B2-CDA8-FF4A-B89F-F05E5C3F67DA}"/>
                  </a:ext>
                </a:extLst>
              </p:cNvPr>
              <p:cNvSpPr/>
              <p:nvPr/>
            </p:nvSpPr>
            <p:spPr>
              <a:xfrm rot="11848313">
                <a:off x="8623243" y="9573683"/>
                <a:ext cx="283464" cy="855696"/>
              </a:xfrm>
              <a:prstGeom prst="flowChartTerminator">
                <a:avLst/>
              </a:prstGeom>
              <a:solidFill>
                <a:srgbClr val="D09F6E"/>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92" name="Flowchart: Terminator 1151">
                <a:extLst>
                  <a:ext uri="{FF2B5EF4-FFF2-40B4-BE49-F238E27FC236}">
                    <a16:creationId xmlns:a16="http://schemas.microsoft.com/office/drawing/2014/main" id="{FD964F05-96D6-298B-B59F-83C200E80997}"/>
                  </a:ext>
                </a:extLst>
              </p:cNvPr>
              <p:cNvSpPr/>
              <p:nvPr/>
            </p:nvSpPr>
            <p:spPr>
              <a:xfrm rot="10395193">
                <a:off x="8541079" y="10363261"/>
                <a:ext cx="260317" cy="604197"/>
              </a:xfrm>
              <a:custGeom>
                <a:avLst/>
                <a:gdLst>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75 w 21600"/>
                  <a:gd name="connsiteY4" fmla="*/ 21600 h 21600"/>
                  <a:gd name="connsiteX5" fmla="*/ 0 w 21600"/>
                  <a:gd name="connsiteY5" fmla="*/ 10800 h 21600"/>
                  <a:gd name="connsiteX6" fmla="*/ 3475 w 21600"/>
                  <a:gd name="connsiteY6" fmla="*/ 0 h 21600"/>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89 w 21600"/>
                  <a:gd name="connsiteY4" fmla="*/ 20087 h 21600"/>
                  <a:gd name="connsiteX5" fmla="*/ 0 w 21600"/>
                  <a:gd name="connsiteY5" fmla="*/ 10800 h 21600"/>
                  <a:gd name="connsiteX6" fmla="*/ 3475 w 21600"/>
                  <a:gd name="connsiteY6" fmla="*/ 0 h 21600"/>
                  <a:gd name="connsiteX0" fmla="*/ 4021 w 22146"/>
                  <a:gd name="connsiteY0" fmla="*/ 0 h 21600"/>
                  <a:gd name="connsiteX1" fmla="*/ 18671 w 22146"/>
                  <a:gd name="connsiteY1" fmla="*/ 0 h 21600"/>
                  <a:gd name="connsiteX2" fmla="*/ 22146 w 22146"/>
                  <a:gd name="connsiteY2" fmla="*/ 10800 h 21600"/>
                  <a:gd name="connsiteX3" fmla="*/ 18671 w 22146"/>
                  <a:gd name="connsiteY3" fmla="*/ 21600 h 21600"/>
                  <a:gd name="connsiteX4" fmla="*/ 4035 w 22146"/>
                  <a:gd name="connsiteY4" fmla="*/ 20087 h 21600"/>
                  <a:gd name="connsiteX5" fmla="*/ 546 w 22146"/>
                  <a:gd name="connsiteY5" fmla="*/ 10800 h 21600"/>
                  <a:gd name="connsiteX6" fmla="*/ 4021 w 22146"/>
                  <a:gd name="connsiteY6" fmla="*/ 0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6" h="21600">
                    <a:moveTo>
                      <a:pt x="4021" y="0"/>
                    </a:moveTo>
                    <a:lnTo>
                      <a:pt x="18671" y="0"/>
                    </a:lnTo>
                    <a:cubicBezTo>
                      <a:pt x="20590" y="0"/>
                      <a:pt x="22146" y="4835"/>
                      <a:pt x="22146" y="10800"/>
                    </a:cubicBezTo>
                    <a:cubicBezTo>
                      <a:pt x="22146" y="16765"/>
                      <a:pt x="20590" y="21600"/>
                      <a:pt x="18671" y="21600"/>
                    </a:cubicBezTo>
                    <a:cubicBezTo>
                      <a:pt x="13788" y="21600"/>
                      <a:pt x="8918" y="20087"/>
                      <a:pt x="4035" y="20087"/>
                    </a:cubicBezTo>
                    <a:cubicBezTo>
                      <a:pt x="2116" y="20087"/>
                      <a:pt x="-1341" y="17957"/>
                      <a:pt x="546" y="10800"/>
                    </a:cubicBezTo>
                    <a:cubicBezTo>
                      <a:pt x="2433" y="3643"/>
                      <a:pt x="2102" y="0"/>
                      <a:pt x="4021" y="0"/>
                    </a:cubicBezTo>
                    <a:close/>
                  </a:path>
                </a:pathLst>
              </a:custGeom>
              <a:solidFill>
                <a:srgbClr val="D09F6E"/>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93" name="Freeform: Shape 92">
                <a:extLst>
                  <a:ext uri="{FF2B5EF4-FFF2-40B4-BE49-F238E27FC236}">
                    <a16:creationId xmlns:a16="http://schemas.microsoft.com/office/drawing/2014/main" id="{59746827-828D-C1E0-DAF4-70444754112E}"/>
                  </a:ext>
                </a:extLst>
              </p:cNvPr>
              <p:cNvSpPr/>
              <p:nvPr/>
            </p:nvSpPr>
            <p:spPr>
              <a:xfrm rot="17053984">
                <a:off x="8566081" y="10865886"/>
                <a:ext cx="367043" cy="351846"/>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D09F6E"/>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457200">
                  <a:defRPr/>
                </a:pPr>
                <a:endParaRPr lang="en-US" kern="0">
                  <a:solidFill>
                    <a:prstClr val="white"/>
                  </a:solidFill>
                  <a:latin typeface="Calibri"/>
                </a:endParaRPr>
              </a:p>
            </p:txBody>
          </p:sp>
        </p:grpSp>
        <p:sp>
          <p:nvSpPr>
            <p:cNvPr id="89" name="Rectangle 88">
              <a:extLst>
                <a:ext uri="{FF2B5EF4-FFF2-40B4-BE49-F238E27FC236}">
                  <a16:creationId xmlns:a16="http://schemas.microsoft.com/office/drawing/2014/main" id="{E49971EF-0A35-C567-19ED-1D95E1C025A8}"/>
                </a:ext>
              </a:extLst>
            </p:cNvPr>
            <p:cNvSpPr/>
            <p:nvPr/>
          </p:nvSpPr>
          <p:spPr>
            <a:xfrm>
              <a:off x="13237347" y="9101282"/>
              <a:ext cx="962705" cy="952932"/>
            </a:xfrm>
            <a:prstGeom prst="rect">
              <a:avLst/>
            </a:prstGeom>
            <a:solidFill>
              <a:srgbClr val="262626"/>
            </a:solidFill>
            <a:ln w="9525" cap="flat" cmpd="sng" algn="ctr">
              <a:noFill/>
              <a:prstDash val="solid"/>
            </a:ln>
            <a:effectLst/>
          </p:spPr>
          <p:txBody>
            <a:bodyPr rtlCol="0" anchor="ctr"/>
            <a:lstStyle/>
            <a:p>
              <a:pPr algn="ctr" defTabSz="457200">
                <a:defRPr/>
              </a:pPr>
              <a:endParaRPr lang="en-US" kern="0">
                <a:solidFill>
                  <a:prstClr val="white"/>
                </a:solidFill>
                <a:latin typeface="Calibri"/>
              </a:endParaRPr>
            </a:p>
          </p:txBody>
        </p:sp>
        <p:pic>
          <p:nvPicPr>
            <p:cNvPr id="90" name="Picture 89">
              <a:extLst>
                <a:ext uri="{FF2B5EF4-FFF2-40B4-BE49-F238E27FC236}">
                  <a16:creationId xmlns:a16="http://schemas.microsoft.com/office/drawing/2014/main" id="{CC7B7F09-3E12-0DC6-40E7-D11B03D414F0}"/>
                </a:ext>
              </a:extLst>
            </p:cNvPr>
            <p:cNvPicPr>
              <a:picLocks noChangeAspect="1" noChangeArrowheads="1"/>
            </p:cNvPicPr>
            <p:nvPr/>
          </p:nvPicPr>
          <p:blipFill rotWithShape="1">
            <a:blip r:embed="rId9">
              <a:extLst>
                <a:ext uri="{28A0092B-C50C-407E-A947-70E740481C1C}">
                  <a14:useLocalDpi xmlns:a14="http://schemas.microsoft.com/office/drawing/2010/main" val="0"/>
                </a:ext>
              </a:extLst>
            </a:blip>
            <a:srcRect b="40954"/>
            <a:stretch/>
          </p:blipFill>
          <p:spPr bwMode="auto">
            <a:xfrm>
              <a:off x="12918889" y="7025110"/>
              <a:ext cx="1574476" cy="2597989"/>
            </a:xfrm>
            <a:custGeom>
              <a:avLst/>
              <a:gdLst>
                <a:gd name="connsiteX0" fmla="*/ 0 w 1574476"/>
                <a:gd name="connsiteY0" fmla="*/ 0 h 2597989"/>
                <a:gd name="connsiteX1" fmla="*/ 1574476 w 1574476"/>
                <a:gd name="connsiteY1" fmla="*/ 0 h 2597989"/>
                <a:gd name="connsiteX2" fmla="*/ 1574476 w 1574476"/>
                <a:gd name="connsiteY2" fmla="*/ 2204597 h 2597989"/>
                <a:gd name="connsiteX3" fmla="*/ 1248455 w 1574476"/>
                <a:gd name="connsiteY3" fmla="*/ 2310527 h 2597989"/>
                <a:gd name="connsiteX4" fmla="*/ 1250903 w 1574476"/>
                <a:gd name="connsiteY4" fmla="*/ 2318061 h 2597989"/>
                <a:gd name="connsiteX5" fmla="*/ 1250903 w 1574476"/>
                <a:gd name="connsiteY5" fmla="*/ 2597989 h 2597989"/>
                <a:gd name="connsiteX6" fmla="*/ 372233 w 1574476"/>
                <a:gd name="connsiteY6" fmla="*/ 2597989 h 2597989"/>
                <a:gd name="connsiteX7" fmla="*/ 372233 w 1574476"/>
                <a:gd name="connsiteY7" fmla="*/ 2388571 h 2597989"/>
                <a:gd name="connsiteX8" fmla="*/ 355711 w 1574476"/>
                <a:gd name="connsiteY8" fmla="*/ 2388571 h 2597989"/>
                <a:gd name="connsiteX9" fmla="*/ 373593 w 1574476"/>
                <a:gd name="connsiteY9" fmla="*/ 2336639 h 2597989"/>
                <a:gd name="connsiteX10" fmla="*/ 0 w 1574476"/>
                <a:gd name="connsiteY10" fmla="*/ 2208001 h 259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4476" h="2597989">
                  <a:moveTo>
                    <a:pt x="0" y="0"/>
                  </a:moveTo>
                  <a:lnTo>
                    <a:pt x="1574476" y="0"/>
                  </a:lnTo>
                  <a:lnTo>
                    <a:pt x="1574476" y="2204597"/>
                  </a:lnTo>
                  <a:lnTo>
                    <a:pt x="1248455" y="2310527"/>
                  </a:lnTo>
                  <a:lnTo>
                    <a:pt x="1250903" y="2318061"/>
                  </a:lnTo>
                  <a:lnTo>
                    <a:pt x="1250903" y="2597989"/>
                  </a:lnTo>
                  <a:lnTo>
                    <a:pt x="372233" y="2597989"/>
                  </a:lnTo>
                  <a:lnTo>
                    <a:pt x="372233" y="2388571"/>
                  </a:lnTo>
                  <a:lnTo>
                    <a:pt x="355711" y="2388571"/>
                  </a:lnTo>
                  <a:lnTo>
                    <a:pt x="373593" y="2336639"/>
                  </a:lnTo>
                  <a:lnTo>
                    <a:pt x="0" y="2208001"/>
                  </a:lnTo>
                  <a:close/>
                </a:path>
              </a:pathLst>
            </a:custGeom>
            <a:noFill/>
            <a:extLst>
              <a:ext uri="{909E8E84-426E-40DD-AFC4-6F175D3DCCD1}">
                <a14:hiddenFill xmlns:a14="http://schemas.microsoft.com/office/drawing/2010/main">
                  <a:solidFill>
                    <a:srgbClr val="FFFFFF"/>
                  </a:solidFill>
                </a14:hiddenFill>
              </a:ext>
            </a:extLst>
          </p:spPr>
        </p:pic>
      </p:grpSp>
      <p:grpSp>
        <p:nvGrpSpPr>
          <p:cNvPr id="123" name="Group 122">
            <a:extLst>
              <a:ext uri="{FF2B5EF4-FFF2-40B4-BE49-F238E27FC236}">
                <a16:creationId xmlns:a16="http://schemas.microsoft.com/office/drawing/2014/main" id="{AF619A8E-7D4B-E0DD-637E-6159A7DDEEB6}"/>
              </a:ext>
            </a:extLst>
          </p:cNvPr>
          <p:cNvGrpSpPr/>
          <p:nvPr/>
        </p:nvGrpSpPr>
        <p:grpSpPr>
          <a:xfrm flipH="1">
            <a:off x="2201712" y="4025753"/>
            <a:ext cx="1323576" cy="1643332"/>
            <a:chOff x="149396" y="7438943"/>
            <a:chExt cx="4364478" cy="4408784"/>
          </a:xfrm>
        </p:grpSpPr>
        <p:sp>
          <p:nvSpPr>
            <p:cNvPr id="124" name="Freeform: Shape 123">
              <a:extLst>
                <a:ext uri="{FF2B5EF4-FFF2-40B4-BE49-F238E27FC236}">
                  <a16:creationId xmlns:a16="http://schemas.microsoft.com/office/drawing/2014/main" id="{39DFB329-3B8C-9FAC-E49E-9F579D0CE8C9}"/>
                </a:ext>
              </a:extLst>
            </p:cNvPr>
            <p:cNvSpPr/>
            <p:nvPr/>
          </p:nvSpPr>
          <p:spPr>
            <a:xfrm rot="17191162" flipH="1">
              <a:off x="2342039" y="8781413"/>
              <a:ext cx="564139" cy="1443074"/>
            </a:xfrm>
            <a:custGeom>
              <a:avLst/>
              <a:gdLst>
                <a:gd name="connsiteX0" fmla="*/ 63 w 720378"/>
                <a:gd name="connsiteY0" fmla="*/ 1372983 h 1469587"/>
                <a:gd name="connsiteX1" fmla="*/ 4064 w 720378"/>
                <a:gd name="connsiteY1" fmla="*/ 1381173 h 1469587"/>
                <a:gd name="connsiteX2" fmla="*/ 192614 w 720378"/>
                <a:gd name="connsiteY2" fmla="*/ 1468490 h 1469587"/>
                <a:gd name="connsiteX3" fmla="*/ 484066 w 720378"/>
                <a:gd name="connsiteY3" fmla="*/ 1291496 h 1469587"/>
                <a:gd name="connsiteX4" fmla="*/ 690069 w 720378"/>
                <a:gd name="connsiteY4" fmla="*/ 1081267 h 1469587"/>
                <a:gd name="connsiteX5" fmla="*/ 686319 w 720378"/>
                <a:gd name="connsiteY5" fmla="*/ 1073589 h 1469587"/>
                <a:gd name="connsiteX6" fmla="*/ 691002 w 720378"/>
                <a:gd name="connsiteY6" fmla="*/ 1062004 h 1469587"/>
                <a:gd name="connsiteX7" fmla="*/ 715765 w 720378"/>
                <a:gd name="connsiteY7" fmla="*/ 764269 h 1469587"/>
                <a:gd name="connsiteX8" fmla="*/ 715237 w 720378"/>
                <a:gd name="connsiteY8" fmla="*/ 743404 h 1469587"/>
                <a:gd name="connsiteX9" fmla="*/ 669363 w 720378"/>
                <a:gd name="connsiteY9" fmla="*/ 524918 h 1469587"/>
                <a:gd name="connsiteX10" fmla="*/ 685517 w 720378"/>
                <a:gd name="connsiteY10" fmla="*/ 514586 h 1469587"/>
                <a:gd name="connsiteX11" fmla="*/ 713229 w 720378"/>
                <a:gd name="connsiteY11" fmla="*/ 452014 h 1469587"/>
                <a:gd name="connsiteX12" fmla="*/ 717603 w 720378"/>
                <a:gd name="connsiteY12" fmla="*/ 271375 h 1469587"/>
                <a:gd name="connsiteX13" fmla="*/ 716315 w 720378"/>
                <a:gd name="connsiteY13" fmla="*/ 264089 h 1469587"/>
                <a:gd name="connsiteX14" fmla="*/ 720371 w 720378"/>
                <a:gd name="connsiteY14" fmla="*/ 96600 h 1469587"/>
                <a:gd name="connsiteX15" fmla="*/ 696397 w 720378"/>
                <a:gd name="connsiteY15" fmla="*/ 71435 h 1469587"/>
                <a:gd name="connsiteX16" fmla="*/ 671232 w 720378"/>
                <a:gd name="connsiteY16" fmla="*/ 95410 h 1469587"/>
                <a:gd name="connsiteX17" fmla="*/ 668930 w 720378"/>
                <a:gd name="connsiteY17" fmla="*/ 190478 h 1469587"/>
                <a:gd name="connsiteX18" fmla="*/ 665005 w 720378"/>
                <a:gd name="connsiteY18" fmla="*/ 187691 h 1469587"/>
                <a:gd name="connsiteX19" fmla="*/ 663479 w 720378"/>
                <a:gd name="connsiteY19" fmla="*/ 187344 h 1469587"/>
                <a:gd name="connsiteX20" fmla="*/ 666704 w 720378"/>
                <a:gd name="connsiteY20" fmla="*/ 54168 h 1469587"/>
                <a:gd name="connsiteX21" fmla="*/ 642729 w 720378"/>
                <a:gd name="connsiteY21" fmla="*/ 29004 h 1469587"/>
                <a:gd name="connsiteX22" fmla="*/ 617565 w 720378"/>
                <a:gd name="connsiteY22" fmla="*/ 52978 h 1469587"/>
                <a:gd name="connsiteX23" fmla="*/ 614502 w 720378"/>
                <a:gd name="connsiteY23" fmla="*/ 179439 h 1469587"/>
                <a:gd name="connsiteX24" fmla="*/ 607515 w 720378"/>
                <a:gd name="connsiteY24" fmla="*/ 179270 h 1469587"/>
                <a:gd name="connsiteX25" fmla="*/ 611247 w 720378"/>
                <a:gd name="connsiteY25" fmla="*/ 25172 h 1469587"/>
                <a:gd name="connsiteX26" fmla="*/ 587273 w 720378"/>
                <a:gd name="connsiteY26" fmla="*/ 7 h 1469587"/>
                <a:gd name="connsiteX27" fmla="*/ 562108 w 720378"/>
                <a:gd name="connsiteY27" fmla="*/ 23981 h 1469587"/>
                <a:gd name="connsiteX28" fmla="*/ 558317 w 720378"/>
                <a:gd name="connsiteY28" fmla="*/ 180526 h 1469587"/>
                <a:gd name="connsiteX29" fmla="*/ 549120 w 720378"/>
                <a:gd name="connsiteY29" fmla="*/ 182512 h 1469587"/>
                <a:gd name="connsiteX30" fmla="*/ 551995 w 720378"/>
                <a:gd name="connsiteY30" fmla="*/ 63787 h 1469587"/>
                <a:gd name="connsiteX31" fmla="*/ 528021 w 720378"/>
                <a:gd name="connsiteY31" fmla="*/ 38622 h 1469587"/>
                <a:gd name="connsiteX32" fmla="*/ 502856 w 720378"/>
                <a:gd name="connsiteY32" fmla="*/ 62597 h 1469587"/>
                <a:gd name="connsiteX33" fmla="*/ 498216 w 720378"/>
                <a:gd name="connsiteY33" fmla="*/ 254197 h 1469587"/>
                <a:gd name="connsiteX34" fmla="*/ 494770 w 720378"/>
                <a:gd name="connsiteY34" fmla="*/ 270461 h 1469587"/>
                <a:gd name="connsiteX35" fmla="*/ 494360 w 720378"/>
                <a:gd name="connsiteY35" fmla="*/ 270713 h 1469587"/>
                <a:gd name="connsiteX36" fmla="*/ 473164 w 720378"/>
                <a:gd name="connsiteY36" fmla="*/ 192341 h 1469587"/>
                <a:gd name="connsiteX37" fmla="*/ 443023 w 720378"/>
                <a:gd name="connsiteY37" fmla="*/ 175033 h 1469587"/>
                <a:gd name="connsiteX38" fmla="*/ 425716 w 720378"/>
                <a:gd name="connsiteY38" fmla="*/ 205174 h 1469587"/>
                <a:gd name="connsiteX39" fmla="*/ 448255 w 720378"/>
                <a:gd name="connsiteY39" fmla="*/ 325330 h 1469587"/>
                <a:gd name="connsiteX40" fmla="*/ 473190 w 720378"/>
                <a:gd name="connsiteY40" fmla="*/ 411074 h 1469587"/>
                <a:gd name="connsiteX41" fmla="*/ 503755 w 720378"/>
                <a:gd name="connsiteY41" fmla="*/ 481755 h 1469587"/>
                <a:gd name="connsiteX42" fmla="*/ 507603 w 720378"/>
                <a:gd name="connsiteY42" fmla="*/ 507951 h 1469587"/>
                <a:gd name="connsiteX43" fmla="*/ 509144 w 720378"/>
                <a:gd name="connsiteY43" fmla="*/ 513649 h 1469587"/>
                <a:gd name="connsiteX44" fmla="*/ 510199 w 720378"/>
                <a:gd name="connsiteY44" fmla="*/ 515017 h 1469587"/>
                <a:gd name="connsiteX45" fmla="*/ 464602 w 720378"/>
                <a:gd name="connsiteY45" fmla="*/ 730993 h 1469587"/>
                <a:gd name="connsiteX46" fmla="*/ 463760 w 720378"/>
                <a:gd name="connsiteY46" fmla="*/ 764268 h 1469587"/>
                <a:gd name="connsiteX47" fmla="*/ 470686 w 720378"/>
                <a:gd name="connsiteY47" fmla="*/ 944937 h 1469587"/>
                <a:gd name="connsiteX48" fmla="*/ 475622 w 720378"/>
                <a:gd name="connsiteY48" fmla="*/ 988241 h 1469587"/>
                <a:gd name="connsiteX49" fmla="*/ 460722 w 720378"/>
                <a:gd name="connsiteY49" fmla="*/ 993235 h 1469587"/>
                <a:gd name="connsiteX50" fmla="*/ 206067 w 720378"/>
                <a:gd name="connsiteY50" fmla="*/ 1162755 h 1469587"/>
                <a:gd name="connsiteX51" fmla="*/ 63 w 720378"/>
                <a:gd name="connsiteY51" fmla="*/ 1372983 h 146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20378" h="1469587">
                  <a:moveTo>
                    <a:pt x="63" y="1372983"/>
                  </a:moveTo>
                  <a:cubicBezTo>
                    <a:pt x="-311" y="1376965"/>
                    <a:pt x="977" y="1379743"/>
                    <a:pt x="4064" y="1381173"/>
                  </a:cubicBezTo>
                  <a:lnTo>
                    <a:pt x="192614" y="1468490"/>
                  </a:lnTo>
                  <a:cubicBezTo>
                    <a:pt x="217312" y="1479928"/>
                    <a:pt x="347795" y="1400691"/>
                    <a:pt x="484066" y="1291496"/>
                  </a:cubicBezTo>
                  <a:cubicBezTo>
                    <a:pt x="603303" y="1195948"/>
                    <a:pt x="687444" y="1109139"/>
                    <a:pt x="690069" y="1081267"/>
                  </a:cubicBezTo>
                  <a:lnTo>
                    <a:pt x="686319" y="1073589"/>
                  </a:lnTo>
                  <a:lnTo>
                    <a:pt x="691002" y="1062004"/>
                  </a:lnTo>
                  <a:cubicBezTo>
                    <a:pt x="705552" y="1012952"/>
                    <a:pt x="715765" y="898120"/>
                    <a:pt x="715765" y="764269"/>
                  </a:cubicBezTo>
                  <a:lnTo>
                    <a:pt x="715237" y="743404"/>
                  </a:lnTo>
                  <a:lnTo>
                    <a:pt x="669363" y="524918"/>
                  </a:lnTo>
                  <a:lnTo>
                    <a:pt x="685517" y="514586"/>
                  </a:lnTo>
                  <a:cubicBezTo>
                    <a:pt x="702085" y="498802"/>
                    <a:pt x="712631" y="476698"/>
                    <a:pt x="713229" y="452014"/>
                  </a:cubicBezTo>
                  <a:lnTo>
                    <a:pt x="717603" y="271375"/>
                  </a:lnTo>
                  <a:lnTo>
                    <a:pt x="716315" y="264089"/>
                  </a:lnTo>
                  <a:lnTo>
                    <a:pt x="720371" y="96600"/>
                  </a:lnTo>
                  <a:cubicBezTo>
                    <a:pt x="720700" y="83030"/>
                    <a:pt x="709966" y="71764"/>
                    <a:pt x="696397" y="71435"/>
                  </a:cubicBezTo>
                  <a:cubicBezTo>
                    <a:pt x="682827" y="71107"/>
                    <a:pt x="671561" y="81840"/>
                    <a:pt x="671232" y="95410"/>
                  </a:cubicBezTo>
                  <a:lnTo>
                    <a:pt x="668930" y="190478"/>
                  </a:lnTo>
                  <a:lnTo>
                    <a:pt x="665005" y="187691"/>
                  </a:lnTo>
                  <a:cubicBezTo>
                    <a:pt x="664496" y="187575"/>
                    <a:pt x="663988" y="187459"/>
                    <a:pt x="663479" y="187344"/>
                  </a:cubicBezTo>
                  <a:lnTo>
                    <a:pt x="666704" y="54168"/>
                  </a:lnTo>
                  <a:cubicBezTo>
                    <a:pt x="667033" y="40599"/>
                    <a:pt x="656299" y="29332"/>
                    <a:pt x="642729" y="29004"/>
                  </a:cubicBezTo>
                  <a:cubicBezTo>
                    <a:pt x="629160" y="28675"/>
                    <a:pt x="617894" y="39409"/>
                    <a:pt x="617565" y="52978"/>
                  </a:cubicBezTo>
                  <a:lnTo>
                    <a:pt x="614502" y="179439"/>
                  </a:lnTo>
                  <a:lnTo>
                    <a:pt x="607515" y="179270"/>
                  </a:lnTo>
                  <a:lnTo>
                    <a:pt x="611247" y="25172"/>
                  </a:lnTo>
                  <a:cubicBezTo>
                    <a:pt x="611576" y="11602"/>
                    <a:pt x="600842" y="336"/>
                    <a:pt x="587273" y="7"/>
                  </a:cubicBezTo>
                  <a:cubicBezTo>
                    <a:pt x="573703" y="-321"/>
                    <a:pt x="562437" y="10412"/>
                    <a:pt x="562108" y="23981"/>
                  </a:cubicBezTo>
                  <a:lnTo>
                    <a:pt x="558317" y="180526"/>
                  </a:lnTo>
                  <a:lnTo>
                    <a:pt x="549120" y="182512"/>
                  </a:lnTo>
                  <a:lnTo>
                    <a:pt x="551995" y="63787"/>
                  </a:lnTo>
                  <a:cubicBezTo>
                    <a:pt x="552324" y="50217"/>
                    <a:pt x="541590" y="38951"/>
                    <a:pt x="528021" y="38622"/>
                  </a:cubicBezTo>
                  <a:cubicBezTo>
                    <a:pt x="514451" y="38294"/>
                    <a:pt x="503185" y="49027"/>
                    <a:pt x="502856" y="62597"/>
                  </a:cubicBezTo>
                  <a:lnTo>
                    <a:pt x="498216" y="254197"/>
                  </a:lnTo>
                  <a:lnTo>
                    <a:pt x="494770" y="270461"/>
                  </a:lnTo>
                  <a:lnTo>
                    <a:pt x="494360" y="270713"/>
                  </a:lnTo>
                  <a:lnTo>
                    <a:pt x="473164" y="192341"/>
                  </a:lnTo>
                  <a:cubicBezTo>
                    <a:pt x="469620" y="179239"/>
                    <a:pt x="456126" y="171490"/>
                    <a:pt x="443023" y="175033"/>
                  </a:cubicBezTo>
                  <a:cubicBezTo>
                    <a:pt x="429920" y="178577"/>
                    <a:pt x="422172" y="192071"/>
                    <a:pt x="425716" y="205174"/>
                  </a:cubicBezTo>
                  <a:lnTo>
                    <a:pt x="448255" y="325330"/>
                  </a:lnTo>
                  <a:cubicBezTo>
                    <a:pt x="454480" y="370670"/>
                    <a:pt x="462179" y="388323"/>
                    <a:pt x="473190" y="411074"/>
                  </a:cubicBezTo>
                  <a:cubicBezTo>
                    <a:pt x="485241" y="435974"/>
                    <a:pt x="493811" y="448115"/>
                    <a:pt x="503755" y="481755"/>
                  </a:cubicBezTo>
                  <a:lnTo>
                    <a:pt x="507603" y="507951"/>
                  </a:lnTo>
                  <a:lnTo>
                    <a:pt x="509144" y="513649"/>
                  </a:lnTo>
                  <a:lnTo>
                    <a:pt x="510199" y="515017"/>
                  </a:lnTo>
                  <a:lnTo>
                    <a:pt x="464602" y="730993"/>
                  </a:lnTo>
                  <a:lnTo>
                    <a:pt x="463760" y="764268"/>
                  </a:lnTo>
                  <a:cubicBezTo>
                    <a:pt x="463760" y="831194"/>
                    <a:pt x="466313" y="893366"/>
                    <a:pt x="470686" y="944937"/>
                  </a:cubicBezTo>
                  <a:lnTo>
                    <a:pt x="475622" y="988241"/>
                  </a:lnTo>
                  <a:lnTo>
                    <a:pt x="460722" y="993235"/>
                  </a:lnTo>
                  <a:cubicBezTo>
                    <a:pt x="407217" y="1015813"/>
                    <a:pt x="308270" y="1080859"/>
                    <a:pt x="206067" y="1162755"/>
                  </a:cubicBezTo>
                  <a:cubicBezTo>
                    <a:pt x="86830" y="1258301"/>
                    <a:pt x="2690" y="1345111"/>
                    <a:pt x="63" y="1372983"/>
                  </a:cubicBezTo>
                  <a:close/>
                </a:path>
              </a:pathLst>
            </a:custGeom>
            <a:solidFill>
              <a:srgbClr val="F3DB81"/>
            </a:solidFill>
            <a:ln w="9525" cap="flat" cmpd="sng" algn="ctr">
              <a:noFill/>
              <a:prstDash val="solid"/>
            </a:ln>
            <a:effectLst/>
          </p:spPr>
          <p:txBody>
            <a:bodyPr wrap="square" rtlCol="0" anchor="ctr">
              <a:noAutofit/>
            </a:bodyPr>
            <a:lstStyle/>
            <a:p>
              <a:pPr algn="ctr" fontAlgn="base">
                <a:spcBef>
                  <a:spcPct val="0"/>
                </a:spcBef>
                <a:spcAft>
                  <a:spcPct val="0"/>
                </a:spcAft>
                <a:defRPr/>
              </a:pPr>
              <a:endParaRPr lang="en-US" sz="1530" kern="0" dirty="0">
                <a:solidFill>
                  <a:prstClr val="white"/>
                </a:solidFill>
                <a:latin typeface="Calibri" panose="020F0502020204030204"/>
              </a:endParaRPr>
            </a:p>
          </p:txBody>
        </p:sp>
        <p:grpSp>
          <p:nvGrpSpPr>
            <p:cNvPr id="125" name="Group 124">
              <a:extLst>
                <a:ext uri="{FF2B5EF4-FFF2-40B4-BE49-F238E27FC236}">
                  <a16:creationId xmlns:a16="http://schemas.microsoft.com/office/drawing/2014/main" id="{4DAA4E5F-C877-CEF8-D379-A3E85D685244}"/>
                </a:ext>
              </a:extLst>
            </p:cNvPr>
            <p:cNvGrpSpPr/>
            <p:nvPr/>
          </p:nvGrpSpPr>
          <p:grpSpPr>
            <a:xfrm>
              <a:off x="149396" y="9096882"/>
              <a:ext cx="2523035" cy="490902"/>
              <a:chOff x="9523616" y="8185990"/>
              <a:chExt cx="2523035" cy="490902"/>
            </a:xfrm>
          </p:grpSpPr>
          <p:sp>
            <p:nvSpPr>
              <p:cNvPr id="145" name="Flowchart: Data 144">
                <a:extLst>
                  <a:ext uri="{FF2B5EF4-FFF2-40B4-BE49-F238E27FC236}">
                    <a16:creationId xmlns:a16="http://schemas.microsoft.com/office/drawing/2014/main" id="{F3A79ED5-A6BD-41FD-C39E-48541B4BA511}"/>
                  </a:ext>
                </a:extLst>
              </p:cNvPr>
              <p:cNvSpPr/>
              <p:nvPr/>
            </p:nvSpPr>
            <p:spPr>
              <a:xfrm rot="568185">
                <a:off x="9523616" y="8506030"/>
                <a:ext cx="2523035" cy="170862"/>
              </a:xfrm>
              <a:prstGeom prst="flowChartInputOutput">
                <a:avLst/>
              </a:prstGeom>
              <a:solidFill>
                <a:sysClr val="window" lastClr="FFFFFF">
                  <a:lumMod val="65000"/>
                </a:sysClr>
              </a:solidFill>
              <a:ln w="476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panose="020F0502020204030204"/>
                </a:endParaRPr>
              </a:p>
            </p:txBody>
          </p:sp>
          <p:sp>
            <p:nvSpPr>
              <p:cNvPr id="146" name="Flowchart: Data 145">
                <a:extLst>
                  <a:ext uri="{FF2B5EF4-FFF2-40B4-BE49-F238E27FC236}">
                    <a16:creationId xmlns:a16="http://schemas.microsoft.com/office/drawing/2014/main" id="{4AE21F28-A84D-3665-19AB-B489D8F80C81}"/>
                  </a:ext>
                </a:extLst>
              </p:cNvPr>
              <p:cNvSpPr/>
              <p:nvPr/>
            </p:nvSpPr>
            <p:spPr>
              <a:xfrm rot="568185">
                <a:off x="9523616" y="8414590"/>
                <a:ext cx="2523035" cy="170862"/>
              </a:xfrm>
              <a:prstGeom prst="flowChartInputOutput">
                <a:avLst/>
              </a:prstGeom>
              <a:solidFill>
                <a:sysClr val="window" lastClr="FFFFFF">
                  <a:lumMod val="65000"/>
                </a:sysClr>
              </a:solidFill>
              <a:ln w="476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panose="020F0502020204030204"/>
                </a:endParaRPr>
              </a:p>
            </p:txBody>
          </p:sp>
          <p:sp>
            <p:nvSpPr>
              <p:cNvPr id="147" name="Flowchart: Data 146">
                <a:extLst>
                  <a:ext uri="{FF2B5EF4-FFF2-40B4-BE49-F238E27FC236}">
                    <a16:creationId xmlns:a16="http://schemas.microsoft.com/office/drawing/2014/main" id="{BB0C567D-8870-439E-ABAF-EC3B6947AE97}"/>
                  </a:ext>
                </a:extLst>
              </p:cNvPr>
              <p:cNvSpPr/>
              <p:nvPr/>
            </p:nvSpPr>
            <p:spPr>
              <a:xfrm rot="568185">
                <a:off x="9523616" y="8307910"/>
                <a:ext cx="2523035" cy="170862"/>
              </a:xfrm>
              <a:prstGeom prst="flowChartInputOutput">
                <a:avLst/>
              </a:prstGeom>
              <a:solidFill>
                <a:sysClr val="window" lastClr="FFFFFF">
                  <a:lumMod val="65000"/>
                </a:sysClr>
              </a:solidFill>
              <a:ln w="476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panose="020F0502020204030204"/>
                </a:endParaRPr>
              </a:p>
            </p:txBody>
          </p:sp>
          <p:sp>
            <p:nvSpPr>
              <p:cNvPr id="148" name="Flowchart: Data 147">
                <a:extLst>
                  <a:ext uri="{FF2B5EF4-FFF2-40B4-BE49-F238E27FC236}">
                    <a16:creationId xmlns:a16="http://schemas.microsoft.com/office/drawing/2014/main" id="{8CD7E598-DB10-1B5C-1D6A-BF0F11A10F80}"/>
                  </a:ext>
                </a:extLst>
              </p:cNvPr>
              <p:cNvSpPr/>
              <p:nvPr/>
            </p:nvSpPr>
            <p:spPr>
              <a:xfrm rot="568185">
                <a:off x="9523616" y="8185990"/>
                <a:ext cx="2523035" cy="170862"/>
              </a:xfrm>
              <a:prstGeom prst="flowChartInputOutput">
                <a:avLst/>
              </a:prstGeom>
              <a:solidFill>
                <a:sysClr val="window" lastClr="FFFFFF">
                  <a:lumMod val="65000"/>
                </a:sysClr>
              </a:solidFill>
              <a:ln w="476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panose="020F0502020204030204"/>
                </a:endParaRPr>
              </a:p>
            </p:txBody>
          </p:sp>
        </p:grpSp>
        <p:sp>
          <p:nvSpPr>
            <p:cNvPr id="126" name="Flowchart: Manual Operation 26">
              <a:extLst>
                <a:ext uri="{FF2B5EF4-FFF2-40B4-BE49-F238E27FC236}">
                  <a16:creationId xmlns:a16="http://schemas.microsoft.com/office/drawing/2014/main" id="{BA3ED33F-A021-D38F-0C49-F6D57D202B5F}"/>
                </a:ext>
              </a:extLst>
            </p:cNvPr>
            <p:cNvSpPr/>
            <p:nvPr/>
          </p:nvSpPr>
          <p:spPr>
            <a:xfrm rot="9734010" flipH="1" flipV="1">
              <a:off x="3578902" y="10331842"/>
              <a:ext cx="513429" cy="89764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panose="020F0502020204030204"/>
              </a:endParaRPr>
            </a:p>
          </p:txBody>
        </p:sp>
        <p:sp>
          <p:nvSpPr>
            <p:cNvPr id="127" name="Rectangle 126">
              <a:extLst>
                <a:ext uri="{FF2B5EF4-FFF2-40B4-BE49-F238E27FC236}">
                  <a16:creationId xmlns:a16="http://schemas.microsoft.com/office/drawing/2014/main" id="{E494B17E-2881-D899-05AF-CC2D47714771}"/>
                </a:ext>
              </a:extLst>
            </p:cNvPr>
            <p:cNvSpPr/>
            <p:nvPr/>
          </p:nvSpPr>
          <p:spPr>
            <a:xfrm flipH="1">
              <a:off x="3621639" y="9418313"/>
              <a:ext cx="402149" cy="1004552"/>
            </a:xfrm>
            <a:prstGeom prst="rect">
              <a:avLst/>
            </a:prstGeom>
            <a:solidFill>
              <a:srgbClr val="ED7D31"/>
            </a:solidFill>
            <a:ln w="9525" cap="flat" cmpd="sng" algn="ctr">
              <a:noFill/>
              <a:prstDash val="solid"/>
            </a:ln>
            <a:effectLst/>
          </p:spPr>
          <p:txBody>
            <a:bodyPr rtlCol="0" anchor="ctr"/>
            <a:lstStyle/>
            <a:p>
              <a:pPr algn="ctr">
                <a:defRPr/>
              </a:pPr>
              <a:endParaRPr lang="en-US" kern="0">
                <a:solidFill>
                  <a:prstClr val="white"/>
                </a:solidFill>
                <a:latin typeface="Calibri" panose="020F0502020204030204"/>
              </a:endParaRPr>
            </a:p>
          </p:txBody>
        </p:sp>
        <p:sp>
          <p:nvSpPr>
            <p:cNvPr id="128" name="Flowchart: Manual Operation 26">
              <a:extLst>
                <a:ext uri="{FF2B5EF4-FFF2-40B4-BE49-F238E27FC236}">
                  <a16:creationId xmlns:a16="http://schemas.microsoft.com/office/drawing/2014/main" id="{EE155D70-559B-684A-210F-C721BB4D1099}"/>
                </a:ext>
              </a:extLst>
            </p:cNvPr>
            <p:cNvSpPr/>
            <p:nvPr/>
          </p:nvSpPr>
          <p:spPr>
            <a:xfrm rot="11330622" flipH="1" flipV="1">
              <a:off x="3035466" y="10363977"/>
              <a:ext cx="502215"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panose="020F0502020204030204"/>
              </a:endParaRPr>
            </a:p>
          </p:txBody>
        </p:sp>
        <p:sp>
          <p:nvSpPr>
            <p:cNvPr id="129" name="Freeform: Shape 128">
              <a:extLst>
                <a:ext uri="{FF2B5EF4-FFF2-40B4-BE49-F238E27FC236}">
                  <a16:creationId xmlns:a16="http://schemas.microsoft.com/office/drawing/2014/main" id="{A3DE38F4-EA67-2FFE-9671-74F605EAE90C}"/>
                </a:ext>
              </a:extLst>
            </p:cNvPr>
            <p:cNvSpPr/>
            <p:nvPr/>
          </p:nvSpPr>
          <p:spPr>
            <a:xfrm rot="1825292" flipH="1">
              <a:off x="3011344" y="9120763"/>
              <a:ext cx="366747" cy="628908"/>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ED7D31"/>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panose="020F0502020204030204"/>
              </a:endParaRPr>
            </a:p>
          </p:txBody>
        </p:sp>
        <p:sp>
          <p:nvSpPr>
            <p:cNvPr id="130" name="Rectangle 129">
              <a:extLst>
                <a:ext uri="{FF2B5EF4-FFF2-40B4-BE49-F238E27FC236}">
                  <a16:creationId xmlns:a16="http://schemas.microsoft.com/office/drawing/2014/main" id="{7EDD90E4-9057-B503-4FF7-4D3A8865EE41}"/>
                </a:ext>
              </a:extLst>
            </p:cNvPr>
            <p:cNvSpPr/>
            <p:nvPr/>
          </p:nvSpPr>
          <p:spPr>
            <a:xfrm flipH="1">
              <a:off x="3292456" y="8955520"/>
              <a:ext cx="368545" cy="371528"/>
            </a:xfrm>
            <a:prstGeom prst="rect">
              <a:avLst/>
            </a:prstGeom>
            <a:solidFill>
              <a:srgbClr val="F3DB81"/>
            </a:solidFill>
            <a:ln w="9525" cap="flat" cmpd="sng" algn="ctr">
              <a:noFill/>
              <a:prstDash val="solid"/>
            </a:ln>
            <a:effectLst/>
          </p:spPr>
          <p:txBody>
            <a:bodyPr rtlCol="0" anchor="ctr"/>
            <a:lstStyle/>
            <a:p>
              <a:pPr algn="ctr">
                <a:defRPr/>
              </a:pPr>
              <a:endParaRPr lang="en-US" kern="0">
                <a:solidFill>
                  <a:prstClr val="white"/>
                </a:solidFill>
                <a:latin typeface="Calibri" panose="020F0502020204030204"/>
              </a:endParaRPr>
            </a:p>
          </p:txBody>
        </p:sp>
        <p:sp>
          <p:nvSpPr>
            <p:cNvPr id="131" name="Freeform: Shape 130">
              <a:extLst>
                <a:ext uri="{FF2B5EF4-FFF2-40B4-BE49-F238E27FC236}">
                  <a16:creationId xmlns:a16="http://schemas.microsoft.com/office/drawing/2014/main" id="{E6566D33-E629-118A-CF2C-8619EF2B5BE4}"/>
                </a:ext>
              </a:extLst>
            </p:cNvPr>
            <p:cNvSpPr/>
            <p:nvPr/>
          </p:nvSpPr>
          <p:spPr>
            <a:xfrm rot="294282" flipH="1">
              <a:off x="3017208" y="9101286"/>
              <a:ext cx="952561" cy="1304402"/>
            </a:xfrm>
            <a:custGeom>
              <a:avLst/>
              <a:gdLst>
                <a:gd name="connsiteX0" fmla="*/ 151169 w 580979"/>
                <a:gd name="connsiteY0" fmla="*/ 0 h 1216667"/>
                <a:gd name="connsiteX1" fmla="*/ 331426 w 580979"/>
                <a:gd name="connsiteY1" fmla="*/ 0 h 1216667"/>
                <a:gd name="connsiteX2" fmla="*/ 432481 w 580979"/>
                <a:gd name="connsiteY2" fmla="*/ 201519 h 1216667"/>
                <a:gd name="connsiteX3" fmla="*/ 432481 w 580979"/>
                <a:gd name="connsiteY3" fmla="*/ 0 h 1216667"/>
                <a:gd name="connsiteX4" fmla="*/ 487656 w 580979"/>
                <a:gd name="connsiteY4" fmla="*/ 0 h 1216667"/>
                <a:gd name="connsiteX5" fmla="*/ 580979 w 580979"/>
                <a:gd name="connsiteY5" fmla="*/ 274197 h 1216667"/>
                <a:gd name="connsiteX6" fmla="*/ 477532 w 580979"/>
                <a:gd name="connsiteY6" fmla="*/ 1216667 h 1216667"/>
                <a:gd name="connsiteX7" fmla="*/ 76902 w 580979"/>
                <a:gd name="connsiteY7" fmla="*/ 1216667 h 1216667"/>
                <a:gd name="connsiteX8" fmla="*/ 0 w 580979"/>
                <a:gd name="connsiteY8" fmla="*/ 516042 h 121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979" h="1216667">
                  <a:moveTo>
                    <a:pt x="151169" y="0"/>
                  </a:moveTo>
                  <a:lnTo>
                    <a:pt x="331426" y="0"/>
                  </a:lnTo>
                  <a:lnTo>
                    <a:pt x="432481" y="201519"/>
                  </a:lnTo>
                  <a:lnTo>
                    <a:pt x="432481" y="0"/>
                  </a:lnTo>
                  <a:lnTo>
                    <a:pt x="487656" y="0"/>
                  </a:lnTo>
                  <a:lnTo>
                    <a:pt x="580979" y="274197"/>
                  </a:lnTo>
                  <a:lnTo>
                    <a:pt x="477532" y="1216667"/>
                  </a:lnTo>
                  <a:lnTo>
                    <a:pt x="76902" y="1216667"/>
                  </a:lnTo>
                  <a:lnTo>
                    <a:pt x="0" y="516042"/>
                  </a:lnTo>
                  <a:close/>
                </a:path>
              </a:pathLst>
            </a:custGeom>
            <a:solidFill>
              <a:srgbClr val="ED7D31"/>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panose="020F0502020204030204"/>
              </a:endParaRPr>
            </a:p>
          </p:txBody>
        </p:sp>
        <p:grpSp>
          <p:nvGrpSpPr>
            <p:cNvPr id="132" name="Group 131">
              <a:extLst>
                <a:ext uri="{FF2B5EF4-FFF2-40B4-BE49-F238E27FC236}">
                  <a16:creationId xmlns:a16="http://schemas.microsoft.com/office/drawing/2014/main" id="{3FD0DF91-7A4C-6AB0-B1A0-46CF0FADB43B}"/>
                </a:ext>
              </a:extLst>
            </p:cNvPr>
            <p:cNvGrpSpPr/>
            <p:nvPr/>
          </p:nvGrpSpPr>
          <p:grpSpPr>
            <a:xfrm rot="19816851" flipH="1">
              <a:off x="4153698" y="11538065"/>
              <a:ext cx="360176" cy="250849"/>
              <a:chOff x="-5661041" y="4254367"/>
              <a:chExt cx="481278" cy="307838"/>
            </a:xfrm>
          </p:grpSpPr>
          <p:sp>
            <p:nvSpPr>
              <p:cNvPr id="143" name="Freeform: Shape 142">
                <a:extLst>
                  <a:ext uri="{FF2B5EF4-FFF2-40B4-BE49-F238E27FC236}">
                    <a16:creationId xmlns:a16="http://schemas.microsoft.com/office/drawing/2014/main" id="{E16ED977-4C4F-6EA3-855F-4F76E2A38B30}"/>
                  </a:ext>
                </a:extLst>
              </p:cNvPr>
              <p:cNvSpPr/>
              <p:nvPr/>
            </p:nvSpPr>
            <p:spPr>
              <a:xfrm rot="221676">
                <a:off x="-5661041" y="4266351"/>
                <a:ext cx="481278" cy="295854"/>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976431"/>
              </a:solidFill>
              <a:ln w="9525" cap="flat" cmpd="sng" algn="ctr">
                <a:solidFill>
                  <a:srgbClr val="000000"/>
                </a:solidFill>
                <a:prstDash val="solid"/>
              </a:ln>
              <a:effectLst/>
            </p:spPr>
            <p:txBody>
              <a:bodyPr wrap="square" rtlCol="0" anchor="ctr">
                <a:noAutofit/>
              </a:bodyPr>
              <a:lstStyle/>
              <a:p>
                <a:pPr algn="ctr">
                  <a:defRPr/>
                </a:pPr>
                <a:endParaRPr lang="en-US" kern="0" dirty="0">
                  <a:solidFill>
                    <a:prstClr val="white"/>
                  </a:solidFill>
                  <a:latin typeface="Calibri" panose="020F0502020204030204"/>
                </a:endParaRPr>
              </a:p>
            </p:txBody>
          </p:sp>
          <p:sp>
            <p:nvSpPr>
              <p:cNvPr id="144" name="Freeform: Shape 143">
                <a:extLst>
                  <a:ext uri="{FF2B5EF4-FFF2-40B4-BE49-F238E27FC236}">
                    <a16:creationId xmlns:a16="http://schemas.microsoft.com/office/drawing/2014/main" id="{9F029F6D-E89E-3483-DBB0-ECD7FE446565}"/>
                  </a:ext>
                </a:extLst>
              </p:cNvPr>
              <p:cNvSpPr/>
              <p:nvPr/>
            </p:nvSpPr>
            <p:spPr>
              <a:xfrm rot="237616">
                <a:off x="-5640988" y="4254367"/>
                <a:ext cx="441656" cy="285595"/>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algn="ctr">
                  <a:defRPr/>
                </a:pPr>
                <a:endParaRPr lang="en-US" kern="0">
                  <a:solidFill>
                    <a:prstClr val="white"/>
                  </a:solidFill>
                  <a:latin typeface="Calibri" panose="020F0502020204030204"/>
                </a:endParaRPr>
              </a:p>
            </p:txBody>
          </p:sp>
        </p:grpSp>
        <p:sp>
          <p:nvSpPr>
            <p:cNvPr id="133" name="Freeform: Shape 132">
              <a:extLst>
                <a:ext uri="{FF2B5EF4-FFF2-40B4-BE49-F238E27FC236}">
                  <a16:creationId xmlns:a16="http://schemas.microsoft.com/office/drawing/2014/main" id="{E898DC69-8F00-B4D1-6FD5-1D9BC3534DDD}"/>
                </a:ext>
              </a:extLst>
            </p:cNvPr>
            <p:cNvSpPr/>
            <p:nvPr/>
          </p:nvSpPr>
          <p:spPr>
            <a:xfrm rot="8645806" flipH="1" flipV="1">
              <a:off x="3881302" y="11093120"/>
              <a:ext cx="448897" cy="564246"/>
            </a:xfrm>
            <a:custGeom>
              <a:avLst/>
              <a:gdLst>
                <a:gd name="connsiteX0" fmla="*/ 448897 w 448897"/>
                <a:gd name="connsiteY0" fmla="*/ 96979 h 703567"/>
                <a:gd name="connsiteX1" fmla="*/ 0 w 448897"/>
                <a:gd name="connsiteY1" fmla="*/ 0 h 703567"/>
                <a:gd name="connsiteX2" fmla="*/ 22974 w 448897"/>
                <a:gd name="connsiteY2" fmla="*/ 703567 h 703567"/>
                <a:gd name="connsiteX3" fmla="*/ 425876 w 448897"/>
                <a:gd name="connsiteY3" fmla="*/ 703567 h 703567"/>
              </a:gdLst>
              <a:ahLst/>
              <a:cxnLst>
                <a:cxn ang="0">
                  <a:pos x="connsiteX0" y="connsiteY0"/>
                </a:cxn>
                <a:cxn ang="0">
                  <a:pos x="connsiteX1" y="connsiteY1"/>
                </a:cxn>
                <a:cxn ang="0">
                  <a:pos x="connsiteX2" y="connsiteY2"/>
                </a:cxn>
                <a:cxn ang="0">
                  <a:pos x="connsiteX3" y="connsiteY3"/>
                </a:cxn>
              </a:cxnLst>
              <a:rect l="l" t="t" r="r" b="b"/>
              <a:pathLst>
                <a:path w="448897" h="703567">
                  <a:moveTo>
                    <a:pt x="448897" y="96979"/>
                  </a:moveTo>
                  <a:lnTo>
                    <a:pt x="0" y="0"/>
                  </a:lnTo>
                  <a:lnTo>
                    <a:pt x="22974" y="703567"/>
                  </a:lnTo>
                  <a:lnTo>
                    <a:pt x="425876" y="703567"/>
                  </a:lnTo>
                  <a:close/>
                </a:path>
              </a:pathLst>
            </a:custGeom>
            <a:solidFill>
              <a:srgbClr val="000000"/>
            </a:solidFill>
            <a:ln w="9525" cap="flat" cmpd="sng" algn="ctr">
              <a:noFill/>
              <a:prstDash val="solid"/>
            </a:ln>
            <a:effectLst/>
          </p:spPr>
          <p:txBody>
            <a:bodyPr wrap="square" rtlCol="0" anchor="ctr">
              <a:noAutofit/>
            </a:bodyPr>
            <a:lstStyle/>
            <a:p>
              <a:pPr algn="ctr" fontAlgn="base">
                <a:spcBef>
                  <a:spcPct val="0"/>
                </a:spcBef>
                <a:spcAft>
                  <a:spcPct val="0"/>
                </a:spcAft>
                <a:defRPr/>
              </a:pPr>
              <a:endParaRPr lang="en-US" sz="1530" kern="0">
                <a:solidFill>
                  <a:prstClr val="white"/>
                </a:solidFill>
                <a:latin typeface="Calibri" panose="020F0502020204030204"/>
              </a:endParaRPr>
            </a:p>
          </p:txBody>
        </p:sp>
        <p:grpSp>
          <p:nvGrpSpPr>
            <p:cNvPr id="134" name="Group 133">
              <a:extLst>
                <a:ext uri="{FF2B5EF4-FFF2-40B4-BE49-F238E27FC236}">
                  <a16:creationId xmlns:a16="http://schemas.microsoft.com/office/drawing/2014/main" id="{D7D0E10D-CF00-DC1A-2E0B-47A9F860FFB3}"/>
                </a:ext>
              </a:extLst>
            </p:cNvPr>
            <p:cNvGrpSpPr/>
            <p:nvPr/>
          </p:nvGrpSpPr>
          <p:grpSpPr>
            <a:xfrm rot="759930" flipH="1">
              <a:off x="2979217" y="11599076"/>
              <a:ext cx="360175" cy="248651"/>
              <a:chOff x="-5686277" y="4216466"/>
              <a:chExt cx="481276" cy="305137"/>
            </a:xfrm>
          </p:grpSpPr>
          <p:sp>
            <p:nvSpPr>
              <p:cNvPr id="141" name="Freeform: Shape 140">
                <a:extLst>
                  <a:ext uri="{FF2B5EF4-FFF2-40B4-BE49-F238E27FC236}">
                    <a16:creationId xmlns:a16="http://schemas.microsoft.com/office/drawing/2014/main" id="{422459ED-F32B-B43F-DCFC-1CA6EEA8681F}"/>
                  </a:ext>
                </a:extLst>
              </p:cNvPr>
              <p:cNvSpPr/>
              <p:nvPr/>
            </p:nvSpPr>
            <p:spPr>
              <a:xfrm rot="221676">
                <a:off x="-5686277" y="4225748"/>
                <a:ext cx="481276" cy="295855"/>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996531"/>
              </a:solidFill>
              <a:ln w="9525" cap="flat" cmpd="sng" algn="ctr">
                <a:solidFill>
                  <a:srgbClr val="000000"/>
                </a:solidFill>
                <a:prstDash val="solid"/>
              </a:ln>
              <a:effectLst/>
            </p:spPr>
            <p:txBody>
              <a:bodyPr wrap="square" rtlCol="0" anchor="ctr">
                <a:noAutofit/>
              </a:bodyPr>
              <a:lstStyle/>
              <a:p>
                <a:pPr algn="ctr">
                  <a:defRPr/>
                </a:pPr>
                <a:endParaRPr lang="en-US" kern="0" dirty="0">
                  <a:solidFill>
                    <a:prstClr val="white"/>
                  </a:solidFill>
                  <a:latin typeface="Calibri" panose="020F0502020204030204"/>
                </a:endParaRPr>
              </a:p>
            </p:txBody>
          </p:sp>
          <p:sp>
            <p:nvSpPr>
              <p:cNvPr id="142" name="Freeform: Shape 141">
                <a:extLst>
                  <a:ext uri="{FF2B5EF4-FFF2-40B4-BE49-F238E27FC236}">
                    <a16:creationId xmlns:a16="http://schemas.microsoft.com/office/drawing/2014/main" id="{95F5CD7C-BFD5-2338-53F1-38EFEA745310}"/>
                  </a:ext>
                </a:extLst>
              </p:cNvPr>
              <p:cNvSpPr/>
              <p:nvPr/>
            </p:nvSpPr>
            <p:spPr>
              <a:xfrm rot="237616">
                <a:off x="-5664543" y="4216466"/>
                <a:ext cx="441656" cy="285594"/>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algn="ctr">
                  <a:defRPr/>
                </a:pPr>
                <a:endParaRPr lang="en-US" kern="0">
                  <a:solidFill>
                    <a:prstClr val="white"/>
                  </a:solidFill>
                  <a:latin typeface="Calibri" panose="020F0502020204030204"/>
                </a:endParaRPr>
              </a:p>
            </p:txBody>
          </p:sp>
        </p:grpSp>
        <p:sp>
          <p:nvSpPr>
            <p:cNvPr id="135" name="Oval 134">
              <a:extLst>
                <a:ext uri="{FF2B5EF4-FFF2-40B4-BE49-F238E27FC236}">
                  <a16:creationId xmlns:a16="http://schemas.microsoft.com/office/drawing/2014/main" id="{D0042C24-BB55-B988-BE4B-959EB7FA3250}"/>
                </a:ext>
              </a:extLst>
            </p:cNvPr>
            <p:cNvSpPr/>
            <p:nvPr/>
          </p:nvSpPr>
          <p:spPr>
            <a:xfrm flipH="1">
              <a:off x="3273629" y="9336383"/>
              <a:ext cx="73152" cy="9144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panose="020F0502020204030204"/>
              </a:endParaRPr>
            </a:p>
          </p:txBody>
        </p:sp>
        <p:sp>
          <p:nvSpPr>
            <p:cNvPr id="136" name="Oval 135">
              <a:extLst>
                <a:ext uri="{FF2B5EF4-FFF2-40B4-BE49-F238E27FC236}">
                  <a16:creationId xmlns:a16="http://schemas.microsoft.com/office/drawing/2014/main" id="{196E71C2-1AE8-3243-271A-EDB76113F028}"/>
                </a:ext>
              </a:extLst>
            </p:cNvPr>
            <p:cNvSpPr/>
            <p:nvPr/>
          </p:nvSpPr>
          <p:spPr>
            <a:xfrm flipH="1">
              <a:off x="3260929" y="9450683"/>
              <a:ext cx="73152" cy="9144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panose="020F0502020204030204"/>
              </a:endParaRPr>
            </a:p>
          </p:txBody>
        </p:sp>
        <p:pic>
          <p:nvPicPr>
            <p:cNvPr id="137" name="Picture 136">
              <a:extLst>
                <a:ext uri="{FF2B5EF4-FFF2-40B4-BE49-F238E27FC236}">
                  <a16:creationId xmlns:a16="http://schemas.microsoft.com/office/drawing/2014/main" id="{083EDA11-AA63-FFCA-1607-A709F59756CE}"/>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rot="456935">
              <a:off x="3088284" y="9313705"/>
              <a:ext cx="184798" cy="287906"/>
            </a:xfrm>
            <a:prstGeom prst="rect">
              <a:avLst/>
            </a:prstGeom>
            <a:ln>
              <a:noFill/>
            </a:ln>
          </p:spPr>
        </p:pic>
        <p:pic>
          <p:nvPicPr>
            <p:cNvPr id="138" name="Picture 137">
              <a:extLst>
                <a:ext uri="{FF2B5EF4-FFF2-40B4-BE49-F238E27FC236}">
                  <a16:creationId xmlns:a16="http://schemas.microsoft.com/office/drawing/2014/main" id="{6B97944A-CF31-8976-9783-B1986D6498FB}"/>
                </a:ext>
              </a:extLst>
            </p:cNvPr>
            <p:cNvPicPr>
              <a:picLocks noChangeAspect="1" noChangeArrowheads="1"/>
            </p:cNvPicPr>
            <p:nvPr/>
          </p:nvPicPr>
          <p:blipFill rotWithShape="1">
            <a:blip r:embed="rId10">
              <a:extLst>
                <a:ext uri="{28A0092B-C50C-407E-A947-70E740481C1C}">
                  <a14:useLocalDpi xmlns:a14="http://schemas.microsoft.com/office/drawing/2010/main" val="0"/>
                </a:ext>
              </a:extLst>
            </a:blip>
            <a:srcRect l="-5956" t="2" r="-11839" b="56238"/>
            <a:stretch/>
          </p:blipFill>
          <p:spPr bwMode="auto">
            <a:xfrm>
              <a:off x="2641713" y="7438943"/>
              <a:ext cx="1709640" cy="1966706"/>
            </a:xfrm>
            <a:custGeom>
              <a:avLst/>
              <a:gdLst>
                <a:gd name="connsiteX0" fmla="*/ 0 w 1709640"/>
                <a:gd name="connsiteY0" fmla="*/ 0 h 1966706"/>
                <a:gd name="connsiteX1" fmla="*/ 1709640 w 1709640"/>
                <a:gd name="connsiteY1" fmla="*/ 0 h 1966706"/>
                <a:gd name="connsiteX2" fmla="*/ 1709640 w 1709640"/>
                <a:gd name="connsiteY2" fmla="*/ 1966706 h 1966706"/>
                <a:gd name="connsiteX3" fmla="*/ 1644327 w 1709640"/>
                <a:gd name="connsiteY3" fmla="*/ 1966706 h 1966706"/>
                <a:gd name="connsiteX4" fmla="*/ 1662652 w 1709640"/>
                <a:gd name="connsiteY4" fmla="*/ 1940520 h 1966706"/>
                <a:gd name="connsiteX5" fmla="*/ 1122843 w 1709640"/>
                <a:gd name="connsiteY5" fmla="*/ 1562756 h 1966706"/>
                <a:gd name="connsiteX6" fmla="*/ 1109575 w 1709640"/>
                <a:gd name="connsiteY6" fmla="*/ 1581716 h 1966706"/>
                <a:gd name="connsiteX7" fmla="*/ 1109575 w 1709640"/>
                <a:gd name="connsiteY7" fmla="*/ 1581017 h 1966706"/>
                <a:gd name="connsiteX8" fmla="*/ 1015912 w 1709640"/>
                <a:gd name="connsiteY8" fmla="*/ 1581017 h 1966706"/>
                <a:gd name="connsiteX9" fmla="*/ 1015912 w 1709640"/>
                <a:gd name="connsiteY9" fmla="*/ 1615427 h 1966706"/>
                <a:gd name="connsiteX10" fmla="*/ 600637 w 1709640"/>
                <a:gd name="connsiteY10" fmla="*/ 1615427 h 1966706"/>
                <a:gd name="connsiteX11" fmla="*/ 568957 w 1709640"/>
                <a:gd name="connsiteY11" fmla="*/ 1570157 h 1966706"/>
                <a:gd name="connsiteX12" fmla="*/ 29148 w 1709640"/>
                <a:gd name="connsiteY12" fmla="*/ 1947921 h 1966706"/>
                <a:gd name="connsiteX13" fmla="*/ 42294 w 1709640"/>
                <a:gd name="connsiteY13" fmla="*/ 1966706 h 1966706"/>
                <a:gd name="connsiteX14" fmla="*/ 0 w 1709640"/>
                <a:gd name="connsiteY14" fmla="*/ 1966706 h 1966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09640" h="1966706">
                  <a:moveTo>
                    <a:pt x="0" y="0"/>
                  </a:moveTo>
                  <a:lnTo>
                    <a:pt x="1709640" y="0"/>
                  </a:lnTo>
                  <a:lnTo>
                    <a:pt x="1709640" y="1966706"/>
                  </a:lnTo>
                  <a:lnTo>
                    <a:pt x="1644327" y="1966706"/>
                  </a:lnTo>
                  <a:lnTo>
                    <a:pt x="1662652" y="1940520"/>
                  </a:lnTo>
                  <a:lnTo>
                    <a:pt x="1122843" y="1562756"/>
                  </a:lnTo>
                  <a:lnTo>
                    <a:pt x="1109575" y="1581716"/>
                  </a:lnTo>
                  <a:lnTo>
                    <a:pt x="1109575" y="1581017"/>
                  </a:lnTo>
                  <a:lnTo>
                    <a:pt x="1015912" y="1581017"/>
                  </a:lnTo>
                  <a:lnTo>
                    <a:pt x="1015912" y="1615427"/>
                  </a:lnTo>
                  <a:lnTo>
                    <a:pt x="600637" y="1615427"/>
                  </a:lnTo>
                  <a:lnTo>
                    <a:pt x="568957" y="1570157"/>
                  </a:lnTo>
                  <a:lnTo>
                    <a:pt x="29148" y="1947921"/>
                  </a:lnTo>
                  <a:lnTo>
                    <a:pt x="42294" y="1966706"/>
                  </a:lnTo>
                  <a:lnTo>
                    <a:pt x="0" y="1966706"/>
                  </a:lnTo>
                  <a:close/>
                </a:path>
              </a:pathLst>
            </a:custGeom>
            <a:noFill/>
            <a:extLst>
              <a:ext uri="{909E8E84-426E-40DD-AFC4-6F175D3DCCD1}">
                <a14:hiddenFill xmlns:a14="http://schemas.microsoft.com/office/drawing/2010/main">
                  <a:solidFill>
                    <a:srgbClr val="FFFFFF"/>
                  </a:solidFill>
                </a14:hiddenFill>
              </a:ext>
            </a:extLst>
          </p:spPr>
        </p:pic>
        <p:sp>
          <p:nvSpPr>
            <p:cNvPr id="139" name="Freeform: Shape 138">
              <a:extLst>
                <a:ext uri="{FF2B5EF4-FFF2-40B4-BE49-F238E27FC236}">
                  <a16:creationId xmlns:a16="http://schemas.microsoft.com/office/drawing/2014/main" id="{9AF75F91-5B48-3577-9070-6E7A778CC883}"/>
                </a:ext>
              </a:extLst>
            </p:cNvPr>
            <p:cNvSpPr/>
            <p:nvPr/>
          </p:nvSpPr>
          <p:spPr>
            <a:xfrm rot="17107075" flipH="1">
              <a:off x="2416687" y="8868070"/>
              <a:ext cx="572342" cy="1462324"/>
            </a:xfrm>
            <a:custGeom>
              <a:avLst/>
              <a:gdLst>
                <a:gd name="connsiteX0" fmla="*/ 63 w 720378"/>
                <a:gd name="connsiteY0" fmla="*/ 1372983 h 1469587"/>
                <a:gd name="connsiteX1" fmla="*/ 4064 w 720378"/>
                <a:gd name="connsiteY1" fmla="*/ 1381173 h 1469587"/>
                <a:gd name="connsiteX2" fmla="*/ 192614 w 720378"/>
                <a:gd name="connsiteY2" fmla="*/ 1468490 h 1469587"/>
                <a:gd name="connsiteX3" fmla="*/ 484066 w 720378"/>
                <a:gd name="connsiteY3" fmla="*/ 1291496 h 1469587"/>
                <a:gd name="connsiteX4" fmla="*/ 690069 w 720378"/>
                <a:gd name="connsiteY4" fmla="*/ 1081267 h 1469587"/>
                <a:gd name="connsiteX5" fmla="*/ 686319 w 720378"/>
                <a:gd name="connsiteY5" fmla="*/ 1073589 h 1469587"/>
                <a:gd name="connsiteX6" fmla="*/ 691002 w 720378"/>
                <a:gd name="connsiteY6" fmla="*/ 1062004 h 1469587"/>
                <a:gd name="connsiteX7" fmla="*/ 715765 w 720378"/>
                <a:gd name="connsiteY7" fmla="*/ 764269 h 1469587"/>
                <a:gd name="connsiteX8" fmla="*/ 715237 w 720378"/>
                <a:gd name="connsiteY8" fmla="*/ 743404 h 1469587"/>
                <a:gd name="connsiteX9" fmla="*/ 669363 w 720378"/>
                <a:gd name="connsiteY9" fmla="*/ 524918 h 1469587"/>
                <a:gd name="connsiteX10" fmla="*/ 685517 w 720378"/>
                <a:gd name="connsiteY10" fmla="*/ 514586 h 1469587"/>
                <a:gd name="connsiteX11" fmla="*/ 713229 w 720378"/>
                <a:gd name="connsiteY11" fmla="*/ 452014 h 1469587"/>
                <a:gd name="connsiteX12" fmla="*/ 717603 w 720378"/>
                <a:gd name="connsiteY12" fmla="*/ 271375 h 1469587"/>
                <a:gd name="connsiteX13" fmla="*/ 716315 w 720378"/>
                <a:gd name="connsiteY13" fmla="*/ 264089 h 1469587"/>
                <a:gd name="connsiteX14" fmla="*/ 720371 w 720378"/>
                <a:gd name="connsiteY14" fmla="*/ 96600 h 1469587"/>
                <a:gd name="connsiteX15" fmla="*/ 696397 w 720378"/>
                <a:gd name="connsiteY15" fmla="*/ 71435 h 1469587"/>
                <a:gd name="connsiteX16" fmla="*/ 671232 w 720378"/>
                <a:gd name="connsiteY16" fmla="*/ 95410 h 1469587"/>
                <a:gd name="connsiteX17" fmla="*/ 668930 w 720378"/>
                <a:gd name="connsiteY17" fmla="*/ 190478 h 1469587"/>
                <a:gd name="connsiteX18" fmla="*/ 665005 w 720378"/>
                <a:gd name="connsiteY18" fmla="*/ 187691 h 1469587"/>
                <a:gd name="connsiteX19" fmla="*/ 663479 w 720378"/>
                <a:gd name="connsiteY19" fmla="*/ 187344 h 1469587"/>
                <a:gd name="connsiteX20" fmla="*/ 666704 w 720378"/>
                <a:gd name="connsiteY20" fmla="*/ 54168 h 1469587"/>
                <a:gd name="connsiteX21" fmla="*/ 642729 w 720378"/>
                <a:gd name="connsiteY21" fmla="*/ 29004 h 1469587"/>
                <a:gd name="connsiteX22" fmla="*/ 617565 w 720378"/>
                <a:gd name="connsiteY22" fmla="*/ 52978 h 1469587"/>
                <a:gd name="connsiteX23" fmla="*/ 614502 w 720378"/>
                <a:gd name="connsiteY23" fmla="*/ 179439 h 1469587"/>
                <a:gd name="connsiteX24" fmla="*/ 607515 w 720378"/>
                <a:gd name="connsiteY24" fmla="*/ 179270 h 1469587"/>
                <a:gd name="connsiteX25" fmla="*/ 611247 w 720378"/>
                <a:gd name="connsiteY25" fmla="*/ 25172 h 1469587"/>
                <a:gd name="connsiteX26" fmla="*/ 587273 w 720378"/>
                <a:gd name="connsiteY26" fmla="*/ 7 h 1469587"/>
                <a:gd name="connsiteX27" fmla="*/ 562108 w 720378"/>
                <a:gd name="connsiteY27" fmla="*/ 23981 h 1469587"/>
                <a:gd name="connsiteX28" fmla="*/ 558317 w 720378"/>
                <a:gd name="connsiteY28" fmla="*/ 180526 h 1469587"/>
                <a:gd name="connsiteX29" fmla="*/ 549120 w 720378"/>
                <a:gd name="connsiteY29" fmla="*/ 182512 h 1469587"/>
                <a:gd name="connsiteX30" fmla="*/ 551995 w 720378"/>
                <a:gd name="connsiteY30" fmla="*/ 63787 h 1469587"/>
                <a:gd name="connsiteX31" fmla="*/ 528021 w 720378"/>
                <a:gd name="connsiteY31" fmla="*/ 38622 h 1469587"/>
                <a:gd name="connsiteX32" fmla="*/ 502856 w 720378"/>
                <a:gd name="connsiteY32" fmla="*/ 62597 h 1469587"/>
                <a:gd name="connsiteX33" fmla="*/ 498216 w 720378"/>
                <a:gd name="connsiteY33" fmla="*/ 254197 h 1469587"/>
                <a:gd name="connsiteX34" fmla="*/ 494770 w 720378"/>
                <a:gd name="connsiteY34" fmla="*/ 270461 h 1469587"/>
                <a:gd name="connsiteX35" fmla="*/ 494360 w 720378"/>
                <a:gd name="connsiteY35" fmla="*/ 270713 h 1469587"/>
                <a:gd name="connsiteX36" fmla="*/ 473164 w 720378"/>
                <a:gd name="connsiteY36" fmla="*/ 192341 h 1469587"/>
                <a:gd name="connsiteX37" fmla="*/ 443023 w 720378"/>
                <a:gd name="connsiteY37" fmla="*/ 175033 h 1469587"/>
                <a:gd name="connsiteX38" fmla="*/ 425716 w 720378"/>
                <a:gd name="connsiteY38" fmla="*/ 205174 h 1469587"/>
                <a:gd name="connsiteX39" fmla="*/ 448255 w 720378"/>
                <a:gd name="connsiteY39" fmla="*/ 325330 h 1469587"/>
                <a:gd name="connsiteX40" fmla="*/ 473190 w 720378"/>
                <a:gd name="connsiteY40" fmla="*/ 411074 h 1469587"/>
                <a:gd name="connsiteX41" fmla="*/ 503755 w 720378"/>
                <a:gd name="connsiteY41" fmla="*/ 481755 h 1469587"/>
                <a:gd name="connsiteX42" fmla="*/ 507603 w 720378"/>
                <a:gd name="connsiteY42" fmla="*/ 507951 h 1469587"/>
                <a:gd name="connsiteX43" fmla="*/ 509144 w 720378"/>
                <a:gd name="connsiteY43" fmla="*/ 513649 h 1469587"/>
                <a:gd name="connsiteX44" fmla="*/ 510199 w 720378"/>
                <a:gd name="connsiteY44" fmla="*/ 515017 h 1469587"/>
                <a:gd name="connsiteX45" fmla="*/ 464602 w 720378"/>
                <a:gd name="connsiteY45" fmla="*/ 730993 h 1469587"/>
                <a:gd name="connsiteX46" fmla="*/ 463760 w 720378"/>
                <a:gd name="connsiteY46" fmla="*/ 764268 h 1469587"/>
                <a:gd name="connsiteX47" fmla="*/ 470686 w 720378"/>
                <a:gd name="connsiteY47" fmla="*/ 944937 h 1469587"/>
                <a:gd name="connsiteX48" fmla="*/ 475622 w 720378"/>
                <a:gd name="connsiteY48" fmla="*/ 988241 h 1469587"/>
                <a:gd name="connsiteX49" fmla="*/ 460722 w 720378"/>
                <a:gd name="connsiteY49" fmla="*/ 993235 h 1469587"/>
                <a:gd name="connsiteX50" fmla="*/ 206067 w 720378"/>
                <a:gd name="connsiteY50" fmla="*/ 1162755 h 1469587"/>
                <a:gd name="connsiteX51" fmla="*/ 63 w 720378"/>
                <a:gd name="connsiteY51" fmla="*/ 1372983 h 146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20378" h="1469587">
                  <a:moveTo>
                    <a:pt x="63" y="1372983"/>
                  </a:moveTo>
                  <a:cubicBezTo>
                    <a:pt x="-311" y="1376965"/>
                    <a:pt x="977" y="1379743"/>
                    <a:pt x="4064" y="1381173"/>
                  </a:cubicBezTo>
                  <a:lnTo>
                    <a:pt x="192614" y="1468490"/>
                  </a:lnTo>
                  <a:cubicBezTo>
                    <a:pt x="217312" y="1479928"/>
                    <a:pt x="347795" y="1400691"/>
                    <a:pt x="484066" y="1291496"/>
                  </a:cubicBezTo>
                  <a:cubicBezTo>
                    <a:pt x="603303" y="1195948"/>
                    <a:pt x="687444" y="1109139"/>
                    <a:pt x="690069" y="1081267"/>
                  </a:cubicBezTo>
                  <a:lnTo>
                    <a:pt x="686319" y="1073589"/>
                  </a:lnTo>
                  <a:lnTo>
                    <a:pt x="691002" y="1062004"/>
                  </a:lnTo>
                  <a:cubicBezTo>
                    <a:pt x="705552" y="1012952"/>
                    <a:pt x="715765" y="898120"/>
                    <a:pt x="715765" y="764269"/>
                  </a:cubicBezTo>
                  <a:lnTo>
                    <a:pt x="715237" y="743404"/>
                  </a:lnTo>
                  <a:lnTo>
                    <a:pt x="669363" y="524918"/>
                  </a:lnTo>
                  <a:lnTo>
                    <a:pt x="685517" y="514586"/>
                  </a:lnTo>
                  <a:cubicBezTo>
                    <a:pt x="702085" y="498802"/>
                    <a:pt x="712631" y="476698"/>
                    <a:pt x="713229" y="452014"/>
                  </a:cubicBezTo>
                  <a:lnTo>
                    <a:pt x="717603" y="271375"/>
                  </a:lnTo>
                  <a:lnTo>
                    <a:pt x="716315" y="264089"/>
                  </a:lnTo>
                  <a:lnTo>
                    <a:pt x="720371" y="96600"/>
                  </a:lnTo>
                  <a:cubicBezTo>
                    <a:pt x="720700" y="83030"/>
                    <a:pt x="709966" y="71764"/>
                    <a:pt x="696397" y="71435"/>
                  </a:cubicBezTo>
                  <a:cubicBezTo>
                    <a:pt x="682827" y="71107"/>
                    <a:pt x="671561" y="81840"/>
                    <a:pt x="671232" y="95410"/>
                  </a:cubicBezTo>
                  <a:lnTo>
                    <a:pt x="668930" y="190478"/>
                  </a:lnTo>
                  <a:lnTo>
                    <a:pt x="665005" y="187691"/>
                  </a:lnTo>
                  <a:cubicBezTo>
                    <a:pt x="664496" y="187575"/>
                    <a:pt x="663988" y="187459"/>
                    <a:pt x="663479" y="187344"/>
                  </a:cubicBezTo>
                  <a:lnTo>
                    <a:pt x="666704" y="54168"/>
                  </a:lnTo>
                  <a:cubicBezTo>
                    <a:pt x="667033" y="40599"/>
                    <a:pt x="656299" y="29332"/>
                    <a:pt x="642729" y="29004"/>
                  </a:cubicBezTo>
                  <a:cubicBezTo>
                    <a:pt x="629160" y="28675"/>
                    <a:pt x="617894" y="39409"/>
                    <a:pt x="617565" y="52978"/>
                  </a:cubicBezTo>
                  <a:lnTo>
                    <a:pt x="614502" y="179439"/>
                  </a:lnTo>
                  <a:lnTo>
                    <a:pt x="607515" y="179270"/>
                  </a:lnTo>
                  <a:lnTo>
                    <a:pt x="611247" y="25172"/>
                  </a:lnTo>
                  <a:cubicBezTo>
                    <a:pt x="611576" y="11602"/>
                    <a:pt x="600842" y="336"/>
                    <a:pt x="587273" y="7"/>
                  </a:cubicBezTo>
                  <a:cubicBezTo>
                    <a:pt x="573703" y="-321"/>
                    <a:pt x="562437" y="10412"/>
                    <a:pt x="562108" y="23981"/>
                  </a:cubicBezTo>
                  <a:lnTo>
                    <a:pt x="558317" y="180526"/>
                  </a:lnTo>
                  <a:lnTo>
                    <a:pt x="549120" y="182512"/>
                  </a:lnTo>
                  <a:lnTo>
                    <a:pt x="551995" y="63787"/>
                  </a:lnTo>
                  <a:cubicBezTo>
                    <a:pt x="552324" y="50217"/>
                    <a:pt x="541590" y="38951"/>
                    <a:pt x="528021" y="38622"/>
                  </a:cubicBezTo>
                  <a:cubicBezTo>
                    <a:pt x="514451" y="38294"/>
                    <a:pt x="503185" y="49027"/>
                    <a:pt x="502856" y="62597"/>
                  </a:cubicBezTo>
                  <a:lnTo>
                    <a:pt x="498216" y="254197"/>
                  </a:lnTo>
                  <a:lnTo>
                    <a:pt x="494770" y="270461"/>
                  </a:lnTo>
                  <a:lnTo>
                    <a:pt x="494360" y="270713"/>
                  </a:lnTo>
                  <a:lnTo>
                    <a:pt x="473164" y="192341"/>
                  </a:lnTo>
                  <a:cubicBezTo>
                    <a:pt x="469620" y="179239"/>
                    <a:pt x="456126" y="171490"/>
                    <a:pt x="443023" y="175033"/>
                  </a:cubicBezTo>
                  <a:cubicBezTo>
                    <a:pt x="429920" y="178577"/>
                    <a:pt x="422172" y="192071"/>
                    <a:pt x="425716" y="205174"/>
                  </a:cubicBezTo>
                  <a:lnTo>
                    <a:pt x="448255" y="325330"/>
                  </a:lnTo>
                  <a:cubicBezTo>
                    <a:pt x="454480" y="370670"/>
                    <a:pt x="462179" y="388323"/>
                    <a:pt x="473190" y="411074"/>
                  </a:cubicBezTo>
                  <a:cubicBezTo>
                    <a:pt x="485241" y="435974"/>
                    <a:pt x="493811" y="448115"/>
                    <a:pt x="503755" y="481755"/>
                  </a:cubicBezTo>
                  <a:lnTo>
                    <a:pt x="507603" y="507951"/>
                  </a:lnTo>
                  <a:lnTo>
                    <a:pt x="509144" y="513649"/>
                  </a:lnTo>
                  <a:lnTo>
                    <a:pt x="510199" y="515017"/>
                  </a:lnTo>
                  <a:lnTo>
                    <a:pt x="464602" y="730993"/>
                  </a:lnTo>
                  <a:lnTo>
                    <a:pt x="463760" y="764268"/>
                  </a:lnTo>
                  <a:cubicBezTo>
                    <a:pt x="463760" y="831194"/>
                    <a:pt x="466313" y="893366"/>
                    <a:pt x="470686" y="944937"/>
                  </a:cubicBezTo>
                  <a:lnTo>
                    <a:pt x="475622" y="988241"/>
                  </a:lnTo>
                  <a:lnTo>
                    <a:pt x="460722" y="993235"/>
                  </a:lnTo>
                  <a:cubicBezTo>
                    <a:pt x="407217" y="1015813"/>
                    <a:pt x="308270" y="1080859"/>
                    <a:pt x="206067" y="1162755"/>
                  </a:cubicBezTo>
                  <a:cubicBezTo>
                    <a:pt x="86830" y="1258301"/>
                    <a:pt x="2690" y="1345111"/>
                    <a:pt x="63" y="1372983"/>
                  </a:cubicBezTo>
                  <a:close/>
                </a:path>
              </a:pathLst>
            </a:custGeom>
            <a:solidFill>
              <a:srgbClr val="F6E4A0"/>
            </a:solidFill>
            <a:ln w="9525" cap="flat" cmpd="sng" algn="ctr">
              <a:noFill/>
              <a:prstDash val="solid"/>
            </a:ln>
            <a:effectLst/>
          </p:spPr>
          <p:txBody>
            <a:bodyPr wrap="square" rtlCol="0" anchor="ctr">
              <a:noAutofit/>
            </a:bodyPr>
            <a:lstStyle/>
            <a:p>
              <a:pPr algn="ctr" fontAlgn="base">
                <a:spcBef>
                  <a:spcPct val="0"/>
                </a:spcBef>
                <a:spcAft>
                  <a:spcPct val="0"/>
                </a:spcAft>
                <a:defRPr/>
              </a:pPr>
              <a:endParaRPr lang="en-US" sz="1530" kern="0" dirty="0">
                <a:solidFill>
                  <a:prstClr val="white"/>
                </a:solidFill>
                <a:latin typeface="Calibri" panose="020F0502020204030204"/>
              </a:endParaRPr>
            </a:p>
          </p:txBody>
        </p:sp>
        <p:sp>
          <p:nvSpPr>
            <p:cNvPr id="140" name="Freeform: Shape 139">
              <a:extLst>
                <a:ext uri="{FF2B5EF4-FFF2-40B4-BE49-F238E27FC236}">
                  <a16:creationId xmlns:a16="http://schemas.microsoft.com/office/drawing/2014/main" id="{8F1FA3EC-1493-E5E9-B0E5-00C8F84B42DA}"/>
                </a:ext>
              </a:extLst>
            </p:cNvPr>
            <p:cNvSpPr/>
            <p:nvPr/>
          </p:nvSpPr>
          <p:spPr>
            <a:xfrm rot="3175434" flipH="1">
              <a:off x="3439809" y="9134893"/>
              <a:ext cx="457011" cy="726719"/>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ED7D31"/>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panose="020F0502020204030204"/>
              </a:endParaRPr>
            </a:p>
          </p:txBody>
        </p:sp>
      </p:grpSp>
      <p:grpSp>
        <p:nvGrpSpPr>
          <p:cNvPr id="162" name="Group 161">
            <a:extLst>
              <a:ext uri="{FF2B5EF4-FFF2-40B4-BE49-F238E27FC236}">
                <a16:creationId xmlns:a16="http://schemas.microsoft.com/office/drawing/2014/main" id="{0A97D172-C0C1-1284-782E-775865C67016}"/>
              </a:ext>
            </a:extLst>
          </p:cNvPr>
          <p:cNvGrpSpPr/>
          <p:nvPr/>
        </p:nvGrpSpPr>
        <p:grpSpPr>
          <a:xfrm>
            <a:off x="4477043" y="3755659"/>
            <a:ext cx="1939733" cy="944858"/>
            <a:chOff x="5469859" y="3458203"/>
            <a:chExt cx="1939733" cy="944858"/>
          </a:xfrm>
        </p:grpSpPr>
        <p:sp>
          <p:nvSpPr>
            <p:cNvPr id="152" name="Rounded Rectangular Callout 4">
              <a:extLst>
                <a:ext uri="{FF2B5EF4-FFF2-40B4-BE49-F238E27FC236}">
                  <a16:creationId xmlns:a16="http://schemas.microsoft.com/office/drawing/2014/main" id="{8D55F031-AA26-E0E1-7769-D778FBD53B80}"/>
                </a:ext>
              </a:extLst>
            </p:cNvPr>
            <p:cNvSpPr/>
            <p:nvPr/>
          </p:nvSpPr>
          <p:spPr>
            <a:xfrm>
              <a:off x="5469859" y="3458203"/>
              <a:ext cx="1939733" cy="944858"/>
            </a:xfrm>
            <a:prstGeom prst="wedgeRoundRectCallout">
              <a:avLst>
                <a:gd name="adj1" fmla="val -59882"/>
                <a:gd name="adj2" fmla="val 72714"/>
                <a:gd name="adj3" fmla="val 16667"/>
              </a:avLst>
            </a:prstGeom>
            <a:solidFill>
              <a:schemeClr val="tx1"/>
            </a:solidFill>
            <a:ln w="9525" cap="flat" cmpd="sng" algn="ctr">
              <a:solidFill>
                <a:srgbClr val="70D7E2"/>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sysClr val="windowText" lastClr="000000"/>
                </a:solidFill>
                <a:effectLst/>
                <a:uLnTx/>
                <a:uFillTx/>
                <a:latin typeface="Calibri"/>
                <a:ea typeface="+mn-ea"/>
                <a:cs typeface="+mn-cs"/>
              </a:endParaRPr>
            </a:p>
          </p:txBody>
        </p:sp>
        <p:sp>
          <p:nvSpPr>
            <p:cNvPr id="153" name="TextBox 152">
              <a:extLst>
                <a:ext uri="{FF2B5EF4-FFF2-40B4-BE49-F238E27FC236}">
                  <a16:creationId xmlns:a16="http://schemas.microsoft.com/office/drawing/2014/main" id="{3A8A66F6-9DFE-B4BF-95D9-29EA9BAC8498}"/>
                </a:ext>
              </a:extLst>
            </p:cNvPr>
            <p:cNvSpPr txBox="1"/>
            <p:nvPr/>
          </p:nvSpPr>
          <p:spPr>
            <a:xfrm>
              <a:off x="5866071" y="3659090"/>
              <a:ext cx="1093337" cy="646331"/>
            </a:xfrm>
            <a:prstGeom prst="rect">
              <a:avLst/>
            </a:prstGeom>
            <a:noFill/>
          </p:spPr>
          <p:txBody>
            <a:bodyPr wrap="square" rtlCol="0">
              <a:spAutoFit/>
            </a:bodyPr>
            <a:lstStyle/>
            <a:p>
              <a:pPr algn="ctr"/>
              <a:r>
                <a:rPr lang="en-US" sz="3600" dirty="0">
                  <a:solidFill>
                    <a:schemeClr val="bg1"/>
                  </a:solidFill>
                  <a:latin typeface="Chiller" panose="04020404031007020602" pitchFamily="82" charset="0"/>
                </a:rPr>
                <a:t>HELP</a:t>
              </a:r>
            </a:p>
          </p:txBody>
        </p:sp>
      </p:grpSp>
      <p:grpSp>
        <p:nvGrpSpPr>
          <p:cNvPr id="160" name="Group 159">
            <a:extLst>
              <a:ext uri="{FF2B5EF4-FFF2-40B4-BE49-F238E27FC236}">
                <a16:creationId xmlns:a16="http://schemas.microsoft.com/office/drawing/2014/main" id="{5168A4E8-46EA-2865-BFCA-7609AFF72FEC}"/>
              </a:ext>
            </a:extLst>
          </p:cNvPr>
          <p:cNvGrpSpPr/>
          <p:nvPr/>
        </p:nvGrpSpPr>
        <p:grpSpPr>
          <a:xfrm>
            <a:off x="1695856" y="2340634"/>
            <a:ext cx="1110283" cy="660733"/>
            <a:chOff x="2318865" y="2070754"/>
            <a:chExt cx="1110283" cy="660733"/>
          </a:xfrm>
        </p:grpSpPr>
        <p:sp>
          <p:nvSpPr>
            <p:cNvPr id="151" name="Rounded Rectangular Callout 49">
              <a:extLst>
                <a:ext uri="{FF2B5EF4-FFF2-40B4-BE49-F238E27FC236}">
                  <a16:creationId xmlns:a16="http://schemas.microsoft.com/office/drawing/2014/main" id="{4E6376CF-0359-C551-2F24-781BCC08C48F}"/>
                </a:ext>
              </a:extLst>
            </p:cNvPr>
            <p:cNvSpPr/>
            <p:nvPr/>
          </p:nvSpPr>
          <p:spPr>
            <a:xfrm>
              <a:off x="2318865" y="2070754"/>
              <a:ext cx="1110283" cy="660733"/>
            </a:xfrm>
            <a:prstGeom prst="wedgeRoundRectCallout">
              <a:avLst>
                <a:gd name="adj1" fmla="val 61158"/>
                <a:gd name="adj2" fmla="val 132679"/>
                <a:gd name="adj3" fmla="val 16667"/>
              </a:avLst>
            </a:prstGeom>
            <a:solidFill>
              <a:schemeClr val="tx1"/>
            </a:solidFill>
            <a:ln w="9525" cap="flat" cmpd="sng" algn="ctr">
              <a:solidFill>
                <a:srgbClr val="70D7E2"/>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sysClr val="windowText" lastClr="000000"/>
                </a:solidFill>
                <a:effectLst/>
                <a:uLnTx/>
                <a:uFillTx/>
                <a:latin typeface="Calibri"/>
                <a:ea typeface="+mn-ea"/>
                <a:cs typeface="+mn-cs"/>
              </a:endParaRPr>
            </a:p>
          </p:txBody>
        </p:sp>
        <p:sp>
          <p:nvSpPr>
            <p:cNvPr id="154" name="TextBox 153">
              <a:extLst>
                <a:ext uri="{FF2B5EF4-FFF2-40B4-BE49-F238E27FC236}">
                  <a16:creationId xmlns:a16="http://schemas.microsoft.com/office/drawing/2014/main" id="{C8FD42CC-B50D-293D-6123-5353D17B6D2A}"/>
                </a:ext>
              </a:extLst>
            </p:cNvPr>
            <p:cNvSpPr txBox="1"/>
            <p:nvPr/>
          </p:nvSpPr>
          <p:spPr>
            <a:xfrm>
              <a:off x="2325684" y="2170287"/>
              <a:ext cx="1093337" cy="461665"/>
            </a:xfrm>
            <a:prstGeom prst="rect">
              <a:avLst/>
            </a:prstGeom>
            <a:noFill/>
          </p:spPr>
          <p:txBody>
            <a:bodyPr wrap="square" rtlCol="0">
              <a:spAutoFit/>
            </a:bodyPr>
            <a:lstStyle/>
            <a:p>
              <a:pPr algn="ctr"/>
              <a:r>
                <a:rPr lang="en-US" sz="2400" dirty="0">
                  <a:solidFill>
                    <a:schemeClr val="bg1"/>
                  </a:solidFill>
                  <a:latin typeface="Bauhaus 93" panose="04030905020B02020C02" pitchFamily="82" charset="0"/>
                </a:rPr>
                <a:t>HELP</a:t>
              </a:r>
            </a:p>
          </p:txBody>
        </p:sp>
      </p:grpSp>
      <p:grpSp>
        <p:nvGrpSpPr>
          <p:cNvPr id="157" name="Group 156">
            <a:extLst>
              <a:ext uri="{FF2B5EF4-FFF2-40B4-BE49-F238E27FC236}">
                <a16:creationId xmlns:a16="http://schemas.microsoft.com/office/drawing/2014/main" id="{E6EA1DEA-9034-C7F9-0147-E46B34721D17}"/>
              </a:ext>
            </a:extLst>
          </p:cNvPr>
          <p:cNvGrpSpPr/>
          <p:nvPr/>
        </p:nvGrpSpPr>
        <p:grpSpPr>
          <a:xfrm>
            <a:off x="316334" y="3129829"/>
            <a:ext cx="1469965" cy="745397"/>
            <a:chOff x="743919" y="3014217"/>
            <a:chExt cx="1469965" cy="745397"/>
          </a:xfrm>
        </p:grpSpPr>
        <p:sp>
          <p:nvSpPr>
            <p:cNvPr id="149" name="Rounded Rectangular Callout 49">
              <a:extLst>
                <a:ext uri="{FF2B5EF4-FFF2-40B4-BE49-F238E27FC236}">
                  <a16:creationId xmlns:a16="http://schemas.microsoft.com/office/drawing/2014/main" id="{64A32D77-8B76-EC7A-042B-3BACEB96796B}"/>
                </a:ext>
              </a:extLst>
            </p:cNvPr>
            <p:cNvSpPr/>
            <p:nvPr/>
          </p:nvSpPr>
          <p:spPr>
            <a:xfrm>
              <a:off x="743919" y="3014217"/>
              <a:ext cx="1469965" cy="745397"/>
            </a:xfrm>
            <a:prstGeom prst="wedgeRoundRectCallout">
              <a:avLst>
                <a:gd name="adj1" fmla="val 81011"/>
                <a:gd name="adj2" fmla="val 113104"/>
                <a:gd name="adj3" fmla="val 16667"/>
              </a:avLst>
            </a:prstGeom>
            <a:solidFill>
              <a:schemeClr val="tx1"/>
            </a:solidFill>
            <a:ln w="9525" cap="flat" cmpd="sng" algn="ctr">
              <a:solidFill>
                <a:srgbClr val="70D7E2"/>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sysClr val="windowText" lastClr="000000"/>
                </a:solidFill>
                <a:effectLst/>
                <a:uLnTx/>
                <a:uFillTx/>
                <a:latin typeface="Calibri"/>
                <a:ea typeface="+mn-ea"/>
                <a:cs typeface="+mn-cs"/>
              </a:endParaRPr>
            </a:p>
          </p:txBody>
        </p:sp>
        <p:sp>
          <p:nvSpPr>
            <p:cNvPr id="155" name="TextBox 154">
              <a:extLst>
                <a:ext uri="{FF2B5EF4-FFF2-40B4-BE49-F238E27FC236}">
                  <a16:creationId xmlns:a16="http://schemas.microsoft.com/office/drawing/2014/main" id="{4D8B476D-FFC3-E4B9-4876-22CAF97F0E27}"/>
                </a:ext>
              </a:extLst>
            </p:cNvPr>
            <p:cNvSpPr txBox="1"/>
            <p:nvPr/>
          </p:nvSpPr>
          <p:spPr>
            <a:xfrm>
              <a:off x="911802" y="3117837"/>
              <a:ext cx="1093337" cy="523220"/>
            </a:xfrm>
            <a:prstGeom prst="rect">
              <a:avLst/>
            </a:prstGeom>
            <a:noFill/>
          </p:spPr>
          <p:txBody>
            <a:bodyPr wrap="square" rtlCol="0">
              <a:spAutoFit/>
            </a:bodyPr>
            <a:lstStyle/>
            <a:p>
              <a:pPr algn="ctr"/>
              <a:r>
                <a:rPr lang="en-US" sz="2800" dirty="0">
                  <a:solidFill>
                    <a:schemeClr val="bg1"/>
                  </a:solidFill>
                  <a:latin typeface="Curlz MT" panose="04040404050702020202" pitchFamily="82" charset="0"/>
                </a:rPr>
                <a:t>HELP</a:t>
              </a:r>
            </a:p>
          </p:txBody>
        </p:sp>
      </p:grpSp>
      <p:grpSp>
        <p:nvGrpSpPr>
          <p:cNvPr id="161" name="Group 160">
            <a:extLst>
              <a:ext uri="{FF2B5EF4-FFF2-40B4-BE49-F238E27FC236}">
                <a16:creationId xmlns:a16="http://schemas.microsoft.com/office/drawing/2014/main" id="{FDE794C3-EA17-492E-1CA2-D5FDB8D7ADD9}"/>
              </a:ext>
            </a:extLst>
          </p:cNvPr>
          <p:cNvGrpSpPr/>
          <p:nvPr/>
        </p:nvGrpSpPr>
        <p:grpSpPr>
          <a:xfrm>
            <a:off x="4423577" y="1623538"/>
            <a:ext cx="1939733" cy="944858"/>
            <a:chOff x="5427706" y="1441203"/>
            <a:chExt cx="1939733" cy="944858"/>
          </a:xfrm>
        </p:grpSpPr>
        <p:sp>
          <p:nvSpPr>
            <p:cNvPr id="150" name="Rounded Rectangular Callout 4">
              <a:extLst>
                <a:ext uri="{FF2B5EF4-FFF2-40B4-BE49-F238E27FC236}">
                  <a16:creationId xmlns:a16="http://schemas.microsoft.com/office/drawing/2014/main" id="{D1AC27BA-B4C0-84AA-C0A9-ED7963645F76}"/>
                </a:ext>
              </a:extLst>
            </p:cNvPr>
            <p:cNvSpPr/>
            <p:nvPr/>
          </p:nvSpPr>
          <p:spPr>
            <a:xfrm>
              <a:off x="5427706" y="1441203"/>
              <a:ext cx="1939733" cy="944858"/>
            </a:xfrm>
            <a:prstGeom prst="wedgeRoundRectCallout">
              <a:avLst>
                <a:gd name="adj1" fmla="val -55369"/>
                <a:gd name="adj2" fmla="val 104630"/>
                <a:gd name="adj3" fmla="val 16667"/>
              </a:avLst>
            </a:prstGeom>
            <a:solidFill>
              <a:schemeClr val="tx1"/>
            </a:solidFill>
            <a:ln w="9525" cap="flat" cmpd="sng" algn="ctr">
              <a:solidFill>
                <a:srgbClr val="70D7E2"/>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sysClr val="windowText" lastClr="000000"/>
                </a:solidFill>
                <a:effectLst/>
                <a:uLnTx/>
                <a:uFillTx/>
                <a:latin typeface="Calibri"/>
                <a:ea typeface="+mn-ea"/>
                <a:cs typeface="+mn-cs"/>
              </a:endParaRPr>
            </a:p>
          </p:txBody>
        </p:sp>
        <p:sp>
          <p:nvSpPr>
            <p:cNvPr id="156" name="TextBox 155">
              <a:extLst>
                <a:ext uri="{FF2B5EF4-FFF2-40B4-BE49-F238E27FC236}">
                  <a16:creationId xmlns:a16="http://schemas.microsoft.com/office/drawing/2014/main" id="{838072FD-0440-77B3-30AE-744C16DCD97C}"/>
                </a:ext>
              </a:extLst>
            </p:cNvPr>
            <p:cNvSpPr txBox="1"/>
            <p:nvPr/>
          </p:nvSpPr>
          <p:spPr>
            <a:xfrm>
              <a:off x="5740003" y="1679193"/>
              <a:ext cx="1315138" cy="523220"/>
            </a:xfrm>
            <a:prstGeom prst="rect">
              <a:avLst/>
            </a:prstGeom>
            <a:noFill/>
          </p:spPr>
          <p:txBody>
            <a:bodyPr wrap="square" rtlCol="0">
              <a:spAutoFit/>
            </a:bodyPr>
            <a:lstStyle/>
            <a:p>
              <a:pPr algn="ctr"/>
              <a:r>
                <a:rPr lang="en-US" sz="2800" dirty="0">
                  <a:solidFill>
                    <a:schemeClr val="bg1"/>
                  </a:solidFill>
                  <a:latin typeface="Jokerman" panose="04090605060D06020702" pitchFamily="82" charset="0"/>
                </a:rPr>
                <a:t>HELP</a:t>
              </a:r>
            </a:p>
          </p:txBody>
        </p:sp>
      </p:grpSp>
      <p:grpSp>
        <p:nvGrpSpPr>
          <p:cNvPr id="3" name="Group 2">
            <a:extLst>
              <a:ext uri="{FF2B5EF4-FFF2-40B4-BE49-F238E27FC236}">
                <a16:creationId xmlns:a16="http://schemas.microsoft.com/office/drawing/2014/main" id="{E71D0759-E8F1-857F-F11A-DDC6B2C7F534}"/>
              </a:ext>
            </a:extLst>
          </p:cNvPr>
          <p:cNvGrpSpPr/>
          <p:nvPr/>
        </p:nvGrpSpPr>
        <p:grpSpPr>
          <a:xfrm>
            <a:off x="9654068" y="1165853"/>
            <a:ext cx="2395261" cy="1391348"/>
            <a:chOff x="5469859" y="3458203"/>
            <a:chExt cx="1939733" cy="922887"/>
          </a:xfrm>
        </p:grpSpPr>
        <p:sp>
          <p:nvSpPr>
            <p:cNvPr id="5" name="Rounded Rectangular Callout 4">
              <a:extLst>
                <a:ext uri="{FF2B5EF4-FFF2-40B4-BE49-F238E27FC236}">
                  <a16:creationId xmlns:a16="http://schemas.microsoft.com/office/drawing/2014/main" id="{6CC19FC8-CA23-72C0-4A2C-9B52DC2C44F2}"/>
                </a:ext>
              </a:extLst>
            </p:cNvPr>
            <p:cNvSpPr/>
            <p:nvPr/>
          </p:nvSpPr>
          <p:spPr>
            <a:xfrm>
              <a:off x="5469859" y="3458203"/>
              <a:ext cx="1939733" cy="922887"/>
            </a:xfrm>
            <a:prstGeom prst="wedgeRoundRectCallout">
              <a:avLst>
                <a:gd name="adj1" fmla="val -76816"/>
                <a:gd name="adj2" fmla="val 100052"/>
                <a:gd name="adj3" fmla="val 16667"/>
              </a:avLst>
            </a:prstGeom>
            <a:solidFill>
              <a:schemeClr val="tx1"/>
            </a:solidFill>
            <a:ln w="9525" cap="flat" cmpd="sng" algn="ctr">
              <a:solidFill>
                <a:srgbClr val="70D7E2"/>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sysClr val="windowText" lastClr="000000"/>
                </a:solidFill>
                <a:effectLst/>
                <a:uLnTx/>
                <a:uFillTx/>
                <a:latin typeface="Calibri"/>
                <a:ea typeface="+mn-ea"/>
                <a:cs typeface="+mn-cs"/>
              </a:endParaRPr>
            </a:p>
          </p:txBody>
        </p:sp>
        <p:sp>
          <p:nvSpPr>
            <p:cNvPr id="68" name="TextBox 67">
              <a:extLst>
                <a:ext uri="{FF2B5EF4-FFF2-40B4-BE49-F238E27FC236}">
                  <a16:creationId xmlns:a16="http://schemas.microsoft.com/office/drawing/2014/main" id="{2A8CCF9C-B444-6397-96F5-A19012B6C10D}"/>
                </a:ext>
              </a:extLst>
            </p:cNvPr>
            <p:cNvSpPr txBox="1"/>
            <p:nvPr/>
          </p:nvSpPr>
          <p:spPr>
            <a:xfrm>
              <a:off x="5611783" y="3499782"/>
              <a:ext cx="1674129" cy="796184"/>
            </a:xfrm>
            <a:prstGeom prst="rect">
              <a:avLst/>
            </a:prstGeom>
            <a:noFill/>
          </p:spPr>
          <p:txBody>
            <a:bodyPr wrap="square" rtlCol="0">
              <a:spAutoFit/>
            </a:bodyPr>
            <a:lstStyle/>
            <a:p>
              <a:pPr algn="ctr"/>
              <a:r>
                <a:rPr lang="en-US" sz="2400" dirty="0">
                  <a:solidFill>
                    <a:schemeClr val="bg1"/>
                  </a:solidFill>
                  <a:latin typeface="Calibri" panose="020F0502020204030204" pitchFamily="34" charset="0"/>
                  <a:ea typeface="Calibri" panose="020F0502020204030204" pitchFamily="34" charset="0"/>
                  <a:cs typeface="Calibri" panose="020F0502020204030204" pitchFamily="34" charset="0"/>
                </a:rPr>
                <a:t>It’s not always this obvious though!!!</a:t>
              </a:r>
            </a:p>
          </p:txBody>
        </p:sp>
      </p:grpSp>
    </p:spTree>
    <p:extLst>
      <p:ext uri="{BB962C8B-B14F-4D97-AF65-F5344CB8AC3E}">
        <p14:creationId xmlns:p14="http://schemas.microsoft.com/office/powerpoint/2010/main" val="5849341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160"/>
                                        </p:tgtEl>
                                        <p:attrNameLst>
                                          <p:attrName>style.visibility</p:attrName>
                                        </p:attrNameLst>
                                      </p:cBhvr>
                                      <p:to>
                                        <p:strVal val="visible"/>
                                      </p:to>
                                    </p:set>
                                    <p:animEffect transition="in" filter="wipe(down)">
                                      <p:cBhvr>
                                        <p:cTn id="7" dur="500"/>
                                        <p:tgtEl>
                                          <p:spTgt spid="160"/>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62"/>
                                        </p:tgtEl>
                                        <p:attrNameLst>
                                          <p:attrName>style.visibility</p:attrName>
                                        </p:attrNameLst>
                                      </p:cBhvr>
                                      <p:to>
                                        <p:strVal val="visible"/>
                                      </p:to>
                                    </p:set>
                                    <p:animEffect transition="in" filter="wipe(down)">
                                      <p:cBhvr>
                                        <p:cTn id="11" dur="500"/>
                                        <p:tgtEl>
                                          <p:spTgt spid="162"/>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61"/>
                                        </p:tgtEl>
                                        <p:attrNameLst>
                                          <p:attrName>style.visibility</p:attrName>
                                        </p:attrNameLst>
                                      </p:cBhvr>
                                      <p:to>
                                        <p:strVal val="visible"/>
                                      </p:to>
                                    </p:set>
                                    <p:animEffect transition="in" filter="wipe(down)">
                                      <p:cBhvr>
                                        <p:cTn id="15" dur="500"/>
                                        <p:tgtEl>
                                          <p:spTgt spid="161"/>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157"/>
                                        </p:tgtEl>
                                        <p:attrNameLst>
                                          <p:attrName>style.visibility</p:attrName>
                                        </p:attrNameLst>
                                      </p:cBhvr>
                                      <p:to>
                                        <p:strVal val="visible"/>
                                      </p:to>
                                    </p:set>
                                    <p:animEffect transition="in" filter="wipe(down)">
                                      <p:cBhvr>
                                        <p:cTn id="19" dur="500"/>
                                        <p:tgtEl>
                                          <p:spTgt spid="157"/>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nodeType="click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A64CEF6-EFE1-9D5B-FAEC-91C6BE45C007}"/>
              </a:ext>
            </a:extLst>
          </p:cNvPr>
          <p:cNvSpPr>
            <a:spLocks noGrp="1"/>
          </p:cNvSpPr>
          <p:nvPr>
            <p:ph type="title"/>
          </p:nvPr>
        </p:nvSpPr>
        <p:spPr/>
        <p:txBody>
          <a:bodyPr/>
          <a:lstStyle/>
          <a:p>
            <a:endParaRPr lang="en-US" dirty="0"/>
          </a:p>
        </p:txBody>
      </p:sp>
      <p:sp>
        <p:nvSpPr>
          <p:cNvPr id="3" name="Content Placeholder 2">
            <a:extLst>
              <a:ext uri="{FF2B5EF4-FFF2-40B4-BE49-F238E27FC236}">
                <a16:creationId xmlns:a16="http://schemas.microsoft.com/office/drawing/2014/main" id="{74519D14-A660-D294-EB70-2BB50EF35A84}"/>
              </a:ext>
            </a:extLst>
          </p:cNvPr>
          <p:cNvSpPr>
            <a:spLocks noGrp="1"/>
          </p:cNvSpPr>
          <p:nvPr>
            <p:ph idx="1"/>
          </p:nvPr>
        </p:nvSpPr>
        <p:spPr/>
        <p:txBody>
          <a:bodyPr/>
          <a:lstStyle/>
          <a:p>
            <a:endParaRPr lang="en-US"/>
          </a:p>
        </p:txBody>
      </p:sp>
      <p:grpSp>
        <p:nvGrpSpPr>
          <p:cNvPr id="24" name="Group 23">
            <a:extLst>
              <a:ext uri="{FF2B5EF4-FFF2-40B4-BE49-F238E27FC236}">
                <a16:creationId xmlns:a16="http://schemas.microsoft.com/office/drawing/2014/main" id="{66590A5A-FCED-E43D-5DCF-4F1127EBC45D}"/>
              </a:ext>
            </a:extLst>
          </p:cNvPr>
          <p:cNvGrpSpPr/>
          <p:nvPr/>
        </p:nvGrpSpPr>
        <p:grpSpPr>
          <a:xfrm>
            <a:off x="1238811" y="-951644"/>
            <a:ext cx="9711690" cy="9156700"/>
            <a:chOff x="5793593" y="535555"/>
            <a:chExt cx="5750707" cy="5609230"/>
          </a:xfrm>
        </p:grpSpPr>
        <p:sp>
          <p:nvSpPr>
            <p:cNvPr id="4" name="Oval 3">
              <a:extLst>
                <a:ext uri="{FF2B5EF4-FFF2-40B4-BE49-F238E27FC236}">
                  <a16:creationId xmlns:a16="http://schemas.microsoft.com/office/drawing/2014/main" id="{11CC6EFA-675A-E884-FD46-AAF6F4F93827}"/>
                </a:ext>
              </a:extLst>
            </p:cNvPr>
            <p:cNvSpPr/>
            <p:nvPr/>
          </p:nvSpPr>
          <p:spPr>
            <a:xfrm>
              <a:off x="5908307" y="535555"/>
              <a:ext cx="5531586" cy="553289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rapezoid 4">
              <a:extLst>
                <a:ext uri="{FF2B5EF4-FFF2-40B4-BE49-F238E27FC236}">
                  <a16:creationId xmlns:a16="http://schemas.microsoft.com/office/drawing/2014/main" id="{1A0C9E6E-83C5-BC87-78EC-826BCD56CBCC}"/>
                </a:ext>
              </a:extLst>
            </p:cNvPr>
            <p:cNvSpPr/>
            <p:nvPr/>
          </p:nvSpPr>
          <p:spPr>
            <a:xfrm rot="2244945">
              <a:off x="7125705" y="3772954"/>
              <a:ext cx="931090" cy="1910627"/>
            </a:xfrm>
            <a:prstGeom prst="trapezoid">
              <a:avLst/>
            </a:prstGeom>
            <a:solidFill>
              <a:srgbClr val="70D7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rapezoid 5">
              <a:extLst>
                <a:ext uri="{FF2B5EF4-FFF2-40B4-BE49-F238E27FC236}">
                  <a16:creationId xmlns:a16="http://schemas.microsoft.com/office/drawing/2014/main" id="{2EB74F11-2B99-6DEE-AD73-3733724C2FD1}"/>
                </a:ext>
              </a:extLst>
            </p:cNvPr>
            <p:cNvSpPr/>
            <p:nvPr/>
          </p:nvSpPr>
          <p:spPr>
            <a:xfrm rot="7880625">
              <a:off x="6778257" y="1301059"/>
              <a:ext cx="964886" cy="1774870"/>
            </a:xfrm>
            <a:prstGeom prst="trapezoid">
              <a:avLst/>
            </a:prstGeom>
            <a:solidFill>
              <a:srgbClr val="70D7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rapezoid 6">
              <a:extLst>
                <a:ext uri="{FF2B5EF4-FFF2-40B4-BE49-F238E27FC236}">
                  <a16:creationId xmlns:a16="http://schemas.microsoft.com/office/drawing/2014/main" id="{E3E27DED-9100-A3D1-2ADF-84ECF38EE924}"/>
                </a:ext>
              </a:extLst>
            </p:cNvPr>
            <p:cNvSpPr/>
            <p:nvPr/>
          </p:nvSpPr>
          <p:spPr>
            <a:xfrm rot="10591019">
              <a:off x="7985917" y="642104"/>
              <a:ext cx="931090" cy="1839294"/>
            </a:xfrm>
            <a:prstGeom prst="trapezoid">
              <a:avLst/>
            </a:prstGeom>
            <a:solidFill>
              <a:srgbClr val="70D7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rapezoid 7">
              <a:extLst>
                <a:ext uri="{FF2B5EF4-FFF2-40B4-BE49-F238E27FC236}">
                  <a16:creationId xmlns:a16="http://schemas.microsoft.com/office/drawing/2014/main" id="{9DBA7D3C-ACDC-4A4A-DC53-FACEDA9123D0}"/>
                </a:ext>
              </a:extLst>
            </p:cNvPr>
            <p:cNvSpPr/>
            <p:nvPr/>
          </p:nvSpPr>
          <p:spPr>
            <a:xfrm rot="4895607">
              <a:off x="6365583" y="2592355"/>
              <a:ext cx="964886" cy="1820265"/>
            </a:xfrm>
            <a:prstGeom prst="trapezoid">
              <a:avLst/>
            </a:prstGeom>
            <a:solidFill>
              <a:srgbClr val="70D7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rapezoid 8">
              <a:extLst>
                <a:ext uri="{FF2B5EF4-FFF2-40B4-BE49-F238E27FC236}">
                  <a16:creationId xmlns:a16="http://schemas.microsoft.com/office/drawing/2014/main" id="{B6F1BB18-B89E-6C67-312D-0C5A22BACB14}"/>
                </a:ext>
              </a:extLst>
            </p:cNvPr>
            <p:cNvSpPr/>
            <p:nvPr/>
          </p:nvSpPr>
          <p:spPr>
            <a:xfrm rot="19843477">
              <a:off x="9188918" y="3891266"/>
              <a:ext cx="931090" cy="1839294"/>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rapezoid 9">
              <a:extLst>
                <a:ext uri="{FF2B5EF4-FFF2-40B4-BE49-F238E27FC236}">
                  <a16:creationId xmlns:a16="http://schemas.microsoft.com/office/drawing/2014/main" id="{40C6816F-F573-61DF-697A-F92154389989}"/>
                </a:ext>
              </a:extLst>
            </p:cNvPr>
            <p:cNvSpPr/>
            <p:nvPr/>
          </p:nvSpPr>
          <p:spPr>
            <a:xfrm rot="6456333">
              <a:off x="6442350" y="1909423"/>
              <a:ext cx="964886" cy="180469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rapezoid 10">
              <a:extLst>
                <a:ext uri="{FF2B5EF4-FFF2-40B4-BE49-F238E27FC236}">
                  <a16:creationId xmlns:a16="http://schemas.microsoft.com/office/drawing/2014/main" id="{39291E01-40CA-16E5-15EC-B036A3C893D6}"/>
                </a:ext>
              </a:extLst>
            </p:cNvPr>
            <p:cNvSpPr/>
            <p:nvPr/>
          </p:nvSpPr>
          <p:spPr>
            <a:xfrm rot="9191532">
              <a:off x="7341586" y="824336"/>
              <a:ext cx="931090" cy="1839294"/>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rapezoid 11">
              <a:extLst>
                <a:ext uri="{FF2B5EF4-FFF2-40B4-BE49-F238E27FC236}">
                  <a16:creationId xmlns:a16="http://schemas.microsoft.com/office/drawing/2014/main" id="{E4C1A89E-8527-B8D4-3AD8-AAE6C3A78A00}"/>
                </a:ext>
              </a:extLst>
            </p:cNvPr>
            <p:cNvSpPr/>
            <p:nvPr/>
          </p:nvSpPr>
          <p:spPr>
            <a:xfrm rot="3561333">
              <a:off x="6594945" y="3247327"/>
              <a:ext cx="964886" cy="1870355"/>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rapezoid 12">
              <a:extLst>
                <a:ext uri="{FF2B5EF4-FFF2-40B4-BE49-F238E27FC236}">
                  <a16:creationId xmlns:a16="http://schemas.microsoft.com/office/drawing/2014/main" id="{D005F24A-F262-17F9-1859-CB3A4EA92D82}"/>
                </a:ext>
              </a:extLst>
            </p:cNvPr>
            <p:cNvSpPr/>
            <p:nvPr/>
          </p:nvSpPr>
          <p:spPr>
            <a:xfrm rot="11716181">
              <a:off x="8677848" y="685253"/>
              <a:ext cx="931090" cy="1839294"/>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rapezoid 13">
              <a:extLst>
                <a:ext uri="{FF2B5EF4-FFF2-40B4-BE49-F238E27FC236}">
                  <a16:creationId xmlns:a16="http://schemas.microsoft.com/office/drawing/2014/main" id="{11847C4A-71C3-F39C-17CE-5DE6D676FD44}"/>
                </a:ext>
              </a:extLst>
            </p:cNvPr>
            <p:cNvSpPr/>
            <p:nvPr/>
          </p:nvSpPr>
          <p:spPr>
            <a:xfrm rot="897730">
              <a:off x="7779172" y="4139115"/>
              <a:ext cx="931090" cy="1839294"/>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rapezoid 14">
              <a:extLst>
                <a:ext uri="{FF2B5EF4-FFF2-40B4-BE49-F238E27FC236}">
                  <a16:creationId xmlns:a16="http://schemas.microsoft.com/office/drawing/2014/main" id="{971BD270-0E80-323C-2424-409EF64107F4}"/>
                </a:ext>
              </a:extLst>
            </p:cNvPr>
            <p:cNvSpPr/>
            <p:nvPr/>
          </p:nvSpPr>
          <p:spPr>
            <a:xfrm rot="21403889">
              <a:off x="8547269" y="4187879"/>
              <a:ext cx="931090" cy="1839294"/>
            </a:xfrm>
            <a:prstGeom prst="trapezoid">
              <a:avLst/>
            </a:prstGeom>
            <a:solidFill>
              <a:srgbClr val="70D7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rapezoid 15">
              <a:extLst>
                <a:ext uri="{FF2B5EF4-FFF2-40B4-BE49-F238E27FC236}">
                  <a16:creationId xmlns:a16="http://schemas.microsoft.com/office/drawing/2014/main" id="{04993FAF-0604-E5EE-BF34-EFD82D01396D}"/>
                </a:ext>
              </a:extLst>
            </p:cNvPr>
            <p:cNvSpPr/>
            <p:nvPr/>
          </p:nvSpPr>
          <p:spPr>
            <a:xfrm rot="18410811">
              <a:off x="9687049" y="3477860"/>
              <a:ext cx="964886" cy="1774870"/>
            </a:xfrm>
            <a:prstGeom prst="trapezoid">
              <a:avLst/>
            </a:prstGeom>
            <a:solidFill>
              <a:srgbClr val="70D7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rapezoid 16">
              <a:extLst>
                <a:ext uri="{FF2B5EF4-FFF2-40B4-BE49-F238E27FC236}">
                  <a16:creationId xmlns:a16="http://schemas.microsoft.com/office/drawing/2014/main" id="{36FAB1BB-0EF1-E4F8-2A40-CD2676FB6815}"/>
                </a:ext>
              </a:extLst>
            </p:cNvPr>
            <p:cNvSpPr/>
            <p:nvPr/>
          </p:nvSpPr>
          <p:spPr>
            <a:xfrm rot="12982199">
              <a:off x="9306757" y="987994"/>
              <a:ext cx="931090" cy="1839294"/>
            </a:xfrm>
            <a:prstGeom prst="trapezoid">
              <a:avLst/>
            </a:prstGeom>
            <a:solidFill>
              <a:srgbClr val="70D7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rapezoid 17">
              <a:extLst>
                <a:ext uri="{FF2B5EF4-FFF2-40B4-BE49-F238E27FC236}">
                  <a16:creationId xmlns:a16="http://schemas.microsoft.com/office/drawing/2014/main" id="{A7D3D409-87FD-9BEC-C299-AA1508B9C764}"/>
                </a:ext>
              </a:extLst>
            </p:cNvPr>
            <p:cNvSpPr/>
            <p:nvPr/>
          </p:nvSpPr>
          <p:spPr>
            <a:xfrm rot="15574641">
              <a:off x="10016674" y="2161982"/>
              <a:ext cx="964886" cy="1774870"/>
            </a:xfrm>
            <a:prstGeom prst="trapezoid">
              <a:avLst/>
            </a:prstGeom>
            <a:solidFill>
              <a:srgbClr val="70D7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rapezoid 18">
              <a:extLst>
                <a:ext uri="{FF2B5EF4-FFF2-40B4-BE49-F238E27FC236}">
                  <a16:creationId xmlns:a16="http://schemas.microsoft.com/office/drawing/2014/main" id="{4926F7F6-3788-7AD6-CA23-F2092FB5E47C}"/>
                </a:ext>
              </a:extLst>
            </p:cNvPr>
            <p:cNvSpPr/>
            <p:nvPr/>
          </p:nvSpPr>
          <p:spPr>
            <a:xfrm rot="14291629">
              <a:off x="9750406" y="1527899"/>
              <a:ext cx="964886" cy="177487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rapezoid 19">
              <a:extLst>
                <a:ext uri="{FF2B5EF4-FFF2-40B4-BE49-F238E27FC236}">
                  <a16:creationId xmlns:a16="http://schemas.microsoft.com/office/drawing/2014/main" id="{FD390FA8-59CA-842C-DC64-68F9B86A8255}"/>
                </a:ext>
              </a:extLst>
            </p:cNvPr>
            <p:cNvSpPr/>
            <p:nvPr/>
          </p:nvSpPr>
          <p:spPr>
            <a:xfrm rot="17155632">
              <a:off x="10009792" y="2798390"/>
              <a:ext cx="964886" cy="177487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Oval 20">
              <a:extLst>
                <a:ext uri="{FF2B5EF4-FFF2-40B4-BE49-F238E27FC236}">
                  <a16:creationId xmlns:a16="http://schemas.microsoft.com/office/drawing/2014/main" id="{DC6603DA-782D-9537-EE16-C9A168B93ACB}"/>
                </a:ext>
              </a:extLst>
            </p:cNvPr>
            <p:cNvSpPr/>
            <p:nvPr/>
          </p:nvSpPr>
          <p:spPr>
            <a:xfrm>
              <a:off x="7018054" y="1743983"/>
              <a:ext cx="3275281" cy="3213736"/>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Circle: Hollow 21">
              <a:extLst>
                <a:ext uri="{FF2B5EF4-FFF2-40B4-BE49-F238E27FC236}">
                  <a16:creationId xmlns:a16="http://schemas.microsoft.com/office/drawing/2014/main" id="{353A7A24-E254-B001-0640-6A368002E274}"/>
                </a:ext>
              </a:extLst>
            </p:cNvPr>
            <p:cNvSpPr/>
            <p:nvPr/>
          </p:nvSpPr>
          <p:spPr>
            <a:xfrm>
              <a:off x="5793593" y="535555"/>
              <a:ext cx="5750707" cy="5609230"/>
            </a:xfrm>
            <a:prstGeom prst="donut">
              <a:avLst>
                <a:gd name="adj" fmla="val 274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3" name="Oval 22">
              <a:extLst>
                <a:ext uri="{FF2B5EF4-FFF2-40B4-BE49-F238E27FC236}">
                  <a16:creationId xmlns:a16="http://schemas.microsoft.com/office/drawing/2014/main" id="{E39B885D-95CE-B5A2-1061-8C7DCB278BB6}"/>
                </a:ext>
              </a:extLst>
            </p:cNvPr>
            <p:cNvSpPr/>
            <p:nvPr/>
          </p:nvSpPr>
          <p:spPr>
            <a:xfrm>
              <a:off x="7172439" y="4189570"/>
              <a:ext cx="508000" cy="468672"/>
            </a:xfrm>
            <a:prstGeom prst="ellipse">
              <a:avLst/>
            </a:prstGeom>
            <a:solidFill>
              <a:schemeClr val="tx1">
                <a:lumMod val="75000"/>
              </a:schemeClr>
            </a:solidFill>
            <a:ln>
              <a:solidFill>
                <a:schemeClr val="tx2">
                  <a:lumMod val="90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Rectangle 24">
            <a:extLst>
              <a:ext uri="{FF2B5EF4-FFF2-40B4-BE49-F238E27FC236}">
                <a16:creationId xmlns:a16="http://schemas.microsoft.com/office/drawing/2014/main" id="{9DE70EC3-EEFC-C878-0760-864635F648C2}"/>
              </a:ext>
            </a:extLst>
          </p:cNvPr>
          <p:cNvSpPr/>
          <p:nvPr/>
        </p:nvSpPr>
        <p:spPr>
          <a:xfrm>
            <a:off x="1975136" y="2780082"/>
            <a:ext cx="8263801" cy="1754326"/>
          </a:xfrm>
          <a:prstGeom prst="rect">
            <a:avLst/>
          </a:prstGeom>
          <a:noFill/>
        </p:spPr>
        <p:txBody>
          <a:bodyPr wrap="none" lIns="91440" tIns="45720" rIns="91440" bIns="45720">
            <a:spAutoFit/>
          </a:bodyPr>
          <a:lstStyle/>
          <a:p>
            <a:pPr algn="ctr"/>
            <a:r>
              <a:rPr lang="en-US" sz="5400" b="1" spc="50" dirty="0">
                <a:ln w="0"/>
                <a:solidFill>
                  <a:schemeClr val="bg2"/>
                </a:solidFill>
                <a:effectLst>
                  <a:innerShdw blurRad="63500" dist="50800" dir="13500000">
                    <a:srgbClr val="000000">
                      <a:alpha val="50000"/>
                    </a:srgbClr>
                  </a:innerShdw>
                </a:effectLst>
                <a:latin typeface="Castellar" panose="020A0402060406010301" pitchFamily="18" charset="0"/>
              </a:rPr>
              <a:t>“Remind Me Again”</a:t>
            </a:r>
          </a:p>
          <a:p>
            <a:pPr algn="ctr"/>
            <a:r>
              <a:rPr lang="en-US" sz="5400" b="1" cap="none" spc="50" dirty="0">
                <a:ln w="0"/>
                <a:solidFill>
                  <a:schemeClr val="bg2"/>
                </a:solidFill>
                <a:effectLst>
                  <a:innerShdw blurRad="63500" dist="50800" dir="13500000">
                    <a:srgbClr val="000000">
                      <a:alpha val="50000"/>
                    </a:srgbClr>
                  </a:innerShdw>
                </a:effectLst>
                <a:latin typeface="Castellar" panose="020A0402060406010301" pitchFamily="18" charset="0"/>
              </a:rPr>
              <a:t>Roulet</a:t>
            </a:r>
            <a:r>
              <a:rPr lang="en-US" sz="5400" b="1" spc="50" dirty="0">
                <a:ln w="0"/>
                <a:solidFill>
                  <a:schemeClr val="bg2"/>
                </a:solidFill>
                <a:effectLst>
                  <a:innerShdw blurRad="63500" dist="50800" dir="13500000">
                    <a:srgbClr val="000000">
                      <a:alpha val="50000"/>
                    </a:srgbClr>
                  </a:innerShdw>
                </a:effectLst>
                <a:latin typeface="Castellar" panose="020A0402060406010301" pitchFamily="18" charset="0"/>
              </a:rPr>
              <a:t>te</a:t>
            </a:r>
            <a:endParaRPr lang="en-US" sz="5400" b="1" cap="none" spc="50" dirty="0">
              <a:ln w="0"/>
              <a:solidFill>
                <a:schemeClr val="bg2"/>
              </a:solidFill>
              <a:effectLst>
                <a:innerShdw blurRad="63500" dist="50800" dir="13500000">
                  <a:srgbClr val="000000">
                    <a:alpha val="50000"/>
                  </a:srgbClr>
                </a:innerShdw>
              </a:effectLst>
              <a:latin typeface="Castellar" panose="020A0402060406010301" pitchFamily="18" charset="0"/>
            </a:endParaRPr>
          </a:p>
        </p:txBody>
      </p:sp>
    </p:spTree>
    <p:extLst>
      <p:ext uri="{BB962C8B-B14F-4D97-AF65-F5344CB8AC3E}">
        <p14:creationId xmlns:p14="http://schemas.microsoft.com/office/powerpoint/2010/main" val="10120587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A4C61A-64F2-341E-5BB7-4B0ED4AC0F2F}"/>
              </a:ext>
            </a:extLst>
          </p:cNvPr>
          <p:cNvSpPr>
            <a:spLocks noGrp="1"/>
          </p:cNvSpPr>
          <p:nvPr>
            <p:ph type="title"/>
          </p:nvPr>
        </p:nvSpPr>
        <p:spPr>
          <a:xfrm>
            <a:off x="19431" y="418030"/>
            <a:ext cx="6070173" cy="1141200"/>
          </a:xfrm>
        </p:spPr>
        <p:txBody>
          <a:bodyPr>
            <a:normAutofit/>
          </a:bodyPr>
          <a:lstStyle/>
          <a:p>
            <a:pPr algn="ctr"/>
            <a:r>
              <a:rPr lang="en-US" sz="4000" dirty="0"/>
              <a:t>“Remind Me Again” Roulette</a:t>
            </a:r>
          </a:p>
        </p:txBody>
      </p:sp>
      <p:sp>
        <p:nvSpPr>
          <p:cNvPr id="32" name="Oval 31">
            <a:extLst>
              <a:ext uri="{FF2B5EF4-FFF2-40B4-BE49-F238E27FC236}">
                <a16:creationId xmlns:a16="http://schemas.microsoft.com/office/drawing/2014/main" id="{961EB800-41F5-50C5-5D80-A537858BD36A}"/>
              </a:ext>
            </a:extLst>
          </p:cNvPr>
          <p:cNvSpPr/>
          <p:nvPr/>
        </p:nvSpPr>
        <p:spPr>
          <a:xfrm>
            <a:off x="5908307" y="535555"/>
            <a:ext cx="5531586" cy="553289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rapezoid 10">
            <a:extLst>
              <a:ext uri="{FF2B5EF4-FFF2-40B4-BE49-F238E27FC236}">
                <a16:creationId xmlns:a16="http://schemas.microsoft.com/office/drawing/2014/main" id="{87772905-B3F6-8023-7A8D-2E493168409C}"/>
              </a:ext>
            </a:extLst>
          </p:cNvPr>
          <p:cNvSpPr/>
          <p:nvPr/>
        </p:nvSpPr>
        <p:spPr>
          <a:xfrm rot="2244945">
            <a:off x="7146653" y="3780293"/>
            <a:ext cx="931090" cy="1839294"/>
          </a:xfrm>
          <a:prstGeom prst="trapezoid">
            <a:avLst/>
          </a:prstGeom>
          <a:solidFill>
            <a:srgbClr val="70D7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rapezoid 15">
            <a:extLst>
              <a:ext uri="{FF2B5EF4-FFF2-40B4-BE49-F238E27FC236}">
                <a16:creationId xmlns:a16="http://schemas.microsoft.com/office/drawing/2014/main" id="{09C743B6-531A-7D00-DDB1-D4CDAF880788}"/>
              </a:ext>
            </a:extLst>
          </p:cNvPr>
          <p:cNvSpPr/>
          <p:nvPr/>
        </p:nvSpPr>
        <p:spPr>
          <a:xfrm rot="7880625">
            <a:off x="6778257" y="1301059"/>
            <a:ext cx="964886" cy="1774870"/>
          </a:xfrm>
          <a:prstGeom prst="trapezoid">
            <a:avLst/>
          </a:prstGeom>
          <a:solidFill>
            <a:srgbClr val="70D7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rapezoid 16">
            <a:extLst>
              <a:ext uri="{FF2B5EF4-FFF2-40B4-BE49-F238E27FC236}">
                <a16:creationId xmlns:a16="http://schemas.microsoft.com/office/drawing/2014/main" id="{117CD888-2F14-AA2E-2CE1-0A76738BE2CC}"/>
              </a:ext>
            </a:extLst>
          </p:cNvPr>
          <p:cNvSpPr/>
          <p:nvPr/>
        </p:nvSpPr>
        <p:spPr>
          <a:xfrm rot="10591019">
            <a:off x="7985917" y="642104"/>
            <a:ext cx="931090" cy="1839294"/>
          </a:xfrm>
          <a:prstGeom prst="trapezoid">
            <a:avLst/>
          </a:prstGeom>
          <a:solidFill>
            <a:srgbClr val="70D7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rapezoid 17">
            <a:extLst>
              <a:ext uri="{FF2B5EF4-FFF2-40B4-BE49-F238E27FC236}">
                <a16:creationId xmlns:a16="http://schemas.microsoft.com/office/drawing/2014/main" id="{FB10051D-25C5-7809-0A47-8BE5340BCCF3}"/>
              </a:ext>
            </a:extLst>
          </p:cNvPr>
          <p:cNvSpPr/>
          <p:nvPr/>
        </p:nvSpPr>
        <p:spPr>
          <a:xfrm rot="4895607">
            <a:off x="6388037" y="2611620"/>
            <a:ext cx="964886" cy="1774870"/>
          </a:xfrm>
          <a:prstGeom prst="trapezoid">
            <a:avLst/>
          </a:prstGeom>
          <a:solidFill>
            <a:srgbClr val="70D7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rapezoid 18">
            <a:extLst>
              <a:ext uri="{FF2B5EF4-FFF2-40B4-BE49-F238E27FC236}">
                <a16:creationId xmlns:a16="http://schemas.microsoft.com/office/drawing/2014/main" id="{D7714E4C-849E-57FE-AF1A-A7AC92745D0A}"/>
              </a:ext>
            </a:extLst>
          </p:cNvPr>
          <p:cNvSpPr/>
          <p:nvPr/>
        </p:nvSpPr>
        <p:spPr>
          <a:xfrm rot="19843477">
            <a:off x="9188918" y="3891266"/>
            <a:ext cx="931090" cy="1839294"/>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rapezoid 19">
            <a:extLst>
              <a:ext uri="{FF2B5EF4-FFF2-40B4-BE49-F238E27FC236}">
                <a16:creationId xmlns:a16="http://schemas.microsoft.com/office/drawing/2014/main" id="{C6361F47-81BF-6FAD-1A95-3F26321A12A9}"/>
              </a:ext>
            </a:extLst>
          </p:cNvPr>
          <p:cNvSpPr/>
          <p:nvPr/>
        </p:nvSpPr>
        <p:spPr>
          <a:xfrm rot="6456333">
            <a:off x="6456562" y="1928999"/>
            <a:ext cx="964886" cy="177487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rapezoid 20">
            <a:extLst>
              <a:ext uri="{FF2B5EF4-FFF2-40B4-BE49-F238E27FC236}">
                <a16:creationId xmlns:a16="http://schemas.microsoft.com/office/drawing/2014/main" id="{0A435F10-B67F-3413-F15D-6D0F194C8451}"/>
              </a:ext>
            </a:extLst>
          </p:cNvPr>
          <p:cNvSpPr/>
          <p:nvPr/>
        </p:nvSpPr>
        <p:spPr>
          <a:xfrm rot="9191532">
            <a:off x="7341586" y="824336"/>
            <a:ext cx="931090" cy="1839294"/>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rapezoid 21">
            <a:extLst>
              <a:ext uri="{FF2B5EF4-FFF2-40B4-BE49-F238E27FC236}">
                <a16:creationId xmlns:a16="http://schemas.microsoft.com/office/drawing/2014/main" id="{FFA2C21D-3603-EC1B-F86A-44219A660723}"/>
              </a:ext>
            </a:extLst>
          </p:cNvPr>
          <p:cNvSpPr/>
          <p:nvPr/>
        </p:nvSpPr>
        <p:spPr>
          <a:xfrm rot="3561333">
            <a:off x="6594945" y="3247327"/>
            <a:ext cx="964886" cy="1870355"/>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rapezoid 22">
            <a:extLst>
              <a:ext uri="{FF2B5EF4-FFF2-40B4-BE49-F238E27FC236}">
                <a16:creationId xmlns:a16="http://schemas.microsoft.com/office/drawing/2014/main" id="{6AE53BCC-744E-332C-4450-70164CC63CDD}"/>
              </a:ext>
            </a:extLst>
          </p:cNvPr>
          <p:cNvSpPr/>
          <p:nvPr/>
        </p:nvSpPr>
        <p:spPr>
          <a:xfrm rot="11716181">
            <a:off x="8677848" y="685253"/>
            <a:ext cx="931090" cy="1839294"/>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rapezoid 23">
            <a:extLst>
              <a:ext uri="{FF2B5EF4-FFF2-40B4-BE49-F238E27FC236}">
                <a16:creationId xmlns:a16="http://schemas.microsoft.com/office/drawing/2014/main" id="{466927D5-7C3D-BC88-95DC-6E745E68A36A}"/>
              </a:ext>
            </a:extLst>
          </p:cNvPr>
          <p:cNvSpPr/>
          <p:nvPr/>
        </p:nvSpPr>
        <p:spPr>
          <a:xfrm rot="897730">
            <a:off x="7779172" y="4139115"/>
            <a:ext cx="931090" cy="1839294"/>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rapezoid 24">
            <a:extLst>
              <a:ext uri="{FF2B5EF4-FFF2-40B4-BE49-F238E27FC236}">
                <a16:creationId xmlns:a16="http://schemas.microsoft.com/office/drawing/2014/main" id="{D6CEFE96-AF85-1BF4-57EA-721BE3464E9E}"/>
              </a:ext>
            </a:extLst>
          </p:cNvPr>
          <p:cNvSpPr/>
          <p:nvPr/>
        </p:nvSpPr>
        <p:spPr>
          <a:xfrm rot="21403889">
            <a:off x="8547269" y="4187879"/>
            <a:ext cx="931090" cy="1839294"/>
          </a:xfrm>
          <a:prstGeom prst="trapezoid">
            <a:avLst/>
          </a:prstGeom>
          <a:solidFill>
            <a:srgbClr val="70D7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rapezoid 25">
            <a:extLst>
              <a:ext uri="{FF2B5EF4-FFF2-40B4-BE49-F238E27FC236}">
                <a16:creationId xmlns:a16="http://schemas.microsoft.com/office/drawing/2014/main" id="{F8A146D8-5D56-EF76-56D3-302BF4CEDF3F}"/>
              </a:ext>
            </a:extLst>
          </p:cNvPr>
          <p:cNvSpPr/>
          <p:nvPr/>
        </p:nvSpPr>
        <p:spPr>
          <a:xfrm rot="18410811">
            <a:off x="9687049" y="3477860"/>
            <a:ext cx="964886" cy="1774870"/>
          </a:xfrm>
          <a:prstGeom prst="trapezoid">
            <a:avLst/>
          </a:prstGeom>
          <a:solidFill>
            <a:srgbClr val="70D7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rapezoid 26">
            <a:extLst>
              <a:ext uri="{FF2B5EF4-FFF2-40B4-BE49-F238E27FC236}">
                <a16:creationId xmlns:a16="http://schemas.microsoft.com/office/drawing/2014/main" id="{B3B5DAD2-E6E8-7C45-5890-7E88A4B70030}"/>
              </a:ext>
            </a:extLst>
          </p:cNvPr>
          <p:cNvSpPr/>
          <p:nvPr/>
        </p:nvSpPr>
        <p:spPr>
          <a:xfrm rot="12982199">
            <a:off x="9306757" y="987994"/>
            <a:ext cx="931090" cy="1839294"/>
          </a:xfrm>
          <a:prstGeom prst="trapezoid">
            <a:avLst/>
          </a:prstGeom>
          <a:solidFill>
            <a:srgbClr val="70D7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rapezoid 27">
            <a:extLst>
              <a:ext uri="{FF2B5EF4-FFF2-40B4-BE49-F238E27FC236}">
                <a16:creationId xmlns:a16="http://schemas.microsoft.com/office/drawing/2014/main" id="{3BBE959B-DAFB-8194-321A-B60A3CC5FBF5}"/>
              </a:ext>
            </a:extLst>
          </p:cNvPr>
          <p:cNvSpPr/>
          <p:nvPr/>
        </p:nvSpPr>
        <p:spPr>
          <a:xfrm rot="15574641">
            <a:off x="10016674" y="2161982"/>
            <a:ext cx="964886" cy="1774870"/>
          </a:xfrm>
          <a:prstGeom prst="trapezoid">
            <a:avLst/>
          </a:prstGeom>
          <a:solidFill>
            <a:srgbClr val="70D7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rapezoid 28">
            <a:extLst>
              <a:ext uri="{FF2B5EF4-FFF2-40B4-BE49-F238E27FC236}">
                <a16:creationId xmlns:a16="http://schemas.microsoft.com/office/drawing/2014/main" id="{DB250C15-66CB-4E49-F493-92C3E54086CD}"/>
              </a:ext>
            </a:extLst>
          </p:cNvPr>
          <p:cNvSpPr/>
          <p:nvPr/>
        </p:nvSpPr>
        <p:spPr>
          <a:xfrm rot="14291629">
            <a:off x="9750406" y="1527899"/>
            <a:ext cx="964886" cy="177487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rapezoid 29">
            <a:extLst>
              <a:ext uri="{FF2B5EF4-FFF2-40B4-BE49-F238E27FC236}">
                <a16:creationId xmlns:a16="http://schemas.microsoft.com/office/drawing/2014/main" id="{EA0E339B-04FB-E29F-BA41-44A2D5997249}"/>
              </a:ext>
            </a:extLst>
          </p:cNvPr>
          <p:cNvSpPr/>
          <p:nvPr/>
        </p:nvSpPr>
        <p:spPr>
          <a:xfrm rot="17155632">
            <a:off x="10009792" y="2798390"/>
            <a:ext cx="964886" cy="177487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Oval 33">
            <a:extLst>
              <a:ext uri="{FF2B5EF4-FFF2-40B4-BE49-F238E27FC236}">
                <a16:creationId xmlns:a16="http://schemas.microsoft.com/office/drawing/2014/main" id="{4FA00BF9-BFAF-A8B4-540F-5161B5DF15DB}"/>
              </a:ext>
            </a:extLst>
          </p:cNvPr>
          <p:cNvSpPr/>
          <p:nvPr/>
        </p:nvSpPr>
        <p:spPr>
          <a:xfrm>
            <a:off x="7018054" y="1743983"/>
            <a:ext cx="3275281" cy="3213736"/>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Circle: Hollow 35">
            <a:extLst>
              <a:ext uri="{FF2B5EF4-FFF2-40B4-BE49-F238E27FC236}">
                <a16:creationId xmlns:a16="http://schemas.microsoft.com/office/drawing/2014/main" id="{BD900285-FBE4-C13A-E196-80F18220FB9A}"/>
              </a:ext>
            </a:extLst>
          </p:cNvPr>
          <p:cNvSpPr/>
          <p:nvPr/>
        </p:nvSpPr>
        <p:spPr>
          <a:xfrm>
            <a:off x="5793593" y="535555"/>
            <a:ext cx="5750707" cy="5609230"/>
          </a:xfrm>
          <a:prstGeom prst="donut">
            <a:avLst>
              <a:gd name="adj" fmla="val 274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7" name="Oval 36">
            <a:extLst>
              <a:ext uri="{FF2B5EF4-FFF2-40B4-BE49-F238E27FC236}">
                <a16:creationId xmlns:a16="http://schemas.microsoft.com/office/drawing/2014/main" id="{ABD23875-A082-5449-1A6B-D71459CEA3AC}"/>
              </a:ext>
            </a:extLst>
          </p:cNvPr>
          <p:cNvSpPr/>
          <p:nvPr/>
        </p:nvSpPr>
        <p:spPr>
          <a:xfrm>
            <a:off x="8444779" y="1676755"/>
            <a:ext cx="508000" cy="468672"/>
          </a:xfrm>
          <a:prstGeom prst="ellipse">
            <a:avLst/>
          </a:prstGeom>
          <a:solidFill>
            <a:schemeClr val="tx1">
              <a:lumMod val="75000"/>
            </a:schemeClr>
          </a:solidFill>
          <a:ln>
            <a:solidFill>
              <a:schemeClr val="tx2">
                <a:lumMod val="90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itle 3">
            <a:extLst>
              <a:ext uri="{FF2B5EF4-FFF2-40B4-BE49-F238E27FC236}">
                <a16:creationId xmlns:a16="http://schemas.microsoft.com/office/drawing/2014/main" id="{46CE2DDC-0E8C-A09A-87A2-5721E8EFC968}"/>
              </a:ext>
            </a:extLst>
          </p:cNvPr>
          <p:cNvSpPr txBox="1">
            <a:spLocks/>
          </p:cNvSpPr>
          <p:nvPr/>
        </p:nvSpPr>
        <p:spPr>
          <a:xfrm>
            <a:off x="450798" y="3023627"/>
            <a:ext cx="4877002" cy="1962855"/>
          </a:xfrm>
          <a:prstGeom prst="rect">
            <a:avLst/>
          </a:prstGeom>
        </p:spPr>
        <p:txBody>
          <a:bodyPr vert="horz" wrap="square" lIns="0" tIns="0" rIns="0" bIns="0" rtlCol="0" anchor="t">
            <a:normAutofit/>
          </a:bodyPr>
          <a:lstStyle>
            <a:lvl1pPr algn="l" defTabSz="914400" rtl="0" eaLnBrk="1" latinLnBrk="0" hangingPunct="1">
              <a:lnSpc>
                <a:spcPct val="90000"/>
              </a:lnSpc>
              <a:spcBef>
                <a:spcPct val="0"/>
              </a:spcBef>
              <a:buNone/>
              <a:defRPr sz="2800" i="1" kern="1200">
                <a:solidFill>
                  <a:schemeClr val="tx2"/>
                </a:solidFill>
                <a:latin typeface="+mj-lt"/>
                <a:ea typeface="+mj-ea"/>
                <a:cs typeface="+mj-cs"/>
              </a:defRPr>
            </a:lvl1pPr>
          </a:lstStyle>
          <a:p>
            <a:pPr algn="ctr"/>
            <a:r>
              <a:rPr lang="en-US" sz="4400" dirty="0"/>
              <a:t>Does this sound familiar?</a:t>
            </a:r>
          </a:p>
        </p:txBody>
      </p:sp>
      <p:pic>
        <p:nvPicPr>
          <p:cNvPr id="4" name="RouletteWheelSpinn PE147501">
            <a:hlinkClick r:id="" action="ppaction://media"/>
            <a:extLst>
              <a:ext uri="{FF2B5EF4-FFF2-40B4-BE49-F238E27FC236}">
                <a16:creationId xmlns:a16="http://schemas.microsoft.com/office/drawing/2014/main" id="{F7534731-CACB-A7B2-BEB3-6E1F678AE639}"/>
              </a:ext>
            </a:extLst>
          </p:cNvPr>
          <p:cNvPicPr>
            <a:picLocks noChangeAspect="1"/>
          </p:cNvPicPr>
          <p:nvPr>
            <a:audioFile r:link="rId1"/>
            <p:extLst>
              <p:ext uri="{DAA4B4D4-6D71-4841-9C94-3DE7FCFB9230}">
                <p14:media xmlns:p14="http://schemas.microsoft.com/office/powerpoint/2010/main" r:embed="rId2">
                  <p14:trim end="11697.125"/>
                </p14:media>
              </p:ext>
            </p:extLst>
          </p:nvPr>
        </p:nvPicPr>
        <p:blipFill>
          <a:blip r:embed="rId4"/>
          <a:stretch>
            <a:fillRect/>
          </a:stretch>
        </p:blipFill>
        <p:spPr>
          <a:xfrm>
            <a:off x="-1131008" y="3341496"/>
            <a:ext cx="406400" cy="406400"/>
          </a:xfrm>
          <a:prstGeom prst="rect">
            <a:avLst/>
          </a:prstGeom>
        </p:spPr>
      </p:pic>
    </p:spTree>
    <p:extLst>
      <p:ext uri="{BB962C8B-B14F-4D97-AF65-F5344CB8AC3E}">
        <p14:creationId xmlns:p14="http://schemas.microsoft.com/office/powerpoint/2010/main" val="18959970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down)">
                                      <p:cBhvr>
                                        <p:cTn id="7" dur="580">
                                          <p:stCondLst>
                                            <p:cond delay="0"/>
                                          </p:stCondLst>
                                        </p:cTn>
                                        <p:tgtEl>
                                          <p:spTgt spid="37"/>
                                        </p:tgtEl>
                                      </p:cBhvr>
                                    </p:animEffect>
                                    <p:anim calcmode="lin" valueType="num">
                                      <p:cBhvr>
                                        <p:cTn id="8" dur="1822" tmFilter="0,0; 0.14,0.36; 0.43,0.73; 0.71,0.91; 1.0,1.0">
                                          <p:stCondLst>
                                            <p:cond delay="0"/>
                                          </p:stCondLst>
                                        </p:cTn>
                                        <p:tgtEl>
                                          <p:spTgt spid="37"/>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37"/>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37"/>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37"/>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37"/>
                                        </p:tgtEl>
                                        <p:attrNameLst>
                                          <p:attrName>ppt_y</p:attrName>
                                        </p:attrNameLst>
                                      </p:cBhvr>
                                      <p:tavLst>
                                        <p:tav tm="0" fmla="#ppt_y-sin(pi*$)/81">
                                          <p:val>
                                            <p:fltVal val="0"/>
                                          </p:val>
                                        </p:tav>
                                        <p:tav tm="100000">
                                          <p:val>
                                            <p:fltVal val="1"/>
                                          </p:val>
                                        </p:tav>
                                      </p:tavLst>
                                    </p:anim>
                                    <p:animScale>
                                      <p:cBhvr>
                                        <p:cTn id="13" dur="26">
                                          <p:stCondLst>
                                            <p:cond delay="650"/>
                                          </p:stCondLst>
                                        </p:cTn>
                                        <p:tgtEl>
                                          <p:spTgt spid="37"/>
                                        </p:tgtEl>
                                      </p:cBhvr>
                                      <p:to x="100000" y="60000"/>
                                    </p:animScale>
                                    <p:animScale>
                                      <p:cBhvr>
                                        <p:cTn id="14" dur="166" decel="50000">
                                          <p:stCondLst>
                                            <p:cond delay="676"/>
                                          </p:stCondLst>
                                        </p:cTn>
                                        <p:tgtEl>
                                          <p:spTgt spid="37"/>
                                        </p:tgtEl>
                                      </p:cBhvr>
                                      <p:to x="100000" y="100000"/>
                                    </p:animScale>
                                    <p:animScale>
                                      <p:cBhvr>
                                        <p:cTn id="15" dur="26">
                                          <p:stCondLst>
                                            <p:cond delay="1312"/>
                                          </p:stCondLst>
                                        </p:cTn>
                                        <p:tgtEl>
                                          <p:spTgt spid="37"/>
                                        </p:tgtEl>
                                      </p:cBhvr>
                                      <p:to x="100000" y="80000"/>
                                    </p:animScale>
                                    <p:animScale>
                                      <p:cBhvr>
                                        <p:cTn id="16" dur="166" decel="50000">
                                          <p:stCondLst>
                                            <p:cond delay="1338"/>
                                          </p:stCondLst>
                                        </p:cTn>
                                        <p:tgtEl>
                                          <p:spTgt spid="37"/>
                                        </p:tgtEl>
                                      </p:cBhvr>
                                      <p:to x="100000" y="100000"/>
                                    </p:animScale>
                                    <p:animScale>
                                      <p:cBhvr>
                                        <p:cTn id="17" dur="26">
                                          <p:stCondLst>
                                            <p:cond delay="1642"/>
                                          </p:stCondLst>
                                        </p:cTn>
                                        <p:tgtEl>
                                          <p:spTgt spid="37"/>
                                        </p:tgtEl>
                                      </p:cBhvr>
                                      <p:to x="100000" y="90000"/>
                                    </p:animScale>
                                    <p:animScale>
                                      <p:cBhvr>
                                        <p:cTn id="18" dur="166" decel="50000">
                                          <p:stCondLst>
                                            <p:cond delay="1668"/>
                                          </p:stCondLst>
                                        </p:cTn>
                                        <p:tgtEl>
                                          <p:spTgt spid="37"/>
                                        </p:tgtEl>
                                      </p:cBhvr>
                                      <p:to x="100000" y="100000"/>
                                    </p:animScale>
                                    <p:animScale>
                                      <p:cBhvr>
                                        <p:cTn id="19" dur="26">
                                          <p:stCondLst>
                                            <p:cond delay="1808"/>
                                          </p:stCondLst>
                                        </p:cTn>
                                        <p:tgtEl>
                                          <p:spTgt spid="37"/>
                                        </p:tgtEl>
                                      </p:cBhvr>
                                      <p:to x="100000" y="95000"/>
                                    </p:animScale>
                                    <p:animScale>
                                      <p:cBhvr>
                                        <p:cTn id="20" dur="166" decel="50000">
                                          <p:stCondLst>
                                            <p:cond delay="1834"/>
                                          </p:stCondLst>
                                        </p:cTn>
                                        <p:tgtEl>
                                          <p:spTgt spid="37"/>
                                        </p:tgtEl>
                                      </p:cBhvr>
                                      <p:to x="100000" y="100000"/>
                                    </p:animScale>
                                  </p:childTnLst>
                                </p:cTn>
                              </p:par>
                            </p:childTnLst>
                          </p:cTn>
                        </p:par>
                        <p:par>
                          <p:cTn id="21" fill="hold">
                            <p:stCondLst>
                              <p:cond delay="2000"/>
                            </p:stCondLst>
                            <p:childTnLst>
                              <p:par>
                                <p:cTn id="22" presetID="1" presetClass="mediacall" presetSubtype="0" fill="hold" nodeType="afterEffect">
                                  <p:stCondLst>
                                    <p:cond delay="0"/>
                                  </p:stCondLst>
                                  <p:childTnLst>
                                    <p:cmd type="call" cmd="playFrom(0.0)">
                                      <p:cBhvr>
                                        <p:cTn id="23" dur="4551" fill="hold"/>
                                        <p:tgtEl>
                                          <p:spTgt spid="4"/>
                                        </p:tgtEl>
                                      </p:cBhvr>
                                    </p:cmd>
                                  </p:childTnLst>
                                </p:cTn>
                              </p:par>
                              <p:par>
                                <p:cTn id="24" presetID="1" presetClass="path" presetSubtype="0" accel="50000" decel="50000" fill="hold" grpId="1" nodeType="withEffect">
                                  <p:stCondLst>
                                    <p:cond delay="0"/>
                                  </p:stCondLst>
                                  <p:childTnLst>
                                    <p:animMotion origin="layout" path="M 4.375E-6 -1.85185E-6 C 0.06901 -0.00602 0.1276 0.07847 0.13086 0.18959 C 0.13411 0.3007 0.08086 0.39584 0.01197 0.40278 C -0.05704 0.40949 -0.11563 0.32431 -0.11888 0.2132 C -0.12214 0.10232 -0.06888 0.00695 4.375E-6 -1.85185E-6 Z " pathEditMode="relative" rAng="21420000" ptsTypes="AAAAA">
                                      <p:cBhvr>
                                        <p:cTn id="25" dur="5000" spd="-100000" fill="hold"/>
                                        <p:tgtEl>
                                          <p:spTgt spid="37"/>
                                        </p:tgtEl>
                                        <p:attrNameLst>
                                          <p:attrName>ppt_x</p:attrName>
                                          <p:attrName>ppt_y</p:attrName>
                                        </p:attrNameLst>
                                      </p:cBhvr>
                                      <p:rCtr x="599" y="20139"/>
                                    </p:animMotion>
                                  </p:childTnLst>
                                </p:cTn>
                              </p:par>
                              <p:par>
                                <p:cTn id="26" presetID="26" presetClass="emph" presetSubtype="0" fill="hold" grpId="0" nodeType="withEffect">
                                  <p:stCondLst>
                                    <p:cond delay="0"/>
                                  </p:stCondLst>
                                  <p:childTnLst>
                                    <p:animEffect transition="out" filter="fade">
                                      <p:cBhvr>
                                        <p:cTn id="27" dur="50" tmFilter="0, 0; .2, .5; .8, .5; 1, 0"/>
                                        <p:tgtEl>
                                          <p:spTgt spid="17"/>
                                        </p:tgtEl>
                                      </p:cBhvr>
                                    </p:animEffect>
                                    <p:animScale>
                                      <p:cBhvr>
                                        <p:cTn id="28" dur="25" autoRev="1" fill="hold"/>
                                        <p:tgtEl>
                                          <p:spTgt spid="17"/>
                                        </p:tgtEl>
                                      </p:cBhvr>
                                      <p:by x="105000" y="105000"/>
                                    </p:animScale>
                                  </p:childTnLst>
                                </p:cTn>
                              </p:par>
                              <p:par>
                                <p:cTn id="29" presetID="26" presetClass="emph" presetSubtype="0" fill="hold" grpId="0" nodeType="withEffect">
                                  <p:stCondLst>
                                    <p:cond delay="250"/>
                                  </p:stCondLst>
                                  <p:childTnLst>
                                    <p:animEffect transition="out" filter="fade">
                                      <p:cBhvr>
                                        <p:cTn id="30" dur="50" tmFilter="0, 0; .2, .5; .8, .5; 1, 0"/>
                                        <p:tgtEl>
                                          <p:spTgt spid="23"/>
                                        </p:tgtEl>
                                      </p:cBhvr>
                                    </p:animEffect>
                                    <p:animScale>
                                      <p:cBhvr>
                                        <p:cTn id="31" dur="25" autoRev="1" fill="hold"/>
                                        <p:tgtEl>
                                          <p:spTgt spid="23"/>
                                        </p:tgtEl>
                                      </p:cBhvr>
                                      <p:by x="105000" y="105000"/>
                                    </p:animScale>
                                  </p:childTnLst>
                                </p:cTn>
                              </p:par>
                              <p:par>
                                <p:cTn id="32" presetID="26" presetClass="emph" presetSubtype="0" fill="hold" grpId="0" nodeType="withEffect">
                                  <p:stCondLst>
                                    <p:cond delay="500"/>
                                  </p:stCondLst>
                                  <p:childTnLst>
                                    <p:animEffect transition="out" filter="fade">
                                      <p:cBhvr>
                                        <p:cTn id="33" dur="50" tmFilter="0, 0; .2, .5; .8, .5; 1, 0"/>
                                        <p:tgtEl>
                                          <p:spTgt spid="27"/>
                                        </p:tgtEl>
                                      </p:cBhvr>
                                    </p:animEffect>
                                    <p:animScale>
                                      <p:cBhvr>
                                        <p:cTn id="34" dur="25" autoRev="1" fill="hold"/>
                                        <p:tgtEl>
                                          <p:spTgt spid="27"/>
                                        </p:tgtEl>
                                      </p:cBhvr>
                                      <p:by x="105000" y="105000"/>
                                    </p:animScale>
                                  </p:childTnLst>
                                </p:cTn>
                              </p:par>
                              <p:par>
                                <p:cTn id="35" presetID="26" presetClass="emph" presetSubtype="0" fill="hold" grpId="0" nodeType="withEffect">
                                  <p:stCondLst>
                                    <p:cond delay="750"/>
                                  </p:stCondLst>
                                  <p:childTnLst>
                                    <p:animEffect transition="out" filter="fade">
                                      <p:cBhvr>
                                        <p:cTn id="36" dur="50" tmFilter="0, 0; .2, .5; .8, .5; 1, 0"/>
                                        <p:tgtEl>
                                          <p:spTgt spid="29"/>
                                        </p:tgtEl>
                                      </p:cBhvr>
                                    </p:animEffect>
                                    <p:animScale>
                                      <p:cBhvr>
                                        <p:cTn id="37" dur="25" autoRev="1" fill="hold"/>
                                        <p:tgtEl>
                                          <p:spTgt spid="29"/>
                                        </p:tgtEl>
                                      </p:cBhvr>
                                      <p:by x="105000" y="105000"/>
                                    </p:animScale>
                                  </p:childTnLst>
                                </p:cTn>
                              </p:par>
                              <p:par>
                                <p:cTn id="38" presetID="26" presetClass="emph" presetSubtype="0" fill="hold" grpId="0" nodeType="withEffect">
                                  <p:stCondLst>
                                    <p:cond delay="1000"/>
                                  </p:stCondLst>
                                  <p:childTnLst>
                                    <p:animEffect transition="out" filter="fade">
                                      <p:cBhvr>
                                        <p:cTn id="39" dur="50" tmFilter="0, 0; .2, .5; .8, .5; 1, 0"/>
                                        <p:tgtEl>
                                          <p:spTgt spid="28"/>
                                        </p:tgtEl>
                                      </p:cBhvr>
                                    </p:animEffect>
                                    <p:animScale>
                                      <p:cBhvr>
                                        <p:cTn id="40" dur="25" autoRev="1" fill="hold"/>
                                        <p:tgtEl>
                                          <p:spTgt spid="28"/>
                                        </p:tgtEl>
                                      </p:cBhvr>
                                      <p:by x="105000" y="105000"/>
                                    </p:animScale>
                                  </p:childTnLst>
                                </p:cTn>
                              </p:par>
                              <p:par>
                                <p:cTn id="41" presetID="26" presetClass="emph" presetSubtype="0" fill="hold" grpId="0" nodeType="withEffect">
                                  <p:stCondLst>
                                    <p:cond delay="1250"/>
                                  </p:stCondLst>
                                  <p:childTnLst>
                                    <p:animEffect transition="out" filter="fade">
                                      <p:cBhvr>
                                        <p:cTn id="42" dur="50" tmFilter="0, 0; .2, .5; .8, .5; 1, 0"/>
                                        <p:tgtEl>
                                          <p:spTgt spid="30"/>
                                        </p:tgtEl>
                                      </p:cBhvr>
                                    </p:animEffect>
                                    <p:animScale>
                                      <p:cBhvr>
                                        <p:cTn id="43" dur="25" autoRev="1" fill="hold"/>
                                        <p:tgtEl>
                                          <p:spTgt spid="30"/>
                                        </p:tgtEl>
                                      </p:cBhvr>
                                      <p:by x="105000" y="105000"/>
                                    </p:animScale>
                                  </p:childTnLst>
                                </p:cTn>
                              </p:par>
                              <p:par>
                                <p:cTn id="44" presetID="26" presetClass="emph" presetSubtype="0" fill="hold" grpId="0" nodeType="withEffect">
                                  <p:stCondLst>
                                    <p:cond delay="1500"/>
                                  </p:stCondLst>
                                  <p:childTnLst>
                                    <p:animEffect transition="out" filter="fade">
                                      <p:cBhvr>
                                        <p:cTn id="45" dur="50" tmFilter="0, 0; .2, .5; .8, .5; 1, 0"/>
                                        <p:tgtEl>
                                          <p:spTgt spid="26"/>
                                        </p:tgtEl>
                                      </p:cBhvr>
                                    </p:animEffect>
                                    <p:animScale>
                                      <p:cBhvr>
                                        <p:cTn id="46" dur="25" autoRev="1" fill="hold"/>
                                        <p:tgtEl>
                                          <p:spTgt spid="26"/>
                                        </p:tgtEl>
                                      </p:cBhvr>
                                      <p:by x="105000" y="105000"/>
                                    </p:animScale>
                                  </p:childTnLst>
                                </p:cTn>
                              </p:par>
                              <p:par>
                                <p:cTn id="47" presetID="26" presetClass="emph" presetSubtype="0" fill="hold" grpId="0" nodeType="withEffect">
                                  <p:stCondLst>
                                    <p:cond delay="1750"/>
                                  </p:stCondLst>
                                  <p:childTnLst>
                                    <p:animEffect transition="out" filter="fade">
                                      <p:cBhvr>
                                        <p:cTn id="48" dur="50" tmFilter="0, 0; .2, .5; .8, .5; 1, 0"/>
                                        <p:tgtEl>
                                          <p:spTgt spid="19"/>
                                        </p:tgtEl>
                                      </p:cBhvr>
                                    </p:animEffect>
                                    <p:animScale>
                                      <p:cBhvr>
                                        <p:cTn id="49" dur="25" autoRev="1" fill="hold"/>
                                        <p:tgtEl>
                                          <p:spTgt spid="19"/>
                                        </p:tgtEl>
                                      </p:cBhvr>
                                      <p:by x="105000" y="105000"/>
                                    </p:animScale>
                                  </p:childTnLst>
                                </p:cTn>
                              </p:par>
                              <p:par>
                                <p:cTn id="50" presetID="26" presetClass="emph" presetSubtype="0" fill="hold" grpId="0" nodeType="withEffect">
                                  <p:stCondLst>
                                    <p:cond delay="2000"/>
                                  </p:stCondLst>
                                  <p:childTnLst>
                                    <p:animEffect transition="out" filter="fade">
                                      <p:cBhvr>
                                        <p:cTn id="51" dur="50" tmFilter="0, 0; .2, .5; .8, .5; 1, 0"/>
                                        <p:tgtEl>
                                          <p:spTgt spid="25"/>
                                        </p:tgtEl>
                                      </p:cBhvr>
                                    </p:animEffect>
                                    <p:animScale>
                                      <p:cBhvr>
                                        <p:cTn id="52" dur="25" autoRev="1" fill="hold"/>
                                        <p:tgtEl>
                                          <p:spTgt spid="25"/>
                                        </p:tgtEl>
                                      </p:cBhvr>
                                      <p:by x="105000" y="105000"/>
                                    </p:animScale>
                                  </p:childTnLst>
                                </p:cTn>
                              </p:par>
                              <p:par>
                                <p:cTn id="53" presetID="26" presetClass="emph" presetSubtype="0" fill="hold" grpId="0" nodeType="withEffect">
                                  <p:stCondLst>
                                    <p:cond delay="2250"/>
                                  </p:stCondLst>
                                  <p:childTnLst>
                                    <p:animEffect transition="out" filter="fade">
                                      <p:cBhvr>
                                        <p:cTn id="54" dur="50" tmFilter="0, 0; .2, .5; .8, .5; 1, 0"/>
                                        <p:tgtEl>
                                          <p:spTgt spid="24"/>
                                        </p:tgtEl>
                                      </p:cBhvr>
                                    </p:animEffect>
                                    <p:animScale>
                                      <p:cBhvr>
                                        <p:cTn id="55" dur="25" autoRev="1" fill="hold"/>
                                        <p:tgtEl>
                                          <p:spTgt spid="24"/>
                                        </p:tgtEl>
                                      </p:cBhvr>
                                      <p:by x="105000" y="105000"/>
                                    </p:animScale>
                                  </p:childTnLst>
                                </p:cTn>
                              </p:par>
                              <p:par>
                                <p:cTn id="56" presetID="26" presetClass="emph" presetSubtype="0" fill="hold" grpId="0" nodeType="withEffect">
                                  <p:stCondLst>
                                    <p:cond delay="2500"/>
                                  </p:stCondLst>
                                  <p:childTnLst>
                                    <p:animEffect transition="out" filter="fade">
                                      <p:cBhvr>
                                        <p:cTn id="57" dur="50" tmFilter="0, 0; .2, .5; .8, .5; 1, 0"/>
                                        <p:tgtEl>
                                          <p:spTgt spid="11"/>
                                        </p:tgtEl>
                                      </p:cBhvr>
                                    </p:animEffect>
                                    <p:animScale>
                                      <p:cBhvr>
                                        <p:cTn id="58" dur="25" autoRev="1" fill="hold"/>
                                        <p:tgtEl>
                                          <p:spTgt spid="11"/>
                                        </p:tgtEl>
                                      </p:cBhvr>
                                      <p:by x="105000" y="105000"/>
                                    </p:animScale>
                                  </p:childTnLst>
                                </p:cTn>
                              </p:par>
                              <p:par>
                                <p:cTn id="59" presetID="26" presetClass="emph" presetSubtype="0" fill="hold" grpId="0" nodeType="withEffect">
                                  <p:stCondLst>
                                    <p:cond delay="2750"/>
                                  </p:stCondLst>
                                  <p:childTnLst>
                                    <p:animEffect transition="out" filter="fade">
                                      <p:cBhvr>
                                        <p:cTn id="60" dur="50" tmFilter="0, 0; .2, .5; .8, .5; 1, 0"/>
                                        <p:tgtEl>
                                          <p:spTgt spid="22"/>
                                        </p:tgtEl>
                                      </p:cBhvr>
                                    </p:animEffect>
                                    <p:animScale>
                                      <p:cBhvr>
                                        <p:cTn id="61" dur="25" autoRev="1" fill="hold"/>
                                        <p:tgtEl>
                                          <p:spTgt spid="22"/>
                                        </p:tgtEl>
                                      </p:cBhvr>
                                      <p:by x="105000" y="105000"/>
                                    </p:animScale>
                                  </p:childTnLst>
                                </p:cTn>
                              </p:par>
                              <p:par>
                                <p:cTn id="62" presetID="26" presetClass="emph" presetSubtype="0" fill="hold" grpId="0" nodeType="withEffect">
                                  <p:stCondLst>
                                    <p:cond delay="3000"/>
                                  </p:stCondLst>
                                  <p:childTnLst>
                                    <p:animEffect transition="out" filter="fade">
                                      <p:cBhvr>
                                        <p:cTn id="63" dur="50" tmFilter="0, 0; .2, .5; .8, .5; 1, 0"/>
                                        <p:tgtEl>
                                          <p:spTgt spid="18"/>
                                        </p:tgtEl>
                                      </p:cBhvr>
                                    </p:animEffect>
                                    <p:animScale>
                                      <p:cBhvr>
                                        <p:cTn id="64" dur="25" autoRev="1" fill="hold"/>
                                        <p:tgtEl>
                                          <p:spTgt spid="18"/>
                                        </p:tgtEl>
                                      </p:cBhvr>
                                      <p:by x="105000" y="105000"/>
                                    </p:animScale>
                                  </p:childTnLst>
                                </p:cTn>
                              </p:par>
                              <p:par>
                                <p:cTn id="65" presetID="26" presetClass="emph" presetSubtype="0" fill="hold" grpId="0" nodeType="withEffect">
                                  <p:stCondLst>
                                    <p:cond delay="3250"/>
                                  </p:stCondLst>
                                  <p:childTnLst>
                                    <p:animEffect transition="out" filter="fade">
                                      <p:cBhvr>
                                        <p:cTn id="66" dur="50" tmFilter="0, 0; .2, .5; .8, .5; 1, 0"/>
                                        <p:tgtEl>
                                          <p:spTgt spid="20"/>
                                        </p:tgtEl>
                                      </p:cBhvr>
                                    </p:animEffect>
                                    <p:animScale>
                                      <p:cBhvr>
                                        <p:cTn id="67" dur="25" autoRev="1" fill="hold"/>
                                        <p:tgtEl>
                                          <p:spTgt spid="20"/>
                                        </p:tgtEl>
                                      </p:cBhvr>
                                      <p:by x="105000" y="105000"/>
                                    </p:animScale>
                                  </p:childTnLst>
                                </p:cTn>
                              </p:par>
                              <p:par>
                                <p:cTn id="68" presetID="26" presetClass="emph" presetSubtype="0" fill="hold" grpId="0" nodeType="withEffect">
                                  <p:stCondLst>
                                    <p:cond delay="3500"/>
                                  </p:stCondLst>
                                  <p:childTnLst>
                                    <p:animEffect transition="out" filter="fade">
                                      <p:cBhvr>
                                        <p:cTn id="69" dur="50" tmFilter="0, 0; .2, .5; .8, .5; 1, 0"/>
                                        <p:tgtEl>
                                          <p:spTgt spid="16"/>
                                        </p:tgtEl>
                                      </p:cBhvr>
                                    </p:animEffect>
                                    <p:animScale>
                                      <p:cBhvr>
                                        <p:cTn id="70" dur="25" autoRev="1" fill="hold"/>
                                        <p:tgtEl>
                                          <p:spTgt spid="16"/>
                                        </p:tgtEl>
                                      </p:cBhvr>
                                      <p:by x="105000" y="105000"/>
                                    </p:animScale>
                                  </p:childTnLst>
                                </p:cTn>
                              </p:par>
                              <p:par>
                                <p:cTn id="71" presetID="26" presetClass="emph" presetSubtype="0" fill="hold" grpId="0" nodeType="withEffect">
                                  <p:stCondLst>
                                    <p:cond delay="3750"/>
                                  </p:stCondLst>
                                  <p:childTnLst>
                                    <p:animEffect transition="out" filter="fade">
                                      <p:cBhvr>
                                        <p:cTn id="72" dur="50" tmFilter="0, 0; .2, .5; .8, .5; 1, 0"/>
                                        <p:tgtEl>
                                          <p:spTgt spid="21"/>
                                        </p:tgtEl>
                                      </p:cBhvr>
                                    </p:animEffect>
                                    <p:animScale>
                                      <p:cBhvr>
                                        <p:cTn id="73" dur="25" autoRev="1" fill="hold"/>
                                        <p:tgtEl>
                                          <p:spTgt spid="21"/>
                                        </p:tgtEl>
                                      </p:cBhvr>
                                      <p:by x="105000" y="105000"/>
                                    </p:animScale>
                                  </p:childTnLst>
                                </p:cTn>
                              </p:par>
                            </p:childTnLst>
                          </p:cTn>
                        </p:par>
                        <p:par>
                          <p:cTn id="74" fill="hold">
                            <p:stCondLst>
                              <p:cond delay="7000"/>
                            </p:stCondLst>
                            <p:childTnLst>
                              <p:par>
                                <p:cTn id="75" presetID="10" presetClass="entr" presetSubtype="0" fill="hold" grpId="0" nodeType="afterEffect">
                                  <p:stCondLst>
                                    <p:cond delay="0"/>
                                  </p:stCondLst>
                                  <p:childTnLst>
                                    <p:set>
                                      <p:cBhvr>
                                        <p:cTn id="76" dur="1" fill="hold">
                                          <p:stCondLst>
                                            <p:cond delay="0"/>
                                          </p:stCondLst>
                                        </p:cTn>
                                        <p:tgtEl>
                                          <p:spTgt spid="3"/>
                                        </p:tgtEl>
                                        <p:attrNameLst>
                                          <p:attrName>style.visibility</p:attrName>
                                        </p:attrNameLst>
                                      </p:cBhvr>
                                      <p:to>
                                        <p:strVal val="visible"/>
                                      </p:to>
                                    </p:set>
                                    <p:animEffect transition="in" filter="fade">
                                      <p:cBhvr>
                                        <p:cTn id="7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78" fill="hold" display="0">
                  <p:stCondLst>
                    <p:cond delay="indefinite"/>
                  </p:stCondLst>
                  <p:endCondLst>
                    <p:cond evt="onStopAudio" delay="0">
                      <p:tgtEl>
                        <p:sldTgt/>
                      </p:tgtEl>
                    </p:cond>
                  </p:endCondLst>
                </p:cTn>
                <p:tgtEl>
                  <p:spTgt spid="4"/>
                </p:tgtEl>
              </p:cMediaNode>
            </p:audio>
          </p:childTnLst>
        </p:cTn>
      </p:par>
    </p:tnLst>
    <p:bldLst>
      <p:bldP spid="11"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7" grpId="0" animBg="1"/>
      <p:bldP spid="37" grpId="1" animBg="1"/>
      <p:bldP spid="3"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4DF425B9-5C6B-C29A-79D0-A44E18DDD81B}"/>
              </a:ext>
            </a:extLst>
          </p:cNvPr>
          <p:cNvGrpSpPr/>
          <p:nvPr/>
        </p:nvGrpSpPr>
        <p:grpSpPr>
          <a:xfrm>
            <a:off x="775601" y="2288784"/>
            <a:ext cx="4934641" cy="2548843"/>
            <a:chOff x="4992001" y="1310884"/>
            <a:chExt cx="4934641" cy="2548843"/>
          </a:xfrm>
        </p:grpSpPr>
        <p:sp>
          <p:nvSpPr>
            <p:cNvPr id="4" name="Trapezoid 3">
              <a:extLst>
                <a:ext uri="{FF2B5EF4-FFF2-40B4-BE49-F238E27FC236}">
                  <a16:creationId xmlns:a16="http://schemas.microsoft.com/office/drawing/2014/main" id="{7815B7C8-9E8E-640D-B9A4-8FEB9ECDDF47}"/>
                </a:ext>
              </a:extLst>
            </p:cNvPr>
            <p:cNvSpPr/>
            <p:nvPr/>
          </p:nvSpPr>
          <p:spPr>
            <a:xfrm rot="5741656">
              <a:off x="6184900" y="117985"/>
              <a:ext cx="2548843" cy="4934641"/>
            </a:xfrm>
            <a:prstGeom prst="trapezoid">
              <a:avLst/>
            </a:prstGeom>
            <a:solidFill>
              <a:srgbClr val="70D7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F211FDF4-4E87-5938-F191-A5837EA289D0}"/>
                </a:ext>
              </a:extLst>
            </p:cNvPr>
            <p:cNvSpPr txBox="1"/>
            <p:nvPr/>
          </p:nvSpPr>
          <p:spPr>
            <a:xfrm rot="479916">
              <a:off x="5025060" y="1834685"/>
              <a:ext cx="4868521" cy="1323439"/>
            </a:xfrm>
            <a:prstGeom prst="rect">
              <a:avLst/>
            </a:prstGeom>
            <a:noFill/>
          </p:spPr>
          <p:txBody>
            <a:bodyPr wrap="square" rtlCol="0">
              <a:spAutoFit/>
            </a:bodyPr>
            <a:lstStyle/>
            <a:p>
              <a:pPr algn="ctr"/>
              <a:r>
                <a:rPr lang="en-US" sz="4000" dirty="0"/>
                <a:t>What is my assignment today?</a:t>
              </a:r>
            </a:p>
          </p:txBody>
        </p:sp>
      </p:grpSp>
      <p:grpSp>
        <p:nvGrpSpPr>
          <p:cNvPr id="2" name="Group 1">
            <a:extLst>
              <a:ext uri="{FF2B5EF4-FFF2-40B4-BE49-F238E27FC236}">
                <a16:creationId xmlns:a16="http://schemas.microsoft.com/office/drawing/2014/main" id="{B7632BD0-47E2-2457-2AAA-A6BD37C17310}"/>
              </a:ext>
            </a:extLst>
          </p:cNvPr>
          <p:cNvGrpSpPr/>
          <p:nvPr/>
        </p:nvGrpSpPr>
        <p:grpSpPr>
          <a:xfrm>
            <a:off x="7296883" y="1171990"/>
            <a:ext cx="2492575" cy="4782429"/>
            <a:chOff x="5717208" y="5271648"/>
            <a:chExt cx="2459564" cy="4546470"/>
          </a:xfrm>
        </p:grpSpPr>
        <p:sp>
          <p:nvSpPr>
            <p:cNvPr id="3" name="Freeform: Shape 2">
              <a:extLst>
                <a:ext uri="{FF2B5EF4-FFF2-40B4-BE49-F238E27FC236}">
                  <a16:creationId xmlns:a16="http://schemas.microsoft.com/office/drawing/2014/main" id="{FC7ADB14-82F8-99A3-29B7-84B3D375CA57}"/>
                </a:ext>
              </a:extLst>
            </p:cNvPr>
            <p:cNvSpPr/>
            <p:nvPr/>
          </p:nvSpPr>
          <p:spPr>
            <a:xfrm rot="2000829" flipH="1">
              <a:off x="5717208" y="6890201"/>
              <a:ext cx="1238726" cy="904192"/>
            </a:xfrm>
            <a:custGeom>
              <a:avLst/>
              <a:gdLst>
                <a:gd name="connsiteX0" fmla="*/ 727777 w 977309"/>
                <a:gd name="connsiteY0" fmla="*/ 193137 h 872129"/>
                <a:gd name="connsiteX1" fmla="*/ 727785 w 977309"/>
                <a:gd name="connsiteY1" fmla="*/ 193288 h 872129"/>
                <a:gd name="connsiteX2" fmla="*/ 727863 w 977309"/>
                <a:gd name="connsiteY2" fmla="*/ 193369 h 872129"/>
                <a:gd name="connsiteX3" fmla="*/ 859327 w 977309"/>
                <a:gd name="connsiteY3" fmla="*/ 1992 h 872129"/>
                <a:gd name="connsiteX4" fmla="*/ 867099 w 977309"/>
                <a:gd name="connsiteY4" fmla="*/ 7451 h 872129"/>
                <a:gd name="connsiteX5" fmla="*/ 874336 w 977309"/>
                <a:gd name="connsiteY5" fmla="*/ 15073 h 872129"/>
                <a:gd name="connsiteX6" fmla="*/ 873456 w 977309"/>
                <a:gd name="connsiteY6" fmla="*/ 48886 h 872129"/>
                <a:gd name="connsiteX7" fmla="*/ 738232 w 977309"/>
                <a:gd name="connsiteY7" fmla="*/ 180451 h 872129"/>
                <a:gd name="connsiteX8" fmla="*/ 734701 w 977309"/>
                <a:gd name="connsiteY8" fmla="*/ 186577 h 872129"/>
                <a:gd name="connsiteX9" fmla="*/ 734792 w 977309"/>
                <a:gd name="connsiteY9" fmla="*/ 187865 h 872129"/>
                <a:gd name="connsiteX10" fmla="*/ 736765 w 977309"/>
                <a:gd name="connsiteY10" fmla="*/ 188259 h 872129"/>
                <a:gd name="connsiteX11" fmla="*/ 740521 w 977309"/>
                <a:gd name="connsiteY11" fmla="*/ 186910 h 872129"/>
                <a:gd name="connsiteX12" fmla="*/ 741372 w 977309"/>
                <a:gd name="connsiteY12" fmla="*/ 186398 h 872129"/>
                <a:gd name="connsiteX13" fmla="*/ 744464 w 977309"/>
                <a:gd name="connsiteY13" fmla="*/ 183942 h 872129"/>
                <a:gd name="connsiteX14" fmla="*/ 902899 w 977309"/>
                <a:gd name="connsiteY14" fmla="*/ 45136 h 872129"/>
                <a:gd name="connsiteX15" fmla="*/ 953514 w 977309"/>
                <a:gd name="connsiteY15" fmla="*/ 47775 h 872129"/>
                <a:gd name="connsiteX16" fmla="*/ 953716 w 977309"/>
                <a:gd name="connsiteY16" fmla="*/ 47999 h 872129"/>
                <a:gd name="connsiteX17" fmla="*/ 951358 w 977309"/>
                <a:gd name="connsiteY17" fmla="*/ 92284 h 872129"/>
                <a:gd name="connsiteX18" fmla="*/ 828310 w 977309"/>
                <a:gd name="connsiteY18" fmla="*/ 202893 h 872129"/>
                <a:gd name="connsiteX19" fmla="*/ 785758 w 977309"/>
                <a:gd name="connsiteY19" fmla="*/ 240432 h 872129"/>
                <a:gd name="connsiteX20" fmla="*/ 891421 w 977309"/>
                <a:gd name="connsiteY20" fmla="*/ 153002 h 872129"/>
                <a:gd name="connsiteX21" fmla="*/ 931233 w 977309"/>
                <a:gd name="connsiteY21" fmla="*/ 121399 h 872129"/>
                <a:gd name="connsiteX22" fmla="*/ 957473 w 977309"/>
                <a:gd name="connsiteY22" fmla="*/ 116563 h 872129"/>
                <a:gd name="connsiteX23" fmla="*/ 971150 w 977309"/>
                <a:gd name="connsiteY23" fmla="*/ 125988 h 872129"/>
                <a:gd name="connsiteX24" fmla="*/ 966562 w 977309"/>
                <a:gd name="connsiteY24" fmla="*/ 165907 h 872129"/>
                <a:gd name="connsiteX25" fmla="*/ 821575 w 977309"/>
                <a:gd name="connsiteY25" fmla="*/ 291671 h 872129"/>
                <a:gd name="connsiteX26" fmla="*/ 818242 w 977309"/>
                <a:gd name="connsiteY26" fmla="*/ 304146 h 872129"/>
                <a:gd name="connsiteX27" fmla="*/ 824030 w 977309"/>
                <a:gd name="connsiteY27" fmla="*/ 301801 h 872129"/>
                <a:gd name="connsiteX28" fmla="*/ 830191 w 977309"/>
                <a:gd name="connsiteY28" fmla="*/ 296872 h 872129"/>
                <a:gd name="connsiteX29" fmla="*/ 908526 w 977309"/>
                <a:gd name="connsiteY29" fmla="*/ 238712 h 872129"/>
                <a:gd name="connsiteX30" fmla="*/ 948444 w 977309"/>
                <a:gd name="connsiteY30" fmla="*/ 243299 h 872129"/>
                <a:gd name="connsiteX31" fmla="*/ 943855 w 977309"/>
                <a:gd name="connsiteY31" fmla="*/ 283218 h 872129"/>
                <a:gd name="connsiteX32" fmla="*/ 863136 w 977309"/>
                <a:gd name="connsiteY32" fmla="*/ 348342 h 872129"/>
                <a:gd name="connsiteX33" fmla="*/ 817278 w 977309"/>
                <a:gd name="connsiteY33" fmla="*/ 378305 h 872129"/>
                <a:gd name="connsiteX34" fmla="*/ 814780 w 977309"/>
                <a:gd name="connsiteY34" fmla="*/ 379576 h 872129"/>
                <a:gd name="connsiteX35" fmla="*/ 810574 w 977309"/>
                <a:gd name="connsiteY35" fmla="*/ 382319 h 872129"/>
                <a:gd name="connsiteX36" fmla="*/ 749973 w 977309"/>
                <a:gd name="connsiteY36" fmla="*/ 423501 h 872129"/>
                <a:gd name="connsiteX37" fmla="*/ 670631 w 977309"/>
                <a:gd name="connsiteY37" fmla="*/ 457344 h 872129"/>
                <a:gd name="connsiteX38" fmla="*/ 628565 w 977309"/>
                <a:gd name="connsiteY38" fmla="*/ 448617 h 872129"/>
                <a:gd name="connsiteX39" fmla="*/ 624642 w 977309"/>
                <a:gd name="connsiteY39" fmla="*/ 456078 h 872129"/>
                <a:gd name="connsiteX40" fmla="*/ 426470 w 977309"/>
                <a:gd name="connsiteY40" fmla="*/ 674023 h 872129"/>
                <a:gd name="connsiteX41" fmla="*/ 173316 w 977309"/>
                <a:gd name="connsiteY41" fmla="*/ 870821 h 872129"/>
                <a:gd name="connsiteX42" fmla="*/ 171003 w 977309"/>
                <a:gd name="connsiteY42" fmla="*/ 868408 h 872129"/>
                <a:gd name="connsiteX43" fmla="*/ 34129 w 977309"/>
                <a:gd name="connsiteY43" fmla="*/ 868408 h 872129"/>
                <a:gd name="connsiteX44" fmla="*/ 0 w 977309"/>
                <a:gd name="connsiteY44" fmla="*/ 493901 h 872129"/>
                <a:gd name="connsiteX45" fmla="*/ 34129 w 977309"/>
                <a:gd name="connsiteY45" fmla="*/ 119394 h 872129"/>
                <a:gd name="connsiteX46" fmla="*/ 178009 w 977309"/>
                <a:gd name="connsiteY46" fmla="*/ 119394 h 872129"/>
                <a:gd name="connsiteX47" fmla="*/ 212138 w 977309"/>
                <a:gd name="connsiteY47" fmla="*/ 493901 h 872129"/>
                <a:gd name="connsiteX48" fmla="*/ 210197 w 977309"/>
                <a:gd name="connsiteY48" fmla="*/ 599380 h 872129"/>
                <a:gd name="connsiteX49" fmla="*/ 284115 w 977309"/>
                <a:gd name="connsiteY49" fmla="*/ 525499 h 872129"/>
                <a:gd name="connsiteX50" fmla="*/ 510262 w 977309"/>
                <a:gd name="connsiteY50" fmla="*/ 336742 h 872129"/>
                <a:gd name="connsiteX51" fmla="*/ 512320 w 977309"/>
                <a:gd name="connsiteY51" fmla="*/ 335770 h 872129"/>
                <a:gd name="connsiteX52" fmla="*/ 511936 w 977309"/>
                <a:gd name="connsiteY52" fmla="*/ 335211 h 872129"/>
                <a:gd name="connsiteX53" fmla="*/ 528156 w 977309"/>
                <a:gd name="connsiteY53" fmla="*/ 206729 h 872129"/>
                <a:gd name="connsiteX54" fmla="*/ 555621 w 977309"/>
                <a:gd name="connsiteY54" fmla="*/ 123388 h 872129"/>
                <a:gd name="connsiteX55" fmla="*/ 530007 w 977309"/>
                <a:gd name="connsiteY55" fmla="*/ 54194 h 872129"/>
                <a:gd name="connsiteX56" fmla="*/ 530103 w 977309"/>
                <a:gd name="connsiteY56" fmla="*/ 51496 h 872129"/>
                <a:gd name="connsiteX57" fmla="*/ 529687 w 977309"/>
                <a:gd name="connsiteY57" fmla="*/ 47333 h 872129"/>
                <a:gd name="connsiteX58" fmla="*/ 537432 w 977309"/>
                <a:gd name="connsiteY58" fmla="*/ 27564 h 872129"/>
                <a:gd name="connsiteX59" fmla="*/ 600705 w 977309"/>
                <a:gd name="connsiteY59" fmla="*/ 49307 h 872129"/>
                <a:gd name="connsiteX60" fmla="*/ 615680 w 977309"/>
                <a:gd name="connsiteY60" fmla="*/ 72812 h 872129"/>
                <a:gd name="connsiteX61" fmla="*/ 618946 w 977309"/>
                <a:gd name="connsiteY61" fmla="*/ 82609 h 872129"/>
                <a:gd name="connsiteX62" fmla="*/ 619132 w 977309"/>
                <a:gd name="connsiteY62" fmla="*/ 84159 h 872129"/>
                <a:gd name="connsiteX63" fmla="*/ 614698 w 977309"/>
                <a:gd name="connsiteY63" fmla="*/ 122712 h 872129"/>
                <a:gd name="connsiteX64" fmla="*/ 614987 w 977309"/>
                <a:gd name="connsiteY64" fmla="*/ 122593 h 872129"/>
                <a:gd name="connsiteX65" fmla="*/ 614002 w 977309"/>
                <a:gd name="connsiteY65" fmla="*/ 127552 h 872129"/>
                <a:gd name="connsiteX66" fmla="*/ 620471 w 977309"/>
                <a:gd name="connsiteY66" fmla="*/ 148663 h 872129"/>
                <a:gd name="connsiteX67" fmla="*/ 623009 w 977309"/>
                <a:gd name="connsiteY67" fmla="*/ 151359 h 872129"/>
                <a:gd name="connsiteX68" fmla="*/ 623025 w 977309"/>
                <a:gd name="connsiteY68" fmla="*/ 152349 h 872129"/>
                <a:gd name="connsiteX69" fmla="*/ 624018 w 977309"/>
                <a:gd name="connsiteY69" fmla="*/ 152432 h 872129"/>
                <a:gd name="connsiteX70" fmla="*/ 624613 w 977309"/>
                <a:gd name="connsiteY70" fmla="*/ 153062 h 872129"/>
                <a:gd name="connsiteX71" fmla="*/ 635408 w 977309"/>
                <a:gd name="connsiteY71" fmla="*/ 159243 h 872129"/>
                <a:gd name="connsiteX72" fmla="*/ 638892 w 977309"/>
                <a:gd name="connsiteY72" fmla="*/ 159943 h 872129"/>
                <a:gd name="connsiteX73" fmla="*/ 641177 w 977309"/>
                <a:gd name="connsiteY73" fmla="*/ 161064 h 872129"/>
                <a:gd name="connsiteX74" fmla="*/ 664717 w 977309"/>
                <a:gd name="connsiteY74" fmla="*/ 158508 h 872129"/>
                <a:gd name="connsiteX75" fmla="*/ 669261 w 977309"/>
                <a:gd name="connsiteY75" fmla="*/ 155656 h 872129"/>
                <a:gd name="connsiteX76" fmla="*/ 671431 w 977309"/>
                <a:gd name="connsiteY76" fmla="*/ 153780 h 872129"/>
                <a:gd name="connsiteX77" fmla="*/ 671523 w 977309"/>
                <a:gd name="connsiteY77" fmla="*/ 153804 h 872129"/>
                <a:gd name="connsiteX78" fmla="*/ 674725 w 977309"/>
                <a:gd name="connsiteY78" fmla="*/ 150837 h 872129"/>
                <a:gd name="connsiteX79" fmla="*/ 833285 w 977309"/>
                <a:gd name="connsiteY79" fmla="*/ 6571 h 872129"/>
                <a:gd name="connsiteX80" fmla="*/ 859327 w 977309"/>
                <a:gd name="connsiteY80" fmla="*/ 1992 h 87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77309" h="872129">
                  <a:moveTo>
                    <a:pt x="727777" y="193137"/>
                  </a:moveTo>
                  <a:lnTo>
                    <a:pt x="727785" y="193288"/>
                  </a:lnTo>
                  <a:lnTo>
                    <a:pt x="727863" y="193369"/>
                  </a:lnTo>
                  <a:close/>
                  <a:moveTo>
                    <a:pt x="859327" y="1992"/>
                  </a:moveTo>
                  <a:cubicBezTo>
                    <a:pt x="862174" y="3234"/>
                    <a:pt x="864826" y="5055"/>
                    <a:pt x="867099" y="7451"/>
                  </a:cubicBezTo>
                  <a:lnTo>
                    <a:pt x="874336" y="15073"/>
                  </a:lnTo>
                  <a:cubicBezTo>
                    <a:pt x="883430" y="24653"/>
                    <a:pt x="883036" y="39791"/>
                    <a:pt x="873456" y="48886"/>
                  </a:cubicBezTo>
                  <a:lnTo>
                    <a:pt x="738232" y="180451"/>
                  </a:lnTo>
                  <a:cubicBezTo>
                    <a:pt x="735838" y="182725"/>
                    <a:pt x="734901" y="184836"/>
                    <a:pt x="734701" y="186577"/>
                  </a:cubicBezTo>
                  <a:lnTo>
                    <a:pt x="734792" y="187865"/>
                  </a:lnTo>
                  <a:lnTo>
                    <a:pt x="736765" y="188259"/>
                  </a:lnTo>
                  <a:cubicBezTo>
                    <a:pt x="737784" y="188092"/>
                    <a:pt x="739065" y="187629"/>
                    <a:pt x="740521" y="186910"/>
                  </a:cubicBezTo>
                  <a:lnTo>
                    <a:pt x="741372" y="186398"/>
                  </a:lnTo>
                  <a:lnTo>
                    <a:pt x="744464" y="183942"/>
                  </a:lnTo>
                  <a:cubicBezTo>
                    <a:pt x="766266" y="166246"/>
                    <a:pt x="812711" y="123904"/>
                    <a:pt x="902899" y="45136"/>
                  </a:cubicBezTo>
                  <a:cubicBezTo>
                    <a:pt x="915779" y="33558"/>
                    <a:pt x="941937" y="34894"/>
                    <a:pt x="953514" y="47775"/>
                  </a:cubicBezTo>
                  <a:lnTo>
                    <a:pt x="953716" y="47999"/>
                  </a:lnTo>
                  <a:cubicBezTo>
                    <a:pt x="965295" y="60879"/>
                    <a:pt x="964238" y="80706"/>
                    <a:pt x="951358" y="92284"/>
                  </a:cubicBezTo>
                  <a:lnTo>
                    <a:pt x="828310" y="202893"/>
                  </a:lnTo>
                  <a:lnTo>
                    <a:pt x="785758" y="240432"/>
                  </a:lnTo>
                  <a:lnTo>
                    <a:pt x="891421" y="153002"/>
                  </a:lnTo>
                  <a:lnTo>
                    <a:pt x="931233" y="121399"/>
                  </a:lnTo>
                  <a:cubicBezTo>
                    <a:pt x="938913" y="115302"/>
                    <a:pt x="948775" y="113819"/>
                    <a:pt x="957473" y="116563"/>
                  </a:cubicBezTo>
                  <a:cubicBezTo>
                    <a:pt x="962691" y="118210"/>
                    <a:pt x="967492" y="121380"/>
                    <a:pt x="971150" y="125988"/>
                  </a:cubicBezTo>
                  <a:cubicBezTo>
                    <a:pt x="980906" y="138279"/>
                    <a:pt x="978851" y="156150"/>
                    <a:pt x="966562" y="165907"/>
                  </a:cubicBezTo>
                  <a:cubicBezTo>
                    <a:pt x="910304" y="210741"/>
                    <a:pt x="877833" y="246835"/>
                    <a:pt x="821575" y="291671"/>
                  </a:cubicBezTo>
                  <a:cubicBezTo>
                    <a:pt x="799070" y="309889"/>
                    <a:pt x="806855" y="308502"/>
                    <a:pt x="818242" y="304146"/>
                  </a:cubicBezTo>
                  <a:lnTo>
                    <a:pt x="824030" y="301801"/>
                  </a:lnTo>
                  <a:lnTo>
                    <a:pt x="830191" y="296872"/>
                  </a:lnTo>
                  <a:cubicBezTo>
                    <a:pt x="859693" y="273255"/>
                    <a:pt x="891280" y="248171"/>
                    <a:pt x="908526" y="238712"/>
                  </a:cubicBezTo>
                  <a:cubicBezTo>
                    <a:pt x="936119" y="223576"/>
                    <a:pt x="938688" y="231009"/>
                    <a:pt x="948444" y="243299"/>
                  </a:cubicBezTo>
                  <a:cubicBezTo>
                    <a:pt x="958200" y="255589"/>
                    <a:pt x="956145" y="273462"/>
                    <a:pt x="943855" y="283218"/>
                  </a:cubicBezTo>
                  <a:cubicBezTo>
                    <a:pt x="929691" y="300047"/>
                    <a:pt x="884232" y="332494"/>
                    <a:pt x="863136" y="348342"/>
                  </a:cubicBezTo>
                  <a:cubicBezTo>
                    <a:pt x="842040" y="364189"/>
                    <a:pt x="832094" y="375641"/>
                    <a:pt x="817278" y="378305"/>
                  </a:cubicBezTo>
                  <a:lnTo>
                    <a:pt x="814780" y="379576"/>
                  </a:lnTo>
                  <a:lnTo>
                    <a:pt x="810574" y="382319"/>
                  </a:lnTo>
                  <a:cubicBezTo>
                    <a:pt x="761352" y="414676"/>
                    <a:pt x="775069" y="409399"/>
                    <a:pt x="749973" y="423501"/>
                  </a:cubicBezTo>
                  <a:cubicBezTo>
                    <a:pt x="719086" y="440858"/>
                    <a:pt x="699610" y="458388"/>
                    <a:pt x="670631" y="457344"/>
                  </a:cubicBezTo>
                  <a:lnTo>
                    <a:pt x="628565" y="448617"/>
                  </a:lnTo>
                  <a:lnTo>
                    <a:pt x="624642" y="456078"/>
                  </a:lnTo>
                  <a:cubicBezTo>
                    <a:pt x="597909" y="498155"/>
                    <a:pt x="521850" y="582604"/>
                    <a:pt x="426470" y="674023"/>
                  </a:cubicBezTo>
                  <a:cubicBezTo>
                    <a:pt x="299299" y="795914"/>
                    <a:pt x="185963" y="884016"/>
                    <a:pt x="173316" y="870821"/>
                  </a:cubicBezTo>
                  <a:lnTo>
                    <a:pt x="171003" y="868408"/>
                  </a:lnTo>
                  <a:lnTo>
                    <a:pt x="34129" y="868408"/>
                  </a:lnTo>
                  <a:cubicBezTo>
                    <a:pt x="15282" y="868408"/>
                    <a:pt x="0" y="700747"/>
                    <a:pt x="0" y="493901"/>
                  </a:cubicBezTo>
                  <a:cubicBezTo>
                    <a:pt x="0" y="287055"/>
                    <a:pt x="15282" y="119394"/>
                    <a:pt x="34129" y="119394"/>
                  </a:cubicBezTo>
                  <a:lnTo>
                    <a:pt x="178009" y="119394"/>
                  </a:lnTo>
                  <a:cubicBezTo>
                    <a:pt x="196856" y="119394"/>
                    <a:pt x="212138" y="287055"/>
                    <a:pt x="212138" y="493901"/>
                  </a:cubicBezTo>
                  <a:lnTo>
                    <a:pt x="210197" y="599380"/>
                  </a:lnTo>
                  <a:lnTo>
                    <a:pt x="284115" y="525499"/>
                  </a:lnTo>
                  <a:cubicBezTo>
                    <a:pt x="379493" y="434080"/>
                    <a:pt x="467090" y="361669"/>
                    <a:pt x="510262" y="336742"/>
                  </a:cubicBezTo>
                  <a:lnTo>
                    <a:pt x="512320" y="335770"/>
                  </a:lnTo>
                  <a:lnTo>
                    <a:pt x="511936" y="335211"/>
                  </a:lnTo>
                  <a:cubicBezTo>
                    <a:pt x="492898" y="296201"/>
                    <a:pt x="497341" y="256382"/>
                    <a:pt x="528156" y="206729"/>
                  </a:cubicBezTo>
                  <a:cubicBezTo>
                    <a:pt x="557695" y="142644"/>
                    <a:pt x="556398" y="150539"/>
                    <a:pt x="555621" y="123388"/>
                  </a:cubicBezTo>
                  <a:cubicBezTo>
                    <a:pt x="544928" y="98266"/>
                    <a:pt x="530676" y="69602"/>
                    <a:pt x="530007" y="54194"/>
                  </a:cubicBezTo>
                  <a:lnTo>
                    <a:pt x="530103" y="51496"/>
                  </a:lnTo>
                  <a:lnTo>
                    <a:pt x="529687" y="47333"/>
                  </a:lnTo>
                  <a:cubicBezTo>
                    <a:pt x="529662" y="39106"/>
                    <a:pt x="532169" y="32120"/>
                    <a:pt x="537432" y="27564"/>
                  </a:cubicBezTo>
                  <a:cubicBezTo>
                    <a:pt x="551470" y="15415"/>
                    <a:pt x="579798" y="25150"/>
                    <a:pt x="600705" y="49307"/>
                  </a:cubicBezTo>
                  <a:cubicBezTo>
                    <a:pt x="607238" y="56855"/>
                    <a:pt x="612273" y="64920"/>
                    <a:pt x="615680" y="72812"/>
                  </a:cubicBezTo>
                  <a:lnTo>
                    <a:pt x="618946" y="82609"/>
                  </a:lnTo>
                  <a:lnTo>
                    <a:pt x="619132" y="84159"/>
                  </a:lnTo>
                  <a:cubicBezTo>
                    <a:pt x="620102" y="98938"/>
                    <a:pt x="618581" y="112630"/>
                    <a:pt x="614698" y="122712"/>
                  </a:cubicBezTo>
                  <a:lnTo>
                    <a:pt x="614987" y="122593"/>
                  </a:lnTo>
                  <a:lnTo>
                    <a:pt x="614002" y="127552"/>
                  </a:lnTo>
                  <a:cubicBezTo>
                    <a:pt x="613476" y="135214"/>
                    <a:pt x="615868" y="142716"/>
                    <a:pt x="620471" y="148663"/>
                  </a:cubicBezTo>
                  <a:lnTo>
                    <a:pt x="623009" y="151359"/>
                  </a:lnTo>
                  <a:lnTo>
                    <a:pt x="623025" y="152349"/>
                  </a:lnTo>
                  <a:lnTo>
                    <a:pt x="624018" y="152432"/>
                  </a:lnTo>
                  <a:lnTo>
                    <a:pt x="624613" y="153062"/>
                  </a:lnTo>
                  <a:cubicBezTo>
                    <a:pt x="627671" y="155740"/>
                    <a:pt x="631305" y="157871"/>
                    <a:pt x="635408" y="159243"/>
                  </a:cubicBezTo>
                  <a:lnTo>
                    <a:pt x="638892" y="159943"/>
                  </a:lnTo>
                  <a:lnTo>
                    <a:pt x="641177" y="161064"/>
                  </a:lnTo>
                  <a:cubicBezTo>
                    <a:pt x="647852" y="163494"/>
                    <a:pt x="656612" y="162785"/>
                    <a:pt x="664717" y="158508"/>
                  </a:cubicBezTo>
                  <a:cubicBezTo>
                    <a:pt x="666337" y="157654"/>
                    <a:pt x="667855" y="156696"/>
                    <a:pt x="669261" y="155656"/>
                  </a:cubicBezTo>
                  <a:lnTo>
                    <a:pt x="671431" y="153780"/>
                  </a:lnTo>
                  <a:lnTo>
                    <a:pt x="671523" y="153804"/>
                  </a:lnTo>
                  <a:lnTo>
                    <a:pt x="674725" y="150837"/>
                  </a:lnTo>
                  <a:cubicBezTo>
                    <a:pt x="727578" y="102748"/>
                    <a:pt x="782058" y="55202"/>
                    <a:pt x="833285" y="6571"/>
                  </a:cubicBezTo>
                  <a:cubicBezTo>
                    <a:pt x="840471" y="-250"/>
                    <a:pt x="850783" y="-1734"/>
                    <a:pt x="859327" y="1992"/>
                  </a:cubicBezTo>
                  <a:close/>
                </a:path>
              </a:pathLst>
            </a:custGeom>
            <a:solidFill>
              <a:srgbClr val="D09F6E"/>
            </a:solidFill>
            <a:ln w="9525" cap="flat" cmpd="sng" algn="ctr">
              <a:noFill/>
              <a:prstDash val="solid"/>
            </a:ln>
            <a:effectLst/>
          </p:spPr>
          <p:txBody>
            <a:bodyPr wrap="square" rtlCol="0" anchor="ctr">
              <a:noAutofit/>
            </a:bodyPr>
            <a:lstStyle/>
            <a:p>
              <a:pPr algn="ctr" defTabSz="457200" fontAlgn="base">
                <a:spcBef>
                  <a:spcPct val="0"/>
                </a:spcBef>
                <a:spcAft>
                  <a:spcPct val="0"/>
                </a:spcAft>
                <a:defRPr/>
              </a:pPr>
              <a:endParaRPr lang="en-US" sz="1530" kern="0">
                <a:solidFill>
                  <a:prstClr val="white"/>
                </a:solidFill>
                <a:latin typeface="Calibri" panose="020F0502020204030204"/>
              </a:endParaRPr>
            </a:p>
          </p:txBody>
        </p:sp>
        <p:grpSp>
          <p:nvGrpSpPr>
            <p:cNvPr id="7" name="Group 6">
              <a:extLst>
                <a:ext uri="{FF2B5EF4-FFF2-40B4-BE49-F238E27FC236}">
                  <a16:creationId xmlns:a16="http://schemas.microsoft.com/office/drawing/2014/main" id="{04F74DEA-3163-0CE0-EAA3-3ED6104DC602}"/>
                </a:ext>
              </a:extLst>
            </p:cNvPr>
            <p:cNvGrpSpPr/>
            <p:nvPr/>
          </p:nvGrpSpPr>
          <p:grpSpPr>
            <a:xfrm>
              <a:off x="6564515" y="5271648"/>
              <a:ext cx="1612257" cy="4546470"/>
              <a:chOff x="6933999" y="1766450"/>
              <a:chExt cx="1612257" cy="4546470"/>
            </a:xfrm>
          </p:grpSpPr>
          <p:grpSp>
            <p:nvGrpSpPr>
              <p:cNvPr id="8" name="Group 7">
                <a:extLst>
                  <a:ext uri="{FF2B5EF4-FFF2-40B4-BE49-F238E27FC236}">
                    <a16:creationId xmlns:a16="http://schemas.microsoft.com/office/drawing/2014/main" id="{002126DE-4707-FCCB-D984-10AA56EE31CD}"/>
                  </a:ext>
                </a:extLst>
              </p:cNvPr>
              <p:cNvGrpSpPr/>
              <p:nvPr/>
            </p:nvGrpSpPr>
            <p:grpSpPr>
              <a:xfrm>
                <a:off x="6933999" y="4803676"/>
                <a:ext cx="1606514" cy="1509244"/>
                <a:chOff x="-2376531" y="6832600"/>
                <a:chExt cx="1606514" cy="1509244"/>
              </a:xfrm>
            </p:grpSpPr>
            <p:pic>
              <p:nvPicPr>
                <p:cNvPr id="17" name="Picture 16">
                  <a:extLst>
                    <a:ext uri="{FF2B5EF4-FFF2-40B4-BE49-F238E27FC236}">
                      <a16:creationId xmlns:a16="http://schemas.microsoft.com/office/drawing/2014/main" id="{375035EE-F389-B11D-CE00-06BF5E9CC61B}"/>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66935"/>
                <a:stretch/>
              </p:blipFill>
              <p:spPr bwMode="auto">
                <a:xfrm>
                  <a:off x="-2376531" y="6832600"/>
                  <a:ext cx="1606514" cy="1509244"/>
                </a:xfrm>
                <a:custGeom>
                  <a:avLst/>
                  <a:gdLst>
                    <a:gd name="connsiteX0" fmla="*/ 0 w 1606514"/>
                    <a:gd name="connsiteY0" fmla="*/ 0 h 1509244"/>
                    <a:gd name="connsiteX1" fmla="*/ 150856 w 1606514"/>
                    <a:gd name="connsiteY1" fmla="*/ 0 h 1509244"/>
                    <a:gd name="connsiteX2" fmla="*/ 150856 w 1606514"/>
                    <a:gd name="connsiteY2" fmla="*/ 196850 h 1509244"/>
                    <a:gd name="connsiteX3" fmla="*/ 554081 w 1606514"/>
                    <a:gd name="connsiteY3" fmla="*/ 196850 h 1509244"/>
                    <a:gd name="connsiteX4" fmla="*/ 554081 w 1606514"/>
                    <a:gd name="connsiteY4" fmla="*/ 0 h 1509244"/>
                    <a:gd name="connsiteX5" fmla="*/ 1287506 w 1606514"/>
                    <a:gd name="connsiteY5" fmla="*/ 0 h 1509244"/>
                    <a:gd name="connsiteX6" fmla="*/ 1287506 w 1606514"/>
                    <a:gd name="connsiteY6" fmla="*/ 168275 h 1509244"/>
                    <a:gd name="connsiteX7" fmla="*/ 1528806 w 1606514"/>
                    <a:gd name="connsiteY7" fmla="*/ 168275 h 1509244"/>
                    <a:gd name="connsiteX8" fmla="*/ 1528806 w 1606514"/>
                    <a:gd name="connsiteY8" fmla="*/ 0 h 1509244"/>
                    <a:gd name="connsiteX9" fmla="*/ 1606514 w 1606514"/>
                    <a:gd name="connsiteY9" fmla="*/ 0 h 1509244"/>
                    <a:gd name="connsiteX10" fmla="*/ 1606514 w 1606514"/>
                    <a:gd name="connsiteY10" fmla="*/ 1509244 h 1509244"/>
                    <a:gd name="connsiteX11" fmla="*/ 0 w 1606514"/>
                    <a:gd name="connsiteY11" fmla="*/ 1509244 h 150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6514" h="1509244">
                      <a:moveTo>
                        <a:pt x="0" y="0"/>
                      </a:moveTo>
                      <a:lnTo>
                        <a:pt x="150856" y="0"/>
                      </a:lnTo>
                      <a:lnTo>
                        <a:pt x="150856" y="196850"/>
                      </a:lnTo>
                      <a:lnTo>
                        <a:pt x="554081" y="196850"/>
                      </a:lnTo>
                      <a:lnTo>
                        <a:pt x="554081" y="0"/>
                      </a:lnTo>
                      <a:lnTo>
                        <a:pt x="1287506" y="0"/>
                      </a:lnTo>
                      <a:lnTo>
                        <a:pt x="1287506" y="168275"/>
                      </a:lnTo>
                      <a:lnTo>
                        <a:pt x="1528806" y="168275"/>
                      </a:lnTo>
                      <a:lnTo>
                        <a:pt x="1528806" y="0"/>
                      </a:lnTo>
                      <a:lnTo>
                        <a:pt x="1606514" y="0"/>
                      </a:lnTo>
                      <a:lnTo>
                        <a:pt x="1606514" y="1509244"/>
                      </a:lnTo>
                      <a:lnTo>
                        <a:pt x="0" y="1509244"/>
                      </a:lnTo>
                      <a:close/>
                    </a:path>
                  </a:pathLst>
                </a:custGeom>
                <a:noFill/>
                <a:extLst>
                  <a:ext uri="{909E8E84-426E-40DD-AFC4-6F175D3DCCD1}">
                    <a14:hiddenFill xmlns:a14="http://schemas.microsoft.com/office/drawing/2010/main">
                      <a:solidFill>
                        <a:srgbClr val="FFFFFF"/>
                      </a:solidFill>
                    </a14:hiddenFill>
                  </a:ext>
                </a:extLst>
              </p:spPr>
            </p:pic>
            <p:sp>
              <p:nvSpPr>
                <p:cNvPr id="18" name="Rectangle 17">
                  <a:extLst>
                    <a:ext uri="{FF2B5EF4-FFF2-40B4-BE49-F238E27FC236}">
                      <a16:creationId xmlns:a16="http://schemas.microsoft.com/office/drawing/2014/main" id="{6BD60736-8CB7-4056-A0F0-887299539F99}"/>
                    </a:ext>
                  </a:extLst>
                </p:cNvPr>
                <p:cNvSpPr/>
                <p:nvPr/>
              </p:nvSpPr>
              <p:spPr>
                <a:xfrm rot="189346">
                  <a:off x="-2032000" y="6832600"/>
                  <a:ext cx="301625" cy="238125"/>
                </a:xfrm>
                <a:prstGeom prst="rect">
                  <a:avLst/>
                </a:prstGeom>
                <a:solidFill>
                  <a:srgbClr val="000000"/>
                </a:solidFill>
                <a:ln w="9525" cap="flat" cmpd="sng" algn="ctr">
                  <a:noFill/>
                  <a:prstDash val="solid"/>
                </a:ln>
                <a:effectLst/>
              </p:spPr>
              <p:txBody>
                <a:bodyPr rtlCol="0" anchor="ctr"/>
                <a:lstStyle/>
                <a:p>
                  <a:pPr algn="ctr" defTabSz="457200">
                    <a:defRPr/>
                  </a:pPr>
                  <a:endParaRPr lang="en-US" kern="0">
                    <a:solidFill>
                      <a:prstClr val="white"/>
                    </a:solidFill>
                    <a:latin typeface="Calibri"/>
                  </a:endParaRPr>
                </a:p>
              </p:txBody>
            </p:sp>
          </p:grpSp>
          <p:grpSp>
            <p:nvGrpSpPr>
              <p:cNvPr id="9" name="Group 8">
                <a:extLst>
                  <a:ext uri="{FF2B5EF4-FFF2-40B4-BE49-F238E27FC236}">
                    <a16:creationId xmlns:a16="http://schemas.microsoft.com/office/drawing/2014/main" id="{F8984AAB-4C88-D43F-D0E0-D77B53FED0D9}"/>
                  </a:ext>
                </a:extLst>
              </p:cNvPr>
              <p:cNvGrpSpPr/>
              <p:nvPr/>
            </p:nvGrpSpPr>
            <p:grpSpPr>
              <a:xfrm flipH="1">
                <a:off x="8158770" y="3511001"/>
                <a:ext cx="384447" cy="1651647"/>
                <a:chOff x="8693479" y="9726083"/>
                <a:chExt cx="384447" cy="1651647"/>
              </a:xfrm>
            </p:grpSpPr>
            <p:sp>
              <p:nvSpPr>
                <p:cNvPr id="14" name="Flowchart: Terminator 13">
                  <a:extLst>
                    <a:ext uri="{FF2B5EF4-FFF2-40B4-BE49-F238E27FC236}">
                      <a16:creationId xmlns:a16="http://schemas.microsoft.com/office/drawing/2014/main" id="{42B2D1BA-ADCD-5A3D-F46C-7BDD58D5026C}"/>
                    </a:ext>
                  </a:extLst>
                </p:cNvPr>
                <p:cNvSpPr/>
                <p:nvPr/>
              </p:nvSpPr>
              <p:spPr>
                <a:xfrm rot="11848313">
                  <a:off x="8775643" y="9726083"/>
                  <a:ext cx="283464" cy="855696"/>
                </a:xfrm>
                <a:prstGeom prst="flowChartTerminator">
                  <a:avLst/>
                </a:prstGeom>
                <a:solidFill>
                  <a:srgbClr val="D09F6E"/>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15" name="Flowchart: Terminator 1151">
                  <a:extLst>
                    <a:ext uri="{FF2B5EF4-FFF2-40B4-BE49-F238E27FC236}">
                      <a16:creationId xmlns:a16="http://schemas.microsoft.com/office/drawing/2014/main" id="{529E4E35-CE5F-6744-4D9F-215B00DF5225}"/>
                    </a:ext>
                  </a:extLst>
                </p:cNvPr>
                <p:cNvSpPr/>
                <p:nvPr/>
              </p:nvSpPr>
              <p:spPr>
                <a:xfrm rot="10395193">
                  <a:off x="8693479" y="10515661"/>
                  <a:ext cx="260317" cy="604197"/>
                </a:xfrm>
                <a:custGeom>
                  <a:avLst/>
                  <a:gdLst>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75 w 21600"/>
                    <a:gd name="connsiteY4" fmla="*/ 21600 h 21600"/>
                    <a:gd name="connsiteX5" fmla="*/ 0 w 21600"/>
                    <a:gd name="connsiteY5" fmla="*/ 10800 h 21600"/>
                    <a:gd name="connsiteX6" fmla="*/ 3475 w 21600"/>
                    <a:gd name="connsiteY6" fmla="*/ 0 h 21600"/>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89 w 21600"/>
                    <a:gd name="connsiteY4" fmla="*/ 20087 h 21600"/>
                    <a:gd name="connsiteX5" fmla="*/ 0 w 21600"/>
                    <a:gd name="connsiteY5" fmla="*/ 10800 h 21600"/>
                    <a:gd name="connsiteX6" fmla="*/ 3475 w 21600"/>
                    <a:gd name="connsiteY6" fmla="*/ 0 h 21600"/>
                    <a:gd name="connsiteX0" fmla="*/ 4021 w 22146"/>
                    <a:gd name="connsiteY0" fmla="*/ 0 h 21600"/>
                    <a:gd name="connsiteX1" fmla="*/ 18671 w 22146"/>
                    <a:gd name="connsiteY1" fmla="*/ 0 h 21600"/>
                    <a:gd name="connsiteX2" fmla="*/ 22146 w 22146"/>
                    <a:gd name="connsiteY2" fmla="*/ 10800 h 21600"/>
                    <a:gd name="connsiteX3" fmla="*/ 18671 w 22146"/>
                    <a:gd name="connsiteY3" fmla="*/ 21600 h 21600"/>
                    <a:gd name="connsiteX4" fmla="*/ 4035 w 22146"/>
                    <a:gd name="connsiteY4" fmla="*/ 20087 h 21600"/>
                    <a:gd name="connsiteX5" fmla="*/ 546 w 22146"/>
                    <a:gd name="connsiteY5" fmla="*/ 10800 h 21600"/>
                    <a:gd name="connsiteX6" fmla="*/ 4021 w 22146"/>
                    <a:gd name="connsiteY6" fmla="*/ 0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6" h="21600">
                      <a:moveTo>
                        <a:pt x="4021" y="0"/>
                      </a:moveTo>
                      <a:lnTo>
                        <a:pt x="18671" y="0"/>
                      </a:lnTo>
                      <a:cubicBezTo>
                        <a:pt x="20590" y="0"/>
                        <a:pt x="22146" y="4835"/>
                        <a:pt x="22146" y="10800"/>
                      </a:cubicBezTo>
                      <a:cubicBezTo>
                        <a:pt x="22146" y="16765"/>
                        <a:pt x="20590" y="21600"/>
                        <a:pt x="18671" y="21600"/>
                      </a:cubicBezTo>
                      <a:cubicBezTo>
                        <a:pt x="13788" y="21600"/>
                        <a:pt x="8918" y="20087"/>
                        <a:pt x="4035" y="20087"/>
                      </a:cubicBezTo>
                      <a:cubicBezTo>
                        <a:pt x="2116" y="20087"/>
                        <a:pt x="-1341" y="17957"/>
                        <a:pt x="546" y="10800"/>
                      </a:cubicBezTo>
                      <a:cubicBezTo>
                        <a:pt x="2433" y="3643"/>
                        <a:pt x="2102" y="0"/>
                        <a:pt x="4021" y="0"/>
                      </a:cubicBezTo>
                      <a:close/>
                    </a:path>
                  </a:pathLst>
                </a:custGeom>
                <a:solidFill>
                  <a:srgbClr val="D09F6E"/>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16" name="Freeform: Shape 15">
                  <a:extLst>
                    <a:ext uri="{FF2B5EF4-FFF2-40B4-BE49-F238E27FC236}">
                      <a16:creationId xmlns:a16="http://schemas.microsoft.com/office/drawing/2014/main" id="{14A5F1A2-089A-78D6-C638-344AE0FCF00A}"/>
                    </a:ext>
                  </a:extLst>
                </p:cNvPr>
                <p:cNvSpPr/>
                <p:nvPr/>
              </p:nvSpPr>
              <p:spPr>
                <a:xfrm rot="17053984">
                  <a:off x="8718481" y="11018286"/>
                  <a:ext cx="367043" cy="351846"/>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D09F6E"/>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457200">
                    <a:defRPr/>
                  </a:pPr>
                  <a:endParaRPr lang="en-US" kern="0">
                    <a:solidFill>
                      <a:prstClr val="white"/>
                    </a:solidFill>
                    <a:latin typeface="Calibri"/>
                  </a:endParaRPr>
                </a:p>
              </p:txBody>
            </p:sp>
          </p:grpSp>
          <p:sp>
            <p:nvSpPr>
              <p:cNvPr id="10" name="Rectangle 9">
                <a:extLst>
                  <a:ext uri="{FF2B5EF4-FFF2-40B4-BE49-F238E27FC236}">
                    <a16:creationId xmlns:a16="http://schemas.microsoft.com/office/drawing/2014/main" id="{F70F93E9-6E44-3347-9D10-8E052C9139C3}"/>
                  </a:ext>
                </a:extLst>
              </p:cNvPr>
              <p:cNvSpPr/>
              <p:nvPr/>
            </p:nvSpPr>
            <p:spPr>
              <a:xfrm>
                <a:off x="7271739" y="3876144"/>
                <a:ext cx="962705" cy="952932"/>
              </a:xfrm>
              <a:prstGeom prst="rect">
                <a:avLst/>
              </a:prstGeom>
              <a:solidFill>
                <a:srgbClr val="ED7D31"/>
              </a:solidFill>
              <a:ln w="9525" cap="flat" cmpd="sng" algn="ctr">
                <a:noFill/>
                <a:prstDash val="solid"/>
              </a:ln>
              <a:effectLst/>
            </p:spPr>
            <p:txBody>
              <a:bodyPr rtlCol="0" anchor="ctr"/>
              <a:lstStyle/>
              <a:p>
                <a:pPr algn="ctr" defTabSz="457200">
                  <a:defRPr/>
                </a:pPr>
                <a:endParaRPr lang="en-US" kern="0">
                  <a:solidFill>
                    <a:prstClr val="white"/>
                  </a:solidFill>
                  <a:latin typeface="Calibri"/>
                </a:endParaRPr>
              </a:p>
            </p:txBody>
          </p:sp>
          <p:grpSp>
            <p:nvGrpSpPr>
              <p:cNvPr id="11" name="Group 10">
                <a:extLst>
                  <a:ext uri="{FF2B5EF4-FFF2-40B4-BE49-F238E27FC236}">
                    <a16:creationId xmlns:a16="http://schemas.microsoft.com/office/drawing/2014/main" id="{27BE91DB-EA0A-8ABF-4046-6581C316BE56}"/>
                  </a:ext>
                </a:extLst>
              </p:cNvPr>
              <p:cNvGrpSpPr/>
              <p:nvPr/>
            </p:nvGrpSpPr>
            <p:grpSpPr>
              <a:xfrm>
                <a:off x="6939742" y="1766450"/>
                <a:ext cx="1606514" cy="2386247"/>
                <a:chOff x="6939742" y="1766450"/>
                <a:chExt cx="1606514" cy="2386247"/>
              </a:xfrm>
            </p:grpSpPr>
            <p:sp>
              <p:nvSpPr>
                <p:cNvPr id="12" name="Oval 11">
                  <a:extLst>
                    <a:ext uri="{FF2B5EF4-FFF2-40B4-BE49-F238E27FC236}">
                      <a16:creationId xmlns:a16="http://schemas.microsoft.com/office/drawing/2014/main" id="{A7C6E637-67F0-1C98-F86E-9DF6A6A257B2}"/>
                    </a:ext>
                  </a:extLst>
                </p:cNvPr>
                <p:cNvSpPr/>
                <p:nvPr/>
              </p:nvSpPr>
              <p:spPr>
                <a:xfrm>
                  <a:off x="8333412" y="2447682"/>
                  <a:ext cx="184663" cy="396585"/>
                </a:xfrm>
                <a:prstGeom prst="ellipse">
                  <a:avLst/>
                </a:prstGeom>
                <a:solidFill>
                  <a:srgbClr val="B0753A"/>
                </a:solidFill>
                <a:ln w="9525" cap="flat" cmpd="sng" algn="ctr">
                  <a:noFill/>
                  <a:prstDash val="solid"/>
                </a:ln>
                <a:effectLst/>
              </p:spPr>
              <p:txBody>
                <a:bodyPr rtlCol="0" anchor="ctr"/>
                <a:lstStyle/>
                <a:p>
                  <a:pPr algn="ctr" defTabSz="457200">
                    <a:defRPr/>
                  </a:pPr>
                  <a:endParaRPr lang="en-US" kern="0">
                    <a:solidFill>
                      <a:prstClr val="white"/>
                    </a:solidFill>
                    <a:latin typeface="Calibri"/>
                  </a:endParaRPr>
                </a:p>
              </p:txBody>
            </p:sp>
            <p:pic>
              <p:nvPicPr>
                <p:cNvPr id="13" name="Picture 12">
                  <a:extLst>
                    <a:ext uri="{FF2B5EF4-FFF2-40B4-BE49-F238E27FC236}">
                      <a16:creationId xmlns:a16="http://schemas.microsoft.com/office/drawing/2014/main" id="{F40F9098-BF96-2119-CB85-AE860C934E5B}"/>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47720"/>
                <a:stretch/>
              </p:blipFill>
              <p:spPr bwMode="auto">
                <a:xfrm>
                  <a:off x="6939742" y="1766450"/>
                  <a:ext cx="1606514" cy="2386247"/>
                </a:xfrm>
                <a:custGeom>
                  <a:avLst/>
                  <a:gdLst>
                    <a:gd name="connsiteX0" fmla="*/ 0 w 1606514"/>
                    <a:gd name="connsiteY0" fmla="*/ 0 h 2386247"/>
                    <a:gd name="connsiteX1" fmla="*/ 1606514 w 1606514"/>
                    <a:gd name="connsiteY1" fmla="*/ 0 h 2386247"/>
                    <a:gd name="connsiteX2" fmla="*/ 1606514 w 1606514"/>
                    <a:gd name="connsiteY2" fmla="*/ 2237497 h 2386247"/>
                    <a:gd name="connsiteX3" fmla="*/ 1174512 w 1606514"/>
                    <a:gd name="connsiteY3" fmla="*/ 2386247 h 2386247"/>
                    <a:gd name="connsiteX4" fmla="*/ 366201 w 1606514"/>
                    <a:gd name="connsiteY4" fmla="*/ 2386247 h 2386247"/>
                    <a:gd name="connsiteX5" fmla="*/ 0 w 1606514"/>
                    <a:gd name="connsiteY5" fmla="*/ 2260154 h 2386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6514" h="2386247">
                      <a:moveTo>
                        <a:pt x="0" y="0"/>
                      </a:moveTo>
                      <a:lnTo>
                        <a:pt x="1606514" y="0"/>
                      </a:lnTo>
                      <a:lnTo>
                        <a:pt x="1606514" y="2237497"/>
                      </a:lnTo>
                      <a:lnTo>
                        <a:pt x="1174512" y="2386247"/>
                      </a:lnTo>
                      <a:lnTo>
                        <a:pt x="366201" y="2386247"/>
                      </a:lnTo>
                      <a:lnTo>
                        <a:pt x="0" y="2260154"/>
                      </a:lnTo>
                      <a:close/>
                    </a:path>
                  </a:pathLst>
                </a:custGeom>
                <a:noFill/>
                <a:extLst>
                  <a:ext uri="{909E8E84-426E-40DD-AFC4-6F175D3DCCD1}">
                    <a14:hiddenFill xmlns:a14="http://schemas.microsoft.com/office/drawing/2010/main">
                      <a:solidFill>
                        <a:srgbClr val="FFFFFF"/>
                      </a:solidFill>
                    </a14:hiddenFill>
                  </a:ext>
                </a:extLst>
              </p:spPr>
            </p:pic>
          </p:grpSp>
        </p:grpSp>
      </p:grpSp>
    </p:spTree>
    <p:extLst>
      <p:ext uri="{BB962C8B-B14F-4D97-AF65-F5344CB8AC3E}">
        <p14:creationId xmlns:p14="http://schemas.microsoft.com/office/powerpoint/2010/main" val="162677153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a:extLst>
              <a:ext uri="{FF2B5EF4-FFF2-40B4-BE49-F238E27FC236}">
                <a16:creationId xmlns:a16="http://schemas.microsoft.com/office/drawing/2014/main" id="{6A987D01-529E-2774-B39A-ACD4ED4208D6}"/>
              </a:ext>
            </a:extLst>
          </p:cNvPr>
          <p:cNvSpPr txBox="1">
            <a:spLocks/>
          </p:cNvSpPr>
          <p:nvPr/>
        </p:nvSpPr>
        <p:spPr>
          <a:xfrm>
            <a:off x="450798" y="3023627"/>
            <a:ext cx="4877002" cy="1962855"/>
          </a:xfrm>
          <a:prstGeom prst="rect">
            <a:avLst/>
          </a:prstGeom>
        </p:spPr>
        <p:txBody>
          <a:bodyPr vert="horz" wrap="square" lIns="0" tIns="0" rIns="0" bIns="0" rtlCol="0" anchor="t">
            <a:normAutofit/>
          </a:bodyPr>
          <a:lstStyle>
            <a:lvl1pPr algn="l" defTabSz="914400" rtl="0" eaLnBrk="1" latinLnBrk="0" hangingPunct="1">
              <a:lnSpc>
                <a:spcPct val="90000"/>
              </a:lnSpc>
              <a:spcBef>
                <a:spcPct val="0"/>
              </a:spcBef>
              <a:buNone/>
              <a:defRPr sz="2800" i="1" kern="1200">
                <a:solidFill>
                  <a:schemeClr val="tx2"/>
                </a:solidFill>
                <a:latin typeface="+mj-lt"/>
                <a:ea typeface="+mj-ea"/>
                <a:cs typeface="+mj-cs"/>
              </a:defRPr>
            </a:lvl1pPr>
          </a:lstStyle>
          <a:p>
            <a:pPr algn="ctr"/>
            <a:r>
              <a:rPr lang="en-US" sz="4400" dirty="0"/>
              <a:t>Does this sound familiar?</a:t>
            </a:r>
          </a:p>
        </p:txBody>
      </p:sp>
      <p:sp>
        <p:nvSpPr>
          <p:cNvPr id="16" name="Oval 15">
            <a:extLst>
              <a:ext uri="{FF2B5EF4-FFF2-40B4-BE49-F238E27FC236}">
                <a16:creationId xmlns:a16="http://schemas.microsoft.com/office/drawing/2014/main" id="{5885CD6C-11C9-AA71-25B6-626E8AB25A73}"/>
              </a:ext>
            </a:extLst>
          </p:cNvPr>
          <p:cNvSpPr/>
          <p:nvPr/>
        </p:nvSpPr>
        <p:spPr>
          <a:xfrm>
            <a:off x="5908307" y="535555"/>
            <a:ext cx="5531586" cy="553289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rapezoid 16">
            <a:extLst>
              <a:ext uri="{FF2B5EF4-FFF2-40B4-BE49-F238E27FC236}">
                <a16:creationId xmlns:a16="http://schemas.microsoft.com/office/drawing/2014/main" id="{E36B36D2-453F-2393-B836-B04FFA63343D}"/>
              </a:ext>
            </a:extLst>
          </p:cNvPr>
          <p:cNvSpPr/>
          <p:nvPr/>
        </p:nvSpPr>
        <p:spPr>
          <a:xfrm rot="2244945">
            <a:off x="7146653" y="3780293"/>
            <a:ext cx="931090" cy="1839294"/>
          </a:xfrm>
          <a:prstGeom prst="trapezoid">
            <a:avLst/>
          </a:prstGeom>
          <a:solidFill>
            <a:srgbClr val="70D7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rapezoid 17">
            <a:extLst>
              <a:ext uri="{FF2B5EF4-FFF2-40B4-BE49-F238E27FC236}">
                <a16:creationId xmlns:a16="http://schemas.microsoft.com/office/drawing/2014/main" id="{4DEE979F-7869-D446-A7AB-5C5E192A59EF}"/>
              </a:ext>
            </a:extLst>
          </p:cNvPr>
          <p:cNvSpPr/>
          <p:nvPr/>
        </p:nvSpPr>
        <p:spPr>
          <a:xfrm rot="7880625">
            <a:off x="6778257" y="1301059"/>
            <a:ext cx="964886" cy="1774870"/>
          </a:xfrm>
          <a:prstGeom prst="trapezoid">
            <a:avLst/>
          </a:prstGeom>
          <a:solidFill>
            <a:srgbClr val="70D7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rapezoid 18">
            <a:extLst>
              <a:ext uri="{FF2B5EF4-FFF2-40B4-BE49-F238E27FC236}">
                <a16:creationId xmlns:a16="http://schemas.microsoft.com/office/drawing/2014/main" id="{50586578-EEC0-D935-A119-63E5F818B51B}"/>
              </a:ext>
            </a:extLst>
          </p:cNvPr>
          <p:cNvSpPr/>
          <p:nvPr/>
        </p:nvSpPr>
        <p:spPr>
          <a:xfrm rot="10591019">
            <a:off x="7985917" y="642104"/>
            <a:ext cx="931090" cy="1839294"/>
          </a:xfrm>
          <a:prstGeom prst="trapezoid">
            <a:avLst/>
          </a:prstGeom>
          <a:solidFill>
            <a:srgbClr val="70D7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rapezoid 19">
            <a:extLst>
              <a:ext uri="{FF2B5EF4-FFF2-40B4-BE49-F238E27FC236}">
                <a16:creationId xmlns:a16="http://schemas.microsoft.com/office/drawing/2014/main" id="{08BD53CE-A863-7AAB-2860-02643D7BE510}"/>
              </a:ext>
            </a:extLst>
          </p:cNvPr>
          <p:cNvSpPr/>
          <p:nvPr/>
        </p:nvSpPr>
        <p:spPr>
          <a:xfrm rot="4895607">
            <a:off x="6388037" y="2611620"/>
            <a:ext cx="964886" cy="1774870"/>
          </a:xfrm>
          <a:prstGeom prst="trapezoid">
            <a:avLst/>
          </a:prstGeom>
          <a:solidFill>
            <a:srgbClr val="70D7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rapezoid 20">
            <a:extLst>
              <a:ext uri="{FF2B5EF4-FFF2-40B4-BE49-F238E27FC236}">
                <a16:creationId xmlns:a16="http://schemas.microsoft.com/office/drawing/2014/main" id="{891DCE64-27AD-DB60-0C72-E9BDEF4D6336}"/>
              </a:ext>
            </a:extLst>
          </p:cNvPr>
          <p:cNvSpPr/>
          <p:nvPr/>
        </p:nvSpPr>
        <p:spPr>
          <a:xfrm rot="19843477">
            <a:off x="9188918" y="3891266"/>
            <a:ext cx="931090" cy="1839294"/>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rapezoid 21">
            <a:extLst>
              <a:ext uri="{FF2B5EF4-FFF2-40B4-BE49-F238E27FC236}">
                <a16:creationId xmlns:a16="http://schemas.microsoft.com/office/drawing/2014/main" id="{6C6AB232-7B01-76C4-B7A4-7DC80DA29998}"/>
              </a:ext>
            </a:extLst>
          </p:cNvPr>
          <p:cNvSpPr/>
          <p:nvPr/>
        </p:nvSpPr>
        <p:spPr>
          <a:xfrm rot="6456333">
            <a:off x="6456562" y="1928999"/>
            <a:ext cx="964886" cy="177487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rapezoid 22">
            <a:extLst>
              <a:ext uri="{FF2B5EF4-FFF2-40B4-BE49-F238E27FC236}">
                <a16:creationId xmlns:a16="http://schemas.microsoft.com/office/drawing/2014/main" id="{1522E0D3-E46C-61AE-7007-02220C47D21F}"/>
              </a:ext>
            </a:extLst>
          </p:cNvPr>
          <p:cNvSpPr/>
          <p:nvPr/>
        </p:nvSpPr>
        <p:spPr>
          <a:xfrm rot="9191532">
            <a:off x="7341586" y="824336"/>
            <a:ext cx="931090" cy="1839294"/>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rapezoid 23">
            <a:extLst>
              <a:ext uri="{FF2B5EF4-FFF2-40B4-BE49-F238E27FC236}">
                <a16:creationId xmlns:a16="http://schemas.microsoft.com/office/drawing/2014/main" id="{32F80632-BC98-A931-2EB1-143BF3376F33}"/>
              </a:ext>
            </a:extLst>
          </p:cNvPr>
          <p:cNvSpPr/>
          <p:nvPr/>
        </p:nvSpPr>
        <p:spPr>
          <a:xfrm rot="3561333">
            <a:off x="6594945" y="3247327"/>
            <a:ext cx="964886" cy="1870355"/>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rapezoid 24">
            <a:extLst>
              <a:ext uri="{FF2B5EF4-FFF2-40B4-BE49-F238E27FC236}">
                <a16:creationId xmlns:a16="http://schemas.microsoft.com/office/drawing/2014/main" id="{5DD66508-0580-F695-03B6-9D00BD832747}"/>
              </a:ext>
            </a:extLst>
          </p:cNvPr>
          <p:cNvSpPr/>
          <p:nvPr/>
        </p:nvSpPr>
        <p:spPr>
          <a:xfrm rot="11716181">
            <a:off x="8677848" y="685253"/>
            <a:ext cx="931090" cy="1839294"/>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rapezoid 25">
            <a:extLst>
              <a:ext uri="{FF2B5EF4-FFF2-40B4-BE49-F238E27FC236}">
                <a16:creationId xmlns:a16="http://schemas.microsoft.com/office/drawing/2014/main" id="{D633961C-2D85-BA5C-B04D-0DEF7694B591}"/>
              </a:ext>
            </a:extLst>
          </p:cNvPr>
          <p:cNvSpPr/>
          <p:nvPr/>
        </p:nvSpPr>
        <p:spPr>
          <a:xfrm rot="897730">
            <a:off x="7779172" y="4139115"/>
            <a:ext cx="931090" cy="1839294"/>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rapezoid 26">
            <a:extLst>
              <a:ext uri="{FF2B5EF4-FFF2-40B4-BE49-F238E27FC236}">
                <a16:creationId xmlns:a16="http://schemas.microsoft.com/office/drawing/2014/main" id="{A67FF302-27C2-4CBD-59C9-2D2E021B516C}"/>
              </a:ext>
            </a:extLst>
          </p:cNvPr>
          <p:cNvSpPr/>
          <p:nvPr/>
        </p:nvSpPr>
        <p:spPr>
          <a:xfrm rot="21403889">
            <a:off x="8547269" y="4187879"/>
            <a:ext cx="931090" cy="1839294"/>
          </a:xfrm>
          <a:prstGeom prst="trapezoid">
            <a:avLst/>
          </a:prstGeom>
          <a:solidFill>
            <a:srgbClr val="70D7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rapezoid 27">
            <a:extLst>
              <a:ext uri="{FF2B5EF4-FFF2-40B4-BE49-F238E27FC236}">
                <a16:creationId xmlns:a16="http://schemas.microsoft.com/office/drawing/2014/main" id="{5421B651-3F94-92AA-1A42-8387B57E97E8}"/>
              </a:ext>
            </a:extLst>
          </p:cNvPr>
          <p:cNvSpPr/>
          <p:nvPr/>
        </p:nvSpPr>
        <p:spPr>
          <a:xfrm rot="18410811">
            <a:off x="9687049" y="3477860"/>
            <a:ext cx="964886" cy="1774870"/>
          </a:xfrm>
          <a:prstGeom prst="trapezoid">
            <a:avLst/>
          </a:prstGeom>
          <a:solidFill>
            <a:srgbClr val="70D7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rapezoid 28">
            <a:extLst>
              <a:ext uri="{FF2B5EF4-FFF2-40B4-BE49-F238E27FC236}">
                <a16:creationId xmlns:a16="http://schemas.microsoft.com/office/drawing/2014/main" id="{C1DE5D1D-7F2E-864C-656B-B78D538B8AE1}"/>
              </a:ext>
            </a:extLst>
          </p:cNvPr>
          <p:cNvSpPr/>
          <p:nvPr/>
        </p:nvSpPr>
        <p:spPr>
          <a:xfrm rot="12982199">
            <a:off x="9306757" y="987994"/>
            <a:ext cx="931090" cy="1839294"/>
          </a:xfrm>
          <a:prstGeom prst="trapezoid">
            <a:avLst/>
          </a:prstGeom>
          <a:solidFill>
            <a:srgbClr val="70D7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rapezoid 29">
            <a:extLst>
              <a:ext uri="{FF2B5EF4-FFF2-40B4-BE49-F238E27FC236}">
                <a16:creationId xmlns:a16="http://schemas.microsoft.com/office/drawing/2014/main" id="{FAFF5589-79C0-26AC-A91A-C5C00B07C159}"/>
              </a:ext>
            </a:extLst>
          </p:cNvPr>
          <p:cNvSpPr/>
          <p:nvPr/>
        </p:nvSpPr>
        <p:spPr>
          <a:xfrm rot="15574641">
            <a:off x="10016674" y="2161982"/>
            <a:ext cx="964886" cy="1774870"/>
          </a:xfrm>
          <a:prstGeom prst="trapezoid">
            <a:avLst/>
          </a:prstGeom>
          <a:solidFill>
            <a:srgbClr val="70D7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rapezoid 31">
            <a:extLst>
              <a:ext uri="{FF2B5EF4-FFF2-40B4-BE49-F238E27FC236}">
                <a16:creationId xmlns:a16="http://schemas.microsoft.com/office/drawing/2014/main" id="{4A267342-2DEE-9454-C2DC-51FF136F26CF}"/>
              </a:ext>
            </a:extLst>
          </p:cNvPr>
          <p:cNvSpPr/>
          <p:nvPr/>
        </p:nvSpPr>
        <p:spPr>
          <a:xfrm rot="14291629">
            <a:off x="9750406" y="1527899"/>
            <a:ext cx="964886" cy="177487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rapezoid 33">
            <a:extLst>
              <a:ext uri="{FF2B5EF4-FFF2-40B4-BE49-F238E27FC236}">
                <a16:creationId xmlns:a16="http://schemas.microsoft.com/office/drawing/2014/main" id="{FB2B9CE4-C499-2F36-3749-FE34A253787E}"/>
              </a:ext>
            </a:extLst>
          </p:cNvPr>
          <p:cNvSpPr/>
          <p:nvPr/>
        </p:nvSpPr>
        <p:spPr>
          <a:xfrm rot="17155632">
            <a:off x="10009792" y="2798390"/>
            <a:ext cx="964886" cy="177487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Oval 35">
            <a:extLst>
              <a:ext uri="{FF2B5EF4-FFF2-40B4-BE49-F238E27FC236}">
                <a16:creationId xmlns:a16="http://schemas.microsoft.com/office/drawing/2014/main" id="{B6134577-11C3-2A9D-B38A-A91C81CC2346}"/>
              </a:ext>
            </a:extLst>
          </p:cNvPr>
          <p:cNvSpPr/>
          <p:nvPr/>
        </p:nvSpPr>
        <p:spPr>
          <a:xfrm>
            <a:off x="7018054" y="1743983"/>
            <a:ext cx="3275281" cy="3213736"/>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Circle: Hollow 36">
            <a:extLst>
              <a:ext uri="{FF2B5EF4-FFF2-40B4-BE49-F238E27FC236}">
                <a16:creationId xmlns:a16="http://schemas.microsoft.com/office/drawing/2014/main" id="{84346249-D26B-87D2-4801-D33542A4FF21}"/>
              </a:ext>
            </a:extLst>
          </p:cNvPr>
          <p:cNvSpPr/>
          <p:nvPr/>
        </p:nvSpPr>
        <p:spPr>
          <a:xfrm>
            <a:off x="5793593" y="535555"/>
            <a:ext cx="5750707" cy="5609230"/>
          </a:xfrm>
          <a:prstGeom prst="donut">
            <a:avLst>
              <a:gd name="adj" fmla="val 274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3" name="Oval 42">
            <a:extLst>
              <a:ext uri="{FF2B5EF4-FFF2-40B4-BE49-F238E27FC236}">
                <a16:creationId xmlns:a16="http://schemas.microsoft.com/office/drawing/2014/main" id="{703E7F55-5B66-56BC-AAB6-759B09F7F573}"/>
              </a:ext>
            </a:extLst>
          </p:cNvPr>
          <p:cNvSpPr/>
          <p:nvPr/>
        </p:nvSpPr>
        <p:spPr>
          <a:xfrm>
            <a:off x="8444779" y="1676755"/>
            <a:ext cx="508000" cy="468672"/>
          </a:xfrm>
          <a:prstGeom prst="ellipse">
            <a:avLst/>
          </a:prstGeom>
          <a:solidFill>
            <a:schemeClr val="tx1">
              <a:lumMod val="75000"/>
            </a:schemeClr>
          </a:solidFill>
          <a:ln>
            <a:solidFill>
              <a:schemeClr val="tx2">
                <a:lumMod val="90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RouletteWheelSpinn PE147501">
            <a:hlinkClick r:id="" action="ppaction://media"/>
            <a:extLst>
              <a:ext uri="{FF2B5EF4-FFF2-40B4-BE49-F238E27FC236}">
                <a16:creationId xmlns:a16="http://schemas.microsoft.com/office/drawing/2014/main" id="{7B5BF77B-3813-4242-95B2-09FCE821B876}"/>
              </a:ext>
            </a:extLst>
          </p:cNvPr>
          <p:cNvPicPr>
            <a:picLocks noChangeAspect="1"/>
          </p:cNvPicPr>
          <p:nvPr>
            <a:audioFile r:link="rId1"/>
            <p:extLst>
              <p:ext uri="{DAA4B4D4-6D71-4841-9C94-3DE7FCFB9230}">
                <p14:media xmlns:p14="http://schemas.microsoft.com/office/powerpoint/2010/main" r:embed="rId2">
                  <p14:trim end="11697.125"/>
                </p14:media>
              </p:ext>
            </p:extLst>
          </p:nvPr>
        </p:nvPicPr>
        <p:blipFill>
          <a:blip r:embed="rId4"/>
          <a:stretch>
            <a:fillRect/>
          </a:stretch>
        </p:blipFill>
        <p:spPr>
          <a:xfrm>
            <a:off x="-1131008" y="3341496"/>
            <a:ext cx="406400" cy="406400"/>
          </a:xfrm>
          <a:prstGeom prst="rect">
            <a:avLst/>
          </a:prstGeom>
        </p:spPr>
      </p:pic>
      <p:sp>
        <p:nvSpPr>
          <p:cNvPr id="6" name="Title 1">
            <a:extLst>
              <a:ext uri="{FF2B5EF4-FFF2-40B4-BE49-F238E27FC236}">
                <a16:creationId xmlns:a16="http://schemas.microsoft.com/office/drawing/2014/main" id="{FD1C3760-8FA5-B972-719D-FE8AF0377086}"/>
              </a:ext>
            </a:extLst>
          </p:cNvPr>
          <p:cNvSpPr txBox="1">
            <a:spLocks/>
          </p:cNvSpPr>
          <p:nvPr/>
        </p:nvSpPr>
        <p:spPr>
          <a:xfrm>
            <a:off x="19431" y="418030"/>
            <a:ext cx="6070173" cy="1141200"/>
          </a:xfrm>
          <a:prstGeom prst="rect">
            <a:avLst/>
          </a:prstGeom>
        </p:spPr>
        <p:txBody>
          <a:bodyPr vert="horz" wrap="square" lIns="0" tIns="0" rIns="0" bIns="0" rtlCol="0" anchor="t">
            <a:normAutofit/>
          </a:bodyPr>
          <a:lstStyle>
            <a:lvl1pPr algn="l" defTabSz="914400" rtl="0" eaLnBrk="1" latinLnBrk="0" hangingPunct="1">
              <a:lnSpc>
                <a:spcPct val="90000"/>
              </a:lnSpc>
              <a:spcBef>
                <a:spcPct val="0"/>
              </a:spcBef>
              <a:buNone/>
              <a:defRPr sz="2800" i="1" kern="1200">
                <a:solidFill>
                  <a:schemeClr val="tx2"/>
                </a:solidFill>
                <a:latin typeface="+mj-lt"/>
                <a:ea typeface="+mj-ea"/>
                <a:cs typeface="+mj-cs"/>
              </a:defRPr>
            </a:lvl1pPr>
          </a:lstStyle>
          <a:p>
            <a:pPr algn="ctr"/>
            <a:r>
              <a:rPr lang="en-US" sz="4000"/>
              <a:t>“Remind Me Again” Roulette</a:t>
            </a:r>
            <a:endParaRPr lang="en-US" sz="4000" dirty="0"/>
          </a:p>
        </p:txBody>
      </p:sp>
    </p:spTree>
    <p:extLst>
      <p:ext uri="{BB962C8B-B14F-4D97-AF65-F5344CB8AC3E}">
        <p14:creationId xmlns:p14="http://schemas.microsoft.com/office/powerpoint/2010/main" val="1668287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down)">
                                      <p:cBhvr>
                                        <p:cTn id="7" dur="580">
                                          <p:stCondLst>
                                            <p:cond delay="0"/>
                                          </p:stCondLst>
                                        </p:cTn>
                                        <p:tgtEl>
                                          <p:spTgt spid="43"/>
                                        </p:tgtEl>
                                      </p:cBhvr>
                                    </p:animEffect>
                                    <p:anim calcmode="lin" valueType="num">
                                      <p:cBhvr>
                                        <p:cTn id="8" dur="1822" tmFilter="0,0; 0.14,0.36; 0.43,0.73; 0.71,0.91; 1.0,1.0">
                                          <p:stCondLst>
                                            <p:cond delay="0"/>
                                          </p:stCondLst>
                                        </p:cTn>
                                        <p:tgtEl>
                                          <p:spTgt spid="43"/>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3"/>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3"/>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3"/>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3"/>
                                        </p:tgtEl>
                                        <p:attrNameLst>
                                          <p:attrName>ppt_y</p:attrName>
                                        </p:attrNameLst>
                                      </p:cBhvr>
                                      <p:tavLst>
                                        <p:tav tm="0" fmla="#ppt_y-sin(pi*$)/81">
                                          <p:val>
                                            <p:fltVal val="0"/>
                                          </p:val>
                                        </p:tav>
                                        <p:tav tm="100000">
                                          <p:val>
                                            <p:fltVal val="1"/>
                                          </p:val>
                                        </p:tav>
                                      </p:tavLst>
                                    </p:anim>
                                    <p:animScale>
                                      <p:cBhvr>
                                        <p:cTn id="13" dur="26">
                                          <p:stCondLst>
                                            <p:cond delay="650"/>
                                          </p:stCondLst>
                                        </p:cTn>
                                        <p:tgtEl>
                                          <p:spTgt spid="43"/>
                                        </p:tgtEl>
                                      </p:cBhvr>
                                      <p:to x="100000" y="60000"/>
                                    </p:animScale>
                                    <p:animScale>
                                      <p:cBhvr>
                                        <p:cTn id="14" dur="166" decel="50000">
                                          <p:stCondLst>
                                            <p:cond delay="676"/>
                                          </p:stCondLst>
                                        </p:cTn>
                                        <p:tgtEl>
                                          <p:spTgt spid="43"/>
                                        </p:tgtEl>
                                      </p:cBhvr>
                                      <p:to x="100000" y="100000"/>
                                    </p:animScale>
                                    <p:animScale>
                                      <p:cBhvr>
                                        <p:cTn id="15" dur="26">
                                          <p:stCondLst>
                                            <p:cond delay="1312"/>
                                          </p:stCondLst>
                                        </p:cTn>
                                        <p:tgtEl>
                                          <p:spTgt spid="43"/>
                                        </p:tgtEl>
                                      </p:cBhvr>
                                      <p:to x="100000" y="80000"/>
                                    </p:animScale>
                                    <p:animScale>
                                      <p:cBhvr>
                                        <p:cTn id="16" dur="166" decel="50000">
                                          <p:stCondLst>
                                            <p:cond delay="1338"/>
                                          </p:stCondLst>
                                        </p:cTn>
                                        <p:tgtEl>
                                          <p:spTgt spid="43"/>
                                        </p:tgtEl>
                                      </p:cBhvr>
                                      <p:to x="100000" y="100000"/>
                                    </p:animScale>
                                    <p:animScale>
                                      <p:cBhvr>
                                        <p:cTn id="17" dur="26">
                                          <p:stCondLst>
                                            <p:cond delay="1642"/>
                                          </p:stCondLst>
                                        </p:cTn>
                                        <p:tgtEl>
                                          <p:spTgt spid="43"/>
                                        </p:tgtEl>
                                      </p:cBhvr>
                                      <p:to x="100000" y="90000"/>
                                    </p:animScale>
                                    <p:animScale>
                                      <p:cBhvr>
                                        <p:cTn id="18" dur="166" decel="50000">
                                          <p:stCondLst>
                                            <p:cond delay="1668"/>
                                          </p:stCondLst>
                                        </p:cTn>
                                        <p:tgtEl>
                                          <p:spTgt spid="43"/>
                                        </p:tgtEl>
                                      </p:cBhvr>
                                      <p:to x="100000" y="100000"/>
                                    </p:animScale>
                                    <p:animScale>
                                      <p:cBhvr>
                                        <p:cTn id="19" dur="26">
                                          <p:stCondLst>
                                            <p:cond delay="1808"/>
                                          </p:stCondLst>
                                        </p:cTn>
                                        <p:tgtEl>
                                          <p:spTgt spid="43"/>
                                        </p:tgtEl>
                                      </p:cBhvr>
                                      <p:to x="100000" y="95000"/>
                                    </p:animScale>
                                    <p:animScale>
                                      <p:cBhvr>
                                        <p:cTn id="20" dur="166" decel="50000">
                                          <p:stCondLst>
                                            <p:cond delay="1834"/>
                                          </p:stCondLst>
                                        </p:cTn>
                                        <p:tgtEl>
                                          <p:spTgt spid="43"/>
                                        </p:tgtEl>
                                      </p:cBhvr>
                                      <p:to x="100000" y="100000"/>
                                    </p:animScale>
                                  </p:childTnLst>
                                </p:cTn>
                              </p:par>
                            </p:childTnLst>
                          </p:cTn>
                        </p:par>
                        <p:par>
                          <p:cTn id="21" fill="hold">
                            <p:stCondLst>
                              <p:cond delay="2000"/>
                            </p:stCondLst>
                            <p:childTnLst>
                              <p:par>
                                <p:cTn id="22" presetID="1" presetClass="mediacall" presetSubtype="0" fill="hold" nodeType="afterEffect">
                                  <p:stCondLst>
                                    <p:cond delay="0"/>
                                  </p:stCondLst>
                                  <p:childTnLst>
                                    <p:cmd type="call" cmd="playFrom(0.0)">
                                      <p:cBhvr>
                                        <p:cTn id="23" dur="4551" fill="hold"/>
                                        <p:tgtEl>
                                          <p:spTgt spid="3"/>
                                        </p:tgtEl>
                                      </p:cBhvr>
                                    </p:cmd>
                                  </p:childTnLst>
                                </p:cTn>
                              </p:par>
                              <p:par>
                                <p:cTn id="24" presetID="1" presetClass="path" presetSubtype="0" accel="50000" decel="50000" fill="hold" grpId="1" nodeType="withEffect">
                                  <p:stCondLst>
                                    <p:cond delay="0"/>
                                  </p:stCondLst>
                                  <p:childTnLst>
                                    <p:animMotion origin="layout" path="M 4.375E-6 -1.85185E-6 C 0.06901 -0.00602 0.1276 0.07847 0.13086 0.18959 C 0.13411 0.3007 0.08086 0.39584 0.01197 0.40278 C -0.05704 0.40949 -0.11563 0.32431 -0.11888 0.2132 C -0.12214 0.10232 -0.06888 0.00695 4.375E-6 -1.85185E-6 Z " pathEditMode="relative" rAng="21420000" ptsTypes="AAAAA">
                                      <p:cBhvr>
                                        <p:cTn id="25" dur="5000" spd="-100000" fill="hold"/>
                                        <p:tgtEl>
                                          <p:spTgt spid="43"/>
                                        </p:tgtEl>
                                        <p:attrNameLst>
                                          <p:attrName>ppt_x</p:attrName>
                                          <p:attrName>ppt_y</p:attrName>
                                        </p:attrNameLst>
                                      </p:cBhvr>
                                      <p:rCtr x="599" y="20139"/>
                                    </p:animMotion>
                                  </p:childTnLst>
                                </p:cTn>
                              </p:par>
                              <p:par>
                                <p:cTn id="26" presetID="26" presetClass="emph" presetSubtype="0" fill="hold" grpId="0" nodeType="withEffect">
                                  <p:stCondLst>
                                    <p:cond delay="0"/>
                                  </p:stCondLst>
                                  <p:childTnLst>
                                    <p:animEffect transition="out" filter="fade">
                                      <p:cBhvr>
                                        <p:cTn id="27" dur="50" tmFilter="0, 0; .2, .5; .8, .5; 1, 0"/>
                                        <p:tgtEl>
                                          <p:spTgt spid="19"/>
                                        </p:tgtEl>
                                      </p:cBhvr>
                                    </p:animEffect>
                                    <p:animScale>
                                      <p:cBhvr>
                                        <p:cTn id="28" dur="25" autoRev="1" fill="hold"/>
                                        <p:tgtEl>
                                          <p:spTgt spid="19"/>
                                        </p:tgtEl>
                                      </p:cBhvr>
                                      <p:by x="105000" y="105000"/>
                                    </p:animScale>
                                  </p:childTnLst>
                                </p:cTn>
                              </p:par>
                              <p:par>
                                <p:cTn id="29" presetID="26" presetClass="emph" presetSubtype="0" fill="hold" grpId="0" nodeType="withEffect">
                                  <p:stCondLst>
                                    <p:cond delay="250"/>
                                  </p:stCondLst>
                                  <p:childTnLst>
                                    <p:animEffect transition="out" filter="fade">
                                      <p:cBhvr>
                                        <p:cTn id="30" dur="50" tmFilter="0, 0; .2, .5; .8, .5; 1, 0"/>
                                        <p:tgtEl>
                                          <p:spTgt spid="25"/>
                                        </p:tgtEl>
                                      </p:cBhvr>
                                    </p:animEffect>
                                    <p:animScale>
                                      <p:cBhvr>
                                        <p:cTn id="31" dur="25" autoRev="1" fill="hold"/>
                                        <p:tgtEl>
                                          <p:spTgt spid="25"/>
                                        </p:tgtEl>
                                      </p:cBhvr>
                                      <p:by x="105000" y="105000"/>
                                    </p:animScale>
                                  </p:childTnLst>
                                </p:cTn>
                              </p:par>
                              <p:par>
                                <p:cTn id="32" presetID="26" presetClass="emph" presetSubtype="0" fill="hold" grpId="0" nodeType="withEffect">
                                  <p:stCondLst>
                                    <p:cond delay="500"/>
                                  </p:stCondLst>
                                  <p:childTnLst>
                                    <p:animEffect transition="out" filter="fade">
                                      <p:cBhvr>
                                        <p:cTn id="33" dur="50" tmFilter="0, 0; .2, .5; .8, .5; 1, 0"/>
                                        <p:tgtEl>
                                          <p:spTgt spid="29"/>
                                        </p:tgtEl>
                                      </p:cBhvr>
                                    </p:animEffect>
                                    <p:animScale>
                                      <p:cBhvr>
                                        <p:cTn id="34" dur="25" autoRev="1" fill="hold"/>
                                        <p:tgtEl>
                                          <p:spTgt spid="29"/>
                                        </p:tgtEl>
                                      </p:cBhvr>
                                      <p:by x="105000" y="105000"/>
                                    </p:animScale>
                                  </p:childTnLst>
                                </p:cTn>
                              </p:par>
                              <p:par>
                                <p:cTn id="35" presetID="26" presetClass="emph" presetSubtype="0" fill="hold" grpId="0" nodeType="withEffect">
                                  <p:stCondLst>
                                    <p:cond delay="750"/>
                                  </p:stCondLst>
                                  <p:childTnLst>
                                    <p:animEffect transition="out" filter="fade">
                                      <p:cBhvr>
                                        <p:cTn id="36" dur="50" tmFilter="0, 0; .2, .5; .8, .5; 1, 0"/>
                                        <p:tgtEl>
                                          <p:spTgt spid="32"/>
                                        </p:tgtEl>
                                      </p:cBhvr>
                                    </p:animEffect>
                                    <p:animScale>
                                      <p:cBhvr>
                                        <p:cTn id="37" dur="25" autoRev="1" fill="hold"/>
                                        <p:tgtEl>
                                          <p:spTgt spid="32"/>
                                        </p:tgtEl>
                                      </p:cBhvr>
                                      <p:by x="105000" y="105000"/>
                                    </p:animScale>
                                  </p:childTnLst>
                                </p:cTn>
                              </p:par>
                              <p:par>
                                <p:cTn id="38" presetID="26" presetClass="emph" presetSubtype="0" fill="hold" grpId="0" nodeType="withEffect">
                                  <p:stCondLst>
                                    <p:cond delay="1000"/>
                                  </p:stCondLst>
                                  <p:childTnLst>
                                    <p:animEffect transition="out" filter="fade">
                                      <p:cBhvr>
                                        <p:cTn id="39" dur="50" tmFilter="0, 0; .2, .5; .8, .5; 1, 0"/>
                                        <p:tgtEl>
                                          <p:spTgt spid="30"/>
                                        </p:tgtEl>
                                      </p:cBhvr>
                                    </p:animEffect>
                                    <p:animScale>
                                      <p:cBhvr>
                                        <p:cTn id="40" dur="25" autoRev="1" fill="hold"/>
                                        <p:tgtEl>
                                          <p:spTgt spid="30"/>
                                        </p:tgtEl>
                                      </p:cBhvr>
                                      <p:by x="105000" y="105000"/>
                                    </p:animScale>
                                  </p:childTnLst>
                                </p:cTn>
                              </p:par>
                              <p:par>
                                <p:cTn id="41" presetID="26" presetClass="emph" presetSubtype="0" fill="hold" grpId="0" nodeType="withEffect">
                                  <p:stCondLst>
                                    <p:cond delay="1250"/>
                                  </p:stCondLst>
                                  <p:childTnLst>
                                    <p:animEffect transition="out" filter="fade">
                                      <p:cBhvr>
                                        <p:cTn id="42" dur="50" tmFilter="0, 0; .2, .5; .8, .5; 1, 0"/>
                                        <p:tgtEl>
                                          <p:spTgt spid="34"/>
                                        </p:tgtEl>
                                      </p:cBhvr>
                                    </p:animEffect>
                                    <p:animScale>
                                      <p:cBhvr>
                                        <p:cTn id="43" dur="25" autoRev="1" fill="hold"/>
                                        <p:tgtEl>
                                          <p:spTgt spid="34"/>
                                        </p:tgtEl>
                                      </p:cBhvr>
                                      <p:by x="105000" y="105000"/>
                                    </p:animScale>
                                  </p:childTnLst>
                                </p:cTn>
                              </p:par>
                              <p:par>
                                <p:cTn id="44" presetID="26" presetClass="emph" presetSubtype="0" fill="hold" grpId="0" nodeType="withEffect">
                                  <p:stCondLst>
                                    <p:cond delay="1500"/>
                                  </p:stCondLst>
                                  <p:childTnLst>
                                    <p:animEffect transition="out" filter="fade">
                                      <p:cBhvr>
                                        <p:cTn id="45" dur="50" tmFilter="0, 0; .2, .5; .8, .5; 1, 0"/>
                                        <p:tgtEl>
                                          <p:spTgt spid="28"/>
                                        </p:tgtEl>
                                      </p:cBhvr>
                                    </p:animEffect>
                                    <p:animScale>
                                      <p:cBhvr>
                                        <p:cTn id="46" dur="25" autoRev="1" fill="hold"/>
                                        <p:tgtEl>
                                          <p:spTgt spid="28"/>
                                        </p:tgtEl>
                                      </p:cBhvr>
                                      <p:by x="105000" y="105000"/>
                                    </p:animScale>
                                  </p:childTnLst>
                                </p:cTn>
                              </p:par>
                              <p:par>
                                <p:cTn id="47" presetID="26" presetClass="emph" presetSubtype="0" fill="hold" grpId="0" nodeType="withEffect">
                                  <p:stCondLst>
                                    <p:cond delay="1750"/>
                                  </p:stCondLst>
                                  <p:childTnLst>
                                    <p:animEffect transition="out" filter="fade">
                                      <p:cBhvr>
                                        <p:cTn id="48" dur="50" tmFilter="0, 0; .2, .5; .8, .5; 1, 0"/>
                                        <p:tgtEl>
                                          <p:spTgt spid="21"/>
                                        </p:tgtEl>
                                      </p:cBhvr>
                                    </p:animEffect>
                                    <p:animScale>
                                      <p:cBhvr>
                                        <p:cTn id="49" dur="25" autoRev="1" fill="hold"/>
                                        <p:tgtEl>
                                          <p:spTgt spid="21"/>
                                        </p:tgtEl>
                                      </p:cBhvr>
                                      <p:by x="105000" y="105000"/>
                                    </p:animScale>
                                  </p:childTnLst>
                                </p:cTn>
                              </p:par>
                              <p:par>
                                <p:cTn id="50" presetID="26" presetClass="emph" presetSubtype="0" fill="hold" grpId="0" nodeType="withEffect">
                                  <p:stCondLst>
                                    <p:cond delay="2000"/>
                                  </p:stCondLst>
                                  <p:childTnLst>
                                    <p:animEffect transition="out" filter="fade">
                                      <p:cBhvr>
                                        <p:cTn id="51" dur="50" tmFilter="0, 0; .2, .5; .8, .5; 1, 0"/>
                                        <p:tgtEl>
                                          <p:spTgt spid="27"/>
                                        </p:tgtEl>
                                      </p:cBhvr>
                                    </p:animEffect>
                                    <p:animScale>
                                      <p:cBhvr>
                                        <p:cTn id="52" dur="25" autoRev="1" fill="hold"/>
                                        <p:tgtEl>
                                          <p:spTgt spid="27"/>
                                        </p:tgtEl>
                                      </p:cBhvr>
                                      <p:by x="105000" y="105000"/>
                                    </p:animScale>
                                  </p:childTnLst>
                                </p:cTn>
                              </p:par>
                              <p:par>
                                <p:cTn id="53" presetID="26" presetClass="emph" presetSubtype="0" fill="hold" grpId="0" nodeType="withEffect">
                                  <p:stCondLst>
                                    <p:cond delay="2250"/>
                                  </p:stCondLst>
                                  <p:childTnLst>
                                    <p:animEffect transition="out" filter="fade">
                                      <p:cBhvr>
                                        <p:cTn id="54" dur="50" tmFilter="0, 0; .2, .5; .8, .5; 1, 0"/>
                                        <p:tgtEl>
                                          <p:spTgt spid="26"/>
                                        </p:tgtEl>
                                      </p:cBhvr>
                                    </p:animEffect>
                                    <p:animScale>
                                      <p:cBhvr>
                                        <p:cTn id="55" dur="25" autoRev="1" fill="hold"/>
                                        <p:tgtEl>
                                          <p:spTgt spid="26"/>
                                        </p:tgtEl>
                                      </p:cBhvr>
                                      <p:by x="105000" y="105000"/>
                                    </p:animScale>
                                  </p:childTnLst>
                                </p:cTn>
                              </p:par>
                              <p:par>
                                <p:cTn id="56" presetID="26" presetClass="emph" presetSubtype="0" fill="hold" grpId="0" nodeType="withEffect">
                                  <p:stCondLst>
                                    <p:cond delay="2500"/>
                                  </p:stCondLst>
                                  <p:childTnLst>
                                    <p:animEffect transition="out" filter="fade">
                                      <p:cBhvr>
                                        <p:cTn id="57" dur="50" tmFilter="0, 0; .2, .5; .8, .5; 1, 0"/>
                                        <p:tgtEl>
                                          <p:spTgt spid="17"/>
                                        </p:tgtEl>
                                      </p:cBhvr>
                                    </p:animEffect>
                                    <p:animScale>
                                      <p:cBhvr>
                                        <p:cTn id="58" dur="25" autoRev="1" fill="hold"/>
                                        <p:tgtEl>
                                          <p:spTgt spid="17"/>
                                        </p:tgtEl>
                                      </p:cBhvr>
                                      <p:by x="105000" y="105000"/>
                                    </p:animScale>
                                  </p:childTnLst>
                                </p:cTn>
                              </p:par>
                              <p:par>
                                <p:cTn id="59" presetID="26" presetClass="emph" presetSubtype="0" fill="hold" grpId="0" nodeType="withEffect">
                                  <p:stCondLst>
                                    <p:cond delay="2750"/>
                                  </p:stCondLst>
                                  <p:childTnLst>
                                    <p:animEffect transition="out" filter="fade">
                                      <p:cBhvr>
                                        <p:cTn id="60" dur="50" tmFilter="0, 0; .2, .5; .8, .5; 1, 0"/>
                                        <p:tgtEl>
                                          <p:spTgt spid="24"/>
                                        </p:tgtEl>
                                      </p:cBhvr>
                                    </p:animEffect>
                                    <p:animScale>
                                      <p:cBhvr>
                                        <p:cTn id="61" dur="25" autoRev="1" fill="hold"/>
                                        <p:tgtEl>
                                          <p:spTgt spid="24"/>
                                        </p:tgtEl>
                                      </p:cBhvr>
                                      <p:by x="105000" y="105000"/>
                                    </p:animScale>
                                  </p:childTnLst>
                                </p:cTn>
                              </p:par>
                              <p:par>
                                <p:cTn id="62" presetID="26" presetClass="emph" presetSubtype="0" fill="hold" grpId="0" nodeType="withEffect">
                                  <p:stCondLst>
                                    <p:cond delay="3000"/>
                                  </p:stCondLst>
                                  <p:childTnLst>
                                    <p:animEffect transition="out" filter="fade">
                                      <p:cBhvr>
                                        <p:cTn id="63" dur="50" tmFilter="0, 0; .2, .5; .8, .5; 1, 0"/>
                                        <p:tgtEl>
                                          <p:spTgt spid="20"/>
                                        </p:tgtEl>
                                      </p:cBhvr>
                                    </p:animEffect>
                                    <p:animScale>
                                      <p:cBhvr>
                                        <p:cTn id="64" dur="25" autoRev="1" fill="hold"/>
                                        <p:tgtEl>
                                          <p:spTgt spid="20"/>
                                        </p:tgtEl>
                                      </p:cBhvr>
                                      <p:by x="105000" y="105000"/>
                                    </p:animScale>
                                  </p:childTnLst>
                                </p:cTn>
                              </p:par>
                              <p:par>
                                <p:cTn id="65" presetID="26" presetClass="emph" presetSubtype="0" fill="hold" grpId="0" nodeType="withEffect">
                                  <p:stCondLst>
                                    <p:cond delay="3250"/>
                                  </p:stCondLst>
                                  <p:childTnLst>
                                    <p:animEffect transition="out" filter="fade">
                                      <p:cBhvr>
                                        <p:cTn id="66" dur="50" tmFilter="0, 0; .2, .5; .8, .5; 1, 0"/>
                                        <p:tgtEl>
                                          <p:spTgt spid="22"/>
                                        </p:tgtEl>
                                      </p:cBhvr>
                                    </p:animEffect>
                                    <p:animScale>
                                      <p:cBhvr>
                                        <p:cTn id="67" dur="25" autoRev="1" fill="hold"/>
                                        <p:tgtEl>
                                          <p:spTgt spid="22"/>
                                        </p:tgtEl>
                                      </p:cBhvr>
                                      <p:by x="105000" y="105000"/>
                                    </p:animScale>
                                  </p:childTnLst>
                                </p:cTn>
                              </p:par>
                              <p:par>
                                <p:cTn id="68" presetID="26" presetClass="emph" presetSubtype="0" fill="hold" grpId="0" nodeType="withEffect">
                                  <p:stCondLst>
                                    <p:cond delay="3500"/>
                                  </p:stCondLst>
                                  <p:childTnLst>
                                    <p:animEffect transition="out" filter="fade">
                                      <p:cBhvr>
                                        <p:cTn id="69" dur="50" tmFilter="0, 0; .2, .5; .8, .5; 1, 0"/>
                                        <p:tgtEl>
                                          <p:spTgt spid="18"/>
                                        </p:tgtEl>
                                      </p:cBhvr>
                                    </p:animEffect>
                                    <p:animScale>
                                      <p:cBhvr>
                                        <p:cTn id="70" dur="25" autoRev="1" fill="hold"/>
                                        <p:tgtEl>
                                          <p:spTgt spid="18"/>
                                        </p:tgtEl>
                                      </p:cBhvr>
                                      <p:by x="105000" y="105000"/>
                                    </p:animScale>
                                  </p:childTnLst>
                                </p:cTn>
                              </p:par>
                              <p:par>
                                <p:cTn id="71" presetID="26" presetClass="emph" presetSubtype="0" fill="hold" grpId="0" nodeType="withEffect">
                                  <p:stCondLst>
                                    <p:cond delay="3750"/>
                                  </p:stCondLst>
                                  <p:childTnLst>
                                    <p:animEffect transition="out" filter="fade">
                                      <p:cBhvr>
                                        <p:cTn id="72" dur="50" tmFilter="0, 0; .2, .5; .8, .5; 1, 0"/>
                                        <p:tgtEl>
                                          <p:spTgt spid="23"/>
                                        </p:tgtEl>
                                      </p:cBhvr>
                                    </p:animEffect>
                                    <p:animScale>
                                      <p:cBhvr>
                                        <p:cTn id="73" dur="25" autoRev="1" fill="hold"/>
                                        <p:tgtEl>
                                          <p:spTgt spid="23"/>
                                        </p:tgtEl>
                                      </p:cBhvr>
                                      <p:by x="105000" y="105000"/>
                                    </p:animScale>
                                  </p:childTnLst>
                                </p:cTn>
                              </p:par>
                            </p:childTnLst>
                          </p:cTn>
                        </p:par>
                        <p:par>
                          <p:cTn id="74" fill="hold">
                            <p:stCondLst>
                              <p:cond delay="7000"/>
                            </p:stCondLst>
                            <p:childTnLst>
                              <p:par>
                                <p:cTn id="75" presetID="10" presetClass="entr" presetSubtype="0" fill="hold" grpId="0" nodeType="afterEffect">
                                  <p:stCondLst>
                                    <p:cond delay="0"/>
                                  </p:stCondLst>
                                  <p:childTnLst>
                                    <p:set>
                                      <p:cBhvr>
                                        <p:cTn id="76" dur="1" fill="hold">
                                          <p:stCondLst>
                                            <p:cond delay="0"/>
                                          </p:stCondLst>
                                        </p:cTn>
                                        <p:tgtEl>
                                          <p:spTgt spid="11"/>
                                        </p:tgtEl>
                                        <p:attrNameLst>
                                          <p:attrName>style.visibility</p:attrName>
                                        </p:attrNameLst>
                                      </p:cBhvr>
                                      <p:to>
                                        <p:strVal val="visible"/>
                                      </p:to>
                                    </p:set>
                                    <p:animEffect transition="in" filter="fade">
                                      <p:cBhvr>
                                        <p:cTn id="7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78" fill="hold" display="0">
                  <p:stCondLst>
                    <p:cond delay="indefinite"/>
                  </p:stCondLst>
                  <p:endCondLst>
                    <p:cond evt="onStopAudio" delay="0">
                      <p:tgtEl>
                        <p:sldTgt/>
                      </p:tgtEl>
                    </p:cond>
                  </p:endCondLst>
                </p:cTn>
                <p:tgtEl>
                  <p:spTgt spid="3"/>
                </p:tgtEl>
              </p:cMediaNode>
            </p:audio>
          </p:childTnLst>
        </p:cTn>
      </p:par>
    </p:tnLst>
    <p:bldLst>
      <p:bldP spid="11" grpId="0"/>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2" grpId="0" animBg="1"/>
      <p:bldP spid="34" grpId="0" animBg="1"/>
      <p:bldP spid="43" grpId="0" animBg="1"/>
      <p:bldP spid="43" grpId="1"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4DF425B9-5C6B-C29A-79D0-A44E18DDD81B}"/>
              </a:ext>
            </a:extLst>
          </p:cNvPr>
          <p:cNvGrpSpPr/>
          <p:nvPr/>
        </p:nvGrpSpPr>
        <p:grpSpPr>
          <a:xfrm>
            <a:off x="729724" y="2288784"/>
            <a:ext cx="4980518" cy="2548843"/>
            <a:chOff x="4946124" y="1310884"/>
            <a:chExt cx="4980518" cy="2548843"/>
          </a:xfrm>
        </p:grpSpPr>
        <p:sp>
          <p:nvSpPr>
            <p:cNvPr id="4" name="Trapezoid 3">
              <a:extLst>
                <a:ext uri="{FF2B5EF4-FFF2-40B4-BE49-F238E27FC236}">
                  <a16:creationId xmlns:a16="http://schemas.microsoft.com/office/drawing/2014/main" id="{7815B7C8-9E8E-640D-B9A4-8FEB9ECDDF47}"/>
                </a:ext>
              </a:extLst>
            </p:cNvPr>
            <p:cNvSpPr/>
            <p:nvPr/>
          </p:nvSpPr>
          <p:spPr>
            <a:xfrm rot="5741656">
              <a:off x="6184900" y="117985"/>
              <a:ext cx="2548843" cy="4934641"/>
            </a:xfrm>
            <a:prstGeom prst="trapezoid">
              <a:avLst/>
            </a:prstGeom>
            <a:solidFill>
              <a:srgbClr val="70D7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F211FDF4-4E87-5938-F191-A5837EA289D0}"/>
                </a:ext>
              </a:extLst>
            </p:cNvPr>
            <p:cNvSpPr txBox="1"/>
            <p:nvPr/>
          </p:nvSpPr>
          <p:spPr>
            <a:xfrm rot="479916">
              <a:off x="4946124" y="1923585"/>
              <a:ext cx="4868521" cy="1323439"/>
            </a:xfrm>
            <a:prstGeom prst="rect">
              <a:avLst/>
            </a:prstGeom>
            <a:noFill/>
          </p:spPr>
          <p:txBody>
            <a:bodyPr wrap="square" rtlCol="0">
              <a:spAutoFit/>
            </a:bodyPr>
            <a:lstStyle/>
            <a:p>
              <a:pPr algn="ctr"/>
              <a:r>
                <a:rPr lang="en-US" sz="4000" dirty="0"/>
                <a:t>What is the menu for today?</a:t>
              </a:r>
            </a:p>
          </p:txBody>
        </p:sp>
      </p:grpSp>
      <p:grpSp>
        <p:nvGrpSpPr>
          <p:cNvPr id="2" name="Group 1">
            <a:extLst>
              <a:ext uri="{FF2B5EF4-FFF2-40B4-BE49-F238E27FC236}">
                <a16:creationId xmlns:a16="http://schemas.microsoft.com/office/drawing/2014/main" id="{F1A05326-1F41-3434-7997-616430C62785}"/>
              </a:ext>
            </a:extLst>
          </p:cNvPr>
          <p:cNvGrpSpPr/>
          <p:nvPr/>
        </p:nvGrpSpPr>
        <p:grpSpPr>
          <a:xfrm>
            <a:off x="6902824" y="959224"/>
            <a:ext cx="3594822" cy="4435330"/>
            <a:chOff x="149396" y="7438943"/>
            <a:chExt cx="4364478" cy="4408784"/>
          </a:xfrm>
        </p:grpSpPr>
        <p:sp>
          <p:nvSpPr>
            <p:cNvPr id="3" name="Freeform: Shape 2">
              <a:extLst>
                <a:ext uri="{FF2B5EF4-FFF2-40B4-BE49-F238E27FC236}">
                  <a16:creationId xmlns:a16="http://schemas.microsoft.com/office/drawing/2014/main" id="{2415AB3E-2EEB-3980-ABC2-21C79910DAB7}"/>
                </a:ext>
              </a:extLst>
            </p:cNvPr>
            <p:cNvSpPr/>
            <p:nvPr/>
          </p:nvSpPr>
          <p:spPr>
            <a:xfrm rot="17191162" flipH="1">
              <a:off x="2342039" y="8781413"/>
              <a:ext cx="564139" cy="1443074"/>
            </a:xfrm>
            <a:custGeom>
              <a:avLst/>
              <a:gdLst>
                <a:gd name="connsiteX0" fmla="*/ 63 w 720378"/>
                <a:gd name="connsiteY0" fmla="*/ 1372983 h 1469587"/>
                <a:gd name="connsiteX1" fmla="*/ 4064 w 720378"/>
                <a:gd name="connsiteY1" fmla="*/ 1381173 h 1469587"/>
                <a:gd name="connsiteX2" fmla="*/ 192614 w 720378"/>
                <a:gd name="connsiteY2" fmla="*/ 1468490 h 1469587"/>
                <a:gd name="connsiteX3" fmla="*/ 484066 w 720378"/>
                <a:gd name="connsiteY3" fmla="*/ 1291496 h 1469587"/>
                <a:gd name="connsiteX4" fmla="*/ 690069 w 720378"/>
                <a:gd name="connsiteY4" fmla="*/ 1081267 h 1469587"/>
                <a:gd name="connsiteX5" fmla="*/ 686319 w 720378"/>
                <a:gd name="connsiteY5" fmla="*/ 1073589 h 1469587"/>
                <a:gd name="connsiteX6" fmla="*/ 691002 w 720378"/>
                <a:gd name="connsiteY6" fmla="*/ 1062004 h 1469587"/>
                <a:gd name="connsiteX7" fmla="*/ 715765 w 720378"/>
                <a:gd name="connsiteY7" fmla="*/ 764269 h 1469587"/>
                <a:gd name="connsiteX8" fmla="*/ 715237 w 720378"/>
                <a:gd name="connsiteY8" fmla="*/ 743404 h 1469587"/>
                <a:gd name="connsiteX9" fmla="*/ 669363 w 720378"/>
                <a:gd name="connsiteY9" fmla="*/ 524918 h 1469587"/>
                <a:gd name="connsiteX10" fmla="*/ 685517 w 720378"/>
                <a:gd name="connsiteY10" fmla="*/ 514586 h 1469587"/>
                <a:gd name="connsiteX11" fmla="*/ 713229 w 720378"/>
                <a:gd name="connsiteY11" fmla="*/ 452014 h 1469587"/>
                <a:gd name="connsiteX12" fmla="*/ 717603 w 720378"/>
                <a:gd name="connsiteY12" fmla="*/ 271375 h 1469587"/>
                <a:gd name="connsiteX13" fmla="*/ 716315 w 720378"/>
                <a:gd name="connsiteY13" fmla="*/ 264089 h 1469587"/>
                <a:gd name="connsiteX14" fmla="*/ 720371 w 720378"/>
                <a:gd name="connsiteY14" fmla="*/ 96600 h 1469587"/>
                <a:gd name="connsiteX15" fmla="*/ 696397 w 720378"/>
                <a:gd name="connsiteY15" fmla="*/ 71435 h 1469587"/>
                <a:gd name="connsiteX16" fmla="*/ 671232 w 720378"/>
                <a:gd name="connsiteY16" fmla="*/ 95410 h 1469587"/>
                <a:gd name="connsiteX17" fmla="*/ 668930 w 720378"/>
                <a:gd name="connsiteY17" fmla="*/ 190478 h 1469587"/>
                <a:gd name="connsiteX18" fmla="*/ 665005 w 720378"/>
                <a:gd name="connsiteY18" fmla="*/ 187691 h 1469587"/>
                <a:gd name="connsiteX19" fmla="*/ 663479 w 720378"/>
                <a:gd name="connsiteY19" fmla="*/ 187344 h 1469587"/>
                <a:gd name="connsiteX20" fmla="*/ 666704 w 720378"/>
                <a:gd name="connsiteY20" fmla="*/ 54168 h 1469587"/>
                <a:gd name="connsiteX21" fmla="*/ 642729 w 720378"/>
                <a:gd name="connsiteY21" fmla="*/ 29004 h 1469587"/>
                <a:gd name="connsiteX22" fmla="*/ 617565 w 720378"/>
                <a:gd name="connsiteY22" fmla="*/ 52978 h 1469587"/>
                <a:gd name="connsiteX23" fmla="*/ 614502 w 720378"/>
                <a:gd name="connsiteY23" fmla="*/ 179439 h 1469587"/>
                <a:gd name="connsiteX24" fmla="*/ 607515 w 720378"/>
                <a:gd name="connsiteY24" fmla="*/ 179270 h 1469587"/>
                <a:gd name="connsiteX25" fmla="*/ 611247 w 720378"/>
                <a:gd name="connsiteY25" fmla="*/ 25172 h 1469587"/>
                <a:gd name="connsiteX26" fmla="*/ 587273 w 720378"/>
                <a:gd name="connsiteY26" fmla="*/ 7 h 1469587"/>
                <a:gd name="connsiteX27" fmla="*/ 562108 w 720378"/>
                <a:gd name="connsiteY27" fmla="*/ 23981 h 1469587"/>
                <a:gd name="connsiteX28" fmla="*/ 558317 w 720378"/>
                <a:gd name="connsiteY28" fmla="*/ 180526 h 1469587"/>
                <a:gd name="connsiteX29" fmla="*/ 549120 w 720378"/>
                <a:gd name="connsiteY29" fmla="*/ 182512 h 1469587"/>
                <a:gd name="connsiteX30" fmla="*/ 551995 w 720378"/>
                <a:gd name="connsiteY30" fmla="*/ 63787 h 1469587"/>
                <a:gd name="connsiteX31" fmla="*/ 528021 w 720378"/>
                <a:gd name="connsiteY31" fmla="*/ 38622 h 1469587"/>
                <a:gd name="connsiteX32" fmla="*/ 502856 w 720378"/>
                <a:gd name="connsiteY32" fmla="*/ 62597 h 1469587"/>
                <a:gd name="connsiteX33" fmla="*/ 498216 w 720378"/>
                <a:gd name="connsiteY33" fmla="*/ 254197 h 1469587"/>
                <a:gd name="connsiteX34" fmla="*/ 494770 w 720378"/>
                <a:gd name="connsiteY34" fmla="*/ 270461 h 1469587"/>
                <a:gd name="connsiteX35" fmla="*/ 494360 w 720378"/>
                <a:gd name="connsiteY35" fmla="*/ 270713 h 1469587"/>
                <a:gd name="connsiteX36" fmla="*/ 473164 w 720378"/>
                <a:gd name="connsiteY36" fmla="*/ 192341 h 1469587"/>
                <a:gd name="connsiteX37" fmla="*/ 443023 w 720378"/>
                <a:gd name="connsiteY37" fmla="*/ 175033 h 1469587"/>
                <a:gd name="connsiteX38" fmla="*/ 425716 w 720378"/>
                <a:gd name="connsiteY38" fmla="*/ 205174 h 1469587"/>
                <a:gd name="connsiteX39" fmla="*/ 448255 w 720378"/>
                <a:gd name="connsiteY39" fmla="*/ 325330 h 1469587"/>
                <a:gd name="connsiteX40" fmla="*/ 473190 w 720378"/>
                <a:gd name="connsiteY40" fmla="*/ 411074 h 1469587"/>
                <a:gd name="connsiteX41" fmla="*/ 503755 w 720378"/>
                <a:gd name="connsiteY41" fmla="*/ 481755 h 1469587"/>
                <a:gd name="connsiteX42" fmla="*/ 507603 w 720378"/>
                <a:gd name="connsiteY42" fmla="*/ 507951 h 1469587"/>
                <a:gd name="connsiteX43" fmla="*/ 509144 w 720378"/>
                <a:gd name="connsiteY43" fmla="*/ 513649 h 1469587"/>
                <a:gd name="connsiteX44" fmla="*/ 510199 w 720378"/>
                <a:gd name="connsiteY44" fmla="*/ 515017 h 1469587"/>
                <a:gd name="connsiteX45" fmla="*/ 464602 w 720378"/>
                <a:gd name="connsiteY45" fmla="*/ 730993 h 1469587"/>
                <a:gd name="connsiteX46" fmla="*/ 463760 w 720378"/>
                <a:gd name="connsiteY46" fmla="*/ 764268 h 1469587"/>
                <a:gd name="connsiteX47" fmla="*/ 470686 w 720378"/>
                <a:gd name="connsiteY47" fmla="*/ 944937 h 1469587"/>
                <a:gd name="connsiteX48" fmla="*/ 475622 w 720378"/>
                <a:gd name="connsiteY48" fmla="*/ 988241 h 1469587"/>
                <a:gd name="connsiteX49" fmla="*/ 460722 w 720378"/>
                <a:gd name="connsiteY49" fmla="*/ 993235 h 1469587"/>
                <a:gd name="connsiteX50" fmla="*/ 206067 w 720378"/>
                <a:gd name="connsiteY50" fmla="*/ 1162755 h 1469587"/>
                <a:gd name="connsiteX51" fmla="*/ 63 w 720378"/>
                <a:gd name="connsiteY51" fmla="*/ 1372983 h 146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20378" h="1469587">
                  <a:moveTo>
                    <a:pt x="63" y="1372983"/>
                  </a:moveTo>
                  <a:cubicBezTo>
                    <a:pt x="-311" y="1376965"/>
                    <a:pt x="977" y="1379743"/>
                    <a:pt x="4064" y="1381173"/>
                  </a:cubicBezTo>
                  <a:lnTo>
                    <a:pt x="192614" y="1468490"/>
                  </a:lnTo>
                  <a:cubicBezTo>
                    <a:pt x="217312" y="1479928"/>
                    <a:pt x="347795" y="1400691"/>
                    <a:pt x="484066" y="1291496"/>
                  </a:cubicBezTo>
                  <a:cubicBezTo>
                    <a:pt x="603303" y="1195948"/>
                    <a:pt x="687444" y="1109139"/>
                    <a:pt x="690069" y="1081267"/>
                  </a:cubicBezTo>
                  <a:lnTo>
                    <a:pt x="686319" y="1073589"/>
                  </a:lnTo>
                  <a:lnTo>
                    <a:pt x="691002" y="1062004"/>
                  </a:lnTo>
                  <a:cubicBezTo>
                    <a:pt x="705552" y="1012952"/>
                    <a:pt x="715765" y="898120"/>
                    <a:pt x="715765" y="764269"/>
                  </a:cubicBezTo>
                  <a:lnTo>
                    <a:pt x="715237" y="743404"/>
                  </a:lnTo>
                  <a:lnTo>
                    <a:pt x="669363" y="524918"/>
                  </a:lnTo>
                  <a:lnTo>
                    <a:pt x="685517" y="514586"/>
                  </a:lnTo>
                  <a:cubicBezTo>
                    <a:pt x="702085" y="498802"/>
                    <a:pt x="712631" y="476698"/>
                    <a:pt x="713229" y="452014"/>
                  </a:cubicBezTo>
                  <a:lnTo>
                    <a:pt x="717603" y="271375"/>
                  </a:lnTo>
                  <a:lnTo>
                    <a:pt x="716315" y="264089"/>
                  </a:lnTo>
                  <a:lnTo>
                    <a:pt x="720371" y="96600"/>
                  </a:lnTo>
                  <a:cubicBezTo>
                    <a:pt x="720700" y="83030"/>
                    <a:pt x="709966" y="71764"/>
                    <a:pt x="696397" y="71435"/>
                  </a:cubicBezTo>
                  <a:cubicBezTo>
                    <a:pt x="682827" y="71107"/>
                    <a:pt x="671561" y="81840"/>
                    <a:pt x="671232" y="95410"/>
                  </a:cubicBezTo>
                  <a:lnTo>
                    <a:pt x="668930" y="190478"/>
                  </a:lnTo>
                  <a:lnTo>
                    <a:pt x="665005" y="187691"/>
                  </a:lnTo>
                  <a:cubicBezTo>
                    <a:pt x="664496" y="187575"/>
                    <a:pt x="663988" y="187459"/>
                    <a:pt x="663479" y="187344"/>
                  </a:cubicBezTo>
                  <a:lnTo>
                    <a:pt x="666704" y="54168"/>
                  </a:lnTo>
                  <a:cubicBezTo>
                    <a:pt x="667033" y="40599"/>
                    <a:pt x="656299" y="29332"/>
                    <a:pt x="642729" y="29004"/>
                  </a:cubicBezTo>
                  <a:cubicBezTo>
                    <a:pt x="629160" y="28675"/>
                    <a:pt x="617894" y="39409"/>
                    <a:pt x="617565" y="52978"/>
                  </a:cubicBezTo>
                  <a:lnTo>
                    <a:pt x="614502" y="179439"/>
                  </a:lnTo>
                  <a:lnTo>
                    <a:pt x="607515" y="179270"/>
                  </a:lnTo>
                  <a:lnTo>
                    <a:pt x="611247" y="25172"/>
                  </a:lnTo>
                  <a:cubicBezTo>
                    <a:pt x="611576" y="11602"/>
                    <a:pt x="600842" y="336"/>
                    <a:pt x="587273" y="7"/>
                  </a:cubicBezTo>
                  <a:cubicBezTo>
                    <a:pt x="573703" y="-321"/>
                    <a:pt x="562437" y="10412"/>
                    <a:pt x="562108" y="23981"/>
                  </a:cubicBezTo>
                  <a:lnTo>
                    <a:pt x="558317" y="180526"/>
                  </a:lnTo>
                  <a:lnTo>
                    <a:pt x="549120" y="182512"/>
                  </a:lnTo>
                  <a:lnTo>
                    <a:pt x="551995" y="63787"/>
                  </a:lnTo>
                  <a:cubicBezTo>
                    <a:pt x="552324" y="50217"/>
                    <a:pt x="541590" y="38951"/>
                    <a:pt x="528021" y="38622"/>
                  </a:cubicBezTo>
                  <a:cubicBezTo>
                    <a:pt x="514451" y="38294"/>
                    <a:pt x="503185" y="49027"/>
                    <a:pt x="502856" y="62597"/>
                  </a:cubicBezTo>
                  <a:lnTo>
                    <a:pt x="498216" y="254197"/>
                  </a:lnTo>
                  <a:lnTo>
                    <a:pt x="494770" y="270461"/>
                  </a:lnTo>
                  <a:lnTo>
                    <a:pt x="494360" y="270713"/>
                  </a:lnTo>
                  <a:lnTo>
                    <a:pt x="473164" y="192341"/>
                  </a:lnTo>
                  <a:cubicBezTo>
                    <a:pt x="469620" y="179239"/>
                    <a:pt x="456126" y="171490"/>
                    <a:pt x="443023" y="175033"/>
                  </a:cubicBezTo>
                  <a:cubicBezTo>
                    <a:pt x="429920" y="178577"/>
                    <a:pt x="422172" y="192071"/>
                    <a:pt x="425716" y="205174"/>
                  </a:cubicBezTo>
                  <a:lnTo>
                    <a:pt x="448255" y="325330"/>
                  </a:lnTo>
                  <a:cubicBezTo>
                    <a:pt x="454480" y="370670"/>
                    <a:pt x="462179" y="388323"/>
                    <a:pt x="473190" y="411074"/>
                  </a:cubicBezTo>
                  <a:cubicBezTo>
                    <a:pt x="485241" y="435974"/>
                    <a:pt x="493811" y="448115"/>
                    <a:pt x="503755" y="481755"/>
                  </a:cubicBezTo>
                  <a:lnTo>
                    <a:pt x="507603" y="507951"/>
                  </a:lnTo>
                  <a:lnTo>
                    <a:pt x="509144" y="513649"/>
                  </a:lnTo>
                  <a:lnTo>
                    <a:pt x="510199" y="515017"/>
                  </a:lnTo>
                  <a:lnTo>
                    <a:pt x="464602" y="730993"/>
                  </a:lnTo>
                  <a:lnTo>
                    <a:pt x="463760" y="764268"/>
                  </a:lnTo>
                  <a:cubicBezTo>
                    <a:pt x="463760" y="831194"/>
                    <a:pt x="466313" y="893366"/>
                    <a:pt x="470686" y="944937"/>
                  </a:cubicBezTo>
                  <a:lnTo>
                    <a:pt x="475622" y="988241"/>
                  </a:lnTo>
                  <a:lnTo>
                    <a:pt x="460722" y="993235"/>
                  </a:lnTo>
                  <a:cubicBezTo>
                    <a:pt x="407217" y="1015813"/>
                    <a:pt x="308270" y="1080859"/>
                    <a:pt x="206067" y="1162755"/>
                  </a:cubicBezTo>
                  <a:cubicBezTo>
                    <a:pt x="86830" y="1258301"/>
                    <a:pt x="2690" y="1345111"/>
                    <a:pt x="63" y="1372983"/>
                  </a:cubicBezTo>
                  <a:close/>
                </a:path>
              </a:pathLst>
            </a:custGeom>
            <a:solidFill>
              <a:srgbClr val="F3DB81"/>
            </a:solidFill>
            <a:ln w="9525" cap="flat" cmpd="sng" algn="ctr">
              <a:noFill/>
              <a:prstDash val="solid"/>
            </a:ln>
            <a:effectLst/>
          </p:spPr>
          <p:txBody>
            <a:bodyPr wrap="square" rtlCol="0" anchor="ctr">
              <a:noAutofit/>
            </a:bodyPr>
            <a:lstStyle/>
            <a:p>
              <a:pPr algn="ctr" fontAlgn="base">
                <a:spcBef>
                  <a:spcPct val="0"/>
                </a:spcBef>
                <a:spcAft>
                  <a:spcPct val="0"/>
                </a:spcAft>
                <a:defRPr/>
              </a:pPr>
              <a:endParaRPr lang="en-US" sz="1530" kern="0" dirty="0">
                <a:solidFill>
                  <a:prstClr val="white"/>
                </a:solidFill>
                <a:latin typeface="Calibri" panose="020F0502020204030204"/>
              </a:endParaRPr>
            </a:p>
          </p:txBody>
        </p:sp>
        <p:grpSp>
          <p:nvGrpSpPr>
            <p:cNvPr id="7" name="Group 6">
              <a:extLst>
                <a:ext uri="{FF2B5EF4-FFF2-40B4-BE49-F238E27FC236}">
                  <a16:creationId xmlns:a16="http://schemas.microsoft.com/office/drawing/2014/main" id="{042A0B2E-04B3-E187-0E7C-EA31392216B3}"/>
                </a:ext>
              </a:extLst>
            </p:cNvPr>
            <p:cNvGrpSpPr/>
            <p:nvPr/>
          </p:nvGrpSpPr>
          <p:grpSpPr>
            <a:xfrm>
              <a:off x="149396" y="9096882"/>
              <a:ext cx="2523035" cy="490902"/>
              <a:chOff x="9523616" y="8185990"/>
              <a:chExt cx="2523035" cy="490902"/>
            </a:xfrm>
          </p:grpSpPr>
          <p:sp>
            <p:nvSpPr>
              <p:cNvPr id="27" name="Flowchart: Data 26">
                <a:extLst>
                  <a:ext uri="{FF2B5EF4-FFF2-40B4-BE49-F238E27FC236}">
                    <a16:creationId xmlns:a16="http://schemas.microsoft.com/office/drawing/2014/main" id="{6C9E6D18-B2CC-1144-C98E-BC10A738696F}"/>
                  </a:ext>
                </a:extLst>
              </p:cNvPr>
              <p:cNvSpPr/>
              <p:nvPr/>
            </p:nvSpPr>
            <p:spPr>
              <a:xfrm rot="568185">
                <a:off x="9523616" y="8506030"/>
                <a:ext cx="2523035" cy="170862"/>
              </a:xfrm>
              <a:prstGeom prst="flowChartInputOutput">
                <a:avLst/>
              </a:prstGeom>
              <a:solidFill>
                <a:sysClr val="window" lastClr="FFFFFF">
                  <a:lumMod val="65000"/>
                </a:sysClr>
              </a:solidFill>
              <a:ln w="476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panose="020F0502020204030204"/>
                </a:endParaRPr>
              </a:p>
            </p:txBody>
          </p:sp>
          <p:sp>
            <p:nvSpPr>
              <p:cNvPr id="28" name="Flowchart: Data 27">
                <a:extLst>
                  <a:ext uri="{FF2B5EF4-FFF2-40B4-BE49-F238E27FC236}">
                    <a16:creationId xmlns:a16="http://schemas.microsoft.com/office/drawing/2014/main" id="{1D2C696C-26BB-B23A-E905-01840438FDD0}"/>
                  </a:ext>
                </a:extLst>
              </p:cNvPr>
              <p:cNvSpPr/>
              <p:nvPr/>
            </p:nvSpPr>
            <p:spPr>
              <a:xfrm rot="568185">
                <a:off x="9523616" y="8414590"/>
                <a:ext cx="2523035" cy="170862"/>
              </a:xfrm>
              <a:prstGeom prst="flowChartInputOutput">
                <a:avLst/>
              </a:prstGeom>
              <a:solidFill>
                <a:sysClr val="window" lastClr="FFFFFF">
                  <a:lumMod val="65000"/>
                </a:sysClr>
              </a:solidFill>
              <a:ln w="476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panose="020F0502020204030204"/>
                </a:endParaRPr>
              </a:p>
            </p:txBody>
          </p:sp>
          <p:sp>
            <p:nvSpPr>
              <p:cNvPr id="29" name="Flowchart: Data 28">
                <a:extLst>
                  <a:ext uri="{FF2B5EF4-FFF2-40B4-BE49-F238E27FC236}">
                    <a16:creationId xmlns:a16="http://schemas.microsoft.com/office/drawing/2014/main" id="{5F4A6F15-B572-BBF6-B0CB-50D2ABF24DEB}"/>
                  </a:ext>
                </a:extLst>
              </p:cNvPr>
              <p:cNvSpPr/>
              <p:nvPr/>
            </p:nvSpPr>
            <p:spPr>
              <a:xfrm rot="568185">
                <a:off x="9523616" y="8307910"/>
                <a:ext cx="2523035" cy="170862"/>
              </a:xfrm>
              <a:prstGeom prst="flowChartInputOutput">
                <a:avLst/>
              </a:prstGeom>
              <a:solidFill>
                <a:sysClr val="window" lastClr="FFFFFF">
                  <a:lumMod val="65000"/>
                </a:sysClr>
              </a:solidFill>
              <a:ln w="476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panose="020F0502020204030204"/>
                </a:endParaRPr>
              </a:p>
            </p:txBody>
          </p:sp>
          <p:sp>
            <p:nvSpPr>
              <p:cNvPr id="30" name="Flowchart: Data 29">
                <a:extLst>
                  <a:ext uri="{FF2B5EF4-FFF2-40B4-BE49-F238E27FC236}">
                    <a16:creationId xmlns:a16="http://schemas.microsoft.com/office/drawing/2014/main" id="{E4B87019-55DA-6994-9BFF-D25AA1B44520}"/>
                  </a:ext>
                </a:extLst>
              </p:cNvPr>
              <p:cNvSpPr/>
              <p:nvPr/>
            </p:nvSpPr>
            <p:spPr>
              <a:xfrm rot="568185">
                <a:off x="9523616" y="8185990"/>
                <a:ext cx="2523035" cy="170862"/>
              </a:xfrm>
              <a:prstGeom prst="flowChartInputOutput">
                <a:avLst/>
              </a:prstGeom>
              <a:solidFill>
                <a:sysClr val="window" lastClr="FFFFFF">
                  <a:lumMod val="65000"/>
                </a:sysClr>
              </a:solidFill>
              <a:ln w="476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panose="020F0502020204030204"/>
                </a:endParaRPr>
              </a:p>
            </p:txBody>
          </p:sp>
        </p:grpSp>
        <p:sp>
          <p:nvSpPr>
            <p:cNvPr id="8" name="Flowchart: Manual Operation 26">
              <a:extLst>
                <a:ext uri="{FF2B5EF4-FFF2-40B4-BE49-F238E27FC236}">
                  <a16:creationId xmlns:a16="http://schemas.microsoft.com/office/drawing/2014/main" id="{8D3386B9-8D7C-176A-11A2-6EB52EEA541B}"/>
                </a:ext>
              </a:extLst>
            </p:cNvPr>
            <p:cNvSpPr/>
            <p:nvPr/>
          </p:nvSpPr>
          <p:spPr>
            <a:xfrm rot="9734010" flipH="1" flipV="1">
              <a:off x="3578902" y="10331842"/>
              <a:ext cx="513429" cy="89764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panose="020F0502020204030204"/>
              </a:endParaRPr>
            </a:p>
          </p:txBody>
        </p:sp>
        <p:sp>
          <p:nvSpPr>
            <p:cNvPr id="9" name="Rectangle 8">
              <a:extLst>
                <a:ext uri="{FF2B5EF4-FFF2-40B4-BE49-F238E27FC236}">
                  <a16:creationId xmlns:a16="http://schemas.microsoft.com/office/drawing/2014/main" id="{6F8C55C6-1D98-9A5F-A124-AAE5D42B4436}"/>
                </a:ext>
              </a:extLst>
            </p:cNvPr>
            <p:cNvSpPr/>
            <p:nvPr/>
          </p:nvSpPr>
          <p:spPr>
            <a:xfrm flipH="1">
              <a:off x="3621639" y="9418313"/>
              <a:ext cx="402149" cy="1004552"/>
            </a:xfrm>
            <a:prstGeom prst="rect">
              <a:avLst/>
            </a:prstGeom>
            <a:solidFill>
              <a:srgbClr val="ED7D31"/>
            </a:solidFill>
            <a:ln w="9525" cap="flat" cmpd="sng" algn="ctr">
              <a:noFill/>
              <a:prstDash val="solid"/>
            </a:ln>
            <a:effectLst/>
          </p:spPr>
          <p:txBody>
            <a:bodyPr rtlCol="0" anchor="ctr"/>
            <a:lstStyle/>
            <a:p>
              <a:pPr algn="ctr">
                <a:defRPr/>
              </a:pPr>
              <a:endParaRPr lang="en-US" kern="0">
                <a:solidFill>
                  <a:prstClr val="white"/>
                </a:solidFill>
                <a:latin typeface="Calibri" panose="020F0502020204030204"/>
              </a:endParaRPr>
            </a:p>
          </p:txBody>
        </p:sp>
        <p:sp>
          <p:nvSpPr>
            <p:cNvPr id="10" name="Flowchart: Manual Operation 26">
              <a:extLst>
                <a:ext uri="{FF2B5EF4-FFF2-40B4-BE49-F238E27FC236}">
                  <a16:creationId xmlns:a16="http://schemas.microsoft.com/office/drawing/2014/main" id="{88CB5613-C2E0-032D-AAA3-1071B0F90676}"/>
                </a:ext>
              </a:extLst>
            </p:cNvPr>
            <p:cNvSpPr/>
            <p:nvPr/>
          </p:nvSpPr>
          <p:spPr>
            <a:xfrm rot="11330622" flipH="1" flipV="1">
              <a:off x="3035466" y="10363977"/>
              <a:ext cx="502215"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panose="020F0502020204030204"/>
              </a:endParaRPr>
            </a:p>
          </p:txBody>
        </p:sp>
        <p:sp>
          <p:nvSpPr>
            <p:cNvPr id="11" name="Freeform: Shape 10">
              <a:extLst>
                <a:ext uri="{FF2B5EF4-FFF2-40B4-BE49-F238E27FC236}">
                  <a16:creationId xmlns:a16="http://schemas.microsoft.com/office/drawing/2014/main" id="{B9A23DF3-900A-3B4F-5C3E-666F44B1204E}"/>
                </a:ext>
              </a:extLst>
            </p:cNvPr>
            <p:cNvSpPr/>
            <p:nvPr/>
          </p:nvSpPr>
          <p:spPr>
            <a:xfrm rot="1825292" flipH="1">
              <a:off x="3011344" y="9120763"/>
              <a:ext cx="366747" cy="628908"/>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ED7D31"/>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panose="020F0502020204030204"/>
              </a:endParaRPr>
            </a:p>
          </p:txBody>
        </p:sp>
        <p:sp>
          <p:nvSpPr>
            <p:cNvPr id="12" name="Rectangle 11">
              <a:extLst>
                <a:ext uri="{FF2B5EF4-FFF2-40B4-BE49-F238E27FC236}">
                  <a16:creationId xmlns:a16="http://schemas.microsoft.com/office/drawing/2014/main" id="{F7903BA7-2796-D8C5-C61A-43B9B9D34E35}"/>
                </a:ext>
              </a:extLst>
            </p:cNvPr>
            <p:cNvSpPr/>
            <p:nvPr/>
          </p:nvSpPr>
          <p:spPr>
            <a:xfrm flipH="1">
              <a:off x="3292456" y="8955520"/>
              <a:ext cx="368545" cy="371528"/>
            </a:xfrm>
            <a:prstGeom prst="rect">
              <a:avLst/>
            </a:prstGeom>
            <a:solidFill>
              <a:srgbClr val="F3DB81"/>
            </a:solidFill>
            <a:ln w="9525" cap="flat" cmpd="sng" algn="ctr">
              <a:noFill/>
              <a:prstDash val="solid"/>
            </a:ln>
            <a:effectLst/>
          </p:spPr>
          <p:txBody>
            <a:bodyPr rtlCol="0" anchor="ctr"/>
            <a:lstStyle/>
            <a:p>
              <a:pPr algn="ctr">
                <a:defRPr/>
              </a:pPr>
              <a:endParaRPr lang="en-US" kern="0">
                <a:solidFill>
                  <a:prstClr val="white"/>
                </a:solidFill>
                <a:latin typeface="Calibri" panose="020F0502020204030204"/>
              </a:endParaRPr>
            </a:p>
          </p:txBody>
        </p:sp>
        <p:sp>
          <p:nvSpPr>
            <p:cNvPr id="13" name="Freeform: Shape 12">
              <a:extLst>
                <a:ext uri="{FF2B5EF4-FFF2-40B4-BE49-F238E27FC236}">
                  <a16:creationId xmlns:a16="http://schemas.microsoft.com/office/drawing/2014/main" id="{86BA8BF7-BD14-70FB-C27F-AB436040B21E}"/>
                </a:ext>
              </a:extLst>
            </p:cNvPr>
            <p:cNvSpPr/>
            <p:nvPr/>
          </p:nvSpPr>
          <p:spPr>
            <a:xfrm rot="294282" flipH="1">
              <a:off x="3017208" y="9101286"/>
              <a:ext cx="952561" cy="1304402"/>
            </a:xfrm>
            <a:custGeom>
              <a:avLst/>
              <a:gdLst>
                <a:gd name="connsiteX0" fmla="*/ 151169 w 580979"/>
                <a:gd name="connsiteY0" fmla="*/ 0 h 1216667"/>
                <a:gd name="connsiteX1" fmla="*/ 331426 w 580979"/>
                <a:gd name="connsiteY1" fmla="*/ 0 h 1216667"/>
                <a:gd name="connsiteX2" fmla="*/ 432481 w 580979"/>
                <a:gd name="connsiteY2" fmla="*/ 201519 h 1216667"/>
                <a:gd name="connsiteX3" fmla="*/ 432481 w 580979"/>
                <a:gd name="connsiteY3" fmla="*/ 0 h 1216667"/>
                <a:gd name="connsiteX4" fmla="*/ 487656 w 580979"/>
                <a:gd name="connsiteY4" fmla="*/ 0 h 1216667"/>
                <a:gd name="connsiteX5" fmla="*/ 580979 w 580979"/>
                <a:gd name="connsiteY5" fmla="*/ 274197 h 1216667"/>
                <a:gd name="connsiteX6" fmla="*/ 477532 w 580979"/>
                <a:gd name="connsiteY6" fmla="*/ 1216667 h 1216667"/>
                <a:gd name="connsiteX7" fmla="*/ 76902 w 580979"/>
                <a:gd name="connsiteY7" fmla="*/ 1216667 h 1216667"/>
                <a:gd name="connsiteX8" fmla="*/ 0 w 580979"/>
                <a:gd name="connsiteY8" fmla="*/ 516042 h 121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979" h="1216667">
                  <a:moveTo>
                    <a:pt x="151169" y="0"/>
                  </a:moveTo>
                  <a:lnTo>
                    <a:pt x="331426" y="0"/>
                  </a:lnTo>
                  <a:lnTo>
                    <a:pt x="432481" y="201519"/>
                  </a:lnTo>
                  <a:lnTo>
                    <a:pt x="432481" y="0"/>
                  </a:lnTo>
                  <a:lnTo>
                    <a:pt x="487656" y="0"/>
                  </a:lnTo>
                  <a:lnTo>
                    <a:pt x="580979" y="274197"/>
                  </a:lnTo>
                  <a:lnTo>
                    <a:pt x="477532" y="1216667"/>
                  </a:lnTo>
                  <a:lnTo>
                    <a:pt x="76902" y="1216667"/>
                  </a:lnTo>
                  <a:lnTo>
                    <a:pt x="0" y="516042"/>
                  </a:lnTo>
                  <a:close/>
                </a:path>
              </a:pathLst>
            </a:custGeom>
            <a:solidFill>
              <a:srgbClr val="ED7D31"/>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panose="020F0502020204030204"/>
              </a:endParaRPr>
            </a:p>
          </p:txBody>
        </p:sp>
        <p:grpSp>
          <p:nvGrpSpPr>
            <p:cNvPr id="14" name="Group 13">
              <a:extLst>
                <a:ext uri="{FF2B5EF4-FFF2-40B4-BE49-F238E27FC236}">
                  <a16:creationId xmlns:a16="http://schemas.microsoft.com/office/drawing/2014/main" id="{762C3F9B-4FB4-4F76-A6C9-9E93AEEC71DD}"/>
                </a:ext>
              </a:extLst>
            </p:cNvPr>
            <p:cNvGrpSpPr/>
            <p:nvPr/>
          </p:nvGrpSpPr>
          <p:grpSpPr>
            <a:xfrm rot="19816851" flipH="1">
              <a:off x="4153698" y="11538065"/>
              <a:ext cx="360176" cy="250849"/>
              <a:chOff x="-5661041" y="4254367"/>
              <a:chExt cx="481278" cy="307838"/>
            </a:xfrm>
          </p:grpSpPr>
          <p:sp>
            <p:nvSpPr>
              <p:cNvPr id="25" name="Freeform: Shape 24">
                <a:extLst>
                  <a:ext uri="{FF2B5EF4-FFF2-40B4-BE49-F238E27FC236}">
                    <a16:creationId xmlns:a16="http://schemas.microsoft.com/office/drawing/2014/main" id="{B9E408F9-0B46-C941-F610-788799A82206}"/>
                  </a:ext>
                </a:extLst>
              </p:cNvPr>
              <p:cNvSpPr/>
              <p:nvPr/>
            </p:nvSpPr>
            <p:spPr>
              <a:xfrm rot="221676">
                <a:off x="-5661041" y="4266351"/>
                <a:ext cx="481278" cy="295854"/>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976431"/>
              </a:solidFill>
              <a:ln w="9525" cap="flat" cmpd="sng" algn="ctr">
                <a:solidFill>
                  <a:srgbClr val="000000"/>
                </a:solidFill>
                <a:prstDash val="solid"/>
              </a:ln>
              <a:effectLst/>
            </p:spPr>
            <p:txBody>
              <a:bodyPr wrap="square" rtlCol="0" anchor="ctr">
                <a:noAutofit/>
              </a:bodyPr>
              <a:lstStyle/>
              <a:p>
                <a:pPr algn="ctr">
                  <a:defRPr/>
                </a:pPr>
                <a:endParaRPr lang="en-US" kern="0" dirty="0">
                  <a:solidFill>
                    <a:prstClr val="white"/>
                  </a:solidFill>
                  <a:latin typeface="Calibri" panose="020F0502020204030204"/>
                </a:endParaRPr>
              </a:p>
            </p:txBody>
          </p:sp>
          <p:sp>
            <p:nvSpPr>
              <p:cNvPr id="26" name="Freeform: Shape 25">
                <a:extLst>
                  <a:ext uri="{FF2B5EF4-FFF2-40B4-BE49-F238E27FC236}">
                    <a16:creationId xmlns:a16="http://schemas.microsoft.com/office/drawing/2014/main" id="{AFFDBBE2-B15F-A013-EC38-4EC2A89136FC}"/>
                  </a:ext>
                </a:extLst>
              </p:cNvPr>
              <p:cNvSpPr/>
              <p:nvPr/>
            </p:nvSpPr>
            <p:spPr>
              <a:xfrm rot="237616">
                <a:off x="-5640988" y="4254367"/>
                <a:ext cx="441656" cy="285595"/>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algn="ctr">
                  <a:defRPr/>
                </a:pPr>
                <a:endParaRPr lang="en-US" kern="0">
                  <a:solidFill>
                    <a:prstClr val="white"/>
                  </a:solidFill>
                  <a:latin typeface="Calibri" panose="020F0502020204030204"/>
                </a:endParaRPr>
              </a:p>
            </p:txBody>
          </p:sp>
        </p:grpSp>
        <p:sp>
          <p:nvSpPr>
            <p:cNvPr id="15" name="Freeform: Shape 14">
              <a:extLst>
                <a:ext uri="{FF2B5EF4-FFF2-40B4-BE49-F238E27FC236}">
                  <a16:creationId xmlns:a16="http://schemas.microsoft.com/office/drawing/2014/main" id="{69C85145-BE15-CE50-3A53-366F4C2C78FB}"/>
                </a:ext>
              </a:extLst>
            </p:cNvPr>
            <p:cNvSpPr/>
            <p:nvPr/>
          </p:nvSpPr>
          <p:spPr>
            <a:xfrm rot="8645806" flipH="1" flipV="1">
              <a:off x="3881302" y="11093120"/>
              <a:ext cx="448897" cy="564246"/>
            </a:xfrm>
            <a:custGeom>
              <a:avLst/>
              <a:gdLst>
                <a:gd name="connsiteX0" fmla="*/ 448897 w 448897"/>
                <a:gd name="connsiteY0" fmla="*/ 96979 h 703567"/>
                <a:gd name="connsiteX1" fmla="*/ 0 w 448897"/>
                <a:gd name="connsiteY1" fmla="*/ 0 h 703567"/>
                <a:gd name="connsiteX2" fmla="*/ 22974 w 448897"/>
                <a:gd name="connsiteY2" fmla="*/ 703567 h 703567"/>
                <a:gd name="connsiteX3" fmla="*/ 425876 w 448897"/>
                <a:gd name="connsiteY3" fmla="*/ 703567 h 703567"/>
              </a:gdLst>
              <a:ahLst/>
              <a:cxnLst>
                <a:cxn ang="0">
                  <a:pos x="connsiteX0" y="connsiteY0"/>
                </a:cxn>
                <a:cxn ang="0">
                  <a:pos x="connsiteX1" y="connsiteY1"/>
                </a:cxn>
                <a:cxn ang="0">
                  <a:pos x="connsiteX2" y="connsiteY2"/>
                </a:cxn>
                <a:cxn ang="0">
                  <a:pos x="connsiteX3" y="connsiteY3"/>
                </a:cxn>
              </a:cxnLst>
              <a:rect l="l" t="t" r="r" b="b"/>
              <a:pathLst>
                <a:path w="448897" h="703567">
                  <a:moveTo>
                    <a:pt x="448897" y="96979"/>
                  </a:moveTo>
                  <a:lnTo>
                    <a:pt x="0" y="0"/>
                  </a:lnTo>
                  <a:lnTo>
                    <a:pt x="22974" y="703567"/>
                  </a:lnTo>
                  <a:lnTo>
                    <a:pt x="425876" y="703567"/>
                  </a:lnTo>
                  <a:close/>
                </a:path>
              </a:pathLst>
            </a:custGeom>
            <a:solidFill>
              <a:srgbClr val="000000"/>
            </a:solidFill>
            <a:ln w="9525" cap="flat" cmpd="sng" algn="ctr">
              <a:noFill/>
              <a:prstDash val="solid"/>
            </a:ln>
            <a:effectLst/>
          </p:spPr>
          <p:txBody>
            <a:bodyPr wrap="square" rtlCol="0" anchor="ctr">
              <a:noAutofit/>
            </a:bodyPr>
            <a:lstStyle/>
            <a:p>
              <a:pPr algn="ctr" fontAlgn="base">
                <a:spcBef>
                  <a:spcPct val="0"/>
                </a:spcBef>
                <a:spcAft>
                  <a:spcPct val="0"/>
                </a:spcAft>
                <a:defRPr/>
              </a:pPr>
              <a:endParaRPr lang="en-US" sz="1530" kern="0">
                <a:solidFill>
                  <a:prstClr val="white"/>
                </a:solidFill>
                <a:latin typeface="Calibri" panose="020F0502020204030204"/>
              </a:endParaRPr>
            </a:p>
          </p:txBody>
        </p:sp>
        <p:grpSp>
          <p:nvGrpSpPr>
            <p:cNvPr id="16" name="Group 15">
              <a:extLst>
                <a:ext uri="{FF2B5EF4-FFF2-40B4-BE49-F238E27FC236}">
                  <a16:creationId xmlns:a16="http://schemas.microsoft.com/office/drawing/2014/main" id="{13033622-B25F-7934-3C46-39F2445573D4}"/>
                </a:ext>
              </a:extLst>
            </p:cNvPr>
            <p:cNvGrpSpPr/>
            <p:nvPr/>
          </p:nvGrpSpPr>
          <p:grpSpPr>
            <a:xfrm rot="759930" flipH="1">
              <a:off x="2979217" y="11599076"/>
              <a:ext cx="360175" cy="248651"/>
              <a:chOff x="-5686277" y="4216466"/>
              <a:chExt cx="481276" cy="305137"/>
            </a:xfrm>
          </p:grpSpPr>
          <p:sp>
            <p:nvSpPr>
              <p:cNvPr id="23" name="Freeform: Shape 22">
                <a:extLst>
                  <a:ext uri="{FF2B5EF4-FFF2-40B4-BE49-F238E27FC236}">
                    <a16:creationId xmlns:a16="http://schemas.microsoft.com/office/drawing/2014/main" id="{092068F3-5237-2431-EC25-4CCF29360B7D}"/>
                  </a:ext>
                </a:extLst>
              </p:cNvPr>
              <p:cNvSpPr/>
              <p:nvPr/>
            </p:nvSpPr>
            <p:spPr>
              <a:xfrm rot="221676">
                <a:off x="-5686277" y="4225748"/>
                <a:ext cx="481276" cy="295855"/>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996531"/>
              </a:solidFill>
              <a:ln w="9525" cap="flat" cmpd="sng" algn="ctr">
                <a:solidFill>
                  <a:srgbClr val="000000"/>
                </a:solidFill>
                <a:prstDash val="solid"/>
              </a:ln>
              <a:effectLst/>
            </p:spPr>
            <p:txBody>
              <a:bodyPr wrap="square" rtlCol="0" anchor="ctr">
                <a:noAutofit/>
              </a:bodyPr>
              <a:lstStyle/>
              <a:p>
                <a:pPr algn="ctr">
                  <a:defRPr/>
                </a:pPr>
                <a:endParaRPr lang="en-US" kern="0" dirty="0">
                  <a:solidFill>
                    <a:prstClr val="white"/>
                  </a:solidFill>
                  <a:latin typeface="Calibri" panose="020F0502020204030204"/>
                </a:endParaRPr>
              </a:p>
            </p:txBody>
          </p:sp>
          <p:sp>
            <p:nvSpPr>
              <p:cNvPr id="24" name="Freeform: Shape 23">
                <a:extLst>
                  <a:ext uri="{FF2B5EF4-FFF2-40B4-BE49-F238E27FC236}">
                    <a16:creationId xmlns:a16="http://schemas.microsoft.com/office/drawing/2014/main" id="{9F5EA5F6-E990-1EC9-F32A-B6E18C4E0B9E}"/>
                  </a:ext>
                </a:extLst>
              </p:cNvPr>
              <p:cNvSpPr/>
              <p:nvPr/>
            </p:nvSpPr>
            <p:spPr>
              <a:xfrm rot="237616">
                <a:off x="-5664543" y="4216466"/>
                <a:ext cx="441656" cy="285594"/>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algn="ctr">
                  <a:defRPr/>
                </a:pPr>
                <a:endParaRPr lang="en-US" kern="0">
                  <a:solidFill>
                    <a:prstClr val="white"/>
                  </a:solidFill>
                  <a:latin typeface="Calibri" panose="020F0502020204030204"/>
                </a:endParaRPr>
              </a:p>
            </p:txBody>
          </p:sp>
        </p:grpSp>
        <p:sp>
          <p:nvSpPr>
            <p:cNvPr id="17" name="Oval 16">
              <a:extLst>
                <a:ext uri="{FF2B5EF4-FFF2-40B4-BE49-F238E27FC236}">
                  <a16:creationId xmlns:a16="http://schemas.microsoft.com/office/drawing/2014/main" id="{B83706FF-714A-A156-7EC4-C35A26460BF3}"/>
                </a:ext>
              </a:extLst>
            </p:cNvPr>
            <p:cNvSpPr/>
            <p:nvPr/>
          </p:nvSpPr>
          <p:spPr>
            <a:xfrm flipH="1">
              <a:off x="3273629" y="9336383"/>
              <a:ext cx="73152" cy="9144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panose="020F0502020204030204"/>
              </a:endParaRPr>
            </a:p>
          </p:txBody>
        </p:sp>
        <p:sp>
          <p:nvSpPr>
            <p:cNvPr id="18" name="Oval 17">
              <a:extLst>
                <a:ext uri="{FF2B5EF4-FFF2-40B4-BE49-F238E27FC236}">
                  <a16:creationId xmlns:a16="http://schemas.microsoft.com/office/drawing/2014/main" id="{F1BB0F37-8A81-2228-DA5A-0434B3BF615F}"/>
                </a:ext>
              </a:extLst>
            </p:cNvPr>
            <p:cNvSpPr/>
            <p:nvPr/>
          </p:nvSpPr>
          <p:spPr>
            <a:xfrm flipH="1">
              <a:off x="3260929" y="9450683"/>
              <a:ext cx="73152" cy="9144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panose="020F0502020204030204"/>
              </a:endParaRPr>
            </a:p>
          </p:txBody>
        </p:sp>
        <p:pic>
          <p:nvPicPr>
            <p:cNvPr id="19" name="Picture 18">
              <a:extLst>
                <a:ext uri="{FF2B5EF4-FFF2-40B4-BE49-F238E27FC236}">
                  <a16:creationId xmlns:a16="http://schemas.microsoft.com/office/drawing/2014/main" id="{B8BE35AC-5C61-A57D-4B3F-A1C64083D3BC}"/>
                </a:ext>
              </a:extLst>
            </p:cNvPr>
            <p:cNvPicPr>
              <a:picLocks noChangeAspect="1"/>
            </p:cNvPicPr>
            <p:nvPr/>
          </p:nvPicPr>
          <p:blipFill>
            <a:blip r:embed="rId2" cstate="print">
              <a:extLst>
                <a:ext uri="{BEBA8EAE-BF5A-486C-A8C5-ECC9F3942E4B}">
                  <a14:imgProps xmlns:a14="http://schemas.microsoft.com/office/drawing/2010/main">
                    <a14:imgLayer r:embed="rId3">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rot="456935">
              <a:off x="3088284" y="9313705"/>
              <a:ext cx="184798" cy="287906"/>
            </a:xfrm>
            <a:prstGeom prst="rect">
              <a:avLst/>
            </a:prstGeom>
            <a:ln>
              <a:noFill/>
            </a:ln>
          </p:spPr>
        </p:pic>
        <p:pic>
          <p:nvPicPr>
            <p:cNvPr id="20" name="Picture 19">
              <a:extLst>
                <a:ext uri="{FF2B5EF4-FFF2-40B4-BE49-F238E27FC236}">
                  <a16:creationId xmlns:a16="http://schemas.microsoft.com/office/drawing/2014/main" id="{B472E8B1-B9C7-174E-4A69-8F627533C982}"/>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5956" t="2" r="-11839" b="56238"/>
            <a:stretch/>
          </p:blipFill>
          <p:spPr bwMode="auto">
            <a:xfrm>
              <a:off x="2641713" y="7438943"/>
              <a:ext cx="1709640" cy="1966706"/>
            </a:xfrm>
            <a:custGeom>
              <a:avLst/>
              <a:gdLst>
                <a:gd name="connsiteX0" fmla="*/ 0 w 1709640"/>
                <a:gd name="connsiteY0" fmla="*/ 0 h 1966706"/>
                <a:gd name="connsiteX1" fmla="*/ 1709640 w 1709640"/>
                <a:gd name="connsiteY1" fmla="*/ 0 h 1966706"/>
                <a:gd name="connsiteX2" fmla="*/ 1709640 w 1709640"/>
                <a:gd name="connsiteY2" fmla="*/ 1966706 h 1966706"/>
                <a:gd name="connsiteX3" fmla="*/ 1644327 w 1709640"/>
                <a:gd name="connsiteY3" fmla="*/ 1966706 h 1966706"/>
                <a:gd name="connsiteX4" fmla="*/ 1662652 w 1709640"/>
                <a:gd name="connsiteY4" fmla="*/ 1940520 h 1966706"/>
                <a:gd name="connsiteX5" fmla="*/ 1122843 w 1709640"/>
                <a:gd name="connsiteY5" fmla="*/ 1562756 h 1966706"/>
                <a:gd name="connsiteX6" fmla="*/ 1109575 w 1709640"/>
                <a:gd name="connsiteY6" fmla="*/ 1581716 h 1966706"/>
                <a:gd name="connsiteX7" fmla="*/ 1109575 w 1709640"/>
                <a:gd name="connsiteY7" fmla="*/ 1581017 h 1966706"/>
                <a:gd name="connsiteX8" fmla="*/ 1015912 w 1709640"/>
                <a:gd name="connsiteY8" fmla="*/ 1581017 h 1966706"/>
                <a:gd name="connsiteX9" fmla="*/ 1015912 w 1709640"/>
                <a:gd name="connsiteY9" fmla="*/ 1615427 h 1966706"/>
                <a:gd name="connsiteX10" fmla="*/ 600637 w 1709640"/>
                <a:gd name="connsiteY10" fmla="*/ 1615427 h 1966706"/>
                <a:gd name="connsiteX11" fmla="*/ 568957 w 1709640"/>
                <a:gd name="connsiteY11" fmla="*/ 1570157 h 1966706"/>
                <a:gd name="connsiteX12" fmla="*/ 29148 w 1709640"/>
                <a:gd name="connsiteY12" fmla="*/ 1947921 h 1966706"/>
                <a:gd name="connsiteX13" fmla="*/ 42294 w 1709640"/>
                <a:gd name="connsiteY13" fmla="*/ 1966706 h 1966706"/>
                <a:gd name="connsiteX14" fmla="*/ 0 w 1709640"/>
                <a:gd name="connsiteY14" fmla="*/ 1966706 h 1966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09640" h="1966706">
                  <a:moveTo>
                    <a:pt x="0" y="0"/>
                  </a:moveTo>
                  <a:lnTo>
                    <a:pt x="1709640" y="0"/>
                  </a:lnTo>
                  <a:lnTo>
                    <a:pt x="1709640" y="1966706"/>
                  </a:lnTo>
                  <a:lnTo>
                    <a:pt x="1644327" y="1966706"/>
                  </a:lnTo>
                  <a:lnTo>
                    <a:pt x="1662652" y="1940520"/>
                  </a:lnTo>
                  <a:lnTo>
                    <a:pt x="1122843" y="1562756"/>
                  </a:lnTo>
                  <a:lnTo>
                    <a:pt x="1109575" y="1581716"/>
                  </a:lnTo>
                  <a:lnTo>
                    <a:pt x="1109575" y="1581017"/>
                  </a:lnTo>
                  <a:lnTo>
                    <a:pt x="1015912" y="1581017"/>
                  </a:lnTo>
                  <a:lnTo>
                    <a:pt x="1015912" y="1615427"/>
                  </a:lnTo>
                  <a:lnTo>
                    <a:pt x="600637" y="1615427"/>
                  </a:lnTo>
                  <a:lnTo>
                    <a:pt x="568957" y="1570157"/>
                  </a:lnTo>
                  <a:lnTo>
                    <a:pt x="29148" y="1947921"/>
                  </a:lnTo>
                  <a:lnTo>
                    <a:pt x="42294" y="1966706"/>
                  </a:lnTo>
                  <a:lnTo>
                    <a:pt x="0" y="1966706"/>
                  </a:lnTo>
                  <a:close/>
                </a:path>
              </a:pathLst>
            </a:custGeom>
            <a:noFill/>
            <a:extLst>
              <a:ext uri="{909E8E84-426E-40DD-AFC4-6F175D3DCCD1}">
                <a14:hiddenFill xmlns:a14="http://schemas.microsoft.com/office/drawing/2010/main">
                  <a:solidFill>
                    <a:srgbClr val="FFFFFF"/>
                  </a:solidFill>
                </a14:hiddenFill>
              </a:ext>
            </a:extLst>
          </p:spPr>
        </p:pic>
        <p:sp>
          <p:nvSpPr>
            <p:cNvPr id="21" name="Freeform: Shape 20">
              <a:extLst>
                <a:ext uri="{FF2B5EF4-FFF2-40B4-BE49-F238E27FC236}">
                  <a16:creationId xmlns:a16="http://schemas.microsoft.com/office/drawing/2014/main" id="{6CDBECC8-ADA8-DA00-A7A2-1C708F63A898}"/>
                </a:ext>
              </a:extLst>
            </p:cNvPr>
            <p:cNvSpPr/>
            <p:nvPr/>
          </p:nvSpPr>
          <p:spPr>
            <a:xfrm rot="17107075" flipH="1">
              <a:off x="2416687" y="8868070"/>
              <a:ext cx="572342" cy="1462324"/>
            </a:xfrm>
            <a:custGeom>
              <a:avLst/>
              <a:gdLst>
                <a:gd name="connsiteX0" fmla="*/ 63 w 720378"/>
                <a:gd name="connsiteY0" fmla="*/ 1372983 h 1469587"/>
                <a:gd name="connsiteX1" fmla="*/ 4064 w 720378"/>
                <a:gd name="connsiteY1" fmla="*/ 1381173 h 1469587"/>
                <a:gd name="connsiteX2" fmla="*/ 192614 w 720378"/>
                <a:gd name="connsiteY2" fmla="*/ 1468490 h 1469587"/>
                <a:gd name="connsiteX3" fmla="*/ 484066 w 720378"/>
                <a:gd name="connsiteY3" fmla="*/ 1291496 h 1469587"/>
                <a:gd name="connsiteX4" fmla="*/ 690069 w 720378"/>
                <a:gd name="connsiteY4" fmla="*/ 1081267 h 1469587"/>
                <a:gd name="connsiteX5" fmla="*/ 686319 w 720378"/>
                <a:gd name="connsiteY5" fmla="*/ 1073589 h 1469587"/>
                <a:gd name="connsiteX6" fmla="*/ 691002 w 720378"/>
                <a:gd name="connsiteY6" fmla="*/ 1062004 h 1469587"/>
                <a:gd name="connsiteX7" fmla="*/ 715765 w 720378"/>
                <a:gd name="connsiteY7" fmla="*/ 764269 h 1469587"/>
                <a:gd name="connsiteX8" fmla="*/ 715237 w 720378"/>
                <a:gd name="connsiteY8" fmla="*/ 743404 h 1469587"/>
                <a:gd name="connsiteX9" fmla="*/ 669363 w 720378"/>
                <a:gd name="connsiteY9" fmla="*/ 524918 h 1469587"/>
                <a:gd name="connsiteX10" fmla="*/ 685517 w 720378"/>
                <a:gd name="connsiteY10" fmla="*/ 514586 h 1469587"/>
                <a:gd name="connsiteX11" fmla="*/ 713229 w 720378"/>
                <a:gd name="connsiteY11" fmla="*/ 452014 h 1469587"/>
                <a:gd name="connsiteX12" fmla="*/ 717603 w 720378"/>
                <a:gd name="connsiteY12" fmla="*/ 271375 h 1469587"/>
                <a:gd name="connsiteX13" fmla="*/ 716315 w 720378"/>
                <a:gd name="connsiteY13" fmla="*/ 264089 h 1469587"/>
                <a:gd name="connsiteX14" fmla="*/ 720371 w 720378"/>
                <a:gd name="connsiteY14" fmla="*/ 96600 h 1469587"/>
                <a:gd name="connsiteX15" fmla="*/ 696397 w 720378"/>
                <a:gd name="connsiteY15" fmla="*/ 71435 h 1469587"/>
                <a:gd name="connsiteX16" fmla="*/ 671232 w 720378"/>
                <a:gd name="connsiteY16" fmla="*/ 95410 h 1469587"/>
                <a:gd name="connsiteX17" fmla="*/ 668930 w 720378"/>
                <a:gd name="connsiteY17" fmla="*/ 190478 h 1469587"/>
                <a:gd name="connsiteX18" fmla="*/ 665005 w 720378"/>
                <a:gd name="connsiteY18" fmla="*/ 187691 h 1469587"/>
                <a:gd name="connsiteX19" fmla="*/ 663479 w 720378"/>
                <a:gd name="connsiteY19" fmla="*/ 187344 h 1469587"/>
                <a:gd name="connsiteX20" fmla="*/ 666704 w 720378"/>
                <a:gd name="connsiteY20" fmla="*/ 54168 h 1469587"/>
                <a:gd name="connsiteX21" fmla="*/ 642729 w 720378"/>
                <a:gd name="connsiteY21" fmla="*/ 29004 h 1469587"/>
                <a:gd name="connsiteX22" fmla="*/ 617565 w 720378"/>
                <a:gd name="connsiteY22" fmla="*/ 52978 h 1469587"/>
                <a:gd name="connsiteX23" fmla="*/ 614502 w 720378"/>
                <a:gd name="connsiteY23" fmla="*/ 179439 h 1469587"/>
                <a:gd name="connsiteX24" fmla="*/ 607515 w 720378"/>
                <a:gd name="connsiteY24" fmla="*/ 179270 h 1469587"/>
                <a:gd name="connsiteX25" fmla="*/ 611247 w 720378"/>
                <a:gd name="connsiteY25" fmla="*/ 25172 h 1469587"/>
                <a:gd name="connsiteX26" fmla="*/ 587273 w 720378"/>
                <a:gd name="connsiteY26" fmla="*/ 7 h 1469587"/>
                <a:gd name="connsiteX27" fmla="*/ 562108 w 720378"/>
                <a:gd name="connsiteY27" fmla="*/ 23981 h 1469587"/>
                <a:gd name="connsiteX28" fmla="*/ 558317 w 720378"/>
                <a:gd name="connsiteY28" fmla="*/ 180526 h 1469587"/>
                <a:gd name="connsiteX29" fmla="*/ 549120 w 720378"/>
                <a:gd name="connsiteY29" fmla="*/ 182512 h 1469587"/>
                <a:gd name="connsiteX30" fmla="*/ 551995 w 720378"/>
                <a:gd name="connsiteY30" fmla="*/ 63787 h 1469587"/>
                <a:gd name="connsiteX31" fmla="*/ 528021 w 720378"/>
                <a:gd name="connsiteY31" fmla="*/ 38622 h 1469587"/>
                <a:gd name="connsiteX32" fmla="*/ 502856 w 720378"/>
                <a:gd name="connsiteY32" fmla="*/ 62597 h 1469587"/>
                <a:gd name="connsiteX33" fmla="*/ 498216 w 720378"/>
                <a:gd name="connsiteY33" fmla="*/ 254197 h 1469587"/>
                <a:gd name="connsiteX34" fmla="*/ 494770 w 720378"/>
                <a:gd name="connsiteY34" fmla="*/ 270461 h 1469587"/>
                <a:gd name="connsiteX35" fmla="*/ 494360 w 720378"/>
                <a:gd name="connsiteY35" fmla="*/ 270713 h 1469587"/>
                <a:gd name="connsiteX36" fmla="*/ 473164 w 720378"/>
                <a:gd name="connsiteY36" fmla="*/ 192341 h 1469587"/>
                <a:gd name="connsiteX37" fmla="*/ 443023 w 720378"/>
                <a:gd name="connsiteY37" fmla="*/ 175033 h 1469587"/>
                <a:gd name="connsiteX38" fmla="*/ 425716 w 720378"/>
                <a:gd name="connsiteY38" fmla="*/ 205174 h 1469587"/>
                <a:gd name="connsiteX39" fmla="*/ 448255 w 720378"/>
                <a:gd name="connsiteY39" fmla="*/ 325330 h 1469587"/>
                <a:gd name="connsiteX40" fmla="*/ 473190 w 720378"/>
                <a:gd name="connsiteY40" fmla="*/ 411074 h 1469587"/>
                <a:gd name="connsiteX41" fmla="*/ 503755 w 720378"/>
                <a:gd name="connsiteY41" fmla="*/ 481755 h 1469587"/>
                <a:gd name="connsiteX42" fmla="*/ 507603 w 720378"/>
                <a:gd name="connsiteY42" fmla="*/ 507951 h 1469587"/>
                <a:gd name="connsiteX43" fmla="*/ 509144 w 720378"/>
                <a:gd name="connsiteY43" fmla="*/ 513649 h 1469587"/>
                <a:gd name="connsiteX44" fmla="*/ 510199 w 720378"/>
                <a:gd name="connsiteY44" fmla="*/ 515017 h 1469587"/>
                <a:gd name="connsiteX45" fmla="*/ 464602 w 720378"/>
                <a:gd name="connsiteY45" fmla="*/ 730993 h 1469587"/>
                <a:gd name="connsiteX46" fmla="*/ 463760 w 720378"/>
                <a:gd name="connsiteY46" fmla="*/ 764268 h 1469587"/>
                <a:gd name="connsiteX47" fmla="*/ 470686 w 720378"/>
                <a:gd name="connsiteY47" fmla="*/ 944937 h 1469587"/>
                <a:gd name="connsiteX48" fmla="*/ 475622 w 720378"/>
                <a:gd name="connsiteY48" fmla="*/ 988241 h 1469587"/>
                <a:gd name="connsiteX49" fmla="*/ 460722 w 720378"/>
                <a:gd name="connsiteY49" fmla="*/ 993235 h 1469587"/>
                <a:gd name="connsiteX50" fmla="*/ 206067 w 720378"/>
                <a:gd name="connsiteY50" fmla="*/ 1162755 h 1469587"/>
                <a:gd name="connsiteX51" fmla="*/ 63 w 720378"/>
                <a:gd name="connsiteY51" fmla="*/ 1372983 h 146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20378" h="1469587">
                  <a:moveTo>
                    <a:pt x="63" y="1372983"/>
                  </a:moveTo>
                  <a:cubicBezTo>
                    <a:pt x="-311" y="1376965"/>
                    <a:pt x="977" y="1379743"/>
                    <a:pt x="4064" y="1381173"/>
                  </a:cubicBezTo>
                  <a:lnTo>
                    <a:pt x="192614" y="1468490"/>
                  </a:lnTo>
                  <a:cubicBezTo>
                    <a:pt x="217312" y="1479928"/>
                    <a:pt x="347795" y="1400691"/>
                    <a:pt x="484066" y="1291496"/>
                  </a:cubicBezTo>
                  <a:cubicBezTo>
                    <a:pt x="603303" y="1195948"/>
                    <a:pt x="687444" y="1109139"/>
                    <a:pt x="690069" y="1081267"/>
                  </a:cubicBezTo>
                  <a:lnTo>
                    <a:pt x="686319" y="1073589"/>
                  </a:lnTo>
                  <a:lnTo>
                    <a:pt x="691002" y="1062004"/>
                  </a:lnTo>
                  <a:cubicBezTo>
                    <a:pt x="705552" y="1012952"/>
                    <a:pt x="715765" y="898120"/>
                    <a:pt x="715765" y="764269"/>
                  </a:cubicBezTo>
                  <a:lnTo>
                    <a:pt x="715237" y="743404"/>
                  </a:lnTo>
                  <a:lnTo>
                    <a:pt x="669363" y="524918"/>
                  </a:lnTo>
                  <a:lnTo>
                    <a:pt x="685517" y="514586"/>
                  </a:lnTo>
                  <a:cubicBezTo>
                    <a:pt x="702085" y="498802"/>
                    <a:pt x="712631" y="476698"/>
                    <a:pt x="713229" y="452014"/>
                  </a:cubicBezTo>
                  <a:lnTo>
                    <a:pt x="717603" y="271375"/>
                  </a:lnTo>
                  <a:lnTo>
                    <a:pt x="716315" y="264089"/>
                  </a:lnTo>
                  <a:lnTo>
                    <a:pt x="720371" y="96600"/>
                  </a:lnTo>
                  <a:cubicBezTo>
                    <a:pt x="720700" y="83030"/>
                    <a:pt x="709966" y="71764"/>
                    <a:pt x="696397" y="71435"/>
                  </a:cubicBezTo>
                  <a:cubicBezTo>
                    <a:pt x="682827" y="71107"/>
                    <a:pt x="671561" y="81840"/>
                    <a:pt x="671232" y="95410"/>
                  </a:cubicBezTo>
                  <a:lnTo>
                    <a:pt x="668930" y="190478"/>
                  </a:lnTo>
                  <a:lnTo>
                    <a:pt x="665005" y="187691"/>
                  </a:lnTo>
                  <a:cubicBezTo>
                    <a:pt x="664496" y="187575"/>
                    <a:pt x="663988" y="187459"/>
                    <a:pt x="663479" y="187344"/>
                  </a:cubicBezTo>
                  <a:lnTo>
                    <a:pt x="666704" y="54168"/>
                  </a:lnTo>
                  <a:cubicBezTo>
                    <a:pt x="667033" y="40599"/>
                    <a:pt x="656299" y="29332"/>
                    <a:pt x="642729" y="29004"/>
                  </a:cubicBezTo>
                  <a:cubicBezTo>
                    <a:pt x="629160" y="28675"/>
                    <a:pt x="617894" y="39409"/>
                    <a:pt x="617565" y="52978"/>
                  </a:cubicBezTo>
                  <a:lnTo>
                    <a:pt x="614502" y="179439"/>
                  </a:lnTo>
                  <a:lnTo>
                    <a:pt x="607515" y="179270"/>
                  </a:lnTo>
                  <a:lnTo>
                    <a:pt x="611247" y="25172"/>
                  </a:lnTo>
                  <a:cubicBezTo>
                    <a:pt x="611576" y="11602"/>
                    <a:pt x="600842" y="336"/>
                    <a:pt x="587273" y="7"/>
                  </a:cubicBezTo>
                  <a:cubicBezTo>
                    <a:pt x="573703" y="-321"/>
                    <a:pt x="562437" y="10412"/>
                    <a:pt x="562108" y="23981"/>
                  </a:cubicBezTo>
                  <a:lnTo>
                    <a:pt x="558317" y="180526"/>
                  </a:lnTo>
                  <a:lnTo>
                    <a:pt x="549120" y="182512"/>
                  </a:lnTo>
                  <a:lnTo>
                    <a:pt x="551995" y="63787"/>
                  </a:lnTo>
                  <a:cubicBezTo>
                    <a:pt x="552324" y="50217"/>
                    <a:pt x="541590" y="38951"/>
                    <a:pt x="528021" y="38622"/>
                  </a:cubicBezTo>
                  <a:cubicBezTo>
                    <a:pt x="514451" y="38294"/>
                    <a:pt x="503185" y="49027"/>
                    <a:pt x="502856" y="62597"/>
                  </a:cubicBezTo>
                  <a:lnTo>
                    <a:pt x="498216" y="254197"/>
                  </a:lnTo>
                  <a:lnTo>
                    <a:pt x="494770" y="270461"/>
                  </a:lnTo>
                  <a:lnTo>
                    <a:pt x="494360" y="270713"/>
                  </a:lnTo>
                  <a:lnTo>
                    <a:pt x="473164" y="192341"/>
                  </a:lnTo>
                  <a:cubicBezTo>
                    <a:pt x="469620" y="179239"/>
                    <a:pt x="456126" y="171490"/>
                    <a:pt x="443023" y="175033"/>
                  </a:cubicBezTo>
                  <a:cubicBezTo>
                    <a:pt x="429920" y="178577"/>
                    <a:pt x="422172" y="192071"/>
                    <a:pt x="425716" y="205174"/>
                  </a:cubicBezTo>
                  <a:lnTo>
                    <a:pt x="448255" y="325330"/>
                  </a:lnTo>
                  <a:cubicBezTo>
                    <a:pt x="454480" y="370670"/>
                    <a:pt x="462179" y="388323"/>
                    <a:pt x="473190" y="411074"/>
                  </a:cubicBezTo>
                  <a:cubicBezTo>
                    <a:pt x="485241" y="435974"/>
                    <a:pt x="493811" y="448115"/>
                    <a:pt x="503755" y="481755"/>
                  </a:cubicBezTo>
                  <a:lnTo>
                    <a:pt x="507603" y="507951"/>
                  </a:lnTo>
                  <a:lnTo>
                    <a:pt x="509144" y="513649"/>
                  </a:lnTo>
                  <a:lnTo>
                    <a:pt x="510199" y="515017"/>
                  </a:lnTo>
                  <a:lnTo>
                    <a:pt x="464602" y="730993"/>
                  </a:lnTo>
                  <a:lnTo>
                    <a:pt x="463760" y="764268"/>
                  </a:lnTo>
                  <a:cubicBezTo>
                    <a:pt x="463760" y="831194"/>
                    <a:pt x="466313" y="893366"/>
                    <a:pt x="470686" y="944937"/>
                  </a:cubicBezTo>
                  <a:lnTo>
                    <a:pt x="475622" y="988241"/>
                  </a:lnTo>
                  <a:lnTo>
                    <a:pt x="460722" y="993235"/>
                  </a:lnTo>
                  <a:cubicBezTo>
                    <a:pt x="407217" y="1015813"/>
                    <a:pt x="308270" y="1080859"/>
                    <a:pt x="206067" y="1162755"/>
                  </a:cubicBezTo>
                  <a:cubicBezTo>
                    <a:pt x="86830" y="1258301"/>
                    <a:pt x="2690" y="1345111"/>
                    <a:pt x="63" y="1372983"/>
                  </a:cubicBezTo>
                  <a:close/>
                </a:path>
              </a:pathLst>
            </a:custGeom>
            <a:solidFill>
              <a:srgbClr val="F6E4A0"/>
            </a:solidFill>
            <a:ln w="9525" cap="flat" cmpd="sng" algn="ctr">
              <a:noFill/>
              <a:prstDash val="solid"/>
            </a:ln>
            <a:effectLst/>
          </p:spPr>
          <p:txBody>
            <a:bodyPr wrap="square" rtlCol="0" anchor="ctr">
              <a:noAutofit/>
            </a:bodyPr>
            <a:lstStyle/>
            <a:p>
              <a:pPr algn="ctr" fontAlgn="base">
                <a:spcBef>
                  <a:spcPct val="0"/>
                </a:spcBef>
                <a:spcAft>
                  <a:spcPct val="0"/>
                </a:spcAft>
                <a:defRPr/>
              </a:pPr>
              <a:endParaRPr lang="en-US" sz="1530" kern="0" dirty="0">
                <a:solidFill>
                  <a:prstClr val="white"/>
                </a:solidFill>
                <a:latin typeface="Calibri" panose="020F0502020204030204"/>
              </a:endParaRPr>
            </a:p>
          </p:txBody>
        </p:sp>
        <p:sp>
          <p:nvSpPr>
            <p:cNvPr id="22" name="Freeform: Shape 21">
              <a:extLst>
                <a:ext uri="{FF2B5EF4-FFF2-40B4-BE49-F238E27FC236}">
                  <a16:creationId xmlns:a16="http://schemas.microsoft.com/office/drawing/2014/main" id="{08E6130B-35E3-B929-E711-CB8F97D7BF96}"/>
                </a:ext>
              </a:extLst>
            </p:cNvPr>
            <p:cNvSpPr/>
            <p:nvPr/>
          </p:nvSpPr>
          <p:spPr>
            <a:xfrm rot="3175434" flipH="1">
              <a:off x="3439809" y="9134893"/>
              <a:ext cx="457011" cy="726719"/>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ED7D31"/>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panose="020F0502020204030204"/>
              </a:endParaRPr>
            </a:p>
          </p:txBody>
        </p:sp>
      </p:grpSp>
    </p:spTree>
    <p:extLst>
      <p:ext uri="{BB962C8B-B14F-4D97-AF65-F5344CB8AC3E}">
        <p14:creationId xmlns:p14="http://schemas.microsoft.com/office/powerpoint/2010/main" val="1729075448"/>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a:extLst>
              <a:ext uri="{FF2B5EF4-FFF2-40B4-BE49-F238E27FC236}">
                <a16:creationId xmlns:a16="http://schemas.microsoft.com/office/drawing/2014/main" id="{784ED2C0-A135-E113-3641-5D0D20663A6B}"/>
              </a:ext>
            </a:extLst>
          </p:cNvPr>
          <p:cNvSpPr txBox="1">
            <a:spLocks/>
          </p:cNvSpPr>
          <p:nvPr/>
        </p:nvSpPr>
        <p:spPr>
          <a:xfrm>
            <a:off x="450798" y="3023627"/>
            <a:ext cx="4877002" cy="1962855"/>
          </a:xfrm>
          <a:prstGeom prst="rect">
            <a:avLst/>
          </a:prstGeom>
        </p:spPr>
        <p:txBody>
          <a:bodyPr vert="horz" wrap="square" lIns="0" tIns="0" rIns="0" bIns="0" rtlCol="0" anchor="t">
            <a:normAutofit/>
          </a:bodyPr>
          <a:lstStyle>
            <a:lvl1pPr algn="l" defTabSz="914400" rtl="0" eaLnBrk="1" latinLnBrk="0" hangingPunct="1">
              <a:lnSpc>
                <a:spcPct val="90000"/>
              </a:lnSpc>
              <a:spcBef>
                <a:spcPct val="0"/>
              </a:spcBef>
              <a:buNone/>
              <a:defRPr sz="2800" i="1" kern="1200">
                <a:solidFill>
                  <a:schemeClr val="tx2"/>
                </a:solidFill>
                <a:latin typeface="+mj-lt"/>
                <a:ea typeface="+mj-ea"/>
                <a:cs typeface="+mj-cs"/>
              </a:defRPr>
            </a:lvl1pPr>
          </a:lstStyle>
          <a:p>
            <a:pPr algn="ctr"/>
            <a:r>
              <a:rPr lang="en-US" sz="4400" dirty="0"/>
              <a:t>Does this sound familiar?</a:t>
            </a:r>
          </a:p>
        </p:txBody>
      </p:sp>
      <p:sp>
        <p:nvSpPr>
          <p:cNvPr id="16" name="Oval 15">
            <a:extLst>
              <a:ext uri="{FF2B5EF4-FFF2-40B4-BE49-F238E27FC236}">
                <a16:creationId xmlns:a16="http://schemas.microsoft.com/office/drawing/2014/main" id="{6EF0DADD-93B4-6FA9-C7A8-F5DC3EC4D371}"/>
              </a:ext>
            </a:extLst>
          </p:cNvPr>
          <p:cNvSpPr/>
          <p:nvPr/>
        </p:nvSpPr>
        <p:spPr>
          <a:xfrm>
            <a:off x="5908307" y="535555"/>
            <a:ext cx="5531586" cy="553289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rapezoid 16">
            <a:extLst>
              <a:ext uri="{FF2B5EF4-FFF2-40B4-BE49-F238E27FC236}">
                <a16:creationId xmlns:a16="http://schemas.microsoft.com/office/drawing/2014/main" id="{20915348-1751-A453-8EBD-AB5E53E52986}"/>
              </a:ext>
            </a:extLst>
          </p:cNvPr>
          <p:cNvSpPr/>
          <p:nvPr/>
        </p:nvSpPr>
        <p:spPr>
          <a:xfrm rot="2244945">
            <a:off x="7146653" y="3780293"/>
            <a:ext cx="931090" cy="1839294"/>
          </a:xfrm>
          <a:prstGeom prst="trapezoid">
            <a:avLst/>
          </a:prstGeom>
          <a:solidFill>
            <a:srgbClr val="70D7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rapezoid 17">
            <a:extLst>
              <a:ext uri="{FF2B5EF4-FFF2-40B4-BE49-F238E27FC236}">
                <a16:creationId xmlns:a16="http://schemas.microsoft.com/office/drawing/2014/main" id="{A46564F5-A41F-E404-FCE5-7AF139570248}"/>
              </a:ext>
            </a:extLst>
          </p:cNvPr>
          <p:cNvSpPr/>
          <p:nvPr/>
        </p:nvSpPr>
        <p:spPr>
          <a:xfrm rot="7880625">
            <a:off x="6778257" y="1301059"/>
            <a:ext cx="964886" cy="1774870"/>
          </a:xfrm>
          <a:prstGeom prst="trapezoid">
            <a:avLst/>
          </a:prstGeom>
          <a:solidFill>
            <a:srgbClr val="70D7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rapezoid 18">
            <a:extLst>
              <a:ext uri="{FF2B5EF4-FFF2-40B4-BE49-F238E27FC236}">
                <a16:creationId xmlns:a16="http://schemas.microsoft.com/office/drawing/2014/main" id="{67BD3C98-DD73-50A3-8129-CB2C5479B1EB}"/>
              </a:ext>
            </a:extLst>
          </p:cNvPr>
          <p:cNvSpPr/>
          <p:nvPr/>
        </p:nvSpPr>
        <p:spPr>
          <a:xfrm rot="10591019">
            <a:off x="7985917" y="642104"/>
            <a:ext cx="931090" cy="1839294"/>
          </a:xfrm>
          <a:prstGeom prst="trapezoid">
            <a:avLst/>
          </a:prstGeom>
          <a:solidFill>
            <a:srgbClr val="70D7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rapezoid 19">
            <a:extLst>
              <a:ext uri="{FF2B5EF4-FFF2-40B4-BE49-F238E27FC236}">
                <a16:creationId xmlns:a16="http://schemas.microsoft.com/office/drawing/2014/main" id="{B21B7FD4-3BC7-4943-1C1A-1CAF918F3DA9}"/>
              </a:ext>
            </a:extLst>
          </p:cNvPr>
          <p:cNvSpPr/>
          <p:nvPr/>
        </p:nvSpPr>
        <p:spPr>
          <a:xfrm rot="4895607">
            <a:off x="6388037" y="2611620"/>
            <a:ext cx="964886" cy="1774870"/>
          </a:xfrm>
          <a:prstGeom prst="trapezoid">
            <a:avLst/>
          </a:prstGeom>
          <a:solidFill>
            <a:srgbClr val="70D7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rapezoid 20">
            <a:extLst>
              <a:ext uri="{FF2B5EF4-FFF2-40B4-BE49-F238E27FC236}">
                <a16:creationId xmlns:a16="http://schemas.microsoft.com/office/drawing/2014/main" id="{7FC3E4AF-CB79-33F5-B19C-FE0A5E421F0D}"/>
              </a:ext>
            </a:extLst>
          </p:cNvPr>
          <p:cNvSpPr/>
          <p:nvPr/>
        </p:nvSpPr>
        <p:spPr>
          <a:xfrm rot="19843477">
            <a:off x="9188918" y="3891266"/>
            <a:ext cx="931090" cy="1839294"/>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rapezoid 21">
            <a:extLst>
              <a:ext uri="{FF2B5EF4-FFF2-40B4-BE49-F238E27FC236}">
                <a16:creationId xmlns:a16="http://schemas.microsoft.com/office/drawing/2014/main" id="{52CA74BB-46B9-F842-2D77-69D4912FC1B8}"/>
              </a:ext>
            </a:extLst>
          </p:cNvPr>
          <p:cNvSpPr/>
          <p:nvPr/>
        </p:nvSpPr>
        <p:spPr>
          <a:xfrm rot="6456333">
            <a:off x="6456562" y="1928999"/>
            <a:ext cx="964886" cy="177487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rapezoid 22">
            <a:extLst>
              <a:ext uri="{FF2B5EF4-FFF2-40B4-BE49-F238E27FC236}">
                <a16:creationId xmlns:a16="http://schemas.microsoft.com/office/drawing/2014/main" id="{5C09BAA1-F6FE-A1BA-68E6-AAC696D601AD}"/>
              </a:ext>
            </a:extLst>
          </p:cNvPr>
          <p:cNvSpPr/>
          <p:nvPr/>
        </p:nvSpPr>
        <p:spPr>
          <a:xfrm rot="9191532">
            <a:off x="7341586" y="824336"/>
            <a:ext cx="931090" cy="1839294"/>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rapezoid 23">
            <a:extLst>
              <a:ext uri="{FF2B5EF4-FFF2-40B4-BE49-F238E27FC236}">
                <a16:creationId xmlns:a16="http://schemas.microsoft.com/office/drawing/2014/main" id="{D93FD4DB-E1DC-6695-319C-4E01AE5ED764}"/>
              </a:ext>
            </a:extLst>
          </p:cNvPr>
          <p:cNvSpPr/>
          <p:nvPr/>
        </p:nvSpPr>
        <p:spPr>
          <a:xfrm rot="3561333">
            <a:off x="6594945" y="3247327"/>
            <a:ext cx="964886" cy="1870355"/>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rapezoid 24">
            <a:extLst>
              <a:ext uri="{FF2B5EF4-FFF2-40B4-BE49-F238E27FC236}">
                <a16:creationId xmlns:a16="http://schemas.microsoft.com/office/drawing/2014/main" id="{E4DF534F-616E-FDC6-E534-307FA705E451}"/>
              </a:ext>
            </a:extLst>
          </p:cNvPr>
          <p:cNvSpPr/>
          <p:nvPr/>
        </p:nvSpPr>
        <p:spPr>
          <a:xfrm rot="11716181">
            <a:off x="8677848" y="685253"/>
            <a:ext cx="931090" cy="1839294"/>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rapezoid 25">
            <a:extLst>
              <a:ext uri="{FF2B5EF4-FFF2-40B4-BE49-F238E27FC236}">
                <a16:creationId xmlns:a16="http://schemas.microsoft.com/office/drawing/2014/main" id="{712F4EF1-4AA0-DA6A-29D7-98887A36D836}"/>
              </a:ext>
            </a:extLst>
          </p:cNvPr>
          <p:cNvSpPr/>
          <p:nvPr/>
        </p:nvSpPr>
        <p:spPr>
          <a:xfrm rot="897730">
            <a:off x="7779172" y="4139115"/>
            <a:ext cx="931090" cy="1839294"/>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rapezoid 26">
            <a:extLst>
              <a:ext uri="{FF2B5EF4-FFF2-40B4-BE49-F238E27FC236}">
                <a16:creationId xmlns:a16="http://schemas.microsoft.com/office/drawing/2014/main" id="{9B541F6B-69B6-7BE5-9949-0C219A2034B0}"/>
              </a:ext>
            </a:extLst>
          </p:cNvPr>
          <p:cNvSpPr/>
          <p:nvPr/>
        </p:nvSpPr>
        <p:spPr>
          <a:xfrm rot="21403889">
            <a:off x="8547269" y="4187879"/>
            <a:ext cx="931090" cy="1839294"/>
          </a:xfrm>
          <a:prstGeom prst="trapezoid">
            <a:avLst/>
          </a:prstGeom>
          <a:solidFill>
            <a:srgbClr val="70D7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rapezoid 27">
            <a:extLst>
              <a:ext uri="{FF2B5EF4-FFF2-40B4-BE49-F238E27FC236}">
                <a16:creationId xmlns:a16="http://schemas.microsoft.com/office/drawing/2014/main" id="{2E203FB5-1926-794A-9BF6-2740914934D0}"/>
              </a:ext>
            </a:extLst>
          </p:cNvPr>
          <p:cNvSpPr/>
          <p:nvPr/>
        </p:nvSpPr>
        <p:spPr>
          <a:xfrm rot="18410811">
            <a:off x="9687049" y="3477860"/>
            <a:ext cx="964886" cy="1774870"/>
          </a:xfrm>
          <a:prstGeom prst="trapezoid">
            <a:avLst/>
          </a:prstGeom>
          <a:solidFill>
            <a:srgbClr val="70D7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rapezoid 28">
            <a:extLst>
              <a:ext uri="{FF2B5EF4-FFF2-40B4-BE49-F238E27FC236}">
                <a16:creationId xmlns:a16="http://schemas.microsoft.com/office/drawing/2014/main" id="{656FE04F-2B2D-4C00-8579-78FA5AE5B117}"/>
              </a:ext>
            </a:extLst>
          </p:cNvPr>
          <p:cNvSpPr/>
          <p:nvPr/>
        </p:nvSpPr>
        <p:spPr>
          <a:xfrm rot="12982199">
            <a:off x="9306757" y="987994"/>
            <a:ext cx="931090" cy="1839294"/>
          </a:xfrm>
          <a:prstGeom prst="trapezoid">
            <a:avLst/>
          </a:prstGeom>
          <a:solidFill>
            <a:srgbClr val="70D7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rapezoid 29">
            <a:extLst>
              <a:ext uri="{FF2B5EF4-FFF2-40B4-BE49-F238E27FC236}">
                <a16:creationId xmlns:a16="http://schemas.microsoft.com/office/drawing/2014/main" id="{3952E581-8746-8BC2-A977-51A82077774C}"/>
              </a:ext>
            </a:extLst>
          </p:cNvPr>
          <p:cNvSpPr/>
          <p:nvPr/>
        </p:nvSpPr>
        <p:spPr>
          <a:xfrm rot="15574641">
            <a:off x="10016674" y="2161982"/>
            <a:ext cx="964886" cy="1774870"/>
          </a:xfrm>
          <a:prstGeom prst="trapezoid">
            <a:avLst/>
          </a:prstGeom>
          <a:solidFill>
            <a:srgbClr val="70D7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rapezoid 31">
            <a:extLst>
              <a:ext uri="{FF2B5EF4-FFF2-40B4-BE49-F238E27FC236}">
                <a16:creationId xmlns:a16="http://schemas.microsoft.com/office/drawing/2014/main" id="{48ABC8CC-193B-D1ED-7082-57B63478EB21}"/>
              </a:ext>
            </a:extLst>
          </p:cNvPr>
          <p:cNvSpPr/>
          <p:nvPr/>
        </p:nvSpPr>
        <p:spPr>
          <a:xfrm rot="14291629">
            <a:off x="9750406" y="1527899"/>
            <a:ext cx="964886" cy="177487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rapezoid 33">
            <a:extLst>
              <a:ext uri="{FF2B5EF4-FFF2-40B4-BE49-F238E27FC236}">
                <a16:creationId xmlns:a16="http://schemas.microsoft.com/office/drawing/2014/main" id="{C6DE9E46-5174-B453-4DFC-458A520FDB49}"/>
              </a:ext>
            </a:extLst>
          </p:cNvPr>
          <p:cNvSpPr/>
          <p:nvPr/>
        </p:nvSpPr>
        <p:spPr>
          <a:xfrm rot="17155632">
            <a:off x="10009792" y="2798390"/>
            <a:ext cx="964886" cy="177487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Oval 35">
            <a:extLst>
              <a:ext uri="{FF2B5EF4-FFF2-40B4-BE49-F238E27FC236}">
                <a16:creationId xmlns:a16="http://schemas.microsoft.com/office/drawing/2014/main" id="{E435E0E9-4AF9-A401-37D3-AB139E19DA2E}"/>
              </a:ext>
            </a:extLst>
          </p:cNvPr>
          <p:cNvSpPr/>
          <p:nvPr/>
        </p:nvSpPr>
        <p:spPr>
          <a:xfrm>
            <a:off x="7018054" y="1743983"/>
            <a:ext cx="3275281" cy="3213736"/>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Circle: Hollow 36">
            <a:extLst>
              <a:ext uri="{FF2B5EF4-FFF2-40B4-BE49-F238E27FC236}">
                <a16:creationId xmlns:a16="http://schemas.microsoft.com/office/drawing/2014/main" id="{B70C6B55-0FB0-94D2-6276-4D8300596114}"/>
              </a:ext>
            </a:extLst>
          </p:cNvPr>
          <p:cNvSpPr/>
          <p:nvPr/>
        </p:nvSpPr>
        <p:spPr>
          <a:xfrm>
            <a:off x="5793593" y="535555"/>
            <a:ext cx="5750707" cy="5609230"/>
          </a:xfrm>
          <a:prstGeom prst="donut">
            <a:avLst>
              <a:gd name="adj" fmla="val 274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3" name="Oval 42">
            <a:extLst>
              <a:ext uri="{FF2B5EF4-FFF2-40B4-BE49-F238E27FC236}">
                <a16:creationId xmlns:a16="http://schemas.microsoft.com/office/drawing/2014/main" id="{88335143-57E6-D1E2-9C0B-55DA9A09D2E8}"/>
              </a:ext>
            </a:extLst>
          </p:cNvPr>
          <p:cNvSpPr/>
          <p:nvPr/>
        </p:nvSpPr>
        <p:spPr>
          <a:xfrm>
            <a:off x="8444779" y="1676755"/>
            <a:ext cx="508000" cy="468672"/>
          </a:xfrm>
          <a:prstGeom prst="ellipse">
            <a:avLst/>
          </a:prstGeom>
          <a:solidFill>
            <a:schemeClr val="tx1">
              <a:lumMod val="75000"/>
            </a:schemeClr>
          </a:solidFill>
          <a:ln>
            <a:solidFill>
              <a:schemeClr val="tx2">
                <a:lumMod val="90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RouletteWheelSpinn PE147501">
            <a:hlinkClick r:id="" action="ppaction://media"/>
            <a:extLst>
              <a:ext uri="{FF2B5EF4-FFF2-40B4-BE49-F238E27FC236}">
                <a16:creationId xmlns:a16="http://schemas.microsoft.com/office/drawing/2014/main" id="{94CC8878-BFB6-F6C3-0B59-18C96595F16A}"/>
              </a:ext>
            </a:extLst>
          </p:cNvPr>
          <p:cNvPicPr>
            <a:picLocks noChangeAspect="1"/>
          </p:cNvPicPr>
          <p:nvPr>
            <a:audioFile r:link="rId1"/>
            <p:extLst>
              <p:ext uri="{DAA4B4D4-6D71-4841-9C94-3DE7FCFB9230}">
                <p14:media xmlns:p14="http://schemas.microsoft.com/office/powerpoint/2010/main" r:embed="rId2">
                  <p14:trim end="11697.125"/>
                </p14:media>
              </p:ext>
            </p:extLst>
          </p:nvPr>
        </p:nvPicPr>
        <p:blipFill>
          <a:blip r:embed="rId4"/>
          <a:stretch>
            <a:fillRect/>
          </a:stretch>
        </p:blipFill>
        <p:spPr>
          <a:xfrm>
            <a:off x="-1131008" y="3341496"/>
            <a:ext cx="406400" cy="406400"/>
          </a:xfrm>
          <a:prstGeom prst="rect">
            <a:avLst/>
          </a:prstGeom>
        </p:spPr>
      </p:pic>
      <p:sp>
        <p:nvSpPr>
          <p:cNvPr id="6" name="Title 1">
            <a:extLst>
              <a:ext uri="{FF2B5EF4-FFF2-40B4-BE49-F238E27FC236}">
                <a16:creationId xmlns:a16="http://schemas.microsoft.com/office/drawing/2014/main" id="{ADBA4DFE-FE2F-9214-CF54-2072FEA6AE12}"/>
              </a:ext>
            </a:extLst>
          </p:cNvPr>
          <p:cNvSpPr txBox="1">
            <a:spLocks/>
          </p:cNvSpPr>
          <p:nvPr/>
        </p:nvSpPr>
        <p:spPr>
          <a:xfrm>
            <a:off x="19431" y="418030"/>
            <a:ext cx="6070173" cy="1141200"/>
          </a:xfrm>
          <a:prstGeom prst="rect">
            <a:avLst/>
          </a:prstGeom>
        </p:spPr>
        <p:txBody>
          <a:bodyPr vert="horz" wrap="square" lIns="0" tIns="0" rIns="0" bIns="0" rtlCol="0" anchor="t">
            <a:normAutofit/>
          </a:bodyPr>
          <a:lstStyle>
            <a:lvl1pPr algn="l" defTabSz="914400" rtl="0" eaLnBrk="1" latinLnBrk="0" hangingPunct="1">
              <a:lnSpc>
                <a:spcPct val="90000"/>
              </a:lnSpc>
              <a:spcBef>
                <a:spcPct val="0"/>
              </a:spcBef>
              <a:buNone/>
              <a:defRPr sz="2800" i="1" kern="1200">
                <a:solidFill>
                  <a:schemeClr val="tx2"/>
                </a:solidFill>
                <a:latin typeface="+mj-lt"/>
                <a:ea typeface="+mj-ea"/>
                <a:cs typeface="+mj-cs"/>
              </a:defRPr>
            </a:lvl1pPr>
          </a:lstStyle>
          <a:p>
            <a:pPr algn="ctr"/>
            <a:r>
              <a:rPr lang="en-US" sz="4000"/>
              <a:t>“Remind Me Again” Roulette</a:t>
            </a:r>
            <a:endParaRPr lang="en-US" sz="4000" dirty="0"/>
          </a:p>
        </p:txBody>
      </p:sp>
    </p:spTree>
    <p:extLst>
      <p:ext uri="{BB962C8B-B14F-4D97-AF65-F5344CB8AC3E}">
        <p14:creationId xmlns:p14="http://schemas.microsoft.com/office/powerpoint/2010/main" val="24488895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down)">
                                      <p:cBhvr>
                                        <p:cTn id="7" dur="580">
                                          <p:stCondLst>
                                            <p:cond delay="0"/>
                                          </p:stCondLst>
                                        </p:cTn>
                                        <p:tgtEl>
                                          <p:spTgt spid="43"/>
                                        </p:tgtEl>
                                      </p:cBhvr>
                                    </p:animEffect>
                                    <p:anim calcmode="lin" valueType="num">
                                      <p:cBhvr>
                                        <p:cTn id="8" dur="1822" tmFilter="0,0; 0.14,0.36; 0.43,0.73; 0.71,0.91; 1.0,1.0">
                                          <p:stCondLst>
                                            <p:cond delay="0"/>
                                          </p:stCondLst>
                                        </p:cTn>
                                        <p:tgtEl>
                                          <p:spTgt spid="43"/>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3"/>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3"/>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3"/>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3"/>
                                        </p:tgtEl>
                                        <p:attrNameLst>
                                          <p:attrName>ppt_y</p:attrName>
                                        </p:attrNameLst>
                                      </p:cBhvr>
                                      <p:tavLst>
                                        <p:tav tm="0" fmla="#ppt_y-sin(pi*$)/81">
                                          <p:val>
                                            <p:fltVal val="0"/>
                                          </p:val>
                                        </p:tav>
                                        <p:tav tm="100000">
                                          <p:val>
                                            <p:fltVal val="1"/>
                                          </p:val>
                                        </p:tav>
                                      </p:tavLst>
                                    </p:anim>
                                    <p:animScale>
                                      <p:cBhvr>
                                        <p:cTn id="13" dur="26">
                                          <p:stCondLst>
                                            <p:cond delay="650"/>
                                          </p:stCondLst>
                                        </p:cTn>
                                        <p:tgtEl>
                                          <p:spTgt spid="43"/>
                                        </p:tgtEl>
                                      </p:cBhvr>
                                      <p:to x="100000" y="60000"/>
                                    </p:animScale>
                                    <p:animScale>
                                      <p:cBhvr>
                                        <p:cTn id="14" dur="166" decel="50000">
                                          <p:stCondLst>
                                            <p:cond delay="676"/>
                                          </p:stCondLst>
                                        </p:cTn>
                                        <p:tgtEl>
                                          <p:spTgt spid="43"/>
                                        </p:tgtEl>
                                      </p:cBhvr>
                                      <p:to x="100000" y="100000"/>
                                    </p:animScale>
                                    <p:animScale>
                                      <p:cBhvr>
                                        <p:cTn id="15" dur="26">
                                          <p:stCondLst>
                                            <p:cond delay="1312"/>
                                          </p:stCondLst>
                                        </p:cTn>
                                        <p:tgtEl>
                                          <p:spTgt spid="43"/>
                                        </p:tgtEl>
                                      </p:cBhvr>
                                      <p:to x="100000" y="80000"/>
                                    </p:animScale>
                                    <p:animScale>
                                      <p:cBhvr>
                                        <p:cTn id="16" dur="166" decel="50000">
                                          <p:stCondLst>
                                            <p:cond delay="1338"/>
                                          </p:stCondLst>
                                        </p:cTn>
                                        <p:tgtEl>
                                          <p:spTgt spid="43"/>
                                        </p:tgtEl>
                                      </p:cBhvr>
                                      <p:to x="100000" y="100000"/>
                                    </p:animScale>
                                    <p:animScale>
                                      <p:cBhvr>
                                        <p:cTn id="17" dur="26">
                                          <p:stCondLst>
                                            <p:cond delay="1642"/>
                                          </p:stCondLst>
                                        </p:cTn>
                                        <p:tgtEl>
                                          <p:spTgt spid="43"/>
                                        </p:tgtEl>
                                      </p:cBhvr>
                                      <p:to x="100000" y="90000"/>
                                    </p:animScale>
                                    <p:animScale>
                                      <p:cBhvr>
                                        <p:cTn id="18" dur="166" decel="50000">
                                          <p:stCondLst>
                                            <p:cond delay="1668"/>
                                          </p:stCondLst>
                                        </p:cTn>
                                        <p:tgtEl>
                                          <p:spTgt spid="43"/>
                                        </p:tgtEl>
                                      </p:cBhvr>
                                      <p:to x="100000" y="100000"/>
                                    </p:animScale>
                                    <p:animScale>
                                      <p:cBhvr>
                                        <p:cTn id="19" dur="26">
                                          <p:stCondLst>
                                            <p:cond delay="1808"/>
                                          </p:stCondLst>
                                        </p:cTn>
                                        <p:tgtEl>
                                          <p:spTgt spid="43"/>
                                        </p:tgtEl>
                                      </p:cBhvr>
                                      <p:to x="100000" y="95000"/>
                                    </p:animScale>
                                    <p:animScale>
                                      <p:cBhvr>
                                        <p:cTn id="20" dur="166" decel="50000">
                                          <p:stCondLst>
                                            <p:cond delay="1834"/>
                                          </p:stCondLst>
                                        </p:cTn>
                                        <p:tgtEl>
                                          <p:spTgt spid="43"/>
                                        </p:tgtEl>
                                      </p:cBhvr>
                                      <p:to x="100000" y="100000"/>
                                    </p:animScale>
                                  </p:childTnLst>
                                </p:cTn>
                              </p:par>
                            </p:childTnLst>
                          </p:cTn>
                        </p:par>
                        <p:par>
                          <p:cTn id="21" fill="hold">
                            <p:stCondLst>
                              <p:cond delay="2000"/>
                            </p:stCondLst>
                            <p:childTnLst>
                              <p:par>
                                <p:cTn id="22" presetID="1" presetClass="mediacall" presetSubtype="0" fill="hold" nodeType="afterEffect">
                                  <p:stCondLst>
                                    <p:cond delay="0"/>
                                  </p:stCondLst>
                                  <p:childTnLst>
                                    <p:cmd type="call" cmd="playFrom(0.0)">
                                      <p:cBhvr>
                                        <p:cTn id="23" dur="4551" fill="hold"/>
                                        <p:tgtEl>
                                          <p:spTgt spid="3"/>
                                        </p:tgtEl>
                                      </p:cBhvr>
                                    </p:cmd>
                                  </p:childTnLst>
                                </p:cTn>
                              </p:par>
                              <p:par>
                                <p:cTn id="24" presetID="1" presetClass="path" presetSubtype="0" accel="50000" decel="50000" fill="hold" grpId="1" nodeType="withEffect">
                                  <p:stCondLst>
                                    <p:cond delay="0"/>
                                  </p:stCondLst>
                                  <p:childTnLst>
                                    <p:animMotion origin="layout" path="M 4.375E-6 -1.85185E-6 C 0.06901 -0.00602 0.1276 0.07847 0.13086 0.18959 C 0.13411 0.3007 0.08086 0.39584 0.01197 0.40278 C -0.05704 0.40949 -0.11563 0.32431 -0.11888 0.2132 C -0.12214 0.10232 -0.06888 0.00695 4.375E-6 -1.85185E-6 Z " pathEditMode="relative" rAng="21420000" ptsTypes="AAAAA">
                                      <p:cBhvr>
                                        <p:cTn id="25" dur="5000" spd="-100000" fill="hold"/>
                                        <p:tgtEl>
                                          <p:spTgt spid="43"/>
                                        </p:tgtEl>
                                        <p:attrNameLst>
                                          <p:attrName>ppt_x</p:attrName>
                                          <p:attrName>ppt_y</p:attrName>
                                        </p:attrNameLst>
                                      </p:cBhvr>
                                      <p:rCtr x="599" y="20139"/>
                                    </p:animMotion>
                                  </p:childTnLst>
                                </p:cTn>
                              </p:par>
                              <p:par>
                                <p:cTn id="26" presetID="26" presetClass="emph" presetSubtype="0" fill="hold" grpId="0" nodeType="withEffect">
                                  <p:stCondLst>
                                    <p:cond delay="0"/>
                                  </p:stCondLst>
                                  <p:childTnLst>
                                    <p:animEffect transition="out" filter="fade">
                                      <p:cBhvr>
                                        <p:cTn id="27" dur="50" tmFilter="0, 0; .2, .5; .8, .5; 1, 0"/>
                                        <p:tgtEl>
                                          <p:spTgt spid="19"/>
                                        </p:tgtEl>
                                      </p:cBhvr>
                                    </p:animEffect>
                                    <p:animScale>
                                      <p:cBhvr>
                                        <p:cTn id="28" dur="25" autoRev="1" fill="hold"/>
                                        <p:tgtEl>
                                          <p:spTgt spid="19"/>
                                        </p:tgtEl>
                                      </p:cBhvr>
                                      <p:by x="105000" y="105000"/>
                                    </p:animScale>
                                  </p:childTnLst>
                                </p:cTn>
                              </p:par>
                              <p:par>
                                <p:cTn id="29" presetID="26" presetClass="emph" presetSubtype="0" fill="hold" grpId="0" nodeType="withEffect">
                                  <p:stCondLst>
                                    <p:cond delay="250"/>
                                  </p:stCondLst>
                                  <p:childTnLst>
                                    <p:animEffect transition="out" filter="fade">
                                      <p:cBhvr>
                                        <p:cTn id="30" dur="50" tmFilter="0, 0; .2, .5; .8, .5; 1, 0"/>
                                        <p:tgtEl>
                                          <p:spTgt spid="25"/>
                                        </p:tgtEl>
                                      </p:cBhvr>
                                    </p:animEffect>
                                    <p:animScale>
                                      <p:cBhvr>
                                        <p:cTn id="31" dur="25" autoRev="1" fill="hold"/>
                                        <p:tgtEl>
                                          <p:spTgt spid="25"/>
                                        </p:tgtEl>
                                      </p:cBhvr>
                                      <p:by x="105000" y="105000"/>
                                    </p:animScale>
                                  </p:childTnLst>
                                </p:cTn>
                              </p:par>
                              <p:par>
                                <p:cTn id="32" presetID="26" presetClass="emph" presetSubtype="0" fill="hold" grpId="0" nodeType="withEffect">
                                  <p:stCondLst>
                                    <p:cond delay="500"/>
                                  </p:stCondLst>
                                  <p:childTnLst>
                                    <p:animEffect transition="out" filter="fade">
                                      <p:cBhvr>
                                        <p:cTn id="33" dur="50" tmFilter="0, 0; .2, .5; .8, .5; 1, 0"/>
                                        <p:tgtEl>
                                          <p:spTgt spid="29"/>
                                        </p:tgtEl>
                                      </p:cBhvr>
                                    </p:animEffect>
                                    <p:animScale>
                                      <p:cBhvr>
                                        <p:cTn id="34" dur="25" autoRev="1" fill="hold"/>
                                        <p:tgtEl>
                                          <p:spTgt spid="29"/>
                                        </p:tgtEl>
                                      </p:cBhvr>
                                      <p:by x="105000" y="105000"/>
                                    </p:animScale>
                                  </p:childTnLst>
                                </p:cTn>
                              </p:par>
                              <p:par>
                                <p:cTn id="35" presetID="26" presetClass="emph" presetSubtype="0" fill="hold" grpId="0" nodeType="withEffect">
                                  <p:stCondLst>
                                    <p:cond delay="750"/>
                                  </p:stCondLst>
                                  <p:childTnLst>
                                    <p:animEffect transition="out" filter="fade">
                                      <p:cBhvr>
                                        <p:cTn id="36" dur="50" tmFilter="0, 0; .2, .5; .8, .5; 1, 0"/>
                                        <p:tgtEl>
                                          <p:spTgt spid="32"/>
                                        </p:tgtEl>
                                      </p:cBhvr>
                                    </p:animEffect>
                                    <p:animScale>
                                      <p:cBhvr>
                                        <p:cTn id="37" dur="25" autoRev="1" fill="hold"/>
                                        <p:tgtEl>
                                          <p:spTgt spid="32"/>
                                        </p:tgtEl>
                                      </p:cBhvr>
                                      <p:by x="105000" y="105000"/>
                                    </p:animScale>
                                  </p:childTnLst>
                                </p:cTn>
                              </p:par>
                              <p:par>
                                <p:cTn id="38" presetID="26" presetClass="emph" presetSubtype="0" fill="hold" grpId="0" nodeType="withEffect">
                                  <p:stCondLst>
                                    <p:cond delay="1000"/>
                                  </p:stCondLst>
                                  <p:childTnLst>
                                    <p:animEffect transition="out" filter="fade">
                                      <p:cBhvr>
                                        <p:cTn id="39" dur="50" tmFilter="0, 0; .2, .5; .8, .5; 1, 0"/>
                                        <p:tgtEl>
                                          <p:spTgt spid="30"/>
                                        </p:tgtEl>
                                      </p:cBhvr>
                                    </p:animEffect>
                                    <p:animScale>
                                      <p:cBhvr>
                                        <p:cTn id="40" dur="25" autoRev="1" fill="hold"/>
                                        <p:tgtEl>
                                          <p:spTgt spid="30"/>
                                        </p:tgtEl>
                                      </p:cBhvr>
                                      <p:by x="105000" y="105000"/>
                                    </p:animScale>
                                  </p:childTnLst>
                                </p:cTn>
                              </p:par>
                              <p:par>
                                <p:cTn id="41" presetID="26" presetClass="emph" presetSubtype="0" fill="hold" grpId="0" nodeType="withEffect">
                                  <p:stCondLst>
                                    <p:cond delay="1250"/>
                                  </p:stCondLst>
                                  <p:childTnLst>
                                    <p:animEffect transition="out" filter="fade">
                                      <p:cBhvr>
                                        <p:cTn id="42" dur="50" tmFilter="0, 0; .2, .5; .8, .5; 1, 0"/>
                                        <p:tgtEl>
                                          <p:spTgt spid="34"/>
                                        </p:tgtEl>
                                      </p:cBhvr>
                                    </p:animEffect>
                                    <p:animScale>
                                      <p:cBhvr>
                                        <p:cTn id="43" dur="25" autoRev="1" fill="hold"/>
                                        <p:tgtEl>
                                          <p:spTgt spid="34"/>
                                        </p:tgtEl>
                                      </p:cBhvr>
                                      <p:by x="105000" y="105000"/>
                                    </p:animScale>
                                  </p:childTnLst>
                                </p:cTn>
                              </p:par>
                              <p:par>
                                <p:cTn id="44" presetID="26" presetClass="emph" presetSubtype="0" fill="hold" grpId="0" nodeType="withEffect">
                                  <p:stCondLst>
                                    <p:cond delay="1500"/>
                                  </p:stCondLst>
                                  <p:childTnLst>
                                    <p:animEffect transition="out" filter="fade">
                                      <p:cBhvr>
                                        <p:cTn id="45" dur="50" tmFilter="0, 0; .2, .5; .8, .5; 1, 0"/>
                                        <p:tgtEl>
                                          <p:spTgt spid="28"/>
                                        </p:tgtEl>
                                      </p:cBhvr>
                                    </p:animEffect>
                                    <p:animScale>
                                      <p:cBhvr>
                                        <p:cTn id="46" dur="25" autoRev="1" fill="hold"/>
                                        <p:tgtEl>
                                          <p:spTgt spid="28"/>
                                        </p:tgtEl>
                                      </p:cBhvr>
                                      <p:by x="105000" y="105000"/>
                                    </p:animScale>
                                  </p:childTnLst>
                                </p:cTn>
                              </p:par>
                              <p:par>
                                <p:cTn id="47" presetID="26" presetClass="emph" presetSubtype="0" fill="hold" grpId="0" nodeType="withEffect">
                                  <p:stCondLst>
                                    <p:cond delay="1750"/>
                                  </p:stCondLst>
                                  <p:childTnLst>
                                    <p:animEffect transition="out" filter="fade">
                                      <p:cBhvr>
                                        <p:cTn id="48" dur="50" tmFilter="0, 0; .2, .5; .8, .5; 1, 0"/>
                                        <p:tgtEl>
                                          <p:spTgt spid="21"/>
                                        </p:tgtEl>
                                      </p:cBhvr>
                                    </p:animEffect>
                                    <p:animScale>
                                      <p:cBhvr>
                                        <p:cTn id="49" dur="25" autoRev="1" fill="hold"/>
                                        <p:tgtEl>
                                          <p:spTgt spid="21"/>
                                        </p:tgtEl>
                                      </p:cBhvr>
                                      <p:by x="105000" y="105000"/>
                                    </p:animScale>
                                  </p:childTnLst>
                                </p:cTn>
                              </p:par>
                              <p:par>
                                <p:cTn id="50" presetID="26" presetClass="emph" presetSubtype="0" fill="hold" grpId="0" nodeType="withEffect">
                                  <p:stCondLst>
                                    <p:cond delay="2000"/>
                                  </p:stCondLst>
                                  <p:childTnLst>
                                    <p:animEffect transition="out" filter="fade">
                                      <p:cBhvr>
                                        <p:cTn id="51" dur="50" tmFilter="0, 0; .2, .5; .8, .5; 1, 0"/>
                                        <p:tgtEl>
                                          <p:spTgt spid="27"/>
                                        </p:tgtEl>
                                      </p:cBhvr>
                                    </p:animEffect>
                                    <p:animScale>
                                      <p:cBhvr>
                                        <p:cTn id="52" dur="25" autoRev="1" fill="hold"/>
                                        <p:tgtEl>
                                          <p:spTgt spid="27"/>
                                        </p:tgtEl>
                                      </p:cBhvr>
                                      <p:by x="105000" y="105000"/>
                                    </p:animScale>
                                  </p:childTnLst>
                                </p:cTn>
                              </p:par>
                              <p:par>
                                <p:cTn id="53" presetID="26" presetClass="emph" presetSubtype="0" fill="hold" grpId="0" nodeType="withEffect">
                                  <p:stCondLst>
                                    <p:cond delay="2250"/>
                                  </p:stCondLst>
                                  <p:childTnLst>
                                    <p:animEffect transition="out" filter="fade">
                                      <p:cBhvr>
                                        <p:cTn id="54" dur="50" tmFilter="0, 0; .2, .5; .8, .5; 1, 0"/>
                                        <p:tgtEl>
                                          <p:spTgt spid="26"/>
                                        </p:tgtEl>
                                      </p:cBhvr>
                                    </p:animEffect>
                                    <p:animScale>
                                      <p:cBhvr>
                                        <p:cTn id="55" dur="25" autoRev="1" fill="hold"/>
                                        <p:tgtEl>
                                          <p:spTgt spid="26"/>
                                        </p:tgtEl>
                                      </p:cBhvr>
                                      <p:by x="105000" y="105000"/>
                                    </p:animScale>
                                  </p:childTnLst>
                                </p:cTn>
                              </p:par>
                              <p:par>
                                <p:cTn id="56" presetID="26" presetClass="emph" presetSubtype="0" fill="hold" grpId="0" nodeType="withEffect">
                                  <p:stCondLst>
                                    <p:cond delay="2500"/>
                                  </p:stCondLst>
                                  <p:childTnLst>
                                    <p:animEffect transition="out" filter="fade">
                                      <p:cBhvr>
                                        <p:cTn id="57" dur="50" tmFilter="0, 0; .2, .5; .8, .5; 1, 0"/>
                                        <p:tgtEl>
                                          <p:spTgt spid="17"/>
                                        </p:tgtEl>
                                      </p:cBhvr>
                                    </p:animEffect>
                                    <p:animScale>
                                      <p:cBhvr>
                                        <p:cTn id="58" dur="25" autoRev="1" fill="hold"/>
                                        <p:tgtEl>
                                          <p:spTgt spid="17"/>
                                        </p:tgtEl>
                                      </p:cBhvr>
                                      <p:by x="105000" y="105000"/>
                                    </p:animScale>
                                  </p:childTnLst>
                                </p:cTn>
                              </p:par>
                              <p:par>
                                <p:cTn id="59" presetID="26" presetClass="emph" presetSubtype="0" fill="hold" grpId="0" nodeType="withEffect">
                                  <p:stCondLst>
                                    <p:cond delay="2750"/>
                                  </p:stCondLst>
                                  <p:childTnLst>
                                    <p:animEffect transition="out" filter="fade">
                                      <p:cBhvr>
                                        <p:cTn id="60" dur="50" tmFilter="0, 0; .2, .5; .8, .5; 1, 0"/>
                                        <p:tgtEl>
                                          <p:spTgt spid="24"/>
                                        </p:tgtEl>
                                      </p:cBhvr>
                                    </p:animEffect>
                                    <p:animScale>
                                      <p:cBhvr>
                                        <p:cTn id="61" dur="25" autoRev="1" fill="hold"/>
                                        <p:tgtEl>
                                          <p:spTgt spid="24"/>
                                        </p:tgtEl>
                                      </p:cBhvr>
                                      <p:by x="105000" y="105000"/>
                                    </p:animScale>
                                  </p:childTnLst>
                                </p:cTn>
                              </p:par>
                              <p:par>
                                <p:cTn id="62" presetID="26" presetClass="emph" presetSubtype="0" fill="hold" grpId="0" nodeType="withEffect">
                                  <p:stCondLst>
                                    <p:cond delay="3000"/>
                                  </p:stCondLst>
                                  <p:childTnLst>
                                    <p:animEffect transition="out" filter="fade">
                                      <p:cBhvr>
                                        <p:cTn id="63" dur="50" tmFilter="0, 0; .2, .5; .8, .5; 1, 0"/>
                                        <p:tgtEl>
                                          <p:spTgt spid="20"/>
                                        </p:tgtEl>
                                      </p:cBhvr>
                                    </p:animEffect>
                                    <p:animScale>
                                      <p:cBhvr>
                                        <p:cTn id="64" dur="25" autoRev="1" fill="hold"/>
                                        <p:tgtEl>
                                          <p:spTgt spid="20"/>
                                        </p:tgtEl>
                                      </p:cBhvr>
                                      <p:by x="105000" y="105000"/>
                                    </p:animScale>
                                  </p:childTnLst>
                                </p:cTn>
                              </p:par>
                              <p:par>
                                <p:cTn id="65" presetID="26" presetClass="emph" presetSubtype="0" fill="hold" grpId="0" nodeType="withEffect">
                                  <p:stCondLst>
                                    <p:cond delay="3250"/>
                                  </p:stCondLst>
                                  <p:childTnLst>
                                    <p:animEffect transition="out" filter="fade">
                                      <p:cBhvr>
                                        <p:cTn id="66" dur="50" tmFilter="0, 0; .2, .5; .8, .5; 1, 0"/>
                                        <p:tgtEl>
                                          <p:spTgt spid="22"/>
                                        </p:tgtEl>
                                      </p:cBhvr>
                                    </p:animEffect>
                                    <p:animScale>
                                      <p:cBhvr>
                                        <p:cTn id="67" dur="25" autoRev="1" fill="hold"/>
                                        <p:tgtEl>
                                          <p:spTgt spid="22"/>
                                        </p:tgtEl>
                                      </p:cBhvr>
                                      <p:by x="105000" y="105000"/>
                                    </p:animScale>
                                  </p:childTnLst>
                                </p:cTn>
                              </p:par>
                              <p:par>
                                <p:cTn id="68" presetID="26" presetClass="emph" presetSubtype="0" fill="hold" grpId="0" nodeType="withEffect">
                                  <p:stCondLst>
                                    <p:cond delay="3500"/>
                                  </p:stCondLst>
                                  <p:childTnLst>
                                    <p:animEffect transition="out" filter="fade">
                                      <p:cBhvr>
                                        <p:cTn id="69" dur="50" tmFilter="0, 0; .2, .5; .8, .5; 1, 0"/>
                                        <p:tgtEl>
                                          <p:spTgt spid="18"/>
                                        </p:tgtEl>
                                      </p:cBhvr>
                                    </p:animEffect>
                                    <p:animScale>
                                      <p:cBhvr>
                                        <p:cTn id="70" dur="25" autoRev="1" fill="hold"/>
                                        <p:tgtEl>
                                          <p:spTgt spid="18"/>
                                        </p:tgtEl>
                                      </p:cBhvr>
                                      <p:by x="105000" y="105000"/>
                                    </p:animScale>
                                  </p:childTnLst>
                                </p:cTn>
                              </p:par>
                              <p:par>
                                <p:cTn id="71" presetID="26" presetClass="emph" presetSubtype="0" fill="hold" grpId="0" nodeType="withEffect">
                                  <p:stCondLst>
                                    <p:cond delay="3750"/>
                                  </p:stCondLst>
                                  <p:childTnLst>
                                    <p:animEffect transition="out" filter="fade">
                                      <p:cBhvr>
                                        <p:cTn id="72" dur="50" tmFilter="0, 0; .2, .5; .8, .5; 1, 0"/>
                                        <p:tgtEl>
                                          <p:spTgt spid="23"/>
                                        </p:tgtEl>
                                      </p:cBhvr>
                                    </p:animEffect>
                                    <p:animScale>
                                      <p:cBhvr>
                                        <p:cTn id="73" dur="25" autoRev="1" fill="hold"/>
                                        <p:tgtEl>
                                          <p:spTgt spid="23"/>
                                        </p:tgtEl>
                                      </p:cBhvr>
                                      <p:by x="105000" y="105000"/>
                                    </p:animScale>
                                  </p:childTnLst>
                                </p:cTn>
                              </p:par>
                            </p:childTnLst>
                          </p:cTn>
                        </p:par>
                        <p:par>
                          <p:cTn id="74" fill="hold">
                            <p:stCondLst>
                              <p:cond delay="7000"/>
                            </p:stCondLst>
                            <p:childTnLst>
                              <p:par>
                                <p:cTn id="75" presetID="10" presetClass="entr" presetSubtype="0" fill="hold" grpId="0" nodeType="afterEffect">
                                  <p:stCondLst>
                                    <p:cond delay="0"/>
                                  </p:stCondLst>
                                  <p:childTnLst>
                                    <p:set>
                                      <p:cBhvr>
                                        <p:cTn id="76" dur="1" fill="hold">
                                          <p:stCondLst>
                                            <p:cond delay="0"/>
                                          </p:stCondLst>
                                        </p:cTn>
                                        <p:tgtEl>
                                          <p:spTgt spid="11"/>
                                        </p:tgtEl>
                                        <p:attrNameLst>
                                          <p:attrName>style.visibility</p:attrName>
                                        </p:attrNameLst>
                                      </p:cBhvr>
                                      <p:to>
                                        <p:strVal val="visible"/>
                                      </p:to>
                                    </p:set>
                                    <p:animEffect transition="in" filter="fade">
                                      <p:cBhvr>
                                        <p:cTn id="7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78" fill="hold" display="0">
                  <p:stCondLst>
                    <p:cond delay="indefinite"/>
                  </p:stCondLst>
                  <p:endCondLst>
                    <p:cond evt="onStopAudio" delay="0">
                      <p:tgtEl>
                        <p:sldTgt/>
                      </p:tgtEl>
                    </p:cond>
                  </p:endCondLst>
                </p:cTn>
                <p:tgtEl>
                  <p:spTgt spid="3"/>
                </p:tgtEl>
              </p:cMediaNode>
            </p:audio>
          </p:childTnLst>
        </p:cTn>
      </p:par>
    </p:tnLst>
    <p:bldLst>
      <p:bldP spid="11" grpId="0"/>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2" grpId="0" animBg="1"/>
      <p:bldP spid="34" grpId="0" animBg="1"/>
      <p:bldP spid="43" grpId="0" animBg="1"/>
      <p:bldP spid="43" grpId="1"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4DF425B9-5C6B-C29A-79D0-A44E18DDD81B}"/>
              </a:ext>
            </a:extLst>
          </p:cNvPr>
          <p:cNvGrpSpPr/>
          <p:nvPr/>
        </p:nvGrpSpPr>
        <p:grpSpPr>
          <a:xfrm>
            <a:off x="686922" y="2288784"/>
            <a:ext cx="5023320" cy="2548843"/>
            <a:chOff x="4903322" y="1310884"/>
            <a:chExt cx="5023320" cy="2548843"/>
          </a:xfrm>
        </p:grpSpPr>
        <p:sp>
          <p:nvSpPr>
            <p:cNvPr id="4" name="Trapezoid 3">
              <a:extLst>
                <a:ext uri="{FF2B5EF4-FFF2-40B4-BE49-F238E27FC236}">
                  <a16:creationId xmlns:a16="http://schemas.microsoft.com/office/drawing/2014/main" id="{7815B7C8-9E8E-640D-B9A4-8FEB9ECDDF47}"/>
                </a:ext>
              </a:extLst>
            </p:cNvPr>
            <p:cNvSpPr/>
            <p:nvPr/>
          </p:nvSpPr>
          <p:spPr>
            <a:xfrm rot="5741656">
              <a:off x="6184900" y="117985"/>
              <a:ext cx="2548843" cy="4934641"/>
            </a:xfrm>
            <a:prstGeom prst="trapezoid">
              <a:avLst/>
            </a:prstGeom>
            <a:solidFill>
              <a:srgbClr val="70D7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F211FDF4-4E87-5938-F191-A5837EA289D0}"/>
                </a:ext>
              </a:extLst>
            </p:cNvPr>
            <p:cNvSpPr txBox="1"/>
            <p:nvPr/>
          </p:nvSpPr>
          <p:spPr>
            <a:xfrm rot="479916">
              <a:off x="4903322" y="1597818"/>
              <a:ext cx="4812836" cy="1938992"/>
            </a:xfrm>
            <a:prstGeom prst="rect">
              <a:avLst/>
            </a:prstGeom>
            <a:noFill/>
          </p:spPr>
          <p:txBody>
            <a:bodyPr wrap="square" rtlCol="0">
              <a:spAutoFit/>
            </a:bodyPr>
            <a:lstStyle/>
            <a:p>
              <a:pPr algn="ctr"/>
              <a:r>
                <a:rPr lang="en-US" sz="4000" dirty="0"/>
                <a:t>What </a:t>
              </a:r>
              <a:r>
                <a:rPr lang="en-US" sz="4000" dirty="0" err="1"/>
                <a:t>disher</a:t>
              </a:r>
              <a:r>
                <a:rPr lang="en-US" sz="4000" dirty="0"/>
                <a:t> size do I use for this item?</a:t>
              </a:r>
            </a:p>
          </p:txBody>
        </p:sp>
      </p:grpSp>
      <p:grpSp>
        <p:nvGrpSpPr>
          <p:cNvPr id="2" name="Group 1">
            <a:extLst>
              <a:ext uri="{FF2B5EF4-FFF2-40B4-BE49-F238E27FC236}">
                <a16:creationId xmlns:a16="http://schemas.microsoft.com/office/drawing/2014/main" id="{7B6A6E72-5020-4E2C-9269-4BBCC6D2A0E1}"/>
              </a:ext>
            </a:extLst>
          </p:cNvPr>
          <p:cNvGrpSpPr/>
          <p:nvPr/>
        </p:nvGrpSpPr>
        <p:grpSpPr>
          <a:xfrm flipH="1">
            <a:off x="7587709" y="1117482"/>
            <a:ext cx="1673782" cy="4348248"/>
            <a:chOff x="10302316" y="1672858"/>
            <a:chExt cx="2091270" cy="4488284"/>
          </a:xfrm>
        </p:grpSpPr>
        <p:sp>
          <p:nvSpPr>
            <p:cNvPr id="3" name="Freeform: Shape 2">
              <a:extLst>
                <a:ext uri="{FF2B5EF4-FFF2-40B4-BE49-F238E27FC236}">
                  <a16:creationId xmlns:a16="http://schemas.microsoft.com/office/drawing/2014/main" id="{F9DE3B27-4D49-951B-61E6-FF4CD07C346F}"/>
                </a:ext>
              </a:extLst>
            </p:cNvPr>
            <p:cNvSpPr/>
            <p:nvPr/>
          </p:nvSpPr>
          <p:spPr>
            <a:xfrm rot="16970389" flipH="1">
              <a:off x="10586186" y="3322088"/>
              <a:ext cx="584042" cy="1090354"/>
            </a:xfrm>
            <a:custGeom>
              <a:avLst/>
              <a:gdLst>
                <a:gd name="connsiteX0" fmla="*/ 52 w 592420"/>
                <a:gd name="connsiteY0" fmla="*/ 1467855 h 1599111"/>
                <a:gd name="connsiteX1" fmla="*/ 170556 w 592420"/>
                <a:gd name="connsiteY1" fmla="*/ 1182219 h 1599111"/>
                <a:gd name="connsiteX2" fmla="*/ 381328 w 592420"/>
                <a:gd name="connsiteY2" fmla="*/ 951893 h 1599111"/>
                <a:gd name="connsiteX3" fmla="*/ 393660 w 592420"/>
                <a:gd name="connsiteY3" fmla="*/ 945107 h 1599111"/>
                <a:gd name="connsiteX4" fmla="*/ 389574 w 592420"/>
                <a:gd name="connsiteY4" fmla="*/ 886271 h 1599111"/>
                <a:gd name="connsiteX5" fmla="*/ 383842 w 592420"/>
                <a:gd name="connsiteY5" fmla="*/ 640797 h 1599111"/>
                <a:gd name="connsiteX6" fmla="*/ 384539 w 592420"/>
                <a:gd name="connsiteY6" fmla="*/ 595586 h 1599111"/>
                <a:gd name="connsiteX7" fmla="*/ 429074 w 592420"/>
                <a:gd name="connsiteY7" fmla="*/ 249300 h 1599111"/>
                <a:gd name="connsiteX8" fmla="*/ 314561 w 592420"/>
                <a:gd name="connsiteY8" fmla="*/ 142922 h 1599111"/>
                <a:gd name="connsiteX9" fmla="*/ 312478 w 592420"/>
                <a:gd name="connsiteY9" fmla="*/ 121704 h 1599111"/>
                <a:gd name="connsiteX10" fmla="*/ 314384 w 592420"/>
                <a:gd name="connsiteY10" fmla="*/ 106139 h 1599111"/>
                <a:gd name="connsiteX11" fmla="*/ 408541 w 592420"/>
                <a:gd name="connsiteY11" fmla="*/ 3313 h 1599111"/>
                <a:gd name="connsiteX12" fmla="*/ 422008 w 592420"/>
                <a:gd name="connsiteY12" fmla="*/ 611 h 1599111"/>
                <a:gd name="connsiteX13" fmla="*/ 474093 w 592420"/>
                <a:gd name="connsiteY13" fmla="*/ 5644 h 1599111"/>
                <a:gd name="connsiteX14" fmla="*/ 488552 w 592420"/>
                <a:gd name="connsiteY14" fmla="*/ 11264 h 1599111"/>
                <a:gd name="connsiteX15" fmla="*/ 491490 w 592420"/>
                <a:gd name="connsiteY15" fmla="*/ 22042 h 1599111"/>
                <a:gd name="connsiteX16" fmla="*/ 520840 w 592420"/>
                <a:gd name="connsiteY16" fmla="*/ 15620 h 1599111"/>
                <a:gd name="connsiteX17" fmla="*/ 528498 w 592420"/>
                <a:gd name="connsiteY17" fmla="*/ 17492 h 1599111"/>
                <a:gd name="connsiteX18" fmla="*/ 558701 w 592420"/>
                <a:gd name="connsiteY18" fmla="*/ 36772 h 1599111"/>
                <a:gd name="connsiteX19" fmla="*/ 568306 w 592420"/>
                <a:gd name="connsiteY19" fmla="*/ 50544 h 1599111"/>
                <a:gd name="connsiteX20" fmla="*/ 576212 w 592420"/>
                <a:gd name="connsiteY20" fmla="*/ 188579 h 1599111"/>
                <a:gd name="connsiteX21" fmla="*/ 568939 w 592420"/>
                <a:gd name="connsiteY21" fmla="*/ 208545 h 1599111"/>
                <a:gd name="connsiteX22" fmla="*/ 545621 w 592420"/>
                <a:gd name="connsiteY22" fmla="*/ 238089 h 1599111"/>
                <a:gd name="connsiteX23" fmla="*/ 544230 w 592420"/>
                <a:gd name="connsiteY23" fmla="*/ 239098 h 1599111"/>
                <a:gd name="connsiteX24" fmla="*/ 591983 w 592420"/>
                <a:gd name="connsiteY24" fmla="*/ 612448 h 1599111"/>
                <a:gd name="connsiteX25" fmla="*/ 592420 w 592420"/>
                <a:gd name="connsiteY25" fmla="*/ 640798 h 1599111"/>
                <a:gd name="connsiteX26" fmla="*/ 571924 w 592420"/>
                <a:gd name="connsiteY26" fmla="*/ 1045329 h 1599111"/>
                <a:gd name="connsiteX27" fmla="*/ 568048 w 592420"/>
                <a:gd name="connsiteY27" fmla="*/ 1061071 h 1599111"/>
                <a:gd name="connsiteX28" fmla="*/ 571152 w 592420"/>
                <a:gd name="connsiteY28" fmla="*/ 1071502 h 1599111"/>
                <a:gd name="connsiteX29" fmla="*/ 400649 w 592420"/>
                <a:gd name="connsiteY29" fmla="*/ 1357138 h 1599111"/>
                <a:gd name="connsiteX30" fmla="*/ 159422 w 592420"/>
                <a:gd name="connsiteY30" fmla="*/ 1597620 h 1599111"/>
                <a:gd name="connsiteX31" fmla="*/ 3364 w 592420"/>
                <a:gd name="connsiteY31" fmla="*/ 1478983 h 1599111"/>
                <a:gd name="connsiteX32" fmla="*/ 52 w 592420"/>
                <a:gd name="connsiteY32" fmla="*/ 1467855 h 159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2420" h="1599111">
                  <a:moveTo>
                    <a:pt x="52" y="1467855"/>
                  </a:moveTo>
                  <a:cubicBezTo>
                    <a:pt x="2226" y="1429986"/>
                    <a:pt x="71867" y="1312038"/>
                    <a:pt x="170556" y="1182219"/>
                  </a:cubicBezTo>
                  <a:cubicBezTo>
                    <a:pt x="255147" y="1070946"/>
                    <a:pt x="337043" y="982570"/>
                    <a:pt x="381328" y="951893"/>
                  </a:cubicBezTo>
                  <a:lnTo>
                    <a:pt x="393660" y="945107"/>
                  </a:lnTo>
                  <a:lnTo>
                    <a:pt x="389574" y="886271"/>
                  </a:lnTo>
                  <a:cubicBezTo>
                    <a:pt x="385955" y="816201"/>
                    <a:pt x="383842" y="731728"/>
                    <a:pt x="383842" y="640797"/>
                  </a:cubicBezTo>
                  <a:lnTo>
                    <a:pt x="384539" y="595586"/>
                  </a:lnTo>
                  <a:lnTo>
                    <a:pt x="429074" y="249300"/>
                  </a:lnTo>
                  <a:lnTo>
                    <a:pt x="314561" y="142922"/>
                  </a:lnTo>
                  <a:lnTo>
                    <a:pt x="312478" y="121704"/>
                  </a:lnTo>
                  <a:lnTo>
                    <a:pt x="314384" y="106139"/>
                  </a:lnTo>
                  <a:lnTo>
                    <a:pt x="408541" y="3313"/>
                  </a:lnTo>
                  <a:lnTo>
                    <a:pt x="422008" y="611"/>
                  </a:lnTo>
                  <a:cubicBezTo>
                    <a:pt x="439323" y="-1059"/>
                    <a:pt x="457022" y="716"/>
                    <a:pt x="474093" y="5644"/>
                  </a:cubicBezTo>
                  <a:lnTo>
                    <a:pt x="488552" y="11264"/>
                  </a:lnTo>
                  <a:lnTo>
                    <a:pt x="491490" y="22042"/>
                  </a:lnTo>
                  <a:lnTo>
                    <a:pt x="520840" y="15620"/>
                  </a:lnTo>
                  <a:lnTo>
                    <a:pt x="528498" y="17492"/>
                  </a:lnTo>
                  <a:cubicBezTo>
                    <a:pt x="540027" y="21830"/>
                    <a:pt x="550158" y="28437"/>
                    <a:pt x="558701" y="36772"/>
                  </a:cubicBezTo>
                  <a:lnTo>
                    <a:pt x="568306" y="50544"/>
                  </a:lnTo>
                  <a:lnTo>
                    <a:pt x="576212" y="188579"/>
                  </a:lnTo>
                  <a:lnTo>
                    <a:pt x="568939" y="208545"/>
                  </a:lnTo>
                  <a:cubicBezTo>
                    <a:pt x="562889" y="219474"/>
                    <a:pt x="555088" y="229460"/>
                    <a:pt x="545621" y="238089"/>
                  </a:cubicBezTo>
                  <a:lnTo>
                    <a:pt x="544230" y="239098"/>
                  </a:lnTo>
                  <a:lnTo>
                    <a:pt x="591983" y="612448"/>
                  </a:lnTo>
                  <a:lnTo>
                    <a:pt x="592420" y="640798"/>
                  </a:lnTo>
                  <a:cubicBezTo>
                    <a:pt x="592420" y="822660"/>
                    <a:pt x="583968" y="978683"/>
                    <a:pt x="571924" y="1045329"/>
                  </a:cubicBezTo>
                  <a:lnTo>
                    <a:pt x="568048" y="1061071"/>
                  </a:lnTo>
                  <a:lnTo>
                    <a:pt x="571152" y="1071502"/>
                  </a:lnTo>
                  <a:cubicBezTo>
                    <a:pt x="568979" y="1109371"/>
                    <a:pt x="499338" y="1227319"/>
                    <a:pt x="400649" y="1357138"/>
                  </a:cubicBezTo>
                  <a:cubicBezTo>
                    <a:pt x="287861" y="1505502"/>
                    <a:pt x="179864" y="1613161"/>
                    <a:pt x="159422" y="1597620"/>
                  </a:cubicBezTo>
                  <a:lnTo>
                    <a:pt x="3364" y="1478983"/>
                  </a:lnTo>
                  <a:cubicBezTo>
                    <a:pt x="808" y="1477040"/>
                    <a:pt x="-258" y="1473265"/>
                    <a:pt x="52" y="1467855"/>
                  </a:cubicBezTo>
                  <a:close/>
                </a:path>
              </a:pathLst>
            </a:custGeom>
            <a:solidFill>
              <a:srgbClr val="EACC82"/>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8000"/>
                </a:solidFill>
                <a:effectLst/>
                <a:uLnTx/>
                <a:uFillTx/>
              </a:endParaRPr>
            </a:p>
          </p:txBody>
        </p:sp>
        <p:grpSp>
          <p:nvGrpSpPr>
            <p:cNvPr id="8" name="Group 7">
              <a:extLst>
                <a:ext uri="{FF2B5EF4-FFF2-40B4-BE49-F238E27FC236}">
                  <a16:creationId xmlns:a16="http://schemas.microsoft.com/office/drawing/2014/main" id="{CAA4552C-97BA-F12B-9E1C-A549A13EAFF8}"/>
                </a:ext>
              </a:extLst>
            </p:cNvPr>
            <p:cNvGrpSpPr/>
            <p:nvPr/>
          </p:nvGrpSpPr>
          <p:grpSpPr>
            <a:xfrm>
              <a:off x="10643630" y="1672858"/>
              <a:ext cx="1749956" cy="4488284"/>
              <a:chOff x="10722191" y="1699655"/>
              <a:chExt cx="1749956" cy="4488284"/>
            </a:xfrm>
          </p:grpSpPr>
          <p:sp>
            <p:nvSpPr>
              <p:cNvPr id="10" name="Freeform: Shape 9">
                <a:extLst>
                  <a:ext uri="{FF2B5EF4-FFF2-40B4-BE49-F238E27FC236}">
                    <a16:creationId xmlns:a16="http://schemas.microsoft.com/office/drawing/2014/main" id="{E76A409A-4E57-5ACA-98DE-512BE748B408}"/>
                  </a:ext>
                </a:extLst>
              </p:cNvPr>
              <p:cNvSpPr/>
              <p:nvPr/>
            </p:nvSpPr>
            <p:spPr>
              <a:xfrm rot="1451869" flipH="1">
                <a:off x="11000670" y="3470521"/>
                <a:ext cx="366747" cy="628908"/>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00B05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grpSp>
            <p:nvGrpSpPr>
              <p:cNvPr id="11" name="Group 10">
                <a:extLst>
                  <a:ext uri="{FF2B5EF4-FFF2-40B4-BE49-F238E27FC236}">
                    <a16:creationId xmlns:a16="http://schemas.microsoft.com/office/drawing/2014/main" id="{D43F293E-ED46-E895-6E13-77AC3F91F845}"/>
                  </a:ext>
                </a:extLst>
              </p:cNvPr>
              <p:cNvGrpSpPr/>
              <p:nvPr/>
            </p:nvGrpSpPr>
            <p:grpSpPr>
              <a:xfrm rot="19310600" flipH="1">
                <a:off x="12141439" y="5784618"/>
                <a:ext cx="330708" cy="403321"/>
                <a:chOff x="3312043" y="4084938"/>
                <a:chExt cx="189762" cy="211269"/>
              </a:xfrm>
            </p:grpSpPr>
            <p:sp>
              <p:nvSpPr>
                <p:cNvPr id="27" name="Chord 26">
                  <a:extLst>
                    <a:ext uri="{FF2B5EF4-FFF2-40B4-BE49-F238E27FC236}">
                      <a16:creationId xmlns:a16="http://schemas.microsoft.com/office/drawing/2014/main" id="{D8C61429-9E8F-3AE0-E908-E21BB73D0CDD}"/>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28" name="Chord 27">
                  <a:extLst>
                    <a:ext uri="{FF2B5EF4-FFF2-40B4-BE49-F238E27FC236}">
                      <a16:creationId xmlns:a16="http://schemas.microsoft.com/office/drawing/2014/main" id="{83EFEB7D-4B4E-BBA7-947D-84D6A851BD92}"/>
                    </a:ext>
                  </a:extLst>
                </p:cNvPr>
                <p:cNvSpPr/>
                <p:nvPr/>
              </p:nvSpPr>
              <p:spPr>
                <a:xfrm rot="17516835">
                  <a:off x="3322124" y="4115676"/>
                  <a:ext cx="172341" cy="154797"/>
                </a:xfrm>
                <a:prstGeom prst="chord">
                  <a:avLst/>
                </a:prstGeom>
                <a:solidFill>
                  <a:srgbClr val="00B050"/>
                </a:solidFill>
                <a:ln w="25400" cap="flat" cmpd="sng" algn="ctr">
                  <a:solidFill>
                    <a:srgbClr val="004821"/>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grpSp>
          <p:grpSp>
            <p:nvGrpSpPr>
              <p:cNvPr id="12" name="Group 11">
                <a:extLst>
                  <a:ext uri="{FF2B5EF4-FFF2-40B4-BE49-F238E27FC236}">
                    <a16:creationId xmlns:a16="http://schemas.microsoft.com/office/drawing/2014/main" id="{6510B5C3-3B78-99DF-0423-34A80F0AEA85}"/>
                  </a:ext>
                </a:extLst>
              </p:cNvPr>
              <p:cNvGrpSpPr/>
              <p:nvPr/>
            </p:nvGrpSpPr>
            <p:grpSpPr>
              <a:xfrm rot="1184474" flipH="1">
                <a:off x="10933894" y="5779689"/>
                <a:ext cx="330708" cy="403321"/>
                <a:chOff x="3312043" y="4084938"/>
                <a:chExt cx="189762" cy="211269"/>
              </a:xfrm>
            </p:grpSpPr>
            <p:sp>
              <p:nvSpPr>
                <p:cNvPr id="25" name="Chord 24">
                  <a:extLst>
                    <a:ext uri="{FF2B5EF4-FFF2-40B4-BE49-F238E27FC236}">
                      <a16:creationId xmlns:a16="http://schemas.microsoft.com/office/drawing/2014/main" id="{B72B712A-A305-38B4-1DEA-086FECE99BB8}"/>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26" name="Chord 25">
                  <a:extLst>
                    <a:ext uri="{FF2B5EF4-FFF2-40B4-BE49-F238E27FC236}">
                      <a16:creationId xmlns:a16="http://schemas.microsoft.com/office/drawing/2014/main" id="{EF397D2C-C397-A5E0-B436-AC36425861B5}"/>
                    </a:ext>
                  </a:extLst>
                </p:cNvPr>
                <p:cNvSpPr/>
                <p:nvPr/>
              </p:nvSpPr>
              <p:spPr>
                <a:xfrm rot="17516835">
                  <a:off x="3322124" y="4115676"/>
                  <a:ext cx="172341" cy="154797"/>
                </a:xfrm>
                <a:prstGeom prst="chord">
                  <a:avLst/>
                </a:prstGeom>
                <a:solidFill>
                  <a:srgbClr val="00B050"/>
                </a:solidFill>
                <a:ln w="25400" cap="flat" cmpd="sng" algn="ctr">
                  <a:solidFill>
                    <a:srgbClr val="004821"/>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8000"/>
                    </a:solidFill>
                    <a:effectLst/>
                    <a:uLnTx/>
                    <a:uFillTx/>
                  </a:endParaRPr>
                </a:p>
              </p:txBody>
            </p:sp>
          </p:grpSp>
          <p:sp>
            <p:nvSpPr>
              <p:cNvPr id="13" name="Flowchart: Off-page Connector 12">
                <a:extLst>
                  <a:ext uri="{FF2B5EF4-FFF2-40B4-BE49-F238E27FC236}">
                    <a16:creationId xmlns:a16="http://schemas.microsoft.com/office/drawing/2014/main" id="{1616EF5C-CA5B-1C5B-6E9A-BBD5131F298F}"/>
                  </a:ext>
                </a:extLst>
              </p:cNvPr>
              <p:cNvSpPr/>
              <p:nvPr/>
            </p:nvSpPr>
            <p:spPr>
              <a:xfrm flipH="1">
                <a:off x="11265532" y="3242597"/>
                <a:ext cx="374904"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14" name="Freeform: Shape 13">
                <a:extLst>
                  <a:ext uri="{FF2B5EF4-FFF2-40B4-BE49-F238E27FC236}">
                    <a16:creationId xmlns:a16="http://schemas.microsoft.com/office/drawing/2014/main" id="{CF6C064E-1C71-2AA7-D8FC-059C4C498055}"/>
                  </a:ext>
                </a:extLst>
              </p:cNvPr>
              <p:cNvSpPr/>
              <p:nvPr/>
            </p:nvSpPr>
            <p:spPr>
              <a:xfrm flipH="1">
                <a:off x="11916362" y="5130459"/>
                <a:ext cx="326762" cy="247801"/>
              </a:xfrm>
              <a:custGeom>
                <a:avLst/>
                <a:gdLst>
                  <a:gd name="connsiteX0" fmla="*/ 97455 w 326762"/>
                  <a:gd name="connsiteY0" fmla="*/ 0 h 247801"/>
                  <a:gd name="connsiteX1" fmla="*/ 326762 w 326762"/>
                  <a:gd name="connsiteY1" fmla="*/ 128017 h 247801"/>
                  <a:gd name="connsiteX2" fmla="*/ 186712 w 326762"/>
                  <a:gd name="connsiteY2" fmla="*/ 245974 h 247801"/>
                  <a:gd name="connsiteX3" fmla="*/ 170499 w 326762"/>
                  <a:gd name="connsiteY3" fmla="*/ 247801 h 247801"/>
                  <a:gd name="connsiteX4" fmla="*/ 235396 w 326762"/>
                  <a:gd name="connsiteY4" fmla="*/ 222741 h 247801"/>
                  <a:gd name="connsiteX5" fmla="*/ 300860 w 326762"/>
                  <a:gd name="connsiteY5" fmla="*/ 132219 h 247801"/>
                  <a:gd name="connsiteX6" fmla="*/ 77349 w 326762"/>
                  <a:gd name="connsiteY6" fmla="*/ 4202 h 247801"/>
                  <a:gd name="connsiteX7" fmla="*/ 0 w 326762"/>
                  <a:gd name="connsiteY7" fmla="*/ 13146 h 247801"/>
                  <a:gd name="connsiteX8" fmla="*/ 8199 w 326762"/>
                  <a:gd name="connsiteY8" fmla="*/ 10060 h 247801"/>
                  <a:gd name="connsiteX9" fmla="*/ 97455 w 326762"/>
                  <a:gd name="connsiteY9" fmla="*/ 0 h 247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6762" h="247801">
                    <a:moveTo>
                      <a:pt x="97455" y="0"/>
                    </a:moveTo>
                    <a:cubicBezTo>
                      <a:pt x="224098" y="0"/>
                      <a:pt x="326762" y="57315"/>
                      <a:pt x="326762" y="128017"/>
                    </a:cubicBezTo>
                    <a:cubicBezTo>
                      <a:pt x="326762" y="181044"/>
                      <a:pt x="269014" y="226540"/>
                      <a:pt x="186712" y="245974"/>
                    </a:cubicBezTo>
                    <a:lnTo>
                      <a:pt x="170499" y="247801"/>
                    </a:lnTo>
                    <a:lnTo>
                      <a:pt x="235396" y="222741"/>
                    </a:lnTo>
                    <a:cubicBezTo>
                      <a:pt x="275843" y="199574"/>
                      <a:pt x="300860" y="167570"/>
                      <a:pt x="300860" y="132219"/>
                    </a:cubicBezTo>
                    <a:cubicBezTo>
                      <a:pt x="300860" y="61517"/>
                      <a:pt x="200791" y="4202"/>
                      <a:pt x="77349" y="4202"/>
                    </a:cubicBezTo>
                    <a:lnTo>
                      <a:pt x="0" y="13146"/>
                    </a:lnTo>
                    <a:lnTo>
                      <a:pt x="8199" y="10060"/>
                    </a:lnTo>
                    <a:cubicBezTo>
                      <a:pt x="35632" y="3582"/>
                      <a:pt x="65795" y="0"/>
                      <a:pt x="97455" y="0"/>
                    </a:cubicBezTo>
                    <a:close/>
                  </a:path>
                </a:pathLst>
              </a:custGeom>
              <a:solidFill>
                <a:srgbClr val="1F497D">
                  <a:lumMod val="20000"/>
                  <a:lumOff val="8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15" name="Flowchart: Manual Operation 26">
                <a:extLst>
                  <a:ext uri="{FF2B5EF4-FFF2-40B4-BE49-F238E27FC236}">
                    <a16:creationId xmlns:a16="http://schemas.microsoft.com/office/drawing/2014/main" id="{86D4D249-9F63-0A07-D012-F79D75D34E91}"/>
                  </a:ext>
                </a:extLst>
              </p:cNvPr>
              <p:cNvSpPr/>
              <p:nvPr/>
            </p:nvSpPr>
            <p:spPr>
              <a:xfrm rot="9734010" flipH="1" flipV="1">
                <a:off x="11571403" y="4681600"/>
                <a:ext cx="513429" cy="89764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8000"/>
                  </a:solidFill>
                  <a:effectLst/>
                  <a:uLnTx/>
                  <a:uFillTx/>
                </a:endParaRPr>
              </a:p>
            </p:txBody>
          </p:sp>
          <p:sp>
            <p:nvSpPr>
              <p:cNvPr id="16" name="Rectangle 15">
                <a:extLst>
                  <a:ext uri="{FF2B5EF4-FFF2-40B4-BE49-F238E27FC236}">
                    <a16:creationId xmlns:a16="http://schemas.microsoft.com/office/drawing/2014/main" id="{8AD02D2D-0500-7D20-17D7-1B817288B2C7}"/>
                  </a:ext>
                </a:extLst>
              </p:cNvPr>
              <p:cNvSpPr/>
              <p:nvPr/>
            </p:nvSpPr>
            <p:spPr>
              <a:xfrm flipH="1">
                <a:off x="11614140" y="3768071"/>
                <a:ext cx="402149" cy="1004552"/>
              </a:xfrm>
              <a:prstGeom prst="rect">
                <a:avLst/>
              </a:prstGeom>
              <a:solidFill>
                <a:srgbClr val="00B050"/>
              </a:solidFill>
              <a:ln w="952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17" name="Flowchart: Manual Operation 26">
                <a:extLst>
                  <a:ext uri="{FF2B5EF4-FFF2-40B4-BE49-F238E27FC236}">
                    <a16:creationId xmlns:a16="http://schemas.microsoft.com/office/drawing/2014/main" id="{B6B02EEF-E492-82CA-B833-1E27DF066293}"/>
                  </a:ext>
                </a:extLst>
              </p:cNvPr>
              <p:cNvSpPr/>
              <p:nvPr/>
            </p:nvSpPr>
            <p:spPr>
              <a:xfrm rot="11568538" flipH="1" flipV="1">
                <a:off x="10999390" y="4713735"/>
                <a:ext cx="502215"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18" name="Freeform: Shape 17">
                <a:extLst>
                  <a:ext uri="{FF2B5EF4-FFF2-40B4-BE49-F238E27FC236}">
                    <a16:creationId xmlns:a16="http://schemas.microsoft.com/office/drawing/2014/main" id="{169AAC47-EBF7-48D5-8B79-F05D4E032BE8}"/>
                  </a:ext>
                </a:extLst>
              </p:cNvPr>
              <p:cNvSpPr/>
              <p:nvPr/>
            </p:nvSpPr>
            <p:spPr>
              <a:xfrm rot="294282" flipH="1">
                <a:off x="11009709" y="3451044"/>
                <a:ext cx="952561" cy="1304402"/>
              </a:xfrm>
              <a:custGeom>
                <a:avLst/>
                <a:gdLst>
                  <a:gd name="connsiteX0" fmla="*/ 151169 w 580979"/>
                  <a:gd name="connsiteY0" fmla="*/ 0 h 1216667"/>
                  <a:gd name="connsiteX1" fmla="*/ 331426 w 580979"/>
                  <a:gd name="connsiteY1" fmla="*/ 0 h 1216667"/>
                  <a:gd name="connsiteX2" fmla="*/ 432481 w 580979"/>
                  <a:gd name="connsiteY2" fmla="*/ 201519 h 1216667"/>
                  <a:gd name="connsiteX3" fmla="*/ 432481 w 580979"/>
                  <a:gd name="connsiteY3" fmla="*/ 0 h 1216667"/>
                  <a:gd name="connsiteX4" fmla="*/ 487656 w 580979"/>
                  <a:gd name="connsiteY4" fmla="*/ 0 h 1216667"/>
                  <a:gd name="connsiteX5" fmla="*/ 580979 w 580979"/>
                  <a:gd name="connsiteY5" fmla="*/ 274197 h 1216667"/>
                  <a:gd name="connsiteX6" fmla="*/ 477532 w 580979"/>
                  <a:gd name="connsiteY6" fmla="*/ 1216667 h 1216667"/>
                  <a:gd name="connsiteX7" fmla="*/ 76902 w 580979"/>
                  <a:gd name="connsiteY7" fmla="*/ 1216667 h 1216667"/>
                  <a:gd name="connsiteX8" fmla="*/ 0 w 580979"/>
                  <a:gd name="connsiteY8" fmla="*/ 516042 h 121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979" h="1216667">
                    <a:moveTo>
                      <a:pt x="151169" y="0"/>
                    </a:moveTo>
                    <a:lnTo>
                      <a:pt x="331426" y="0"/>
                    </a:lnTo>
                    <a:lnTo>
                      <a:pt x="432481" y="201519"/>
                    </a:lnTo>
                    <a:lnTo>
                      <a:pt x="432481" y="0"/>
                    </a:lnTo>
                    <a:lnTo>
                      <a:pt x="487656" y="0"/>
                    </a:lnTo>
                    <a:lnTo>
                      <a:pt x="580979" y="274197"/>
                    </a:lnTo>
                    <a:lnTo>
                      <a:pt x="477532" y="1216667"/>
                    </a:lnTo>
                    <a:lnTo>
                      <a:pt x="76902" y="1216667"/>
                    </a:lnTo>
                    <a:lnTo>
                      <a:pt x="0" y="516042"/>
                    </a:lnTo>
                    <a:close/>
                  </a:path>
                </a:pathLst>
              </a:custGeom>
              <a:solidFill>
                <a:srgbClr val="00B05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19" name="Freeform: Shape 18">
                <a:extLst>
                  <a:ext uri="{FF2B5EF4-FFF2-40B4-BE49-F238E27FC236}">
                    <a16:creationId xmlns:a16="http://schemas.microsoft.com/office/drawing/2014/main" id="{8AA1496F-E36F-A585-D878-B7E9FB3453C9}"/>
                  </a:ext>
                </a:extLst>
              </p:cNvPr>
              <p:cNvSpPr/>
              <p:nvPr/>
            </p:nvSpPr>
            <p:spPr>
              <a:xfrm rot="8645806" flipH="1" flipV="1">
                <a:off x="11873803" y="5442878"/>
                <a:ext cx="448897" cy="564246"/>
              </a:xfrm>
              <a:custGeom>
                <a:avLst/>
                <a:gdLst>
                  <a:gd name="connsiteX0" fmla="*/ 448897 w 448897"/>
                  <a:gd name="connsiteY0" fmla="*/ 96979 h 703567"/>
                  <a:gd name="connsiteX1" fmla="*/ 0 w 448897"/>
                  <a:gd name="connsiteY1" fmla="*/ 0 h 703567"/>
                  <a:gd name="connsiteX2" fmla="*/ 22974 w 448897"/>
                  <a:gd name="connsiteY2" fmla="*/ 703567 h 703567"/>
                  <a:gd name="connsiteX3" fmla="*/ 425876 w 448897"/>
                  <a:gd name="connsiteY3" fmla="*/ 703567 h 703567"/>
                </a:gdLst>
                <a:ahLst/>
                <a:cxnLst>
                  <a:cxn ang="0">
                    <a:pos x="connsiteX0" y="connsiteY0"/>
                  </a:cxn>
                  <a:cxn ang="0">
                    <a:pos x="connsiteX1" y="connsiteY1"/>
                  </a:cxn>
                  <a:cxn ang="0">
                    <a:pos x="connsiteX2" y="connsiteY2"/>
                  </a:cxn>
                  <a:cxn ang="0">
                    <a:pos x="connsiteX3" y="connsiteY3"/>
                  </a:cxn>
                </a:cxnLst>
                <a:rect l="l" t="t" r="r" b="b"/>
                <a:pathLst>
                  <a:path w="448897" h="703567">
                    <a:moveTo>
                      <a:pt x="448897" y="96979"/>
                    </a:moveTo>
                    <a:lnTo>
                      <a:pt x="0" y="0"/>
                    </a:lnTo>
                    <a:lnTo>
                      <a:pt x="22974" y="703567"/>
                    </a:lnTo>
                    <a:lnTo>
                      <a:pt x="425876" y="703567"/>
                    </a:lnTo>
                    <a:close/>
                  </a:path>
                </a:pathLst>
              </a:custGeom>
              <a:solidFill>
                <a:srgbClr val="000000"/>
              </a:solidFill>
              <a:ln w="9525" cap="flat" cmpd="sng" algn="ctr">
                <a:noFill/>
                <a:prstDash val="solid"/>
              </a:ln>
              <a:effectLst/>
            </p:spPr>
            <p:txBody>
              <a:bodyPr wrap="square" rtlCol="0" anchor="ctr">
                <a:noAutofit/>
              </a:bodyP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20" name="Oval 19">
                <a:extLst>
                  <a:ext uri="{FF2B5EF4-FFF2-40B4-BE49-F238E27FC236}">
                    <a16:creationId xmlns:a16="http://schemas.microsoft.com/office/drawing/2014/main" id="{3181508D-B474-0FE4-5A57-29A03F4CDEB9}"/>
                  </a:ext>
                </a:extLst>
              </p:cNvPr>
              <p:cNvSpPr/>
              <p:nvPr/>
            </p:nvSpPr>
            <p:spPr>
              <a:xfrm flipH="1">
                <a:off x="11266130" y="3686141"/>
                <a:ext cx="73152" cy="9144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21" name="Oval 20">
                <a:extLst>
                  <a:ext uri="{FF2B5EF4-FFF2-40B4-BE49-F238E27FC236}">
                    <a16:creationId xmlns:a16="http://schemas.microsoft.com/office/drawing/2014/main" id="{4418B75E-CEBC-24E4-22ED-B443E060A766}"/>
                  </a:ext>
                </a:extLst>
              </p:cNvPr>
              <p:cNvSpPr/>
              <p:nvPr/>
            </p:nvSpPr>
            <p:spPr>
              <a:xfrm flipH="1">
                <a:off x="11253430" y="3800441"/>
                <a:ext cx="73152" cy="9144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pic>
            <p:nvPicPr>
              <p:cNvPr id="22" name="Picture 21">
                <a:extLst>
                  <a:ext uri="{FF2B5EF4-FFF2-40B4-BE49-F238E27FC236}">
                    <a16:creationId xmlns:a16="http://schemas.microsoft.com/office/drawing/2014/main" id="{B62A40A1-3997-EE9B-1EDC-B4F07216BAD9}"/>
                  </a:ext>
                </a:extLst>
              </p:cNvPr>
              <p:cNvPicPr>
                <a:picLocks noChangeAspect="1"/>
              </p:cNvPicPr>
              <p:nvPr/>
            </p:nvPicPr>
            <p:blipFill>
              <a:blip r:embed="rId2" cstate="print">
                <a:extLst>
                  <a:ext uri="{BEBA8EAE-BF5A-486C-A8C5-ECC9F3942E4B}">
                    <a14:imgProps xmlns:a14="http://schemas.microsoft.com/office/drawing/2010/main">
                      <a14:imgLayer r:embed="rId3">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rot="499416" flipH="1">
                <a:off x="11089769" y="3644025"/>
                <a:ext cx="184798" cy="287906"/>
              </a:xfrm>
              <a:prstGeom prst="rect">
                <a:avLst/>
              </a:prstGeom>
              <a:ln>
                <a:noFill/>
              </a:ln>
            </p:spPr>
          </p:pic>
          <p:pic>
            <p:nvPicPr>
              <p:cNvPr id="23" name="Picture 9">
                <a:extLst>
                  <a:ext uri="{FF2B5EF4-FFF2-40B4-BE49-F238E27FC236}">
                    <a16:creationId xmlns:a16="http://schemas.microsoft.com/office/drawing/2014/main" id="{7370EB86-24B5-669C-0BEA-109F6BC171F0}"/>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b="62206"/>
              <a:stretch/>
            </p:blipFill>
            <p:spPr bwMode="auto">
              <a:xfrm flipH="1">
                <a:off x="10722191" y="1699655"/>
                <a:ext cx="1468885" cy="1706123"/>
              </a:xfrm>
              <a:prstGeom prst="rect">
                <a:avLst/>
              </a:prstGeom>
              <a:noFill/>
              <a:extLst>
                <a:ext uri="{909E8E84-426E-40DD-AFC4-6F175D3DCCD1}">
                  <a14:hiddenFill xmlns:a14="http://schemas.microsoft.com/office/drawing/2010/main">
                    <a:solidFill>
                      <a:srgbClr val="FFFFFF"/>
                    </a:solidFill>
                  </a14:hiddenFill>
                </a:ext>
              </a:extLst>
            </p:spPr>
          </p:pic>
          <p:sp>
            <p:nvSpPr>
              <p:cNvPr id="24" name="Freeform: Shape 23">
                <a:extLst>
                  <a:ext uri="{FF2B5EF4-FFF2-40B4-BE49-F238E27FC236}">
                    <a16:creationId xmlns:a16="http://schemas.microsoft.com/office/drawing/2014/main" id="{5C345007-9790-51B8-9163-5FA447B2E281}"/>
                  </a:ext>
                </a:extLst>
              </p:cNvPr>
              <p:cNvSpPr/>
              <p:nvPr/>
            </p:nvSpPr>
            <p:spPr>
              <a:xfrm rot="3110868" flipH="1">
                <a:off x="11442984" y="3520476"/>
                <a:ext cx="457011" cy="726719"/>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00B05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8000"/>
                  </a:solidFill>
                  <a:effectLst/>
                  <a:uLnTx/>
                  <a:uFillTx/>
                </a:endParaRPr>
              </a:p>
            </p:txBody>
          </p:sp>
        </p:grpSp>
        <p:sp>
          <p:nvSpPr>
            <p:cNvPr id="9" name="Freeform: Shape 8">
              <a:extLst>
                <a:ext uri="{FF2B5EF4-FFF2-40B4-BE49-F238E27FC236}">
                  <a16:creationId xmlns:a16="http://schemas.microsoft.com/office/drawing/2014/main" id="{D420EAD6-2268-EA6E-352A-69D429384A38}"/>
                </a:ext>
              </a:extLst>
            </p:cNvPr>
            <p:cNvSpPr/>
            <p:nvPr/>
          </p:nvSpPr>
          <p:spPr>
            <a:xfrm rot="16726637" flipH="1">
              <a:off x="10555472" y="3658797"/>
              <a:ext cx="584042" cy="1090354"/>
            </a:xfrm>
            <a:custGeom>
              <a:avLst/>
              <a:gdLst>
                <a:gd name="connsiteX0" fmla="*/ 52 w 592420"/>
                <a:gd name="connsiteY0" fmla="*/ 1467855 h 1599111"/>
                <a:gd name="connsiteX1" fmla="*/ 170556 w 592420"/>
                <a:gd name="connsiteY1" fmla="*/ 1182219 h 1599111"/>
                <a:gd name="connsiteX2" fmla="*/ 381328 w 592420"/>
                <a:gd name="connsiteY2" fmla="*/ 951893 h 1599111"/>
                <a:gd name="connsiteX3" fmla="*/ 393660 w 592420"/>
                <a:gd name="connsiteY3" fmla="*/ 945107 h 1599111"/>
                <a:gd name="connsiteX4" fmla="*/ 389574 w 592420"/>
                <a:gd name="connsiteY4" fmla="*/ 886271 h 1599111"/>
                <a:gd name="connsiteX5" fmla="*/ 383842 w 592420"/>
                <a:gd name="connsiteY5" fmla="*/ 640797 h 1599111"/>
                <a:gd name="connsiteX6" fmla="*/ 384539 w 592420"/>
                <a:gd name="connsiteY6" fmla="*/ 595586 h 1599111"/>
                <a:gd name="connsiteX7" fmla="*/ 429074 w 592420"/>
                <a:gd name="connsiteY7" fmla="*/ 249300 h 1599111"/>
                <a:gd name="connsiteX8" fmla="*/ 314561 w 592420"/>
                <a:gd name="connsiteY8" fmla="*/ 142922 h 1599111"/>
                <a:gd name="connsiteX9" fmla="*/ 312478 w 592420"/>
                <a:gd name="connsiteY9" fmla="*/ 121704 h 1599111"/>
                <a:gd name="connsiteX10" fmla="*/ 314384 w 592420"/>
                <a:gd name="connsiteY10" fmla="*/ 106139 h 1599111"/>
                <a:gd name="connsiteX11" fmla="*/ 408541 w 592420"/>
                <a:gd name="connsiteY11" fmla="*/ 3313 h 1599111"/>
                <a:gd name="connsiteX12" fmla="*/ 422008 w 592420"/>
                <a:gd name="connsiteY12" fmla="*/ 611 h 1599111"/>
                <a:gd name="connsiteX13" fmla="*/ 474093 w 592420"/>
                <a:gd name="connsiteY13" fmla="*/ 5644 h 1599111"/>
                <a:gd name="connsiteX14" fmla="*/ 488552 w 592420"/>
                <a:gd name="connsiteY14" fmla="*/ 11264 h 1599111"/>
                <a:gd name="connsiteX15" fmla="*/ 491490 w 592420"/>
                <a:gd name="connsiteY15" fmla="*/ 22042 h 1599111"/>
                <a:gd name="connsiteX16" fmla="*/ 520840 w 592420"/>
                <a:gd name="connsiteY16" fmla="*/ 15620 h 1599111"/>
                <a:gd name="connsiteX17" fmla="*/ 528498 w 592420"/>
                <a:gd name="connsiteY17" fmla="*/ 17492 h 1599111"/>
                <a:gd name="connsiteX18" fmla="*/ 558701 w 592420"/>
                <a:gd name="connsiteY18" fmla="*/ 36772 h 1599111"/>
                <a:gd name="connsiteX19" fmla="*/ 568306 w 592420"/>
                <a:gd name="connsiteY19" fmla="*/ 50544 h 1599111"/>
                <a:gd name="connsiteX20" fmla="*/ 576212 w 592420"/>
                <a:gd name="connsiteY20" fmla="*/ 188579 h 1599111"/>
                <a:gd name="connsiteX21" fmla="*/ 568939 w 592420"/>
                <a:gd name="connsiteY21" fmla="*/ 208545 h 1599111"/>
                <a:gd name="connsiteX22" fmla="*/ 545621 w 592420"/>
                <a:gd name="connsiteY22" fmla="*/ 238089 h 1599111"/>
                <a:gd name="connsiteX23" fmla="*/ 544230 w 592420"/>
                <a:gd name="connsiteY23" fmla="*/ 239098 h 1599111"/>
                <a:gd name="connsiteX24" fmla="*/ 591983 w 592420"/>
                <a:gd name="connsiteY24" fmla="*/ 612448 h 1599111"/>
                <a:gd name="connsiteX25" fmla="*/ 592420 w 592420"/>
                <a:gd name="connsiteY25" fmla="*/ 640798 h 1599111"/>
                <a:gd name="connsiteX26" fmla="*/ 571924 w 592420"/>
                <a:gd name="connsiteY26" fmla="*/ 1045329 h 1599111"/>
                <a:gd name="connsiteX27" fmla="*/ 568048 w 592420"/>
                <a:gd name="connsiteY27" fmla="*/ 1061071 h 1599111"/>
                <a:gd name="connsiteX28" fmla="*/ 571152 w 592420"/>
                <a:gd name="connsiteY28" fmla="*/ 1071502 h 1599111"/>
                <a:gd name="connsiteX29" fmla="*/ 400649 w 592420"/>
                <a:gd name="connsiteY29" fmla="*/ 1357138 h 1599111"/>
                <a:gd name="connsiteX30" fmla="*/ 159422 w 592420"/>
                <a:gd name="connsiteY30" fmla="*/ 1597620 h 1599111"/>
                <a:gd name="connsiteX31" fmla="*/ 3364 w 592420"/>
                <a:gd name="connsiteY31" fmla="*/ 1478983 h 1599111"/>
                <a:gd name="connsiteX32" fmla="*/ 52 w 592420"/>
                <a:gd name="connsiteY32" fmla="*/ 1467855 h 159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2420" h="1599111">
                  <a:moveTo>
                    <a:pt x="52" y="1467855"/>
                  </a:moveTo>
                  <a:cubicBezTo>
                    <a:pt x="2226" y="1429986"/>
                    <a:pt x="71867" y="1312038"/>
                    <a:pt x="170556" y="1182219"/>
                  </a:cubicBezTo>
                  <a:cubicBezTo>
                    <a:pt x="255147" y="1070946"/>
                    <a:pt x="337043" y="982570"/>
                    <a:pt x="381328" y="951893"/>
                  </a:cubicBezTo>
                  <a:lnTo>
                    <a:pt x="393660" y="945107"/>
                  </a:lnTo>
                  <a:lnTo>
                    <a:pt x="389574" y="886271"/>
                  </a:lnTo>
                  <a:cubicBezTo>
                    <a:pt x="385955" y="816201"/>
                    <a:pt x="383842" y="731728"/>
                    <a:pt x="383842" y="640797"/>
                  </a:cubicBezTo>
                  <a:lnTo>
                    <a:pt x="384539" y="595586"/>
                  </a:lnTo>
                  <a:lnTo>
                    <a:pt x="429074" y="249300"/>
                  </a:lnTo>
                  <a:lnTo>
                    <a:pt x="314561" y="142922"/>
                  </a:lnTo>
                  <a:lnTo>
                    <a:pt x="312478" y="121704"/>
                  </a:lnTo>
                  <a:lnTo>
                    <a:pt x="314384" y="106139"/>
                  </a:lnTo>
                  <a:lnTo>
                    <a:pt x="408541" y="3313"/>
                  </a:lnTo>
                  <a:lnTo>
                    <a:pt x="422008" y="611"/>
                  </a:lnTo>
                  <a:cubicBezTo>
                    <a:pt x="439323" y="-1059"/>
                    <a:pt x="457022" y="716"/>
                    <a:pt x="474093" y="5644"/>
                  </a:cubicBezTo>
                  <a:lnTo>
                    <a:pt x="488552" y="11264"/>
                  </a:lnTo>
                  <a:lnTo>
                    <a:pt x="491490" y="22042"/>
                  </a:lnTo>
                  <a:lnTo>
                    <a:pt x="520840" y="15620"/>
                  </a:lnTo>
                  <a:lnTo>
                    <a:pt x="528498" y="17492"/>
                  </a:lnTo>
                  <a:cubicBezTo>
                    <a:pt x="540027" y="21830"/>
                    <a:pt x="550158" y="28437"/>
                    <a:pt x="558701" y="36772"/>
                  </a:cubicBezTo>
                  <a:lnTo>
                    <a:pt x="568306" y="50544"/>
                  </a:lnTo>
                  <a:lnTo>
                    <a:pt x="576212" y="188579"/>
                  </a:lnTo>
                  <a:lnTo>
                    <a:pt x="568939" y="208545"/>
                  </a:lnTo>
                  <a:cubicBezTo>
                    <a:pt x="562889" y="219474"/>
                    <a:pt x="555088" y="229460"/>
                    <a:pt x="545621" y="238089"/>
                  </a:cubicBezTo>
                  <a:lnTo>
                    <a:pt x="544230" y="239098"/>
                  </a:lnTo>
                  <a:lnTo>
                    <a:pt x="591983" y="612448"/>
                  </a:lnTo>
                  <a:lnTo>
                    <a:pt x="592420" y="640798"/>
                  </a:lnTo>
                  <a:cubicBezTo>
                    <a:pt x="592420" y="822660"/>
                    <a:pt x="583968" y="978683"/>
                    <a:pt x="571924" y="1045329"/>
                  </a:cubicBezTo>
                  <a:lnTo>
                    <a:pt x="568048" y="1061071"/>
                  </a:lnTo>
                  <a:lnTo>
                    <a:pt x="571152" y="1071502"/>
                  </a:lnTo>
                  <a:cubicBezTo>
                    <a:pt x="568979" y="1109371"/>
                    <a:pt x="499338" y="1227319"/>
                    <a:pt x="400649" y="1357138"/>
                  </a:cubicBezTo>
                  <a:cubicBezTo>
                    <a:pt x="287861" y="1505502"/>
                    <a:pt x="179864" y="1613161"/>
                    <a:pt x="159422" y="1597620"/>
                  </a:cubicBezTo>
                  <a:lnTo>
                    <a:pt x="3364" y="1478983"/>
                  </a:lnTo>
                  <a:cubicBezTo>
                    <a:pt x="808" y="1477040"/>
                    <a:pt x="-258" y="1473265"/>
                    <a:pt x="52" y="1467855"/>
                  </a:cubicBezTo>
                  <a:close/>
                </a:path>
              </a:pathLst>
            </a:custGeom>
            <a:solidFill>
              <a:srgbClr val="EED69D"/>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8000"/>
                </a:solidFill>
                <a:effectLst/>
                <a:uLnTx/>
                <a:uFillTx/>
              </a:endParaRPr>
            </a:p>
          </p:txBody>
        </p:sp>
      </p:grpSp>
      <p:sp>
        <p:nvSpPr>
          <p:cNvPr id="29" name="Rectangle 28">
            <a:extLst>
              <a:ext uri="{FF2B5EF4-FFF2-40B4-BE49-F238E27FC236}">
                <a16:creationId xmlns:a16="http://schemas.microsoft.com/office/drawing/2014/main" id="{348418B7-280C-6CA9-55C7-ECDE5D69DE76}"/>
              </a:ext>
            </a:extLst>
          </p:cNvPr>
          <p:cNvSpPr/>
          <p:nvPr/>
        </p:nvSpPr>
        <p:spPr>
          <a:xfrm rot="16200000">
            <a:off x="9206200" y="2949909"/>
            <a:ext cx="806824" cy="977153"/>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1"/>
              </a:solidFill>
            </a:endParaRPr>
          </a:p>
        </p:txBody>
      </p:sp>
      <p:sp>
        <p:nvSpPr>
          <p:cNvPr id="7" name="TextBox 6">
            <a:extLst>
              <a:ext uri="{FF2B5EF4-FFF2-40B4-BE49-F238E27FC236}">
                <a16:creationId xmlns:a16="http://schemas.microsoft.com/office/drawing/2014/main" id="{D716355A-D8F6-28B2-E1C2-219A5F7F561B}"/>
              </a:ext>
            </a:extLst>
          </p:cNvPr>
          <p:cNvSpPr txBox="1"/>
          <p:nvPr/>
        </p:nvSpPr>
        <p:spPr>
          <a:xfrm>
            <a:off x="9173168" y="3319121"/>
            <a:ext cx="969591" cy="253916"/>
          </a:xfrm>
          <a:prstGeom prst="rect">
            <a:avLst/>
          </a:prstGeom>
          <a:noFill/>
        </p:spPr>
        <p:txBody>
          <a:bodyPr wrap="square" rtlCol="0">
            <a:spAutoFit/>
          </a:bodyPr>
          <a:lstStyle/>
          <a:p>
            <a:r>
              <a:rPr lang="en-US" sz="1050" dirty="0">
                <a:solidFill>
                  <a:schemeClr val="bg1"/>
                </a:solidFill>
              </a:rPr>
              <a:t>Production</a:t>
            </a:r>
          </a:p>
        </p:txBody>
      </p:sp>
    </p:spTree>
    <p:extLst>
      <p:ext uri="{BB962C8B-B14F-4D97-AF65-F5344CB8AC3E}">
        <p14:creationId xmlns:p14="http://schemas.microsoft.com/office/powerpoint/2010/main" val="208062615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A012FEC-84D5-F704-904E-4E43FA49098C}"/>
              </a:ext>
            </a:extLst>
          </p:cNvPr>
          <p:cNvSpPr>
            <a:spLocks noGrp="1"/>
          </p:cNvSpPr>
          <p:nvPr>
            <p:ph type="title"/>
          </p:nvPr>
        </p:nvSpPr>
        <p:spPr/>
        <p:txBody>
          <a:bodyPr/>
          <a:lstStyle/>
          <a:p>
            <a:endParaRPr lang="en-US"/>
          </a:p>
        </p:txBody>
      </p:sp>
      <p:sp>
        <p:nvSpPr>
          <p:cNvPr id="3" name="Content Placeholder 2">
            <a:extLst>
              <a:ext uri="{FF2B5EF4-FFF2-40B4-BE49-F238E27FC236}">
                <a16:creationId xmlns:a16="http://schemas.microsoft.com/office/drawing/2014/main" id="{486D54DB-B7BD-4E28-20A1-BD5080F8218D}"/>
              </a:ext>
            </a:extLst>
          </p:cNvPr>
          <p:cNvSpPr>
            <a:spLocks noGrp="1"/>
          </p:cNvSpPr>
          <p:nvPr>
            <p:ph idx="1"/>
          </p:nvPr>
        </p:nvSpPr>
        <p:spPr/>
        <p:txBody>
          <a:bodyPr/>
          <a:lstStyle/>
          <a:p>
            <a:endParaRPr lang="en-US" dirty="0"/>
          </a:p>
        </p:txBody>
      </p:sp>
      <p:grpSp>
        <p:nvGrpSpPr>
          <p:cNvPr id="50" name="Group 49">
            <a:extLst>
              <a:ext uri="{FF2B5EF4-FFF2-40B4-BE49-F238E27FC236}">
                <a16:creationId xmlns:a16="http://schemas.microsoft.com/office/drawing/2014/main" id="{29D527F8-982B-B198-A3E4-C13AF99E604C}"/>
              </a:ext>
            </a:extLst>
          </p:cNvPr>
          <p:cNvGrpSpPr/>
          <p:nvPr/>
        </p:nvGrpSpPr>
        <p:grpSpPr>
          <a:xfrm>
            <a:off x="7359707" y="3147089"/>
            <a:ext cx="4615183" cy="2673979"/>
            <a:chOff x="7359707" y="2606546"/>
            <a:chExt cx="4615183" cy="2673979"/>
          </a:xfrm>
          <a:solidFill>
            <a:schemeClr val="tx1"/>
          </a:solidFill>
        </p:grpSpPr>
        <p:sp>
          <p:nvSpPr>
            <p:cNvPr id="51" name="Thought Bubble: Cloud 50">
              <a:extLst>
                <a:ext uri="{FF2B5EF4-FFF2-40B4-BE49-F238E27FC236}">
                  <a16:creationId xmlns:a16="http://schemas.microsoft.com/office/drawing/2014/main" id="{88930C91-BEFF-758F-A5C8-AE04C014D0E7}"/>
                </a:ext>
              </a:extLst>
            </p:cNvPr>
            <p:cNvSpPr/>
            <p:nvPr/>
          </p:nvSpPr>
          <p:spPr>
            <a:xfrm>
              <a:off x="7359707" y="2606546"/>
              <a:ext cx="4615183" cy="2673979"/>
            </a:xfrm>
            <a:prstGeom prst="cloudCallout">
              <a:avLst>
                <a:gd name="adj1" fmla="val -121073"/>
                <a:gd name="adj2" fmla="val 2180"/>
              </a:avLst>
            </a:prstGeom>
            <a:grpFill/>
            <a:ln w="9525" cap="flat" cmpd="sng" algn="ctr">
              <a:solidFill>
                <a:srgbClr val="70D7E2"/>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2" name="TextBox 51">
              <a:extLst>
                <a:ext uri="{FF2B5EF4-FFF2-40B4-BE49-F238E27FC236}">
                  <a16:creationId xmlns:a16="http://schemas.microsoft.com/office/drawing/2014/main" id="{47B51FA0-4673-D215-FDED-D660015B497A}"/>
                </a:ext>
              </a:extLst>
            </p:cNvPr>
            <p:cNvSpPr txBox="1"/>
            <p:nvPr/>
          </p:nvSpPr>
          <p:spPr>
            <a:xfrm>
              <a:off x="7821607" y="3359094"/>
              <a:ext cx="3691382" cy="95410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232323"/>
                  </a:solidFill>
                  <a:effectLst/>
                  <a:uLnTx/>
                  <a:uFillTx/>
                  <a:latin typeface="Calibri"/>
                </a:rPr>
                <a:t>Why is this employee just NOT getting it?</a:t>
              </a:r>
              <a:endParaRPr kumimoji="0" lang="en-US" sz="4000" b="1" i="0" u="none" strike="noStrike" kern="0" cap="none" spc="0" normalizeH="0" baseline="0" noProof="0" dirty="0">
                <a:ln>
                  <a:noFill/>
                </a:ln>
                <a:solidFill>
                  <a:srgbClr val="232323"/>
                </a:solidFill>
                <a:effectLst/>
                <a:uLnTx/>
                <a:uFillTx/>
                <a:latin typeface="Calibri"/>
              </a:endParaRPr>
            </a:p>
          </p:txBody>
        </p:sp>
      </p:grpSp>
      <p:grpSp>
        <p:nvGrpSpPr>
          <p:cNvPr id="53" name="Group 52">
            <a:extLst>
              <a:ext uri="{FF2B5EF4-FFF2-40B4-BE49-F238E27FC236}">
                <a16:creationId xmlns:a16="http://schemas.microsoft.com/office/drawing/2014/main" id="{6CC62A1D-2807-772F-7943-05BB3FFCE3CE}"/>
              </a:ext>
            </a:extLst>
          </p:cNvPr>
          <p:cNvGrpSpPr/>
          <p:nvPr/>
        </p:nvGrpSpPr>
        <p:grpSpPr>
          <a:xfrm>
            <a:off x="162069" y="692125"/>
            <a:ext cx="3793909" cy="2745550"/>
            <a:chOff x="162069" y="1016001"/>
            <a:chExt cx="3698041" cy="2421674"/>
          </a:xfrm>
          <a:solidFill>
            <a:schemeClr val="tx1"/>
          </a:solidFill>
        </p:grpSpPr>
        <p:sp>
          <p:nvSpPr>
            <p:cNvPr id="54" name="Thought Bubble: Cloud 53">
              <a:extLst>
                <a:ext uri="{FF2B5EF4-FFF2-40B4-BE49-F238E27FC236}">
                  <a16:creationId xmlns:a16="http://schemas.microsoft.com/office/drawing/2014/main" id="{1CAC5DF2-2C68-2C01-446A-9406B4E3B917}"/>
                </a:ext>
              </a:extLst>
            </p:cNvPr>
            <p:cNvSpPr/>
            <p:nvPr/>
          </p:nvSpPr>
          <p:spPr>
            <a:xfrm>
              <a:off x="162069" y="1016001"/>
              <a:ext cx="3698041" cy="2421674"/>
            </a:xfrm>
            <a:prstGeom prst="cloudCallout">
              <a:avLst>
                <a:gd name="adj1" fmla="val 17840"/>
                <a:gd name="adj2" fmla="val 81976"/>
              </a:avLst>
            </a:prstGeom>
            <a:grpFill/>
            <a:ln w="9525" cap="flat" cmpd="sng" algn="ctr">
              <a:solidFill>
                <a:srgbClr val="70D7E2"/>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5" name="TextBox 54">
              <a:extLst>
                <a:ext uri="{FF2B5EF4-FFF2-40B4-BE49-F238E27FC236}">
                  <a16:creationId xmlns:a16="http://schemas.microsoft.com/office/drawing/2014/main" id="{41DF1634-7120-7DB0-CD0C-DA4C62A26CED}"/>
                </a:ext>
              </a:extLst>
            </p:cNvPr>
            <p:cNvSpPr txBox="1"/>
            <p:nvPr/>
          </p:nvSpPr>
          <p:spPr>
            <a:xfrm>
              <a:off x="320066" y="1441942"/>
              <a:ext cx="3242491" cy="1815882"/>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232323"/>
                  </a:solidFill>
                  <a:effectLst/>
                  <a:uLnTx/>
                  <a:uFillTx/>
                  <a:latin typeface="Calibri"/>
                </a:rPr>
                <a:t>Why are there so many mistakes happening in this kitchen?</a:t>
              </a:r>
              <a:endParaRPr kumimoji="0" lang="en-US" sz="4000" b="1" i="0" u="none" strike="noStrike" kern="0" cap="none" spc="0" normalizeH="0" baseline="0" noProof="0" dirty="0">
                <a:ln>
                  <a:noFill/>
                </a:ln>
                <a:solidFill>
                  <a:srgbClr val="232323"/>
                </a:solidFill>
                <a:effectLst/>
                <a:uLnTx/>
                <a:uFillTx/>
                <a:latin typeface="Calibri"/>
              </a:endParaRPr>
            </a:p>
          </p:txBody>
        </p:sp>
      </p:grpSp>
      <p:grpSp>
        <p:nvGrpSpPr>
          <p:cNvPr id="56" name="Group 55">
            <a:extLst>
              <a:ext uri="{FF2B5EF4-FFF2-40B4-BE49-F238E27FC236}">
                <a16:creationId xmlns:a16="http://schemas.microsoft.com/office/drawing/2014/main" id="{B991DB88-CA6E-AAEF-4E5E-D2796806C3F4}"/>
              </a:ext>
            </a:extLst>
          </p:cNvPr>
          <p:cNvGrpSpPr/>
          <p:nvPr/>
        </p:nvGrpSpPr>
        <p:grpSpPr>
          <a:xfrm>
            <a:off x="3959369" y="1016001"/>
            <a:ext cx="4213081" cy="2711179"/>
            <a:chOff x="4046923" y="1127705"/>
            <a:chExt cx="3974389" cy="2599475"/>
          </a:xfrm>
          <a:solidFill>
            <a:schemeClr val="tx1"/>
          </a:solidFill>
        </p:grpSpPr>
        <p:sp>
          <p:nvSpPr>
            <p:cNvPr id="57" name="Thought Bubble: Cloud 56">
              <a:extLst>
                <a:ext uri="{FF2B5EF4-FFF2-40B4-BE49-F238E27FC236}">
                  <a16:creationId xmlns:a16="http://schemas.microsoft.com/office/drawing/2014/main" id="{EF6EA0F8-9314-C24F-4891-E8DF79C84B7E}"/>
                </a:ext>
              </a:extLst>
            </p:cNvPr>
            <p:cNvSpPr/>
            <p:nvPr/>
          </p:nvSpPr>
          <p:spPr>
            <a:xfrm flipH="1">
              <a:off x="4046923" y="1127705"/>
              <a:ext cx="3974389" cy="2599475"/>
            </a:xfrm>
            <a:prstGeom prst="cloudCallout">
              <a:avLst>
                <a:gd name="adj1" fmla="val 53278"/>
                <a:gd name="adj2" fmla="val 64112"/>
              </a:avLst>
            </a:prstGeom>
            <a:grpFill/>
            <a:ln w="9525" cap="flat" cmpd="sng" algn="ctr">
              <a:solidFill>
                <a:srgbClr val="70D7E2"/>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8" name="TextBox 57">
              <a:extLst>
                <a:ext uri="{FF2B5EF4-FFF2-40B4-BE49-F238E27FC236}">
                  <a16:creationId xmlns:a16="http://schemas.microsoft.com/office/drawing/2014/main" id="{1BF6175E-8E6B-1932-1FD4-8768B1DB8ED1}"/>
                </a:ext>
              </a:extLst>
            </p:cNvPr>
            <p:cNvSpPr txBox="1"/>
            <p:nvPr/>
          </p:nvSpPr>
          <p:spPr>
            <a:xfrm>
              <a:off x="4602679" y="1591333"/>
              <a:ext cx="2862877" cy="1741065"/>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232323"/>
                  </a:solidFill>
                  <a:effectLst/>
                  <a:uLnTx/>
                  <a:uFillTx/>
                  <a:latin typeface="Calibri"/>
                </a:rPr>
                <a:t>How does that cafeteria run more </a:t>
              </a:r>
              <a:r>
                <a:rPr lang="en-US" sz="2800" b="1" kern="0" dirty="0">
                  <a:solidFill>
                    <a:srgbClr val="232323"/>
                  </a:solidFill>
                  <a:latin typeface="Calibri"/>
                </a:rPr>
                <a:t>efficient</a:t>
              </a:r>
              <a:r>
                <a:rPr kumimoji="0" lang="en-US" sz="2800" b="1" i="0" u="none" strike="noStrike" kern="0" cap="none" spc="0" normalizeH="0" baseline="0" noProof="0" dirty="0">
                  <a:ln>
                    <a:noFill/>
                  </a:ln>
                  <a:solidFill>
                    <a:srgbClr val="232323"/>
                  </a:solidFill>
                  <a:effectLst/>
                  <a:uLnTx/>
                  <a:uFillTx/>
                  <a:latin typeface="Calibri"/>
                </a:rPr>
                <a:t> than mine?</a:t>
              </a:r>
              <a:endParaRPr kumimoji="0" lang="en-US" sz="4000" b="1" i="0" u="none" strike="noStrike" kern="0" cap="none" spc="0" normalizeH="0" baseline="0" noProof="0" dirty="0">
                <a:ln>
                  <a:noFill/>
                </a:ln>
                <a:solidFill>
                  <a:srgbClr val="232323"/>
                </a:solidFill>
                <a:effectLst/>
                <a:uLnTx/>
                <a:uFillTx/>
                <a:latin typeface="Calibri"/>
              </a:endParaRPr>
            </a:p>
          </p:txBody>
        </p:sp>
      </p:grpSp>
      <p:grpSp>
        <p:nvGrpSpPr>
          <p:cNvPr id="4" name="Group 3">
            <a:extLst>
              <a:ext uri="{FF2B5EF4-FFF2-40B4-BE49-F238E27FC236}">
                <a16:creationId xmlns:a16="http://schemas.microsoft.com/office/drawing/2014/main" id="{0F0AE8EF-D6B1-C895-5BE8-C28F12FB5ED9}"/>
              </a:ext>
            </a:extLst>
          </p:cNvPr>
          <p:cNvGrpSpPr/>
          <p:nvPr/>
        </p:nvGrpSpPr>
        <p:grpSpPr>
          <a:xfrm>
            <a:off x="1153074" y="4277396"/>
            <a:ext cx="2360893" cy="4013832"/>
            <a:chOff x="1153074" y="4277396"/>
            <a:chExt cx="2360893" cy="4013832"/>
          </a:xfrm>
        </p:grpSpPr>
        <p:grpSp>
          <p:nvGrpSpPr>
            <p:cNvPr id="59" name="Group 58">
              <a:extLst>
                <a:ext uri="{FF2B5EF4-FFF2-40B4-BE49-F238E27FC236}">
                  <a16:creationId xmlns:a16="http://schemas.microsoft.com/office/drawing/2014/main" id="{742CD6B1-E9F7-FF0F-2B29-9B6C43E05F17}"/>
                </a:ext>
              </a:extLst>
            </p:cNvPr>
            <p:cNvGrpSpPr/>
            <p:nvPr/>
          </p:nvGrpSpPr>
          <p:grpSpPr>
            <a:xfrm>
              <a:off x="1153074" y="4277396"/>
              <a:ext cx="2360893" cy="4013832"/>
              <a:chOff x="-2807430" y="2957609"/>
              <a:chExt cx="1476222" cy="3049055"/>
            </a:xfrm>
          </p:grpSpPr>
          <p:grpSp>
            <p:nvGrpSpPr>
              <p:cNvPr id="60" name="Group 59">
                <a:extLst>
                  <a:ext uri="{FF2B5EF4-FFF2-40B4-BE49-F238E27FC236}">
                    <a16:creationId xmlns:a16="http://schemas.microsoft.com/office/drawing/2014/main" id="{FE57CE63-59D3-AD96-2B70-C1C3E52BBBCE}"/>
                  </a:ext>
                </a:extLst>
              </p:cNvPr>
              <p:cNvGrpSpPr/>
              <p:nvPr/>
            </p:nvGrpSpPr>
            <p:grpSpPr>
              <a:xfrm>
                <a:off x="-2125247" y="5735089"/>
                <a:ext cx="222681" cy="271575"/>
                <a:chOff x="3312043" y="4084938"/>
                <a:chExt cx="189762" cy="211269"/>
              </a:xfrm>
            </p:grpSpPr>
            <p:sp>
              <p:nvSpPr>
                <p:cNvPr id="98" name="Chord 97">
                  <a:extLst>
                    <a:ext uri="{FF2B5EF4-FFF2-40B4-BE49-F238E27FC236}">
                      <a16:creationId xmlns:a16="http://schemas.microsoft.com/office/drawing/2014/main" id="{E32C6B3D-AC8C-F00B-DD9A-9DEE18A7F0EF}"/>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99" name="Chord 98">
                  <a:extLst>
                    <a:ext uri="{FF2B5EF4-FFF2-40B4-BE49-F238E27FC236}">
                      <a16:creationId xmlns:a16="http://schemas.microsoft.com/office/drawing/2014/main" id="{ADC0848E-3675-60E4-9BD9-71280EAC8E03}"/>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61" name="Flowchart: Manual Operation 26">
                <a:extLst>
                  <a:ext uri="{FF2B5EF4-FFF2-40B4-BE49-F238E27FC236}">
                    <a16:creationId xmlns:a16="http://schemas.microsoft.com/office/drawing/2014/main" id="{2A36F012-DDC2-DFDD-370B-9EC2B52A158A}"/>
                  </a:ext>
                </a:extLst>
              </p:cNvPr>
              <p:cNvSpPr/>
              <p:nvPr/>
            </p:nvSpPr>
            <p:spPr>
              <a:xfrm rot="21326916" flipV="1">
                <a:off x="-2199305" y="4995570"/>
                <a:ext cx="279424" cy="842686"/>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grpSp>
            <p:nvGrpSpPr>
              <p:cNvPr id="62" name="Group 61">
                <a:extLst>
                  <a:ext uri="{FF2B5EF4-FFF2-40B4-BE49-F238E27FC236}">
                    <a16:creationId xmlns:a16="http://schemas.microsoft.com/office/drawing/2014/main" id="{C8769F78-BE1A-B572-DE61-CDC079A2EE30}"/>
                  </a:ext>
                </a:extLst>
              </p:cNvPr>
              <p:cNvGrpSpPr/>
              <p:nvPr/>
            </p:nvGrpSpPr>
            <p:grpSpPr>
              <a:xfrm>
                <a:off x="-2484197" y="5714408"/>
                <a:ext cx="222681" cy="271575"/>
                <a:chOff x="3312043" y="4084938"/>
                <a:chExt cx="189762" cy="211269"/>
              </a:xfrm>
            </p:grpSpPr>
            <p:sp>
              <p:nvSpPr>
                <p:cNvPr id="96" name="Chord 95">
                  <a:extLst>
                    <a:ext uri="{FF2B5EF4-FFF2-40B4-BE49-F238E27FC236}">
                      <a16:creationId xmlns:a16="http://schemas.microsoft.com/office/drawing/2014/main" id="{46E928B0-E4E1-BA5F-0926-CF0594F83B6D}"/>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97" name="Chord 96">
                  <a:extLst>
                    <a:ext uri="{FF2B5EF4-FFF2-40B4-BE49-F238E27FC236}">
                      <a16:creationId xmlns:a16="http://schemas.microsoft.com/office/drawing/2014/main" id="{FB81A28E-7572-F2E7-AEAE-885282A3370E}"/>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63" name="Rectangle: Single Corner Snipped 29">
                <a:extLst>
                  <a:ext uri="{FF2B5EF4-FFF2-40B4-BE49-F238E27FC236}">
                    <a16:creationId xmlns:a16="http://schemas.microsoft.com/office/drawing/2014/main" id="{CABA1439-CA2F-4CF9-40DF-4B90DE73A486}"/>
                  </a:ext>
                </a:extLst>
              </p:cNvPr>
              <p:cNvSpPr/>
              <p:nvPr/>
            </p:nvSpPr>
            <p:spPr>
              <a:xfrm flipH="1">
                <a:off x="-2499286" y="4178008"/>
                <a:ext cx="568860" cy="827358"/>
              </a:xfrm>
              <a:prstGeom prst="snip1Rect">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64" name="Oval 63">
                <a:extLst>
                  <a:ext uri="{FF2B5EF4-FFF2-40B4-BE49-F238E27FC236}">
                    <a16:creationId xmlns:a16="http://schemas.microsoft.com/office/drawing/2014/main" id="{E00C3E0B-ACD9-4563-B351-94E4C0BF8F4E}"/>
                  </a:ext>
                </a:extLst>
              </p:cNvPr>
              <p:cNvSpPr/>
              <p:nvPr/>
            </p:nvSpPr>
            <p:spPr>
              <a:xfrm>
                <a:off x="-2642508" y="3512248"/>
                <a:ext cx="124405" cy="276019"/>
              </a:xfrm>
              <a:prstGeom prst="ellipse">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ndParaRPr>
              </a:p>
            </p:txBody>
          </p:sp>
          <p:sp>
            <p:nvSpPr>
              <p:cNvPr id="65" name="Oval 64">
                <a:extLst>
                  <a:ext uri="{FF2B5EF4-FFF2-40B4-BE49-F238E27FC236}">
                    <a16:creationId xmlns:a16="http://schemas.microsoft.com/office/drawing/2014/main" id="{CD6EC428-CA5A-C65D-B124-8D8FF31280B6}"/>
                  </a:ext>
                </a:extLst>
              </p:cNvPr>
              <p:cNvSpPr/>
              <p:nvPr/>
            </p:nvSpPr>
            <p:spPr>
              <a:xfrm>
                <a:off x="-1866898" y="3503731"/>
                <a:ext cx="124405" cy="276019"/>
              </a:xfrm>
              <a:prstGeom prst="ellipse">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66" name="Flowchart: Off-page Connector 65">
                <a:extLst>
                  <a:ext uri="{FF2B5EF4-FFF2-40B4-BE49-F238E27FC236}">
                    <a16:creationId xmlns:a16="http://schemas.microsoft.com/office/drawing/2014/main" id="{A0DFBBA2-A772-AEEB-AD40-A72D17ED57C4}"/>
                  </a:ext>
                </a:extLst>
              </p:cNvPr>
              <p:cNvSpPr/>
              <p:nvPr/>
            </p:nvSpPr>
            <p:spPr>
              <a:xfrm>
                <a:off x="-2302333" y="3983370"/>
                <a:ext cx="223549" cy="293853"/>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67" name="Oval 66">
                <a:extLst>
                  <a:ext uri="{FF2B5EF4-FFF2-40B4-BE49-F238E27FC236}">
                    <a16:creationId xmlns:a16="http://schemas.microsoft.com/office/drawing/2014/main" id="{F6FBB5BF-AE46-4206-1541-D359D1B4DC32}"/>
                  </a:ext>
                </a:extLst>
              </p:cNvPr>
              <p:cNvSpPr/>
              <p:nvPr/>
            </p:nvSpPr>
            <p:spPr>
              <a:xfrm>
                <a:off x="-2588081" y="3101811"/>
                <a:ext cx="777555" cy="979510"/>
              </a:xfrm>
              <a:prstGeom prst="ellipse">
                <a:avLst/>
              </a:prstGeom>
              <a:solidFill>
                <a:srgbClr val="EED69D"/>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68" name="Flowchart: Terminator 67">
                <a:extLst>
                  <a:ext uri="{FF2B5EF4-FFF2-40B4-BE49-F238E27FC236}">
                    <a16:creationId xmlns:a16="http://schemas.microsoft.com/office/drawing/2014/main" id="{F09022BF-3949-0375-C741-371D974DCC2A}"/>
                  </a:ext>
                </a:extLst>
              </p:cNvPr>
              <p:cNvSpPr/>
              <p:nvPr/>
            </p:nvSpPr>
            <p:spPr>
              <a:xfrm rot="1600366">
                <a:off x="-2721995" y="4367141"/>
                <a:ext cx="151903" cy="478994"/>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69" name="Flowchart: Terminator 68">
                <a:extLst>
                  <a:ext uri="{FF2B5EF4-FFF2-40B4-BE49-F238E27FC236}">
                    <a16:creationId xmlns:a16="http://schemas.microsoft.com/office/drawing/2014/main" id="{E6D2E1D2-DDBD-B7EC-CB89-D96EB2151C29}"/>
                  </a:ext>
                </a:extLst>
              </p:cNvPr>
              <p:cNvSpPr/>
              <p:nvPr/>
            </p:nvSpPr>
            <p:spPr>
              <a:xfrm rot="21089715">
                <a:off x="-1896262" y="4371274"/>
                <a:ext cx="125421" cy="477717"/>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70" name="Flowchart: Delay 69">
                <a:extLst>
                  <a:ext uri="{FF2B5EF4-FFF2-40B4-BE49-F238E27FC236}">
                    <a16:creationId xmlns:a16="http://schemas.microsoft.com/office/drawing/2014/main" id="{F17BD391-BB95-DF43-A5B0-FF69B9EEA97C}"/>
                  </a:ext>
                </a:extLst>
              </p:cNvPr>
              <p:cNvSpPr/>
              <p:nvPr/>
            </p:nvSpPr>
            <p:spPr>
              <a:xfrm rot="2022916" flipH="1">
                <a:off x="-2634761" y="4154053"/>
                <a:ext cx="215771" cy="442399"/>
              </a:xfrm>
              <a:prstGeom prst="flowChartDelay">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ndParaRPr>
              </a:p>
            </p:txBody>
          </p:sp>
          <p:sp>
            <p:nvSpPr>
              <p:cNvPr id="78" name="Moon 77">
                <a:extLst>
                  <a:ext uri="{FF2B5EF4-FFF2-40B4-BE49-F238E27FC236}">
                    <a16:creationId xmlns:a16="http://schemas.microsoft.com/office/drawing/2014/main" id="{2B1AF6E6-B993-A347-9037-58BB4F4323AD}"/>
                  </a:ext>
                </a:extLst>
              </p:cNvPr>
              <p:cNvSpPr/>
              <p:nvPr/>
            </p:nvSpPr>
            <p:spPr>
              <a:xfrm rot="5400000">
                <a:off x="-2468073" y="2845301"/>
                <a:ext cx="574130" cy="798746"/>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79" name="Moon 78">
                <a:extLst>
                  <a:ext uri="{FF2B5EF4-FFF2-40B4-BE49-F238E27FC236}">
                    <a16:creationId xmlns:a16="http://schemas.microsoft.com/office/drawing/2014/main" id="{5EF75084-9F56-91DA-6FE6-FB63CD58F6FC}"/>
                  </a:ext>
                </a:extLst>
              </p:cNvPr>
              <p:cNvSpPr/>
              <p:nvPr/>
            </p:nvSpPr>
            <p:spPr>
              <a:xfrm rot="5400000">
                <a:off x="-2404865" y="2918594"/>
                <a:ext cx="412827" cy="779261"/>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80" name="Oval 79">
                <a:extLst>
                  <a:ext uri="{FF2B5EF4-FFF2-40B4-BE49-F238E27FC236}">
                    <a16:creationId xmlns:a16="http://schemas.microsoft.com/office/drawing/2014/main" id="{FBF2AE23-85F3-B63C-6422-F7E137683D04}"/>
                  </a:ext>
                </a:extLst>
              </p:cNvPr>
              <p:cNvSpPr/>
              <p:nvPr/>
            </p:nvSpPr>
            <p:spPr>
              <a:xfrm>
                <a:off x="-2346964" y="2996066"/>
                <a:ext cx="308584" cy="131459"/>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ndParaRPr>
              </a:p>
            </p:txBody>
          </p:sp>
          <p:sp>
            <p:nvSpPr>
              <p:cNvPr id="81" name="Flowchart: Delay 80">
                <a:extLst>
                  <a:ext uri="{FF2B5EF4-FFF2-40B4-BE49-F238E27FC236}">
                    <a16:creationId xmlns:a16="http://schemas.microsoft.com/office/drawing/2014/main" id="{0B2386AC-253E-E7ED-A92A-D8A89A8A0646}"/>
                  </a:ext>
                </a:extLst>
              </p:cNvPr>
              <p:cNvSpPr/>
              <p:nvPr/>
            </p:nvSpPr>
            <p:spPr>
              <a:xfrm rot="19976169">
                <a:off x="-2017770" y="4144258"/>
                <a:ext cx="215771" cy="442399"/>
              </a:xfrm>
              <a:prstGeom prst="flowChartDelay">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ndParaRPr>
              </a:p>
            </p:txBody>
          </p:sp>
          <p:sp>
            <p:nvSpPr>
              <p:cNvPr id="82" name="Right Triangle 81">
                <a:extLst>
                  <a:ext uri="{FF2B5EF4-FFF2-40B4-BE49-F238E27FC236}">
                    <a16:creationId xmlns:a16="http://schemas.microsoft.com/office/drawing/2014/main" id="{AF9F3B17-3524-2F06-1BFC-33C6BE63B0B1}"/>
                  </a:ext>
                </a:extLst>
              </p:cNvPr>
              <p:cNvSpPr/>
              <p:nvPr/>
            </p:nvSpPr>
            <p:spPr>
              <a:xfrm rot="8699319">
                <a:off x="-2411672" y="4150943"/>
                <a:ext cx="166967" cy="196483"/>
              </a:xfrm>
              <a:prstGeom prst="rtTriangle">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83" name="Right Triangle 82">
                <a:extLst>
                  <a:ext uri="{FF2B5EF4-FFF2-40B4-BE49-F238E27FC236}">
                    <a16:creationId xmlns:a16="http://schemas.microsoft.com/office/drawing/2014/main" id="{9FBD8972-DBAE-204C-6D08-E27A7D683BA5}"/>
                  </a:ext>
                </a:extLst>
              </p:cNvPr>
              <p:cNvSpPr/>
              <p:nvPr/>
            </p:nvSpPr>
            <p:spPr>
              <a:xfrm rot="12900681" flipH="1">
                <a:off x="-2131171" y="4150943"/>
                <a:ext cx="166967" cy="196483"/>
              </a:xfrm>
              <a:prstGeom prst="rtTriangle">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84" name="Flowchart: Manual Operation 26">
                <a:extLst>
                  <a:ext uri="{FF2B5EF4-FFF2-40B4-BE49-F238E27FC236}">
                    <a16:creationId xmlns:a16="http://schemas.microsoft.com/office/drawing/2014/main" id="{ED28BD67-07B4-49F1-41E8-84B2C5BDC271}"/>
                  </a:ext>
                </a:extLst>
              </p:cNvPr>
              <p:cNvSpPr/>
              <p:nvPr/>
            </p:nvSpPr>
            <p:spPr>
              <a:xfrm rot="230863" flipV="1">
                <a:off x="-2487781" y="4999311"/>
                <a:ext cx="279424" cy="842686"/>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85" name="Flowchart: Terminator 84">
                <a:extLst>
                  <a:ext uri="{FF2B5EF4-FFF2-40B4-BE49-F238E27FC236}">
                    <a16:creationId xmlns:a16="http://schemas.microsoft.com/office/drawing/2014/main" id="{D577661B-6A56-1636-4DCD-06DBEBF0D337}"/>
                  </a:ext>
                </a:extLst>
              </p:cNvPr>
              <p:cNvSpPr/>
              <p:nvPr/>
            </p:nvSpPr>
            <p:spPr>
              <a:xfrm rot="2262586">
                <a:off x="-1739384" y="4455383"/>
                <a:ext cx="121632" cy="4068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86" name="Flowchart: Terminator 85">
                <a:extLst>
                  <a:ext uri="{FF2B5EF4-FFF2-40B4-BE49-F238E27FC236}">
                    <a16:creationId xmlns:a16="http://schemas.microsoft.com/office/drawing/2014/main" id="{584E2C97-2D9C-8CB8-5750-FBEFED733484}"/>
                  </a:ext>
                </a:extLst>
              </p:cNvPr>
              <p:cNvSpPr/>
              <p:nvPr/>
            </p:nvSpPr>
            <p:spPr>
              <a:xfrm rot="18705810" flipH="1">
                <a:off x="-2714969" y="4736489"/>
                <a:ext cx="95213" cy="280136"/>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ndParaRPr>
              </a:p>
            </p:txBody>
          </p:sp>
          <p:sp>
            <p:nvSpPr>
              <p:cNvPr id="87" name="Flowchart: Connector 86">
                <a:extLst>
                  <a:ext uri="{FF2B5EF4-FFF2-40B4-BE49-F238E27FC236}">
                    <a16:creationId xmlns:a16="http://schemas.microsoft.com/office/drawing/2014/main" id="{EE754163-49AE-7A24-6DA8-9F96CF883E28}"/>
                  </a:ext>
                </a:extLst>
              </p:cNvPr>
              <p:cNvSpPr/>
              <p:nvPr/>
            </p:nvSpPr>
            <p:spPr>
              <a:xfrm>
                <a:off x="-2225278" y="4320573"/>
                <a:ext cx="53650" cy="58769"/>
              </a:xfrm>
              <a:prstGeom prst="flowChartConnector">
                <a:avLst/>
              </a:prstGeom>
              <a:solidFill>
                <a:srgbClr val="008000"/>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88" name="Flowchart: Connector 87">
                <a:extLst>
                  <a:ext uri="{FF2B5EF4-FFF2-40B4-BE49-F238E27FC236}">
                    <a16:creationId xmlns:a16="http://schemas.microsoft.com/office/drawing/2014/main" id="{97774676-FE14-1456-2044-6F7A215B9997}"/>
                  </a:ext>
                </a:extLst>
              </p:cNvPr>
              <p:cNvSpPr/>
              <p:nvPr/>
            </p:nvSpPr>
            <p:spPr>
              <a:xfrm>
                <a:off x="-2225278" y="4405700"/>
                <a:ext cx="53650" cy="58769"/>
              </a:xfrm>
              <a:prstGeom prst="flowChartConnector">
                <a:avLst/>
              </a:prstGeom>
              <a:solidFill>
                <a:srgbClr val="008000"/>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89" name="Group 88">
                <a:extLst>
                  <a:ext uri="{FF2B5EF4-FFF2-40B4-BE49-F238E27FC236}">
                    <a16:creationId xmlns:a16="http://schemas.microsoft.com/office/drawing/2014/main" id="{0B7AA839-2811-7A0B-3C5E-0A1B9DE1BB8D}"/>
                  </a:ext>
                </a:extLst>
              </p:cNvPr>
              <p:cNvGrpSpPr/>
              <p:nvPr/>
            </p:nvGrpSpPr>
            <p:grpSpPr>
              <a:xfrm>
                <a:off x="-2123362" y="4260410"/>
                <a:ext cx="218912" cy="352027"/>
                <a:chOff x="859632" y="2338402"/>
                <a:chExt cx="571500" cy="788345"/>
              </a:xfrm>
            </p:grpSpPr>
            <p:sp>
              <p:nvSpPr>
                <p:cNvPr id="94" name="Rectangle 93">
                  <a:extLst>
                    <a:ext uri="{FF2B5EF4-FFF2-40B4-BE49-F238E27FC236}">
                      <a16:creationId xmlns:a16="http://schemas.microsoft.com/office/drawing/2014/main" id="{4EAED013-9C0F-499A-A5C3-797B2991CD7E}"/>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pic>
              <p:nvPicPr>
                <p:cNvPr id="95" name="Picture 94">
                  <a:extLst>
                    <a:ext uri="{FF2B5EF4-FFF2-40B4-BE49-F238E27FC236}">
                      <a16:creationId xmlns:a16="http://schemas.microsoft.com/office/drawing/2014/main" id="{AFD95FEE-5556-4C08-BA8C-6522481BFB57}"/>
                    </a:ext>
                  </a:extLst>
                </p:cNvPr>
                <p:cNvPicPr>
                  <a:picLocks noChangeAspect="1"/>
                </p:cNvPicPr>
                <p:nvPr/>
              </p:nvPicPr>
              <p:blipFill>
                <a:blip r:embed="rId2" cstate="print">
                  <a:extLst>
                    <a:ext uri="{BEBA8EAE-BF5A-486C-A8C5-ECC9F3942E4B}">
                      <a14:imgProps xmlns:a14="http://schemas.microsoft.com/office/drawing/2010/main">
                        <a14:imgLayer r:embed="rId3">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sp>
            <p:nvSpPr>
              <p:cNvPr id="90" name="Freeform: Shape 233">
                <a:extLst>
                  <a:ext uri="{FF2B5EF4-FFF2-40B4-BE49-F238E27FC236}">
                    <a16:creationId xmlns:a16="http://schemas.microsoft.com/office/drawing/2014/main" id="{94C169FF-5337-E109-E7D2-E9ED4D81A6A1}"/>
                  </a:ext>
                </a:extLst>
              </p:cNvPr>
              <p:cNvSpPr/>
              <p:nvPr/>
            </p:nvSpPr>
            <p:spPr>
              <a:xfrm rot="14816196">
                <a:off x="-2606070" y="4897498"/>
                <a:ext cx="184707" cy="177059"/>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91" name="Group 90">
                <a:extLst>
                  <a:ext uri="{FF2B5EF4-FFF2-40B4-BE49-F238E27FC236}">
                    <a16:creationId xmlns:a16="http://schemas.microsoft.com/office/drawing/2014/main" id="{31542878-2707-293C-777B-80C62AFCBCFC}"/>
                  </a:ext>
                </a:extLst>
              </p:cNvPr>
              <p:cNvGrpSpPr/>
              <p:nvPr/>
            </p:nvGrpSpPr>
            <p:grpSpPr>
              <a:xfrm rot="20979317">
                <a:off x="-1622790" y="4356147"/>
                <a:ext cx="291582" cy="209055"/>
                <a:chOff x="2687747" y="3880759"/>
                <a:chExt cx="433033" cy="310471"/>
              </a:xfrm>
            </p:grpSpPr>
            <p:sp>
              <p:nvSpPr>
                <p:cNvPr id="92" name="Freeform: Shape 235">
                  <a:extLst>
                    <a:ext uri="{FF2B5EF4-FFF2-40B4-BE49-F238E27FC236}">
                      <a16:creationId xmlns:a16="http://schemas.microsoft.com/office/drawing/2014/main" id="{14F44977-ADAE-790D-E00F-543E8E587C4C}"/>
                    </a:ext>
                  </a:extLst>
                </p:cNvPr>
                <p:cNvSpPr/>
                <p:nvPr/>
              </p:nvSpPr>
              <p:spPr>
                <a:xfrm rot="214698">
                  <a:off x="2687747" y="3880759"/>
                  <a:ext cx="433033" cy="310471"/>
                </a:xfrm>
                <a:custGeom>
                  <a:avLst/>
                  <a:gdLst>
                    <a:gd name="connsiteX0" fmla="*/ 124530 w 1197450"/>
                    <a:gd name="connsiteY0" fmla="*/ 0 h 858535"/>
                    <a:gd name="connsiteX1" fmla="*/ 253778 w 1197450"/>
                    <a:gd name="connsiteY1" fmla="*/ 136669 h 858535"/>
                    <a:gd name="connsiteX2" fmla="*/ 247969 w 1197450"/>
                    <a:gd name="connsiteY2" fmla="*/ 177311 h 858535"/>
                    <a:gd name="connsiteX3" fmla="*/ 236389 w 1197450"/>
                    <a:gd name="connsiteY3" fmla="*/ 202783 h 858535"/>
                    <a:gd name="connsiteX4" fmla="*/ 252130 w 1197450"/>
                    <a:gd name="connsiteY4" fmla="*/ 193168 h 858535"/>
                    <a:gd name="connsiteX5" fmla="*/ 258105 w 1197450"/>
                    <a:gd name="connsiteY5" fmla="*/ 209334 h 858535"/>
                    <a:gd name="connsiteX6" fmla="*/ 281636 w 1197450"/>
                    <a:gd name="connsiteY6" fmla="*/ 220132 h 858535"/>
                    <a:gd name="connsiteX7" fmla="*/ 297810 w 1197450"/>
                    <a:gd name="connsiteY7" fmla="*/ 214378 h 858535"/>
                    <a:gd name="connsiteX8" fmla="*/ 306254 w 1197450"/>
                    <a:gd name="connsiteY8" fmla="*/ 208666 h 858535"/>
                    <a:gd name="connsiteX9" fmla="*/ 362249 w 1197450"/>
                    <a:gd name="connsiteY9" fmla="*/ 191453 h 858535"/>
                    <a:gd name="connsiteX10" fmla="*/ 363282 w 1197450"/>
                    <a:gd name="connsiteY10" fmla="*/ 191086 h 858535"/>
                    <a:gd name="connsiteX11" fmla="*/ 363445 w 1197450"/>
                    <a:gd name="connsiteY11" fmla="*/ 191084 h 858535"/>
                    <a:gd name="connsiteX12" fmla="*/ 369327 w 1197450"/>
                    <a:gd name="connsiteY12" fmla="*/ 189277 h 858535"/>
                    <a:gd name="connsiteX13" fmla="*/ 446561 w 1197450"/>
                    <a:gd name="connsiteY13" fmla="*/ 182167 h 858535"/>
                    <a:gd name="connsiteX14" fmla="*/ 479781 w 1197450"/>
                    <a:gd name="connsiteY14" fmla="*/ 185224 h 858535"/>
                    <a:gd name="connsiteX15" fmla="*/ 525533 w 1197450"/>
                    <a:gd name="connsiteY15" fmla="*/ 170409 h 858535"/>
                    <a:gd name="connsiteX16" fmla="*/ 586989 w 1197450"/>
                    <a:gd name="connsiteY16" fmla="*/ 164449 h 858535"/>
                    <a:gd name="connsiteX17" fmla="*/ 698629 w 1197450"/>
                    <a:gd name="connsiteY17" fmla="*/ 186662 h 858535"/>
                    <a:gd name="connsiteX18" fmla="*/ 711963 w 1197450"/>
                    <a:gd name="connsiteY18" fmla="*/ 196160 h 858535"/>
                    <a:gd name="connsiteX19" fmla="*/ 727561 w 1197450"/>
                    <a:gd name="connsiteY19" fmla="*/ 198474 h 858535"/>
                    <a:gd name="connsiteX20" fmla="*/ 775730 w 1197450"/>
                    <a:gd name="connsiteY20" fmla="*/ 191874 h 858535"/>
                    <a:gd name="connsiteX21" fmla="*/ 834617 w 1197450"/>
                    <a:gd name="connsiteY21" fmla="*/ 194961 h 858535"/>
                    <a:gd name="connsiteX22" fmla="*/ 967022 w 1197450"/>
                    <a:gd name="connsiteY22" fmla="*/ 251569 h 858535"/>
                    <a:gd name="connsiteX23" fmla="*/ 974608 w 1197450"/>
                    <a:gd name="connsiteY23" fmla="*/ 274951 h 858535"/>
                    <a:gd name="connsiteX24" fmla="*/ 1013567 w 1197450"/>
                    <a:gd name="connsiteY24" fmla="*/ 277856 h 858535"/>
                    <a:gd name="connsiteX25" fmla="*/ 1107944 w 1197450"/>
                    <a:gd name="connsiteY25" fmla="*/ 312703 h 858535"/>
                    <a:gd name="connsiteX26" fmla="*/ 1115861 w 1197450"/>
                    <a:gd name="connsiteY26" fmla="*/ 327183 h 858535"/>
                    <a:gd name="connsiteX27" fmla="*/ 1113335 w 1197450"/>
                    <a:gd name="connsiteY27" fmla="*/ 327425 h 858535"/>
                    <a:gd name="connsiteX28" fmla="*/ 1113335 w 1197450"/>
                    <a:gd name="connsiteY28" fmla="*/ 327426 h 858535"/>
                    <a:gd name="connsiteX29" fmla="*/ 1116595 w 1197450"/>
                    <a:gd name="connsiteY29" fmla="*/ 328526 h 858535"/>
                    <a:gd name="connsiteX30" fmla="*/ 1118816 w 1197450"/>
                    <a:gd name="connsiteY30" fmla="*/ 332587 h 858535"/>
                    <a:gd name="connsiteX31" fmla="*/ 1125875 w 1197450"/>
                    <a:gd name="connsiteY31" fmla="*/ 331654 h 858535"/>
                    <a:gd name="connsiteX32" fmla="*/ 1172104 w 1197450"/>
                    <a:gd name="connsiteY32" fmla="*/ 347240 h 858535"/>
                    <a:gd name="connsiteX33" fmla="*/ 1186015 w 1197450"/>
                    <a:gd name="connsiteY33" fmla="*/ 419646 h 858535"/>
                    <a:gd name="connsiteX34" fmla="*/ 1164273 w 1197450"/>
                    <a:gd name="connsiteY34" fmla="*/ 438137 h 858535"/>
                    <a:gd name="connsiteX35" fmla="*/ 1073728 w 1197450"/>
                    <a:gd name="connsiteY35" fmla="*/ 450576 h 858535"/>
                    <a:gd name="connsiteX36" fmla="*/ 1012986 w 1197450"/>
                    <a:gd name="connsiteY36" fmla="*/ 453814 h 858535"/>
                    <a:gd name="connsiteX37" fmla="*/ 935340 w 1197450"/>
                    <a:gd name="connsiteY37" fmla="*/ 449672 h 858535"/>
                    <a:gd name="connsiteX38" fmla="*/ 921097 w 1197450"/>
                    <a:gd name="connsiteY38" fmla="*/ 447135 h 858535"/>
                    <a:gd name="connsiteX39" fmla="*/ 871807 w 1197450"/>
                    <a:gd name="connsiteY39" fmla="*/ 469826 h 858535"/>
                    <a:gd name="connsiteX40" fmla="*/ 812500 w 1197450"/>
                    <a:gd name="connsiteY40" fmla="*/ 488413 h 858535"/>
                    <a:gd name="connsiteX41" fmla="*/ 802528 w 1197450"/>
                    <a:gd name="connsiteY41" fmla="*/ 503450 h 858535"/>
                    <a:gd name="connsiteX42" fmla="*/ 733894 w 1197450"/>
                    <a:gd name="connsiteY42" fmla="*/ 557287 h 858535"/>
                    <a:gd name="connsiteX43" fmla="*/ 713376 w 1197450"/>
                    <a:gd name="connsiteY43" fmla="*/ 567560 h 858535"/>
                    <a:gd name="connsiteX44" fmla="*/ 677976 w 1197450"/>
                    <a:gd name="connsiteY44" fmla="*/ 600309 h 858535"/>
                    <a:gd name="connsiteX45" fmla="*/ 544593 w 1197450"/>
                    <a:gd name="connsiteY45" fmla="*/ 681774 h 858535"/>
                    <a:gd name="connsiteX46" fmla="*/ 374287 w 1197450"/>
                    <a:gd name="connsiteY46" fmla="*/ 681773 h 858535"/>
                    <a:gd name="connsiteX47" fmla="*/ 362646 w 1197450"/>
                    <a:gd name="connsiteY47" fmla="*/ 686506 h 858535"/>
                    <a:gd name="connsiteX48" fmla="*/ 351988 w 1197450"/>
                    <a:gd name="connsiteY48" fmla="*/ 688616 h 858535"/>
                    <a:gd name="connsiteX49" fmla="*/ 337544 w 1197450"/>
                    <a:gd name="connsiteY49" fmla="*/ 698170 h 858535"/>
                    <a:gd name="connsiteX50" fmla="*/ 318186 w 1197450"/>
                    <a:gd name="connsiteY50" fmla="*/ 725085 h 858535"/>
                    <a:gd name="connsiteX51" fmla="*/ 315949 w 1197450"/>
                    <a:gd name="connsiteY51" fmla="*/ 735957 h 858535"/>
                    <a:gd name="connsiteX52" fmla="*/ 311707 w 1197450"/>
                    <a:gd name="connsiteY52" fmla="*/ 734094 h 858535"/>
                    <a:gd name="connsiteX53" fmla="*/ 303545 w 1197450"/>
                    <a:gd name="connsiteY53" fmla="*/ 745441 h 858535"/>
                    <a:gd name="connsiteX54" fmla="*/ 307591 w 1197450"/>
                    <a:gd name="connsiteY54" fmla="*/ 748435 h 858535"/>
                    <a:gd name="connsiteX55" fmla="*/ 222970 w 1197450"/>
                    <a:gd name="connsiteY55" fmla="*/ 858535 h 858535"/>
                    <a:gd name="connsiteX56" fmla="*/ 0 w 1197450"/>
                    <a:gd name="connsiteY56" fmla="*/ 693571 h 858535"/>
                    <a:gd name="connsiteX57" fmla="*/ 53018 w 1197450"/>
                    <a:gd name="connsiteY57" fmla="*/ 624590 h 858535"/>
                    <a:gd name="connsiteX58" fmla="*/ 80919 w 1197450"/>
                    <a:gd name="connsiteY58" fmla="*/ 560696 h 858535"/>
                    <a:gd name="connsiteX59" fmla="*/ 100085 w 1197450"/>
                    <a:gd name="connsiteY59" fmla="*/ 484278 h 858535"/>
                    <a:gd name="connsiteX60" fmla="*/ 102618 w 1197450"/>
                    <a:gd name="connsiteY60" fmla="*/ 423854 h 858535"/>
                    <a:gd name="connsiteX61" fmla="*/ 91356 w 1197450"/>
                    <a:gd name="connsiteY61" fmla="*/ 398203 h 858535"/>
                    <a:gd name="connsiteX62" fmla="*/ 111161 w 1197450"/>
                    <a:gd name="connsiteY62" fmla="*/ 291219 h 858535"/>
                    <a:gd name="connsiteX63" fmla="*/ 132275 w 1197450"/>
                    <a:gd name="connsiteY63" fmla="*/ 271686 h 858535"/>
                    <a:gd name="connsiteX64" fmla="*/ 131005 w 1197450"/>
                    <a:gd name="connsiteY64" fmla="*/ 271958 h 858535"/>
                    <a:gd name="connsiteX65" fmla="*/ 135486 w 1197450"/>
                    <a:gd name="connsiteY65" fmla="*/ 262117 h 858535"/>
                    <a:gd name="connsiteX66" fmla="*/ 140004 w 1197450"/>
                    <a:gd name="connsiteY66" fmla="*/ 228987 h 858535"/>
                    <a:gd name="connsiteX67" fmla="*/ 123167 w 1197450"/>
                    <a:gd name="connsiteY67" fmla="*/ 168805 h 858535"/>
                    <a:gd name="connsiteX68" fmla="*/ 109848 w 1197450"/>
                    <a:gd name="connsiteY68" fmla="*/ 155508 h 858535"/>
                    <a:gd name="connsiteX69" fmla="*/ 114734 w 1197450"/>
                    <a:gd name="connsiteY69" fmla="*/ 129579 h 858535"/>
                    <a:gd name="connsiteX70" fmla="*/ 100086 w 1197450"/>
                    <a:gd name="connsiteY70" fmla="*/ 78208 h 858535"/>
                    <a:gd name="connsiteX71" fmla="*/ 67785 w 1197450"/>
                    <a:gd name="connsiteY71" fmla="*/ 49709 h 858535"/>
                    <a:gd name="connsiteX72" fmla="*/ 65227 w 1197450"/>
                    <a:gd name="connsiteY72" fmla="*/ 41289 h 858535"/>
                    <a:gd name="connsiteX73" fmla="*/ 69851 w 1197450"/>
                    <a:gd name="connsiteY73" fmla="*/ 31485 h 858535"/>
                    <a:gd name="connsiteX74" fmla="*/ 72571 w 1197450"/>
                    <a:gd name="connsiteY74" fmla="*/ 11917 h 858535"/>
                    <a:gd name="connsiteX75" fmla="*/ 74221 w 1197450"/>
                    <a:gd name="connsiteY75" fmla="*/ 10740 h 858535"/>
                    <a:gd name="connsiteX76" fmla="*/ 124530 w 1197450"/>
                    <a:gd name="connsiteY76" fmla="*/ 0 h 85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197450" h="858535">
                      <a:moveTo>
                        <a:pt x="124530" y="0"/>
                      </a:moveTo>
                      <a:cubicBezTo>
                        <a:pt x="195913" y="0"/>
                        <a:pt x="253778" y="61188"/>
                        <a:pt x="253778" y="136669"/>
                      </a:cubicBezTo>
                      <a:cubicBezTo>
                        <a:pt x="253779" y="150822"/>
                        <a:pt x="251746" y="164472"/>
                        <a:pt x="247969" y="177311"/>
                      </a:cubicBezTo>
                      <a:lnTo>
                        <a:pt x="236389" y="202783"/>
                      </a:lnTo>
                      <a:lnTo>
                        <a:pt x="252130" y="193168"/>
                      </a:lnTo>
                      <a:lnTo>
                        <a:pt x="258105" y="209334"/>
                      </a:lnTo>
                      <a:cubicBezTo>
                        <a:pt x="261565" y="218690"/>
                        <a:pt x="272098" y="223525"/>
                        <a:pt x="281636" y="220132"/>
                      </a:cubicBezTo>
                      <a:lnTo>
                        <a:pt x="297810" y="214378"/>
                      </a:lnTo>
                      <a:lnTo>
                        <a:pt x="306254" y="208666"/>
                      </a:lnTo>
                      <a:lnTo>
                        <a:pt x="362249" y="191453"/>
                      </a:lnTo>
                      <a:lnTo>
                        <a:pt x="363282" y="191086"/>
                      </a:lnTo>
                      <a:lnTo>
                        <a:pt x="363445" y="191084"/>
                      </a:lnTo>
                      <a:lnTo>
                        <a:pt x="369327" y="189277"/>
                      </a:lnTo>
                      <a:cubicBezTo>
                        <a:pt x="393066" y="184699"/>
                        <a:pt x="419165" y="182167"/>
                        <a:pt x="446561" y="182167"/>
                      </a:cubicBezTo>
                      <a:lnTo>
                        <a:pt x="479781" y="185224"/>
                      </a:lnTo>
                      <a:lnTo>
                        <a:pt x="525533" y="170409"/>
                      </a:lnTo>
                      <a:cubicBezTo>
                        <a:pt x="544421" y="166572"/>
                        <a:pt x="565188" y="164450"/>
                        <a:pt x="586989" y="164449"/>
                      </a:cubicBezTo>
                      <a:cubicBezTo>
                        <a:pt x="630587" y="164449"/>
                        <a:pt x="670056" y="172936"/>
                        <a:pt x="698629" y="186662"/>
                      </a:cubicBezTo>
                      <a:lnTo>
                        <a:pt x="711963" y="196160"/>
                      </a:lnTo>
                      <a:lnTo>
                        <a:pt x="727561" y="198474"/>
                      </a:lnTo>
                      <a:lnTo>
                        <a:pt x="775730" y="191874"/>
                      </a:lnTo>
                      <a:cubicBezTo>
                        <a:pt x="794061" y="191186"/>
                        <a:pt x="813974" y="192143"/>
                        <a:pt x="834617" y="194961"/>
                      </a:cubicBezTo>
                      <a:cubicBezTo>
                        <a:pt x="896550" y="203422"/>
                        <a:pt x="947476" y="226260"/>
                        <a:pt x="967022" y="251569"/>
                      </a:cubicBezTo>
                      <a:lnTo>
                        <a:pt x="974608" y="274951"/>
                      </a:lnTo>
                      <a:lnTo>
                        <a:pt x="1013567" y="277856"/>
                      </a:lnTo>
                      <a:cubicBezTo>
                        <a:pt x="1056002" y="284484"/>
                        <a:pt x="1089997" y="297035"/>
                        <a:pt x="1107944" y="312703"/>
                      </a:cubicBezTo>
                      <a:lnTo>
                        <a:pt x="1115861" y="327183"/>
                      </a:lnTo>
                      <a:lnTo>
                        <a:pt x="1113335" y="327425"/>
                      </a:lnTo>
                      <a:lnTo>
                        <a:pt x="1113335" y="327426"/>
                      </a:lnTo>
                      <a:lnTo>
                        <a:pt x="1116595" y="328526"/>
                      </a:lnTo>
                      <a:lnTo>
                        <a:pt x="1118816" y="332587"/>
                      </a:lnTo>
                      <a:lnTo>
                        <a:pt x="1125875" y="331654"/>
                      </a:lnTo>
                      <a:lnTo>
                        <a:pt x="1172104" y="347240"/>
                      </a:lnTo>
                      <a:cubicBezTo>
                        <a:pt x="1200034" y="365470"/>
                        <a:pt x="1205201" y="392363"/>
                        <a:pt x="1186015" y="419646"/>
                      </a:cubicBezTo>
                      <a:lnTo>
                        <a:pt x="1164273" y="438137"/>
                      </a:lnTo>
                      <a:lnTo>
                        <a:pt x="1073728" y="450576"/>
                      </a:lnTo>
                      <a:lnTo>
                        <a:pt x="1012986" y="453814"/>
                      </a:lnTo>
                      <a:cubicBezTo>
                        <a:pt x="985443" y="453814"/>
                        <a:pt x="959205" y="452341"/>
                        <a:pt x="935340" y="449672"/>
                      </a:cubicBezTo>
                      <a:lnTo>
                        <a:pt x="921097" y="447135"/>
                      </a:lnTo>
                      <a:lnTo>
                        <a:pt x="871807" y="469826"/>
                      </a:lnTo>
                      <a:lnTo>
                        <a:pt x="812500" y="488413"/>
                      </a:lnTo>
                      <a:lnTo>
                        <a:pt x="802528" y="503450"/>
                      </a:lnTo>
                      <a:cubicBezTo>
                        <a:pt x="787176" y="520859"/>
                        <a:pt x="763084" y="540181"/>
                        <a:pt x="733894" y="557287"/>
                      </a:cubicBezTo>
                      <a:lnTo>
                        <a:pt x="713376" y="567560"/>
                      </a:lnTo>
                      <a:lnTo>
                        <a:pt x="677976" y="600309"/>
                      </a:lnTo>
                      <a:lnTo>
                        <a:pt x="544593" y="681774"/>
                      </a:lnTo>
                      <a:lnTo>
                        <a:pt x="374287" y="681773"/>
                      </a:lnTo>
                      <a:lnTo>
                        <a:pt x="362646" y="686506"/>
                      </a:lnTo>
                      <a:lnTo>
                        <a:pt x="351988" y="688616"/>
                      </a:lnTo>
                      <a:lnTo>
                        <a:pt x="337544" y="698170"/>
                      </a:lnTo>
                      <a:lnTo>
                        <a:pt x="318186" y="725085"/>
                      </a:lnTo>
                      <a:lnTo>
                        <a:pt x="315949" y="735957"/>
                      </a:lnTo>
                      <a:lnTo>
                        <a:pt x="311707" y="734094"/>
                      </a:lnTo>
                      <a:lnTo>
                        <a:pt x="303545" y="745441"/>
                      </a:lnTo>
                      <a:lnTo>
                        <a:pt x="307591" y="748435"/>
                      </a:lnTo>
                      <a:lnTo>
                        <a:pt x="222970" y="858535"/>
                      </a:lnTo>
                      <a:lnTo>
                        <a:pt x="0" y="693571"/>
                      </a:lnTo>
                      <a:lnTo>
                        <a:pt x="53018" y="624590"/>
                      </a:lnTo>
                      <a:lnTo>
                        <a:pt x="80919" y="560696"/>
                      </a:lnTo>
                      <a:cubicBezTo>
                        <a:pt x="89850" y="534522"/>
                        <a:pt x="96340" y="508395"/>
                        <a:pt x="100085" y="484278"/>
                      </a:cubicBezTo>
                      <a:lnTo>
                        <a:pt x="102618" y="423854"/>
                      </a:lnTo>
                      <a:lnTo>
                        <a:pt x="91356" y="398203"/>
                      </a:lnTo>
                      <a:cubicBezTo>
                        <a:pt x="81551" y="361340"/>
                        <a:pt x="89011" y="322059"/>
                        <a:pt x="111161" y="291219"/>
                      </a:cubicBezTo>
                      <a:lnTo>
                        <a:pt x="132275" y="271686"/>
                      </a:lnTo>
                      <a:lnTo>
                        <a:pt x="131005" y="271958"/>
                      </a:lnTo>
                      <a:lnTo>
                        <a:pt x="135486" y="262117"/>
                      </a:lnTo>
                      <a:cubicBezTo>
                        <a:pt x="138395" y="251934"/>
                        <a:pt x="140002" y="240738"/>
                        <a:pt x="140004" y="228987"/>
                      </a:cubicBezTo>
                      <a:cubicBezTo>
                        <a:pt x="140002" y="205484"/>
                        <a:pt x="133569" y="184206"/>
                        <a:pt x="123167" y="168805"/>
                      </a:cubicBezTo>
                      <a:lnTo>
                        <a:pt x="109848" y="155508"/>
                      </a:lnTo>
                      <a:lnTo>
                        <a:pt x="114734" y="129579"/>
                      </a:lnTo>
                      <a:cubicBezTo>
                        <a:pt x="114733" y="110551"/>
                        <a:pt x="109336" y="92872"/>
                        <a:pt x="100086" y="78208"/>
                      </a:cubicBezTo>
                      <a:lnTo>
                        <a:pt x="67785" y="49709"/>
                      </a:lnTo>
                      <a:lnTo>
                        <a:pt x="65227" y="41289"/>
                      </a:lnTo>
                      <a:lnTo>
                        <a:pt x="69851" y="31485"/>
                      </a:lnTo>
                      <a:lnTo>
                        <a:pt x="72571" y="11917"/>
                      </a:lnTo>
                      <a:lnTo>
                        <a:pt x="74221" y="10740"/>
                      </a:lnTo>
                      <a:cubicBezTo>
                        <a:pt x="89685" y="3825"/>
                        <a:pt x="106686" y="0"/>
                        <a:pt x="124530" y="0"/>
                      </a:cubicBezTo>
                      <a:close/>
                    </a:path>
                  </a:pathLst>
                </a:custGeom>
                <a:solidFill>
                  <a:srgbClr val="EACC82"/>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93" name="Freeform: Shape 236">
                  <a:extLst>
                    <a:ext uri="{FF2B5EF4-FFF2-40B4-BE49-F238E27FC236}">
                      <a16:creationId xmlns:a16="http://schemas.microsoft.com/office/drawing/2014/main" id="{2F666E23-FE69-7D08-5066-10F0BAFB4AF7}"/>
                    </a:ext>
                  </a:extLst>
                </p:cNvPr>
                <p:cNvSpPr/>
                <p:nvPr/>
              </p:nvSpPr>
              <p:spPr>
                <a:xfrm rot="11349003">
                  <a:off x="2727067" y="3940335"/>
                  <a:ext cx="363981" cy="201511"/>
                </a:xfrm>
                <a:custGeom>
                  <a:avLst/>
                  <a:gdLst>
                    <a:gd name="connsiteX0" fmla="*/ 984570 w 1032265"/>
                    <a:gd name="connsiteY0" fmla="*/ 100584 h 582486"/>
                    <a:gd name="connsiteX1" fmla="*/ 966282 w 1032265"/>
                    <a:gd name="connsiteY1" fmla="*/ 50292 h 582486"/>
                    <a:gd name="connsiteX2" fmla="*/ 984570 w 1032265"/>
                    <a:gd name="connsiteY2" fmla="*/ 0 h 582486"/>
                    <a:gd name="connsiteX3" fmla="*/ 979478 w 1032265"/>
                    <a:gd name="connsiteY3" fmla="*/ 50292 h 582486"/>
                    <a:gd name="connsiteX4" fmla="*/ 984570 w 1032265"/>
                    <a:gd name="connsiteY4" fmla="*/ 100584 h 582486"/>
                    <a:gd name="connsiteX5" fmla="*/ 1027954 w 1032265"/>
                    <a:gd name="connsiteY5" fmla="*/ 246514 h 582486"/>
                    <a:gd name="connsiteX6" fmla="*/ 995327 w 1032265"/>
                    <a:gd name="connsiteY6" fmla="*/ 177277 h 582486"/>
                    <a:gd name="connsiteX7" fmla="*/ 961016 w 1032265"/>
                    <a:gd name="connsiteY7" fmla="*/ 146122 h 582486"/>
                    <a:gd name="connsiteX8" fmla="*/ 942703 w 1032265"/>
                    <a:gd name="connsiteY8" fmla="*/ 138999 h 582486"/>
                    <a:gd name="connsiteX9" fmla="*/ 941578 w 1032265"/>
                    <a:gd name="connsiteY9" fmla="*/ 141963 h 582486"/>
                    <a:gd name="connsiteX10" fmla="*/ 940737 w 1032265"/>
                    <a:gd name="connsiteY10" fmla="*/ 138236 h 582486"/>
                    <a:gd name="connsiteX11" fmla="*/ 931707 w 1032265"/>
                    <a:gd name="connsiteY11" fmla="*/ 134724 h 582486"/>
                    <a:gd name="connsiteX12" fmla="*/ 939562 w 1032265"/>
                    <a:gd name="connsiteY12" fmla="*/ 133020 h 582486"/>
                    <a:gd name="connsiteX13" fmla="*/ 934662 w 1032265"/>
                    <a:gd name="connsiteY13" fmla="*/ 111286 h 582486"/>
                    <a:gd name="connsiteX14" fmla="*/ 908951 w 1032265"/>
                    <a:gd name="connsiteY14" fmla="*/ 72726 h 582486"/>
                    <a:gd name="connsiteX15" fmla="*/ 845331 w 1032265"/>
                    <a:gd name="connsiteY15" fmla="*/ 30174 h 582486"/>
                    <a:gd name="connsiteX16" fmla="*/ 914243 w 1032265"/>
                    <a:gd name="connsiteY16" fmla="*/ 68170 h 582486"/>
                    <a:gd name="connsiteX17" fmla="*/ 945889 w 1032265"/>
                    <a:gd name="connsiteY17" fmla="*/ 130604 h 582486"/>
                    <a:gd name="connsiteX18" fmla="*/ 945089 w 1032265"/>
                    <a:gd name="connsiteY18" fmla="*/ 132710 h 582486"/>
                    <a:gd name="connsiteX19" fmla="*/ 960502 w 1032265"/>
                    <a:gd name="connsiteY19" fmla="*/ 138440 h 582486"/>
                    <a:gd name="connsiteX20" fmla="*/ 1000620 w 1032265"/>
                    <a:gd name="connsiteY20" fmla="*/ 172720 h 582486"/>
                    <a:gd name="connsiteX21" fmla="*/ 1027954 w 1032265"/>
                    <a:gd name="connsiteY21" fmla="*/ 246514 h 582486"/>
                    <a:gd name="connsiteX22" fmla="*/ 411742 w 1032265"/>
                    <a:gd name="connsiteY22" fmla="*/ 314128 h 582486"/>
                    <a:gd name="connsiteX23" fmla="*/ 388576 w 1032265"/>
                    <a:gd name="connsiteY23" fmla="*/ 298841 h 582486"/>
                    <a:gd name="connsiteX24" fmla="*/ 385636 w 1032265"/>
                    <a:gd name="connsiteY24" fmla="*/ 252413 h 582486"/>
                    <a:gd name="connsiteX25" fmla="*/ 399119 w 1032265"/>
                    <a:gd name="connsiteY25" fmla="*/ 290070 h 582486"/>
                    <a:gd name="connsiteX26" fmla="*/ 433694 w 1032265"/>
                    <a:gd name="connsiteY26" fmla="*/ 310185 h 582486"/>
                    <a:gd name="connsiteX27" fmla="*/ 411742 w 1032265"/>
                    <a:gd name="connsiteY27" fmla="*/ 314128 h 582486"/>
                    <a:gd name="connsiteX28" fmla="*/ 192315 w 1032265"/>
                    <a:gd name="connsiteY28" fmla="*/ 376257 h 582486"/>
                    <a:gd name="connsiteX29" fmla="*/ 190985 w 1032265"/>
                    <a:gd name="connsiteY29" fmla="*/ 372531 h 582486"/>
                    <a:gd name="connsiteX30" fmla="*/ 231067 w 1032265"/>
                    <a:gd name="connsiteY30" fmla="*/ 290758 h 582486"/>
                    <a:gd name="connsiteX31" fmla="*/ 202187 w 1032265"/>
                    <a:gd name="connsiteY31" fmla="*/ 368920 h 582486"/>
                    <a:gd name="connsiteX32" fmla="*/ 203789 w 1032265"/>
                    <a:gd name="connsiteY32" fmla="*/ 373113 h 582486"/>
                    <a:gd name="connsiteX33" fmla="*/ 461918 w 1032265"/>
                    <a:gd name="connsiteY33" fmla="*/ 384413 h 582486"/>
                    <a:gd name="connsiteX34" fmla="*/ 438751 w 1032265"/>
                    <a:gd name="connsiteY34" fmla="*/ 369124 h 582486"/>
                    <a:gd name="connsiteX35" fmla="*/ 435811 w 1032265"/>
                    <a:gd name="connsiteY35" fmla="*/ 322695 h 582486"/>
                    <a:gd name="connsiteX36" fmla="*/ 449295 w 1032265"/>
                    <a:gd name="connsiteY36" fmla="*/ 360352 h 582486"/>
                    <a:gd name="connsiteX37" fmla="*/ 483869 w 1032265"/>
                    <a:gd name="connsiteY37" fmla="*/ 380467 h 582486"/>
                    <a:gd name="connsiteX38" fmla="*/ 461918 w 1032265"/>
                    <a:gd name="connsiteY38" fmla="*/ 384413 h 582486"/>
                    <a:gd name="connsiteX39" fmla="*/ 667079 w 1032265"/>
                    <a:gd name="connsiteY39" fmla="*/ 400791 h 582486"/>
                    <a:gd name="connsiteX40" fmla="*/ 578444 w 1032265"/>
                    <a:gd name="connsiteY40" fmla="*/ 363985 h 582486"/>
                    <a:gd name="connsiteX41" fmla="*/ 530570 w 1032265"/>
                    <a:gd name="connsiteY41" fmla="*/ 265349 h 582486"/>
                    <a:gd name="connsiteX42" fmla="*/ 587217 w 1032265"/>
                    <a:gd name="connsiteY42" fmla="*/ 353330 h 582486"/>
                    <a:gd name="connsiteX43" fmla="*/ 684437 w 1032265"/>
                    <a:gd name="connsiteY43" fmla="*/ 392030 h 582486"/>
                    <a:gd name="connsiteX44" fmla="*/ 667079 w 1032265"/>
                    <a:gd name="connsiteY44" fmla="*/ 400791 h 582486"/>
                    <a:gd name="connsiteX45" fmla="*/ 139750 w 1032265"/>
                    <a:gd name="connsiteY45" fmla="*/ 506264 h 582486"/>
                    <a:gd name="connsiteX46" fmla="*/ 25 w 1032265"/>
                    <a:gd name="connsiteY46" fmla="*/ 428852 h 582486"/>
                    <a:gd name="connsiteX47" fmla="*/ 134475 w 1032265"/>
                    <a:gd name="connsiteY47" fmla="*/ 342602 h 582486"/>
                    <a:gd name="connsiteX48" fmla="*/ 22438 w 1032265"/>
                    <a:gd name="connsiteY48" fmla="*/ 428131 h 582486"/>
                    <a:gd name="connsiteX49" fmla="*/ 139750 w 1032265"/>
                    <a:gd name="connsiteY49" fmla="*/ 506264 h 582486"/>
                    <a:gd name="connsiteX50" fmla="*/ 392700 w 1032265"/>
                    <a:gd name="connsiteY50" fmla="*/ 500187 h 582486"/>
                    <a:gd name="connsiteX51" fmla="*/ 374717 w 1032265"/>
                    <a:gd name="connsiteY51" fmla="*/ 490113 h 582486"/>
                    <a:gd name="connsiteX52" fmla="*/ 366027 w 1032265"/>
                    <a:gd name="connsiteY52" fmla="*/ 467904 h 582486"/>
                    <a:gd name="connsiteX53" fmla="*/ 371824 w 1032265"/>
                    <a:gd name="connsiteY53" fmla="*/ 454462 h 582486"/>
                    <a:gd name="connsiteX54" fmla="*/ 317093 w 1032265"/>
                    <a:gd name="connsiteY54" fmla="*/ 461051 h 582486"/>
                    <a:gd name="connsiteX55" fmla="*/ 296777 w 1032265"/>
                    <a:gd name="connsiteY55" fmla="*/ 451681 h 582486"/>
                    <a:gd name="connsiteX56" fmla="*/ 216753 w 1032265"/>
                    <a:gd name="connsiteY56" fmla="*/ 490932 h 582486"/>
                    <a:gd name="connsiteX57" fmla="*/ 186167 w 1032265"/>
                    <a:gd name="connsiteY57" fmla="*/ 497879 h 582486"/>
                    <a:gd name="connsiteX58" fmla="*/ 239046 w 1032265"/>
                    <a:gd name="connsiteY58" fmla="*/ 503309 h 582486"/>
                    <a:gd name="connsiteX59" fmla="*/ 335376 w 1032265"/>
                    <a:gd name="connsiteY59" fmla="*/ 504058 h 582486"/>
                    <a:gd name="connsiteX60" fmla="*/ 402720 w 1032265"/>
                    <a:gd name="connsiteY60" fmla="*/ 513613 h 582486"/>
                    <a:gd name="connsiteX61" fmla="*/ 335787 w 1032265"/>
                    <a:gd name="connsiteY61" fmla="*/ 517767 h 582486"/>
                    <a:gd name="connsiteX62" fmla="*/ 176685 w 1032265"/>
                    <a:gd name="connsiteY62" fmla="*/ 505752 h 582486"/>
                    <a:gd name="connsiteX63" fmla="*/ 170782 w 1032265"/>
                    <a:gd name="connsiteY63" fmla="*/ 501375 h 582486"/>
                    <a:gd name="connsiteX64" fmla="*/ 153279 w 1032265"/>
                    <a:gd name="connsiteY64" fmla="*/ 505349 h 582486"/>
                    <a:gd name="connsiteX65" fmla="*/ 132634 w 1032265"/>
                    <a:gd name="connsiteY65" fmla="*/ 496941 h 582486"/>
                    <a:gd name="connsiteX66" fmla="*/ 205971 w 1032265"/>
                    <a:gd name="connsiteY66" fmla="*/ 472812 h 582486"/>
                    <a:gd name="connsiteX67" fmla="*/ 275382 w 1032265"/>
                    <a:gd name="connsiteY67" fmla="*/ 437162 h 582486"/>
                    <a:gd name="connsiteX68" fmla="*/ 237125 w 1032265"/>
                    <a:gd name="connsiteY68" fmla="*/ 432799 h 582486"/>
                    <a:gd name="connsiteX69" fmla="*/ 201636 w 1032265"/>
                    <a:gd name="connsiteY69" fmla="*/ 402366 h 582486"/>
                    <a:gd name="connsiteX70" fmla="*/ 201454 w 1032265"/>
                    <a:gd name="connsiteY70" fmla="*/ 401853 h 582486"/>
                    <a:gd name="connsiteX71" fmla="*/ 214704 w 1032265"/>
                    <a:gd name="connsiteY71" fmla="*/ 398223 h 582486"/>
                    <a:gd name="connsiteX72" fmla="*/ 231746 w 1032265"/>
                    <a:gd name="connsiteY72" fmla="*/ 416944 h 582486"/>
                    <a:gd name="connsiteX73" fmla="*/ 270901 w 1032265"/>
                    <a:gd name="connsiteY73" fmla="*/ 432554 h 582486"/>
                    <a:gd name="connsiteX74" fmla="*/ 289474 w 1032265"/>
                    <a:gd name="connsiteY74" fmla="*/ 429923 h 582486"/>
                    <a:gd name="connsiteX75" fmla="*/ 291107 w 1032265"/>
                    <a:gd name="connsiteY75" fmla="*/ 429086 h 582486"/>
                    <a:gd name="connsiteX76" fmla="*/ 426173 w 1032265"/>
                    <a:gd name="connsiteY76" fmla="*/ 321959 h 582486"/>
                    <a:gd name="connsiteX77" fmla="*/ 399738 w 1032265"/>
                    <a:gd name="connsiteY77" fmla="*/ 375353 h 582486"/>
                    <a:gd name="connsiteX78" fmla="*/ 302980 w 1032265"/>
                    <a:gd name="connsiteY78" fmla="*/ 448593 h 582486"/>
                    <a:gd name="connsiteX79" fmla="*/ 326077 w 1032265"/>
                    <a:gd name="connsiteY79" fmla="*/ 449018 h 582486"/>
                    <a:gd name="connsiteX80" fmla="*/ 370010 w 1032265"/>
                    <a:gd name="connsiteY80" fmla="*/ 441004 h 582486"/>
                    <a:gd name="connsiteX81" fmla="*/ 443375 w 1032265"/>
                    <a:gd name="connsiteY81" fmla="*/ 407163 h 582486"/>
                    <a:gd name="connsiteX82" fmla="*/ 443376 w 1032265"/>
                    <a:gd name="connsiteY82" fmla="*/ 407161 h 582486"/>
                    <a:gd name="connsiteX83" fmla="*/ 425867 w 1032265"/>
                    <a:gd name="connsiteY83" fmla="*/ 431931 h 582486"/>
                    <a:gd name="connsiteX84" fmla="*/ 375449 w 1032265"/>
                    <a:gd name="connsiteY84" fmla="*/ 453447 h 582486"/>
                    <a:gd name="connsiteX85" fmla="*/ 380799 w 1032265"/>
                    <a:gd name="connsiteY85" fmla="*/ 484817 h 582486"/>
                    <a:gd name="connsiteX86" fmla="*/ 416258 w 1032265"/>
                    <a:gd name="connsiteY86" fmla="*/ 496040 h 582486"/>
                    <a:gd name="connsiteX87" fmla="*/ 416259 w 1032265"/>
                    <a:gd name="connsiteY87" fmla="*/ 496042 h 582486"/>
                    <a:gd name="connsiteX88" fmla="*/ 404016 w 1032265"/>
                    <a:gd name="connsiteY88" fmla="*/ 499424 h 582486"/>
                    <a:gd name="connsiteX89" fmla="*/ 431489 w 1032265"/>
                    <a:gd name="connsiteY89" fmla="*/ 497569 h 582486"/>
                    <a:gd name="connsiteX90" fmla="*/ 507092 w 1032265"/>
                    <a:gd name="connsiteY90" fmla="*/ 485212 h 582486"/>
                    <a:gd name="connsiteX91" fmla="*/ 507094 w 1032265"/>
                    <a:gd name="connsiteY91" fmla="*/ 485213 h 582486"/>
                    <a:gd name="connsiteX92" fmla="*/ 457257 w 1032265"/>
                    <a:gd name="connsiteY92" fmla="*/ 506105 h 582486"/>
                    <a:gd name="connsiteX93" fmla="*/ 402720 w 1032265"/>
                    <a:gd name="connsiteY93" fmla="*/ 513613 h 582486"/>
                    <a:gd name="connsiteX94" fmla="*/ 608777 w 1032265"/>
                    <a:gd name="connsiteY94" fmla="*/ 496645 h 582486"/>
                    <a:gd name="connsiteX95" fmla="*/ 572937 w 1032265"/>
                    <a:gd name="connsiteY95" fmla="*/ 465468 h 582486"/>
                    <a:gd name="connsiteX96" fmla="*/ 572125 w 1032265"/>
                    <a:gd name="connsiteY96" fmla="*/ 464989 h 582486"/>
                    <a:gd name="connsiteX97" fmla="*/ 564950 w 1032265"/>
                    <a:gd name="connsiteY97" fmla="*/ 466297 h 582486"/>
                    <a:gd name="connsiteX98" fmla="*/ 530659 w 1032265"/>
                    <a:gd name="connsiteY98" fmla="*/ 447619 h 582486"/>
                    <a:gd name="connsiteX99" fmla="*/ 507336 w 1032265"/>
                    <a:gd name="connsiteY99" fmla="*/ 391684 h 582486"/>
                    <a:gd name="connsiteX100" fmla="*/ 539558 w 1032265"/>
                    <a:gd name="connsiteY100" fmla="*/ 437183 h 582486"/>
                    <a:gd name="connsiteX101" fmla="*/ 543564 w 1032265"/>
                    <a:gd name="connsiteY101" fmla="*/ 439845 h 582486"/>
                    <a:gd name="connsiteX102" fmla="*/ 550839 w 1032265"/>
                    <a:gd name="connsiteY102" fmla="*/ 438922 h 582486"/>
                    <a:gd name="connsiteX103" fmla="*/ 581104 w 1032265"/>
                    <a:gd name="connsiteY103" fmla="*/ 454143 h 582486"/>
                    <a:gd name="connsiteX104" fmla="*/ 588431 w 1032265"/>
                    <a:gd name="connsiteY104" fmla="*/ 461444 h 582486"/>
                    <a:gd name="connsiteX105" fmla="*/ 589578 w 1032265"/>
                    <a:gd name="connsiteY105" fmla="*/ 461806 h 582486"/>
                    <a:gd name="connsiteX106" fmla="*/ 589580 w 1032265"/>
                    <a:gd name="connsiteY106" fmla="*/ 461806 h 582486"/>
                    <a:gd name="connsiteX107" fmla="*/ 588917 w 1032265"/>
                    <a:gd name="connsiteY107" fmla="*/ 461927 h 582486"/>
                    <a:gd name="connsiteX108" fmla="*/ 605102 w 1032265"/>
                    <a:gd name="connsiteY108" fmla="*/ 478051 h 582486"/>
                    <a:gd name="connsiteX109" fmla="*/ 608777 w 1032265"/>
                    <a:gd name="connsiteY109" fmla="*/ 496645 h 582486"/>
                    <a:gd name="connsiteX110" fmla="*/ 892460 w 1032265"/>
                    <a:gd name="connsiteY110" fmla="*/ 480722 h 582486"/>
                    <a:gd name="connsiteX111" fmla="*/ 835510 w 1032265"/>
                    <a:gd name="connsiteY111" fmla="*/ 474041 h 582486"/>
                    <a:gd name="connsiteX112" fmla="*/ 753716 w 1032265"/>
                    <a:gd name="connsiteY112" fmla="*/ 274224 h 582486"/>
                    <a:gd name="connsiteX113" fmla="*/ 770952 w 1032265"/>
                    <a:gd name="connsiteY113" fmla="*/ 240579 h 582486"/>
                    <a:gd name="connsiteX114" fmla="*/ 705287 w 1032265"/>
                    <a:gd name="connsiteY114" fmla="*/ 267517 h 582486"/>
                    <a:gd name="connsiteX115" fmla="*/ 649934 w 1032265"/>
                    <a:gd name="connsiteY115" fmla="*/ 280018 h 582486"/>
                    <a:gd name="connsiteX116" fmla="*/ 552150 w 1032265"/>
                    <a:gd name="connsiteY116" fmla="*/ 262848 h 582486"/>
                    <a:gd name="connsiteX117" fmla="*/ 552251 w 1032265"/>
                    <a:gd name="connsiteY117" fmla="*/ 262468 h 582486"/>
                    <a:gd name="connsiteX118" fmla="*/ 587247 w 1032265"/>
                    <a:gd name="connsiteY118" fmla="*/ 272022 h 582486"/>
                    <a:gd name="connsiteX119" fmla="*/ 703533 w 1032265"/>
                    <a:gd name="connsiteY119" fmla="*/ 258332 h 582486"/>
                    <a:gd name="connsiteX120" fmla="*/ 762885 w 1032265"/>
                    <a:gd name="connsiteY120" fmla="*/ 235110 h 582486"/>
                    <a:gd name="connsiteX121" fmla="*/ 785054 w 1032265"/>
                    <a:gd name="connsiteY121" fmla="*/ 221100 h 582486"/>
                    <a:gd name="connsiteX122" fmla="*/ 806861 w 1032265"/>
                    <a:gd name="connsiteY122" fmla="*/ 197427 h 582486"/>
                    <a:gd name="connsiteX123" fmla="*/ 827752 w 1032265"/>
                    <a:gd name="connsiteY123" fmla="*/ 184604 h 582486"/>
                    <a:gd name="connsiteX124" fmla="*/ 830710 w 1032265"/>
                    <a:gd name="connsiteY124" fmla="*/ 181278 h 582486"/>
                    <a:gd name="connsiteX125" fmla="*/ 830232 w 1032265"/>
                    <a:gd name="connsiteY125" fmla="*/ 183082 h 582486"/>
                    <a:gd name="connsiteX126" fmla="*/ 844432 w 1032265"/>
                    <a:gd name="connsiteY126" fmla="*/ 174366 h 582486"/>
                    <a:gd name="connsiteX127" fmla="*/ 885912 w 1032265"/>
                    <a:gd name="connsiteY127" fmla="*/ 163420 h 582486"/>
                    <a:gd name="connsiteX128" fmla="*/ 892984 w 1032265"/>
                    <a:gd name="connsiteY128" fmla="*/ 164249 h 582486"/>
                    <a:gd name="connsiteX129" fmla="*/ 855588 w 1032265"/>
                    <a:gd name="connsiteY129" fmla="*/ 176146 h 582486"/>
                    <a:gd name="connsiteX130" fmla="*/ 825470 w 1032265"/>
                    <a:gd name="connsiteY130" fmla="*/ 201009 h 582486"/>
                    <a:gd name="connsiteX131" fmla="*/ 825417 w 1032265"/>
                    <a:gd name="connsiteY131" fmla="*/ 201206 h 582486"/>
                    <a:gd name="connsiteX132" fmla="*/ 807912 w 1032265"/>
                    <a:gd name="connsiteY132" fmla="*/ 218786 h 582486"/>
                    <a:gd name="connsiteX133" fmla="*/ 806267 w 1032265"/>
                    <a:gd name="connsiteY133" fmla="*/ 219865 h 582486"/>
                    <a:gd name="connsiteX134" fmla="*/ 777954 w 1032265"/>
                    <a:gd name="connsiteY134" fmla="*/ 269590 h 582486"/>
                    <a:gd name="connsiteX135" fmla="*/ 859753 w 1032265"/>
                    <a:gd name="connsiteY135" fmla="*/ 469409 h 582486"/>
                    <a:gd name="connsiteX136" fmla="*/ 909630 w 1032265"/>
                    <a:gd name="connsiteY136" fmla="*/ 475260 h 582486"/>
                    <a:gd name="connsiteX137" fmla="*/ 775792 w 1032265"/>
                    <a:gd name="connsiteY137" fmla="*/ 525898 h 582486"/>
                    <a:gd name="connsiteX138" fmla="*/ 670202 w 1032265"/>
                    <a:gd name="connsiteY138" fmla="*/ 486834 h 582486"/>
                    <a:gd name="connsiteX139" fmla="*/ 598844 w 1032265"/>
                    <a:gd name="connsiteY139" fmla="*/ 381908 h 582486"/>
                    <a:gd name="connsiteX140" fmla="*/ 679418 w 1032265"/>
                    <a:gd name="connsiteY140" fmla="*/ 473504 h 582486"/>
                    <a:gd name="connsiteX141" fmla="*/ 793562 w 1032265"/>
                    <a:gd name="connsiteY141" fmla="*/ 516550 h 582486"/>
                    <a:gd name="connsiteX142" fmla="*/ 793564 w 1032265"/>
                    <a:gd name="connsiteY142" fmla="*/ 516552 h 582486"/>
                    <a:gd name="connsiteX143" fmla="*/ 775792 w 1032265"/>
                    <a:gd name="connsiteY143" fmla="*/ 525898 h 582486"/>
                    <a:gd name="connsiteX144" fmla="*/ 920380 w 1032265"/>
                    <a:gd name="connsiteY144" fmla="*/ 582486 h 582486"/>
                    <a:gd name="connsiteX145" fmla="*/ 929059 w 1032265"/>
                    <a:gd name="connsiteY145" fmla="*/ 508703 h 582486"/>
                    <a:gd name="connsiteX146" fmla="*/ 1002743 w 1032265"/>
                    <a:gd name="connsiteY146" fmla="*/ 499225 h 582486"/>
                    <a:gd name="connsiteX147" fmla="*/ 941087 w 1032265"/>
                    <a:gd name="connsiteY147" fmla="*/ 520603 h 582486"/>
                    <a:gd name="connsiteX148" fmla="*/ 920380 w 1032265"/>
                    <a:gd name="connsiteY148" fmla="*/ 582486 h 58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1032265" h="582486">
                      <a:moveTo>
                        <a:pt x="984570" y="100584"/>
                      </a:moveTo>
                      <a:cubicBezTo>
                        <a:pt x="974470" y="100584"/>
                        <a:pt x="966282" y="78068"/>
                        <a:pt x="966282" y="50292"/>
                      </a:cubicBezTo>
                      <a:cubicBezTo>
                        <a:pt x="966282" y="22516"/>
                        <a:pt x="974470" y="0"/>
                        <a:pt x="984570" y="0"/>
                      </a:cubicBezTo>
                      <a:cubicBezTo>
                        <a:pt x="981239" y="15176"/>
                        <a:pt x="979478" y="32565"/>
                        <a:pt x="979478" y="50292"/>
                      </a:cubicBezTo>
                      <a:cubicBezTo>
                        <a:pt x="979478" y="68018"/>
                        <a:pt x="981239" y="85408"/>
                        <a:pt x="984570" y="100584"/>
                      </a:cubicBezTo>
                      <a:close/>
                      <a:moveTo>
                        <a:pt x="1027954" y="246514"/>
                      </a:moveTo>
                      <a:cubicBezTo>
                        <a:pt x="1030806" y="231230"/>
                        <a:pt x="1017537" y="203072"/>
                        <a:pt x="995327" y="177277"/>
                      </a:cubicBezTo>
                      <a:cubicBezTo>
                        <a:pt x="984223" y="164379"/>
                        <a:pt x="972203" y="153604"/>
                        <a:pt x="961016" y="146122"/>
                      </a:cubicBezTo>
                      <a:lnTo>
                        <a:pt x="942703" y="138999"/>
                      </a:lnTo>
                      <a:lnTo>
                        <a:pt x="941578" y="141963"/>
                      </a:lnTo>
                      <a:lnTo>
                        <a:pt x="940737" y="138236"/>
                      </a:lnTo>
                      <a:lnTo>
                        <a:pt x="931707" y="134724"/>
                      </a:lnTo>
                      <a:lnTo>
                        <a:pt x="939562" y="133020"/>
                      </a:lnTo>
                      <a:lnTo>
                        <a:pt x="934662" y="111286"/>
                      </a:lnTo>
                      <a:cubicBezTo>
                        <a:pt x="928925" y="99113"/>
                        <a:pt x="920056" y="85624"/>
                        <a:pt x="908951" y="72726"/>
                      </a:cubicBezTo>
                      <a:cubicBezTo>
                        <a:pt x="886742" y="46930"/>
                        <a:pt x="860870" y="29625"/>
                        <a:pt x="845331" y="30174"/>
                      </a:cubicBezTo>
                      <a:cubicBezTo>
                        <a:pt x="856812" y="20289"/>
                        <a:pt x="887664" y="37300"/>
                        <a:pt x="914243" y="68170"/>
                      </a:cubicBezTo>
                      <a:cubicBezTo>
                        <a:pt x="934176" y="91323"/>
                        <a:pt x="946045" y="115695"/>
                        <a:pt x="945889" y="130604"/>
                      </a:cubicBezTo>
                      <a:lnTo>
                        <a:pt x="945089" y="132710"/>
                      </a:lnTo>
                      <a:lnTo>
                        <a:pt x="960502" y="138440"/>
                      </a:lnTo>
                      <a:cubicBezTo>
                        <a:pt x="972972" y="145316"/>
                        <a:pt x="987330" y="157285"/>
                        <a:pt x="1000620" y="172720"/>
                      </a:cubicBezTo>
                      <a:cubicBezTo>
                        <a:pt x="1027197" y="203591"/>
                        <a:pt x="1039435" y="236629"/>
                        <a:pt x="1027954" y="246514"/>
                      </a:cubicBezTo>
                      <a:close/>
                      <a:moveTo>
                        <a:pt x="411742" y="314128"/>
                      </a:moveTo>
                      <a:cubicBezTo>
                        <a:pt x="403579" y="312077"/>
                        <a:pt x="395210" y="306818"/>
                        <a:pt x="388576" y="298841"/>
                      </a:cubicBezTo>
                      <a:cubicBezTo>
                        <a:pt x="375303" y="282887"/>
                        <a:pt x="373989" y="262100"/>
                        <a:pt x="385636" y="252413"/>
                      </a:cubicBezTo>
                      <a:cubicBezTo>
                        <a:pt x="384671" y="264753"/>
                        <a:pt x="389666" y="278703"/>
                        <a:pt x="399119" y="290070"/>
                      </a:cubicBezTo>
                      <a:cubicBezTo>
                        <a:pt x="408575" y="301435"/>
                        <a:pt x="421383" y="308888"/>
                        <a:pt x="433694" y="310185"/>
                      </a:cubicBezTo>
                      <a:cubicBezTo>
                        <a:pt x="427870" y="315031"/>
                        <a:pt x="419909" y="316182"/>
                        <a:pt x="411742" y="314128"/>
                      </a:cubicBezTo>
                      <a:close/>
                      <a:moveTo>
                        <a:pt x="192315" y="376257"/>
                      </a:moveTo>
                      <a:lnTo>
                        <a:pt x="190985" y="372531"/>
                      </a:lnTo>
                      <a:cubicBezTo>
                        <a:pt x="186808" y="341544"/>
                        <a:pt x="201588" y="308900"/>
                        <a:pt x="231067" y="290758"/>
                      </a:cubicBezTo>
                      <a:cubicBezTo>
                        <a:pt x="207477" y="310945"/>
                        <a:pt x="197146" y="340976"/>
                        <a:pt x="202187" y="368920"/>
                      </a:cubicBezTo>
                      <a:lnTo>
                        <a:pt x="203789" y="373113"/>
                      </a:lnTo>
                      <a:close/>
                      <a:moveTo>
                        <a:pt x="461918" y="384413"/>
                      </a:moveTo>
                      <a:cubicBezTo>
                        <a:pt x="453752" y="382359"/>
                        <a:pt x="445386" y="377100"/>
                        <a:pt x="438751" y="369124"/>
                      </a:cubicBezTo>
                      <a:cubicBezTo>
                        <a:pt x="425480" y="353170"/>
                        <a:pt x="424165" y="332382"/>
                        <a:pt x="435811" y="322695"/>
                      </a:cubicBezTo>
                      <a:cubicBezTo>
                        <a:pt x="434847" y="335036"/>
                        <a:pt x="439841" y="348987"/>
                        <a:pt x="449295" y="360352"/>
                      </a:cubicBezTo>
                      <a:cubicBezTo>
                        <a:pt x="458749" y="371717"/>
                        <a:pt x="471557" y="379170"/>
                        <a:pt x="483869" y="380467"/>
                      </a:cubicBezTo>
                      <a:cubicBezTo>
                        <a:pt x="478045" y="385310"/>
                        <a:pt x="470083" y="386464"/>
                        <a:pt x="461918" y="384413"/>
                      </a:cubicBezTo>
                      <a:close/>
                      <a:moveTo>
                        <a:pt x="667079" y="400791"/>
                      </a:moveTo>
                      <a:cubicBezTo>
                        <a:pt x="644971" y="403843"/>
                        <a:pt x="610312" y="390222"/>
                        <a:pt x="578444" y="363985"/>
                      </a:cubicBezTo>
                      <a:cubicBezTo>
                        <a:pt x="535955" y="329003"/>
                        <a:pt x="514520" y="284842"/>
                        <a:pt x="530570" y="265349"/>
                      </a:cubicBezTo>
                      <a:cubicBezTo>
                        <a:pt x="530230" y="289904"/>
                        <a:pt x="552849" y="325032"/>
                        <a:pt x="587217" y="353330"/>
                      </a:cubicBezTo>
                      <a:cubicBezTo>
                        <a:pt x="621586" y="381626"/>
                        <a:pt x="660403" y="397078"/>
                        <a:pt x="684437" y="392030"/>
                      </a:cubicBezTo>
                      <a:cubicBezTo>
                        <a:pt x="680424" y="396902"/>
                        <a:pt x="674449" y="399774"/>
                        <a:pt x="667079" y="400791"/>
                      </a:cubicBezTo>
                      <a:close/>
                      <a:moveTo>
                        <a:pt x="139750" y="506264"/>
                      </a:moveTo>
                      <a:cubicBezTo>
                        <a:pt x="64038" y="508704"/>
                        <a:pt x="1481" y="474045"/>
                        <a:pt x="25" y="428852"/>
                      </a:cubicBezTo>
                      <a:cubicBezTo>
                        <a:pt x="-1432" y="383659"/>
                        <a:pt x="58762" y="345043"/>
                        <a:pt x="134475" y="342602"/>
                      </a:cubicBezTo>
                      <a:cubicBezTo>
                        <a:pt x="68335" y="351852"/>
                        <a:pt x="21142" y="387878"/>
                        <a:pt x="22438" y="428131"/>
                      </a:cubicBezTo>
                      <a:cubicBezTo>
                        <a:pt x="23737" y="468379"/>
                        <a:pt x="73152" y="501291"/>
                        <a:pt x="139750" y="506264"/>
                      </a:cubicBezTo>
                      <a:close/>
                      <a:moveTo>
                        <a:pt x="392700" y="500187"/>
                      </a:moveTo>
                      <a:lnTo>
                        <a:pt x="374717" y="490113"/>
                      </a:lnTo>
                      <a:cubicBezTo>
                        <a:pt x="368959" y="483499"/>
                        <a:pt x="366060" y="475498"/>
                        <a:pt x="366027" y="467904"/>
                      </a:cubicBezTo>
                      <a:lnTo>
                        <a:pt x="371824" y="454462"/>
                      </a:lnTo>
                      <a:lnTo>
                        <a:pt x="317093" y="461051"/>
                      </a:lnTo>
                      <a:lnTo>
                        <a:pt x="296777" y="451681"/>
                      </a:lnTo>
                      <a:lnTo>
                        <a:pt x="216753" y="490932"/>
                      </a:lnTo>
                      <a:lnTo>
                        <a:pt x="186167" y="497879"/>
                      </a:lnTo>
                      <a:lnTo>
                        <a:pt x="239046" y="503309"/>
                      </a:lnTo>
                      <a:cubicBezTo>
                        <a:pt x="268604" y="504778"/>
                        <a:pt x="301514" y="505068"/>
                        <a:pt x="335376" y="504058"/>
                      </a:cubicBezTo>
                      <a:close/>
                      <a:moveTo>
                        <a:pt x="402720" y="513613"/>
                      </a:moveTo>
                      <a:cubicBezTo>
                        <a:pt x="382169" y="515615"/>
                        <a:pt x="359552" y="517057"/>
                        <a:pt x="335787" y="517767"/>
                      </a:cubicBezTo>
                      <a:cubicBezTo>
                        <a:pt x="264488" y="519895"/>
                        <a:pt x="203110" y="514816"/>
                        <a:pt x="176685" y="505752"/>
                      </a:cubicBezTo>
                      <a:lnTo>
                        <a:pt x="170782" y="501375"/>
                      </a:lnTo>
                      <a:lnTo>
                        <a:pt x="153279" y="505349"/>
                      </a:lnTo>
                      <a:cubicBezTo>
                        <a:pt x="143050" y="505080"/>
                        <a:pt x="135864" y="502362"/>
                        <a:pt x="132634" y="496941"/>
                      </a:cubicBezTo>
                      <a:cubicBezTo>
                        <a:pt x="153640" y="492794"/>
                        <a:pt x="178823" y="484437"/>
                        <a:pt x="205971" y="472812"/>
                      </a:cubicBezTo>
                      <a:lnTo>
                        <a:pt x="275382" y="437162"/>
                      </a:lnTo>
                      <a:lnTo>
                        <a:pt x="237125" y="432799"/>
                      </a:lnTo>
                      <a:cubicBezTo>
                        <a:pt x="222790" y="426701"/>
                        <a:pt x="210281" y="416410"/>
                        <a:pt x="201636" y="402366"/>
                      </a:cubicBezTo>
                      <a:lnTo>
                        <a:pt x="201454" y="401853"/>
                      </a:lnTo>
                      <a:lnTo>
                        <a:pt x="214704" y="398223"/>
                      </a:lnTo>
                      <a:lnTo>
                        <a:pt x="231746" y="416944"/>
                      </a:lnTo>
                      <a:cubicBezTo>
                        <a:pt x="243083" y="425488"/>
                        <a:pt x="256618" y="430837"/>
                        <a:pt x="270901" y="432554"/>
                      </a:cubicBezTo>
                      <a:lnTo>
                        <a:pt x="289474" y="429923"/>
                      </a:lnTo>
                      <a:lnTo>
                        <a:pt x="291107" y="429086"/>
                      </a:lnTo>
                      <a:cubicBezTo>
                        <a:pt x="348855" y="394663"/>
                        <a:pt x="398893" y="354975"/>
                        <a:pt x="426173" y="321959"/>
                      </a:cubicBezTo>
                      <a:cubicBezTo>
                        <a:pt x="432636" y="332804"/>
                        <a:pt x="422060" y="352415"/>
                        <a:pt x="399738" y="375353"/>
                      </a:cubicBezTo>
                      <a:lnTo>
                        <a:pt x="302980" y="448593"/>
                      </a:lnTo>
                      <a:lnTo>
                        <a:pt x="326077" y="449018"/>
                      </a:lnTo>
                      <a:cubicBezTo>
                        <a:pt x="339860" y="447759"/>
                        <a:pt x="354878" y="445053"/>
                        <a:pt x="370010" y="441004"/>
                      </a:cubicBezTo>
                      <a:cubicBezTo>
                        <a:pt x="400271" y="432902"/>
                        <a:pt x="427451" y="420363"/>
                        <a:pt x="443375" y="407163"/>
                      </a:cubicBezTo>
                      <a:lnTo>
                        <a:pt x="443376" y="407161"/>
                      </a:lnTo>
                      <a:cubicBezTo>
                        <a:pt x="445335" y="414479"/>
                        <a:pt x="438500" y="423408"/>
                        <a:pt x="425867" y="431931"/>
                      </a:cubicBezTo>
                      <a:lnTo>
                        <a:pt x="375449" y="453447"/>
                      </a:lnTo>
                      <a:lnTo>
                        <a:pt x="380799" y="484817"/>
                      </a:lnTo>
                      <a:cubicBezTo>
                        <a:pt x="390166" y="495570"/>
                        <a:pt x="404367" y="500065"/>
                        <a:pt x="416258" y="496040"/>
                      </a:cubicBezTo>
                      <a:lnTo>
                        <a:pt x="416259" y="496042"/>
                      </a:lnTo>
                      <a:lnTo>
                        <a:pt x="404016" y="499424"/>
                      </a:lnTo>
                      <a:lnTo>
                        <a:pt x="431489" y="497569"/>
                      </a:lnTo>
                      <a:cubicBezTo>
                        <a:pt x="460906" y="494338"/>
                        <a:pt x="486903" y="490133"/>
                        <a:pt x="507092" y="485212"/>
                      </a:cubicBezTo>
                      <a:lnTo>
                        <a:pt x="507094" y="485213"/>
                      </a:lnTo>
                      <a:cubicBezTo>
                        <a:pt x="507319" y="492784"/>
                        <a:pt x="488259" y="500213"/>
                        <a:pt x="457257" y="506105"/>
                      </a:cubicBezTo>
                      <a:cubicBezTo>
                        <a:pt x="441756" y="509050"/>
                        <a:pt x="423271" y="511611"/>
                        <a:pt x="402720" y="513613"/>
                      </a:cubicBezTo>
                      <a:close/>
                      <a:moveTo>
                        <a:pt x="608777" y="496645"/>
                      </a:moveTo>
                      <a:cubicBezTo>
                        <a:pt x="598528" y="485748"/>
                        <a:pt x="586257" y="475075"/>
                        <a:pt x="572937" y="465468"/>
                      </a:cubicBezTo>
                      <a:lnTo>
                        <a:pt x="572125" y="464989"/>
                      </a:lnTo>
                      <a:lnTo>
                        <a:pt x="564950" y="466297"/>
                      </a:lnTo>
                      <a:cubicBezTo>
                        <a:pt x="554286" y="463730"/>
                        <a:pt x="542015" y="457302"/>
                        <a:pt x="530659" y="447619"/>
                      </a:cubicBezTo>
                      <a:cubicBezTo>
                        <a:pt x="507950" y="428256"/>
                        <a:pt x="497507" y="403213"/>
                        <a:pt x="507336" y="391684"/>
                      </a:cubicBezTo>
                      <a:cubicBezTo>
                        <a:pt x="511442" y="406532"/>
                        <a:pt x="523379" y="423388"/>
                        <a:pt x="539558" y="437183"/>
                      </a:cubicBezTo>
                      <a:lnTo>
                        <a:pt x="543564" y="439845"/>
                      </a:lnTo>
                      <a:lnTo>
                        <a:pt x="550839" y="438922"/>
                      </a:lnTo>
                      <a:cubicBezTo>
                        <a:pt x="559719" y="441246"/>
                        <a:pt x="570508" y="446502"/>
                        <a:pt x="581104" y="454143"/>
                      </a:cubicBezTo>
                      <a:lnTo>
                        <a:pt x="588431" y="461444"/>
                      </a:lnTo>
                      <a:lnTo>
                        <a:pt x="589578" y="461806"/>
                      </a:lnTo>
                      <a:lnTo>
                        <a:pt x="589580" y="461806"/>
                      </a:lnTo>
                      <a:lnTo>
                        <a:pt x="588917" y="461927"/>
                      </a:lnTo>
                      <a:lnTo>
                        <a:pt x="605102" y="478051"/>
                      </a:lnTo>
                      <a:cubicBezTo>
                        <a:pt x="610110" y="485743"/>
                        <a:pt x="611731" y="492548"/>
                        <a:pt x="608777" y="496645"/>
                      </a:cubicBezTo>
                      <a:close/>
                      <a:moveTo>
                        <a:pt x="892460" y="480722"/>
                      </a:moveTo>
                      <a:cubicBezTo>
                        <a:pt x="873537" y="482690"/>
                        <a:pt x="854215" y="480648"/>
                        <a:pt x="835510" y="474041"/>
                      </a:cubicBezTo>
                      <a:cubicBezTo>
                        <a:pt x="760691" y="447613"/>
                        <a:pt x="724069" y="358152"/>
                        <a:pt x="753716" y="274224"/>
                      </a:cubicBezTo>
                      <a:lnTo>
                        <a:pt x="770952" y="240579"/>
                      </a:lnTo>
                      <a:lnTo>
                        <a:pt x="705287" y="267517"/>
                      </a:lnTo>
                      <a:cubicBezTo>
                        <a:pt x="686034" y="273237"/>
                        <a:pt x="667309" y="277394"/>
                        <a:pt x="649934" y="280018"/>
                      </a:cubicBezTo>
                      <a:cubicBezTo>
                        <a:pt x="597804" y="287888"/>
                        <a:pt x="557821" y="281938"/>
                        <a:pt x="552150" y="262848"/>
                      </a:cubicBezTo>
                      <a:lnTo>
                        <a:pt x="552251" y="262468"/>
                      </a:lnTo>
                      <a:lnTo>
                        <a:pt x="587247" y="272022"/>
                      </a:lnTo>
                      <a:cubicBezTo>
                        <a:pt x="619066" y="275451"/>
                        <a:pt x="660343" y="271158"/>
                        <a:pt x="703533" y="258332"/>
                      </a:cubicBezTo>
                      <a:cubicBezTo>
                        <a:pt x="725127" y="251918"/>
                        <a:pt x="745157" y="243975"/>
                        <a:pt x="762885" y="235110"/>
                      </a:cubicBezTo>
                      <a:lnTo>
                        <a:pt x="785054" y="221100"/>
                      </a:lnTo>
                      <a:lnTo>
                        <a:pt x="806861" y="197427"/>
                      </a:lnTo>
                      <a:lnTo>
                        <a:pt x="827752" y="184604"/>
                      </a:lnTo>
                      <a:lnTo>
                        <a:pt x="830710" y="181278"/>
                      </a:lnTo>
                      <a:lnTo>
                        <a:pt x="830232" y="183082"/>
                      </a:lnTo>
                      <a:lnTo>
                        <a:pt x="844432" y="174366"/>
                      </a:lnTo>
                      <a:cubicBezTo>
                        <a:pt x="857750" y="168622"/>
                        <a:pt x="871718" y="164892"/>
                        <a:pt x="885912" y="163420"/>
                      </a:cubicBezTo>
                      <a:lnTo>
                        <a:pt x="892984" y="164249"/>
                      </a:lnTo>
                      <a:lnTo>
                        <a:pt x="855588" y="176146"/>
                      </a:lnTo>
                      <a:lnTo>
                        <a:pt x="825470" y="201009"/>
                      </a:lnTo>
                      <a:lnTo>
                        <a:pt x="825417" y="201206"/>
                      </a:lnTo>
                      <a:cubicBezTo>
                        <a:pt x="821353" y="206916"/>
                        <a:pt x="815423" y="212841"/>
                        <a:pt x="807912" y="218786"/>
                      </a:cubicBezTo>
                      <a:lnTo>
                        <a:pt x="806267" y="219865"/>
                      </a:lnTo>
                      <a:lnTo>
                        <a:pt x="777954" y="269590"/>
                      </a:lnTo>
                      <a:cubicBezTo>
                        <a:pt x="748311" y="353521"/>
                        <a:pt x="784933" y="442982"/>
                        <a:pt x="859753" y="469409"/>
                      </a:cubicBezTo>
                      <a:lnTo>
                        <a:pt x="909630" y="475260"/>
                      </a:lnTo>
                      <a:close/>
                      <a:moveTo>
                        <a:pt x="775792" y="525898"/>
                      </a:moveTo>
                      <a:cubicBezTo>
                        <a:pt x="751679" y="529175"/>
                        <a:pt x="710529" y="514720"/>
                        <a:pt x="670202" y="486834"/>
                      </a:cubicBezTo>
                      <a:cubicBezTo>
                        <a:pt x="616432" y="449653"/>
                        <a:pt x="584483" y="402676"/>
                        <a:pt x="598844" y="381908"/>
                      </a:cubicBezTo>
                      <a:cubicBezTo>
                        <a:pt x="605911" y="408637"/>
                        <a:pt x="637435" y="444474"/>
                        <a:pt x="679418" y="473504"/>
                      </a:cubicBezTo>
                      <a:cubicBezTo>
                        <a:pt x="721400" y="502534"/>
                        <a:pt x="766059" y="519376"/>
                        <a:pt x="793562" y="516550"/>
                      </a:cubicBezTo>
                      <a:lnTo>
                        <a:pt x="793564" y="516552"/>
                      </a:lnTo>
                      <a:cubicBezTo>
                        <a:pt x="789974" y="521744"/>
                        <a:pt x="783829" y="524807"/>
                        <a:pt x="775792" y="525898"/>
                      </a:cubicBezTo>
                      <a:close/>
                      <a:moveTo>
                        <a:pt x="920380" y="582486"/>
                      </a:moveTo>
                      <a:cubicBezTo>
                        <a:pt x="902429" y="564729"/>
                        <a:pt x="906313" y="531695"/>
                        <a:pt x="929059" y="508703"/>
                      </a:cubicBezTo>
                      <a:cubicBezTo>
                        <a:pt x="951802" y="485711"/>
                        <a:pt x="984792" y="481467"/>
                        <a:pt x="1002743" y="499225"/>
                      </a:cubicBezTo>
                      <a:cubicBezTo>
                        <a:pt x="982641" y="494521"/>
                        <a:pt x="958663" y="502834"/>
                        <a:pt x="941087" y="520603"/>
                      </a:cubicBezTo>
                      <a:cubicBezTo>
                        <a:pt x="923511" y="538370"/>
                        <a:pt x="915458" y="562436"/>
                        <a:pt x="920380" y="582486"/>
                      </a:cubicBezTo>
                      <a:close/>
                    </a:path>
                  </a:pathLst>
                </a:custGeom>
                <a:solidFill>
                  <a:srgbClr val="FFCC66">
                    <a:lumMod val="60000"/>
                    <a:lumOff val="40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grpSp>
          <p:nvGrpSpPr>
            <p:cNvPr id="21" name="Group 20">
              <a:extLst>
                <a:ext uri="{FF2B5EF4-FFF2-40B4-BE49-F238E27FC236}">
                  <a16:creationId xmlns:a16="http://schemas.microsoft.com/office/drawing/2014/main" id="{5585BD4B-CC63-20F2-C41B-671CCCCBA89B}"/>
                </a:ext>
              </a:extLst>
            </p:cNvPr>
            <p:cNvGrpSpPr/>
            <p:nvPr/>
          </p:nvGrpSpPr>
          <p:grpSpPr>
            <a:xfrm rot="19720146">
              <a:off x="1714896" y="4988811"/>
              <a:ext cx="387189" cy="235327"/>
              <a:chOff x="5136060" y="1710152"/>
              <a:chExt cx="538831" cy="347248"/>
            </a:xfrm>
          </p:grpSpPr>
          <p:sp>
            <p:nvSpPr>
              <p:cNvPr id="40" name="Oval 5">
                <a:extLst>
                  <a:ext uri="{FF2B5EF4-FFF2-40B4-BE49-F238E27FC236}">
                    <a16:creationId xmlns:a16="http://schemas.microsoft.com/office/drawing/2014/main" id="{AA884284-1F5E-80F6-ABB2-59D3381D8EAE}"/>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41" name="Group 40">
                <a:extLst>
                  <a:ext uri="{FF2B5EF4-FFF2-40B4-BE49-F238E27FC236}">
                    <a16:creationId xmlns:a16="http://schemas.microsoft.com/office/drawing/2014/main" id="{31E183E0-AE2D-72A0-D70F-A7F71626C425}"/>
                  </a:ext>
                </a:extLst>
              </p:cNvPr>
              <p:cNvGrpSpPr/>
              <p:nvPr/>
            </p:nvGrpSpPr>
            <p:grpSpPr>
              <a:xfrm rot="20545732">
                <a:off x="5242936" y="1710152"/>
                <a:ext cx="85726" cy="45719"/>
                <a:chOff x="5293988" y="1700325"/>
                <a:chExt cx="85726" cy="42639"/>
              </a:xfrm>
            </p:grpSpPr>
            <p:cxnSp>
              <p:nvCxnSpPr>
                <p:cNvPr id="47" name="Straight Connector 46">
                  <a:extLst>
                    <a:ext uri="{FF2B5EF4-FFF2-40B4-BE49-F238E27FC236}">
                      <a16:creationId xmlns:a16="http://schemas.microsoft.com/office/drawing/2014/main" id="{8FBE09B5-6F01-9DF0-819C-C481F04E9541}"/>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48" name="Straight Connector 47">
                  <a:extLst>
                    <a:ext uri="{FF2B5EF4-FFF2-40B4-BE49-F238E27FC236}">
                      <a16:creationId xmlns:a16="http://schemas.microsoft.com/office/drawing/2014/main" id="{AA1030C1-0B6E-80DD-CC1C-7134633E87CE}"/>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49" name="Straight Connector 48">
                  <a:extLst>
                    <a:ext uri="{FF2B5EF4-FFF2-40B4-BE49-F238E27FC236}">
                      <a16:creationId xmlns:a16="http://schemas.microsoft.com/office/drawing/2014/main" id="{53B3B129-3633-3598-FB14-D453020AEB11}"/>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42" name="Oval 4">
                <a:extLst>
                  <a:ext uri="{FF2B5EF4-FFF2-40B4-BE49-F238E27FC236}">
                    <a16:creationId xmlns:a16="http://schemas.microsoft.com/office/drawing/2014/main" id="{BC5D0244-1137-FC1E-4835-27321D32E82F}"/>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43" name="Oval 42">
                <a:extLst>
                  <a:ext uri="{FF2B5EF4-FFF2-40B4-BE49-F238E27FC236}">
                    <a16:creationId xmlns:a16="http://schemas.microsoft.com/office/drawing/2014/main" id="{E0F8590B-3D5F-0FC6-22D6-2E07A4877CDD}"/>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44" name="Oval 43">
                <a:extLst>
                  <a:ext uri="{FF2B5EF4-FFF2-40B4-BE49-F238E27FC236}">
                    <a16:creationId xmlns:a16="http://schemas.microsoft.com/office/drawing/2014/main" id="{D67ACE8C-A054-2511-30EA-B99132A56720}"/>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45" name="Oval 44">
                <a:extLst>
                  <a:ext uri="{FF2B5EF4-FFF2-40B4-BE49-F238E27FC236}">
                    <a16:creationId xmlns:a16="http://schemas.microsoft.com/office/drawing/2014/main" id="{ACA8C56C-465C-F9DE-9326-9DBE58A6D19E}"/>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46" name="Oval 45">
                <a:extLst>
                  <a:ext uri="{FF2B5EF4-FFF2-40B4-BE49-F238E27FC236}">
                    <a16:creationId xmlns:a16="http://schemas.microsoft.com/office/drawing/2014/main" id="{0A9967CB-58DC-F32D-D2C4-A28DDB141472}"/>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grpSp>
          <p:nvGrpSpPr>
            <p:cNvPr id="24" name="Group 23">
              <a:extLst>
                <a:ext uri="{FF2B5EF4-FFF2-40B4-BE49-F238E27FC236}">
                  <a16:creationId xmlns:a16="http://schemas.microsoft.com/office/drawing/2014/main" id="{DC758629-D2B5-5527-BEE5-DADB47100459}"/>
                </a:ext>
              </a:extLst>
            </p:cNvPr>
            <p:cNvGrpSpPr/>
            <p:nvPr/>
          </p:nvGrpSpPr>
          <p:grpSpPr>
            <a:xfrm rot="1705800" flipH="1">
              <a:off x="2195475" y="4984235"/>
              <a:ext cx="387189" cy="235327"/>
              <a:chOff x="5136060" y="1710152"/>
              <a:chExt cx="538831" cy="347248"/>
            </a:xfrm>
          </p:grpSpPr>
          <p:sp>
            <p:nvSpPr>
              <p:cNvPr id="30" name="Oval 5">
                <a:extLst>
                  <a:ext uri="{FF2B5EF4-FFF2-40B4-BE49-F238E27FC236}">
                    <a16:creationId xmlns:a16="http://schemas.microsoft.com/office/drawing/2014/main" id="{0748B284-DA28-4633-BC09-B0641F682166}"/>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31" name="Group 30">
                <a:extLst>
                  <a:ext uri="{FF2B5EF4-FFF2-40B4-BE49-F238E27FC236}">
                    <a16:creationId xmlns:a16="http://schemas.microsoft.com/office/drawing/2014/main" id="{6467BB8E-1359-F46A-612A-8E68A61BDE71}"/>
                  </a:ext>
                </a:extLst>
              </p:cNvPr>
              <p:cNvGrpSpPr/>
              <p:nvPr/>
            </p:nvGrpSpPr>
            <p:grpSpPr>
              <a:xfrm rot="20545732">
                <a:off x="5242936" y="1710152"/>
                <a:ext cx="85726" cy="45719"/>
                <a:chOff x="5293988" y="1700325"/>
                <a:chExt cx="85726" cy="42639"/>
              </a:xfrm>
            </p:grpSpPr>
            <p:cxnSp>
              <p:nvCxnSpPr>
                <p:cNvPr id="37" name="Straight Connector 36">
                  <a:extLst>
                    <a:ext uri="{FF2B5EF4-FFF2-40B4-BE49-F238E27FC236}">
                      <a16:creationId xmlns:a16="http://schemas.microsoft.com/office/drawing/2014/main" id="{B8E78380-3282-92E5-6AD9-EB79F089C80F}"/>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38" name="Straight Connector 37">
                  <a:extLst>
                    <a:ext uri="{FF2B5EF4-FFF2-40B4-BE49-F238E27FC236}">
                      <a16:creationId xmlns:a16="http://schemas.microsoft.com/office/drawing/2014/main" id="{1803C877-15AE-6295-1699-BB42AB7ABE5A}"/>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39" name="Straight Connector 38">
                  <a:extLst>
                    <a:ext uri="{FF2B5EF4-FFF2-40B4-BE49-F238E27FC236}">
                      <a16:creationId xmlns:a16="http://schemas.microsoft.com/office/drawing/2014/main" id="{534CDA6E-D1AB-9063-D224-E3EB4D3BC767}"/>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32" name="Oval 4">
                <a:extLst>
                  <a:ext uri="{FF2B5EF4-FFF2-40B4-BE49-F238E27FC236}">
                    <a16:creationId xmlns:a16="http://schemas.microsoft.com/office/drawing/2014/main" id="{906C7C18-B952-117F-9C51-39BD7787F91F}"/>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33" name="Oval 32">
                <a:extLst>
                  <a:ext uri="{FF2B5EF4-FFF2-40B4-BE49-F238E27FC236}">
                    <a16:creationId xmlns:a16="http://schemas.microsoft.com/office/drawing/2014/main" id="{393F9176-0D0B-26B3-D964-9E8D6AFC295D}"/>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34" name="Oval 33">
                <a:extLst>
                  <a:ext uri="{FF2B5EF4-FFF2-40B4-BE49-F238E27FC236}">
                    <a16:creationId xmlns:a16="http://schemas.microsoft.com/office/drawing/2014/main" id="{B7A9C23B-5627-DC09-D186-92F05E780510}"/>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35" name="Oval 34">
                <a:extLst>
                  <a:ext uri="{FF2B5EF4-FFF2-40B4-BE49-F238E27FC236}">
                    <a16:creationId xmlns:a16="http://schemas.microsoft.com/office/drawing/2014/main" id="{70A483EA-2EBC-E201-27DD-85B9B4BDE560}"/>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36" name="Oval 35">
                <a:extLst>
                  <a:ext uri="{FF2B5EF4-FFF2-40B4-BE49-F238E27FC236}">
                    <a16:creationId xmlns:a16="http://schemas.microsoft.com/office/drawing/2014/main" id="{381FB107-F2CF-A24C-E122-57B6AEC8FD5C}"/>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sp>
          <p:nvSpPr>
            <p:cNvPr id="25" name="Freeform: Shape 24">
              <a:extLst>
                <a:ext uri="{FF2B5EF4-FFF2-40B4-BE49-F238E27FC236}">
                  <a16:creationId xmlns:a16="http://schemas.microsoft.com/office/drawing/2014/main" id="{E949531D-4B6B-77BF-B813-3A52A5A9CE82}"/>
                </a:ext>
              </a:extLst>
            </p:cNvPr>
            <p:cNvSpPr/>
            <p:nvPr/>
          </p:nvSpPr>
          <p:spPr>
            <a:xfrm>
              <a:off x="2063646" y="5267986"/>
              <a:ext cx="126704" cy="103454"/>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2" name="Oval 11">
              <a:extLst>
                <a:ext uri="{FF2B5EF4-FFF2-40B4-BE49-F238E27FC236}">
                  <a16:creationId xmlns:a16="http://schemas.microsoft.com/office/drawing/2014/main" id="{E872277C-D76C-C192-3283-805411BCCB34}"/>
                </a:ext>
              </a:extLst>
            </p:cNvPr>
            <p:cNvSpPr/>
            <p:nvPr/>
          </p:nvSpPr>
          <p:spPr>
            <a:xfrm>
              <a:off x="1622524" y="5206058"/>
              <a:ext cx="247841" cy="208203"/>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13" name="Oval 12">
              <a:extLst>
                <a:ext uri="{FF2B5EF4-FFF2-40B4-BE49-F238E27FC236}">
                  <a16:creationId xmlns:a16="http://schemas.microsoft.com/office/drawing/2014/main" id="{06A9772C-A3F2-121A-4E09-68FF9D8A0B4B}"/>
                </a:ext>
              </a:extLst>
            </p:cNvPr>
            <p:cNvSpPr/>
            <p:nvPr/>
          </p:nvSpPr>
          <p:spPr>
            <a:xfrm>
              <a:off x="2391275" y="5221063"/>
              <a:ext cx="247841" cy="208203"/>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6" name="Diagonal Stripe 5">
              <a:extLst>
                <a:ext uri="{FF2B5EF4-FFF2-40B4-BE49-F238E27FC236}">
                  <a16:creationId xmlns:a16="http://schemas.microsoft.com/office/drawing/2014/main" id="{27767A4B-3090-DB0D-F9F6-1431D219EF45}"/>
                </a:ext>
              </a:extLst>
            </p:cNvPr>
            <p:cNvSpPr/>
            <p:nvPr/>
          </p:nvSpPr>
          <p:spPr>
            <a:xfrm rot="20990782" flipH="1">
              <a:off x="1699636" y="4930220"/>
              <a:ext cx="371246" cy="92002"/>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7" name="Diagonal Stripe 6">
              <a:extLst>
                <a:ext uri="{FF2B5EF4-FFF2-40B4-BE49-F238E27FC236}">
                  <a16:creationId xmlns:a16="http://schemas.microsoft.com/office/drawing/2014/main" id="{BC933107-8BE2-AFE7-5280-F5D1E0D89433}"/>
                </a:ext>
              </a:extLst>
            </p:cNvPr>
            <p:cNvSpPr/>
            <p:nvPr/>
          </p:nvSpPr>
          <p:spPr>
            <a:xfrm rot="609218">
              <a:off x="2255798" y="4860805"/>
              <a:ext cx="371246" cy="102411"/>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8" name="Oval 7">
              <a:extLst>
                <a:ext uri="{FF2B5EF4-FFF2-40B4-BE49-F238E27FC236}">
                  <a16:creationId xmlns:a16="http://schemas.microsoft.com/office/drawing/2014/main" id="{292C2FC6-196F-B697-F00C-DEA1F920BD59}"/>
                </a:ext>
              </a:extLst>
            </p:cNvPr>
            <p:cNvSpPr/>
            <p:nvPr/>
          </p:nvSpPr>
          <p:spPr>
            <a:xfrm rot="1332446" flipH="1">
              <a:off x="1862143" y="5546392"/>
              <a:ext cx="263606" cy="67016"/>
            </a:xfrm>
            <a:prstGeom prst="ellipse">
              <a:avLst/>
            </a:prstGeom>
            <a:solidFill>
              <a:sysClr val="window" lastClr="FFFFFF"/>
            </a:solidFill>
            <a:ln w="12700" cap="flat" cmpd="sng" algn="ctr">
              <a:solidFill>
                <a:srgbClr val="FF7093"/>
              </a:solidFill>
              <a:prstDash val="solid"/>
              <a:miter lim="800000"/>
            </a:ln>
            <a:effectLst/>
          </p:spPr>
          <p:txBody>
            <a:bodyPr rtlCol="0" anchor="ctr"/>
            <a:lstStyle/>
            <a:p>
              <a:pPr algn="ctr">
                <a:defRPr/>
              </a:pPr>
              <a:endParaRPr lang="en-US" kern="0">
                <a:solidFill>
                  <a:prstClr val="white"/>
                </a:solidFill>
                <a:latin typeface="Corbel" panose="020B0503020204020204"/>
              </a:endParaRPr>
            </a:p>
          </p:txBody>
        </p:sp>
      </p:grpSp>
    </p:spTree>
    <p:extLst>
      <p:ext uri="{BB962C8B-B14F-4D97-AF65-F5344CB8AC3E}">
        <p14:creationId xmlns:p14="http://schemas.microsoft.com/office/powerpoint/2010/main" val="31893183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wipe(down)">
                                      <p:cBhvr>
                                        <p:cTn id="7" dur="500"/>
                                        <p:tgtEl>
                                          <p:spTgt spid="5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53"/>
                                        </p:tgtEl>
                                        <p:attrNameLst>
                                          <p:attrName>style.visibility</p:attrName>
                                        </p:attrNameLst>
                                      </p:cBhvr>
                                      <p:to>
                                        <p:strVal val="visible"/>
                                      </p:to>
                                    </p:set>
                                    <p:animEffect transition="in" filter="wipe(down)">
                                      <p:cBhvr>
                                        <p:cTn id="12" dur="500"/>
                                        <p:tgtEl>
                                          <p:spTgt spid="5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50"/>
                                        </p:tgtEl>
                                        <p:attrNameLst>
                                          <p:attrName>style.visibility</p:attrName>
                                        </p:attrNameLst>
                                      </p:cBhvr>
                                      <p:to>
                                        <p:strVal val="visible"/>
                                      </p:to>
                                    </p:set>
                                    <p:animEffect transition="in" filter="wipe(left)">
                                      <p:cBhvr>
                                        <p:cTn id="17"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1">
            <a:extLst>
              <a:ext uri="{FF2B5EF4-FFF2-40B4-BE49-F238E27FC236}">
                <a16:creationId xmlns:a16="http://schemas.microsoft.com/office/drawing/2014/main" id="{4D37AAF2-3357-10AE-F6CB-794973CD901A}"/>
              </a:ext>
            </a:extLst>
          </p:cNvPr>
          <p:cNvSpPr>
            <a:spLocks noGrp="1"/>
          </p:cNvSpPr>
          <p:nvPr>
            <p:ph type="title"/>
          </p:nvPr>
        </p:nvSpPr>
        <p:spPr/>
        <p:txBody>
          <a:bodyPr>
            <a:normAutofit/>
          </a:bodyPr>
          <a:lstStyle/>
          <a:p>
            <a:r>
              <a:rPr lang="en-US" sz="4000" dirty="0"/>
              <a:t>Other Opportunities For Training</a:t>
            </a:r>
          </a:p>
        </p:txBody>
      </p:sp>
      <p:grpSp>
        <p:nvGrpSpPr>
          <p:cNvPr id="4" name="Group 3">
            <a:extLst>
              <a:ext uri="{FF2B5EF4-FFF2-40B4-BE49-F238E27FC236}">
                <a16:creationId xmlns:a16="http://schemas.microsoft.com/office/drawing/2014/main" id="{73120F0B-9DDB-A443-A8EC-BB4C08D4E295}"/>
              </a:ext>
            </a:extLst>
          </p:cNvPr>
          <p:cNvGrpSpPr/>
          <p:nvPr/>
        </p:nvGrpSpPr>
        <p:grpSpPr>
          <a:xfrm>
            <a:off x="1207695" y="1406213"/>
            <a:ext cx="4055982" cy="1230056"/>
            <a:chOff x="760245" y="1281783"/>
            <a:chExt cx="4368057" cy="1738467"/>
          </a:xfrm>
        </p:grpSpPr>
        <p:sp>
          <p:nvSpPr>
            <p:cNvPr id="2" name="Trapezoid 1">
              <a:extLst>
                <a:ext uri="{FF2B5EF4-FFF2-40B4-BE49-F238E27FC236}">
                  <a16:creationId xmlns:a16="http://schemas.microsoft.com/office/drawing/2014/main" id="{98BD60B5-4EF3-9855-2384-BF6E300B66F1}"/>
                </a:ext>
              </a:extLst>
            </p:cNvPr>
            <p:cNvSpPr/>
            <p:nvPr/>
          </p:nvSpPr>
          <p:spPr>
            <a:xfrm rot="5741656">
              <a:off x="2143613" y="35562"/>
              <a:ext cx="1738467" cy="4230910"/>
            </a:xfrm>
            <a:prstGeom prst="trapezoid">
              <a:avLst/>
            </a:prstGeom>
            <a:solidFill>
              <a:srgbClr val="70D7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17" name="TextBox 16">
              <a:extLst>
                <a:ext uri="{FF2B5EF4-FFF2-40B4-BE49-F238E27FC236}">
                  <a16:creationId xmlns:a16="http://schemas.microsoft.com/office/drawing/2014/main" id="{E215C766-1FA5-C8A4-B2BA-5749A8E37A3E}"/>
                </a:ext>
              </a:extLst>
            </p:cNvPr>
            <p:cNvSpPr txBox="1"/>
            <p:nvPr/>
          </p:nvSpPr>
          <p:spPr>
            <a:xfrm rot="479916">
              <a:off x="760245" y="1843029"/>
              <a:ext cx="4160332" cy="400110"/>
            </a:xfrm>
            <a:prstGeom prst="rect">
              <a:avLst/>
            </a:prstGeom>
            <a:noFill/>
          </p:spPr>
          <p:txBody>
            <a:bodyPr wrap="square" rtlCol="0">
              <a:spAutoFit/>
            </a:bodyPr>
            <a:lstStyle/>
            <a:p>
              <a:pPr algn="ctr"/>
              <a:r>
                <a:rPr lang="en-US" sz="2000" dirty="0"/>
                <a:t>How many do I pan?</a:t>
              </a:r>
            </a:p>
          </p:txBody>
        </p:sp>
      </p:grpSp>
      <p:grpSp>
        <p:nvGrpSpPr>
          <p:cNvPr id="9" name="Group 8">
            <a:extLst>
              <a:ext uri="{FF2B5EF4-FFF2-40B4-BE49-F238E27FC236}">
                <a16:creationId xmlns:a16="http://schemas.microsoft.com/office/drawing/2014/main" id="{EA39847C-43EB-D2CE-F869-C0E304187AD7}"/>
              </a:ext>
            </a:extLst>
          </p:cNvPr>
          <p:cNvGrpSpPr/>
          <p:nvPr/>
        </p:nvGrpSpPr>
        <p:grpSpPr>
          <a:xfrm rot="198909">
            <a:off x="1296754" y="2496809"/>
            <a:ext cx="3946471" cy="1230056"/>
            <a:chOff x="878181" y="2781867"/>
            <a:chExt cx="4250120" cy="1738467"/>
          </a:xfrm>
        </p:grpSpPr>
        <p:sp>
          <p:nvSpPr>
            <p:cNvPr id="3" name="Trapezoid 2">
              <a:extLst>
                <a:ext uri="{FF2B5EF4-FFF2-40B4-BE49-F238E27FC236}">
                  <a16:creationId xmlns:a16="http://schemas.microsoft.com/office/drawing/2014/main" id="{838EA831-B7F6-9262-F64A-AAC2F506949C}"/>
                </a:ext>
              </a:extLst>
            </p:cNvPr>
            <p:cNvSpPr/>
            <p:nvPr/>
          </p:nvSpPr>
          <p:spPr>
            <a:xfrm rot="5005083">
              <a:off x="2143612" y="1535646"/>
              <a:ext cx="1738467" cy="4230910"/>
            </a:xfrm>
            <a:prstGeom prst="trapezoid">
              <a:avLst/>
            </a:prstGeom>
            <a:solidFill>
              <a:srgbClr val="70D7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19" name="TextBox 18">
              <a:extLst>
                <a:ext uri="{FF2B5EF4-FFF2-40B4-BE49-F238E27FC236}">
                  <a16:creationId xmlns:a16="http://schemas.microsoft.com/office/drawing/2014/main" id="{5B86AC13-7B72-DB28-F6B8-59C6DC01B0D6}"/>
                </a:ext>
              </a:extLst>
            </p:cNvPr>
            <p:cNvSpPr txBox="1"/>
            <p:nvPr/>
          </p:nvSpPr>
          <p:spPr>
            <a:xfrm rot="21279567">
              <a:off x="878181" y="3333088"/>
              <a:ext cx="4160332" cy="400110"/>
            </a:xfrm>
            <a:prstGeom prst="rect">
              <a:avLst/>
            </a:prstGeom>
            <a:noFill/>
          </p:spPr>
          <p:txBody>
            <a:bodyPr wrap="square" rtlCol="0">
              <a:spAutoFit/>
            </a:bodyPr>
            <a:lstStyle/>
            <a:p>
              <a:pPr algn="ctr"/>
              <a:r>
                <a:rPr lang="en-US" sz="2000" dirty="0"/>
                <a:t>What temp do I cook this at?</a:t>
              </a:r>
            </a:p>
          </p:txBody>
        </p:sp>
      </p:grpSp>
      <p:grpSp>
        <p:nvGrpSpPr>
          <p:cNvPr id="8" name="Group 7">
            <a:extLst>
              <a:ext uri="{FF2B5EF4-FFF2-40B4-BE49-F238E27FC236}">
                <a16:creationId xmlns:a16="http://schemas.microsoft.com/office/drawing/2014/main" id="{3A23D118-0316-3B47-3D84-5625D1F3A71B}"/>
              </a:ext>
            </a:extLst>
          </p:cNvPr>
          <p:cNvGrpSpPr/>
          <p:nvPr/>
        </p:nvGrpSpPr>
        <p:grpSpPr>
          <a:xfrm rot="330759">
            <a:off x="1374628" y="3588202"/>
            <a:ext cx="4031569" cy="1230056"/>
            <a:chOff x="1080858" y="4217684"/>
            <a:chExt cx="4341766" cy="1738467"/>
          </a:xfrm>
        </p:grpSpPr>
        <p:sp>
          <p:nvSpPr>
            <p:cNvPr id="13" name="Trapezoid 12">
              <a:extLst>
                <a:ext uri="{FF2B5EF4-FFF2-40B4-BE49-F238E27FC236}">
                  <a16:creationId xmlns:a16="http://schemas.microsoft.com/office/drawing/2014/main" id="{AB08BCA5-CD07-37AE-4DA0-F64F0E0E9EBA}"/>
                </a:ext>
              </a:extLst>
            </p:cNvPr>
            <p:cNvSpPr/>
            <p:nvPr/>
          </p:nvSpPr>
          <p:spPr>
            <a:xfrm rot="4266148">
              <a:off x="2437935" y="2971463"/>
              <a:ext cx="1738467" cy="4230910"/>
            </a:xfrm>
            <a:prstGeom prst="trapezoid">
              <a:avLst/>
            </a:prstGeom>
            <a:solidFill>
              <a:srgbClr val="70D7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20" name="TextBox 19">
              <a:extLst>
                <a:ext uri="{FF2B5EF4-FFF2-40B4-BE49-F238E27FC236}">
                  <a16:creationId xmlns:a16="http://schemas.microsoft.com/office/drawing/2014/main" id="{3CA7E763-F944-7FA8-C837-7A4B18BA6D92}"/>
                </a:ext>
              </a:extLst>
            </p:cNvPr>
            <p:cNvSpPr txBox="1"/>
            <p:nvPr/>
          </p:nvSpPr>
          <p:spPr>
            <a:xfrm rot="20684826">
              <a:off x="1080858" y="4853208"/>
              <a:ext cx="4160332" cy="400110"/>
            </a:xfrm>
            <a:prstGeom prst="rect">
              <a:avLst/>
            </a:prstGeom>
            <a:noFill/>
          </p:spPr>
          <p:txBody>
            <a:bodyPr wrap="square" rtlCol="0">
              <a:spAutoFit/>
            </a:bodyPr>
            <a:lstStyle/>
            <a:p>
              <a:pPr algn="ctr"/>
              <a:r>
                <a:rPr lang="en-US" sz="2000" dirty="0"/>
                <a:t>Am I on the POS today?</a:t>
              </a:r>
            </a:p>
          </p:txBody>
        </p:sp>
      </p:grpSp>
      <p:grpSp>
        <p:nvGrpSpPr>
          <p:cNvPr id="5" name="Group 4">
            <a:extLst>
              <a:ext uri="{FF2B5EF4-FFF2-40B4-BE49-F238E27FC236}">
                <a16:creationId xmlns:a16="http://schemas.microsoft.com/office/drawing/2014/main" id="{64771E5B-1424-E1D4-4C41-B90C490B291D}"/>
              </a:ext>
            </a:extLst>
          </p:cNvPr>
          <p:cNvGrpSpPr/>
          <p:nvPr/>
        </p:nvGrpSpPr>
        <p:grpSpPr>
          <a:xfrm>
            <a:off x="7018583" y="1441538"/>
            <a:ext cx="3903654" cy="1263460"/>
            <a:chOff x="6547939" y="1281784"/>
            <a:chExt cx="4230910" cy="1738467"/>
          </a:xfrm>
        </p:grpSpPr>
        <p:sp>
          <p:nvSpPr>
            <p:cNvPr id="14" name="Trapezoid 13">
              <a:extLst>
                <a:ext uri="{FF2B5EF4-FFF2-40B4-BE49-F238E27FC236}">
                  <a16:creationId xmlns:a16="http://schemas.microsoft.com/office/drawing/2014/main" id="{EA7A35B1-6F96-8982-14F1-2DCA45B246E5}"/>
                </a:ext>
              </a:extLst>
            </p:cNvPr>
            <p:cNvSpPr/>
            <p:nvPr/>
          </p:nvSpPr>
          <p:spPr>
            <a:xfrm rot="15858344" flipH="1">
              <a:off x="7794160" y="35563"/>
              <a:ext cx="1738467" cy="4230910"/>
            </a:xfrm>
            <a:prstGeom prst="trapezoid">
              <a:avLst/>
            </a:prstGeom>
            <a:solidFill>
              <a:srgbClr val="70D7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21" name="TextBox 20">
              <a:extLst>
                <a:ext uri="{FF2B5EF4-FFF2-40B4-BE49-F238E27FC236}">
                  <a16:creationId xmlns:a16="http://schemas.microsoft.com/office/drawing/2014/main" id="{A5F6C0FC-75C7-A0A5-2336-E6B10162B95F}"/>
                </a:ext>
              </a:extLst>
            </p:cNvPr>
            <p:cNvSpPr txBox="1"/>
            <p:nvPr/>
          </p:nvSpPr>
          <p:spPr>
            <a:xfrm rot="20906796">
              <a:off x="6588059" y="1669654"/>
              <a:ext cx="4160332" cy="707886"/>
            </a:xfrm>
            <a:prstGeom prst="rect">
              <a:avLst/>
            </a:prstGeom>
            <a:noFill/>
          </p:spPr>
          <p:txBody>
            <a:bodyPr wrap="square" rtlCol="0">
              <a:spAutoFit/>
            </a:bodyPr>
            <a:lstStyle/>
            <a:p>
              <a:pPr algn="ctr"/>
              <a:r>
                <a:rPr lang="en-US" sz="2000" dirty="0"/>
                <a:t>What time should I take my break?</a:t>
              </a:r>
            </a:p>
          </p:txBody>
        </p:sp>
      </p:grpSp>
      <p:grpSp>
        <p:nvGrpSpPr>
          <p:cNvPr id="7" name="Group 6">
            <a:extLst>
              <a:ext uri="{FF2B5EF4-FFF2-40B4-BE49-F238E27FC236}">
                <a16:creationId xmlns:a16="http://schemas.microsoft.com/office/drawing/2014/main" id="{857D0CA8-38A7-95A7-8A99-A123D084FE55}"/>
              </a:ext>
            </a:extLst>
          </p:cNvPr>
          <p:cNvGrpSpPr/>
          <p:nvPr/>
        </p:nvGrpSpPr>
        <p:grpSpPr>
          <a:xfrm rot="21306567">
            <a:off x="6868598" y="3671596"/>
            <a:ext cx="3909574" cy="1263460"/>
            <a:chOff x="6263499" y="4184029"/>
            <a:chExt cx="4237326" cy="1738467"/>
          </a:xfrm>
        </p:grpSpPr>
        <p:sp>
          <p:nvSpPr>
            <p:cNvPr id="16" name="Trapezoid 15">
              <a:extLst>
                <a:ext uri="{FF2B5EF4-FFF2-40B4-BE49-F238E27FC236}">
                  <a16:creationId xmlns:a16="http://schemas.microsoft.com/office/drawing/2014/main" id="{82F91186-64B7-4E54-9B85-E32086D75EF9}"/>
                </a:ext>
              </a:extLst>
            </p:cNvPr>
            <p:cNvSpPr/>
            <p:nvPr/>
          </p:nvSpPr>
          <p:spPr>
            <a:xfrm rot="17333852" flipH="1">
              <a:off x="7509720" y="2937808"/>
              <a:ext cx="1738467" cy="4230910"/>
            </a:xfrm>
            <a:prstGeom prst="trapezoid">
              <a:avLst/>
            </a:prstGeom>
            <a:solidFill>
              <a:srgbClr val="70D7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22" name="TextBox 21">
              <a:extLst>
                <a:ext uri="{FF2B5EF4-FFF2-40B4-BE49-F238E27FC236}">
                  <a16:creationId xmlns:a16="http://schemas.microsoft.com/office/drawing/2014/main" id="{6AA8938F-740C-57F0-899F-7D1FF597C2EC}"/>
                </a:ext>
              </a:extLst>
            </p:cNvPr>
            <p:cNvSpPr txBox="1"/>
            <p:nvPr/>
          </p:nvSpPr>
          <p:spPr>
            <a:xfrm rot="1201518">
              <a:off x="6340493" y="4620659"/>
              <a:ext cx="4160332" cy="400110"/>
            </a:xfrm>
            <a:prstGeom prst="rect">
              <a:avLst/>
            </a:prstGeom>
            <a:noFill/>
          </p:spPr>
          <p:txBody>
            <a:bodyPr wrap="square" rtlCol="0">
              <a:spAutoFit/>
            </a:bodyPr>
            <a:lstStyle/>
            <a:p>
              <a:pPr algn="ctr"/>
              <a:r>
                <a:rPr lang="en-US" sz="2000" dirty="0"/>
                <a:t>What time do I start tomorrow?</a:t>
              </a:r>
            </a:p>
          </p:txBody>
        </p:sp>
      </p:grpSp>
      <p:grpSp>
        <p:nvGrpSpPr>
          <p:cNvPr id="6" name="Group 5">
            <a:extLst>
              <a:ext uri="{FF2B5EF4-FFF2-40B4-BE49-F238E27FC236}">
                <a16:creationId xmlns:a16="http://schemas.microsoft.com/office/drawing/2014/main" id="{59AA65C9-5C12-BE3C-502F-F0176CDC7FF1}"/>
              </a:ext>
            </a:extLst>
          </p:cNvPr>
          <p:cNvGrpSpPr/>
          <p:nvPr/>
        </p:nvGrpSpPr>
        <p:grpSpPr>
          <a:xfrm rot="21408391">
            <a:off x="7002209" y="2561175"/>
            <a:ext cx="3953332" cy="1263460"/>
            <a:chOff x="6557822" y="2781869"/>
            <a:chExt cx="4284752" cy="1738467"/>
          </a:xfrm>
        </p:grpSpPr>
        <p:sp>
          <p:nvSpPr>
            <p:cNvPr id="15" name="Trapezoid 14">
              <a:extLst>
                <a:ext uri="{FF2B5EF4-FFF2-40B4-BE49-F238E27FC236}">
                  <a16:creationId xmlns:a16="http://schemas.microsoft.com/office/drawing/2014/main" id="{A6E730B7-A264-A6F5-FC2A-4A26FC1D4C42}"/>
                </a:ext>
              </a:extLst>
            </p:cNvPr>
            <p:cNvSpPr/>
            <p:nvPr/>
          </p:nvSpPr>
          <p:spPr>
            <a:xfrm rot="16594917" flipH="1">
              <a:off x="7804043" y="1535648"/>
              <a:ext cx="1738467" cy="4230910"/>
            </a:xfrm>
            <a:prstGeom prst="trapezoid">
              <a:avLst/>
            </a:prstGeom>
            <a:solidFill>
              <a:srgbClr val="70D7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23" name="TextBox 22">
              <a:extLst>
                <a:ext uri="{FF2B5EF4-FFF2-40B4-BE49-F238E27FC236}">
                  <a16:creationId xmlns:a16="http://schemas.microsoft.com/office/drawing/2014/main" id="{2C417F14-3FF5-FB17-1003-1B87583D98B3}"/>
                </a:ext>
              </a:extLst>
            </p:cNvPr>
            <p:cNvSpPr txBox="1"/>
            <p:nvPr/>
          </p:nvSpPr>
          <p:spPr>
            <a:xfrm rot="407772">
              <a:off x="6682242" y="3371092"/>
              <a:ext cx="4160332" cy="400110"/>
            </a:xfrm>
            <a:prstGeom prst="rect">
              <a:avLst/>
            </a:prstGeom>
            <a:noFill/>
          </p:spPr>
          <p:txBody>
            <a:bodyPr wrap="square" rtlCol="0">
              <a:spAutoFit/>
            </a:bodyPr>
            <a:lstStyle/>
            <a:p>
              <a:pPr algn="ctr"/>
              <a:r>
                <a:rPr lang="en-US" sz="2000" dirty="0"/>
                <a:t>Where’s the paperwork?</a:t>
              </a:r>
            </a:p>
          </p:txBody>
        </p:sp>
      </p:grpSp>
      <p:sp>
        <p:nvSpPr>
          <p:cNvPr id="10" name="Title 3">
            <a:extLst>
              <a:ext uri="{FF2B5EF4-FFF2-40B4-BE49-F238E27FC236}">
                <a16:creationId xmlns:a16="http://schemas.microsoft.com/office/drawing/2014/main" id="{07F93606-F22F-23DE-0FEE-CEE9553057C6}"/>
              </a:ext>
            </a:extLst>
          </p:cNvPr>
          <p:cNvSpPr txBox="1">
            <a:spLocks/>
          </p:cNvSpPr>
          <p:nvPr/>
        </p:nvSpPr>
        <p:spPr>
          <a:xfrm>
            <a:off x="2468055" y="5276081"/>
            <a:ext cx="7332606" cy="1282904"/>
          </a:xfrm>
          <a:prstGeom prst="rect">
            <a:avLst/>
          </a:prstGeom>
        </p:spPr>
        <p:txBody>
          <a:bodyPr vert="horz" wrap="square" lIns="0" tIns="0" rIns="0" bIns="0" rtlCol="0" anchor="t">
            <a:normAutofit/>
          </a:bodyPr>
          <a:lstStyle>
            <a:lvl1pPr algn="l" defTabSz="914400" rtl="0" eaLnBrk="1" latinLnBrk="0" hangingPunct="1">
              <a:lnSpc>
                <a:spcPct val="90000"/>
              </a:lnSpc>
              <a:spcBef>
                <a:spcPct val="0"/>
              </a:spcBef>
              <a:buNone/>
              <a:defRPr sz="2800" i="1" kern="1200">
                <a:solidFill>
                  <a:schemeClr val="tx2"/>
                </a:solidFill>
                <a:latin typeface="+mj-lt"/>
                <a:ea typeface="+mj-ea"/>
                <a:cs typeface="+mj-cs"/>
              </a:defRPr>
            </a:lvl1pPr>
          </a:lstStyle>
          <a:p>
            <a:pPr algn="ctr"/>
            <a:r>
              <a:rPr lang="en-US" sz="4400" dirty="0"/>
              <a:t>Pay attention to patterns!</a:t>
            </a:r>
          </a:p>
          <a:p>
            <a:pPr algn="ctr"/>
            <a:r>
              <a:rPr lang="en-US" sz="4000" dirty="0"/>
              <a:t>Employees may need training!</a:t>
            </a:r>
          </a:p>
        </p:txBody>
      </p:sp>
    </p:spTree>
    <p:extLst>
      <p:ext uri="{BB962C8B-B14F-4D97-AF65-F5344CB8AC3E}">
        <p14:creationId xmlns:p14="http://schemas.microsoft.com/office/powerpoint/2010/main" val="1289705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left)">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wipe(right)">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wipe(left)">
                                      <p:cBhvr>
                                        <p:cTn id="22" dur="500"/>
                                        <p:tgtEl>
                                          <p:spTgt spid="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2" fill="hold" nodeType="click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wipe(right)">
                                      <p:cBhvr>
                                        <p:cTn id="27" dur="500"/>
                                        <p:tgtEl>
                                          <p:spTgt spid="8"/>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wipe(left)">
                                      <p:cBhvr>
                                        <p:cTn id="32" dur="500"/>
                                        <p:tgtEl>
                                          <p:spTgt spid="7"/>
                                        </p:tgtEl>
                                      </p:cBhvr>
                                    </p:animEffect>
                                  </p:childTnLst>
                                </p:cTn>
                              </p:par>
                            </p:childTnLst>
                          </p:cTn>
                        </p:par>
                        <p:par>
                          <p:cTn id="33" fill="hold">
                            <p:stCondLst>
                              <p:cond delay="500"/>
                            </p:stCondLst>
                            <p:childTnLst>
                              <p:par>
                                <p:cTn id="34" presetID="10" presetClass="entr" presetSubtype="0" fill="hold" grpId="0" nodeType="after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fade">
                                      <p:cBhvr>
                                        <p:cTn id="36"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1BE0A9-A901-09FD-0898-713267435D0C}"/>
              </a:ext>
            </a:extLst>
          </p:cNvPr>
          <p:cNvSpPr>
            <a:spLocks noGrp="1"/>
          </p:cNvSpPr>
          <p:nvPr>
            <p:ph type="title"/>
          </p:nvPr>
        </p:nvSpPr>
        <p:spPr/>
        <p:txBody>
          <a:bodyPr>
            <a:normAutofit/>
          </a:bodyPr>
          <a:lstStyle/>
          <a:p>
            <a:r>
              <a:rPr lang="en-US" sz="4000" dirty="0"/>
              <a:t>Needs Assessment Action Plan</a:t>
            </a:r>
          </a:p>
        </p:txBody>
      </p:sp>
      <p:sp>
        <p:nvSpPr>
          <p:cNvPr id="3" name="Content Placeholder 2">
            <a:extLst>
              <a:ext uri="{FF2B5EF4-FFF2-40B4-BE49-F238E27FC236}">
                <a16:creationId xmlns:a16="http://schemas.microsoft.com/office/drawing/2014/main" id="{00AF761C-F8E1-9E04-1E0A-082C4FFE37EC}"/>
              </a:ext>
            </a:extLst>
          </p:cNvPr>
          <p:cNvSpPr>
            <a:spLocks noGrp="1"/>
          </p:cNvSpPr>
          <p:nvPr>
            <p:ph idx="1"/>
          </p:nvPr>
        </p:nvSpPr>
        <p:spPr>
          <a:xfrm>
            <a:off x="577495" y="1375276"/>
            <a:ext cx="6330115" cy="3783013"/>
          </a:xfrm>
        </p:spPr>
        <p:txBody>
          <a:bodyPr>
            <a:normAutofit lnSpcReduction="10000"/>
          </a:bodyPr>
          <a:lstStyle/>
          <a:p>
            <a:r>
              <a:rPr lang="en-US" sz="2400" dirty="0">
                <a:solidFill>
                  <a:schemeClr val="tx2"/>
                </a:solidFill>
              </a:rPr>
              <a:t>Use the </a:t>
            </a:r>
            <a:r>
              <a:rPr lang="en-US" sz="2400" b="1" i="1" dirty="0">
                <a:solidFill>
                  <a:schemeClr val="tx2"/>
                </a:solidFill>
              </a:rPr>
              <a:t>Needs Assessment Action Plan </a:t>
            </a:r>
            <a:r>
              <a:rPr lang="en-US" sz="2400" dirty="0">
                <a:solidFill>
                  <a:schemeClr val="tx2"/>
                </a:solidFill>
              </a:rPr>
              <a:t>to list the issue presented</a:t>
            </a:r>
          </a:p>
          <a:p>
            <a:r>
              <a:rPr lang="en-US" sz="2400" dirty="0">
                <a:solidFill>
                  <a:schemeClr val="tx2"/>
                </a:solidFill>
              </a:rPr>
              <a:t>Create an action plan for training </a:t>
            </a:r>
          </a:p>
          <a:p>
            <a:r>
              <a:rPr lang="en-US" sz="2400" dirty="0">
                <a:solidFill>
                  <a:schemeClr val="tx2"/>
                </a:solidFill>
              </a:rPr>
              <a:t>Discuss the plan with the employee(s) you wish to train </a:t>
            </a:r>
          </a:p>
          <a:p>
            <a:r>
              <a:rPr lang="en-US" sz="2400" dirty="0">
                <a:solidFill>
                  <a:schemeClr val="tx2"/>
                </a:solidFill>
              </a:rPr>
              <a:t>Training can be completed same day or at another time</a:t>
            </a:r>
          </a:p>
        </p:txBody>
      </p:sp>
      <p:pic>
        <p:nvPicPr>
          <p:cNvPr id="5" name="Picture 4">
            <a:extLst>
              <a:ext uri="{FF2B5EF4-FFF2-40B4-BE49-F238E27FC236}">
                <a16:creationId xmlns:a16="http://schemas.microsoft.com/office/drawing/2014/main" id="{1F165CC2-B05A-47D8-1BFB-E9FCFBE56C7C}"/>
              </a:ext>
            </a:extLst>
          </p:cNvPr>
          <p:cNvPicPr>
            <a:picLocks noChangeAspect="1"/>
          </p:cNvPicPr>
          <p:nvPr/>
        </p:nvPicPr>
        <p:blipFill>
          <a:blip r:embed="rId2"/>
          <a:stretch>
            <a:fillRect/>
          </a:stretch>
        </p:blipFill>
        <p:spPr>
          <a:xfrm>
            <a:off x="7991061" y="717275"/>
            <a:ext cx="3403200" cy="4421992"/>
          </a:xfrm>
          <a:prstGeom prst="rect">
            <a:avLst/>
          </a:prstGeom>
          <a:ln w="57150">
            <a:solidFill>
              <a:srgbClr val="89D4F0"/>
            </a:solidFill>
          </a:ln>
        </p:spPr>
      </p:pic>
      <p:sp>
        <p:nvSpPr>
          <p:cNvPr id="6" name="TextBox 5">
            <a:extLst>
              <a:ext uri="{FF2B5EF4-FFF2-40B4-BE49-F238E27FC236}">
                <a16:creationId xmlns:a16="http://schemas.microsoft.com/office/drawing/2014/main" id="{C520D2F3-D336-54B3-731B-F50E6A5108C9}"/>
              </a:ext>
            </a:extLst>
          </p:cNvPr>
          <p:cNvSpPr txBox="1"/>
          <p:nvPr/>
        </p:nvSpPr>
        <p:spPr>
          <a:xfrm>
            <a:off x="1535619" y="5690506"/>
            <a:ext cx="9120761" cy="908518"/>
          </a:xfrm>
          <a:prstGeom prst="rect">
            <a:avLst/>
          </a:prstGeom>
          <a:noFill/>
          <a:ln w="57150">
            <a:solidFill>
              <a:srgbClr val="89D4F0"/>
            </a:solidFill>
          </a:ln>
        </p:spPr>
        <p:txBody>
          <a:bodyPr wrap="square">
            <a:spAutoFit/>
          </a:bodyPr>
          <a:lstStyle/>
          <a:p>
            <a:pPr marL="1944" marR="0" lvl="0" algn="ctr" defTabSz="914400" rtl="0" eaLnBrk="1" fontAlgn="auto" latinLnBrk="0" hangingPunct="1">
              <a:lnSpc>
                <a:spcPct val="140000"/>
              </a:lnSpc>
              <a:spcBef>
                <a:spcPts val="1000"/>
              </a:spcBef>
              <a:spcAft>
                <a:spcPts val="0"/>
              </a:spcAft>
              <a:buClrTx/>
              <a:buSzTx/>
              <a:tabLst/>
              <a:defRPr/>
            </a:pPr>
            <a:r>
              <a:rPr kumimoji="0" lang="en-US" sz="2000" b="0" i="0" u="none" strike="noStrike" kern="1200" cap="none" spc="0" normalizeH="0" baseline="0" noProof="0" dirty="0">
                <a:ln>
                  <a:noFill/>
                </a:ln>
                <a:solidFill>
                  <a:srgbClr val="E8E8E2"/>
                </a:solidFill>
                <a:effectLst/>
                <a:uLnTx/>
                <a:uFillTx/>
                <a:latin typeface="Univers"/>
                <a:ea typeface="+mn-ea"/>
                <a:cs typeface="+mn-cs"/>
              </a:rPr>
              <a:t>Having a plan before training is essential in staying on point and focused on the tasks that needs to be learned</a:t>
            </a:r>
          </a:p>
        </p:txBody>
      </p:sp>
    </p:spTree>
    <p:extLst>
      <p:ext uri="{BB962C8B-B14F-4D97-AF65-F5344CB8AC3E}">
        <p14:creationId xmlns:p14="http://schemas.microsoft.com/office/powerpoint/2010/main" val="356401513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D0677C30-F866-5FD1-AA48-A5A888E4FD39}"/>
              </a:ext>
            </a:extLst>
          </p:cNvPr>
          <p:cNvSpPr/>
          <p:nvPr/>
        </p:nvSpPr>
        <p:spPr>
          <a:xfrm>
            <a:off x="0" y="3935506"/>
            <a:ext cx="12192000" cy="390033"/>
          </a:xfrm>
          <a:prstGeom prst="rect">
            <a:avLst/>
          </a:prstGeom>
          <a:solidFill>
            <a:srgbClr val="24393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03AE01F8-2935-EC31-7EC8-603B4209EE96}"/>
              </a:ext>
            </a:extLst>
          </p:cNvPr>
          <p:cNvSpPr/>
          <p:nvPr/>
        </p:nvSpPr>
        <p:spPr>
          <a:xfrm rot="21154819">
            <a:off x="843827" y="1147409"/>
            <a:ext cx="9603531" cy="3046988"/>
          </a:xfrm>
          <a:prstGeom prst="rect">
            <a:avLst/>
          </a:prstGeom>
          <a:noFill/>
        </p:spPr>
        <p:txBody>
          <a:bodyPr wrap="square" lIns="91440" tIns="45720" rIns="91440" bIns="45720">
            <a:spAutoFit/>
          </a:bodyPr>
          <a:lstStyle/>
          <a:p>
            <a:pPr algn="ctr"/>
            <a:r>
              <a:rPr lang="en-US" sz="9600" b="1" cap="none" spc="0" dirty="0">
                <a:ln w="6600">
                  <a:solidFill>
                    <a:srgbClr val="70D7E2"/>
                  </a:solidFill>
                  <a:prstDash val="solid"/>
                </a:ln>
                <a:solidFill>
                  <a:srgbClr val="FFFFFF"/>
                </a:solidFill>
                <a:effectLst>
                  <a:outerShdw dist="38100" dir="2700000" algn="tl" rotWithShape="0">
                    <a:schemeClr val="accent2"/>
                  </a:outerShdw>
                </a:effectLst>
              </a:rPr>
              <a:t>Power of </a:t>
            </a:r>
          </a:p>
          <a:p>
            <a:pPr algn="ctr"/>
            <a:r>
              <a:rPr lang="en-US" sz="9600" b="1" cap="none" spc="0" dirty="0">
                <a:ln w="6600">
                  <a:solidFill>
                    <a:srgbClr val="70D7E2"/>
                  </a:solidFill>
                  <a:prstDash val="solid"/>
                </a:ln>
                <a:solidFill>
                  <a:srgbClr val="FFFFFF"/>
                </a:solidFill>
                <a:effectLst>
                  <a:outerShdw dist="38100" dir="2700000" algn="tl" rotWithShape="0">
                    <a:schemeClr val="accent2"/>
                  </a:outerShdw>
                </a:effectLst>
              </a:rPr>
              <a:t>Trained Staff</a:t>
            </a:r>
          </a:p>
        </p:txBody>
      </p:sp>
      <p:pic>
        <p:nvPicPr>
          <p:cNvPr id="5" name="Picture 4" descr="A picture containing text, electronics, display&#10;&#10;Description automatically generated">
            <a:extLst>
              <a:ext uri="{FF2B5EF4-FFF2-40B4-BE49-F238E27FC236}">
                <a16:creationId xmlns:a16="http://schemas.microsoft.com/office/drawing/2014/main" id="{E82D9223-0E5F-3559-4D3D-BABA15EFE39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a:off x="4829771" y="-504230"/>
            <a:ext cx="2532459" cy="12191999"/>
          </a:xfrm>
          <a:prstGeom prst="rect">
            <a:avLst/>
          </a:prstGeom>
        </p:spPr>
      </p:pic>
    </p:spTree>
    <p:extLst>
      <p:ext uri="{BB962C8B-B14F-4D97-AF65-F5344CB8AC3E}">
        <p14:creationId xmlns:p14="http://schemas.microsoft.com/office/powerpoint/2010/main" val="93683632"/>
      </p:ext>
    </p:extLst>
  </p:cSld>
  <p:clrMapOvr>
    <a:overrideClrMapping bg1="dk1" tx1="lt1" bg2="dk2" tx2="lt2" accent1="accent1" accent2="accent2" accent3="accent3" accent4="accent4" accent5="accent5" accent6="accent6" hlink="hlink" folHlink="folHlink"/>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FDC8E0-9DB7-3CA6-A12D-C7D055BA4CDF}"/>
              </a:ext>
            </a:extLst>
          </p:cNvPr>
          <p:cNvSpPr>
            <a:spLocks noGrp="1"/>
          </p:cNvSpPr>
          <p:nvPr>
            <p:ph type="title"/>
          </p:nvPr>
        </p:nvSpPr>
        <p:spPr/>
        <p:txBody>
          <a:bodyPr>
            <a:normAutofit/>
          </a:bodyPr>
          <a:lstStyle/>
          <a:p>
            <a:r>
              <a:rPr lang="en-US" sz="4000" dirty="0"/>
              <a:t>Training, From The Start</a:t>
            </a:r>
          </a:p>
        </p:txBody>
      </p:sp>
      <p:sp>
        <p:nvSpPr>
          <p:cNvPr id="3" name="Content Placeholder 2">
            <a:extLst>
              <a:ext uri="{FF2B5EF4-FFF2-40B4-BE49-F238E27FC236}">
                <a16:creationId xmlns:a16="http://schemas.microsoft.com/office/drawing/2014/main" id="{461749DD-0CA9-264C-49D8-F3D807E1C10B}"/>
              </a:ext>
            </a:extLst>
          </p:cNvPr>
          <p:cNvSpPr>
            <a:spLocks noGrp="1"/>
          </p:cNvSpPr>
          <p:nvPr>
            <p:ph idx="1"/>
          </p:nvPr>
        </p:nvSpPr>
        <p:spPr>
          <a:xfrm>
            <a:off x="441960" y="1482587"/>
            <a:ext cx="8471840" cy="4986613"/>
          </a:xfrm>
        </p:spPr>
        <p:txBody>
          <a:bodyPr>
            <a:normAutofit lnSpcReduction="10000"/>
          </a:bodyPr>
          <a:lstStyle/>
          <a:p>
            <a:r>
              <a:rPr lang="en-US" sz="2400" dirty="0">
                <a:solidFill>
                  <a:schemeClr val="tx2"/>
                </a:solidFill>
              </a:rPr>
              <a:t>Set expectations</a:t>
            </a:r>
          </a:p>
          <a:p>
            <a:pPr lvl="1"/>
            <a:r>
              <a:rPr lang="en-US" sz="2000" dirty="0">
                <a:solidFill>
                  <a:schemeClr val="tx2"/>
                </a:solidFill>
              </a:rPr>
              <a:t>Beginning of the school year</a:t>
            </a:r>
          </a:p>
          <a:p>
            <a:pPr lvl="1"/>
            <a:r>
              <a:rPr lang="en-US" sz="2000" dirty="0">
                <a:solidFill>
                  <a:schemeClr val="tx2"/>
                </a:solidFill>
              </a:rPr>
              <a:t>When you receive a new employee</a:t>
            </a:r>
          </a:p>
          <a:p>
            <a:r>
              <a:rPr lang="en-US" sz="2400" dirty="0">
                <a:solidFill>
                  <a:schemeClr val="tx2"/>
                </a:solidFill>
              </a:rPr>
              <a:t>Accept change resistance</a:t>
            </a:r>
          </a:p>
          <a:p>
            <a:r>
              <a:rPr lang="en-US" sz="2400" dirty="0">
                <a:solidFill>
                  <a:schemeClr val="tx2"/>
                </a:solidFill>
              </a:rPr>
              <a:t>Create an opportunity to re-skill and re-scale</a:t>
            </a:r>
          </a:p>
          <a:p>
            <a:r>
              <a:rPr lang="en-US" sz="2400" dirty="0">
                <a:solidFill>
                  <a:schemeClr val="tx2"/>
                </a:solidFill>
              </a:rPr>
              <a:t>Determine what employees know vs. what they need to know</a:t>
            </a:r>
          </a:p>
          <a:p>
            <a:r>
              <a:rPr lang="en-US" sz="2400" dirty="0">
                <a:solidFill>
                  <a:schemeClr val="tx2"/>
                </a:solidFill>
              </a:rPr>
              <a:t>Create a </a:t>
            </a:r>
            <a:r>
              <a:rPr lang="en-US" sz="2400" b="1" i="1" dirty="0">
                <a:solidFill>
                  <a:schemeClr val="tx2"/>
                </a:solidFill>
              </a:rPr>
              <a:t>Needs Assessment Action Plan </a:t>
            </a:r>
            <a:r>
              <a:rPr lang="en-US" sz="2400" dirty="0">
                <a:solidFill>
                  <a:schemeClr val="tx2"/>
                </a:solidFill>
              </a:rPr>
              <a:t>and make time for training</a:t>
            </a:r>
          </a:p>
        </p:txBody>
      </p:sp>
      <p:pic>
        <p:nvPicPr>
          <p:cNvPr id="4" name="Picture 3">
            <a:extLst>
              <a:ext uri="{FF2B5EF4-FFF2-40B4-BE49-F238E27FC236}">
                <a16:creationId xmlns:a16="http://schemas.microsoft.com/office/drawing/2014/main" id="{1E38AB9E-4823-4F5A-827B-E235F1D90EC2}"/>
              </a:ext>
            </a:extLst>
          </p:cNvPr>
          <p:cNvPicPr>
            <a:picLocks noChangeAspect="1"/>
          </p:cNvPicPr>
          <p:nvPr/>
        </p:nvPicPr>
        <p:blipFill rotWithShape="1">
          <a:blip r:embed="rId2"/>
          <a:srcRect l="4732" t="6956" r="51306" b="65470"/>
          <a:stretch/>
        </p:blipFill>
        <p:spPr>
          <a:xfrm>
            <a:off x="9109835" y="3294101"/>
            <a:ext cx="2562227" cy="1205295"/>
          </a:xfrm>
          <a:prstGeom prst="rect">
            <a:avLst/>
          </a:prstGeom>
        </p:spPr>
      </p:pic>
      <p:pic>
        <p:nvPicPr>
          <p:cNvPr id="5" name="Picture 4">
            <a:extLst>
              <a:ext uri="{FF2B5EF4-FFF2-40B4-BE49-F238E27FC236}">
                <a16:creationId xmlns:a16="http://schemas.microsoft.com/office/drawing/2014/main" id="{C4FBED3C-49AD-9843-4985-4A80448F4983}"/>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9804" b="89760" l="9314" r="91013">
                        <a14:foregroundMark x1="15686" y1="12854" x2="16176" y2="24837"/>
                        <a14:foregroundMark x1="39052" y1="13072" x2="39379" y2="22004"/>
                        <a14:foregroundMark x1="62418" y1="13072" x2="62418" y2="21133"/>
                        <a14:foregroundMark x1="84967" y1="12854" x2="85294" y2="23529"/>
                        <a14:foregroundMark x1="82026" y1="47495" x2="83170" y2="56863"/>
                        <a14:foregroundMark x1="61111" y1="44662" x2="60948" y2="55773"/>
                        <a14:foregroundMark x1="15850" y1="44227" x2="16830" y2="56209"/>
                        <a14:foregroundMark x1="20425" y1="11547" x2="20098" y2="24401"/>
                        <a14:foregroundMark x1="17157" y1="12418" x2="10458" y2="26797"/>
                        <a14:foregroundMark x1="10458" y1="26797" x2="12255" y2="27887"/>
                        <a14:foregroundMark x1="12908" y1="26144" x2="16830" y2="14161"/>
                        <a14:foregroundMark x1="16830" y1="14161" x2="17320" y2="13508"/>
                        <a14:foregroundMark x1="17320" y1="14161" x2="16340" y2="23965"/>
                        <a14:foregroundMark x1="12582" y1="13943" x2="13399" y2="27233"/>
                        <a14:foregroundMark x1="22059" y1="15251" x2="22386" y2="19172"/>
                        <a14:foregroundMark x1="85131" y1="42266" x2="87255" y2="52288"/>
                        <a14:foregroundMark x1="85131" y1="72985" x2="86111" y2="86492"/>
                        <a14:foregroundMark x1="79248" y1="47930" x2="89216" y2="54902"/>
                        <a14:foregroundMark x1="89216" y1="54902" x2="89379" y2="49455"/>
                        <a14:foregroundMark x1="62908" y1="74074" x2="60621" y2="88889"/>
                        <a14:foregroundMark x1="39216" y1="74510" x2="42157" y2="86057"/>
                        <a14:foregroundMark x1="32843" y1="84532" x2="41993" y2="82789"/>
                        <a14:foregroundMark x1="16176" y1="73203" x2="17484" y2="86710"/>
                        <a14:foregroundMark x1="13399" y1="84967" x2="21895" y2="83442"/>
                        <a14:foregroundMark x1="54412" y1="73420" x2="65686" y2="71678"/>
                        <a14:foregroundMark x1="65686" y1="71678" x2="67810" y2="71678"/>
                        <a14:foregroundMark x1="32843" y1="73203" x2="42484" y2="72549"/>
                        <a14:foregroundMark x1="42484" y1="72549" x2="43301" y2="72549"/>
                        <a14:foregroundMark x1="10784" y1="50980" x2="22222" y2="52723"/>
                        <a14:foregroundMark x1="32843" y1="43791" x2="41830" y2="43355"/>
                        <a14:foregroundMark x1="41830" y1="43355" x2="45588" y2="46405"/>
                        <a14:foregroundMark x1="56536" y1="43137" x2="66993" y2="43355"/>
                        <a14:foregroundMark x1="83660" y1="15468" x2="85621" y2="27887"/>
                        <a14:foregroundMark x1="88562" y1="16340" x2="88889" y2="25490"/>
                        <a14:foregroundMark x1="77614" y1="20261" x2="88889" y2="28105"/>
                        <a14:foregroundMark x1="88889" y1="28105" x2="91176" y2="28540"/>
                        <a14:foregroundMark x1="55229" y1="83442" x2="60458" y2="83660"/>
                        <a14:foregroundMark x1="33987" y1="25490" x2="44771" y2="25054"/>
                        <a14:foregroundMark x1="32680" y1="16558" x2="44281" y2="17647"/>
                        <a14:foregroundMark x1="44771" y1="16340" x2="44281" y2="16993"/>
                        <a14:foregroundMark x1="31863" y1="15904" x2="31863" y2="15904"/>
                        <a14:foregroundMark x1="11438" y1="16776" x2="11438" y2="16776"/>
                        <a14:foregroundMark x1="9314" y1="16558" x2="9314" y2="16558"/>
                        <a14:foregroundMark x1="62255" y1="20479" x2="66340" y2="26580"/>
                        <a14:foregroundMark x1="57026" y1="13072" x2="57026" y2="13072"/>
                        <a14:foregroundMark x1="79085" y1="13508" x2="79085" y2="13508"/>
                        <a14:foregroundMark x1="43137" y1="13508" x2="43137" y2="13508"/>
                        <a14:foregroundMark x1="31699" y1="16776" x2="31699" y2="16776"/>
                        <a14:foregroundMark x1="57680" y1="49237" x2="65196" y2="51198"/>
                        <a14:foregroundMark x1="79248" y1="42702" x2="79248" y2="42702"/>
                        <a14:foregroundMark x1="78922" y1="42919" x2="79902" y2="46405"/>
                        <a14:foregroundMark x1="78595" y1="72113" x2="78595" y2="72113"/>
                        <a14:foregroundMark x1="20915" y1="72985" x2="22059" y2="79956"/>
                        <a14:foregroundMark x1="11765" y1="76688" x2="17157" y2="75381"/>
                        <a14:foregroundMark x1="22712" y1="75817" x2="23203" y2="79085"/>
                        <a14:foregroundMark x1="9477" y1="75817" x2="14052" y2="80174"/>
                        <a14:foregroundMark x1="21405" y1="42702" x2="21405" y2="42702"/>
                        <a14:foregroundMark x1="33660" y1="12418" x2="35131" y2="12854"/>
                        <a14:foregroundMark x1="68301" y1="16776" x2="68301" y2="16776"/>
                        <a14:foregroundMark x1="53595" y1="16340" x2="53595" y2="16340"/>
                        <a14:foregroundMark x1="53922" y1="76253" x2="53922" y2="76253"/>
                        <a14:foregroundMark x1="31373" y1="76253" x2="31373" y2="76253"/>
                      </a14:backgroundRemoval>
                    </a14:imgEffect>
                  </a14:imgLayer>
                </a14:imgProps>
              </a:ext>
            </a:extLst>
          </a:blip>
          <a:srcRect l="3525" t="66727" r="51489" b="5704"/>
          <a:stretch/>
        </p:blipFill>
        <p:spPr>
          <a:xfrm>
            <a:off x="9023753" y="1143633"/>
            <a:ext cx="2622430" cy="1205295"/>
          </a:xfrm>
          <a:prstGeom prst="rect">
            <a:avLst/>
          </a:prstGeom>
        </p:spPr>
      </p:pic>
      <p:pic>
        <p:nvPicPr>
          <p:cNvPr id="6" name="Picture 5">
            <a:extLst>
              <a:ext uri="{FF2B5EF4-FFF2-40B4-BE49-F238E27FC236}">
                <a16:creationId xmlns:a16="http://schemas.microsoft.com/office/drawing/2014/main" id="{6ED45B81-BE1C-A974-0CCA-DA3C7243CE4B}"/>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9804" b="89760" l="9314" r="91013">
                        <a14:foregroundMark x1="15686" y1="12854" x2="16176" y2="24837"/>
                        <a14:foregroundMark x1="39052" y1="13072" x2="39379" y2="22004"/>
                        <a14:foregroundMark x1="62418" y1="13072" x2="62418" y2="21133"/>
                        <a14:foregroundMark x1="84967" y1="12854" x2="85294" y2="23529"/>
                        <a14:foregroundMark x1="82026" y1="47495" x2="83170" y2="56863"/>
                        <a14:foregroundMark x1="61111" y1="44662" x2="60948" y2="55773"/>
                        <a14:foregroundMark x1="15850" y1="44227" x2="16830" y2="56209"/>
                        <a14:foregroundMark x1="20425" y1="11547" x2="20098" y2="24401"/>
                        <a14:foregroundMark x1="17157" y1="12418" x2="10458" y2="26797"/>
                        <a14:foregroundMark x1="10458" y1="26797" x2="12255" y2="27887"/>
                        <a14:foregroundMark x1="12908" y1="26144" x2="16830" y2="14161"/>
                        <a14:foregroundMark x1="16830" y1="14161" x2="17320" y2="13508"/>
                        <a14:foregroundMark x1="17320" y1="14161" x2="16340" y2="23965"/>
                        <a14:foregroundMark x1="12582" y1="13943" x2="13399" y2="27233"/>
                        <a14:foregroundMark x1="22059" y1="15251" x2="22386" y2="19172"/>
                        <a14:foregroundMark x1="85131" y1="42266" x2="87255" y2="52288"/>
                        <a14:foregroundMark x1="85131" y1="72985" x2="86111" y2="86492"/>
                        <a14:foregroundMark x1="79248" y1="47930" x2="89216" y2="54902"/>
                        <a14:foregroundMark x1="89216" y1="54902" x2="89379" y2="49455"/>
                        <a14:foregroundMark x1="62908" y1="74074" x2="60621" y2="88889"/>
                        <a14:foregroundMark x1="39216" y1="74510" x2="42157" y2="86057"/>
                        <a14:foregroundMark x1="32843" y1="84532" x2="41993" y2="82789"/>
                        <a14:foregroundMark x1="16176" y1="73203" x2="17484" y2="86710"/>
                        <a14:foregroundMark x1="13399" y1="84967" x2="21895" y2="83442"/>
                        <a14:foregroundMark x1="54412" y1="73420" x2="65686" y2="71678"/>
                        <a14:foregroundMark x1="65686" y1="71678" x2="67810" y2="71678"/>
                        <a14:foregroundMark x1="32843" y1="73203" x2="42484" y2="72549"/>
                        <a14:foregroundMark x1="42484" y1="72549" x2="43301" y2="72549"/>
                        <a14:foregroundMark x1="10784" y1="50980" x2="22222" y2="52723"/>
                        <a14:foregroundMark x1="32843" y1="43791" x2="41830" y2="43355"/>
                        <a14:foregroundMark x1="41830" y1="43355" x2="45588" y2="46405"/>
                        <a14:foregroundMark x1="56536" y1="43137" x2="66993" y2="43355"/>
                        <a14:foregroundMark x1="83660" y1="15468" x2="85621" y2="27887"/>
                        <a14:foregroundMark x1="88562" y1="16340" x2="88889" y2="25490"/>
                        <a14:foregroundMark x1="77614" y1="20261" x2="88889" y2="28105"/>
                        <a14:foregroundMark x1="88889" y1="28105" x2="91176" y2="28540"/>
                        <a14:foregroundMark x1="55229" y1="83442" x2="60458" y2="83660"/>
                        <a14:foregroundMark x1="33987" y1="25490" x2="44771" y2="25054"/>
                        <a14:foregroundMark x1="32680" y1="16558" x2="44281" y2="17647"/>
                        <a14:foregroundMark x1="44771" y1="16340" x2="44281" y2="16993"/>
                        <a14:foregroundMark x1="31863" y1="15904" x2="31863" y2="15904"/>
                        <a14:foregroundMark x1="11438" y1="16776" x2="11438" y2="16776"/>
                        <a14:foregroundMark x1="9314" y1="16558" x2="9314" y2="16558"/>
                        <a14:foregroundMark x1="62255" y1="20479" x2="66340" y2="26580"/>
                        <a14:foregroundMark x1="57026" y1="13072" x2="57026" y2="13072"/>
                        <a14:foregroundMark x1="79085" y1="13508" x2="79085" y2="13508"/>
                        <a14:foregroundMark x1="43137" y1="13508" x2="43137" y2="13508"/>
                        <a14:foregroundMark x1="31699" y1="16776" x2="31699" y2="16776"/>
                        <a14:foregroundMark x1="57680" y1="49237" x2="65196" y2="51198"/>
                        <a14:foregroundMark x1="79248" y1="42702" x2="79248" y2="42702"/>
                        <a14:foregroundMark x1="78922" y1="42919" x2="79902" y2="46405"/>
                        <a14:foregroundMark x1="78595" y1="72113" x2="78595" y2="72113"/>
                        <a14:foregroundMark x1="20915" y1="72985" x2="22059" y2="79956"/>
                        <a14:foregroundMark x1="11765" y1="76688" x2="17157" y2="75381"/>
                        <a14:foregroundMark x1="22712" y1="75817" x2="23203" y2="79085"/>
                        <a14:foregroundMark x1="9477" y1="75817" x2="14052" y2="80174"/>
                        <a14:foregroundMark x1="21405" y1="42702" x2="21405" y2="42702"/>
                        <a14:foregroundMark x1="33660" y1="12418" x2="35131" y2="12854"/>
                        <a14:foregroundMark x1="68301" y1="16776" x2="68301" y2="16776"/>
                        <a14:foregroundMark x1="53595" y1="16340" x2="53595" y2="16340"/>
                        <a14:foregroundMark x1="53922" y1="76253" x2="53922" y2="76253"/>
                        <a14:foregroundMark x1="31373" y1="76253" x2="31373" y2="76253"/>
                      </a14:backgroundRemoval>
                    </a14:imgEffect>
                  </a14:imgLayer>
                </a14:imgProps>
              </a:ext>
            </a:extLst>
          </a:blip>
          <a:srcRect l="49871" t="36998" r="6175" b="35433"/>
          <a:stretch/>
        </p:blipFill>
        <p:spPr>
          <a:xfrm>
            <a:off x="9083957" y="68402"/>
            <a:ext cx="2562226" cy="1205295"/>
          </a:xfrm>
          <a:prstGeom prst="rect">
            <a:avLst/>
          </a:prstGeom>
        </p:spPr>
      </p:pic>
      <p:pic>
        <p:nvPicPr>
          <p:cNvPr id="7" name="Picture 6">
            <a:extLst>
              <a:ext uri="{FF2B5EF4-FFF2-40B4-BE49-F238E27FC236}">
                <a16:creationId xmlns:a16="http://schemas.microsoft.com/office/drawing/2014/main" id="{3F6DC65D-6103-5074-0E2D-54ADA6DDDF38}"/>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9804" b="89760" l="9314" r="91013">
                        <a14:foregroundMark x1="15686" y1="12854" x2="16176" y2="24837"/>
                        <a14:foregroundMark x1="39052" y1="13072" x2="39379" y2="22004"/>
                        <a14:foregroundMark x1="62418" y1="13072" x2="62418" y2="21133"/>
                        <a14:foregroundMark x1="84967" y1="12854" x2="85294" y2="23529"/>
                        <a14:foregroundMark x1="82026" y1="47495" x2="83170" y2="56863"/>
                        <a14:foregroundMark x1="61111" y1="44662" x2="60948" y2="55773"/>
                        <a14:foregroundMark x1="15850" y1="44227" x2="16830" y2="56209"/>
                        <a14:foregroundMark x1="20425" y1="11547" x2="20098" y2="24401"/>
                        <a14:foregroundMark x1="17157" y1="12418" x2="10458" y2="26797"/>
                        <a14:foregroundMark x1="10458" y1="26797" x2="12255" y2="27887"/>
                        <a14:foregroundMark x1="12908" y1="26144" x2="16830" y2="14161"/>
                        <a14:foregroundMark x1="16830" y1="14161" x2="17320" y2="13508"/>
                        <a14:foregroundMark x1="17320" y1="14161" x2="16340" y2="23965"/>
                        <a14:foregroundMark x1="12582" y1="13943" x2="13399" y2="27233"/>
                        <a14:foregroundMark x1="22059" y1="15251" x2="22386" y2="19172"/>
                        <a14:foregroundMark x1="85131" y1="42266" x2="87255" y2="52288"/>
                        <a14:foregroundMark x1="85131" y1="72985" x2="86111" y2="86492"/>
                        <a14:foregroundMark x1="79248" y1="47930" x2="89216" y2="54902"/>
                        <a14:foregroundMark x1="89216" y1="54902" x2="89379" y2="49455"/>
                        <a14:foregroundMark x1="62908" y1="74074" x2="60621" y2="88889"/>
                        <a14:foregroundMark x1="39216" y1="74510" x2="42157" y2="86057"/>
                        <a14:foregroundMark x1="32843" y1="84532" x2="41993" y2="82789"/>
                        <a14:foregroundMark x1="16176" y1="73203" x2="17484" y2="86710"/>
                        <a14:foregroundMark x1="13399" y1="84967" x2="21895" y2="83442"/>
                        <a14:foregroundMark x1="54412" y1="73420" x2="65686" y2="71678"/>
                        <a14:foregroundMark x1="65686" y1="71678" x2="67810" y2="71678"/>
                        <a14:foregroundMark x1="32843" y1="73203" x2="42484" y2="72549"/>
                        <a14:foregroundMark x1="42484" y1="72549" x2="43301" y2="72549"/>
                        <a14:foregroundMark x1="10784" y1="50980" x2="22222" y2="52723"/>
                        <a14:foregroundMark x1="32843" y1="43791" x2="41830" y2="43355"/>
                        <a14:foregroundMark x1="41830" y1="43355" x2="45588" y2="46405"/>
                        <a14:foregroundMark x1="56536" y1="43137" x2="66993" y2="43355"/>
                        <a14:foregroundMark x1="83660" y1="15468" x2="85621" y2="27887"/>
                        <a14:foregroundMark x1="88562" y1="16340" x2="88889" y2="25490"/>
                        <a14:foregroundMark x1="77614" y1="20261" x2="88889" y2="28105"/>
                        <a14:foregroundMark x1="88889" y1="28105" x2="91176" y2="28540"/>
                        <a14:foregroundMark x1="55229" y1="83442" x2="60458" y2="83660"/>
                        <a14:foregroundMark x1="33987" y1="25490" x2="44771" y2="25054"/>
                        <a14:foregroundMark x1="32680" y1="16558" x2="44281" y2="17647"/>
                        <a14:foregroundMark x1="44771" y1="16340" x2="44281" y2="16993"/>
                        <a14:foregroundMark x1="31863" y1="15904" x2="31863" y2="15904"/>
                        <a14:foregroundMark x1="11438" y1="16776" x2="11438" y2="16776"/>
                        <a14:foregroundMark x1="9314" y1="16558" x2="9314" y2="16558"/>
                        <a14:foregroundMark x1="62255" y1="20479" x2="66340" y2="26580"/>
                        <a14:foregroundMark x1="57026" y1="13072" x2="57026" y2="13072"/>
                        <a14:foregroundMark x1="79085" y1="13508" x2="79085" y2="13508"/>
                        <a14:foregroundMark x1="43137" y1="13508" x2="43137" y2="13508"/>
                        <a14:foregroundMark x1="31699" y1="16776" x2="31699" y2="16776"/>
                        <a14:foregroundMark x1="57680" y1="49237" x2="65196" y2="51198"/>
                        <a14:foregroundMark x1="79248" y1="42702" x2="79248" y2="42702"/>
                        <a14:foregroundMark x1="78922" y1="42919" x2="79902" y2="46405"/>
                        <a14:foregroundMark x1="78595" y1="72113" x2="78595" y2="72113"/>
                        <a14:foregroundMark x1="20915" y1="72985" x2="22059" y2="79956"/>
                        <a14:foregroundMark x1="11765" y1="76688" x2="17157" y2="75381"/>
                        <a14:foregroundMark x1="22712" y1="75817" x2="23203" y2="79085"/>
                        <a14:foregroundMark x1="9477" y1="75817" x2="14052" y2="80174"/>
                        <a14:foregroundMark x1="21405" y1="42702" x2="21405" y2="42702"/>
                        <a14:foregroundMark x1="33660" y1="12418" x2="35131" y2="12854"/>
                        <a14:foregroundMark x1="68301" y1="16776" x2="68301" y2="16776"/>
                        <a14:foregroundMark x1="53595" y1="16340" x2="53595" y2="16340"/>
                        <a14:foregroundMark x1="53922" y1="76253" x2="53922" y2="76253"/>
                        <a14:foregroundMark x1="31373" y1="76253" x2="31373" y2="76253"/>
                      </a14:backgroundRemoval>
                    </a14:imgEffect>
                  </a14:imgLayer>
                </a14:imgProps>
              </a:ext>
            </a:extLst>
          </a:blip>
          <a:srcRect l="5916" t="36998" r="50129" b="35433"/>
          <a:stretch/>
        </p:blipFill>
        <p:spPr>
          <a:xfrm>
            <a:off x="9179029" y="5439676"/>
            <a:ext cx="2562227" cy="1205295"/>
          </a:xfrm>
          <a:prstGeom prst="rect">
            <a:avLst/>
          </a:prstGeom>
        </p:spPr>
      </p:pic>
      <p:pic>
        <p:nvPicPr>
          <p:cNvPr id="8" name="Picture 7">
            <a:extLst>
              <a:ext uri="{FF2B5EF4-FFF2-40B4-BE49-F238E27FC236}">
                <a16:creationId xmlns:a16="http://schemas.microsoft.com/office/drawing/2014/main" id="{0362240C-1577-10F8-34EA-4D8097F0223B}"/>
              </a:ext>
            </a:extLst>
          </p:cNvPr>
          <p:cNvPicPr>
            <a:picLocks noChangeAspect="1"/>
          </p:cNvPicPr>
          <p:nvPr/>
        </p:nvPicPr>
        <p:blipFill rotWithShape="1">
          <a:blip r:embed="rId2"/>
          <a:srcRect l="48745" t="6956" r="6261" b="65470"/>
          <a:stretch/>
        </p:blipFill>
        <p:spPr>
          <a:xfrm>
            <a:off x="9053855" y="4369334"/>
            <a:ext cx="2622430" cy="1205295"/>
          </a:xfrm>
          <a:prstGeom prst="rect">
            <a:avLst/>
          </a:prstGeom>
        </p:spPr>
      </p:pic>
      <p:pic>
        <p:nvPicPr>
          <p:cNvPr id="9" name="Picture 8">
            <a:extLst>
              <a:ext uri="{FF2B5EF4-FFF2-40B4-BE49-F238E27FC236}">
                <a16:creationId xmlns:a16="http://schemas.microsoft.com/office/drawing/2014/main" id="{83774411-F876-3065-E53A-5FFF08211D9D}"/>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9804" b="89760" l="9314" r="91013">
                        <a14:foregroundMark x1="15686" y1="12854" x2="16176" y2="24837"/>
                        <a14:foregroundMark x1="39052" y1="13072" x2="39379" y2="22004"/>
                        <a14:foregroundMark x1="62418" y1="13072" x2="62418" y2="21133"/>
                        <a14:foregroundMark x1="84967" y1="12854" x2="85294" y2="23529"/>
                        <a14:foregroundMark x1="82026" y1="47495" x2="83170" y2="56863"/>
                        <a14:foregroundMark x1="61111" y1="44662" x2="60948" y2="55773"/>
                        <a14:foregroundMark x1="15850" y1="44227" x2="16830" y2="56209"/>
                        <a14:foregroundMark x1="20425" y1="11547" x2="20098" y2="24401"/>
                        <a14:foregroundMark x1="17157" y1="12418" x2="10458" y2="26797"/>
                        <a14:foregroundMark x1="10458" y1="26797" x2="12255" y2="27887"/>
                        <a14:foregroundMark x1="12908" y1="26144" x2="16830" y2="14161"/>
                        <a14:foregroundMark x1="16830" y1="14161" x2="17320" y2="13508"/>
                        <a14:foregroundMark x1="17320" y1="14161" x2="16340" y2="23965"/>
                        <a14:foregroundMark x1="12582" y1="13943" x2="13399" y2="27233"/>
                        <a14:foregroundMark x1="22059" y1="15251" x2="22386" y2="19172"/>
                        <a14:foregroundMark x1="85131" y1="42266" x2="87255" y2="52288"/>
                        <a14:foregroundMark x1="85131" y1="72985" x2="86111" y2="86492"/>
                        <a14:foregroundMark x1="79248" y1="47930" x2="89216" y2="54902"/>
                        <a14:foregroundMark x1="89216" y1="54902" x2="89379" y2="49455"/>
                        <a14:foregroundMark x1="62908" y1="74074" x2="60621" y2="88889"/>
                        <a14:foregroundMark x1="39216" y1="74510" x2="42157" y2="86057"/>
                        <a14:foregroundMark x1="32843" y1="84532" x2="41993" y2="82789"/>
                        <a14:foregroundMark x1="16176" y1="73203" x2="17484" y2="86710"/>
                        <a14:foregroundMark x1="13399" y1="84967" x2="21895" y2="83442"/>
                        <a14:foregroundMark x1="54412" y1="73420" x2="65686" y2="71678"/>
                        <a14:foregroundMark x1="65686" y1="71678" x2="67810" y2="71678"/>
                        <a14:foregroundMark x1="32843" y1="73203" x2="42484" y2="72549"/>
                        <a14:foregroundMark x1="42484" y1="72549" x2="43301" y2="72549"/>
                        <a14:foregroundMark x1="10784" y1="50980" x2="22222" y2="52723"/>
                        <a14:foregroundMark x1="32843" y1="43791" x2="41830" y2="43355"/>
                        <a14:foregroundMark x1="41830" y1="43355" x2="45588" y2="46405"/>
                        <a14:foregroundMark x1="56536" y1="43137" x2="66993" y2="43355"/>
                        <a14:foregroundMark x1="83660" y1="15468" x2="85621" y2="27887"/>
                        <a14:foregroundMark x1="88562" y1="16340" x2="88889" y2="25490"/>
                        <a14:foregroundMark x1="77614" y1="20261" x2="88889" y2="28105"/>
                        <a14:foregroundMark x1="88889" y1="28105" x2="91176" y2="28540"/>
                        <a14:foregroundMark x1="55229" y1="83442" x2="60458" y2="83660"/>
                        <a14:foregroundMark x1="33987" y1="25490" x2="44771" y2="25054"/>
                        <a14:foregroundMark x1="32680" y1="16558" x2="44281" y2="17647"/>
                        <a14:foregroundMark x1="44771" y1="16340" x2="44281" y2="16993"/>
                        <a14:foregroundMark x1="31863" y1="15904" x2="31863" y2="15904"/>
                        <a14:foregroundMark x1="11438" y1="16776" x2="11438" y2="16776"/>
                        <a14:foregroundMark x1="9314" y1="16558" x2="9314" y2="16558"/>
                        <a14:foregroundMark x1="62255" y1="20479" x2="66340" y2="26580"/>
                        <a14:foregroundMark x1="57026" y1="13072" x2="57026" y2="13072"/>
                        <a14:foregroundMark x1="79085" y1="13508" x2="79085" y2="13508"/>
                        <a14:foregroundMark x1="43137" y1="13508" x2="43137" y2="13508"/>
                        <a14:foregroundMark x1="31699" y1="16776" x2="31699" y2="16776"/>
                        <a14:foregroundMark x1="57680" y1="49237" x2="65196" y2="51198"/>
                        <a14:foregroundMark x1="79248" y1="42702" x2="79248" y2="42702"/>
                        <a14:foregroundMark x1="78922" y1="42919" x2="79902" y2="46405"/>
                        <a14:foregroundMark x1="78595" y1="72113" x2="78595" y2="72113"/>
                        <a14:foregroundMark x1="20915" y1="72985" x2="22059" y2="79956"/>
                        <a14:foregroundMark x1="11765" y1="76688" x2="17157" y2="75381"/>
                        <a14:foregroundMark x1="22712" y1="75817" x2="23203" y2="79085"/>
                        <a14:foregroundMark x1="9477" y1="75817" x2="14052" y2="80174"/>
                        <a14:foregroundMark x1="21405" y1="42702" x2="21405" y2="42702"/>
                        <a14:foregroundMark x1="33660" y1="12418" x2="35131" y2="12854"/>
                        <a14:foregroundMark x1="68301" y1="16776" x2="68301" y2="16776"/>
                        <a14:foregroundMark x1="53595" y1="16340" x2="53595" y2="16340"/>
                        <a14:foregroundMark x1="53922" y1="76253" x2="53922" y2="76253"/>
                        <a14:foregroundMark x1="31373" y1="76253" x2="31373" y2="76253"/>
                      </a14:backgroundRemoval>
                    </a14:imgEffect>
                  </a14:imgLayer>
                </a14:imgProps>
              </a:ext>
            </a:extLst>
          </a:blip>
          <a:srcRect l="51803" t="66727" r="6762" b="5704"/>
          <a:stretch/>
        </p:blipFill>
        <p:spPr>
          <a:xfrm>
            <a:off x="9230785" y="2213977"/>
            <a:ext cx="2415398" cy="1205295"/>
          </a:xfrm>
          <a:prstGeom prst="rect">
            <a:avLst/>
          </a:prstGeom>
        </p:spPr>
      </p:pic>
    </p:spTree>
    <p:extLst>
      <p:ext uri="{BB962C8B-B14F-4D97-AF65-F5344CB8AC3E}">
        <p14:creationId xmlns:p14="http://schemas.microsoft.com/office/powerpoint/2010/main" val="1396696477"/>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Freeform: Shape 13">
            <a:extLst>
              <a:ext uri="{FF2B5EF4-FFF2-40B4-BE49-F238E27FC236}">
                <a16:creationId xmlns:a16="http://schemas.microsoft.com/office/drawing/2014/main" id="{8A572FF8-14B0-8957-4D09-2D425A6F8E39}"/>
              </a:ext>
            </a:extLst>
          </p:cNvPr>
          <p:cNvSpPr/>
          <p:nvPr/>
        </p:nvSpPr>
        <p:spPr>
          <a:xfrm>
            <a:off x="4267200" y="1305237"/>
            <a:ext cx="7708900" cy="2183679"/>
          </a:xfrm>
          <a:custGeom>
            <a:avLst/>
            <a:gdLst>
              <a:gd name="connsiteX0" fmla="*/ 0 w 6908260"/>
              <a:gd name="connsiteY0" fmla="*/ 351432 h 2811456"/>
              <a:gd name="connsiteX1" fmla="*/ 5502532 w 6908260"/>
              <a:gd name="connsiteY1" fmla="*/ 351432 h 2811456"/>
              <a:gd name="connsiteX2" fmla="*/ 5502532 w 6908260"/>
              <a:gd name="connsiteY2" fmla="*/ 0 h 2811456"/>
              <a:gd name="connsiteX3" fmla="*/ 6908260 w 6908260"/>
              <a:gd name="connsiteY3" fmla="*/ 1405728 h 2811456"/>
              <a:gd name="connsiteX4" fmla="*/ 5502532 w 6908260"/>
              <a:gd name="connsiteY4" fmla="*/ 2811456 h 2811456"/>
              <a:gd name="connsiteX5" fmla="*/ 5502532 w 6908260"/>
              <a:gd name="connsiteY5" fmla="*/ 2460024 h 2811456"/>
              <a:gd name="connsiteX6" fmla="*/ 0 w 6908260"/>
              <a:gd name="connsiteY6" fmla="*/ 2460024 h 2811456"/>
              <a:gd name="connsiteX7" fmla="*/ 0 w 6908260"/>
              <a:gd name="connsiteY7" fmla="*/ 351432 h 2811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08260" h="2811456">
                <a:moveTo>
                  <a:pt x="0" y="351432"/>
                </a:moveTo>
                <a:lnTo>
                  <a:pt x="5502532" y="351432"/>
                </a:lnTo>
                <a:lnTo>
                  <a:pt x="5502532" y="0"/>
                </a:lnTo>
                <a:lnTo>
                  <a:pt x="6908260" y="1405728"/>
                </a:lnTo>
                <a:lnTo>
                  <a:pt x="5502532" y="2811456"/>
                </a:lnTo>
                <a:lnTo>
                  <a:pt x="5502532" y="2460024"/>
                </a:lnTo>
                <a:lnTo>
                  <a:pt x="0" y="2460024"/>
                </a:lnTo>
                <a:lnTo>
                  <a:pt x="0" y="351432"/>
                </a:lnTo>
                <a:close/>
              </a:path>
            </a:pathLst>
          </a:custGeom>
          <a:noFill/>
          <a:ln w="57150">
            <a:solidFill>
              <a:srgbClr val="70D7E2">
                <a:alpha val="90000"/>
              </a:srgbClr>
            </a:solidFill>
          </a:ln>
        </p:spPr>
        <p:style>
          <a:lnRef idx="2">
            <a:scrgbClr r="0" g="0" b="0"/>
          </a:lnRef>
          <a:fillRef idx="1">
            <a:scrgbClr r="0" g="0" b="0"/>
          </a:fillRef>
          <a:effectRef idx="0">
            <a:schemeClr val="accent3">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15240" tIns="366672" rIns="1069536" bIns="366672" numCol="1" spcCol="1270" anchor="t" anchorCtr="0">
            <a:noAutofit/>
          </a:bodyPr>
          <a:lstStyle/>
          <a:p>
            <a:pPr marL="228600" lvl="1" indent="-228600" defTabSz="1066800">
              <a:lnSpc>
                <a:spcPct val="90000"/>
              </a:lnSpc>
              <a:spcBef>
                <a:spcPct val="0"/>
              </a:spcBef>
              <a:spcAft>
                <a:spcPct val="15000"/>
              </a:spcAft>
              <a:buChar char="•"/>
            </a:pPr>
            <a:r>
              <a:rPr lang="en-US" sz="2400" kern="1200" dirty="0">
                <a:solidFill>
                  <a:schemeClr val="tx1"/>
                </a:solidFill>
              </a:rPr>
              <a:t>Employees have already received training</a:t>
            </a:r>
          </a:p>
          <a:p>
            <a:pPr marL="228600" lvl="1" indent="-228600" defTabSz="1066800">
              <a:lnSpc>
                <a:spcPct val="90000"/>
              </a:lnSpc>
              <a:spcBef>
                <a:spcPct val="0"/>
              </a:spcBef>
              <a:spcAft>
                <a:spcPct val="15000"/>
              </a:spcAft>
              <a:buChar char="•"/>
            </a:pPr>
            <a:r>
              <a:rPr lang="en-US" sz="2400" kern="1200" dirty="0">
                <a:solidFill>
                  <a:schemeClr val="tx1"/>
                </a:solidFill>
              </a:rPr>
              <a:t>NET, MCC, Worker’s Orientation, Professional Development Courses</a:t>
            </a:r>
          </a:p>
          <a:p>
            <a:pPr marL="228600" lvl="1" indent="-228600" defTabSz="1066800">
              <a:lnSpc>
                <a:spcPct val="90000"/>
              </a:lnSpc>
              <a:spcBef>
                <a:spcPct val="0"/>
              </a:spcBef>
              <a:spcAft>
                <a:spcPct val="15000"/>
              </a:spcAft>
              <a:buChar char="•"/>
            </a:pPr>
            <a:r>
              <a:rPr lang="en-US" sz="2400" kern="1200" dirty="0">
                <a:solidFill>
                  <a:schemeClr val="tx1"/>
                </a:solidFill>
              </a:rPr>
              <a:t>Touch base upon skills already learned</a:t>
            </a:r>
          </a:p>
        </p:txBody>
      </p:sp>
      <p:sp>
        <p:nvSpPr>
          <p:cNvPr id="15" name="Freeform: Shape 14">
            <a:extLst>
              <a:ext uri="{FF2B5EF4-FFF2-40B4-BE49-F238E27FC236}">
                <a16:creationId xmlns:a16="http://schemas.microsoft.com/office/drawing/2014/main" id="{58915278-80A7-C5F9-83AC-E643D2518A76}"/>
              </a:ext>
            </a:extLst>
          </p:cNvPr>
          <p:cNvSpPr/>
          <p:nvPr/>
        </p:nvSpPr>
        <p:spPr>
          <a:xfrm>
            <a:off x="448056" y="1530000"/>
            <a:ext cx="3603258" cy="1719344"/>
          </a:xfrm>
          <a:custGeom>
            <a:avLst/>
            <a:gdLst>
              <a:gd name="connsiteX0" fmla="*/ 0 w 4362254"/>
              <a:gd name="connsiteY0" fmla="*/ 301638 h 1809790"/>
              <a:gd name="connsiteX1" fmla="*/ 301638 w 4362254"/>
              <a:gd name="connsiteY1" fmla="*/ 0 h 1809790"/>
              <a:gd name="connsiteX2" fmla="*/ 4060616 w 4362254"/>
              <a:gd name="connsiteY2" fmla="*/ 0 h 1809790"/>
              <a:gd name="connsiteX3" fmla="*/ 4362254 w 4362254"/>
              <a:gd name="connsiteY3" fmla="*/ 301638 h 1809790"/>
              <a:gd name="connsiteX4" fmla="*/ 4362254 w 4362254"/>
              <a:gd name="connsiteY4" fmla="*/ 1508152 h 1809790"/>
              <a:gd name="connsiteX5" fmla="*/ 4060616 w 4362254"/>
              <a:gd name="connsiteY5" fmla="*/ 1809790 h 1809790"/>
              <a:gd name="connsiteX6" fmla="*/ 301638 w 4362254"/>
              <a:gd name="connsiteY6" fmla="*/ 1809790 h 1809790"/>
              <a:gd name="connsiteX7" fmla="*/ 0 w 4362254"/>
              <a:gd name="connsiteY7" fmla="*/ 1508152 h 1809790"/>
              <a:gd name="connsiteX8" fmla="*/ 0 w 4362254"/>
              <a:gd name="connsiteY8" fmla="*/ 301638 h 1809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62254" h="1809790">
                <a:moveTo>
                  <a:pt x="0" y="301638"/>
                </a:moveTo>
                <a:cubicBezTo>
                  <a:pt x="0" y="135048"/>
                  <a:pt x="135048" y="0"/>
                  <a:pt x="301638" y="0"/>
                </a:cubicBezTo>
                <a:lnTo>
                  <a:pt x="4060616" y="0"/>
                </a:lnTo>
                <a:cubicBezTo>
                  <a:pt x="4227206" y="0"/>
                  <a:pt x="4362254" y="135048"/>
                  <a:pt x="4362254" y="301638"/>
                </a:cubicBezTo>
                <a:lnTo>
                  <a:pt x="4362254" y="1508152"/>
                </a:lnTo>
                <a:cubicBezTo>
                  <a:pt x="4362254" y="1674742"/>
                  <a:pt x="4227206" y="1809790"/>
                  <a:pt x="4060616" y="1809790"/>
                </a:cubicBezTo>
                <a:lnTo>
                  <a:pt x="301638" y="1809790"/>
                </a:lnTo>
                <a:cubicBezTo>
                  <a:pt x="135048" y="1809790"/>
                  <a:pt x="0" y="1674742"/>
                  <a:pt x="0" y="1508152"/>
                </a:cubicBezTo>
                <a:lnTo>
                  <a:pt x="0" y="301638"/>
                </a:lnTo>
                <a:close/>
              </a:path>
            </a:pathLst>
          </a:custGeom>
          <a:solidFill>
            <a:srgbClr val="70D7E2"/>
          </a:solidFill>
          <a:ln>
            <a:noFill/>
          </a:ln>
        </p:spPr>
        <p:style>
          <a:lnRef idx="2">
            <a:scrgbClr r="0" g="0" b="0"/>
          </a:lnRef>
          <a:fillRef idx="1">
            <a:scrgbClr r="0" g="0" b="0"/>
          </a:fillRef>
          <a:effectRef idx="0">
            <a:schemeClr val="accent3">
              <a:hueOff val="0"/>
              <a:satOff val="0"/>
              <a:lumOff val="0"/>
              <a:alphaOff val="0"/>
            </a:schemeClr>
          </a:effectRef>
          <a:fontRef idx="minor">
            <a:schemeClr val="lt1"/>
          </a:fontRef>
        </p:style>
        <p:txBody>
          <a:bodyPr spcFirstLastPara="0" vert="horz" wrap="square" lIns="271227" tIns="179787" rIns="271227" bIns="179787" numCol="1" spcCol="1270" anchor="ctr" anchorCtr="0">
            <a:noAutofit/>
          </a:bodyPr>
          <a:lstStyle/>
          <a:p>
            <a:pPr marL="0" lvl="0" indent="0" algn="ctr" defTabSz="2133600">
              <a:lnSpc>
                <a:spcPct val="90000"/>
              </a:lnSpc>
              <a:spcBef>
                <a:spcPct val="0"/>
              </a:spcBef>
              <a:spcAft>
                <a:spcPct val="35000"/>
              </a:spcAft>
              <a:buNone/>
            </a:pPr>
            <a:r>
              <a:rPr lang="en-US" sz="4800" kern="1200" dirty="0">
                <a:solidFill>
                  <a:schemeClr val="tx1"/>
                </a:solidFill>
              </a:rPr>
              <a:t>Re-Skilling</a:t>
            </a:r>
          </a:p>
        </p:txBody>
      </p:sp>
      <p:sp>
        <p:nvSpPr>
          <p:cNvPr id="16" name="Freeform: Shape 15">
            <a:extLst>
              <a:ext uri="{FF2B5EF4-FFF2-40B4-BE49-F238E27FC236}">
                <a16:creationId xmlns:a16="http://schemas.microsoft.com/office/drawing/2014/main" id="{5F8B329A-1EB9-E057-296D-F53843192A10}"/>
              </a:ext>
            </a:extLst>
          </p:cNvPr>
          <p:cNvSpPr/>
          <p:nvPr/>
        </p:nvSpPr>
        <p:spPr>
          <a:xfrm>
            <a:off x="4267200" y="4397839"/>
            <a:ext cx="7708900" cy="2183679"/>
          </a:xfrm>
          <a:custGeom>
            <a:avLst/>
            <a:gdLst>
              <a:gd name="connsiteX0" fmla="*/ 0 w 6908260"/>
              <a:gd name="connsiteY0" fmla="*/ 351432 h 2811456"/>
              <a:gd name="connsiteX1" fmla="*/ 5502532 w 6908260"/>
              <a:gd name="connsiteY1" fmla="*/ 351432 h 2811456"/>
              <a:gd name="connsiteX2" fmla="*/ 5502532 w 6908260"/>
              <a:gd name="connsiteY2" fmla="*/ 0 h 2811456"/>
              <a:gd name="connsiteX3" fmla="*/ 6908260 w 6908260"/>
              <a:gd name="connsiteY3" fmla="*/ 1405728 h 2811456"/>
              <a:gd name="connsiteX4" fmla="*/ 5502532 w 6908260"/>
              <a:gd name="connsiteY4" fmla="*/ 2811456 h 2811456"/>
              <a:gd name="connsiteX5" fmla="*/ 5502532 w 6908260"/>
              <a:gd name="connsiteY5" fmla="*/ 2460024 h 2811456"/>
              <a:gd name="connsiteX6" fmla="*/ 0 w 6908260"/>
              <a:gd name="connsiteY6" fmla="*/ 2460024 h 2811456"/>
              <a:gd name="connsiteX7" fmla="*/ 0 w 6908260"/>
              <a:gd name="connsiteY7" fmla="*/ 351432 h 2811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08260" h="2811456">
                <a:moveTo>
                  <a:pt x="0" y="351432"/>
                </a:moveTo>
                <a:lnTo>
                  <a:pt x="5502532" y="351432"/>
                </a:lnTo>
                <a:lnTo>
                  <a:pt x="5502532" y="0"/>
                </a:lnTo>
                <a:lnTo>
                  <a:pt x="6908260" y="1405728"/>
                </a:lnTo>
                <a:lnTo>
                  <a:pt x="5502532" y="2811456"/>
                </a:lnTo>
                <a:lnTo>
                  <a:pt x="5502532" y="2460024"/>
                </a:lnTo>
                <a:lnTo>
                  <a:pt x="0" y="2460024"/>
                </a:lnTo>
                <a:lnTo>
                  <a:pt x="0" y="351432"/>
                </a:lnTo>
                <a:close/>
              </a:path>
            </a:pathLst>
          </a:custGeom>
          <a:noFill/>
          <a:ln w="57150">
            <a:solidFill>
              <a:srgbClr val="70D7E2">
                <a:alpha val="90000"/>
              </a:srgbClr>
            </a:solidFill>
          </a:ln>
        </p:spPr>
        <p:style>
          <a:lnRef idx="2">
            <a:scrgbClr r="0" g="0" b="0"/>
          </a:lnRef>
          <a:fillRef idx="1">
            <a:scrgbClr r="0" g="0" b="0"/>
          </a:fillRef>
          <a:effectRef idx="0">
            <a:schemeClr val="accent3">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15240" tIns="366672" rIns="1069536" bIns="366672" numCol="1" spcCol="1270" anchor="t" anchorCtr="0">
            <a:noAutofit/>
          </a:bodyPr>
          <a:lstStyle/>
          <a:p>
            <a:pPr marL="228600" lvl="1" indent="-228600" defTabSz="1066800">
              <a:lnSpc>
                <a:spcPct val="90000"/>
              </a:lnSpc>
              <a:spcBef>
                <a:spcPct val="0"/>
              </a:spcBef>
              <a:spcAft>
                <a:spcPct val="15000"/>
              </a:spcAft>
              <a:buChar char="•"/>
            </a:pPr>
            <a:r>
              <a:rPr lang="en-US" sz="2400" kern="1200" dirty="0">
                <a:solidFill>
                  <a:schemeClr val="tx1"/>
                </a:solidFill>
              </a:rPr>
              <a:t>Evaluate what employees already know</a:t>
            </a:r>
          </a:p>
          <a:p>
            <a:pPr marL="228600" lvl="1" indent="-228600" defTabSz="1066800">
              <a:lnSpc>
                <a:spcPct val="90000"/>
              </a:lnSpc>
              <a:spcBef>
                <a:spcPct val="0"/>
              </a:spcBef>
              <a:spcAft>
                <a:spcPct val="15000"/>
              </a:spcAft>
              <a:buChar char="•"/>
            </a:pPr>
            <a:r>
              <a:rPr lang="en-US" sz="2400" kern="1200" dirty="0">
                <a:solidFill>
                  <a:schemeClr val="tx1"/>
                </a:solidFill>
              </a:rPr>
              <a:t>Compile a list of what they NEED to know</a:t>
            </a:r>
          </a:p>
          <a:p>
            <a:pPr marL="685800" lvl="2" indent="-228600" defTabSz="1066800">
              <a:lnSpc>
                <a:spcPct val="90000"/>
              </a:lnSpc>
              <a:spcBef>
                <a:spcPct val="0"/>
              </a:spcBef>
              <a:spcAft>
                <a:spcPct val="15000"/>
              </a:spcAft>
              <a:buChar char="•"/>
            </a:pPr>
            <a:r>
              <a:rPr lang="en-US" sz="2400" dirty="0">
                <a:solidFill>
                  <a:schemeClr val="tx1"/>
                </a:solidFill>
              </a:rPr>
              <a:t>Expectations/Job Description</a:t>
            </a:r>
            <a:endParaRPr lang="en-US" sz="2400" kern="1200" dirty="0">
              <a:solidFill>
                <a:schemeClr val="tx1"/>
              </a:solidFill>
            </a:endParaRPr>
          </a:p>
          <a:p>
            <a:pPr marL="228600" lvl="1" indent="-228600" defTabSz="1066800">
              <a:lnSpc>
                <a:spcPct val="90000"/>
              </a:lnSpc>
              <a:spcBef>
                <a:spcPct val="0"/>
              </a:spcBef>
              <a:spcAft>
                <a:spcPct val="15000"/>
              </a:spcAft>
              <a:buChar char="•"/>
            </a:pPr>
            <a:r>
              <a:rPr lang="en-US" sz="2400" kern="1200" dirty="0">
                <a:solidFill>
                  <a:schemeClr val="tx1"/>
                </a:solidFill>
              </a:rPr>
              <a:t>Maintain the processes set </a:t>
            </a:r>
          </a:p>
        </p:txBody>
      </p:sp>
      <p:sp>
        <p:nvSpPr>
          <p:cNvPr id="17" name="Freeform: Shape 16">
            <a:extLst>
              <a:ext uri="{FF2B5EF4-FFF2-40B4-BE49-F238E27FC236}">
                <a16:creationId xmlns:a16="http://schemas.microsoft.com/office/drawing/2014/main" id="{F106746B-CEAD-7BD4-D427-DECA80F0DC2C}"/>
              </a:ext>
            </a:extLst>
          </p:cNvPr>
          <p:cNvSpPr/>
          <p:nvPr/>
        </p:nvSpPr>
        <p:spPr>
          <a:xfrm>
            <a:off x="448056" y="4622602"/>
            <a:ext cx="3603258" cy="1719344"/>
          </a:xfrm>
          <a:custGeom>
            <a:avLst/>
            <a:gdLst>
              <a:gd name="connsiteX0" fmla="*/ 0 w 4362254"/>
              <a:gd name="connsiteY0" fmla="*/ 301638 h 1809790"/>
              <a:gd name="connsiteX1" fmla="*/ 301638 w 4362254"/>
              <a:gd name="connsiteY1" fmla="*/ 0 h 1809790"/>
              <a:gd name="connsiteX2" fmla="*/ 4060616 w 4362254"/>
              <a:gd name="connsiteY2" fmla="*/ 0 h 1809790"/>
              <a:gd name="connsiteX3" fmla="*/ 4362254 w 4362254"/>
              <a:gd name="connsiteY3" fmla="*/ 301638 h 1809790"/>
              <a:gd name="connsiteX4" fmla="*/ 4362254 w 4362254"/>
              <a:gd name="connsiteY4" fmla="*/ 1508152 h 1809790"/>
              <a:gd name="connsiteX5" fmla="*/ 4060616 w 4362254"/>
              <a:gd name="connsiteY5" fmla="*/ 1809790 h 1809790"/>
              <a:gd name="connsiteX6" fmla="*/ 301638 w 4362254"/>
              <a:gd name="connsiteY6" fmla="*/ 1809790 h 1809790"/>
              <a:gd name="connsiteX7" fmla="*/ 0 w 4362254"/>
              <a:gd name="connsiteY7" fmla="*/ 1508152 h 1809790"/>
              <a:gd name="connsiteX8" fmla="*/ 0 w 4362254"/>
              <a:gd name="connsiteY8" fmla="*/ 301638 h 1809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62254" h="1809790">
                <a:moveTo>
                  <a:pt x="0" y="301638"/>
                </a:moveTo>
                <a:cubicBezTo>
                  <a:pt x="0" y="135048"/>
                  <a:pt x="135048" y="0"/>
                  <a:pt x="301638" y="0"/>
                </a:cubicBezTo>
                <a:lnTo>
                  <a:pt x="4060616" y="0"/>
                </a:lnTo>
                <a:cubicBezTo>
                  <a:pt x="4227206" y="0"/>
                  <a:pt x="4362254" y="135048"/>
                  <a:pt x="4362254" y="301638"/>
                </a:cubicBezTo>
                <a:lnTo>
                  <a:pt x="4362254" y="1508152"/>
                </a:lnTo>
                <a:cubicBezTo>
                  <a:pt x="4362254" y="1674742"/>
                  <a:pt x="4227206" y="1809790"/>
                  <a:pt x="4060616" y="1809790"/>
                </a:cubicBezTo>
                <a:lnTo>
                  <a:pt x="301638" y="1809790"/>
                </a:lnTo>
                <a:cubicBezTo>
                  <a:pt x="135048" y="1809790"/>
                  <a:pt x="0" y="1674742"/>
                  <a:pt x="0" y="1508152"/>
                </a:cubicBezTo>
                <a:lnTo>
                  <a:pt x="0" y="301638"/>
                </a:lnTo>
                <a:close/>
              </a:path>
            </a:pathLst>
          </a:custGeom>
          <a:solidFill>
            <a:srgbClr val="70D7E2"/>
          </a:solidFill>
          <a:ln>
            <a:noFill/>
          </a:ln>
        </p:spPr>
        <p:style>
          <a:lnRef idx="2">
            <a:scrgbClr r="0" g="0" b="0"/>
          </a:lnRef>
          <a:fillRef idx="1">
            <a:scrgbClr r="0" g="0" b="0"/>
          </a:fillRef>
          <a:effectRef idx="0">
            <a:schemeClr val="accent3">
              <a:hueOff val="0"/>
              <a:satOff val="0"/>
              <a:lumOff val="0"/>
              <a:alphaOff val="0"/>
            </a:schemeClr>
          </a:effectRef>
          <a:fontRef idx="minor">
            <a:schemeClr val="lt1"/>
          </a:fontRef>
        </p:style>
        <p:txBody>
          <a:bodyPr spcFirstLastPara="0" vert="horz" wrap="square" lIns="271227" tIns="179787" rIns="271227" bIns="179787" numCol="1" spcCol="1270" anchor="ctr" anchorCtr="0">
            <a:noAutofit/>
          </a:bodyPr>
          <a:lstStyle/>
          <a:p>
            <a:pPr marL="0" lvl="0" indent="0" algn="ctr" defTabSz="2133600">
              <a:lnSpc>
                <a:spcPct val="90000"/>
              </a:lnSpc>
              <a:spcBef>
                <a:spcPct val="0"/>
              </a:spcBef>
              <a:spcAft>
                <a:spcPct val="35000"/>
              </a:spcAft>
              <a:buNone/>
            </a:pPr>
            <a:r>
              <a:rPr lang="en-US" sz="4800" kern="1200" dirty="0">
                <a:solidFill>
                  <a:schemeClr val="tx1"/>
                </a:solidFill>
              </a:rPr>
              <a:t>Re-Scaling</a:t>
            </a:r>
          </a:p>
        </p:txBody>
      </p:sp>
      <p:sp>
        <p:nvSpPr>
          <p:cNvPr id="7" name="Title 6">
            <a:extLst>
              <a:ext uri="{FF2B5EF4-FFF2-40B4-BE49-F238E27FC236}">
                <a16:creationId xmlns:a16="http://schemas.microsoft.com/office/drawing/2014/main" id="{3698BBFD-489B-036D-4158-584536F26B96}"/>
              </a:ext>
            </a:extLst>
          </p:cNvPr>
          <p:cNvSpPr>
            <a:spLocks noGrp="1"/>
          </p:cNvSpPr>
          <p:nvPr>
            <p:ph type="title"/>
          </p:nvPr>
        </p:nvSpPr>
        <p:spPr/>
        <p:txBody>
          <a:bodyPr>
            <a:normAutofit/>
          </a:bodyPr>
          <a:lstStyle/>
          <a:p>
            <a:r>
              <a:rPr lang="en-US" sz="4000" dirty="0"/>
              <a:t>Training = Behavior Modification </a:t>
            </a:r>
          </a:p>
        </p:txBody>
      </p:sp>
    </p:spTree>
    <p:extLst>
      <p:ext uri="{BB962C8B-B14F-4D97-AF65-F5344CB8AC3E}">
        <p14:creationId xmlns:p14="http://schemas.microsoft.com/office/powerpoint/2010/main" val="11785422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wipe(left)">
                                      <p:cBhvr>
                                        <p:cTn id="1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6"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52FAA2B-08BD-4AB9-75E2-E94ADF092045}"/>
              </a:ext>
            </a:extLst>
          </p:cNvPr>
          <p:cNvPicPr>
            <a:picLocks noChangeAspect="1"/>
          </p:cNvPicPr>
          <p:nvPr/>
        </p:nvPicPr>
        <p:blipFill rotWithShape="1">
          <a:blip r:embed="rId2"/>
          <a:srcRect t="-408" b="52467"/>
          <a:stretch/>
        </p:blipFill>
        <p:spPr>
          <a:xfrm>
            <a:off x="964026" y="1530000"/>
            <a:ext cx="10225848" cy="2403029"/>
          </a:xfrm>
          <a:prstGeom prst="rect">
            <a:avLst/>
          </a:prstGeom>
        </p:spPr>
      </p:pic>
      <p:sp>
        <p:nvSpPr>
          <p:cNvPr id="7" name="Title 6">
            <a:extLst>
              <a:ext uri="{FF2B5EF4-FFF2-40B4-BE49-F238E27FC236}">
                <a16:creationId xmlns:a16="http://schemas.microsoft.com/office/drawing/2014/main" id="{DC1D6085-F545-553C-6FF9-7917C0994B83}"/>
              </a:ext>
            </a:extLst>
          </p:cNvPr>
          <p:cNvSpPr>
            <a:spLocks noGrp="1"/>
          </p:cNvSpPr>
          <p:nvPr>
            <p:ph type="title"/>
          </p:nvPr>
        </p:nvSpPr>
        <p:spPr/>
        <p:txBody>
          <a:bodyPr>
            <a:normAutofit/>
          </a:bodyPr>
          <a:lstStyle/>
          <a:p>
            <a:r>
              <a:rPr lang="en-US" sz="4000" dirty="0"/>
              <a:t>Manager I-VII Typical Duties</a:t>
            </a:r>
          </a:p>
        </p:txBody>
      </p:sp>
      <p:sp>
        <p:nvSpPr>
          <p:cNvPr id="9" name="Title 3">
            <a:extLst>
              <a:ext uri="{FF2B5EF4-FFF2-40B4-BE49-F238E27FC236}">
                <a16:creationId xmlns:a16="http://schemas.microsoft.com/office/drawing/2014/main" id="{9CCE7A46-D546-84AD-26FD-51681E5AD557}"/>
              </a:ext>
            </a:extLst>
          </p:cNvPr>
          <p:cNvSpPr txBox="1">
            <a:spLocks/>
          </p:cNvSpPr>
          <p:nvPr/>
        </p:nvSpPr>
        <p:spPr>
          <a:xfrm>
            <a:off x="448056" y="4639329"/>
            <a:ext cx="11301984" cy="1924095"/>
          </a:xfrm>
          <a:prstGeom prst="rect">
            <a:avLst/>
          </a:prstGeom>
        </p:spPr>
        <p:txBody>
          <a:bodyPr vert="horz" wrap="square" lIns="0" tIns="0" rIns="0" bIns="0" rtlCol="0" anchor="t">
            <a:normAutofit/>
          </a:bodyPr>
          <a:lstStyle>
            <a:lvl1pPr algn="l" defTabSz="914400" rtl="0" eaLnBrk="1" latinLnBrk="0" hangingPunct="1">
              <a:lnSpc>
                <a:spcPct val="90000"/>
              </a:lnSpc>
              <a:spcBef>
                <a:spcPct val="0"/>
              </a:spcBef>
              <a:buNone/>
              <a:defRPr sz="2800" i="1" kern="1200">
                <a:solidFill>
                  <a:schemeClr val="tx2"/>
                </a:solidFill>
                <a:latin typeface="+mj-lt"/>
                <a:ea typeface="+mj-ea"/>
                <a:cs typeface="+mj-cs"/>
              </a:defRPr>
            </a:lvl1pPr>
          </a:lstStyle>
          <a:p>
            <a:pPr algn="ctr"/>
            <a:r>
              <a:rPr lang="en-US" sz="4400" dirty="0"/>
              <a:t>…participating in on-the-job training of food service personnel…</a:t>
            </a:r>
          </a:p>
        </p:txBody>
      </p:sp>
      <p:sp>
        <p:nvSpPr>
          <p:cNvPr id="10" name="Rectangle 9">
            <a:extLst>
              <a:ext uri="{FF2B5EF4-FFF2-40B4-BE49-F238E27FC236}">
                <a16:creationId xmlns:a16="http://schemas.microsoft.com/office/drawing/2014/main" id="{AFBFB07E-9E98-1176-7FF7-D3C99A39AEE6}"/>
              </a:ext>
            </a:extLst>
          </p:cNvPr>
          <p:cNvSpPr/>
          <p:nvPr/>
        </p:nvSpPr>
        <p:spPr>
          <a:xfrm>
            <a:off x="9040185" y="3453940"/>
            <a:ext cx="1377029" cy="197963"/>
          </a:xfrm>
          <a:prstGeom prst="rect">
            <a:avLst/>
          </a:prstGeom>
          <a:solidFill>
            <a:srgbClr val="FFFF00">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3A4110B5-02F9-7B25-184E-209ED093B2E7}"/>
              </a:ext>
            </a:extLst>
          </p:cNvPr>
          <p:cNvSpPr/>
          <p:nvPr/>
        </p:nvSpPr>
        <p:spPr>
          <a:xfrm>
            <a:off x="2207246" y="3640328"/>
            <a:ext cx="3865603" cy="292701"/>
          </a:xfrm>
          <a:prstGeom prst="rect">
            <a:avLst/>
          </a:prstGeom>
          <a:solidFill>
            <a:srgbClr val="FFFF00">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537334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left)">
                                      <p:cBhvr>
                                        <p:cTn id="11" dur="500"/>
                                        <p:tgtEl>
                                          <p:spTgt spid="12"/>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animBg="1"/>
      <p:bldP spid="12"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E94AA3C-C515-3A47-0A4D-B972E095DCC7}"/>
              </a:ext>
            </a:extLst>
          </p:cNvPr>
          <p:cNvSpPr>
            <a:spLocks noGrp="1"/>
          </p:cNvSpPr>
          <p:nvPr>
            <p:ph type="title"/>
          </p:nvPr>
        </p:nvSpPr>
        <p:spPr/>
        <p:txBody>
          <a:bodyPr>
            <a:normAutofit/>
          </a:bodyPr>
          <a:lstStyle/>
          <a:p>
            <a:r>
              <a:rPr lang="en-US" sz="4000" dirty="0"/>
              <a:t>Benefits of Training</a:t>
            </a:r>
          </a:p>
        </p:txBody>
      </p:sp>
      <p:sp>
        <p:nvSpPr>
          <p:cNvPr id="3" name="Content Placeholder 2">
            <a:extLst>
              <a:ext uri="{FF2B5EF4-FFF2-40B4-BE49-F238E27FC236}">
                <a16:creationId xmlns:a16="http://schemas.microsoft.com/office/drawing/2014/main" id="{4E221E30-FEEC-6AE3-4913-6D979667734E}"/>
              </a:ext>
            </a:extLst>
          </p:cNvPr>
          <p:cNvSpPr>
            <a:spLocks noGrp="1"/>
          </p:cNvSpPr>
          <p:nvPr>
            <p:ph idx="1"/>
          </p:nvPr>
        </p:nvSpPr>
        <p:spPr/>
        <p:txBody>
          <a:bodyPr>
            <a:normAutofit/>
          </a:bodyPr>
          <a:lstStyle/>
          <a:p>
            <a:r>
              <a:rPr lang="en-US" sz="2400" dirty="0">
                <a:solidFill>
                  <a:schemeClr val="tx1"/>
                </a:solidFill>
              </a:rPr>
              <a:t>An employee training development program will bring all your staff up to a higher standard of competency so that your entire team can share a common set of knowledge and skills.</a:t>
            </a:r>
          </a:p>
          <a:p>
            <a:r>
              <a:rPr lang="en-US" sz="2400" dirty="0">
                <a:solidFill>
                  <a:schemeClr val="tx1"/>
                </a:solidFill>
              </a:rPr>
              <a:t>By providing ongoing workforce training, you will enable one employee to pick up where another left off, keeping them all on the same page without having to provide constant help and supervision. </a:t>
            </a:r>
          </a:p>
        </p:txBody>
      </p:sp>
    </p:spTree>
    <p:extLst>
      <p:ext uri="{BB962C8B-B14F-4D97-AF65-F5344CB8AC3E}">
        <p14:creationId xmlns:p14="http://schemas.microsoft.com/office/powerpoint/2010/main" val="363156501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E426F4E4-7B36-C790-0B38-E130F6358BDF}"/>
              </a:ext>
            </a:extLst>
          </p:cNvPr>
          <p:cNvGrpSpPr/>
          <p:nvPr/>
        </p:nvGrpSpPr>
        <p:grpSpPr>
          <a:xfrm>
            <a:off x="7756178" y="112335"/>
            <a:ext cx="1350292" cy="2068201"/>
            <a:chOff x="9015729" y="1672858"/>
            <a:chExt cx="3377857" cy="4556872"/>
          </a:xfrm>
        </p:grpSpPr>
        <p:sp>
          <p:nvSpPr>
            <p:cNvPr id="7" name="Freeform: Shape 6">
              <a:extLst>
                <a:ext uri="{FF2B5EF4-FFF2-40B4-BE49-F238E27FC236}">
                  <a16:creationId xmlns:a16="http://schemas.microsoft.com/office/drawing/2014/main" id="{4B9D5436-5C9A-4421-909A-ACD50ED8B2D4}"/>
                </a:ext>
              </a:extLst>
            </p:cNvPr>
            <p:cNvSpPr/>
            <p:nvPr/>
          </p:nvSpPr>
          <p:spPr>
            <a:xfrm rot="16970389" flipH="1">
              <a:off x="10586186" y="3322088"/>
              <a:ext cx="584042" cy="1090354"/>
            </a:xfrm>
            <a:custGeom>
              <a:avLst/>
              <a:gdLst>
                <a:gd name="connsiteX0" fmla="*/ 52 w 592420"/>
                <a:gd name="connsiteY0" fmla="*/ 1467855 h 1599111"/>
                <a:gd name="connsiteX1" fmla="*/ 170556 w 592420"/>
                <a:gd name="connsiteY1" fmla="*/ 1182219 h 1599111"/>
                <a:gd name="connsiteX2" fmla="*/ 381328 w 592420"/>
                <a:gd name="connsiteY2" fmla="*/ 951893 h 1599111"/>
                <a:gd name="connsiteX3" fmla="*/ 393660 w 592420"/>
                <a:gd name="connsiteY3" fmla="*/ 945107 h 1599111"/>
                <a:gd name="connsiteX4" fmla="*/ 389574 w 592420"/>
                <a:gd name="connsiteY4" fmla="*/ 886271 h 1599111"/>
                <a:gd name="connsiteX5" fmla="*/ 383842 w 592420"/>
                <a:gd name="connsiteY5" fmla="*/ 640797 h 1599111"/>
                <a:gd name="connsiteX6" fmla="*/ 384539 w 592420"/>
                <a:gd name="connsiteY6" fmla="*/ 595586 h 1599111"/>
                <a:gd name="connsiteX7" fmla="*/ 429074 w 592420"/>
                <a:gd name="connsiteY7" fmla="*/ 249300 h 1599111"/>
                <a:gd name="connsiteX8" fmla="*/ 314561 w 592420"/>
                <a:gd name="connsiteY8" fmla="*/ 142922 h 1599111"/>
                <a:gd name="connsiteX9" fmla="*/ 312478 w 592420"/>
                <a:gd name="connsiteY9" fmla="*/ 121704 h 1599111"/>
                <a:gd name="connsiteX10" fmla="*/ 314384 w 592420"/>
                <a:gd name="connsiteY10" fmla="*/ 106139 h 1599111"/>
                <a:gd name="connsiteX11" fmla="*/ 408541 w 592420"/>
                <a:gd name="connsiteY11" fmla="*/ 3313 h 1599111"/>
                <a:gd name="connsiteX12" fmla="*/ 422008 w 592420"/>
                <a:gd name="connsiteY12" fmla="*/ 611 h 1599111"/>
                <a:gd name="connsiteX13" fmla="*/ 474093 w 592420"/>
                <a:gd name="connsiteY13" fmla="*/ 5644 h 1599111"/>
                <a:gd name="connsiteX14" fmla="*/ 488552 w 592420"/>
                <a:gd name="connsiteY14" fmla="*/ 11264 h 1599111"/>
                <a:gd name="connsiteX15" fmla="*/ 491490 w 592420"/>
                <a:gd name="connsiteY15" fmla="*/ 22042 h 1599111"/>
                <a:gd name="connsiteX16" fmla="*/ 520840 w 592420"/>
                <a:gd name="connsiteY16" fmla="*/ 15620 h 1599111"/>
                <a:gd name="connsiteX17" fmla="*/ 528498 w 592420"/>
                <a:gd name="connsiteY17" fmla="*/ 17492 h 1599111"/>
                <a:gd name="connsiteX18" fmla="*/ 558701 w 592420"/>
                <a:gd name="connsiteY18" fmla="*/ 36772 h 1599111"/>
                <a:gd name="connsiteX19" fmla="*/ 568306 w 592420"/>
                <a:gd name="connsiteY19" fmla="*/ 50544 h 1599111"/>
                <a:gd name="connsiteX20" fmla="*/ 576212 w 592420"/>
                <a:gd name="connsiteY20" fmla="*/ 188579 h 1599111"/>
                <a:gd name="connsiteX21" fmla="*/ 568939 w 592420"/>
                <a:gd name="connsiteY21" fmla="*/ 208545 h 1599111"/>
                <a:gd name="connsiteX22" fmla="*/ 545621 w 592420"/>
                <a:gd name="connsiteY22" fmla="*/ 238089 h 1599111"/>
                <a:gd name="connsiteX23" fmla="*/ 544230 w 592420"/>
                <a:gd name="connsiteY23" fmla="*/ 239098 h 1599111"/>
                <a:gd name="connsiteX24" fmla="*/ 591983 w 592420"/>
                <a:gd name="connsiteY24" fmla="*/ 612448 h 1599111"/>
                <a:gd name="connsiteX25" fmla="*/ 592420 w 592420"/>
                <a:gd name="connsiteY25" fmla="*/ 640798 h 1599111"/>
                <a:gd name="connsiteX26" fmla="*/ 571924 w 592420"/>
                <a:gd name="connsiteY26" fmla="*/ 1045329 h 1599111"/>
                <a:gd name="connsiteX27" fmla="*/ 568048 w 592420"/>
                <a:gd name="connsiteY27" fmla="*/ 1061071 h 1599111"/>
                <a:gd name="connsiteX28" fmla="*/ 571152 w 592420"/>
                <a:gd name="connsiteY28" fmla="*/ 1071502 h 1599111"/>
                <a:gd name="connsiteX29" fmla="*/ 400649 w 592420"/>
                <a:gd name="connsiteY29" fmla="*/ 1357138 h 1599111"/>
                <a:gd name="connsiteX30" fmla="*/ 159422 w 592420"/>
                <a:gd name="connsiteY30" fmla="*/ 1597620 h 1599111"/>
                <a:gd name="connsiteX31" fmla="*/ 3364 w 592420"/>
                <a:gd name="connsiteY31" fmla="*/ 1478983 h 1599111"/>
                <a:gd name="connsiteX32" fmla="*/ 52 w 592420"/>
                <a:gd name="connsiteY32" fmla="*/ 1467855 h 159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2420" h="1599111">
                  <a:moveTo>
                    <a:pt x="52" y="1467855"/>
                  </a:moveTo>
                  <a:cubicBezTo>
                    <a:pt x="2226" y="1429986"/>
                    <a:pt x="71867" y="1312038"/>
                    <a:pt x="170556" y="1182219"/>
                  </a:cubicBezTo>
                  <a:cubicBezTo>
                    <a:pt x="255147" y="1070946"/>
                    <a:pt x="337043" y="982570"/>
                    <a:pt x="381328" y="951893"/>
                  </a:cubicBezTo>
                  <a:lnTo>
                    <a:pt x="393660" y="945107"/>
                  </a:lnTo>
                  <a:lnTo>
                    <a:pt x="389574" y="886271"/>
                  </a:lnTo>
                  <a:cubicBezTo>
                    <a:pt x="385955" y="816201"/>
                    <a:pt x="383842" y="731728"/>
                    <a:pt x="383842" y="640797"/>
                  </a:cubicBezTo>
                  <a:lnTo>
                    <a:pt x="384539" y="595586"/>
                  </a:lnTo>
                  <a:lnTo>
                    <a:pt x="429074" y="249300"/>
                  </a:lnTo>
                  <a:lnTo>
                    <a:pt x="314561" y="142922"/>
                  </a:lnTo>
                  <a:lnTo>
                    <a:pt x="312478" y="121704"/>
                  </a:lnTo>
                  <a:lnTo>
                    <a:pt x="314384" y="106139"/>
                  </a:lnTo>
                  <a:lnTo>
                    <a:pt x="408541" y="3313"/>
                  </a:lnTo>
                  <a:lnTo>
                    <a:pt x="422008" y="611"/>
                  </a:lnTo>
                  <a:cubicBezTo>
                    <a:pt x="439323" y="-1059"/>
                    <a:pt x="457022" y="716"/>
                    <a:pt x="474093" y="5644"/>
                  </a:cubicBezTo>
                  <a:lnTo>
                    <a:pt x="488552" y="11264"/>
                  </a:lnTo>
                  <a:lnTo>
                    <a:pt x="491490" y="22042"/>
                  </a:lnTo>
                  <a:lnTo>
                    <a:pt x="520840" y="15620"/>
                  </a:lnTo>
                  <a:lnTo>
                    <a:pt x="528498" y="17492"/>
                  </a:lnTo>
                  <a:cubicBezTo>
                    <a:pt x="540027" y="21830"/>
                    <a:pt x="550158" y="28437"/>
                    <a:pt x="558701" y="36772"/>
                  </a:cubicBezTo>
                  <a:lnTo>
                    <a:pt x="568306" y="50544"/>
                  </a:lnTo>
                  <a:lnTo>
                    <a:pt x="576212" y="188579"/>
                  </a:lnTo>
                  <a:lnTo>
                    <a:pt x="568939" y="208545"/>
                  </a:lnTo>
                  <a:cubicBezTo>
                    <a:pt x="562889" y="219474"/>
                    <a:pt x="555088" y="229460"/>
                    <a:pt x="545621" y="238089"/>
                  </a:cubicBezTo>
                  <a:lnTo>
                    <a:pt x="544230" y="239098"/>
                  </a:lnTo>
                  <a:lnTo>
                    <a:pt x="591983" y="612448"/>
                  </a:lnTo>
                  <a:lnTo>
                    <a:pt x="592420" y="640798"/>
                  </a:lnTo>
                  <a:cubicBezTo>
                    <a:pt x="592420" y="822660"/>
                    <a:pt x="583968" y="978683"/>
                    <a:pt x="571924" y="1045329"/>
                  </a:cubicBezTo>
                  <a:lnTo>
                    <a:pt x="568048" y="1061071"/>
                  </a:lnTo>
                  <a:lnTo>
                    <a:pt x="571152" y="1071502"/>
                  </a:lnTo>
                  <a:cubicBezTo>
                    <a:pt x="568979" y="1109371"/>
                    <a:pt x="499338" y="1227319"/>
                    <a:pt x="400649" y="1357138"/>
                  </a:cubicBezTo>
                  <a:cubicBezTo>
                    <a:pt x="287861" y="1505502"/>
                    <a:pt x="179864" y="1613161"/>
                    <a:pt x="159422" y="1597620"/>
                  </a:cubicBezTo>
                  <a:lnTo>
                    <a:pt x="3364" y="1478983"/>
                  </a:lnTo>
                  <a:cubicBezTo>
                    <a:pt x="808" y="1477040"/>
                    <a:pt x="-258" y="1473265"/>
                    <a:pt x="52" y="1467855"/>
                  </a:cubicBezTo>
                  <a:close/>
                </a:path>
              </a:pathLst>
            </a:custGeom>
            <a:solidFill>
              <a:srgbClr val="EACC82"/>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8000"/>
                </a:solidFill>
                <a:effectLst/>
                <a:uLnTx/>
                <a:uFillTx/>
              </a:endParaRPr>
            </a:p>
          </p:txBody>
        </p:sp>
        <p:pic>
          <p:nvPicPr>
            <p:cNvPr id="8" name="Picture 2" descr="Broom clipart vector, Broom vector Transparent FREE for download ...">
              <a:extLst>
                <a:ext uri="{FF2B5EF4-FFF2-40B4-BE49-F238E27FC236}">
                  <a16:creationId xmlns:a16="http://schemas.microsoft.com/office/drawing/2014/main" id="{8BDFFDE6-894D-964C-388F-2589B328484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3038397" flipH="1">
              <a:off x="9015729" y="3667354"/>
              <a:ext cx="2562376" cy="2562376"/>
            </a:xfrm>
            <a:prstGeom prst="rect">
              <a:avLst/>
            </a:prstGeom>
            <a:noFill/>
            <a:extLst>
              <a:ext uri="{909E8E84-426E-40DD-AFC4-6F175D3DCCD1}">
                <a14:hiddenFill xmlns:a14="http://schemas.microsoft.com/office/drawing/2010/main">
                  <a:solidFill>
                    <a:srgbClr val="FFFFFF"/>
                  </a:solidFill>
                </a14:hiddenFill>
              </a:ext>
            </a:extLst>
          </p:spPr>
        </p:pic>
        <p:grpSp>
          <p:nvGrpSpPr>
            <p:cNvPr id="9" name="Group 8">
              <a:extLst>
                <a:ext uri="{FF2B5EF4-FFF2-40B4-BE49-F238E27FC236}">
                  <a16:creationId xmlns:a16="http://schemas.microsoft.com/office/drawing/2014/main" id="{6063EEB4-15AA-BCAE-830F-FF43DD67645C}"/>
                </a:ext>
              </a:extLst>
            </p:cNvPr>
            <p:cNvGrpSpPr/>
            <p:nvPr/>
          </p:nvGrpSpPr>
          <p:grpSpPr>
            <a:xfrm>
              <a:off x="10643630" y="1672858"/>
              <a:ext cx="1749956" cy="4488284"/>
              <a:chOff x="10722191" y="1699655"/>
              <a:chExt cx="1749956" cy="4488284"/>
            </a:xfrm>
          </p:grpSpPr>
          <p:sp>
            <p:nvSpPr>
              <p:cNvPr id="11" name="Freeform: Shape 10">
                <a:extLst>
                  <a:ext uri="{FF2B5EF4-FFF2-40B4-BE49-F238E27FC236}">
                    <a16:creationId xmlns:a16="http://schemas.microsoft.com/office/drawing/2014/main" id="{77E234C4-1BF1-89E9-5A9C-1041FF42F74F}"/>
                  </a:ext>
                </a:extLst>
              </p:cNvPr>
              <p:cNvSpPr/>
              <p:nvPr/>
            </p:nvSpPr>
            <p:spPr>
              <a:xfrm rot="1451869" flipH="1">
                <a:off x="11000670" y="3470521"/>
                <a:ext cx="366747" cy="628908"/>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00B05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grpSp>
            <p:nvGrpSpPr>
              <p:cNvPr id="12" name="Group 11">
                <a:extLst>
                  <a:ext uri="{FF2B5EF4-FFF2-40B4-BE49-F238E27FC236}">
                    <a16:creationId xmlns:a16="http://schemas.microsoft.com/office/drawing/2014/main" id="{5377539C-1D33-936B-AA59-DB9A33124B7B}"/>
                  </a:ext>
                </a:extLst>
              </p:cNvPr>
              <p:cNvGrpSpPr/>
              <p:nvPr/>
            </p:nvGrpSpPr>
            <p:grpSpPr>
              <a:xfrm rot="19310600" flipH="1">
                <a:off x="12141439" y="5784618"/>
                <a:ext cx="330708" cy="403321"/>
                <a:chOff x="3312043" y="4084938"/>
                <a:chExt cx="189762" cy="211269"/>
              </a:xfrm>
            </p:grpSpPr>
            <p:sp>
              <p:nvSpPr>
                <p:cNvPr id="28" name="Chord 27">
                  <a:extLst>
                    <a:ext uri="{FF2B5EF4-FFF2-40B4-BE49-F238E27FC236}">
                      <a16:creationId xmlns:a16="http://schemas.microsoft.com/office/drawing/2014/main" id="{C7F1B2B4-0C11-B8C0-651E-D9331155F504}"/>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29" name="Chord 28">
                  <a:extLst>
                    <a:ext uri="{FF2B5EF4-FFF2-40B4-BE49-F238E27FC236}">
                      <a16:creationId xmlns:a16="http://schemas.microsoft.com/office/drawing/2014/main" id="{E19794E3-4CB1-59EA-0E34-9D4968E7D09B}"/>
                    </a:ext>
                  </a:extLst>
                </p:cNvPr>
                <p:cNvSpPr/>
                <p:nvPr/>
              </p:nvSpPr>
              <p:spPr>
                <a:xfrm rot="17516835">
                  <a:off x="3322124" y="4115676"/>
                  <a:ext cx="172341" cy="154797"/>
                </a:xfrm>
                <a:prstGeom prst="chord">
                  <a:avLst/>
                </a:prstGeom>
                <a:solidFill>
                  <a:srgbClr val="00B050"/>
                </a:solidFill>
                <a:ln w="25400" cap="flat" cmpd="sng" algn="ctr">
                  <a:solidFill>
                    <a:srgbClr val="004821"/>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grpSp>
          <p:grpSp>
            <p:nvGrpSpPr>
              <p:cNvPr id="13" name="Group 12">
                <a:extLst>
                  <a:ext uri="{FF2B5EF4-FFF2-40B4-BE49-F238E27FC236}">
                    <a16:creationId xmlns:a16="http://schemas.microsoft.com/office/drawing/2014/main" id="{564B5A6B-7ACE-729F-F9C1-0E8457CA09A8}"/>
                  </a:ext>
                </a:extLst>
              </p:cNvPr>
              <p:cNvGrpSpPr/>
              <p:nvPr/>
            </p:nvGrpSpPr>
            <p:grpSpPr>
              <a:xfrm rot="1184474" flipH="1">
                <a:off x="10933894" y="5779689"/>
                <a:ext cx="330708" cy="403321"/>
                <a:chOff x="3312043" y="4084938"/>
                <a:chExt cx="189762" cy="211269"/>
              </a:xfrm>
            </p:grpSpPr>
            <p:sp>
              <p:nvSpPr>
                <p:cNvPr id="26" name="Chord 25">
                  <a:extLst>
                    <a:ext uri="{FF2B5EF4-FFF2-40B4-BE49-F238E27FC236}">
                      <a16:creationId xmlns:a16="http://schemas.microsoft.com/office/drawing/2014/main" id="{13424C7F-68FB-164B-CCAB-9CF5465E9187}"/>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27" name="Chord 26">
                  <a:extLst>
                    <a:ext uri="{FF2B5EF4-FFF2-40B4-BE49-F238E27FC236}">
                      <a16:creationId xmlns:a16="http://schemas.microsoft.com/office/drawing/2014/main" id="{769836A8-35ED-CB8E-0620-BB9BBF88F785}"/>
                    </a:ext>
                  </a:extLst>
                </p:cNvPr>
                <p:cNvSpPr/>
                <p:nvPr/>
              </p:nvSpPr>
              <p:spPr>
                <a:xfrm rot="17516835">
                  <a:off x="3322124" y="4115676"/>
                  <a:ext cx="172341" cy="154797"/>
                </a:xfrm>
                <a:prstGeom prst="chord">
                  <a:avLst/>
                </a:prstGeom>
                <a:solidFill>
                  <a:srgbClr val="00B050"/>
                </a:solidFill>
                <a:ln w="25400" cap="flat" cmpd="sng" algn="ctr">
                  <a:solidFill>
                    <a:srgbClr val="004821"/>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8000"/>
                    </a:solidFill>
                    <a:effectLst/>
                    <a:uLnTx/>
                    <a:uFillTx/>
                  </a:endParaRPr>
                </a:p>
              </p:txBody>
            </p:sp>
          </p:grpSp>
          <p:sp>
            <p:nvSpPr>
              <p:cNvPr id="14" name="Flowchart: Off-page Connector 13">
                <a:extLst>
                  <a:ext uri="{FF2B5EF4-FFF2-40B4-BE49-F238E27FC236}">
                    <a16:creationId xmlns:a16="http://schemas.microsoft.com/office/drawing/2014/main" id="{0A56793B-1F75-CFF5-AFC4-D9596B6B70AB}"/>
                  </a:ext>
                </a:extLst>
              </p:cNvPr>
              <p:cNvSpPr/>
              <p:nvPr/>
            </p:nvSpPr>
            <p:spPr>
              <a:xfrm flipH="1">
                <a:off x="11265532" y="3242597"/>
                <a:ext cx="374904"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15" name="Freeform: Shape 14">
                <a:extLst>
                  <a:ext uri="{FF2B5EF4-FFF2-40B4-BE49-F238E27FC236}">
                    <a16:creationId xmlns:a16="http://schemas.microsoft.com/office/drawing/2014/main" id="{954C7F82-C1AF-58C5-D40F-B54A0C08A189}"/>
                  </a:ext>
                </a:extLst>
              </p:cNvPr>
              <p:cNvSpPr/>
              <p:nvPr/>
            </p:nvSpPr>
            <p:spPr>
              <a:xfrm flipH="1">
                <a:off x="11916362" y="5130459"/>
                <a:ext cx="326762" cy="247801"/>
              </a:xfrm>
              <a:custGeom>
                <a:avLst/>
                <a:gdLst>
                  <a:gd name="connsiteX0" fmla="*/ 97455 w 326762"/>
                  <a:gd name="connsiteY0" fmla="*/ 0 h 247801"/>
                  <a:gd name="connsiteX1" fmla="*/ 326762 w 326762"/>
                  <a:gd name="connsiteY1" fmla="*/ 128017 h 247801"/>
                  <a:gd name="connsiteX2" fmla="*/ 186712 w 326762"/>
                  <a:gd name="connsiteY2" fmla="*/ 245974 h 247801"/>
                  <a:gd name="connsiteX3" fmla="*/ 170499 w 326762"/>
                  <a:gd name="connsiteY3" fmla="*/ 247801 h 247801"/>
                  <a:gd name="connsiteX4" fmla="*/ 235396 w 326762"/>
                  <a:gd name="connsiteY4" fmla="*/ 222741 h 247801"/>
                  <a:gd name="connsiteX5" fmla="*/ 300860 w 326762"/>
                  <a:gd name="connsiteY5" fmla="*/ 132219 h 247801"/>
                  <a:gd name="connsiteX6" fmla="*/ 77349 w 326762"/>
                  <a:gd name="connsiteY6" fmla="*/ 4202 h 247801"/>
                  <a:gd name="connsiteX7" fmla="*/ 0 w 326762"/>
                  <a:gd name="connsiteY7" fmla="*/ 13146 h 247801"/>
                  <a:gd name="connsiteX8" fmla="*/ 8199 w 326762"/>
                  <a:gd name="connsiteY8" fmla="*/ 10060 h 247801"/>
                  <a:gd name="connsiteX9" fmla="*/ 97455 w 326762"/>
                  <a:gd name="connsiteY9" fmla="*/ 0 h 247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6762" h="247801">
                    <a:moveTo>
                      <a:pt x="97455" y="0"/>
                    </a:moveTo>
                    <a:cubicBezTo>
                      <a:pt x="224098" y="0"/>
                      <a:pt x="326762" y="57315"/>
                      <a:pt x="326762" y="128017"/>
                    </a:cubicBezTo>
                    <a:cubicBezTo>
                      <a:pt x="326762" y="181044"/>
                      <a:pt x="269014" y="226540"/>
                      <a:pt x="186712" y="245974"/>
                    </a:cubicBezTo>
                    <a:lnTo>
                      <a:pt x="170499" y="247801"/>
                    </a:lnTo>
                    <a:lnTo>
                      <a:pt x="235396" y="222741"/>
                    </a:lnTo>
                    <a:cubicBezTo>
                      <a:pt x="275843" y="199574"/>
                      <a:pt x="300860" y="167570"/>
                      <a:pt x="300860" y="132219"/>
                    </a:cubicBezTo>
                    <a:cubicBezTo>
                      <a:pt x="300860" y="61517"/>
                      <a:pt x="200791" y="4202"/>
                      <a:pt x="77349" y="4202"/>
                    </a:cubicBezTo>
                    <a:lnTo>
                      <a:pt x="0" y="13146"/>
                    </a:lnTo>
                    <a:lnTo>
                      <a:pt x="8199" y="10060"/>
                    </a:lnTo>
                    <a:cubicBezTo>
                      <a:pt x="35632" y="3582"/>
                      <a:pt x="65795" y="0"/>
                      <a:pt x="97455" y="0"/>
                    </a:cubicBezTo>
                    <a:close/>
                  </a:path>
                </a:pathLst>
              </a:custGeom>
              <a:solidFill>
                <a:srgbClr val="1F497D">
                  <a:lumMod val="20000"/>
                  <a:lumOff val="8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16" name="Flowchart: Manual Operation 26">
                <a:extLst>
                  <a:ext uri="{FF2B5EF4-FFF2-40B4-BE49-F238E27FC236}">
                    <a16:creationId xmlns:a16="http://schemas.microsoft.com/office/drawing/2014/main" id="{2F7EDE04-5978-A751-B801-BC9A799278EA}"/>
                  </a:ext>
                </a:extLst>
              </p:cNvPr>
              <p:cNvSpPr/>
              <p:nvPr/>
            </p:nvSpPr>
            <p:spPr>
              <a:xfrm rot="9734010" flipH="1" flipV="1">
                <a:off x="11571403" y="4681600"/>
                <a:ext cx="513429" cy="89764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8000"/>
                  </a:solidFill>
                  <a:effectLst/>
                  <a:uLnTx/>
                  <a:uFillTx/>
                </a:endParaRPr>
              </a:p>
            </p:txBody>
          </p:sp>
          <p:sp>
            <p:nvSpPr>
              <p:cNvPr id="17" name="Rectangle 16">
                <a:extLst>
                  <a:ext uri="{FF2B5EF4-FFF2-40B4-BE49-F238E27FC236}">
                    <a16:creationId xmlns:a16="http://schemas.microsoft.com/office/drawing/2014/main" id="{0905556D-3EC0-BD93-C6D7-339D4D6F1054}"/>
                  </a:ext>
                </a:extLst>
              </p:cNvPr>
              <p:cNvSpPr/>
              <p:nvPr/>
            </p:nvSpPr>
            <p:spPr>
              <a:xfrm flipH="1">
                <a:off x="11614140" y="3768071"/>
                <a:ext cx="402149" cy="1004552"/>
              </a:xfrm>
              <a:prstGeom prst="rect">
                <a:avLst/>
              </a:prstGeom>
              <a:solidFill>
                <a:srgbClr val="00B050"/>
              </a:solidFill>
              <a:ln w="952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18" name="Flowchart: Manual Operation 26">
                <a:extLst>
                  <a:ext uri="{FF2B5EF4-FFF2-40B4-BE49-F238E27FC236}">
                    <a16:creationId xmlns:a16="http://schemas.microsoft.com/office/drawing/2014/main" id="{00D0C041-2F9F-4DCD-FFB8-953493AA1056}"/>
                  </a:ext>
                </a:extLst>
              </p:cNvPr>
              <p:cNvSpPr/>
              <p:nvPr/>
            </p:nvSpPr>
            <p:spPr>
              <a:xfrm rot="11568538" flipH="1" flipV="1">
                <a:off x="10999390" y="4713735"/>
                <a:ext cx="502215"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19" name="Freeform: Shape 18">
                <a:extLst>
                  <a:ext uri="{FF2B5EF4-FFF2-40B4-BE49-F238E27FC236}">
                    <a16:creationId xmlns:a16="http://schemas.microsoft.com/office/drawing/2014/main" id="{DD1E8BC9-675C-46CF-3733-A0C8762D0D7F}"/>
                  </a:ext>
                </a:extLst>
              </p:cNvPr>
              <p:cNvSpPr/>
              <p:nvPr/>
            </p:nvSpPr>
            <p:spPr>
              <a:xfrm rot="294282" flipH="1">
                <a:off x="11009709" y="3451044"/>
                <a:ext cx="952561" cy="1304402"/>
              </a:xfrm>
              <a:custGeom>
                <a:avLst/>
                <a:gdLst>
                  <a:gd name="connsiteX0" fmla="*/ 151169 w 580979"/>
                  <a:gd name="connsiteY0" fmla="*/ 0 h 1216667"/>
                  <a:gd name="connsiteX1" fmla="*/ 331426 w 580979"/>
                  <a:gd name="connsiteY1" fmla="*/ 0 h 1216667"/>
                  <a:gd name="connsiteX2" fmla="*/ 432481 w 580979"/>
                  <a:gd name="connsiteY2" fmla="*/ 201519 h 1216667"/>
                  <a:gd name="connsiteX3" fmla="*/ 432481 w 580979"/>
                  <a:gd name="connsiteY3" fmla="*/ 0 h 1216667"/>
                  <a:gd name="connsiteX4" fmla="*/ 487656 w 580979"/>
                  <a:gd name="connsiteY4" fmla="*/ 0 h 1216667"/>
                  <a:gd name="connsiteX5" fmla="*/ 580979 w 580979"/>
                  <a:gd name="connsiteY5" fmla="*/ 274197 h 1216667"/>
                  <a:gd name="connsiteX6" fmla="*/ 477532 w 580979"/>
                  <a:gd name="connsiteY6" fmla="*/ 1216667 h 1216667"/>
                  <a:gd name="connsiteX7" fmla="*/ 76902 w 580979"/>
                  <a:gd name="connsiteY7" fmla="*/ 1216667 h 1216667"/>
                  <a:gd name="connsiteX8" fmla="*/ 0 w 580979"/>
                  <a:gd name="connsiteY8" fmla="*/ 516042 h 121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979" h="1216667">
                    <a:moveTo>
                      <a:pt x="151169" y="0"/>
                    </a:moveTo>
                    <a:lnTo>
                      <a:pt x="331426" y="0"/>
                    </a:lnTo>
                    <a:lnTo>
                      <a:pt x="432481" y="201519"/>
                    </a:lnTo>
                    <a:lnTo>
                      <a:pt x="432481" y="0"/>
                    </a:lnTo>
                    <a:lnTo>
                      <a:pt x="487656" y="0"/>
                    </a:lnTo>
                    <a:lnTo>
                      <a:pt x="580979" y="274197"/>
                    </a:lnTo>
                    <a:lnTo>
                      <a:pt x="477532" y="1216667"/>
                    </a:lnTo>
                    <a:lnTo>
                      <a:pt x="76902" y="1216667"/>
                    </a:lnTo>
                    <a:lnTo>
                      <a:pt x="0" y="516042"/>
                    </a:lnTo>
                    <a:close/>
                  </a:path>
                </a:pathLst>
              </a:custGeom>
              <a:solidFill>
                <a:srgbClr val="00B05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20" name="Freeform: Shape 19">
                <a:extLst>
                  <a:ext uri="{FF2B5EF4-FFF2-40B4-BE49-F238E27FC236}">
                    <a16:creationId xmlns:a16="http://schemas.microsoft.com/office/drawing/2014/main" id="{957C40E0-52DD-9D30-ECE2-18D9D3740073}"/>
                  </a:ext>
                </a:extLst>
              </p:cNvPr>
              <p:cNvSpPr/>
              <p:nvPr/>
            </p:nvSpPr>
            <p:spPr>
              <a:xfrm rot="8645806" flipH="1" flipV="1">
                <a:off x="11873803" y="5442878"/>
                <a:ext cx="448897" cy="564246"/>
              </a:xfrm>
              <a:custGeom>
                <a:avLst/>
                <a:gdLst>
                  <a:gd name="connsiteX0" fmla="*/ 448897 w 448897"/>
                  <a:gd name="connsiteY0" fmla="*/ 96979 h 703567"/>
                  <a:gd name="connsiteX1" fmla="*/ 0 w 448897"/>
                  <a:gd name="connsiteY1" fmla="*/ 0 h 703567"/>
                  <a:gd name="connsiteX2" fmla="*/ 22974 w 448897"/>
                  <a:gd name="connsiteY2" fmla="*/ 703567 h 703567"/>
                  <a:gd name="connsiteX3" fmla="*/ 425876 w 448897"/>
                  <a:gd name="connsiteY3" fmla="*/ 703567 h 703567"/>
                </a:gdLst>
                <a:ahLst/>
                <a:cxnLst>
                  <a:cxn ang="0">
                    <a:pos x="connsiteX0" y="connsiteY0"/>
                  </a:cxn>
                  <a:cxn ang="0">
                    <a:pos x="connsiteX1" y="connsiteY1"/>
                  </a:cxn>
                  <a:cxn ang="0">
                    <a:pos x="connsiteX2" y="connsiteY2"/>
                  </a:cxn>
                  <a:cxn ang="0">
                    <a:pos x="connsiteX3" y="connsiteY3"/>
                  </a:cxn>
                </a:cxnLst>
                <a:rect l="l" t="t" r="r" b="b"/>
                <a:pathLst>
                  <a:path w="448897" h="703567">
                    <a:moveTo>
                      <a:pt x="448897" y="96979"/>
                    </a:moveTo>
                    <a:lnTo>
                      <a:pt x="0" y="0"/>
                    </a:lnTo>
                    <a:lnTo>
                      <a:pt x="22974" y="703567"/>
                    </a:lnTo>
                    <a:lnTo>
                      <a:pt x="425876" y="703567"/>
                    </a:lnTo>
                    <a:close/>
                  </a:path>
                </a:pathLst>
              </a:custGeom>
              <a:solidFill>
                <a:srgbClr val="000000"/>
              </a:solidFill>
              <a:ln w="9525" cap="flat" cmpd="sng" algn="ctr">
                <a:noFill/>
                <a:prstDash val="solid"/>
              </a:ln>
              <a:effectLst/>
            </p:spPr>
            <p:txBody>
              <a:bodyPr wrap="square" rtlCol="0" anchor="ctr">
                <a:noAutofit/>
              </a:bodyP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21" name="Oval 20">
                <a:extLst>
                  <a:ext uri="{FF2B5EF4-FFF2-40B4-BE49-F238E27FC236}">
                    <a16:creationId xmlns:a16="http://schemas.microsoft.com/office/drawing/2014/main" id="{172F2645-CD4A-CB07-9EDB-2C9555443FD6}"/>
                  </a:ext>
                </a:extLst>
              </p:cNvPr>
              <p:cNvSpPr/>
              <p:nvPr/>
            </p:nvSpPr>
            <p:spPr>
              <a:xfrm flipH="1">
                <a:off x="11266130" y="3686141"/>
                <a:ext cx="73152" cy="9144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22" name="Oval 21">
                <a:extLst>
                  <a:ext uri="{FF2B5EF4-FFF2-40B4-BE49-F238E27FC236}">
                    <a16:creationId xmlns:a16="http://schemas.microsoft.com/office/drawing/2014/main" id="{3C36F16C-84EB-82C6-33D7-103E1F94C8CA}"/>
                  </a:ext>
                </a:extLst>
              </p:cNvPr>
              <p:cNvSpPr/>
              <p:nvPr/>
            </p:nvSpPr>
            <p:spPr>
              <a:xfrm flipH="1">
                <a:off x="11253430" y="3800441"/>
                <a:ext cx="73152" cy="9144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pic>
            <p:nvPicPr>
              <p:cNvPr id="23" name="Picture 22">
                <a:extLst>
                  <a:ext uri="{FF2B5EF4-FFF2-40B4-BE49-F238E27FC236}">
                    <a16:creationId xmlns:a16="http://schemas.microsoft.com/office/drawing/2014/main" id="{8445F068-2516-A874-169A-7B96CE0CF065}"/>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rot="499416" flipH="1">
                <a:off x="11089769" y="3644025"/>
                <a:ext cx="184798" cy="287906"/>
              </a:xfrm>
              <a:prstGeom prst="rect">
                <a:avLst/>
              </a:prstGeom>
              <a:ln>
                <a:noFill/>
              </a:ln>
            </p:spPr>
          </p:pic>
          <p:pic>
            <p:nvPicPr>
              <p:cNvPr id="24" name="Picture 9">
                <a:extLst>
                  <a:ext uri="{FF2B5EF4-FFF2-40B4-BE49-F238E27FC236}">
                    <a16:creationId xmlns:a16="http://schemas.microsoft.com/office/drawing/2014/main" id="{1C77F15A-7EDD-DF23-82ED-79FA842ED238}"/>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b="62206"/>
              <a:stretch/>
            </p:blipFill>
            <p:spPr bwMode="auto">
              <a:xfrm flipH="1">
                <a:off x="10722191" y="1699655"/>
                <a:ext cx="1468885" cy="1706123"/>
              </a:xfrm>
              <a:prstGeom prst="rect">
                <a:avLst/>
              </a:prstGeom>
              <a:noFill/>
              <a:extLst>
                <a:ext uri="{909E8E84-426E-40DD-AFC4-6F175D3DCCD1}">
                  <a14:hiddenFill xmlns:a14="http://schemas.microsoft.com/office/drawing/2010/main">
                    <a:solidFill>
                      <a:srgbClr val="FFFFFF"/>
                    </a:solidFill>
                  </a14:hiddenFill>
                </a:ext>
              </a:extLst>
            </p:spPr>
          </p:pic>
          <p:sp>
            <p:nvSpPr>
              <p:cNvPr id="25" name="Freeform: Shape 24">
                <a:extLst>
                  <a:ext uri="{FF2B5EF4-FFF2-40B4-BE49-F238E27FC236}">
                    <a16:creationId xmlns:a16="http://schemas.microsoft.com/office/drawing/2014/main" id="{60F3E534-2384-CAAE-4794-E82BD982FE87}"/>
                  </a:ext>
                </a:extLst>
              </p:cNvPr>
              <p:cNvSpPr/>
              <p:nvPr/>
            </p:nvSpPr>
            <p:spPr>
              <a:xfrm rot="3110868" flipH="1">
                <a:off x="11442984" y="3520476"/>
                <a:ext cx="457011" cy="726719"/>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00B05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8000"/>
                  </a:solidFill>
                  <a:effectLst/>
                  <a:uLnTx/>
                  <a:uFillTx/>
                </a:endParaRPr>
              </a:p>
            </p:txBody>
          </p:sp>
        </p:grpSp>
        <p:sp>
          <p:nvSpPr>
            <p:cNvPr id="10" name="Freeform: Shape 9">
              <a:extLst>
                <a:ext uri="{FF2B5EF4-FFF2-40B4-BE49-F238E27FC236}">
                  <a16:creationId xmlns:a16="http://schemas.microsoft.com/office/drawing/2014/main" id="{5863B5A8-01E2-F3B8-2DC8-DDC4DC2E70F6}"/>
                </a:ext>
              </a:extLst>
            </p:cNvPr>
            <p:cNvSpPr/>
            <p:nvPr/>
          </p:nvSpPr>
          <p:spPr>
            <a:xfrm rot="16726637" flipH="1">
              <a:off x="10555472" y="3658797"/>
              <a:ext cx="584042" cy="1090354"/>
            </a:xfrm>
            <a:custGeom>
              <a:avLst/>
              <a:gdLst>
                <a:gd name="connsiteX0" fmla="*/ 52 w 592420"/>
                <a:gd name="connsiteY0" fmla="*/ 1467855 h 1599111"/>
                <a:gd name="connsiteX1" fmla="*/ 170556 w 592420"/>
                <a:gd name="connsiteY1" fmla="*/ 1182219 h 1599111"/>
                <a:gd name="connsiteX2" fmla="*/ 381328 w 592420"/>
                <a:gd name="connsiteY2" fmla="*/ 951893 h 1599111"/>
                <a:gd name="connsiteX3" fmla="*/ 393660 w 592420"/>
                <a:gd name="connsiteY3" fmla="*/ 945107 h 1599111"/>
                <a:gd name="connsiteX4" fmla="*/ 389574 w 592420"/>
                <a:gd name="connsiteY4" fmla="*/ 886271 h 1599111"/>
                <a:gd name="connsiteX5" fmla="*/ 383842 w 592420"/>
                <a:gd name="connsiteY5" fmla="*/ 640797 h 1599111"/>
                <a:gd name="connsiteX6" fmla="*/ 384539 w 592420"/>
                <a:gd name="connsiteY6" fmla="*/ 595586 h 1599111"/>
                <a:gd name="connsiteX7" fmla="*/ 429074 w 592420"/>
                <a:gd name="connsiteY7" fmla="*/ 249300 h 1599111"/>
                <a:gd name="connsiteX8" fmla="*/ 314561 w 592420"/>
                <a:gd name="connsiteY8" fmla="*/ 142922 h 1599111"/>
                <a:gd name="connsiteX9" fmla="*/ 312478 w 592420"/>
                <a:gd name="connsiteY9" fmla="*/ 121704 h 1599111"/>
                <a:gd name="connsiteX10" fmla="*/ 314384 w 592420"/>
                <a:gd name="connsiteY10" fmla="*/ 106139 h 1599111"/>
                <a:gd name="connsiteX11" fmla="*/ 408541 w 592420"/>
                <a:gd name="connsiteY11" fmla="*/ 3313 h 1599111"/>
                <a:gd name="connsiteX12" fmla="*/ 422008 w 592420"/>
                <a:gd name="connsiteY12" fmla="*/ 611 h 1599111"/>
                <a:gd name="connsiteX13" fmla="*/ 474093 w 592420"/>
                <a:gd name="connsiteY13" fmla="*/ 5644 h 1599111"/>
                <a:gd name="connsiteX14" fmla="*/ 488552 w 592420"/>
                <a:gd name="connsiteY14" fmla="*/ 11264 h 1599111"/>
                <a:gd name="connsiteX15" fmla="*/ 491490 w 592420"/>
                <a:gd name="connsiteY15" fmla="*/ 22042 h 1599111"/>
                <a:gd name="connsiteX16" fmla="*/ 520840 w 592420"/>
                <a:gd name="connsiteY16" fmla="*/ 15620 h 1599111"/>
                <a:gd name="connsiteX17" fmla="*/ 528498 w 592420"/>
                <a:gd name="connsiteY17" fmla="*/ 17492 h 1599111"/>
                <a:gd name="connsiteX18" fmla="*/ 558701 w 592420"/>
                <a:gd name="connsiteY18" fmla="*/ 36772 h 1599111"/>
                <a:gd name="connsiteX19" fmla="*/ 568306 w 592420"/>
                <a:gd name="connsiteY19" fmla="*/ 50544 h 1599111"/>
                <a:gd name="connsiteX20" fmla="*/ 576212 w 592420"/>
                <a:gd name="connsiteY20" fmla="*/ 188579 h 1599111"/>
                <a:gd name="connsiteX21" fmla="*/ 568939 w 592420"/>
                <a:gd name="connsiteY21" fmla="*/ 208545 h 1599111"/>
                <a:gd name="connsiteX22" fmla="*/ 545621 w 592420"/>
                <a:gd name="connsiteY22" fmla="*/ 238089 h 1599111"/>
                <a:gd name="connsiteX23" fmla="*/ 544230 w 592420"/>
                <a:gd name="connsiteY23" fmla="*/ 239098 h 1599111"/>
                <a:gd name="connsiteX24" fmla="*/ 591983 w 592420"/>
                <a:gd name="connsiteY24" fmla="*/ 612448 h 1599111"/>
                <a:gd name="connsiteX25" fmla="*/ 592420 w 592420"/>
                <a:gd name="connsiteY25" fmla="*/ 640798 h 1599111"/>
                <a:gd name="connsiteX26" fmla="*/ 571924 w 592420"/>
                <a:gd name="connsiteY26" fmla="*/ 1045329 h 1599111"/>
                <a:gd name="connsiteX27" fmla="*/ 568048 w 592420"/>
                <a:gd name="connsiteY27" fmla="*/ 1061071 h 1599111"/>
                <a:gd name="connsiteX28" fmla="*/ 571152 w 592420"/>
                <a:gd name="connsiteY28" fmla="*/ 1071502 h 1599111"/>
                <a:gd name="connsiteX29" fmla="*/ 400649 w 592420"/>
                <a:gd name="connsiteY29" fmla="*/ 1357138 h 1599111"/>
                <a:gd name="connsiteX30" fmla="*/ 159422 w 592420"/>
                <a:gd name="connsiteY30" fmla="*/ 1597620 h 1599111"/>
                <a:gd name="connsiteX31" fmla="*/ 3364 w 592420"/>
                <a:gd name="connsiteY31" fmla="*/ 1478983 h 1599111"/>
                <a:gd name="connsiteX32" fmla="*/ 52 w 592420"/>
                <a:gd name="connsiteY32" fmla="*/ 1467855 h 159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2420" h="1599111">
                  <a:moveTo>
                    <a:pt x="52" y="1467855"/>
                  </a:moveTo>
                  <a:cubicBezTo>
                    <a:pt x="2226" y="1429986"/>
                    <a:pt x="71867" y="1312038"/>
                    <a:pt x="170556" y="1182219"/>
                  </a:cubicBezTo>
                  <a:cubicBezTo>
                    <a:pt x="255147" y="1070946"/>
                    <a:pt x="337043" y="982570"/>
                    <a:pt x="381328" y="951893"/>
                  </a:cubicBezTo>
                  <a:lnTo>
                    <a:pt x="393660" y="945107"/>
                  </a:lnTo>
                  <a:lnTo>
                    <a:pt x="389574" y="886271"/>
                  </a:lnTo>
                  <a:cubicBezTo>
                    <a:pt x="385955" y="816201"/>
                    <a:pt x="383842" y="731728"/>
                    <a:pt x="383842" y="640797"/>
                  </a:cubicBezTo>
                  <a:lnTo>
                    <a:pt x="384539" y="595586"/>
                  </a:lnTo>
                  <a:lnTo>
                    <a:pt x="429074" y="249300"/>
                  </a:lnTo>
                  <a:lnTo>
                    <a:pt x="314561" y="142922"/>
                  </a:lnTo>
                  <a:lnTo>
                    <a:pt x="312478" y="121704"/>
                  </a:lnTo>
                  <a:lnTo>
                    <a:pt x="314384" y="106139"/>
                  </a:lnTo>
                  <a:lnTo>
                    <a:pt x="408541" y="3313"/>
                  </a:lnTo>
                  <a:lnTo>
                    <a:pt x="422008" y="611"/>
                  </a:lnTo>
                  <a:cubicBezTo>
                    <a:pt x="439323" y="-1059"/>
                    <a:pt x="457022" y="716"/>
                    <a:pt x="474093" y="5644"/>
                  </a:cubicBezTo>
                  <a:lnTo>
                    <a:pt x="488552" y="11264"/>
                  </a:lnTo>
                  <a:lnTo>
                    <a:pt x="491490" y="22042"/>
                  </a:lnTo>
                  <a:lnTo>
                    <a:pt x="520840" y="15620"/>
                  </a:lnTo>
                  <a:lnTo>
                    <a:pt x="528498" y="17492"/>
                  </a:lnTo>
                  <a:cubicBezTo>
                    <a:pt x="540027" y="21830"/>
                    <a:pt x="550158" y="28437"/>
                    <a:pt x="558701" y="36772"/>
                  </a:cubicBezTo>
                  <a:lnTo>
                    <a:pt x="568306" y="50544"/>
                  </a:lnTo>
                  <a:lnTo>
                    <a:pt x="576212" y="188579"/>
                  </a:lnTo>
                  <a:lnTo>
                    <a:pt x="568939" y="208545"/>
                  </a:lnTo>
                  <a:cubicBezTo>
                    <a:pt x="562889" y="219474"/>
                    <a:pt x="555088" y="229460"/>
                    <a:pt x="545621" y="238089"/>
                  </a:cubicBezTo>
                  <a:lnTo>
                    <a:pt x="544230" y="239098"/>
                  </a:lnTo>
                  <a:lnTo>
                    <a:pt x="591983" y="612448"/>
                  </a:lnTo>
                  <a:lnTo>
                    <a:pt x="592420" y="640798"/>
                  </a:lnTo>
                  <a:cubicBezTo>
                    <a:pt x="592420" y="822660"/>
                    <a:pt x="583968" y="978683"/>
                    <a:pt x="571924" y="1045329"/>
                  </a:cubicBezTo>
                  <a:lnTo>
                    <a:pt x="568048" y="1061071"/>
                  </a:lnTo>
                  <a:lnTo>
                    <a:pt x="571152" y="1071502"/>
                  </a:lnTo>
                  <a:cubicBezTo>
                    <a:pt x="568979" y="1109371"/>
                    <a:pt x="499338" y="1227319"/>
                    <a:pt x="400649" y="1357138"/>
                  </a:cubicBezTo>
                  <a:cubicBezTo>
                    <a:pt x="287861" y="1505502"/>
                    <a:pt x="179864" y="1613161"/>
                    <a:pt x="159422" y="1597620"/>
                  </a:cubicBezTo>
                  <a:lnTo>
                    <a:pt x="3364" y="1478983"/>
                  </a:lnTo>
                  <a:cubicBezTo>
                    <a:pt x="808" y="1477040"/>
                    <a:pt x="-258" y="1473265"/>
                    <a:pt x="52" y="1467855"/>
                  </a:cubicBezTo>
                  <a:close/>
                </a:path>
              </a:pathLst>
            </a:custGeom>
            <a:solidFill>
              <a:srgbClr val="EED69D"/>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8000"/>
                </a:solidFill>
                <a:effectLst/>
                <a:uLnTx/>
                <a:uFillTx/>
              </a:endParaRPr>
            </a:p>
          </p:txBody>
        </p:sp>
      </p:grpSp>
      <p:sp>
        <p:nvSpPr>
          <p:cNvPr id="2" name="Title 1">
            <a:extLst>
              <a:ext uri="{FF2B5EF4-FFF2-40B4-BE49-F238E27FC236}">
                <a16:creationId xmlns:a16="http://schemas.microsoft.com/office/drawing/2014/main" id="{2E94AA3C-C515-3A47-0A4D-B972E095DCC7}"/>
              </a:ext>
            </a:extLst>
          </p:cNvPr>
          <p:cNvSpPr>
            <a:spLocks noGrp="1"/>
          </p:cNvSpPr>
          <p:nvPr>
            <p:ph type="title"/>
          </p:nvPr>
        </p:nvSpPr>
        <p:spPr/>
        <p:txBody>
          <a:bodyPr>
            <a:normAutofit/>
          </a:bodyPr>
          <a:lstStyle/>
          <a:p>
            <a:r>
              <a:rPr lang="en-US" sz="4000" dirty="0"/>
              <a:t>Benefits of Training</a:t>
            </a:r>
          </a:p>
        </p:txBody>
      </p:sp>
      <p:sp>
        <p:nvSpPr>
          <p:cNvPr id="88" name="Content Placeholder 87">
            <a:extLst>
              <a:ext uri="{FF2B5EF4-FFF2-40B4-BE49-F238E27FC236}">
                <a16:creationId xmlns:a16="http://schemas.microsoft.com/office/drawing/2014/main" id="{7CBA3C62-F73D-086B-1411-B00388F60A12}"/>
              </a:ext>
            </a:extLst>
          </p:cNvPr>
          <p:cNvSpPr>
            <a:spLocks noGrp="1"/>
          </p:cNvSpPr>
          <p:nvPr>
            <p:ph idx="1"/>
          </p:nvPr>
        </p:nvSpPr>
        <p:spPr>
          <a:xfrm>
            <a:off x="448056" y="1735200"/>
            <a:ext cx="6929744" cy="3783013"/>
          </a:xfrm>
        </p:spPr>
        <p:txBody>
          <a:bodyPr>
            <a:normAutofit/>
          </a:bodyPr>
          <a:lstStyle/>
          <a:p>
            <a:r>
              <a:rPr lang="en-US" sz="2400" dirty="0">
                <a:solidFill>
                  <a:schemeClr val="tx2"/>
                </a:solidFill>
              </a:rPr>
              <a:t>All employees retain same skill set</a:t>
            </a:r>
          </a:p>
          <a:p>
            <a:r>
              <a:rPr lang="en-US" sz="2400" dirty="0">
                <a:solidFill>
                  <a:schemeClr val="tx2"/>
                </a:solidFill>
              </a:rPr>
              <a:t>Sets higher standards</a:t>
            </a:r>
          </a:p>
          <a:p>
            <a:r>
              <a:rPr lang="en-US" sz="2400" dirty="0">
                <a:solidFill>
                  <a:schemeClr val="tx2"/>
                </a:solidFill>
              </a:rPr>
              <a:t>Keeps employees on same page without having to provide constant help and supervision</a:t>
            </a:r>
          </a:p>
        </p:txBody>
      </p:sp>
      <p:sp>
        <p:nvSpPr>
          <p:cNvPr id="4" name="Rectangle 3">
            <a:extLst>
              <a:ext uri="{FF2B5EF4-FFF2-40B4-BE49-F238E27FC236}">
                <a16:creationId xmlns:a16="http://schemas.microsoft.com/office/drawing/2014/main" id="{71AD6A7C-4D2C-94FB-F531-64ABACFBB104}"/>
              </a:ext>
            </a:extLst>
          </p:cNvPr>
          <p:cNvSpPr/>
          <p:nvPr/>
        </p:nvSpPr>
        <p:spPr>
          <a:xfrm rot="939713">
            <a:off x="-439666" y="5919184"/>
            <a:ext cx="5048719" cy="353829"/>
          </a:xfrm>
          <a:prstGeom prst="rect">
            <a:avLst/>
          </a:prstGeom>
          <a:solidFill>
            <a:srgbClr val="70D7E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Arrow: Right 4">
            <a:extLst>
              <a:ext uri="{FF2B5EF4-FFF2-40B4-BE49-F238E27FC236}">
                <a16:creationId xmlns:a16="http://schemas.microsoft.com/office/drawing/2014/main" id="{08A02D4B-FCEC-779F-063F-437CA891066A}"/>
              </a:ext>
            </a:extLst>
          </p:cNvPr>
          <p:cNvSpPr/>
          <p:nvPr/>
        </p:nvSpPr>
        <p:spPr>
          <a:xfrm rot="19161513">
            <a:off x="3332478" y="3715566"/>
            <a:ext cx="8472807" cy="649945"/>
          </a:xfrm>
          <a:prstGeom prst="rightArrow">
            <a:avLst/>
          </a:prstGeom>
          <a:solidFill>
            <a:srgbClr val="70D7E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 name="Group 29">
            <a:extLst>
              <a:ext uri="{FF2B5EF4-FFF2-40B4-BE49-F238E27FC236}">
                <a16:creationId xmlns:a16="http://schemas.microsoft.com/office/drawing/2014/main" id="{716CA54F-F0F3-7ECC-DF7A-81D8D95ACDF7}"/>
              </a:ext>
            </a:extLst>
          </p:cNvPr>
          <p:cNvGrpSpPr/>
          <p:nvPr/>
        </p:nvGrpSpPr>
        <p:grpSpPr>
          <a:xfrm>
            <a:off x="9935855" y="2429194"/>
            <a:ext cx="1162995" cy="2110919"/>
            <a:chOff x="5717208" y="5271648"/>
            <a:chExt cx="2459564" cy="4546470"/>
          </a:xfrm>
        </p:grpSpPr>
        <p:sp>
          <p:nvSpPr>
            <p:cNvPr id="31" name="Freeform: Shape 30">
              <a:extLst>
                <a:ext uri="{FF2B5EF4-FFF2-40B4-BE49-F238E27FC236}">
                  <a16:creationId xmlns:a16="http://schemas.microsoft.com/office/drawing/2014/main" id="{0D9E5F8D-F802-A161-C2B6-0A0C7C19F263}"/>
                </a:ext>
              </a:extLst>
            </p:cNvPr>
            <p:cNvSpPr/>
            <p:nvPr/>
          </p:nvSpPr>
          <p:spPr>
            <a:xfrm rot="2000829" flipH="1">
              <a:off x="5717208" y="6890201"/>
              <a:ext cx="1238726" cy="904192"/>
            </a:xfrm>
            <a:custGeom>
              <a:avLst/>
              <a:gdLst>
                <a:gd name="connsiteX0" fmla="*/ 727777 w 977309"/>
                <a:gd name="connsiteY0" fmla="*/ 193137 h 872129"/>
                <a:gd name="connsiteX1" fmla="*/ 727785 w 977309"/>
                <a:gd name="connsiteY1" fmla="*/ 193288 h 872129"/>
                <a:gd name="connsiteX2" fmla="*/ 727863 w 977309"/>
                <a:gd name="connsiteY2" fmla="*/ 193369 h 872129"/>
                <a:gd name="connsiteX3" fmla="*/ 859327 w 977309"/>
                <a:gd name="connsiteY3" fmla="*/ 1992 h 872129"/>
                <a:gd name="connsiteX4" fmla="*/ 867099 w 977309"/>
                <a:gd name="connsiteY4" fmla="*/ 7451 h 872129"/>
                <a:gd name="connsiteX5" fmla="*/ 874336 w 977309"/>
                <a:gd name="connsiteY5" fmla="*/ 15073 h 872129"/>
                <a:gd name="connsiteX6" fmla="*/ 873456 w 977309"/>
                <a:gd name="connsiteY6" fmla="*/ 48886 h 872129"/>
                <a:gd name="connsiteX7" fmla="*/ 738232 w 977309"/>
                <a:gd name="connsiteY7" fmla="*/ 180451 h 872129"/>
                <a:gd name="connsiteX8" fmla="*/ 734701 w 977309"/>
                <a:gd name="connsiteY8" fmla="*/ 186577 h 872129"/>
                <a:gd name="connsiteX9" fmla="*/ 734792 w 977309"/>
                <a:gd name="connsiteY9" fmla="*/ 187865 h 872129"/>
                <a:gd name="connsiteX10" fmla="*/ 736765 w 977309"/>
                <a:gd name="connsiteY10" fmla="*/ 188259 h 872129"/>
                <a:gd name="connsiteX11" fmla="*/ 740521 w 977309"/>
                <a:gd name="connsiteY11" fmla="*/ 186910 h 872129"/>
                <a:gd name="connsiteX12" fmla="*/ 741372 w 977309"/>
                <a:gd name="connsiteY12" fmla="*/ 186398 h 872129"/>
                <a:gd name="connsiteX13" fmla="*/ 744464 w 977309"/>
                <a:gd name="connsiteY13" fmla="*/ 183942 h 872129"/>
                <a:gd name="connsiteX14" fmla="*/ 902899 w 977309"/>
                <a:gd name="connsiteY14" fmla="*/ 45136 h 872129"/>
                <a:gd name="connsiteX15" fmla="*/ 953514 w 977309"/>
                <a:gd name="connsiteY15" fmla="*/ 47775 h 872129"/>
                <a:gd name="connsiteX16" fmla="*/ 953716 w 977309"/>
                <a:gd name="connsiteY16" fmla="*/ 47999 h 872129"/>
                <a:gd name="connsiteX17" fmla="*/ 951358 w 977309"/>
                <a:gd name="connsiteY17" fmla="*/ 92284 h 872129"/>
                <a:gd name="connsiteX18" fmla="*/ 828310 w 977309"/>
                <a:gd name="connsiteY18" fmla="*/ 202893 h 872129"/>
                <a:gd name="connsiteX19" fmla="*/ 785758 w 977309"/>
                <a:gd name="connsiteY19" fmla="*/ 240432 h 872129"/>
                <a:gd name="connsiteX20" fmla="*/ 891421 w 977309"/>
                <a:gd name="connsiteY20" fmla="*/ 153002 h 872129"/>
                <a:gd name="connsiteX21" fmla="*/ 931233 w 977309"/>
                <a:gd name="connsiteY21" fmla="*/ 121399 h 872129"/>
                <a:gd name="connsiteX22" fmla="*/ 957473 w 977309"/>
                <a:gd name="connsiteY22" fmla="*/ 116563 h 872129"/>
                <a:gd name="connsiteX23" fmla="*/ 971150 w 977309"/>
                <a:gd name="connsiteY23" fmla="*/ 125988 h 872129"/>
                <a:gd name="connsiteX24" fmla="*/ 966562 w 977309"/>
                <a:gd name="connsiteY24" fmla="*/ 165907 h 872129"/>
                <a:gd name="connsiteX25" fmla="*/ 821575 w 977309"/>
                <a:gd name="connsiteY25" fmla="*/ 291671 h 872129"/>
                <a:gd name="connsiteX26" fmla="*/ 818242 w 977309"/>
                <a:gd name="connsiteY26" fmla="*/ 304146 h 872129"/>
                <a:gd name="connsiteX27" fmla="*/ 824030 w 977309"/>
                <a:gd name="connsiteY27" fmla="*/ 301801 h 872129"/>
                <a:gd name="connsiteX28" fmla="*/ 830191 w 977309"/>
                <a:gd name="connsiteY28" fmla="*/ 296872 h 872129"/>
                <a:gd name="connsiteX29" fmla="*/ 908526 w 977309"/>
                <a:gd name="connsiteY29" fmla="*/ 238712 h 872129"/>
                <a:gd name="connsiteX30" fmla="*/ 948444 w 977309"/>
                <a:gd name="connsiteY30" fmla="*/ 243299 h 872129"/>
                <a:gd name="connsiteX31" fmla="*/ 943855 w 977309"/>
                <a:gd name="connsiteY31" fmla="*/ 283218 h 872129"/>
                <a:gd name="connsiteX32" fmla="*/ 863136 w 977309"/>
                <a:gd name="connsiteY32" fmla="*/ 348342 h 872129"/>
                <a:gd name="connsiteX33" fmla="*/ 817278 w 977309"/>
                <a:gd name="connsiteY33" fmla="*/ 378305 h 872129"/>
                <a:gd name="connsiteX34" fmla="*/ 814780 w 977309"/>
                <a:gd name="connsiteY34" fmla="*/ 379576 h 872129"/>
                <a:gd name="connsiteX35" fmla="*/ 810574 w 977309"/>
                <a:gd name="connsiteY35" fmla="*/ 382319 h 872129"/>
                <a:gd name="connsiteX36" fmla="*/ 749973 w 977309"/>
                <a:gd name="connsiteY36" fmla="*/ 423501 h 872129"/>
                <a:gd name="connsiteX37" fmla="*/ 670631 w 977309"/>
                <a:gd name="connsiteY37" fmla="*/ 457344 h 872129"/>
                <a:gd name="connsiteX38" fmla="*/ 628565 w 977309"/>
                <a:gd name="connsiteY38" fmla="*/ 448617 h 872129"/>
                <a:gd name="connsiteX39" fmla="*/ 624642 w 977309"/>
                <a:gd name="connsiteY39" fmla="*/ 456078 h 872129"/>
                <a:gd name="connsiteX40" fmla="*/ 426470 w 977309"/>
                <a:gd name="connsiteY40" fmla="*/ 674023 h 872129"/>
                <a:gd name="connsiteX41" fmla="*/ 173316 w 977309"/>
                <a:gd name="connsiteY41" fmla="*/ 870821 h 872129"/>
                <a:gd name="connsiteX42" fmla="*/ 171003 w 977309"/>
                <a:gd name="connsiteY42" fmla="*/ 868408 h 872129"/>
                <a:gd name="connsiteX43" fmla="*/ 34129 w 977309"/>
                <a:gd name="connsiteY43" fmla="*/ 868408 h 872129"/>
                <a:gd name="connsiteX44" fmla="*/ 0 w 977309"/>
                <a:gd name="connsiteY44" fmla="*/ 493901 h 872129"/>
                <a:gd name="connsiteX45" fmla="*/ 34129 w 977309"/>
                <a:gd name="connsiteY45" fmla="*/ 119394 h 872129"/>
                <a:gd name="connsiteX46" fmla="*/ 178009 w 977309"/>
                <a:gd name="connsiteY46" fmla="*/ 119394 h 872129"/>
                <a:gd name="connsiteX47" fmla="*/ 212138 w 977309"/>
                <a:gd name="connsiteY47" fmla="*/ 493901 h 872129"/>
                <a:gd name="connsiteX48" fmla="*/ 210197 w 977309"/>
                <a:gd name="connsiteY48" fmla="*/ 599380 h 872129"/>
                <a:gd name="connsiteX49" fmla="*/ 284115 w 977309"/>
                <a:gd name="connsiteY49" fmla="*/ 525499 h 872129"/>
                <a:gd name="connsiteX50" fmla="*/ 510262 w 977309"/>
                <a:gd name="connsiteY50" fmla="*/ 336742 h 872129"/>
                <a:gd name="connsiteX51" fmla="*/ 512320 w 977309"/>
                <a:gd name="connsiteY51" fmla="*/ 335770 h 872129"/>
                <a:gd name="connsiteX52" fmla="*/ 511936 w 977309"/>
                <a:gd name="connsiteY52" fmla="*/ 335211 h 872129"/>
                <a:gd name="connsiteX53" fmla="*/ 528156 w 977309"/>
                <a:gd name="connsiteY53" fmla="*/ 206729 h 872129"/>
                <a:gd name="connsiteX54" fmla="*/ 555621 w 977309"/>
                <a:gd name="connsiteY54" fmla="*/ 123388 h 872129"/>
                <a:gd name="connsiteX55" fmla="*/ 530007 w 977309"/>
                <a:gd name="connsiteY55" fmla="*/ 54194 h 872129"/>
                <a:gd name="connsiteX56" fmla="*/ 530103 w 977309"/>
                <a:gd name="connsiteY56" fmla="*/ 51496 h 872129"/>
                <a:gd name="connsiteX57" fmla="*/ 529687 w 977309"/>
                <a:gd name="connsiteY57" fmla="*/ 47333 h 872129"/>
                <a:gd name="connsiteX58" fmla="*/ 537432 w 977309"/>
                <a:gd name="connsiteY58" fmla="*/ 27564 h 872129"/>
                <a:gd name="connsiteX59" fmla="*/ 600705 w 977309"/>
                <a:gd name="connsiteY59" fmla="*/ 49307 h 872129"/>
                <a:gd name="connsiteX60" fmla="*/ 615680 w 977309"/>
                <a:gd name="connsiteY60" fmla="*/ 72812 h 872129"/>
                <a:gd name="connsiteX61" fmla="*/ 618946 w 977309"/>
                <a:gd name="connsiteY61" fmla="*/ 82609 h 872129"/>
                <a:gd name="connsiteX62" fmla="*/ 619132 w 977309"/>
                <a:gd name="connsiteY62" fmla="*/ 84159 h 872129"/>
                <a:gd name="connsiteX63" fmla="*/ 614698 w 977309"/>
                <a:gd name="connsiteY63" fmla="*/ 122712 h 872129"/>
                <a:gd name="connsiteX64" fmla="*/ 614987 w 977309"/>
                <a:gd name="connsiteY64" fmla="*/ 122593 h 872129"/>
                <a:gd name="connsiteX65" fmla="*/ 614002 w 977309"/>
                <a:gd name="connsiteY65" fmla="*/ 127552 h 872129"/>
                <a:gd name="connsiteX66" fmla="*/ 620471 w 977309"/>
                <a:gd name="connsiteY66" fmla="*/ 148663 h 872129"/>
                <a:gd name="connsiteX67" fmla="*/ 623009 w 977309"/>
                <a:gd name="connsiteY67" fmla="*/ 151359 h 872129"/>
                <a:gd name="connsiteX68" fmla="*/ 623025 w 977309"/>
                <a:gd name="connsiteY68" fmla="*/ 152349 h 872129"/>
                <a:gd name="connsiteX69" fmla="*/ 624018 w 977309"/>
                <a:gd name="connsiteY69" fmla="*/ 152432 h 872129"/>
                <a:gd name="connsiteX70" fmla="*/ 624613 w 977309"/>
                <a:gd name="connsiteY70" fmla="*/ 153062 h 872129"/>
                <a:gd name="connsiteX71" fmla="*/ 635408 w 977309"/>
                <a:gd name="connsiteY71" fmla="*/ 159243 h 872129"/>
                <a:gd name="connsiteX72" fmla="*/ 638892 w 977309"/>
                <a:gd name="connsiteY72" fmla="*/ 159943 h 872129"/>
                <a:gd name="connsiteX73" fmla="*/ 641177 w 977309"/>
                <a:gd name="connsiteY73" fmla="*/ 161064 h 872129"/>
                <a:gd name="connsiteX74" fmla="*/ 664717 w 977309"/>
                <a:gd name="connsiteY74" fmla="*/ 158508 h 872129"/>
                <a:gd name="connsiteX75" fmla="*/ 669261 w 977309"/>
                <a:gd name="connsiteY75" fmla="*/ 155656 h 872129"/>
                <a:gd name="connsiteX76" fmla="*/ 671431 w 977309"/>
                <a:gd name="connsiteY76" fmla="*/ 153780 h 872129"/>
                <a:gd name="connsiteX77" fmla="*/ 671523 w 977309"/>
                <a:gd name="connsiteY77" fmla="*/ 153804 h 872129"/>
                <a:gd name="connsiteX78" fmla="*/ 674725 w 977309"/>
                <a:gd name="connsiteY78" fmla="*/ 150837 h 872129"/>
                <a:gd name="connsiteX79" fmla="*/ 833285 w 977309"/>
                <a:gd name="connsiteY79" fmla="*/ 6571 h 872129"/>
                <a:gd name="connsiteX80" fmla="*/ 859327 w 977309"/>
                <a:gd name="connsiteY80" fmla="*/ 1992 h 87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77309" h="872129">
                  <a:moveTo>
                    <a:pt x="727777" y="193137"/>
                  </a:moveTo>
                  <a:lnTo>
                    <a:pt x="727785" y="193288"/>
                  </a:lnTo>
                  <a:lnTo>
                    <a:pt x="727863" y="193369"/>
                  </a:lnTo>
                  <a:close/>
                  <a:moveTo>
                    <a:pt x="859327" y="1992"/>
                  </a:moveTo>
                  <a:cubicBezTo>
                    <a:pt x="862174" y="3234"/>
                    <a:pt x="864826" y="5055"/>
                    <a:pt x="867099" y="7451"/>
                  </a:cubicBezTo>
                  <a:lnTo>
                    <a:pt x="874336" y="15073"/>
                  </a:lnTo>
                  <a:cubicBezTo>
                    <a:pt x="883430" y="24653"/>
                    <a:pt x="883036" y="39791"/>
                    <a:pt x="873456" y="48886"/>
                  </a:cubicBezTo>
                  <a:lnTo>
                    <a:pt x="738232" y="180451"/>
                  </a:lnTo>
                  <a:cubicBezTo>
                    <a:pt x="735838" y="182725"/>
                    <a:pt x="734901" y="184836"/>
                    <a:pt x="734701" y="186577"/>
                  </a:cubicBezTo>
                  <a:lnTo>
                    <a:pt x="734792" y="187865"/>
                  </a:lnTo>
                  <a:lnTo>
                    <a:pt x="736765" y="188259"/>
                  </a:lnTo>
                  <a:cubicBezTo>
                    <a:pt x="737784" y="188092"/>
                    <a:pt x="739065" y="187629"/>
                    <a:pt x="740521" y="186910"/>
                  </a:cubicBezTo>
                  <a:lnTo>
                    <a:pt x="741372" y="186398"/>
                  </a:lnTo>
                  <a:lnTo>
                    <a:pt x="744464" y="183942"/>
                  </a:lnTo>
                  <a:cubicBezTo>
                    <a:pt x="766266" y="166246"/>
                    <a:pt x="812711" y="123904"/>
                    <a:pt x="902899" y="45136"/>
                  </a:cubicBezTo>
                  <a:cubicBezTo>
                    <a:pt x="915779" y="33558"/>
                    <a:pt x="941937" y="34894"/>
                    <a:pt x="953514" y="47775"/>
                  </a:cubicBezTo>
                  <a:lnTo>
                    <a:pt x="953716" y="47999"/>
                  </a:lnTo>
                  <a:cubicBezTo>
                    <a:pt x="965295" y="60879"/>
                    <a:pt x="964238" y="80706"/>
                    <a:pt x="951358" y="92284"/>
                  </a:cubicBezTo>
                  <a:lnTo>
                    <a:pt x="828310" y="202893"/>
                  </a:lnTo>
                  <a:lnTo>
                    <a:pt x="785758" y="240432"/>
                  </a:lnTo>
                  <a:lnTo>
                    <a:pt x="891421" y="153002"/>
                  </a:lnTo>
                  <a:lnTo>
                    <a:pt x="931233" y="121399"/>
                  </a:lnTo>
                  <a:cubicBezTo>
                    <a:pt x="938913" y="115302"/>
                    <a:pt x="948775" y="113819"/>
                    <a:pt x="957473" y="116563"/>
                  </a:cubicBezTo>
                  <a:cubicBezTo>
                    <a:pt x="962691" y="118210"/>
                    <a:pt x="967492" y="121380"/>
                    <a:pt x="971150" y="125988"/>
                  </a:cubicBezTo>
                  <a:cubicBezTo>
                    <a:pt x="980906" y="138279"/>
                    <a:pt x="978851" y="156150"/>
                    <a:pt x="966562" y="165907"/>
                  </a:cubicBezTo>
                  <a:cubicBezTo>
                    <a:pt x="910304" y="210741"/>
                    <a:pt x="877833" y="246835"/>
                    <a:pt x="821575" y="291671"/>
                  </a:cubicBezTo>
                  <a:cubicBezTo>
                    <a:pt x="799070" y="309889"/>
                    <a:pt x="806855" y="308502"/>
                    <a:pt x="818242" y="304146"/>
                  </a:cubicBezTo>
                  <a:lnTo>
                    <a:pt x="824030" y="301801"/>
                  </a:lnTo>
                  <a:lnTo>
                    <a:pt x="830191" y="296872"/>
                  </a:lnTo>
                  <a:cubicBezTo>
                    <a:pt x="859693" y="273255"/>
                    <a:pt x="891280" y="248171"/>
                    <a:pt x="908526" y="238712"/>
                  </a:cubicBezTo>
                  <a:cubicBezTo>
                    <a:pt x="936119" y="223576"/>
                    <a:pt x="938688" y="231009"/>
                    <a:pt x="948444" y="243299"/>
                  </a:cubicBezTo>
                  <a:cubicBezTo>
                    <a:pt x="958200" y="255589"/>
                    <a:pt x="956145" y="273462"/>
                    <a:pt x="943855" y="283218"/>
                  </a:cubicBezTo>
                  <a:cubicBezTo>
                    <a:pt x="929691" y="300047"/>
                    <a:pt x="884232" y="332494"/>
                    <a:pt x="863136" y="348342"/>
                  </a:cubicBezTo>
                  <a:cubicBezTo>
                    <a:pt x="842040" y="364189"/>
                    <a:pt x="832094" y="375641"/>
                    <a:pt x="817278" y="378305"/>
                  </a:cubicBezTo>
                  <a:lnTo>
                    <a:pt x="814780" y="379576"/>
                  </a:lnTo>
                  <a:lnTo>
                    <a:pt x="810574" y="382319"/>
                  </a:lnTo>
                  <a:cubicBezTo>
                    <a:pt x="761352" y="414676"/>
                    <a:pt x="775069" y="409399"/>
                    <a:pt x="749973" y="423501"/>
                  </a:cubicBezTo>
                  <a:cubicBezTo>
                    <a:pt x="719086" y="440858"/>
                    <a:pt x="699610" y="458388"/>
                    <a:pt x="670631" y="457344"/>
                  </a:cubicBezTo>
                  <a:lnTo>
                    <a:pt x="628565" y="448617"/>
                  </a:lnTo>
                  <a:lnTo>
                    <a:pt x="624642" y="456078"/>
                  </a:lnTo>
                  <a:cubicBezTo>
                    <a:pt x="597909" y="498155"/>
                    <a:pt x="521850" y="582604"/>
                    <a:pt x="426470" y="674023"/>
                  </a:cubicBezTo>
                  <a:cubicBezTo>
                    <a:pt x="299299" y="795914"/>
                    <a:pt x="185963" y="884016"/>
                    <a:pt x="173316" y="870821"/>
                  </a:cubicBezTo>
                  <a:lnTo>
                    <a:pt x="171003" y="868408"/>
                  </a:lnTo>
                  <a:lnTo>
                    <a:pt x="34129" y="868408"/>
                  </a:lnTo>
                  <a:cubicBezTo>
                    <a:pt x="15282" y="868408"/>
                    <a:pt x="0" y="700747"/>
                    <a:pt x="0" y="493901"/>
                  </a:cubicBezTo>
                  <a:cubicBezTo>
                    <a:pt x="0" y="287055"/>
                    <a:pt x="15282" y="119394"/>
                    <a:pt x="34129" y="119394"/>
                  </a:cubicBezTo>
                  <a:lnTo>
                    <a:pt x="178009" y="119394"/>
                  </a:lnTo>
                  <a:cubicBezTo>
                    <a:pt x="196856" y="119394"/>
                    <a:pt x="212138" y="287055"/>
                    <a:pt x="212138" y="493901"/>
                  </a:cubicBezTo>
                  <a:lnTo>
                    <a:pt x="210197" y="599380"/>
                  </a:lnTo>
                  <a:lnTo>
                    <a:pt x="284115" y="525499"/>
                  </a:lnTo>
                  <a:cubicBezTo>
                    <a:pt x="379493" y="434080"/>
                    <a:pt x="467090" y="361669"/>
                    <a:pt x="510262" y="336742"/>
                  </a:cubicBezTo>
                  <a:lnTo>
                    <a:pt x="512320" y="335770"/>
                  </a:lnTo>
                  <a:lnTo>
                    <a:pt x="511936" y="335211"/>
                  </a:lnTo>
                  <a:cubicBezTo>
                    <a:pt x="492898" y="296201"/>
                    <a:pt x="497341" y="256382"/>
                    <a:pt x="528156" y="206729"/>
                  </a:cubicBezTo>
                  <a:cubicBezTo>
                    <a:pt x="557695" y="142644"/>
                    <a:pt x="556398" y="150539"/>
                    <a:pt x="555621" y="123388"/>
                  </a:cubicBezTo>
                  <a:cubicBezTo>
                    <a:pt x="544928" y="98266"/>
                    <a:pt x="530676" y="69602"/>
                    <a:pt x="530007" y="54194"/>
                  </a:cubicBezTo>
                  <a:lnTo>
                    <a:pt x="530103" y="51496"/>
                  </a:lnTo>
                  <a:lnTo>
                    <a:pt x="529687" y="47333"/>
                  </a:lnTo>
                  <a:cubicBezTo>
                    <a:pt x="529662" y="39106"/>
                    <a:pt x="532169" y="32120"/>
                    <a:pt x="537432" y="27564"/>
                  </a:cubicBezTo>
                  <a:cubicBezTo>
                    <a:pt x="551470" y="15415"/>
                    <a:pt x="579798" y="25150"/>
                    <a:pt x="600705" y="49307"/>
                  </a:cubicBezTo>
                  <a:cubicBezTo>
                    <a:pt x="607238" y="56855"/>
                    <a:pt x="612273" y="64920"/>
                    <a:pt x="615680" y="72812"/>
                  </a:cubicBezTo>
                  <a:lnTo>
                    <a:pt x="618946" y="82609"/>
                  </a:lnTo>
                  <a:lnTo>
                    <a:pt x="619132" y="84159"/>
                  </a:lnTo>
                  <a:cubicBezTo>
                    <a:pt x="620102" y="98938"/>
                    <a:pt x="618581" y="112630"/>
                    <a:pt x="614698" y="122712"/>
                  </a:cubicBezTo>
                  <a:lnTo>
                    <a:pt x="614987" y="122593"/>
                  </a:lnTo>
                  <a:lnTo>
                    <a:pt x="614002" y="127552"/>
                  </a:lnTo>
                  <a:cubicBezTo>
                    <a:pt x="613476" y="135214"/>
                    <a:pt x="615868" y="142716"/>
                    <a:pt x="620471" y="148663"/>
                  </a:cubicBezTo>
                  <a:lnTo>
                    <a:pt x="623009" y="151359"/>
                  </a:lnTo>
                  <a:lnTo>
                    <a:pt x="623025" y="152349"/>
                  </a:lnTo>
                  <a:lnTo>
                    <a:pt x="624018" y="152432"/>
                  </a:lnTo>
                  <a:lnTo>
                    <a:pt x="624613" y="153062"/>
                  </a:lnTo>
                  <a:cubicBezTo>
                    <a:pt x="627671" y="155740"/>
                    <a:pt x="631305" y="157871"/>
                    <a:pt x="635408" y="159243"/>
                  </a:cubicBezTo>
                  <a:lnTo>
                    <a:pt x="638892" y="159943"/>
                  </a:lnTo>
                  <a:lnTo>
                    <a:pt x="641177" y="161064"/>
                  </a:lnTo>
                  <a:cubicBezTo>
                    <a:pt x="647852" y="163494"/>
                    <a:pt x="656612" y="162785"/>
                    <a:pt x="664717" y="158508"/>
                  </a:cubicBezTo>
                  <a:cubicBezTo>
                    <a:pt x="666337" y="157654"/>
                    <a:pt x="667855" y="156696"/>
                    <a:pt x="669261" y="155656"/>
                  </a:cubicBezTo>
                  <a:lnTo>
                    <a:pt x="671431" y="153780"/>
                  </a:lnTo>
                  <a:lnTo>
                    <a:pt x="671523" y="153804"/>
                  </a:lnTo>
                  <a:lnTo>
                    <a:pt x="674725" y="150837"/>
                  </a:lnTo>
                  <a:cubicBezTo>
                    <a:pt x="727578" y="102748"/>
                    <a:pt x="782058" y="55202"/>
                    <a:pt x="833285" y="6571"/>
                  </a:cubicBezTo>
                  <a:cubicBezTo>
                    <a:pt x="840471" y="-250"/>
                    <a:pt x="850783" y="-1734"/>
                    <a:pt x="859327" y="1992"/>
                  </a:cubicBezTo>
                  <a:close/>
                </a:path>
              </a:pathLst>
            </a:custGeom>
            <a:solidFill>
              <a:srgbClr val="D09F6E"/>
            </a:solidFill>
            <a:ln w="9525" cap="flat" cmpd="sng" algn="ctr">
              <a:noFill/>
              <a:prstDash val="solid"/>
            </a:ln>
            <a:effectLst/>
          </p:spPr>
          <p:txBody>
            <a:bodyPr wrap="square" rtlCol="0" anchor="ctr">
              <a:noAutofit/>
            </a:bodyPr>
            <a:lstStyle/>
            <a:p>
              <a:pPr algn="ctr" defTabSz="457200" fontAlgn="base">
                <a:spcBef>
                  <a:spcPct val="0"/>
                </a:spcBef>
                <a:spcAft>
                  <a:spcPct val="0"/>
                </a:spcAft>
                <a:defRPr/>
              </a:pPr>
              <a:endParaRPr lang="en-US" sz="1530" kern="0">
                <a:solidFill>
                  <a:prstClr val="white"/>
                </a:solidFill>
                <a:latin typeface="Calibri" panose="020F0502020204030204"/>
              </a:endParaRPr>
            </a:p>
          </p:txBody>
        </p:sp>
        <p:grpSp>
          <p:nvGrpSpPr>
            <p:cNvPr id="32" name="Group 31">
              <a:extLst>
                <a:ext uri="{FF2B5EF4-FFF2-40B4-BE49-F238E27FC236}">
                  <a16:creationId xmlns:a16="http://schemas.microsoft.com/office/drawing/2014/main" id="{A9D94E95-DBBD-F9D4-8EA5-9426CF5F4BE6}"/>
                </a:ext>
              </a:extLst>
            </p:cNvPr>
            <p:cNvGrpSpPr/>
            <p:nvPr/>
          </p:nvGrpSpPr>
          <p:grpSpPr>
            <a:xfrm>
              <a:off x="6564515" y="5271648"/>
              <a:ext cx="1612257" cy="4546470"/>
              <a:chOff x="6933999" y="1766450"/>
              <a:chExt cx="1612257" cy="4546470"/>
            </a:xfrm>
          </p:grpSpPr>
          <p:grpSp>
            <p:nvGrpSpPr>
              <p:cNvPr id="33" name="Group 32">
                <a:extLst>
                  <a:ext uri="{FF2B5EF4-FFF2-40B4-BE49-F238E27FC236}">
                    <a16:creationId xmlns:a16="http://schemas.microsoft.com/office/drawing/2014/main" id="{D2324EC0-9971-65E7-6F11-D152E60D143C}"/>
                  </a:ext>
                </a:extLst>
              </p:cNvPr>
              <p:cNvGrpSpPr/>
              <p:nvPr/>
            </p:nvGrpSpPr>
            <p:grpSpPr>
              <a:xfrm>
                <a:off x="6933999" y="4803676"/>
                <a:ext cx="1606514" cy="1509244"/>
                <a:chOff x="-2376531" y="6832600"/>
                <a:chExt cx="1606514" cy="1509244"/>
              </a:xfrm>
            </p:grpSpPr>
            <p:pic>
              <p:nvPicPr>
                <p:cNvPr id="42" name="Picture 41">
                  <a:extLst>
                    <a:ext uri="{FF2B5EF4-FFF2-40B4-BE49-F238E27FC236}">
                      <a16:creationId xmlns:a16="http://schemas.microsoft.com/office/drawing/2014/main" id="{F1CBC607-F24C-2B70-366A-BDE2F717C089}"/>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t="66935"/>
                <a:stretch/>
              </p:blipFill>
              <p:spPr bwMode="auto">
                <a:xfrm>
                  <a:off x="-2376531" y="6832600"/>
                  <a:ext cx="1606514" cy="1509244"/>
                </a:xfrm>
                <a:custGeom>
                  <a:avLst/>
                  <a:gdLst>
                    <a:gd name="connsiteX0" fmla="*/ 0 w 1606514"/>
                    <a:gd name="connsiteY0" fmla="*/ 0 h 1509244"/>
                    <a:gd name="connsiteX1" fmla="*/ 150856 w 1606514"/>
                    <a:gd name="connsiteY1" fmla="*/ 0 h 1509244"/>
                    <a:gd name="connsiteX2" fmla="*/ 150856 w 1606514"/>
                    <a:gd name="connsiteY2" fmla="*/ 196850 h 1509244"/>
                    <a:gd name="connsiteX3" fmla="*/ 554081 w 1606514"/>
                    <a:gd name="connsiteY3" fmla="*/ 196850 h 1509244"/>
                    <a:gd name="connsiteX4" fmla="*/ 554081 w 1606514"/>
                    <a:gd name="connsiteY4" fmla="*/ 0 h 1509244"/>
                    <a:gd name="connsiteX5" fmla="*/ 1287506 w 1606514"/>
                    <a:gd name="connsiteY5" fmla="*/ 0 h 1509244"/>
                    <a:gd name="connsiteX6" fmla="*/ 1287506 w 1606514"/>
                    <a:gd name="connsiteY6" fmla="*/ 168275 h 1509244"/>
                    <a:gd name="connsiteX7" fmla="*/ 1528806 w 1606514"/>
                    <a:gd name="connsiteY7" fmla="*/ 168275 h 1509244"/>
                    <a:gd name="connsiteX8" fmla="*/ 1528806 w 1606514"/>
                    <a:gd name="connsiteY8" fmla="*/ 0 h 1509244"/>
                    <a:gd name="connsiteX9" fmla="*/ 1606514 w 1606514"/>
                    <a:gd name="connsiteY9" fmla="*/ 0 h 1509244"/>
                    <a:gd name="connsiteX10" fmla="*/ 1606514 w 1606514"/>
                    <a:gd name="connsiteY10" fmla="*/ 1509244 h 1509244"/>
                    <a:gd name="connsiteX11" fmla="*/ 0 w 1606514"/>
                    <a:gd name="connsiteY11" fmla="*/ 1509244 h 150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6514" h="1509244">
                      <a:moveTo>
                        <a:pt x="0" y="0"/>
                      </a:moveTo>
                      <a:lnTo>
                        <a:pt x="150856" y="0"/>
                      </a:lnTo>
                      <a:lnTo>
                        <a:pt x="150856" y="196850"/>
                      </a:lnTo>
                      <a:lnTo>
                        <a:pt x="554081" y="196850"/>
                      </a:lnTo>
                      <a:lnTo>
                        <a:pt x="554081" y="0"/>
                      </a:lnTo>
                      <a:lnTo>
                        <a:pt x="1287506" y="0"/>
                      </a:lnTo>
                      <a:lnTo>
                        <a:pt x="1287506" y="168275"/>
                      </a:lnTo>
                      <a:lnTo>
                        <a:pt x="1528806" y="168275"/>
                      </a:lnTo>
                      <a:lnTo>
                        <a:pt x="1528806" y="0"/>
                      </a:lnTo>
                      <a:lnTo>
                        <a:pt x="1606514" y="0"/>
                      </a:lnTo>
                      <a:lnTo>
                        <a:pt x="1606514" y="1509244"/>
                      </a:lnTo>
                      <a:lnTo>
                        <a:pt x="0" y="1509244"/>
                      </a:lnTo>
                      <a:close/>
                    </a:path>
                  </a:pathLst>
                </a:custGeom>
                <a:noFill/>
                <a:extLst>
                  <a:ext uri="{909E8E84-426E-40DD-AFC4-6F175D3DCCD1}">
                    <a14:hiddenFill xmlns:a14="http://schemas.microsoft.com/office/drawing/2010/main">
                      <a:solidFill>
                        <a:srgbClr val="FFFFFF"/>
                      </a:solidFill>
                    </a14:hiddenFill>
                  </a:ext>
                </a:extLst>
              </p:spPr>
            </p:pic>
            <p:sp>
              <p:nvSpPr>
                <p:cNvPr id="43" name="Rectangle 42">
                  <a:extLst>
                    <a:ext uri="{FF2B5EF4-FFF2-40B4-BE49-F238E27FC236}">
                      <a16:creationId xmlns:a16="http://schemas.microsoft.com/office/drawing/2014/main" id="{F02761A8-BBE2-0A8B-3AD5-E47C661BD1D0}"/>
                    </a:ext>
                  </a:extLst>
                </p:cNvPr>
                <p:cNvSpPr/>
                <p:nvPr/>
              </p:nvSpPr>
              <p:spPr>
                <a:xfrm rot="189346">
                  <a:off x="-2032000" y="6832600"/>
                  <a:ext cx="301625" cy="238125"/>
                </a:xfrm>
                <a:prstGeom prst="rect">
                  <a:avLst/>
                </a:prstGeom>
                <a:solidFill>
                  <a:srgbClr val="000000"/>
                </a:solidFill>
                <a:ln w="9525" cap="flat" cmpd="sng" algn="ctr">
                  <a:noFill/>
                  <a:prstDash val="solid"/>
                </a:ln>
                <a:effectLst/>
              </p:spPr>
              <p:txBody>
                <a:bodyPr rtlCol="0" anchor="ctr"/>
                <a:lstStyle/>
                <a:p>
                  <a:pPr algn="ctr" defTabSz="457200">
                    <a:defRPr/>
                  </a:pPr>
                  <a:endParaRPr lang="en-US" kern="0">
                    <a:solidFill>
                      <a:prstClr val="white"/>
                    </a:solidFill>
                    <a:latin typeface="Calibri"/>
                  </a:endParaRPr>
                </a:p>
              </p:txBody>
            </p:sp>
          </p:grpSp>
          <p:grpSp>
            <p:nvGrpSpPr>
              <p:cNvPr id="34" name="Group 33">
                <a:extLst>
                  <a:ext uri="{FF2B5EF4-FFF2-40B4-BE49-F238E27FC236}">
                    <a16:creationId xmlns:a16="http://schemas.microsoft.com/office/drawing/2014/main" id="{7EC105F6-E648-F6B7-A01D-3C39F725B053}"/>
                  </a:ext>
                </a:extLst>
              </p:cNvPr>
              <p:cNvGrpSpPr/>
              <p:nvPr/>
            </p:nvGrpSpPr>
            <p:grpSpPr>
              <a:xfrm flipH="1">
                <a:off x="8158770" y="3511001"/>
                <a:ext cx="384447" cy="1651647"/>
                <a:chOff x="8693479" y="9726083"/>
                <a:chExt cx="384447" cy="1651647"/>
              </a:xfrm>
            </p:grpSpPr>
            <p:sp>
              <p:nvSpPr>
                <p:cNvPr id="39" name="Flowchart: Terminator 38">
                  <a:extLst>
                    <a:ext uri="{FF2B5EF4-FFF2-40B4-BE49-F238E27FC236}">
                      <a16:creationId xmlns:a16="http://schemas.microsoft.com/office/drawing/2014/main" id="{9F4CE006-3F81-3088-7AE4-ADE6B57CDDF3}"/>
                    </a:ext>
                  </a:extLst>
                </p:cNvPr>
                <p:cNvSpPr/>
                <p:nvPr/>
              </p:nvSpPr>
              <p:spPr>
                <a:xfrm rot="11848313">
                  <a:off x="8775643" y="9726083"/>
                  <a:ext cx="283464" cy="855696"/>
                </a:xfrm>
                <a:prstGeom prst="flowChartTerminator">
                  <a:avLst/>
                </a:prstGeom>
                <a:solidFill>
                  <a:srgbClr val="D09F6E"/>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40" name="Flowchart: Terminator 1151">
                  <a:extLst>
                    <a:ext uri="{FF2B5EF4-FFF2-40B4-BE49-F238E27FC236}">
                      <a16:creationId xmlns:a16="http://schemas.microsoft.com/office/drawing/2014/main" id="{436DD936-2670-38E7-64B1-7F0A72C78471}"/>
                    </a:ext>
                  </a:extLst>
                </p:cNvPr>
                <p:cNvSpPr/>
                <p:nvPr/>
              </p:nvSpPr>
              <p:spPr>
                <a:xfrm rot="10395193">
                  <a:off x="8693479" y="10515661"/>
                  <a:ext cx="260317" cy="604197"/>
                </a:xfrm>
                <a:custGeom>
                  <a:avLst/>
                  <a:gdLst>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75 w 21600"/>
                    <a:gd name="connsiteY4" fmla="*/ 21600 h 21600"/>
                    <a:gd name="connsiteX5" fmla="*/ 0 w 21600"/>
                    <a:gd name="connsiteY5" fmla="*/ 10800 h 21600"/>
                    <a:gd name="connsiteX6" fmla="*/ 3475 w 21600"/>
                    <a:gd name="connsiteY6" fmla="*/ 0 h 21600"/>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89 w 21600"/>
                    <a:gd name="connsiteY4" fmla="*/ 20087 h 21600"/>
                    <a:gd name="connsiteX5" fmla="*/ 0 w 21600"/>
                    <a:gd name="connsiteY5" fmla="*/ 10800 h 21600"/>
                    <a:gd name="connsiteX6" fmla="*/ 3475 w 21600"/>
                    <a:gd name="connsiteY6" fmla="*/ 0 h 21600"/>
                    <a:gd name="connsiteX0" fmla="*/ 4021 w 22146"/>
                    <a:gd name="connsiteY0" fmla="*/ 0 h 21600"/>
                    <a:gd name="connsiteX1" fmla="*/ 18671 w 22146"/>
                    <a:gd name="connsiteY1" fmla="*/ 0 h 21600"/>
                    <a:gd name="connsiteX2" fmla="*/ 22146 w 22146"/>
                    <a:gd name="connsiteY2" fmla="*/ 10800 h 21600"/>
                    <a:gd name="connsiteX3" fmla="*/ 18671 w 22146"/>
                    <a:gd name="connsiteY3" fmla="*/ 21600 h 21600"/>
                    <a:gd name="connsiteX4" fmla="*/ 4035 w 22146"/>
                    <a:gd name="connsiteY4" fmla="*/ 20087 h 21600"/>
                    <a:gd name="connsiteX5" fmla="*/ 546 w 22146"/>
                    <a:gd name="connsiteY5" fmla="*/ 10800 h 21600"/>
                    <a:gd name="connsiteX6" fmla="*/ 4021 w 22146"/>
                    <a:gd name="connsiteY6" fmla="*/ 0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6" h="21600">
                      <a:moveTo>
                        <a:pt x="4021" y="0"/>
                      </a:moveTo>
                      <a:lnTo>
                        <a:pt x="18671" y="0"/>
                      </a:lnTo>
                      <a:cubicBezTo>
                        <a:pt x="20590" y="0"/>
                        <a:pt x="22146" y="4835"/>
                        <a:pt x="22146" y="10800"/>
                      </a:cubicBezTo>
                      <a:cubicBezTo>
                        <a:pt x="22146" y="16765"/>
                        <a:pt x="20590" y="21600"/>
                        <a:pt x="18671" y="21600"/>
                      </a:cubicBezTo>
                      <a:cubicBezTo>
                        <a:pt x="13788" y="21600"/>
                        <a:pt x="8918" y="20087"/>
                        <a:pt x="4035" y="20087"/>
                      </a:cubicBezTo>
                      <a:cubicBezTo>
                        <a:pt x="2116" y="20087"/>
                        <a:pt x="-1341" y="17957"/>
                        <a:pt x="546" y="10800"/>
                      </a:cubicBezTo>
                      <a:cubicBezTo>
                        <a:pt x="2433" y="3643"/>
                        <a:pt x="2102" y="0"/>
                        <a:pt x="4021" y="0"/>
                      </a:cubicBezTo>
                      <a:close/>
                    </a:path>
                  </a:pathLst>
                </a:custGeom>
                <a:solidFill>
                  <a:srgbClr val="D09F6E"/>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41" name="Freeform: Shape 40">
                  <a:extLst>
                    <a:ext uri="{FF2B5EF4-FFF2-40B4-BE49-F238E27FC236}">
                      <a16:creationId xmlns:a16="http://schemas.microsoft.com/office/drawing/2014/main" id="{52190D99-77DD-4374-B0A9-F467AB442FBF}"/>
                    </a:ext>
                  </a:extLst>
                </p:cNvPr>
                <p:cNvSpPr/>
                <p:nvPr/>
              </p:nvSpPr>
              <p:spPr>
                <a:xfrm rot="17053984">
                  <a:off x="8718481" y="11018286"/>
                  <a:ext cx="367043" cy="351846"/>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D09F6E"/>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457200">
                    <a:defRPr/>
                  </a:pPr>
                  <a:endParaRPr lang="en-US" kern="0">
                    <a:solidFill>
                      <a:prstClr val="white"/>
                    </a:solidFill>
                    <a:latin typeface="Calibri"/>
                  </a:endParaRPr>
                </a:p>
              </p:txBody>
            </p:sp>
          </p:grpSp>
          <p:sp>
            <p:nvSpPr>
              <p:cNvPr id="35" name="Rectangle 34">
                <a:extLst>
                  <a:ext uri="{FF2B5EF4-FFF2-40B4-BE49-F238E27FC236}">
                    <a16:creationId xmlns:a16="http://schemas.microsoft.com/office/drawing/2014/main" id="{66FB1496-0E6D-DA75-AADD-7C975A11BD22}"/>
                  </a:ext>
                </a:extLst>
              </p:cNvPr>
              <p:cNvSpPr/>
              <p:nvPr/>
            </p:nvSpPr>
            <p:spPr>
              <a:xfrm>
                <a:off x="7271739" y="3876144"/>
                <a:ext cx="962705" cy="952932"/>
              </a:xfrm>
              <a:prstGeom prst="rect">
                <a:avLst/>
              </a:prstGeom>
              <a:solidFill>
                <a:srgbClr val="ED7D31"/>
              </a:solidFill>
              <a:ln w="9525" cap="flat" cmpd="sng" algn="ctr">
                <a:noFill/>
                <a:prstDash val="solid"/>
              </a:ln>
              <a:effectLst/>
            </p:spPr>
            <p:txBody>
              <a:bodyPr rtlCol="0" anchor="ctr"/>
              <a:lstStyle/>
              <a:p>
                <a:pPr algn="ctr" defTabSz="457200">
                  <a:defRPr/>
                </a:pPr>
                <a:endParaRPr lang="en-US" kern="0">
                  <a:solidFill>
                    <a:prstClr val="white"/>
                  </a:solidFill>
                  <a:latin typeface="Calibri"/>
                </a:endParaRPr>
              </a:p>
            </p:txBody>
          </p:sp>
          <p:grpSp>
            <p:nvGrpSpPr>
              <p:cNvPr id="36" name="Group 35">
                <a:extLst>
                  <a:ext uri="{FF2B5EF4-FFF2-40B4-BE49-F238E27FC236}">
                    <a16:creationId xmlns:a16="http://schemas.microsoft.com/office/drawing/2014/main" id="{A8608E63-E3A8-6FC9-C4EF-F3310DCCC61B}"/>
                  </a:ext>
                </a:extLst>
              </p:cNvPr>
              <p:cNvGrpSpPr/>
              <p:nvPr/>
            </p:nvGrpSpPr>
            <p:grpSpPr>
              <a:xfrm>
                <a:off x="6939742" y="1766450"/>
                <a:ext cx="1606514" cy="2386247"/>
                <a:chOff x="6939742" y="1766450"/>
                <a:chExt cx="1606514" cy="2386247"/>
              </a:xfrm>
            </p:grpSpPr>
            <p:sp>
              <p:nvSpPr>
                <p:cNvPr id="37" name="Oval 36">
                  <a:extLst>
                    <a:ext uri="{FF2B5EF4-FFF2-40B4-BE49-F238E27FC236}">
                      <a16:creationId xmlns:a16="http://schemas.microsoft.com/office/drawing/2014/main" id="{D5830FDE-55AD-64EE-99DA-37BAA7DBFDD4}"/>
                    </a:ext>
                  </a:extLst>
                </p:cNvPr>
                <p:cNvSpPr/>
                <p:nvPr/>
              </p:nvSpPr>
              <p:spPr>
                <a:xfrm>
                  <a:off x="8333412" y="2447682"/>
                  <a:ext cx="184663" cy="396585"/>
                </a:xfrm>
                <a:prstGeom prst="ellipse">
                  <a:avLst/>
                </a:prstGeom>
                <a:solidFill>
                  <a:srgbClr val="B0753A"/>
                </a:solidFill>
                <a:ln w="9525" cap="flat" cmpd="sng" algn="ctr">
                  <a:noFill/>
                  <a:prstDash val="solid"/>
                </a:ln>
                <a:effectLst/>
              </p:spPr>
              <p:txBody>
                <a:bodyPr rtlCol="0" anchor="ctr"/>
                <a:lstStyle/>
                <a:p>
                  <a:pPr algn="ctr" defTabSz="457200">
                    <a:defRPr/>
                  </a:pPr>
                  <a:endParaRPr lang="en-US" kern="0">
                    <a:solidFill>
                      <a:prstClr val="white"/>
                    </a:solidFill>
                    <a:latin typeface="Calibri"/>
                  </a:endParaRPr>
                </a:p>
              </p:txBody>
            </p:sp>
            <p:pic>
              <p:nvPicPr>
                <p:cNvPr id="38" name="Picture 37">
                  <a:extLst>
                    <a:ext uri="{FF2B5EF4-FFF2-40B4-BE49-F238E27FC236}">
                      <a16:creationId xmlns:a16="http://schemas.microsoft.com/office/drawing/2014/main" id="{2DE45EBB-17BE-B001-0C95-A8E997198FAB}"/>
                    </a:ext>
                  </a:extLst>
                </p:cNvPr>
                <p:cNvPicPr>
                  <a:picLocks noChangeAspect="1" noChangeArrowheads="1"/>
                </p:cNvPicPr>
                <p:nvPr/>
              </p:nvPicPr>
              <p:blipFill rotWithShape="1">
                <a:blip r:embed="rId8">
                  <a:extLst>
                    <a:ext uri="{28A0092B-C50C-407E-A947-70E740481C1C}">
                      <a14:useLocalDpi xmlns:a14="http://schemas.microsoft.com/office/drawing/2010/main" val="0"/>
                    </a:ext>
                  </a:extLst>
                </a:blip>
                <a:srcRect b="47720"/>
                <a:stretch/>
              </p:blipFill>
              <p:spPr bwMode="auto">
                <a:xfrm>
                  <a:off x="6939742" y="1766450"/>
                  <a:ext cx="1606514" cy="2386247"/>
                </a:xfrm>
                <a:custGeom>
                  <a:avLst/>
                  <a:gdLst>
                    <a:gd name="connsiteX0" fmla="*/ 0 w 1606514"/>
                    <a:gd name="connsiteY0" fmla="*/ 0 h 2386247"/>
                    <a:gd name="connsiteX1" fmla="*/ 1606514 w 1606514"/>
                    <a:gd name="connsiteY1" fmla="*/ 0 h 2386247"/>
                    <a:gd name="connsiteX2" fmla="*/ 1606514 w 1606514"/>
                    <a:gd name="connsiteY2" fmla="*/ 2237497 h 2386247"/>
                    <a:gd name="connsiteX3" fmla="*/ 1174512 w 1606514"/>
                    <a:gd name="connsiteY3" fmla="*/ 2386247 h 2386247"/>
                    <a:gd name="connsiteX4" fmla="*/ 366201 w 1606514"/>
                    <a:gd name="connsiteY4" fmla="*/ 2386247 h 2386247"/>
                    <a:gd name="connsiteX5" fmla="*/ 0 w 1606514"/>
                    <a:gd name="connsiteY5" fmla="*/ 2260154 h 2386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6514" h="2386247">
                      <a:moveTo>
                        <a:pt x="0" y="0"/>
                      </a:moveTo>
                      <a:lnTo>
                        <a:pt x="1606514" y="0"/>
                      </a:lnTo>
                      <a:lnTo>
                        <a:pt x="1606514" y="2237497"/>
                      </a:lnTo>
                      <a:lnTo>
                        <a:pt x="1174512" y="2386247"/>
                      </a:lnTo>
                      <a:lnTo>
                        <a:pt x="366201" y="2386247"/>
                      </a:lnTo>
                      <a:lnTo>
                        <a:pt x="0" y="2260154"/>
                      </a:lnTo>
                      <a:close/>
                    </a:path>
                  </a:pathLst>
                </a:custGeom>
                <a:noFill/>
                <a:extLst>
                  <a:ext uri="{909E8E84-426E-40DD-AFC4-6F175D3DCCD1}">
                    <a14:hiddenFill xmlns:a14="http://schemas.microsoft.com/office/drawing/2010/main">
                      <a:solidFill>
                        <a:srgbClr val="FFFFFF"/>
                      </a:solidFill>
                    </a14:hiddenFill>
                  </a:ext>
                </a:extLst>
              </p:spPr>
            </p:pic>
          </p:grpSp>
        </p:grpSp>
      </p:grpSp>
      <p:grpSp>
        <p:nvGrpSpPr>
          <p:cNvPr id="44" name="Group 43">
            <a:extLst>
              <a:ext uri="{FF2B5EF4-FFF2-40B4-BE49-F238E27FC236}">
                <a16:creationId xmlns:a16="http://schemas.microsoft.com/office/drawing/2014/main" id="{B2095786-1247-06DD-323F-BA48A0AAF551}"/>
              </a:ext>
            </a:extLst>
          </p:cNvPr>
          <p:cNvGrpSpPr/>
          <p:nvPr/>
        </p:nvGrpSpPr>
        <p:grpSpPr>
          <a:xfrm>
            <a:off x="6742972" y="809997"/>
            <a:ext cx="780204" cy="2091380"/>
            <a:chOff x="12895294" y="7025110"/>
            <a:chExt cx="1650016" cy="4504386"/>
          </a:xfrm>
        </p:grpSpPr>
        <p:grpSp>
          <p:nvGrpSpPr>
            <p:cNvPr id="45" name="Group 44">
              <a:extLst>
                <a:ext uri="{FF2B5EF4-FFF2-40B4-BE49-F238E27FC236}">
                  <a16:creationId xmlns:a16="http://schemas.microsoft.com/office/drawing/2014/main" id="{82338F43-2F91-50A6-4C6B-382A511D6EAB}"/>
                </a:ext>
              </a:extLst>
            </p:cNvPr>
            <p:cNvGrpSpPr/>
            <p:nvPr/>
          </p:nvGrpSpPr>
          <p:grpSpPr>
            <a:xfrm>
              <a:off x="12906306" y="10020252"/>
              <a:ext cx="1606514" cy="1509244"/>
              <a:chOff x="-2376531" y="6832600"/>
              <a:chExt cx="1606514" cy="1509244"/>
            </a:xfrm>
          </p:grpSpPr>
          <p:pic>
            <p:nvPicPr>
              <p:cNvPr id="56" name="Picture 55">
                <a:extLst>
                  <a:ext uri="{FF2B5EF4-FFF2-40B4-BE49-F238E27FC236}">
                    <a16:creationId xmlns:a16="http://schemas.microsoft.com/office/drawing/2014/main" id="{8ED397C7-B702-C131-E8D0-3FE2C1E409DB}"/>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t="66935"/>
              <a:stretch/>
            </p:blipFill>
            <p:spPr bwMode="auto">
              <a:xfrm>
                <a:off x="-2376531" y="6832600"/>
                <a:ext cx="1606514" cy="1509244"/>
              </a:xfrm>
              <a:custGeom>
                <a:avLst/>
                <a:gdLst>
                  <a:gd name="connsiteX0" fmla="*/ 0 w 1606514"/>
                  <a:gd name="connsiteY0" fmla="*/ 0 h 1509244"/>
                  <a:gd name="connsiteX1" fmla="*/ 150856 w 1606514"/>
                  <a:gd name="connsiteY1" fmla="*/ 0 h 1509244"/>
                  <a:gd name="connsiteX2" fmla="*/ 150856 w 1606514"/>
                  <a:gd name="connsiteY2" fmla="*/ 196850 h 1509244"/>
                  <a:gd name="connsiteX3" fmla="*/ 554081 w 1606514"/>
                  <a:gd name="connsiteY3" fmla="*/ 196850 h 1509244"/>
                  <a:gd name="connsiteX4" fmla="*/ 554081 w 1606514"/>
                  <a:gd name="connsiteY4" fmla="*/ 0 h 1509244"/>
                  <a:gd name="connsiteX5" fmla="*/ 1287506 w 1606514"/>
                  <a:gd name="connsiteY5" fmla="*/ 0 h 1509244"/>
                  <a:gd name="connsiteX6" fmla="*/ 1287506 w 1606514"/>
                  <a:gd name="connsiteY6" fmla="*/ 168275 h 1509244"/>
                  <a:gd name="connsiteX7" fmla="*/ 1528806 w 1606514"/>
                  <a:gd name="connsiteY7" fmla="*/ 168275 h 1509244"/>
                  <a:gd name="connsiteX8" fmla="*/ 1528806 w 1606514"/>
                  <a:gd name="connsiteY8" fmla="*/ 0 h 1509244"/>
                  <a:gd name="connsiteX9" fmla="*/ 1606514 w 1606514"/>
                  <a:gd name="connsiteY9" fmla="*/ 0 h 1509244"/>
                  <a:gd name="connsiteX10" fmla="*/ 1606514 w 1606514"/>
                  <a:gd name="connsiteY10" fmla="*/ 1509244 h 1509244"/>
                  <a:gd name="connsiteX11" fmla="*/ 0 w 1606514"/>
                  <a:gd name="connsiteY11" fmla="*/ 1509244 h 150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6514" h="1509244">
                    <a:moveTo>
                      <a:pt x="0" y="0"/>
                    </a:moveTo>
                    <a:lnTo>
                      <a:pt x="150856" y="0"/>
                    </a:lnTo>
                    <a:lnTo>
                      <a:pt x="150856" y="196850"/>
                    </a:lnTo>
                    <a:lnTo>
                      <a:pt x="554081" y="196850"/>
                    </a:lnTo>
                    <a:lnTo>
                      <a:pt x="554081" y="0"/>
                    </a:lnTo>
                    <a:lnTo>
                      <a:pt x="1287506" y="0"/>
                    </a:lnTo>
                    <a:lnTo>
                      <a:pt x="1287506" y="168275"/>
                    </a:lnTo>
                    <a:lnTo>
                      <a:pt x="1528806" y="168275"/>
                    </a:lnTo>
                    <a:lnTo>
                      <a:pt x="1528806" y="0"/>
                    </a:lnTo>
                    <a:lnTo>
                      <a:pt x="1606514" y="0"/>
                    </a:lnTo>
                    <a:lnTo>
                      <a:pt x="1606514" y="1509244"/>
                    </a:lnTo>
                    <a:lnTo>
                      <a:pt x="0" y="1509244"/>
                    </a:lnTo>
                    <a:close/>
                  </a:path>
                </a:pathLst>
              </a:custGeom>
              <a:noFill/>
              <a:extLst>
                <a:ext uri="{909E8E84-426E-40DD-AFC4-6F175D3DCCD1}">
                  <a14:hiddenFill xmlns:a14="http://schemas.microsoft.com/office/drawing/2010/main">
                    <a:solidFill>
                      <a:srgbClr val="FFFFFF"/>
                    </a:solidFill>
                  </a14:hiddenFill>
                </a:ext>
              </a:extLst>
            </p:spPr>
          </p:pic>
          <p:sp>
            <p:nvSpPr>
              <p:cNvPr id="57" name="Rectangle 56">
                <a:extLst>
                  <a:ext uri="{FF2B5EF4-FFF2-40B4-BE49-F238E27FC236}">
                    <a16:creationId xmlns:a16="http://schemas.microsoft.com/office/drawing/2014/main" id="{BC8B55DB-C236-E6D7-768F-DD2B0F15D616}"/>
                  </a:ext>
                </a:extLst>
              </p:cNvPr>
              <p:cNvSpPr/>
              <p:nvPr/>
            </p:nvSpPr>
            <p:spPr>
              <a:xfrm rot="189346">
                <a:off x="-2032000" y="6832600"/>
                <a:ext cx="301625" cy="238125"/>
              </a:xfrm>
              <a:prstGeom prst="rect">
                <a:avLst/>
              </a:prstGeom>
              <a:solidFill>
                <a:srgbClr val="000000"/>
              </a:solidFill>
              <a:ln w="9525" cap="flat" cmpd="sng" algn="ctr">
                <a:noFill/>
                <a:prstDash val="solid"/>
              </a:ln>
              <a:effectLst/>
            </p:spPr>
            <p:txBody>
              <a:bodyPr rtlCol="0" anchor="ctr"/>
              <a:lstStyle/>
              <a:p>
                <a:pPr algn="ctr" defTabSz="457200">
                  <a:defRPr/>
                </a:pPr>
                <a:endParaRPr lang="en-US" kern="0">
                  <a:solidFill>
                    <a:prstClr val="white"/>
                  </a:solidFill>
                  <a:latin typeface="Calibri"/>
                </a:endParaRPr>
              </a:p>
            </p:txBody>
          </p:sp>
        </p:grpSp>
        <p:grpSp>
          <p:nvGrpSpPr>
            <p:cNvPr id="46" name="Group 45">
              <a:extLst>
                <a:ext uri="{FF2B5EF4-FFF2-40B4-BE49-F238E27FC236}">
                  <a16:creationId xmlns:a16="http://schemas.microsoft.com/office/drawing/2014/main" id="{B122937F-D10E-6352-0667-403CE27209F0}"/>
                </a:ext>
              </a:extLst>
            </p:cNvPr>
            <p:cNvGrpSpPr/>
            <p:nvPr/>
          </p:nvGrpSpPr>
          <p:grpSpPr>
            <a:xfrm flipH="1">
              <a:off x="14160863" y="8711806"/>
              <a:ext cx="384447" cy="1651647"/>
              <a:chOff x="8693479" y="9726083"/>
              <a:chExt cx="384447" cy="1651647"/>
            </a:xfrm>
          </p:grpSpPr>
          <p:sp>
            <p:nvSpPr>
              <p:cNvPr id="53" name="Flowchart: Terminator 52">
                <a:extLst>
                  <a:ext uri="{FF2B5EF4-FFF2-40B4-BE49-F238E27FC236}">
                    <a16:creationId xmlns:a16="http://schemas.microsoft.com/office/drawing/2014/main" id="{3263C94D-2B66-3356-3610-04276D04680B}"/>
                  </a:ext>
                </a:extLst>
              </p:cNvPr>
              <p:cNvSpPr/>
              <p:nvPr/>
            </p:nvSpPr>
            <p:spPr>
              <a:xfrm rot="11848313">
                <a:off x="8775643" y="9726083"/>
                <a:ext cx="283464" cy="855696"/>
              </a:xfrm>
              <a:prstGeom prst="flowChartTerminator">
                <a:avLst/>
              </a:prstGeom>
              <a:solidFill>
                <a:srgbClr val="D09F6E"/>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54" name="Flowchart: Terminator 1151">
                <a:extLst>
                  <a:ext uri="{FF2B5EF4-FFF2-40B4-BE49-F238E27FC236}">
                    <a16:creationId xmlns:a16="http://schemas.microsoft.com/office/drawing/2014/main" id="{88EE780A-4FAB-6ECD-DE80-B54D6F59E4FF}"/>
                  </a:ext>
                </a:extLst>
              </p:cNvPr>
              <p:cNvSpPr/>
              <p:nvPr/>
            </p:nvSpPr>
            <p:spPr>
              <a:xfrm rot="10395193">
                <a:off x="8693479" y="10515661"/>
                <a:ext cx="260317" cy="604197"/>
              </a:xfrm>
              <a:custGeom>
                <a:avLst/>
                <a:gdLst>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75 w 21600"/>
                  <a:gd name="connsiteY4" fmla="*/ 21600 h 21600"/>
                  <a:gd name="connsiteX5" fmla="*/ 0 w 21600"/>
                  <a:gd name="connsiteY5" fmla="*/ 10800 h 21600"/>
                  <a:gd name="connsiteX6" fmla="*/ 3475 w 21600"/>
                  <a:gd name="connsiteY6" fmla="*/ 0 h 21600"/>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89 w 21600"/>
                  <a:gd name="connsiteY4" fmla="*/ 20087 h 21600"/>
                  <a:gd name="connsiteX5" fmla="*/ 0 w 21600"/>
                  <a:gd name="connsiteY5" fmla="*/ 10800 h 21600"/>
                  <a:gd name="connsiteX6" fmla="*/ 3475 w 21600"/>
                  <a:gd name="connsiteY6" fmla="*/ 0 h 21600"/>
                  <a:gd name="connsiteX0" fmla="*/ 4021 w 22146"/>
                  <a:gd name="connsiteY0" fmla="*/ 0 h 21600"/>
                  <a:gd name="connsiteX1" fmla="*/ 18671 w 22146"/>
                  <a:gd name="connsiteY1" fmla="*/ 0 h 21600"/>
                  <a:gd name="connsiteX2" fmla="*/ 22146 w 22146"/>
                  <a:gd name="connsiteY2" fmla="*/ 10800 h 21600"/>
                  <a:gd name="connsiteX3" fmla="*/ 18671 w 22146"/>
                  <a:gd name="connsiteY3" fmla="*/ 21600 h 21600"/>
                  <a:gd name="connsiteX4" fmla="*/ 4035 w 22146"/>
                  <a:gd name="connsiteY4" fmla="*/ 20087 h 21600"/>
                  <a:gd name="connsiteX5" fmla="*/ 546 w 22146"/>
                  <a:gd name="connsiteY5" fmla="*/ 10800 h 21600"/>
                  <a:gd name="connsiteX6" fmla="*/ 4021 w 22146"/>
                  <a:gd name="connsiteY6" fmla="*/ 0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6" h="21600">
                    <a:moveTo>
                      <a:pt x="4021" y="0"/>
                    </a:moveTo>
                    <a:lnTo>
                      <a:pt x="18671" y="0"/>
                    </a:lnTo>
                    <a:cubicBezTo>
                      <a:pt x="20590" y="0"/>
                      <a:pt x="22146" y="4835"/>
                      <a:pt x="22146" y="10800"/>
                    </a:cubicBezTo>
                    <a:cubicBezTo>
                      <a:pt x="22146" y="16765"/>
                      <a:pt x="20590" y="21600"/>
                      <a:pt x="18671" y="21600"/>
                    </a:cubicBezTo>
                    <a:cubicBezTo>
                      <a:pt x="13788" y="21600"/>
                      <a:pt x="8918" y="20087"/>
                      <a:pt x="4035" y="20087"/>
                    </a:cubicBezTo>
                    <a:cubicBezTo>
                      <a:pt x="2116" y="20087"/>
                      <a:pt x="-1341" y="17957"/>
                      <a:pt x="546" y="10800"/>
                    </a:cubicBezTo>
                    <a:cubicBezTo>
                      <a:pt x="2433" y="3643"/>
                      <a:pt x="2102" y="0"/>
                      <a:pt x="4021" y="0"/>
                    </a:cubicBezTo>
                    <a:close/>
                  </a:path>
                </a:pathLst>
              </a:custGeom>
              <a:solidFill>
                <a:srgbClr val="D09F6E"/>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55" name="Freeform: Shape 54">
                <a:extLst>
                  <a:ext uri="{FF2B5EF4-FFF2-40B4-BE49-F238E27FC236}">
                    <a16:creationId xmlns:a16="http://schemas.microsoft.com/office/drawing/2014/main" id="{3AF88E82-DE41-2613-DD6B-58D3D3735ADE}"/>
                  </a:ext>
                </a:extLst>
              </p:cNvPr>
              <p:cNvSpPr/>
              <p:nvPr/>
            </p:nvSpPr>
            <p:spPr>
              <a:xfrm rot="17053984">
                <a:off x="8718481" y="11018286"/>
                <a:ext cx="367043" cy="351846"/>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D09F6E"/>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457200">
                  <a:defRPr/>
                </a:pPr>
                <a:endParaRPr lang="en-US" kern="0">
                  <a:solidFill>
                    <a:prstClr val="white"/>
                  </a:solidFill>
                  <a:latin typeface="Calibri"/>
                </a:endParaRPr>
              </a:p>
            </p:txBody>
          </p:sp>
        </p:grpSp>
        <p:grpSp>
          <p:nvGrpSpPr>
            <p:cNvPr id="47" name="Group 46">
              <a:extLst>
                <a:ext uri="{FF2B5EF4-FFF2-40B4-BE49-F238E27FC236}">
                  <a16:creationId xmlns:a16="http://schemas.microsoft.com/office/drawing/2014/main" id="{E7BBE8DF-1F8E-F019-E15E-F761921250CA}"/>
                </a:ext>
              </a:extLst>
            </p:cNvPr>
            <p:cNvGrpSpPr/>
            <p:nvPr/>
          </p:nvGrpSpPr>
          <p:grpSpPr>
            <a:xfrm>
              <a:off x="12895294" y="8711806"/>
              <a:ext cx="384447" cy="1651647"/>
              <a:chOff x="8541079" y="9573683"/>
              <a:chExt cx="384447" cy="1651647"/>
            </a:xfrm>
          </p:grpSpPr>
          <p:sp>
            <p:nvSpPr>
              <p:cNvPr id="50" name="Flowchart: Terminator 49">
                <a:extLst>
                  <a:ext uri="{FF2B5EF4-FFF2-40B4-BE49-F238E27FC236}">
                    <a16:creationId xmlns:a16="http://schemas.microsoft.com/office/drawing/2014/main" id="{B9FBEA9D-EE00-4C35-7D6A-54372FC5EDD1}"/>
                  </a:ext>
                </a:extLst>
              </p:cNvPr>
              <p:cNvSpPr/>
              <p:nvPr/>
            </p:nvSpPr>
            <p:spPr>
              <a:xfrm rot="11848313">
                <a:off x="8623243" y="9573683"/>
                <a:ext cx="283464" cy="855696"/>
              </a:xfrm>
              <a:prstGeom prst="flowChartTerminator">
                <a:avLst/>
              </a:prstGeom>
              <a:solidFill>
                <a:srgbClr val="D09F6E"/>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51" name="Flowchart: Terminator 1151">
                <a:extLst>
                  <a:ext uri="{FF2B5EF4-FFF2-40B4-BE49-F238E27FC236}">
                    <a16:creationId xmlns:a16="http://schemas.microsoft.com/office/drawing/2014/main" id="{52B67257-9BD1-8B2F-5857-E463DB79A25D}"/>
                  </a:ext>
                </a:extLst>
              </p:cNvPr>
              <p:cNvSpPr/>
              <p:nvPr/>
            </p:nvSpPr>
            <p:spPr>
              <a:xfrm rot="10395193">
                <a:off x="8541079" y="10363261"/>
                <a:ext cx="260317" cy="604197"/>
              </a:xfrm>
              <a:custGeom>
                <a:avLst/>
                <a:gdLst>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75 w 21600"/>
                  <a:gd name="connsiteY4" fmla="*/ 21600 h 21600"/>
                  <a:gd name="connsiteX5" fmla="*/ 0 w 21600"/>
                  <a:gd name="connsiteY5" fmla="*/ 10800 h 21600"/>
                  <a:gd name="connsiteX6" fmla="*/ 3475 w 21600"/>
                  <a:gd name="connsiteY6" fmla="*/ 0 h 21600"/>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89 w 21600"/>
                  <a:gd name="connsiteY4" fmla="*/ 20087 h 21600"/>
                  <a:gd name="connsiteX5" fmla="*/ 0 w 21600"/>
                  <a:gd name="connsiteY5" fmla="*/ 10800 h 21600"/>
                  <a:gd name="connsiteX6" fmla="*/ 3475 w 21600"/>
                  <a:gd name="connsiteY6" fmla="*/ 0 h 21600"/>
                  <a:gd name="connsiteX0" fmla="*/ 4021 w 22146"/>
                  <a:gd name="connsiteY0" fmla="*/ 0 h 21600"/>
                  <a:gd name="connsiteX1" fmla="*/ 18671 w 22146"/>
                  <a:gd name="connsiteY1" fmla="*/ 0 h 21600"/>
                  <a:gd name="connsiteX2" fmla="*/ 22146 w 22146"/>
                  <a:gd name="connsiteY2" fmla="*/ 10800 h 21600"/>
                  <a:gd name="connsiteX3" fmla="*/ 18671 w 22146"/>
                  <a:gd name="connsiteY3" fmla="*/ 21600 h 21600"/>
                  <a:gd name="connsiteX4" fmla="*/ 4035 w 22146"/>
                  <a:gd name="connsiteY4" fmla="*/ 20087 h 21600"/>
                  <a:gd name="connsiteX5" fmla="*/ 546 w 22146"/>
                  <a:gd name="connsiteY5" fmla="*/ 10800 h 21600"/>
                  <a:gd name="connsiteX6" fmla="*/ 4021 w 22146"/>
                  <a:gd name="connsiteY6" fmla="*/ 0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6" h="21600">
                    <a:moveTo>
                      <a:pt x="4021" y="0"/>
                    </a:moveTo>
                    <a:lnTo>
                      <a:pt x="18671" y="0"/>
                    </a:lnTo>
                    <a:cubicBezTo>
                      <a:pt x="20590" y="0"/>
                      <a:pt x="22146" y="4835"/>
                      <a:pt x="22146" y="10800"/>
                    </a:cubicBezTo>
                    <a:cubicBezTo>
                      <a:pt x="22146" y="16765"/>
                      <a:pt x="20590" y="21600"/>
                      <a:pt x="18671" y="21600"/>
                    </a:cubicBezTo>
                    <a:cubicBezTo>
                      <a:pt x="13788" y="21600"/>
                      <a:pt x="8918" y="20087"/>
                      <a:pt x="4035" y="20087"/>
                    </a:cubicBezTo>
                    <a:cubicBezTo>
                      <a:pt x="2116" y="20087"/>
                      <a:pt x="-1341" y="17957"/>
                      <a:pt x="546" y="10800"/>
                    </a:cubicBezTo>
                    <a:cubicBezTo>
                      <a:pt x="2433" y="3643"/>
                      <a:pt x="2102" y="0"/>
                      <a:pt x="4021" y="0"/>
                    </a:cubicBezTo>
                    <a:close/>
                  </a:path>
                </a:pathLst>
              </a:custGeom>
              <a:solidFill>
                <a:srgbClr val="D09F6E"/>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52" name="Freeform: Shape 51">
                <a:extLst>
                  <a:ext uri="{FF2B5EF4-FFF2-40B4-BE49-F238E27FC236}">
                    <a16:creationId xmlns:a16="http://schemas.microsoft.com/office/drawing/2014/main" id="{EBC047F4-3FFA-93A2-C8B6-47074801323C}"/>
                  </a:ext>
                </a:extLst>
              </p:cNvPr>
              <p:cNvSpPr/>
              <p:nvPr/>
            </p:nvSpPr>
            <p:spPr>
              <a:xfrm rot="17053984">
                <a:off x="8566081" y="10865886"/>
                <a:ext cx="367043" cy="351846"/>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D09F6E"/>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457200">
                  <a:defRPr/>
                </a:pPr>
                <a:endParaRPr lang="en-US" kern="0">
                  <a:solidFill>
                    <a:prstClr val="white"/>
                  </a:solidFill>
                  <a:latin typeface="Calibri"/>
                </a:endParaRPr>
              </a:p>
            </p:txBody>
          </p:sp>
        </p:grpSp>
        <p:sp>
          <p:nvSpPr>
            <p:cNvPr id="48" name="Rectangle 47">
              <a:extLst>
                <a:ext uri="{FF2B5EF4-FFF2-40B4-BE49-F238E27FC236}">
                  <a16:creationId xmlns:a16="http://schemas.microsoft.com/office/drawing/2014/main" id="{9E2ECE27-4B8E-D795-375A-D72043071020}"/>
                </a:ext>
              </a:extLst>
            </p:cNvPr>
            <p:cNvSpPr/>
            <p:nvPr/>
          </p:nvSpPr>
          <p:spPr>
            <a:xfrm>
              <a:off x="13237347" y="9101282"/>
              <a:ext cx="962705" cy="952932"/>
            </a:xfrm>
            <a:prstGeom prst="rect">
              <a:avLst/>
            </a:prstGeom>
            <a:solidFill>
              <a:srgbClr val="262626"/>
            </a:solidFill>
            <a:ln w="9525" cap="flat" cmpd="sng" algn="ctr">
              <a:noFill/>
              <a:prstDash val="solid"/>
            </a:ln>
            <a:effectLst/>
          </p:spPr>
          <p:txBody>
            <a:bodyPr rtlCol="0" anchor="ctr"/>
            <a:lstStyle/>
            <a:p>
              <a:pPr algn="ctr" defTabSz="457200">
                <a:defRPr/>
              </a:pPr>
              <a:endParaRPr lang="en-US" kern="0">
                <a:solidFill>
                  <a:prstClr val="white"/>
                </a:solidFill>
                <a:latin typeface="Calibri"/>
              </a:endParaRPr>
            </a:p>
          </p:txBody>
        </p:sp>
        <p:pic>
          <p:nvPicPr>
            <p:cNvPr id="49" name="Picture 48">
              <a:extLst>
                <a:ext uri="{FF2B5EF4-FFF2-40B4-BE49-F238E27FC236}">
                  <a16:creationId xmlns:a16="http://schemas.microsoft.com/office/drawing/2014/main" id="{A82357BF-E441-061F-9B82-3AC7EB51C6B3}"/>
                </a:ext>
              </a:extLst>
            </p:cNvPr>
            <p:cNvPicPr>
              <a:picLocks noChangeAspect="1" noChangeArrowheads="1"/>
            </p:cNvPicPr>
            <p:nvPr/>
          </p:nvPicPr>
          <p:blipFill rotWithShape="1">
            <a:blip r:embed="rId9">
              <a:extLst>
                <a:ext uri="{28A0092B-C50C-407E-A947-70E740481C1C}">
                  <a14:useLocalDpi xmlns:a14="http://schemas.microsoft.com/office/drawing/2010/main" val="0"/>
                </a:ext>
              </a:extLst>
            </a:blip>
            <a:srcRect b="40954"/>
            <a:stretch/>
          </p:blipFill>
          <p:spPr bwMode="auto">
            <a:xfrm>
              <a:off x="12918889" y="7025110"/>
              <a:ext cx="1574476" cy="2597989"/>
            </a:xfrm>
            <a:custGeom>
              <a:avLst/>
              <a:gdLst>
                <a:gd name="connsiteX0" fmla="*/ 0 w 1574476"/>
                <a:gd name="connsiteY0" fmla="*/ 0 h 2597989"/>
                <a:gd name="connsiteX1" fmla="*/ 1574476 w 1574476"/>
                <a:gd name="connsiteY1" fmla="*/ 0 h 2597989"/>
                <a:gd name="connsiteX2" fmla="*/ 1574476 w 1574476"/>
                <a:gd name="connsiteY2" fmla="*/ 2204597 h 2597989"/>
                <a:gd name="connsiteX3" fmla="*/ 1248455 w 1574476"/>
                <a:gd name="connsiteY3" fmla="*/ 2310527 h 2597989"/>
                <a:gd name="connsiteX4" fmla="*/ 1250903 w 1574476"/>
                <a:gd name="connsiteY4" fmla="*/ 2318061 h 2597989"/>
                <a:gd name="connsiteX5" fmla="*/ 1250903 w 1574476"/>
                <a:gd name="connsiteY5" fmla="*/ 2597989 h 2597989"/>
                <a:gd name="connsiteX6" fmla="*/ 372233 w 1574476"/>
                <a:gd name="connsiteY6" fmla="*/ 2597989 h 2597989"/>
                <a:gd name="connsiteX7" fmla="*/ 372233 w 1574476"/>
                <a:gd name="connsiteY7" fmla="*/ 2388571 h 2597989"/>
                <a:gd name="connsiteX8" fmla="*/ 355711 w 1574476"/>
                <a:gd name="connsiteY8" fmla="*/ 2388571 h 2597989"/>
                <a:gd name="connsiteX9" fmla="*/ 373593 w 1574476"/>
                <a:gd name="connsiteY9" fmla="*/ 2336639 h 2597989"/>
                <a:gd name="connsiteX10" fmla="*/ 0 w 1574476"/>
                <a:gd name="connsiteY10" fmla="*/ 2208001 h 259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4476" h="2597989">
                  <a:moveTo>
                    <a:pt x="0" y="0"/>
                  </a:moveTo>
                  <a:lnTo>
                    <a:pt x="1574476" y="0"/>
                  </a:lnTo>
                  <a:lnTo>
                    <a:pt x="1574476" y="2204597"/>
                  </a:lnTo>
                  <a:lnTo>
                    <a:pt x="1248455" y="2310527"/>
                  </a:lnTo>
                  <a:lnTo>
                    <a:pt x="1250903" y="2318061"/>
                  </a:lnTo>
                  <a:lnTo>
                    <a:pt x="1250903" y="2597989"/>
                  </a:lnTo>
                  <a:lnTo>
                    <a:pt x="372233" y="2597989"/>
                  </a:lnTo>
                  <a:lnTo>
                    <a:pt x="372233" y="2388571"/>
                  </a:lnTo>
                  <a:lnTo>
                    <a:pt x="355711" y="2388571"/>
                  </a:lnTo>
                  <a:lnTo>
                    <a:pt x="373593" y="2336639"/>
                  </a:lnTo>
                  <a:lnTo>
                    <a:pt x="0" y="2208001"/>
                  </a:lnTo>
                  <a:close/>
                </a:path>
              </a:pathLst>
            </a:custGeom>
            <a:noFill/>
            <a:extLst>
              <a:ext uri="{909E8E84-426E-40DD-AFC4-6F175D3DCCD1}">
                <a14:hiddenFill xmlns:a14="http://schemas.microsoft.com/office/drawing/2010/main">
                  <a:solidFill>
                    <a:srgbClr val="FFFFFF"/>
                  </a:solidFill>
                </a14:hiddenFill>
              </a:ext>
            </a:extLst>
          </p:spPr>
        </p:pic>
      </p:grpSp>
      <p:grpSp>
        <p:nvGrpSpPr>
          <p:cNvPr id="58" name="Group 57">
            <a:extLst>
              <a:ext uri="{FF2B5EF4-FFF2-40B4-BE49-F238E27FC236}">
                <a16:creationId xmlns:a16="http://schemas.microsoft.com/office/drawing/2014/main" id="{63E5F8FE-73C2-F1A3-6994-B61C7216A054}"/>
              </a:ext>
            </a:extLst>
          </p:cNvPr>
          <p:cNvGrpSpPr/>
          <p:nvPr/>
        </p:nvGrpSpPr>
        <p:grpSpPr>
          <a:xfrm flipH="1">
            <a:off x="8380351" y="3585520"/>
            <a:ext cx="1837012" cy="2283787"/>
            <a:chOff x="149396" y="7438943"/>
            <a:chExt cx="4364478" cy="4408784"/>
          </a:xfrm>
        </p:grpSpPr>
        <p:sp>
          <p:nvSpPr>
            <p:cNvPr id="59" name="Freeform: Shape 58">
              <a:extLst>
                <a:ext uri="{FF2B5EF4-FFF2-40B4-BE49-F238E27FC236}">
                  <a16:creationId xmlns:a16="http://schemas.microsoft.com/office/drawing/2014/main" id="{F626F113-400F-C684-5EDB-5FFFF0192AD0}"/>
                </a:ext>
              </a:extLst>
            </p:cNvPr>
            <p:cNvSpPr/>
            <p:nvPr/>
          </p:nvSpPr>
          <p:spPr>
            <a:xfrm rot="17191162" flipH="1">
              <a:off x="2342039" y="8781413"/>
              <a:ext cx="564139" cy="1443074"/>
            </a:xfrm>
            <a:custGeom>
              <a:avLst/>
              <a:gdLst>
                <a:gd name="connsiteX0" fmla="*/ 63 w 720378"/>
                <a:gd name="connsiteY0" fmla="*/ 1372983 h 1469587"/>
                <a:gd name="connsiteX1" fmla="*/ 4064 w 720378"/>
                <a:gd name="connsiteY1" fmla="*/ 1381173 h 1469587"/>
                <a:gd name="connsiteX2" fmla="*/ 192614 w 720378"/>
                <a:gd name="connsiteY2" fmla="*/ 1468490 h 1469587"/>
                <a:gd name="connsiteX3" fmla="*/ 484066 w 720378"/>
                <a:gd name="connsiteY3" fmla="*/ 1291496 h 1469587"/>
                <a:gd name="connsiteX4" fmla="*/ 690069 w 720378"/>
                <a:gd name="connsiteY4" fmla="*/ 1081267 h 1469587"/>
                <a:gd name="connsiteX5" fmla="*/ 686319 w 720378"/>
                <a:gd name="connsiteY5" fmla="*/ 1073589 h 1469587"/>
                <a:gd name="connsiteX6" fmla="*/ 691002 w 720378"/>
                <a:gd name="connsiteY6" fmla="*/ 1062004 h 1469587"/>
                <a:gd name="connsiteX7" fmla="*/ 715765 w 720378"/>
                <a:gd name="connsiteY7" fmla="*/ 764269 h 1469587"/>
                <a:gd name="connsiteX8" fmla="*/ 715237 w 720378"/>
                <a:gd name="connsiteY8" fmla="*/ 743404 h 1469587"/>
                <a:gd name="connsiteX9" fmla="*/ 669363 w 720378"/>
                <a:gd name="connsiteY9" fmla="*/ 524918 h 1469587"/>
                <a:gd name="connsiteX10" fmla="*/ 685517 w 720378"/>
                <a:gd name="connsiteY10" fmla="*/ 514586 h 1469587"/>
                <a:gd name="connsiteX11" fmla="*/ 713229 w 720378"/>
                <a:gd name="connsiteY11" fmla="*/ 452014 h 1469587"/>
                <a:gd name="connsiteX12" fmla="*/ 717603 w 720378"/>
                <a:gd name="connsiteY12" fmla="*/ 271375 h 1469587"/>
                <a:gd name="connsiteX13" fmla="*/ 716315 w 720378"/>
                <a:gd name="connsiteY13" fmla="*/ 264089 h 1469587"/>
                <a:gd name="connsiteX14" fmla="*/ 720371 w 720378"/>
                <a:gd name="connsiteY14" fmla="*/ 96600 h 1469587"/>
                <a:gd name="connsiteX15" fmla="*/ 696397 w 720378"/>
                <a:gd name="connsiteY15" fmla="*/ 71435 h 1469587"/>
                <a:gd name="connsiteX16" fmla="*/ 671232 w 720378"/>
                <a:gd name="connsiteY16" fmla="*/ 95410 h 1469587"/>
                <a:gd name="connsiteX17" fmla="*/ 668930 w 720378"/>
                <a:gd name="connsiteY17" fmla="*/ 190478 h 1469587"/>
                <a:gd name="connsiteX18" fmla="*/ 665005 w 720378"/>
                <a:gd name="connsiteY18" fmla="*/ 187691 h 1469587"/>
                <a:gd name="connsiteX19" fmla="*/ 663479 w 720378"/>
                <a:gd name="connsiteY19" fmla="*/ 187344 h 1469587"/>
                <a:gd name="connsiteX20" fmla="*/ 666704 w 720378"/>
                <a:gd name="connsiteY20" fmla="*/ 54168 h 1469587"/>
                <a:gd name="connsiteX21" fmla="*/ 642729 w 720378"/>
                <a:gd name="connsiteY21" fmla="*/ 29004 h 1469587"/>
                <a:gd name="connsiteX22" fmla="*/ 617565 w 720378"/>
                <a:gd name="connsiteY22" fmla="*/ 52978 h 1469587"/>
                <a:gd name="connsiteX23" fmla="*/ 614502 w 720378"/>
                <a:gd name="connsiteY23" fmla="*/ 179439 h 1469587"/>
                <a:gd name="connsiteX24" fmla="*/ 607515 w 720378"/>
                <a:gd name="connsiteY24" fmla="*/ 179270 h 1469587"/>
                <a:gd name="connsiteX25" fmla="*/ 611247 w 720378"/>
                <a:gd name="connsiteY25" fmla="*/ 25172 h 1469587"/>
                <a:gd name="connsiteX26" fmla="*/ 587273 w 720378"/>
                <a:gd name="connsiteY26" fmla="*/ 7 h 1469587"/>
                <a:gd name="connsiteX27" fmla="*/ 562108 w 720378"/>
                <a:gd name="connsiteY27" fmla="*/ 23981 h 1469587"/>
                <a:gd name="connsiteX28" fmla="*/ 558317 w 720378"/>
                <a:gd name="connsiteY28" fmla="*/ 180526 h 1469587"/>
                <a:gd name="connsiteX29" fmla="*/ 549120 w 720378"/>
                <a:gd name="connsiteY29" fmla="*/ 182512 h 1469587"/>
                <a:gd name="connsiteX30" fmla="*/ 551995 w 720378"/>
                <a:gd name="connsiteY30" fmla="*/ 63787 h 1469587"/>
                <a:gd name="connsiteX31" fmla="*/ 528021 w 720378"/>
                <a:gd name="connsiteY31" fmla="*/ 38622 h 1469587"/>
                <a:gd name="connsiteX32" fmla="*/ 502856 w 720378"/>
                <a:gd name="connsiteY32" fmla="*/ 62597 h 1469587"/>
                <a:gd name="connsiteX33" fmla="*/ 498216 w 720378"/>
                <a:gd name="connsiteY33" fmla="*/ 254197 h 1469587"/>
                <a:gd name="connsiteX34" fmla="*/ 494770 w 720378"/>
                <a:gd name="connsiteY34" fmla="*/ 270461 h 1469587"/>
                <a:gd name="connsiteX35" fmla="*/ 494360 w 720378"/>
                <a:gd name="connsiteY35" fmla="*/ 270713 h 1469587"/>
                <a:gd name="connsiteX36" fmla="*/ 473164 w 720378"/>
                <a:gd name="connsiteY36" fmla="*/ 192341 h 1469587"/>
                <a:gd name="connsiteX37" fmla="*/ 443023 w 720378"/>
                <a:gd name="connsiteY37" fmla="*/ 175033 h 1469587"/>
                <a:gd name="connsiteX38" fmla="*/ 425716 w 720378"/>
                <a:gd name="connsiteY38" fmla="*/ 205174 h 1469587"/>
                <a:gd name="connsiteX39" fmla="*/ 448255 w 720378"/>
                <a:gd name="connsiteY39" fmla="*/ 325330 h 1469587"/>
                <a:gd name="connsiteX40" fmla="*/ 473190 w 720378"/>
                <a:gd name="connsiteY40" fmla="*/ 411074 h 1469587"/>
                <a:gd name="connsiteX41" fmla="*/ 503755 w 720378"/>
                <a:gd name="connsiteY41" fmla="*/ 481755 h 1469587"/>
                <a:gd name="connsiteX42" fmla="*/ 507603 w 720378"/>
                <a:gd name="connsiteY42" fmla="*/ 507951 h 1469587"/>
                <a:gd name="connsiteX43" fmla="*/ 509144 w 720378"/>
                <a:gd name="connsiteY43" fmla="*/ 513649 h 1469587"/>
                <a:gd name="connsiteX44" fmla="*/ 510199 w 720378"/>
                <a:gd name="connsiteY44" fmla="*/ 515017 h 1469587"/>
                <a:gd name="connsiteX45" fmla="*/ 464602 w 720378"/>
                <a:gd name="connsiteY45" fmla="*/ 730993 h 1469587"/>
                <a:gd name="connsiteX46" fmla="*/ 463760 w 720378"/>
                <a:gd name="connsiteY46" fmla="*/ 764268 h 1469587"/>
                <a:gd name="connsiteX47" fmla="*/ 470686 w 720378"/>
                <a:gd name="connsiteY47" fmla="*/ 944937 h 1469587"/>
                <a:gd name="connsiteX48" fmla="*/ 475622 w 720378"/>
                <a:gd name="connsiteY48" fmla="*/ 988241 h 1469587"/>
                <a:gd name="connsiteX49" fmla="*/ 460722 w 720378"/>
                <a:gd name="connsiteY49" fmla="*/ 993235 h 1469587"/>
                <a:gd name="connsiteX50" fmla="*/ 206067 w 720378"/>
                <a:gd name="connsiteY50" fmla="*/ 1162755 h 1469587"/>
                <a:gd name="connsiteX51" fmla="*/ 63 w 720378"/>
                <a:gd name="connsiteY51" fmla="*/ 1372983 h 146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20378" h="1469587">
                  <a:moveTo>
                    <a:pt x="63" y="1372983"/>
                  </a:moveTo>
                  <a:cubicBezTo>
                    <a:pt x="-311" y="1376965"/>
                    <a:pt x="977" y="1379743"/>
                    <a:pt x="4064" y="1381173"/>
                  </a:cubicBezTo>
                  <a:lnTo>
                    <a:pt x="192614" y="1468490"/>
                  </a:lnTo>
                  <a:cubicBezTo>
                    <a:pt x="217312" y="1479928"/>
                    <a:pt x="347795" y="1400691"/>
                    <a:pt x="484066" y="1291496"/>
                  </a:cubicBezTo>
                  <a:cubicBezTo>
                    <a:pt x="603303" y="1195948"/>
                    <a:pt x="687444" y="1109139"/>
                    <a:pt x="690069" y="1081267"/>
                  </a:cubicBezTo>
                  <a:lnTo>
                    <a:pt x="686319" y="1073589"/>
                  </a:lnTo>
                  <a:lnTo>
                    <a:pt x="691002" y="1062004"/>
                  </a:lnTo>
                  <a:cubicBezTo>
                    <a:pt x="705552" y="1012952"/>
                    <a:pt x="715765" y="898120"/>
                    <a:pt x="715765" y="764269"/>
                  </a:cubicBezTo>
                  <a:lnTo>
                    <a:pt x="715237" y="743404"/>
                  </a:lnTo>
                  <a:lnTo>
                    <a:pt x="669363" y="524918"/>
                  </a:lnTo>
                  <a:lnTo>
                    <a:pt x="685517" y="514586"/>
                  </a:lnTo>
                  <a:cubicBezTo>
                    <a:pt x="702085" y="498802"/>
                    <a:pt x="712631" y="476698"/>
                    <a:pt x="713229" y="452014"/>
                  </a:cubicBezTo>
                  <a:lnTo>
                    <a:pt x="717603" y="271375"/>
                  </a:lnTo>
                  <a:lnTo>
                    <a:pt x="716315" y="264089"/>
                  </a:lnTo>
                  <a:lnTo>
                    <a:pt x="720371" y="96600"/>
                  </a:lnTo>
                  <a:cubicBezTo>
                    <a:pt x="720700" y="83030"/>
                    <a:pt x="709966" y="71764"/>
                    <a:pt x="696397" y="71435"/>
                  </a:cubicBezTo>
                  <a:cubicBezTo>
                    <a:pt x="682827" y="71107"/>
                    <a:pt x="671561" y="81840"/>
                    <a:pt x="671232" y="95410"/>
                  </a:cubicBezTo>
                  <a:lnTo>
                    <a:pt x="668930" y="190478"/>
                  </a:lnTo>
                  <a:lnTo>
                    <a:pt x="665005" y="187691"/>
                  </a:lnTo>
                  <a:cubicBezTo>
                    <a:pt x="664496" y="187575"/>
                    <a:pt x="663988" y="187459"/>
                    <a:pt x="663479" y="187344"/>
                  </a:cubicBezTo>
                  <a:lnTo>
                    <a:pt x="666704" y="54168"/>
                  </a:lnTo>
                  <a:cubicBezTo>
                    <a:pt x="667033" y="40599"/>
                    <a:pt x="656299" y="29332"/>
                    <a:pt x="642729" y="29004"/>
                  </a:cubicBezTo>
                  <a:cubicBezTo>
                    <a:pt x="629160" y="28675"/>
                    <a:pt x="617894" y="39409"/>
                    <a:pt x="617565" y="52978"/>
                  </a:cubicBezTo>
                  <a:lnTo>
                    <a:pt x="614502" y="179439"/>
                  </a:lnTo>
                  <a:lnTo>
                    <a:pt x="607515" y="179270"/>
                  </a:lnTo>
                  <a:lnTo>
                    <a:pt x="611247" y="25172"/>
                  </a:lnTo>
                  <a:cubicBezTo>
                    <a:pt x="611576" y="11602"/>
                    <a:pt x="600842" y="336"/>
                    <a:pt x="587273" y="7"/>
                  </a:cubicBezTo>
                  <a:cubicBezTo>
                    <a:pt x="573703" y="-321"/>
                    <a:pt x="562437" y="10412"/>
                    <a:pt x="562108" y="23981"/>
                  </a:cubicBezTo>
                  <a:lnTo>
                    <a:pt x="558317" y="180526"/>
                  </a:lnTo>
                  <a:lnTo>
                    <a:pt x="549120" y="182512"/>
                  </a:lnTo>
                  <a:lnTo>
                    <a:pt x="551995" y="63787"/>
                  </a:lnTo>
                  <a:cubicBezTo>
                    <a:pt x="552324" y="50217"/>
                    <a:pt x="541590" y="38951"/>
                    <a:pt x="528021" y="38622"/>
                  </a:cubicBezTo>
                  <a:cubicBezTo>
                    <a:pt x="514451" y="38294"/>
                    <a:pt x="503185" y="49027"/>
                    <a:pt x="502856" y="62597"/>
                  </a:cubicBezTo>
                  <a:lnTo>
                    <a:pt x="498216" y="254197"/>
                  </a:lnTo>
                  <a:lnTo>
                    <a:pt x="494770" y="270461"/>
                  </a:lnTo>
                  <a:lnTo>
                    <a:pt x="494360" y="270713"/>
                  </a:lnTo>
                  <a:lnTo>
                    <a:pt x="473164" y="192341"/>
                  </a:lnTo>
                  <a:cubicBezTo>
                    <a:pt x="469620" y="179239"/>
                    <a:pt x="456126" y="171490"/>
                    <a:pt x="443023" y="175033"/>
                  </a:cubicBezTo>
                  <a:cubicBezTo>
                    <a:pt x="429920" y="178577"/>
                    <a:pt x="422172" y="192071"/>
                    <a:pt x="425716" y="205174"/>
                  </a:cubicBezTo>
                  <a:lnTo>
                    <a:pt x="448255" y="325330"/>
                  </a:lnTo>
                  <a:cubicBezTo>
                    <a:pt x="454480" y="370670"/>
                    <a:pt x="462179" y="388323"/>
                    <a:pt x="473190" y="411074"/>
                  </a:cubicBezTo>
                  <a:cubicBezTo>
                    <a:pt x="485241" y="435974"/>
                    <a:pt x="493811" y="448115"/>
                    <a:pt x="503755" y="481755"/>
                  </a:cubicBezTo>
                  <a:lnTo>
                    <a:pt x="507603" y="507951"/>
                  </a:lnTo>
                  <a:lnTo>
                    <a:pt x="509144" y="513649"/>
                  </a:lnTo>
                  <a:lnTo>
                    <a:pt x="510199" y="515017"/>
                  </a:lnTo>
                  <a:lnTo>
                    <a:pt x="464602" y="730993"/>
                  </a:lnTo>
                  <a:lnTo>
                    <a:pt x="463760" y="764268"/>
                  </a:lnTo>
                  <a:cubicBezTo>
                    <a:pt x="463760" y="831194"/>
                    <a:pt x="466313" y="893366"/>
                    <a:pt x="470686" y="944937"/>
                  </a:cubicBezTo>
                  <a:lnTo>
                    <a:pt x="475622" y="988241"/>
                  </a:lnTo>
                  <a:lnTo>
                    <a:pt x="460722" y="993235"/>
                  </a:lnTo>
                  <a:cubicBezTo>
                    <a:pt x="407217" y="1015813"/>
                    <a:pt x="308270" y="1080859"/>
                    <a:pt x="206067" y="1162755"/>
                  </a:cubicBezTo>
                  <a:cubicBezTo>
                    <a:pt x="86830" y="1258301"/>
                    <a:pt x="2690" y="1345111"/>
                    <a:pt x="63" y="1372983"/>
                  </a:cubicBezTo>
                  <a:close/>
                </a:path>
              </a:pathLst>
            </a:custGeom>
            <a:solidFill>
              <a:srgbClr val="F3DB81"/>
            </a:solidFill>
            <a:ln w="9525" cap="flat" cmpd="sng" algn="ctr">
              <a:noFill/>
              <a:prstDash val="solid"/>
            </a:ln>
            <a:effectLst/>
          </p:spPr>
          <p:txBody>
            <a:bodyPr wrap="square" rtlCol="0" anchor="ctr">
              <a:noAutofit/>
            </a:bodyPr>
            <a:lstStyle/>
            <a:p>
              <a:pPr algn="ctr" fontAlgn="base">
                <a:spcBef>
                  <a:spcPct val="0"/>
                </a:spcBef>
                <a:spcAft>
                  <a:spcPct val="0"/>
                </a:spcAft>
                <a:defRPr/>
              </a:pPr>
              <a:endParaRPr lang="en-US" sz="1530" kern="0" dirty="0">
                <a:solidFill>
                  <a:prstClr val="white"/>
                </a:solidFill>
                <a:latin typeface="Calibri" panose="020F0502020204030204"/>
              </a:endParaRPr>
            </a:p>
          </p:txBody>
        </p:sp>
        <p:grpSp>
          <p:nvGrpSpPr>
            <p:cNvPr id="60" name="Group 59">
              <a:extLst>
                <a:ext uri="{FF2B5EF4-FFF2-40B4-BE49-F238E27FC236}">
                  <a16:creationId xmlns:a16="http://schemas.microsoft.com/office/drawing/2014/main" id="{38A068FB-3200-92DD-9963-852FEEC033C0}"/>
                </a:ext>
              </a:extLst>
            </p:cNvPr>
            <p:cNvGrpSpPr/>
            <p:nvPr/>
          </p:nvGrpSpPr>
          <p:grpSpPr>
            <a:xfrm>
              <a:off x="149396" y="9096882"/>
              <a:ext cx="2523035" cy="490902"/>
              <a:chOff x="9523616" y="8185990"/>
              <a:chExt cx="2523035" cy="490902"/>
            </a:xfrm>
          </p:grpSpPr>
          <p:sp>
            <p:nvSpPr>
              <p:cNvPr id="80" name="Flowchart: Data 79">
                <a:extLst>
                  <a:ext uri="{FF2B5EF4-FFF2-40B4-BE49-F238E27FC236}">
                    <a16:creationId xmlns:a16="http://schemas.microsoft.com/office/drawing/2014/main" id="{770E82E4-0B22-18F3-0F54-6DC301E25CB5}"/>
                  </a:ext>
                </a:extLst>
              </p:cNvPr>
              <p:cNvSpPr/>
              <p:nvPr/>
            </p:nvSpPr>
            <p:spPr>
              <a:xfrm rot="568185">
                <a:off x="9523616" y="8506030"/>
                <a:ext cx="2523035" cy="170862"/>
              </a:xfrm>
              <a:prstGeom prst="flowChartInputOutput">
                <a:avLst/>
              </a:prstGeom>
              <a:solidFill>
                <a:sysClr val="window" lastClr="FFFFFF">
                  <a:lumMod val="65000"/>
                </a:sysClr>
              </a:solidFill>
              <a:ln w="476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panose="020F0502020204030204"/>
                </a:endParaRPr>
              </a:p>
            </p:txBody>
          </p:sp>
          <p:sp>
            <p:nvSpPr>
              <p:cNvPr id="81" name="Flowchart: Data 80">
                <a:extLst>
                  <a:ext uri="{FF2B5EF4-FFF2-40B4-BE49-F238E27FC236}">
                    <a16:creationId xmlns:a16="http://schemas.microsoft.com/office/drawing/2014/main" id="{B008A52D-052C-ECB3-D106-4F710C849CC0}"/>
                  </a:ext>
                </a:extLst>
              </p:cNvPr>
              <p:cNvSpPr/>
              <p:nvPr/>
            </p:nvSpPr>
            <p:spPr>
              <a:xfrm rot="568185">
                <a:off x="9523616" y="8414590"/>
                <a:ext cx="2523035" cy="170862"/>
              </a:xfrm>
              <a:prstGeom prst="flowChartInputOutput">
                <a:avLst/>
              </a:prstGeom>
              <a:solidFill>
                <a:sysClr val="window" lastClr="FFFFFF">
                  <a:lumMod val="65000"/>
                </a:sysClr>
              </a:solidFill>
              <a:ln w="476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panose="020F0502020204030204"/>
                </a:endParaRPr>
              </a:p>
            </p:txBody>
          </p:sp>
          <p:sp>
            <p:nvSpPr>
              <p:cNvPr id="82" name="Flowchart: Data 81">
                <a:extLst>
                  <a:ext uri="{FF2B5EF4-FFF2-40B4-BE49-F238E27FC236}">
                    <a16:creationId xmlns:a16="http://schemas.microsoft.com/office/drawing/2014/main" id="{6C453550-3C60-4715-600C-0664A71548E5}"/>
                  </a:ext>
                </a:extLst>
              </p:cNvPr>
              <p:cNvSpPr/>
              <p:nvPr/>
            </p:nvSpPr>
            <p:spPr>
              <a:xfrm rot="568185">
                <a:off x="9523616" y="8307910"/>
                <a:ext cx="2523035" cy="170862"/>
              </a:xfrm>
              <a:prstGeom prst="flowChartInputOutput">
                <a:avLst/>
              </a:prstGeom>
              <a:solidFill>
                <a:sysClr val="window" lastClr="FFFFFF">
                  <a:lumMod val="65000"/>
                </a:sysClr>
              </a:solidFill>
              <a:ln w="476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panose="020F0502020204030204"/>
                </a:endParaRPr>
              </a:p>
            </p:txBody>
          </p:sp>
          <p:sp>
            <p:nvSpPr>
              <p:cNvPr id="83" name="Flowchart: Data 82">
                <a:extLst>
                  <a:ext uri="{FF2B5EF4-FFF2-40B4-BE49-F238E27FC236}">
                    <a16:creationId xmlns:a16="http://schemas.microsoft.com/office/drawing/2014/main" id="{2BB4B5AB-E50C-5E0B-6206-C006D64B971D}"/>
                  </a:ext>
                </a:extLst>
              </p:cNvPr>
              <p:cNvSpPr/>
              <p:nvPr/>
            </p:nvSpPr>
            <p:spPr>
              <a:xfrm rot="568185">
                <a:off x="9523616" y="8185990"/>
                <a:ext cx="2523035" cy="170862"/>
              </a:xfrm>
              <a:prstGeom prst="flowChartInputOutput">
                <a:avLst/>
              </a:prstGeom>
              <a:solidFill>
                <a:sysClr val="window" lastClr="FFFFFF">
                  <a:lumMod val="65000"/>
                </a:sysClr>
              </a:solidFill>
              <a:ln w="476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panose="020F0502020204030204"/>
                </a:endParaRPr>
              </a:p>
            </p:txBody>
          </p:sp>
        </p:grpSp>
        <p:sp>
          <p:nvSpPr>
            <p:cNvPr id="61" name="Flowchart: Manual Operation 26">
              <a:extLst>
                <a:ext uri="{FF2B5EF4-FFF2-40B4-BE49-F238E27FC236}">
                  <a16:creationId xmlns:a16="http://schemas.microsoft.com/office/drawing/2014/main" id="{BAA34445-1527-367A-D462-3945354B34B9}"/>
                </a:ext>
              </a:extLst>
            </p:cNvPr>
            <p:cNvSpPr/>
            <p:nvPr/>
          </p:nvSpPr>
          <p:spPr>
            <a:xfrm rot="9734010" flipH="1" flipV="1">
              <a:off x="3578902" y="10331842"/>
              <a:ext cx="513429" cy="89764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panose="020F0502020204030204"/>
              </a:endParaRPr>
            </a:p>
          </p:txBody>
        </p:sp>
        <p:sp>
          <p:nvSpPr>
            <p:cNvPr id="62" name="Rectangle 61">
              <a:extLst>
                <a:ext uri="{FF2B5EF4-FFF2-40B4-BE49-F238E27FC236}">
                  <a16:creationId xmlns:a16="http://schemas.microsoft.com/office/drawing/2014/main" id="{ED8D4232-3F0F-F203-DC6C-AAE265BB7F0D}"/>
                </a:ext>
              </a:extLst>
            </p:cNvPr>
            <p:cNvSpPr/>
            <p:nvPr/>
          </p:nvSpPr>
          <p:spPr>
            <a:xfrm flipH="1">
              <a:off x="3621639" y="9418313"/>
              <a:ext cx="402149" cy="1004552"/>
            </a:xfrm>
            <a:prstGeom prst="rect">
              <a:avLst/>
            </a:prstGeom>
            <a:solidFill>
              <a:srgbClr val="ED7D31"/>
            </a:solidFill>
            <a:ln w="9525" cap="flat" cmpd="sng" algn="ctr">
              <a:noFill/>
              <a:prstDash val="solid"/>
            </a:ln>
            <a:effectLst/>
          </p:spPr>
          <p:txBody>
            <a:bodyPr rtlCol="0" anchor="ctr"/>
            <a:lstStyle/>
            <a:p>
              <a:pPr algn="ctr">
                <a:defRPr/>
              </a:pPr>
              <a:endParaRPr lang="en-US" kern="0">
                <a:solidFill>
                  <a:prstClr val="white"/>
                </a:solidFill>
                <a:latin typeface="Calibri" panose="020F0502020204030204"/>
              </a:endParaRPr>
            </a:p>
          </p:txBody>
        </p:sp>
        <p:sp>
          <p:nvSpPr>
            <p:cNvPr id="63" name="Flowchart: Manual Operation 26">
              <a:extLst>
                <a:ext uri="{FF2B5EF4-FFF2-40B4-BE49-F238E27FC236}">
                  <a16:creationId xmlns:a16="http://schemas.microsoft.com/office/drawing/2014/main" id="{59F00B04-2955-C29B-B182-F7CC75910753}"/>
                </a:ext>
              </a:extLst>
            </p:cNvPr>
            <p:cNvSpPr/>
            <p:nvPr/>
          </p:nvSpPr>
          <p:spPr>
            <a:xfrm rot="11330622" flipH="1" flipV="1">
              <a:off x="3035466" y="10363977"/>
              <a:ext cx="502215"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panose="020F0502020204030204"/>
              </a:endParaRPr>
            </a:p>
          </p:txBody>
        </p:sp>
        <p:sp>
          <p:nvSpPr>
            <p:cNvPr id="64" name="Freeform: Shape 63">
              <a:extLst>
                <a:ext uri="{FF2B5EF4-FFF2-40B4-BE49-F238E27FC236}">
                  <a16:creationId xmlns:a16="http://schemas.microsoft.com/office/drawing/2014/main" id="{E2674AA5-91F7-E50B-45B7-CF00202D9329}"/>
                </a:ext>
              </a:extLst>
            </p:cNvPr>
            <p:cNvSpPr/>
            <p:nvPr/>
          </p:nvSpPr>
          <p:spPr>
            <a:xfrm rot="1825292" flipH="1">
              <a:off x="3011344" y="9120763"/>
              <a:ext cx="366747" cy="628908"/>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ED7D31"/>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panose="020F0502020204030204"/>
              </a:endParaRPr>
            </a:p>
          </p:txBody>
        </p:sp>
        <p:sp>
          <p:nvSpPr>
            <p:cNvPr id="65" name="Rectangle 64">
              <a:extLst>
                <a:ext uri="{FF2B5EF4-FFF2-40B4-BE49-F238E27FC236}">
                  <a16:creationId xmlns:a16="http://schemas.microsoft.com/office/drawing/2014/main" id="{A46806EA-DDCD-95EA-B9A9-5CCDF4987AA1}"/>
                </a:ext>
              </a:extLst>
            </p:cNvPr>
            <p:cNvSpPr/>
            <p:nvPr/>
          </p:nvSpPr>
          <p:spPr>
            <a:xfrm flipH="1">
              <a:off x="3292456" y="8955520"/>
              <a:ext cx="368545" cy="371528"/>
            </a:xfrm>
            <a:prstGeom prst="rect">
              <a:avLst/>
            </a:prstGeom>
            <a:solidFill>
              <a:srgbClr val="F3DB81"/>
            </a:solidFill>
            <a:ln w="9525" cap="flat" cmpd="sng" algn="ctr">
              <a:noFill/>
              <a:prstDash val="solid"/>
            </a:ln>
            <a:effectLst/>
          </p:spPr>
          <p:txBody>
            <a:bodyPr rtlCol="0" anchor="ctr"/>
            <a:lstStyle/>
            <a:p>
              <a:pPr algn="ctr">
                <a:defRPr/>
              </a:pPr>
              <a:endParaRPr lang="en-US" kern="0">
                <a:solidFill>
                  <a:prstClr val="white"/>
                </a:solidFill>
                <a:latin typeface="Calibri" panose="020F0502020204030204"/>
              </a:endParaRPr>
            </a:p>
          </p:txBody>
        </p:sp>
        <p:sp>
          <p:nvSpPr>
            <p:cNvPr id="66" name="Freeform: Shape 65">
              <a:extLst>
                <a:ext uri="{FF2B5EF4-FFF2-40B4-BE49-F238E27FC236}">
                  <a16:creationId xmlns:a16="http://schemas.microsoft.com/office/drawing/2014/main" id="{06521BBD-CD9C-8C5B-0992-AA33D22B23B1}"/>
                </a:ext>
              </a:extLst>
            </p:cNvPr>
            <p:cNvSpPr/>
            <p:nvPr/>
          </p:nvSpPr>
          <p:spPr>
            <a:xfrm rot="294282" flipH="1">
              <a:off x="3017208" y="9101286"/>
              <a:ext cx="952561" cy="1304402"/>
            </a:xfrm>
            <a:custGeom>
              <a:avLst/>
              <a:gdLst>
                <a:gd name="connsiteX0" fmla="*/ 151169 w 580979"/>
                <a:gd name="connsiteY0" fmla="*/ 0 h 1216667"/>
                <a:gd name="connsiteX1" fmla="*/ 331426 w 580979"/>
                <a:gd name="connsiteY1" fmla="*/ 0 h 1216667"/>
                <a:gd name="connsiteX2" fmla="*/ 432481 w 580979"/>
                <a:gd name="connsiteY2" fmla="*/ 201519 h 1216667"/>
                <a:gd name="connsiteX3" fmla="*/ 432481 w 580979"/>
                <a:gd name="connsiteY3" fmla="*/ 0 h 1216667"/>
                <a:gd name="connsiteX4" fmla="*/ 487656 w 580979"/>
                <a:gd name="connsiteY4" fmla="*/ 0 h 1216667"/>
                <a:gd name="connsiteX5" fmla="*/ 580979 w 580979"/>
                <a:gd name="connsiteY5" fmla="*/ 274197 h 1216667"/>
                <a:gd name="connsiteX6" fmla="*/ 477532 w 580979"/>
                <a:gd name="connsiteY6" fmla="*/ 1216667 h 1216667"/>
                <a:gd name="connsiteX7" fmla="*/ 76902 w 580979"/>
                <a:gd name="connsiteY7" fmla="*/ 1216667 h 1216667"/>
                <a:gd name="connsiteX8" fmla="*/ 0 w 580979"/>
                <a:gd name="connsiteY8" fmla="*/ 516042 h 121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979" h="1216667">
                  <a:moveTo>
                    <a:pt x="151169" y="0"/>
                  </a:moveTo>
                  <a:lnTo>
                    <a:pt x="331426" y="0"/>
                  </a:lnTo>
                  <a:lnTo>
                    <a:pt x="432481" y="201519"/>
                  </a:lnTo>
                  <a:lnTo>
                    <a:pt x="432481" y="0"/>
                  </a:lnTo>
                  <a:lnTo>
                    <a:pt x="487656" y="0"/>
                  </a:lnTo>
                  <a:lnTo>
                    <a:pt x="580979" y="274197"/>
                  </a:lnTo>
                  <a:lnTo>
                    <a:pt x="477532" y="1216667"/>
                  </a:lnTo>
                  <a:lnTo>
                    <a:pt x="76902" y="1216667"/>
                  </a:lnTo>
                  <a:lnTo>
                    <a:pt x="0" y="516042"/>
                  </a:lnTo>
                  <a:close/>
                </a:path>
              </a:pathLst>
            </a:custGeom>
            <a:solidFill>
              <a:srgbClr val="ED7D31"/>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panose="020F0502020204030204"/>
              </a:endParaRPr>
            </a:p>
          </p:txBody>
        </p:sp>
        <p:grpSp>
          <p:nvGrpSpPr>
            <p:cNvPr id="67" name="Group 66">
              <a:extLst>
                <a:ext uri="{FF2B5EF4-FFF2-40B4-BE49-F238E27FC236}">
                  <a16:creationId xmlns:a16="http://schemas.microsoft.com/office/drawing/2014/main" id="{EA6CD377-35BD-16B2-5895-93F7344C4269}"/>
                </a:ext>
              </a:extLst>
            </p:cNvPr>
            <p:cNvGrpSpPr/>
            <p:nvPr/>
          </p:nvGrpSpPr>
          <p:grpSpPr>
            <a:xfrm rot="19816851" flipH="1">
              <a:off x="4153698" y="11538065"/>
              <a:ext cx="360176" cy="250849"/>
              <a:chOff x="-5661041" y="4254367"/>
              <a:chExt cx="481278" cy="307838"/>
            </a:xfrm>
          </p:grpSpPr>
          <p:sp>
            <p:nvSpPr>
              <p:cNvPr id="78" name="Freeform: Shape 77">
                <a:extLst>
                  <a:ext uri="{FF2B5EF4-FFF2-40B4-BE49-F238E27FC236}">
                    <a16:creationId xmlns:a16="http://schemas.microsoft.com/office/drawing/2014/main" id="{7D4F5D56-B50E-5C47-9200-F1EBEF366359}"/>
                  </a:ext>
                </a:extLst>
              </p:cNvPr>
              <p:cNvSpPr/>
              <p:nvPr/>
            </p:nvSpPr>
            <p:spPr>
              <a:xfrm rot="221676">
                <a:off x="-5661041" y="4266351"/>
                <a:ext cx="481278" cy="295854"/>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976431"/>
              </a:solidFill>
              <a:ln w="9525" cap="flat" cmpd="sng" algn="ctr">
                <a:solidFill>
                  <a:srgbClr val="000000"/>
                </a:solidFill>
                <a:prstDash val="solid"/>
              </a:ln>
              <a:effectLst/>
            </p:spPr>
            <p:txBody>
              <a:bodyPr wrap="square" rtlCol="0" anchor="ctr">
                <a:noAutofit/>
              </a:bodyPr>
              <a:lstStyle/>
              <a:p>
                <a:pPr algn="ctr">
                  <a:defRPr/>
                </a:pPr>
                <a:endParaRPr lang="en-US" kern="0" dirty="0">
                  <a:solidFill>
                    <a:prstClr val="white"/>
                  </a:solidFill>
                  <a:latin typeface="Calibri" panose="020F0502020204030204"/>
                </a:endParaRPr>
              </a:p>
            </p:txBody>
          </p:sp>
          <p:sp>
            <p:nvSpPr>
              <p:cNvPr id="79" name="Freeform: Shape 78">
                <a:extLst>
                  <a:ext uri="{FF2B5EF4-FFF2-40B4-BE49-F238E27FC236}">
                    <a16:creationId xmlns:a16="http://schemas.microsoft.com/office/drawing/2014/main" id="{93F05A12-1EEA-F2EF-22CC-929CF294CAEF}"/>
                  </a:ext>
                </a:extLst>
              </p:cNvPr>
              <p:cNvSpPr/>
              <p:nvPr/>
            </p:nvSpPr>
            <p:spPr>
              <a:xfrm rot="237616">
                <a:off x="-5640988" y="4254367"/>
                <a:ext cx="441656" cy="285595"/>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algn="ctr">
                  <a:defRPr/>
                </a:pPr>
                <a:endParaRPr lang="en-US" kern="0">
                  <a:solidFill>
                    <a:prstClr val="white"/>
                  </a:solidFill>
                  <a:latin typeface="Calibri" panose="020F0502020204030204"/>
                </a:endParaRPr>
              </a:p>
            </p:txBody>
          </p:sp>
        </p:grpSp>
        <p:sp>
          <p:nvSpPr>
            <p:cNvPr id="68" name="Freeform: Shape 67">
              <a:extLst>
                <a:ext uri="{FF2B5EF4-FFF2-40B4-BE49-F238E27FC236}">
                  <a16:creationId xmlns:a16="http://schemas.microsoft.com/office/drawing/2014/main" id="{D0080E9C-EBAE-18B0-BF55-F3149204324C}"/>
                </a:ext>
              </a:extLst>
            </p:cNvPr>
            <p:cNvSpPr/>
            <p:nvPr/>
          </p:nvSpPr>
          <p:spPr>
            <a:xfrm rot="8645806" flipH="1" flipV="1">
              <a:off x="3881302" y="11093120"/>
              <a:ext cx="448897" cy="564246"/>
            </a:xfrm>
            <a:custGeom>
              <a:avLst/>
              <a:gdLst>
                <a:gd name="connsiteX0" fmla="*/ 448897 w 448897"/>
                <a:gd name="connsiteY0" fmla="*/ 96979 h 703567"/>
                <a:gd name="connsiteX1" fmla="*/ 0 w 448897"/>
                <a:gd name="connsiteY1" fmla="*/ 0 h 703567"/>
                <a:gd name="connsiteX2" fmla="*/ 22974 w 448897"/>
                <a:gd name="connsiteY2" fmla="*/ 703567 h 703567"/>
                <a:gd name="connsiteX3" fmla="*/ 425876 w 448897"/>
                <a:gd name="connsiteY3" fmla="*/ 703567 h 703567"/>
              </a:gdLst>
              <a:ahLst/>
              <a:cxnLst>
                <a:cxn ang="0">
                  <a:pos x="connsiteX0" y="connsiteY0"/>
                </a:cxn>
                <a:cxn ang="0">
                  <a:pos x="connsiteX1" y="connsiteY1"/>
                </a:cxn>
                <a:cxn ang="0">
                  <a:pos x="connsiteX2" y="connsiteY2"/>
                </a:cxn>
                <a:cxn ang="0">
                  <a:pos x="connsiteX3" y="connsiteY3"/>
                </a:cxn>
              </a:cxnLst>
              <a:rect l="l" t="t" r="r" b="b"/>
              <a:pathLst>
                <a:path w="448897" h="703567">
                  <a:moveTo>
                    <a:pt x="448897" y="96979"/>
                  </a:moveTo>
                  <a:lnTo>
                    <a:pt x="0" y="0"/>
                  </a:lnTo>
                  <a:lnTo>
                    <a:pt x="22974" y="703567"/>
                  </a:lnTo>
                  <a:lnTo>
                    <a:pt x="425876" y="703567"/>
                  </a:lnTo>
                  <a:close/>
                </a:path>
              </a:pathLst>
            </a:custGeom>
            <a:solidFill>
              <a:srgbClr val="000000"/>
            </a:solidFill>
            <a:ln w="9525" cap="flat" cmpd="sng" algn="ctr">
              <a:noFill/>
              <a:prstDash val="solid"/>
            </a:ln>
            <a:effectLst/>
          </p:spPr>
          <p:txBody>
            <a:bodyPr wrap="square" rtlCol="0" anchor="ctr">
              <a:noAutofit/>
            </a:bodyPr>
            <a:lstStyle/>
            <a:p>
              <a:pPr algn="ctr" fontAlgn="base">
                <a:spcBef>
                  <a:spcPct val="0"/>
                </a:spcBef>
                <a:spcAft>
                  <a:spcPct val="0"/>
                </a:spcAft>
                <a:defRPr/>
              </a:pPr>
              <a:endParaRPr lang="en-US" sz="1530" kern="0">
                <a:solidFill>
                  <a:prstClr val="white"/>
                </a:solidFill>
                <a:latin typeface="Calibri" panose="020F0502020204030204"/>
              </a:endParaRPr>
            </a:p>
          </p:txBody>
        </p:sp>
        <p:grpSp>
          <p:nvGrpSpPr>
            <p:cNvPr id="69" name="Group 68">
              <a:extLst>
                <a:ext uri="{FF2B5EF4-FFF2-40B4-BE49-F238E27FC236}">
                  <a16:creationId xmlns:a16="http://schemas.microsoft.com/office/drawing/2014/main" id="{EA368FCC-9B73-C86D-E286-2A137D64291C}"/>
                </a:ext>
              </a:extLst>
            </p:cNvPr>
            <p:cNvGrpSpPr/>
            <p:nvPr/>
          </p:nvGrpSpPr>
          <p:grpSpPr>
            <a:xfrm rot="759930" flipH="1">
              <a:off x="2979217" y="11599076"/>
              <a:ext cx="360175" cy="248651"/>
              <a:chOff x="-5686277" y="4216466"/>
              <a:chExt cx="481276" cy="305137"/>
            </a:xfrm>
          </p:grpSpPr>
          <p:sp>
            <p:nvSpPr>
              <p:cNvPr id="76" name="Freeform: Shape 75">
                <a:extLst>
                  <a:ext uri="{FF2B5EF4-FFF2-40B4-BE49-F238E27FC236}">
                    <a16:creationId xmlns:a16="http://schemas.microsoft.com/office/drawing/2014/main" id="{B1A87D08-CDBC-8ABF-4A53-9DF8F7789982}"/>
                  </a:ext>
                </a:extLst>
              </p:cNvPr>
              <p:cNvSpPr/>
              <p:nvPr/>
            </p:nvSpPr>
            <p:spPr>
              <a:xfrm rot="221676">
                <a:off x="-5686277" y="4225748"/>
                <a:ext cx="481276" cy="295855"/>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996531"/>
              </a:solidFill>
              <a:ln w="9525" cap="flat" cmpd="sng" algn="ctr">
                <a:solidFill>
                  <a:srgbClr val="000000"/>
                </a:solidFill>
                <a:prstDash val="solid"/>
              </a:ln>
              <a:effectLst/>
            </p:spPr>
            <p:txBody>
              <a:bodyPr wrap="square" rtlCol="0" anchor="ctr">
                <a:noAutofit/>
              </a:bodyPr>
              <a:lstStyle/>
              <a:p>
                <a:pPr algn="ctr">
                  <a:defRPr/>
                </a:pPr>
                <a:endParaRPr lang="en-US" kern="0" dirty="0">
                  <a:solidFill>
                    <a:prstClr val="white"/>
                  </a:solidFill>
                  <a:latin typeface="Calibri" panose="020F0502020204030204"/>
                </a:endParaRPr>
              </a:p>
            </p:txBody>
          </p:sp>
          <p:sp>
            <p:nvSpPr>
              <p:cNvPr id="77" name="Freeform: Shape 76">
                <a:extLst>
                  <a:ext uri="{FF2B5EF4-FFF2-40B4-BE49-F238E27FC236}">
                    <a16:creationId xmlns:a16="http://schemas.microsoft.com/office/drawing/2014/main" id="{5D1DBEED-F36B-7814-8432-4626BB1C730D}"/>
                  </a:ext>
                </a:extLst>
              </p:cNvPr>
              <p:cNvSpPr/>
              <p:nvPr/>
            </p:nvSpPr>
            <p:spPr>
              <a:xfrm rot="237616">
                <a:off x="-5664543" y="4216466"/>
                <a:ext cx="441656" cy="285594"/>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algn="ctr">
                  <a:defRPr/>
                </a:pPr>
                <a:endParaRPr lang="en-US" kern="0">
                  <a:solidFill>
                    <a:prstClr val="white"/>
                  </a:solidFill>
                  <a:latin typeface="Calibri" panose="020F0502020204030204"/>
                </a:endParaRPr>
              </a:p>
            </p:txBody>
          </p:sp>
        </p:grpSp>
        <p:sp>
          <p:nvSpPr>
            <p:cNvPr id="70" name="Oval 69">
              <a:extLst>
                <a:ext uri="{FF2B5EF4-FFF2-40B4-BE49-F238E27FC236}">
                  <a16:creationId xmlns:a16="http://schemas.microsoft.com/office/drawing/2014/main" id="{8D4385B4-655E-6C02-0E9B-4F296A95C967}"/>
                </a:ext>
              </a:extLst>
            </p:cNvPr>
            <p:cNvSpPr/>
            <p:nvPr/>
          </p:nvSpPr>
          <p:spPr>
            <a:xfrm flipH="1">
              <a:off x="3273629" y="9336383"/>
              <a:ext cx="73152" cy="9144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panose="020F0502020204030204"/>
              </a:endParaRPr>
            </a:p>
          </p:txBody>
        </p:sp>
        <p:sp>
          <p:nvSpPr>
            <p:cNvPr id="71" name="Oval 70">
              <a:extLst>
                <a:ext uri="{FF2B5EF4-FFF2-40B4-BE49-F238E27FC236}">
                  <a16:creationId xmlns:a16="http://schemas.microsoft.com/office/drawing/2014/main" id="{8716B7F6-CAE6-20FA-1C76-006F29DFD3F5}"/>
                </a:ext>
              </a:extLst>
            </p:cNvPr>
            <p:cNvSpPr/>
            <p:nvPr/>
          </p:nvSpPr>
          <p:spPr>
            <a:xfrm flipH="1">
              <a:off x="3260929" y="9450683"/>
              <a:ext cx="73152" cy="9144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panose="020F0502020204030204"/>
              </a:endParaRPr>
            </a:p>
          </p:txBody>
        </p:sp>
        <p:pic>
          <p:nvPicPr>
            <p:cNvPr id="72" name="Picture 71">
              <a:extLst>
                <a:ext uri="{FF2B5EF4-FFF2-40B4-BE49-F238E27FC236}">
                  <a16:creationId xmlns:a16="http://schemas.microsoft.com/office/drawing/2014/main" id="{622BC366-6E87-CBB0-023E-854B9737E039}"/>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rot="456935">
              <a:off x="3088284" y="9313705"/>
              <a:ext cx="184798" cy="287906"/>
            </a:xfrm>
            <a:prstGeom prst="rect">
              <a:avLst/>
            </a:prstGeom>
            <a:ln>
              <a:noFill/>
            </a:ln>
          </p:spPr>
        </p:pic>
        <p:pic>
          <p:nvPicPr>
            <p:cNvPr id="73" name="Picture 72">
              <a:extLst>
                <a:ext uri="{FF2B5EF4-FFF2-40B4-BE49-F238E27FC236}">
                  <a16:creationId xmlns:a16="http://schemas.microsoft.com/office/drawing/2014/main" id="{AF66DFDD-CCE3-447A-81A7-9E859543F8EF}"/>
                </a:ext>
              </a:extLst>
            </p:cNvPr>
            <p:cNvPicPr>
              <a:picLocks noChangeAspect="1" noChangeArrowheads="1"/>
            </p:cNvPicPr>
            <p:nvPr/>
          </p:nvPicPr>
          <p:blipFill rotWithShape="1">
            <a:blip r:embed="rId10">
              <a:extLst>
                <a:ext uri="{28A0092B-C50C-407E-A947-70E740481C1C}">
                  <a14:useLocalDpi xmlns:a14="http://schemas.microsoft.com/office/drawing/2010/main" val="0"/>
                </a:ext>
              </a:extLst>
            </a:blip>
            <a:srcRect l="-5956" t="2" r="-11839" b="56238"/>
            <a:stretch/>
          </p:blipFill>
          <p:spPr bwMode="auto">
            <a:xfrm>
              <a:off x="2641713" y="7438943"/>
              <a:ext cx="1709640" cy="1966706"/>
            </a:xfrm>
            <a:custGeom>
              <a:avLst/>
              <a:gdLst>
                <a:gd name="connsiteX0" fmla="*/ 0 w 1709640"/>
                <a:gd name="connsiteY0" fmla="*/ 0 h 1966706"/>
                <a:gd name="connsiteX1" fmla="*/ 1709640 w 1709640"/>
                <a:gd name="connsiteY1" fmla="*/ 0 h 1966706"/>
                <a:gd name="connsiteX2" fmla="*/ 1709640 w 1709640"/>
                <a:gd name="connsiteY2" fmla="*/ 1966706 h 1966706"/>
                <a:gd name="connsiteX3" fmla="*/ 1644327 w 1709640"/>
                <a:gd name="connsiteY3" fmla="*/ 1966706 h 1966706"/>
                <a:gd name="connsiteX4" fmla="*/ 1662652 w 1709640"/>
                <a:gd name="connsiteY4" fmla="*/ 1940520 h 1966706"/>
                <a:gd name="connsiteX5" fmla="*/ 1122843 w 1709640"/>
                <a:gd name="connsiteY5" fmla="*/ 1562756 h 1966706"/>
                <a:gd name="connsiteX6" fmla="*/ 1109575 w 1709640"/>
                <a:gd name="connsiteY6" fmla="*/ 1581716 h 1966706"/>
                <a:gd name="connsiteX7" fmla="*/ 1109575 w 1709640"/>
                <a:gd name="connsiteY7" fmla="*/ 1581017 h 1966706"/>
                <a:gd name="connsiteX8" fmla="*/ 1015912 w 1709640"/>
                <a:gd name="connsiteY8" fmla="*/ 1581017 h 1966706"/>
                <a:gd name="connsiteX9" fmla="*/ 1015912 w 1709640"/>
                <a:gd name="connsiteY9" fmla="*/ 1615427 h 1966706"/>
                <a:gd name="connsiteX10" fmla="*/ 600637 w 1709640"/>
                <a:gd name="connsiteY10" fmla="*/ 1615427 h 1966706"/>
                <a:gd name="connsiteX11" fmla="*/ 568957 w 1709640"/>
                <a:gd name="connsiteY11" fmla="*/ 1570157 h 1966706"/>
                <a:gd name="connsiteX12" fmla="*/ 29148 w 1709640"/>
                <a:gd name="connsiteY12" fmla="*/ 1947921 h 1966706"/>
                <a:gd name="connsiteX13" fmla="*/ 42294 w 1709640"/>
                <a:gd name="connsiteY13" fmla="*/ 1966706 h 1966706"/>
                <a:gd name="connsiteX14" fmla="*/ 0 w 1709640"/>
                <a:gd name="connsiteY14" fmla="*/ 1966706 h 1966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09640" h="1966706">
                  <a:moveTo>
                    <a:pt x="0" y="0"/>
                  </a:moveTo>
                  <a:lnTo>
                    <a:pt x="1709640" y="0"/>
                  </a:lnTo>
                  <a:lnTo>
                    <a:pt x="1709640" y="1966706"/>
                  </a:lnTo>
                  <a:lnTo>
                    <a:pt x="1644327" y="1966706"/>
                  </a:lnTo>
                  <a:lnTo>
                    <a:pt x="1662652" y="1940520"/>
                  </a:lnTo>
                  <a:lnTo>
                    <a:pt x="1122843" y="1562756"/>
                  </a:lnTo>
                  <a:lnTo>
                    <a:pt x="1109575" y="1581716"/>
                  </a:lnTo>
                  <a:lnTo>
                    <a:pt x="1109575" y="1581017"/>
                  </a:lnTo>
                  <a:lnTo>
                    <a:pt x="1015912" y="1581017"/>
                  </a:lnTo>
                  <a:lnTo>
                    <a:pt x="1015912" y="1615427"/>
                  </a:lnTo>
                  <a:lnTo>
                    <a:pt x="600637" y="1615427"/>
                  </a:lnTo>
                  <a:lnTo>
                    <a:pt x="568957" y="1570157"/>
                  </a:lnTo>
                  <a:lnTo>
                    <a:pt x="29148" y="1947921"/>
                  </a:lnTo>
                  <a:lnTo>
                    <a:pt x="42294" y="1966706"/>
                  </a:lnTo>
                  <a:lnTo>
                    <a:pt x="0" y="1966706"/>
                  </a:lnTo>
                  <a:close/>
                </a:path>
              </a:pathLst>
            </a:custGeom>
            <a:noFill/>
            <a:extLst>
              <a:ext uri="{909E8E84-426E-40DD-AFC4-6F175D3DCCD1}">
                <a14:hiddenFill xmlns:a14="http://schemas.microsoft.com/office/drawing/2010/main">
                  <a:solidFill>
                    <a:srgbClr val="FFFFFF"/>
                  </a:solidFill>
                </a14:hiddenFill>
              </a:ext>
            </a:extLst>
          </p:spPr>
        </p:pic>
        <p:sp>
          <p:nvSpPr>
            <p:cNvPr id="74" name="Freeform: Shape 73">
              <a:extLst>
                <a:ext uri="{FF2B5EF4-FFF2-40B4-BE49-F238E27FC236}">
                  <a16:creationId xmlns:a16="http://schemas.microsoft.com/office/drawing/2014/main" id="{DA7EE0B9-C090-0804-0142-0B85C4FA3B5C}"/>
                </a:ext>
              </a:extLst>
            </p:cNvPr>
            <p:cNvSpPr/>
            <p:nvPr/>
          </p:nvSpPr>
          <p:spPr>
            <a:xfrm rot="17107075" flipH="1">
              <a:off x="2416687" y="8868070"/>
              <a:ext cx="572342" cy="1462324"/>
            </a:xfrm>
            <a:custGeom>
              <a:avLst/>
              <a:gdLst>
                <a:gd name="connsiteX0" fmla="*/ 63 w 720378"/>
                <a:gd name="connsiteY0" fmla="*/ 1372983 h 1469587"/>
                <a:gd name="connsiteX1" fmla="*/ 4064 w 720378"/>
                <a:gd name="connsiteY1" fmla="*/ 1381173 h 1469587"/>
                <a:gd name="connsiteX2" fmla="*/ 192614 w 720378"/>
                <a:gd name="connsiteY2" fmla="*/ 1468490 h 1469587"/>
                <a:gd name="connsiteX3" fmla="*/ 484066 w 720378"/>
                <a:gd name="connsiteY3" fmla="*/ 1291496 h 1469587"/>
                <a:gd name="connsiteX4" fmla="*/ 690069 w 720378"/>
                <a:gd name="connsiteY4" fmla="*/ 1081267 h 1469587"/>
                <a:gd name="connsiteX5" fmla="*/ 686319 w 720378"/>
                <a:gd name="connsiteY5" fmla="*/ 1073589 h 1469587"/>
                <a:gd name="connsiteX6" fmla="*/ 691002 w 720378"/>
                <a:gd name="connsiteY6" fmla="*/ 1062004 h 1469587"/>
                <a:gd name="connsiteX7" fmla="*/ 715765 w 720378"/>
                <a:gd name="connsiteY7" fmla="*/ 764269 h 1469587"/>
                <a:gd name="connsiteX8" fmla="*/ 715237 w 720378"/>
                <a:gd name="connsiteY8" fmla="*/ 743404 h 1469587"/>
                <a:gd name="connsiteX9" fmla="*/ 669363 w 720378"/>
                <a:gd name="connsiteY9" fmla="*/ 524918 h 1469587"/>
                <a:gd name="connsiteX10" fmla="*/ 685517 w 720378"/>
                <a:gd name="connsiteY10" fmla="*/ 514586 h 1469587"/>
                <a:gd name="connsiteX11" fmla="*/ 713229 w 720378"/>
                <a:gd name="connsiteY11" fmla="*/ 452014 h 1469587"/>
                <a:gd name="connsiteX12" fmla="*/ 717603 w 720378"/>
                <a:gd name="connsiteY12" fmla="*/ 271375 h 1469587"/>
                <a:gd name="connsiteX13" fmla="*/ 716315 w 720378"/>
                <a:gd name="connsiteY13" fmla="*/ 264089 h 1469587"/>
                <a:gd name="connsiteX14" fmla="*/ 720371 w 720378"/>
                <a:gd name="connsiteY14" fmla="*/ 96600 h 1469587"/>
                <a:gd name="connsiteX15" fmla="*/ 696397 w 720378"/>
                <a:gd name="connsiteY15" fmla="*/ 71435 h 1469587"/>
                <a:gd name="connsiteX16" fmla="*/ 671232 w 720378"/>
                <a:gd name="connsiteY16" fmla="*/ 95410 h 1469587"/>
                <a:gd name="connsiteX17" fmla="*/ 668930 w 720378"/>
                <a:gd name="connsiteY17" fmla="*/ 190478 h 1469587"/>
                <a:gd name="connsiteX18" fmla="*/ 665005 w 720378"/>
                <a:gd name="connsiteY18" fmla="*/ 187691 h 1469587"/>
                <a:gd name="connsiteX19" fmla="*/ 663479 w 720378"/>
                <a:gd name="connsiteY19" fmla="*/ 187344 h 1469587"/>
                <a:gd name="connsiteX20" fmla="*/ 666704 w 720378"/>
                <a:gd name="connsiteY20" fmla="*/ 54168 h 1469587"/>
                <a:gd name="connsiteX21" fmla="*/ 642729 w 720378"/>
                <a:gd name="connsiteY21" fmla="*/ 29004 h 1469587"/>
                <a:gd name="connsiteX22" fmla="*/ 617565 w 720378"/>
                <a:gd name="connsiteY22" fmla="*/ 52978 h 1469587"/>
                <a:gd name="connsiteX23" fmla="*/ 614502 w 720378"/>
                <a:gd name="connsiteY23" fmla="*/ 179439 h 1469587"/>
                <a:gd name="connsiteX24" fmla="*/ 607515 w 720378"/>
                <a:gd name="connsiteY24" fmla="*/ 179270 h 1469587"/>
                <a:gd name="connsiteX25" fmla="*/ 611247 w 720378"/>
                <a:gd name="connsiteY25" fmla="*/ 25172 h 1469587"/>
                <a:gd name="connsiteX26" fmla="*/ 587273 w 720378"/>
                <a:gd name="connsiteY26" fmla="*/ 7 h 1469587"/>
                <a:gd name="connsiteX27" fmla="*/ 562108 w 720378"/>
                <a:gd name="connsiteY27" fmla="*/ 23981 h 1469587"/>
                <a:gd name="connsiteX28" fmla="*/ 558317 w 720378"/>
                <a:gd name="connsiteY28" fmla="*/ 180526 h 1469587"/>
                <a:gd name="connsiteX29" fmla="*/ 549120 w 720378"/>
                <a:gd name="connsiteY29" fmla="*/ 182512 h 1469587"/>
                <a:gd name="connsiteX30" fmla="*/ 551995 w 720378"/>
                <a:gd name="connsiteY30" fmla="*/ 63787 h 1469587"/>
                <a:gd name="connsiteX31" fmla="*/ 528021 w 720378"/>
                <a:gd name="connsiteY31" fmla="*/ 38622 h 1469587"/>
                <a:gd name="connsiteX32" fmla="*/ 502856 w 720378"/>
                <a:gd name="connsiteY32" fmla="*/ 62597 h 1469587"/>
                <a:gd name="connsiteX33" fmla="*/ 498216 w 720378"/>
                <a:gd name="connsiteY33" fmla="*/ 254197 h 1469587"/>
                <a:gd name="connsiteX34" fmla="*/ 494770 w 720378"/>
                <a:gd name="connsiteY34" fmla="*/ 270461 h 1469587"/>
                <a:gd name="connsiteX35" fmla="*/ 494360 w 720378"/>
                <a:gd name="connsiteY35" fmla="*/ 270713 h 1469587"/>
                <a:gd name="connsiteX36" fmla="*/ 473164 w 720378"/>
                <a:gd name="connsiteY36" fmla="*/ 192341 h 1469587"/>
                <a:gd name="connsiteX37" fmla="*/ 443023 w 720378"/>
                <a:gd name="connsiteY37" fmla="*/ 175033 h 1469587"/>
                <a:gd name="connsiteX38" fmla="*/ 425716 w 720378"/>
                <a:gd name="connsiteY38" fmla="*/ 205174 h 1469587"/>
                <a:gd name="connsiteX39" fmla="*/ 448255 w 720378"/>
                <a:gd name="connsiteY39" fmla="*/ 325330 h 1469587"/>
                <a:gd name="connsiteX40" fmla="*/ 473190 w 720378"/>
                <a:gd name="connsiteY40" fmla="*/ 411074 h 1469587"/>
                <a:gd name="connsiteX41" fmla="*/ 503755 w 720378"/>
                <a:gd name="connsiteY41" fmla="*/ 481755 h 1469587"/>
                <a:gd name="connsiteX42" fmla="*/ 507603 w 720378"/>
                <a:gd name="connsiteY42" fmla="*/ 507951 h 1469587"/>
                <a:gd name="connsiteX43" fmla="*/ 509144 w 720378"/>
                <a:gd name="connsiteY43" fmla="*/ 513649 h 1469587"/>
                <a:gd name="connsiteX44" fmla="*/ 510199 w 720378"/>
                <a:gd name="connsiteY44" fmla="*/ 515017 h 1469587"/>
                <a:gd name="connsiteX45" fmla="*/ 464602 w 720378"/>
                <a:gd name="connsiteY45" fmla="*/ 730993 h 1469587"/>
                <a:gd name="connsiteX46" fmla="*/ 463760 w 720378"/>
                <a:gd name="connsiteY46" fmla="*/ 764268 h 1469587"/>
                <a:gd name="connsiteX47" fmla="*/ 470686 w 720378"/>
                <a:gd name="connsiteY47" fmla="*/ 944937 h 1469587"/>
                <a:gd name="connsiteX48" fmla="*/ 475622 w 720378"/>
                <a:gd name="connsiteY48" fmla="*/ 988241 h 1469587"/>
                <a:gd name="connsiteX49" fmla="*/ 460722 w 720378"/>
                <a:gd name="connsiteY49" fmla="*/ 993235 h 1469587"/>
                <a:gd name="connsiteX50" fmla="*/ 206067 w 720378"/>
                <a:gd name="connsiteY50" fmla="*/ 1162755 h 1469587"/>
                <a:gd name="connsiteX51" fmla="*/ 63 w 720378"/>
                <a:gd name="connsiteY51" fmla="*/ 1372983 h 146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20378" h="1469587">
                  <a:moveTo>
                    <a:pt x="63" y="1372983"/>
                  </a:moveTo>
                  <a:cubicBezTo>
                    <a:pt x="-311" y="1376965"/>
                    <a:pt x="977" y="1379743"/>
                    <a:pt x="4064" y="1381173"/>
                  </a:cubicBezTo>
                  <a:lnTo>
                    <a:pt x="192614" y="1468490"/>
                  </a:lnTo>
                  <a:cubicBezTo>
                    <a:pt x="217312" y="1479928"/>
                    <a:pt x="347795" y="1400691"/>
                    <a:pt x="484066" y="1291496"/>
                  </a:cubicBezTo>
                  <a:cubicBezTo>
                    <a:pt x="603303" y="1195948"/>
                    <a:pt x="687444" y="1109139"/>
                    <a:pt x="690069" y="1081267"/>
                  </a:cubicBezTo>
                  <a:lnTo>
                    <a:pt x="686319" y="1073589"/>
                  </a:lnTo>
                  <a:lnTo>
                    <a:pt x="691002" y="1062004"/>
                  </a:lnTo>
                  <a:cubicBezTo>
                    <a:pt x="705552" y="1012952"/>
                    <a:pt x="715765" y="898120"/>
                    <a:pt x="715765" y="764269"/>
                  </a:cubicBezTo>
                  <a:lnTo>
                    <a:pt x="715237" y="743404"/>
                  </a:lnTo>
                  <a:lnTo>
                    <a:pt x="669363" y="524918"/>
                  </a:lnTo>
                  <a:lnTo>
                    <a:pt x="685517" y="514586"/>
                  </a:lnTo>
                  <a:cubicBezTo>
                    <a:pt x="702085" y="498802"/>
                    <a:pt x="712631" y="476698"/>
                    <a:pt x="713229" y="452014"/>
                  </a:cubicBezTo>
                  <a:lnTo>
                    <a:pt x="717603" y="271375"/>
                  </a:lnTo>
                  <a:lnTo>
                    <a:pt x="716315" y="264089"/>
                  </a:lnTo>
                  <a:lnTo>
                    <a:pt x="720371" y="96600"/>
                  </a:lnTo>
                  <a:cubicBezTo>
                    <a:pt x="720700" y="83030"/>
                    <a:pt x="709966" y="71764"/>
                    <a:pt x="696397" y="71435"/>
                  </a:cubicBezTo>
                  <a:cubicBezTo>
                    <a:pt x="682827" y="71107"/>
                    <a:pt x="671561" y="81840"/>
                    <a:pt x="671232" y="95410"/>
                  </a:cubicBezTo>
                  <a:lnTo>
                    <a:pt x="668930" y="190478"/>
                  </a:lnTo>
                  <a:lnTo>
                    <a:pt x="665005" y="187691"/>
                  </a:lnTo>
                  <a:cubicBezTo>
                    <a:pt x="664496" y="187575"/>
                    <a:pt x="663988" y="187459"/>
                    <a:pt x="663479" y="187344"/>
                  </a:cubicBezTo>
                  <a:lnTo>
                    <a:pt x="666704" y="54168"/>
                  </a:lnTo>
                  <a:cubicBezTo>
                    <a:pt x="667033" y="40599"/>
                    <a:pt x="656299" y="29332"/>
                    <a:pt x="642729" y="29004"/>
                  </a:cubicBezTo>
                  <a:cubicBezTo>
                    <a:pt x="629160" y="28675"/>
                    <a:pt x="617894" y="39409"/>
                    <a:pt x="617565" y="52978"/>
                  </a:cubicBezTo>
                  <a:lnTo>
                    <a:pt x="614502" y="179439"/>
                  </a:lnTo>
                  <a:lnTo>
                    <a:pt x="607515" y="179270"/>
                  </a:lnTo>
                  <a:lnTo>
                    <a:pt x="611247" y="25172"/>
                  </a:lnTo>
                  <a:cubicBezTo>
                    <a:pt x="611576" y="11602"/>
                    <a:pt x="600842" y="336"/>
                    <a:pt x="587273" y="7"/>
                  </a:cubicBezTo>
                  <a:cubicBezTo>
                    <a:pt x="573703" y="-321"/>
                    <a:pt x="562437" y="10412"/>
                    <a:pt x="562108" y="23981"/>
                  </a:cubicBezTo>
                  <a:lnTo>
                    <a:pt x="558317" y="180526"/>
                  </a:lnTo>
                  <a:lnTo>
                    <a:pt x="549120" y="182512"/>
                  </a:lnTo>
                  <a:lnTo>
                    <a:pt x="551995" y="63787"/>
                  </a:lnTo>
                  <a:cubicBezTo>
                    <a:pt x="552324" y="50217"/>
                    <a:pt x="541590" y="38951"/>
                    <a:pt x="528021" y="38622"/>
                  </a:cubicBezTo>
                  <a:cubicBezTo>
                    <a:pt x="514451" y="38294"/>
                    <a:pt x="503185" y="49027"/>
                    <a:pt x="502856" y="62597"/>
                  </a:cubicBezTo>
                  <a:lnTo>
                    <a:pt x="498216" y="254197"/>
                  </a:lnTo>
                  <a:lnTo>
                    <a:pt x="494770" y="270461"/>
                  </a:lnTo>
                  <a:lnTo>
                    <a:pt x="494360" y="270713"/>
                  </a:lnTo>
                  <a:lnTo>
                    <a:pt x="473164" y="192341"/>
                  </a:lnTo>
                  <a:cubicBezTo>
                    <a:pt x="469620" y="179239"/>
                    <a:pt x="456126" y="171490"/>
                    <a:pt x="443023" y="175033"/>
                  </a:cubicBezTo>
                  <a:cubicBezTo>
                    <a:pt x="429920" y="178577"/>
                    <a:pt x="422172" y="192071"/>
                    <a:pt x="425716" y="205174"/>
                  </a:cubicBezTo>
                  <a:lnTo>
                    <a:pt x="448255" y="325330"/>
                  </a:lnTo>
                  <a:cubicBezTo>
                    <a:pt x="454480" y="370670"/>
                    <a:pt x="462179" y="388323"/>
                    <a:pt x="473190" y="411074"/>
                  </a:cubicBezTo>
                  <a:cubicBezTo>
                    <a:pt x="485241" y="435974"/>
                    <a:pt x="493811" y="448115"/>
                    <a:pt x="503755" y="481755"/>
                  </a:cubicBezTo>
                  <a:lnTo>
                    <a:pt x="507603" y="507951"/>
                  </a:lnTo>
                  <a:lnTo>
                    <a:pt x="509144" y="513649"/>
                  </a:lnTo>
                  <a:lnTo>
                    <a:pt x="510199" y="515017"/>
                  </a:lnTo>
                  <a:lnTo>
                    <a:pt x="464602" y="730993"/>
                  </a:lnTo>
                  <a:lnTo>
                    <a:pt x="463760" y="764268"/>
                  </a:lnTo>
                  <a:cubicBezTo>
                    <a:pt x="463760" y="831194"/>
                    <a:pt x="466313" y="893366"/>
                    <a:pt x="470686" y="944937"/>
                  </a:cubicBezTo>
                  <a:lnTo>
                    <a:pt x="475622" y="988241"/>
                  </a:lnTo>
                  <a:lnTo>
                    <a:pt x="460722" y="993235"/>
                  </a:lnTo>
                  <a:cubicBezTo>
                    <a:pt x="407217" y="1015813"/>
                    <a:pt x="308270" y="1080859"/>
                    <a:pt x="206067" y="1162755"/>
                  </a:cubicBezTo>
                  <a:cubicBezTo>
                    <a:pt x="86830" y="1258301"/>
                    <a:pt x="2690" y="1345111"/>
                    <a:pt x="63" y="1372983"/>
                  </a:cubicBezTo>
                  <a:close/>
                </a:path>
              </a:pathLst>
            </a:custGeom>
            <a:solidFill>
              <a:srgbClr val="F6E4A0"/>
            </a:solidFill>
            <a:ln w="9525" cap="flat" cmpd="sng" algn="ctr">
              <a:noFill/>
              <a:prstDash val="solid"/>
            </a:ln>
            <a:effectLst/>
          </p:spPr>
          <p:txBody>
            <a:bodyPr wrap="square" rtlCol="0" anchor="ctr">
              <a:noAutofit/>
            </a:bodyPr>
            <a:lstStyle/>
            <a:p>
              <a:pPr algn="ctr" fontAlgn="base">
                <a:spcBef>
                  <a:spcPct val="0"/>
                </a:spcBef>
                <a:spcAft>
                  <a:spcPct val="0"/>
                </a:spcAft>
                <a:defRPr/>
              </a:pPr>
              <a:endParaRPr lang="en-US" sz="1530" kern="0" dirty="0">
                <a:solidFill>
                  <a:prstClr val="white"/>
                </a:solidFill>
                <a:latin typeface="Calibri" panose="020F0502020204030204"/>
              </a:endParaRPr>
            </a:p>
          </p:txBody>
        </p:sp>
        <p:sp>
          <p:nvSpPr>
            <p:cNvPr id="75" name="Freeform: Shape 74">
              <a:extLst>
                <a:ext uri="{FF2B5EF4-FFF2-40B4-BE49-F238E27FC236}">
                  <a16:creationId xmlns:a16="http://schemas.microsoft.com/office/drawing/2014/main" id="{503122E4-947A-E00D-EB32-F9BC135655FB}"/>
                </a:ext>
              </a:extLst>
            </p:cNvPr>
            <p:cNvSpPr/>
            <p:nvPr/>
          </p:nvSpPr>
          <p:spPr>
            <a:xfrm rot="3175434" flipH="1">
              <a:off x="3439809" y="9134893"/>
              <a:ext cx="457011" cy="726719"/>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ED7D31"/>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panose="020F0502020204030204"/>
              </a:endParaRPr>
            </a:p>
          </p:txBody>
        </p:sp>
      </p:grpSp>
    </p:spTree>
    <p:extLst>
      <p:ext uri="{BB962C8B-B14F-4D97-AF65-F5344CB8AC3E}">
        <p14:creationId xmlns:p14="http://schemas.microsoft.com/office/powerpoint/2010/main" val="28438885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1000"/>
                                        <p:tgtEl>
                                          <p:spTgt spid="4"/>
                                        </p:tgtEl>
                                      </p:cBhvr>
                                    </p:animEffect>
                                  </p:childTnLst>
                                </p:cTn>
                              </p:par>
                            </p:childTnLst>
                          </p:cTn>
                        </p:par>
                        <p:par>
                          <p:cTn id="8" fill="hold">
                            <p:stCondLst>
                              <p:cond delay="1000"/>
                            </p:stCondLst>
                            <p:childTnLst>
                              <p:par>
                                <p:cTn id="9" presetID="22" presetClass="entr" presetSubtype="4"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down)">
                                      <p:cBhvr>
                                        <p:cTn id="11"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D0677C30-F866-5FD1-AA48-A5A888E4FD39}"/>
              </a:ext>
            </a:extLst>
          </p:cNvPr>
          <p:cNvSpPr/>
          <p:nvPr/>
        </p:nvSpPr>
        <p:spPr>
          <a:xfrm>
            <a:off x="0" y="3935506"/>
            <a:ext cx="12192000" cy="390033"/>
          </a:xfrm>
          <a:prstGeom prst="rect">
            <a:avLst/>
          </a:prstGeom>
          <a:solidFill>
            <a:srgbClr val="24393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descr="A picture containing text, electronics, display&#10;&#10;Description automatically generated">
            <a:extLst>
              <a:ext uri="{FF2B5EF4-FFF2-40B4-BE49-F238E27FC236}">
                <a16:creationId xmlns:a16="http://schemas.microsoft.com/office/drawing/2014/main" id="{DBAF8764-D548-ACB2-E328-D16339C7E5A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a:off x="4829771" y="-504230"/>
            <a:ext cx="2532459" cy="12191999"/>
          </a:xfrm>
          <a:prstGeom prst="rect">
            <a:avLst/>
          </a:prstGeom>
        </p:spPr>
      </p:pic>
      <p:sp>
        <p:nvSpPr>
          <p:cNvPr id="5" name="Rectangle 4">
            <a:extLst>
              <a:ext uri="{FF2B5EF4-FFF2-40B4-BE49-F238E27FC236}">
                <a16:creationId xmlns:a16="http://schemas.microsoft.com/office/drawing/2014/main" id="{3CA5933C-8A38-36DD-8867-55344D0D49CF}"/>
              </a:ext>
            </a:extLst>
          </p:cNvPr>
          <p:cNvSpPr/>
          <p:nvPr/>
        </p:nvSpPr>
        <p:spPr>
          <a:xfrm rot="21154819">
            <a:off x="999470" y="466313"/>
            <a:ext cx="9603531" cy="4524315"/>
          </a:xfrm>
          <a:prstGeom prst="rect">
            <a:avLst/>
          </a:prstGeom>
          <a:noFill/>
        </p:spPr>
        <p:txBody>
          <a:bodyPr wrap="square" lIns="91440" tIns="45720" rIns="91440" bIns="45720">
            <a:spAutoFit/>
          </a:bodyPr>
          <a:lstStyle/>
          <a:p>
            <a:pPr algn="ctr"/>
            <a:r>
              <a:rPr lang="en-US" sz="9600" b="1" cap="none" spc="0" dirty="0">
                <a:ln w="6600">
                  <a:solidFill>
                    <a:srgbClr val="89D4F0"/>
                  </a:solidFill>
                  <a:prstDash val="solid"/>
                </a:ln>
                <a:solidFill>
                  <a:srgbClr val="FFFFFF"/>
                </a:solidFill>
                <a:effectLst>
                  <a:outerShdw dist="38100" dir="2700000" algn="tl" rotWithShape="0">
                    <a:schemeClr val="accent2"/>
                  </a:outerShdw>
                </a:effectLst>
              </a:rPr>
              <a:t>Make An Investment In Training</a:t>
            </a:r>
          </a:p>
        </p:txBody>
      </p:sp>
    </p:spTree>
    <p:extLst>
      <p:ext uri="{BB962C8B-B14F-4D97-AF65-F5344CB8AC3E}">
        <p14:creationId xmlns:p14="http://schemas.microsoft.com/office/powerpoint/2010/main" val="3542912980"/>
      </p:ext>
    </p:extLst>
  </p:cSld>
  <p:clrMapOvr>
    <a:overrideClrMapping bg1="dk1" tx1="lt1" bg2="dk2" tx2="lt2" accent1="accent1" accent2="accent2" accent3="accent3" accent4="accent4" accent5="accent5" accent6="accent6" hlink="hlink" folHlink="folHlink"/>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3B602C2-2CD8-F907-0B50-051EE218E455}"/>
              </a:ext>
            </a:extLst>
          </p:cNvPr>
          <p:cNvSpPr>
            <a:spLocks noGrp="1"/>
          </p:cNvSpPr>
          <p:nvPr>
            <p:ph type="title"/>
          </p:nvPr>
        </p:nvSpPr>
        <p:spPr/>
        <p:txBody>
          <a:bodyPr>
            <a:normAutofit/>
          </a:bodyPr>
          <a:lstStyle/>
          <a:p>
            <a:r>
              <a:rPr lang="en-US" sz="4000" dirty="0"/>
              <a:t>Time Investment In Training</a:t>
            </a:r>
          </a:p>
        </p:txBody>
      </p:sp>
      <p:sp>
        <p:nvSpPr>
          <p:cNvPr id="5" name="TextBox 4">
            <a:extLst>
              <a:ext uri="{FF2B5EF4-FFF2-40B4-BE49-F238E27FC236}">
                <a16:creationId xmlns:a16="http://schemas.microsoft.com/office/drawing/2014/main" id="{10C56C88-01A2-C283-29FB-EBDEDBF36092}"/>
              </a:ext>
            </a:extLst>
          </p:cNvPr>
          <p:cNvSpPr txBox="1"/>
          <p:nvPr/>
        </p:nvSpPr>
        <p:spPr>
          <a:xfrm>
            <a:off x="441960" y="3722253"/>
            <a:ext cx="4051373" cy="830997"/>
          </a:xfrm>
          <a:prstGeom prst="rect">
            <a:avLst/>
          </a:prstGeom>
          <a:noFill/>
        </p:spPr>
        <p:txBody>
          <a:bodyPr wrap="square" rtlCol="0">
            <a:spAutoFit/>
          </a:bodyPr>
          <a:lstStyle/>
          <a:p>
            <a:pPr>
              <a:defRPr/>
            </a:pPr>
            <a:r>
              <a:rPr lang="en-US" sz="2400" dirty="0"/>
              <a:t>Let’s look at the return on investment of your time.</a:t>
            </a:r>
          </a:p>
        </p:txBody>
      </p:sp>
      <p:pic>
        <p:nvPicPr>
          <p:cNvPr id="6" name="Picture 5">
            <a:extLst>
              <a:ext uri="{FF2B5EF4-FFF2-40B4-BE49-F238E27FC236}">
                <a16:creationId xmlns:a16="http://schemas.microsoft.com/office/drawing/2014/main" id="{C44FDB91-4CF0-9E55-18D8-61BB06915017}"/>
              </a:ext>
            </a:extLst>
          </p:cNvPr>
          <p:cNvPicPr>
            <a:picLocks noChangeAspect="1"/>
          </p:cNvPicPr>
          <p:nvPr/>
        </p:nvPicPr>
        <p:blipFill rotWithShape="1">
          <a:blip r:embed="rId2"/>
          <a:srcRect l="6342" r="34911"/>
          <a:stretch/>
        </p:blipFill>
        <p:spPr>
          <a:xfrm>
            <a:off x="6001966" y="864577"/>
            <a:ext cx="6190034" cy="5993422"/>
          </a:xfrm>
          <a:prstGeom prst="rect">
            <a:avLst/>
          </a:prstGeom>
        </p:spPr>
      </p:pic>
      <p:sp>
        <p:nvSpPr>
          <p:cNvPr id="4" name="TextBox 3">
            <a:extLst>
              <a:ext uri="{FF2B5EF4-FFF2-40B4-BE49-F238E27FC236}">
                <a16:creationId xmlns:a16="http://schemas.microsoft.com/office/drawing/2014/main" id="{8A79829A-0573-E96A-AEEF-5A3539D7439B}"/>
              </a:ext>
            </a:extLst>
          </p:cNvPr>
          <p:cNvSpPr txBox="1"/>
          <p:nvPr/>
        </p:nvSpPr>
        <p:spPr>
          <a:xfrm>
            <a:off x="441960" y="1509839"/>
            <a:ext cx="4732962" cy="1569660"/>
          </a:xfrm>
          <a:prstGeom prst="rect">
            <a:avLst/>
          </a:prstGeom>
          <a:noFill/>
        </p:spPr>
        <p:txBody>
          <a:bodyPr wrap="square" rtlCol="0">
            <a:spAutoFit/>
          </a:bodyPr>
          <a:lstStyle/>
          <a:p>
            <a:pPr>
              <a:defRPr/>
            </a:pPr>
            <a:r>
              <a:rPr lang="en-US" sz="2400" dirty="0"/>
              <a:t>Training your staff takes time; however, training is an investment in the future of your cafeteria operation. </a:t>
            </a:r>
          </a:p>
        </p:txBody>
      </p:sp>
    </p:spTree>
    <p:extLst>
      <p:ext uri="{BB962C8B-B14F-4D97-AF65-F5344CB8AC3E}">
        <p14:creationId xmlns:p14="http://schemas.microsoft.com/office/powerpoint/2010/main" val="346186288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D32D8CD-B89F-9A1E-78DD-450731CE1754}"/>
              </a:ext>
            </a:extLst>
          </p:cNvPr>
          <p:cNvSpPr>
            <a:spLocks noGrp="1"/>
          </p:cNvSpPr>
          <p:nvPr>
            <p:ph type="title"/>
          </p:nvPr>
        </p:nvSpPr>
        <p:spPr/>
        <p:txBody>
          <a:bodyPr>
            <a:normAutofit/>
          </a:bodyPr>
          <a:lstStyle/>
          <a:p>
            <a:r>
              <a:rPr lang="en-US" sz="4000" dirty="0"/>
              <a:t>Putting Out Fires</a:t>
            </a:r>
          </a:p>
        </p:txBody>
      </p:sp>
      <p:sp>
        <p:nvSpPr>
          <p:cNvPr id="3" name="Content Placeholder 2">
            <a:extLst>
              <a:ext uri="{FF2B5EF4-FFF2-40B4-BE49-F238E27FC236}">
                <a16:creationId xmlns:a16="http://schemas.microsoft.com/office/drawing/2014/main" id="{F6733B57-43A5-15DA-D8C1-CDBEF447C8BE}"/>
              </a:ext>
            </a:extLst>
          </p:cNvPr>
          <p:cNvSpPr>
            <a:spLocks noGrp="1"/>
          </p:cNvSpPr>
          <p:nvPr>
            <p:ph idx="1"/>
          </p:nvPr>
        </p:nvSpPr>
        <p:spPr>
          <a:xfrm>
            <a:off x="448055" y="1735200"/>
            <a:ext cx="6867579" cy="3783013"/>
          </a:xfrm>
        </p:spPr>
        <p:txBody>
          <a:bodyPr>
            <a:normAutofit/>
          </a:bodyPr>
          <a:lstStyle/>
          <a:p>
            <a:r>
              <a:rPr lang="en-US" sz="2400" dirty="0">
                <a:solidFill>
                  <a:schemeClr val="tx2"/>
                </a:solidFill>
              </a:rPr>
              <a:t>Think about how often you are pulled away from your managerial work in order to “fix” situations caused by your workers</a:t>
            </a:r>
          </a:p>
          <a:p>
            <a:r>
              <a:rPr lang="en-US" sz="2400" dirty="0">
                <a:solidFill>
                  <a:schemeClr val="tx2"/>
                </a:solidFill>
              </a:rPr>
              <a:t>Does this cause stress because it dips into your time to take care of other tasks?</a:t>
            </a:r>
          </a:p>
          <a:p>
            <a:endParaRPr lang="en-US" sz="2400" dirty="0">
              <a:solidFill>
                <a:schemeClr val="tx2"/>
              </a:solidFill>
            </a:endParaRPr>
          </a:p>
          <a:p>
            <a:endParaRPr lang="en-US" sz="2400" dirty="0">
              <a:solidFill>
                <a:schemeClr val="tx2"/>
              </a:solidFill>
            </a:endParaRPr>
          </a:p>
        </p:txBody>
      </p:sp>
      <p:pic>
        <p:nvPicPr>
          <p:cNvPr id="4" name="Picture 3" descr="A fire hose spraying water into a fire&#10;&#10;Description automatically generated with low confidence">
            <a:extLst>
              <a:ext uri="{FF2B5EF4-FFF2-40B4-BE49-F238E27FC236}">
                <a16:creationId xmlns:a16="http://schemas.microsoft.com/office/drawing/2014/main" id="{4EB05BFC-CFFA-41F0-5359-108188D73D6B}"/>
              </a:ext>
            </a:extLst>
          </p:cNvPr>
          <p:cNvPicPr>
            <a:picLocks noChangeAspect="1"/>
          </p:cNvPicPr>
          <p:nvPr/>
        </p:nvPicPr>
        <p:blipFill rotWithShape="1">
          <a:blip r:embed="rId2">
            <a:extLst>
              <a:ext uri="{BEBA8EAE-BF5A-486C-A8C5-ECC9F3942E4B}">
                <a14:imgProps xmlns:a14="http://schemas.microsoft.com/office/drawing/2010/main">
                  <a14:imgLayer r:embed="rId3">
                    <a14:imgEffect>
                      <a14:backgroundRemoval t="10000" b="90000" l="272" r="94150">
                        <a14:foregroundMark x1="64014" y1="70306" x2="88503" y2="71837"/>
                        <a14:foregroundMark x1="88503" y1="71837" x2="94150" y2="71224"/>
                        <a14:foregroundMark x1="91497" y1="82653" x2="91497" y2="82653"/>
                        <a14:foregroundMark x1="92789" y1="82347" x2="90000" y2="82245"/>
                        <a14:foregroundMark x1="86259" y1="45612" x2="85986" y2="46429"/>
                        <a14:foregroundMark x1="91156" y1="53163" x2="91224" y2="54286"/>
                        <a14:foregroundMark x1="79524" y1="42041" x2="79660" y2="45000"/>
                        <a14:foregroundMark x1="62925" y1="54898" x2="62772" y2="53067"/>
                        <a14:foregroundMark x1="60952" y1="63163" x2="60476" y2="60306"/>
                        <a14:backgroundMark x1="43537" y1="23367" x2="43537" y2="23367"/>
                        <a14:backgroundMark x1="47755" y1="23776" x2="50408" y2="26020"/>
                        <a14:backgroundMark x1="48367" y1="23878" x2="48163" y2="23571"/>
                        <a14:backgroundMark x1="48027" y1="22959" x2="47755" y2="24286"/>
                        <a14:backgroundMark x1="47755" y1="23163" x2="47755" y2="23163"/>
                        <a14:backgroundMark x1="44490" y1="22857" x2="43197" y2="23776"/>
                        <a14:backgroundMark x1="40612" y1="22857" x2="41429" y2="22245"/>
                        <a14:backgroundMark x1="42245" y1="23265" x2="42177" y2="22245"/>
                        <a14:backgroundMark x1="42653" y1="22653" x2="42653" y2="22755"/>
                        <a14:backgroundMark x1="41973" y1="22653" x2="42313" y2="23265"/>
                        <a14:backgroundMark x1="39864" y1="22755" x2="40136" y2="22755"/>
                        <a14:backgroundMark x1="40136" y1="22755" x2="40476" y2="22755"/>
                        <a14:backgroundMark x1="42245" y1="22755" x2="45986" y2="22755"/>
                        <a14:backgroundMark x1="62517" y1="51633" x2="62177" y2="52653"/>
                        <a14:backgroundMark x1="59864" y1="60510" x2="61497" y2="60510"/>
                        <a14:backgroundMark x1="59864" y1="60102" x2="60748" y2="60102"/>
                        <a14:backgroundMark x1="72517" y1="26633" x2="58027" y2="32143"/>
                        <a14:backgroundMark x1="58027" y1="32143" x2="27347" y2="88367"/>
                        <a14:backgroundMark x1="61565" y1="17959" x2="48027" y2="27959"/>
                        <a14:backgroundMark x1="48027" y1="27959" x2="18571" y2="88673"/>
                        <a14:backgroundMark x1="18571" y1="88673" x2="18435" y2="88673"/>
                        <a14:backgroundMark x1="61293" y1="24184" x2="18844" y2="28878"/>
                        <a14:backgroundMark x1="18844" y1="28878" x2="9388" y2="78878"/>
                        <a14:backgroundMark x1="9388" y1="78878" x2="6667" y2="82959"/>
                        <a14:backgroundMark x1="74830" y1="37347" x2="70544" y2="43980"/>
                        <a14:backgroundMark x1="67415" y1="46224" x2="65714" y2="40510"/>
                        <a14:backgroundMark x1="63946" y1="25612" x2="56327" y2="38571"/>
                        <a14:backgroundMark x1="56327" y1="38571" x2="55782" y2="43061"/>
                        <a14:backgroundMark x1="55510" y1="21224" x2="52041" y2="37857"/>
                        <a14:backgroundMark x1="62449" y1="32143" x2="48299" y2="27041"/>
                        <a14:backgroundMark x1="48299" y1="27041" x2="43878" y2="22143"/>
                        <a14:backgroundMark x1="40952" y1="26429" x2="30816" y2="27857"/>
                        <a14:backgroundMark x1="31837" y1="18980" x2="20884" y2="26735"/>
                        <a14:backgroundMark x1="20884" y1="26735" x2="16122" y2="33061"/>
                        <a14:backgroundMark x1="25850" y1="20408" x2="45306" y2="22449"/>
                        <a14:backgroundMark x1="45306" y1="22449" x2="47551" y2="24898"/>
                        <a14:backgroundMark x1="5714" y1="76224" x2="9184" y2="87959"/>
                        <a14:backgroundMark x1="884" y1="75714" x2="7687" y2="88878"/>
                        <a14:backgroundMark x1="6054" y1="78776" x2="5510" y2="83673"/>
                        <a14:backgroundMark x1="2381" y1="83163" x2="1905" y2="72551"/>
                        <a14:backgroundMark x1="1769" y1="77755" x2="1905" y2="86939"/>
                        <a14:backgroundMark x1="2041" y1="84898" x2="272" y2="76735"/>
                        <a14:backgroundMark x1="272" y1="80918" x2="3197" y2="80204"/>
                      </a14:backgroundRemoval>
                    </a14:imgEffect>
                  </a14:imgLayer>
                </a14:imgProps>
              </a:ext>
              <a:ext uri="{28A0092B-C50C-407E-A947-70E740481C1C}">
                <a14:useLocalDpi xmlns:a14="http://schemas.microsoft.com/office/drawing/2010/main" val="0"/>
              </a:ext>
            </a:extLst>
          </a:blip>
          <a:srcRect l="58950" t="32863"/>
          <a:stretch/>
        </p:blipFill>
        <p:spPr>
          <a:xfrm>
            <a:off x="10258218" y="4904321"/>
            <a:ext cx="1276149" cy="1391409"/>
          </a:xfrm>
          <a:prstGeom prst="rect">
            <a:avLst/>
          </a:prstGeom>
        </p:spPr>
      </p:pic>
      <p:pic>
        <p:nvPicPr>
          <p:cNvPr id="6" name="Picture 5" descr="A fire hose spraying water into a fire&#10;&#10;Description automatically generated with low confidence">
            <a:extLst>
              <a:ext uri="{FF2B5EF4-FFF2-40B4-BE49-F238E27FC236}">
                <a16:creationId xmlns:a16="http://schemas.microsoft.com/office/drawing/2014/main" id="{4405A996-FE9E-4693-6E28-BFEC3F2AFDD3}"/>
              </a:ext>
            </a:extLst>
          </p:cNvPr>
          <p:cNvPicPr>
            <a:picLocks noChangeAspect="1"/>
          </p:cNvPicPr>
          <p:nvPr/>
        </p:nvPicPr>
        <p:blipFill rotWithShape="1">
          <a:blip r:embed="rId2">
            <a:extLst>
              <a:ext uri="{BEBA8EAE-BF5A-486C-A8C5-ECC9F3942E4B}">
                <a14:imgProps xmlns:a14="http://schemas.microsoft.com/office/drawing/2010/main">
                  <a14:imgLayer r:embed="rId3">
                    <a14:imgEffect>
                      <a14:backgroundRemoval t="10000" b="90000" l="272" r="94150">
                        <a14:foregroundMark x1="64014" y1="70306" x2="88503" y2="71837"/>
                        <a14:foregroundMark x1="88503" y1="71837" x2="94150" y2="71224"/>
                        <a14:foregroundMark x1="91497" y1="82653" x2="91497" y2="82653"/>
                        <a14:foregroundMark x1="92789" y1="82347" x2="90000" y2="82245"/>
                        <a14:foregroundMark x1="86259" y1="45612" x2="85986" y2="46429"/>
                        <a14:foregroundMark x1="91156" y1="53163" x2="91224" y2="54286"/>
                        <a14:foregroundMark x1="79524" y1="42041" x2="79660" y2="45000"/>
                        <a14:foregroundMark x1="62925" y1="54898" x2="62772" y2="53067"/>
                        <a14:foregroundMark x1="60952" y1="63163" x2="60476" y2="60306"/>
                        <a14:backgroundMark x1="43537" y1="23367" x2="43537" y2="23367"/>
                        <a14:backgroundMark x1="47755" y1="23776" x2="50408" y2="26020"/>
                        <a14:backgroundMark x1="48367" y1="23878" x2="48163" y2="23571"/>
                        <a14:backgroundMark x1="48027" y1="22959" x2="47755" y2="24286"/>
                        <a14:backgroundMark x1="47755" y1="23163" x2="47755" y2="23163"/>
                        <a14:backgroundMark x1="44490" y1="22857" x2="43197" y2="23776"/>
                        <a14:backgroundMark x1="40612" y1="22857" x2="41429" y2="22245"/>
                        <a14:backgroundMark x1="42245" y1="23265" x2="42177" y2="22245"/>
                        <a14:backgroundMark x1="42653" y1="22653" x2="42653" y2="22755"/>
                        <a14:backgroundMark x1="41973" y1="22653" x2="42313" y2="23265"/>
                        <a14:backgroundMark x1="39864" y1="22755" x2="40136" y2="22755"/>
                        <a14:backgroundMark x1="40136" y1="22755" x2="40476" y2="22755"/>
                        <a14:backgroundMark x1="42245" y1="22755" x2="45986" y2="22755"/>
                        <a14:backgroundMark x1="62517" y1="51633" x2="62177" y2="52653"/>
                        <a14:backgroundMark x1="59864" y1="60510" x2="61497" y2="60510"/>
                        <a14:backgroundMark x1="59864" y1="60102" x2="60748" y2="60102"/>
                        <a14:backgroundMark x1="72517" y1="26633" x2="58027" y2="32143"/>
                        <a14:backgroundMark x1="58027" y1="32143" x2="27347" y2="88367"/>
                        <a14:backgroundMark x1="61565" y1="17959" x2="48027" y2="27959"/>
                        <a14:backgroundMark x1="48027" y1="27959" x2="18571" y2="88673"/>
                        <a14:backgroundMark x1="18571" y1="88673" x2="18435" y2="88673"/>
                        <a14:backgroundMark x1="61293" y1="24184" x2="18844" y2="28878"/>
                        <a14:backgroundMark x1="18844" y1="28878" x2="9388" y2="78878"/>
                        <a14:backgroundMark x1="9388" y1="78878" x2="6667" y2="82959"/>
                        <a14:backgroundMark x1="74830" y1="37347" x2="70544" y2="43980"/>
                        <a14:backgroundMark x1="67415" y1="46224" x2="65714" y2="40510"/>
                        <a14:backgroundMark x1="63946" y1="25612" x2="56327" y2="38571"/>
                        <a14:backgroundMark x1="56327" y1="38571" x2="55782" y2="43061"/>
                        <a14:backgroundMark x1="55510" y1="21224" x2="52041" y2="37857"/>
                        <a14:backgroundMark x1="62449" y1="32143" x2="48299" y2="27041"/>
                        <a14:backgroundMark x1="48299" y1="27041" x2="43878" y2="22143"/>
                        <a14:backgroundMark x1="40952" y1="26429" x2="30816" y2="27857"/>
                        <a14:backgroundMark x1="31837" y1="18980" x2="20884" y2="26735"/>
                        <a14:backgroundMark x1="20884" y1="26735" x2="16122" y2="33061"/>
                        <a14:backgroundMark x1="25850" y1="20408" x2="45306" y2="22449"/>
                        <a14:backgroundMark x1="45306" y1="22449" x2="47551" y2="24898"/>
                        <a14:backgroundMark x1="5714" y1="76224" x2="9184" y2="87959"/>
                        <a14:backgroundMark x1="884" y1="75714" x2="7687" y2="88878"/>
                        <a14:backgroundMark x1="6054" y1="78776" x2="5510" y2="83673"/>
                        <a14:backgroundMark x1="2381" y1="83163" x2="1905" y2="72551"/>
                        <a14:backgroundMark x1="1769" y1="77755" x2="1905" y2="86939"/>
                        <a14:backgroundMark x1="2041" y1="84898" x2="272" y2="76735"/>
                        <a14:backgroundMark x1="272" y1="80918" x2="3197" y2="80204"/>
                      </a14:backgroundRemoval>
                    </a14:imgEffect>
                  </a14:imgLayer>
                </a14:imgProps>
              </a:ext>
              <a:ext uri="{28A0092B-C50C-407E-A947-70E740481C1C}">
                <a14:useLocalDpi xmlns:a14="http://schemas.microsoft.com/office/drawing/2010/main" val="0"/>
              </a:ext>
            </a:extLst>
          </a:blip>
          <a:srcRect l="58950" t="32863"/>
          <a:stretch/>
        </p:blipFill>
        <p:spPr>
          <a:xfrm>
            <a:off x="10850209" y="3626706"/>
            <a:ext cx="893735" cy="974456"/>
          </a:xfrm>
          <a:prstGeom prst="rect">
            <a:avLst/>
          </a:prstGeom>
        </p:spPr>
      </p:pic>
      <p:pic>
        <p:nvPicPr>
          <p:cNvPr id="8" name="Picture 7" descr="A fire hose spraying water into a fire&#10;&#10;Description automatically generated with low confidence">
            <a:extLst>
              <a:ext uri="{FF2B5EF4-FFF2-40B4-BE49-F238E27FC236}">
                <a16:creationId xmlns:a16="http://schemas.microsoft.com/office/drawing/2014/main" id="{F768DB64-FDE1-D8E0-5B91-F97AC5A3E8AD}"/>
              </a:ext>
            </a:extLst>
          </p:cNvPr>
          <p:cNvPicPr>
            <a:picLocks noChangeAspect="1"/>
          </p:cNvPicPr>
          <p:nvPr/>
        </p:nvPicPr>
        <p:blipFill rotWithShape="1">
          <a:blip r:embed="rId2">
            <a:extLst>
              <a:ext uri="{BEBA8EAE-BF5A-486C-A8C5-ECC9F3942E4B}">
                <a14:imgProps xmlns:a14="http://schemas.microsoft.com/office/drawing/2010/main">
                  <a14:imgLayer r:embed="rId3">
                    <a14:imgEffect>
                      <a14:backgroundRemoval t="10000" b="90000" l="272" r="94150">
                        <a14:foregroundMark x1="64014" y1="70306" x2="88503" y2="71837"/>
                        <a14:foregroundMark x1="88503" y1="71837" x2="94150" y2="71224"/>
                        <a14:foregroundMark x1="91497" y1="82653" x2="91497" y2="82653"/>
                        <a14:foregroundMark x1="92789" y1="82347" x2="90000" y2="82245"/>
                        <a14:foregroundMark x1="86259" y1="45612" x2="85986" y2="46429"/>
                        <a14:foregroundMark x1="91156" y1="53163" x2="91224" y2="54286"/>
                        <a14:foregroundMark x1="79524" y1="42041" x2="79660" y2="45000"/>
                        <a14:foregroundMark x1="62925" y1="54898" x2="62772" y2="53067"/>
                        <a14:foregroundMark x1="60952" y1="63163" x2="60476" y2="60306"/>
                        <a14:backgroundMark x1="43537" y1="23367" x2="43537" y2="23367"/>
                        <a14:backgroundMark x1="47755" y1="23776" x2="50408" y2="26020"/>
                        <a14:backgroundMark x1="48367" y1="23878" x2="48163" y2="23571"/>
                        <a14:backgroundMark x1="48027" y1="22959" x2="47755" y2="24286"/>
                        <a14:backgroundMark x1="47755" y1="23163" x2="47755" y2="23163"/>
                        <a14:backgroundMark x1="44490" y1="22857" x2="43197" y2="23776"/>
                        <a14:backgroundMark x1="40612" y1="22857" x2="41429" y2="22245"/>
                        <a14:backgroundMark x1="42245" y1="23265" x2="42177" y2="22245"/>
                        <a14:backgroundMark x1="42653" y1="22653" x2="42653" y2="22755"/>
                        <a14:backgroundMark x1="41973" y1="22653" x2="42313" y2="23265"/>
                        <a14:backgroundMark x1="39864" y1="22755" x2="40136" y2="22755"/>
                        <a14:backgroundMark x1="40136" y1="22755" x2="40476" y2="22755"/>
                        <a14:backgroundMark x1="42245" y1="22755" x2="45986" y2="22755"/>
                        <a14:backgroundMark x1="62517" y1="51633" x2="62177" y2="52653"/>
                        <a14:backgroundMark x1="59864" y1="60510" x2="61497" y2="60510"/>
                        <a14:backgroundMark x1="59864" y1="60102" x2="60748" y2="60102"/>
                        <a14:backgroundMark x1="72517" y1="26633" x2="58027" y2="32143"/>
                        <a14:backgroundMark x1="58027" y1="32143" x2="27347" y2="88367"/>
                        <a14:backgroundMark x1="61565" y1="17959" x2="48027" y2="27959"/>
                        <a14:backgroundMark x1="48027" y1="27959" x2="18571" y2="88673"/>
                        <a14:backgroundMark x1="18571" y1="88673" x2="18435" y2="88673"/>
                        <a14:backgroundMark x1="61293" y1="24184" x2="18844" y2="28878"/>
                        <a14:backgroundMark x1="18844" y1="28878" x2="9388" y2="78878"/>
                        <a14:backgroundMark x1="9388" y1="78878" x2="6667" y2="82959"/>
                        <a14:backgroundMark x1="74830" y1="37347" x2="70544" y2="43980"/>
                        <a14:backgroundMark x1="67415" y1="46224" x2="65714" y2="40510"/>
                        <a14:backgroundMark x1="63946" y1="25612" x2="56327" y2="38571"/>
                        <a14:backgroundMark x1="56327" y1="38571" x2="55782" y2="43061"/>
                        <a14:backgroundMark x1="55510" y1="21224" x2="52041" y2="37857"/>
                        <a14:backgroundMark x1="62449" y1="32143" x2="48299" y2="27041"/>
                        <a14:backgroundMark x1="48299" y1="27041" x2="43878" y2="22143"/>
                        <a14:backgroundMark x1="40952" y1="26429" x2="30816" y2="27857"/>
                        <a14:backgroundMark x1="31837" y1="18980" x2="20884" y2="26735"/>
                        <a14:backgroundMark x1="20884" y1="26735" x2="16122" y2="33061"/>
                        <a14:backgroundMark x1="25850" y1="20408" x2="45306" y2="22449"/>
                        <a14:backgroundMark x1="45306" y1="22449" x2="47551" y2="24898"/>
                        <a14:backgroundMark x1="5714" y1="76224" x2="9184" y2="87959"/>
                        <a14:backgroundMark x1="884" y1="75714" x2="7687" y2="88878"/>
                        <a14:backgroundMark x1="6054" y1="78776" x2="5510" y2="83673"/>
                        <a14:backgroundMark x1="2381" y1="83163" x2="1905" y2="72551"/>
                        <a14:backgroundMark x1="1769" y1="77755" x2="1905" y2="86939"/>
                        <a14:backgroundMark x1="2041" y1="84898" x2="272" y2="76735"/>
                        <a14:backgroundMark x1="272" y1="80918" x2="3197" y2="80204"/>
                      </a14:backgroundRemoval>
                    </a14:imgEffect>
                  </a14:imgLayer>
                </a14:imgProps>
              </a:ext>
              <a:ext uri="{28A0092B-C50C-407E-A947-70E740481C1C}">
                <a14:useLocalDpi xmlns:a14="http://schemas.microsoft.com/office/drawing/2010/main" val="0"/>
              </a:ext>
            </a:extLst>
          </a:blip>
          <a:srcRect l="58950" t="32863"/>
          <a:stretch/>
        </p:blipFill>
        <p:spPr>
          <a:xfrm>
            <a:off x="7723245" y="4789976"/>
            <a:ext cx="868538" cy="946983"/>
          </a:xfrm>
          <a:prstGeom prst="rect">
            <a:avLst/>
          </a:prstGeom>
        </p:spPr>
      </p:pic>
      <p:pic>
        <p:nvPicPr>
          <p:cNvPr id="9" name="Picture 8" descr="A fire hose spraying water into a fire&#10;&#10;Description automatically generated with low confidence">
            <a:extLst>
              <a:ext uri="{FF2B5EF4-FFF2-40B4-BE49-F238E27FC236}">
                <a16:creationId xmlns:a16="http://schemas.microsoft.com/office/drawing/2014/main" id="{7CE61233-1C4A-D465-7EB8-8843BA156A67}"/>
              </a:ext>
            </a:extLst>
          </p:cNvPr>
          <p:cNvPicPr>
            <a:picLocks noChangeAspect="1"/>
          </p:cNvPicPr>
          <p:nvPr/>
        </p:nvPicPr>
        <p:blipFill rotWithShape="1">
          <a:blip r:embed="rId2">
            <a:extLst>
              <a:ext uri="{BEBA8EAE-BF5A-486C-A8C5-ECC9F3942E4B}">
                <a14:imgProps xmlns:a14="http://schemas.microsoft.com/office/drawing/2010/main">
                  <a14:imgLayer r:embed="rId3">
                    <a14:imgEffect>
                      <a14:backgroundRemoval t="10000" b="90000" l="272" r="94150">
                        <a14:foregroundMark x1="64014" y1="70306" x2="88503" y2="71837"/>
                        <a14:foregroundMark x1="88503" y1="71837" x2="94150" y2="71224"/>
                        <a14:foregroundMark x1="91497" y1="82653" x2="91497" y2="82653"/>
                        <a14:foregroundMark x1="92789" y1="82347" x2="90000" y2="82245"/>
                        <a14:foregroundMark x1="86259" y1="45612" x2="85986" y2="46429"/>
                        <a14:foregroundMark x1="91156" y1="53163" x2="91224" y2="54286"/>
                        <a14:foregroundMark x1="79524" y1="42041" x2="79660" y2="45000"/>
                        <a14:foregroundMark x1="62925" y1="54898" x2="62772" y2="53067"/>
                        <a14:foregroundMark x1="60952" y1="63163" x2="60476" y2="60306"/>
                        <a14:backgroundMark x1="43537" y1="23367" x2="43537" y2="23367"/>
                        <a14:backgroundMark x1="47755" y1="23776" x2="50408" y2="26020"/>
                        <a14:backgroundMark x1="48367" y1="23878" x2="48163" y2="23571"/>
                        <a14:backgroundMark x1="48027" y1="22959" x2="47755" y2="24286"/>
                        <a14:backgroundMark x1="47755" y1="23163" x2="47755" y2="23163"/>
                        <a14:backgroundMark x1="44490" y1="22857" x2="43197" y2="23776"/>
                        <a14:backgroundMark x1="40612" y1="22857" x2="41429" y2="22245"/>
                        <a14:backgroundMark x1="42245" y1="23265" x2="42177" y2="22245"/>
                        <a14:backgroundMark x1="42653" y1="22653" x2="42653" y2="22755"/>
                        <a14:backgroundMark x1="41973" y1="22653" x2="42313" y2="23265"/>
                        <a14:backgroundMark x1="39864" y1="22755" x2="40136" y2="22755"/>
                        <a14:backgroundMark x1="40136" y1="22755" x2="40476" y2="22755"/>
                        <a14:backgroundMark x1="42245" y1="22755" x2="45986" y2="22755"/>
                        <a14:backgroundMark x1="62517" y1="51633" x2="62177" y2="52653"/>
                        <a14:backgroundMark x1="59864" y1="60510" x2="61497" y2="60510"/>
                        <a14:backgroundMark x1="59864" y1="60102" x2="60748" y2="60102"/>
                        <a14:backgroundMark x1="72517" y1="26633" x2="58027" y2="32143"/>
                        <a14:backgroundMark x1="58027" y1="32143" x2="27347" y2="88367"/>
                        <a14:backgroundMark x1="61565" y1="17959" x2="48027" y2="27959"/>
                        <a14:backgroundMark x1="48027" y1="27959" x2="18571" y2="88673"/>
                        <a14:backgroundMark x1="18571" y1="88673" x2="18435" y2="88673"/>
                        <a14:backgroundMark x1="61293" y1="24184" x2="18844" y2="28878"/>
                        <a14:backgroundMark x1="18844" y1="28878" x2="9388" y2="78878"/>
                        <a14:backgroundMark x1="9388" y1="78878" x2="6667" y2="82959"/>
                        <a14:backgroundMark x1="74830" y1="37347" x2="70544" y2="43980"/>
                        <a14:backgroundMark x1="67415" y1="46224" x2="65714" y2="40510"/>
                        <a14:backgroundMark x1="63946" y1="25612" x2="56327" y2="38571"/>
                        <a14:backgroundMark x1="56327" y1="38571" x2="55782" y2="43061"/>
                        <a14:backgroundMark x1="55510" y1="21224" x2="52041" y2="37857"/>
                        <a14:backgroundMark x1="62449" y1="32143" x2="48299" y2="27041"/>
                        <a14:backgroundMark x1="48299" y1="27041" x2="43878" y2="22143"/>
                        <a14:backgroundMark x1="40952" y1="26429" x2="30816" y2="27857"/>
                        <a14:backgroundMark x1="31837" y1="18980" x2="20884" y2="26735"/>
                        <a14:backgroundMark x1="20884" y1="26735" x2="16122" y2="33061"/>
                        <a14:backgroundMark x1="25850" y1="20408" x2="45306" y2="22449"/>
                        <a14:backgroundMark x1="45306" y1="22449" x2="47551" y2="24898"/>
                        <a14:backgroundMark x1="5714" y1="76224" x2="9184" y2="87959"/>
                        <a14:backgroundMark x1="884" y1="75714" x2="7687" y2="88878"/>
                        <a14:backgroundMark x1="6054" y1="78776" x2="5510" y2="83673"/>
                        <a14:backgroundMark x1="2381" y1="83163" x2="1905" y2="72551"/>
                        <a14:backgroundMark x1="1769" y1="77755" x2="1905" y2="86939"/>
                        <a14:backgroundMark x1="2041" y1="84898" x2="272" y2="76735"/>
                        <a14:backgroundMark x1="272" y1="80918" x2="3197" y2="80204"/>
                      </a14:backgroundRemoval>
                    </a14:imgEffect>
                  </a14:imgLayer>
                </a14:imgProps>
              </a:ext>
              <a:ext uri="{28A0092B-C50C-407E-A947-70E740481C1C}">
                <a14:useLocalDpi xmlns:a14="http://schemas.microsoft.com/office/drawing/2010/main" val="0"/>
              </a:ext>
            </a:extLst>
          </a:blip>
          <a:srcRect l="58950" t="32863"/>
          <a:stretch/>
        </p:blipFill>
        <p:spPr>
          <a:xfrm>
            <a:off x="7519439" y="2873307"/>
            <a:ext cx="868538" cy="946983"/>
          </a:xfrm>
          <a:prstGeom prst="rect">
            <a:avLst/>
          </a:prstGeom>
        </p:spPr>
      </p:pic>
      <p:pic>
        <p:nvPicPr>
          <p:cNvPr id="10" name="Picture 9" descr="A fire hose spraying water into a fire&#10;&#10;Description automatically generated with low confidence">
            <a:extLst>
              <a:ext uri="{FF2B5EF4-FFF2-40B4-BE49-F238E27FC236}">
                <a16:creationId xmlns:a16="http://schemas.microsoft.com/office/drawing/2014/main" id="{67B080E5-6E8C-F921-2274-DF02E8028DEB}"/>
              </a:ext>
            </a:extLst>
          </p:cNvPr>
          <p:cNvPicPr>
            <a:picLocks noChangeAspect="1"/>
          </p:cNvPicPr>
          <p:nvPr/>
        </p:nvPicPr>
        <p:blipFill rotWithShape="1">
          <a:blip r:embed="rId2">
            <a:extLst>
              <a:ext uri="{BEBA8EAE-BF5A-486C-A8C5-ECC9F3942E4B}">
                <a14:imgProps xmlns:a14="http://schemas.microsoft.com/office/drawing/2010/main">
                  <a14:imgLayer r:embed="rId3">
                    <a14:imgEffect>
                      <a14:backgroundRemoval t="10000" b="90000" l="272" r="94150">
                        <a14:foregroundMark x1="64014" y1="70306" x2="88503" y2="71837"/>
                        <a14:foregroundMark x1="88503" y1="71837" x2="94150" y2="71224"/>
                        <a14:foregroundMark x1="91497" y1="82653" x2="91497" y2="82653"/>
                        <a14:foregroundMark x1="92789" y1="82347" x2="90000" y2="82245"/>
                        <a14:foregroundMark x1="86259" y1="45612" x2="85986" y2="46429"/>
                        <a14:foregroundMark x1="91156" y1="53163" x2="91224" y2="54286"/>
                        <a14:foregroundMark x1="79524" y1="42041" x2="79660" y2="45000"/>
                        <a14:foregroundMark x1="62925" y1="54898" x2="62772" y2="53067"/>
                        <a14:foregroundMark x1="60952" y1="63163" x2="60476" y2="60306"/>
                        <a14:backgroundMark x1="43537" y1="23367" x2="43537" y2="23367"/>
                        <a14:backgroundMark x1="47755" y1="23776" x2="50408" y2="26020"/>
                        <a14:backgroundMark x1="48367" y1="23878" x2="48163" y2="23571"/>
                        <a14:backgroundMark x1="48027" y1="22959" x2="47755" y2="24286"/>
                        <a14:backgroundMark x1="47755" y1="23163" x2="47755" y2="23163"/>
                        <a14:backgroundMark x1="44490" y1="22857" x2="43197" y2="23776"/>
                        <a14:backgroundMark x1="40612" y1="22857" x2="41429" y2="22245"/>
                        <a14:backgroundMark x1="42245" y1="23265" x2="42177" y2="22245"/>
                        <a14:backgroundMark x1="42653" y1="22653" x2="42653" y2="22755"/>
                        <a14:backgroundMark x1="41973" y1="22653" x2="42313" y2="23265"/>
                        <a14:backgroundMark x1="39864" y1="22755" x2="40136" y2="22755"/>
                        <a14:backgroundMark x1="40136" y1="22755" x2="40476" y2="22755"/>
                        <a14:backgroundMark x1="42245" y1="22755" x2="45986" y2="22755"/>
                        <a14:backgroundMark x1="62517" y1="51633" x2="62177" y2="52653"/>
                        <a14:backgroundMark x1="59864" y1="60510" x2="61497" y2="60510"/>
                        <a14:backgroundMark x1="59864" y1="60102" x2="60748" y2="60102"/>
                        <a14:backgroundMark x1="72517" y1="26633" x2="58027" y2="32143"/>
                        <a14:backgroundMark x1="58027" y1="32143" x2="27347" y2="88367"/>
                        <a14:backgroundMark x1="61565" y1="17959" x2="48027" y2="27959"/>
                        <a14:backgroundMark x1="48027" y1="27959" x2="18571" y2="88673"/>
                        <a14:backgroundMark x1="18571" y1="88673" x2="18435" y2="88673"/>
                        <a14:backgroundMark x1="61293" y1="24184" x2="18844" y2="28878"/>
                        <a14:backgroundMark x1="18844" y1="28878" x2="9388" y2="78878"/>
                        <a14:backgroundMark x1="9388" y1="78878" x2="6667" y2="82959"/>
                        <a14:backgroundMark x1="74830" y1="37347" x2="70544" y2="43980"/>
                        <a14:backgroundMark x1="67415" y1="46224" x2="65714" y2="40510"/>
                        <a14:backgroundMark x1="63946" y1="25612" x2="56327" y2="38571"/>
                        <a14:backgroundMark x1="56327" y1="38571" x2="55782" y2="43061"/>
                        <a14:backgroundMark x1="55510" y1="21224" x2="52041" y2="37857"/>
                        <a14:backgroundMark x1="62449" y1="32143" x2="48299" y2="27041"/>
                        <a14:backgroundMark x1="48299" y1="27041" x2="43878" y2="22143"/>
                        <a14:backgroundMark x1="40952" y1="26429" x2="30816" y2="27857"/>
                        <a14:backgroundMark x1="31837" y1="18980" x2="20884" y2="26735"/>
                        <a14:backgroundMark x1="20884" y1="26735" x2="16122" y2="33061"/>
                        <a14:backgroundMark x1="25850" y1="20408" x2="45306" y2="22449"/>
                        <a14:backgroundMark x1="45306" y1="22449" x2="47551" y2="24898"/>
                        <a14:backgroundMark x1="5714" y1="76224" x2="9184" y2="87959"/>
                        <a14:backgroundMark x1="884" y1="75714" x2="7687" y2="88878"/>
                        <a14:backgroundMark x1="6054" y1="78776" x2="5510" y2="83673"/>
                        <a14:backgroundMark x1="2381" y1="83163" x2="1905" y2="72551"/>
                        <a14:backgroundMark x1="1769" y1="77755" x2="1905" y2="86939"/>
                        <a14:backgroundMark x1="2041" y1="84898" x2="272" y2="76735"/>
                        <a14:backgroundMark x1="272" y1="80918" x2="3197" y2="80204"/>
                      </a14:backgroundRemoval>
                    </a14:imgEffect>
                  </a14:imgLayer>
                </a14:imgProps>
              </a:ext>
              <a:ext uri="{28A0092B-C50C-407E-A947-70E740481C1C}">
                <a14:useLocalDpi xmlns:a14="http://schemas.microsoft.com/office/drawing/2010/main" val="0"/>
              </a:ext>
            </a:extLst>
          </a:blip>
          <a:srcRect l="58950" t="32863"/>
          <a:stretch/>
        </p:blipFill>
        <p:spPr>
          <a:xfrm>
            <a:off x="10193629" y="837401"/>
            <a:ext cx="893735" cy="974456"/>
          </a:xfrm>
          <a:prstGeom prst="rect">
            <a:avLst/>
          </a:prstGeom>
        </p:spPr>
      </p:pic>
      <p:pic>
        <p:nvPicPr>
          <p:cNvPr id="11" name="Picture 10" descr="A fire hose spraying water into a fire&#10;&#10;Description automatically generated with low confidence">
            <a:extLst>
              <a:ext uri="{FF2B5EF4-FFF2-40B4-BE49-F238E27FC236}">
                <a16:creationId xmlns:a16="http://schemas.microsoft.com/office/drawing/2014/main" id="{C9D0A54B-23A5-5698-67EC-D53AD64EC621}"/>
              </a:ext>
            </a:extLst>
          </p:cNvPr>
          <p:cNvPicPr>
            <a:picLocks noChangeAspect="1"/>
          </p:cNvPicPr>
          <p:nvPr/>
        </p:nvPicPr>
        <p:blipFill rotWithShape="1">
          <a:blip r:embed="rId2">
            <a:extLst>
              <a:ext uri="{BEBA8EAE-BF5A-486C-A8C5-ECC9F3942E4B}">
                <a14:imgProps xmlns:a14="http://schemas.microsoft.com/office/drawing/2010/main">
                  <a14:imgLayer r:embed="rId3">
                    <a14:imgEffect>
                      <a14:backgroundRemoval t="10000" b="90000" l="272" r="94150">
                        <a14:foregroundMark x1="64014" y1="70306" x2="88503" y2="71837"/>
                        <a14:foregroundMark x1="88503" y1="71837" x2="94150" y2="71224"/>
                        <a14:foregroundMark x1="91497" y1="82653" x2="91497" y2="82653"/>
                        <a14:foregroundMark x1="92789" y1="82347" x2="90000" y2="82245"/>
                        <a14:foregroundMark x1="86259" y1="45612" x2="85986" y2="46429"/>
                        <a14:foregroundMark x1="91156" y1="53163" x2="91224" y2="54286"/>
                        <a14:foregroundMark x1="79524" y1="42041" x2="79660" y2="45000"/>
                        <a14:foregroundMark x1="62925" y1="54898" x2="62772" y2="53067"/>
                        <a14:foregroundMark x1="60952" y1="63163" x2="60476" y2="60306"/>
                        <a14:backgroundMark x1="43537" y1="23367" x2="43537" y2="23367"/>
                        <a14:backgroundMark x1="47755" y1="23776" x2="50408" y2="26020"/>
                        <a14:backgroundMark x1="48367" y1="23878" x2="48163" y2="23571"/>
                        <a14:backgroundMark x1="48027" y1="22959" x2="47755" y2="24286"/>
                        <a14:backgroundMark x1="47755" y1="23163" x2="47755" y2="23163"/>
                        <a14:backgroundMark x1="44490" y1="22857" x2="43197" y2="23776"/>
                        <a14:backgroundMark x1="40612" y1="22857" x2="41429" y2="22245"/>
                        <a14:backgroundMark x1="42245" y1="23265" x2="42177" y2="22245"/>
                        <a14:backgroundMark x1="42653" y1="22653" x2="42653" y2="22755"/>
                        <a14:backgroundMark x1="41973" y1="22653" x2="42313" y2="23265"/>
                        <a14:backgroundMark x1="39864" y1="22755" x2="40136" y2="22755"/>
                        <a14:backgroundMark x1="40136" y1="22755" x2="40476" y2="22755"/>
                        <a14:backgroundMark x1="42245" y1="22755" x2="45986" y2="22755"/>
                        <a14:backgroundMark x1="62517" y1="51633" x2="62177" y2="52653"/>
                        <a14:backgroundMark x1="59864" y1="60510" x2="61497" y2="60510"/>
                        <a14:backgroundMark x1="59864" y1="60102" x2="60748" y2="60102"/>
                        <a14:backgroundMark x1="72517" y1="26633" x2="58027" y2="32143"/>
                        <a14:backgroundMark x1="58027" y1="32143" x2="27347" y2="88367"/>
                        <a14:backgroundMark x1="61565" y1="17959" x2="48027" y2="27959"/>
                        <a14:backgroundMark x1="48027" y1="27959" x2="18571" y2="88673"/>
                        <a14:backgroundMark x1="18571" y1="88673" x2="18435" y2="88673"/>
                        <a14:backgroundMark x1="61293" y1="24184" x2="18844" y2="28878"/>
                        <a14:backgroundMark x1="18844" y1="28878" x2="9388" y2="78878"/>
                        <a14:backgroundMark x1="9388" y1="78878" x2="6667" y2="82959"/>
                        <a14:backgroundMark x1="74830" y1="37347" x2="70544" y2="43980"/>
                        <a14:backgroundMark x1="67415" y1="46224" x2="65714" y2="40510"/>
                        <a14:backgroundMark x1="63946" y1="25612" x2="56327" y2="38571"/>
                        <a14:backgroundMark x1="56327" y1="38571" x2="55782" y2="43061"/>
                        <a14:backgroundMark x1="55510" y1="21224" x2="52041" y2="37857"/>
                        <a14:backgroundMark x1="62449" y1="32143" x2="48299" y2="27041"/>
                        <a14:backgroundMark x1="48299" y1="27041" x2="43878" y2="22143"/>
                        <a14:backgroundMark x1="40952" y1="26429" x2="30816" y2="27857"/>
                        <a14:backgroundMark x1="31837" y1="18980" x2="20884" y2="26735"/>
                        <a14:backgroundMark x1="20884" y1="26735" x2="16122" y2="33061"/>
                        <a14:backgroundMark x1="25850" y1="20408" x2="45306" y2="22449"/>
                        <a14:backgroundMark x1="45306" y1="22449" x2="47551" y2="24898"/>
                        <a14:backgroundMark x1="5714" y1="76224" x2="9184" y2="87959"/>
                        <a14:backgroundMark x1="884" y1="75714" x2="7687" y2="88878"/>
                        <a14:backgroundMark x1="6054" y1="78776" x2="5510" y2="83673"/>
                        <a14:backgroundMark x1="2381" y1="83163" x2="1905" y2="72551"/>
                        <a14:backgroundMark x1="1769" y1="77755" x2="1905" y2="86939"/>
                        <a14:backgroundMark x1="2041" y1="84898" x2="272" y2="76735"/>
                        <a14:backgroundMark x1="272" y1="80918" x2="3197" y2="80204"/>
                      </a14:backgroundRemoval>
                    </a14:imgEffect>
                  </a14:imgLayer>
                </a14:imgProps>
              </a:ext>
              <a:ext uri="{28A0092B-C50C-407E-A947-70E740481C1C}">
                <a14:useLocalDpi xmlns:a14="http://schemas.microsoft.com/office/drawing/2010/main" val="0"/>
              </a:ext>
            </a:extLst>
          </a:blip>
          <a:srcRect l="58950" t="32863"/>
          <a:stretch/>
        </p:blipFill>
        <p:spPr>
          <a:xfrm>
            <a:off x="7315634" y="464024"/>
            <a:ext cx="1276149" cy="1391409"/>
          </a:xfrm>
          <a:prstGeom prst="rect">
            <a:avLst/>
          </a:prstGeom>
        </p:spPr>
      </p:pic>
      <p:pic>
        <p:nvPicPr>
          <p:cNvPr id="12" name="Picture 11" descr="A fire hose spraying water into a fire&#10;&#10;Description automatically generated with low confidence">
            <a:extLst>
              <a:ext uri="{FF2B5EF4-FFF2-40B4-BE49-F238E27FC236}">
                <a16:creationId xmlns:a16="http://schemas.microsoft.com/office/drawing/2014/main" id="{B1370D01-285D-5CBE-BEFC-E6B14BCA5798}"/>
              </a:ext>
            </a:extLst>
          </p:cNvPr>
          <p:cNvPicPr>
            <a:picLocks noChangeAspect="1"/>
          </p:cNvPicPr>
          <p:nvPr/>
        </p:nvPicPr>
        <p:blipFill rotWithShape="1">
          <a:blip r:embed="rId2">
            <a:extLst>
              <a:ext uri="{BEBA8EAE-BF5A-486C-A8C5-ECC9F3942E4B}">
                <a14:imgProps xmlns:a14="http://schemas.microsoft.com/office/drawing/2010/main">
                  <a14:imgLayer r:embed="rId3">
                    <a14:imgEffect>
                      <a14:backgroundRemoval t="10000" b="90000" l="272" r="94150">
                        <a14:foregroundMark x1="64014" y1="70306" x2="88503" y2="71837"/>
                        <a14:foregroundMark x1="88503" y1="71837" x2="94150" y2="71224"/>
                        <a14:foregroundMark x1="91497" y1="82653" x2="91497" y2="82653"/>
                        <a14:foregroundMark x1="92789" y1="82347" x2="90000" y2="82245"/>
                        <a14:foregroundMark x1="86259" y1="45612" x2="85986" y2="46429"/>
                        <a14:foregroundMark x1="91156" y1="53163" x2="91224" y2="54286"/>
                        <a14:foregroundMark x1="79524" y1="42041" x2="79660" y2="45000"/>
                        <a14:foregroundMark x1="62925" y1="54898" x2="62772" y2="53067"/>
                        <a14:foregroundMark x1="60952" y1="63163" x2="60476" y2="60306"/>
                        <a14:backgroundMark x1="43537" y1="23367" x2="43537" y2="23367"/>
                        <a14:backgroundMark x1="47755" y1="23776" x2="50408" y2="26020"/>
                        <a14:backgroundMark x1="48367" y1="23878" x2="48163" y2="23571"/>
                        <a14:backgroundMark x1="48027" y1="22959" x2="47755" y2="24286"/>
                        <a14:backgroundMark x1="47755" y1="23163" x2="47755" y2="23163"/>
                        <a14:backgroundMark x1="44490" y1="22857" x2="43197" y2="23776"/>
                        <a14:backgroundMark x1="40612" y1="22857" x2="41429" y2="22245"/>
                        <a14:backgroundMark x1="42245" y1="23265" x2="42177" y2="22245"/>
                        <a14:backgroundMark x1="42653" y1="22653" x2="42653" y2="22755"/>
                        <a14:backgroundMark x1="41973" y1="22653" x2="42313" y2="23265"/>
                        <a14:backgroundMark x1="39864" y1="22755" x2="40136" y2="22755"/>
                        <a14:backgroundMark x1="40136" y1="22755" x2="40476" y2="22755"/>
                        <a14:backgroundMark x1="42245" y1="22755" x2="45986" y2="22755"/>
                        <a14:backgroundMark x1="62517" y1="51633" x2="62177" y2="52653"/>
                        <a14:backgroundMark x1="59864" y1="60510" x2="61497" y2="60510"/>
                        <a14:backgroundMark x1="59864" y1="60102" x2="60748" y2="60102"/>
                        <a14:backgroundMark x1="72517" y1="26633" x2="58027" y2="32143"/>
                        <a14:backgroundMark x1="58027" y1="32143" x2="27347" y2="88367"/>
                        <a14:backgroundMark x1="61565" y1="17959" x2="48027" y2="27959"/>
                        <a14:backgroundMark x1="48027" y1="27959" x2="18571" y2="88673"/>
                        <a14:backgroundMark x1="18571" y1="88673" x2="18435" y2="88673"/>
                        <a14:backgroundMark x1="61293" y1="24184" x2="18844" y2="28878"/>
                        <a14:backgroundMark x1="18844" y1="28878" x2="9388" y2="78878"/>
                        <a14:backgroundMark x1="9388" y1="78878" x2="6667" y2="82959"/>
                        <a14:backgroundMark x1="74830" y1="37347" x2="70544" y2="43980"/>
                        <a14:backgroundMark x1="67415" y1="46224" x2="65714" y2="40510"/>
                        <a14:backgroundMark x1="63946" y1="25612" x2="56327" y2="38571"/>
                        <a14:backgroundMark x1="56327" y1="38571" x2="55782" y2="43061"/>
                        <a14:backgroundMark x1="55510" y1="21224" x2="52041" y2="37857"/>
                        <a14:backgroundMark x1="62449" y1="32143" x2="48299" y2="27041"/>
                        <a14:backgroundMark x1="48299" y1="27041" x2="43878" y2="22143"/>
                        <a14:backgroundMark x1="40952" y1="26429" x2="30816" y2="27857"/>
                        <a14:backgroundMark x1="31837" y1="18980" x2="20884" y2="26735"/>
                        <a14:backgroundMark x1="20884" y1="26735" x2="16122" y2="33061"/>
                        <a14:backgroundMark x1="25850" y1="20408" x2="45306" y2="22449"/>
                        <a14:backgroundMark x1="45306" y1="22449" x2="47551" y2="24898"/>
                        <a14:backgroundMark x1="5714" y1="76224" x2="9184" y2="87959"/>
                        <a14:backgroundMark x1="884" y1="75714" x2="7687" y2="88878"/>
                        <a14:backgroundMark x1="6054" y1="78776" x2="5510" y2="83673"/>
                        <a14:backgroundMark x1="2381" y1="83163" x2="1905" y2="72551"/>
                        <a14:backgroundMark x1="1769" y1="77755" x2="1905" y2="86939"/>
                        <a14:backgroundMark x1="2041" y1="84898" x2="272" y2="76735"/>
                        <a14:backgroundMark x1="272" y1="80918" x2="3197" y2="80204"/>
                      </a14:backgroundRemoval>
                    </a14:imgEffect>
                  </a14:imgLayer>
                </a14:imgProps>
              </a:ext>
              <a:ext uri="{28A0092B-C50C-407E-A947-70E740481C1C}">
                <a14:useLocalDpi xmlns:a14="http://schemas.microsoft.com/office/drawing/2010/main" val="0"/>
              </a:ext>
            </a:extLst>
          </a:blip>
          <a:srcRect l="58950" t="32863"/>
          <a:stretch/>
        </p:blipFill>
        <p:spPr>
          <a:xfrm>
            <a:off x="4695680" y="5077791"/>
            <a:ext cx="1276149" cy="1391409"/>
          </a:xfrm>
          <a:prstGeom prst="rect">
            <a:avLst/>
          </a:prstGeom>
        </p:spPr>
      </p:pic>
      <p:pic>
        <p:nvPicPr>
          <p:cNvPr id="13" name="Picture 12" descr="A fire hose spraying water into a fire&#10;&#10;Description automatically generated with low confidence">
            <a:extLst>
              <a:ext uri="{FF2B5EF4-FFF2-40B4-BE49-F238E27FC236}">
                <a16:creationId xmlns:a16="http://schemas.microsoft.com/office/drawing/2014/main" id="{82289F23-5243-2321-08B7-32E485A2EC0A}"/>
              </a:ext>
            </a:extLst>
          </p:cNvPr>
          <p:cNvPicPr>
            <a:picLocks noChangeAspect="1"/>
          </p:cNvPicPr>
          <p:nvPr/>
        </p:nvPicPr>
        <p:blipFill rotWithShape="1">
          <a:blip r:embed="rId2">
            <a:extLst>
              <a:ext uri="{BEBA8EAE-BF5A-486C-A8C5-ECC9F3942E4B}">
                <a14:imgProps xmlns:a14="http://schemas.microsoft.com/office/drawing/2010/main">
                  <a14:imgLayer r:embed="rId3">
                    <a14:imgEffect>
                      <a14:backgroundRemoval t="10000" b="90000" l="272" r="94150">
                        <a14:foregroundMark x1="64014" y1="70306" x2="88503" y2="71837"/>
                        <a14:foregroundMark x1="88503" y1="71837" x2="94150" y2="71224"/>
                        <a14:foregroundMark x1="91497" y1="82653" x2="91497" y2="82653"/>
                        <a14:foregroundMark x1="92789" y1="82347" x2="90000" y2="82245"/>
                        <a14:foregroundMark x1="86259" y1="45612" x2="85986" y2="46429"/>
                        <a14:foregroundMark x1="91156" y1="53163" x2="91224" y2="54286"/>
                        <a14:foregroundMark x1="79524" y1="42041" x2="79660" y2="45000"/>
                        <a14:foregroundMark x1="62925" y1="54898" x2="62772" y2="53067"/>
                        <a14:foregroundMark x1="60952" y1="63163" x2="60476" y2="60306"/>
                        <a14:backgroundMark x1="43537" y1="23367" x2="43537" y2="23367"/>
                        <a14:backgroundMark x1="47755" y1="23776" x2="50408" y2="26020"/>
                        <a14:backgroundMark x1="48367" y1="23878" x2="48163" y2="23571"/>
                        <a14:backgroundMark x1="48027" y1="22959" x2="47755" y2="24286"/>
                        <a14:backgroundMark x1="47755" y1="23163" x2="47755" y2="23163"/>
                        <a14:backgroundMark x1="44490" y1="22857" x2="43197" y2="23776"/>
                        <a14:backgroundMark x1="40612" y1="22857" x2="41429" y2="22245"/>
                        <a14:backgroundMark x1="42245" y1="23265" x2="42177" y2="22245"/>
                        <a14:backgroundMark x1="42653" y1="22653" x2="42653" y2="22755"/>
                        <a14:backgroundMark x1="41973" y1="22653" x2="42313" y2="23265"/>
                        <a14:backgroundMark x1="39864" y1="22755" x2="40136" y2="22755"/>
                        <a14:backgroundMark x1="40136" y1="22755" x2="40476" y2="22755"/>
                        <a14:backgroundMark x1="42245" y1="22755" x2="45986" y2="22755"/>
                        <a14:backgroundMark x1="62517" y1="51633" x2="62177" y2="52653"/>
                        <a14:backgroundMark x1="59864" y1="60510" x2="61497" y2="60510"/>
                        <a14:backgroundMark x1="59864" y1="60102" x2="60748" y2="60102"/>
                        <a14:backgroundMark x1="72517" y1="26633" x2="58027" y2="32143"/>
                        <a14:backgroundMark x1="58027" y1="32143" x2="27347" y2="88367"/>
                        <a14:backgroundMark x1="61565" y1="17959" x2="48027" y2="27959"/>
                        <a14:backgroundMark x1="48027" y1="27959" x2="18571" y2="88673"/>
                        <a14:backgroundMark x1="18571" y1="88673" x2="18435" y2="88673"/>
                        <a14:backgroundMark x1="61293" y1="24184" x2="18844" y2="28878"/>
                        <a14:backgroundMark x1="18844" y1="28878" x2="9388" y2="78878"/>
                        <a14:backgroundMark x1="9388" y1="78878" x2="6667" y2="82959"/>
                        <a14:backgroundMark x1="74830" y1="37347" x2="70544" y2="43980"/>
                        <a14:backgroundMark x1="67415" y1="46224" x2="65714" y2="40510"/>
                        <a14:backgroundMark x1="63946" y1="25612" x2="56327" y2="38571"/>
                        <a14:backgroundMark x1="56327" y1="38571" x2="55782" y2="43061"/>
                        <a14:backgroundMark x1="55510" y1="21224" x2="52041" y2="37857"/>
                        <a14:backgroundMark x1="62449" y1="32143" x2="48299" y2="27041"/>
                        <a14:backgroundMark x1="48299" y1="27041" x2="43878" y2="22143"/>
                        <a14:backgroundMark x1="40952" y1="26429" x2="30816" y2="27857"/>
                        <a14:backgroundMark x1="31837" y1="18980" x2="20884" y2="26735"/>
                        <a14:backgroundMark x1="20884" y1="26735" x2="16122" y2="33061"/>
                        <a14:backgroundMark x1="25850" y1="20408" x2="45306" y2="22449"/>
                        <a14:backgroundMark x1="45306" y1="22449" x2="47551" y2="24898"/>
                        <a14:backgroundMark x1="5714" y1="76224" x2="9184" y2="87959"/>
                        <a14:backgroundMark x1="884" y1="75714" x2="7687" y2="88878"/>
                        <a14:backgroundMark x1="6054" y1="78776" x2="5510" y2="83673"/>
                        <a14:backgroundMark x1="2381" y1="83163" x2="1905" y2="72551"/>
                        <a14:backgroundMark x1="1769" y1="77755" x2="1905" y2="86939"/>
                        <a14:backgroundMark x1="2041" y1="84898" x2="272" y2="76735"/>
                        <a14:backgroundMark x1="272" y1="80918" x2="3197" y2="80204"/>
                      </a14:backgroundRemoval>
                    </a14:imgEffect>
                  </a14:imgLayer>
                </a14:imgProps>
              </a:ext>
              <a:ext uri="{28A0092B-C50C-407E-A947-70E740481C1C}">
                <a14:useLocalDpi xmlns:a14="http://schemas.microsoft.com/office/drawing/2010/main" val="0"/>
              </a:ext>
            </a:extLst>
          </a:blip>
          <a:srcRect l="58950" t="32863"/>
          <a:stretch/>
        </p:blipFill>
        <p:spPr>
          <a:xfrm>
            <a:off x="9555554" y="2380527"/>
            <a:ext cx="1276149" cy="1391409"/>
          </a:xfrm>
          <a:prstGeom prst="rect">
            <a:avLst/>
          </a:prstGeom>
        </p:spPr>
      </p:pic>
      <p:pic>
        <p:nvPicPr>
          <p:cNvPr id="14" name="Picture 13" descr="A fire hose spraying water into a fire&#10;&#10;Description automatically generated with low confidence">
            <a:extLst>
              <a:ext uri="{FF2B5EF4-FFF2-40B4-BE49-F238E27FC236}">
                <a16:creationId xmlns:a16="http://schemas.microsoft.com/office/drawing/2014/main" id="{F9A7C6EF-BF70-483E-2C3E-DC564C04C746}"/>
              </a:ext>
            </a:extLst>
          </p:cNvPr>
          <p:cNvPicPr>
            <a:picLocks noChangeAspect="1"/>
          </p:cNvPicPr>
          <p:nvPr/>
        </p:nvPicPr>
        <p:blipFill rotWithShape="1">
          <a:blip r:embed="rId2">
            <a:extLst>
              <a:ext uri="{BEBA8EAE-BF5A-486C-A8C5-ECC9F3942E4B}">
                <a14:imgProps xmlns:a14="http://schemas.microsoft.com/office/drawing/2010/main">
                  <a14:imgLayer r:embed="rId3">
                    <a14:imgEffect>
                      <a14:backgroundRemoval t="10000" b="90000" l="272" r="94150">
                        <a14:foregroundMark x1="64014" y1="70306" x2="88503" y2="71837"/>
                        <a14:foregroundMark x1="88503" y1="71837" x2="94150" y2="71224"/>
                        <a14:foregroundMark x1="91497" y1="82653" x2="91497" y2="82653"/>
                        <a14:foregroundMark x1="92789" y1="82347" x2="90000" y2="82245"/>
                        <a14:foregroundMark x1="86259" y1="45612" x2="85986" y2="46429"/>
                        <a14:foregroundMark x1="91156" y1="53163" x2="91224" y2="54286"/>
                        <a14:foregroundMark x1="79524" y1="42041" x2="79660" y2="45000"/>
                        <a14:foregroundMark x1="62925" y1="54898" x2="62772" y2="53067"/>
                        <a14:foregroundMark x1="60952" y1="63163" x2="60476" y2="60306"/>
                        <a14:backgroundMark x1="43537" y1="23367" x2="43537" y2="23367"/>
                        <a14:backgroundMark x1="47755" y1="23776" x2="50408" y2="26020"/>
                        <a14:backgroundMark x1="48367" y1="23878" x2="48163" y2="23571"/>
                        <a14:backgroundMark x1="48027" y1="22959" x2="47755" y2="24286"/>
                        <a14:backgroundMark x1="47755" y1="23163" x2="47755" y2="23163"/>
                        <a14:backgroundMark x1="44490" y1="22857" x2="43197" y2="23776"/>
                        <a14:backgroundMark x1="40612" y1="22857" x2="41429" y2="22245"/>
                        <a14:backgroundMark x1="42245" y1="23265" x2="42177" y2="22245"/>
                        <a14:backgroundMark x1="42653" y1="22653" x2="42653" y2="22755"/>
                        <a14:backgroundMark x1="41973" y1="22653" x2="42313" y2="23265"/>
                        <a14:backgroundMark x1="39864" y1="22755" x2="40136" y2="22755"/>
                        <a14:backgroundMark x1="40136" y1="22755" x2="40476" y2="22755"/>
                        <a14:backgroundMark x1="42245" y1="22755" x2="45986" y2="22755"/>
                        <a14:backgroundMark x1="62517" y1="51633" x2="62177" y2="52653"/>
                        <a14:backgroundMark x1="59864" y1="60510" x2="61497" y2="60510"/>
                        <a14:backgroundMark x1="59864" y1="60102" x2="60748" y2="60102"/>
                        <a14:backgroundMark x1="72517" y1="26633" x2="58027" y2="32143"/>
                        <a14:backgroundMark x1="58027" y1="32143" x2="27347" y2="88367"/>
                        <a14:backgroundMark x1="61565" y1="17959" x2="48027" y2="27959"/>
                        <a14:backgroundMark x1="48027" y1="27959" x2="18571" y2="88673"/>
                        <a14:backgroundMark x1="18571" y1="88673" x2="18435" y2="88673"/>
                        <a14:backgroundMark x1="61293" y1="24184" x2="18844" y2="28878"/>
                        <a14:backgroundMark x1="18844" y1="28878" x2="9388" y2="78878"/>
                        <a14:backgroundMark x1="9388" y1="78878" x2="6667" y2="82959"/>
                        <a14:backgroundMark x1="74830" y1="37347" x2="70544" y2="43980"/>
                        <a14:backgroundMark x1="67415" y1="46224" x2="65714" y2="40510"/>
                        <a14:backgroundMark x1="63946" y1="25612" x2="56327" y2="38571"/>
                        <a14:backgroundMark x1="56327" y1="38571" x2="55782" y2="43061"/>
                        <a14:backgroundMark x1="55510" y1="21224" x2="52041" y2="37857"/>
                        <a14:backgroundMark x1="62449" y1="32143" x2="48299" y2="27041"/>
                        <a14:backgroundMark x1="48299" y1="27041" x2="43878" y2="22143"/>
                        <a14:backgroundMark x1="40952" y1="26429" x2="30816" y2="27857"/>
                        <a14:backgroundMark x1="31837" y1="18980" x2="20884" y2="26735"/>
                        <a14:backgroundMark x1="20884" y1="26735" x2="16122" y2="33061"/>
                        <a14:backgroundMark x1="25850" y1="20408" x2="45306" y2="22449"/>
                        <a14:backgroundMark x1="45306" y1="22449" x2="47551" y2="24898"/>
                        <a14:backgroundMark x1="5714" y1="76224" x2="9184" y2="87959"/>
                        <a14:backgroundMark x1="884" y1="75714" x2="7687" y2="88878"/>
                        <a14:backgroundMark x1="6054" y1="78776" x2="5510" y2="83673"/>
                        <a14:backgroundMark x1="2381" y1="83163" x2="1905" y2="72551"/>
                        <a14:backgroundMark x1="1769" y1="77755" x2="1905" y2="86939"/>
                        <a14:backgroundMark x1="2041" y1="84898" x2="272" y2="76735"/>
                        <a14:backgroundMark x1="272" y1="80918" x2="3197" y2="80204"/>
                      </a14:backgroundRemoval>
                    </a14:imgEffect>
                  </a14:imgLayer>
                </a14:imgProps>
              </a:ext>
              <a:ext uri="{28A0092B-C50C-407E-A947-70E740481C1C}">
                <a14:useLocalDpi xmlns:a14="http://schemas.microsoft.com/office/drawing/2010/main" val="0"/>
              </a:ext>
            </a:extLst>
          </a:blip>
          <a:srcRect l="58950" t="32863"/>
          <a:stretch/>
        </p:blipFill>
        <p:spPr>
          <a:xfrm>
            <a:off x="1683948" y="4802983"/>
            <a:ext cx="868538" cy="946983"/>
          </a:xfrm>
          <a:prstGeom prst="rect">
            <a:avLst/>
          </a:prstGeom>
        </p:spPr>
      </p:pic>
    </p:spTree>
    <p:extLst>
      <p:ext uri="{BB962C8B-B14F-4D97-AF65-F5344CB8AC3E}">
        <p14:creationId xmlns:p14="http://schemas.microsoft.com/office/powerpoint/2010/main" val="179252962"/>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3" name="Group 112">
            <a:extLst>
              <a:ext uri="{FF2B5EF4-FFF2-40B4-BE49-F238E27FC236}">
                <a16:creationId xmlns:a16="http://schemas.microsoft.com/office/drawing/2014/main" id="{16DF4D03-4A06-590A-826A-0BE4EA78D2DE}"/>
              </a:ext>
            </a:extLst>
          </p:cNvPr>
          <p:cNvGrpSpPr/>
          <p:nvPr/>
        </p:nvGrpSpPr>
        <p:grpSpPr>
          <a:xfrm>
            <a:off x="-355600" y="4552860"/>
            <a:ext cx="12992100" cy="2698841"/>
            <a:chOff x="-96930" y="4552859"/>
            <a:chExt cx="9423252" cy="2698841"/>
          </a:xfrm>
        </p:grpSpPr>
        <p:grpSp>
          <p:nvGrpSpPr>
            <p:cNvPr id="114" name="Group 113">
              <a:extLst>
                <a:ext uri="{FF2B5EF4-FFF2-40B4-BE49-F238E27FC236}">
                  <a16:creationId xmlns:a16="http://schemas.microsoft.com/office/drawing/2014/main" id="{AAA6E84D-D22F-49A7-187D-0E92E9389684}"/>
                </a:ext>
              </a:extLst>
            </p:cNvPr>
            <p:cNvGrpSpPr/>
            <p:nvPr/>
          </p:nvGrpSpPr>
          <p:grpSpPr>
            <a:xfrm>
              <a:off x="-20730" y="5251359"/>
              <a:ext cx="9347052" cy="2000341"/>
              <a:chOff x="4670" y="4705259"/>
              <a:chExt cx="9347052" cy="2000341"/>
            </a:xfrm>
          </p:grpSpPr>
          <p:sp>
            <p:nvSpPr>
              <p:cNvPr id="119" name="Rectangle 118">
                <a:extLst>
                  <a:ext uri="{FF2B5EF4-FFF2-40B4-BE49-F238E27FC236}">
                    <a16:creationId xmlns:a16="http://schemas.microsoft.com/office/drawing/2014/main" id="{2ADC3E7E-ED4D-8C64-8F92-A2099604E6FB}"/>
                  </a:ext>
                </a:extLst>
              </p:cNvPr>
              <p:cNvSpPr/>
              <p:nvPr/>
            </p:nvSpPr>
            <p:spPr>
              <a:xfrm>
                <a:off x="3938581" y="5099811"/>
                <a:ext cx="1319178" cy="870876"/>
              </a:xfrm>
              <a:prstGeom prst="rect">
                <a:avLst/>
              </a:prstGeom>
              <a:solidFill>
                <a:srgbClr val="CB7B67"/>
              </a:solidFill>
              <a:ln w="952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20" name="Rectangle 119">
                <a:extLst>
                  <a:ext uri="{FF2B5EF4-FFF2-40B4-BE49-F238E27FC236}">
                    <a16:creationId xmlns:a16="http://schemas.microsoft.com/office/drawing/2014/main" id="{7979073D-832A-3B63-0A6D-390BB3735609}"/>
                  </a:ext>
                </a:extLst>
              </p:cNvPr>
              <p:cNvSpPr/>
              <p:nvPr/>
            </p:nvSpPr>
            <p:spPr>
              <a:xfrm>
                <a:off x="4620311" y="4705259"/>
                <a:ext cx="4731411" cy="1999648"/>
              </a:xfrm>
              <a:prstGeom prst="rect">
                <a:avLst/>
              </a:prstGeom>
              <a:blipFill>
                <a:blip r:embed="rId2"/>
                <a:stretch>
                  <a:fillRect/>
                </a:stretch>
              </a:blipFill>
              <a:ln w="25400" cap="flat" cmpd="sng" algn="ctr">
                <a:noFill/>
                <a:prstDash val="solid"/>
              </a:ln>
              <a:effectLst/>
              <a:scene3d>
                <a:camera prst="perspectiveRelaxed"/>
                <a:lightRig rig="threePt" dir="t"/>
              </a:scene3d>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21" name="Rectangle 120">
                <a:extLst>
                  <a:ext uri="{FF2B5EF4-FFF2-40B4-BE49-F238E27FC236}">
                    <a16:creationId xmlns:a16="http://schemas.microsoft.com/office/drawing/2014/main" id="{9AC77095-1814-56F8-382D-FC04768593CC}"/>
                  </a:ext>
                </a:extLst>
              </p:cNvPr>
              <p:cNvSpPr/>
              <p:nvPr/>
            </p:nvSpPr>
            <p:spPr>
              <a:xfrm>
                <a:off x="4670" y="4705952"/>
                <a:ext cx="4731411" cy="1999648"/>
              </a:xfrm>
              <a:prstGeom prst="rect">
                <a:avLst/>
              </a:prstGeom>
              <a:blipFill>
                <a:blip r:embed="rId2"/>
                <a:stretch>
                  <a:fillRect/>
                </a:stretch>
              </a:blipFill>
              <a:ln w="25400" cap="flat" cmpd="sng" algn="ctr">
                <a:noFill/>
                <a:prstDash val="solid"/>
              </a:ln>
              <a:effectLst/>
              <a:scene3d>
                <a:camera prst="perspectiveRelaxed"/>
                <a:lightRig rig="threePt" dir="t"/>
              </a:scene3d>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grpSp>
          <p:nvGrpSpPr>
            <p:cNvPr id="115" name="Group 114">
              <a:extLst>
                <a:ext uri="{FF2B5EF4-FFF2-40B4-BE49-F238E27FC236}">
                  <a16:creationId xmlns:a16="http://schemas.microsoft.com/office/drawing/2014/main" id="{017852FA-C4F8-7646-03D1-BC24F26DDFE1}"/>
                </a:ext>
              </a:extLst>
            </p:cNvPr>
            <p:cNvGrpSpPr/>
            <p:nvPr/>
          </p:nvGrpSpPr>
          <p:grpSpPr>
            <a:xfrm>
              <a:off x="-96930" y="4552859"/>
              <a:ext cx="9347052" cy="2000341"/>
              <a:chOff x="4670" y="4705259"/>
              <a:chExt cx="9347052" cy="2000341"/>
            </a:xfrm>
          </p:grpSpPr>
          <p:sp>
            <p:nvSpPr>
              <p:cNvPr id="116" name="Rectangle 115">
                <a:extLst>
                  <a:ext uri="{FF2B5EF4-FFF2-40B4-BE49-F238E27FC236}">
                    <a16:creationId xmlns:a16="http://schemas.microsoft.com/office/drawing/2014/main" id="{97168F62-AC6B-6C5A-8199-39C3657BBB39}"/>
                  </a:ext>
                </a:extLst>
              </p:cNvPr>
              <p:cNvSpPr/>
              <p:nvPr/>
            </p:nvSpPr>
            <p:spPr>
              <a:xfrm>
                <a:off x="3938581" y="5099811"/>
                <a:ext cx="1319178" cy="870876"/>
              </a:xfrm>
              <a:prstGeom prst="rect">
                <a:avLst/>
              </a:prstGeom>
              <a:solidFill>
                <a:srgbClr val="CB7B67"/>
              </a:solidFill>
              <a:ln w="952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17" name="Rectangle 116">
                <a:extLst>
                  <a:ext uri="{FF2B5EF4-FFF2-40B4-BE49-F238E27FC236}">
                    <a16:creationId xmlns:a16="http://schemas.microsoft.com/office/drawing/2014/main" id="{0F7EF792-BD4C-5055-1082-C80BADD9F1ED}"/>
                  </a:ext>
                </a:extLst>
              </p:cNvPr>
              <p:cNvSpPr/>
              <p:nvPr/>
            </p:nvSpPr>
            <p:spPr>
              <a:xfrm>
                <a:off x="4620311" y="4705259"/>
                <a:ext cx="4731411" cy="1999648"/>
              </a:xfrm>
              <a:prstGeom prst="rect">
                <a:avLst/>
              </a:prstGeom>
              <a:blipFill>
                <a:blip r:embed="rId2"/>
                <a:stretch>
                  <a:fillRect/>
                </a:stretch>
              </a:blipFill>
              <a:ln w="25400" cap="flat" cmpd="sng" algn="ctr">
                <a:noFill/>
                <a:prstDash val="solid"/>
              </a:ln>
              <a:effectLst/>
              <a:scene3d>
                <a:camera prst="perspectiveRelaxed"/>
                <a:lightRig rig="threePt" dir="t"/>
              </a:scene3d>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18" name="Rectangle 117">
                <a:extLst>
                  <a:ext uri="{FF2B5EF4-FFF2-40B4-BE49-F238E27FC236}">
                    <a16:creationId xmlns:a16="http://schemas.microsoft.com/office/drawing/2014/main" id="{979E9F03-46AC-829D-314A-BDE062083F0C}"/>
                  </a:ext>
                </a:extLst>
              </p:cNvPr>
              <p:cNvSpPr/>
              <p:nvPr/>
            </p:nvSpPr>
            <p:spPr>
              <a:xfrm>
                <a:off x="4670" y="4705952"/>
                <a:ext cx="4731411" cy="1999648"/>
              </a:xfrm>
              <a:prstGeom prst="rect">
                <a:avLst/>
              </a:prstGeom>
              <a:blipFill>
                <a:blip r:embed="rId2"/>
                <a:stretch>
                  <a:fillRect/>
                </a:stretch>
              </a:blipFill>
              <a:ln w="25400" cap="flat" cmpd="sng" algn="ctr">
                <a:noFill/>
                <a:prstDash val="solid"/>
              </a:ln>
              <a:effectLst/>
              <a:scene3d>
                <a:camera prst="perspectiveRelaxed"/>
                <a:lightRig rig="threePt" dir="t"/>
              </a:scene3d>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grpSp>
      <p:sp>
        <p:nvSpPr>
          <p:cNvPr id="2" name="Title 1">
            <a:extLst>
              <a:ext uri="{FF2B5EF4-FFF2-40B4-BE49-F238E27FC236}">
                <a16:creationId xmlns:a16="http://schemas.microsoft.com/office/drawing/2014/main" id="{A142297F-5EFD-502A-8C7F-8FBC641B43E6}"/>
              </a:ext>
            </a:extLst>
          </p:cNvPr>
          <p:cNvSpPr>
            <a:spLocks noGrp="1"/>
          </p:cNvSpPr>
          <p:nvPr>
            <p:ph type="title"/>
          </p:nvPr>
        </p:nvSpPr>
        <p:spPr>
          <a:xfrm>
            <a:off x="448055" y="388800"/>
            <a:ext cx="9221779" cy="1069848"/>
          </a:xfrm>
        </p:spPr>
        <p:txBody>
          <a:bodyPr>
            <a:normAutofit/>
          </a:bodyPr>
          <a:lstStyle/>
          <a:p>
            <a:r>
              <a:rPr lang="en-US" sz="4000" dirty="0"/>
              <a:t>Time Earned From Training</a:t>
            </a:r>
          </a:p>
        </p:txBody>
      </p:sp>
      <p:pic>
        <p:nvPicPr>
          <p:cNvPr id="7" name="Content Placeholder 6" descr="A yellow clock with black hands&#10;&#10;Description automatically generated with low confidence">
            <a:extLst>
              <a:ext uri="{FF2B5EF4-FFF2-40B4-BE49-F238E27FC236}">
                <a16:creationId xmlns:a16="http://schemas.microsoft.com/office/drawing/2014/main" id="{E2D54132-A31F-A4D5-2CBA-B476CC8AF2A4}"/>
              </a:ext>
            </a:extLst>
          </p:cNvPr>
          <p:cNvPicPr>
            <a:picLocks noGrp="1" noChangeAspect="1"/>
          </p:cNvPicPr>
          <p:nvPr>
            <p:ph idx="1"/>
          </p:nvPr>
        </p:nvPicPr>
        <p:blipFill>
          <a:blip r:embed="rId3">
            <a:extLst>
              <a:ext uri="{BEBA8EAE-BF5A-486C-A8C5-ECC9F3942E4B}">
                <a14:imgProps xmlns:a14="http://schemas.microsoft.com/office/drawing/2010/main">
                  <a14:imgLayer r:embed="rId4">
                    <a14:imgEffect>
                      <a14:backgroundRemoval t="3125" b="98242" l="1172" r="98633">
                        <a14:foregroundMark x1="70508" y1="8203" x2="72852" y2="18555"/>
                        <a14:foregroundMark x1="77930" y1="16211" x2="93359" y2="64063"/>
                        <a14:foregroundMark x1="93359" y1="64063" x2="82617" y2="82813"/>
                        <a14:foregroundMark x1="82617" y1="82813" x2="58789" y2="93164"/>
                        <a14:foregroundMark x1="58789" y1="93164" x2="33789" y2="91992"/>
                        <a14:foregroundMark x1="33789" y1="91992" x2="6641" y2="68750"/>
                        <a14:foregroundMark x1="6641" y1="68750" x2="1367" y2="44141"/>
                        <a14:foregroundMark x1="1367" y1="44141" x2="18359" y2="23047"/>
                        <a14:foregroundMark x1="18359" y1="23047" x2="37109" y2="13281"/>
                        <a14:foregroundMark x1="37109" y1="13281" x2="57227" y2="11133"/>
                        <a14:foregroundMark x1="57227" y1="11133" x2="79102" y2="15820"/>
                        <a14:foregroundMark x1="79102" y1="15820" x2="83984" y2="18555"/>
                        <a14:foregroundMark x1="63086" y1="5469" x2="43555" y2="7617"/>
                        <a14:foregroundMark x1="43555" y1="7617" x2="13672" y2="30078"/>
                        <a14:foregroundMark x1="13672" y1="30078" x2="8398" y2="48438"/>
                        <a14:foregroundMark x1="31250" y1="8594" x2="10742" y2="28906"/>
                        <a14:foregroundMark x1="28516" y1="10938" x2="40625" y2="5469"/>
                        <a14:foregroundMark x1="40625" y1="5469" x2="57227" y2="3125"/>
                        <a14:foregroundMark x1="57227" y1="3125" x2="58789" y2="3125"/>
                        <a14:foregroundMark x1="78906" y1="14844" x2="92773" y2="52930"/>
                        <a14:foregroundMark x1="78320" y1="12305" x2="90430" y2="35352"/>
                        <a14:foregroundMark x1="90430" y1="35352" x2="93945" y2="64844"/>
                        <a14:foregroundMark x1="92383" y1="24219" x2="98633" y2="44727"/>
                        <a14:foregroundMark x1="78906" y1="10938" x2="88672" y2="22266"/>
                        <a14:foregroundMark x1="88672" y1="22266" x2="88672" y2="22266"/>
                        <a14:foregroundMark x1="97461" y1="46484" x2="95313" y2="63281"/>
                        <a14:foregroundMark x1="95313" y1="63281" x2="95313" y2="63281"/>
                        <a14:foregroundMark x1="31250" y1="92383" x2="51758" y2="94922"/>
                        <a14:foregroundMark x1="51758" y1="94922" x2="73828" y2="93164"/>
                        <a14:foregroundMark x1="73828" y1="93164" x2="77539" y2="91016"/>
                        <a14:foregroundMark x1="58398" y1="98242" x2="45313" y2="96094"/>
                      </a14:backgroundRemoval>
                    </a14:imgEffect>
                  </a14:imgLayer>
                </a14:imgProps>
              </a:ext>
              <a:ext uri="{28A0092B-C50C-407E-A947-70E740481C1C}">
                <a14:useLocalDpi xmlns:a14="http://schemas.microsoft.com/office/drawing/2010/main" val="0"/>
              </a:ext>
            </a:extLst>
          </a:blip>
          <a:stretch>
            <a:fillRect/>
          </a:stretch>
        </p:blipFill>
        <p:spPr>
          <a:xfrm>
            <a:off x="9669834" y="276203"/>
            <a:ext cx="2074110" cy="2074110"/>
          </a:xfrm>
        </p:spPr>
      </p:pic>
      <p:grpSp>
        <p:nvGrpSpPr>
          <p:cNvPr id="54" name="Group 53">
            <a:extLst>
              <a:ext uri="{FF2B5EF4-FFF2-40B4-BE49-F238E27FC236}">
                <a16:creationId xmlns:a16="http://schemas.microsoft.com/office/drawing/2014/main" id="{D3EEF83A-76D3-5777-0F07-850B935880A4}"/>
              </a:ext>
            </a:extLst>
          </p:cNvPr>
          <p:cNvGrpSpPr/>
          <p:nvPr/>
        </p:nvGrpSpPr>
        <p:grpSpPr>
          <a:xfrm>
            <a:off x="6484952" y="2096636"/>
            <a:ext cx="1155358" cy="4372564"/>
            <a:chOff x="6419693" y="2154176"/>
            <a:chExt cx="1115390" cy="3410267"/>
          </a:xfrm>
        </p:grpSpPr>
        <p:grpSp>
          <p:nvGrpSpPr>
            <p:cNvPr id="55" name="Group 54">
              <a:extLst>
                <a:ext uri="{FF2B5EF4-FFF2-40B4-BE49-F238E27FC236}">
                  <a16:creationId xmlns:a16="http://schemas.microsoft.com/office/drawing/2014/main" id="{72E6195D-14B0-ECB2-9B5C-FD130AA500F3}"/>
                </a:ext>
              </a:extLst>
            </p:cNvPr>
            <p:cNvGrpSpPr/>
            <p:nvPr/>
          </p:nvGrpSpPr>
          <p:grpSpPr>
            <a:xfrm>
              <a:off x="6419693" y="2154176"/>
              <a:ext cx="1115390" cy="3410267"/>
              <a:chOff x="1372610" y="2740439"/>
              <a:chExt cx="776555" cy="2374289"/>
            </a:xfrm>
          </p:grpSpPr>
          <p:grpSp>
            <p:nvGrpSpPr>
              <p:cNvPr id="83" name="Group 82">
                <a:extLst>
                  <a:ext uri="{FF2B5EF4-FFF2-40B4-BE49-F238E27FC236}">
                    <a16:creationId xmlns:a16="http://schemas.microsoft.com/office/drawing/2014/main" id="{C6CD2878-9D19-B0FB-EFCE-12A304160D4D}"/>
                  </a:ext>
                </a:extLst>
              </p:cNvPr>
              <p:cNvGrpSpPr/>
              <p:nvPr/>
            </p:nvGrpSpPr>
            <p:grpSpPr>
              <a:xfrm>
                <a:off x="1812215" y="4903459"/>
                <a:ext cx="189762" cy="211269"/>
                <a:chOff x="3312043" y="4084938"/>
                <a:chExt cx="189762" cy="211269"/>
              </a:xfrm>
            </p:grpSpPr>
            <p:sp>
              <p:nvSpPr>
                <p:cNvPr id="110" name="Chord 109">
                  <a:extLst>
                    <a:ext uri="{FF2B5EF4-FFF2-40B4-BE49-F238E27FC236}">
                      <a16:creationId xmlns:a16="http://schemas.microsoft.com/office/drawing/2014/main" id="{0562FF11-5448-A78E-C544-445A1D42454A}"/>
                    </a:ext>
                  </a:extLst>
                </p:cNvPr>
                <p:cNvSpPr/>
                <p:nvPr/>
              </p:nvSpPr>
              <p:spPr>
                <a:xfrm rot="17516835">
                  <a:off x="3301289" y="4095692"/>
                  <a:ext cx="211269" cy="189762"/>
                </a:xfrm>
                <a:prstGeom prst="chord">
                  <a:avLst/>
                </a:prstGeom>
                <a:solidFill>
                  <a:sysClr val="window" lastClr="FFFFFF"/>
                </a:solidFill>
                <a:ln w="3175" cap="flat" cmpd="sng" algn="ctr">
                  <a:solidFill>
                    <a:sysClr val="windowText" lastClr="000000"/>
                  </a:solid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111" name="Chord 110">
                  <a:extLst>
                    <a:ext uri="{FF2B5EF4-FFF2-40B4-BE49-F238E27FC236}">
                      <a16:creationId xmlns:a16="http://schemas.microsoft.com/office/drawing/2014/main" id="{141DEF5A-C9FE-BEA5-2D45-C64BA98DFE76}"/>
                    </a:ext>
                  </a:extLst>
                </p:cNvPr>
                <p:cNvSpPr/>
                <p:nvPr/>
              </p:nvSpPr>
              <p:spPr>
                <a:xfrm rot="17516835">
                  <a:off x="3322124" y="4115676"/>
                  <a:ext cx="172341" cy="154797"/>
                </a:xfrm>
                <a:prstGeom prst="chord">
                  <a:avLst/>
                </a:prstGeom>
                <a:solidFill>
                  <a:srgbClr val="4472C4"/>
                </a:solidFill>
                <a:ln w="12700" cap="flat" cmpd="sng" algn="ctr">
                  <a:solidFill>
                    <a:srgbClr val="4472C4">
                      <a:shade val="50000"/>
                    </a:srgbClr>
                  </a:solid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grpSp>
          <p:grpSp>
            <p:nvGrpSpPr>
              <p:cNvPr id="84" name="Group 83">
                <a:extLst>
                  <a:ext uri="{FF2B5EF4-FFF2-40B4-BE49-F238E27FC236}">
                    <a16:creationId xmlns:a16="http://schemas.microsoft.com/office/drawing/2014/main" id="{7891D87C-B710-028F-6BB3-2756EB23D18A}"/>
                  </a:ext>
                </a:extLst>
              </p:cNvPr>
              <p:cNvGrpSpPr/>
              <p:nvPr/>
            </p:nvGrpSpPr>
            <p:grpSpPr>
              <a:xfrm>
                <a:off x="1517109" y="4897738"/>
                <a:ext cx="189762" cy="211269"/>
                <a:chOff x="3312043" y="4084938"/>
                <a:chExt cx="189762" cy="211269"/>
              </a:xfrm>
            </p:grpSpPr>
            <p:sp>
              <p:nvSpPr>
                <p:cNvPr id="108" name="Chord 107">
                  <a:extLst>
                    <a:ext uri="{FF2B5EF4-FFF2-40B4-BE49-F238E27FC236}">
                      <a16:creationId xmlns:a16="http://schemas.microsoft.com/office/drawing/2014/main" id="{947F2A95-6A8C-CD20-61BA-C7A940978801}"/>
                    </a:ext>
                  </a:extLst>
                </p:cNvPr>
                <p:cNvSpPr/>
                <p:nvPr/>
              </p:nvSpPr>
              <p:spPr>
                <a:xfrm rot="17516835">
                  <a:off x="3301289" y="4095692"/>
                  <a:ext cx="211269" cy="189762"/>
                </a:xfrm>
                <a:prstGeom prst="chord">
                  <a:avLst/>
                </a:prstGeom>
                <a:solidFill>
                  <a:sysClr val="window" lastClr="FFFFFF"/>
                </a:solidFill>
                <a:ln w="3175" cap="flat" cmpd="sng" algn="ctr">
                  <a:solidFill>
                    <a:sysClr val="windowText" lastClr="000000"/>
                  </a:solid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109" name="Chord 108">
                  <a:extLst>
                    <a:ext uri="{FF2B5EF4-FFF2-40B4-BE49-F238E27FC236}">
                      <a16:creationId xmlns:a16="http://schemas.microsoft.com/office/drawing/2014/main" id="{D310EAF6-643D-784F-4726-17B10914F771}"/>
                    </a:ext>
                  </a:extLst>
                </p:cNvPr>
                <p:cNvSpPr/>
                <p:nvPr/>
              </p:nvSpPr>
              <p:spPr>
                <a:xfrm rot="17516835">
                  <a:off x="3322124" y="4115676"/>
                  <a:ext cx="172341" cy="154797"/>
                </a:xfrm>
                <a:prstGeom prst="chord">
                  <a:avLst/>
                </a:prstGeom>
                <a:solidFill>
                  <a:srgbClr val="4472C4"/>
                </a:solidFill>
                <a:ln w="12700" cap="flat" cmpd="sng" algn="ctr">
                  <a:solidFill>
                    <a:srgbClr val="4472C4">
                      <a:shade val="50000"/>
                    </a:srgbClr>
                  </a:solid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grpSp>
          <p:sp>
            <p:nvSpPr>
              <p:cNvPr id="85" name="Rectangle: Single Corner Snipped 84">
                <a:extLst>
                  <a:ext uri="{FF2B5EF4-FFF2-40B4-BE49-F238E27FC236}">
                    <a16:creationId xmlns:a16="http://schemas.microsoft.com/office/drawing/2014/main" id="{E3F4F83B-D1BE-BF60-46D7-1885185973EA}"/>
                  </a:ext>
                </a:extLst>
              </p:cNvPr>
              <p:cNvSpPr/>
              <p:nvPr/>
            </p:nvSpPr>
            <p:spPr>
              <a:xfrm flipH="1">
                <a:off x="1504250" y="3702511"/>
                <a:ext cx="484764" cy="643635"/>
              </a:xfrm>
              <a:prstGeom prst="snip1Rect">
                <a:avLst/>
              </a:prstGeom>
              <a:solidFill>
                <a:srgbClr val="00B050"/>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dirty="0">
                  <a:solidFill>
                    <a:prstClr val="white"/>
                  </a:solidFill>
                  <a:latin typeface="Calibri" panose="020F0502020204030204"/>
                </a:endParaRPr>
              </a:p>
            </p:txBody>
          </p:sp>
          <p:sp>
            <p:nvSpPr>
              <p:cNvPr id="86" name="Oval 85">
                <a:extLst>
                  <a:ext uri="{FF2B5EF4-FFF2-40B4-BE49-F238E27FC236}">
                    <a16:creationId xmlns:a16="http://schemas.microsoft.com/office/drawing/2014/main" id="{257D6E65-5046-0EBC-91DD-760663455B93}"/>
                  </a:ext>
                </a:extLst>
              </p:cNvPr>
              <p:cNvSpPr/>
              <p:nvPr/>
            </p:nvSpPr>
            <p:spPr>
              <a:xfrm>
                <a:off x="1382201" y="3184590"/>
                <a:ext cx="106014" cy="214726"/>
              </a:xfrm>
              <a:prstGeom prst="ellipse">
                <a:avLst/>
              </a:prstGeom>
              <a:solidFill>
                <a:srgbClr val="CC9A62"/>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dirty="0">
                  <a:solidFill>
                    <a:prstClr val="white"/>
                  </a:solidFill>
                  <a:latin typeface="Calibri" panose="020F0502020204030204"/>
                </a:endParaRPr>
              </a:p>
            </p:txBody>
          </p:sp>
          <p:sp>
            <p:nvSpPr>
              <p:cNvPr id="87" name="Oval 86">
                <a:extLst>
                  <a:ext uri="{FF2B5EF4-FFF2-40B4-BE49-F238E27FC236}">
                    <a16:creationId xmlns:a16="http://schemas.microsoft.com/office/drawing/2014/main" id="{CCDAE449-0E59-5C64-71BA-D293660C7687}"/>
                  </a:ext>
                </a:extLst>
              </p:cNvPr>
              <p:cNvSpPr/>
              <p:nvPr/>
            </p:nvSpPr>
            <p:spPr>
              <a:xfrm>
                <a:off x="2043151" y="3177964"/>
                <a:ext cx="106014" cy="214726"/>
              </a:xfrm>
              <a:prstGeom prst="ellipse">
                <a:avLst/>
              </a:prstGeom>
              <a:solidFill>
                <a:srgbClr val="CC9A62"/>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88" name="Flowchart: Off-page Connector 87">
                <a:extLst>
                  <a:ext uri="{FF2B5EF4-FFF2-40B4-BE49-F238E27FC236}">
                    <a16:creationId xmlns:a16="http://schemas.microsoft.com/office/drawing/2014/main" id="{0390B1F8-5687-BA17-6587-61532E5465AF}"/>
                  </a:ext>
                </a:extLst>
              </p:cNvPr>
              <p:cNvSpPr/>
              <p:nvPr/>
            </p:nvSpPr>
            <p:spPr>
              <a:xfrm>
                <a:off x="1672088" y="3551094"/>
                <a:ext cx="190502" cy="228600"/>
              </a:xfrm>
              <a:prstGeom prst="flowChartOffpageConnector">
                <a:avLst/>
              </a:prstGeom>
              <a:solidFill>
                <a:srgbClr val="CC9A62"/>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89" name="Oval 88">
                <a:extLst>
                  <a:ext uri="{FF2B5EF4-FFF2-40B4-BE49-F238E27FC236}">
                    <a16:creationId xmlns:a16="http://schemas.microsoft.com/office/drawing/2014/main" id="{416C0141-E009-A1C9-BEC7-E461A66BA630}"/>
                  </a:ext>
                </a:extLst>
              </p:cNvPr>
              <p:cNvSpPr/>
              <p:nvPr/>
            </p:nvSpPr>
            <p:spPr>
              <a:xfrm>
                <a:off x="1428582" y="2865294"/>
                <a:ext cx="662608" cy="762000"/>
              </a:xfrm>
              <a:prstGeom prst="ellipse">
                <a:avLst/>
              </a:prstGeom>
              <a:solidFill>
                <a:srgbClr val="D3A777"/>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90" name="Flowchart: Terminator 89">
                <a:extLst>
                  <a:ext uri="{FF2B5EF4-FFF2-40B4-BE49-F238E27FC236}">
                    <a16:creationId xmlns:a16="http://schemas.microsoft.com/office/drawing/2014/main" id="{438F440B-164D-8449-9362-011136BF60BD}"/>
                  </a:ext>
                </a:extLst>
              </p:cNvPr>
              <p:cNvSpPr/>
              <p:nvPr/>
            </p:nvSpPr>
            <p:spPr>
              <a:xfrm>
                <a:off x="1372610" y="3931350"/>
                <a:ext cx="129447" cy="372629"/>
              </a:xfrm>
              <a:prstGeom prst="flowChartTerminator">
                <a:avLst/>
              </a:prstGeom>
              <a:solidFill>
                <a:srgbClr val="CC9A62"/>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91" name="Flowchart: Terminator 90">
                <a:extLst>
                  <a:ext uri="{FF2B5EF4-FFF2-40B4-BE49-F238E27FC236}">
                    <a16:creationId xmlns:a16="http://schemas.microsoft.com/office/drawing/2014/main" id="{5DAF1DCF-48EA-1CD4-700B-60D5F7008880}"/>
                  </a:ext>
                </a:extLst>
              </p:cNvPr>
              <p:cNvSpPr/>
              <p:nvPr/>
            </p:nvSpPr>
            <p:spPr>
              <a:xfrm rot="21089715">
                <a:off x="1989711" y="3926484"/>
                <a:ext cx="106880" cy="371635"/>
              </a:xfrm>
              <a:prstGeom prst="flowChartTerminator">
                <a:avLst/>
              </a:prstGeom>
              <a:solidFill>
                <a:srgbClr val="CC9A62"/>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92" name="Flowchart: Delay 91">
                <a:extLst>
                  <a:ext uri="{FF2B5EF4-FFF2-40B4-BE49-F238E27FC236}">
                    <a16:creationId xmlns:a16="http://schemas.microsoft.com/office/drawing/2014/main" id="{CDCD1E4C-3031-CB31-1AAD-AEFD4199D9C2}"/>
                  </a:ext>
                </a:extLst>
              </p:cNvPr>
              <p:cNvSpPr/>
              <p:nvPr/>
            </p:nvSpPr>
            <p:spPr>
              <a:xfrm rot="1119198" flipH="1">
                <a:off x="1388803" y="3683875"/>
                <a:ext cx="183873" cy="344160"/>
              </a:xfrm>
              <a:prstGeom prst="flowChartDelay">
                <a:avLst/>
              </a:prstGeom>
              <a:solidFill>
                <a:srgbClr val="00B050"/>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93" name="Moon 92">
                <a:extLst>
                  <a:ext uri="{FF2B5EF4-FFF2-40B4-BE49-F238E27FC236}">
                    <a16:creationId xmlns:a16="http://schemas.microsoft.com/office/drawing/2014/main" id="{6C44BA56-AA6A-A278-A9AC-7FE615A812F0}"/>
                  </a:ext>
                </a:extLst>
              </p:cNvPr>
              <p:cNvSpPr/>
              <p:nvPr/>
            </p:nvSpPr>
            <p:spPr>
              <a:xfrm rot="5400000">
                <a:off x="1536566" y="2623426"/>
                <a:ext cx="446639" cy="680666"/>
              </a:xfrm>
              <a:prstGeom prst="moon">
                <a:avLst>
                  <a:gd name="adj" fmla="val 65258"/>
                </a:avLst>
              </a:prstGeom>
              <a:pattFill prst="openDmnd">
                <a:fgClr>
                  <a:sysClr val="windowText" lastClr="000000"/>
                </a:fgClr>
                <a:bgClr>
                  <a:srgbClr val="FFF2CC"/>
                </a:bgClr>
              </a:pattFill>
              <a:ln w="3175" cap="flat" cmpd="sng" algn="ctr">
                <a:solidFill>
                  <a:sysClr val="windowText" lastClr="000000"/>
                </a:solid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94" name="Moon 93">
                <a:extLst>
                  <a:ext uri="{FF2B5EF4-FFF2-40B4-BE49-F238E27FC236}">
                    <a16:creationId xmlns:a16="http://schemas.microsoft.com/office/drawing/2014/main" id="{DBABF1FA-1AF4-CD22-F36B-2544E945E73B}"/>
                  </a:ext>
                </a:extLst>
              </p:cNvPr>
              <p:cNvSpPr/>
              <p:nvPr/>
            </p:nvSpPr>
            <p:spPr>
              <a:xfrm rot="5400000">
                <a:off x="1600035" y="2693841"/>
                <a:ext cx="321155" cy="664062"/>
              </a:xfrm>
              <a:prstGeom prst="moon">
                <a:avLst>
                  <a:gd name="adj" fmla="val 52142"/>
                </a:avLst>
              </a:prstGeom>
              <a:pattFill prst="dotDmnd">
                <a:fgClr>
                  <a:sysClr val="windowText" lastClr="000000"/>
                </a:fgClr>
                <a:bgClr>
                  <a:srgbClr val="492303"/>
                </a:bgClr>
              </a:pattFill>
              <a:ln w="3175"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95" name="Oval 94">
                <a:extLst>
                  <a:ext uri="{FF2B5EF4-FFF2-40B4-BE49-F238E27FC236}">
                    <a16:creationId xmlns:a16="http://schemas.microsoft.com/office/drawing/2014/main" id="{6ADA69FD-0E5B-237B-0B6E-F055EBD8B45C}"/>
                  </a:ext>
                </a:extLst>
              </p:cNvPr>
              <p:cNvSpPr/>
              <p:nvPr/>
            </p:nvSpPr>
            <p:spPr>
              <a:xfrm>
                <a:off x="1634055" y="2783031"/>
                <a:ext cx="262966" cy="102267"/>
              </a:xfrm>
              <a:prstGeom prst="ellipse">
                <a:avLst/>
              </a:prstGeom>
              <a:pattFill prst="dotDmnd">
                <a:fgClr>
                  <a:srgbClr val="F79646">
                    <a:lumMod val="50000"/>
                  </a:srgbClr>
                </a:fgClr>
                <a:bgClr>
                  <a:srgbClr val="492303"/>
                </a:bgClr>
              </a:patt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dirty="0">
                  <a:solidFill>
                    <a:prstClr val="white"/>
                  </a:solidFill>
                  <a:latin typeface="Calibri" panose="020F0502020204030204"/>
                </a:endParaRPr>
              </a:p>
            </p:txBody>
          </p:sp>
          <p:sp>
            <p:nvSpPr>
              <p:cNvPr id="96" name="Flowchart: Delay 95">
                <a:extLst>
                  <a:ext uri="{FF2B5EF4-FFF2-40B4-BE49-F238E27FC236}">
                    <a16:creationId xmlns:a16="http://schemas.microsoft.com/office/drawing/2014/main" id="{911E87FF-40AF-532A-CD97-C20702B1DD07}"/>
                  </a:ext>
                </a:extLst>
              </p:cNvPr>
              <p:cNvSpPr/>
              <p:nvPr/>
            </p:nvSpPr>
            <p:spPr>
              <a:xfrm rot="20480802">
                <a:off x="1914583" y="3676255"/>
                <a:ext cx="183873" cy="344160"/>
              </a:xfrm>
              <a:prstGeom prst="flowChartDelay">
                <a:avLst/>
              </a:prstGeom>
              <a:solidFill>
                <a:srgbClr val="00B050"/>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97" name="Right Triangle 96">
                <a:extLst>
                  <a:ext uri="{FF2B5EF4-FFF2-40B4-BE49-F238E27FC236}">
                    <a16:creationId xmlns:a16="http://schemas.microsoft.com/office/drawing/2014/main" id="{1CF80CA9-E4F1-88E7-307C-FCEAD9747F38}"/>
                  </a:ext>
                </a:extLst>
              </p:cNvPr>
              <p:cNvSpPr/>
              <p:nvPr/>
            </p:nvSpPr>
            <p:spPr>
              <a:xfrm rot="8699319">
                <a:off x="1578912" y="3681456"/>
                <a:ext cx="142284" cy="152852"/>
              </a:xfrm>
              <a:prstGeom prst="rtTriangle">
                <a:avLst/>
              </a:prstGeom>
              <a:solidFill>
                <a:srgbClr val="00B050"/>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98" name="Right Triangle 97">
                <a:extLst>
                  <a:ext uri="{FF2B5EF4-FFF2-40B4-BE49-F238E27FC236}">
                    <a16:creationId xmlns:a16="http://schemas.microsoft.com/office/drawing/2014/main" id="{DB079D46-7846-5DEF-9F4D-367185575934}"/>
                  </a:ext>
                </a:extLst>
              </p:cNvPr>
              <p:cNvSpPr/>
              <p:nvPr/>
            </p:nvSpPr>
            <p:spPr>
              <a:xfrm rot="12900681" flipH="1">
                <a:off x="1817947" y="3681456"/>
                <a:ext cx="142284" cy="152852"/>
              </a:xfrm>
              <a:prstGeom prst="rtTriangle">
                <a:avLst/>
              </a:prstGeom>
              <a:solidFill>
                <a:srgbClr val="00B050"/>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99" name="Flowchart: Manual Operation 26">
                <a:extLst>
                  <a:ext uri="{FF2B5EF4-FFF2-40B4-BE49-F238E27FC236}">
                    <a16:creationId xmlns:a16="http://schemas.microsoft.com/office/drawing/2014/main" id="{701EAD5E-01E2-BB5A-1380-1A547693FBE4}"/>
                  </a:ext>
                </a:extLst>
              </p:cNvPr>
              <p:cNvSpPr/>
              <p:nvPr/>
            </p:nvSpPr>
            <p:spPr>
              <a:xfrm rot="230863" flipV="1">
                <a:off x="1514054" y="4341435"/>
                <a:ext cx="238117" cy="65555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ysClr val="windowText" lastClr="000000"/>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100" name="Flowchart: Manual Operation 26">
                <a:extLst>
                  <a:ext uri="{FF2B5EF4-FFF2-40B4-BE49-F238E27FC236}">
                    <a16:creationId xmlns:a16="http://schemas.microsoft.com/office/drawing/2014/main" id="{B5D5079F-01DD-DEBB-577B-02E3FEB67E74}"/>
                  </a:ext>
                </a:extLst>
              </p:cNvPr>
              <p:cNvSpPr/>
              <p:nvPr/>
            </p:nvSpPr>
            <p:spPr>
              <a:xfrm rot="21326916" flipV="1">
                <a:off x="1759885" y="4338525"/>
                <a:ext cx="238117" cy="65555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ysClr val="windowText" lastClr="000000"/>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101" name="Flowchart: Terminator 100">
                <a:extLst>
                  <a:ext uri="{FF2B5EF4-FFF2-40B4-BE49-F238E27FC236}">
                    <a16:creationId xmlns:a16="http://schemas.microsoft.com/office/drawing/2014/main" id="{410066F1-79B7-C90C-EA32-3CDC744F43BD}"/>
                  </a:ext>
                </a:extLst>
              </p:cNvPr>
              <p:cNvSpPr/>
              <p:nvPr/>
            </p:nvSpPr>
            <p:spPr>
              <a:xfrm rot="2262586">
                <a:off x="1982451" y="4250787"/>
                <a:ext cx="81137" cy="190719"/>
              </a:xfrm>
              <a:prstGeom prst="flowChartTerminator">
                <a:avLst/>
              </a:prstGeom>
              <a:solidFill>
                <a:srgbClr val="CC9A62"/>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102" name="Flowchart: Terminator 101">
                <a:extLst>
                  <a:ext uri="{FF2B5EF4-FFF2-40B4-BE49-F238E27FC236}">
                    <a16:creationId xmlns:a16="http://schemas.microsoft.com/office/drawing/2014/main" id="{28B564E8-D16E-335E-5EAB-2EBF989130D4}"/>
                  </a:ext>
                </a:extLst>
              </p:cNvPr>
              <p:cNvSpPr/>
              <p:nvPr/>
            </p:nvSpPr>
            <p:spPr>
              <a:xfrm rot="19337414" flipH="1">
                <a:off x="1444968" y="4247947"/>
                <a:ext cx="81137" cy="217929"/>
              </a:xfrm>
              <a:prstGeom prst="flowChartTerminator">
                <a:avLst/>
              </a:prstGeom>
              <a:solidFill>
                <a:srgbClr val="CC9A62"/>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103" name="Flowchart: Connector 102">
                <a:extLst>
                  <a:ext uri="{FF2B5EF4-FFF2-40B4-BE49-F238E27FC236}">
                    <a16:creationId xmlns:a16="http://schemas.microsoft.com/office/drawing/2014/main" id="{4DD0783F-568A-6BA8-563B-265713B50CDE}"/>
                  </a:ext>
                </a:extLst>
              </p:cNvPr>
              <p:cNvSpPr/>
              <p:nvPr/>
            </p:nvSpPr>
            <p:spPr>
              <a:xfrm>
                <a:off x="1737752" y="3813418"/>
                <a:ext cx="45719" cy="45719"/>
              </a:xfrm>
              <a:prstGeom prst="flowChartConnector">
                <a:avLst/>
              </a:prstGeom>
              <a:solidFill>
                <a:sysClr val="windowText" lastClr="000000"/>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104" name="Flowchart: Connector 103">
                <a:extLst>
                  <a:ext uri="{FF2B5EF4-FFF2-40B4-BE49-F238E27FC236}">
                    <a16:creationId xmlns:a16="http://schemas.microsoft.com/office/drawing/2014/main" id="{17EFBB27-DEEF-BFBB-335C-7DB37DA0FF44}"/>
                  </a:ext>
                </a:extLst>
              </p:cNvPr>
              <p:cNvSpPr/>
              <p:nvPr/>
            </p:nvSpPr>
            <p:spPr>
              <a:xfrm>
                <a:off x="1737752" y="3879642"/>
                <a:ext cx="45719" cy="45719"/>
              </a:xfrm>
              <a:prstGeom prst="flowChartConnector">
                <a:avLst/>
              </a:prstGeom>
              <a:solidFill>
                <a:sysClr val="windowText" lastClr="000000"/>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grpSp>
            <p:nvGrpSpPr>
              <p:cNvPr id="105" name="Group 104">
                <a:extLst>
                  <a:ext uri="{FF2B5EF4-FFF2-40B4-BE49-F238E27FC236}">
                    <a16:creationId xmlns:a16="http://schemas.microsoft.com/office/drawing/2014/main" id="{9F600E29-D5D5-BC1D-01A1-280451ED3324}"/>
                  </a:ext>
                </a:extLst>
              </p:cNvPr>
              <p:cNvGrpSpPr/>
              <p:nvPr/>
            </p:nvGrpSpPr>
            <p:grpSpPr>
              <a:xfrm>
                <a:off x="1824601" y="3766615"/>
                <a:ext cx="186550" cy="273856"/>
                <a:chOff x="859632" y="2338402"/>
                <a:chExt cx="571500" cy="788345"/>
              </a:xfrm>
            </p:grpSpPr>
            <p:sp>
              <p:nvSpPr>
                <p:cNvPr id="106" name="Rectangle 105">
                  <a:extLst>
                    <a:ext uri="{FF2B5EF4-FFF2-40B4-BE49-F238E27FC236}">
                      <a16:creationId xmlns:a16="http://schemas.microsoft.com/office/drawing/2014/main" id="{0708597C-18BB-D0A3-D2A6-D0E71A9DA74F}"/>
                    </a:ext>
                  </a:extLst>
                </p:cNvPr>
                <p:cNvSpPr/>
                <p:nvPr/>
              </p:nvSpPr>
              <p:spPr>
                <a:xfrm>
                  <a:off x="977900" y="2707482"/>
                  <a:ext cx="342900" cy="85080"/>
                </a:xfrm>
                <a:prstGeom prst="rect">
                  <a:avLst/>
                </a:prstGeom>
                <a:solidFill>
                  <a:sysClr val="window" lastClr="FFFFFF"/>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pic>
              <p:nvPicPr>
                <p:cNvPr id="107" name="Picture 106">
                  <a:extLst>
                    <a:ext uri="{FF2B5EF4-FFF2-40B4-BE49-F238E27FC236}">
                      <a16:creationId xmlns:a16="http://schemas.microsoft.com/office/drawing/2014/main" id="{8089F105-D4C2-C4E0-3229-15E0814465F2}"/>
                    </a:ext>
                  </a:extLst>
                </p:cNvPr>
                <p:cNvPicPr>
                  <a:picLocks noChangeAspect="1"/>
                </p:cNvPicPr>
                <p:nvPr/>
              </p:nvPicPr>
              <p:blipFill>
                <a:blip r:embed="rId5" cstate="hqprint">
                  <a:extLst>
                    <a:ext uri="{28A0092B-C50C-407E-A947-70E740481C1C}">
                      <a14:useLocalDpi xmlns:a14="http://schemas.microsoft.com/office/drawing/2010/main" val="0"/>
                    </a:ext>
                  </a:extLst>
                </a:blip>
                <a:stretch>
                  <a:fillRect/>
                </a:stretch>
              </p:blipFill>
              <p:spPr>
                <a:xfrm>
                  <a:off x="859632" y="2338402"/>
                  <a:ext cx="571500" cy="788345"/>
                </a:xfrm>
                <a:prstGeom prst="rect">
                  <a:avLst/>
                </a:prstGeom>
              </p:spPr>
            </p:pic>
          </p:grpSp>
        </p:grpSp>
        <p:grpSp>
          <p:nvGrpSpPr>
            <p:cNvPr id="56" name="Group 55">
              <a:extLst>
                <a:ext uri="{FF2B5EF4-FFF2-40B4-BE49-F238E27FC236}">
                  <a16:creationId xmlns:a16="http://schemas.microsoft.com/office/drawing/2014/main" id="{4DCF8DB0-E236-06C3-3296-914AFE042588}"/>
                </a:ext>
              </a:extLst>
            </p:cNvPr>
            <p:cNvGrpSpPr/>
            <p:nvPr/>
          </p:nvGrpSpPr>
          <p:grpSpPr>
            <a:xfrm>
              <a:off x="6691491" y="2806888"/>
              <a:ext cx="619704" cy="543277"/>
              <a:chOff x="6691491" y="2806888"/>
              <a:chExt cx="619704" cy="543277"/>
            </a:xfrm>
          </p:grpSpPr>
          <p:grpSp>
            <p:nvGrpSpPr>
              <p:cNvPr id="57" name="Group 56">
                <a:extLst>
                  <a:ext uri="{FF2B5EF4-FFF2-40B4-BE49-F238E27FC236}">
                    <a16:creationId xmlns:a16="http://schemas.microsoft.com/office/drawing/2014/main" id="{2373E9B5-7E61-4A1E-73EC-5423A556B098}"/>
                  </a:ext>
                </a:extLst>
              </p:cNvPr>
              <p:cNvGrpSpPr/>
              <p:nvPr/>
            </p:nvGrpSpPr>
            <p:grpSpPr>
              <a:xfrm rot="1705800" flipH="1">
                <a:off x="7029053" y="2809412"/>
                <a:ext cx="282142" cy="177928"/>
                <a:chOff x="5136060" y="1710152"/>
                <a:chExt cx="538831" cy="347248"/>
              </a:xfrm>
            </p:grpSpPr>
            <p:sp>
              <p:nvSpPr>
                <p:cNvPr id="73" name="Oval 5">
                  <a:extLst>
                    <a:ext uri="{FF2B5EF4-FFF2-40B4-BE49-F238E27FC236}">
                      <a16:creationId xmlns:a16="http://schemas.microsoft.com/office/drawing/2014/main" id="{1218B857-B324-D7FC-8F59-78E90E9EA6C2}"/>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grpSp>
              <p:nvGrpSpPr>
                <p:cNvPr id="74" name="Group 73">
                  <a:extLst>
                    <a:ext uri="{FF2B5EF4-FFF2-40B4-BE49-F238E27FC236}">
                      <a16:creationId xmlns:a16="http://schemas.microsoft.com/office/drawing/2014/main" id="{2CEB8E8F-C402-213D-DBFB-751105AA9454}"/>
                    </a:ext>
                  </a:extLst>
                </p:cNvPr>
                <p:cNvGrpSpPr/>
                <p:nvPr/>
              </p:nvGrpSpPr>
              <p:grpSpPr>
                <a:xfrm rot="20545732">
                  <a:off x="5242936" y="1710152"/>
                  <a:ext cx="85726" cy="45719"/>
                  <a:chOff x="5293988" y="1700325"/>
                  <a:chExt cx="85726" cy="42639"/>
                </a:xfrm>
              </p:grpSpPr>
              <p:cxnSp>
                <p:nvCxnSpPr>
                  <p:cNvPr id="80" name="Straight Connector 79">
                    <a:extLst>
                      <a:ext uri="{FF2B5EF4-FFF2-40B4-BE49-F238E27FC236}">
                        <a16:creationId xmlns:a16="http://schemas.microsoft.com/office/drawing/2014/main" id="{0404EFD6-8F2D-84D2-8CBE-104939777AED}"/>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81" name="Straight Connector 80">
                    <a:extLst>
                      <a:ext uri="{FF2B5EF4-FFF2-40B4-BE49-F238E27FC236}">
                        <a16:creationId xmlns:a16="http://schemas.microsoft.com/office/drawing/2014/main" id="{E034EE52-B91E-75EB-EDBC-4B3DCB61B583}"/>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82" name="Straight Connector 81">
                    <a:extLst>
                      <a:ext uri="{FF2B5EF4-FFF2-40B4-BE49-F238E27FC236}">
                        <a16:creationId xmlns:a16="http://schemas.microsoft.com/office/drawing/2014/main" id="{3A9DEF66-C24B-52D2-445A-B08AD41503F8}"/>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75" name="Oval 4">
                  <a:extLst>
                    <a:ext uri="{FF2B5EF4-FFF2-40B4-BE49-F238E27FC236}">
                      <a16:creationId xmlns:a16="http://schemas.microsoft.com/office/drawing/2014/main" id="{E957BD82-C9C8-31C3-21B0-A47E593E5141}"/>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76" name="Oval 75">
                  <a:extLst>
                    <a:ext uri="{FF2B5EF4-FFF2-40B4-BE49-F238E27FC236}">
                      <a16:creationId xmlns:a16="http://schemas.microsoft.com/office/drawing/2014/main" id="{52508ECF-19E4-C2C8-2CEA-1EDE52587E29}"/>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77" name="Oval 76">
                  <a:extLst>
                    <a:ext uri="{FF2B5EF4-FFF2-40B4-BE49-F238E27FC236}">
                      <a16:creationId xmlns:a16="http://schemas.microsoft.com/office/drawing/2014/main" id="{CCE7146B-4D89-5130-5653-A12D29A0FBDD}"/>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defTabSz="457200">
                    <a:defRPr/>
                  </a:pPr>
                  <a:endParaRPr lang="en-US" sz="1530" kern="0" dirty="0">
                    <a:solidFill>
                      <a:prstClr val="white"/>
                    </a:solidFill>
                    <a:latin typeface="Calibri" panose="020F0502020204030204"/>
                  </a:endParaRPr>
                </a:p>
              </p:txBody>
            </p:sp>
            <p:sp>
              <p:nvSpPr>
                <p:cNvPr id="78" name="Oval 77">
                  <a:extLst>
                    <a:ext uri="{FF2B5EF4-FFF2-40B4-BE49-F238E27FC236}">
                      <a16:creationId xmlns:a16="http://schemas.microsoft.com/office/drawing/2014/main" id="{9C65F76D-7077-7B4A-9A9C-FC0FE80ABC14}"/>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79" name="Oval 78">
                  <a:extLst>
                    <a:ext uri="{FF2B5EF4-FFF2-40B4-BE49-F238E27FC236}">
                      <a16:creationId xmlns:a16="http://schemas.microsoft.com/office/drawing/2014/main" id="{981F02E6-C366-3124-3A50-78C22505815A}"/>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grpSp>
          <p:grpSp>
            <p:nvGrpSpPr>
              <p:cNvPr id="58" name="Group 57">
                <a:extLst>
                  <a:ext uri="{FF2B5EF4-FFF2-40B4-BE49-F238E27FC236}">
                    <a16:creationId xmlns:a16="http://schemas.microsoft.com/office/drawing/2014/main" id="{36065524-095F-4753-EFED-CE439E9E1466}"/>
                  </a:ext>
                </a:extLst>
              </p:cNvPr>
              <p:cNvGrpSpPr/>
              <p:nvPr/>
            </p:nvGrpSpPr>
            <p:grpSpPr>
              <a:xfrm>
                <a:off x="6818615" y="3093579"/>
                <a:ext cx="348230" cy="256586"/>
                <a:chOff x="2751023" y="2876401"/>
                <a:chExt cx="306685" cy="217634"/>
              </a:xfrm>
            </p:grpSpPr>
            <p:sp>
              <p:nvSpPr>
                <p:cNvPr id="71" name="Chord 14349">
                  <a:extLst>
                    <a:ext uri="{FF2B5EF4-FFF2-40B4-BE49-F238E27FC236}">
                      <a16:creationId xmlns:a16="http://schemas.microsoft.com/office/drawing/2014/main" id="{CC436D6C-AA75-4E69-D694-6D61889E514E}"/>
                    </a:ext>
                  </a:extLst>
                </p:cNvPr>
                <p:cNvSpPr/>
                <p:nvPr/>
              </p:nvSpPr>
              <p:spPr>
                <a:xfrm rot="19648850">
                  <a:off x="2751398" y="2876401"/>
                  <a:ext cx="306310" cy="217634"/>
                </a:xfrm>
                <a:custGeom>
                  <a:avLst/>
                  <a:gdLst>
                    <a:gd name="connsiteX0" fmla="*/ 278593 w 328789"/>
                    <a:gd name="connsiteY0" fmla="*/ 272954 h 317511"/>
                    <a:gd name="connsiteX1" fmla="*/ 87132 w 328789"/>
                    <a:gd name="connsiteY1" fmla="*/ 298886 h 317511"/>
                    <a:gd name="connsiteX2" fmla="*/ 4328 w 328789"/>
                    <a:gd name="connsiteY2" fmla="*/ 122563 h 317511"/>
                    <a:gd name="connsiteX3" fmla="*/ 278593 w 328789"/>
                    <a:gd name="connsiteY3" fmla="*/ 272954 h 317511"/>
                    <a:gd name="connsiteX0" fmla="*/ 296447 w 296447"/>
                    <a:gd name="connsiteY0" fmla="*/ 173784 h 218344"/>
                    <a:gd name="connsiteX1" fmla="*/ 104986 w 296447"/>
                    <a:gd name="connsiteY1" fmla="*/ 199716 h 218344"/>
                    <a:gd name="connsiteX2" fmla="*/ 3208 w 296447"/>
                    <a:gd name="connsiteY2" fmla="*/ 0 h 218344"/>
                    <a:gd name="connsiteX3" fmla="*/ 296447 w 296447"/>
                    <a:gd name="connsiteY3" fmla="*/ 173784 h 218344"/>
                    <a:gd name="connsiteX0" fmla="*/ 301190 w 301190"/>
                    <a:gd name="connsiteY0" fmla="*/ 179631 h 220442"/>
                    <a:gd name="connsiteX1" fmla="*/ 104986 w 301190"/>
                    <a:gd name="connsiteY1" fmla="*/ 199716 h 220442"/>
                    <a:gd name="connsiteX2" fmla="*/ 3208 w 301190"/>
                    <a:gd name="connsiteY2" fmla="*/ 0 h 220442"/>
                    <a:gd name="connsiteX3" fmla="*/ 301190 w 301190"/>
                    <a:gd name="connsiteY3" fmla="*/ 179631 h 220442"/>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Lst>
                  <a:ahLst/>
                  <a:cxnLst>
                    <a:cxn ang="0">
                      <a:pos x="connsiteX0" y="connsiteY0"/>
                    </a:cxn>
                    <a:cxn ang="0">
                      <a:pos x="connsiteX1" y="connsiteY1"/>
                    </a:cxn>
                    <a:cxn ang="0">
                      <a:pos x="connsiteX2" y="connsiteY2"/>
                    </a:cxn>
                    <a:cxn ang="0">
                      <a:pos x="connsiteX3" y="connsiteY3"/>
                    </a:cxn>
                  </a:cxnLst>
                  <a:rect l="l" t="t" r="r" b="b"/>
                  <a:pathLst>
                    <a:path w="306310" h="217634">
                      <a:moveTo>
                        <a:pt x="306310" y="171599"/>
                      </a:moveTo>
                      <a:cubicBezTo>
                        <a:pt x="255054" y="219399"/>
                        <a:pt x="167882" y="232055"/>
                        <a:pt x="104986" y="199716"/>
                      </a:cubicBezTo>
                      <a:cubicBezTo>
                        <a:pt x="39173" y="165876"/>
                        <a:pt x="-13790" y="70108"/>
                        <a:pt x="3208" y="0"/>
                      </a:cubicBezTo>
                      <a:cubicBezTo>
                        <a:pt x="84012" y="80074"/>
                        <a:pt x="202814" y="144835"/>
                        <a:pt x="306310" y="171599"/>
                      </a:cubicBezTo>
                      <a:close/>
                    </a:path>
                  </a:pathLst>
                </a:custGeom>
                <a:solidFill>
                  <a:srgbClr val="EA5916"/>
                </a:solidFill>
                <a:ln w="12700" cap="flat" cmpd="sng" algn="ctr">
                  <a:noFill/>
                  <a:prstDash val="solid"/>
                  <a:miter lim="800000"/>
                </a:ln>
                <a:effectLst/>
              </p:spPr>
              <p:txBody>
                <a:bodyPr rtlCol="0" anchor="ctr"/>
                <a:lstStyle/>
                <a:p>
                  <a:pPr algn="ctr" defTabSz="457200">
                    <a:defRPr/>
                  </a:pPr>
                  <a:endParaRPr lang="en-US" sz="1530" kern="0" dirty="0">
                    <a:solidFill>
                      <a:prstClr val="white"/>
                    </a:solidFill>
                    <a:latin typeface="Calibri" panose="020F0502020204030204"/>
                  </a:endParaRPr>
                </a:p>
              </p:txBody>
            </p:sp>
            <p:sp>
              <p:nvSpPr>
                <p:cNvPr id="72" name="Chord 14349">
                  <a:extLst>
                    <a:ext uri="{FF2B5EF4-FFF2-40B4-BE49-F238E27FC236}">
                      <a16:creationId xmlns:a16="http://schemas.microsoft.com/office/drawing/2014/main" id="{9135AD58-4324-A04B-7A1B-87E438425221}"/>
                    </a:ext>
                  </a:extLst>
                </p:cNvPr>
                <p:cNvSpPr/>
                <p:nvPr/>
              </p:nvSpPr>
              <p:spPr>
                <a:xfrm rot="19648850">
                  <a:off x="2751023" y="2881434"/>
                  <a:ext cx="295138" cy="178221"/>
                </a:xfrm>
                <a:custGeom>
                  <a:avLst/>
                  <a:gdLst>
                    <a:gd name="connsiteX0" fmla="*/ 278593 w 328789"/>
                    <a:gd name="connsiteY0" fmla="*/ 272954 h 317511"/>
                    <a:gd name="connsiteX1" fmla="*/ 87132 w 328789"/>
                    <a:gd name="connsiteY1" fmla="*/ 298886 h 317511"/>
                    <a:gd name="connsiteX2" fmla="*/ 4328 w 328789"/>
                    <a:gd name="connsiteY2" fmla="*/ 122563 h 317511"/>
                    <a:gd name="connsiteX3" fmla="*/ 278593 w 328789"/>
                    <a:gd name="connsiteY3" fmla="*/ 272954 h 317511"/>
                    <a:gd name="connsiteX0" fmla="*/ 296447 w 296447"/>
                    <a:gd name="connsiteY0" fmla="*/ 173784 h 218344"/>
                    <a:gd name="connsiteX1" fmla="*/ 104986 w 296447"/>
                    <a:gd name="connsiteY1" fmla="*/ 199716 h 218344"/>
                    <a:gd name="connsiteX2" fmla="*/ 3208 w 296447"/>
                    <a:gd name="connsiteY2" fmla="*/ 0 h 218344"/>
                    <a:gd name="connsiteX3" fmla="*/ 296447 w 296447"/>
                    <a:gd name="connsiteY3" fmla="*/ 173784 h 218344"/>
                    <a:gd name="connsiteX0" fmla="*/ 301190 w 301190"/>
                    <a:gd name="connsiteY0" fmla="*/ 179631 h 220442"/>
                    <a:gd name="connsiteX1" fmla="*/ 104986 w 301190"/>
                    <a:gd name="connsiteY1" fmla="*/ 199716 h 220442"/>
                    <a:gd name="connsiteX2" fmla="*/ 3208 w 301190"/>
                    <a:gd name="connsiteY2" fmla="*/ 0 h 220442"/>
                    <a:gd name="connsiteX3" fmla="*/ 301190 w 301190"/>
                    <a:gd name="connsiteY3" fmla="*/ 179631 h 220442"/>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83370 w 383370"/>
                    <a:gd name="connsiteY0" fmla="*/ 272262 h 318297"/>
                    <a:gd name="connsiteX1" fmla="*/ 182046 w 383370"/>
                    <a:gd name="connsiteY1" fmla="*/ 300379 h 318297"/>
                    <a:gd name="connsiteX2" fmla="*/ 1499 w 383370"/>
                    <a:gd name="connsiteY2" fmla="*/ 0 h 318297"/>
                    <a:gd name="connsiteX3" fmla="*/ 383370 w 383370"/>
                    <a:gd name="connsiteY3" fmla="*/ 272262 h 318297"/>
                    <a:gd name="connsiteX0" fmla="*/ 415201 w 415201"/>
                    <a:gd name="connsiteY0" fmla="*/ 287430 h 324084"/>
                    <a:gd name="connsiteX1" fmla="*/ 182046 w 415201"/>
                    <a:gd name="connsiteY1" fmla="*/ 300379 h 324084"/>
                    <a:gd name="connsiteX2" fmla="*/ 1499 w 415201"/>
                    <a:gd name="connsiteY2" fmla="*/ 0 h 324084"/>
                    <a:gd name="connsiteX3" fmla="*/ 415201 w 415201"/>
                    <a:gd name="connsiteY3" fmla="*/ 287430 h 324084"/>
                    <a:gd name="connsiteX0" fmla="*/ 414994 w 414994"/>
                    <a:gd name="connsiteY0" fmla="*/ 287430 h 307686"/>
                    <a:gd name="connsiteX1" fmla="*/ 205240 w 414994"/>
                    <a:gd name="connsiteY1" fmla="*/ 255313 h 307686"/>
                    <a:gd name="connsiteX2" fmla="*/ 1292 w 414994"/>
                    <a:gd name="connsiteY2" fmla="*/ 0 h 307686"/>
                    <a:gd name="connsiteX3" fmla="*/ 414994 w 414994"/>
                    <a:gd name="connsiteY3" fmla="*/ 287430 h 307686"/>
                  </a:gdLst>
                  <a:ahLst/>
                  <a:cxnLst>
                    <a:cxn ang="0">
                      <a:pos x="connsiteX0" y="connsiteY0"/>
                    </a:cxn>
                    <a:cxn ang="0">
                      <a:pos x="connsiteX1" y="connsiteY1"/>
                    </a:cxn>
                    <a:cxn ang="0">
                      <a:pos x="connsiteX2" y="connsiteY2"/>
                    </a:cxn>
                    <a:cxn ang="0">
                      <a:pos x="connsiteX3" y="connsiteY3"/>
                    </a:cxn>
                  </a:cxnLst>
                  <a:rect l="l" t="t" r="r" b="b"/>
                  <a:pathLst>
                    <a:path w="414994" h="307686">
                      <a:moveTo>
                        <a:pt x="414994" y="287430"/>
                      </a:moveTo>
                      <a:cubicBezTo>
                        <a:pt x="363738" y="335230"/>
                        <a:pt x="268136" y="287652"/>
                        <a:pt x="205240" y="255313"/>
                      </a:cubicBezTo>
                      <a:cubicBezTo>
                        <a:pt x="139427" y="221473"/>
                        <a:pt x="-15706" y="70108"/>
                        <a:pt x="1292" y="0"/>
                      </a:cubicBezTo>
                      <a:cubicBezTo>
                        <a:pt x="82096" y="80074"/>
                        <a:pt x="311498" y="260666"/>
                        <a:pt x="414994" y="287430"/>
                      </a:cubicBezTo>
                      <a:close/>
                    </a:path>
                  </a:pathLst>
                </a:custGeom>
                <a:solidFill>
                  <a:srgbClr val="FFF8F6"/>
                </a:solidFill>
                <a:ln w="12700" cap="flat" cmpd="sng" algn="ctr">
                  <a:noFill/>
                  <a:prstDash val="solid"/>
                  <a:miter lim="800000"/>
                </a:ln>
                <a:effectLst/>
              </p:spPr>
              <p:txBody>
                <a:bodyPr rtlCol="0" anchor="ctr"/>
                <a:lstStyle/>
                <a:p>
                  <a:pPr algn="ctr" defTabSz="457200">
                    <a:defRPr/>
                  </a:pPr>
                  <a:endParaRPr lang="en-US" sz="1530" kern="0" dirty="0">
                    <a:solidFill>
                      <a:prstClr val="white"/>
                    </a:solidFill>
                    <a:latin typeface="Calibri" panose="020F0502020204030204"/>
                  </a:endParaRPr>
                </a:p>
              </p:txBody>
            </p:sp>
          </p:grpSp>
          <p:sp>
            <p:nvSpPr>
              <p:cNvPr id="59" name="Freeform: Shape 58">
                <a:extLst>
                  <a:ext uri="{FF2B5EF4-FFF2-40B4-BE49-F238E27FC236}">
                    <a16:creationId xmlns:a16="http://schemas.microsoft.com/office/drawing/2014/main" id="{DCBEB5F1-0F7D-4A67-86FC-B9D804D94AED}"/>
                  </a:ext>
                </a:extLst>
              </p:cNvPr>
              <p:cNvSpPr/>
              <p:nvPr/>
            </p:nvSpPr>
            <p:spPr>
              <a:xfrm>
                <a:off x="6923222" y="3013865"/>
                <a:ext cx="113729" cy="102235"/>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grpSp>
            <p:nvGrpSpPr>
              <p:cNvPr id="60" name="Group 59">
                <a:extLst>
                  <a:ext uri="{FF2B5EF4-FFF2-40B4-BE49-F238E27FC236}">
                    <a16:creationId xmlns:a16="http://schemas.microsoft.com/office/drawing/2014/main" id="{A23D8259-B851-DB72-E7D3-8F0100835280}"/>
                  </a:ext>
                </a:extLst>
              </p:cNvPr>
              <p:cNvGrpSpPr/>
              <p:nvPr/>
            </p:nvGrpSpPr>
            <p:grpSpPr>
              <a:xfrm rot="19720146">
                <a:off x="6691491" y="2806888"/>
                <a:ext cx="265906" cy="188796"/>
                <a:chOff x="5136060" y="1710152"/>
                <a:chExt cx="538831" cy="347248"/>
              </a:xfrm>
            </p:grpSpPr>
            <p:sp>
              <p:nvSpPr>
                <p:cNvPr id="61" name="Oval 5">
                  <a:extLst>
                    <a:ext uri="{FF2B5EF4-FFF2-40B4-BE49-F238E27FC236}">
                      <a16:creationId xmlns:a16="http://schemas.microsoft.com/office/drawing/2014/main" id="{2AC4C8C9-0EB6-00E9-D3B0-D264A040DE97}"/>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grpSp>
              <p:nvGrpSpPr>
                <p:cNvPr id="62" name="Group 61">
                  <a:extLst>
                    <a:ext uri="{FF2B5EF4-FFF2-40B4-BE49-F238E27FC236}">
                      <a16:creationId xmlns:a16="http://schemas.microsoft.com/office/drawing/2014/main" id="{2610607C-F7A3-C017-926E-BB47E46F325C}"/>
                    </a:ext>
                  </a:extLst>
                </p:cNvPr>
                <p:cNvGrpSpPr/>
                <p:nvPr/>
              </p:nvGrpSpPr>
              <p:grpSpPr>
                <a:xfrm rot="20545732">
                  <a:off x="5242936" y="1710152"/>
                  <a:ext cx="85726" cy="45719"/>
                  <a:chOff x="5293988" y="1700325"/>
                  <a:chExt cx="85726" cy="42639"/>
                </a:xfrm>
              </p:grpSpPr>
              <p:cxnSp>
                <p:nvCxnSpPr>
                  <p:cNvPr id="68" name="Straight Connector 67">
                    <a:extLst>
                      <a:ext uri="{FF2B5EF4-FFF2-40B4-BE49-F238E27FC236}">
                        <a16:creationId xmlns:a16="http://schemas.microsoft.com/office/drawing/2014/main" id="{FE0C8876-FFA4-6A66-2FA8-9A2AD2051791}"/>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69" name="Straight Connector 68">
                    <a:extLst>
                      <a:ext uri="{FF2B5EF4-FFF2-40B4-BE49-F238E27FC236}">
                        <a16:creationId xmlns:a16="http://schemas.microsoft.com/office/drawing/2014/main" id="{2FDB0D21-EC5A-9C5A-B5A3-47CC53DF25A0}"/>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70" name="Straight Connector 69">
                    <a:extLst>
                      <a:ext uri="{FF2B5EF4-FFF2-40B4-BE49-F238E27FC236}">
                        <a16:creationId xmlns:a16="http://schemas.microsoft.com/office/drawing/2014/main" id="{892E8DD5-1DDA-6E81-281B-5E89C0D9A1CF}"/>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63" name="Oval 4">
                  <a:extLst>
                    <a:ext uri="{FF2B5EF4-FFF2-40B4-BE49-F238E27FC236}">
                      <a16:creationId xmlns:a16="http://schemas.microsoft.com/office/drawing/2014/main" id="{B2CBC6A8-A910-65FE-D4CC-19650D19C3BF}"/>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64" name="Oval 63">
                  <a:extLst>
                    <a:ext uri="{FF2B5EF4-FFF2-40B4-BE49-F238E27FC236}">
                      <a16:creationId xmlns:a16="http://schemas.microsoft.com/office/drawing/2014/main" id="{126A555E-3256-8385-843C-7EDE13262784}"/>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65" name="Oval 64">
                  <a:extLst>
                    <a:ext uri="{FF2B5EF4-FFF2-40B4-BE49-F238E27FC236}">
                      <a16:creationId xmlns:a16="http://schemas.microsoft.com/office/drawing/2014/main" id="{0ED62333-C58A-440E-0FC0-660E74809314}"/>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defTabSz="457200">
                    <a:defRPr/>
                  </a:pPr>
                  <a:endParaRPr lang="en-US" sz="1530" kern="0" dirty="0">
                    <a:solidFill>
                      <a:prstClr val="white"/>
                    </a:solidFill>
                    <a:latin typeface="Calibri" panose="020F0502020204030204"/>
                  </a:endParaRPr>
                </a:p>
              </p:txBody>
            </p:sp>
            <p:sp>
              <p:nvSpPr>
                <p:cNvPr id="66" name="Oval 65">
                  <a:extLst>
                    <a:ext uri="{FF2B5EF4-FFF2-40B4-BE49-F238E27FC236}">
                      <a16:creationId xmlns:a16="http://schemas.microsoft.com/office/drawing/2014/main" id="{E9766574-F87F-AB36-A445-F9B596B72220}"/>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67" name="Oval 66">
                  <a:extLst>
                    <a:ext uri="{FF2B5EF4-FFF2-40B4-BE49-F238E27FC236}">
                      <a16:creationId xmlns:a16="http://schemas.microsoft.com/office/drawing/2014/main" id="{A903B8A1-36E1-5611-DBAB-3FD12D059861}"/>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grpSp>
        </p:grpSp>
      </p:grpSp>
      <p:pic>
        <p:nvPicPr>
          <p:cNvPr id="112" name="Picture 111">
            <a:extLst>
              <a:ext uri="{FF2B5EF4-FFF2-40B4-BE49-F238E27FC236}">
                <a16:creationId xmlns:a16="http://schemas.microsoft.com/office/drawing/2014/main" id="{F3E52254-2A19-48BA-1935-E945F0FE6F00}"/>
              </a:ext>
            </a:extLst>
          </p:cNvPr>
          <p:cNvPicPr>
            <a:picLocks noChangeAspect="1"/>
          </p:cNvPicPr>
          <p:nvPr/>
        </p:nvPicPr>
        <p:blipFill>
          <a:blip r:embed="rId6"/>
          <a:stretch>
            <a:fillRect/>
          </a:stretch>
        </p:blipFill>
        <p:spPr>
          <a:xfrm rot="1169374">
            <a:off x="5402556" y="4194949"/>
            <a:ext cx="1128356" cy="859421"/>
          </a:xfrm>
          <a:prstGeom prst="rect">
            <a:avLst/>
          </a:prstGeom>
          <a:effectLst>
            <a:outerShdw blurRad="50800" dist="38100" dir="8100000" algn="tr" rotWithShape="0">
              <a:prstClr val="black">
                <a:alpha val="40000"/>
              </a:prstClr>
            </a:outerShdw>
          </a:effectLst>
        </p:spPr>
      </p:pic>
      <p:sp>
        <p:nvSpPr>
          <p:cNvPr id="3" name="TextBox 2">
            <a:extLst>
              <a:ext uri="{FF2B5EF4-FFF2-40B4-BE49-F238E27FC236}">
                <a16:creationId xmlns:a16="http://schemas.microsoft.com/office/drawing/2014/main" id="{C1DA55B9-1857-A2AA-8672-B91D11A7CA0C}"/>
              </a:ext>
            </a:extLst>
          </p:cNvPr>
          <p:cNvSpPr txBox="1"/>
          <p:nvPr/>
        </p:nvSpPr>
        <p:spPr>
          <a:xfrm>
            <a:off x="304685" y="1485038"/>
            <a:ext cx="3353913" cy="1569660"/>
          </a:xfrm>
          <a:prstGeom prst="rect">
            <a:avLst/>
          </a:prstGeom>
          <a:noFill/>
        </p:spPr>
        <p:txBody>
          <a:bodyPr wrap="square" rtlCol="0">
            <a:spAutoFit/>
          </a:bodyPr>
          <a:lstStyle/>
          <a:p>
            <a:pPr>
              <a:defRPr/>
            </a:pPr>
            <a:r>
              <a:rPr lang="en-US" sz="2400" dirty="0"/>
              <a:t>Time spent for Manager to complete production worksheet: 7 Minutes</a:t>
            </a:r>
          </a:p>
        </p:txBody>
      </p:sp>
      <p:sp>
        <p:nvSpPr>
          <p:cNvPr id="6" name="TextBox 5">
            <a:extLst>
              <a:ext uri="{FF2B5EF4-FFF2-40B4-BE49-F238E27FC236}">
                <a16:creationId xmlns:a16="http://schemas.microsoft.com/office/drawing/2014/main" id="{51F2A1CF-BBEB-6720-79E5-84E7982409A3}"/>
              </a:ext>
            </a:extLst>
          </p:cNvPr>
          <p:cNvSpPr txBox="1"/>
          <p:nvPr/>
        </p:nvSpPr>
        <p:spPr>
          <a:xfrm>
            <a:off x="8116509" y="3246510"/>
            <a:ext cx="3872079" cy="1569660"/>
          </a:xfrm>
          <a:prstGeom prst="rect">
            <a:avLst/>
          </a:prstGeom>
          <a:noFill/>
        </p:spPr>
        <p:txBody>
          <a:bodyPr wrap="square" rtlCol="0">
            <a:spAutoFit/>
          </a:bodyPr>
          <a:lstStyle/>
          <a:p>
            <a:pPr algn="r">
              <a:defRPr/>
            </a:pPr>
            <a:r>
              <a:rPr lang="en-US" sz="2400" dirty="0"/>
              <a:t>Time spent for Manager to train worker to complete production worksheet: 30 Minutes</a:t>
            </a:r>
          </a:p>
        </p:txBody>
      </p:sp>
      <p:grpSp>
        <p:nvGrpSpPr>
          <p:cNvPr id="4" name="Group 3">
            <a:extLst>
              <a:ext uri="{FF2B5EF4-FFF2-40B4-BE49-F238E27FC236}">
                <a16:creationId xmlns:a16="http://schemas.microsoft.com/office/drawing/2014/main" id="{08479A68-D7E2-0988-9C70-A7F9364914A3}"/>
              </a:ext>
            </a:extLst>
          </p:cNvPr>
          <p:cNvGrpSpPr/>
          <p:nvPr/>
        </p:nvGrpSpPr>
        <p:grpSpPr>
          <a:xfrm>
            <a:off x="3849412" y="1571245"/>
            <a:ext cx="1950766" cy="5286755"/>
            <a:chOff x="3667986" y="1131163"/>
            <a:chExt cx="2132192" cy="5726837"/>
          </a:xfrm>
        </p:grpSpPr>
        <p:grpSp>
          <p:nvGrpSpPr>
            <p:cNvPr id="8" name="Group 7">
              <a:extLst>
                <a:ext uri="{FF2B5EF4-FFF2-40B4-BE49-F238E27FC236}">
                  <a16:creationId xmlns:a16="http://schemas.microsoft.com/office/drawing/2014/main" id="{27F0A225-4DEC-A1B2-A142-94EF949343FB}"/>
                </a:ext>
              </a:extLst>
            </p:cNvPr>
            <p:cNvGrpSpPr/>
            <p:nvPr/>
          </p:nvGrpSpPr>
          <p:grpSpPr>
            <a:xfrm>
              <a:off x="3667986" y="1131163"/>
              <a:ext cx="2132192" cy="5726837"/>
              <a:chOff x="4685943" y="1270812"/>
              <a:chExt cx="2132192" cy="5726837"/>
            </a:xfrm>
          </p:grpSpPr>
          <p:sp>
            <p:nvSpPr>
              <p:cNvPr id="9" name="Freeform: Shape 96">
                <a:extLst>
                  <a:ext uri="{FF2B5EF4-FFF2-40B4-BE49-F238E27FC236}">
                    <a16:creationId xmlns:a16="http://schemas.microsoft.com/office/drawing/2014/main" id="{093D67D6-53DA-1A8B-3CD6-2CA756C92CB2}"/>
                  </a:ext>
                </a:extLst>
              </p:cNvPr>
              <p:cNvSpPr/>
              <p:nvPr/>
            </p:nvSpPr>
            <p:spPr>
              <a:xfrm>
                <a:off x="5203621" y="4569566"/>
                <a:ext cx="1161448" cy="2059369"/>
              </a:xfrm>
              <a:custGeom>
                <a:avLst/>
                <a:gdLst>
                  <a:gd name="connsiteX0" fmla="*/ 0 w 561975"/>
                  <a:gd name="connsiteY0" fmla="*/ 0 h 533400"/>
                  <a:gd name="connsiteX1" fmla="*/ 561975 w 561975"/>
                  <a:gd name="connsiteY1" fmla="*/ 14287 h 533400"/>
                  <a:gd name="connsiteX2" fmla="*/ 552450 w 561975"/>
                  <a:gd name="connsiteY2" fmla="*/ 519112 h 533400"/>
                  <a:gd name="connsiteX3" fmla="*/ 309562 w 561975"/>
                  <a:gd name="connsiteY3" fmla="*/ 523875 h 533400"/>
                  <a:gd name="connsiteX4" fmla="*/ 295275 w 561975"/>
                  <a:gd name="connsiteY4" fmla="*/ 100012 h 533400"/>
                  <a:gd name="connsiteX5" fmla="*/ 295275 w 561975"/>
                  <a:gd name="connsiteY5" fmla="*/ 100012 h 533400"/>
                  <a:gd name="connsiteX6" fmla="*/ 247650 w 561975"/>
                  <a:gd name="connsiteY6" fmla="*/ 100012 h 533400"/>
                  <a:gd name="connsiteX7" fmla="*/ 257175 w 561975"/>
                  <a:gd name="connsiteY7" fmla="*/ 519112 h 533400"/>
                  <a:gd name="connsiteX8" fmla="*/ 4762 w 561975"/>
                  <a:gd name="connsiteY8" fmla="*/ 533400 h 533400"/>
                  <a:gd name="connsiteX9" fmla="*/ 0 w 561975"/>
                  <a:gd name="connsiteY9" fmla="*/ 0 h 533400"/>
                  <a:gd name="connsiteX0" fmla="*/ 0 w 552450"/>
                  <a:gd name="connsiteY0" fmla="*/ 11906 h 545306"/>
                  <a:gd name="connsiteX1" fmla="*/ 547688 w 552450"/>
                  <a:gd name="connsiteY1" fmla="*/ 0 h 545306"/>
                  <a:gd name="connsiteX2" fmla="*/ 552450 w 552450"/>
                  <a:gd name="connsiteY2" fmla="*/ 531018 h 545306"/>
                  <a:gd name="connsiteX3" fmla="*/ 309562 w 552450"/>
                  <a:gd name="connsiteY3" fmla="*/ 535781 h 545306"/>
                  <a:gd name="connsiteX4" fmla="*/ 295275 w 552450"/>
                  <a:gd name="connsiteY4" fmla="*/ 111918 h 545306"/>
                  <a:gd name="connsiteX5" fmla="*/ 295275 w 552450"/>
                  <a:gd name="connsiteY5" fmla="*/ 111918 h 545306"/>
                  <a:gd name="connsiteX6" fmla="*/ 247650 w 552450"/>
                  <a:gd name="connsiteY6" fmla="*/ 111918 h 545306"/>
                  <a:gd name="connsiteX7" fmla="*/ 257175 w 552450"/>
                  <a:gd name="connsiteY7" fmla="*/ 531018 h 545306"/>
                  <a:gd name="connsiteX8" fmla="*/ 4762 w 552450"/>
                  <a:gd name="connsiteY8" fmla="*/ 545306 h 545306"/>
                  <a:gd name="connsiteX9" fmla="*/ 0 w 552450"/>
                  <a:gd name="connsiteY9" fmla="*/ 11906 h 545306"/>
                  <a:gd name="connsiteX0" fmla="*/ 0 w 552450"/>
                  <a:gd name="connsiteY0" fmla="*/ 11906 h 545306"/>
                  <a:gd name="connsiteX1" fmla="*/ 547688 w 552450"/>
                  <a:gd name="connsiteY1" fmla="*/ 0 h 545306"/>
                  <a:gd name="connsiteX2" fmla="*/ 552450 w 552450"/>
                  <a:gd name="connsiteY2" fmla="*/ 531018 h 545306"/>
                  <a:gd name="connsiteX3" fmla="*/ 309562 w 552450"/>
                  <a:gd name="connsiteY3" fmla="*/ 535781 h 545306"/>
                  <a:gd name="connsiteX4" fmla="*/ 295275 w 552450"/>
                  <a:gd name="connsiteY4" fmla="*/ 111918 h 545306"/>
                  <a:gd name="connsiteX5" fmla="*/ 295275 w 552450"/>
                  <a:gd name="connsiteY5" fmla="*/ 111918 h 545306"/>
                  <a:gd name="connsiteX6" fmla="*/ 247650 w 552450"/>
                  <a:gd name="connsiteY6" fmla="*/ 111918 h 545306"/>
                  <a:gd name="connsiteX7" fmla="*/ 257175 w 552450"/>
                  <a:gd name="connsiteY7" fmla="*/ 531018 h 545306"/>
                  <a:gd name="connsiteX8" fmla="*/ 4762 w 552450"/>
                  <a:gd name="connsiteY8" fmla="*/ 545306 h 545306"/>
                  <a:gd name="connsiteX9" fmla="*/ 0 w 552450"/>
                  <a:gd name="connsiteY9" fmla="*/ 11906 h 545306"/>
                  <a:gd name="connsiteX0" fmla="*/ 0 w 552450"/>
                  <a:gd name="connsiteY0" fmla="*/ 11906 h 545306"/>
                  <a:gd name="connsiteX1" fmla="*/ 547688 w 552450"/>
                  <a:gd name="connsiteY1" fmla="*/ 0 h 545306"/>
                  <a:gd name="connsiteX2" fmla="*/ 552450 w 552450"/>
                  <a:gd name="connsiteY2" fmla="*/ 531018 h 545306"/>
                  <a:gd name="connsiteX3" fmla="*/ 309562 w 552450"/>
                  <a:gd name="connsiteY3" fmla="*/ 535781 h 545306"/>
                  <a:gd name="connsiteX4" fmla="*/ 295275 w 552450"/>
                  <a:gd name="connsiteY4" fmla="*/ 111918 h 545306"/>
                  <a:gd name="connsiteX5" fmla="*/ 295275 w 552450"/>
                  <a:gd name="connsiteY5" fmla="*/ 111918 h 545306"/>
                  <a:gd name="connsiteX6" fmla="*/ 247650 w 552450"/>
                  <a:gd name="connsiteY6" fmla="*/ 111918 h 545306"/>
                  <a:gd name="connsiteX7" fmla="*/ 257175 w 552450"/>
                  <a:gd name="connsiteY7" fmla="*/ 531018 h 545306"/>
                  <a:gd name="connsiteX8" fmla="*/ 4762 w 552450"/>
                  <a:gd name="connsiteY8" fmla="*/ 545306 h 545306"/>
                  <a:gd name="connsiteX9" fmla="*/ 0 w 552450"/>
                  <a:gd name="connsiteY9" fmla="*/ 11906 h 545306"/>
                  <a:gd name="connsiteX0" fmla="*/ 0 w 552450"/>
                  <a:gd name="connsiteY0" fmla="*/ 11906 h 535781"/>
                  <a:gd name="connsiteX1" fmla="*/ 547688 w 552450"/>
                  <a:gd name="connsiteY1" fmla="*/ 0 h 535781"/>
                  <a:gd name="connsiteX2" fmla="*/ 552450 w 552450"/>
                  <a:gd name="connsiteY2" fmla="*/ 531018 h 535781"/>
                  <a:gd name="connsiteX3" fmla="*/ 309562 w 552450"/>
                  <a:gd name="connsiteY3" fmla="*/ 535781 h 535781"/>
                  <a:gd name="connsiteX4" fmla="*/ 295275 w 552450"/>
                  <a:gd name="connsiteY4" fmla="*/ 111918 h 535781"/>
                  <a:gd name="connsiteX5" fmla="*/ 295275 w 552450"/>
                  <a:gd name="connsiteY5" fmla="*/ 111918 h 535781"/>
                  <a:gd name="connsiteX6" fmla="*/ 247650 w 552450"/>
                  <a:gd name="connsiteY6" fmla="*/ 111918 h 535781"/>
                  <a:gd name="connsiteX7" fmla="*/ 257175 w 552450"/>
                  <a:gd name="connsiteY7" fmla="*/ 531018 h 535781"/>
                  <a:gd name="connsiteX8" fmla="*/ 4762 w 552450"/>
                  <a:gd name="connsiteY8" fmla="*/ 531018 h 535781"/>
                  <a:gd name="connsiteX9" fmla="*/ 0 w 552450"/>
                  <a:gd name="connsiteY9" fmla="*/ 11906 h 535781"/>
                  <a:gd name="connsiteX0" fmla="*/ 0 w 552450"/>
                  <a:gd name="connsiteY0" fmla="*/ 11906 h 535781"/>
                  <a:gd name="connsiteX1" fmla="*/ 547688 w 552450"/>
                  <a:gd name="connsiteY1" fmla="*/ 0 h 535781"/>
                  <a:gd name="connsiteX2" fmla="*/ 552450 w 552450"/>
                  <a:gd name="connsiteY2" fmla="*/ 531018 h 535781"/>
                  <a:gd name="connsiteX3" fmla="*/ 309562 w 552450"/>
                  <a:gd name="connsiteY3" fmla="*/ 535781 h 535781"/>
                  <a:gd name="connsiteX4" fmla="*/ 295275 w 552450"/>
                  <a:gd name="connsiteY4" fmla="*/ 111918 h 535781"/>
                  <a:gd name="connsiteX5" fmla="*/ 295275 w 552450"/>
                  <a:gd name="connsiteY5" fmla="*/ 111918 h 535781"/>
                  <a:gd name="connsiteX6" fmla="*/ 257175 w 552450"/>
                  <a:gd name="connsiteY6" fmla="*/ 111918 h 535781"/>
                  <a:gd name="connsiteX7" fmla="*/ 257175 w 552450"/>
                  <a:gd name="connsiteY7" fmla="*/ 531018 h 535781"/>
                  <a:gd name="connsiteX8" fmla="*/ 4762 w 552450"/>
                  <a:gd name="connsiteY8" fmla="*/ 531018 h 535781"/>
                  <a:gd name="connsiteX9" fmla="*/ 0 w 552450"/>
                  <a:gd name="connsiteY9" fmla="*/ 11906 h 535781"/>
                  <a:gd name="connsiteX0" fmla="*/ 0 w 552450"/>
                  <a:gd name="connsiteY0" fmla="*/ 11906 h 535781"/>
                  <a:gd name="connsiteX1" fmla="*/ 547688 w 552450"/>
                  <a:gd name="connsiteY1" fmla="*/ 0 h 535781"/>
                  <a:gd name="connsiteX2" fmla="*/ 552450 w 552450"/>
                  <a:gd name="connsiteY2" fmla="*/ 531018 h 535781"/>
                  <a:gd name="connsiteX3" fmla="*/ 309562 w 552450"/>
                  <a:gd name="connsiteY3" fmla="*/ 535781 h 535781"/>
                  <a:gd name="connsiteX4" fmla="*/ 295275 w 552450"/>
                  <a:gd name="connsiteY4" fmla="*/ 111918 h 535781"/>
                  <a:gd name="connsiteX5" fmla="*/ 295275 w 552450"/>
                  <a:gd name="connsiteY5" fmla="*/ 111918 h 535781"/>
                  <a:gd name="connsiteX6" fmla="*/ 257175 w 552450"/>
                  <a:gd name="connsiteY6" fmla="*/ 111918 h 535781"/>
                  <a:gd name="connsiteX7" fmla="*/ 254793 w 552450"/>
                  <a:gd name="connsiteY7" fmla="*/ 531018 h 535781"/>
                  <a:gd name="connsiteX8" fmla="*/ 4762 w 552450"/>
                  <a:gd name="connsiteY8" fmla="*/ 531018 h 535781"/>
                  <a:gd name="connsiteX9" fmla="*/ 0 w 552450"/>
                  <a:gd name="connsiteY9" fmla="*/ 11906 h 535781"/>
                  <a:gd name="connsiteX0" fmla="*/ 0 w 552450"/>
                  <a:gd name="connsiteY0" fmla="*/ 11906 h 538162"/>
                  <a:gd name="connsiteX1" fmla="*/ 547688 w 552450"/>
                  <a:gd name="connsiteY1" fmla="*/ 0 h 538162"/>
                  <a:gd name="connsiteX2" fmla="*/ 552450 w 552450"/>
                  <a:gd name="connsiteY2" fmla="*/ 531018 h 538162"/>
                  <a:gd name="connsiteX3" fmla="*/ 335755 w 552450"/>
                  <a:gd name="connsiteY3" fmla="*/ 538162 h 538162"/>
                  <a:gd name="connsiteX4" fmla="*/ 295275 w 552450"/>
                  <a:gd name="connsiteY4" fmla="*/ 111918 h 538162"/>
                  <a:gd name="connsiteX5" fmla="*/ 295275 w 552450"/>
                  <a:gd name="connsiteY5" fmla="*/ 111918 h 538162"/>
                  <a:gd name="connsiteX6" fmla="*/ 257175 w 552450"/>
                  <a:gd name="connsiteY6" fmla="*/ 111918 h 538162"/>
                  <a:gd name="connsiteX7" fmla="*/ 254793 w 552450"/>
                  <a:gd name="connsiteY7" fmla="*/ 531018 h 538162"/>
                  <a:gd name="connsiteX8" fmla="*/ 4762 w 552450"/>
                  <a:gd name="connsiteY8" fmla="*/ 531018 h 538162"/>
                  <a:gd name="connsiteX9" fmla="*/ 0 w 552450"/>
                  <a:gd name="connsiteY9" fmla="*/ 11906 h 538162"/>
                  <a:gd name="connsiteX0" fmla="*/ 0 w 552450"/>
                  <a:gd name="connsiteY0" fmla="*/ 11906 h 535781"/>
                  <a:gd name="connsiteX1" fmla="*/ 547688 w 552450"/>
                  <a:gd name="connsiteY1" fmla="*/ 0 h 535781"/>
                  <a:gd name="connsiteX2" fmla="*/ 552450 w 552450"/>
                  <a:gd name="connsiteY2" fmla="*/ 531018 h 535781"/>
                  <a:gd name="connsiteX3" fmla="*/ 319086 w 552450"/>
                  <a:gd name="connsiteY3" fmla="*/ 535781 h 535781"/>
                  <a:gd name="connsiteX4" fmla="*/ 295275 w 552450"/>
                  <a:gd name="connsiteY4" fmla="*/ 111918 h 535781"/>
                  <a:gd name="connsiteX5" fmla="*/ 295275 w 552450"/>
                  <a:gd name="connsiteY5" fmla="*/ 111918 h 535781"/>
                  <a:gd name="connsiteX6" fmla="*/ 257175 w 552450"/>
                  <a:gd name="connsiteY6" fmla="*/ 111918 h 535781"/>
                  <a:gd name="connsiteX7" fmla="*/ 254793 w 552450"/>
                  <a:gd name="connsiteY7" fmla="*/ 531018 h 535781"/>
                  <a:gd name="connsiteX8" fmla="*/ 4762 w 552450"/>
                  <a:gd name="connsiteY8" fmla="*/ 531018 h 535781"/>
                  <a:gd name="connsiteX9" fmla="*/ 0 w 552450"/>
                  <a:gd name="connsiteY9" fmla="*/ 11906 h 535781"/>
                  <a:gd name="connsiteX0" fmla="*/ 0 w 552450"/>
                  <a:gd name="connsiteY0" fmla="*/ 11906 h 535781"/>
                  <a:gd name="connsiteX1" fmla="*/ 547688 w 552450"/>
                  <a:gd name="connsiteY1" fmla="*/ 0 h 535781"/>
                  <a:gd name="connsiteX2" fmla="*/ 552450 w 552450"/>
                  <a:gd name="connsiteY2" fmla="*/ 531018 h 535781"/>
                  <a:gd name="connsiteX3" fmla="*/ 319086 w 552450"/>
                  <a:gd name="connsiteY3" fmla="*/ 535781 h 535781"/>
                  <a:gd name="connsiteX4" fmla="*/ 295275 w 552450"/>
                  <a:gd name="connsiteY4" fmla="*/ 111918 h 535781"/>
                  <a:gd name="connsiteX5" fmla="*/ 295275 w 552450"/>
                  <a:gd name="connsiteY5" fmla="*/ 111918 h 535781"/>
                  <a:gd name="connsiteX6" fmla="*/ 257175 w 552450"/>
                  <a:gd name="connsiteY6" fmla="*/ 111918 h 535781"/>
                  <a:gd name="connsiteX7" fmla="*/ 254793 w 552450"/>
                  <a:gd name="connsiteY7" fmla="*/ 531018 h 535781"/>
                  <a:gd name="connsiteX8" fmla="*/ 4762 w 552450"/>
                  <a:gd name="connsiteY8" fmla="*/ 531018 h 535781"/>
                  <a:gd name="connsiteX9" fmla="*/ 0 w 552450"/>
                  <a:gd name="connsiteY9" fmla="*/ 11906 h 535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2450" h="535781">
                    <a:moveTo>
                      <a:pt x="0" y="11906"/>
                    </a:moveTo>
                    <a:cubicBezTo>
                      <a:pt x="187325" y="53181"/>
                      <a:pt x="372268" y="49212"/>
                      <a:pt x="547688" y="0"/>
                    </a:cubicBezTo>
                    <a:cubicBezTo>
                      <a:pt x="549275" y="177006"/>
                      <a:pt x="550863" y="354012"/>
                      <a:pt x="552450" y="531018"/>
                    </a:cubicBezTo>
                    <a:lnTo>
                      <a:pt x="319086" y="535781"/>
                    </a:lnTo>
                    <a:lnTo>
                      <a:pt x="295275" y="111918"/>
                    </a:lnTo>
                    <a:lnTo>
                      <a:pt x="295275" y="111918"/>
                    </a:lnTo>
                    <a:lnTo>
                      <a:pt x="257175" y="111918"/>
                    </a:lnTo>
                    <a:lnTo>
                      <a:pt x="254793" y="531018"/>
                    </a:lnTo>
                    <a:lnTo>
                      <a:pt x="4762" y="531018"/>
                    </a:lnTo>
                    <a:cubicBezTo>
                      <a:pt x="3175" y="353218"/>
                      <a:pt x="1587" y="189706"/>
                      <a:pt x="0" y="11906"/>
                    </a:cubicBezTo>
                    <a:close/>
                  </a:path>
                </a:pathLst>
              </a:custGeom>
              <a:solidFill>
                <a:srgbClr val="373737"/>
              </a:solidFill>
              <a:ln w="12700" cap="flat" cmpd="sng" algn="ctr">
                <a:noFill/>
                <a:prstDash val="solid"/>
                <a:miter lim="800000"/>
              </a:ln>
              <a:effectLst/>
              <a:scene3d>
                <a:camera prst="orthographicFront">
                  <a:rot lat="0" lon="18899986" rev="0"/>
                </a:camera>
                <a:lightRig rig="threePt" dir="t"/>
              </a:scene3d>
            </p:spPr>
            <p:txBody>
              <a:bodyPr rtlCol="0" anchor="ctr"/>
              <a:lstStyle/>
              <a:p>
                <a:pPr algn="ctr" defTabSz="457200">
                  <a:defRPr/>
                </a:pPr>
                <a:endParaRPr lang="en-US" sz="1530" kern="0" dirty="0">
                  <a:solidFill>
                    <a:prstClr val="white"/>
                  </a:solidFill>
                  <a:latin typeface="Calibri" panose="020F0502020204030204"/>
                </a:endParaRPr>
              </a:p>
            </p:txBody>
          </p:sp>
          <p:sp>
            <p:nvSpPr>
              <p:cNvPr id="10" name="Chord 14349">
                <a:extLst>
                  <a:ext uri="{FF2B5EF4-FFF2-40B4-BE49-F238E27FC236}">
                    <a16:creationId xmlns:a16="http://schemas.microsoft.com/office/drawing/2014/main" id="{0819BF2F-AB26-1DAB-591C-27ACA5D15C52}"/>
                  </a:ext>
                </a:extLst>
              </p:cNvPr>
              <p:cNvSpPr/>
              <p:nvPr/>
            </p:nvSpPr>
            <p:spPr>
              <a:xfrm rot="9046579">
                <a:off x="5841711" y="6487189"/>
                <a:ext cx="475488" cy="466425"/>
              </a:xfrm>
              <a:custGeom>
                <a:avLst/>
                <a:gdLst>
                  <a:gd name="connsiteX0" fmla="*/ 278593 w 328789"/>
                  <a:gd name="connsiteY0" fmla="*/ 272954 h 317511"/>
                  <a:gd name="connsiteX1" fmla="*/ 87132 w 328789"/>
                  <a:gd name="connsiteY1" fmla="*/ 298886 h 317511"/>
                  <a:gd name="connsiteX2" fmla="*/ 4328 w 328789"/>
                  <a:gd name="connsiteY2" fmla="*/ 122563 h 317511"/>
                  <a:gd name="connsiteX3" fmla="*/ 278593 w 328789"/>
                  <a:gd name="connsiteY3" fmla="*/ 272954 h 317511"/>
                  <a:gd name="connsiteX0" fmla="*/ 296447 w 296447"/>
                  <a:gd name="connsiteY0" fmla="*/ 173784 h 218344"/>
                  <a:gd name="connsiteX1" fmla="*/ 104986 w 296447"/>
                  <a:gd name="connsiteY1" fmla="*/ 199716 h 218344"/>
                  <a:gd name="connsiteX2" fmla="*/ 3208 w 296447"/>
                  <a:gd name="connsiteY2" fmla="*/ 0 h 218344"/>
                  <a:gd name="connsiteX3" fmla="*/ 296447 w 296447"/>
                  <a:gd name="connsiteY3" fmla="*/ 173784 h 218344"/>
                  <a:gd name="connsiteX0" fmla="*/ 301190 w 301190"/>
                  <a:gd name="connsiteY0" fmla="*/ 179631 h 220442"/>
                  <a:gd name="connsiteX1" fmla="*/ 104986 w 301190"/>
                  <a:gd name="connsiteY1" fmla="*/ 199716 h 220442"/>
                  <a:gd name="connsiteX2" fmla="*/ 3208 w 301190"/>
                  <a:gd name="connsiteY2" fmla="*/ 0 h 220442"/>
                  <a:gd name="connsiteX3" fmla="*/ 301190 w 301190"/>
                  <a:gd name="connsiteY3" fmla="*/ 179631 h 220442"/>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292586 w 292585"/>
                  <a:gd name="connsiteY0" fmla="*/ 144360 h 211432"/>
                  <a:gd name="connsiteX1" fmla="*/ 104986 w 292585"/>
                  <a:gd name="connsiteY1" fmla="*/ 199716 h 211432"/>
                  <a:gd name="connsiteX2" fmla="*/ 3208 w 292585"/>
                  <a:gd name="connsiteY2" fmla="*/ 0 h 211432"/>
                  <a:gd name="connsiteX3" fmla="*/ 292586 w 292585"/>
                  <a:gd name="connsiteY3" fmla="*/ 144360 h 211432"/>
                  <a:gd name="connsiteX0" fmla="*/ 301646 w 301647"/>
                  <a:gd name="connsiteY0" fmla="*/ 156202 h 223274"/>
                  <a:gd name="connsiteX1" fmla="*/ 114046 w 301647"/>
                  <a:gd name="connsiteY1" fmla="*/ 211558 h 223274"/>
                  <a:gd name="connsiteX2" fmla="*/ 2830 w 301647"/>
                  <a:gd name="connsiteY2" fmla="*/ 0 h 223274"/>
                  <a:gd name="connsiteX3" fmla="*/ 301646 w 301647"/>
                  <a:gd name="connsiteY3" fmla="*/ 156202 h 223274"/>
                  <a:gd name="connsiteX0" fmla="*/ 314093 w 314093"/>
                  <a:gd name="connsiteY0" fmla="*/ 156789 h 223368"/>
                  <a:gd name="connsiteX1" fmla="*/ 114046 w 314093"/>
                  <a:gd name="connsiteY1" fmla="*/ 211558 h 223368"/>
                  <a:gd name="connsiteX2" fmla="*/ 2830 w 314093"/>
                  <a:gd name="connsiteY2" fmla="*/ 0 h 223368"/>
                  <a:gd name="connsiteX3" fmla="*/ 314093 w 314093"/>
                  <a:gd name="connsiteY3" fmla="*/ 156789 h 223368"/>
                  <a:gd name="connsiteX0" fmla="*/ 314093 w 314093"/>
                  <a:gd name="connsiteY0" fmla="*/ 156789 h 223368"/>
                  <a:gd name="connsiteX1" fmla="*/ 114046 w 314093"/>
                  <a:gd name="connsiteY1" fmla="*/ 211558 h 223368"/>
                  <a:gd name="connsiteX2" fmla="*/ 2830 w 314093"/>
                  <a:gd name="connsiteY2" fmla="*/ 0 h 223368"/>
                  <a:gd name="connsiteX3" fmla="*/ 314093 w 314093"/>
                  <a:gd name="connsiteY3" fmla="*/ 156789 h 223368"/>
                  <a:gd name="connsiteX0" fmla="*/ 314093 w 314093"/>
                  <a:gd name="connsiteY0" fmla="*/ 156789 h 223368"/>
                  <a:gd name="connsiteX1" fmla="*/ 114046 w 314093"/>
                  <a:gd name="connsiteY1" fmla="*/ 211558 h 223368"/>
                  <a:gd name="connsiteX2" fmla="*/ 2830 w 314093"/>
                  <a:gd name="connsiteY2" fmla="*/ 0 h 223368"/>
                  <a:gd name="connsiteX3" fmla="*/ 314093 w 314093"/>
                  <a:gd name="connsiteY3" fmla="*/ 156789 h 223368"/>
                  <a:gd name="connsiteX0" fmla="*/ 314651 w 314651"/>
                  <a:gd name="connsiteY0" fmla="*/ 156789 h 214595"/>
                  <a:gd name="connsiteX1" fmla="*/ 101374 w 314651"/>
                  <a:gd name="connsiteY1" fmla="*/ 200804 h 214595"/>
                  <a:gd name="connsiteX2" fmla="*/ 3388 w 314651"/>
                  <a:gd name="connsiteY2" fmla="*/ 0 h 214595"/>
                  <a:gd name="connsiteX3" fmla="*/ 314651 w 314651"/>
                  <a:gd name="connsiteY3" fmla="*/ 156789 h 214595"/>
                  <a:gd name="connsiteX0" fmla="*/ 314651 w 314651"/>
                  <a:gd name="connsiteY0" fmla="*/ 156789 h 226976"/>
                  <a:gd name="connsiteX1" fmla="*/ 101374 w 314651"/>
                  <a:gd name="connsiteY1" fmla="*/ 200804 h 226976"/>
                  <a:gd name="connsiteX2" fmla="*/ 3388 w 314651"/>
                  <a:gd name="connsiteY2" fmla="*/ 0 h 226976"/>
                  <a:gd name="connsiteX3" fmla="*/ 314651 w 314651"/>
                  <a:gd name="connsiteY3" fmla="*/ 156789 h 226976"/>
                  <a:gd name="connsiteX0" fmla="*/ 316590 w 316590"/>
                  <a:gd name="connsiteY0" fmla="*/ 156789 h 226975"/>
                  <a:gd name="connsiteX1" fmla="*/ 103313 w 316590"/>
                  <a:gd name="connsiteY1" fmla="*/ 200804 h 226975"/>
                  <a:gd name="connsiteX2" fmla="*/ 5327 w 316590"/>
                  <a:gd name="connsiteY2" fmla="*/ 0 h 226975"/>
                  <a:gd name="connsiteX3" fmla="*/ 316590 w 316590"/>
                  <a:gd name="connsiteY3" fmla="*/ 156789 h 226975"/>
                  <a:gd name="connsiteX0" fmla="*/ 317191 w 317191"/>
                  <a:gd name="connsiteY0" fmla="*/ 156789 h 229741"/>
                  <a:gd name="connsiteX1" fmla="*/ 98761 w 317191"/>
                  <a:gd name="connsiteY1" fmla="*/ 204359 h 229741"/>
                  <a:gd name="connsiteX2" fmla="*/ 5928 w 317191"/>
                  <a:gd name="connsiteY2" fmla="*/ 0 h 229741"/>
                  <a:gd name="connsiteX3" fmla="*/ 317191 w 317191"/>
                  <a:gd name="connsiteY3" fmla="*/ 156789 h 229741"/>
                  <a:gd name="connsiteX0" fmla="*/ 317191 w 317191"/>
                  <a:gd name="connsiteY0" fmla="*/ 156789 h 227823"/>
                  <a:gd name="connsiteX1" fmla="*/ 98761 w 317191"/>
                  <a:gd name="connsiteY1" fmla="*/ 204359 h 227823"/>
                  <a:gd name="connsiteX2" fmla="*/ 5928 w 317191"/>
                  <a:gd name="connsiteY2" fmla="*/ 0 h 227823"/>
                  <a:gd name="connsiteX3" fmla="*/ 317191 w 317191"/>
                  <a:gd name="connsiteY3" fmla="*/ 156789 h 227823"/>
                  <a:gd name="connsiteX0" fmla="*/ 317191 w 317191"/>
                  <a:gd name="connsiteY0" fmla="*/ 156789 h 227823"/>
                  <a:gd name="connsiteX1" fmla="*/ 98761 w 317191"/>
                  <a:gd name="connsiteY1" fmla="*/ 204359 h 227823"/>
                  <a:gd name="connsiteX2" fmla="*/ 5928 w 317191"/>
                  <a:gd name="connsiteY2" fmla="*/ 0 h 227823"/>
                  <a:gd name="connsiteX3" fmla="*/ 317191 w 317191"/>
                  <a:gd name="connsiteY3" fmla="*/ 156789 h 227823"/>
                  <a:gd name="connsiteX0" fmla="*/ 317191 w 317191"/>
                  <a:gd name="connsiteY0" fmla="*/ 156789 h 230599"/>
                  <a:gd name="connsiteX1" fmla="*/ 98761 w 317191"/>
                  <a:gd name="connsiteY1" fmla="*/ 204359 h 230599"/>
                  <a:gd name="connsiteX2" fmla="*/ 5928 w 317191"/>
                  <a:gd name="connsiteY2" fmla="*/ 0 h 230599"/>
                  <a:gd name="connsiteX3" fmla="*/ 317191 w 317191"/>
                  <a:gd name="connsiteY3" fmla="*/ 156789 h 230599"/>
                  <a:gd name="connsiteX0" fmla="*/ 319623 w 319623"/>
                  <a:gd name="connsiteY0" fmla="*/ 156789 h 230599"/>
                  <a:gd name="connsiteX1" fmla="*/ 101193 w 319623"/>
                  <a:gd name="connsiteY1" fmla="*/ 204359 h 230599"/>
                  <a:gd name="connsiteX2" fmla="*/ 8360 w 319623"/>
                  <a:gd name="connsiteY2" fmla="*/ 0 h 230599"/>
                  <a:gd name="connsiteX3" fmla="*/ 319623 w 319623"/>
                  <a:gd name="connsiteY3" fmla="*/ 156789 h 230599"/>
                  <a:gd name="connsiteX0" fmla="*/ 319623 w 319623"/>
                  <a:gd name="connsiteY0" fmla="*/ 156789 h 230599"/>
                  <a:gd name="connsiteX1" fmla="*/ 101193 w 319623"/>
                  <a:gd name="connsiteY1" fmla="*/ 204359 h 230599"/>
                  <a:gd name="connsiteX2" fmla="*/ 8360 w 319623"/>
                  <a:gd name="connsiteY2" fmla="*/ 0 h 230599"/>
                  <a:gd name="connsiteX3" fmla="*/ 319623 w 319623"/>
                  <a:gd name="connsiteY3" fmla="*/ 156789 h 230599"/>
                  <a:gd name="connsiteX0" fmla="*/ 306596 w 306596"/>
                  <a:gd name="connsiteY0" fmla="*/ 168838 h 233968"/>
                  <a:gd name="connsiteX1" fmla="*/ 101193 w 306596"/>
                  <a:gd name="connsiteY1" fmla="*/ 204359 h 233968"/>
                  <a:gd name="connsiteX2" fmla="*/ 8360 w 306596"/>
                  <a:gd name="connsiteY2" fmla="*/ 0 h 233968"/>
                  <a:gd name="connsiteX3" fmla="*/ 306596 w 306596"/>
                  <a:gd name="connsiteY3" fmla="*/ 168838 h 233968"/>
                </a:gdLst>
                <a:ahLst/>
                <a:cxnLst>
                  <a:cxn ang="0">
                    <a:pos x="connsiteX0" y="connsiteY0"/>
                  </a:cxn>
                  <a:cxn ang="0">
                    <a:pos x="connsiteX1" y="connsiteY1"/>
                  </a:cxn>
                  <a:cxn ang="0">
                    <a:pos x="connsiteX2" y="connsiteY2"/>
                  </a:cxn>
                  <a:cxn ang="0">
                    <a:pos x="connsiteX3" y="connsiteY3"/>
                  </a:cxn>
                </a:cxnLst>
                <a:rect l="l" t="t" r="r" b="b"/>
                <a:pathLst>
                  <a:path w="306596" h="233968">
                    <a:moveTo>
                      <a:pt x="306596" y="168838"/>
                    </a:moveTo>
                    <a:cubicBezTo>
                      <a:pt x="250970" y="230364"/>
                      <a:pt x="182968" y="260378"/>
                      <a:pt x="101193" y="204359"/>
                    </a:cubicBezTo>
                    <a:cubicBezTo>
                      <a:pt x="7558" y="151480"/>
                      <a:pt x="-14571" y="63498"/>
                      <a:pt x="8360" y="0"/>
                    </a:cubicBezTo>
                    <a:cubicBezTo>
                      <a:pt x="112003" y="44428"/>
                      <a:pt x="182663" y="98055"/>
                      <a:pt x="306596" y="168838"/>
                    </a:cubicBezTo>
                    <a:close/>
                  </a:path>
                </a:pathLst>
              </a:custGeom>
              <a:gradFill flip="none" rotWithShape="1">
                <a:gsLst>
                  <a:gs pos="58000">
                    <a:sysClr val="windowText" lastClr="000000"/>
                  </a:gs>
                  <a:gs pos="100000">
                    <a:srgbClr val="4472C4">
                      <a:lumMod val="30000"/>
                      <a:lumOff val="70000"/>
                    </a:srgbClr>
                  </a:gs>
                </a:gsLst>
                <a:path path="circle">
                  <a:fillToRect l="100000" b="100000"/>
                </a:path>
                <a:tileRect t="-100000" r="-100000"/>
              </a:gradFill>
              <a:ln w="12700" cap="flat" cmpd="sng" algn="ctr">
                <a:noFill/>
                <a:prstDash val="solid"/>
                <a:miter lim="800000"/>
              </a:ln>
              <a:effectLst/>
            </p:spPr>
            <p:txBody>
              <a:bodyPr rtlCol="0" anchor="ctr"/>
              <a:lstStyle/>
              <a:p>
                <a:pPr algn="ctr" defTabSz="457200">
                  <a:defRPr/>
                </a:pPr>
                <a:endParaRPr lang="en-US" sz="1530" kern="0" dirty="0">
                  <a:solidFill>
                    <a:prstClr val="white"/>
                  </a:solidFill>
                  <a:latin typeface="Calibri" panose="020F0502020204030204"/>
                </a:endParaRPr>
              </a:p>
            </p:txBody>
          </p:sp>
          <p:sp>
            <p:nvSpPr>
              <p:cNvPr id="11" name="Chord 14349">
                <a:extLst>
                  <a:ext uri="{FF2B5EF4-FFF2-40B4-BE49-F238E27FC236}">
                    <a16:creationId xmlns:a16="http://schemas.microsoft.com/office/drawing/2014/main" id="{771943CA-EB41-917D-ADEF-75DEBE16A6B8}"/>
                  </a:ext>
                </a:extLst>
              </p:cNvPr>
              <p:cNvSpPr/>
              <p:nvPr/>
            </p:nvSpPr>
            <p:spPr>
              <a:xfrm rot="12553421" flipH="1">
                <a:off x="5286607" y="6501331"/>
                <a:ext cx="475488" cy="496318"/>
              </a:xfrm>
              <a:custGeom>
                <a:avLst/>
                <a:gdLst>
                  <a:gd name="connsiteX0" fmla="*/ 278593 w 328789"/>
                  <a:gd name="connsiteY0" fmla="*/ 272954 h 317511"/>
                  <a:gd name="connsiteX1" fmla="*/ 87132 w 328789"/>
                  <a:gd name="connsiteY1" fmla="*/ 298886 h 317511"/>
                  <a:gd name="connsiteX2" fmla="*/ 4328 w 328789"/>
                  <a:gd name="connsiteY2" fmla="*/ 122563 h 317511"/>
                  <a:gd name="connsiteX3" fmla="*/ 278593 w 328789"/>
                  <a:gd name="connsiteY3" fmla="*/ 272954 h 317511"/>
                  <a:gd name="connsiteX0" fmla="*/ 296447 w 296447"/>
                  <a:gd name="connsiteY0" fmla="*/ 173784 h 218344"/>
                  <a:gd name="connsiteX1" fmla="*/ 104986 w 296447"/>
                  <a:gd name="connsiteY1" fmla="*/ 199716 h 218344"/>
                  <a:gd name="connsiteX2" fmla="*/ 3208 w 296447"/>
                  <a:gd name="connsiteY2" fmla="*/ 0 h 218344"/>
                  <a:gd name="connsiteX3" fmla="*/ 296447 w 296447"/>
                  <a:gd name="connsiteY3" fmla="*/ 173784 h 218344"/>
                  <a:gd name="connsiteX0" fmla="*/ 301190 w 301190"/>
                  <a:gd name="connsiteY0" fmla="*/ 179631 h 220442"/>
                  <a:gd name="connsiteX1" fmla="*/ 104986 w 301190"/>
                  <a:gd name="connsiteY1" fmla="*/ 199716 h 220442"/>
                  <a:gd name="connsiteX2" fmla="*/ 3208 w 301190"/>
                  <a:gd name="connsiteY2" fmla="*/ 0 h 220442"/>
                  <a:gd name="connsiteX3" fmla="*/ 301190 w 301190"/>
                  <a:gd name="connsiteY3" fmla="*/ 179631 h 220442"/>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292586 w 292585"/>
                  <a:gd name="connsiteY0" fmla="*/ 144360 h 211432"/>
                  <a:gd name="connsiteX1" fmla="*/ 104986 w 292585"/>
                  <a:gd name="connsiteY1" fmla="*/ 199716 h 211432"/>
                  <a:gd name="connsiteX2" fmla="*/ 3208 w 292585"/>
                  <a:gd name="connsiteY2" fmla="*/ 0 h 211432"/>
                  <a:gd name="connsiteX3" fmla="*/ 292586 w 292585"/>
                  <a:gd name="connsiteY3" fmla="*/ 144360 h 211432"/>
                  <a:gd name="connsiteX0" fmla="*/ 301646 w 301647"/>
                  <a:gd name="connsiteY0" fmla="*/ 156202 h 223274"/>
                  <a:gd name="connsiteX1" fmla="*/ 114046 w 301647"/>
                  <a:gd name="connsiteY1" fmla="*/ 211558 h 223274"/>
                  <a:gd name="connsiteX2" fmla="*/ 2830 w 301647"/>
                  <a:gd name="connsiteY2" fmla="*/ 0 h 223274"/>
                  <a:gd name="connsiteX3" fmla="*/ 301646 w 301647"/>
                  <a:gd name="connsiteY3" fmla="*/ 156202 h 223274"/>
                  <a:gd name="connsiteX0" fmla="*/ 314093 w 314093"/>
                  <a:gd name="connsiteY0" fmla="*/ 156789 h 223368"/>
                  <a:gd name="connsiteX1" fmla="*/ 114046 w 314093"/>
                  <a:gd name="connsiteY1" fmla="*/ 211558 h 223368"/>
                  <a:gd name="connsiteX2" fmla="*/ 2830 w 314093"/>
                  <a:gd name="connsiteY2" fmla="*/ 0 h 223368"/>
                  <a:gd name="connsiteX3" fmla="*/ 314093 w 314093"/>
                  <a:gd name="connsiteY3" fmla="*/ 156789 h 223368"/>
                  <a:gd name="connsiteX0" fmla="*/ 314093 w 314093"/>
                  <a:gd name="connsiteY0" fmla="*/ 156789 h 223368"/>
                  <a:gd name="connsiteX1" fmla="*/ 114046 w 314093"/>
                  <a:gd name="connsiteY1" fmla="*/ 211558 h 223368"/>
                  <a:gd name="connsiteX2" fmla="*/ 2830 w 314093"/>
                  <a:gd name="connsiteY2" fmla="*/ 0 h 223368"/>
                  <a:gd name="connsiteX3" fmla="*/ 314093 w 314093"/>
                  <a:gd name="connsiteY3" fmla="*/ 156789 h 223368"/>
                  <a:gd name="connsiteX0" fmla="*/ 314093 w 314093"/>
                  <a:gd name="connsiteY0" fmla="*/ 156789 h 223368"/>
                  <a:gd name="connsiteX1" fmla="*/ 114046 w 314093"/>
                  <a:gd name="connsiteY1" fmla="*/ 211558 h 223368"/>
                  <a:gd name="connsiteX2" fmla="*/ 2830 w 314093"/>
                  <a:gd name="connsiteY2" fmla="*/ 0 h 223368"/>
                  <a:gd name="connsiteX3" fmla="*/ 314093 w 314093"/>
                  <a:gd name="connsiteY3" fmla="*/ 156789 h 223368"/>
                  <a:gd name="connsiteX0" fmla="*/ 314651 w 314651"/>
                  <a:gd name="connsiteY0" fmla="*/ 156789 h 214595"/>
                  <a:gd name="connsiteX1" fmla="*/ 101374 w 314651"/>
                  <a:gd name="connsiteY1" fmla="*/ 200804 h 214595"/>
                  <a:gd name="connsiteX2" fmla="*/ 3388 w 314651"/>
                  <a:gd name="connsiteY2" fmla="*/ 0 h 214595"/>
                  <a:gd name="connsiteX3" fmla="*/ 314651 w 314651"/>
                  <a:gd name="connsiteY3" fmla="*/ 156789 h 214595"/>
                  <a:gd name="connsiteX0" fmla="*/ 314651 w 314651"/>
                  <a:gd name="connsiteY0" fmla="*/ 156789 h 226976"/>
                  <a:gd name="connsiteX1" fmla="*/ 101374 w 314651"/>
                  <a:gd name="connsiteY1" fmla="*/ 200804 h 226976"/>
                  <a:gd name="connsiteX2" fmla="*/ 3388 w 314651"/>
                  <a:gd name="connsiteY2" fmla="*/ 0 h 226976"/>
                  <a:gd name="connsiteX3" fmla="*/ 314651 w 314651"/>
                  <a:gd name="connsiteY3" fmla="*/ 156789 h 226976"/>
                  <a:gd name="connsiteX0" fmla="*/ 316590 w 316590"/>
                  <a:gd name="connsiteY0" fmla="*/ 156789 h 226975"/>
                  <a:gd name="connsiteX1" fmla="*/ 103313 w 316590"/>
                  <a:gd name="connsiteY1" fmla="*/ 200804 h 226975"/>
                  <a:gd name="connsiteX2" fmla="*/ 5327 w 316590"/>
                  <a:gd name="connsiteY2" fmla="*/ 0 h 226975"/>
                  <a:gd name="connsiteX3" fmla="*/ 316590 w 316590"/>
                  <a:gd name="connsiteY3" fmla="*/ 156789 h 226975"/>
                  <a:gd name="connsiteX0" fmla="*/ 317191 w 317191"/>
                  <a:gd name="connsiteY0" fmla="*/ 156789 h 229741"/>
                  <a:gd name="connsiteX1" fmla="*/ 98761 w 317191"/>
                  <a:gd name="connsiteY1" fmla="*/ 204359 h 229741"/>
                  <a:gd name="connsiteX2" fmla="*/ 5928 w 317191"/>
                  <a:gd name="connsiteY2" fmla="*/ 0 h 229741"/>
                  <a:gd name="connsiteX3" fmla="*/ 317191 w 317191"/>
                  <a:gd name="connsiteY3" fmla="*/ 156789 h 229741"/>
                  <a:gd name="connsiteX0" fmla="*/ 317191 w 317191"/>
                  <a:gd name="connsiteY0" fmla="*/ 156789 h 227823"/>
                  <a:gd name="connsiteX1" fmla="*/ 98761 w 317191"/>
                  <a:gd name="connsiteY1" fmla="*/ 204359 h 227823"/>
                  <a:gd name="connsiteX2" fmla="*/ 5928 w 317191"/>
                  <a:gd name="connsiteY2" fmla="*/ 0 h 227823"/>
                  <a:gd name="connsiteX3" fmla="*/ 317191 w 317191"/>
                  <a:gd name="connsiteY3" fmla="*/ 156789 h 227823"/>
                  <a:gd name="connsiteX0" fmla="*/ 317191 w 317191"/>
                  <a:gd name="connsiteY0" fmla="*/ 156789 h 227823"/>
                  <a:gd name="connsiteX1" fmla="*/ 98761 w 317191"/>
                  <a:gd name="connsiteY1" fmla="*/ 204359 h 227823"/>
                  <a:gd name="connsiteX2" fmla="*/ 5928 w 317191"/>
                  <a:gd name="connsiteY2" fmla="*/ 0 h 227823"/>
                  <a:gd name="connsiteX3" fmla="*/ 317191 w 317191"/>
                  <a:gd name="connsiteY3" fmla="*/ 156789 h 227823"/>
                  <a:gd name="connsiteX0" fmla="*/ 317191 w 317191"/>
                  <a:gd name="connsiteY0" fmla="*/ 156789 h 230599"/>
                  <a:gd name="connsiteX1" fmla="*/ 98761 w 317191"/>
                  <a:gd name="connsiteY1" fmla="*/ 204359 h 230599"/>
                  <a:gd name="connsiteX2" fmla="*/ 5928 w 317191"/>
                  <a:gd name="connsiteY2" fmla="*/ 0 h 230599"/>
                  <a:gd name="connsiteX3" fmla="*/ 317191 w 317191"/>
                  <a:gd name="connsiteY3" fmla="*/ 156789 h 230599"/>
                  <a:gd name="connsiteX0" fmla="*/ 319623 w 319623"/>
                  <a:gd name="connsiteY0" fmla="*/ 156789 h 230599"/>
                  <a:gd name="connsiteX1" fmla="*/ 101193 w 319623"/>
                  <a:gd name="connsiteY1" fmla="*/ 204359 h 230599"/>
                  <a:gd name="connsiteX2" fmla="*/ 8360 w 319623"/>
                  <a:gd name="connsiteY2" fmla="*/ 0 h 230599"/>
                  <a:gd name="connsiteX3" fmla="*/ 319623 w 319623"/>
                  <a:gd name="connsiteY3" fmla="*/ 156789 h 230599"/>
                  <a:gd name="connsiteX0" fmla="*/ 319623 w 319623"/>
                  <a:gd name="connsiteY0" fmla="*/ 156789 h 230599"/>
                  <a:gd name="connsiteX1" fmla="*/ 101193 w 319623"/>
                  <a:gd name="connsiteY1" fmla="*/ 204359 h 230599"/>
                  <a:gd name="connsiteX2" fmla="*/ 8360 w 319623"/>
                  <a:gd name="connsiteY2" fmla="*/ 0 h 230599"/>
                  <a:gd name="connsiteX3" fmla="*/ 319623 w 319623"/>
                  <a:gd name="connsiteY3" fmla="*/ 156789 h 230599"/>
                  <a:gd name="connsiteX0" fmla="*/ 306596 w 306596"/>
                  <a:gd name="connsiteY0" fmla="*/ 168838 h 233968"/>
                  <a:gd name="connsiteX1" fmla="*/ 101193 w 306596"/>
                  <a:gd name="connsiteY1" fmla="*/ 204359 h 233968"/>
                  <a:gd name="connsiteX2" fmla="*/ 8360 w 306596"/>
                  <a:gd name="connsiteY2" fmla="*/ 0 h 233968"/>
                  <a:gd name="connsiteX3" fmla="*/ 306596 w 306596"/>
                  <a:gd name="connsiteY3" fmla="*/ 168838 h 233968"/>
                </a:gdLst>
                <a:ahLst/>
                <a:cxnLst>
                  <a:cxn ang="0">
                    <a:pos x="connsiteX0" y="connsiteY0"/>
                  </a:cxn>
                  <a:cxn ang="0">
                    <a:pos x="connsiteX1" y="connsiteY1"/>
                  </a:cxn>
                  <a:cxn ang="0">
                    <a:pos x="connsiteX2" y="connsiteY2"/>
                  </a:cxn>
                  <a:cxn ang="0">
                    <a:pos x="connsiteX3" y="connsiteY3"/>
                  </a:cxn>
                </a:cxnLst>
                <a:rect l="l" t="t" r="r" b="b"/>
                <a:pathLst>
                  <a:path w="306596" h="233968">
                    <a:moveTo>
                      <a:pt x="306596" y="168838"/>
                    </a:moveTo>
                    <a:cubicBezTo>
                      <a:pt x="250970" y="230364"/>
                      <a:pt x="182968" y="260378"/>
                      <a:pt x="101193" y="204359"/>
                    </a:cubicBezTo>
                    <a:cubicBezTo>
                      <a:pt x="7558" y="151480"/>
                      <a:pt x="-14571" y="63498"/>
                      <a:pt x="8360" y="0"/>
                    </a:cubicBezTo>
                    <a:cubicBezTo>
                      <a:pt x="112003" y="44428"/>
                      <a:pt x="182663" y="98055"/>
                      <a:pt x="306596" y="168838"/>
                    </a:cubicBezTo>
                    <a:close/>
                  </a:path>
                </a:pathLst>
              </a:custGeom>
              <a:gradFill flip="none" rotWithShape="1">
                <a:gsLst>
                  <a:gs pos="58000">
                    <a:sysClr val="windowText" lastClr="000000"/>
                  </a:gs>
                  <a:gs pos="100000">
                    <a:srgbClr val="4472C4">
                      <a:lumMod val="30000"/>
                      <a:lumOff val="70000"/>
                    </a:srgbClr>
                  </a:gs>
                </a:gsLst>
                <a:path path="circle">
                  <a:fillToRect l="100000" b="100000"/>
                </a:path>
                <a:tileRect t="-100000" r="-100000"/>
              </a:gradFill>
              <a:ln w="12700" cap="flat" cmpd="sng" algn="ctr">
                <a:noFill/>
                <a:prstDash val="solid"/>
                <a:miter lim="800000"/>
              </a:ln>
              <a:effectLst/>
            </p:spPr>
            <p:txBody>
              <a:bodyPr rtlCol="0" anchor="ctr"/>
              <a:lstStyle/>
              <a:p>
                <a:pPr algn="ctr" defTabSz="457200">
                  <a:defRPr/>
                </a:pPr>
                <a:endParaRPr lang="en-US" sz="1530" kern="0" dirty="0">
                  <a:solidFill>
                    <a:prstClr val="white"/>
                  </a:solidFill>
                  <a:latin typeface="Calibri" panose="020F0502020204030204"/>
                </a:endParaRPr>
              </a:p>
            </p:txBody>
          </p:sp>
          <p:sp>
            <p:nvSpPr>
              <p:cNvPr id="12" name="Freeform: Shape 99">
                <a:extLst>
                  <a:ext uri="{FF2B5EF4-FFF2-40B4-BE49-F238E27FC236}">
                    <a16:creationId xmlns:a16="http://schemas.microsoft.com/office/drawing/2014/main" id="{0AC2BC26-E622-CCF6-7F1C-DFFCE9B86BE4}"/>
                  </a:ext>
                </a:extLst>
              </p:cNvPr>
              <p:cNvSpPr/>
              <p:nvPr/>
            </p:nvSpPr>
            <p:spPr>
              <a:xfrm rot="21046209" flipH="1">
                <a:off x="4685943" y="4405394"/>
                <a:ext cx="437474" cy="517046"/>
              </a:xfrm>
              <a:custGeom>
                <a:avLst/>
                <a:gdLst>
                  <a:gd name="connsiteX0" fmla="*/ 0 w 164306"/>
                  <a:gd name="connsiteY0" fmla="*/ 45244 h 190500"/>
                  <a:gd name="connsiteX1" fmla="*/ 57150 w 164306"/>
                  <a:gd name="connsiteY1" fmla="*/ 0 h 190500"/>
                  <a:gd name="connsiteX2" fmla="*/ 164306 w 164306"/>
                  <a:gd name="connsiteY2" fmla="*/ 107156 h 190500"/>
                  <a:gd name="connsiteX3" fmla="*/ 152400 w 164306"/>
                  <a:gd name="connsiteY3" fmla="*/ 121444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4775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92869 w 164306"/>
                  <a:gd name="connsiteY12" fmla="*/ 190500 h 190500"/>
                  <a:gd name="connsiteX13" fmla="*/ 71437 w 164306"/>
                  <a:gd name="connsiteY13" fmla="*/ 159544 h 190500"/>
                  <a:gd name="connsiteX14" fmla="*/ 71437 w 164306"/>
                  <a:gd name="connsiteY14" fmla="*/ 185738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71437 w 164306"/>
                  <a:gd name="connsiteY13" fmla="*/ 185738 h 190500"/>
                  <a:gd name="connsiteX14" fmla="*/ 0 w 164306"/>
                  <a:gd name="connsiteY14"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66675 w 164306"/>
                  <a:gd name="connsiteY13" fmla="*/ 188119 h 190500"/>
                  <a:gd name="connsiteX14" fmla="*/ 0 w 164306"/>
                  <a:gd name="connsiteY14" fmla="*/ 45244 h 190500"/>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9538 w 164306"/>
                  <a:gd name="connsiteY11" fmla="*/ 183356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5012"/>
                  <a:gd name="connsiteY0" fmla="*/ 45244 h 192882"/>
                  <a:gd name="connsiteX1" fmla="*/ 57150 w 165012"/>
                  <a:gd name="connsiteY1" fmla="*/ 0 h 192882"/>
                  <a:gd name="connsiteX2" fmla="*/ 164306 w 165012"/>
                  <a:gd name="connsiteY2" fmla="*/ 107156 h 192882"/>
                  <a:gd name="connsiteX3" fmla="*/ 159544 w 165012"/>
                  <a:gd name="connsiteY3" fmla="*/ 128587 h 192882"/>
                  <a:gd name="connsiteX4" fmla="*/ 126206 w 165012"/>
                  <a:gd name="connsiteY4" fmla="*/ 104775 h 192882"/>
                  <a:gd name="connsiteX5" fmla="*/ 157162 w 165012"/>
                  <a:gd name="connsiteY5" fmla="*/ 176213 h 192882"/>
                  <a:gd name="connsiteX6" fmla="*/ 161924 w 165012"/>
                  <a:gd name="connsiteY6" fmla="*/ 161925 h 192882"/>
                  <a:gd name="connsiteX7" fmla="*/ 116681 w 165012"/>
                  <a:gd name="connsiteY7" fmla="*/ 128588 h 192882"/>
                  <a:gd name="connsiteX8" fmla="*/ 140493 w 165012"/>
                  <a:gd name="connsiteY8" fmla="*/ 190500 h 192882"/>
                  <a:gd name="connsiteX9" fmla="*/ 109536 w 165012"/>
                  <a:gd name="connsiteY9" fmla="*/ 166688 h 192882"/>
                  <a:gd name="connsiteX10" fmla="*/ 102393 w 165012"/>
                  <a:gd name="connsiteY10" fmla="*/ 152400 h 192882"/>
                  <a:gd name="connsiteX11" fmla="*/ 104776 w 165012"/>
                  <a:gd name="connsiteY11" fmla="*/ 190500 h 192882"/>
                  <a:gd name="connsiteX12" fmla="*/ 71437 w 165012"/>
                  <a:gd name="connsiteY12" fmla="*/ 159544 h 192882"/>
                  <a:gd name="connsiteX13" fmla="*/ 73819 w 165012"/>
                  <a:gd name="connsiteY13" fmla="*/ 192882 h 192882"/>
                  <a:gd name="connsiteX14" fmla="*/ 0 w 165012"/>
                  <a:gd name="connsiteY14" fmla="*/ 45244 h 192882"/>
                  <a:gd name="connsiteX0" fmla="*/ 0 w 174678"/>
                  <a:gd name="connsiteY0" fmla="*/ 45244 h 192882"/>
                  <a:gd name="connsiteX1" fmla="*/ 57150 w 174678"/>
                  <a:gd name="connsiteY1" fmla="*/ 0 h 192882"/>
                  <a:gd name="connsiteX2" fmla="*/ 164306 w 174678"/>
                  <a:gd name="connsiteY2" fmla="*/ 107156 h 192882"/>
                  <a:gd name="connsiteX3" fmla="*/ 159544 w 174678"/>
                  <a:gd name="connsiteY3" fmla="*/ 128587 h 192882"/>
                  <a:gd name="connsiteX4" fmla="*/ 126206 w 174678"/>
                  <a:gd name="connsiteY4" fmla="*/ 104775 h 192882"/>
                  <a:gd name="connsiteX5" fmla="*/ 157162 w 174678"/>
                  <a:gd name="connsiteY5" fmla="*/ 176213 h 192882"/>
                  <a:gd name="connsiteX6" fmla="*/ 161924 w 174678"/>
                  <a:gd name="connsiteY6" fmla="*/ 161925 h 192882"/>
                  <a:gd name="connsiteX7" fmla="*/ 116681 w 174678"/>
                  <a:gd name="connsiteY7" fmla="*/ 128588 h 192882"/>
                  <a:gd name="connsiteX8" fmla="*/ 140493 w 174678"/>
                  <a:gd name="connsiteY8" fmla="*/ 190500 h 192882"/>
                  <a:gd name="connsiteX9" fmla="*/ 109536 w 174678"/>
                  <a:gd name="connsiteY9" fmla="*/ 166688 h 192882"/>
                  <a:gd name="connsiteX10" fmla="*/ 102393 w 174678"/>
                  <a:gd name="connsiteY10" fmla="*/ 152400 h 192882"/>
                  <a:gd name="connsiteX11" fmla="*/ 104776 w 174678"/>
                  <a:gd name="connsiteY11" fmla="*/ 190500 h 192882"/>
                  <a:gd name="connsiteX12" fmla="*/ 71437 w 174678"/>
                  <a:gd name="connsiteY12" fmla="*/ 159544 h 192882"/>
                  <a:gd name="connsiteX13" fmla="*/ 73819 w 174678"/>
                  <a:gd name="connsiteY13" fmla="*/ 192882 h 192882"/>
                  <a:gd name="connsiteX14" fmla="*/ 0 w 174678"/>
                  <a:gd name="connsiteY14" fmla="*/ 45244 h 192882"/>
                  <a:gd name="connsiteX0" fmla="*/ 0 w 321102"/>
                  <a:gd name="connsiteY0" fmla="*/ 45244 h 221905"/>
                  <a:gd name="connsiteX1" fmla="*/ 57150 w 321102"/>
                  <a:gd name="connsiteY1" fmla="*/ 0 h 221905"/>
                  <a:gd name="connsiteX2" fmla="*/ 164306 w 321102"/>
                  <a:gd name="connsiteY2" fmla="*/ 107156 h 221905"/>
                  <a:gd name="connsiteX3" fmla="*/ 159544 w 321102"/>
                  <a:gd name="connsiteY3" fmla="*/ 128587 h 221905"/>
                  <a:gd name="connsiteX4" fmla="*/ 126206 w 321102"/>
                  <a:gd name="connsiteY4" fmla="*/ 104775 h 221905"/>
                  <a:gd name="connsiteX5" fmla="*/ 316706 w 321102"/>
                  <a:gd name="connsiteY5" fmla="*/ 221456 h 221905"/>
                  <a:gd name="connsiteX6" fmla="*/ 161924 w 321102"/>
                  <a:gd name="connsiteY6" fmla="*/ 161925 h 221905"/>
                  <a:gd name="connsiteX7" fmla="*/ 116681 w 321102"/>
                  <a:gd name="connsiteY7" fmla="*/ 128588 h 221905"/>
                  <a:gd name="connsiteX8" fmla="*/ 140493 w 321102"/>
                  <a:gd name="connsiteY8" fmla="*/ 190500 h 221905"/>
                  <a:gd name="connsiteX9" fmla="*/ 109536 w 321102"/>
                  <a:gd name="connsiteY9" fmla="*/ 166688 h 221905"/>
                  <a:gd name="connsiteX10" fmla="*/ 102393 w 321102"/>
                  <a:gd name="connsiteY10" fmla="*/ 152400 h 221905"/>
                  <a:gd name="connsiteX11" fmla="*/ 104776 w 321102"/>
                  <a:gd name="connsiteY11" fmla="*/ 190500 h 221905"/>
                  <a:gd name="connsiteX12" fmla="*/ 71437 w 321102"/>
                  <a:gd name="connsiteY12" fmla="*/ 159544 h 221905"/>
                  <a:gd name="connsiteX13" fmla="*/ 73819 w 321102"/>
                  <a:gd name="connsiteY13" fmla="*/ 192882 h 221905"/>
                  <a:gd name="connsiteX14" fmla="*/ 0 w 321102"/>
                  <a:gd name="connsiteY14" fmla="*/ 45244 h 221905"/>
                  <a:gd name="connsiteX0" fmla="*/ 0 w 317093"/>
                  <a:gd name="connsiteY0" fmla="*/ 45244 h 227248"/>
                  <a:gd name="connsiteX1" fmla="*/ 57150 w 317093"/>
                  <a:gd name="connsiteY1" fmla="*/ 0 h 227248"/>
                  <a:gd name="connsiteX2" fmla="*/ 164306 w 317093"/>
                  <a:gd name="connsiteY2" fmla="*/ 107156 h 227248"/>
                  <a:gd name="connsiteX3" fmla="*/ 159544 w 317093"/>
                  <a:gd name="connsiteY3" fmla="*/ 128587 h 227248"/>
                  <a:gd name="connsiteX4" fmla="*/ 126206 w 317093"/>
                  <a:gd name="connsiteY4" fmla="*/ 104775 h 227248"/>
                  <a:gd name="connsiteX5" fmla="*/ 316706 w 317093"/>
                  <a:gd name="connsiteY5" fmla="*/ 221456 h 227248"/>
                  <a:gd name="connsiteX6" fmla="*/ 161924 w 317093"/>
                  <a:gd name="connsiteY6" fmla="*/ 161925 h 227248"/>
                  <a:gd name="connsiteX7" fmla="*/ 116681 w 317093"/>
                  <a:gd name="connsiteY7" fmla="*/ 128588 h 227248"/>
                  <a:gd name="connsiteX8" fmla="*/ 140493 w 317093"/>
                  <a:gd name="connsiteY8" fmla="*/ 190500 h 227248"/>
                  <a:gd name="connsiteX9" fmla="*/ 109536 w 317093"/>
                  <a:gd name="connsiteY9" fmla="*/ 166688 h 227248"/>
                  <a:gd name="connsiteX10" fmla="*/ 102393 w 317093"/>
                  <a:gd name="connsiteY10" fmla="*/ 152400 h 227248"/>
                  <a:gd name="connsiteX11" fmla="*/ 104776 w 317093"/>
                  <a:gd name="connsiteY11" fmla="*/ 190500 h 227248"/>
                  <a:gd name="connsiteX12" fmla="*/ 71437 w 317093"/>
                  <a:gd name="connsiteY12" fmla="*/ 159544 h 227248"/>
                  <a:gd name="connsiteX13" fmla="*/ 73819 w 317093"/>
                  <a:gd name="connsiteY13" fmla="*/ 192882 h 227248"/>
                  <a:gd name="connsiteX14" fmla="*/ 0 w 317093"/>
                  <a:gd name="connsiteY14" fmla="*/ 45244 h 227248"/>
                  <a:gd name="connsiteX0" fmla="*/ 0 w 298084"/>
                  <a:gd name="connsiteY0" fmla="*/ 45244 h 211648"/>
                  <a:gd name="connsiteX1" fmla="*/ 57150 w 298084"/>
                  <a:gd name="connsiteY1" fmla="*/ 0 h 211648"/>
                  <a:gd name="connsiteX2" fmla="*/ 164306 w 298084"/>
                  <a:gd name="connsiteY2" fmla="*/ 107156 h 211648"/>
                  <a:gd name="connsiteX3" fmla="*/ 159544 w 298084"/>
                  <a:gd name="connsiteY3" fmla="*/ 128587 h 211648"/>
                  <a:gd name="connsiteX4" fmla="*/ 126206 w 298084"/>
                  <a:gd name="connsiteY4" fmla="*/ 104775 h 211648"/>
                  <a:gd name="connsiteX5" fmla="*/ 297656 w 298084"/>
                  <a:gd name="connsiteY5" fmla="*/ 204788 h 211648"/>
                  <a:gd name="connsiteX6" fmla="*/ 161924 w 298084"/>
                  <a:gd name="connsiteY6" fmla="*/ 161925 h 211648"/>
                  <a:gd name="connsiteX7" fmla="*/ 116681 w 298084"/>
                  <a:gd name="connsiteY7" fmla="*/ 128588 h 211648"/>
                  <a:gd name="connsiteX8" fmla="*/ 140493 w 298084"/>
                  <a:gd name="connsiteY8" fmla="*/ 190500 h 211648"/>
                  <a:gd name="connsiteX9" fmla="*/ 109536 w 298084"/>
                  <a:gd name="connsiteY9" fmla="*/ 166688 h 211648"/>
                  <a:gd name="connsiteX10" fmla="*/ 102393 w 298084"/>
                  <a:gd name="connsiteY10" fmla="*/ 152400 h 211648"/>
                  <a:gd name="connsiteX11" fmla="*/ 104776 w 298084"/>
                  <a:gd name="connsiteY11" fmla="*/ 190500 h 211648"/>
                  <a:gd name="connsiteX12" fmla="*/ 71437 w 298084"/>
                  <a:gd name="connsiteY12" fmla="*/ 159544 h 211648"/>
                  <a:gd name="connsiteX13" fmla="*/ 73819 w 298084"/>
                  <a:gd name="connsiteY13" fmla="*/ 192882 h 211648"/>
                  <a:gd name="connsiteX14" fmla="*/ 0 w 298084"/>
                  <a:gd name="connsiteY14" fmla="*/ 45244 h 211648"/>
                  <a:gd name="connsiteX0" fmla="*/ 0 w 224568"/>
                  <a:gd name="connsiteY0" fmla="*/ 45244 h 205093"/>
                  <a:gd name="connsiteX1" fmla="*/ 57150 w 224568"/>
                  <a:gd name="connsiteY1" fmla="*/ 0 h 205093"/>
                  <a:gd name="connsiteX2" fmla="*/ 164306 w 224568"/>
                  <a:gd name="connsiteY2" fmla="*/ 107156 h 205093"/>
                  <a:gd name="connsiteX3" fmla="*/ 159544 w 224568"/>
                  <a:gd name="connsiteY3" fmla="*/ 128587 h 205093"/>
                  <a:gd name="connsiteX4" fmla="*/ 126206 w 224568"/>
                  <a:gd name="connsiteY4" fmla="*/ 104775 h 205093"/>
                  <a:gd name="connsiteX5" fmla="*/ 223837 w 224568"/>
                  <a:gd name="connsiteY5" fmla="*/ 197644 h 205093"/>
                  <a:gd name="connsiteX6" fmla="*/ 161924 w 224568"/>
                  <a:gd name="connsiteY6" fmla="*/ 161925 h 205093"/>
                  <a:gd name="connsiteX7" fmla="*/ 116681 w 224568"/>
                  <a:gd name="connsiteY7" fmla="*/ 128588 h 205093"/>
                  <a:gd name="connsiteX8" fmla="*/ 140493 w 224568"/>
                  <a:gd name="connsiteY8" fmla="*/ 190500 h 205093"/>
                  <a:gd name="connsiteX9" fmla="*/ 109536 w 224568"/>
                  <a:gd name="connsiteY9" fmla="*/ 166688 h 205093"/>
                  <a:gd name="connsiteX10" fmla="*/ 102393 w 224568"/>
                  <a:gd name="connsiteY10" fmla="*/ 152400 h 205093"/>
                  <a:gd name="connsiteX11" fmla="*/ 104776 w 224568"/>
                  <a:gd name="connsiteY11" fmla="*/ 190500 h 205093"/>
                  <a:gd name="connsiteX12" fmla="*/ 71437 w 224568"/>
                  <a:gd name="connsiteY12" fmla="*/ 159544 h 205093"/>
                  <a:gd name="connsiteX13" fmla="*/ 73819 w 224568"/>
                  <a:gd name="connsiteY13" fmla="*/ 192882 h 205093"/>
                  <a:gd name="connsiteX14" fmla="*/ 0 w 224568"/>
                  <a:gd name="connsiteY14" fmla="*/ 45244 h 205093"/>
                  <a:gd name="connsiteX0" fmla="*/ 0 w 224725"/>
                  <a:gd name="connsiteY0" fmla="*/ 45244 h 197793"/>
                  <a:gd name="connsiteX1" fmla="*/ 57150 w 224725"/>
                  <a:gd name="connsiteY1" fmla="*/ 0 h 197793"/>
                  <a:gd name="connsiteX2" fmla="*/ 164306 w 224725"/>
                  <a:gd name="connsiteY2" fmla="*/ 107156 h 197793"/>
                  <a:gd name="connsiteX3" fmla="*/ 159544 w 224725"/>
                  <a:gd name="connsiteY3" fmla="*/ 128587 h 197793"/>
                  <a:gd name="connsiteX4" fmla="*/ 126206 w 224725"/>
                  <a:gd name="connsiteY4" fmla="*/ 104775 h 197793"/>
                  <a:gd name="connsiteX5" fmla="*/ 223837 w 224725"/>
                  <a:gd name="connsiteY5" fmla="*/ 197644 h 197793"/>
                  <a:gd name="connsiteX6" fmla="*/ 161924 w 224725"/>
                  <a:gd name="connsiteY6" fmla="*/ 161925 h 197793"/>
                  <a:gd name="connsiteX7" fmla="*/ 116681 w 224725"/>
                  <a:gd name="connsiteY7" fmla="*/ 128588 h 197793"/>
                  <a:gd name="connsiteX8" fmla="*/ 140493 w 224725"/>
                  <a:gd name="connsiteY8" fmla="*/ 190500 h 197793"/>
                  <a:gd name="connsiteX9" fmla="*/ 109536 w 224725"/>
                  <a:gd name="connsiteY9" fmla="*/ 166688 h 197793"/>
                  <a:gd name="connsiteX10" fmla="*/ 102393 w 224725"/>
                  <a:gd name="connsiteY10" fmla="*/ 152400 h 197793"/>
                  <a:gd name="connsiteX11" fmla="*/ 104776 w 224725"/>
                  <a:gd name="connsiteY11" fmla="*/ 190500 h 197793"/>
                  <a:gd name="connsiteX12" fmla="*/ 71437 w 224725"/>
                  <a:gd name="connsiteY12" fmla="*/ 159544 h 197793"/>
                  <a:gd name="connsiteX13" fmla="*/ 73819 w 224725"/>
                  <a:gd name="connsiteY13" fmla="*/ 192882 h 197793"/>
                  <a:gd name="connsiteX14" fmla="*/ 0 w 224725"/>
                  <a:gd name="connsiteY14" fmla="*/ 45244 h 197793"/>
                  <a:gd name="connsiteX0" fmla="*/ 0 w 223858"/>
                  <a:gd name="connsiteY0" fmla="*/ 45244 h 197802"/>
                  <a:gd name="connsiteX1" fmla="*/ 57150 w 223858"/>
                  <a:gd name="connsiteY1" fmla="*/ 0 h 197802"/>
                  <a:gd name="connsiteX2" fmla="*/ 164306 w 223858"/>
                  <a:gd name="connsiteY2" fmla="*/ 107156 h 197802"/>
                  <a:gd name="connsiteX3" fmla="*/ 159544 w 223858"/>
                  <a:gd name="connsiteY3" fmla="*/ 128587 h 197802"/>
                  <a:gd name="connsiteX4" fmla="*/ 126206 w 223858"/>
                  <a:gd name="connsiteY4" fmla="*/ 104775 h 197802"/>
                  <a:gd name="connsiteX5" fmla="*/ 223837 w 223858"/>
                  <a:gd name="connsiteY5" fmla="*/ 197644 h 197802"/>
                  <a:gd name="connsiteX6" fmla="*/ 116681 w 223858"/>
                  <a:gd name="connsiteY6" fmla="*/ 128588 h 197802"/>
                  <a:gd name="connsiteX7" fmla="*/ 140493 w 223858"/>
                  <a:gd name="connsiteY7" fmla="*/ 190500 h 197802"/>
                  <a:gd name="connsiteX8" fmla="*/ 109536 w 223858"/>
                  <a:gd name="connsiteY8" fmla="*/ 166688 h 197802"/>
                  <a:gd name="connsiteX9" fmla="*/ 102393 w 223858"/>
                  <a:gd name="connsiteY9" fmla="*/ 152400 h 197802"/>
                  <a:gd name="connsiteX10" fmla="*/ 104776 w 223858"/>
                  <a:gd name="connsiteY10" fmla="*/ 190500 h 197802"/>
                  <a:gd name="connsiteX11" fmla="*/ 71437 w 223858"/>
                  <a:gd name="connsiteY11" fmla="*/ 159544 h 197802"/>
                  <a:gd name="connsiteX12" fmla="*/ 73819 w 223858"/>
                  <a:gd name="connsiteY12" fmla="*/ 192882 h 197802"/>
                  <a:gd name="connsiteX13" fmla="*/ 0 w 223858"/>
                  <a:gd name="connsiteY13" fmla="*/ 45244 h 197802"/>
                  <a:gd name="connsiteX0" fmla="*/ 0 w 169122"/>
                  <a:gd name="connsiteY0" fmla="*/ 45244 h 192882"/>
                  <a:gd name="connsiteX1" fmla="*/ 57150 w 169122"/>
                  <a:gd name="connsiteY1" fmla="*/ 0 h 192882"/>
                  <a:gd name="connsiteX2" fmla="*/ 164306 w 169122"/>
                  <a:gd name="connsiteY2" fmla="*/ 107156 h 192882"/>
                  <a:gd name="connsiteX3" fmla="*/ 159544 w 169122"/>
                  <a:gd name="connsiteY3" fmla="*/ 128587 h 192882"/>
                  <a:gd name="connsiteX4" fmla="*/ 126206 w 169122"/>
                  <a:gd name="connsiteY4" fmla="*/ 104775 h 192882"/>
                  <a:gd name="connsiteX5" fmla="*/ 169069 w 169122"/>
                  <a:gd name="connsiteY5" fmla="*/ 164307 h 192882"/>
                  <a:gd name="connsiteX6" fmla="*/ 116681 w 169122"/>
                  <a:gd name="connsiteY6" fmla="*/ 128588 h 192882"/>
                  <a:gd name="connsiteX7" fmla="*/ 140493 w 169122"/>
                  <a:gd name="connsiteY7" fmla="*/ 190500 h 192882"/>
                  <a:gd name="connsiteX8" fmla="*/ 109536 w 169122"/>
                  <a:gd name="connsiteY8" fmla="*/ 166688 h 192882"/>
                  <a:gd name="connsiteX9" fmla="*/ 102393 w 169122"/>
                  <a:gd name="connsiteY9" fmla="*/ 152400 h 192882"/>
                  <a:gd name="connsiteX10" fmla="*/ 104776 w 169122"/>
                  <a:gd name="connsiteY10" fmla="*/ 190500 h 192882"/>
                  <a:gd name="connsiteX11" fmla="*/ 71437 w 169122"/>
                  <a:gd name="connsiteY11" fmla="*/ 159544 h 192882"/>
                  <a:gd name="connsiteX12" fmla="*/ 73819 w 169122"/>
                  <a:gd name="connsiteY12" fmla="*/ 192882 h 192882"/>
                  <a:gd name="connsiteX13" fmla="*/ 0 w 169122"/>
                  <a:gd name="connsiteY13" fmla="*/ 45244 h 192882"/>
                  <a:gd name="connsiteX0" fmla="*/ 0 w 223859"/>
                  <a:gd name="connsiteY0" fmla="*/ 45244 h 197803"/>
                  <a:gd name="connsiteX1" fmla="*/ 57150 w 223859"/>
                  <a:gd name="connsiteY1" fmla="*/ 0 h 197803"/>
                  <a:gd name="connsiteX2" fmla="*/ 164306 w 223859"/>
                  <a:gd name="connsiteY2" fmla="*/ 107156 h 197803"/>
                  <a:gd name="connsiteX3" fmla="*/ 159544 w 223859"/>
                  <a:gd name="connsiteY3" fmla="*/ 128587 h 197803"/>
                  <a:gd name="connsiteX4" fmla="*/ 126206 w 223859"/>
                  <a:gd name="connsiteY4" fmla="*/ 104775 h 197803"/>
                  <a:gd name="connsiteX5" fmla="*/ 223838 w 223859"/>
                  <a:gd name="connsiteY5" fmla="*/ 197645 h 197803"/>
                  <a:gd name="connsiteX6" fmla="*/ 116681 w 223859"/>
                  <a:gd name="connsiteY6" fmla="*/ 128588 h 197803"/>
                  <a:gd name="connsiteX7" fmla="*/ 140493 w 223859"/>
                  <a:gd name="connsiteY7" fmla="*/ 190500 h 197803"/>
                  <a:gd name="connsiteX8" fmla="*/ 109536 w 223859"/>
                  <a:gd name="connsiteY8" fmla="*/ 166688 h 197803"/>
                  <a:gd name="connsiteX9" fmla="*/ 102393 w 223859"/>
                  <a:gd name="connsiteY9" fmla="*/ 152400 h 197803"/>
                  <a:gd name="connsiteX10" fmla="*/ 104776 w 223859"/>
                  <a:gd name="connsiteY10" fmla="*/ 190500 h 197803"/>
                  <a:gd name="connsiteX11" fmla="*/ 71437 w 223859"/>
                  <a:gd name="connsiteY11" fmla="*/ 159544 h 197803"/>
                  <a:gd name="connsiteX12" fmla="*/ 73819 w 223859"/>
                  <a:gd name="connsiteY12" fmla="*/ 192882 h 197803"/>
                  <a:gd name="connsiteX13" fmla="*/ 0 w 223859"/>
                  <a:gd name="connsiteY13" fmla="*/ 45244 h 197803"/>
                  <a:gd name="connsiteX0" fmla="*/ 0 w 211956"/>
                  <a:gd name="connsiteY0" fmla="*/ 45244 h 226334"/>
                  <a:gd name="connsiteX1" fmla="*/ 57150 w 211956"/>
                  <a:gd name="connsiteY1" fmla="*/ 0 h 226334"/>
                  <a:gd name="connsiteX2" fmla="*/ 164306 w 211956"/>
                  <a:gd name="connsiteY2" fmla="*/ 107156 h 226334"/>
                  <a:gd name="connsiteX3" fmla="*/ 159544 w 211956"/>
                  <a:gd name="connsiteY3" fmla="*/ 128587 h 226334"/>
                  <a:gd name="connsiteX4" fmla="*/ 126206 w 211956"/>
                  <a:gd name="connsiteY4" fmla="*/ 104775 h 226334"/>
                  <a:gd name="connsiteX5" fmla="*/ 211932 w 211956"/>
                  <a:gd name="connsiteY5" fmla="*/ 226220 h 226334"/>
                  <a:gd name="connsiteX6" fmla="*/ 116681 w 211956"/>
                  <a:gd name="connsiteY6" fmla="*/ 128588 h 226334"/>
                  <a:gd name="connsiteX7" fmla="*/ 140493 w 211956"/>
                  <a:gd name="connsiteY7" fmla="*/ 190500 h 226334"/>
                  <a:gd name="connsiteX8" fmla="*/ 109536 w 211956"/>
                  <a:gd name="connsiteY8" fmla="*/ 166688 h 226334"/>
                  <a:gd name="connsiteX9" fmla="*/ 102393 w 211956"/>
                  <a:gd name="connsiteY9" fmla="*/ 152400 h 226334"/>
                  <a:gd name="connsiteX10" fmla="*/ 104776 w 211956"/>
                  <a:gd name="connsiteY10" fmla="*/ 190500 h 226334"/>
                  <a:gd name="connsiteX11" fmla="*/ 71437 w 211956"/>
                  <a:gd name="connsiteY11" fmla="*/ 159544 h 226334"/>
                  <a:gd name="connsiteX12" fmla="*/ 73819 w 211956"/>
                  <a:gd name="connsiteY12" fmla="*/ 192882 h 226334"/>
                  <a:gd name="connsiteX13" fmla="*/ 0 w 211956"/>
                  <a:gd name="connsiteY13" fmla="*/ 45244 h 226334"/>
                  <a:gd name="connsiteX0" fmla="*/ 0 w 218024"/>
                  <a:gd name="connsiteY0" fmla="*/ 45244 h 226240"/>
                  <a:gd name="connsiteX1" fmla="*/ 57150 w 218024"/>
                  <a:gd name="connsiteY1" fmla="*/ 0 h 226240"/>
                  <a:gd name="connsiteX2" fmla="*/ 164306 w 218024"/>
                  <a:gd name="connsiteY2" fmla="*/ 107156 h 226240"/>
                  <a:gd name="connsiteX3" fmla="*/ 159544 w 218024"/>
                  <a:gd name="connsiteY3" fmla="*/ 128587 h 226240"/>
                  <a:gd name="connsiteX4" fmla="*/ 126206 w 218024"/>
                  <a:gd name="connsiteY4" fmla="*/ 104775 h 226240"/>
                  <a:gd name="connsiteX5" fmla="*/ 211932 w 218024"/>
                  <a:gd name="connsiteY5" fmla="*/ 226220 h 226240"/>
                  <a:gd name="connsiteX6" fmla="*/ 116681 w 218024"/>
                  <a:gd name="connsiteY6" fmla="*/ 128588 h 226240"/>
                  <a:gd name="connsiteX7" fmla="*/ 140493 w 218024"/>
                  <a:gd name="connsiteY7" fmla="*/ 190500 h 226240"/>
                  <a:gd name="connsiteX8" fmla="*/ 109536 w 218024"/>
                  <a:gd name="connsiteY8" fmla="*/ 166688 h 226240"/>
                  <a:gd name="connsiteX9" fmla="*/ 102393 w 218024"/>
                  <a:gd name="connsiteY9" fmla="*/ 152400 h 226240"/>
                  <a:gd name="connsiteX10" fmla="*/ 104776 w 218024"/>
                  <a:gd name="connsiteY10" fmla="*/ 190500 h 226240"/>
                  <a:gd name="connsiteX11" fmla="*/ 71437 w 218024"/>
                  <a:gd name="connsiteY11" fmla="*/ 159544 h 226240"/>
                  <a:gd name="connsiteX12" fmla="*/ 73819 w 218024"/>
                  <a:gd name="connsiteY12" fmla="*/ 192882 h 226240"/>
                  <a:gd name="connsiteX13" fmla="*/ 0 w 218024"/>
                  <a:gd name="connsiteY13" fmla="*/ 45244 h 226240"/>
                  <a:gd name="connsiteX0" fmla="*/ 0 w 211230"/>
                  <a:gd name="connsiteY0" fmla="*/ 45244 h 228620"/>
                  <a:gd name="connsiteX1" fmla="*/ 57150 w 211230"/>
                  <a:gd name="connsiteY1" fmla="*/ 0 h 228620"/>
                  <a:gd name="connsiteX2" fmla="*/ 164306 w 211230"/>
                  <a:gd name="connsiteY2" fmla="*/ 107156 h 228620"/>
                  <a:gd name="connsiteX3" fmla="*/ 159544 w 211230"/>
                  <a:gd name="connsiteY3" fmla="*/ 128587 h 228620"/>
                  <a:gd name="connsiteX4" fmla="*/ 126206 w 211230"/>
                  <a:gd name="connsiteY4" fmla="*/ 104775 h 228620"/>
                  <a:gd name="connsiteX5" fmla="*/ 204788 w 211230"/>
                  <a:gd name="connsiteY5" fmla="*/ 228601 h 228620"/>
                  <a:gd name="connsiteX6" fmla="*/ 116681 w 211230"/>
                  <a:gd name="connsiteY6" fmla="*/ 128588 h 228620"/>
                  <a:gd name="connsiteX7" fmla="*/ 140493 w 211230"/>
                  <a:gd name="connsiteY7" fmla="*/ 190500 h 228620"/>
                  <a:gd name="connsiteX8" fmla="*/ 109536 w 211230"/>
                  <a:gd name="connsiteY8" fmla="*/ 166688 h 228620"/>
                  <a:gd name="connsiteX9" fmla="*/ 102393 w 211230"/>
                  <a:gd name="connsiteY9" fmla="*/ 152400 h 228620"/>
                  <a:gd name="connsiteX10" fmla="*/ 104776 w 211230"/>
                  <a:gd name="connsiteY10" fmla="*/ 190500 h 228620"/>
                  <a:gd name="connsiteX11" fmla="*/ 71437 w 211230"/>
                  <a:gd name="connsiteY11" fmla="*/ 159544 h 228620"/>
                  <a:gd name="connsiteX12" fmla="*/ 73819 w 211230"/>
                  <a:gd name="connsiteY12" fmla="*/ 192882 h 228620"/>
                  <a:gd name="connsiteX13" fmla="*/ 0 w 211230"/>
                  <a:gd name="connsiteY13" fmla="*/ 45244 h 228620"/>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8119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47637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0975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75966"/>
                  <a:gd name="connsiteY0" fmla="*/ 45244 h 192882"/>
                  <a:gd name="connsiteX1" fmla="*/ 57150 w 175966"/>
                  <a:gd name="connsiteY1" fmla="*/ 0 h 192882"/>
                  <a:gd name="connsiteX2" fmla="*/ 164306 w 175966"/>
                  <a:gd name="connsiteY2" fmla="*/ 107156 h 192882"/>
                  <a:gd name="connsiteX3" fmla="*/ 159544 w 175966"/>
                  <a:gd name="connsiteY3" fmla="*/ 128587 h 192882"/>
                  <a:gd name="connsiteX4" fmla="*/ 126206 w 175966"/>
                  <a:gd name="connsiteY4" fmla="*/ 104775 h 192882"/>
                  <a:gd name="connsiteX5" fmla="*/ 166688 w 175966"/>
                  <a:gd name="connsiteY5" fmla="*/ 176212 h 192882"/>
                  <a:gd name="connsiteX6" fmla="*/ 116681 w 175966"/>
                  <a:gd name="connsiteY6" fmla="*/ 128588 h 192882"/>
                  <a:gd name="connsiteX7" fmla="*/ 140493 w 175966"/>
                  <a:gd name="connsiteY7" fmla="*/ 190500 h 192882"/>
                  <a:gd name="connsiteX8" fmla="*/ 109536 w 175966"/>
                  <a:gd name="connsiteY8" fmla="*/ 166688 h 192882"/>
                  <a:gd name="connsiteX9" fmla="*/ 102393 w 175966"/>
                  <a:gd name="connsiteY9" fmla="*/ 152400 h 192882"/>
                  <a:gd name="connsiteX10" fmla="*/ 104776 w 175966"/>
                  <a:gd name="connsiteY10" fmla="*/ 190500 h 192882"/>
                  <a:gd name="connsiteX11" fmla="*/ 71437 w 175966"/>
                  <a:gd name="connsiteY11" fmla="*/ 159544 h 192882"/>
                  <a:gd name="connsiteX12" fmla="*/ 73819 w 175966"/>
                  <a:gd name="connsiteY12" fmla="*/ 192882 h 192882"/>
                  <a:gd name="connsiteX13" fmla="*/ 0 w 175966"/>
                  <a:gd name="connsiteY13" fmla="*/ 45244 h 192882"/>
                  <a:gd name="connsiteX0" fmla="*/ 0 w 167424"/>
                  <a:gd name="connsiteY0" fmla="*/ 45244 h 192882"/>
                  <a:gd name="connsiteX1" fmla="*/ 57150 w 167424"/>
                  <a:gd name="connsiteY1" fmla="*/ 0 h 192882"/>
                  <a:gd name="connsiteX2" fmla="*/ 164306 w 167424"/>
                  <a:gd name="connsiteY2" fmla="*/ 107156 h 192882"/>
                  <a:gd name="connsiteX3" fmla="*/ 159544 w 167424"/>
                  <a:gd name="connsiteY3" fmla="*/ 128587 h 192882"/>
                  <a:gd name="connsiteX4" fmla="*/ 126206 w 167424"/>
                  <a:gd name="connsiteY4" fmla="*/ 104775 h 192882"/>
                  <a:gd name="connsiteX5" fmla="*/ 166688 w 167424"/>
                  <a:gd name="connsiteY5" fmla="*/ 176212 h 192882"/>
                  <a:gd name="connsiteX6" fmla="*/ 116681 w 167424"/>
                  <a:gd name="connsiteY6" fmla="*/ 128588 h 192882"/>
                  <a:gd name="connsiteX7" fmla="*/ 140493 w 167424"/>
                  <a:gd name="connsiteY7" fmla="*/ 190500 h 192882"/>
                  <a:gd name="connsiteX8" fmla="*/ 109536 w 167424"/>
                  <a:gd name="connsiteY8" fmla="*/ 166688 h 192882"/>
                  <a:gd name="connsiteX9" fmla="*/ 102393 w 167424"/>
                  <a:gd name="connsiteY9" fmla="*/ 152400 h 192882"/>
                  <a:gd name="connsiteX10" fmla="*/ 104776 w 167424"/>
                  <a:gd name="connsiteY10" fmla="*/ 190500 h 192882"/>
                  <a:gd name="connsiteX11" fmla="*/ 71437 w 167424"/>
                  <a:gd name="connsiteY11" fmla="*/ 159544 h 192882"/>
                  <a:gd name="connsiteX12" fmla="*/ 73819 w 167424"/>
                  <a:gd name="connsiteY12" fmla="*/ 192882 h 192882"/>
                  <a:gd name="connsiteX13" fmla="*/ 0 w 167424"/>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9544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69765"/>
                  <a:gd name="connsiteY0" fmla="*/ 45244 h 192882"/>
                  <a:gd name="connsiteX1" fmla="*/ 57150 w 169765"/>
                  <a:gd name="connsiteY1" fmla="*/ 0 h 192882"/>
                  <a:gd name="connsiteX2" fmla="*/ 164306 w 169765"/>
                  <a:gd name="connsiteY2" fmla="*/ 107156 h 192882"/>
                  <a:gd name="connsiteX3" fmla="*/ 159544 w 169765"/>
                  <a:gd name="connsiteY3" fmla="*/ 128587 h 192882"/>
                  <a:gd name="connsiteX4" fmla="*/ 126206 w 169765"/>
                  <a:gd name="connsiteY4" fmla="*/ 104775 h 192882"/>
                  <a:gd name="connsiteX5" fmla="*/ 169069 w 169765"/>
                  <a:gd name="connsiteY5" fmla="*/ 178594 h 192882"/>
                  <a:gd name="connsiteX6" fmla="*/ 116681 w 169765"/>
                  <a:gd name="connsiteY6" fmla="*/ 128588 h 192882"/>
                  <a:gd name="connsiteX7" fmla="*/ 140493 w 169765"/>
                  <a:gd name="connsiteY7" fmla="*/ 190500 h 192882"/>
                  <a:gd name="connsiteX8" fmla="*/ 109536 w 169765"/>
                  <a:gd name="connsiteY8" fmla="*/ 166688 h 192882"/>
                  <a:gd name="connsiteX9" fmla="*/ 102393 w 169765"/>
                  <a:gd name="connsiteY9" fmla="*/ 152400 h 192882"/>
                  <a:gd name="connsiteX10" fmla="*/ 104776 w 169765"/>
                  <a:gd name="connsiteY10" fmla="*/ 190500 h 192882"/>
                  <a:gd name="connsiteX11" fmla="*/ 71437 w 169765"/>
                  <a:gd name="connsiteY11" fmla="*/ 159544 h 192882"/>
                  <a:gd name="connsiteX12" fmla="*/ 73819 w 169765"/>
                  <a:gd name="connsiteY12" fmla="*/ 192882 h 192882"/>
                  <a:gd name="connsiteX13" fmla="*/ 0 w 169765"/>
                  <a:gd name="connsiteY13" fmla="*/ 45244 h 192882"/>
                  <a:gd name="connsiteX0" fmla="*/ 0 w 209911"/>
                  <a:gd name="connsiteY0" fmla="*/ 45244 h 192882"/>
                  <a:gd name="connsiteX1" fmla="*/ 57150 w 209911"/>
                  <a:gd name="connsiteY1" fmla="*/ 0 h 192882"/>
                  <a:gd name="connsiteX2" fmla="*/ 164306 w 209911"/>
                  <a:gd name="connsiteY2" fmla="*/ 107156 h 192882"/>
                  <a:gd name="connsiteX3" fmla="*/ 159544 w 209911"/>
                  <a:gd name="connsiteY3" fmla="*/ 128587 h 192882"/>
                  <a:gd name="connsiteX4" fmla="*/ 126206 w 209911"/>
                  <a:gd name="connsiteY4" fmla="*/ 104775 h 192882"/>
                  <a:gd name="connsiteX5" fmla="*/ 209550 w 209911"/>
                  <a:gd name="connsiteY5" fmla="*/ 180975 h 192882"/>
                  <a:gd name="connsiteX6" fmla="*/ 116681 w 209911"/>
                  <a:gd name="connsiteY6" fmla="*/ 128588 h 192882"/>
                  <a:gd name="connsiteX7" fmla="*/ 140493 w 209911"/>
                  <a:gd name="connsiteY7" fmla="*/ 190500 h 192882"/>
                  <a:gd name="connsiteX8" fmla="*/ 109536 w 209911"/>
                  <a:gd name="connsiteY8" fmla="*/ 166688 h 192882"/>
                  <a:gd name="connsiteX9" fmla="*/ 102393 w 209911"/>
                  <a:gd name="connsiteY9" fmla="*/ 152400 h 192882"/>
                  <a:gd name="connsiteX10" fmla="*/ 104776 w 209911"/>
                  <a:gd name="connsiteY10" fmla="*/ 190500 h 192882"/>
                  <a:gd name="connsiteX11" fmla="*/ 71437 w 209911"/>
                  <a:gd name="connsiteY11" fmla="*/ 159544 h 192882"/>
                  <a:gd name="connsiteX12" fmla="*/ 73819 w 209911"/>
                  <a:gd name="connsiteY12" fmla="*/ 192882 h 192882"/>
                  <a:gd name="connsiteX13" fmla="*/ 0 w 209911"/>
                  <a:gd name="connsiteY13" fmla="*/ 45244 h 192882"/>
                  <a:gd name="connsiteX0" fmla="*/ 0 w 210987"/>
                  <a:gd name="connsiteY0" fmla="*/ 45244 h 192882"/>
                  <a:gd name="connsiteX1" fmla="*/ 57150 w 210987"/>
                  <a:gd name="connsiteY1" fmla="*/ 0 h 192882"/>
                  <a:gd name="connsiteX2" fmla="*/ 164306 w 210987"/>
                  <a:gd name="connsiteY2" fmla="*/ 107156 h 192882"/>
                  <a:gd name="connsiteX3" fmla="*/ 159544 w 210987"/>
                  <a:gd name="connsiteY3" fmla="*/ 128587 h 192882"/>
                  <a:gd name="connsiteX4" fmla="*/ 126206 w 210987"/>
                  <a:gd name="connsiteY4" fmla="*/ 104775 h 192882"/>
                  <a:gd name="connsiteX5" fmla="*/ 209550 w 210987"/>
                  <a:gd name="connsiteY5" fmla="*/ 180975 h 192882"/>
                  <a:gd name="connsiteX6" fmla="*/ 116681 w 210987"/>
                  <a:gd name="connsiteY6" fmla="*/ 128588 h 192882"/>
                  <a:gd name="connsiteX7" fmla="*/ 140493 w 210987"/>
                  <a:gd name="connsiteY7" fmla="*/ 190500 h 192882"/>
                  <a:gd name="connsiteX8" fmla="*/ 109536 w 210987"/>
                  <a:gd name="connsiteY8" fmla="*/ 166688 h 192882"/>
                  <a:gd name="connsiteX9" fmla="*/ 102393 w 210987"/>
                  <a:gd name="connsiteY9" fmla="*/ 152400 h 192882"/>
                  <a:gd name="connsiteX10" fmla="*/ 104776 w 210987"/>
                  <a:gd name="connsiteY10" fmla="*/ 190500 h 192882"/>
                  <a:gd name="connsiteX11" fmla="*/ 71437 w 210987"/>
                  <a:gd name="connsiteY11" fmla="*/ 159544 h 192882"/>
                  <a:gd name="connsiteX12" fmla="*/ 73819 w 210987"/>
                  <a:gd name="connsiteY12" fmla="*/ 192882 h 192882"/>
                  <a:gd name="connsiteX13" fmla="*/ 0 w 210987"/>
                  <a:gd name="connsiteY13" fmla="*/ 45244 h 192882"/>
                  <a:gd name="connsiteX0" fmla="*/ 0 w 178407"/>
                  <a:gd name="connsiteY0" fmla="*/ 45244 h 192882"/>
                  <a:gd name="connsiteX1" fmla="*/ 57150 w 178407"/>
                  <a:gd name="connsiteY1" fmla="*/ 0 h 192882"/>
                  <a:gd name="connsiteX2" fmla="*/ 164306 w 178407"/>
                  <a:gd name="connsiteY2" fmla="*/ 107156 h 192882"/>
                  <a:gd name="connsiteX3" fmla="*/ 159544 w 178407"/>
                  <a:gd name="connsiteY3" fmla="*/ 128587 h 192882"/>
                  <a:gd name="connsiteX4" fmla="*/ 126206 w 178407"/>
                  <a:gd name="connsiteY4" fmla="*/ 104775 h 192882"/>
                  <a:gd name="connsiteX5" fmla="*/ 176212 w 178407"/>
                  <a:gd name="connsiteY5" fmla="*/ 176212 h 192882"/>
                  <a:gd name="connsiteX6" fmla="*/ 116681 w 178407"/>
                  <a:gd name="connsiteY6" fmla="*/ 128588 h 192882"/>
                  <a:gd name="connsiteX7" fmla="*/ 140493 w 178407"/>
                  <a:gd name="connsiteY7" fmla="*/ 190500 h 192882"/>
                  <a:gd name="connsiteX8" fmla="*/ 109536 w 178407"/>
                  <a:gd name="connsiteY8" fmla="*/ 166688 h 192882"/>
                  <a:gd name="connsiteX9" fmla="*/ 102393 w 178407"/>
                  <a:gd name="connsiteY9" fmla="*/ 152400 h 192882"/>
                  <a:gd name="connsiteX10" fmla="*/ 104776 w 178407"/>
                  <a:gd name="connsiteY10" fmla="*/ 190500 h 192882"/>
                  <a:gd name="connsiteX11" fmla="*/ 71437 w 178407"/>
                  <a:gd name="connsiteY11" fmla="*/ 159544 h 192882"/>
                  <a:gd name="connsiteX12" fmla="*/ 73819 w 178407"/>
                  <a:gd name="connsiteY12" fmla="*/ 192882 h 192882"/>
                  <a:gd name="connsiteX13" fmla="*/ 0 w 178407"/>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59544 w 169270"/>
                  <a:gd name="connsiteY3" fmla="*/ 128587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69069 w 169270"/>
                  <a:gd name="connsiteY3" fmla="*/ 130969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80975"/>
                  <a:gd name="connsiteY0" fmla="*/ 45244 h 192882"/>
                  <a:gd name="connsiteX1" fmla="*/ 57150 w 180975"/>
                  <a:gd name="connsiteY1" fmla="*/ 0 h 192882"/>
                  <a:gd name="connsiteX2" fmla="*/ 180975 w 180975"/>
                  <a:gd name="connsiteY2" fmla="*/ 111919 h 192882"/>
                  <a:gd name="connsiteX3" fmla="*/ 169069 w 180975"/>
                  <a:gd name="connsiteY3" fmla="*/ 130969 h 192882"/>
                  <a:gd name="connsiteX4" fmla="*/ 126206 w 180975"/>
                  <a:gd name="connsiteY4" fmla="*/ 104775 h 192882"/>
                  <a:gd name="connsiteX5" fmla="*/ 166687 w 180975"/>
                  <a:gd name="connsiteY5" fmla="*/ 173831 h 192882"/>
                  <a:gd name="connsiteX6" fmla="*/ 116681 w 180975"/>
                  <a:gd name="connsiteY6" fmla="*/ 128588 h 192882"/>
                  <a:gd name="connsiteX7" fmla="*/ 140493 w 180975"/>
                  <a:gd name="connsiteY7" fmla="*/ 190500 h 192882"/>
                  <a:gd name="connsiteX8" fmla="*/ 109536 w 180975"/>
                  <a:gd name="connsiteY8" fmla="*/ 166688 h 192882"/>
                  <a:gd name="connsiteX9" fmla="*/ 102393 w 180975"/>
                  <a:gd name="connsiteY9" fmla="*/ 152400 h 192882"/>
                  <a:gd name="connsiteX10" fmla="*/ 104776 w 180975"/>
                  <a:gd name="connsiteY10" fmla="*/ 190500 h 192882"/>
                  <a:gd name="connsiteX11" fmla="*/ 71437 w 180975"/>
                  <a:gd name="connsiteY11" fmla="*/ 159544 h 192882"/>
                  <a:gd name="connsiteX12" fmla="*/ 73819 w 180975"/>
                  <a:gd name="connsiteY12" fmla="*/ 192882 h 192882"/>
                  <a:gd name="connsiteX13" fmla="*/ 0 w 180975"/>
                  <a:gd name="connsiteY13" fmla="*/ 45244 h 192882"/>
                  <a:gd name="connsiteX0" fmla="*/ 0 w 223838"/>
                  <a:gd name="connsiteY0" fmla="*/ 45244 h 192882"/>
                  <a:gd name="connsiteX1" fmla="*/ 57150 w 223838"/>
                  <a:gd name="connsiteY1" fmla="*/ 0 h 192882"/>
                  <a:gd name="connsiteX2" fmla="*/ 223838 w 223838"/>
                  <a:gd name="connsiteY2" fmla="*/ 80963 h 192882"/>
                  <a:gd name="connsiteX3" fmla="*/ 169069 w 223838"/>
                  <a:gd name="connsiteY3" fmla="*/ 130969 h 192882"/>
                  <a:gd name="connsiteX4" fmla="*/ 126206 w 223838"/>
                  <a:gd name="connsiteY4" fmla="*/ 104775 h 192882"/>
                  <a:gd name="connsiteX5" fmla="*/ 166687 w 223838"/>
                  <a:gd name="connsiteY5" fmla="*/ 173831 h 192882"/>
                  <a:gd name="connsiteX6" fmla="*/ 116681 w 223838"/>
                  <a:gd name="connsiteY6" fmla="*/ 128588 h 192882"/>
                  <a:gd name="connsiteX7" fmla="*/ 140493 w 223838"/>
                  <a:gd name="connsiteY7" fmla="*/ 190500 h 192882"/>
                  <a:gd name="connsiteX8" fmla="*/ 109536 w 223838"/>
                  <a:gd name="connsiteY8" fmla="*/ 166688 h 192882"/>
                  <a:gd name="connsiteX9" fmla="*/ 102393 w 223838"/>
                  <a:gd name="connsiteY9" fmla="*/ 152400 h 192882"/>
                  <a:gd name="connsiteX10" fmla="*/ 104776 w 223838"/>
                  <a:gd name="connsiteY10" fmla="*/ 190500 h 192882"/>
                  <a:gd name="connsiteX11" fmla="*/ 71437 w 223838"/>
                  <a:gd name="connsiteY11" fmla="*/ 159544 h 192882"/>
                  <a:gd name="connsiteX12" fmla="*/ 73819 w 223838"/>
                  <a:gd name="connsiteY12" fmla="*/ 192882 h 192882"/>
                  <a:gd name="connsiteX13" fmla="*/ 0 w 223838"/>
                  <a:gd name="connsiteY13" fmla="*/ 45244 h 192882"/>
                  <a:gd name="connsiteX0" fmla="*/ 0 w 224017"/>
                  <a:gd name="connsiteY0" fmla="*/ 45244 h 192882"/>
                  <a:gd name="connsiteX1" fmla="*/ 57150 w 224017"/>
                  <a:gd name="connsiteY1" fmla="*/ 0 h 192882"/>
                  <a:gd name="connsiteX2" fmla="*/ 223838 w 224017"/>
                  <a:gd name="connsiteY2" fmla="*/ 80963 h 192882"/>
                  <a:gd name="connsiteX3" fmla="*/ 169069 w 224017"/>
                  <a:gd name="connsiteY3" fmla="*/ 130969 h 192882"/>
                  <a:gd name="connsiteX4" fmla="*/ 126206 w 224017"/>
                  <a:gd name="connsiteY4" fmla="*/ 104775 h 192882"/>
                  <a:gd name="connsiteX5" fmla="*/ 166687 w 224017"/>
                  <a:gd name="connsiteY5" fmla="*/ 173831 h 192882"/>
                  <a:gd name="connsiteX6" fmla="*/ 116681 w 224017"/>
                  <a:gd name="connsiteY6" fmla="*/ 128588 h 192882"/>
                  <a:gd name="connsiteX7" fmla="*/ 140493 w 224017"/>
                  <a:gd name="connsiteY7" fmla="*/ 190500 h 192882"/>
                  <a:gd name="connsiteX8" fmla="*/ 109536 w 224017"/>
                  <a:gd name="connsiteY8" fmla="*/ 166688 h 192882"/>
                  <a:gd name="connsiteX9" fmla="*/ 102393 w 224017"/>
                  <a:gd name="connsiteY9" fmla="*/ 152400 h 192882"/>
                  <a:gd name="connsiteX10" fmla="*/ 104776 w 224017"/>
                  <a:gd name="connsiteY10" fmla="*/ 190500 h 192882"/>
                  <a:gd name="connsiteX11" fmla="*/ 71437 w 224017"/>
                  <a:gd name="connsiteY11" fmla="*/ 159544 h 192882"/>
                  <a:gd name="connsiteX12" fmla="*/ 73819 w 224017"/>
                  <a:gd name="connsiteY12" fmla="*/ 192882 h 192882"/>
                  <a:gd name="connsiteX13" fmla="*/ 0 w 224017"/>
                  <a:gd name="connsiteY13" fmla="*/ 45244 h 192882"/>
                  <a:gd name="connsiteX0" fmla="*/ 0 w 224086"/>
                  <a:gd name="connsiteY0" fmla="*/ 45244 h 192882"/>
                  <a:gd name="connsiteX1" fmla="*/ 57150 w 224086"/>
                  <a:gd name="connsiteY1" fmla="*/ 0 h 192882"/>
                  <a:gd name="connsiteX2" fmla="*/ 223838 w 224086"/>
                  <a:gd name="connsiteY2" fmla="*/ 80963 h 192882"/>
                  <a:gd name="connsiteX3" fmla="*/ 169069 w 224086"/>
                  <a:gd name="connsiteY3" fmla="*/ 130969 h 192882"/>
                  <a:gd name="connsiteX4" fmla="*/ 126206 w 224086"/>
                  <a:gd name="connsiteY4" fmla="*/ 104775 h 192882"/>
                  <a:gd name="connsiteX5" fmla="*/ 166687 w 224086"/>
                  <a:gd name="connsiteY5" fmla="*/ 173831 h 192882"/>
                  <a:gd name="connsiteX6" fmla="*/ 116681 w 224086"/>
                  <a:gd name="connsiteY6" fmla="*/ 128588 h 192882"/>
                  <a:gd name="connsiteX7" fmla="*/ 140493 w 224086"/>
                  <a:gd name="connsiteY7" fmla="*/ 190500 h 192882"/>
                  <a:gd name="connsiteX8" fmla="*/ 109536 w 224086"/>
                  <a:gd name="connsiteY8" fmla="*/ 166688 h 192882"/>
                  <a:gd name="connsiteX9" fmla="*/ 102393 w 224086"/>
                  <a:gd name="connsiteY9" fmla="*/ 152400 h 192882"/>
                  <a:gd name="connsiteX10" fmla="*/ 104776 w 224086"/>
                  <a:gd name="connsiteY10" fmla="*/ 190500 h 192882"/>
                  <a:gd name="connsiteX11" fmla="*/ 71437 w 224086"/>
                  <a:gd name="connsiteY11" fmla="*/ 159544 h 192882"/>
                  <a:gd name="connsiteX12" fmla="*/ 73819 w 224086"/>
                  <a:gd name="connsiteY12" fmla="*/ 192882 h 192882"/>
                  <a:gd name="connsiteX13" fmla="*/ 0 w 224086"/>
                  <a:gd name="connsiteY13" fmla="*/ 45244 h 192882"/>
                  <a:gd name="connsiteX0" fmla="*/ 0 w 180464"/>
                  <a:gd name="connsiteY0" fmla="*/ 45244 h 192882"/>
                  <a:gd name="connsiteX1" fmla="*/ 57150 w 180464"/>
                  <a:gd name="connsiteY1" fmla="*/ 0 h 192882"/>
                  <a:gd name="connsiteX2" fmla="*/ 157163 w 180464"/>
                  <a:gd name="connsiteY2" fmla="*/ 97632 h 192882"/>
                  <a:gd name="connsiteX3" fmla="*/ 169069 w 180464"/>
                  <a:gd name="connsiteY3" fmla="*/ 130969 h 192882"/>
                  <a:gd name="connsiteX4" fmla="*/ 126206 w 180464"/>
                  <a:gd name="connsiteY4" fmla="*/ 104775 h 192882"/>
                  <a:gd name="connsiteX5" fmla="*/ 166687 w 180464"/>
                  <a:gd name="connsiteY5" fmla="*/ 173831 h 192882"/>
                  <a:gd name="connsiteX6" fmla="*/ 116681 w 180464"/>
                  <a:gd name="connsiteY6" fmla="*/ 128588 h 192882"/>
                  <a:gd name="connsiteX7" fmla="*/ 140493 w 180464"/>
                  <a:gd name="connsiteY7" fmla="*/ 190500 h 192882"/>
                  <a:gd name="connsiteX8" fmla="*/ 109536 w 180464"/>
                  <a:gd name="connsiteY8" fmla="*/ 166688 h 192882"/>
                  <a:gd name="connsiteX9" fmla="*/ 102393 w 180464"/>
                  <a:gd name="connsiteY9" fmla="*/ 152400 h 192882"/>
                  <a:gd name="connsiteX10" fmla="*/ 104776 w 180464"/>
                  <a:gd name="connsiteY10" fmla="*/ 190500 h 192882"/>
                  <a:gd name="connsiteX11" fmla="*/ 71437 w 180464"/>
                  <a:gd name="connsiteY11" fmla="*/ 159544 h 192882"/>
                  <a:gd name="connsiteX12" fmla="*/ 73819 w 180464"/>
                  <a:gd name="connsiteY12" fmla="*/ 192882 h 192882"/>
                  <a:gd name="connsiteX13" fmla="*/ 0 w 180464"/>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91100"/>
                  <a:gd name="connsiteY0" fmla="*/ 45244 h 192882"/>
                  <a:gd name="connsiteX1" fmla="*/ 57150 w 191100"/>
                  <a:gd name="connsiteY1" fmla="*/ 0 h 192882"/>
                  <a:gd name="connsiteX2" fmla="*/ 173832 w 191100"/>
                  <a:gd name="connsiteY2" fmla="*/ 102394 h 192882"/>
                  <a:gd name="connsiteX3" fmla="*/ 169069 w 191100"/>
                  <a:gd name="connsiteY3" fmla="*/ 130969 h 192882"/>
                  <a:gd name="connsiteX4" fmla="*/ 126206 w 191100"/>
                  <a:gd name="connsiteY4" fmla="*/ 104775 h 192882"/>
                  <a:gd name="connsiteX5" fmla="*/ 166687 w 191100"/>
                  <a:gd name="connsiteY5" fmla="*/ 173831 h 192882"/>
                  <a:gd name="connsiteX6" fmla="*/ 116681 w 191100"/>
                  <a:gd name="connsiteY6" fmla="*/ 128588 h 192882"/>
                  <a:gd name="connsiteX7" fmla="*/ 140493 w 191100"/>
                  <a:gd name="connsiteY7" fmla="*/ 190500 h 192882"/>
                  <a:gd name="connsiteX8" fmla="*/ 109536 w 191100"/>
                  <a:gd name="connsiteY8" fmla="*/ 166688 h 192882"/>
                  <a:gd name="connsiteX9" fmla="*/ 102393 w 191100"/>
                  <a:gd name="connsiteY9" fmla="*/ 152400 h 192882"/>
                  <a:gd name="connsiteX10" fmla="*/ 104776 w 191100"/>
                  <a:gd name="connsiteY10" fmla="*/ 190500 h 192882"/>
                  <a:gd name="connsiteX11" fmla="*/ 71437 w 191100"/>
                  <a:gd name="connsiteY11" fmla="*/ 159544 h 192882"/>
                  <a:gd name="connsiteX12" fmla="*/ 73819 w 191100"/>
                  <a:gd name="connsiteY12" fmla="*/ 192882 h 192882"/>
                  <a:gd name="connsiteX13" fmla="*/ 0 w 191100"/>
                  <a:gd name="connsiteY13" fmla="*/ 45244 h 192882"/>
                  <a:gd name="connsiteX0" fmla="*/ 0 w 182904"/>
                  <a:gd name="connsiteY0" fmla="*/ 45244 h 192882"/>
                  <a:gd name="connsiteX1" fmla="*/ 57150 w 182904"/>
                  <a:gd name="connsiteY1" fmla="*/ 0 h 192882"/>
                  <a:gd name="connsiteX2" fmla="*/ 173832 w 182904"/>
                  <a:gd name="connsiteY2" fmla="*/ 102394 h 192882"/>
                  <a:gd name="connsiteX3" fmla="*/ 169069 w 182904"/>
                  <a:gd name="connsiteY3" fmla="*/ 130969 h 192882"/>
                  <a:gd name="connsiteX4" fmla="*/ 126206 w 182904"/>
                  <a:gd name="connsiteY4" fmla="*/ 104775 h 192882"/>
                  <a:gd name="connsiteX5" fmla="*/ 166687 w 182904"/>
                  <a:gd name="connsiteY5" fmla="*/ 173831 h 192882"/>
                  <a:gd name="connsiteX6" fmla="*/ 116681 w 182904"/>
                  <a:gd name="connsiteY6" fmla="*/ 128588 h 192882"/>
                  <a:gd name="connsiteX7" fmla="*/ 140493 w 182904"/>
                  <a:gd name="connsiteY7" fmla="*/ 190500 h 192882"/>
                  <a:gd name="connsiteX8" fmla="*/ 109536 w 182904"/>
                  <a:gd name="connsiteY8" fmla="*/ 166688 h 192882"/>
                  <a:gd name="connsiteX9" fmla="*/ 102393 w 182904"/>
                  <a:gd name="connsiteY9" fmla="*/ 152400 h 192882"/>
                  <a:gd name="connsiteX10" fmla="*/ 104776 w 182904"/>
                  <a:gd name="connsiteY10" fmla="*/ 190500 h 192882"/>
                  <a:gd name="connsiteX11" fmla="*/ 71437 w 182904"/>
                  <a:gd name="connsiteY11" fmla="*/ 159544 h 192882"/>
                  <a:gd name="connsiteX12" fmla="*/ 73819 w 182904"/>
                  <a:gd name="connsiteY12" fmla="*/ 192882 h 192882"/>
                  <a:gd name="connsiteX13" fmla="*/ 0 w 182904"/>
                  <a:gd name="connsiteY13" fmla="*/ 45244 h 192882"/>
                  <a:gd name="connsiteX0" fmla="*/ 0 w 183453"/>
                  <a:gd name="connsiteY0" fmla="*/ 45244 h 192882"/>
                  <a:gd name="connsiteX1" fmla="*/ 57150 w 183453"/>
                  <a:gd name="connsiteY1" fmla="*/ 0 h 192882"/>
                  <a:gd name="connsiteX2" fmla="*/ 173832 w 183453"/>
                  <a:gd name="connsiteY2" fmla="*/ 102394 h 192882"/>
                  <a:gd name="connsiteX3" fmla="*/ 171450 w 183453"/>
                  <a:gd name="connsiteY3" fmla="*/ 140494 h 192882"/>
                  <a:gd name="connsiteX4" fmla="*/ 126206 w 183453"/>
                  <a:gd name="connsiteY4" fmla="*/ 104775 h 192882"/>
                  <a:gd name="connsiteX5" fmla="*/ 166687 w 183453"/>
                  <a:gd name="connsiteY5" fmla="*/ 173831 h 192882"/>
                  <a:gd name="connsiteX6" fmla="*/ 116681 w 183453"/>
                  <a:gd name="connsiteY6" fmla="*/ 128588 h 192882"/>
                  <a:gd name="connsiteX7" fmla="*/ 140493 w 183453"/>
                  <a:gd name="connsiteY7" fmla="*/ 190500 h 192882"/>
                  <a:gd name="connsiteX8" fmla="*/ 109536 w 183453"/>
                  <a:gd name="connsiteY8" fmla="*/ 166688 h 192882"/>
                  <a:gd name="connsiteX9" fmla="*/ 102393 w 183453"/>
                  <a:gd name="connsiteY9" fmla="*/ 152400 h 192882"/>
                  <a:gd name="connsiteX10" fmla="*/ 104776 w 183453"/>
                  <a:gd name="connsiteY10" fmla="*/ 190500 h 192882"/>
                  <a:gd name="connsiteX11" fmla="*/ 71437 w 183453"/>
                  <a:gd name="connsiteY11" fmla="*/ 159544 h 192882"/>
                  <a:gd name="connsiteX12" fmla="*/ 73819 w 183453"/>
                  <a:gd name="connsiteY12" fmla="*/ 192882 h 192882"/>
                  <a:gd name="connsiteX13" fmla="*/ 0 w 183453"/>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0493 w 185797"/>
                  <a:gd name="connsiteY7" fmla="*/ 190500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7637 w 185797"/>
                  <a:gd name="connsiteY7" fmla="*/ 180975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2874 w 185797"/>
                  <a:gd name="connsiteY7" fmla="*/ 185738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5797" h="192882">
                    <a:moveTo>
                      <a:pt x="0" y="45244"/>
                    </a:moveTo>
                    <a:lnTo>
                      <a:pt x="57150" y="0"/>
                    </a:lnTo>
                    <a:cubicBezTo>
                      <a:pt x="96044" y="34131"/>
                      <a:pt x="132557" y="73026"/>
                      <a:pt x="173832" y="102394"/>
                    </a:cubicBezTo>
                    <a:cubicBezTo>
                      <a:pt x="196057" y="138113"/>
                      <a:pt x="182562" y="128587"/>
                      <a:pt x="171450" y="140494"/>
                    </a:cubicBezTo>
                    <a:lnTo>
                      <a:pt x="126206" y="104775"/>
                    </a:lnTo>
                    <a:cubicBezTo>
                      <a:pt x="136525" y="126206"/>
                      <a:pt x="180246" y="160055"/>
                      <a:pt x="166687" y="173831"/>
                    </a:cubicBezTo>
                    <a:cubicBezTo>
                      <a:pt x="150994" y="189775"/>
                      <a:pt x="130572" y="129779"/>
                      <a:pt x="116681" y="128588"/>
                    </a:cubicBezTo>
                    <a:cubicBezTo>
                      <a:pt x="102790" y="127397"/>
                      <a:pt x="148828" y="177007"/>
                      <a:pt x="142874" y="185738"/>
                    </a:cubicBezTo>
                    <a:cubicBezTo>
                      <a:pt x="139234" y="191076"/>
                      <a:pt x="116283" y="172244"/>
                      <a:pt x="109536" y="166688"/>
                    </a:cubicBezTo>
                    <a:cubicBezTo>
                      <a:pt x="102789" y="161132"/>
                      <a:pt x="104774" y="157163"/>
                      <a:pt x="102393" y="152400"/>
                    </a:cubicBezTo>
                    <a:cubicBezTo>
                      <a:pt x="103187" y="165100"/>
                      <a:pt x="115889" y="182562"/>
                      <a:pt x="104776" y="190500"/>
                    </a:cubicBezTo>
                    <a:cubicBezTo>
                      <a:pt x="99617" y="191691"/>
                      <a:pt x="77787" y="159147"/>
                      <a:pt x="71437" y="159544"/>
                    </a:cubicBezTo>
                    <a:cubicBezTo>
                      <a:pt x="72231" y="170657"/>
                      <a:pt x="87313" y="177007"/>
                      <a:pt x="73819" y="192882"/>
                    </a:cubicBezTo>
                    <a:cubicBezTo>
                      <a:pt x="21432" y="153194"/>
                      <a:pt x="23812" y="92075"/>
                      <a:pt x="0" y="45244"/>
                    </a:cubicBezTo>
                    <a:close/>
                  </a:path>
                </a:pathLst>
              </a:custGeom>
              <a:solidFill>
                <a:srgbClr val="E8A06C"/>
              </a:solidFill>
              <a:ln w="12700" cap="flat" cmpd="sng" algn="ctr">
                <a:noFill/>
                <a:prstDash val="solid"/>
                <a:miter lim="800000"/>
              </a:ln>
              <a:effectLst/>
            </p:spPr>
            <p:txBody>
              <a:bodyPr rtlCol="0" anchor="ctr"/>
              <a:lstStyle/>
              <a:p>
                <a:pPr algn="ctr" defTabSz="457200">
                  <a:defRPr/>
                </a:pPr>
                <a:endParaRPr lang="en-US" sz="1530" kern="0" dirty="0">
                  <a:solidFill>
                    <a:prstClr val="white"/>
                  </a:solidFill>
                  <a:latin typeface="Calibri" panose="020F0502020204030204"/>
                </a:endParaRPr>
              </a:p>
            </p:txBody>
          </p:sp>
          <p:sp>
            <p:nvSpPr>
              <p:cNvPr id="13" name="Freeform: Shape 14340">
                <a:extLst>
                  <a:ext uri="{FF2B5EF4-FFF2-40B4-BE49-F238E27FC236}">
                    <a16:creationId xmlns:a16="http://schemas.microsoft.com/office/drawing/2014/main" id="{DA1CDCC5-8375-956E-8940-511D698E067D}"/>
                  </a:ext>
                </a:extLst>
              </p:cNvPr>
              <p:cNvSpPr/>
              <p:nvPr/>
            </p:nvSpPr>
            <p:spPr>
              <a:xfrm rot="431249">
                <a:off x="4948651" y="3304986"/>
                <a:ext cx="460499" cy="1225300"/>
              </a:xfrm>
              <a:custGeom>
                <a:avLst/>
                <a:gdLst>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170940 w 170940"/>
                  <a:gd name="connsiteY0" fmla="*/ 0 h 514350"/>
                  <a:gd name="connsiteX1" fmla="*/ 0 w 170940"/>
                  <a:gd name="connsiteY1" fmla="*/ 475832 h 514350"/>
                  <a:gd name="connsiteX2" fmla="*/ 132840 w 170940"/>
                  <a:gd name="connsiteY2" fmla="*/ 514350 h 514350"/>
                  <a:gd name="connsiteX3" fmla="*/ 170940 w 170940"/>
                  <a:gd name="connsiteY3" fmla="*/ 0 h 514350"/>
                  <a:gd name="connsiteX0" fmla="*/ 170940 w 170940"/>
                  <a:gd name="connsiteY0" fmla="*/ 0 h 488858"/>
                  <a:gd name="connsiteX1" fmla="*/ 0 w 170940"/>
                  <a:gd name="connsiteY1" fmla="*/ 475832 h 488858"/>
                  <a:gd name="connsiteX2" fmla="*/ 106543 w 170940"/>
                  <a:gd name="connsiteY2" fmla="*/ 488858 h 488858"/>
                  <a:gd name="connsiteX3" fmla="*/ 170940 w 170940"/>
                  <a:gd name="connsiteY3" fmla="*/ 0 h 488858"/>
                </a:gdLst>
                <a:ahLst/>
                <a:cxnLst>
                  <a:cxn ang="0">
                    <a:pos x="connsiteX0" y="connsiteY0"/>
                  </a:cxn>
                  <a:cxn ang="0">
                    <a:pos x="connsiteX1" y="connsiteY1"/>
                  </a:cxn>
                  <a:cxn ang="0">
                    <a:pos x="connsiteX2" y="connsiteY2"/>
                  </a:cxn>
                  <a:cxn ang="0">
                    <a:pos x="connsiteX3" y="connsiteY3"/>
                  </a:cxn>
                </a:cxnLst>
                <a:rect l="l" t="t" r="r" b="b"/>
                <a:pathLst>
                  <a:path w="170940" h="488858">
                    <a:moveTo>
                      <a:pt x="170940" y="0"/>
                    </a:moveTo>
                    <a:cubicBezTo>
                      <a:pt x="48703" y="142875"/>
                      <a:pt x="50800" y="309144"/>
                      <a:pt x="0" y="475832"/>
                    </a:cubicBezTo>
                    <a:cubicBezTo>
                      <a:pt x="57150" y="461544"/>
                      <a:pt x="49393" y="465046"/>
                      <a:pt x="106543" y="488858"/>
                    </a:cubicBezTo>
                    <a:lnTo>
                      <a:pt x="170940" y="0"/>
                    </a:lnTo>
                    <a:close/>
                  </a:path>
                </a:pathLst>
              </a:custGeom>
              <a:solidFill>
                <a:srgbClr val="E8E3E5"/>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14" name="Freeform: Shape 14338">
                <a:extLst>
                  <a:ext uri="{FF2B5EF4-FFF2-40B4-BE49-F238E27FC236}">
                    <a16:creationId xmlns:a16="http://schemas.microsoft.com/office/drawing/2014/main" id="{2D469444-F42A-4B23-8ECA-D9685E4E8FD9}"/>
                  </a:ext>
                </a:extLst>
              </p:cNvPr>
              <p:cNvSpPr/>
              <p:nvPr/>
            </p:nvSpPr>
            <p:spPr>
              <a:xfrm>
                <a:off x="5794972" y="3372202"/>
                <a:ext cx="251221" cy="1320382"/>
              </a:xfrm>
              <a:custGeom>
                <a:avLst/>
                <a:gdLst>
                  <a:gd name="connsiteX0" fmla="*/ 47625 w 180975"/>
                  <a:gd name="connsiteY0" fmla="*/ 42862 h 523875"/>
                  <a:gd name="connsiteX1" fmla="*/ 0 w 180975"/>
                  <a:gd name="connsiteY1" fmla="*/ 461962 h 523875"/>
                  <a:gd name="connsiteX2" fmla="*/ 95250 w 180975"/>
                  <a:gd name="connsiteY2" fmla="*/ 523875 h 523875"/>
                  <a:gd name="connsiteX3" fmla="*/ 180975 w 180975"/>
                  <a:gd name="connsiteY3" fmla="*/ 452437 h 523875"/>
                  <a:gd name="connsiteX4" fmla="*/ 128588 w 180975"/>
                  <a:gd name="connsiteY4" fmla="*/ 57150 h 523875"/>
                  <a:gd name="connsiteX5" fmla="*/ 90488 w 180975"/>
                  <a:gd name="connsiteY5" fmla="*/ 0 h 523875"/>
                  <a:gd name="connsiteX6" fmla="*/ 47625 w 180975"/>
                  <a:gd name="connsiteY6" fmla="*/ 42862 h 52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975" h="523875">
                    <a:moveTo>
                      <a:pt x="47625" y="42862"/>
                    </a:moveTo>
                    <a:lnTo>
                      <a:pt x="0" y="461962"/>
                    </a:lnTo>
                    <a:lnTo>
                      <a:pt x="95250" y="523875"/>
                    </a:lnTo>
                    <a:lnTo>
                      <a:pt x="180975" y="452437"/>
                    </a:lnTo>
                    <a:lnTo>
                      <a:pt x="128588" y="57150"/>
                    </a:lnTo>
                    <a:lnTo>
                      <a:pt x="90488" y="0"/>
                    </a:lnTo>
                    <a:lnTo>
                      <a:pt x="47625" y="42862"/>
                    </a:lnTo>
                    <a:close/>
                  </a:path>
                </a:pathLst>
              </a:custGeom>
              <a:solidFill>
                <a:srgbClr val="249DD9"/>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15" name="Rectangle 14">
                <a:extLst>
                  <a:ext uri="{FF2B5EF4-FFF2-40B4-BE49-F238E27FC236}">
                    <a16:creationId xmlns:a16="http://schemas.microsoft.com/office/drawing/2014/main" id="{C86D0254-31B6-C1EA-C8E7-31F871B3199A}"/>
                  </a:ext>
                </a:extLst>
              </p:cNvPr>
              <p:cNvSpPr/>
              <p:nvPr/>
            </p:nvSpPr>
            <p:spPr>
              <a:xfrm>
                <a:off x="5521006" y="3030331"/>
                <a:ext cx="462336" cy="340065"/>
              </a:xfrm>
              <a:prstGeom prst="rect">
                <a:avLst/>
              </a:prstGeom>
              <a:solidFill>
                <a:srgbClr val="F1A670"/>
              </a:solidFill>
              <a:ln w="12700" cap="flat" cmpd="sng" algn="ctr">
                <a:noFill/>
                <a:prstDash val="solid"/>
                <a:miter lim="800000"/>
              </a:ln>
              <a:effectLst/>
            </p:spPr>
            <p:txBody>
              <a:bodyPr rtlCol="0" anchor="ctr"/>
              <a:lstStyle/>
              <a:p>
                <a:pPr algn="ctr">
                  <a:defRPr/>
                </a:pPr>
                <a:endParaRPr lang="en-US" kern="0">
                  <a:solidFill>
                    <a:prstClr val="white"/>
                  </a:solidFill>
                  <a:latin typeface="Calibri" panose="020F0502020204030204"/>
                </a:endParaRPr>
              </a:p>
            </p:txBody>
          </p:sp>
          <p:grpSp>
            <p:nvGrpSpPr>
              <p:cNvPr id="16" name="Group 15">
                <a:extLst>
                  <a:ext uri="{FF2B5EF4-FFF2-40B4-BE49-F238E27FC236}">
                    <a16:creationId xmlns:a16="http://schemas.microsoft.com/office/drawing/2014/main" id="{DECF7493-1100-0307-12B4-788B45ED3A41}"/>
                  </a:ext>
                </a:extLst>
              </p:cNvPr>
              <p:cNvGrpSpPr/>
              <p:nvPr/>
            </p:nvGrpSpPr>
            <p:grpSpPr>
              <a:xfrm>
                <a:off x="5182297" y="2217744"/>
                <a:ext cx="1635838" cy="2599372"/>
                <a:chOff x="9353442" y="5240840"/>
                <a:chExt cx="2050693" cy="2871244"/>
              </a:xfrm>
            </p:grpSpPr>
            <p:grpSp>
              <p:nvGrpSpPr>
                <p:cNvPr id="46" name="Group 45">
                  <a:extLst>
                    <a:ext uri="{FF2B5EF4-FFF2-40B4-BE49-F238E27FC236}">
                      <a16:creationId xmlns:a16="http://schemas.microsoft.com/office/drawing/2014/main" id="{9C3A7681-014B-535A-39B8-8996F3098EBB}"/>
                    </a:ext>
                  </a:extLst>
                </p:cNvPr>
                <p:cNvGrpSpPr/>
                <p:nvPr/>
              </p:nvGrpSpPr>
              <p:grpSpPr>
                <a:xfrm rot="441063" flipH="1">
                  <a:off x="10386141" y="6453791"/>
                  <a:ext cx="1017994" cy="1658293"/>
                  <a:chOff x="2154023" y="3856207"/>
                  <a:chExt cx="606370" cy="984663"/>
                </a:xfrm>
              </p:grpSpPr>
              <p:sp>
                <p:nvSpPr>
                  <p:cNvPr id="50" name="Freeform: Shape 100">
                    <a:extLst>
                      <a:ext uri="{FF2B5EF4-FFF2-40B4-BE49-F238E27FC236}">
                        <a16:creationId xmlns:a16="http://schemas.microsoft.com/office/drawing/2014/main" id="{D6613854-C732-0ADB-D93A-E8449ACEDDE3}"/>
                      </a:ext>
                    </a:extLst>
                  </p:cNvPr>
                  <p:cNvSpPr/>
                  <p:nvPr/>
                </p:nvSpPr>
                <p:spPr>
                  <a:xfrm flipH="1">
                    <a:off x="2154023" y="4501748"/>
                    <a:ext cx="326666" cy="339122"/>
                  </a:xfrm>
                  <a:custGeom>
                    <a:avLst/>
                    <a:gdLst>
                      <a:gd name="connsiteX0" fmla="*/ 0 w 164306"/>
                      <a:gd name="connsiteY0" fmla="*/ 45244 h 190500"/>
                      <a:gd name="connsiteX1" fmla="*/ 57150 w 164306"/>
                      <a:gd name="connsiteY1" fmla="*/ 0 h 190500"/>
                      <a:gd name="connsiteX2" fmla="*/ 164306 w 164306"/>
                      <a:gd name="connsiteY2" fmla="*/ 107156 h 190500"/>
                      <a:gd name="connsiteX3" fmla="*/ 152400 w 164306"/>
                      <a:gd name="connsiteY3" fmla="*/ 121444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4775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92869 w 164306"/>
                      <a:gd name="connsiteY12" fmla="*/ 190500 h 190500"/>
                      <a:gd name="connsiteX13" fmla="*/ 71437 w 164306"/>
                      <a:gd name="connsiteY13" fmla="*/ 159544 h 190500"/>
                      <a:gd name="connsiteX14" fmla="*/ 71437 w 164306"/>
                      <a:gd name="connsiteY14" fmla="*/ 185738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71437 w 164306"/>
                      <a:gd name="connsiteY13" fmla="*/ 185738 h 190500"/>
                      <a:gd name="connsiteX14" fmla="*/ 0 w 164306"/>
                      <a:gd name="connsiteY14"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66675 w 164306"/>
                      <a:gd name="connsiteY13" fmla="*/ 188119 h 190500"/>
                      <a:gd name="connsiteX14" fmla="*/ 0 w 164306"/>
                      <a:gd name="connsiteY14" fmla="*/ 45244 h 190500"/>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9538 w 164306"/>
                      <a:gd name="connsiteY11" fmla="*/ 183356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5012"/>
                      <a:gd name="connsiteY0" fmla="*/ 45244 h 192882"/>
                      <a:gd name="connsiteX1" fmla="*/ 57150 w 165012"/>
                      <a:gd name="connsiteY1" fmla="*/ 0 h 192882"/>
                      <a:gd name="connsiteX2" fmla="*/ 164306 w 165012"/>
                      <a:gd name="connsiteY2" fmla="*/ 107156 h 192882"/>
                      <a:gd name="connsiteX3" fmla="*/ 159544 w 165012"/>
                      <a:gd name="connsiteY3" fmla="*/ 128587 h 192882"/>
                      <a:gd name="connsiteX4" fmla="*/ 126206 w 165012"/>
                      <a:gd name="connsiteY4" fmla="*/ 104775 h 192882"/>
                      <a:gd name="connsiteX5" fmla="*/ 157162 w 165012"/>
                      <a:gd name="connsiteY5" fmla="*/ 176213 h 192882"/>
                      <a:gd name="connsiteX6" fmla="*/ 161924 w 165012"/>
                      <a:gd name="connsiteY6" fmla="*/ 161925 h 192882"/>
                      <a:gd name="connsiteX7" fmla="*/ 116681 w 165012"/>
                      <a:gd name="connsiteY7" fmla="*/ 128588 h 192882"/>
                      <a:gd name="connsiteX8" fmla="*/ 140493 w 165012"/>
                      <a:gd name="connsiteY8" fmla="*/ 190500 h 192882"/>
                      <a:gd name="connsiteX9" fmla="*/ 109536 w 165012"/>
                      <a:gd name="connsiteY9" fmla="*/ 166688 h 192882"/>
                      <a:gd name="connsiteX10" fmla="*/ 102393 w 165012"/>
                      <a:gd name="connsiteY10" fmla="*/ 152400 h 192882"/>
                      <a:gd name="connsiteX11" fmla="*/ 104776 w 165012"/>
                      <a:gd name="connsiteY11" fmla="*/ 190500 h 192882"/>
                      <a:gd name="connsiteX12" fmla="*/ 71437 w 165012"/>
                      <a:gd name="connsiteY12" fmla="*/ 159544 h 192882"/>
                      <a:gd name="connsiteX13" fmla="*/ 73819 w 165012"/>
                      <a:gd name="connsiteY13" fmla="*/ 192882 h 192882"/>
                      <a:gd name="connsiteX14" fmla="*/ 0 w 165012"/>
                      <a:gd name="connsiteY14" fmla="*/ 45244 h 192882"/>
                      <a:gd name="connsiteX0" fmla="*/ 0 w 174678"/>
                      <a:gd name="connsiteY0" fmla="*/ 45244 h 192882"/>
                      <a:gd name="connsiteX1" fmla="*/ 57150 w 174678"/>
                      <a:gd name="connsiteY1" fmla="*/ 0 h 192882"/>
                      <a:gd name="connsiteX2" fmla="*/ 164306 w 174678"/>
                      <a:gd name="connsiteY2" fmla="*/ 107156 h 192882"/>
                      <a:gd name="connsiteX3" fmla="*/ 159544 w 174678"/>
                      <a:gd name="connsiteY3" fmla="*/ 128587 h 192882"/>
                      <a:gd name="connsiteX4" fmla="*/ 126206 w 174678"/>
                      <a:gd name="connsiteY4" fmla="*/ 104775 h 192882"/>
                      <a:gd name="connsiteX5" fmla="*/ 157162 w 174678"/>
                      <a:gd name="connsiteY5" fmla="*/ 176213 h 192882"/>
                      <a:gd name="connsiteX6" fmla="*/ 161924 w 174678"/>
                      <a:gd name="connsiteY6" fmla="*/ 161925 h 192882"/>
                      <a:gd name="connsiteX7" fmla="*/ 116681 w 174678"/>
                      <a:gd name="connsiteY7" fmla="*/ 128588 h 192882"/>
                      <a:gd name="connsiteX8" fmla="*/ 140493 w 174678"/>
                      <a:gd name="connsiteY8" fmla="*/ 190500 h 192882"/>
                      <a:gd name="connsiteX9" fmla="*/ 109536 w 174678"/>
                      <a:gd name="connsiteY9" fmla="*/ 166688 h 192882"/>
                      <a:gd name="connsiteX10" fmla="*/ 102393 w 174678"/>
                      <a:gd name="connsiteY10" fmla="*/ 152400 h 192882"/>
                      <a:gd name="connsiteX11" fmla="*/ 104776 w 174678"/>
                      <a:gd name="connsiteY11" fmla="*/ 190500 h 192882"/>
                      <a:gd name="connsiteX12" fmla="*/ 71437 w 174678"/>
                      <a:gd name="connsiteY12" fmla="*/ 159544 h 192882"/>
                      <a:gd name="connsiteX13" fmla="*/ 73819 w 174678"/>
                      <a:gd name="connsiteY13" fmla="*/ 192882 h 192882"/>
                      <a:gd name="connsiteX14" fmla="*/ 0 w 174678"/>
                      <a:gd name="connsiteY14" fmla="*/ 45244 h 192882"/>
                      <a:gd name="connsiteX0" fmla="*/ 0 w 321102"/>
                      <a:gd name="connsiteY0" fmla="*/ 45244 h 221905"/>
                      <a:gd name="connsiteX1" fmla="*/ 57150 w 321102"/>
                      <a:gd name="connsiteY1" fmla="*/ 0 h 221905"/>
                      <a:gd name="connsiteX2" fmla="*/ 164306 w 321102"/>
                      <a:gd name="connsiteY2" fmla="*/ 107156 h 221905"/>
                      <a:gd name="connsiteX3" fmla="*/ 159544 w 321102"/>
                      <a:gd name="connsiteY3" fmla="*/ 128587 h 221905"/>
                      <a:gd name="connsiteX4" fmla="*/ 126206 w 321102"/>
                      <a:gd name="connsiteY4" fmla="*/ 104775 h 221905"/>
                      <a:gd name="connsiteX5" fmla="*/ 316706 w 321102"/>
                      <a:gd name="connsiteY5" fmla="*/ 221456 h 221905"/>
                      <a:gd name="connsiteX6" fmla="*/ 161924 w 321102"/>
                      <a:gd name="connsiteY6" fmla="*/ 161925 h 221905"/>
                      <a:gd name="connsiteX7" fmla="*/ 116681 w 321102"/>
                      <a:gd name="connsiteY7" fmla="*/ 128588 h 221905"/>
                      <a:gd name="connsiteX8" fmla="*/ 140493 w 321102"/>
                      <a:gd name="connsiteY8" fmla="*/ 190500 h 221905"/>
                      <a:gd name="connsiteX9" fmla="*/ 109536 w 321102"/>
                      <a:gd name="connsiteY9" fmla="*/ 166688 h 221905"/>
                      <a:gd name="connsiteX10" fmla="*/ 102393 w 321102"/>
                      <a:gd name="connsiteY10" fmla="*/ 152400 h 221905"/>
                      <a:gd name="connsiteX11" fmla="*/ 104776 w 321102"/>
                      <a:gd name="connsiteY11" fmla="*/ 190500 h 221905"/>
                      <a:gd name="connsiteX12" fmla="*/ 71437 w 321102"/>
                      <a:gd name="connsiteY12" fmla="*/ 159544 h 221905"/>
                      <a:gd name="connsiteX13" fmla="*/ 73819 w 321102"/>
                      <a:gd name="connsiteY13" fmla="*/ 192882 h 221905"/>
                      <a:gd name="connsiteX14" fmla="*/ 0 w 321102"/>
                      <a:gd name="connsiteY14" fmla="*/ 45244 h 221905"/>
                      <a:gd name="connsiteX0" fmla="*/ 0 w 317093"/>
                      <a:gd name="connsiteY0" fmla="*/ 45244 h 227248"/>
                      <a:gd name="connsiteX1" fmla="*/ 57150 w 317093"/>
                      <a:gd name="connsiteY1" fmla="*/ 0 h 227248"/>
                      <a:gd name="connsiteX2" fmla="*/ 164306 w 317093"/>
                      <a:gd name="connsiteY2" fmla="*/ 107156 h 227248"/>
                      <a:gd name="connsiteX3" fmla="*/ 159544 w 317093"/>
                      <a:gd name="connsiteY3" fmla="*/ 128587 h 227248"/>
                      <a:gd name="connsiteX4" fmla="*/ 126206 w 317093"/>
                      <a:gd name="connsiteY4" fmla="*/ 104775 h 227248"/>
                      <a:gd name="connsiteX5" fmla="*/ 316706 w 317093"/>
                      <a:gd name="connsiteY5" fmla="*/ 221456 h 227248"/>
                      <a:gd name="connsiteX6" fmla="*/ 161924 w 317093"/>
                      <a:gd name="connsiteY6" fmla="*/ 161925 h 227248"/>
                      <a:gd name="connsiteX7" fmla="*/ 116681 w 317093"/>
                      <a:gd name="connsiteY7" fmla="*/ 128588 h 227248"/>
                      <a:gd name="connsiteX8" fmla="*/ 140493 w 317093"/>
                      <a:gd name="connsiteY8" fmla="*/ 190500 h 227248"/>
                      <a:gd name="connsiteX9" fmla="*/ 109536 w 317093"/>
                      <a:gd name="connsiteY9" fmla="*/ 166688 h 227248"/>
                      <a:gd name="connsiteX10" fmla="*/ 102393 w 317093"/>
                      <a:gd name="connsiteY10" fmla="*/ 152400 h 227248"/>
                      <a:gd name="connsiteX11" fmla="*/ 104776 w 317093"/>
                      <a:gd name="connsiteY11" fmla="*/ 190500 h 227248"/>
                      <a:gd name="connsiteX12" fmla="*/ 71437 w 317093"/>
                      <a:gd name="connsiteY12" fmla="*/ 159544 h 227248"/>
                      <a:gd name="connsiteX13" fmla="*/ 73819 w 317093"/>
                      <a:gd name="connsiteY13" fmla="*/ 192882 h 227248"/>
                      <a:gd name="connsiteX14" fmla="*/ 0 w 317093"/>
                      <a:gd name="connsiteY14" fmla="*/ 45244 h 227248"/>
                      <a:gd name="connsiteX0" fmla="*/ 0 w 298084"/>
                      <a:gd name="connsiteY0" fmla="*/ 45244 h 211648"/>
                      <a:gd name="connsiteX1" fmla="*/ 57150 w 298084"/>
                      <a:gd name="connsiteY1" fmla="*/ 0 h 211648"/>
                      <a:gd name="connsiteX2" fmla="*/ 164306 w 298084"/>
                      <a:gd name="connsiteY2" fmla="*/ 107156 h 211648"/>
                      <a:gd name="connsiteX3" fmla="*/ 159544 w 298084"/>
                      <a:gd name="connsiteY3" fmla="*/ 128587 h 211648"/>
                      <a:gd name="connsiteX4" fmla="*/ 126206 w 298084"/>
                      <a:gd name="connsiteY4" fmla="*/ 104775 h 211648"/>
                      <a:gd name="connsiteX5" fmla="*/ 297656 w 298084"/>
                      <a:gd name="connsiteY5" fmla="*/ 204788 h 211648"/>
                      <a:gd name="connsiteX6" fmla="*/ 161924 w 298084"/>
                      <a:gd name="connsiteY6" fmla="*/ 161925 h 211648"/>
                      <a:gd name="connsiteX7" fmla="*/ 116681 w 298084"/>
                      <a:gd name="connsiteY7" fmla="*/ 128588 h 211648"/>
                      <a:gd name="connsiteX8" fmla="*/ 140493 w 298084"/>
                      <a:gd name="connsiteY8" fmla="*/ 190500 h 211648"/>
                      <a:gd name="connsiteX9" fmla="*/ 109536 w 298084"/>
                      <a:gd name="connsiteY9" fmla="*/ 166688 h 211648"/>
                      <a:gd name="connsiteX10" fmla="*/ 102393 w 298084"/>
                      <a:gd name="connsiteY10" fmla="*/ 152400 h 211648"/>
                      <a:gd name="connsiteX11" fmla="*/ 104776 w 298084"/>
                      <a:gd name="connsiteY11" fmla="*/ 190500 h 211648"/>
                      <a:gd name="connsiteX12" fmla="*/ 71437 w 298084"/>
                      <a:gd name="connsiteY12" fmla="*/ 159544 h 211648"/>
                      <a:gd name="connsiteX13" fmla="*/ 73819 w 298084"/>
                      <a:gd name="connsiteY13" fmla="*/ 192882 h 211648"/>
                      <a:gd name="connsiteX14" fmla="*/ 0 w 298084"/>
                      <a:gd name="connsiteY14" fmla="*/ 45244 h 211648"/>
                      <a:gd name="connsiteX0" fmla="*/ 0 w 224568"/>
                      <a:gd name="connsiteY0" fmla="*/ 45244 h 205093"/>
                      <a:gd name="connsiteX1" fmla="*/ 57150 w 224568"/>
                      <a:gd name="connsiteY1" fmla="*/ 0 h 205093"/>
                      <a:gd name="connsiteX2" fmla="*/ 164306 w 224568"/>
                      <a:gd name="connsiteY2" fmla="*/ 107156 h 205093"/>
                      <a:gd name="connsiteX3" fmla="*/ 159544 w 224568"/>
                      <a:gd name="connsiteY3" fmla="*/ 128587 h 205093"/>
                      <a:gd name="connsiteX4" fmla="*/ 126206 w 224568"/>
                      <a:gd name="connsiteY4" fmla="*/ 104775 h 205093"/>
                      <a:gd name="connsiteX5" fmla="*/ 223837 w 224568"/>
                      <a:gd name="connsiteY5" fmla="*/ 197644 h 205093"/>
                      <a:gd name="connsiteX6" fmla="*/ 161924 w 224568"/>
                      <a:gd name="connsiteY6" fmla="*/ 161925 h 205093"/>
                      <a:gd name="connsiteX7" fmla="*/ 116681 w 224568"/>
                      <a:gd name="connsiteY7" fmla="*/ 128588 h 205093"/>
                      <a:gd name="connsiteX8" fmla="*/ 140493 w 224568"/>
                      <a:gd name="connsiteY8" fmla="*/ 190500 h 205093"/>
                      <a:gd name="connsiteX9" fmla="*/ 109536 w 224568"/>
                      <a:gd name="connsiteY9" fmla="*/ 166688 h 205093"/>
                      <a:gd name="connsiteX10" fmla="*/ 102393 w 224568"/>
                      <a:gd name="connsiteY10" fmla="*/ 152400 h 205093"/>
                      <a:gd name="connsiteX11" fmla="*/ 104776 w 224568"/>
                      <a:gd name="connsiteY11" fmla="*/ 190500 h 205093"/>
                      <a:gd name="connsiteX12" fmla="*/ 71437 w 224568"/>
                      <a:gd name="connsiteY12" fmla="*/ 159544 h 205093"/>
                      <a:gd name="connsiteX13" fmla="*/ 73819 w 224568"/>
                      <a:gd name="connsiteY13" fmla="*/ 192882 h 205093"/>
                      <a:gd name="connsiteX14" fmla="*/ 0 w 224568"/>
                      <a:gd name="connsiteY14" fmla="*/ 45244 h 205093"/>
                      <a:gd name="connsiteX0" fmla="*/ 0 w 224725"/>
                      <a:gd name="connsiteY0" fmla="*/ 45244 h 197793"/>
                      <a:gd name="connsiteX1" fmla="*/ 57150 w 224725"/>
                      <a:gd name="connsiteY1" fmla="*/ 0 h 197793"/>
                      <a:gd name="connsiteX2" fmla="*/ 164306 w 224725"/>
                      <a:gd name="connsiteY2" fmla="*/ 107156 h 197793"/>
                      <a:gd name="connsiteX3" fmla="*/ 159544 w 224725"/>
                      <a:gd name="connsiteY3" fmla="*/ 128587 h 197793"/>
                      <a:gd name="connsiteX4" fmla="*/ 126206 w 224725"/>
                      <a:gd name="connsiteY4" fmla="*/ 104775 h 197793"/>
                      <a:gd name="connsiteX5" fmla="*/ 223837 w 224725"/>
                      <a:gd name="connsiteY5" fmla="*/ 197644 h 197793"/>
                      <a:gd name="connsiteX6" fmla="*/ 161924 w 224725"/>
                      <a:gd name="connsiteY6" fmla="*/ 161925 h 197793"/>
                      <a:gd name="connsiteX7" fmla="*/ 116681 w 224725"/>
                      <a:gd name="connsiteY7" fmla="*/ 128588 h 197793"/>
                      <a:gd name="connsiteX8" fmla="*/ 140493 w 224725"/>
                      <a:gd name="connsiteY8" fmla="*/ 190500 h 197793"/>
                      <a:gd name="connsiteX9" fmla="*/ 109536 w 224725"/>
                      <a:gd name="connsiteY9" fmla="*/ 166688 h 197793"/>
                      <a:gd name="connsiteX10" fmla="*/ 102393 w 224725"/>
                      <a:gd name="connsiteY10" fmla="*/ 152400 h 197793"/>
                      <a:gd name="connsiteX11" fmla="*/ 104776 w 224725"/>
                      <a:gd name="connsiteY11" fmla="*/ 190500 h 197793"/>
                      <a:gd name="connsiteX12" fmla="*/ 71437 w 224725"/>
                      <a:gd name="connsiteY12" fmla="*/ 159544 h 197793"/>
                      <a:gd name="connsiteX13" fmla="*/ 73819 w 224725"/>
                      <a:gd name="connsiteY13" fmla="*/ 192882 h 197793"/>
                      <a:gd name="connsiteX14" fmla="*/ 0 w 224725"/>
                      <a:gd name="connsiteY14" fmla="*/ 45244 h 197793"/>
                      <a:gd name="connsiteX0" fmla="*/ 0 w 223858"/>
                      <a:gd name="connsiteY0" fmla="*/ 45244 h 197802"/>
                      <a:gd name="connsiteX1" fmla="*/ 57150 w 223858"/>
                      <a:gd name="connsiteY1" fmla="*/ 0 h 197802"/>
                      <a:gd name="connsiteX2" fmla="*/ 164306 w 223858"/>
                      <a:gd name="connsiteY2" fmla="*/ 107156 h 197802"/>
                      <a:gd name="connsiteX3" fmla="*/ 159544 w 223858"/>
                      <a:gd name="connsiteY3" fmla="*/ 128587 h 197802"/>
                      <a:gd name="connsiteX4" fmla="*/ 126206 w 223858"/>
                      <a:gd name="connsiteY4" fmla="*/ 104775 h 197802"/>
                      <a:gd name="connsiteX5" fmla="*/ 223837 w 223858"/>
                      <a:gd name="connsiteY5" fmla="*/ 197644 h 197802"/>
                      <a:gd name="connsiteX6" fmla="*/ 116681 w 223858"/>
                      <a:gd name="connsiteY6" fmla="*/ 128588 h 197802"/>
                      <a:gd name="connsiteX7" fmla="*/ 140493 w 223858"/>
                      <a:gd name="connsiteY7" fmla="*/ 190500 h 197802"/>
                      <a:gd name="connsiteX8" fmla="*/ 109536 w 223858"/>
                      <a:gd name="connsiteY8" fmla="*/ 166688 h 197802"/>
                      <a:gd name="connsiteX9" fmla="*/ 102393 w 223858"/>
                      <a:gd name="connsiteY9" fmla="*/ 152400 h 197802"/>
                      <a:gd name="connsiteX10" fmla="*/ 104776 w 223858"/>
                      <a:gd name="connsiteY10" fmla="*/ 190500 h 197802"/>
                      <a:gd name="connsiteX11" fmla="*/ 71437 w 223858"/>
                      <a:gd name="connsiteY11" fmla="*/ 159544 h 197802"/>
                      <a:gd name="connsiteX12" fmla="*/ 73819 w 223858"/>
                      <a:gd name="connsiteY12" fmla="*/ 192882 h 197802"/>
                      <a:gd name="connsiteX13" fmla="*/ 0 w 223858"/>
                      <a:gd name="connsiteY13" fmla="*/ 45244 h 197802"/>
                      <a:gd name="connsiteX0" fmla="*/ 0 w 169122"/>
                      <a:gd name="connsiteY0" fmla="*/ 45244 h 192882"/>
                      <a:gd name="connsiteX1" fmla="*/ 57150 w 169122"/>
                      <a:gd name="connsiteY1" fmla="*/ 0 h 192882"/>
                      <a:gd name="connsiteX2" fmla="*/ 164306 w 169122"/>
                      <a:gd name="connsiteY2" fmla="*/ 107156 h 192882"/>
                      <a:gd name="connsiteX3" fmla="*/ 159544 w 169122"/>
                      <a:gd name="connsiteY3" fmla="*/ 128587 h 192882"/>
                      <a:gd name="connsiteX4" fmla="*/ 126206 w 169122"/>
                      <a:gd name="connsiteY4" fmla="*/ 104775 h 192882"/>
                      <a:gd name="connsiteX5" fmla="*/ 169069 w 169122"/>
                      <a:gd name="connsiteY5" fmla="*/ 164307 h 192882"/>
                      <a:gd name="connsiteX6" fmla="*/ 116681 w 169122"/>
                      <a:gd name="connsiteY6" fmla="*/ 128588 h 192882"/>
                      <a:gd name="connsiteX7" fmla="*/ 140493 w 169122"/>
                      <a:gd name="connsiteY7" fmla="*/ 190500 h 192882"/>
                      <a:gd name="connsiteX8" fmla="*/ 109536 w 169122"/>
                      <a:gd name="connsiteY8" fmla="*/ 166688 h 192882"/>
                      <a:gd name="connsiteX9" fmla="*/ 102393 w 169122"/>
                      <a:gd name="connsiteY9" fmla="*/ 152400 h 192882"/>
                      <a:gd name="connsiteX10" fmla="*/ 104776 w 169122"/>
                      <a:gd name="connsiteY10" fmla="*/ 190500 h 192882"/>
                      <a:gd name="connsiteX11" fmla="*/ 71437 w 169122"/>
                      <a:gd name="connsiteY11" fmla="*/ 159544 h 192882"/>
                      <a:gd name="connsiteX12" fmla="*/ 73819 w 169122"/>
                      <a:gd name="connsiteY12" fmla="*/ 192882 h 192882"/>
                      <a:gd name="connsiteX13" fmla="*/ 0 w 169122"/>
                      <a:gd name="connsiteY13" fmla="*/ 45244 h 192882"/>
                      <a:gd name="connsiteX0" fmla="*/ 0 w 223859"/>
                      <a:gd name="connsiteY0" fmla="*/ 45244 h 197803"/>
                      <a:gd name="connsiteX1" fmla="*/ 57150 w 223859"/>
                      <a:gd name="connsiteY1" fmla="*/ 0 h 197803"/>
                      <a:gd name="connsiteX2" fmla="*/ 164306 w 223859"/>
                      <a:gd name="connsiteY2" fmla="*/ 107156 h 197803"/>
                      <a:gd name="connsiteX3" fmla="*/ 159544 w 223859"/>
                      <a:gd name="connsiteY3" fmla="*/ 128587 h 197803"/>
                      <a:gd name="connsiteX4" fmla="*/ 126206 w 223859"/>
                      <a:gd name="connsiteY4" fmla="*/ 104775 h 197803"/>
                      <a:gd name="connsiteX5" fmla="*/ 223838 w 223859"/>
                      <a:gd name="connsiteY5" fmla="*/ 197645 h 197803"/>
                      <a:gd name="connsiteX6" fmla="*/ 116681 w 223859"/>
                      <a:gd name="connsiteY6" fmla="*/ 128588 h 197803"/>
                      <a:gd name="connsiteX7" fmla="*/ 140493 w 223859"/>
                      <a:gd name="connsiteY7" fmla="*/ 190500 h 197803"/>
                      <a:gd name="connsiteX8" fmla="*/ 109536 w 223859"/>
                      <a:gd name="connsiteY8" fmla="*/ 166688 h 197803"/>
                      <a:gd name="connsiteX9" fmla="*/ 102393 w 223859"/>
                      <a:gd name="connsiteY9" fmla="*/ 152400 h 197803"/>
                      <a:gd name="connsiteX10" fmla="*/ 104776 w 223859"/>
                      <a:gd name="connsiteY10" fmla="*/ 190500 h 197803"/>
                      <a:gd name="connsiteX11" fmla="*/ 71437 w 223859"/>
                      <a:gd name="connsiteY11" fmla="*/ 159544 h 197803"/>
                      <a:gd name="connsiteX12" fmla="*/ 73819 w 223859"/>
                      <a:gd name="connsiteY12" fmla="*/ 192882 h 197803"/>
                      <a:gd name="connsiteX13" fmla="*/ 0 w 223859"/>
                      <a:gd name="connsiteY13" fmla="*/ 45244 h 197803"/>
                      <a:gd name="connsiteX0" fmla="*/ 0 w 211956"/>
                      <a:gd name="connsiteY0" fmla="*/ 45244 h 226334"/>
                      <a:gd name="connsiteX1" fmla="*/ 57150 w 211956"/>
                      <a:gd name="connsiteY1" fmla="*/ 0 h 226334"/>
                      <a:gd name="connsiteX2" fmla="*/ 164306 w 211956"/>
                      <a:gd name="connsiteY2" fmla="*/ 107156 h 226334"/>
                      <a:gd name="connsiteX3" fmla="*/ 159544 w 211956"/>
                      <a:gd name="connsiteY3" fmla="*/ 128587 h 226334"/>
                      <a:gd name="connsiteX4" fmla="*/ 126206 w 211956"/>
                      <a:gd name="connsiteY4" fmla="*/ 104775 h 226334"/>
                      <a:gd name="connsiteX5" fmla="*/ 211932 w 211956"/>
                      <a:gd name="connsiteY5" fmla="*/ 226220 h 226334"/>
                      <a:gd name="connsiteX6" fmla="*/ 116681 w 211956"/>
                      <a:gd name="connsiteY6" fmla="*/ 128588 h 226334"/>
                      <a:gd name="connsiteX7" fmla="*/ 140493 w 211956"/>
                      <a:gd name="connsiteY7" fmla="*/ 190500 h 226334"/>
                      <a:gd name="connsiteX8" fmla="*/ 109536 w 211956"/>
                      <a:gd name="connsiteY8" fmla="*/ 166688 h 226334"/>
                      <a:gd name="connsiteX9" fmla="*/ 102393 w 211956"/>
                      <a:gd name="connsiteY9" fmla="*/ 152400 h 226334"/>
                      <a:gd name="connsiteX10" fmla="*/ 104776 w 211956"/>
                      <a:gd name="connsiteY10" fmla="*/ 190500 h 226334"/>
                      <a:gd name="connsiteX11" fmla="*/ 71437 w 211956"/>
                      <a:gd name="connsiteY11" fmla="*/ 159544 h 226334"/>
                      <a:gd name="connsiteX12" fmla="*/ 73819 w 211956"/>
                      <a:gd name="connsiteY12" fmla="*/ 192882 h 226334"/>
                      <a:gd name="connsiteX13" fmla="*/ 0 w 211956"/>
                      <a:gd name="connsiteY13" fmla="*/ 45244 h 226334"/>
                      <a:gd name="connsiteX0" fmla="*/ 0 w 218024"/>
                      <a:gd name="connsiteY0" fmla="*/ 45244 h 226240"/>
                      <a:gd name="connsiteX1" fmla="*/ 57150 w 218024"/>
                      <a:gd name="connsiteY1" fmla="*/ 0 h 226240"/>
                      <a:gd name="connsiteX2" fmla="*/ 164306 w 218024"/>
                      <a:gd name="connsiteY2" fmla="*/ 107156 h 226240"/>
                      <a:gd name="connsiteX3" fmla="*/ 159544 w 218024"/>
                      <a:gd name="connsiteY3" fmla="*/ 128587 h 226240"/>
                      <a:gd name="connsiteX4" fmla="*/ 126206 w 218024"/>
                      <a:gd name="connsiteY4" fmla="*/ 104775 h 226240"/>
                      <a:gd name="connsiteX5" fmla="*/ 211932 w 218024"/>
                      <a:gd name="connsiteY5" fmla="*/ 226220 h 226240"/>
                      <a:gd name="connsiteX6" fmla="*/ 116681 w 218024"/>
                      <a:gd name="connsiteY6" fmla="*/ 128588 h 226240"/>
                      <a:gd name="connsiteX7" fmla="*/ 140493 w 218024"/>
                      <a:gd name="connsiteY7" fmla="*/ 190500 h 226240"/>
                      <a:gd name="connsiteX8" fmla="*/ 109536 w 218024"/>
                      <a:gd name="connsiteY8" fmla="*/ 166688 h 226240"/>
                      <a:gd name="connsiteX9" fmla="*/ 102393 w 218024"/>
                      <a:gd name="connsiteY9" fmla="*/ 152400 h 226240"/>
                      <a:gd name="connsiteX10" fmla="*/ 104776 w 218024"/>
                      <a:gd name="connsiteY10" fmla="*/ 190500 h 226240"/>
                      <a:gd name="connsiteX11" fmla="*/ 71437 w 218024"/>
                      <a:gd name="connsiteY11" fmla="*/ 159544 h 226240"/>
                      <a:gd name="connsiteX12" fmla="*/ 73819 w 218024"/>
                      <a:gd name="connsiteY12" fmla="*/ 192882 h 226240"/>
                      <a:gd name="connsiteX13" fmla="*/ 0 w 218024"/>
                      <a:gd name="connsiteY13" fmla="*/ 45244 h 226240"/>
                      <a:gd name="connsiteX0" fmla="*/ 0 w 211230"/>
                      <a:gd name="connsiteY0" fmla="*/ 45244 h 228620"/>
                      <a:gd name="connsiteX1" fmla="*/ 57150 w 211230"/>
                      <a:gd name="connsiteY1" fmla="*/ 0 h 228620"/>
                      <a:gd name="connsiteX2" fmla="*/ 164306 w 211230"/>
                      <a:gd name="connsiteY2" fmla="*/ 107156 h 228620"/>
                      <a:gd name="connsiteX3" fmla="*/ 159544 w 211230"/>
                      <a:gd name="connsiteY3" fmla="*/ 128587 h 228620"/>
                      <a:gd name="connsiteX4" fmla="*/ 126206 w 211230"/>
                      <a:gd name="connsiteY4" fmla="*/ 104775 h 228620"/>
                      <a:gd name="connsiteX5" fmla="*/ 204788 w 211230"/>
                      <a:gd name="connsiteY5" fmla="*/ 228601 h 228620"/>
                      <a:gd name="connsiteX6" fmla="*/ 116681 w 211230"/>
                      <a:gd name="connsiteY6" fmla="*/ 128588 h 228620"/>
                      <a:gd name="connsiteX7" fmla="*/ 140493 w 211230"/>
                      <a:gd name="connsiteY7" fmla="*/ 190500 h 228620"/>
                      <a:gd name="connsiteX8" fmla="*/ 109536 w 211230"/>
                      <a:gd name="connsiteY8" fmla="*/ 166688 h 228620"/>
                      <a:gd name="connsiteX9" fmla="*/ 102393 w 211230"/>
                      <a:gd name="connsiteY9" fmla="*/ 152400 h 228620"/>
                      <a:gd name="connsiteX10" fmla="*/ 104776 w 211230"/>
                      <a:gd name="connsiteY10" fmla="*/ 190500 h 228620"/>
                      <a:gd name="connsiteX11" fmla="*/ 71437 w 211230"/>
                      <a:gd name="connsiteY11" fmla="*/ 159544 h 228620"/>
                      <a:gd name="connsiteX12" fmla="*/ 73819 w 211230"/>
                      <a:gd name="connsiteY12" fmla="*/ 192882 h 228620"/>
                      <a:gd name="connsiteX13" fmla="*/ 0 w 211230"/>
                      <a:gd name="connsiteY13" fmla="*/ 45244 h 228620"/>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8119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47637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0975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75966"/>
                      <a:gd name="connsiteY0" fmla="*/ 45244 h 192882"/>
                      <a:gd name="connsiteX1" fmla="*/ 57150 w 175966"/>
                      <a:gd name="connsiteY1" fmla="*/ 0 h 192882"/>
                      <a:gd name="connsiteX2" fmla="*/ 164306 w 175966"/>
                      <a:gd name="connsiteY2" fmla="*/ 107156 h 192882"/>
                      <a:gd name="connsiteX3" fmla="*/ 159544 w 175966"/>
                      <a:gd name="connsiteY3" fmla="*/ 128587 h 192882"/>
                      <a:gd name="connsiteX4" fmla="*/ 126206 w 175966"/>
                      <a:gd name="connsiteY4" fmla="*/ 104775 h 192882"/>
                      <a:gd name="connsiteX5" fmla="*/ 166688 w 175966"/>
                      <a:gd name="connsiteY5" fmla="*/ 176212 h 192882"/>
                      <a:gd name="connsiteX6" fmla="*/ 116681 w 175966"/>
                      <a:gd name="connsiteY6" fmla="*/ 128588 h 192882"/>
                      <a:gd name="connsiteX7" fmla="*/ 140493 w 175966"/>
                      <a:gd name="connsiteY7" fmla="*/ 190500 h 192882"/>
                      <a:gd name="connsiteX8" fmla="*/ 109536 w 175966"/>
                      <a:gd name="connsiteY8" fmla="*/ 166688 h 192882"/>
                      <a:gd name="connsiteX9" fmla="*/ 102393 w 175966"/>
                      <a:gd name="connsiteY9" fmla="*/ 152400 h 192882"/>
                      <a:gd name="connsiteX10" fmla="*/ 104776 w 175966"/>
                      <a:gd name="connsiteY10" fmla="*/ 190500 h 192882"/>
                      <a:gd name="connsiteX11" fmla="*/ 71437 w 175966"/>
                      <a:gd name="connsiteY11" fmla="*/ 159544 h 192882"/>
                      <a:gd name="connsiteX12" fmla="*/ 73819 w 175966"/>
                      <a:gd name="connsiteY12" fmla="*/ 192882 h 192882"/>
                      <a:gd name="connsiteX13" fmla="*/ 0 w 175966"/>
                      <a:gd name="connsiteY13" fmla="*/ 45244 h 192882"/>
                      <a:gd name="connsiteX0" fmla="*/ 0 w 167424"/>
                      <a:gd name="connsiteY0" fmla="*/ 45244 h 192882"/>
                      <a:gd name="connsiteX1" fmla="*/ 57150 w 167424"/>
                      <a:gd name="connsiteY1" fmla="*/ 0 h 192882"/>
                      <a:gd name="connsiteX2" fmla="*/ 164306 w 167424"/>
                      <a:gd name="connsiteY2" fmla="*/ 107156 h 192882"/>
                      <a:gd name="connsiteX3" fmla="*/ 159544 w 167424"/>
                      <a:gd name="connsiteY3" fmla="*/ 128587 h 192882"/>
                      <a:gd name="connsiteX4" fmla="*/ 126206 w 167424"/>
                      <a:gd name="connsiteY4" fmla="*/ 104775 h 192882"/>
                      <a:gd name="connsiteX5" fmla="*/ 166688 w 167424"/>
                      <a:gd name="connsiteY5" fmla="*/ 176212 h 192882"/>
                      <a:gd name="connsiteX6" fmla="*/ 116681 w 167424"/>
                      <a:gd name="connsiteY6" fmla="*/ 128588 h 192882"/>
                      <a:gd name="connsiteX7" fmla="*/ 140493 w 167424"/>
                      <a:gd name="connsiteY7" fmla="*/ 190500 h 192882"/>
                      <a:gd name="connsiteX8" fmla="*/ 109536 w 167424"/>
                      <a:gd name="connsiteY8" fmla="*/ 166688 h 192882"/>
                      <a:gd name="connsiteX9" fmla="*/ 102393 w 167424"/>
                      <a:gd name="connsiteY9" fmla="*/ 152400 h 192882"/>
                      <a:gd name="connsiteX10" fmla="*/ 104776 w 167424"/>
                      <a:gd name="connsiteY10" fmla="*/ 190500 h 192882"/>
                      <a:gd name="connsiteX11" fmla="*/ 71437 w 167424"/>
                      <a:gd name="connsiteY11" fmla="*/ 159544 h 192882"/>
                      <a:gd name="connsiteX12" fmla="*/ 73819 w 167424"/>
                      <a:gd name="connsiteY12" fmla="*/ 192882 h 192882"/>
                      <a:gd name="connsiteX13" fmla="*/ 0 w 167424"/>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9544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69765"/>
                      <a:gd name="connsiteY0" fmla="*/ 45244 h 192882"/>
                      <a:gd name="connsiteX1" fmla="*/ 57150 w 169765"/>
                      <a:gd name="connsiteY1" fmla="*/ 0 h 192882"/>
                      <a:gd name="connsiteX2" fmla="*/ 164306 w 169765"/>
                      <a:gd name="connsiteY2" fmla="*/ 107156 h 192882"/>
                      <a:gd name="connsiteX3" fmla="*/ 159544 w 169765"/>
                      <a:gd name="connsiteY3" fmla="*/ 128587 h 192882"/>
                      <a:gd name="connsiteX4" fmla="*/ 126206 w 169765"/>
                      <a:gd name="connsiteY4" fmla="*/ 104775 h 192882"/>
                      <a:gd name="connsiteX5" fmla="*/ 169069 w 169765"/>
                      <a:gd name="connsiteY5" fmla="*/ 178594 h 192882"/>
                      <a:gd name="connsiteX6" fmla="*/ 116681 w 169765"/>
                      <a:gd name="connsiteY6" fmla="*/ 128588 h 192882"/>
                      <a:gd name="connsiteX7" fmla="*/ 140493 w 169765"/>
                      <a:gd name="connsiteY7" fmla="*/ 190500 h 192882"/>
                      <a:gd name="connsiteX8" fmla="*/ 109536 w 169765"/>
                      <a:gd name="connsiteY8" fmla="*/ 166688 h 192882"/>
                      <a:gd name="connsiteX9" fmla="*/ 102393 w 169765"/>
                      <a:gd name="connsiteY9" fmla="*/ 152400 h 192882"/>
                      <a:gd name="connsiteX10" fmla="*/ 104776 w 169765"/>
                      <a:gd name="connsiteY10" fmla="*/ 190500 h 192882"/>
                      <a:gd name="connsiteX11" fmla="*/ 71437 w 169765"/>
                      <a:gd name="connsiteY11" fmla="*/ 159544 h 192882"/>
                      <a:gd name="connsiteX12" fmla="*/ 73819 w 169765"/>
                      <a:gd name="connsiteY12" fmla="*/ 192882 h 192882"/>
                      <a:gd name="connsiteX13" fmla="*/ 0 w 169765"/>
                      <a:gd name="connsiteY13" fmla="*/ 45244 h 192882"/>
                      <a:gd name="connsiteX0" fmla="*/ 0 w 209911"/>
                      <a:gd name="connsiteY0" fmla="*/ 45244 h 192882"/>
                      <a:gd name="connsiteX1" fmla="*/ 57150 w 209911"/>
                      <a:gd name="connsiteY1" fmla="*/ 0 h 192882"/>
                      <a:gd name="connsiteX2" fmla="*/ 164306 w 209911"/>
                      <a:gd name="connsiteY2" fmla="*/ 107156 h 192882"/>
                      <a:gd name="connsiteX3" fmla="*/ 159544 w 209911"/>
                      <a:gd name="connsiteY3" fmla="*/ 128587 h 192882"/>
                      <a:gd name="connsiteX4" fmla="*/ 126206 w 209911"/>
                      <a:gd name="connsiteY4" fmla="*/ 104775 h 192882"/>
                      <a:gd name="connsiteX5" fmla="*/ 209550 w 209911"/>
                      <a:gd name="connsiteY5" fmla="*/ 180975 h 192882"/>
                      <a:gd name="connsiteX6" fmla="*/ 116681 w 209911"/>
                      <a:gd name="connsiteY6" fmla="*/ 128588 h 192882"/>
                      <a:gd name="connsiteX7" fmla="*/ 140493 w 209911"/>
                      <a:gd name="connsiteY7" fmla="*/ 190500 h 192882"/>
                      <a:gd name="connsiteX8" fmla="*/ 109536 w 209911"/>
                      <a:gd name="connsiteY8" fmla="*/ 166688 h 192882"/>
                      <a:gd name="connsiteX9" fmla="*/ 102393 w 209911"/>
                      <a:gd name="connsiteY9" fmla="*/ 152400 h 192882"/>
                      <a:gd name="connsiteX10" fmla="*/ 104776 w 209911"/>
                      <a:gd name="connsiteY10" fmla="*/ 190500 h 192882"/>
                      <a:gd name="connsiteX11" fmla="*/ 71437 w 209911"/>
                      <a:gd name="connsiteY11" fmla="*/ 159544 h 192882"/>
                      <a:gd name="connsiteX12" fmla="*/ 73819 w 209911"/>
                      <a:gd name="connsiteY12" fmla="*/ 192882 h 192882"/>
                      <a:gd name="connsiteX13" fmla="*/ 0 w 209911"/>
                      <a:gd name="connsiteY13" fmla="*/ 45244 h 192882"/>
                      <a:gd name="connsiteX0" fmla="*/ 0 w 210987"/>
                      <a:gd name="connsiteY0" fmla="*/ 45244 h 192882"/>
                      <a:gd name="connsiteX1" fmla="*/ 57150 w 210987"/>
                      <a:gd name="connsiteY1" fmla="*/ 0 h 192882"/>
                      <a:gd name="connsiteX2" fmla="*/ 164306 w 210987"/>
                      <a:gd name="connsiteY2" fmla="*/ 107156 h 192882"/>
                      <a:gd name="connsiteX3" fmla="*/ 159544 w 210987"/>
                      <a:gd name="connsiteY3" fmla="*/ 128587 h 192882"/>
                      <a:gd name="connsiteX4" fmla="*/ 126206 w 210987"/>
                      <a:gd name="connsiteY4" fmla="*/ 104775 h 192882"/>
                      <a:gd name="connsiteX5" fmla="*/ 209550 w 210987"/>
                      <a:gd name="connsiteY5" fmla="*/ 180975 h 192882"/>
                      <a:gd name="connsiteX6" fmla="*/ 116681 w 210987"/>
                      <a:gd name="connsiteY6" fmla="*/ 128588 h 192882"/>
                      <a:gd name="connsiteX7" fmla="*/ 140493 w 210987"/>
                      <a:gd name="connsiteY7" fmla="*/ 190500 h 192882"/>
                      <a:gd name="connsiteX8" fmla="*/ 109536 w 210987"/>
                      <a:gd name="connsiteY8" fmla="*/ 166688 h 192882"/>
                      <a:gd name="connsiteX9" fmla="*/ 102393 w 210987"/>
                      <a:gd name="connsiteY9" fmla="*/ 152400 h 192882"/>
                      <a:gd name="connsiteX10" fmla="*/ 104776 w 210987"/>
                      <a:gd name="connsiteY10" fmla="*/ 190500 h 192882"/>
                      <a:gd name="connsiteX11" fmla="*/ 71437 w 210987"/>
                      <a:gd name="connsiteY11" fmla="*/ 159544 h 192882"/>
                      <a:gd name="connsiteX12" fmla="*/ 73819 w 210987"/>
                      <a:gd name="connsiteY12" fmla="*/ 192882 h 192882"/>
                      <a:gd name="connsiteX13" fmla="*/ 0 w 210987"/>
                      <a:gd name="connsiteY13" fmla="*/ 45244 h 192882"/>
                      <a:gd name="connsiteX0" fmla="*/ 0 w 178407"/>
                      <a:gd name="connsiteY0" fmla="*/ 45244 h 192882"/>
                      <a:gd name="connsiteX1" fmla="*/ 57150 w 178407"/>
                      <a:gd name="connsiteY1" fmla="*/ 0 h 192882"/>
                      <a:gd name="connsiteX2" fmla="*/ 164306 w 178407"/>
                      <a:gd name="connsiteY2" fmla="*/ 107156 h 192882"/>
                      <a:gd name="connsiteX3" fmla="*/ 159544 w 178407"/>
                      <a:gd name="connsiteY3" fmla="*/ 128587 h 192882"/>
                      <a:gd name="connsiteX4" fmla="*/ 126206 w 178407"/>
                      <a:gd name="connsiteY4" fmla="*/ 104775 h 192882"/>
                      <a:gd name="connsiteX5" fmla="*/ 176212 w 178407"/>
                      <a:gd name="connsiteY5" fmla="*/ 176212 h 192882"/>
                      <a:gd name="connsiteX6" fmla="*/ 116681 w 178407"/>
                      <a:gd name="connsiteY6" fmla="*/ 128588 h 192882"/>
                      <a:gd name="connsiteX7" fmla="*/ 140493 w 178407"/>
                      <a:gd name="connsiteY7" fmla="*/ 190500 h 192882"/>
                      <a:gd name="connsiteX8" fmla="*/ 109536 w 178407"/>
                      <a:gd name="connsiteY8" fmla="*/ 166688 h 192882"/>
                      <a:gd name="connsiteX9" fmla="*/ 102393 w 178407"/>
                      <a:gd name="connsiteY9" fmla="*/ 152400 h 192882"/>
                      <a:gd name="connsiteX10" fmla="*/ 104776 w 178407"/>
                      <a:gd name="connsiteY10" fmla="*/ 190500 h 192882"/>
                      <a:gd name="connsiteX11" fmla="*/ 71437 w 178407"/>
                      <a:gd name="connsiteY11" fmla="*/ 159544 h 192882"/>
                      <a:gd name="connsiteX12" fmla="*/ 73819 w 178407"/>
                      <a:gd name="connsiteY12" fmla="*/ 192882 h 192882"/>
                      <a:gd name="connsiteX13" fmla="*/ 0 w 178407"/>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59544 w 169270"/>
                      <a:gd name="connsiteY3" fmla="*/ 128587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69069 w 169270"/>
                      <a:gd name="connsiteY3" fmla="*/ 130969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80975"/>
                      <a:gd name="connsiteY0" fmla="*/ 45244 h 192882"/>
                      <a:gd name="connsiteX1" fmla="*/ 57150 w 180975"/>
                      <a:gd name="connsiteY1" fmla="*/ 0 h 192882"/>
                      <a:gd name="connsiteX2" fmla="*/ 180975 w 180975"/>
                      <a:gd name="connsiteY2" fmla="*/ 111919 h 192882"/>
                      <a:gd name="connsiteX3" fmla="*/ 169069 w 180975"/>
                      <a:gd name="connsiteY3" fmla="*/ 130969 h 192882"/>
                      <a:gd name="connsiteX4" fmla="*/ 126206 w 180975"/>
                      <a:gd name="connsiteY4" fmla="*/ 104775 h 192882"/>
                      <a:gd name="connsiteX5" fmla="*/ 166687 w 180975"/>
                      <a:gd name="connsiteY5" fmla="*/ 173831 h 192882"/>
                      <a:gd name="connsiteX6" fmla="*/ 116681 w 180975"/>
                      <a:gd name="connsiteY6" fmla="*/ 128588 h 192882"/>
                      <a:gd name="connsiteX7" fmla="*/ 140493 w 180975"/>
                      <a:gd name="connsiteY7" fmla="*/ 190500 h 192882"/>
                      <a:gd name="connsiteX8" fmla="*/ 109536 w 180975"/>
                      <a:gd name="connsiteY8" fmla="*/ 166688 h 192882"/>
                      <a:gd name="connsiteX9" fmla="*/ 102393 w 180975"/>
                      <a:gd name="connsiteY9" fmla="*/ 152400 h 192882"/>
                      <a:gd name="connsiteX10" fmla="*/ 104776 w 180975"/>
                      <a:gd name="connsiteY10" fmla="*/ 190500 h 192882"/>
                      <a:gd name="connsiteX11" fmla="*/ 71437 w 180975"/>
                      <a:gd name="connsiteY11" fmla="*/ 159544 h 192882"/>
                      <a:gd name="connsiteX12" fmla="*/ 73819 w 180975"/>
                      <a:gd name="connsiteY12" fmla="*/ 192882 h 192882"/>
                      <a:gd name="connsiteX13" fmla="*/ 0 w 180975"/>
                      <a:gd name="connsiteY13" fmla="*/ 45244 h 192882"/>
                      <a:gd name="connsiteX0" fmla="*/ 0 w 223838"/>
                      <a:gd name="connsiteY0" fmla="*/ 45244 h 192882"/>
                      <a:gd name="connsiteX1" fmla="*/ 57150 w 223838"/>
                      <a:gd name="connsiteY1" fmla="*/ 0 h 192882"/>
                      <a:gd name="connsiteX2" fmla="*/ 223838 w 223838"/>
                      <a:gd name="connsiteY2" fmla="*/ 80963 h 192882"/>
                      <a:gd name="connsiteX3" fmla="*/ 169069 w 223838"/>
                      <a:gd name="connsiteY3" fmla="*/ 130969 h 192882"/>
                      <a:gd name="connsiteX4" fmla="*/ 126206 w 223838"/>
                      <a:gd name="connsiteY4" fmla="*/ 104775 h 192882"/>
                      <a:gd name="connsiteX5" fmla="*/ 166687 w 223838"/>
                      <a:gd name="connsiteY5" fmla="*/ 173831 h 192882"/>
                      <a:gd name="connsiteX6" fmla="*/ 116681 w 223838"/>
                      <a:gd name="connsiteY6" fmla="*/ 128588 h 192882"/>
                      <a:gd name="connsiteX7" fmla="*/ 140493 w 223838"/>
                      <a:gd name="connsiteY7" fmla="*/ 190500 h 192882"/>
                      <a:gd name="connsiteX8" fmla="*/ 109536 w 223838"/>
                      <a:gd name="connsiteY8" fmla="*/ 166688 h 192882"/>
                      <a:gd name="connsiteX9" fmla="*/ 102393 w 223838"/>
                      <a:gd name="connsiteY9" fmla="*/ 152400 h 192882"/>
                      <a:gd name="connsiteX10" fmla="*/ 104776 w 223838"/>
                      <a:gd name="connsiteY10" fmla="*/ 190500 h 192882"/>
                      <a:gd name="connsiteX11" fmla="*/ 71437 w 223838"/>
                      <a:gd name="connsiteY11" fmla="*/ 159544 h 192882"/>
                      <a:gd name="connsiteX12" fmla="*/ 73819 w 223838"/>
                      <a:gd name="connsiteY12" fmla="*/ 192882 h 192882"/>
                      <a:gd name="connsiteX13" fmla="*/ 0 w 223838"/>
                      <a:gd name="connsiteY13" fmla="*/ 45244 h 192882"/>
                      <a:gd name="connsiteX0" fmla="*/ 0 w 224017"/>
                      <a:gd name="connsiteY0" fmla="*/ 45244 h 192882"/>
                      <a:gd name="connsiteX1" fmla="*/ 57150 w 224017"/>
                      <a:gd name="connsiteY1" fmla="*/ 0 h 192882"/>
                      <a:gd name="connsiteX2" fmla="*/ 223838 w 224017"/>
                      <a:gd name="connsiteY2" fmla="*/ 80963 h 192882"/>
                      <a:gd name="connsiteX3" fmla="*/ 169069 w 224017"/>
                      <a:gd name="connsiteY3" fmla="*/ 130969 h 192882"/>
                      <a:gd name="connsiteX4" fmla="*/ 126206 w 224017"/>
                      <a:gd name="connsiteY4" fmla="*/ 104775 h 192882"/>
                      <a:gd name="connsiteX5" fmla="*/ 166687 w 224017"/>
                      <a:gd name="connsiteY5" fmla="*/ 173831 h 192882"/>
                      <a:gd name="connsiteX6" fmla="*/ 116681 w 224017"/>
                      <a:gd name="connsiteY6" fmla="*/ 128588 h 192882"/>
                      <a:gd name="connsiteX7" fmla="*/ 140493 w 224017"/>
                      <a:gd name="connsiteY7" fmla="*/ 190500 h 192882"/>
                      <a:gd name="connsiteX8" fmla="*/ 109536 w 224017"/>
                      <a:gd name="connsiteY8" fmla="*/ 166688 h 192882"/>
                      <a:gd name="connsiteX9" fmla="*/ 102393 w 224017"/>
                      <a:gd name="connsiteY9" fmla="*/ 152400 h 192882"/>
                      <a:gd name="connsiteX10" fmla="*/ 104776 w 224017"/>
                      <a:gd name="connsiteY10" fmla="*/ 190500 h 192882"/>
                      <a:gd name="connsiteX11" fmla="*/ 71437 w 224017"/>
                      <a:gd name="connsiteY11" fmla="*/ 159544 h 192882"/>
                      <a:gd name="connsiteX12" fmla="*/ 73819 w 224017"/>
                      <a:gd name="connsiteY12" fmla="*/ 192882 h 192882"/>
                      <a:gd name="connsiteX13" fmla="*/ 0 w 224017"/>
                      <a:gd name="connsiteY13" fmla="*/ 45244 h 192882"/>
                      <a:gd name="connsiteX0" fmla="*/ 0 w 224086"/>
                      <a:gd name="connsiteY0" fmla="*/ 45244 h 192882"/>
                      <a:gd name="connsiteX1" fmla="*/ 57150 w 224086"/>
                      <a:gd name="connsiteY1" fmla="*/ 0 h 192882"/>
                      <a:gd name="connsiteX2" fmla="*/ 223838 w 224086"/>
                      <a:gd name="connsiteY2" fmla="*/ 80963 h 192882"/>
                      <a:gd name="connsiteX3" fmla="*/ 169069 w 224086"/>
                      <a:gd name="connsiteY3" fmla="*/ 130969 h 192882"/>
                      <a:gd name="connsiteX4" fmla="*/ 126206 w 224086"/>
                      <a:gd name="connsiteY4" fmla="*/ 104775 h 192882"/>
                      <a:gd name="connsiteX5" fmla="*/ 166687 w 224086"/>
                      <a:gd name="connsiteY5" fmla="*/ 173831 h 192882"/>
                      <a:gd name="connsiteX6" fmla="*/ 116681 w 224086"/>
                      <a:gd name="connsiteY6" fmla="*/ 128588 h 192882"/>
                      <a:gd name="connsiteX7" fmla="*/ 140493 w 224086"/>
                      <a:gd name="connsiteY7" fmla="*/ 190500 h 192882"/>
                      <a:gd name="connsiteX8" fmla="*/ 109536 w 224086"/>
                      <a:gd name="connsiteY8" fmla="*/ 166688 h 192882"/>
                      <a:gd name="connsiteX9" fmla="*/ 102393 w 224086"/>
                      <a:gd name="connsiteY9" fmla="*/ 152400 h 192882"/>
                      <a:gd name="connsiteX10" fmla="*/ 104776 w 224086"/>
                      <a:gd name="connsiteY10" fmla="*/ 190500 h 192882"/>
                      <a:gd name="connsiteX11" fmla="*/ 71437 w 224086"/>
                      <a:gd name="connsiteY11" fmla="*/ 159544 h 192882"/>
                      <a:gd name="connsiteX12" fmla="*/ 73819 w 224086"/>
                      <a:gd name="connsiteY12" fmla="*/ 192882 h 192882"/>
                      <a:gd name="connsiteX13" fmla="*/ 0 w 224086"/>
                      <a:gd name="connsiteY13" fmla="*/ 45244 h 192882"/>
                      <a:gd name="connsiteX0" fmla="*/ 0 w 180464"/>
                      <a:gd name="connsiteY0" fmla="*/ 45244 h 192882"/>
                      <a:gd name="connsiteX1" fmla="*/ 57150 w 180464"/>
                      <a:gd name="connsiteY1" fmla="*/ 0 h 192882"/>
                      <a:gd name="connsiteX2" fmla="*/ 157163 w 180464"/>
                      <a:gd name="connsiteY2" fmla="*/ 97632 h 192882"/>
                      <a:gd name="connsiteX3" fmla="*/ 169069 w 180464"/>
                      <a:gd name="connsiteY3" fmla="*/ 130969 h 192882"/>
                      <a:gd name="connsiteX4" fmla="*/ 126206 w 180464"/>
                      <a:gd name="connsiteY4" fmla="*/ 104775 h 192882"/>
                      <a:gd name="connsiteX5" fmla="*/ 166687 w 180464"/>
                      <a:gd name="connsiteY5" fmla="*/ 173831 h 192882"/>
                      <a:gd name="connsiteX6" fmla="*/ 116681 w 180464"/>
                      <a:gd name="connsiteY6" fmla="*/ 128588 h 192882"/>
                      <a:gd name="connsiteX7" fmla="*/ 140493 w 180464"/>
                      <a:gd name="connsiteY7" fmla="*/ 190500 h 192882"/>
                      <a:gd name="connsiteX8" fmla="*/ 109536 w 180464"/>
                      <a:gd name="connsiteY8" fmla="*/ 166688 h 192882"/>
                      <a:gd name="connsiteX9" fmla="*/ 102393 w 180464"/>
                      <a:gd name="connsiteY9" fmla="*/ 152400 h 192882"/>
                      <a:gd name="connsiteX10" fmla="*/ 104776 w 180464"/>
                      <a:gd name="connsiteY10" fmla="*/ 190500 h 192882"/>
                      <a:gd name="connsiteX11" fmla="*/ 71437 w 180464"/>
                      <a:gd name="connsiteY11" fmla="*/ 159544 h 192882"/>
                      <a:gd name="connsiteX12" fmla="*/ 73819 w 180464"/>
                      <a:gd name="connsiteY12" fmla="*/ 192882 h 192882"/>
                      <a:gd name="connsiteX13" fmla="*/ 0 w 180464"/>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91100"/>
                      <a:gd name="connsiteY0" fmla="*/ 45244 h 192882"/>
                      <a:gd name="connsiteX1" fmla="*/ 57150 w 191100"/>
                      <a:gd name="connsiteY1" fmla="*/ 0 h 192882"/>
                      <a:gd name="connsiteX2" fmla="*/ 173832 w 191100"/>
                      <a:gd name="connsiteY2" fmla="*/ 102394 h 192882"/>
                      <a:gd name="connsiteX3" fmla="*/ 169069 w 191100"/>
                      <a:gd name="connsiteY3" fmla="*/ 130969 h 192882"/>
                      <a:gd name="connsiteX4" fmla="*/ 126206 w 191100"/>
                      <a:gd name="connsiteY4" fmla="*/ 104775 h 192882"/>
                      <a:gd name="connsiteX5" fmla="*/ 166687 w 191100"/>
                      <a:gd name="connsiteY5" fmla="*/ 173831 h 192882"/>
                      <a:gd name="connsiteX6" fmla="*/ 116681 w 191100"/>
                      <a:gd name="connsiteY6" fmla="*/ 128588 h 192882"/>
                      <a:gd name="connsiteX7" fmla="*/ 140493 w 191100"/>
                      <a:gd name="connsiteY7" fmla="*/ 190500 h 192882"/>
                      <a:gd name="connsiteX8" fmla="*/ 109536 w 191100"/>
                      <a:gd name="connsiteY8" fmla="*/ 166688 h 192882"/>
                      <a:gd name="connsiteX9" fmla="*/ 102393 w 191100"/>
                      <a:gd name="connsiteY9" fmla="*/ 152400 h 192882"/>
                      <a:gd name="connsiteX10" fmla="*/ 104776 w 191100"/>
                      <a:gd name="connsiteY10" fmla="*/ 190500 h 192882"/>
                      <a:gd name="connsiteX11" fmla="*/ 71437 w 191100"/>
                      <a:gd name="connsiteY11" fmla="*/ 159544 h 192882"/>
                      <a:gd name="connsiteX12" fmla="*/ 73819 w 191100"/>
                      <a:gd name="connsiteY12" fmla="*/ 192882 h 192882"/>
                      <a:gd name="connsiteX13" fmla="*/ 0 w 191100"/>
                      <a:gd name="connsiteY13" fmla="*/ 45244 h 192882"/>
                      <a:gd name="connsiteX0" fmla="*/ 0 w 182904"/>
                      <a:gd name="connsiteY0" fmla="*/ 45244 h 192882"/>
                      <a:gd name="connsiteX1" fmla="*/ 57150 w 182904"/>
                      <a:gd name="connsiteY1" fmla="*/ 0 h 192882"/>
                      <a:gd name="connsiteX2" fmla="*/ 173832 w 182904"/>
                      <a:gd name="connsiteY2" fmla="*/ 102394 h 192882"/>
                      <a:gd name="connsiteX3" fmla="*/ 169069 w 182904"/>
                      <a:gd name="connsiteY3" fmla="*/ 130969 h 192882"/>
                      <a:gd name="connsiteX4" fmla="*/ 126206 w 182904"/>
                      <a:gd name="connsiteY4" fmla="*/ 104775 h 192882"/>
                      <a:gd name="connsiteX5" fmla="*/ 166687 w 182904"/>
                      <a:gd name="connsiteY5" fmla="*/ 173831 h 192882"/>
                      <a:gd name="connsiteX6" fmla="*/ 116681 w 182904"/>
                      <a:gd name="connsiteY6" fmla="*/ 128588 h 192882"/>
                      <a:gd name="connsiteX7" fmla="*/ 140493 w 182904"/>
                      <a:gd name="connsiteY7" fmla="*/ 190500 h 192882"/>
                      <a:gd name="connsiteX8" fmla="*/ 109536 w 182904"/>
                      <a:gd name="connsiteY8" fmla="*/ 166688 h 192882"/>
                      <a:gd name="connsiteX9" fmla="*/ 102393 w 182904"/>
                      <a:gd name="connsiteY9" fmla="*/ 152400 h 192882"/>
                      <a:gd name="connsiteX10" fmla="*/ 104776 w 182904"/>
                      <a:gd name="connsiteY10" fmla="*/ 190500 h 192882"/>
                      <a:gd name="connsiteX11" fmla="*/ 71437 w 182904"/>
                      <a:gd name="connsiteY11" fmla="*/ 159544 h 192882"/>
                      <a:gd name="connsiteX12" fmla="*/ 73819 w 182904"/>
                      <a:gd name="connsiteY12" fmla="*/ 192882 h 192882"/>
                      <a:gd name="connsiteX13" fmla="*/ 0 w 182904"/>
                      <a:gd name="connsiteY13" fmla="*/ 45244 h 192882"/>
                      <a:gd name="connsiteX0" fmla="*/ 0 w 183453"/>
                      <a:gd name="connsiteY0" fmla="*/ 45244 h 192882"/>
                      <a:gd name="connsiteX1" fmla="*/ 57150 w 183453"/>
                      <a:gd name="connsiteY1" fmla="*/ 0 h 192882"/>
                      <a:gd name="connsiteX2" fmla="*/ 173832 w 183453"/>
                      <a:gd name="connsiteY2" fmla="*/ 102394 h 192882"/>
                      <a:gd name="connsiteX3" fmla="*/ 171450 w 183453"/>
                      <a:gd name="connsiteY3" fmla="*/ 140494 h 192882"/>
                      <a:gd name="connsiteX4" fmla="*/ 126206 w 183453"/>
                      <a:gd name="connsiteY4" fmla="*/ 104775 h 192882"/>
                      <a:gd name="connsiteX5" fmla="*/ 166687 w 183453"/>
                      <a:gd name="connsiteY5" fmla="*/ 173831 h 192882"/>
                      <a:gd name="connsiteX6" fmla="*/ 116681 w 183453"/>
                      <a:gd name="connsiteY6" fmla="*/ 128588 h 192882"/>
                      <a:gd name="connsiteX7" fmla="*/ 140493 w 183453"/>
                      <a:gd name="connsiteY7" fmla="*/ 190500 h 192882"/>
                      <a:gd name="connsiteX8" fmla="*/ 109536 w 183453"/>
                      <a:gd name="connsiteY8" fmla="*/ 166688 h 192882"/>
                      <a:gd name="connsiteX9" fmla="*/ 102393 w 183453"/>
                      <a:gd name="connsiteY9" fmla="*/ 152400 h 192882"/>
                      <a:gd name="connsiteX10" fmla="*/ 104776 w 183453"/>
                      <a:gd name="connsiteY10" fmla="*/ 190500 h 192882"/>
                      <a:gd name="connsiteX11" fmla="*/ 71437 w 183453"/>
                      <a:gd name="connsiteY11" fmla="*/ 159544 h 192882"/>
                      <a:gd name="connsiteX12" fmla="*/ 73819 w 183453"/>
                      <a:gd name="connsiteY12" fmla="*/ 192882 h 192882"/>
                      <a:gd name="connsiteX13" fmla="*/ 0 w 183453"/>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0493 w 185797"/>
                      <a:gd name="connsiteY7" fmla="*/ 190500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7637 w 185797"/>
                      <a:gd name="connsiteY7" fmla="*/ 180975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2874 w 185797"/>
                      <a:gd name="connsiteY7" fmla="*/ 185738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5797" h="192882">
                        <a:moveTo>
                          <a:pt x="0" y="45244"/>
                        </a:moveTo>
                        <a:lnTo>
                          <a:pt x="57150" y="0"/>
                        </a:lnTo>
                        <a:cubicBezTo>
                          <a:pt x="96044" y="34131"/>
                          <a:pt x="132557" y="73026"/>
                          <a:pt x="173832" y="102394"/>
                        </a:cubicBezTo>
                        <a:cubicBezTo>
                          <a:pt x="196057" y="138113"/>
                          <a:pt x="182562" y="128587"/>
                          <a:pt x="171450" y="140494"/>
                        </a:cubicBezTo>
                        <a:lnTo>
                          <a:pt x="126206" y="104775"/>
                        </a:lnTo>
                        <a:cubicBezTo>
                          <a:pt x="136525" y="126206"/>
                          <a:pt x="180246" y="160055"/>
                          <a:pt x="166687" y="173831"/>
                        </a:cubicBezTo>
                        <a:cubicBezTo>
                          <a:pt x="150994" y="189775"/>
                          <a:pt x="130572" y="129779"/>
                          <a:pt x="116681" y="128588"/>
                        </a:cubicBezTo>
                        <a:cubicBezTo>
                          <a:pt x="102790" y="127397"/>
                          <a:pt x="148828" y="177007"/>
                          <a:pt x="142874" y="185738"/>
                        </a:cubicBezTo>
                        <a:cubicBezTo>
                          <a:pt x="139234" y="191076"/>
                          <a:pt x="116283" y="172244"/>
                          <a:pt x="109536" y="166688"/>
                        </a:cubicBezTo>
                        <a:cubicBezTo>
                          <a:pt x="102789" y="161132"/>
                          <a:pt x="104774" y="157163"/>
                          <a:pt x="102393" y="152400"/>
                        </a:cubicBezTo>
                        <a:cubicBezTo>
                          <a:pt x="103187" y="165100"/>
                          <a:pt x="115889" y="182562"/>
                          <a:pt x="104776" y="190500"/>
                        </a:cubicBezTo>
                        <a:cubicBezTo>
                          <a:pt x="99617" y="191691"/>
                          <a:pt x="77787" y="159147"/>
                          <a:pt x="71437" y="159544"/>
                        </a:cubicBezTo>
                        <a:cubicBezTo>
                          <a:pt x="72231" y="170657"/>
                          <a:pt x="87313" y="177007"/>
                          <a:pt x="73819" y="192882"/>
                        </a:cubicBezTo>
                        <a:cubicBezTo>
                          <a:pt x="21432" y="153194"/>
                          <a:pt x="23812" y="92075"/>
                          <a:pt x="0" y="45244"/>
                        </a:cubicBezTo>
                        <a:close/>
                      </a:path>
                    </a:pathLst>
                  </a:custGeom>
                  <a:solidFill>
                    <a:srgbClr val="E8A06C"/>
                  </a:solidFill>
                  <a:ln w="12700" cap="flat" cmpd="sng" algn="ctr">
                    <a:noFill/>
                    <a:prstDash val="solid"/>
                    <a:miter lim="800000"/>
                  </a:ln>
                  <a:effectLst/>
                </p:spPr>
                <p:txBody>
                  <a:bodyPr rtlCol="0" anchor="ctr"/>
                  <a:lstStyle/>
                  <a:p>
                    <a:pPr algn="ctr" defTabSz="457200">
                      <a:defRPr/>
                    </a:pPr>
                    <a:endParaRPr lang="en-US" sz="1530" kern="0" dirty="0">
                      <a:solidFill>
                        <a:prstClr val="white"/>
                      </a:solidFill>
                      <a:latin typeface="Calibri" panose="020F0502020204030204"/>
                    </a:endParaRPr>
                  </a:p>
                </p:txBody>
              </p:sp>
              <p:sp>
                <p:nvSpPr>
                  <p:cNvPr id="51" name="Freeform: Shape 101">
                    <a:extLst>
                      <a:ext uri="{FF2B5EF4-FFF2-40B4-BE49-F238E27FC236}">
                        <a16:creationId xmlns:a16="http://schemas.microsoft.com/office/drawing/2014/main" id="{7150F84E-3235-5BC8-7890-99D619DB186F}"/>
                      </a:ext>
                    </a:extLst>
                  </p:cNvPr>
                  <p:cNvSpPr/>
                  <p:nvPr/>
                </p:nvSpPr>
                <p:spPr>
                  <a:xfrm rot="1277218">
                    <a:off x="2419968" y="3856207"/>
                    <a:ext cx="340425" cy="761368"/>
                  </a:xfrm>
                  <a:custGeom>
                    <a:avLst/>
                    <a:gdLst>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170940 w 170940"/>
                      <a:gd name="connsiteY0" fmla="*/ 0 h 514350"/>
                      <a:gd name="connsiteX1" fmla="*/ 0 w 170940"/>
                      <a:gd name="connsiteY1" fmla="*/ 475832 h 514350"/>
                      <a:gd name="connsiteX2" fmla="*/ 132840 w 170940"/>
                      <a:gd name="connsiteY2" fmla="*/ 514350 h 514350"/>
                      <a:gd name="connsiteX3" fmla="*/ 170940 w 170940"/>
                      <a:gd name="connsiteY3" fmla="*/ 0 h 514350"/>
                      <a:gd name="connsiteX0" fmla="*/ 170940 w 170940"/>
                      <a:gd name="connsiteY0" fmla="*/ 0 h 488858"/>
                      <a:gd name="connsiteX1" fmla="*/ 0 w 170940"/>
                      <a:gd name="connsiteY1" fmla="*/ 475832 h 488858"/>
                      <a:gd name="connsiteX2" fmla="*/ 106543 w 170940"/>
                      <a:gd name="connsiteY2" fmla="*/ 488858 h 488858"/>
                      <a:gd name="connsiteX3" fmla="*/ 170940 w 170940"/>
                      <a:gd name="connsiteY3" fmla="*/ 0 h 488858"/>
                    </a:gdLst>
                    <a:ahLst/>
                    <a:cxnLst>
                      <a:cxn ang="0">
                        <a:pos x="connsiteX0" y="connsiteY0"/>
                      </a:cxn>
                      <a:cxn ang="0">
                        <a:pos x="connsiteX1" y="connsiteY1"/>
                      </a:cxn>
                      <a:cxn ang="0">
                        <a:pos x="connsiteX2" y="connsiteY2"/>
                      </a:cxn>
                      <a:cxn ang="0">
                        <a:pos x="connsiteX3" y="connsiteY3"/>
                      </a:cxn>
                    </a:cxnLst>
                    <a:rect l="l" t="t" r="r" b="b"/>
                    <a:pathLst>
                      <a:path w="170940" h="488858">
                        <a:moveTo>
                          <a:pt x="170940" y="0"/>
                        </a:moveTo>
                        <a:cubicBezTo>
                          <a:pt x="48703" y="142875"/>
                          <a:pt x="50800" y="309144"/>
                          <a:pt x="0" y="475832"/>
                        </a:cubicBezTo>
                        <a:cubicBezTo>
                          <a:pt x="57150" y="461544"/>
                          <a:pt x="49393" y="465046"/>
                          <a:pt x="106543" y="488858"/>
                        </a:cubicBezTo>
                        <a:lnTo>
                          <a:pt x="170940" y="0"/>
                        </a:lnTo>
                        <a:close/>
                      </a:path>
                    </a:pathLst>
                  </a:custGeom>
                  <a:solidFill>
                    <a:srgbClr val="E8E3E5"/>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grpSp>
            <p:grpSp>
              <p:nvGrpSpPr>
                <p:cNvPr id="47" name="Group 46">
                  <a:extLst>
                    <a:ext uri="{FF2B5EF4-FFF2-40B4-BE49-F238E27FC236}">
                      <a16:creationId xmlns:a16="http://schemas.microsoft.com/office/drawing/2014/main" id="{EA6079FE-1004-AA38-3A22-D9CB44C8EDA0}"/>
                    </a:ext>
                  </a:extLst>
                </p:cNvPr>
                <p:cNvGrpSpPr/>
                <p:nvPr/>
              </p:nvGrpSpPr>
              <p:grpSpPr>
                <a:xfrm rot="10800000" flipH="1">
                  <a:off x="9353442" y="5240840"/>
                  <a:ext cx="1017994" cy="1658293"/>
                  <a:chOff x="2154023" y="3856207"/>
                  <a:chExt cx="606370" cy="984663"/>
                </a:xfrm>
              </p:grpSpPr>
              <p:sp>
                <p:nvSpPr>
                  <p:cNvPr id="48" name="Freeform: Shape 100">
                    <a:extLst>
                      <a:ext uri="{FF2B5EF4-FFF2-40B4-BE49-F238E27FC236}">
                        <a16:creationId xmlns:a16="http://schemas.microsoft.com/office/drawing/2014/main" id="{3896E296-E2F5-3389-D2E4-9AFF5817A4D3}"/>
                      </a:ext>
                    </a:extLst>
                  </p:cNvPr>
                  <p:cNvSpPr/>
                  <p:nvPr/>
                </p:nvSpPr>
                <p:spPr>
                  <a:xfrm flipH="1">
                    <a:off x="2154023" y="4501748"/>
                    <a:ext cx="326666" cy="339122"/>
                  </a:xfrm>
                  <a:custGeom>
                    <a:avLst/>
                    <a:gdLst>
                      <a:gd name="connsiteX0" fmla="*/ 0 w 164306"/>
                      <a:gd name="connsiteY0" fmla="*/ 45244 h 190500"/>
                      <a:gd name="connsiteX1" fmla="*/ 57150 w 164306"/>
                      <a:gd name="connsiteY1" fmla="*/ 0 h 190500"/>
                      <a:gd name="connsiteX2" fmla="*/ 164306 w 164306"/>
                      <a:gd name="connsiteY2" fmla="*/ 107156 h 190500"/>
                      <a:gd name="connsiteX3" fmla="*/ 152400 w 164306"/>
                      <a:gd name="connsiteY3" fmla="*/ 121444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4775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92869 w 164306"/>
                      <a:gd name="connsiteY12" fmla="*/ 190500 h 190500"/>
                      <a:gd name="connsiteX13" fmla="*/ 71437 w 164306"/>
                      <a:gd name="connsiteY13" fmla="*/ 159544 h 190500"/>
                      <a:gd name="connsiteX14" fmla="*/ 71437 w 164306"/>
                      <a:gd name="connsiteY14" fmla="*/ 185738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71437 w 164306"/>
                      <a:gd name="connsiteY13" fmla="*/ 185738 h 190500"/>
                      <a:gd name="connsiteX14" fmla="*/ 0 w 164306"/>
                      <a:gd name="connsiteY14"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66675 w 164306"/>
                      <a:gd name="connsiteY13" fmla="*/ 188119 h 190500"/>
                      <a:gd name="connsiteX14" fmla="*/ 0 w 164306"/>
                      <a:gd name="connsiteY14" fmla="*/ 45244 h 190500"/>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9538 w 164306"/>
                      <a:gd name="connsiteY11" fmla="*/ 183356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5012"/>
                      <a:gd name="connsiteY0" fmla="*/ 45244 h 192882"/>
                      <a:gd name="connsiteX1" fmla="*/ 57150 w 165012"/>
                      <a:gd name="connsiteY1" fmla="*/ 0 h 192882"/>
                      <a:gd name="connsiteX2" fmla="*/ 164306 w 165012"/>
                      <a:gd name="connsiteY2" fmla="*/ 107156 h 192882"/>
                      <a:gd name="connsiteX3" fmla="*/ 159544 w 165012"/>
                      <a:gd name="connsiteY3" fmla="*/ 128587 h 192882"/>
                      <a:gd name="connsiteX4" fmla="*/ 126206 w 165012"/>
                      <a:gd name="connsiteY4" fmla="*/ 104775 h 192882"/>
                      <a:gd name="connsiteX5" fmla="*/ 157162 w 165012"/>
                      <a:gd name="connsiteY5" fmla="*/ 176213 h 192882"/>
                      <a:gd name="connsiteX6" fmla="*/ 161924 w 165012"/>
                      <a:gd name="connsiteY6" fmla="*/ 161925 h 192882"/>
                      <a:gd name="connsiteX7" fmla="*/ 116681 w 165012"/>
                      <a:gd name="connsiteY7" fmla="*/ 128588 h 192882"/>
                      <a:gd name="connsiteX8" fmla="*/ 140493 w 165012"/>
                      <a:gd name="connsiteY8" fmla="*/ 190500 h 192882"/>
                      <a:gd name="connsiteX9" fmla="*/ 109536 w 165012"/>
                      <a:gd name="connsiteY9" fmla="*/ 166688 h 192882"/>
                      <a:gd name="connsiteX10" fmla="*/ 102393 w 165012"/>
                      <a:gd name="connsiteY10" fmla="*/ 152400 h 192882"/>
                      <a:gd name="connsiteX11" fmla="*/ 104776 w 165012"/>
                      <a:gd name="connsiteY11" fmla="*/ 190500 h 192882"/>
                      <a:gd name="connsiteX12" fmla="*/ 71437 w 165012"/>
                      <a:gd name="connsiteY12" fmla="*/ 159544 h 192882"/>
                      <a:gd name="connsiteX13" fmla="*/ 73819 w 165012"/>
                      <a:gd name="connsiteY13" fmla="*/ 192882 h 192882"/>
                      <a:gd name="connsiteX14" fmla="*/ 0 w 165012"/>
                      <a:gd name="connsiteY14" fmla="*/ 45244 h 192882"/>
                      <a:gd name="connsiteX0" fmla="*/ 0 w 174678"/>
                      <a:gd name="connsiteY0" fmla="*/ 45244 h 192882"/>
                      <a:gd name="connsiteX1" fmla="*/ 57150 w 174678"/>
                      <a:gd name="connsiteY1" fmla="*/ 0 h 192882"/>
                      <a:gd name="connsiteX2" fmla="*/ 164306 w 174678"/>
                      <a:gd name="connsiteY2" fmla="*/ 107156 h 192882"/>
                      <a:gd name="connsiteX3" fmla="*/ 159544 w 174678"/>
                      <a:gd name="connsiteY3" fmla="*/ 128587 h 192882"/>
                      <a:gd name="connsiteX4" fmla="*/ 126206 w 174678"/>
                      <a:gd name="connsiteY4" fmla="*/ 104775 h 192882"/>
                      <a:gd name="connsiteX5" fmla="*/ 157162 w 174678"/>
                      <a:gd name="connsiteY5" fmla="*/ 176213 h 192882"/>
                      <a:gd name="connsiteX6" fmla="*/ 161924 w 174678"/>
                      <a:gd name="connsiteY6" fmla="*/ 161925 h 192882"/>
                      <a:gd name="connsiteX7" fmla="*/ 116681 w 174678"/>
                      <a:gd name="connsiteY7" fmla="*/ 128588 h 192882"/>
                      <a:gd name="connsiteX8" fmla="*/ 140493 w 174678"/>
                      <a:gd name="connsiteY8" fmla="*/ 190500 h 192882"/>
                      <a:gd name="connsiteX9" fmla="*/ 109536 w 174678"/>
                      <a:gd name="connsiteY9" fmla="*/ 166688 h 192882"/>
                      <a:gd name="connsiteX10" fmla="*/ 102393 w 174678"/>
                      <a:gd name="connsiteY10" fmla="*/ 152400 h 192882"/>
                      <a:gd name="connsiteX11" fmla="*/ 104776 w 174678"/>
                      <a:gd name="connsiteY11" fmla="*/ 190500 h 192882"/>
                      <a:gd name="connsiteX12" fmla="*/ 71437 w 174678"/>
                      <a:gd name="connsiteY12" fmla="*/ 159544 h 192882"/>
                      <a:gd name="connsiteX13" fmla="*/ 73819 w 174678"/>
                      <a:gd name="connsiteY13" fmla="*/ 192882 h 192882"/>
                      <a:gd name="connsiteX14" fmla="*/ 0 w 174678"/>
                      <a:gd name="connsiteY14" fmla="*/ 45244 h 192882"/>
                      <a:gd name="connsiteX0" fmla="*/ 0 w 321102"/>
                      <a:gd name="connsiteY0" fmla="*/ 45244 h 221905"/>
                      <a:gd name="connsiteX1" fmla="*/ 57150 w 321102"/>
                      <a:gd name="connsiteY1" fmla="*/ 0 h 221905"/>
                      <a:gd name="connsiteX2" fmla="*/ 164306 w 321102"/>
                      <a:gd name="connsiteY2" fmla="*/ 107156 h 221905"/>
                      <a:gd name="connsiteX3" fmla="*/ 159544 w 321102"/>
                      <a:gd name="connsiteY3" fmla="*/ 128587 h 221905"/>
                      <a:gd name="connsiteX4" fmla="*/ 126206 w 321102"/>
                      <a:gd name="connsiteY4" fmla="*/ 104775 h 221905"/>
                      <a:gd name="connsiteX5" fmla="*/ 316706 w 321102"/>
                      <a:gd name="connsiteY5" fmla="*/ 221456 h 221905"/>
                      <a:gd name="connsiteX6" fmla="*/ 161924 w 321102"/>
                      <a:gd name="connsiteY6" fmla="*/ 161925 h 221905"/>
                      <a:gd name="connsiteX7" fmla="*/ 116681 w 321102"/>
                      <a:gd name="connsiteY7" fmla="*/ 128588 h 221905"/>
                      <a:gd name="connsiteX8" fmla="*/ 140493 w 321102"/>
                      <a:gd name="connsiteY8" fmla="*/ 190500 h 221905"/>
                      <a:gd name="connsiteX9" fmla="*/ 109536 w 321102"/>
                      <a:gd name="connsiteY9" fmla="*/ 166688 h 221905"/>
                      <a:gd name="connsiteX10" fmla="*/ 102393 w 321102"/>
                      <a:gd name="connsiteY10" fmla="*/ 152400 h 221905"/>
                      <a:gd name="connsiteX11" fmla="*/ 104776 w 321102"/>
                      <a:gd name="connsiteY11" fmla="*/ 190500 h 221905"/>
                      <a:gd name="connsiteX12" fmla="*/ 71437 w 321102"/>
                      <a:gd name="connsiteY12" fmla="*/ 159544 h 221905"/>
                      <a:gd name="connsiteX13" fmla="*/ 73819 w 321102"/>
                      <a:gd name="connsiteY13" fmla="*/ 192882 h 221905"/>
                      <a:gd name="connsiteX14" fmla="*/ 0 w 321102"/>
                      <a:gd name="connsiteY14" fmla="*/ 45244 h 221905"/>
                      <a:gd name="connsiteX0" fmla="*/ 0 w 317093"/>
                      <a:gd name="connsiteY0" fmla="*/ 45244 h 227248"/>
                      <a:gd name="connsiteX1" fmla="*/ 57150 w 317093"/>
                      <a:gd name="connsiteY1" fmla="*/ 0 h 227248"/>
                      <a:gd name="connsiteX2" fmla="*/ 164306 w 317093"/>
                      <a:gd name="connsiteY2" fmla="*/ 107156 h 227248"/>
                      <a:gd name="connsiteX3" fmla="*/ 159544 w 317093"/>
                      <a:gd name="connsiteY3" fmla="*/ 128587 h 227248"/>
                      <a:gd name="connsiteX4" fmla="*/ 126206 w 317093"/>
                      <a:gd name="connsiteY4" fmla="*/ 104775 h 227248"/>
                      <a:gd name="connsiteX5" fmla="*/ 316706 w 317093"/>
                      <a:gd name="connsiteY5" fmla="*/ 221456 h 227248"/>
                      <a:gd name="connsiteX6" fmla="*/ 161924 w 317093"/>
                      <a:gd name="connsiteY6" fmla="*/ 161925 h 227248"/>
                      <a:gd name="connsiteX7" fmla="*/ 116681 w 317093"/>
                      <a:gd name="connsiteY7" fmla="*/ 128588 h 227248"/>
                      <a:gd name="connsiteX8" fmla="*/ 140493 w 317093"/>
                      <a:gd name="connsiteY8" fmla="*/ 190500 h 227248"/>
                      <a:gd name="connsiteX9" fmla="*/ 109536 w 317093"/>
                      <a:gd name="connsiteY9" fmla="*/ 166688 h 227248"/>
                      <a:gd name="connsiteX10" fmla="*/ 102393 w 317093"/>
                      <a:gd name="connsiteY10" fmla="*/ 152400 h 227248"/>
                      <a:gd name="connsiteX11" fmla="*/ 104776 w 317093"/>
                      <a:gd name="connsiteY11" fmla="*/ 190500 h 227248"/>
                      <a:gd name="connsiteX12" fmla="*/ 71437 w 317093"/>
                      <a:gd name="connsiteY12" fmla="*/ 159544 h 227248"/>
                      <a:gd name="connsiteX13" fmla="*/ 73819 w 317093"/>
                      <a:gd name="connsiteY13" fmla="*/ 192882 h 227248"/>
                      <a:gd name="connsiteX14" fmla="*/ 0 w 317093"/>
                      <a:gd name="connsiteY14" fmla="*/ 45244 h 227248"/>
                      <a:gd name="connsiteX0" fmla="*/ 0 w 298084"/>
                      <a:gd name="connsiteY0" fmla="*/ 45244 h 211648"/>
                      <a:gd name="connsiteX1" fmla="*/ 57150 w 298084"/>
                      <a:gd name="connsiteY1" fmla="*/ 0 h 211648"/>
                      <a:gd name="connsiteX2" fmla="*/ 164306 w 298084"/>
                      <a:gd name="connsiteY2" fmla="*/ 107156 h 211648"/>
                      <a:gd name="connsiteX3" fmla="*/ 159544 w 298084"/>
                      <a:gd name="connsiteY3" fmla="*/ 128587 h 211648"/>
                      <a:gd name="connsiteX4" fmla="*/ 126206 w 298084"/>
                      <a:gd name="connsiteY4" fmla="*/ 104775 h 211648"/>
                      <a:gd name="connsiteX5" fmla="*/ 297656 w 298084"/>
                      <a:gd name="connsiteY5" fmla="*/ 204788 h 211648"/>
                      <a:gd name="connsiteX6" fmla="*/ 161924 w 298084"/>
                      <a:gd name="connsiteY6" fmla="*/ 161925 h 211648"/>
                      <a:gd name="connsiteX7" fmla="*/ 116681 w 298084"/>
                      <a:gd name="connsiteY7" fmla="*/ 128588 h 211648"/>
                      <a:gd name="connsiteX8" fmla="*/ 140493 w 298084"/>
                      <a:gd name="connsiteY8" fmla="*/ 190500 h 211648"/>
                      <a:gd name="connsiteX9" fmla="*/ 109536 w 298084"/>
                      <a:gd name="connsiteY9" fmla="*/ 166688 h 211648"/>
                      <a:gd name="connsiteX10" fmla="*/ 102393 w 298084"/>
                      <a:gd name="connsiteY10" fmla="*/ 152400 h 211648"/>
                      <a:gd name="connsiteX11" fmla="*/ 104776 w 298084"/>
                      <a:gd name="connsiteY11" fmla="*/ 190500 h 211648"/>
                      <a:gd name="connsiteX12" fmla="*/ 71437 w 298084"/>
                      <a:gd name="connsiteY12" fmla="*/ 159544 h 211648"/>
                      <a:gd name="connsiteX13" fmla="*/ 73819 w 298084"/>
                      <a:gd name="connsiteY13" fmla="*/ 192882 h 211648"/>
                      <a:gd name="connsiteX14" fmla="*/ 0 w 298084"/>
                      <a:gd name="connsiteY14" fmla="*/ 45244 h 211648"/>
                      <a:gd name="connsiteX0" fmla="*/ 0 w 224568"/>
                      <a:gd name="connsiteY0" fmla="*/ 45244 h 205093"/>
                      <a:gd name="connsiteX1" fmla="*/ 57150 w 224568"/>
                      <a:gd name="connsiteY1" fmla="*/ 0 h 205093"/>
                      <a:gd name="connsiteX2" fmla="*/ 164306 w 224568"/>
                      <a:gd name="connsiteY2" fmla="*/ 107156 h 205093"/>
                      <a:gd name="connsiteX3" fmla="*/ 159544 w 224568"/>
                      <a:gd name="connsiteY3" fmla="*/ 128587 h 205093"/>
                      <a:gd name="connsiteX4" fmla="*/ 126206 w 224568"/>
                      <a:gd name="connsiteY4" fmla="*/ 104775 h 205093"/>
                      <a:gd name="connsiteX5" fmla="*/ 223837 w 224568"/>
                      <a:gd name="connsiteY5" fmla="*/ 197644 h 205093"/>
                      <a:gd name="connsiteX6" fmla="*/ 161924 w 224568"/>
                      <a:gd name="connsiteY6" fmla="*/ 161925 h 205093"/>
                      <a:gd name="connsiteX7" fmla="*/ 116681 w 224568"/>
                      <a:gd name="connsiteY7" fmla="*/ 128588 h 205093"/>
                      <a:gd name="connsiteX8" fmla="*/ 140493 w 224568"/>
                      <a:gd name="connsiteY8" fmla="*/ 190500 h 205093"/>
                      <a:gd name="connsiteX9" fmla="*/ 109536 w 224568"/>
                      <a:gd name="connsiteY9" fmla="*/ 166688 h 205093"/>
                      <a:gd name="connsiteX10" fmla="*/ 102393 w 224568"/>
                      <a:gd name="connsiteY10" fmla="*/ 152400 h 205093"/>
                      <a:gd name="connsiteX11" fmla="*/ 104776 w 224568"/>
                      <a:gd name="connsiteY11" fmla="*/ 190500 h 205093"/>
                      <a:gd name="connsiteX12" fmla="*/ 71437 w 224568"/>
                      <a:gd name="connsiteY12" fmla="*/ 159544 h 205093"/>
                      <a:gd name="connsiteX13" fmla="*/ 73819 w 224568"/>
                      <a:gd name="connsiteY13" fmla="*/ 192882 h 205093"/>
                      <a:gd name="connsiteX14" fmla="*/ 0 w 224568"/>
                      <a:gd name="connsiteY14" fmla="*/ 45244 h 205093"/>
                      <a:gd name="connsiteX0" fmla="*/ 0 w 224725"/>
                      <a:gd name="connsiteY0" fmla="*/ 45244 h 197793"/>
                      <a:gd name="connsiteX1" fmla="*/ 57150 w 224725"/>
                      <a:gd name="connsiteY1" fmla="*/ 0 h 197793"/>
                      <a:gd name="connsiteX2" fmla="*/ 164306 w 224725"/>
                      <a:gd name="connsiteY2" fmla="*/ 107156 h 197793"/>
                      <a:gd name="connsiteX3" fmla="*/ 159544 w 224725"/>
                      <a:gd name="connsiteY3" fmla="*/ 128587 h 197793"/>
                      <a:gd name="connsiteX4" fmla="*/ 126206 w 224725"/>
                      <a:gd name="connsiteY4" fmla="*/ 104775 h 197793"/>
                      <a:gd name="connsiteX5" fmla="*/ 223837 w 224725"/>
                      <a:gd name="connsiteY5" fmla="*/ 197644 h 197793"/>
                      <a:gd name="connsiteX6" fmla="*/ 161924 w 224725"/>
                      <a:gd name="connsiteY6" fmla="*/ 161925 h 197793"/>
                      <a:gd name="connsiteX7" fmla="*/ 116681 w 224725"/>
                      <a:gd name="connsiteY7" fmla="*/ 128588 h 197793"/>
                      <a:gd name="connsiteX8" fmla="*/ 140493 w 224725"/>
                      <a:gd name="connsiteY8" fmla="*/ 190500 h 197793"/>
                      <a:gd name="connsiteX9" fmla="*/ 109536 w 224725"/>
                      <a:gd name="connsiteY9" fmla="*/ 166688 h 197793"/>
                      <a:gd name="connsiteX10" fmla="*/ 102393 w 224725"/>
                      <a:gd name="connsiteY10" fmla="*/ 152400 h 197793"/>
                      <a:gd name="connsiteX11" fmla="*/ 104776 w 224725"/>
                      <a:gd name="connsiteY11" fmla="*/ 190500 h 197793"/>
                      <a:gd name="connsiteX12" fmla="*/ 71437 w 224725"/>
                      <a:gd name="connsiteY12" fmla="*/ 159544 h 197793"/>
                      <a:gd name="connsiteX13" fmla="*/ 73819 w 224725"/>
                      <a:gd name="connsiteY13" fmla="*/ 192882 h 197793"/>
                      <a:gd name="connsiteX14" fmla="*/ 0 w 224725"/>
                      <a:gd name="connsiteY14" fmla="*/ 45244 h 197793"/>
                      <a:gd name="connsiteX0" fmla="*/ 0 w 223858"/>
                      <a:gd name="connsiteY0" fmla="*/ 45244 h 197802"/>
                      <a:gd name="connsiteX1" fmla="*/ 57150 w 223858"/>
                      <a:gd name="connsiteY1" fmla="*/ 0 h 197802"/>
                      <a:gd name="connsiteX2" fmla="*/ 164306 w 223858"/>
                      <a:gd name="connsiteY2" fmla="*/ 107156 h 197802"/>
                      <a:gd name="connsiteX3" fmla="*/ 159544 w 223858"/>
                      <a:gd name="connsiteY3" fmla="*/ 128587 h 197802"/>
                      <a:gd name="connsiteX4" fmla="*/ 126206 w 223858"/>
                      <a:gd name="connsiteY4" fmla="*/ 104775 h 197802"/>
                      <a:gd name="connsiteX5" fmla="*/ 223837 w 223858"/>
                      <a:gd name="connsiteY5" fmla="*/ 197644 h 197802"/>
                      <a:gd name="connsiteX6" fmla="*/ 116681 w 223858"/>
                      <a:gd name="connsiteY6" fmla="*/ 128588 h 197802"/>
                      <a:gd name="connsiteX7" fmla="*/ 140493 w 223858"/>
                      <a:gd name="connsiteY7" fmla="*/ 190500 h 197802"/>
                      <a:gd name="connsiteX8" fmla="*/ 109536 w 223858"/>
                      <a:gd name="connsiteY8" fmla="*/ 166688 h 197802"/>
                      <a:gd name="connsiteX9" fmla="*/ 102393 w 223858"/>
                      <a:gd name="connsiteY9" fmla="*/ 152400 h 197802"/>
                      <a:gd name="connsiteX10" fmla="*/ 104776 w 223858"/>
                      <a:gd name="connsiteY10" fmla="*/ 190500 h 197802"/>
                      <a:gd name="connsiteX11" fmla="*/ 71437 w 223858"/>
                      <a:gd name="connsiteY11" fmla="*/ 159544 h 197802"/>
                      <a:gd name="connsiteX12" fmla="*/ 73819 w 223858"/>
                      <a:gd name="connsiteY12" fmla="*/ 192882 h 197802"/>
                      <a:gd name="connsiteX13" fmla="*/ 0 w 223858"/>
                      <a:gd name="connsiteY13" fmla="*/ 45244 h 197802"/>
                      <a:gd name="connsiteX0" fmla="*/ 0 w 169122"/>
                      <a:gd name="connsiteY0" fmla="*/ 45244 h 192882"/>
                      <a:gd name="connsiteX1" fmla="*/ 57150 w 169122"/>
                      <a:gd name="connsiteY1" fmla="*/ 0 h 192882"/>
                      <a:gd name="connsiteX2" fmla="*/ 164306 w 169122"/>
                      <a:gd name="connsiteY2" fmla="*/ 107156 h 192882"/>
                      <a:gd name="connsiteX3" fmla="*/ 159544 w 169122"/>
                      <a:gd name="connsiteY3" fmla="*/ 128587 h 192882"/>
                      <a:gd name="connsiteX4" fmla="*/ 126206 w 169122"/>
                      <a:gd name="connsiteY4" fmla="*/ 104775 h 192882"/>
                      <a:gd name="connsiteX5" fmla="*/ 169069 w 169122"/>
                      <a:gd name="connsiteY5" fmla="*/ 164307 h 192882"/>
                      <a:gd name="connsiteX6" fmla="*/ 116681 w 169122"/>
                      <a:gd name="connsiteY6" fmla="*/ 128588 h 192882"/>
                      <a:gd name="connsiteX7" fmla="*/ 140493 w 169122"/>
                      <a:gd name="connsiteY7" fmla="*/ 190500 h 192882"/>
                      <a:gd name="connsiteX8" fmla="*/ 109536 w 169122"/>
                      <a:gd name="connsiteY8" fmla="*/ 166688 h 192882"/>
                      <a:gd name="connsiteX9" fmla="*/ 102393 w 169122"/>
                      <a:gd name="connsiteY9" fmla="*/ 152400 h 192882"/>
                      <a:gd name="connsiteX10" fmla="*/ 104776 w 169122"/>
                      <a:gd name="connsiteY10" fmla="*/ 190500 h 192882"/>
                      <a:gd name="connsiteX11" fmla="*/ 71437 w 169122"/>
                      <a:gd name="connsiteY11" fmla="*/ 159544 h 192882"/>
                      <a:gd name="connsiteX12" fmla="*/ 73819 w 169122"/>
                      <a:gd name="connsiteY12" fmla="*/ 192882 h 192882"/>
                      <a:gd name="connsiteX13" fmla="*/ 0 w 169122"/>
                      <a:gd name="connsiteY13" fmla="*/ 45244 h 192882"/>
                      <a:gd name="connsiteX0" fmla="*/ 0 w 223859"/>
                      <a:gd name="connsiteY0" fmla="*/ 45244 h 197803"/>
                      <a:gd name="connsiteX1" fmla="*/ 57150 w 223859"/>
                      <a:gd name="connsiteY1" fmla="*/ 0 h 197803"/>
                      <a:gd name="connsiteX2" fmla="*/ 164306 w 223859"/>
                      <a:gd name="connsiteY2" fmla="*/ 107156 h 197803"/>
                      <a:gd name="connsiteX3" fmla="*/ 159544 w 223859"/>
                      <a:gd name="connsiteY3" fmla="*/ 128587 h 197803"/>
                      <a:gd name="connsiteX4" fmla="*/ 126206 w 223859"/>
                      <a:gd name="connsiteY4" fmla="*/ 104775 h 197803"/>
                      <a:gd name="connsiteX5" fmla="*/ 223838 w 223859"/>
                      <a:gd name="connsiteY5" fmla="*/ 197645 h 197803"/>
                      <a:gd name="connsiteX6" fmla="*/ 116681 w 223859"/>
                      <a:gd name="connsiteY6" fmla="*/ 128588 h 197803"/>
                      <a:gd name="connsiteX7" fmla="*/ 140493 w 223859"/>
                      <a:gd name="connsiteY7" fmla="*/ 190500 h 197803"/>
                      <a:gd name="connsiteX8" fmla="*/ 109536 w 223859"/>
                      <a:gd name="connsiteY8" fmla="*/ 166688 h 197803"/>
                      <a:gd name="connsiteX9" fmla="*/ 102393 w 223859"/>
                      <a:gd name="connsiteY9" fmla="*/ 152400 h 197803"/>
                      <a:gd name="connsiteX10" fmla="*/ 104776 w 223859"/>
                      <a:gd name="connsiteY10" fmla="*/ 190500 h 197803"/>
                      <a:gd name="connsiteX11" fmla="*/ 71437 w 223859"/>
                      <a:gd name="connsiteY11" fmla="*/ 159544 h 197803"/>
                      <a:gd name="connsiteX12" fmla="*/ 73819 w 223859"/>
                      <a:gd name="connsiteY12" fmla="*/ 192882 h 197803"/>
                      <a:gd name="connsiteX13" fmla="*/ 0 w 223859"/>
                      <a:gd name="connsiteY13" fmla="*/ 45244 h 197803"/>
                      <a:gd name="connsiteX0" fmla="*/ 0 w 211956"/>
                      <a:gd name="connsiteY0" fmla="*/ 45244 h 226334"/>
                      <a:gd name="connsiteX1" fmla="*/ 57150 w 211956"/>
                      <a:gd name="connsiteY1" fmla="*/ 0 h 226334"/>
                      <a:gd name="connsiteX2" fmla="*/ 164306 w 211956"/>
                      <a:gd name="connsiteY2" fmla="*/ 107156 h 226334"/>
                      <a:gd name="connsiteX3" fmla="*/ 159544 w 211956"/>
                      <a:gd name="connsiteY3" fmla="*/ 128587 h 226334"/>
                      <a:gd name="connsiteX4" fmla="*/ 126206 w 211956"/>
                      <a:gd name="connsiteY4" fmla="*/ 104775 h 226334"/>
                      <a:gd name="connsiteX5" fmla="*/ 211932 w 211956"/>
                      <a:gd name="connsiteY5" fmla="*/ 226220 h 226334"/>
                      <a:gd name="connsiteX6" fmla="*/ 116681 w 211956"/>
                      <a:gd name="connsiteY6" fmla="*/ 128588 h 226334"/>
                      <a:gd name="connsiteX7" fmla="*/ 140493 w 211956"/>
                      <a:gd name="connsiteY7" fmla="*/ 190500 h 226334"/>
                      <a:gd name="connsiteX8" fmla="*/ 109536 w 211956"/>
                      <a:gd name="connsiteY8" fmla="*/ 166688 h 226334"/>
                      <a:gd name="connsiteX9" fmla="*/ 102393 w 211956"/>
                      <a:gd name="connsiteY9" fmla="*/ 152400 h 226334"/>
                      <a:gd name="connsiteX10" fmla="*/ 104776 w 211956"/>
                      <a:gd name="connsiteY10" fmla="*/ 190500 h 226334"/>
                      <a:gd name="connsiteX11" fmla="*/ 71437 w 211956"/>
                      <a:gd name="connsiteY11" fmla="*/ 159544 h 226334"/>
                      <a:gd name="connsiteX12" fmla="*/ 73819 w 211956"/>
                      <a:gd name="connsiteY12" fmla="*/ 192882 h 226334"/>
                      <a:gd name="connsiteX13" fmla="*/ 0 w 211956"/>
                      <a:gd name="connsiteY13" fmla="*/ 45244 h 226334"/>
                      <a:gd name="connsiteX0" fmla="*/ 0 w 218024"/>
                      <a:gd name="connsiteY0" fmla="*/ 45244 h 226240"/>
                      <a:gd name="connsiteX1" fmla="*/ 57150 w 218024"/>
                      <a:gd name="connsiteY1" fmla="*/ 0 h 226240"/>
                      <a:gd name="connsiteX2" fmla="*/ 164306 w 218024"/>
                      <a:gd name="connsiteY2" fmla="*/ 107156 h 226240"/>
                      <a:gd name="connsiteX3" fmla="*/ 159544 w 218024"/>
                      <a:gd name="connsiteY3" fmla="*/ 128587 h 226240"/>
                      <a:gd name="connsiteX4" fmla="*/ 126206 w 218024"/>
                      <a:gd name="connsiteY4" fmla="*/ 104775 h 226240"/>
                      <a:gd name="connsiteX5" fmla="*/ 211932 w 218024"/>
                      <a:gd name="connsiteY5" fmla="*/ 226220 h 226240"/>
                      <a:gd name="connsiteX6" fmla="*/ 116681 w 218024"/>
                      <a:gd name="connsiteY6" fmla="*/ 128588 h 226240"/>
                      <a:gd name="connsiteX7" fmla="*/ 140493 w 218024"/>
                      <a:gd name="connsiteY7" fmla="*/ 190500 h 226240"/>
                      <a:gd name="connsiteX8" fmla="*/ 109536 w 218024"/>
                      <a:gd name="connsiteY8" fmla="*/ 166688 h 226240"/>
                      <a:gd name="connsiteX9" fmla="*/ 102393 w 218024"/>
                      <a:gd name="connsiteY9" fmla="*/ 152400 h 226240"/>
                      <a:gd name="connsiteX10" fmla="*/ 104776 w 218024"/>
                      <a:gd name="connsiteY10" fmla="*/ 190500 h 226240"/>
                      <a:gd name="connsiteX11" fmla="*/ 71437 w 218024"/>
                      <a:gd name="connsiteY11" fmla="*/ 159544 h 226240"/>
                      <a:gd name="connsiteX12" fmla="*/ 73819 w 218024"/>
                      <a:gd name="connsiteY12" fmla="*/ 192882 h 226240"/>
                      <a:gd name="connsiteX13" fmla="*/ 0 w 218024"/>
                      <a:gd name="connsiteY13" fmla="*/ 45244 h 226240"/>
                      <a:gd name="connsiteX0" fmla="*/ 0 w 211230"/>
                      <a:gd name="connsiteY0" fmla="*/ 45244 h 228620"/>
                      <a:gd name="connsiteX1" fmla="*/ 57150 w 211230"/>
                      <a:gd name="connsiteY1" fmla="*/ 0 h 228620"/>
                      <a:gd name="connsiteX2" fmla="*/ 164306 w 211230"/>
                      <a:gd name="connsiteY2" fmla="*/ 107156 h 228620"/>
                      <a:gd name="connsiteX3" fmla="*/ 159544 w 211230"/>
                      <a:gd name="connsiteY3" fmla="*/ 128587 h 228620"/>
                      <a:gd name="connsiteX4" fmla="*/ 126206 w 211230"/>
                      <a:gd name="connsiteY4" fmla="*/ 104775 h 228620"/>
                      <a:gd name="connsiteX5" fmla="*/ 204788 w 211230"/>
                      <a:gd name="connsiteY5" fmla="*/ 228601 h 228620"/>
                      <a:gd name="connsiteX6" fmla="*/ 116681 w 211230"/>
                      <a:gd name="connsiteY6" fmla="*/ 128588 h 228620"/>
                      <a:gd name="connsiteX7" fmla="*/ 140493 w 211230"/>
                      <a:gd name="connsiteY7" fmla="*/ 190500 h 228620"/>
                      <a:gd name="connsiteX8" fmla="*/ 109536 w 211230"/>
                      <a:gd name="connsiteY8" fmla="*/ 166688 h 228620"/>
                      <a:gd name="connsiteX9" fmla="*/ 102393 w 211230"/>
                      <a:gd name="connsiteY9" fmla="*/ 152400 h 228620"/>
                      <a:gd name="connsiteX10" fmla="*/ 104776 w 211230"/>
                      <a:gd name="connsiteY10" fmla="*/ 190500 h 228620"/>
                      <a:gd name="connsiteX11" fmla="*/ 71437 w 211230"/>
                      <a:gd name="connsiteY11" fmla="*/ 159544 h 228620"/>
                      <a:gd name="connsiteX12" fmla="*/ 73819 w 211230"/>
                      <a:gd name="connsiteY12" fmla="*/ 192882 h 228620"/>
                      <a:gd name="connsiteX13" fmla="*/ 0 w 211230"/>
                      <a:gd name="connsiteY13" fmla="*/ 45244 h 228620"/>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8119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47637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0975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75966"/>
                      <a:gd name="connsiteY0" fmla="*/ 45244 h 192882"/>
                      <a:gd name="connsiteX1" fmla="*/ 57150 w 175966"/>
                      <a:gd name="connsiteY1" fmla="*/ 0 h 192882"/>
                      <a:gd name="connsiteX2" fmla="*/ 164306 w 175966"/>
                      <a:gd name="connsiteY2" fmla="*/ 107156 h 192882"/>
                      <a:gd name="connsiteX3" fmla="*/ 159544 w 175966"/>
                      <a:gd name="connsiteY3" fmla="*/ 128587 h 192882"/>
                      <a:gd name="connsiteX4" fmla="*/ 126206 w 175966"/>
                      <a:gd name="connsiteY4" fmla="*/ 104775 h 192882"/>
                      <a:gd name="connsiteX5" fmla="*/ 166688 w 175966"/>
                      <a:gd name="connsiteY5" fmla="*/ 176212 h 192882"/>
                      <a:gd name="connsiteX6" fmla="*/ 116681 w 175966"/>
                      <a:gd name="connsiteY6" fmla="*/ 128588 h 192882"/>
                      <a:gd name="connsiteX7" fmla="*/ 140493 w 175966"/>
                      <a:gd name="connsiteY7" fmla="*/ 190500 h 192882"/>
                      <a:gd name="connsiteX8" fmla="*/ 109536 w 175966"/>
                      <a:gd name="connsiteY8" fmla="*/ 166688 h 192882"/>
                      <a:gd name="connsiteX9" fmla="*/ 102393 w 175966"/>
                      <a:gd name="connsiteY9" fmla="*/ 152400 h 192882"/>
                      <a:gd name="connsiteX10" fmla="*/ 104776 w 175966"/>
                      <a:gd name="connsiteY10" fmla="*/ 190500 h 192882"/>
                      <a:gd name="connsiteX11" fmla="*/ 71437 w 175966"/>
                      <a:gd name="connsiteY11" fmla="*/ 159544 h 192882"/>
                      <a:gd name="connsiteX12" fmla="*/ 73819 w 175966"/>
                      <a:gd name="connsiteY12" fmla="*/ 192882 h 192882"/>
                      <a:gd name="connsiteX13" fmla="*/ 0 w 175966"/>
                      <a:gd name="connsiteY13" fmla="*/ 45244 h 192882"/>
                      <a:gd name="connsiteX0" fmla="*/ 0 w 167424"/>
                      <a:gd name="connsiteY0" fmla="*/ 45244 h 192882"/>
                      <a:gd name="connsiteX1" fmla="*/ 57150 w 167424"/>
                      <a:gd name="connsiteY1" fmla="*/ 0 h 192882"/>
                      <a:gd name="connsiteX2" fmla="*/ 164306 w 167424"/>
                      <a:gd name="connsiteY2" fmla="*/ 107156 h 192882"/>
                      <a:gd name="connsiteX3" fmla="*/ 159544 w 167424"/>
                      <a:gd name="connsiteY3" fmla="*/ 128587 h 192882"/>
                      <a:gd name="connsiteX4" fmla="*/ 126206 w 167424"/>
                      <a:gd name="connsiteY4" fmla="*/ 104775 h 192882"/>
                      <a:gd name="connsiteX5" fmla="*/ 166688 w 167424"/>
                      <a:gd name="connsiteY5" fmla="*/ 176212 h 192882"/>
                      <a:gd name="connsiteX6" fmla="*/ 116681 w 167424"/>
                      <a:gd name="connsiteY6" fmla="*/ 128588 h 192882"/>
                      <a:gd name="connsiteX7" fmla="*/ 140493 w 167424"/>
                      <a:gd name="connsiteY7" fmla="*/ 190500 h 192882"/>
                      <a:gd name="connsiteX8" fmla="*/ 109536 w 167424"/>
                      <a:gd name="connsiteY8" fmla="*/ 166688 h 192882"/>
                      <a:gd name="connsiteX9" fmla="*/ 102393 w 167424"/>
                      <a:gd name="connsiteY9" fmla="*/ 152400 h 192882"/>
                      <a:gd name="connsiteX10" fmla="*/ 104776 w 167424"/>
                      <a:gd name="connsiteY10" fmla="*/ 190500 h 192882"/>
                      <a:gd name="connsiteX11" fmla="*/ 71437 w 167424"/>
                      <a:gd name="connsiteY11" fmla="*/ 159544 h 192882"/>
                      <a:gd name="connsiteX12" fmla="*/ 73819 w 167424"/>
                      <a:gd name="connsiteY12" fmla="*/ 192882 h 192882"/>
                      <a:gd name="connsiteX13" fmla="*/ 0 w 167424"/>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9544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69765"/>
                      <a:gd name="connsiteY0" fmla="*/ 45244 h 192882"/>
                      <a:gd name="connsiteX1" fmla="*/ 57150 w 169765"/>
                      <a:gd name="connsiteY1" fmla="*/ 0 h 192882"/>
                      <a:gd name="connsiteX2" fmla="*/ 164306 w 169765"/>
                      <a:gd name="connsiteY2" fmla="*/ 107156 h 192882"/>
                      <a:gd name="connsiteX3" fmla="*/ 159544 w 169765"/>
                      <a:gd name="connsiteY3" fmla="*/ 128587 h 192882"/>
                      <a:gd name="connsiteX4" fmla="*/ 126206 w 169765"/>
                      <a:gd name="connsiteY4" fmla="*/ 104775 h 192882"/>
                      <a:gd name="connsiteX5" fmla="*/ 169069 w 169765"/>
                      <a:gd name="connsiteY5" fmla="*/ 178594 h 192882"/>
                      <a:gd name="connsiteX6" fmla="*/ 116681 w 169765"/>
                      <a:gd name="connsiteY6" fmla="*/ 128588 h 192882"/>
                      <a:gd name="connsiteX7" fmla="*/ 140493 w 169765"/>
                      <a:gd name="connsiteY7" fmla="*/ 190500 h 192882"/>
                      <a:gd name="connsiteX8" fmla="*/ 109536 w 169765"/>
                      <a:gd name="connsiteY8" fmla="*/ 166688 h 192882"/>
                      <a:gd name="connsiteX9" fmla="*/ 102393 w 169765"/>
                      <a:gd name="connsiteY9" fmla="*/ 152400 h 192882"/>
                      <a:gd name="connsiteX10" fmla="*/ 104776 w 169765"/>
                      <a:gd name="connsiteY10" fmla="*/ 190500 h 192882"/>
                      <a:gd name="connsiteX11" fmla="*/ 71437 w 169765"/>
                      <a:gd name="connsiteY11" fmla="*/ 159544 h 192882"/>
                      <a:gd name="connsiteX12" fmla="*/ 73819 w 169765"/>
                      <a:gd name="connsiteY12" fmla="*/ 192882 h 192882"/>
                      <a:gd name="connsiteX13" fmla="*/ 0 w 169765"/>
                      <a:gd name="connsiteY13" fmla="*/ 45244 h 192882"/>
                      <a:gd name="connsiteX0" fmla="*/ 0 w 209911"/>
                      <a:gd name="connsiteY0" fmla="*/ 45244 h 192882"/>
                      <a:gd name="connsiteX1" fmla="*/ 57150 w 209911"/>
                      <a:gd name="connsiteY1" fmla="*/ 0 h 192882"/>
                      <a:gd name="connsiteX2" fmla="*/ 164306 w 209911"/>
                      <a:gd name="connsiteY2" fmla="*/ 107156 h 192882"/>
                      <a:gd name="connsiteX3" fmla="*/ 159544 w 209911"/>
                      <a:gd name="connsiteY3" fmla="*/ 128587 h 192882"/>
                      <a:gd name="connsiteX4" fmla="*/ 126206 w 209911"/>
                      <a:gd name="connsiteY4" fmla="*/ 104775 h 192882"/>
                      <a:gd name="connsiteX5" fmla="*/ 209550 w 209911"/>
                      <a:gd name="connsiteY5" fmla="*/ 180975 h 192882"/>
                      <a:gd name="connsiteX6" fmla="*/ 116681 w 209911"/>
                      <a:gd name="connsiteY6" fmla="*/ 128588 h 192882"/>
                      <a:gd name="connsiteX7" fmla="*/ 140493 w 209911"/>
                      <a:gd name="connsiteY7" fmla="*/ 190500 h 192882"/>
                      <a:gd name="connsiteX8" fmla="*/ 109536 w 209911"/>
                      <a:gd name="connsiteY8" fmla="*/ 166688 h 192882"/>
                      <a:gd name="connsiteX9" fmla="*/ 102393 w 209911"/>
                      <a:gd name="connsiteY9" fmla="*/ 152400 h 192882"/>
                      <a:gd name="connsiteX10" fmla="*/ 104776 w 209911"/>
                      <a:gd name="connsiteY10" fmla="*/ 190500 h 192882"/>
                      <a:gd name="connsiteX11" fmla="*/ 71437 w 209911"/>
                      <a:gd name="connsiteY11" fmla="*/ 159544 h 192882"/>
                      <a:gd name="connsiteX12" fmla="*/ 73819 w 209911"/>
                      <a:gd name="connsiteY12" fmla="*/ 192882 h 192882"/>
                      <a:gd name="connsiteX13" fmla="*/ 0 w 209911"/>
                      <a:gd name="connsiteY13" fmla="*/ 45244 h 192882"/>
                      <a:gd name="connsiteX0" fmla="*/ 0 w 210987"/>
                      <a:gd name="connsiteY0" fmla="*/ 45244 h 192882"/>
                      <a:gd name="connsiteX1" fmla="*/ 57150 w 210987"/>
                      <a:gd name="connsiteY1" fmla="*/ 0 h 192882"/>
                      <a:gd name="connsiteX2" fmla="*/ 164306 w 210987"/>
                      <a:gd name="connsiteY2" fmla="*/ 107156 h 192882"/>
                      <a:gd name="connsiteX3" fmla="*/ 159544 w 210987"/>
                      <a:gd name="connsiteY3" fmla="*/ 128587 h 192882"/>
                      <a:gd name="connsiteX4" fmla="*/ 126206 w 210987"/>
                      <a:gd name="connsiteY4" fmla="*/ 104775 h 192882"/>
                      <a:gd name="connsiteX5" fmla="*/ 209550 w 210987"/>
                      <a:gd name="connsiteY5" fmla="*/ 180975 h 192882"/>
                      <a:gd name="connsiteX6" fmla="*/ 116681 w 210987"/>
                      <a:gd name="connsiteY6" fmla="*/ 128588 h 192882"/>
                      <a:gd name="connsiteX7" fmla="*/ 140493 w 210987"/>
                      <a:gd name="connsiteY7" fmla="*/ 190500 h 192882"/>
                      <a:gd name="connsiteX8" fmla="*/ 109536 w 210987"/>
                      <a:gd name="connsiteY8" fmla="*/ 166688 h 192882"/>
                      <a:gd name="connsiteX9" fmla="*/ 102393 w 210987"/>
                      <a:gd name="connsiteY9" fmla="*/ 152400 h 192882"/>
                      <a:gd name="connsiteX10" fmla="*/ 104776 w 210987"/>
                      <a:gd name="connsiteY10" fmla="*/ 190500 h 192882"/>
                      <a:gd name="connsiteX11" fmla="*/ 71437 w 210987"/>
                      <a:gd name="connsiteY11" fmla="*/ 159544 h 192882"/>
                      <a:gd name="connsiteX12" fmla="*/ 73819 w 210987"/>
                      <a:gd name="connsiteY12" fmla="*/ 192882 h 192882"/>
                      <a:gd name="connsiteX13" fmla="*/ 0 w 210987"/>
                      <a:gd name="connsiteY13" fmla="*/ 45244 h 192882"/>
                      <a:gd name="connsiteX0" fmla="*/ 0 w 178407"/>
                      <a:gd name="connsiteY0" fmla="*/ 45244 h 192882"/>
                      <a:gd name="connsiteX1" fmla="*/ 57150 w 178407"/>
                      <a:gd name="connsiteY1" fmla="*/ 0 h 192882"/>
                      <a:gd name="connsiteX2" fmla="*/ 164306 w 178407"/>
                      <a:gd name="connsiteY2" fmla="*/ 107156 h 192882"/>
                      <a:gd name="connsiteX3" fmla="*/ 159544 w 178407"/>
                      <a:gd name="connsiteY3" fmla="*/ 128587 h 192882"/>
                      <a:gd name="connsiteX4" fmla="*/ 126206 w 178407"/>
                      <a:gd name="connsiteY4" fmla="*/ 104775 h 192882"/>
                      <a:gd name="connsiteX5" fmla="*/ 176212 w 178407"/>
                      <a:gd name="connsiteY5" fmla="*/ 176212 h 192882"/>
                      <a:gd name="connsiteX6" fmla="*/ 116681 w 178407"/>
                      <a:gd name="connsiteY6" fmla="*/ 128588 h 192882"/>
                      <a:gd name="connsiteX7" fmla="*/ 140493 w 178407"/>
                      <a:gd name="connsiteY7" fmla="*/ 190500 h 192882"/>
                      <a:gd name="connsiteX8" fmla="*/ 109536 w 178407"/>
                      <a:gd name="connsiteY8" fmla="*/ 166688 h 192882"/>
                      <a:gd name="connsiteX9" fmla="*/ 102393 w 178407"/>
                      <a:gd name="connsiteY9" fmla="*/ 152400 h 192882"/>
                      <a:gd name="connsiteX10" fmla="*/ 104776 w 178407"/>
                      <a:gd name="connsiteY10" fmla="*/ 190500 h 192882"/>
                      <a:gd name="connsiteX11" fmla="*/ 71437 w 178407"/>
                      <a:gd name="connsiteY11" fmla="*/ 159544 h 192882"/>
                      <a:gd name="connsiteX12" fmla="*/ 73819 w 178407"/>
                      <a:gd name="connsiteY12" fmla="*/ 192882 h 192882"/>
                      <a:gd name="connsiteX13" fmla="*/ 0 w 178407"/>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59544 w 169270"/>
                      <a:gd name="connsiteY3" fmla="*/ 128587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69069 w 169270"/>
                      <a:gd name="connsiteY3" fmla="*/ 130969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80975"/>
                      <a:gd name="connsiteY0" fmla="*/ 45244 h 192882"/>
                      <a:gd name="connsiteX1" fmla="*/ 57150 w 180975"/>
                      <a:gd name="connsiteY1" fmla="*/ 0 h 192882"/>
                      <a:gd name="connsiteX2" fmla="*/ 180975 w 180975"/>
                      <a:gd name="connsiteY2" fmla="*/ 111919 h 192882"/>
                      <a:gd name="connsiteX3" fmla="*/ 169069 w 180975"/>
                      <a:gd name="connsiteY3" fmla="*/ 130969 h 192882"/>
                      <a:gd name="connsiteX4" fmla="*/ 126206 w 180975"/>
                      <a:gd name="connsiteY4" fmla="*/ 104775 h 192882"/>
                      <a:gd name="connsiteX5" fmla="*/ 166687 w 180975"/>
                      <a:gd name="connsiteY5" fmla="*/ 173831 h 192882"/>
                      <a:gd name="connsiteX6" fmla="*/ 116681 w 180975"/>
                      <a:gd name="connsiteY6" fmla="*/ 128588 h 192882"/>
                      <a:gd name="connsiteX7" fmla="*/ 140493 w 180975"/>
                      <a:gd name="connsiteY7" fmla="*/ 190500 h 192882"/>
                      <a:gd name="connsiteX8" fmla="*/ 109536 w 180975"/>
                      <a:gd name="connsiteY8" fmla="*/ 166688 h 192882"/>
                      <a:gd name="connsiteX9" fmla="*/ 102393 w 180975"/>
                      <a:gd name="connsiteY9" fmla="*/ 152400 h 192882"/>
                      <a:gd name="connsiteX10" fmla="*/ 104776 w 180975"/>
                      <a:gd name="connsiteY10" fmla="*/ 190500 h 192882"/>
                      <a:gd name="connsiteX11" fmla="*/ 71437 w 180975"/>
                      <a:gd name="connsiteY11" fmla="*/ 159544 h 192882"/>
                      <a:gd name="connsiteX12" fmla="*/ 73819 w 180975"/>
                      <a:gd name="connsiteY12" fmla="*/ 192882 h 192882"/>
                      <a:gd name="connsiteX13" fmla="*/ 0 w 180975"/>
                      <a:gd name="connsiteY13" fmla="*/ 45244 h 192882"/>
                      <a:gd name="connsiteX0" fmla="*/ 0 w 223838"/>
                      <a:gd name="connsiteY0" fmla="*/ 45244 h 192882"/>
                      <a:gd name="connsiteX1" fmla="*/ 57150 w 223838"/>
                      <a:gd name="connsiteY1" fmla="*/ 0 h 192882"/>
                      <a:gd name="connsiteX2" fmla="*/ 223838 w 223838"/>
                      <a:gd name="connsiteY2" fmla="*/ 80963 h 192882"/>
                      <a:gd name="connsiteX3" fmla="*/ 169069 w 223838"/>
                      <a:gd name="connsiteY3" fmla="*/ 130969 h 192882"/>
                      <a:gd name="connsiteX4" fmla="*/ 126206 w 223838"/>
                      <a:gd name="connsiteY4" fmla="*/ 104775 h 192882"/>
                      <a:gd name="connsiteX5" fmla="*/ 166687 w 223838"/>
                      <a:gd name="connsiteY5" fmla="*/ 173831 h 192882"/>
                      <a:gd name="connsiteX6" fmla="*/ 116681 w 223838"/>
                      <a:gd name="connsiteY6" fmla="*/ 128588 h 192882"/>
                      <a:gd name="connsiteX7" fmla="*/ 140493 w 223838"/>
                      <a:gd name="connsiteY7" fmla="*/ 190500 h 192882"/>
                      <a:gd name="connsiteX8" fmla="*/ 109536 w 223838"/>
                      <a:gd name="connsiteY8" fmla="*/ 166688 h 192882"/>
                      <a:gd name="connsiteX9" fmla="*/ 102393 w 223838"/>
                      <a:gd name="connsiteY9" fmla="*/ 152400 h 192882"/>
                      <a:gd name="connsiteX10" fmla="*/ 104776 w 223838"/>
                      <a:gd name="connsiteY10" fmla="*/ 190500 h 192882"/>
                      <a:gd name="connsiteX11" fmla="*/ 71437 w 223838"/>
                      <a:gd name="connsiteY11" fmla="*/ 159544 h 192882"/>
                      <a:gd name="connsiteX12" fmla="*/ 73819 w 223838"/>
                      <a:gd name="connsiteY12" fmla="*/ 192882 h 192882"/>
                      <a:gd name="connsiteX13" fmla="*/ 0 w 223838"/>
                      <a:gd name="connsiteY13" fmla="*/ 45244 h 192882"/>
                      <a:gd name="connsiteX0" fmla="*/ 0 w 224017"/>
                      <a:gd name="connsiteY0" fmla="*/ 45244 h 192882"/>
                      <a:gd name="connsiteX1" fmla="*/ 57150 w 224017"/>
                      <a:gd name="connsiteY1" fmla="*/ 0 h 192882"/>
                      <a:gd name="connsiteX2" fmla="*/ 223838 w 224017"/>
                      <a:gd name="connsiteY2" fmla="*/ 80963 h 192882"/>
                      <a:gd name="connsiteX3" fmla="*/ 169069 w 224017"/>
                      <a:gd name="connsiteY3" fmla="*/ 130969 h 192882"/>
                      <a:gd name="connsiteX4" fmla="*/ 126206 w 224017"/>
                      <a:gd name="connsiteY4" fmla="*/ 104775 h 192882"/>
                      <a:gd name="connsiteX5" fmla="*/ 166687 w 224017"/>
                      <a:gd name="connsiteY5" fmla="*/ 173831 h 192882"/>
                      <a:gd name="connsiteX6" fmla="*/ 116681 w 224017"/>
                      <a:gd name="connsiteY6" fmla="*/ 128588 h 192882"/>
                      <a:gd name="connsiteX7" fmla="*/ 140493 w 224017"/>
                      <a:gd name="connsiteY7" fmla="*/ 190500 h 192882"/>
                      <a:gd name="connsiteX8" fmla="*/ 109536 w 224017"/>
                      <a:gd name="connsiteY8" fmla="*/ 166688 h 192882"/>
                      <a:gd name="connsiteX9" fmla="*/ 102393 w 224017"/>
                      <a:gd name="connsiteY9" fmla="*/ 152400 h 192882"/>
                      <a:gd name="connsiteX10" fmla="*/ 104776 w 224017"/>
                      <a:gd name="connsiteY10" fmla="*/ 190500 h 192882"/>
                      <a:gd name="connsiteX11" fmla="*/ 71437 w 224017"/>
                      <a:gd name="connsiteY11" fmla="*/ 159544 h 192882"/>
                      <a:gd name="connsiteX12" fmla="*/ 73819 w 224017"/>
                      <a:gd name="connsiteY12" fmla="*/ 192882 h 192882"/>
                      <a:gd name="connsiteX13" fmla="*/ 0 w 224017"/>
                      <a:gd name="connsiteY13" fmla="*/ 45244 h 192882"/>
                      <a:gd name="connsiteX0" fmla="*/ 0 w 224086"/>
                      <a:gd name="connsiteY0" fmla="*/ 45244 h 192882"/>
                      <a:gd name="connsiteX1" fmla="*/ 57150 w 224086"/>
                      <a:gd name="connsiteY1" fmla="*/ 0 h 192882"/>
                      <a:gd name="connsiteX2" fmla="*/ 223838 w 224086"/>
                      <a:gd name="connsiteY2" fmla="*/ 80963 h 192882"/>
                      <a:gd name="connsiteX3" fmla="*/ 169069 w 224086"/>
                      <a:gd name="connsiteY3" fmla="*/ 130969 h 192882"/>
                      <a:gd name="connsiteX4" fmla="*/ 126206 w 224086"/>
                      <a:gd name="connsiteY4" fmla="*/ 104775 h 192882"/>
                      <a:gd name="connsiteX5" fmla="*/ 166687 w 224086"/>
                      <a:gd name="connsiteY5" fmla="*/ 173831 h 192882"/>
                      <a:gd name="connsiteX6" fmla="*/ 116681 w 224086"/>
                      <a:gd name="connsiteY6" fmla="*/ 128588 h 192882"/>
                      <a:gd name="connsiteX7" fmla="*/ 140493 w 224086"/>
                      <a:gd name="connsiteY7" fmla="*/ 190500 h 192882"/>
                      <a:gd name="connsiteX8" fmla="*/ 109536 w 224086"/>
                      <a:gd name="connsiteY8" fmla="*/ 166688 h 192882"/>
                      <a:gd name="connsiteX9" fmla="*/ 102393 w 224086"/>
                      <a:gd name="connsiteY9" fmla="*/ 152400 h 192882"/>
                      <a:gd name="connsiteX10" fmla="*/ 104776 w 224086"/>
                      <a:gd name="connsiteY10" fmla="*/ 190500 h 192882"/>
                      <a:gd name="connsiteX11" fmla="*/ 71437 w 224086"/>
                      <a:gd name="connsiteY11" fmla="*/ 159544 h 192882"/>
                      <a:gd name="connsiteX12" fmla="*/ 73819 w 224086"/>
                      <a:gd name="connsiteY12" fmla="*/ 192882 h 192882"/>
                      <a:gd name="connsiteX13" fmla="*/ 0 w 224086"/>
                      <a:gd name="connsiteY13" fmla="*/ 45244 h 192882"/>
                      <a:gd name="connsiteX0" fmla="*/ 0 w 180464"/>
                      <a:gd name="connsiteY0" fmla="*/ 45244 h 192882"/>
                      <a:gd name="connsiteX1" fmla="*/ 57150 w 180464"/>
                      <a:gd name="connsiteY1" fmla="*/ 0 h 192882"/>
                      <a:gd name="connsiteX2" fmla="*/ 157163 w 180464"/>
                      <a:gd name="connsiteY2" fmla="*/ 97632 h 192882"/>
                      <a:gd name="connsiteX3" fmla="*/ 169069 w 180464"/>
                      <a:gd name="connsiteY3" fmla="*/ 130969 h 192882"/>
                      <a:gd name="connsiteX4" fmla="*/ 126206 w 180464"/>
                      <a:gd name="connsiteY4" fmla="*/ 104775 h 192882"/>
                      <a:gd name="connsiteX5" fmla="*/ 166687 w 180464"/>
                      <a:gd name="connsiteY5" fmla="*/ 173831 h 192882"/>
                      <a:gd name="connsiteX6" fmla="*/ 116681 w 180464"/>
                      <a:gd name="connsiteY6" fmla="*/ 128588 h 192882"/>
                      <a:gd name="connsiteX7" fmla="*/ 140493 w 180464"/>
                      <a:gd name="connsiteY7" fmla="*/ 190500 h 192882"/>
                      <a:gd name="connsiteX8" fmla="*/ 109536 w 180464"/>
                      <a:gd name="connsiteY8" fmla="*/ 166688 h 192882"/>
                      <a:gd name="connsiteX9" fmla="*/ 102393 w 180464"/>
                      <a:gd name="connsiteY9" fmla="*/ 152400 h 192882"/>
                      <a:gd name="connsiteX10" fmla="*/ 104776 w 180464"/>
                      <a:gd name="connsiteY10" fmla="*/ 190500 h 192882"/>
                      <a:gd name="connsiteX11" fmla="*/ 71437 w 180464"/>
                      <a:gd name="connsiteY11" fmla="*/ 159544 h 192882"/>
                      <a:gd name="connsiteX12" fmla="*/ 73819 w 180464"/>
                      <a:gd name="connsiteY12" fmla="*/ 192882 h 192882"/>
                      <a:gd name="connsiteX13" fmla="*/ 0 w 180464"/>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91100"/>
                      <a:gd name="connsiteY0" fmla="*/ 45244 h 192882"/>
                      <a:gd name="connsiteX1" fmla="*/ 57150 w 191100"/>
                      <a:gd name="connsiteY1" fmla="*/ 0 h 192882"/>
                      <a:gd name="connsiteX2" fmla="*/ 173832 w 191100"/>
                      <a:gd name="connsiteY2" fmla="*/ 102394 h 192882"/>
                      <a:gd name="connsiteX3" fmla="*/ 169069 w 191100"/>
                      <a:gd name="connsiteY3" fmla="*/ 130969 h 192882"/>
                      <a:gd name="connsiteX4" fmla="*/ 126206 w 191100"/>
                      <a:gd name="connsiteY4" fmla="*/ 104775 h 192882"/>
                      <a:gd name="connsiteX5" fmla="*/ 166687 w 191100"/>
                      <a:gd name="connsiteY5" fmla="*/ 173831 h 192882"/>
                      <a:gd name="connsiteX6" fmla="*/ 116681 w 191100"/>
                      <a:gd name="connsiteY6" fmla="*/ 128588 h 192882"/>
                      <a:gd name="connsiteX7" fmla="*/ 140493 w 191100"/>
                      <a:gd name="connsiteY7" fmla="*/ 190500 h 192882"/>
                      <a:gd name="connsiteX8" fmla="*/ 109536 w 191100"/>
                      <a:gd name="connsiteY8" fmla="*/ 166688 h 192882"/>
                      <a:gd name="connsiteX9" fmla="*/ 102393 w 191100"/>
                      <a:gd name="connsiteY9" fmla="*/ 152400 h 192882"/>
                      <a:gd name="connsiteX10" fmla="*/ 104776 w 191100"/>
                      <a:gd name="connsiteY10" fmla="*/ 190500 h 192882"/>
                      <a:gd name="connsiteX11" fmla="*/ 71437 w 191100"/>
                      <a:gd name="connsiteY11" fmla="*/ 159544 h 192882"/>
                      <a:gd name="connsiteX12" fmla="*/ 73819 w 191100"/>
                      <a:gd name="connsiteY12" fmla="*/ 192882 h 192882"/>
                      <a:gd name="connsiteX13" fmla="*/ 0 w 191100"/>
                      <a:gd name="connsiteY13" fmla="*/ 45244 h 192882"/>
                      <a:gd name="connsiteX0" fmla="*/ 0 w 182904"/>
                      <a:gd name="connsiteY0" fmla="*/ 45244 h 192882"/>
                      <a:gd name="connsiteX1" fmla="*/ 57150 w 182904"/>
                      <a:gd name="connsiteY1" fmla="*/ 0 h 192882"/>
                      <a:gd name="connsiteX2" fmla="*/ 173832 w 182904"/>
                      <a:gd name="connsiteY2" fmla="*/ 102394 h 192882"/>
                      <a:gd name="connsiteX3" fmla="*/ 169069 w 182904"/>
                      <a:gd name="connsiteY3" fmla="*/ 130969 h 192882"/>
                      <a:gd name="connsiteX4" fmla="*/ 126206 w 182904"/>
                      <a:gd name="connsiteY4" fmla="*/ 104775 h 192882"/>
                      <a:gd name="connsiteX5" fmla="*/ 166687 w 182904"/>
                      <a:gd name="connsiteY5" fmla="*/ 173831 h 192882"/>
                      <a:gd name="connsiteX6" fmla="*/ 116681 w 182904"/>
                      <a:gd name="connsiteY6" fmla="*/ 128588 h 192882"/>
                      <a:gd name="connsiteX7" fmla="*/ 140493 w 182904"/>
                      <a:gd name="connsiteY7" fmla="*/ 190500 h 192882"/>
                      <a:gd name="connsiteX8" fmla="*/ 109536 w 182904"/>
                      <a:gd name="connsiteY8" fmla="*/ 166688 h 192882"/>
                      <a:gd name="connsiteX9" fmla="*/ 102393 w 182904"/>
                      <a:gd name="connsiteY9" fmla="*/ 152400 h 192882"/>
                      <a:gd name="connsiteX10" fmla="*/ 104776 w 182904"/>
                      <a:gd name="connsiteY10" fmla="*/ 190500 h 192882"/>
                      <a:gd name="connsiteX11" fmla="*/ 71437 w 182904"/>
                      <a:gd name="connsiteY11" fmla="*/ 159544 h 192882"/>
                      <a:gd name="connsiteX12" fmla="*/ 73819 w 182904"/>
                      <a:gd name="connsiteY12" fmla="*/ 192882 h 192882"/>
                      <a:gd name="connsiteX13" fmla="*/ 0 w 182904"/>
                      <a:gd name="connsiteY13" fmla="*/ 45244 h 192882"/>
                      <a:gd name="connsiteX0" fmla="*/ 0 w 183453"/>
                      <a:gd name="connsiteY0" fmla="*/ 45244 h 192882"/>
                      <a:gd name="connsiteX1" fmla="*/ 57150 w 183453"/>
                      <a:gd name="connsiteY1" fmla="*/ 0 h 192882"/>
                      <a:gd name="connsiteX2" fmla="*/ 173832 w 183453"/>
                      <a:gd name="connsiteY2" fmla="*/ 102394 h 192882"/>
                      <a:gd name="connsiteX3" fmla="*/ 171450 w 183453"/>
                      <a:gd name="connsiteY3" fmla="*/ 140494 h 192882"/>
                      <a:gd name="connsiteX4" fmla="*/ 126206 w 183453"/>
                      <a:gd name="connsiteY4" fmla="*/ 104775 h 192882"/>
                      <a:gd name="connsiteX5" fmla="*/ 166687 w 183453"/>
                      <a:gd name="connsiteY5" fmla="*/ 173831 h 192882"/>
                      <a:gd name="connsiteX6" fmla="*/ 116681 w 183453"/>
                      <a:gd name="connsiteY6" fmla="*/ 128588 h 192882"/>
                      <a:gd name="connsiteX7" fmla="*/ 140493 w 183453"/>
                      <a:gd name="connsiteY7" fmla="*/ 190500 h 192882"/>
                      <a:gd name="connsiteX8" fmla="*/ 109536 w 183453"/>
                      <a:gd name="connsiteY8" fmla="*/ 166688 h 192882"/>
                      <a:gd name="connsiteX9" fmla="*/ 102393 w 183453"/>
                      <a:gd name="connsiteY9" fmla="*/ 152400 h 192882"/>
                      <a:gd name="connsiteX10" fmla="*/ 104776 w 183453"/>
                      <a:gd name="connsiteY10" fmla="*/ 190500 h 192882"/>
                      <a:gd name="connsiteX11" fmla="*/ 71437 w 183453"/>
                      <a:gd name="connsiteY11" fmla="*/ 159544 h 192882"/>
                      <a:gd name="connsiteX12" fmla="*/ 73819 w 183453"/>
                      <a:gd name="connsiteY12" fmla="*/ 192882 h 192882"/>
                      <a:gd name="connsiteX13" fmla="*/ 0 w 183453"/>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0493 w 185797"/>
                      <a:gd name="connsiteY7" fmla="*/ 190500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7637 w 185797"/>
                      <a:gd name="connsiteY7" fmla="*/ 180975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2874 w 185797"/>
                      <a:gd name="connsiteY7" fmla="*/ 185738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5797" h="192882">
                        <a:moveTo>
                          <a:pt x="0" y="45244"/>
                        </a:moveTo>
                        <a:lnTo>
                          <a:pt x="57150" y="0"/>
                        </a:lnTo>
                        <a:cubicBezTo>
                          <a:pt x="96044" y="34131"/>
                          <a:pt x="132557" y="73026"/>
                          <a:pt x="173832" y="102394"/>
                        </a:cubicBezTo>
                        <a:cubicBezTo>
                          <a:pt x="196057" y="138113"/>
                          <a:pt x="182562" y="128587"/>
                          <a:pt x="171450" y="140494"/>
                        </a:cubicBezTo>
                        <a:lnTo>
                          <a:pt x="126206" y="104775"/>
                        </a:lnTo>
                        <a:cubicBezTo>
                          <a:pt x="136525" y="126206"/>
                          <a:pt x="180246" y="160055"/>
                          <a:pt x="166687" y="173831"/>
                        </a:cubicBezTo>
                        <a:cubicBezTo>
                          <a:pt x="150994" y="189775"/>
                          <a:pt x="130572" y="129779"/>
                          <a:pt x="116681" y="128588"/>
                        </a:cubicBezTo>
                        <a:cubicBezTo>
                          <a:pt x="102790" y="127397"/>
                          <a:pt x="148828" y="177007"/>
                          <a:pt x="142874" y="185738"/>
                        </a:cubicBezTo>
                        <a:cubicBezTo>
                          <a:pt x="139234" y="191076"/>
                          <a:pt x="116283" y="172244"/>
                          <a:pt x="109536" y="166688"/>
                        </a:cubicBezTo>
                        <a:cubicBezTo>
                          <a:pt x="102789" y="161132"/>
                          <a:pt x="104774" y="157163"/>
                          <a:pt x="102393" y="152400"/>
                        </a:cubicBezTo>
                        <a:cubicBezTo>
                          <a:pt x="103187" y="165100"/>
                          <a:pt x="115889" y="182562"/>
                          <a:pt x="104776" y="190500"/>
                        </a:cubicBezTo>
                        <a:cubicBezTo>
                          <a:pt x="99617" y="191691"/>
                          <a:pt x="77787" y="159147"/>
                          <a:pt x="71437" y="159544"/>
                        </a:cubicBezTo>
                        <a:cubicBezTo>
                          <a:pt x="72231" y="170657"/>
                          <a:pt x="87313" y="177007"/>
                          <a:pt x="73819" y="192882"/>
                        </a:cubicBezTo>
                        <a:cubicBezTo>
                          <a:pt x="21432" y="153194"/>
                          <a:pt x="23812" y="92075"/>
                          <a:pt x="0" y="45244"/>
                        </a:cubicBezTo>
                        <a:close/>
                      </a:path>
                    </a:pathLst>
                  </a:custGeom>
                  <a:noFill/>
                  <a:ln w="12700" cap="flat" cmpd="sng" algn="ctr">
                    <a:noFill/>
                    <a:prstDash val="solid"/>
                    <a:miter lim="800000"/>
                  </a:ln>
                  <a:effectLst/>
                </p:spPr>
                <p:txBody>
                  <a:bodyPr rtlCol="0" anchor="ctr"/>
                  <a:lstStyle/>
                  <a:p>
                    <a:pPr algn="ctr" defTabSz="457200">
                      <a:defRPr/>
                    </a:pPr>
                    <a:endParaRPr lang="en-US" sz="1530" kern="0" dirty="0">
                      <a:solidFill>
                        <a:prstClr val="white"/>
                      </a:solidFill>
                      <a:latin typeface="Calibri" panose="020F0502020204030204"/>
                    </a:endParaRPr>
                  </a:p>
                </p:txBody>
              </p:sp>
              <p:sp>
                <p:nvSpPr>
                  <p:cNvPr id="49" name="Freeform: Shape 101">
                    <a:extLst>
                      <a:ext uri="{FF2B5EF4-FFF2-40B4-BE49-F238E27FC236}">
                        <a16:creationId xmlns:a16="http://schemas.microsoft.com/office/drawing/2014/main" id="{21CB1854-9315-915D-DC22-25C2A621384C}"/>
                      </a:ext>
                    </a:extLst>
                  </p:cNvPr>
                  <p:cNvSpPr/>
                  <p:nvPr/>
                </p:nvSpPr>
                <p:spPr>
                  <a:xfrm rot="1277218">
                    <a:off x="2419968" y="3856207"/>
                    <a:ext cx="340425" cy="761368"/>
                  </a:xfrm>
                  <a:custGeom>
                    <a:avLst/>
                    <a:gdLst>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170940 w 170940"/>
                      <a:gd name="connsiteY0" fmla="*/ 0 h 514350"/>
                      <a:gd name="connsiteX1" fmla="*/ 0 w 170940"/>
                      <a:gd name="connsiteY1" fmla="*/ 475832 h 514350"/>
                      <a:gd name="connsiteX2" fmla="*/ 132840 w 170940"/>
                      <a:gd name="connsiteY2" fmla="*/ 514350 h 514350"/>
                      <a:gd name="connsiteX3" fmla="*/ 170940 w 170940"/>
                      <a:gd name="connsiteY3" fmla="*/ 0 h 514350"/>
                      <a:gd name="connsiteX0" fmla="*/ 170940 w 170940"/>
                      <a:gd name="connsiteY0" fmla="*/ 0 h 488858"/>
                      <a:gd name="connsiteX1" fmla="*/ 0 w 170940"/>
                      <a:gd name="connsiteY1" fmla="*/ 475832 h 488858"/>
                      <a:gd name="connsiteX2" fmla="*/ 106543 w 170940"/>
                      <a:gd name="connsiteY2" fmla="*/ 488858 h 488858"/>
                      <a:gd name="connsiteX3" fmla="*/ 170940 w 170940"/>
                      <a:gd name="connsiteY3" fmla="*/ 0 h 488858"/>
                    </a:gdLst>
                    <a:ahLst/>
                    <a:cxnLst>
                      <a:cxn ang="0">
                        <a:pos x="connsiteX0" y="connsiteY0"/>
                      </a:cxn>
                      <a:cxn ang="0">
                        <a:pos x="connsiteX1" y="connsiteY1"/>
                      </a:cxn>
                      <a:cxn ang="0">
                        <a:pos x="connsiteX2" y="connsiteY2"/>
                      </a:cxn>
                      <a:cxn ang="0">
                        <a:pos x="connsiteX3" y="connsiteY3"/>
                      </a:cxn>
                    </a:cxnLst>
                    <a:rect l="l" t="t" r="r" b="b"/>
                    <a:pathLst>
                      <a:path w="170940" h="488858">
                        <a:moveTo>
                          <a:pt x="170940" y="0"/>
                        </a:moveTo>
                        <a:cubicBezTo>
                          <a:pt x="48703" y="142875"/>
                          <a:pt x="50800" y="309144"/>
                          <a:pt x="0" y="475832"/>
                        </a:cubicBezTo>
                        <a:cubicBezTo>
                          <a:pt x="57150" y="461544"/>
                          <a:pt x="49393" y="465046"/>
                          <a:pt x="106543" y="488858"/>
                        </a:cubicBezTo>
                        <a:lnTo>
                          <a:pt x="170940" y="0"/>
                        </a:lnTo>
                        <a:close/>
                      </a:path>
                    </a:pathLst>
                  </a:custGeom>
                  <a:no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grpSp>
          </p:grpSp>
          <p:sp>
            <p:nvSpPr>
              <p:cNvPr id="17" name="Freeform: Shape 29">
                <a:extLst>
                  <a:ext uri="{FF2B5EF4-FFF2-40B4-BE49-F238E27FC236}">
                    <a16:creationId xmlns:a16="http://schemas.microsoft.com/office/drawing/2014/main" id="{7C66A2B4-06F1-8A18-ABA0-6211DB2569A5}"/>
                  </a:ext>
                </a:extLst>
              </p:cNvPr>
              <p:cNvSpPr/>
              <p:nvPr/>
            </p:nvSpPr>
            <p:spPr>
              <a:xfrm>
                <a:off x="5326733" y="3094975"/>
                <a:ext cx="888945" cy="1734903"/>
              </a:xfrm>
              <a:custGeom>
                <a:avLst/>
                <a:gdLst>
                  <a:gd name="connsiteX0" fmla="*/ 69850 w 568325"/>
                  <a:gd name="connsiteY0" fmla="*/ 25400 h 568325"/>
                  <a:gd name="connsiteX1" fmla="*/ 0 w 568325"/>
                  <a:gd name="connsiteY1" fmla="*/ 561975 h 568325"/>
                  <a:gd name="connsiteX2" fmla="*/ 568325 w 568325"/>
                  <a:gd name="connsiteY2" fmla="*/ 568325 h 568325"/>
                  <a:gd name="connsiteX3" fmla="*/ 492125 w 568325"/>
                  <a:gd name="connsiteY3" fmla="*/ 0 h 568325"/>
                  <a:gd name="connsiteX4" fmla="*/ 69850 w 568325"/>
                  <a:gd name="connsiteY4" fmla="*/ 25400 h 568325"/>
                  <a:gd name="connsiteX0" fmla="*/ 69850 w 568325"/>
                  <a:gd name="connsiteY0" fmla="*/ 25400 h 568325"/>
                  <a:gd name="connsiteX1" fmla="*/ 0 w 568325"/>
                  <a:gd name="connsiteY1" fmla="*/ 561975 h 568325"/>
                  <a:gd name="connsiteX2" fmla="*/ 568325 w 568325"/>
                  <a:gd name="connsiteY2" fmla="*/ 568325 h 568325"/>
                  <a:gd name="connsiteX3" fmla="*/ 492125 w 568325"/>
                  <a:gd name="connsiteY3" fmla="*/ 0 h 568325"/>
                  <a:gd name="connsiteX4" fmla="*/ 69850 w 568325"/>
                  <a:gd name="connsiteY4" fmla="*/ 25400 h 568325"/>
                  <a:gd name="connsiteX0" fmla="*/ 72995 w 571470"/>
                  <a:gd name="connsiteY0" fmla="*/ 25400 h 568325"/>
                  <a:gd name="connsiteX1" fmla="*/ 3145 w 571470"/>
                  <a:gd name="connsiteY1" fmla="*/ 561975 h 568325"/>
                  <a:gd name="connsiteX2" fmla="*/ 571470 w 571470"/>
                  <a:gd name="connsiteY2" fmla="*/ 568325 h 568325"/>
                  <a:gd name="connsiteX3" fmla="*/ 495270 w 571470"/>
                  <a:gd name="connsiteY3" fmla="*/ 0 h 568325"/>
                  <a:gd name="connsiteX4" fmla="*/ 72995 w 571470"/>
                  <a:gd name="connsiteY4" fmla="*/ 25400 h 568325"/>
                  <a:gd name="connsiteX0" fmla="*/ 72995 w 571470"/>
                  <a:gd name="connsiteY0" fmla="*/ 25400 h 592367"/>
                  <a:gd name="connsiteX1" fmla="*/ 3145 w 571470"/>
                  <a:gd name="connsiteY1" fmla="*/ 561975 h 592367"/>
                  <a:gd name="connsiteX2" fmla="*/ 571470 w 571470"/>
                  <a:gd name="connsiteY2" fmla="*/ 568325 h 592367"/>
                  <a:gd name="connsiteX3" fmla="*/ 495270 w 571470"/>
                  <a:gd name="connsiteY3" fmla="*/ 0 h 592367"/>
                  <a:gd name="connsiteX4" fmla="*/ 72995 w 571470"/>
                  <a:gd name="connsiteY4" fmla="*/ 25400 h 592367"/>
                  <a:gd name="connsiteX0" fmla="*/ 72995 w 571470"/>
                  <a:gd name="connsiteY0" fmla="*/ 25400 h 606867"/>
                  <a:gd name="connsiteX1" fmla="*/ 3145 w 571470"/>
                  <a:gd name="connsiteY1" fmla="*/ 561975 h 606867"/>
                  <a:gd name="connsiteX2" fmla="*/ 571470 w 571470"/>
                  <a:gd name="connsiteY2" fmla="*/ 568325 h 606867"/>
                  <a:gd name="connsiteX3" fmla="*/ 495270 w 571470"/>
                  <a:gd name="connsiteY3" fmla="*/ 0 h 606867"/>
                  <a:gd name="connsiteX4" fmla="*/ 72995 w 571470"/>
                  <a:gd name="connsiteY4" fmla="*/ 25400 h 606867"/>
                  <a:gd name="connsiteX0" fmla="*/ 72995 w 573130"/>
                  <a:gd name="connsiteY0" fmla="*/ 25400 h 606867"/>
                  <a:gd name="connsiteX1" fmla="*/ 3145 w 573130"/>
                  <a:gd name="connsiteY1" fmla="*/ 561975 h 606867"/>
                  <a:gd name="connsiteX2" fmla="*/ 571470 w 573130"/>
                  <a:gd name="connsiteY2" fmla="*/ 568325 h 606867"/>
                  <a:gd name="connsiteX3" fmla="*/ 495270 w 573130"/>
                  <a:gd name="connsiteY3" fmla="*/ 0 h 606867"/>
                  <a:gd name="connsiteX4" fmla="*/ 72995 w 573130"/>
                  <a:gd name="connsiteY4" fmla="*/ 25400 h 606867"/>
                  <a:gd name="connsiteX0" fmla="*/ 72995 w 574878"/>
                  <a:gd name="connsiteY0" fmla="*/ 25400 h 606867"/>
                  <a:gd name="connsiteX1" fmla="*/ 3145 w 574878"/>
                  <a:gd name="connsiteY1" fmla="*/ 561975 h 606867"/>
                  <a:gd name="connsiteX2" fmla="*/ 571470 w 574878"/>
                  <a:gd name="connsiteY2" fmla="*/ 568325 h 606867"/>
                  <a:gd name="connsiteX3" fmla="*/ 495270 w 574878"/>
                  <a:gd name="connsiteY3" fmla="*/ 0 h 606867"/>
                  <a:gd name="connsiteX4" fmla="*/ 72995 w 574878"/>
                  <a:gd name="connsiteY4" fmla="*/ 25400 h 606867"/>
                  <a:gd name="connsiteX0" fmla="*/ 72995 w 574878"/>
                  <a:gd name="connsiteY0" fmla="*/ 25400 h 606867"/>
                  <a:gd name="connsiteX1" fmla="*/ 3145 w 574878"/>
                  <a:gd name="connsiteY1" fmla="*/ 561975 h 606867"/>
                  <a:gd name="connsiteX2" fmla="*/ 571470 w 574878"/>
                  <a:gd name="connsiteY2" fmla="*/ 568325 h 606867"/>
                  <a:gd name="connsiteX3" fmla="*/ 495270 w 574878"/>
                  <a:gd name="connsiteY3" fmla="*/ 0 h 606867"/>
                  <a:gd name="connsiteX4" fmla="*/ 72995 w 574878"/>
                  <a:gd name="connsiteY4" fmla="*/ 25400 h 606867"/>
                  <a:gd name="connsiteX0" fmla="*/ 72995 w 574878"/>
                  <a:gd name="connsiteY0" fmla="*/ 25400 h 606867"/>
                  <a:gd name="connsiteX1" fmla="*/ 3145 w 574878"/>
                  <a:gd name="connsiteY1" fmla="*/ 561975 h 606867"/>
                  <a:gd name="connsiteX2" fmla="*/ 571470 w 574878"/>
                  <a:gd name="connsiteY2" fmla="*/ 568325 h 606867"/>
                  <a:gd name="connsiteX3" fmla="*/ 495270 w 574878"/>
                  <a:gd name="connsiteY3" fmla="*/ 0 h 606867"/>
                  <a:gd name="connsiteX4" fmla="*/ 72995 w 574878"/>
                  <a:gd name="connsiteY4" fmla="*/ 25400 h 606867"/>
                  <a:gd name="connsiteX0" fmla="*/ 72995 w 574878"/>
                  <a:gd name="connsiteY0" fmla="*/ 25400 h 606867"/>
                  <a:gd name="connsiteX1" fmla="*/ 3145 w 574878"/>
                  <a:gd name="connsiteY1" fmla="*/ 561975 h 606867"/>
                  <a:gd name="connsiteX2" fmla="*/ 571470 w 574878"/>
                  <a:gd name="connsiteY2" fmla="*/ 568325 h 606867"/>
                  <a:gd name="connsiteX3" fmla="*/ 495270 w 574878"/>
                  <a:gd name="connsiteY3" fmla="*/ 0 h 606867"/>
                  <a:gd name="connsiteX4" fmla="*/ 72995 w 574878"/>
                  <a:gd name="connsiteY4" fmla="*/ 25400 h 606867"/>
                  <a:gd name="connsiteX0" fmla="*/ 114470 w 573128"/>
                  <a:gd name="connsiteY0" fmla="*/ 18196 h 606867"/>
                  <a:gd name="connsiteX1" fmla="*/ 1395 w 573128"/>
                  <a:gd name="connsiteY1" fmla="*/ 561975 h 606867"/>
                  <a:gd name="connsiteX2" fmla="*/ 569720 w 573128"/>
                  <a:gd name="connsiteY2" fmla="*/ 568325 h 606867"/>
                  <a:gd name="connsiteX3" fmla="*/ 493520 w 573128"/>
                  <a:gd name="connsiteY3" fmla="*/ 0 h 606867"/>
                  <a:gd name="connsiteX4" fmla="*/ 114470 w 573128"/>
                  <a:gd name="connsiteY4" fmla="*/ 18196 h 606867"/>
                  <a:gd name="connsiteX0" fmla="*/ 114470 w 571311"/>
                  <a:gd name="connsiteY0" fmla="*/ 18196 h 606867"/>
                  <a:gd name="connsiteX1" fmla="*/ 1395 w 571311"/>
                  <a:gd name="connsiteY1" fmla="*/ 561975 h 606867"/>
                  <a:gd name="connsiteX2" fmla="*/ 569720 w 571311"/>
                  <a:gd name="connsiteY2" fmla="*/ 568325 h 606867"/>
                  <a:gd name="connsiteX3" fmla="*/ 450294 w 571311"/>
                  <a:gd name="connsiteY3" fmla="*/ 0 h 606867"/>
                  <a:gd name="connsiteX4" fmla="*/ 114470 w 571311"/>
                  <a:gd name="connsiteY4" fmla="*/ 18196 h 6068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311" h="606867">
                    <a:moveTo>
                      <a:pt x="114470" y="18196"/>
                    </a:moveTo>
                    <a:cubicBezTo>
                      <a:pt x="53087" y="197054"/>
                      <a:pt x="-10247" y="395817"/>
                      <a:pt x="1395" y="561975"/>
                    </a:cubicBezTo>
                    <a:cubicBezTo>
                      <a:pt x="200362" y="627592"/>
                      <a:pt x="399328" y="613833"/>
                      <a:pt x="569720" y="568325"/>
                    </a:cubicBezTo>
                    <a:cubicBezTo>
                      <a:pt x="582420" y="385233"/>
                      <a:pt x="516969" y="179917"/>
                      <a:pt x="450294" y="0"/>
                    </a:cubicBezTo>
                    <a:cubicBezTo>
                      <a:pt x="312711" y="71967"/>
                      <a:pt x="258403" y="47829"/>
                      <a:pt x="114470" y="18196"/>
                    </a:cubicBezTo>
                    <a:close/>
                  </a:path>
                </a:pathLst>
              </a:custGeom>
              <a:solidFill>
                <a:srgbClr val="E8E3E5"/>
              </a:solidFill>
              <a:ln w="12700" cap="flat" cmpd="sng" algn="ctr">
                <a:solidFill>
                  <a:srgbClr val="2A2A2A">
                    <a:alpha val="4000"/>
                  </a:srgbClr>
                </a:solid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grpSp>
            <p:nvGrpSpPr>
              <p:cNvPr id="18" name="Group 17">
                <a:extLst>
                  <a:ext uri="{FF2B5EF4-FFF2-40B4-BE49-F238E27FC236}">
                    <a16:creationId xmlns:a16="http://schemas.microsoft.com/office/drawing/2014/main" id="{4B9634DF-058F-DC12-6D86-E5DC0530B4A3}"/>
                  </a:ext>
                </a:extLst>
              </p:cNvPr>
              <p:cNvGrpSpPr/>
              <p:nvPr/>
            </p:nvGrpSpPr>
            <p:grpSpPr>
              <a:xfrm rot="7623011" flipH="1">
                <a:off x="4892367" y="2999345"/>
                <a:ext cx="921602" cy="1322820"/>
                <a:chOff x="2154023" y="3856207"/>
                <a:chExt cx="606370" cy="984663"/>
              </a:xfrm>
            </p:grpSpPr>
            <p:sp>
              <p:nvSpPr>
                <p:cNvPr id="44" name="Freeform: Shape 100">
                  <a:extLst>
                    <a:ext uri="{FF2B5EF4-FFF2-40B4-BE49-F238E27FC236}">
                      <a16:creationId xmlns:a16="http://schemas.microsoft.com/office/drawing/2014/main" id="{C42BC91E-5293-5E80-0DE5-A18E88E2934F}"/>
                    </a:ext>
                  </a:extLst>
                </p:cNvPr>
                <p:cNvSpPr/>
                <p:nvPr/>
              </p:nvSpPr>
              <p:spPr>
                <a:xfrm flipH="1">
                  <a:off x="2154023" y="4501748"/>
                  <a:ext cx="326666" cy="339122"/>
                </a:xfrm>
                <a:custGeom>
                  <a:avLst/>
                  <a:gdLst>
                    <a:gd name="connsiteX0" fmla="*/ 0 w 164306"/>
                    <a:gd name="connsiteY0" fmla="*/ 45244 h 190500"/>
                    <a:gd name="connsiteX1" fmla="*/ 57150 w 164306"/>
                    <a:gd name="connsiteY1" fmla="*/ 0 h 190500"/>
                    <a:gd name="connsiteX2" fmla="*/ 164306 w 164306"/>
                    <a:gd name="connsiteY2" fmla="*/ 107156 h 190500"/>
                    <a:gd name="connsiteX3" fmla="*/ 152400 w 164306"/>
                    <a:gd name="connsiteY3" fmla="*/ 121444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4775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92869 w 164306"/>
                    <a:gd name="connsiteY12" fmla="*/ 190500 h 190500"/>
                    <a:gd name="connsiteX13" fmla="*/ 71437 w 164306"/>
                    <a:gd name="connsiteY13" fmla="*/ 159544 h 190500"/>
                    <a:gd name="connsiteX14" fmla="*/ 71437 w 164306"/>
                    <a:gd name="connsiteY14" fmla="*/ 185738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71437 w 164306"/>
                    <a:gd name="connsiteY13" fmla="*/ 185738 h 190500"/>
                    <a:gd name="connsiteX14" fmla="*/ 0 w 164306"/>
                    <a:gd name="connsiteY14"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66675 w 164306"/>
                    <a:gd name="connsiteY13" fmla="*/ 188119 h 190500"/>
                    <a:gd name="connsiteX14" fmla="*/ 0 w 164306"/>
                    <a:gd name="connsiteY14" fmla="*/ 45244 h 190500"/>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9538 w 164306"/>
                    <a:gd name="connsiteY11" fmla="*/ 183356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5012"/>
                    <a:gd name="connsiteY0" fmla="*/ 45244 h 192882"/>
                    <a:gd name="connsiteX1" fmla="*/ 57150 w 165012"/>
                    <a:gd name="connsiteY1" fmla="*/ 0 h 192882"/>
                    <a:gd name="connsiteX2" fmla="*/ 164306 w 165012"/>
                    <a:gd name="connsiteY2" fmla="*/ 107156 h 192882"/>
                    <a:gd name="connsiteX3" fmla="*/ 159544 w 165012"/>
                    <a:gd name="connsiteY3" fmla="*/ 128587 h 192882"/>
                    <a:gd name="connsiteX4" fmla="*/ 126206 w 165012"/>
                    <a:gd name="connsiteY4" fmla="*/ 104775 h 192882"/>
                    <a:gd name="connsiteX5" fmla="*/ 157162 w 165012"/>
                    <a:gd name="connsiteY5" fmla="*/ 176213 h 192882"/>
                    <a:gd name="connsiteX6" fmla="*/ 161924 w 165012"/>
                    <a:gd name="connsiteY6" fmla="*/ 161925 h 192882"/>
                    <a:gd name="connsiteX7" fmla="*/ 116681 w 165012"/>
                    <a:gd name="connsiteY7" fmla="*/ 128588 h 192882"/>
                    <a:gd name="connsiteX8" fmla="*/ 140493 w 165012"/>
                    <a:gd name="connsiteY8" fmla="*/ 190500 h 192882"/>
                    <a:gd name="connsiteX9" fmla="*/ 109536 w 165012"/>
                    <a:gd name="connsiteY9" fmla="*/ 166688 h 192882"/>
                    <a:gd name="connsiteX10" fmla="*/ 102393 w 165012"/>
                    <a:gd name="connsiteY10" fmla="*/ 152400 h 192882"/>
                    <a:gd name="connsiteX11" fmla="*/ 104776 w 165012"/>
                    <a:gd name="connsiteY11" fmla="*/ 190500 h 192882"/>
                    <a:gd name="connsiteX12" fmla="*/ 71437 w 165012"/>
                    <a:gd name="connsiteY12" fmla="*/ 159544 h 192882"/>
                    <a:gd name="connsiteX13" fmla="*/ 73819 w 165012"/>
                    <a:gd name="connsiteY13" fmla="*/ 192882 h 192882"/>
                    <a:gd name="connsiteX14" fmla="*/ 0 w 165012"/>
                    <a:gd name="connsiteY14" fmla="*/ 45244 h 192882"/>
                    <a:gd name="connsiteX0" fmla="*/ 0 w 174678"/>
                    <a:gd name="connsiteY0" fmla="*/ 45244 h 192882"/>
                    <a:gd name="connsiteX1" fmla="*/ 57150 w 174678"/>
                    <a:gd name="connsiteY1" fmla="*/ 0 h 192882"/>
                    <a:gd name="connsiteX2" fmla="*/ 164306 w 174678"/>
                    <a:gd name="connsiteY2" fmla="*/ 107156 h 192882"/>
                    <a:gd name="connsiteX3" fmla="*/ 159544 w 174678"/>
                    <a:gd name="connsiteY3" fmla="*/ 128587 h 192882"/>
                    <a:gd name="connsiteX4" fmla="*/ 126206 w 174678"/>
                    <a:gd name="connsiteY4" fmla="*/ 104775 h 192882"/>
                    <a:gd name="connsiteX5" fmla="*/ 157162 w 174678"/>
                    <a:gd name="connsiteY5" fmla="*/ 176213 h 192882"/>
                    <a:gd name="connsiteX6" fmla="*/ 161924 w 174678"/>
                    <a:gd name="connsiteY6" fmla="*/ 161925 h 192882"/>
                    <a:gd name="connsiteX7" fmla="*/ 116681 w 174678"/>
                    <a:gd name="connsiteY7" fmla="*/ 128588 h 192882"/>
                    <a:gd name="connsiteX8" fmla="*/ 140493 w 174678"/>
                    <a:gd name="connsiteY8" fmla="*/ 190500 h 192882"/>
                    <a:gd name="connsiteX9" fmla="*/ 109536 w 174678"/>
                    <a:gd name="connsiteY9" fmla="*/ 166688 h 192882"/>
                    <a:gd name="connsiteX10" fmla="*/ 102393 w 174678"/>
                    <a:gd name="connsiteY10" fmla="*/ 152400 h 192882"/>
                    <a:gd name="connsiteX11" fmla="*/ 104776 w 174678"/>
                    <a:gd name="connsiteY11" fmla="*/ 190500 h 192882"/>
                    <a:gd name="connsiteX12" fmla="*/ 71437 w 174678"/>
                    <a:gd name="connsiteY12" fmla="*/ 159544 h 192882"/>
                    <a:gd name="connsiteX13" fmla="*/ 73819 w 174678"/>
                    <a:gd name="connsiteY13" fmla="*/ 192882 h 192882"/>
                    <a:gd name="connsiteX14" fmla="*/ 0 w 174678"/>
                    <a:gd name="connsiteY14" fmla="*/ 45244 h 192882"/>
                    <a:gd name="connsiteX0" fmla="*/ 0 w 321102"/>
                    <a:gd name="connsiteY0" fmla="*/ 45244 h 221905"/>
                    <a:gd name="connsiteX1" fmla="*/ 57150 w 321102"/>
                    <a:gd name="connsiteY1" fmla="*/ 0 h 221905"/>
                    <a:gd name="connsiteX2" fmla="*/ 164306 w 321102"/>
                    <a:gd name="connsiteY2" fmla="*/ 107156 h 221905"/>
                    <a:gd name="connsiteX3" fmla="*/ 159544 w 321102"/>
                    <a:gd name="connsiteY3" fmla="*/ 128587 h 221905"/>
                    <a:gd name="connsiteX4" fmla="*/ 126206 w 321102"/>
                    <a:gd name="connsiteY4" fmla="*/ 104775 h 221905"/>
                    <a:gd name="connsiteX5" fmla="*/ 316706 w 321102"/>
                    <a:gd name="connsiteY5" fmla="*/ 221456 h 221905"/>
                    <a:gd name="connsiteX6" fmla="*/ 161924 w 321102"/>
                    <a:gd name="connsiteY6" fmla="*/ 161925 h 221905"/>
                    <a:gd name="connsiteX7" fmla="*/ 116681 w 321102"/>
                    <a:gd name="connsiteY7" fmla="*/ 128588 h 221905"/>
                    <a:gd name="connsiteX8" fmla="*/ 140493 w 321102"/>
                    <a:gd name="connsiteY8" fmla="*/ 190500 h 221905"/>
                    <a:gd name="connsiteX9" fmla="*/ 109536 w 321102"/>
                    <a:gd name="connsiteY9" fmla="*/ 166688 h 221905"/>
                    <a:gd name="connsiteX10" fmla="*/ 102393 w 321102"/>
                    <a:gd name="connsiteY10" fmla="*/ 152400 h 221905"/>
                    <a:gd name="connsiteX11" fmla="*/ 104776 w 321102"/>
                    <a:gd name="connsiteY11" fmla="*/ 190500 h 221905"/>
                    <a:gd name="connsiteX12" fmla="*/ 71437 w 321102"/>
                    <a:gd name="connsiteY12" fmla="*/ 159544 h 221905"/>
                    <a:gd name="connsiteX13" fmla="*/ 73819 w 321102"/>
                    <a:gd name="connsiteY13" fmla="*/ 192882 h 221905"/>
                    <a:gd name="connsiteX14" fmla="*/ 0 w 321102"/>
                    <a:gd name="connsiteY14" fmla="*/ 45244 h 221905"/>
                    <a:gd name="connsiteX0" fmla="*/ 0 w 317093"/>
                    <a:gd name="connsiteY0" fmla="*/ 45244 h 227248"/>
                    <a:gd name="connsiteX1" fmla="*/ 57150 w 317093"/>
                    <a:gd name="connsiteY1" fmla="*/ 0 h 227248"/>
                    <a:gd name="connsiteX2" fmla="*/ 164306 w 317093"/>
                    <a:gd name="connsiteY2" fmla="*/ 107156 h 227248"/>
                    <a:gd name="connsiteX3" fmla="*/ 159544 w 317093"/>
                    <a:gd name="connsiteY3" fmla="*/ 128587 h 227248"/>
                    <a:gd name="connsiteX4" fmla="*/ 126206 w 317093"/>
                    <a:gd name="connsiteY4" fmla="*/ 104775 h 227248"/>
                    <a:gd name="connsiteX5" fmla="*/ 316706 w 317093"/>
                    <a:gd name="connsiteY5" fmla="*/ 221456 h 227248"/>
                    <a:gd name="connsiteX6" fmla="*/ 161924 w 317093"/>
                    <a:gd name="connsiteY6" fmla="*/ 161925 h 227248"/>
                    <a:gd name="connsiteX7" fmla="*/ 116681 w 317093"/>
                    <a:gd name="connsiteY7" fmla="*/ 128588 h 227248"/>
                    <a:gd name="connsiteX8" fmla="*/ 140493 w 317093"/>
                    <a:gd name="connsiteY8" fmla="*/ 190500 h 227248"/>
                    <a:gd name="connsiteX9" fmla="*/ 109536 w 317093"/>
                    <a:gd name="connsiteY9" fmla="*/ 166688 h 227248"/>
                    <a:gd name="connsiteX10" fmla="*/ 102393 w 317093"/>
                    <a:gd name="connsiteY10" fmla="*/ 152400 h 227248"/>
                    <a:gd name="connsiteX11" fmla="*/ 104776 w 317093"/>
                    <a:gd name="connsiteY11" fmla="*/ 190500 h 227248"/>
                    <a:gd name="connsiteX12" fmla="*/ 71437 w 317093"/>
                    <a:gd name="connsiteY12" fmla="*/ 159544 h 227248"/>
                    <a:gd name="connsiteX13" fmla="*/ 73819 w 317093"/>
                    <a:gd name="connsiteY13" fmla="*/ 192882 h 227248"/>
                    <a:gd name="connsiteX14" fmla="*/ 0 w 317093"/>
                    <a:gd name="connsiteY14" fmla="*/ 45244 h 227248"/>
                    <a:gd name="connsiteX0" fmla="*/ 0 w 298084"/>
                    <a:gd name="connsiteY0" fmla="*/ 45244 h 211648"/>
                    <a:gd name="connsiteX1" fmla="*/ 57150 w 298084"/>
                    <a:gd name="connsiteY1" fmla="*/ 0 h 211648"/>
                    <a:gd name="connsiteX2" fmla="*/ 164306 w 298084"/>
                    <a:gd name="connsiteY2" fmla="*/ 107156 h 211648"/>
                    <a:gd name="connsiteX3" fmla="*/ 159544 w 298084"/>
                    <a:gd name="connsiteY3" fmla="*/ 128587 h 211648"/>
                    <a:gd name="connsiteX4" fmla="*/ 126206 w 298084"/>
                    <a:gd name="connsiteY4" fmla="*/ 104775 h 211648"/>
                    <a:gd name="connsiteX5" fmla="*/ 297656 w 298084"/>
                    <a:gd name="connsiteY5" fmla="*/ 204788 h 211648"/>
                    <a:gd name="connsiteX6" fmla="*/ 161924 w 298084"/>
                    <a:gd name="connsiteY6" fmla="*/ 161925 h 211648"/>
                    <a:gd name="connsiteX7" fmla="*/ 116681 w 298084"/>
                    <a:gd name="connsiteY7" fmla="*/ 128588 h 211648"/>
                    <a:gd name="connsiteX8" fmla="*/ 140493 w 298084"/>
                    <a:gd name="connsiteY8" fmla="*/ 190500 h 211648"/>
                    <a:gd name="connsiteX9" fmla="*/ 109536 w 298084"/>
                    <a:gd name="connsiteY9" fmla="*/ 166688 h 211648"/>
                    <a:gd name="connsiteX10" fmla="*/ 102393 w 298084"/>
                    <a:gd name="connsiteY10" fmla="*/ 152400 h 211648"/>
                    <a:gd name="connsiteX11" fmla="*/ 104776 w 298084"/>
                    <a:gd name="connsiteY11" fmla="*/ 190500 h 211648"/>
                    <a:gd name="connsiteX12" fmla="*/ 71437 w 298084"/>
                    <a:gd name="connsiteY12" fmla="*/ 159544 h 211648"/>
                    <a:gd name="connsiteX13" fmla="*/ 73819 w 298084"/>
                    <a:gd name="connsiteY13" fmla="*/ 192882 h 211648"/>
                    <a:gd name="connsiteX14" fmla="*/ 0 w 298084"/>
                    <a:gd name="connsiteY14" fmla="*/ 45244 h 211648"/>
                    <a:gd name="connsiteX0" fmla="*/ 0 w 224568"/>
                    <a:gd name="connsiteY0" fmla="*/ 45244 h 205093"/>
                    <a:gd name="connsiteX1" fmla="*/ 57150 w 224568"/>
                    <a:gd name="connsiteY1" fmla="*/ 0 h 205093"/>
                    <a:gd name="connsiteX2" fmla="*/ 164306 w 224568"/>
                    <a:gd name="connsiteY2" fmla="*/ 107156 h 205093"/>
                    <a:gd name="connsiteX3" fmla="*/ 159544 w 224568"/>
                    <a:gd name="connsiteY3" fmla="*/ 128587 h 205093"/>
                    <a:gd name="connsiteX4" fmla="*/ 126206 w 224568"/>
                    <a:gd name="connsiteY4" fmla="*/ 104775 h 205093"/>
                    <a:gd name="connsiteX5" fmla="*/ 223837 w 224568"/>
                    <a:gd name="connsiteY5" fmla="*/ 197644 h 205093"/>
                    <a:gd name="connsiteX6" fmla="*/ 161924 w 224568"/>
                    <a:gd name="connsiteY6" fmla="*/ 161925 h 205093"/>
                    <a:gd name="connsiteX7" fmla="*/ 116681 w 224568"/>
                    <a:gd name="connsiteY7" fmla="*/ 128588 h 205093"/>
                    <a:gd name="connsiteX8" fmla="*/ 140493 w 224568"/>
                    <a:gd name="connsiteY8" fmla="*/ 190500 h 205093"/>
                    <a:gd name="connsiteX9" fmla="*/ 109536 w 224568"/>
                    <a:gd name="connsiteY9" fmla="*/ 166688 h 205093"/>
                    <a:gd name="connsiteX10" fmla="*/ 102393 w 224568"/>
                    <a:gd name="connsiteY10" fmla="*/ 152400 h 205093"/>
                    <a:gd name="connsiteX11" fmla="*/ 104776 w 224568"/>
                    <a:gd name="connsiteY11" fmla="*/ 190500 h 205093"/>
                    <a:gd name="connsiteX12" fmla="*/ 71437 w 224568"/>
                    <a:gd name="connsiteY12" fmla="*/ 159544 h 205093"/>
                    <a:gd name="connsiteX13" fmla="*/ 73819 w 224568"/>
                    <a:gd name="connsiteY13" fmla="*/ 192882 h 205093"/>
                    <a:gd name="connsiteX14" fmla="*/ 0 w 224568"/>
                    <a:gd name="connsiteY14" fmla="*/ 45244 h 205093"/>
                    <a:gd name="connsiteX0" fmla="*/ 0 w 224725"/>
                    <a:gd name="connsiteY0" fmla="*/ 45244 h 197793"/>
                    <a:gd name="connsiteX1" fmla="*/ 57150 w 224725"/>
                    <a:gd name="connsiteY1" fmla="*/ 0 h 197793"/>
                    <a:gd name="connsiteX2" fmla="*/ 164306 w 224725"/>
                    <a:gd name="connsiteY2" fmla="*/ 107156 h 197793"/>
                    <a:gd name="connsiteX3" fmla="*/ 159544 w 224725"/>
                    <a:gd name="connsiteY3" fmla="*/ 128587 h 197793"/>
                    <a:gd name="connsiteX4" fmla="*/ 126206 w 224725"/>
                    <a:gd name="connsiteY4" fmla="*/ 104775 h 197793"/>
                    <a:gd name="connsiteX5" fmla="*/ 223837 w 224725"/>
                    <a:gd name="connsiteY5" fmla="*/ 197644 h 197793"/>
                    <a:gd name="connsiteX6" fmla="*/ 161924 w 224725"/>
                    <a:gd name="connsiteY6" fmla="*/ 161925 h 197793"/>
                    <a:gd name="connsiteX7" fmla="*/ 116681 w 224725"/>
                    <a:gd name="connsiteY7" fmla="*/ 128588 h 197793"/>
                    <a:gd name="connsiteX8" fmla="*/ 140493 w 224725"/>
                    <a:gd name="connsiteY8" fmla="*/ 190500 h 197793"/>
                    <a:gd name="connsiteX9" fmla="*/ 109536 w 224725"/>
                    <a:gd name="connsiteY9" fmla="*/ 166688 h 197793"/>
                    <a:gd name="connsiteX10" fmla="*/ 102393 w 224725"/>
                    <a:gd name="connsiteY10" fmla="*/ 152400 h 197793"/>
                    <a:gd name="connsiteX11" fmla="*/ 104776 w 224725"/>
                    <a:gd name="connsiteY11" fmla="*/ 190500 h 197793"/>
                    <a:gd name="connsiteX12" fmla="*/ 71437 w 224725"/>
                    <a:gd name="connsiteY12" fmla="*/ 159544 h 197793"/>
                    <a:gd name="connsiteX13" fmla="*/ 73819 w 224725"/>
                    <a:gd name="connsiteY13" fmla="*/ 192882 h 197793"/>
                    <a:gd name="connsiteX14" fmla="*/ 0 w 224725"/>
                    <a:gd name="connsiteY14" fmla="*/ 45244 h 197793"/>
                    <a:gd name="connsiteX0" fmla="*/ 0 w 223858"/>
                    <a:gd name="connsiteY0" fmla="*/ 45244 h 197802"/>
                    <a:gd name="connsiteX1" fmla="*/ 57150 w 223858"/>
                    <a:gd name="connsiteY1" fmla="*/ 0 h 197802"/>
                    <a:gd name="connsiteX2" fmla="*/ 164306 w 223858"/>
                    <a:gd name="connsiteY2" fmla="*/ 107156 h 197802"/>
                    <a:gd name="connsiteX3" fmla="*/ 159544 w 223858"/>
                    <a:gd name="connsiteY3" fmla="*/ 128587 h 197802"/>
                    <a:gd name="connsiteX4" fmla="*/ 126206 w 223858"/>
                    <a:gd name="connsiteY4" fmla="*/ 104775 h 197802"/>
                    <a:gd name="connsiteX5" fmla="*/ 223837 w 223858"/>
                    <a:gd name="connsiteY5" fmla="*/ 197644 h 197802"/>
                    <a:gd name="connsiteX6" fmla="*/ 116681 w 223858"/>
                    <a:gd name="connsiteY6" fmla="*/ 128588 h 197802"/>
                    <a:gd name="connsiteX7" fmla="*/ 140493 w 223858"/>
                    <a:gd name="connsiteY7" fmla="*/ 190500 h 197802"/>
                    <a:gd name="connsiteX8" fmla="*/ 109536 w 223858"/>
                    <a:gd name="connsiteY8" fmla="*/ 166688 h 197802"/>
                    <a:gd name="connsiteX9" fmla="*/ 102393 w 223858"/>
                    <a:gd name="connsiteY9" fmla="*/ 152400 h 197802"/>
                    <a:gd name="connsiteX10" fmla="*/ 104776 w 223858"/>
                    <a:gd name="connsiteY10" fmla="*/ 190500 h 197802"/>
                    <a:gd name="connsiteX11" fmla="*/ 71437 w 223858"/>
                    <a:gd name="connsiteY11" fmla="*/ 159544 h 197802"/>
                    <a:gd name="connsiteX12" fmla="*/ 73819 w 223858"/>
                    <a:gd name="connsiteY12" fmla="*/ 192882 h 197802"/>
                    <a:gd name="connsiteX13" fmla="*/ 0 w 223858"/>
                    <a:gd name="connsiteY13" fmla="*/ 45244 h 197802"/>
                    <a:gd name="connsiteX0" fmla="*/ 0 w 169122"/>
                    <a:gd name="connsiteY0" fmla="*/ 45244 h 192882"/>
                    <a:gd name="connsiteX1" fmla="*/ 57150 w 169122"/>
                    <a:gd name="connsiteY1" fmla="*/ 0 h 192882"/>
                    <a:gd name="connsiteX2" fmla="*/ 164306 w 169122"/>
                    <a:gd name="connsiteY2" fmla="*/ 107156 h 192882"/>
                    <a:gd name="connsiteX3" fmla="*/ 159544 w 169122"/>
                    <a:gd name="connsiteY3" fmla="*/ 128587 h 192882"/>
                    <a:gd name="connsiteX4" fmla="*/ 126206 w 169122"/>
                    <a:gd name="connsiteY4" fmla="*/ 104775 h 192882"/>
                    <a:gd name="connsiteX5" fmla="*/ 169069 w 169122"/>
                    <a:gd name="connsiteY5" fmla="*/ 164307 h 192882"/>
                    <a:gd name="connsiteX6" fmla="*/ 116681 w 169122"/>
                    <a:gd name="connsiteY6" fmla="*/ 128588 h 192882"/>
                    <a:gd name="connsiteX7" fmla="*/ 140493 w 169122"/>
                    <a:gd name="connsiteY7" fmla="*/ 190500 h 192882"/>
                    <a:gd name="connsiteX8" fmla="*/ 109536 w 169122"/>
                    <a:gd name="connsiteY8" fmla="*/ 166688 h 192882"/>
                    <a:gd name="connsiteX9" fmla="*/ 102393 w 169122"/>
                    <a:gd name="connsiteY9" fmla="*/ 152400 h 192882"/>
                    <a:gd name="connsiteX10" fmla="*/ 104776 w 169122"/>
                    <a:gd name="connsiteY10" fmla="*/ 190500 h 192882"/>
                    <a:gd name="connsiteX11" fmla="*/ 71437 w 169122"/>
                    <a:gd name="connsiteY11" fmla="*/ 159544 h 192882"/>
                    <a:gd name="connsiteX12" fmla="*/ 73819 w 169122"/>
                    <a:gd name="connsiteY12" fmla="*/ 192882 h 192882"/>
                    <a:gd name="connsiteX13" fmla="*/ 0 w 169122"/>
                    <a:gd name="connsiteY13" fmla="*/ 45244 h 192882"/>
                    <a:gd name="connsiteX0" fmla="*/ 0 w 223859"/>
                    <a:gd name="connsiteY0" fmla="*/ 45244 h 197803"/>
                    <a:gd name="connsiteX1" fmla="*/ 57150 w 223859"/>
                    <a:gd name="connsiteY1" fmla="*/ 0 h 197803"/>
                    <a:gd name="connsiteX2" fmla="*/ 164306 w 223859"/>
                    <a:gd name="connsiteY2" fmla="*/ 107156 h 197803"/>
                    <a:gd name="connsiteX3" fmla="*/ 159544 w 223859"/>
                    <a:gd name="connsiteY3" fmla="*/ 128587 h 197803"/>
                    <a:gd name="connsiteX4" fmla="*/ 126206 w 223859"/>
                    <a:gd name="connsiteY4" fmla="*/ 104775 h 197803"/>
                    <a:gd name="connsiteX5" fmla="*/ 223838 w 223859"/>
                    <a:gd name="connsiteY5" fmla="*/ 197645 h 197803"/>
                    <a:gd name="connsiteX6" fmla="*/ 116681 w 223859"/>
                    <a:gd name="connsiteY6" fmla="*/ 128588 h 197803"/>
                    <a:gd name="connsiteX7" fmla="*/ 140493 w 223859"/>
                    <a:gd name="connsiteY7" fmla="*/ 190500 h 197803"/>
                    <a:gd name="connsiteX8" fmla="*/ 109536 w 223859"/>
                    <a:gd name="connsiteY8" fmla="*/ 166688 h 197803"/>
                    <a:gd name="connsiteX9" fmla="*/ 102393 w 223859"/>
                    <a:gd name="connsiteY9" fmla="*/ 152400 h 197803"/>
                    <a:gd name="connsiteX10" fmla="*/ 104776 w 223859"/>
                    <a:gd name="connsiteY10" fmla="*/ 190500 h 197803"/>
                    <a:gd name="connsiteX11" fmla="*/ 71437 w 223859"/>
                    <a:gd name="connsiteY11" fmla="*/ 159544 h 197803"/>
                    <a:gd name="connsiteX12" fmla="*/ 73819 w 223859"/>
                    <a:gd name="connsiteY12" fmla="*/ 192882 h 197803"/>
                    <a:gd name="connsiteX13" fmla="*/ 0 w 223859"/>
                    <a:gd name="connsiteY13" fmla="*/ 45244 h 197803"/>
                    <a:gd name="connsiteX0" fmla="*/ 0 w 211956"/>
                    <a:gd name="connsiteY0" fmla="*/ 45244 h 226334"/>
                    <a:gd name="connsiteX1" fmla="*/ 57150 w 211956"/>
                    <a:gd name="connsiteY1" fmla="*/ 0 h 226334"/>
                    <a:gd name="connsiteX2" fmla="*/ 164306 w 211956"/>
                    <a:gd name="connsiteY2" fmla="*/ 107156 h 226334"/>
                    <a:gd name="connsiteX3" fmla="*/ 159544 w 211956"/>
                    <a:gd name="connsiteY3" fmla="*/ 128587 h 226334"/>
                    <a:gd name="connsiteX4" fmla="*/ 126206 w 211956"/>
                    <a:gd name="connsiteY4" fmla="*/ 104775 h 226334"/>
                    <a:gd name="connsiteX5" fmla="*/ 211932 w 211956"/>
                    <a:gd name="connsiteY5" fmla="*/ 226220 h 226334"/>
                    <a:gd name="connsiteX6" fmla="*/ 116681 w 211956"/>
                    <a:gd name="connsiteY6" fmla="*/ 128588 h 226334"/>
                    <a:gd name="connsiteX7" fmla="*/ 140493 w 211956"/>
                    <a:gd name="connsiteY7" fmla="*/ 190500 h 226334"/>
                    <a:gd name="connsiteX8" fmla="*/ 109536 w 211956"/>
                    <a:gd name="connsiteY8" fmla="*/ 166688 h 226334"/>
                    <a:gd name="connsiteX9" fmla="*/ 102393 w 211956"/>
                    <a:gd name="connsiteY9" fmla="*/ 152400 h 226334"/>
                    <a:gd name="connsiteX10" fmla="*/ 104776 w 211956"/>
                    <a:gd name="connsiteY10" fmla="*/ 190500 h 226334"/>
                    <a:gd name="connsiteX11" fmla="*/ 71437 w 211956"/>
                    <a:gd name="connsiteY11" fmla="*/ 159544 h 226334"/>
                    <a:gd name="connsiteX12" fmla="*/ 73819 w 211956"/>
                    <a:gd name="connsiteY12" fmla="*/ 192882 h 226334"/>
                    <a:gd name="connsiteX13" fmla="*/ 0 w 211956"/>
                    <a:gd name="connsiteY13" fmla="*/ 45244 h 226334"/>
                    <a:gd name="connsiteX0" fmla="*/ 0 w 218024"/>
                    <a:gd name="connsiteY0" fmla="*/ 45244 h 226240"/>
                    <a:gd name="connsiteX1" fmla="*/ 57150 w 218024"/>
                    <a:gd name="connsiteY1" fmla="*/ 0 h 226240"/>
                    <a:gd name="connsiteX2" fmla="*/ 164306 w 218024"/>
                    <a:gd name="connsiteY2" fmla="*/ 107156 h 226240"/>
                    <a:gd name="connsiteX3" fmla="*/ 159544 w 218024"/>
                    <a:gd name="connsiteY3" fmla="*/ 128587 h 226240"/>
                    <a:gd name="connsiteX4" fmla="*/ 126206 w 218024"/>
                    <a:gd name="connsiteY4" fmla="*/ 104775 h 226240"/>
                    <a:gd name="connsiteX5" fmla="*/ 211932 w 218024"/>
                    <a:gd name="connsiteY5" fmla="*/ 226220 h 226240"/>
                    <a:gd name="connsiteX6" fmla="*/ 116681 w 218024"/>
                    <a:gd name="connsiteY6" fmla="*/ 128588 h 226240"/>
                    <a:gd name="connsiteX7" fmla="*/ 140493 w 218024"/>
                    <a:gd name="connsiteY7" fmla="*/ 190500 h 226240"/>
                    <a:gd name="connsiteX8" fmla="*/ 109536 w 218024"/>
                    <a:gd name="connsiteY8" fmla="*/ 166688 h 226240"/>
                    <a:gd name="connsiteX9" fmla="*/ 102393 w 218024"/>
                    <a:gd name="connsiteY9" fmla="*/ 152400 h 226240"/>
                    <a:gd name="connsiteX10" fmla="*/ 104776 w 218024"/>
                    <a:gd name="connsiteY10" fmla="*/ 190500 h 226240"/>
                    <a:gd name="connsiteX11" fmla="*/ 71437 w 218024"/>
                    <a:gd name="connsiteY11" fmla="*/ 159544 h 226240"/>
                    <a:gd name="connsiteX12" fmla="*/ 73819 w 218024"/>
                    <a:gd name="connsiteY12" fmla="*/ 192882 h 226240"/>
                    <a:gd name="connsiteX13" fmla="*/ 0 w 218024"/>
                    <a:gd name="connsiteY13" fmla="*/ 45244 h 226240"/>
                    <a:gd name="connsiteX0" fmla="*/ 0 w 211230"/>
                    <a:gd name="connsiteY0" fmla="*/ 45244 h 228620"/>
                    <a:gd name="connsiteX1" fmla="*/ 57150 w 211230"/>
                    <a:gd name="connsiteY1" fmla="*/ 0 h 228620"/>
                    <a:gd name="connsiteX2" fmla="*/ 164306 w 211230"/>
                    <a:gd name="connsiteY2" fmla="*/ 107156 h 228620"/>
                    <a:gd name="connsiteX3" fmla="*/ 159544 w 211230"/>
                    <a:gd name="connsiteY3" fmla="*/ 128587 h 228620"/>
                    <a:gd name="connsiteX4" fmla="*/ 126206 w 211230"/>
                    <a:gd name="connsiteY4" fmla="*/ 104775 h 228620"/>
                    <a:gd name="connsiteX5" fmla="*/ 204788 w 211230"/>
                    <a:gd name="connsiteY5" fmla="*/ 228601 h 228620"/>
                    <a:gd name="connsiteX6" fmla="*/ 116681 w 211230"/>
                    <a:gd name="connsiteY6" fmla="*/ 128588 h 228620"/>
                    <a:gd name="connsiteX7" fmla="*/ 140493 w 211230"/>
                    <a:gd name="connsiteY7" fmla="*/ 190500 h 228620"/>
                    <a:gd name="connsiteX8" fmla="*/ 109536 w 211230"/>
                    <a:gd name="connsiteY8" fmla="*/ 166688 h 228620"/>
                    <a:gd name="connsiteX9" fmla="*/ 102393 w 211230"/>
                    <a:gd name="connsiteY9" fmla="*/ 152400 h 228620"/>
                    <a:gd name="connsiteX10" fmla="*/ 104776 w 211230"/>
                    <a:gd name="connsiteY10" fmla="*/ 190500 h 228620"/>
                    <a:gd name="connsiteX11" fmla="*/ 71437 w 211230"/>
                    <a:gd name="connsiteY11" fmla="*/ 159544 h 228620"/>
                    <a:gd name="connsiteX12" fmla="*/ 73819 w 211230"/>
                    <a:gd name="connsiteY12" fmla="*/ 192882 h 228620"/>
                    <a:gd name="connsiteX13" fmla="*/ 0 w 211230"/>
                    <a:gd name="connsiteY13" fmla="*/ 45244 h 228620"/>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8119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47637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0975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75966"/>
                    <a:gd name="connsiteY0" fmla="*/ 45244 h 192882"/>
                    <a:gd name="connsiteX1" fmla="*/ 57150 w 175966"/>
                    <a:gd name="connsiteY1" fmla="*/ 0 h 192882"/>
                    <a:gd name="connsiteX2" fmla="*/ 164306 w 175966"/>
                    <a:gd name="connsiteY2" fmla="*/ 107156 h 192882"/>
                    <a:gd name="connsiteX3" fmla="*/ 159544 w 175966"/>
                    <a:gd name="connsiteY3" fmla="*/ 128587 h 192882"/>
                    <a:gd name="connsiteX4" fmla="*/ 126206 w 175966"/>
                    <a:gd name="connsiteY4" fmla="*/ 104775 h 192882"/>
                    <a:gd name="connsiteX5" fmla="*/ 166688 w 175966"/>
                    <a:gd name="connsiteY5" fmla="*/ 176212 h 192882"/>
                    <a:gd name="connsiteX6" fmla="*/ 116681 w 175966"/>
                    <a:gd name="connsiteY6" fmla="*/ 128588 h 192882"/>
                    <a:gd name="connsiteX7" fmla="*/ 140493 w 175966"/>
                    <a:gd name="connsiteY7" fmla="*/ 190500 h 192882"/>
                    <a:gd name="connsiteX8" fmla="*/ 109536 w 175966"/>
                    <a:gd name="connsiteY8" fmla="*/ 166688 h 192882"/>
                    <a:gd name="connsiteX9" fmla="*/ 102393 w 175966"/>
                    <a:gd name="connsiteY9" fmla="*/ 152400 h 192882"/>
                    <a:gd name="connsiteX10" fmla="*/ 104776 w 175966"/>
                    <a:gd name="connsiteY10" fmla="*/ 190500 h 192882"/>
                    <a:gd name="connsiteX11" fmla="*/ 71437 w 175966"/>
                    <a:gd name="connsiteY11" fmla="*/ 159544 h 192882"/>
                    <a:gd name="connsiteX12" fmla="*/ 73819 w 175966"/>
                    <a:gd name="connsiteY12" fmla="*/ 192882 h 192882"/>
                    <a:gd name="connsiteX13" fmla="*/ 0 w 175966"/>
                    <a:gd name="connsiteY13" fmla="*/ 45244 h 192882"/>
                    <a:gd name="connsiteX0" fmla="*/ 0 w 167424"/>
                    <a:gd name="connsiteY0" fmla="*/ 45244 h 192882"/>
                    <a:gd name="connsiteX1" fmla="*/ 57150 w 167424"/>
                    <a:gd name="connsiteY1" fmla="*/ 0 h 192882"/>
                    <a:gd name="connsiteX2" fmla="*/ 164306 w 167424"/>
                    <a:gd name="connsiteY2" fmla="*/ 107156 h 192882"/>
                    <a:gd name="connsiteX3" fmla="*/ 159544 w 167424"/>
                    <a:gd name="connsiteY3" fmla="*/ 128587 h 192882"/>
                    <a:gd name="connsiteX4" fmla="*/ 126206 w 167424"/>
                    <a:gd name="connsiteY4" fmla="*/ 104775 h 192882"/>
                    <a:gd name="connsiteX5" fmla="*/ 166688 w 167424"/>
                    <a:gd name="connsiteY5" fmla="*/ 176212 h 192882"/>
                    <a:gd name="connsiteX6" fmla="*/ 116681 w 167424"/>
                    <a:gd name="connsiteY6" fmla="*/ 128588 h 192882"/>
                    <a:gd name="connsiteX7" fmla="*/ 140493 w 167424"/>
                    <a:gd name="connsiteY7" fmla="*/ 190500 h 192882"/>
                    <a:gd name="connsiteX8" fmla="*/ 109536 w 167424"/>
                    <a:gd name="connsiteY8" fmla="*/ 166688 h 192882"/>
                    <a:gd name="connsiteX9" fmla="*/ 102393 w 167424"/>
                    <a:gd name="connsiteY9" fmla="*/ 152400 h 192882"/>
                    <a:gd name="connsiteX10" fmla="*/ 104776 w 167424"/>
                    <a:gd name="connsiteY10" fmla="*/ 190500 h 192882"/>
                    <a:gd name="connsiteX11" fmla="*/ 71437 w 167424"/>
                    <a:gd name="connsiteY11" fmla="*/ 159544 h 192882"/>
                    <a:gd name="connsiteX12" fmla="*/ 73819 w 167424"/>
                    <a:gd name="connsiteY12" fmla="*/ 192882 h 192882"/>
                    <a:gd name="connsiteX13" fmla="*/ 0 w 167424"/>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9544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69765"/>
                    <a:gd name="connsiteY0" fmla="*/ 45244 h 192882"/>
                    <a:gd name="connsiteX1" fmla="*/ 57150 w 169765"/>
                    <a:gd name="connsiteY1" fmla="*/ 0 h 192882"/>
                    <a:gd name="connsiteX2" fmla="*/ 164306 w 169765"/>
                    <a:gd name="connsiteY2" fmla="*/ 107156 h 192882"/>
                    <a:gd name="connsiteX3" fmla="*/ 159544 w 169765"/>
                    <a:gd name="connsiteY3" fmla="*/ 128587 h 192882"/>
                    <a:gd name="connsiteX4" fmla="*/ 126206 w 169765"/>
                    <a:gd name="connsiteY4" fmla="*/ 104775 h 192882"/>
                    <a:gd name="connsiteX5" fmla="*/ 169069 w 169765"/>
                    <a:gd name="connsiteY5" fmla="*/ 178594 h 192882"/>
                    <a:gd name="connsiteX6" fmla="*/ 116681 w 169765"/>
                    <a:gd name="connsiteY6" fmla="*/ 128588 h 192882"/>
                    <a:gd name="connsiteX7" fmla="*/ 140493 w 169765"/>
                    <a:gd name="connsiteY7" fmla="*/ 190500 h 192882"/>
                    <a:gd name="connsiteX8" fmla="*/ 109536 w 169765"/>
                    <a:gd name="connsiteY8" fmla="*/ 166688 h 192882"/>
                    <a:gd name="connsiteX9" fmla="*/ 102393 w 169765"/>
                    <a:gd name="connsiteY9" fmla="*/ 152400 h 192882"/>
                    <a:gd name="connsiteX10" fmla="*/ 104776 w 169765"/>
                    <a:gd name="connsiteY10" fmla="*/ 190500 h 192882"/>
                    <a:gd name="connsiteX11" fmla="*/ 71437 w 169765"/>
                    <a:gd name="connsiteY11" fmla="*/ 159544 h 192882"/>
                    <a:gd name="connsiteX12" fmla="*/ 73819 w 169765"/>
                    <a:gd name="connsiteY12" fmla="*/ 192882 h 192882"/>
                    <a:gd name="connsiteX13" fmla="*/ 0 w 169765"/>
                    <a:gd name="connsiteY13" fmla="*/ 45244 h 192882"/>
                    <a:gd name="connsiteX0" fmla="*/ 0 w 209911"/>
                    <a:gd name="connsiteY0" fmla="*/ 45244 h 192882"/>
                    <a:gd name="connsiteX1" fmla="*/ 57150 w 209911"/>
                    <a:gd name="connsiteY1" fmla="*/ 0 h 192882"/>
                    <a:gd name="connsiteX2" fmla="*/ 164306 w 209911"/>
                    <a:gd name="connsiteY2" fmla="*/ 107156 h 192882"/>
                    <a:gd name="connsiteX3" fmla="*/ 159544 w 209911"/>
                    <a:gd name="connsiteY3" fmla="*/ 128587 h 192882"/>
                    <a:gd name="connsiteX4" fmla="*/ 126206 w 209911"/>
                    <a:gd name="connsiteY4" fmla="*/ 104775 h 192882"/>
                    <a:gd name="connsiteX5" fmla="*/ 209550 w 209911"/>
                    <a:gd name="connsiteY5" fmla="*/ 180975 h 192882"/>
                    <a:gd name="connsiteX6" fmla="*/ 116681 w 209911"/>
                    <a:gd name="connsiteY6" fmla="*/ 128588 h 192882"/>
                    <a:gd name="connsiteX7" fmla="*/ 140493 w 209911"/>
                    <a:gd name="connsiteY7" fmla="*/ 190500 h 192882"/>
                    <a:gd name="connsiteX8" fmla="*/ 109536 w 209911"/>
                    <a:gd name="connsiteY8" fmla="*/ 166688 h 192882"/>
                    <a:gd name="connsiteX9" fmla="*/ 102393 w 209911"/>
                    <a:gd name="connsiteY9" fmla="*/ 152400 h 192882"/>
                    <a:gd name="connsiteX10" fmla="*/ 104776 w 209911"/>
                    <a:gd name="connsiteY10" fmla="*/ 190500 h 192882"/>
                    <a:gd name="connsiteX11" fmla="*/ 71437 w 209911"/>
                    <a:gd name="connsiteY11" fmla="*/ 159544 h 192882"/>
                    <a:gd name="connsiteX12" fmla="*/ 73819 w 209911"/>
                    <a:gd name="connsiteY12" fmla="*/ 192882 h 192882"/>
                    <a:gd name="connsiteX13" fmla="*/ 0 w 209911"/>
                    <a:gd name="connsiteY13" fmla="*/ 45244 h 192882"/>
                    <a:gd name="connsiteX0" fmla="*/ 0 w 210987"/>
                    <a:gd name="connsiteY0" fmla="*/ 45244 h 192882"/>
                    <a:gd name="connsiteX1" fmla="*/ 57150 w 210987"/>
                    <a:gd name="connsiteY1" fmla="*/ 0 h 192882"/>
                    <a:gd name="connsiteX2" fmla="*/ 164306 w 210987"/>
                    <a:gd name="connsiteY2" fmla="*/ 107156 h 192882"/>
                    <a:gd name="connsiteX3" fmla="*/ 159544 w 210987"/>
                    <a:gd name="connsiteY3" fmla="*/ 128587 h 192882"/>
                    <a:gd name="connsiteX4" fmla="*/ 126206 w 210987"/>
                    <a:gd name="connsiteY4" fmla="*/ 104775 h 192882"/>
                    <a:gd name="connsiteX5" fmla="*/ 209550 w 210987"/>
                    <a:gd name="connsiteY5" fmla="*/ 180975 h 192882"/>
                    <a:gd name="connsiteX6" fmla="*/ 116681 w 210987"/>
                    <a:gd name="connsiteY6" fmla="*/ 128588 h 192882"/>
                    <a:gd name="connsiteX7" fmla="*/ 140493 w 210987"/>
                    <a:gd name="connsiteY7" fmla="*/ 190500 h 192882"/>
                    <a:gd name="connsiteX8" fmla="*/ 109536 w 210987"/>
                    <a:gd name="connsiteY8" fmla="*/ 166688 h 192882"/>
                    <a:gd name="connsiteX9" fmla="*/ 102393 w 210987"/>
                    <a:gd name="connsiteY9" fmla="*/ 152400 h 192882"/>
                    <a:gd name="connsiteX10" fmla="*/ 104776 w 210987"/>
                    <a:gd name="connsiteY10" fmla="*/ 190500 h 192882"/>
                    <a:gd name="connsiteX11" fmla="*/ 71437 w 210987"/>
                    <a:gd name="connsiteY11" fmla="*/ 159544 h 192882"/>
                    <a:gd name="connsiteX12" fmla="*/ 73819 w 210987"/>
                    <a:gd name="connsiteY12" fmla="*/ 192882 h 192882"/>
                    <a:gd name="connsiteX13" fmla="*/ 0 w 210987"/>
                    <a:gd name="connsiteY13" fmla="*/ 45244 h 192882"/>
                    <a:gd name="connsiteX0" fmla="*/ 0 w 178407"/>
                    <a:gd name="connsiteY0" fmla="*/ 45244 h 192882"/>
                    <a:gd name="connsiteX1" fmla="*/ 57150 w 178407"/>
                    <a:gd name="connsiteY1" fmla="*/ 0 h 192882"/>
                    <a:gd name="connsiteX2" fmla="*/ 164306 w 178407"/>
                    <a:gd name="connsiteY2" fmla="*/ 107156 h 192882"/>
                    <a:gd name="connsiteX3" fmla="*/ 159544 w 178407"/>
                    <a:gd name="connsiteY3" fmla="*/ 128587 h 192882"/>
                    <a:gd name="connsiteX4" fmla="*/ 126206 w 178407"/>
                    <a:gd name="connsiteY4" fmla="*/ 104775 h 192882"/>
                    <a:gd name="connsiteX5" fmla="*/ 176212 w 178407"/>
                    <a:gd name="connsiteY5" fmla="*/ 176212 h 192882"/>
                    <a:gd name="connsiteX6" fmla="*/ 116681 w 178407"/>
                    <a:gd name="connsiteY6" fmla="*/ 128588 h 192882"/>
                    <a:gd name="connsiteX7" fmla="*/ 140493 w 178407"/>
                    <a:gd name="connsiteY7" fmla="*/ 190500 h 192882"/>
                    <a:gd name="connsiteX8" fmla="*/ 109536 w 178407"/>
                    <a:gd name="connsiteY8" fmla="*/ 166688 h 192882"/>
                    <a:gd name="connsiteX9" fmla="*/ 102393 w 178407"/>
                    <a:gd name="connsiteY9" fmla="*/ 152400 h 192882"/>
                    <a:gd name="connsiteX10" fmla="*/ 104776 w 178407"/>
                    <a:gd name="connsiteY10" fmla="*/ 190500 h 192882"/>
                    <a:gd name="connsiteX11" fmla="*/ 71437 w 178407"/>
                    <a:gd name="connsiteY11" fmla="*/ 159544 h 192882"/>
                    <a:gd name="connsiteX12" fmla="*/ 73819 w 178407"/>
                    <a:gd name="connsiteY12" fmla="*/ 192882 h 192882"/>
                    <a:gd name="connsiteX13" fmla="*/ 0 w 178407"/>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59544 w 169270"/>
                    <a:gd name="connsiteY3" fmla="*/ 128587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69069 w 169270"/>
                    <a:gd name="connsiteY3" fmla="*/ 130969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80975"/>
                    <a:gd name="connsiteY0" fmla="*/ 45244 h 192882"/>
                    <a:gd name="connsiteX1" fmla="*/ 57150 w 180975"/>
                    <a:gd name="connsiteY1" fmla="*/ 0 h 192882"/>
                    <a:gd name="connsiteX2" fmla="*/ 180975 w 180975"/>
                    <a:gd name="connsiteY2" fmla="*/ 111919 h 192882"/>
                    <a:gd name="connsiteX3" fmla="*/ 169069 w 180975"/>
                    <a:gd name="connsiteY3" fmla="*/ 130969 h 192882"/>
                    <a:gd name="connsiteX4" fmla="*/ 126206 w 180975"/>
                    <a:gd name="connsiteY4" fmla="*/ 104775 h 192882"/>
                    <a:gd name="connsiteX5" fmla="*/ 166687 w 180975"/>
                    <a:gd name="connsiteY5" fmla="*/ 173831 h 192882"/>
                    <a:gd name="connsiteX6" fmla="*/ 116681 w 180975"/>
                    <a:gd name="connsiteY6" fmla="*/ 128588 h 192882"/>
                    <a:gd name="connsiteX7" fmla="*/ 140493 w 180975"/>
                    <a:gd name="connsiteY7" fmla="*/ 190500 h 192882"/>
                    <a:gd name="connsiteX8" fmla="*/ 109536 w 180975"/>
                    <a:gd name="connsiteY8" fmla="*/ 166688 h 192882"/>
                    <a:gd name="connsiteX9" fmla="*/ 102393 w 180975"/>
                    <a:gd name="connsiteY9" fmla="*/ 152400 h 192882"/>
                    <a:gd name="connsiteX10" fmla="*/ 104776 w 180975"/>
                    <a:gd name="connsiteY10" fmla="*/ 190500 h 192882"/>
                    <a:gd name="connsiteX11" fmla="*/ 71437 w 180975"/>
                    <a:gd name="connsiteY11" fmla="*/ 159544 h 192882"/>
                    <a:gd name="connsiteX12" fmla="*/ 73819 w 180975"/>
                    <a:gd name="connsiteY12" fmla="*/ 192882 h 192882"/>
                    <a:gd name="connsiteX13" fmla="*/ 0 w 180975"/>
                    <a:gd name="connsiteY13" fmla="*/ 45244 h 192882"/>
                    <a:gd name="connsiteX0" fmla="*/ 0 w 223838"/>
                    <a:gd name="connsiteY0" fmla="*/ 45244 h 192882"/>
                    <a:gd name="connsiteX1" fmla="*/ 57150 w 223838"/>
                    <a:gd name="connsiteY1" fmla="*/ 0 h 192882"/>
                    <a:gd name="connsiteX2" fmla="*/ 223838 w 223838"/>
                    <a:gd name="connsiteY2" fmla="*/ 80963 h 192882"/>
                    <a:gd name="connsiteX3" fmla="*/ 169069 w 223838"/>
                    <a:gd name="connsiteY3" fmla="*/ 130969 h 192882"/>
                    <a:gd name="connsiteX4" fmla="*/ 126206 w 223838"/>
                    <a:gd name="connsiteY4" fmla="*/ 104775 h 192882"/>
                    <a:gd name="connsiteX5" fmla="*/ 166687 w 223838"/>
                    <a:gd name="connsiteY5" fmla="*/ 173831 h 192882"/>
                    <a:gd name="connsiteX6" fmla="*/ 116681 w 223838"/>
                    <a:gd name="connsiteY6" fmla="*/ 128588 h 192882"/>
                    <a:gd name="connsiteX7" fmla="*/ 140493 w 223838"/>
                    <a:gd name="connsiteY7" fmla="*/ 190500 h 192882"/>
                    <a:gd name="connsiteX8" fmla="*/ 109536 w 223838"/>
                    <a:gd name="connsiteY8" fmla="*/ 166688 h 192882"/>
                    <a:gd name="connsiteX9" fmla="*/ 102393 w 223838"/>
                    <a:gd name="connsiteY9" fmla="*/ 152400 h 192882"/>
                    <a:gd name="connsiteX10" fmla="*/ 104776 w 223838"/>
                    <a:gd name="connsiteY10" fmla="*/ 190500 h 192882"/>
                    <a:gd name="connsiteX11" fmla="*/ 71437 w 223838"/>
                    <a:gd name="connsiteY11" fmla="*/ 159544 h 192882"/>
                    <a:gd name="connsiteX12" fmla="*/ 73819 w 223838"/>
                    <a:gd name="connsiteY12" fmla="*/ 192882 h 192882"/>
                    <a:gd name="connsiteX13" fmla="*/ 0 w 223838"/>
                    <a:gd name="connsiteY13" fmla="*/ 45244 h 192882"/>
                    <a:gd name="connsiteX0" fmla="*/ 0 w 224017"/>
                    <a:gd name="connsiteY0" fmla="*/ 45244 h 192882"/>
                    <a:gd name="connsiteX1" fmla="*/ 57150 w 224017"/>
                    <a:gd name="connsiteY1" fmla="*/ 0 h 192882"/>
                    <a:gd name="connsiteX2" fmla="*/ 223838 w 224017"/>
                    <a:gd name="connsiteY2" fmla="*/ 80963 h 192882"/>
                    <a:gd name="connsiteX3" fmla="*/ 169069 w 224017"/>
                    <a:gd name="connsiteY3" fmla="*/ 130969 h 192882"/>
                    <a:gd name="connsiteX4" fmla="*/ 126206 w 224017"/>
                    <a:gd name="connsiteY4" fmla="*/ 104775 h 192882"/>
                    <a:gd name="connsiteX5" fmla="*/ 166687 w 224017"/>
                    <a:gd name="connsiteY5" fmla="*/ 173831 h 192882"/>
                    <a:gd name="connsiteX6" fmla="*/ 116681 w 224017"/>
                    <a:gd name="connsiteY6" fmla="*/ 128588 h 192882"/>
                    <a:gd name="connsiteX7" fmla="*/ 140493 w 224017"/>
                    <a:gd name="connsiteY7" fmla="*/ 190500 h 192882"/>
                    <a:gd name="connsiteX8" fmla="*/ 109536 w 224017"/>
                    <a:gd name="connsiteY8" fmla="*/ 166688 h 192882"/>
                    <a:gd name="connsiteX9" fmla="*/ 102393 w 224017"/>
                    <a:gd name="connsiteY9" fmla="*/ 152400 h 192882"/>
                    <a:gd name="connsiteX10" fmla="*/ 104776 w 224017"/>
                    <a:gd name="connsiteY10" fmla="*/ 190500 h 192882"/>
                    <a:gd name="connsiteX11" fmla="*/ 71437 w 224017"/>
                    <a:gd name="connsiteY11" fmla="*/ 159544 h 192882"/>
                    <a:gd name="connsiteX12" fmla="*/ 73819 w 224017"/>
                    <a:gd name="connsiteY12" fmla="*/ 192882 h 192882"/>
                    <a:gd name="connsiteX13" fmla="*/ 0 w 224017"/>
                    <a:gd name="connsiteY13" fmla="*/ 45244 h 192882"/>
                    <a:gd name="connsiteX0" fmla="*/ 0 w 224086"/>
                    <a:gd name="connsiteY0" fmla="*/ 45244 h 192882"/>
                    <a:gd name="connsiteX1" fmla="*/ 57150 w 224086"/>
                    <a:gd name="connsiteY1" fmla="*/ 0 h 192882"/>
                    <a:gd name="connsiteX2" fmla="*/ 223838 w 224086"/>
                    <a:gd name="connsiteY2" fmla="*/ 80963 h 192882"/>
                    <a:gd name="connsiteX3" fmla="*/ 169069 w 224086"/>
                    <a:gd name="connsiteY3" fmla="*/ 130969 h 192882"/>
                    <a:gd name="connsiteX4" fmla="*/ 126206 w 224086"/>
                    <a:gd name="connsiteY4" fmla="*/ 104775 h 192882"/>
                    <a:gd name="connsiteX5" fmla="*/ 166687 w 224086"/>
                    <a:gd name="connsiteY5" fmla="*/ 173831 h 192882"/>
                    <a:gd name="connsiteX6" fmla="*/ 116681 w 224086"/>
                    <a:gd name="connsiteY6" fmla="*/ 128588 h 192882"/>
                    <a:gd name="connsiteX7" fmla="*/ 140493 w 224086"/>
                    <a:gd name="connsiteY7" fmla="*/ 190500 h 192882"/>
                    <a:gd name="connsiteX8" fmla="*/ 109536 w 224086"/>
                    <a:gd name="connsiteY8" fmla="*/ 166688 h 192882"/>
                    <a:gd name="connsiteX9" fmla="*/ 102393 w 224086"/>
                    <a:gd name="connsiteY9" fmla="*/ 152400 h 192882"/>
                    <a:gd name="connsiteX10" fmla="*/ 104776 w 224086"/>
                    <a:gd name="connsiteY10" fmla="*/ 190500 h 192882"/>
                    <a:gd name="connsiteX11" fmla="*/ 71437 w 224086"/>
                    <a:gd name="connsiteY11" fmla="*/ 159544 h 192882"/>
                    <a:gd name="connsiteX12" fmla="*/ 73819 w 224086"/>
                    <a:gd name="connsiteY12" fmla="*/ 192882 h 192882"/>
                    <a:gd name="connsiteX13" fmla="*/ 0 w 224086"/>
                    <a:gd name="connsiteY13" fmla="*/ 45244 h 192882"/>
                    <a:gd name="connsiteX0" fmla="*/ 0 w 180464"/>
                    <a:gd name="connsiteY0" fmla="*/ 45244 h 192882"/>
                    <a:gd name="connsiteX1" fmla="*/ 57150 w 180464"/>
                    <a:gd name="connsiteY1" fmla="*/ 0 h 192882"/>
                    <a:gd name="connsiteX2" fmla="*/ 157163 w 180464"/>
                    <a:gd name="connsiteY2" fmla="*/ 97632 h 192882"/>
                    <a:gd name="connsiteX3" fmla="*/ 169069 w 180464"/>
                    <a:gd name="connsiteY3" fmla="*/ 130969 h 192882"/>
                    <a:gd name="connsiteX4" fmla="*/ 126206 w 180464"/>
                    <a:gd name="connsiteY4" fmla="*/ 104775 h 192882"/>
                    <a:gd name="connsiteX5" fmla="*/ 166687 w 180464"/>
                    <a:gd name="connsiteY5" fmla="*/ 173831 h 192882"/>
                    <a:gd name="connsiteX6" fmla="*/ 116681 w 180464"/>
                    <a:gd name="connsiteY6" fmla="*/ 128588 h 192882"/>
                    <a:gd name="connsiteX7" fmla="*/ 140493 w 180464"/>
                    <a:gd name="connsiteY7" fmla="*/ 190500 h 192882"/>
                    <a:gd name="connsiteX8" fmla="*/ 109536 w 180464"/>
                    <a:gd name="connsiteY8" fmla="*/ 166688 h 192882"/>
                    <a:gd name="connsiteX9" fmla="*/ 102393 w 180464"/>
                    <a:gd name="connsiteY9" fmla="*/ 152400 h 192882"/>
                    <a:gd name="connsiteX10" fmla="*/ 104776 w 180464"/>
                    <a:gd name="connsiteY10" fmla="*/ 190500 h 192882"/>
                    <a:gd name="connsiteX11" fmla="*/ 71437 w 180464"/>
                    <a:gd name="connsiteY11" fmla="*/ 159544 h 192882"/>
                    <a:gd name="connsiteX12" fmla="*/ 73819 w 180464"/>
                    <a:gd name="connsiteY12" fmla="*/ 192882 h 192882"/>
                    <a:gd name="connsiteX13" fmla="*/ 0 w 180464"/>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91100"/>
                    <a:gd name="connsiteY0" fmla="*/ 45244 h 192882"/>
                    <a:gd name="connsiteX1" fmla="*/ 57150 w 191100"/>
                    <a:gd name="connsiteY1" fmla="*/ 0 h 192882"/>
                    <a:gd name="connsiteX2" fmla="*/ 173832 w 191100"/>
                    <a:gd name="connsiteY2" fmla="*/ 102394 h 192882"/>
                    <a:gd name="connsiteX3" fmla="*/ 169069 w 191100"/>
                    <a:gd name="connsiteY3" fmla="*/ 130969 h 192882"/>
                    <a:gd name="connsiteX4" fmla="*/ 126206 w 191100"/>
                    <a:gd name="connsiteY4" fmla="*/ 104775 h 192882"/>
                    <a:gd name="connsiteX5" fmla="*/ 166687 w 191100"/>
                    <a:gd name="connsiteY5" fmla="*/ 173831 h 192882"/>
                    <a:gd name="connsiteX6" fmla="*/ 116681 w 191100"/>
                    <a:gd name="connsiteY6" fmla="*/ 128588 h 192882"/>
                    <a:gd name="connsiteX7" fmla="*/ 140493 w 191100"/>
                    <a:gd name="connsiteY7" fmla="*/ 190500 h 192882"/>
                    <a:gd name="connsiteX8" fmla="*/ 109536 w 191100"/>
                    <a:gd name="connsiteY8" fmla="*/ 166688 h 192882"/>
                    <a:gd name="connsiteX9" fmla="*/ 102393 w 191100"/>
                    <a:gd name="connsiteY9" fmla="*/ 152400 h 192882"/>
                    <a:gd name="connsiteX10" fmla="*/ 104776 w 191100"/>
                    <a:gd name="connsiteY10" fmla="*/ 190500 h 192882"/>
                    <a:gd name="connsiteX11" fmla="*/ 71437 w 191100"/>
                    <a:gd name="connsiteY11" fmla="*/ 159544 h 192882"/>
                    <a:gd name="connsiteX12" fmla="*/ 73819 w 191100"/>
                    <a:gd name="connsiteY12" fmla="*/ 192882 h 192882"/>
                    <a:gd name="connsiteX13" fmla="*/ 0 w 191100"/>
                    <a:gd name="connsiteY13" fmla="*/ 45244 h 192882"/>
                    <a:gd name="connsiteX0" fmla="*/ 0 w 182904"/>
                    <a:gd name="connsiteY0" fmla="*/ 45244 h 192882"/>
                    <a:gd name="connsiteX1" fmla="*/ 57150 w 182904"/>
                    <a:gd name="connsiteY1" fmla="*/ 0 h 192882"/>
                    <a:gd name="connsiteX2" fmla="*/ 173832 w 182904"/>
                    <a:gd name="connsiteY2" fmla="*/ 102394 h 192882"/>
                    <a:gd name="connsiteX3" fmla="*/ 169069 w 182904"/>
                    <a:gd name="connsiteY3" fmla="*/ 130969 h 192882"/>
                    <a:gd name="connsiteX4" fmla="*/ 126206 w 182904"/>
                    <a:gd name="connsiteY4" fmla="*/ 104775 h 192882"/>
                    <a:gd name="connsiteX5" fmla="*/ 166687 w 182904"/>
                    <a:gd name="connsiteY5" fmla="*/ 173831 h 192882"/>
                    <a:gd name="connsiteX6" fmla="*/ 116681 w 182904"/>
                    <a:gd name="connsiteY6" fmla="*/ 128588 h 192882"/>
                    <a:gd name="connsiteX7" fmla="*/ 140493 w 182904"/>
                    <a:gd name="connsiteY7" fmla="*/ 190500 h 192882"/>
                    <a:gd name="connsiteX8" fmla="*/ 109536 w 182904"/>
                    <a:gd name="connsiteY8" fmla="*/ 166688 h 192882"/>
                    <a:gd name="connsiteX9" fmla="*/ 102393 w 182904"/>
                    <a:gd name="connsiteY9" fmla="*/ 152400 h 192882"/>
                    <a:gd name="connsiteX10" fmla="*/ 104776 w 182904"/>
                    <a:gd name="connsiteY10" fmla="*/ 190500 h 192882"/>
                    <a:gd name="connsiteX11" fmla="*/ 71437 w 182904"/>
                    <a:gd name="connsiteY11" fmla="*/ 159544 h 192882"/>
                    <a:gd name="connsiteX12" fmla="*/ 73819 w 182904"/>
                    <a:gd name="connsiteY12" fmla="*/ 192882 h 192882"/>
                    <a:gd name="connsiteX13" fmla="*/ 0 w 182904"/>
                    <a:gd name="connsiteY13" fmla="*/ 45244 h 192882"/>
                    <a:gd name="connsiteX0" fmla="*/ 0 w 183453"/>
                    <a:gd name="connsiteY0" fmla="*/ 45244 h 192882"/>
                    <a:gd name="connsiteX1" fmla="*/ 57150 w 183453"/>
                    <a:gd name="connsiteY1" fmla="*/ 0 h 192882"/>
                    <a:gd name="connsiteX2" fmla="*/ 173832 w 183453"/>
                    <a:gd name="connsiteY2" fmla="*/ 102394 h 192882"/>
                    <a:gd name="connsiteX3" fmla="*/ 171450 w 183453"/>
                    <a:gd name="connsiteY3" fmla="*/ 140494 h 192882"/>
                    <a:gd name="connsiteX4" fmla="*/ 126206 w 183453"/>
                    <a:gd name="connsiteY4" fmla="*/ 104775 h 192882"/>
                    <a:gd name="connsiteX5" fmla="*/ 166687 w 183453"/>
                    <a:gd name="connsiteY5" fmla="*/ 173831 h 192882"/>
                    <a:gd name="connsiteX6" fmla="*/ 116681 w 183453"/>
                    <a:gd name="connsiteY6" fmla="*/ 128588 h 192882"/>
                    <a:gd name="connsiteX7" fmla="*/ 140493 w 183453"/>
                    <a:gd name="connsiteY7" fmla="*/ 190500 h 192882"/>
                    <a:gd name="connsiteX8" fmla="*/ 109536 w 183453"/>
                    <a:gd name="connsiteY8" fmla="*/ 166688 h 192882"/>
                    <a:gd name="connsiteX9" fmla="*/ 102393 w 183453"/>
                    <a:gd name="connsiteY9" fmla="*/ 152400 h 192882"/>
                    <a:gd name="connsiteX10" fmla="*/ 104776 w 183453"/>
                    <a:gd name="connsiteY10" fmla="*/ 190500 h 192882"/>
                    <a:gd name="connsiteX11" fmla="*/ 71437 w 183453"/>
                    <a:gd name="connsiteY11" fmla="*/ 159544 h 192882"/>
                    <a:gd name="connsiteX12" fmla="*/ 73819 w 183453"/>
                    <a:gd name="connsiteY12" fmla="*/ 192882 h 192882"/>
                    <a:gd name="connsiteX13" fmla="*/ 0 w 183453"/>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0493 w 185797"/>
                    <a:gd name="connsiteY7" fmla="*/ 190500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7637 w 185797"/>
                    <a:gd name="connsiteY7" fmla="*/ 180975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2874 w 185797"/>
                    <a:gd name="connsiteY7" fmla="*/ 185738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5797" h="192882">
                      <a:moveTo>
                        <a:pt x="0" y="45244"/>
                      </a:moveTo>
                      <a:lnTo>
                        <a:pt x="57150" y="0"/>
                      </a:lnTo>
                      <a:cubicBezTo>
                        <a:pt x="96044" y="34131"/>
                        <a:pt x="132557" y="73026"/>
                        <a:pt x="173832" y="102394"/>
                      </a:cubicBezTo>
                      <a:cubicBezTo>
                        <a:pt x="196057" y="138113"/>
                        <a:pt x="182562" y="128587"/>
                        <a:pt x="171450" y="140494"/>
                      </a:cubicBezTo>
                      <a:lnTo>
                        <a:pt x="126206" y="104775"/>
                      </a:lnTo>
                      <a:cubicBezTo>
                        <a:pt x="136525" y="126206"/>
                        <a:pt x="180246" y="160055"/>
                        <a:pt x="166687" y="173831"/>
                      </a:cubicBezTo>
                      <a:cubicBezTo>
                        <a:pt x="150994" y="189775"/>
                        <a:pt x="130572" y="129779"/>
                        <a:pt x="116681" y="128588"/>
                      </a:cubicBezTo>
                      <a:cubicBezTo>
                        <a:pt x="102790" y="127397"/>
                        <a:pt x="148828" y="177007"/>
                        <a:pt x="142874" y="185738"/>
                      </a:cubicBezTo>
                      <a:cubicBezTo>
                        <a:pt x="139234" y="191076"/>
                        <a:pt x="116283" y="172244"/>
                        <a:pt x="109536" y="166688"/>
                      </a:cubicBezTo>
                      <a:cubicBezTo>
                        <a:pt x="102789" y="161132"/>
                        <a:pt x="104774" y="157163"/>
                        <a:pt x="102393" y="152400"/>
                      </a:cubicBezTo>
                      <a:cubicBezTo>
                        <a:pt x="103187" y="165100"/>
                        <a:pt x="115889" y="182562"/>
                        <a:pt x="104776" y="190500"/>
                      </a:cubicBezTo>
                      <a:cubicBezTo>
                        <a:pt x="99617" y="191691"/>
                        <a:pt x="77787" y="159147"/>
                        <a:pt x="71437" y="159544"/>
                      </a:cubicBezTo>
                      <a:cubicBezTo>
                        <a:pt x="72231" y="170657"/>
                        <a:pt x="87313" y="177007"/>
                        <a:pt x="73819" y="192882"/>
                      </a:cubicBezTo>
                      <a:cubicBezTo>
                        <a:pt x="21432" y="153194"/>
                        <a:pt x="23812" y="92075"/>
                        <a:pt x="0" y="45244"/>
                      </a:cubicBezTo>
                      <a:close/>
                    </a:path>
                  </a:pathLst>
                </a:custGeom>
                <a:noFill/>
                <a:ln w="12700" cap="flat" cmpd="sng" algn="ctr">
                  <a:noFill/>
                  <a:prstDash val="solid"/>
                  <a:miter lim="800000"/>
                </a:ln>
                <a:effectLst/>
              </p:spPr>
              <p:txBody>
                <a:bodyPr rtlCol="0" anchor="ctr"/>
                <a:lstStyle/>
                <a:p>
                  <a:pPr algn="ctr" defTabSz="457200">
                    <a:defRPr/>
                  </a:pPr>
                  <a:endParaRPr lang="en-US" sz="1530" kern="0" dirty="0">
                    <a:solidFill>
                      <a:prstClr val="white"/>
                    </a:solidFill>
                    <a:latin typeface="Calibri" panose="020F0502020204030204"/>
                  </a:endParaRPr>
                </a:p>
              </p:txBody>
            </p:sp>
            <p:sp>
              <p:nvSpPr>
                <p:cNvPr id="45" name="Freeform: Shape 101">
                  <a:extLst>
                    <a:ext uri="{FF2B5EF4-FFF2-40B4-BE49-F238E27FC236}">
                      <a16:creationId xmlns:a16="http://schemas.microsoft.com/office/drawing/2014/main" id="{8D699482-16BC-0F18-96F8-522E46F706BD}"/>
                    </a:ext>
                  </a:extLst>
                </p:cNvPr>
                <p:cNvSpPr/>
                <p:nvPr/>
              </p:nvSpPr>
              <p:spPr>
                <a:xfrm rot="1277218">
                  <a:off x="2419968" y="3856207"/>
                  <a:ext cx="340425" cy="761368"/>
                </a:xfrm>
                <a:custGeom>
                  <a:avLst/>
                  <a:gdLst>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170940 w 170940"/>
                    <a:gd name="connsiteY0" fmla="*/ 0 h 514350"/>
                    <a:gd name="connsiteX1" fmla="*/ 0 w 170940"/>
                    <a:gd name="connsiteY1" fmla="*/ 475832 h 514350"/>
                    <a:gd name="connsiteX2" fmla="*/ 132840 w 170940"/>
                    <a:gd name="connsiteY2" fmla="*/ 514350 h 514350"/>
                    <a:gd name="connsiteX3" fmla="*/ 170940 w 170940"/>
                    <a:gd name="connsiteY3" fmla="*/ 0 h 514350"/>
                    <a:gd name="connsiteX0" fmla="*/ 170940 w 170940"/>
                    <a:gd name="connsiteY0" fmla="*/ 0 h 488858"/>
                    <a:gd name="connsiteX1" fmla="*/ 0 w 170940"/>
                    <a:gd name="connsiteY1" fmla="*/ 475832 h 488858"/>
                    <a:gd name="connsiteX2" fmla="*/ 106543 w 170940"/>
                    <a:gd name="connsiteY2" fmla="*/ 488858 h 488858"/>
                    <a:gd name="connsiteX3" fmla="*/ 170940 w 170940"/>
                    <a:gd name="connsiteY3" fmla="*/ 0 h 488858"/>
                  </a:gdLst>
                  <a:ahLst/>
                  <a:cxnLst>
                    <a:cxn ang="0">
                      <a:pos x="connsiteX0" y="connsiteY0"/>
                    </a:cxn>
                    <a:cxn ang="0">
                      <a:pos x="connsiteX1" y="connsiteY1"/>
                    </a:cxn>
                    <a:cxn ang="0">
                      <a:pos x="connsiteX2" y="connsiteY2"/>
                    </a:cxn>
                    <a:cxn ang="0">
                      <a:pos x="connsiteX3" y="connsiteY3"/>
                    </a:cxn>
                  </a:cxnLst>
                  <a:rect l="l" t="t" r="r" b="b"/>
                  <a:pathLst>
                    <a:path w="170940" h="488858">
                      <a:moveTo>
                        <a:pt x="170940" y="0"/>
                      </a:moveTo>
                      <a:cubicBezTo>
                        <a:pt x="48703" y="142875"/>
                        <a:pt x="50800" y="309144"/>
                        <a:pt x="0" y="475832"/>
                      </a:cubicBezTo>
                      <a:cubicBezTo>
                        <a:pt x="57150" y="461544"/>
                        <a:pt x="49393" y="465046"/>
                        <a:pt x="106543" y="488858"/>
                      </a:cubicBezTo>
                      <a:lnTo>
                        <a:pt x="170940" y="0"/>
                      </a:lnTo>
                      <a:close/>
                    </a:path>
                  </a:pathLst>
                </a:custGeom>
                <a:no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grpSp>
          <p:sp>
            <p:nvSpPr>
              <p:cNvPr id="19" name="Freeform: Shape 14338">
                <a:extLst>
                  <a:ext uri="{FF2B5EF4-FFF2-40B4-BE49-F238E27FC236}">
                    <a16:creationId xmlns:a16="http://schemas.microsoft.com/office/drawing/2014/main" id="{1A6606C9-1786-2AD6-37FF-57C61A9311F4}"/>
                  </a:ext>
                </a:extLst>
              </p:cNvPr>
              <p:cNvSpPr/>
              <p:nvPr/>
            </p:nvSpPr>
            <p:spPr>
              <a:xfrm>
                <a:off x="5651595" y="3294181"/>
                <a:ext cx="239769" cy="1335902"/>
              </a:xfrm>
              <a:custGeom>
                <a:avLst/>
                <a:gdLst>
                  <a:gd name="connsiteX0" fmla="*/ 47625 w 180975"/>
                  <a:gd name="connsiteY0" fmla="*/ 42862 h 523875"/>
                  <a:gd name="connsiteX1" fmla="*/ 0 w 180975"/>
                  <a:gd name="connsiteY1" fmla="*/ 461962 h 523875"/>
                  <a:gd name="connsiteX2" fmla="*/ 95250 w 180975"/>
                  <a:gd name="connsiteY2" fmla="*/ 523875 h 523875"/>
                  <a:gd name="connsiteX3" fmla="*/ 180975 w 180975"/>
                  <a:gd name="connsiteY3" fmla="*/ 452437 h 523875"/>
                  <a:gd name="connsiteX4" fmla="*/ 128588 w 180975"/>
                  <a:gd name="connsiteY4" fmla="*/ 57150 h 523875"/>
                  <a:gd name="connsiteX5" fmla="*/ 90488 w 180975"/>
                  <a:gd name="connsiteY5" fmla="*/ 0 h 523875"/>
                  <a:gd name="connsiteX6" fmla="*/ 47625 w 180975"/>
                  <a:gd name="connsiteY6" fmla="*/ 42862 h 52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975" h="523875">
                    <a:moveTo>
                      <a:pt x="47625" y="42862"/>
                    </a:moveTo>
                    <a:lnTo>
                      <a:pt x="0" y="461962"/>
                    </a:lnTo>
                    <a:lnTo>
                      <a:pt x="95250" y="523875"/>
                    </a:lnTo>
                    <a:lnTo>
                      <a:pt x="180975" y="452437"/>
                    </a:lnTo>
                    <a:lnTo>
                      <a:pt x="128588" y="57150"/>
                    </a:lnTo>
                    <a:lnTo>
                      <a:pt x="90488" y="0"/>
                    </a:lnTo>
                    <a:lnTo>
                      <a:pt x="47625" y="42862"/>
                    </a:lnTo>
                    <a:close/>
                  </a:path>
                </a:pathLst>
              </a:custGeom>
              <a:solidFill>
                <a:srgbClr val="249DD9"/>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20" name="Freeform: Shape 14335">
                <a:extLst>
                  <a:ext uri="{FF2B5EF4-FFF2-40B4-BE49-F238E27FC236}">
                    <a16:creationId xmlns:a16="http://schemas.microsoft.com/office/drawing/2014/main" id="{266379F2-7192-05AC-8BFD-AB410906A7DA}"/>
                  </a:ext>
                </a:extLst>
              </p:cNvPr>
              <p:cNvSpPr/>
              <p:nvPr/>
            </p:nvSpPr>
            <p:spPr>
              <a:xfrm>
                <a:off x="5478055" y="3248467"/>
                <a:ext cx="567610" cy="338465"/>
              </a:xfrm>
              <a:custGeom>
                <a:avLst/>
                <a:gdLst>
                  <a:gd name="connsiteX0" fmla="*/ 0 w 464344"/>
                  <a:gd name="connsiteY0" fmla="*/ 42862 h 100012"/>
                  <a:gd name="connsiteX1" fmla="*/ 180975 w 464344"/>
                  <a:gd name="connsiteY1" fmla="*/ 95250 h 100012"/>
                  <a:gd name="connsiteX2" fmla="*/ 204787 w 464344"/>
                  <a:gd name="connsiteY2" fmla="*/ 71437 h 100012"/>
                  <a:gd name="connsiteX3" fmla="*/ 309562 w 464344"/>
                  <a:gd name="connsiteY3" fmla="*/ 100012 h 100012"/>
                  <a:gd name="connsiteX4" fmla="*/ 464344 w 464344"/>
                  <a:gd name="connsiteY4" fmla="*/ 19050 h 100012"/>
                  <a:gd name="connsiteX5" fmla="*/ 254794 w 464344"/>
                  <a:gd name="connsiteY5" fmla="*/ 0 h 100012"/>
                  <a:gd name="connsiteX6" fmla="*/ 0 w 464344"/>
                  <a:gd name="connsiteY6" fmla="*/ 42862 h 100012"/>
                  <a:gd name="connsiteX0" fmla="*/ 0 w 482017"/>
                  <a:gd name="connsiteY0" fmla="*/ 26137 h 100012"/>
                  <a:gd name="connsiteX1" fmla="*/ 198648 w 482017"/>
                  <a:gd name="connsiteY1" fmla="*/ 95250 h 100012"/>
                  <a:gd name="connsiteX2" fmla="*/ 222460 w 482017"/>
                  <a:gd name="connsiteY2" fmla="*/ 71437 h 100012"/>
                  <a:gd name="connsiteX3" fmla="*/ 327235 w 482017"/>
                  <a:gd name="connsiteY3" fmla="*/ 100012 h 100012"/>
                  <a:gd name="connsiteX4" fmla="*/ 482017 w 482017"/>
                  <a:gd name="connsiteY4" fmla="*/ 19050 h 100012"/>
                  <a:gd name="connsiteX5" fmla="*/ 272467 w 482017"/>
                  <a:gd name="connsiteY5" fmla="*/ 0 h 100012"/>
                  <a:gd name="connsiteX6" fmla="*/ 0 w 482017"/>
                  <a:gd name="connsiteY6" fmla="*/ 26137 h 100012"/>
                  <a:gd name="connsiteX0" fmla="*/ 0 w 482017"/>
                  <a:gd name="connsiteY0" fmla="*/ 26137 h 100012"/>
                  <a:gd name="connsiteX1" fmla="*/ 151519 w 482017"/>
                  <a:gd name="connsiteY1" fmla="*/ 96644 h 100012"/>
                  <a:gd name="connsiteX2" fmla="*/ 222460 w 482017"/>
                  <a:gd name="connsiteY2" fmla="*/ 71437 h 100012"/>
                  <a:gd name="connsiteX3" fmla="*/ 327235 w 482017"/>
                  <a:gd name="connsiteY3" fmla="*/ 100012 h 100012"/>
                  <a:gd name="connsiteX4" fmla="*/ 482017 w 482017"/>
                  <a:gd name="connsiteY4" fmla="*/ 19050 h 100012"/>
                  <a:gd name="connsiteX5" fmla="*/ 272467 w 482017"/>
                  <a:gd name="connsiteY5" fmla="*/ 0 h 100012"/>
                  <a:gd name="connsiteX6" fmla="*/ 0 w 482017"/>
                  <a:gd name="connsiteY6" fmla="*/ 26137 h 100012"/>
                  <a:gd name="connsiteX0" fmla="*/ 0 w 482017"/>
                  <a:gd name="connsiteY0" fmla="*/ 26137 h 96644"/>
                  <a:gd name="connsiteX1" fmla="*/ 151519 w 482017"/>
                  <a:gd name="connsiteY1" fmla="*/ 96644 h 96644"/>
                  <a:gd name="connsiteX2" fmla="*/ 222460 w 482017"/>
                  <a:gd name="connsiteY2" fmla="*/ 71437 h 96644"/>
                  <a:gd name="connsiteX3" fmla="*/ 336071 w 482017"/>
                  <a:gd name="connsiteY3" fmla="*/ 93043 h 96644"/>
                  <a:gd name="connsiteX4" fmla="*/ 482017 w 482017"/>
                  <a:gd name="connsiteY4" fmla="*/ 19050 h 96644"/>
                  <a:gd name="connsiteX5" fmla="*/ 272467 w 482017"/>
                  <a:gd name="connsiteY5" fmla="*/ 0 h 96644"/>
                  <a:gd name="connsiteX6" fmla="*/ 0 w 482017"/>
                  <a:gd name="connsiteY6" fmla="*/ 26137 h 96644"/>
                  <a:gd name="connsiteX0" fmla="*/ 0 w 473180"/>
                  <a:gd name="connsiteY0" fmla="*/ 26137 h 96644"/>
                  <a:gd name="connsiteX1" fmla="*/ 151519 w 473180"/>
                  <a:gd name="connsiteY1" fmla="*/ 96644 h 96644"/>
                  <a:gd name="connsiteX2" fmla="*/ 222460 w 473180"/>
                  <a:gd name="connsiteY2" fmla="*/ 71437 h 96644"/>
                  <a:gd name="connsiteX3" fmla="*/ 336071 w 473180"/>
                  <a:gd name="connsiteY3" fmla="*/ 93043 h 96644"/>
                  <a:gd name="connsiteX4" fmla="*/ 473180 w 473180"/>
                  <a:gd name="connsiteY4" fmla="*/ 19050 h 96644"/>
                  <a:gd name="connsiteX5" fmla="*/ 272467 w 473180"/>
                  <a:gd name="connsiteY5" fmla="*/ 0 h 96644"/>
                  <a:gd name="connsiteX6" fmla="*/ 0 w 473180"/>
                  <a:gd name="connsiteY6" fmla="*/ 26137 h 96644"/>
                  <a:gd name="connsiteX0" fmla="*/ 0 w 473180"/>
                  <a:gd name="connsiteY0" fmla="*/ 26137 h 96644"/>
                  <a:gd name="connsiteX1" fmla="*/ 151519 w 473180"/>
                  <a:gd name="connsiteY1" fmla="*/ 96644 h 96644"/>
                  <a:gd name="connsiteX2" fmla="*/ 243079 w 473180"/>
                  <a:gd name="connsiteY2" fmla="*/ 70044 h 96644"/>
                  <a:gd name="connsiteX3" fmla="*/ 336071 w 473180"/>
                  <a:gd name="connsiteY3" fmla="*/ 93043 h 96644"/>
                  <a:gd name="connsiteX4" fmla="*/ 473180 w 473180"/>
                  <a:gd name="connsiteY4" fmla="*/ 19050 h 96644"/>
                  <a:gd name="connsiteX5" fmla="*/ 272467 w 473180"/>
                  <a:gd name="connsiteY5" fmla="*/ 0 h 96644"/>
                  <a:gd name="connsiteX6" fmla="*/ 0 w 473180"/>
                  <a:gd name="connsiteY6" fmla="*/ 26137 h 96644"/>
                  <a:gd name="connsiteX0" fmla="*/ 0 w 422124"/>
                  <a:gd name="connsiteY0" fmla="*/ 18704 h 96644"/>
                  <a:gd name="connsiteX1" fmla="*/ 100463 w 422124"/>
                  <a:gd name="connsiteY1" fmla="*/ 96644 h 96644"/>
                  <a:gd name="connsiteX2" fmla="*/ 192023 w 422124"/>
                  <a:gd name="connsiteY2" fmla="*/ 70044 h 96644"/>
                  <a:gd name="connsiteX3" fmla="*/ 285015 w 422124"/>
                  <a:gd name="connsiteY3" fmla="*/ 93043 h 96644"/>
                  <a:gd name="connsiteX4" fmla="*/ 422124 w 422124"/>
                  <a:gd name="connsiteY4" fmla="*/ 19050 h 96644"/>
                  <a:gd name="connsiteX5" fmla="*/ 221411 w 422124"/>
                  <a:gd name="connsiteY5" fmla="*/ 0 h 96644"/>
                  <a:gd name="connsiteX6" fmla="*/ 0 w 422124"/>
                  <a:gd name="connsiteY6" fmla="*/ 18704 h 96644"/>
                  <a:gd name="connsiteX0" fmla="*/ 0 w 374996"/>
                  <a:gd name="connsiteY0" fmla="*/ 18704 h 96644"/>
                  <a:gd name="connsiteX1" fmla="*/ 100463 w 374996"/>
                  <a:gd name="connsiteY1" fmla="*/ 96644 h 96644"/>
                  <a:gd name="connsiteX2" fmla="*/ 192023 w 374996"/>
                  <a:gd name="connsiteY2" fmla="*/ 70044 h 96644"/>
                  <a:gd name="connsiteX3" fmla="*/ 285015 w 374996"/>
                  <a:gd name="connsiteY3" fmla="*/ 93043 h 96644"/>
                  <a:gd name="connsiteX4" fmla="*/ 374996 w 374996"/>
                  <a:gd name="connsiteY4" fmla="*/ 13475 h 96644"/>
                  <a:gd name="connsiteX5" fmla="*/ 221411 w 374996"/>
                  <a:gd name="connsiteY5" fmla="*/ 0 h 96644"/>
                  <a:gd name="connsiteX6" fmla="*/ 0 w 374996"/>
                  <a:gd name="connsiteY6" fmla="*/ 18704 h 96644"/>
                  <a:gd name="connsiteX0" fmla="*/ 0 w 374996"/>
                  <a:gd name="connsiteY0" fmla="*/ 18704 h 96644"/>
                  <a:gd name="connsiteX1" fmla="*/ 100463 w 374996"/>
                  <a:gd name="connsiteY1" fmla="*/ 96644 h 96644"/>
                  <a:gd name="connsiteX2" fmla="*/ 195950 w 374996"/>
                  <a:gd name="connsiteY2" fmla="*/ 40310 h 96644"/>
                  <a:gd name="connsiteX3" fmla="*/ 285015 w 374996"/>
                  <a:gd name="connsiteY3" fmla="*/ 93043 h 96644"/>
                  <a:gd name="connsiteX4" fmla="*/ 374996 w 374996"/>
                  <a:gd name="connsiteY4" fmla="*/ 13475 h 96644"/>
                  <a:gd name="connsiteX5" fmla="*/ 221411 w 374996"/>
                  <a:gd name="connsiteY5" fmla="*/ 0 h 96644"/>
                  <a:gd name="connsiteX6" fmla="*/ 0 w 374996"/>
                  <a:gd name="connsiteY6" fmla="*/ 18704 h 96644"/>
                  <a:gd name="connsiteX0" fmla="*/ 0 w 374996"/>
                  <a:gd name="connsiteY0" fmla="*/ 18704 h 93043"/>
                  <a:gd name="connsiteX1" fmla="*/ 96536 w 374996"/>
                  <a:gd name="connsiteY1" fmla="*/ 72485 h 93043"/>
                  <a:gd name="connsiteX2" fmla="*/ 195950 w 374996"/>
                  <a:gd name="connsiteY2" fmla="*/ 40310 h 93043"/>
                  <a:gd name="connsiteX3" fmla="*/ 285015 w 374996"/>
                  <a:gd name="connsiteY3" fmla="*/ 93043 h 93043"/>
                  <a:gd name="connsiteX4" fmla="*/ 374996 w 374996"/>
                  <a:gd name="connsiteY4" fmla="*/ 13475 h 93043"/>
                  <a:gd name="connsiteX5" fmla="*/ 221411 w 374996"/>
                  <a:gd name="connsiteY5" fmla="*/ 0 h 93043"/>
                  <a:gd name="connsiteX6" fmla="*/ 0 w 374996"/>
                  <a:gd name="connsiteY6" fmla="*/ 18704 h 93043"/>
                  <a:gd name="connsiteX0" fmla="*/ 0 w 374996"/>
                  <a:gd name="connsiteY0" fmla="*/ 18704 h 76318"/>
                  <a:gd name="connsiteX1" fmla="*/ 96536 w 374996"/>
                  <a:gd name="connsiteY1" fmla="*/ 72485 h 76318"/>
                  <a:gd name="connsiteX2" fmla="*/ 195950 w 374996"/>
                  <a:gd name="connsiteY2" fmla="*/ 40310 h 76318"/>
                  <a:gd name="connsiteX3" fmla="*/ 300724 w 374996"/>
                  <a:gd name="connsiteY3" fmla="*/ 76318 h 76318"/>
                  <a:gd name="connsiteX4" fmla="*/ 374996 w 374996"/>
                  <a:gd name="connsiteY4" fmla="*/ 13475 h 76318"/>
                  <a:gd name="connsiteX5" fmla="*/ 221411 w 374996"/>
                  <a:gd name="connsiteY5" fmla="*/ 0 h 76318"/>
                  <a:gd name="connsiteX6" fmla="*/ 0 w 374996"/>
                  <a:gd name="connsiteY6" fmla="*/ 18704 h 76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4996" h="76318">
                    <a:moveTo>
                      <a:pt x="0" y="18704"/>
                    </a:moveTo>
                    <a:lnTo>
                      <a:pt x="96536" y="72485"/>
                    </a:lnTo>
                    <a:lnTo>
                      <a:pt x="195950" y="40310"/>
                    </a:lnTo>
                    <a:lnTo>
                      <a:pt x="300724" y="76318"/>
                    </a:lnTo>
                    <a:lnTo>
                      <a:pt x="374996" y="13475"/>
                    </a:lnTo>
                    <a:lnTo>
                      <a:pt x="221411" y="0"/>
                    </a:lnTo>
                    <a:lnTo>
                      <a:pt x="0" y="18704"/>
                    </a:lnTo>
                    <a:close/>
                  </a:path>
                </a:pathLst>
              </a:custGeom>
              <a:solidFill>
                <a:srgbClr val="EFF0FF"/>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grpSp>
            <p:nvGrpSpPr>
              <p:cNvPr id="21" name="Group 20">
                <a:extLst>
                  <a:ext uri="{FF2B5EF4-FFF2-40B4-BE49-F238E27FC236}">
                    <a16:creationId xmlns:a16="http://schemas.microsoft.com/office/drawing/2014/main" id="{B807CDC9-95CA-F70F-FF4A-2FCF571E4398}"/>
                  </a:ext>
                </a:extLst>
              </p:cNvPr>
              <p:cNvGrpSpPr/>
              <p:nvPr/>
            </p:nvGrpSpPr>
            <p:grpSpPr>
              <a:xfrm>
                <a:off x="4987454" y="1270812"/>
                <a:ext cx="1482928" cy="1936560"/>
                <a:chOff x="7678445" y="1964827"/>
                <a:chExt cx="1908309" cy="2774552"/>
              </a:xfrm>
              <a:scene3d>
                <a:camera prst="perspectiveFront"/>
                <a:lightRig rig="threePt" dir="t"/>
              </a:scene3d>
            </p:grpSpPr>
            <p:sp>
              <p:nvSpPr>
                <p:cNvPr id="22" name="Oval 12">
                  <a:extLst>
                    <a:ext uri="{FF2B5EF4-FFF2-40B4-BE49-F238E27FC236}">
                      <a16:creationId xmlns:a16="http://schemas.microsoft.com/office/drawing/2014/main" id="{26199D04-1B44-04D2-1104-08EB3A488FE7}"/>
                    </a:ext>
                  </a:extLst>
                </p:cNvPr>
                <p:cNvSpPr/>
                <p:nvPr/>
              </p:nvSpPr>
              <p:spPr>
                <a:xfrm>
                  <a:off x="7770881" y="2217414"/>
                  <a:ext cx="1712132" cy="2507849"/>
                </a:xfrm>
                <a:custGeom>
                  <a:avLst/>
                  <a:gdLst>
                    <a:gd name="connsiteX0" fmla="*/ 0 w 1201088"/>
                    <a:gd name="connsiteY0" fmla="*/ 575394 h 1150788"/>
                    <a:gd name="connsiteX1" fmla="*/ 600544 w 1201088"/>
                    <a:gd name="connsiteY1" fmla="*/ 0 h 1150788"/>
                    <a:gd name="connsiteX2" fmla="*/ 1201088 w 1201088"/>
                    <a:gd name="connsiteY2" fmla="*/ 575394 h 1150788"/>
                    <a:gd name="connsiteX3" fmla="*/ 600544 w 1201088"/>
                    <a:gd name="connsiteY3" fmla="*/ 1150788 h 1150788"/>
                    <a:gd name="connsiteX4" fmla="*/ 0 w 1201088"/>
                    <a:gd name="connsiteY4" fmla="*/ 575394 h 1150788"/>
                    <a:gd name="connsiteX0" fmla="*/ 0 w 1201088"/>
                    <a:gd name="connsiteY0" fmla="*/ 575394 h 1150788"/>
                    <a:gd name="connsiteX1" fmla="*/ 600544 w 1201088"/>
                    <a:gd name="connsiteY1" fmla="*/ 0 h 1150788"/>
                    <a:gd name="connsiteX2" fmla="*/ 1201088 w 1201088"/>
                    <a:gd name="connsiteY2" fmla="*/ 575394 h 1150788"/>
                    <a:gd name="connsiteX3" fmla="*/ 600544 w 1201088"/>
                    <a:gd name="connsiteY3" fmla="*/ 1150788 h 1150788"/>
                    <a:gd name="connsiteX4" fmla="*/ 0 w 1201088"/>
                    <a:gd name="connsiteY4" fmla="*/ 575394 h 1150788"/>
                    <a:gd name="connsiteX0" fmla="*/ 0 w 1201088"/>
                    <a:gd name="connsiteY0" fmla="*/ 575394 h 1150788"/>
                    <a:gd name="connsiteX1" fmla="*/ 600544 w 1201088"/>
                    <a:gd name="connsiteY1" fmla="*/ 0 h 1150788"/>
                    <a:gd name="connsiteX2" fmla="*/ 1201088 w 1201088"/>
                    <a:gd name="connsiteY2" fmla="*/ 575394 h 1150788"/>
                    <a:gd name="connsiteX3" fmla="*/ 600544 w 1201088"/>
                    <a:gd name="connsiteY3" fmla="*/ 1150788 h 1150788"/>
                    <a:gd name="connsiteX4" fmla="*/ 0 w 1201088"/>
                    <a:gd name="connsiteY4" fmla="*/ 575394 h 1150788"/>
                    <a:gd name="connsiteX0" fmla="*/ 0 w 1201088"/>
                    <a:gd name="connsiteY0" fmla="*/ 575394 h 1150788"/>
                    <a:gd name="connsiteX1" fmla="*/ 600544 w 1201088"/>
                    <a:gd name="connsiteY1" fmla="*/ 0 h 1150788"/>
                    <a:gd name="connsiteX2" fmla="*/ 1201088 w 1201088"/>
                    <a:gd name="connsiteY2" fmla="*/ 575394 h 1150788"/>
                    <a:gd name="connsiteX3" fmla="*/ 600544 w 1201088"/>
                    <a:gd name="connsiteY3" fmla="*/ 1150788 h 1150788"/>
                    <a:gd name="connsiteX4" fmla="*/ 0 w 1201088"/>
                    <a:gd name="connsiteY4" fmla="*/ 575394 h 1150788"/>
                    <a:gd name="connsiteX0" fmla="*/ 24311 w 1225399"/>
                    <a:gd name="connsiteY0" fmla="*/ 575394 h 1150788"/>
                    <a:gd name="connsiteX1" fmla="*/ 624855 w 1225399"/>
                    <a:gd name="connsiteY1" fmla="*/ 0 h 1150788"/>
                    <a:gd name="connsiteX2" fmla="*/ 1225399 w 1225399"/>
                    <a:gd name="connsiteY2" fmla="*/ 575394 h 1150788"/>
                    <a:gd name="connsiteX3" fmla="*/ 624855 w 1225399"/>
                    <a:gd name="connsiteY3" fmla="*/ 1150788 h 1150788"/>
                    <a:gd name="connsiteX4" fmla="*/ 24311 w 1225399"/>
                    <a:gd name="connsiteY4" fmla="*/ 575394 h 1150788"/>
                    <a:gd name="connsiteX0" fmla="*/ 632 w 1201720"/>
                    <a:gd name="connsiteY0" fmla="*/ 575394 h 1150788"/>
                    <a:gd name="connsiteX1" fmla="*/ 601176 w 1201720"/>
                    <a:gd name="connsiteY1" fmla="*/ 0 h 1150788"/>
                    <a:gd name="connsiteX2" fmla="*/ 1201720 w 1201720"/>
                    <a:gd name="connsiteY2" fmla="*/ 575394 h 1150788"/>
                    <a:gd name="connsiteX3" fmla="*/ 601176 w 1201720"/>
                    <a:gd name="connsiteY3" fmla="*/ 1150788 h 1150788"/>
                    <a:gd name="connsiteX4" fmla="*/ 632 w 1201720"/>
                    <a:gd name="connsiteY4" fmla="*/ 575394 h 1150788"/>
                    <a:gd name="connsiteX0" fmla="*/ 632 w 1201720"/>
                    <a:gd name="connsiteY0" fmla="*/ 575394 h 1150788"/>
                    <a:gd name="connsiteX1" fmla="*/ 601176 w 1201720"/>
                    <a:gd name="connsiteY1" fmla="*/ 0 h 1150788"/>
                    <a:gd name="connsiteX2" fmla="*/ 1201720 w 1201720"/>
                    <a:gd name="connsiteY2" fmla="*/ 575394 h 1150788"/>
                    <a:gd name="connsiteX3" fmla="*/ 601176 w 1201720"/>
                    <a:gd name="connsiteY3" fmla="*/ 1150788 h 1150788"/>
                    <a:gd name="connsiteX4" fmla="*/ 632 w 1201720"/>
                    <a:gd name="connsiteY4" fmla="*/ 575394 h 1150788"/>
                    <a:gd name="connsiteX0" fmla="*/ 33966 w 1235054"/>
                    <a:gd name="connsiteY0" fmla="*/ 592052 h 1167446"/>
                    <a:gd name="connsiteX1" fmla="*/ 134705 w 1235054"/>
                    <a:gd name="connsiteY1" fmla="*/ 193460 h 1167446"/>
                    <a:gd name="connsiteX2" fmla="*/ 634510 w 1235054"/>
                    <a:gd name="connsiteY2" fmla="*/ 16658 h 1167446"/>
                    <a:gd name="connsiteX3" fmla="*/ 1235054 w 1235054"/>
                    <a:gd name="connsiteY3" fmla="*/ 592052 h 1167446"/>
                    <a:gd name="connsiteX4" fmla="*/ 634510 w 1235054"/>
                    <a:gd name="connsiteY4" fmla="*/ 1167446 h 1167446"/>
                    <a:gd name="connsiteX5" fmla="*/ 33966 w 1235054"/>
                    <a:gd name="connsiteY5" fmla="*/ 592052 h 1167446"/>
                    <a:gd name="connsiteX0" fmla="*/ 33966 w 1252356"/>
                    <a:gd name="connsiteY0" fmla="*/ 576322 h 1151716"/>
                    <a:gd name="connsiteX1" fmla="*/ 134705 w 1252356"/>
                    <a:gd name="connsiteY1" fmla="*/ 177730 h 1151716"/>
                    <a:gd name="connsiteX2" fmla="*/ 634510 w 1252356"/>
                    <a:gd name="connsiteY2" fmla="*/ 928 h 1151716"/>
                    <a:gd name="connsiteX3" fmla="*/ 1058697 w 1252356"/>
                    <a:gd name="connsiteY3" fmla="*/ 130705 h 1151716"/>
                    <a:gd name="connsiteX4" fmla="*/ 1235054 w 1252356"/>
                    <a:gd name="connsiteY4" fmla="*/ 576322 h 1151716"/>
                    <a:gd name="connsiteX5" fmla="*/ 634510 w 1252356"/>
                    <a:gd name="connsiteY5" fmla="*/ 1151716 h 1151716"/>
                    <a:gd name="connsiteX6" fmla="*/ 33966 w 1252356"/>
                    <a:gd name="connsiteY6" fmla="*/ 576322 h 1151716"/>
                    <a:gd name="connsiteX0" fmla="*/ 33966 w 1215019"/>
                    <a:gd name="connsiteY0" fmla="*/ 576322 h 1151722"/>
                    <a:gd name="connsiteX1" fmla="*/ 134705 w 1215019"/>
                    <a:gd name="connsiteY1" fmla="*/ 177730 h 1151722"/>
                    <a:gd name="connsiteX2" fmla="*/ 634510 w 1215019"/>
                    <a:gd name="connsiteY2" fmla="*/ 928 h 1151722"/>
                    <a:gd name="connsiteX3" fmla="*/ 1058697 w 1215019"/>
                    <a:gd name="connsiteY3" fmla="*/ 130705 h 1151722"/>
                    <a:gd name="connsiteX4" fmla="*/ 1193370 w 1215019"/>
                    <a:gd name="connsiteY4" fmla="*/ 564566 h 1151722"/>
                    <a:gd name="connsiteX5" fmla="*/ 634510 w 1215019"/>
                    <a:gd name="connsiteY5" fmla="*/ 1151716 h 1151722"/>
                    <a:gd name="connsiteX6" fmla="*/ 33966 w 1215019"/>
                    <a:gd name="connsiteY6" fmla="*/ 576322 h 1151722"/>
                    <a:gd name="connsiteX0" fmla="*/ 33966 w 1215019"/>
                    <a:gd name="connsiteY0" fmla="*/ 576322 h 1151722"/>
                    <a:gd name="connsiteX1" fmla="*/ 134705 w 1215019"/>
                    <a:gd name="connsiteY1" fmla="*/ 177730 h 1151722"/>
                    <a:gd name="connsiteX2" fmla="*/ 634510 w 1215019"/>
                    <a:gd name="connsiteY2" fmla="*/ 928 h 1151722"/>
                    <a:gd name="connsiteX3" fmla="*/ 1058697 w 1215019"/>
                    <a:gd name="connsiteY3" fmla="*/ 130705 h 1151722"/>
                    <a:gd name="connsiteX4" fmla="*/ 1193370 w 1215019"/>
                    <a:gd name="connsiteY4" fmla="*/ 564566 h 1151722"/>
                    <a:gd name="connsiteX5" fmla="*/ 634510 w 1215019"/>
                    <a:gd name="connsiteY5" fmla="*/ 1151716 h 1151722"/>
                    <a:gd name="connsiteX6" fmla="*/ 33966 w 1215019"/>
                    <a:gd name="connsiteY6" fmla="*/ 576322 h 1151722"/>
                    <a:gd name="connsiteX0" fmla="*/ 33966 w 1215019"/>
                    <a:gd name="connsiteY0" fmla="*/ 576322 h 1154653"/>
                    <a:gd name="connsiteX1" fmla="*/ 134705 w 1215019"/>
                    <a:gd name="connsiteY1" fmla="*/ 177730 h 1154653"/>
                    <a:gd name="connsiteX2" fmla="*/ 634510 w 1215019"/>
                    <a:gd name="connsiteY2" fmla="*/ 928 h 1154653"/>
                    <a:gd name="connsiteX3" fmla="*/ 1058697 w 1215019"/>
                    <a:gd name="connsiteY3" fmla="*/ 130705 h 1154653"/>
                    <a:gd name="connsiteX4" fmla="*/ 1193370 w 1215019"/>
                    <a:gd name="connsiteY4" fmla="*/ 564566 h 1154653"/>
                    <a:gd name="connsiteX5" fmla="*/ 634510 w 1215019"/>
                    <a:gd name="connsiteY5" fmla="*/ 1151716 h 1154653"/>
                    <a:gd name="connsiteX6" fmla="*/ 33966 w 1215019"/>
                    <a:gd name="connsiteY6" fmla="*/ 576322 h 1154653"/>
                    <a:gd name="connsiteX0" fmla="*/ 32954 w 1214007"/>
                    <a:gd name="connsiteY0" fmla="*/ 576322 h 1183672"/>
                    <a:gd name="connsiteX1" fmla="*/ 133693 w 1214007"/>
                    <a:gd name="connsiteY1" fmla="*/ 177730 h 1183672"/>
                    <a:gd name="connsiteX2" fmla="*/ 633498 w 1214007"/>
                    <a:gd name="connsiteY2" fmla="*/ 928 h 1183672"/>
                    <a:gd name="connsiteX3" fmla="*/ 1057685 w 1214007"/>
                    <a:gd name="connsiteY3" fmla="*/ 130705 h 1183672"/>
                    <a:gd name="connsiteX4" fmla="*/ 1192358 w 1214007"/>
                    <a:gd name="connsiteY4" fmla="*/ 564566 h 1183672"/>
                    <a:gd name="connsiteX5" fmla="*/ 619603 w 1214007"/>
                    <a:gd name="connsiteY5" fmla="*/ 1181107 h 1183672"/>
                    <a:gd name="connsiteX6" fmla="*/ 32954 w 1214007"/>
                    <a:gd name="connsiteY6" fmla="*/ 576322 h 1183672"/>
                    <a:gd name="connsiteX0" fmla="*/ 32954 w 1214007"/>
                    <a:gd name="connsiteY0" fmla="*/ 576322 h 1181173"/>
                    <a:gd name="connsiteX1" fmla="*/ 133693 w 1214007"/>
                    <a:gd name="connsiteY1" fmla="*/ 177730 h 1181173"/>
                    <a:gd name="connsiteX2" fmla="*/ 633498 w 1214007"/>
                    <a:gd name="connsiteY2" fmla="*/ 928 h 1181173"/>
                    <a:gd name="connsiteX3" fmla="*/ 1057685 w 1214007"/>
                    <a:gd name="connsiteY3" fmla="*/ 130705 h 1181173"/>
                    <a:gd name="connsiteX4" fmla="*/ 1192358 w 1214007"/>
                    <a:gd name="connsiteY4" fmla="*/ 564566 h 1181173"/>
                    <a:gd name="connsiteX5" fmla="*/ 619603 w 1214007"/>
                    <a:gd name="connsiteY5" fmla="*/ 1181107 h 1181173"/>
                    <a:gd name="connsiteX6" fmla="*/ 32954 w 1214007"/>
                    <a:gd name="connsiteY6" fmla="*/ 576322 h 1181173"/>
                    <a:gd name="connsiteX0" fmla="*/ 11987 w 1193040"/>
                    <a:gd name="connsiteY0" fmla="*/ 576322 h 1181173"/>
                    <a:gd name="connsiteX1" fmla="*/ 112726 w 1193040"/>
                    <a:gd name="connsiteY1" fmla="*/ 177730 h 1181173"/>
                    <a:gd name="connsiteX2" fmla="*/ 612531 w 1193040"/>
                    <a:gd name="connsiteY2" fmla="*/ 928 h 1181173"/>
                    <a:gd name="connsiteX3" fmla="*/ 1036718 w 1193040"/>
                    <a:gd name="connsiteY3" fmla="*/ 130705 h 1181173"/>
                    <a:gd name="connsiteX4" fmla="*/ 1171391 w 1193040"/>
                    <a:gd name="connsiteY4" fmla="*/ 564566 h 1181173"/>
                    <a:gd name="connsiteX5" fmla="*/ 598636 w 1193040"/>
                    <a:gd name="connsiteY5" fmla="*/ 1181107 h 1181173"/>
                    <a:gd name="connsiteX6" fmla="*/ 11987 w 1193040"/>
                    <a:gd name="connsiteY6" fmla="*/ 576322 h 1181173"/>
                    <a:gd name="connsiteX0" fmla="*/ 28406 w 1209459"/>
                    <a:gd name="connsiteY0" fmla="*/ 576322 h 1169422"/>
                    <a:gd name="connsiteX1" fmla="*/ 129145 w 1209459"/>
                    <a:gd name="connsiteY1" fmla="*/ 177730 h 1169422"/>
                    <a:gd name="connsiteX2" fmla="*/ 628950 w 1209459"/>
                    <a:gd name="connsiteY2" fmla="*/ 928 h 1169422"/>
                    <a:gd name="connsiteX3" fmla="*/ 1053137 w 1209459"/>
                    <a:gd name="connsiteY3" fmla="*/ 130705 h 1169422"/>
                    <a:gd name="connsiteX4" fmla="*/ 1187810 w 1209459"/>
                    <a:gd name="connsiteY4" fmla="*/ 564566 h 1169422"/>
                    <a:gd name="connsiteX5" fmla="*/ 552529 w 1209459"/>
                    <a:gd name="connsiteY5" fmla="*/ 1169351 h 1169422"/>
                    <a:gd name="connsiteX6" fmla="*/ 28406 w 1209459"/>
                    <a:gd name="connsiteY6" fmla="*/ 576322 h 1169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9459" h="1169422">
                      <a:moveTo>
                        <a:pt x="28406" y="576322"/>
                      </a:moveTo>
                      <a:cubicBezTo>
                        <a:pt x="-42158" y="411052"/>
                        <a:pt x="29054" y="273629"/>
                        <a:pt x="129145" y="177730"/>
                      </a:cubicBezTo>
                      <a:cubicBezTo>
                        <a:pt x="229236" y="81831"/>
                        <a:pt x="474951" y="8766"/>
                        <a:pt x="628950" y="928"/>
                      </a:cubicBezTo>
                      <a:cubicBezTo>
                        <a:pt x="782949" y="-6910"/>
                        <a:pt x="953046" y="34806"/>
                        <a:pt x="1053137" y="130705"/>
                      </a:cubicBezTo>
                      <a:cubicBezTo>
                        <a:pt x="1153228" y="226604"/>
                        <a:pt x="1255034" y="407134"/>
                        <a:pt x="1187810" y="564566"/>
                      </a:cubicBezTo>
                      <a:cubicBezTo>
                        <a:pt x="1211482" y="1016857"/>
                        <a:pt x="898603" y="1173270"/>
                        <a:pt x="552529" y="1169351"/>
                      </a:cubicBezTo>
                      <a:cubicBezTo>
                        <a:pt x="206455" y="1165432"/>
                        <a:pt x="98970" y="741592"/>
                        <a:pt x="28406" y="576322"/>
                      </a:cubicBezTo>
                      <a:close/>
                    </a:path>
                  </a:pathLst>
                </a:custGeom>
                <a:solidFill>
                  <a:srgbClr val="E8A06C"/>
                </a:solidFill>
                <a:ln w="12700" cap="flat" cmpd="sng" algn="ctr">
                  <a:noFill/>
                  <a:prstDash val="solid"/>
                  <a:miter lim="800000"/>
                </a:ln>
                <a:effectLst>
                  <a:outerShdw blurRad="50800" dist="88900" dir="5400000" sx="93000" sy="93000" algn="t" rotWithShape="0">
                    <a:sysClr val="windowText" lastClr="000000">
                      <a:alpha val="26000"/>
                    </a:sysClr>
                  </a:outerShdw>
                </a:effectLst>
              </p:spPr>
              <p:txBody>
                <a:bodyPr rtlCol="0" anchor="ctr"/>
                <a:lstStyle/>
                <a:p>
                  <a:pPr algn="ctr" defTabSz="457200">
                    <a:defRPr/>
                  </a:pPr>
                  <a:endParaRPr lang="en-US" sz="1530" kern="0" dirty="0">
                    <a:solidFill>
                      <a:prstClr val="white"/>
                    </a:solidFill>
                    <a:latin typeface="Calibri" panose="020F0502020204030204"/>
                  </a:endParaRPr>
                </a:p>
              </p:txBody>
            </p:sp>
            <p:sp>
              <p:nvSpPr>
                <p:cNvPr id="23" name="Freeform: Shape 23">
                  <a:extLst>
                    <a:ext uri="{FF2B5EF4-FFF2-40B4-BE49-F238E27FC236}">
                      <a16:creationId xmlns:a16="http://schemas.microsoft.com/office/drawing/2014/main" id="{89AE3100-7592-9AC2-DFDF-244005832BFE}"/>
                    </a:ext>
                  </a:extLst>
                </p:cNvPr>
                <p:cNvSpPr/>
                <p:nvPr/>
              </p:nvSpPr>
              <p:spPr>
                <a:xfrm>
                  <a:off x="7678445" y="1964827"/>
                  <a:ext cx="1908309" cy="1951762"/>
                </a:xfrm>
                <a:custGeom>
                  <a:avLst/>
                  <a:gdLst>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03288 w 1466662"/>
                    <a:gd name="connsiteY5" fmla="*/ 615636 h 1167897"/>
                    <a:gd name="connsiteX6" fmla="*/ 1466662 w 1466662"/>
                    <a:gd name="connsiteY6" fmla="*/ 615636 h 1167897"/>
                    <a:gd name="connsiteX7" fmla="*/ 1348967 w 1466662"/>
                    <a:gd name="connsiteY7" fmla="*/ 344032 h 1167897"/>
                    <a:gd name="connsiteX8" fmla="*/ 1412341 w 1466662"/>
                    <a:gd name="connsiteY8" fmla="*/ 316872 h 1167897"/>
                    <a:gd name="connsiteX9" fmla="*/ 995882 w 1466662"/>
                    <a:gd name="connsiteY9" fmla="*/ 108642 h 1167897"/>
                    <a:gd name="connsiteX10" fmla="*/ 1050202 w 1466662"/>
                    <a:gd name="connsiteY10" fmla="*/ 36214 h 1167897"/>
                    <a:gd name="connsiteX11" fmla="*/ 516048 w 1466662"/>
                    <a:gd name="connsiteY11" fmla="*/ 72428 h 1167897"/>
                    <a:gd name="connsiteX12" fmla="*/ 570369 w 1466662"/>
                    <a:gd name="connsiteY12" fmla="*/ 0 h 1167897"/>
                    <a:gd name="connsiteX13" fmla="*/ 181070 w 1466662"/>
                    <a:gd name="connsiteY13" fmla="*/ 280658 h 1167897"/>
                    <a:gd name="connsiteX14" fmla="*/ 135802 w 1466662"/>
                    <a:gd name="connsiteY14" fmla="*/ 244444 h 1167897"/>
                    <a:gd name="connsiteX15" fmla="*/ 72428 w 1466662"/>
                    <a:gd name="connsiteY15" fmla="*/ 624689 h 1167897"/>
                    <a:gd name="connsiteX16" fmla="*/ 0 w 1466662"/>
                    <a:gd name="connsiteY16" fmla="*/ 561315 h 1167897"/>
                    <a:gd name="connsiteX17" fmla="*/ 135802 w 1466662"/>
                    <a:gd name="connsiteY17" fmla="*/ 1167897 h 1167897"/>
                    <a:gd name="connsiteX18" fmla="*/ 181070 w 1466662"/>
                    <a:gd name="connsiteY18" fmla="*/ 1032095 h 1167897"/>
                    <a:gd name="connsiteX19" fmla="*/ 199177 w 1466662"/>
                    <a:gd name="connsiteY19"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03288 w 1466662"/>
                    <a:gd name="connsiteY5" fmla="*/ 615636 h 1167897"/>
                    <a:gd name="connsiteX6" fmla="*/ 1466662 w 1466662"/>
                    <a:gd name="connsiteY6" fmla="*/ 615636 h 1167897"/>
                    <a:gd name="connsiteX7" fmla="*/ 1348967 w 1466662"/>
                    <a:gd name="connsiteY7" fmla="*/ 344032 h 1167897"/>
                    <a:gd name="connsiteX8" fmla="*/ 1412341 w 1466662"/>
                    <a:gd name="connsiteY8" fmla="*/ 316872 h 1167897"/>
                    <a:gd name="connsiteX9" fmla="*/ 995882 w 1466662"/>
                    <a:gd name="connsiteY9" fmla="*/ 108642 h 1167897"/>
                    <a:gd name="connsiteX10" fmla="*/ 1050202 w 1466662"/>
                    <a:gd name="connsiteY10" fmla="*/ 36214 h 1167897"/>
                    <a:gd name="connsiteX11" fmla="*/ 516048 w 1466662"/>
                    <a:gd name="connsiteY11" fmla="*/ 72428 h 1167897"/>
                    <a:gd name="connsiteX12" fmla="*/ 570369 w 1466662"/>
                    <a:gd name="connsiteY12" fmla="*/ 0 h 1167897"/>
                    <a:gd name="connsiteX13" fmla="*/ 336228 w 1466662"/>
                    <a:gd name="connsiteY13" fmla="*/ 80798 h 1167897"/>
                    <a:gd name="connsiteX14" fmla="*/ 181070 w 1466662"/>
                    <a:gd name="connsiteY14" fmla="*/ 280658 h 1167897"/>
                    <a:gd name="connsiteX15" fmla="*/ 135802 w 1466662"/>
                    <a:gd name="connsiteY15" fmla="*/ 244444 h 1167897"/>
                    <a:gd name="connsiteX16" fmla="*/ 72428 w 1466662"/>
                    <a:gd name="connsiteY16" fmla="*/ 624689 h 1167897"/>
                    <a:gd name="connsiteX17" fmla="*/ 0 w 1466662"/>
                    <a:gd name="connsiteY17" fmla="*/ 561315 h 1167897"/>
                    <a:gd name="connsiteX18" fmla="*/ 135802 w 1466662"/>
                    <a:gd name="connsiteY18" fmla="*/ 1167897 h 1167897"/>
                    <a:gd name="connsiteX19" fmla="*/ 181070 w 1466662"/>
                    <a:gd name="connsiteY19" fmla="*/ 1032095 h 1167897"/>
                    <a:gd name="connsiteX20" fmla="*/ 199177 w 1466662"/>
                    <a:gd name="connsiteY20"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03288 w 1466662"/>
                    <a:gd name="connsiteY5" fmla="*/ 615636 h 1167897"/>
                    <a:gd name="connsiteX6" fmla="*/ 1466662 w 1466662"/>
                    <a:gd name="connsiteY6" fmla="*/ 615636 h 1167897"/>
                    <a:gd name="connsiteX7" fmla="*/ 1348967 w 1466662"/>
                    <a:gd name="connsiteY7" fmla="*/ 344032 h 1167897"/>
                    <a:gd name="connsiteX8" fmla="*/ 1412341 w 1466662"/>
                    <a:gd name="connsiteY8" fmla="*/ 316872 h 1167897"/>
                    <a:gd name="connsiteX9" fmla="*/ 995882 w 1466662"/>
                    <a:gd name="connsiteY9" fmla="*/ 108642 h 1167897"/>
                    <a:gd name="connsiteX10" fmla="*/ 1050202 w 1466662"/>
                    <a:gd name="connsiteY10" fmla="*/ 36214 h 1167897"/>
                    <a:gd name="connsiteX11" fmla="*/ 760091 w 1466662"/>
                    <a:gd name="connsiteY11" fmla="*/ 16504 h 1167897"/>
                    <a:gd name="connsiteX12" fmla="*/ 516048 w 1466662"/>
                    <a:gd name="connsiteY12" fmla="*/ 72428 h 1167897"/>
                    <a:gd name="connsiteX13" fmla="*/ 570369 w 1466662"/>
                    <a:gd name="connsiteY13" fmla="*/ 0 h 1167897"/>
                    <a:gd name="connsiteX14" fmla="*/ 336228 w 1466662"/>
                    <a:gd name="connsiteY14" fmla="*/ 80798 h 1167897"/>
                    <a:gd name="connsiteX15" fmla="*/ 181070 w 1466662"/>
                    <a:gd name="connsiteY15" fmla="*/ 280658 h 1167897"/>
                    <a:gd name="connsiteX16" fmla="*/ 135802 w 1466662"/>
                    <a:gd name="connsiteY16" fmla="*/ 244444 h 1167897"/>
                    <a:gd name="connsiteX17" fmla="*/ 72428 w 1466662"/>
                    <a:gd name="connsiteY17" fmla="*/ 624689 h 1167897"/>
                    <a:gd name="connsiteX18" fmla="*/ 0 w 1466662"/>
                    <a:gd name="connsiteY18" fmla="*/ 561315 h 1167897"/>
                    <a:gd name="connsiteX19" fmla="*/ 135802 w 1466662"/>
                    <a:gd name="connsiteY19" fmla="*/ 1167897 h 1167897"/>
                    <a:gd name="connsiteX20" fmla="*/ 181070 w 1466662"/>
                    <a:gd name="connsiteY20" fmla="*/ 1032095 h 1167897"/>
                    <a:gd name="connsiteX21" fmla="*/ 199177 w 1466662"/>
                    <a:gd name="connsiteY21"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03288 w 1466662"/>
                    <a:gd name="connsiteY5" fmla="*/ 615636 h 1167897"/>
                    <a:gd name="connsiteX6" fmla="*/ 1466662 w 1466662"/>
                    <a:gd name="connsiteY6" fmla="*/ 615636 h 1167897"/>
                    <a:gd name="connsiteX7" fmla="*/ 1348967 w 1466662"/>
                    <a:gd name="connsiteY7" fmla="*/ 344032 h 1167897"/>
                    <a:gd name="connsiteX8" fmla="*/ 1412341 w 1466662"/>
                    <a:gd name="connsiteY8" fmla="*/ 316872 h 1167897"/>
                    <a:gd name="connsiteX9" fmla="*/ 1241103 w 1466662"/>
                    <a:gd name="connsiteY9" fmla="*/ 161760 h 1167897"/>
                    <a:gd name="connsiteX10" fmla="*/ 995882 w 1466662"/>
                    <a:gd name="connsiteY10" fmla="*/ 108642 h 1167897"/>
                    <a:gd name="connsiteX11" fmla="*/ 1050202 w 1466662"/>
                    <a:gd name="connsiteY11" fmla="*/ 36214 h 1167897"/>
                    <a:gd name="connsiteX12" fmla="*/ 760091 w 1466662"/>
                    <a:gd name="connsiteY12" fmla="*/ 16504 h 1167897"/>
                    <a:gd name="connsiteX13" fmla="*/ 516048 w 1466662"/>
                    <a:gd name="connsiteY13" fmla="*/ 72428 h 1167897"/>
                    <a:gd name="connsiteX14" fmla="*/ 570369 w 1466662"/>
                    <a:gd name="connsiteY14" fmla="*/ 0 h 1167897"/>
                    <a:gd name="connsiteX15" fmla="*/ 336228 w 1466662"/>
                    <a:gd name="connsiteY15" fmla="*/ 80798 h 1167897"/>
                    <a:gd name="connsiteX16" fmla="*/ 181070 w 1466662"/>
                    <a:gd name="connsiteY16" fmla="*/ 280658 h 1167897"/>
                    <a:gd name="connsiteX17" fmla="*/ 135802 w 1466662"/>
                    <a:gd name="connsiteY17" fmla="*/ 244444 h 1167897"/>
                    <a:gd name="connsiteX18" fmla="*/ 72428 w 1466662"/>
                    <a:gd name="connsiteY18" fmla="*/ 624689 h 1167897"/>
                    <a:gd name="connsiteX19" fmla="*/ 0 w 1466662"/>
                    <a:gd name="connsiteY19" fmla="*/ 561315 h 1167897"/>
                    <a:gd name="connsiteX20" fmla="*/ 135802 w 1466662"/>
                    <a:gd name="connsiteY20" fmla="*/ 1167897 h 1167897"/>
                    <a:gd name="connsiteX21" fmla="*/ 181070 w 1466662"/>
                    <a:gd name="connsiteY21" fmla="*/ 1032095 h 1167897"/>
                    <a:gd name="connsiteX22" fmla="*/ 199177 w 1466662"/>
                    <a:gd name="connsiteY22"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03288 w 1466662"/>
                    <a:gd name="connsiteY5" fmla="*/ 615636 h 1167897"/>
                    <a:gd name="connsiteX6" fmla="*/ 1466662 w 1466662"/>
                    <a:gd name="connsiteY6" fmla="*/ 615636 h 1167897"/>
                    <a:gd name="connsiteX7" fmla="*/ 1426841 w 1466662"/>
                    <a:gd name="connsiteY7" fmla="*/ 466560 h 1167897"/>
                    <a:gd name="connsiteX8" fmla="*/ 1348967 w 1466662"/>
                    <a:gd name="connsiteY8" fmla="*/ 344032 h 1167897"/>
                    <a:gd name="connsiteX9" fmla="*/ 1412341 w 1466662"/>
                    <a:gd name="connsiteY9" fmla="*/ 316872 h 1167897"/>
                    <a:gd name="connsiteX10" fmla="*/ 1241103 w 1466662"/>
                    <a:gd name="connsiteY10" fmla="*/ 161760 h 1167897"/>
                    <a:gd name="connsiteX11" fmla="*/ 995882 w 1466662"/>
                    <a:gd name="connsiteY11" fmla="*/ 108642 h 1167897"/>
                    <a:gd name="connsiteX12" fmla="*/ 1050202 w 1466662"/>
                    <a:gd name="connsiteY12" fmla="*/ 36214 h 1167897"/>
                    <a:gd name="connsiteX13" fmla="*/ 760091 w 1466662"/>
                    <a:gd name="connsiteY13" fmla="*/ 16504 h 1167897"/>
                    <a:gd name="connsiteX14" fmla="*/ 516048 w 1466662"/>
                    <a:gd name="connsiteY14" fmla="*/ 72428 h 1167897"/>
                    <a:gd name="connsiteX15" fmla="*/ 570369 w 1466662"/>
                    <a:gd name="connsiteY15" fmla="*/ 0 h 1167897"/>
                    <a:gd name="connsiteX16" fmla="*/ 336228 w 1466662"/>
                    <a:gd name="connsiteY16" fmla="*/ 80798 h 1167897"/>
                    <a:gd name="connsiteX17" fmla="*/ 181070 w 1466662"/>
                    <a:gd name="connsiteY17" fmla="*/ 280658 h 1167897"/>
                    <a:gd name="connsiteX18" fmla="*/ 135802 w 1466662"/>
                    <a:gd name="connsiteY18" fmla="*/ 244444 h 1167897"/>
                    <a:gd name="connsiteX19" fmla="*/ 72428 w 1466662"/>
                    <a:gd name="connsiteY19" fmla="*/ 624689 h 1167897"/>
                    <a:gd name="connsiteX20" fmla="*/ 0 w 1466662"/>
                    <a:gd name="connsiteY20" fmla="*/ 561315 h 1167897"/>
                    <a:gd name="connsiteX21" fmla="*/ 135802 w 1466662"/>
                    <a:gd name="connsiteY21" fmla="*/ 1167897 h 1167897"/>
                    <a:gd name="connsiteX22" fmla="*/ 181070 w 1466662"/>
                    <a:gd name="connsiteY22" fmla="*/ 1032095 h 1167897"/>
                    <a:gd name="connsiteX23" fmla="*/ 199177 w 1466662"/>
                    <a:gd name="connsiteY23"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14935 w 1466662"/>
                    <a:gd name="connsiteY5" fmla="*/ 823748 h 1167897"/>
                    <a:gd name="connsiteX6" fmla="*/ 1403288 w 1466662"/>
                    <a:gd name="connsiteY6" fmla="*/ 615636 h 1167897"/>
                    <a:gd name="connsiteX7" fmla="*/ 1466662 w 1466662"/>
                    <a:gd name="connsiteY7" fmla="*/ 615636 h 1167897"/>
                    <a:gd name="connsiteX8" fmla="*/ 1426841 w 1466662"/>
                    <a:gd name="connsiteY8" fmla="*/ 466560 h 1167897"/>
                    <a:gd name="connsiteX9" fmla="*/ 1348967 w 1466662"/>
                    <a:gd name="connsiteY9" fmla="*/ 344032 h 1167897"/>
                    <a:gd name="connsiteX10" fmla="*/ 1412341 w 1466662"/>
                    <a:gd name="connsiteY10" fmla="*/ 316872 h 1167897"/>
                    <a:gd name="connsiteX11" fmla="*/ 1241103 w 1466662"/>
                    <a:gd name="connsiteY11" fmla="*/ 161760 h 1167897"/>
                    <a:gd name="connsiteX12" fmla="*/ 995882 w 1466662"/>
                    <a:gd name="connsiteY12" fmla="*/ 108642 h 1167897"/>
                    <a:gd name="connsiteX13" fmla="*/ 1050202 w 1466662"/>
                    <a:gd name="connsiteY13" fmla="*/ 36214 h 1167897"/>
                    <a:gd name="connsiteX14" fmla="*/ 760091 w 1466662"/>
                    <a:gd name="connsiteY14" fmla="*/ 16504 h 1167897"/>
                    <a:gd name="connsiteX15" fmla="*/ 516048 w 1466662"/>
                    <a:gd name="connsiteY15" fmla="*/ 72428 h 1167897"/>
                    <a:gd name="connsiteX16" fmla="*/ 570369 w 1466662"/>
                    <a:gd name="connsiteY16" fmla="*/ 0 h 1167897"/>
                    <a:gd name="connsiteX17" fmla="*/ 336228 w 1466662"/>
                    <a:gd name="connsiteY17" fmla="*/ 80798 h 1167897"/>
                    <a:gd name="connsiteX18" fmla="*/ 181070 w 1466662"/>
                    <a:gd name="connsiteY18" fmla="*/ 280658 h 1167897"/>
                    <a:gd name="connsiteX19" fmla="*/ 135802 w 1466662"/>
                    <a:gd name="connsiteY19" fmla="*/ 244444 h 1167897"/>
                    <a:gd name="connsiteX20" fmla="*/ 72428 w 1466662"/>
                    <a:gd name="connsiteY20" fmla="*/ 624689 h 1167897"/>
                    <a:gd name="connsiteX21" fmla="*/ 0 w 1466662"/>
                    <a:gd name="connsiteY21" fmla="*/ 561315 h 1167897"/>
                    <a:gd name="connsiteX22" fmla="*/ 135802 w 1466662"/>
                    <a:gd name="connsiteY22" fmla="*/ 1167897 h 1167897"/>
                    <a:gd name="connsiteX23" fmla="*/ 181070 w 1466662"/>
                    <a:gd name="connsiteY23" fmla="*/ 1032095 h 1167897"/>
                    <a:gd name="connsiteX24" fmla="*/ 199177 w 1466662"/>
                    <a:gd name="connsiteY24"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14935 w 1466662"/>
                    <a:gd name="connsiteY5" fmla="*/ 823748 h 1167897"/>
                    <a:gd name="connsiteX6" fmla="*/ 1403288 w 1466662"/>
                    <a:gd name="connsiteY6" fmla="*/ 615636 h 1167897"/>
                    <a:gd name="connsiteX7" fmla="*/ 1466662 w 1466662"/>
                    <a:gd name="connsiteY7" fmla="*/ 615636 h 1167897"/>
                    <a:gd name="connsiteX8" fmla="*/ 1426841 w 1466662"/>
                    <a:gd name="connsiteY8" fmla="*/ 466560 h 1167897"/>
                    <a:gd name="connsiteX9" fmla="*/ 1348967 w 1466662"/>
                    <a:gd name="connsiteY9" fmla="*/ 344032 h 1167897"/>
                    <a:gd name="connsiteX10" fmla="*/ 1412341 w 1466662"/>
                    <a:gd name="connsiteY10" fmla="*/ 316872 h 1167897"/>
                    <a:gd name="connsiteX11" fmla="*/ 1241103 w 1466662"/>
                    <a:gd name="connsiteY11" fmla="*/ 161760 h 1167897"/>
                    <a:gd name="connsiteX12" fmla="*/ 995882 w 1466662"/>
                    <a:gd name="connsiteY12" fmla="*/ 108642 h 1167897"/>
                    <a:gd name="connsiteX13" fmla="*/ 1050202 w 1466662"/>
                    <a:gd name="connsiteY13" fmla="*/ 36214 h 1167897"/>
                    <a:gd name="connsiteX14" fmla="*/ 760091 w 1466662"/>
                    <a:gd name="connsiteY14" fmla="*/ 16504 h 1167897"/>
                    <a:gd name="connsiteX15" fmla="*/ 516048 w 1466662"/>
                    <a:gd name="connsiteY15" fmla="*/ 72428 h 1167897"/>
                    <a:gd name="connsiteX16" fmla="*/ 570369 w 1466662"/>
                    <a:gd name="connsiteY16" fmla="*/ 0 h 1167897"/>
                    <a:gd name="connsiteX17" fmla="*/ 336228 w 1466662"/>
                    <a:gd name="connsiteY17" fmla="*/ 80798 h 1167897"/>
                    <a:gd name="connsiteX18" fmla="*/ 231453 w 1466662"/>
                    <a:gd name="connsiteY18" fmla="*/ 161760 h 1167897"/>
                    <a:gd name="connsiteX19" fmla="*/ 181070 w 1466662"/>
                    <a:gd name="connsiteY19" fmla="*/ 280658 h 1167897"/>
                    <a:gd name="connsiteX20" fmla="*/ 135802 w 1466662"/>
                    <a:gd name="connsiteY20" fmla="*/ 244444 h 1167897"/>
                    <a:gd name="connsiteX21" fmla="*/ 72428 w 1466662"/>
                    <a:gd name="connsiteY21" fmla="*/ 624689 h 1167897"/>
                    <a:gd name="connsiteX22" fmla="*/ 0 w 1466662"/>
                    <a:gd name="connsiteY22" fmla="*/ 561315 h 1167897"/>
                    <a:gd name="connsiteX23" fmla="*/ 135802 w 1466662"/>
                    <a:gd name="connsiteY23" fmla="*/ 1167897 h 1167897"/>
                    <a:gd name="connsiteX24" fmla="*/ 181070 w 1466662"/>
                    <a:gd name="connsiteY24" fmla="*/ 1032095 h 1167897"/>
                    <a:gd name="connsiteX25" fmla="*/ 199177 w 1466662"/>
                    <a:gd name="connsiteY25"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14935 w 1466662"/>
                    <a:gd name="connsiteY5" fmla="*/ 823748 h 1167897"/>
                    <a:gd name="connsiteX6" fmla="*/ 1403288 w 1466662"/>
                    <a:gd name="connsiteY6" fmla="*/ 615636 h 1167897"/>
                    <a:gd name="connsiteX7" fmla="*/ 1466662 w 1466662"/>
                    <a:gd name="connsiteY7" fmla="*/ 615636 h 1167897"/>
                    <a:gd name="connsiteX8" fmla="*/ 1426841 w 1466662"/>
                    <a:gd name="connsiteY8" fmla="*/ 466560 h 1167897"/>
                    <a:gd name="connsiteX9" fmla="*/ 1348967 w 1466662"/>
                    <a:gd name="connsiteY9" fmla="*/ 344032 h 1167897"/>
                    <a:gd name="connsiteX10" fmla="*/ 1412341 w 1466662"/>
                    <a:gd name="connsiteY10" fmla="*/ 316872 h 1167897"/>
                    <a:gd name="connsiteX11" fmla="*/ 1241103 w 1466662"/>
                    <a:gd name="connsiteY11" fmla="*/ 161760 h 1167897"/>
                    <a:gd name="connsiteX12" fmla="*/ 995882 w 1466662"/>
                    <a:gd name="connsiteY12" fmla="*/ 108642 h 1167897"/>
                    <a:gd name="connsiteX13" fmla="*/ 1050202 w 1466662"/>
                    <a:gd name="connsiteY13" fmla="*/ 36214 h 1167897"/>
                    <a:gd name="connsiteX14" fmla="*/ 760091 w 1466662"/>
                    <a:gd name="connsiteY14" fmla="*/ 16504 h 1167897"/>
                    <a:gd name="connsiteX15" fmla="*/ 516048 w 1466662"/>
                    <a:gd name="connsiteY15" fmla="*/ 72428 h 1167897"/>
                    <a:gd name="connsiteX16" fmla="*/ 570369 w 1466662"/>
                    <a:gd name="connsiteY16" fmla="*/ 0 h 1167897"/>
                    <a:gd name="connsiteX17" fmla="*/ 336228 w 1466662"/>
                    <a:gd name="connsiteY17" fmla="*/ 80798 h 1167897"/>
                    <a:gd name="connsiteX18" fmla="*/ 231453 w 1466662"/>
                    <a:gd name="connsiteY18" fmla="*/ 161760 h 1167897"/>
                    <a:gd name="connsiteX19" fmla="*/ 181070 w 1466662"/>
                    <a:gd name="connsiteY19" fmla="*/ 280658 h 1167897"/>
                    <a:gd name="connsiteX20" fmla="*/ 95321 w 1466662"/>
                    <a:gd name="connsiteY20" fmla="*/ 225394 h 1167897"/>
                    <a:gd name="connsiteX21" fmla="*/ 72428 w 1466662"/>
                    <a:gd name="connsiteY21" fmla="*/ 624689 h 1167897"/>
                    <a:gd name="connsiteX22" fmla="*/ 0 w 1466662"/>
                    <a:gd name="connsiteY22" fmla="*/ 561315 h 1167897"/>
                    <a:gd name="connsiteX23" fmla="*/ 135802 w 1466662"/>
                    <a:gd name="connsiteY23" fmla="*/ 1167897 h 1167897"/>
                    <a:gd name="connsiteX24" fmla="*/ 181070 w 1466662"/>
                    <a:gd name="connsiteY24" fmla="*/ 1032095 h 1167897"/>
                    <a:gd name="connsiteX25" fmla="*/ 199177 w 1466662"/>
                    <a:gd name="connsiteY25"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14935 w 1466662"/>
                    <a:gd name="connsiteY5" fmla="*/ 823748 h 1167897"/>
                    <a:gd name="connsiteX6" fmla="*/ 1403288 w 1466662"/>
                    <a:gd name="connsiteY6" fmla="*/ 615636 h 1167897"/>
                    <a:gd name="connsiteX7" fmla="*/ 1466662 w 1466662"/>
                    <a:gd name="connsiteY7" fmla="*/ 615636 h 1167897"/>
                    <a:gd name="connsiteX8" fmla="*/ 1426841 w 1466662"/>
                    <a:gd name="connsiteY8" fmla="*/ 466560 h 1167897"/>
                    <a:gd name="connsiteX9" fmla="*/ 1348967 w 1466662"/>
                    <a:gd name="connsiteY9" fmla="*/ 344032 h 1167897"/>
                    <a:gd name="connsiteX10" fmla="*/ 1412341 w 1466662"/>
                    <a:gd name="connsiteY10" fmla="*/ 316872 h 1167897"/>
                    <a:gd name="connsiteX11" fmla="*/ 1241103 w 1466662"/>
                    <a:gd name="connsiteY11" fmla="*/ 161760 h 1167897"/>
                    <a:gd name="connsiteX12" fmla="*/ 995882 w 1466662"/>
                    <a:gd name="connsiteY12" fmla="*/ 108642 h 1167897"/>
                    <a:gd name="connsiteX13" fmla="*/ 1050202 w 1466662"/>
                    <a:gd name="connsiteY13" fmla="*/ 36214 h 1167897"/>
                    <a:gd name="connsiteX14" fmla="*/ 760091 w 1466662"/>
                    <a:gd name="connsiteY14" fmla="*/ 16504 h 1167897"/>
                    <a:gd name="connsiteX15" fmla="*/ 516048 w 1466662"/>
                    <a:gd name="connsiteY15" fmla="*/ 72428 h 1167897"/>
                    <a:gd name="connsiteX16" fmla="*/ 570369 w 1466662"/>
                    <a:gd name="connsiteY16" fmla="*/ 0 h 1167897"/>
                    <a:gd name="connsiteX17" fmla="*/ 336228 w 1466662"/>
                    <a:gd name="connsiteY17" fmla="*/ 80798 h 1167897"/>
                    <a:gd name="connsiteX18" fmla="*/ 231453 w 1466662"/>
                    <a:gd name="connsiteY18" fmla="*/ 161760 h 1167897"/>
                    <a:gd name="connsiteX19" fmla="*/ 181070 w 1466662"/>
                    <a:gd name="connsiteY19" fmla="*/ 280658 h 1167897"/>
                    <a:gd name="connsiteX20" fmla="*/ 95321 w 1466662"/>
                    <a:gd name="connsiteY20" fmla="*/ 225394 h 1167897"/>
                    <a:gd name="connsiteX21" fmla="*/ 52860 w 1466662"/>
                    <a:gd name="connsiteY21" fmla="*/ 409410 h 1167897"/>
                    <a:gd name="connsiteX22" fmla="*/ 72428 w 1466662"/>
                    <a:gd name="connsiteY22" fmla="*/ 624689 h 1167897"/>
                    <a:gd name="connsiteX23" fmla="*/ 0 w 1466662"/>
                    <a:gd name="connsiteY23" fmla="*/ 561315 h 1167897"/>
                    <a:gd name="connsiteX24" fmla="*/ 135802 w 1466662"/>
                    <a:gd name="connsiteY24" fmla="*/ 1167897 h 1167897"/>
                    <a:gd name="connsiteX25" fmla="*/ 181070 w 1466662"/>
                    <a:gd name="connsiteY25" fmla="*/ 1032095 h 1167897"/>
                    <a:gd name="connsiteX26" fmla="*/ 199177 w 1466662"/>
                    <a:gd name="connsiteY26" fmla="*/ 534155 h 1167897"/>
                    <a:gd name="connsiteX0" fmla="*/ 211083 w 1478568"/>
                    <a:gd name="connsiteY0" fmla="*/ 534155 h 1167897"/>
                    <a:gd name="connsiteX1" fmla="*/ 745237 w 1478568"/>
                    <a:gd name="connsiteY1" fmla="*/ 597529 h 1167897"/>
                    <a:gd name="connsiteX2" fmla="*/ 1225071 w 1478568"/>
                    <a:gd name="connsiteY2" fmla="*/ 452674 h 1167897"/>
                    <a:gd name="connsiteX3" fmla="*/ 1333712 w 1478568"/>
                    <a:gd name="connsiteY3" fmla="*/ 950614 h 1167897"/>
                    <a:gd name="connsiteX4" fmla="*/ 1388033 w 1478568"/>
                    <a:gd name="connsiteY4" fmla="*/ 1095470 h 1167897"/>
                    <a:gd name="connsiteX5" fmla="*/ 1426841 w 1478568"/>
                    <a:gd name="connsiteY5" fmla="*/ 823748 h 1167897"/>
                    <a:gd name="connsiteX6" fmla="*/ 1415194 w 1478568"/>
                    <a:gd name="connsiteY6" fmla="*/ 615636 h 1167897"/>
                    <a:gd name="connsiteX7" fmla="*/ 1478568 w 1478568"/>
                    <a:gd name="connsiteY7" fmla="*/ 615636 h 1167897"/>
                    <a:gd name="connsiteX8" fmla="*/ 1438747 w 1478568"/>
                    <a:gd name="connsiteY8" fmla="*/ 466560 h 1167897"/>
                    <a:gd name="connsiteX9" fmla="*/ 1360873 w 1478568"/>
                    <a:gd name="connsiteY9" fmla="*/ 344032 h 1167897"/>
                    <a:gd name="connsiteX10" fmla="*/ 1424247 w 1478568"/>
                    <a:gd name="connsiteY10" fmla="*/ 316872 h 1167897"/>
                    <a:gd name="connsiteX11" fmla="*/ 1253009 w 1478568"/>
                    <a:gd name="connsiteY11" fmla="*/ 161760 h 1167897"/>
                    <a:gd name="connsiteX12" fmla="*/ 1007788 w 1478568"/>
                    <a:gd name="connsiteY12" fmla="*/ 108642 h 1167897"/>
                    <a:gd name="connsiteX13" fmla="*/ 1062108 w 1478568"/>
                    <a:gd name="connsiteY13" fmla="*/ 36214 h 1167897"/>
                    <a:gd name="connsiteX14" fmla="*/ 771997 w 1478568"/>
                    <a:gd name="connsiteY14" fmla="*/ 16504 h 1167897"/>
                    <a:gd name="connsiteX15" fmla="*/ 527954 w 1478568"/>
                    <a:gd name="connsiteY15" fmla="*/ 72428 h 1167897"/>
                    <a:gd name="connsiteX16" fmla="*/ 582275 w 1478568"/>
                    <a:gd name="connsiteY16" fmla="*/ 0 h 1167897"/>
                    <a:gd name="connsiteX17" fmla="*/ 348134 w 1478568"/>
                    <a:gd name="connsiteY17" fmla="*/ 80798 h 1167897"/>
                    <a:gd name="connsiteX18" fmla="*/ 243359 w 1478568"/>
                    <a:gd name="connsiteY18" fmla="*/ 161760 h 1167897"/>
                    <a:gd name="connsiteX19" fmla="*/ 192976 w 1478568"/>
                    <a:gd name="connsiteY19" fmla="*/ 280658 h 1167897"/>
                    <a:gd name="connsiteX20" fmla="*/ 107227 w 1478568"/>
                    <a:gd name="connsiteY20" fmla="*/ 225394 h 1167897"/>
                    <a:gd name="connsiteX21" fmla="*/ 64766 w 1478568"/>
                    <a:gd name="connsiteY21" fmla="*/ 409410 h 1167897"/>
                    <a:gd name="connsiteX22" fmla="*/ 84334 w 1478568"/>
                    <a:gd name="connsiteY22" fmla="*/ 624689 h 1167897"/>
                    <a:gd name="connsiteX23" fmla="*/ 0 w 1478568"/>
                    <a:gd name="connsiteY23" fmla="*/ 563696 h 1167897"/>
                    <a:gd name="connsiteX24" fmla="*/ 147708 w 1478568"/>
                    <a:gd name="connsiteY24" fmla="*/ 1167897 h 1167897"/>
                    <a:gd name="connsiteX25" fmla="*/ 192976 w 1478568"/>
                    <a:gd name="connsiteY25" fmla="*/ 1032095 h 1167897"/>
                    <a:gd name="connsiteX26" fmla="*/ 211083 w 1478568"/>
                    <a:gd name="connsiteY26" fmla="*/ 534155 h 1167897"/>
                    <a:gd name="connsiteX0" fmla="*/ 211083 w 1478568"/>
                    <a:gd name="connsiteY0" fmla="*/ 534155 h 1167897"/>
                    <a:gd name="connsiteX1" fmla="*/ 745237 w 1478568"/>
                    <a:gd name="connsiteY1" fmla="*/ 597529 h 1167897"/>
                    <a:gd name="connsiteX2" fmla="*/ 1225071 w 1478568"/>
                    <a:gd name="connsiteY2" fmla="*/ 452674 h 1167897"/>
                    <a:gd name="connsiteX3" fmla="*/ 1333712 w 1478568"/>
                    <a:gd name="connsiteY3" fmla="*/ 950614 h 1167897"/>
                    <a:gd name="connsiteX4" fmla="*/ 1388033 w 1478568"/>
                    <a:gd name="connsiteY4" fmla="*/ 1095470 h 1167897"/>
                    <a:gd name="connsiteX5" fmla="*/ 1426841 w 1478568"/>
                    <a:gd name="connsiteY5" fmla="*/ 823748 h 1167897"/>
                    <a:gd name="connsiteX6" fmla="*/ 1415194 w 1478568"/>
                    <a:gd name="connsiteY6" fmla="*/ 615636 h 1167897"/>
                    <a:gd name="connsiteX7" fmla="*/ 1478568 w 1478568"/>
                    <a:gd name="connsiteY7" fmla="*/ 615636 h 1167897"/>
                    <a:gd name="connsiteX8" fmla="*/ 1438747 w 1478568"/>
                    <a:gd name="connsiteY8" fmla="*/ 466560 h 1167897"/>
                    <a:gd name="connsiteX9" fmla="*/ 1360873 w 1478568"/>
                    <a:gd name="connsiteY9" fmla="*/ 344032 h 1167897"/>
                    <a:gd name="connsiteX10" fmla="*/ 1424247 w 1478568"/>
                    <a:gd name="connsiteY10" fmla="*/ 316872 h 1167897"/>
                    <a:gd name="connsiteX11" fmla="*/ 1253009 w 1478568"/>
                    <a:gd name="connsiteY11" fmla="*/ 161760 h 1167897"/>
                    <a:gd name="connsiteX12" fmla="*/ 1007788 w 1478568"/>
                    <a:gd name="connsiteY12" fmla="*/ 108642 h 1167897"/>
                    <a:gd name="connsiteX13" fmla="*/ 1062108 w 1478568"/>
                    <a:gd name="connsiteY13" fmla="*/ 36214 h 1167897"/>
                    <a:gd name="connsiteX14" fmla="*/ 771997 w 1478568"/>
                    <a:gd name="connsiteY14" fmla="*/ 16504 h 1167897"/>
                    <a:gd name="connsiteX15" fmla="*/ 527954 w 1478568"/>
                    <a:gd name="connsiteY15" fmla="*/ 72428 h 1167897"/>
                    <a:gd name="connsiteX16" fmla="*/ 582275 w 1478568"/>
                    <a:gd name="connsiteY16" fmla="*/ 0 h 1167897"/>
                    <a:gd name="connsiteX17" fmla="*/ 348134 w 1478568"/>
                    <a:gd name="connsiteY17" fmla="*/ 80798 h 1167897"/>
                    <a:gd name="connsiteX18" fmla="*/ 243359 w 1478568"/>
                    <a:gd name="connsiteY18" fmla="*/ 161760 h 1167897"/>
                    <a:gd name="connsiteX19" fmla="*/ 192976 w 1478568"/>
                    <a:gd name="connsiteY19" fmla="*/ 280658 h 1167897"/>
                    <a:gd name="connsiteX20" fmla="*/ 107227 w 1478568"/>
                    <a:gd name="connsiteY20" fmla="*/ 225394 h 1167897"/>
                    <a:gd name="connsiteX21" fmla="*/ 64766 w 1478568"/>
                    <a:gd name="connsiteY21" fmla="*/ 409410 h 1167897"/>
                    <a:gd name="connsiteX22" fmla="*/ 55759 w 1478568"/>
                    <a:gd name="connsiteY22" fmla="*/ 596114 h 1167897"/>
                    <a:gd name="connsiteX23" fmla="*/ 0 w 1478568"/>
                    <a:gd name="connsiteY23" fmla="*/ 563696 h 1167897"/>
                    <a:gd name="connsiteX24" fmla="*/ 147708 w 1478568"/>
                    <a:gd name="connsiteY24" fmla="*/ 1167897 h 1167897"/>
                    <a:gd name="connsiteX25" fmla="*/ 192976 w 1478568"/>
                    <a:gd name="connsiteY25" fmla="*/ 1032095 h 1167897"/>
                    <a:gd name="connsiteX26" fmla="*/ 211083 w 1478568"/>
                    <a:gd name="connsiteY26" fmla="*/ 534155 h 1167897"/>
                    <a:gd name="connsiteX0" fmla="*/ 211083 w 1478568"/>
                    <a:gd name="connsiteY0" fmla="*/ 534155 h 1167897"/>
                    <a:gd name="connsiteX1" fmla="*/ 745237 w 1478568"/>
                    <a:gd name="connsiteY1" fmla="*/ 597529 h 1167897"/>
                    <a:gd name="connsiteX2" fmla="*/ 1225071 w 1478568"/>
                    <a:gd name="connsiteY2" fmla="*/ 452674 h 1167897"/>
                    <a:gd name="connsiteX3" fmla="*/ 1333712 w 1478568"/>
                    <a:gd name="connsiteY3" fmla="*/ 950614 h 1167897"/>
                    <a:gd name="connsiteX4" fmla="*/ 1388033 w 1478568"/>
                    <a:gd name="connsiteY4" fmla="*/ 1095470 h 1167897"/>
                    <a:gd name="connsiteX5" fmla="*/ 1426841 w 1478568"/>
                    <a:gd name="connsiteY5" fmla="*/ 823748 h 1167897"/>
                    <a:gd name="connsiteX6" fmla="*/ 1415194 w 1478568"/>
                    <a:gd name="connsiteY6" fmla="*/ 615636 h 1167897"/>
                    <a:gd name="connsiteX7" fmla="*/ 1478568 w 1478568"/>
                    <a:gd name="connsiteY7" fmla="*/ 615636 h 1167897"/>
                    <a:gd name="connsiteX8" fmla="*/ 1438747 w 1478568"/>
                    <a:gd name="connsiteY8" fmla="*/ 466560 h 1167897"/>
                    <a:gd name="connsiteX9" fmla="*/ 1360873 w 1478568"/>
                    <a:gd name="connsiteY9" fmla="*/ 344032 h 1167897"/>
                    <a:gd name="connsiteX10" fmla="*/ 1424247 w 1478568"/>
                    <a:gd name="connsiteY10" fmla="*/ 316872 h 1167897"/>
                    <a:gd name="connsiteX11" fmla="*/ 1253009 w 1478568"/>
                    <a:gd name="connsiteY11" fmla="*/ 161760 h 1167897"/>
                    <a:gd name="connsiteX12" fmla="*/ 1007788 w 1478568"/>
                    <a:gd name="connsiteY12" fmla="*/ 108642 h 1167897"/>
                    <a:gd name="connsiteX13" fmla="*/ 1062108 w 1478568"/>
                    <a:gd name="connsiteY13" fmla="*/ 36214 h 1167897"/>
                    <a:gd name="connsiteX14" fmla="*/ 771997 w 1478568"/>
                    <a:gd name="connsiteY14" fmla="*/ 16504 h 1167897"/>
                    <a:gd name="connsiteX15" fmla="*/ 527954 w 1478568"/>
                    <a:gd name="connsiteY15" fmla="*/ 72428 h 1167897"/>
                    <a:gd name="connsiteX16" fmla="*/ 582275 w 1478568"/>
                    <a:gd name="connsiteY16" fmla="*/ 0 h 1167897"/>
                    <a:gd name="connsiteX17" fmla="*/ 348134 w 1478568"/>
                    <a:gd name="connsiteY17" fmla="*/ 80798 h 1167897"/>
                    <a:gd name="connsiteX18" fmla="*/ 243359 w 1478568"/>
                    <a:gd name="connsiteY18" fmla="*/ 161760 h 1167897"/>
                    <a:gd name="connsiteX19" fmla="*/ 192976 w 1478568"/>
                    <a:gd name="connsiteY19" fmla="*/ 280658 h 1167897"/>
                    <a:gd name="connsiteX20" fmla="*/ 107227 w 1478568"/>
                    <a:gd name="connsiteY20" fmla="*/ 225394 h 1167897"/>
                    <a:gd name="connsiteX21" fmla="*/ 64766 w 1478568"/>
                    <a:gd name="connsiteY21" fmla="*/ 409410 h 1167897"/>
                    <a:gd name="connsiteX22" fmla="*/ 55759 w 1478568"/>
                    <a:gd name="connsiteY22" fmla="*/ 596114 h 1167897"/>
                    <a:gd name="connsiteX23" fmla="*/ 0 w 1478568"/>
                    <a:gd name="connsiteY23" fmla="*/ 563696 h 1167897"/>
                    <a:gd name="connsiteX24" fmla="*/ 24284 w 1478568"/>
                    <a:gd name="connsiteY24" fmla="*/ 880898 h 1167897"/>
                    <a:gd name="connsiteX25" fmla="*/ 147708 w 1478568"/>
                    <a:gd name="connsiteY25" fmla="*/ 1167897 h 1167897"/>
                    <a:gd name="connsiteX26" fmla="*/ 192976 w 1478568"/>
                    <a:gd name="connsiteY26" fmla="*/ 1032095 h 1167897"/>
                    <a:gd name="connsiteX27" fmla="*/ 211083 w 1478568"/>
                    <a:gd name="connsiteY27" fmla="*/ 534155 h 1167897"/>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38609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38609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38609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8107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6093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6093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6093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78568" h="1179804">
                      <a:moveTo>
                        <a:pt x="211083" y="543680"/>
                      </a:moveTo>
                      <a:cubicBezTo>
                        <a:pt x="391515" y="588617"/>
                        <a:pt x="569567" y="624029"/>
                        <a:pt x="745237" y="607054"/>
                      </a:cubicBezTo>
                      <a:cubicBezTo>
                        <a:pt x="921851" y="573056"/>
                        <a:pt x="1038932" y="572397"/>
                        <a:pt x="1225071" y="462199"/>
                      </a:cubicBezTo>
                      <a:cubicBezTo>
                        <a:pt x="1293035" y="571823"/>
                        <a:pt x="1360999" y="748122"/>
                        <a:pt x="1328949" y="955376"/>
                      </a:cubicBezTo>
                      <a:cubicBezTo>
                        <a:pt x="1339912" y="1003661"/>
                        <a:pt x="1346113" y="1047185"/>
                        <a:pt x="1388033" y="1104995"/>
                      </a:cubicBezTo>
                      <a:cubicBezTo>
                        <a:pt x="1393825" y="1012833"/>
                        <a:pt x="1421049" y="925435"/>
                        <a:pt x="1426841" y="833273"/>
                      </a:cubicBezTo>
                      <a:cubicBezTo>
                        <a:pt x="1442009" y="768665"/>
                        <a:pt x="1430982" y="696913"/>
                        <a:pt x="1415194" y="625161"/>
                      </a:cubicBezTo>
                      <a:lnTo>
                        <a:pt x="1478568" y="625161"/>
                      </a:lnTo>
                      <a:cubicBezTo>
                        <a:pt x="1458151" y="577057"/>
                        <a:pt x="1459164" y="524189"/>
                        <a:pt x="1438747" y="476085"/>
                      </a:cubicBezTo>
                      <a:cubicBezTo>
                        <a:pt x="1419933" y="428098"/>
                        <a:pt x="1386831" y="394400"/>
                        <a:pt x="1360873" y="353557"/>
                      </a:cubicBezTo>
                      <a:lnTo>
                        <a:pt x="1424247" y="326397"/>
                      </a:lnTo>
                      <a:cubicBezTo>
                        <a:pt x="1374312" y="258818"/>
                        <a:pt x="1338663" y="200764"/>
                        <a:pt x="1253009" y="171285"/>
                      </a:cubicBezTo>
                      <a:cubicBezTo>
                        <a:pt x="1173650" y="129767"/>
                        <a:pt x="1101434" y="107298"/>
                        <a:pt x="1007788" y="118167"/>
                      </a:cubicBezTo>
                      <a:cubicBezTo>
                        <a:pt x="1025895" y="94024"/>
                        <a:pt x="1101406" y="61095"/>
                        <a:pt x="1062108" y="45739"/>
                      </a:cubicBezTo>
                      <a:cubicBezTo>
                        <a:pt x="1022810" y="30383"/>
                        <a:pt x="866319" y="13549"/>
                        <a:pt x="771997" y="26029"/>
                      </a:cubicBezTo>
                      <a:cubicBezTo>
                        <a:pt x="678743" y="28001"/>
                        <a:pt x="609302" y="63312"/>
                        <a:pt x="527954" y="81953"/>
                      </a:cubicBezTo>
                      <a:lnTo>
                        <a:pt x="570369" y="0"/>
                      </a:lnTo>
                      <a:cubicBezTo>
                        <a:pt x="490735" y="24551"/>
                        <a:pt x="396812" y="46722"/>
                        <a:pt x="338609" y="90323"/>
                      </a:cubicBezTo>
                      <a:cubicBezTo>
                        <a:pt x="305271" y="122866"/>
                        <a:pt x="269553" y="136360"/>
                        <a:pt x="243359" y="171285"/>
                      </a:cubicBezTo>
                      <a:cubicBezTo>
                        <a:pt x="208309" y="205362"/>
                        <a:pt x="185163" y="239437"/>
                        <a:pt x="173926" y="287801"/>
                      </a:cubicBezTo>
                      <a:lnTo>
                        <a:pt x="107227" y="234919"/>
                      </a:lnTo>
                      <a:cubicBezTo>
                        <a:pt x="93867" y="297052"/>
                        <a:pt x="68601" y="356802"/>
                        <a:pt x="64766" y="418935"/>
                      </a:cubicBezTo>
                      <a:cubicBezTo>
                        <a:pt x="47477" y="481170"/>
                        <a:pt x="44474" y="533879"/>
                        <a:pt x="55759" y="605639"/>
                      </a:cubicBezTo>
                      <a:lnTo>
                        <a:pt x="0" y="573221"/>
                      </a:lnTo>
                      <a:cubicBezTo>
                        <a:pt x="4126" y="661492"/>
                        <a:pt x="-8417" y="790246"/>
                        <a:pt x="24284" y="890423"/>
                      </a:cubicBezTo>
                      <a:cubicBezTo>
                        <a:pt x="50345" y="986883"/>
                        <a:pt x="78785" y="1083344"/>
                        <a:pt x="123896" y="1179804"/>
                      </a:cubicBezTo>
                      <a:cubicBezTo>
                        <a:pt x="160417" y="1147237"/>
                        <a:pt x="175506" y="1093237"/>
                        <a:pt x="162020" y="1039239"/>
                      </a:cubicBezTo>
                      <a:cubicBezTo>
                        <a:pt x="153769" y="923266"/>
                        <a:pt x="93128" y="673941"/>
                        <a:pt x="211083" y="543680"/>
                      </a:cubicBezTo>
                      <a:close/>
                    </a:path>
                  </a:pathLst>
                </a:custGeom>
                <a:solidFill>
                  <a:sysClr val="windowText" lastClr="000000"/>
                </a:solidFill>
                <a:ln w="12700" cap="flat" cmpd="sng" algn="ctr">
                  <a:noFill/>
                  <a:prstDash val="solid"/>
                  <a:miter lim="800000"/>
                </a:ln>
                <a:effectLst/>
              </p:spPr>
              <p:txBody>
                <a:bodyPr rtlCol="0" anchor="ctr"/>
                <a:lstStyle/>
                <a:p>
                  <a:pPr algn="ctr" defTabSz="457200">
                    <a:defRPr/>
                  </a:pPr>
                  <a:endParaRPr lang="en-US" sz="1530" kern="0" dirty="0">
                    <a:solidFill>
                      <a:prstClr val="white"/>
                    </a:solidFill>
                    <a:latin typeface="Calibri" panose="020F0502020204030204"/>
                  </a:endParaRPr>
                </a:p>
              </p:txBody>
            </p:sp>
            <p:grpSp>
              <p:nvGrpSpPr>
                <p:cNvPr id="26" name="Group 25">
                  <a:extLst>
                    <a:ext uri="{FF2B5EF4-FFF2-40B4-BE49-F238E27FC236}">
                      <a16:creationId xmlns:a16="http://schemas.microsoft.com/office/drawing/2014/main" id="{0DDED60D-FBB4-A05F-2EE5-4D59D117123D}"/>
                    </a:ext>
                  </a:extLst>
                </p:cNvPr>
                <p:cNvGrpSpPr/>
                <p:nvPr/>
              </p:nvGrpSpPr>
              <p:grpSpPr>
                <a:xfrm>
                  <a:off x="8580738" y="4026036"/>
                  <a:ext cx="395821" cy="360036"/>
                  <a:chOff x="2751021" y="2876401"/>
                  <a:chExt cx="306684" cy="217634"/>
                </a:xfrm>
              </p:grpSpPr>
              <p:sp>
                <p:nvSpPr>
                  <p:cNvPr id="30" name="Chord 14349">
                    <a:extLst>
                      <a:ext uri="{FF2B5EF4-FFF2-40B4-BE49-F238E27FC236}">
                        <a16:creationId xmlns:a16="http://schemas.microsoft.com/office/drawing/2014/main" id="{232C10C2-5096-C886-28AA-62CB0E6C2BC5}"/>
                      </a:ext>
                    </a:extLst>
                  </p:cNvPr>
                  <p:cNvSpPr/>
                  <p:nvPr/>
                </p:nvSpPr>
                <p:spPr>
                  <a:xfrm rot="19648850">
                    <a:off x="2751395" y="2876401"/>
                    <a:ext cx="306310" cy="217634"/>
                  </a:xfrm>
                  <a:custGeom>
                    <a:avLst/>
                    <a:gdLst>
                      <a:gd name="connsiteX0" fmla="*/ 278593 w 328789"/>
                      <a:gd name="connsiteY0" fmla="*/ 272954 h 317511"/>
                      <a:gd name="connsiteX1" fmla="*/ 87132 w 328789"/>
                      <a:gd name="connsiteY1" fmla="*/ 298886 h 317511"/>
                      <a:gd name="connsiteX2" fmla="*/ 4328 w 328789"/>
                      <a:gd name="connsiteY2" fmla="*/ 122563 h 317511"/>
                      <a:gd name="connsiteX3" fmla="*/ 278593 w 328789"/>
                      <a:gd name="connsiteY3" fmla="*/ 272954 h 317511"/>
                      <a:gd name="connsiteX0" fmla="*/ 296447 w 296447"/>
                      <a:gd name="connsiteY0" fmla="*/ 173784 h 218344"/>
                      <a:gd name="connsiteX1" fmla="*/ 104986 w 296447"/>
                      <a:gd name="connsiteY1" fmla="*/ 199716 h 218344"/>
                      <a:gd name="connsiteX2" fmla="*/ 3208 w 296447"/>
                      <a:gd name="connsiteY2" fmla="*/ 0 h 218344"/>
                      <a:gd name="connsiteX3" fmla="*/ 296447 w 296447"/>
                      <a:gd name="connsiteY3" fmla="*/ 173784 h 218344"/>
                      <a:gd name="connsiteX0" fmla="*/ 301190 w 301190"/>
                      <a:gd name="connsiteY0" fmla="*/ 179631 h 220442"/>
                      <a:gd name="connsiteX1" fmla="*/ 104986 w 301190"/>
                      <a:gd name="connsiteY1" fmla="*/ 199716 h 220442"/>
                      <a:gd name="connsiteX2" fmla="*/ 3208 w 301190"/>
                      <a:gd name="connsiteY2" fmla="*/ 0 h 220442"/>
                      <a:gd name="connsiteX3" fmla="*/ 301190 w 301190"/>
                      <a:gd name="connsiteY3" fmla="*/ 179631 h 220442"/>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Lst>
                    <a:ahLst/>
                    <a:cxnLst>
                      <a:cxn ang="0">
                        <a:pos x="connsiteX0" y="connsiteY0"/>
                      </a:cxn>
                      <a:cxn ang="0">
                        <a:pos x="connsiteX1" y="connsiteY1"/>
                      </a:cxn>
                      <a:cxn ang="0">
                        <a:pos x="connsiteX2" y="connsiteY2"/>
                      </a:cxn>
                      <a:cxn ang="0">
                        <a:pos x="connsiteX3" y="connsiteY3"/>
                      </a:cxn>
                    </a:cxnLst>
                    <a:rect l="l" t="t" r="r" b="b"/>
                    <a:pathLst>
                      <a:path w="306310" h="217634">
                        <a:moveTo>
                          <a:pt x="306310" y="171599"/>
                        </a:moveTo>
                        <a:cubicBezTo>
                          <a:pt x="255054" y="219399"/>
                          <a:pt x="167882" y="232055"/>
                          <a:pt x="104986" y="199716"/>
                        </a:cubicBezTo>
                        <a:cubicBezTo>
                          <a:pt x="39173" y="165876"/>
                          <a:pt x="-13790" y="70108"/>
                          <a:pt x="3208" y="0"/>
                        </a:cubicBezTo>
                        <a:cubicBezTo>
                          <a:pt x="84012" y="80074"/>
                          <a:pt x="202814" y="144835"/>
                          <a:pt x="306310" y="171599"/>
                        </a:cubicBezTo>
                        <a:close/>
                      </a:path>
                    </a:pathLst>
                  </a:custGeom>
                  <a:solidFill>
                    <a:srgbClr val="EA5916"/>
                  </a:solidFill>
                  <a:ln w="12700" cap="flat" cmpd="sng" algn="ctr">
                    <a:noFill/>
                    <a:prstDash val="solid"/>
                    <a:miter lim="800000"/>
                  </a:ln>
                  <a:effectLst/>
                </p:spPr>
                <p:txBody>
                  <a:bodyPr rtlCol="0" anchor="ctr"/>
                  <a:lstStyle/>
                  <a:p>
                    <a:pPr algn="ctr" defTabSz="457200">
                      <a:defRPr/>
                    </a:pPr>
                    <a:endParaRPr lang="en-US" sz="1530" kern="0" dirty="0">
                      <a:solidFill>
                        <a:prstClr val="white"/>
                      </a:solidFill>
                      <a:latin typeface="Calibri" panose="020F0502020204030204"/>
                    </a:endParaRPr>
                  </a:p>
                </p:txBody>
              </p:sp>
              <p:sp>
                <p:nvSpPr>
                  <p:cNvPr id="31" name="Chord 14349">
                    <a:extLst>
                      <a:ext uri="{FF2B5EF4-FFF2-40B4-BE49-F238E27FC236}">
                        <a16:creationId xmlns:a16="http://schemas.microsoft.com/office/drawing/2014/main" id="{B67A92E4-21C2-38C4-9F13-2A0FBDBAFD1F}"/>
                      </a:ext>
                    </a:extLst>
                  </p:cNvPr>
                  <p:cNvSpPr/>
                  <p:nvPr/>
                </p:nvSpPr>
                <p:spPr>
                  <a:xfrm rot="19648850">
                    <a:off x="2751021" y="2881434"/>
                    <a:ext cx="295138" cy="178221"/>
                  </a:xfrm>
                  <a:custGeom>
                    <a:avLst/>
                    <a:gdLst>
                      <a:gd name="connsiteX0" fmla="*/ 278593 w 328789"/>
                      <a:gd name="connsiteY0" fmla="*/ 272954 h 317511"/>
                      <a:gd name="connsiteX1" fmla="*/ 87132 w 328789"/>
                      <a:gd name="connsiteY1" fmla="*/ 298886 h 317511"/>
                      <a:gd name="connsiteX2" fmla="*/ 4328 w 328789"/>
                      <a:gd name="connsiteY2" fmla="*/ 122563 h 317511"/>
                      <a:gd name="connsiteX3" fmla="*/ 278593 w 328789"/>
                      <a:gd name="connsiteY3" fmla="*/ 272954 h 317511"/>
                      <a:gd name="connsiteX0" fmla="*/ 296447 w 296447"/>
                      <a:gd name="connsiteY0" fmla="*/ 173784 h 218344"/>
                      <a:gd name="connsiteX1" fmla="*/ 104986 w 296447"/>
                      <a:gd name="connsiteY1" fmla="*/ 199716 h 218344"/>
                      <a:gd name="connsiteX2" fmla="*/ 3208 w 296447"/>
                      <a:gd name="connsiteY2" fmla="*/ 0 h 218344"/>
                      <a:gd name="connsiteX3" fmla="*/ 296447 w 296447"/>
                      <a:gd name="connsiteY3" fmla="*/ 173784 h 218344"/>
                      <a:gd name="connsiteX0" fmla="*/ 301190 w 301190"/>
                      <a:gd name="connsiteY0" fmla="*/ 179631 h 220442"/>
                      <a:gd name="connsiteX1" fmla="*/ 104986 w 301190"/>
                      <a:gd name="connsiteY1" fmla="*/ 199716 h 220442"/>
                      <a:gd name="connsiteX2" fmla="*/ 3208 w 301190"/>
                      <a:gd name="connsiteY2" fmla="*/ 0 h 220442"/>
                      <a:gd name="connsiteX3" fmla="*/ 301190 w 301190"/>
                      <a:gd name="connsiteY3" fmla="*/ 179631 h 220442"/>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83370 w 383370"/>
                      <a:gd name="connsiteY0" fmla="*/ 272262 h 318297"/>
                      <a:gd name="connsiteX1" fmla="*/ 182046 w 383370"/>
                      <a:gd name="connsiteY1" fmla="*/ 300379 h 318297"/>
                      <a:gd name="connsiteX2" fmla="*/ 1499 w 383370"/>
                      <a:gd name="connsiteY2" fmla="*/ 0 h 318297"/>
                      <a:gd name="connsiteX3" fmla="*/ 383370 w 383370"/>
                      <a:gd name="connsiteY3" fmla="*/ 272262 h 318297"/>
                      <a:gd name="connsiteX0" fmla="*/ 415201 w 415201"/>
                      <a:gd name="connsiteY0" fmla="*/ 287430 h 324084"/>
                      <a:gd name="connsiteX1" fmla="*/ 182046 w 415201"/>
                      <a:gd name="connsiteY1" fmla="*/ 300379 h 324084"/>
                      <a:gd name="connsiteX2" fmla="*/ 1499 w 415201"/>
                      <a:gd name="connsiteY2" fmla="*/ 0 h 324084"/>
                      <a:gd name="connsiteX3" fmla="*/ 415201 w 415201"/>
                      <a:gd name="connsiteY3" fmla="*/ 287430 h 324084"/>
                      <a:gd name="connsiteX0" fmla="*/ 414994 w 414994"/>
                      <a:gd name="connsiteY0" fmla="*/ 287430 h 307686"/>
                      <a:gd name="connsiteX1" fmla="*/ 205240 w 414994"/>
                      <a:gd name="connsiteY1" fmla="*/ 255313 h 307686"/>
                      <a:gd name="connsiteX2" fmla="*/ 1292 w 414994"/>
                      <a:gd name="connsiteY2" fmla="*/ 0 h 307686"/>
                      <a:gd name="connsiteX3" fmla="*/ 414994 w 414994"/>
                      <a:gd name="connsiteY3" fmla="*/ 287430 h 307686"/>
                    </a:gdLst>
                    <a:ahLst/>
                    <a:cxnLst>
                      <a:cxn ang="0">
                        <a:pos x="connsiteX0" y="connsiteY0"/>
                      </a:cxn>
                      <a:cxn ang="0">
                        <a:pos x="connsiteX1" y="connsiteY1"/>
                      </a:cxn>
                      <a:cxn ang="0">
                        <a:pos x="connsiteX2" y="connsiteY2"/>
                      </a:cxn>
                      <a:cxn ang="0">
                        <a:pos x="connsiteX3" y="connsiteY3"/>
                      </a:cxn>
                    </a:cxnLst>
                    <a:rect l="l" t="t" r="r" b="b"/>
                    <a:pathLst>
                      <a:path w="414994" h="307686">
                        <a:moveTo>
                          <a:pt x="414994" y="287430"/>
                        </a:moveTo>
                        <a:cubicBezTo>
                          <a:pt x="363738" y="335230"/>
                          <a:pt x="268136" y="287652"/>
                          <a:pt x="205240" y="255313"/>
                        </a:cubicBezTo>
                        <a:cubicBezTo>
                          <a:pt x="139427" y="221473"/>
                          <a:pt x="-15706" y="70108"/>
                          <a:pt x="1292" y="0"/>
                        </a:cubicBezTo>
                        <a:cubicBezTo>
                          <a:pt x="82096" y="80074"/>
                          <a:pt x="311498" y="260666"/>
                          <a:pt x="414994" y="287430"/>
                        </a:cubicBezTo>
                        <a:close/>
                      </a:path>
                    </a:pathLst>
                  </a:custGeom>
                  <a:solidFill>
                    <a:srgbClr val="FFF8F6"/>
                  </a:solidFill>
                  <a:ln w="12700" cap="flat" cmpd="sng" algn="ctr">
                    <a:noFill/>
                    <a:prstDash val="solid"/>
                    <a:miter lim="800000"/>
                  </a:ln>
                  <a:effectLst/>
                </p:spPr>
                <p:txBody>
                  <a:bodyPr rtlCol="0" anchor="ctr"/>
                  <a:lstStyle/>
                  <a:p>
                    <a:pPr algn="ctr" defTabSz="457200">
                      <a:defRPr/>
                    </a:pPr>
                    <a:endParaRPr lang="en-US" sz="1530" kern="0" dirty="0">
                      <a:solidFill>
                        <a:prstClr val="white"/>
                      </a:solidFill>
                      <a:latin typeface="Calibri" panose="020F0502020204030204"/>
                    </a:endParaRPr>
                  </a:p>
                </p:txBody>
              </p:sp>
            </p:grpSp>
            <p:sp>
              <p:nvSpPr>
                <p:cNvPr id="27" name="Freeform: Shape 91">
                  <a:extLst>
                    <a:ext uri="{FF2B5EF4-FFF2-40B4-BE49-F238E27FC236}">
                      <a16:creationId xmlns:a16="http://schemas.microsoft.com/office/drawing/2014/main" id="{805C26A9-6AC6-4D90-A9F1-49D546122523}"/>
                    </a:ext>
                  </a:extLst>
                </p:cNvPr>
                <p:cNvSpPr/>
                <p:nvPr/>
              </p:nvSpPr>
              <p:spPr>
                <a:xfrm flipH="1">
                  <a:off x="8703925" y="3648482"/>
                  <a:ext cx="129273" cy="143454"/>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28" name="Freeform: Shape 102">
                  <a:extLst>
                    <a:ext uri="{FF2B5EF4-FFF2-40B4-BE49-F238E27FC236}">
                      <a16:creationId xmlns:a16="http://schemas.microsoft.com/office/drawing/2014/main" id="{F2900892-277A-BAD9-3028-DA5ABDC367BD}"/>
                    </a:ext>
                  </a:extLst>
                </p:cNvPr>
                <p:cNvSpPr/>
                <p:nvPr/>
              </p:nvSpPr>
              <p:spPr>
                <a:xfrm rot="10800000">
                  <a:off x="7823989" y="3571019"/>
                  <a:ext cx="1658972" cy="1168360"/>
                </a:xfrm>
                <a:custGeom>
                  <a:avLst/>
                  <a:gdLst>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03288 w 1466662"/>
                    <a:gd name="connsiteY5" fmla="*/ 615636 h 1167897"/>
                    <a:gd name="connsiteX6" fmla="*/ 1466662 w 1466662"/>
                    <a:gd name="connsiteY6" fmla="*/ 615636 h 1167897"/>
                    <a:gd name="connsiteX7" fmla="*/ 1348967 w 1466662"/>
                    <a:gd name="connsiteY7" fmla="*/ 344032 h 1167897"/>
                    <a:gd name="connsiteX8" fmla="*/ 1412341 w 1466662"/>
                    <a:gd name="connsiteY8" fmla="*/ 316872 h 1167897"/>
                    <a:gd name="connsiteX9" fmla="*/ 995882 w 1466662"/>
                    <a:gd name="connsiteY9" fmla="*/ 108642 h 1167897"/>
                    <a:gd name="connsiteX10" fmla="*/ 1050202 w 1466662"/>
                    <a:gd name="connsiteY10" fmla="*/ 36214 h 1167897"/>
                    <a:gd name="connsiteX11" fmla="*/ 516048 w 1466662"/>
                    <a:gd name="connsiteY11" fmla="*/ 72428 h 1167897"/>
                    <a:gd name="connsiteX12" fmla="*/ 570369 w 1466662"/>
                    <a:gd name="connsiteY12" fmla="*/ 0 h 1167897"/>
                    <a:gd name="connsiteX13" fmla="*/ 181070 w 1466662"/>
                    <a:gd name="connsiteY13" fmla="*/ 280658 h 1167897"/>
                    <a:gd name="connsiteX14" fmla="*/ 135802 w 1466662"/>
                    <a:gd name="connsiteY14" fmla="*/ 244444 h 1167897"/>
                    <a:gd name="connsiteX15" fmla="*/ 72428 w 1466662"/>
                    <a:gd name="connsiteY15" fmla="*/ 624689 h 1167897"/>
                    <a:gd name="connsiteX16" fmla="*/ 0 w 1466662"/>
                    <a:gd name="connsiteY16" fmla="*/ 561315 h 1167897"/>
                    <a:gd name="connsiteX17" fmla="*/ 135802 w 1466662"/>
                    <a:gd name="connsiteY17" fmla="*/ 1167897 h 1167897"/>
                    <a:gd name="connsiteX18" fmla="*/ 181070 w 1466662"/>
                    <a:gd name="connsiteY18" fmla="*/ 1032095 h 1167897"/>
                    <a:gd name="connsiteX19" fmla="*/ 199177 w 1466662"/>
                    <a:gd name="connsiteY19"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03288 w 1466662"/>
                    <a:gd name="connsiteY5" fmla="*/ 615636 h 1167897"/>
                    <a:gd name="connsiteX6" fmla="*/ 1466662 w 1466662"/>
                    <a:gd name="connsiteY6" fmla="*/ 615636 h 1167897"/>
                    <a:gd name="connsiteX7" fmla="*/ 1348967 w 1466662"/>
                    <a:gd name="connsiteY7" fmla="*/ 344032 h 1167897"/>
                    <a:gd name="connsiteX8" fmla="*/ 1412341 w 1466662"/>
                    <a:gd name="connsiteY8" fmla="*/ 316872 h 1167897"/>
                    <a:gd name="connsiteX9" fmla="*/ 995882 w 1466662"/>
                    <a:gd name="connsiteY9" fmla="*/ 108642 h 1167897"/>
                    <a:gd name="connsiteX10" fmla="*/ 1050202 w 1466662"/>
                    <a:gd name="connsiteY10" fmla="*/ 36214 h 1167897"/>
                    <a:gd name="connsiteX11" fmla="*/ 516048 w 1466662"/>
                    <a:gd name="connsiteY11" fmla="*/ 72428 h 1167897"/>
                    <a:gd name="connsiteX12" fmla="*/ 570369 w 1466662"/>
                    <a:gd name="connsiteY12" fmla="*/ 0 h 1167897"/>
                    <a:gd name="connsiteX13" fmla="*/ 336228 w 1466662"/>
                    <a:gd name="connsiteY13" fmla="*/ 80798 h 1167897"/>
                    <a:gd name="connsiteX14" fmla="*/ 181070 w 1466662"/>
                    <a:gd name="connsiteY14" fmla="*/ 280658 h 1167897"/>
                    <a:gd name="connsiteX15" fmla="*/ 135802 w 1466662"/>
                    <a:gd name="connsiteY15" fmla="*/ 244444 h 1167897"/>
                    <a:gd name="connsiteX16" fmla="*/ 72428 w 1466662"/>
                    <a:gd name="connsiteY16" fmla="*/ 624689 h 1167897"/>
                    <a:gd name="connsiteX17" fmla="*/ 0 w 1466662"/>
                    <a:gd name="connsiteY17" fmla="*/ 561315 h 1167897"/>
                    <a:gd name="connsiteX18" fmla="*/ 135802 w 1466662"/>
                    <a:gd name="connsiteY18" fmla="*/ 1167897 h 1167897"/>
                    <a:gd name="connsiteX19" fmla="*/ 181070 w 1466662"/>
                    <a:gd name="connsiteY19" fmla="*/ 1032095 h 1167897"/>
                    <a:gd name="connsiteX20" fmla="*/ 199177 w 1466662"/>
                    <a:gd name="connsiteY20"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03288 w 1466662"/>
                    <a:gd name="connsiteY5" fmla="*/ 615636 h 1167897"/>
                    <a:gd name="connsiteX6" fmla="*/ 1466662 w 1466662"/>
                    <a:gd name="connsiteY6" fmla="*/ 615636 h 1167897"/>
                    <a:gd name="connsiteX7" fmla="*/ 1348967 w 1466662"/>
                    <a:gd name="connsiteY7" fmla="*/ 344032 h 1167897"/>
                    <a:gd name="connsiteX8" fmla="*/ 1412341 w 1466662"/>
                    <a:gd name="connsiteY8" fmla="*/ 316872 h 1167897"/>
                    <a:gd name="connsiteX9" fmla="*/ 995882 w 1466662"/>
                    <a:gd name="connsiteY9" fmla="*/ 108642 h 1167897"/>
                    <a:gd name="connsiteX10" fmla="*/ 1050202 w 1466662"/>
                    <a:gd name="connsiteY10" fmla="*/ 36214 h 1167897"/>
                    <a:gd name="connsiteX11" fmla="*/ 760091 w 1466662"/>
                    <a:gd name="connsiteY11" fmla="*/ 16504 h 1167897"/>
                    <a:gd name="connsiteX12" fmla="*/ 516048 w 1466662"/>
                    <a:gd name="connsiteY12" fmla="*/ 72428 h 1167897"/>
                    <a:gd name="connsiteX13" fmla="*/ 570369 w 1466662"/>
                    <a:gd name="connsiteY13" fmla="*/ 0 h 1167897"/>
                    <a:gd name="connsiteX14" fmla="*/ 336228 w 1466662"/>
                    <a:gd name="connsiteY14" fmla="*/ 80798 h 1167897"/>
                    <a:gd name="connsiteX15" fmla="*/ 181070 w 1466662"/>
                    <a:gd name="connsiteY15" fmla="*/ 280658 h 1167897"/>
                    <a:gd name="connsiteX16" fmla="*/ 135802 w 1466662"/>
                    <a:gd name="connsiteY16" fmla="*/ 244444 h 1167897"/>
                    <a:gd name="connsiteX17" fmla="*/ 72428 w 1466662"/>
                    <a:gd name="connsiteY17" fmla="*/ 624689 h 1167897"/>
                    <a:gd name="connsiteX18" fmla="*/ 0 w 1466662"/>
                    <a:gd name="connsiteY18" fmla="*/ 561315 h 1167897"/>
                    <a:gd name="connsiteX19" fmla="*/ 135802 w 1466662"/>
                    <a:gd name="connsiteY19" fmla="*/ 1167897 h 1167897"/>
                    <a:gd name="connsiteX20" fmla="*/ 181070 w 1466662"/>
                    <a:gd name="connsiteY20" fmla="*/ 1032095 h 1167897"/>
                    <a:gd name="connsiteX21" fmla="*/ 199177 w 1466662"/>
                    <a:gd name="connsiteY21"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03288 w 1466662"/>
                    <a:gd name="connsiteY5" fmla="*/ 615636 h 1167897"/>
                    <a:gd name="connsiteX6" fmla="*/ 1466662 w 1466662"/>
                    <a:gd name="connsiteY6" fmla="*/ 615636 h 1167897"/>
                    <a:gd name="connsiteX7" fmla="*/ 1348967 w 1466662"/>
                    <a:gd name="connsiteY7" fmla="*/ 344032 h 1167897"/>
                    <a:gd name="connsiteX8" fmla="*/ 1412341 w 1466662"/>
                    <a:gd name="connsiteY8" fmla="*/ 316872 h 1167897"/>
                    <a:gd name="connsiteX9" fmla="*/ 1241103 w 1466662"/>
                    <a:gd name="connsiteY9" fmla="*/ 161760 h 1167897"/>
                    <a:gd name="connsiteX10" fmla="*/ 995882 w 1466662"/>
                    <a:gd name="connsiteY10" fmla="*/ 108642 h 1167897"/>
                    <a:gd name="connsiteX11" fmla="*/ 1050202 w 1466662"/>
                    <a:gd name="connsiteY11" fmla="*/ 36214 h 1167897"/>
                    <a:gd name="connsiteX12" fmla="*/ 760091 w 1466662"/>
                    <a:gd name="connsiteY12" fmla="*/ 16504 h 1167897"/>
                    <a:gd name="connsiteX13" fmla="*/ 516048 w 1466662"/>
                    <a:gd name="connsiteY13" fmla="*/ 72428 h 1167897"/>
                    <a:gd name="connsiteX14" fmla="*/ 570369 w 1466662"/>
                    <a:gd name="connsiteY14" fmla="*/ 0 h 1167897"/>
                    <a:gd name="connsiteX15" fmla="*/ 336228 w 1466662"/>
                    <a:gd name="connsiteY15" fmla="*/ 80798 h 1167897"/>
                    <a:gd name="connsiteX16" fmla="*/ 181070 w 1466662"/>
                    <a:gd name="connsiteY16" fmla="*/ 280658 h 1167897"/>
                    <a:gd name="connsiteX17" fmla="*/ 135802 w 1466662"/>
                    <a:gd name="connsiteY17" fmla="*/ 244444 h 1167897"/>
                    <a:gd name="connsiteX18" fmla="*/ 72428 w 1466662"/>
                    <a:gd name="connsiteY18" fmla="*/ 624689 h 1167897"/>
                    <a:gd name="connsiteX19" fmla="*/ 0 w 1466662"/>
                    <a:gd name="connsiteY19" fmla="*/ 561315 h 1167897"/>
                    <a:gd name="connsiteX20" fmla="*/ 135802 w 1466662"/>
                    <a:gd name="connsiteY20" fmla="*/ 1167897 h 1167897"/>
                    <a:gd name="connsiteX21" fmla="*/ 181070 w 1466662"/>
                    <a:gd name="connsiteY21" fmla="*/ 1032095 h 1167897"/>
                    <a:gd name="connsiteX22" fmla="*/ 199177 w 1466662"/>
                    <a:gd name="connsiteY22"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03288 w 1466662"/>
                    <a:gd name="connsiteY5" fmla="*/ 615636 h 1167897"/>
                    <a:gd name="connsiteX6" fmla="*/ 1466662 w 1466662"/>
                    <a:gd name="connsiteY6" fmla="*/ 615636 h 1167897"/>
                    <a:gd name="connsiteX7" fmla="*/ 1426841 w 1466662"/>
                    <a:gd name="connsiteY7" fmla="*/ 466560 h 1167897"/>
                    <a:gd name="connsiteX8" fmla="*/ 1348967 w 1466662"/>
                    <a:gd name="connsiteY8" fmla="*/ 344032 h 1167897"/>
                    <a:gd name="connsiteX9" fmla="*/ 1412341 w 1466662"/>
                    <a:gd name="connsiteY9" fmla="*/ 316872 h 1167897"/>
                    <a:gd name="connsiteX10" fmla="*/ 1241103 w 1466662"/>
                    <a:gd name="connsiteY10" fmla="*/ 161760 h 1167897"/>
                    <a:gd name="connsiteX11" fmla="*/ 995882 w 1466662"/>
                    <a:gd name="connsiteY11" fmla="*/ 108642 h 1167897"/>
                    <a:gd name="connsiteX12" fmla="*/ 1050202 w 1466662"/>
                    <a:gd name="connsiteY12" fmla="*/ 36214 h 1167897"/>
                    <a:gd name="connsiteX13" fmla="*/ 760091 w 1466662"/>
                    <a:gd name="connsiteY13" fmla="*/ 16504 h 1167897"/>
                    <a:gd name="connsiteX14" fmla="*/ 516048 w 1466662"/>
                    <a:gd name="connsiteY14" fmla="*/ 72428 h 1167897"/>
                    <a:gd name="connsiteX15" fmla="*/ 570369 w 1466662"/>
                    <a:gd name="connsiteY15" fmla="*/ 0 h 1167897"/>
                    <a:gd name="connsiteX16" fmla="*/ 336228 w 1466662"/>
                    <a:gd name="connsiteY16" fmla="*/ 80798 h 1167897"/>
                    <a:gd name="connsiteX17" fmla="*/ 181070 w 1466662"/>
                    <a:gd name="connsiteY17" fmla="*/ 280658 h 1167897"/>
                    <a:gd name="connsiteX18" fmla="*/ 135802 w 1466662"/>
                    <a:gd name="connsiteY18" fmla="*/ 244444 h 1167897"/>
                    <a:gd name="connsiteX19" fmla="*/ 72428 w 1466662"/>
                    <a:gd name="connsiteY19" fmla="*/ 624689 h 1167897"/>
                    <a:gd name="connsiteX20" fmla="*/ 0 w 1466662"/>
                    <a:gd name="connsiteY20" fmla="*/ 561315 h 1167897"/>
                    <a:gd name="connsiteX21" fmla="*/ 135802 w 1466662"/>
                    <a:gd name="connsiteY21" fmla="*/ 1167897 h 1167897"/>
                    <a:gd name="connsiteX22" fmla="*/ 181070 w 1466662"/>
                    <a:gd name="connsiteY22" fmla="*/ 1032095 h 1167897"/>
                    <a:gd name="connsiteX23" fmla="*/ 199177 w 1466662"/>
                    <a:gd name="connsiteY23"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14935 w 1466662"/>
                    <a:gd name="connsiteY5" fmla="*/ 823748 h 1167897"/>
                    <a:gd name="connsiteX6" fmla="*/ 1403288 w 1466662"/>
                    <a:gd name="connsiteY6" fmla="*/ 615636 h 1167897"/>
                    <a:gd name="connsiteX7" fmla="*/ 1466662 w 1466662"/>
                    <a:gd name="connsiteY7" fmla="*/ 615636 h 1167897"/>
                    <a:gd name="connsiteX8" fmla="*/ 1426841 w 1466662"/>
                    <a:gd name="connsiteY8" fmla="*/ 466560 h 1167897"/>
                    <a:gd name="connsiteX9" fmla="*/ 1348967 w 1466662"/>
                    <a:gd name="connsiteY9" fmla="*/ 344032 h 1167897"/>
                    <a:gd name="connsiteX10" fmla="*/ 1412341 w 1466662"/>
                    <a:gd name="connsiteY10" fmla="*/ 316872 h 1167897"/>
                    <a:gd name="connsiteX11" fmla="*/ 1241103 w 1466662"/>
                    <a:gd name="connsiteY11" fmla="*/ 161760 h 1167897"/>
                    <a:gd name="connsiteX12" fmla="*/ 995882 w 1466662"/>
                    <a:gd name="connsiteY12" fmla="*/ 108642 h 1167897"/>
                    <a:gd name="connsiteX13" fmla="*/ 1050202 w 1466662"/>
                    <a:gd name="connsiteY13" fmla="*/ 36214 h 1167897"/>
                    <a:gd name="connsiteX14" fmla="*/ 760091 w 1466662"/>
                    <a:gd name="connsiteY14" fmla="*/ 16504 h 1167897"/>
                    <a:gd name="connsiteX15" fmla="*/ 516048 w 1466662"/>
                    <a:gd name="connsiteY15" fmla="*/ 72428 h 1167897"/>
                    <a:gd name="connsiteX16" fmla="*/ 570369 w 1466662"/>
                    <a:gd name="connsiteY16" fmla="*/ 0 h 1167897"/>
                    <a:gd name="connsiteX17" fmla="*/ 336228 w 1466662"/>
                    <a:gd name="connsiteY17" fmla="*/ 80798 h 1167897"/>
                    <a:gd name="connsiteX18" fmla="*/ 181070 w 1466662"/>
                    <a:gd name="connsiteY18" fmla="*/ 280658 h 1167897"/>
                    <a:gd name="connsiteX19" fmla="*/ 135802 w 1466662"/>
                    <a:gd name="connsiteY19" fmla="*/ 244444 h 1167897"/>
                    <a:gd name="connsiteX20" fmla="*/ 72428 w 1466662"/>
                    <a:gd name="connsiteY20" fmla="*/ 624689 h 1167897"/>
                    <a:gd name="connsiteX21" fmla="*/ 0 w 1466662"/>
                    <a:gd name="connsiteY21" fmla="*/ 561315 h 1167897"/>
                    <a:gd name="connsiteX22" fmla="*/ 135802 w 1466662"/>
                    <a:gd name="connsiteY22" fmla="*/ 1167897 h 1167897"/>
                    <a:gd name="connsiteX23" fmla="*/ 181070 w 1466662"/>
                    <a:gd name="connsiteY23" fmla="*/ 1032095 h 1167897"/>
                    <a:gd name="connsiteX24" fmla="*/ 199177 w 1466662"/>
                    <a:gd name="connsiteY24"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14935 w 1466662"/>
                    <a:gd name="connsiteY5" fmla="*/ 823748 h 1167897"/>
                    <a:gd name="connsiteX6" fmla="*/ 1403288 w 1466662"/>
                    <a:gd name="connsiteY6" fmla="*/ 615636 h 1167897"/>
                    <a:gd name="connsiteX7" fmla="*/ 1466662 w 1466662"/>
                    <a:gd name="connsiteY7" fmla="*/ 615636 h 1167897"/>
                    <a:gd name="connsiteX8" fmla="*/ 1426841 w 1466662"/>
                    <a:gd name="connsiteY8" fmla="*/ 466560 h 1167897"/>
                    <a:gd name="connsiteX9" fmla="*/ 1348967 w 1466662"/>
                    <a:gd name="connsiteY9" fmla="*/ 344032 h 1167897"/>
                    <a:gd name="connsiteX10" fmla="*/ 1412341 w 1466662"/>
                    <a:gd name="connsiteY10" fmla="*/ 316872 h 1167897"/>
                    <a:gd name="connsiteX11" fmla="*/ 1241103 w 1466662"/>
                    <a:gd name="connsiteY11" fmla="*/ 161760 h 1167897"/>
                    <a:gd name="connsiteX12" fmla="*/ 995882 w 1466662"/>
                    <a:gd name="connsiteY12" fmla="*/ 108642 h 1167897"/>
                    <a:gd name="connsiteX13" fmla="*/ 1050202 w 1466662"/>
                    <a:gd name="connsiteY13" fmla="*/ 36214 h 1167897"/>
                    <a:gd name="connsiteX14" fmla="*/ 760091 w 1466662"/>
                    <a:gd name="connsiteY14" fmla="*/ 16504 h 1167897"/>
                    <a:gd name="connsiteX15" fmla="*/ 516048 w 1466662"/>
                    <a:gd name="connsiteY15" fmla="*/ 72428 h 1167897"/>
                    <a:gd name="connsiteX16" fmla="*/ 570369 w 1466662"/>
                    <a:gd name="connsiteY16" fmla="*/ 0 h 1167897"/>
                    <a:gd name="connsiteX17" fmla="*/ 336228 w 1466662"/>
                    <a:gd name="connsiteY17" fmla="*/ 80798 h 1167897"/>
                    <a:gd name="connsiteX18" fmla="*/ 231453 w 1466662"/>
                    <a:gd name="connsiteY18" fmla="*/ 161760 h 1167897"/>
                    <a:gd name="connsiteX19" fmla="*/ 181070 w 1466662"/>
                    <a:gd name="connsiteY19" fmla="*/ 280658 h 1167897"/>
                    <a:gd name="connsiteX20" fmla="*/ 135802 w 1466662"/>
                    <a:gd name="connsiteY20" fmla="*/ 244444 h 1167897"/>
                    <a:gd name="connsiteX21" fmla="*/ 72428 w 1466662"/>
                    <a:gd name="connsiteY21" fmla="*/ 624689 h 1167897"/>
                    <a:gd name="connsiteX22" fmla="*/ 0 w 1466662"/>
                    <a:gd name="connsiteY22" fmla="*/ 561315 h 1167897"/>
                    <a:gd name="connsiteX23" fmla="*/ 135802 w 1466662"/>
                    <a:gd name="connsiteY23" fmla="*/ 1167897 h 1167897"/>
                    <a:gd name="connsiteX24" fmla="*/ 181070 w 1466662"/>
                    <a:gd name="connsiteY24" fmla="*/ 1032095 h 1167897"/>
                    <a:gd name="connsiteX25" fmla="*/ 199177 w 1466662"/>
                    <a:gd name="connsiteY25"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14935 w 1466662"/>
                    <a:gd name="connsiteY5" fmla="*/ 823748 h 1167897"/>
                    <a:gd name="connsiteX6" fmla="*/ 1403288 w 1466662"/>
                    <a:gd name="connsiteY6" fmla="*/ 615636 h 1167897"/>
                    <a:gd name="connsiteX7" fmla="*/ 1466662 w 1466662"/>
                    <a:gd name="connsiteY7" fmla="*/ 615636 h 1167897"/>
                    <a:gd name="connsiteX8" fmla="*/ 1426841 w 1466662"/>
                    <a:gd name="connsiteY8" fmla="*/ 466560 h 1167897"/>
                    <a:gd name="connsiteX9" fmla="*/ 1348967 w 1466662"/>
                    <a:gd name="connsiteY9" fmla="*/ 344032 h 1167897"/>
                    <a:gd name="connsiteX10" fmla="*/ 1412341 w 1466662"/>
                    <a:gd name="connsiteY10" fmla="*/ 316872 h 1167897"/>
                    <a:gd name="connsiteX11" fmla="*/ 1241103 w 1466662"/>
                    <a:gd name="connsiteY11" fmla="*/ 161760 h 1167897"/>
                    <a:gd name="connsiteX12" fmla="*/ 995882 w 1466662"/>
                    <a:gd name="connsiteY12" fmla="*/ 108642 h 1167897"/>
                    <a:gd name="connsiteX13" fmla="*/ 1050202 w 1466662"/>
                    <a:gd name="connsiteY13" fmla="*/ 36214 h 1167897"/>
                    <a:gd name="connsiteX14" fmla="*/ 760091 w 1466662"/>
                    <a:gd name="connsiteY14" fmla="*/ 16504 h 1167897"/>
                    <a:gd name="connsiteX15" fmla="*/ 516048 w 1466662"/>
                    <a:gd name="connsiteY15" fmla="*/ 72428 h 1167897"/>
                    <a:gd name="connsiteX16" fmla="*/ 570369 w 1466662"/>
                    <a:gd name="connsiteY16" fmla="*/ 0 h 1167897"/>
                    <a:gd name="connsiteX17" fmla="*/ 336228 w 1466662"/>
                    <a:gd name="connsiteY17" fmla="*/ 80798 h 1167897"/>
                    <a:gd name="connsiteX18" fmla="*/ 231453 w 1466662"/>
                    <a:gd name="connsiteY18" fmla="*/ 161760 h 1167897"/>
                    <a:gd name="connsiteX19" fmla="*/ 181070 w 1466662"/>
                    <a:gd name="connsiteY19" fmla="*/ 280658 h 1167897"/>
                    <a:gd name="connsiteX20" fmla="*/ 95321 w 1466662"/>
                    <a:gd name="connsiteY20" fmla="*/ 225394 h 1167897"/>
                    <a:gd name="connsiteX21" fmla="*/ 72428 w 1466662"/>
                    <a:gd name="connsiteY21" fmla="*/ 624689 h 1167897"/>
                    <a:gd name="connsiteX22" fmla="*/ 0 w 1466662"/>
                    <a:gd name="connsiteY22" fmla="*/ 561315 h 1167897"/>
                    <a:gd name="connsiteX23" fmla="*/ 135802 w 1466662"/>
                    <a:gd name="connsiteY23" fmla="*/ 1167897 h 1167897"/>
                    <a:gd name="connsiteX24" fmla="*/ 181070 w 1466662"/>
                    <a:gd name="connsiteY24" fmla="*/ 1032095 h 1167897"/>
                    <a:gd name="connsiteX25" fmla="*/ 199177 w 1466662"/>
                    <a:gd name="connsiteY25"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14935 w 1466662"/>
                    <a:gd name="connsiteY5" fmla="*/ 823748 h 1167897"/>
                    <a:gd name="connsiteX6" fmla="*/ 1403288 w 1466662"/>
                    <a:gd name="connsiteY6" fmla="*/ 615636 h 1167897"/>
                    <a:gd name="connsiteX7" fmla="*/ 1466662 w 1466662"/>
                    <a:gd name="connsiteY7" fmla="*/ 615636 h 1167897"/>
                    <a:gd name="connsiteX8" fmla="*/ 1426841 w 1466662"/>
                    <a:gd name="connsiteY8" fmla="*/ 466560 h 1167897"/>
                    <a:gd name="connsiteX9" fmla="*/ 1348967 w 1466662"/>
                    <a:gd name="connsiteY9" fmla="*/ 344032 h 1167897"/>
                    <a:gd name="connsiteX10" fmla="*/ 1412341 w 1466662"/>
                    <a:gd name="connsiteY10" fmla="*/ 316872 h 1167897"/>
                    <a:gd name="connsiteX11" fmla="*/ 1241103 w 1466662"/>
                    <a:gd name="connsiteY11" fmla="*/ 161760 h 1167897"/>
                    <a:gd name="connsiteX12" fmla="*/ 995882 w 1466662"/>
                    <a:gd name="connsiteY12" fmla="*/ 108642 h 1167897"/>
                    <a:gd name="connsiteX13" fmla="*/ 1050202 w 1466662"/>
                    <a:gd name="connsiteY13" fmla="*/ 36214 h 1167897"/>
                    <a:gd name="connsiteX14" fmla="*/ 760091 w 1466662"/>
                    <a:gd name="connsiteY14" fmla="*/ 16504 h 1167897"/>
                    <a:gd name="connsiteX15" fmla="*/ 516048 w 1466662"/>
                    <a:gd name="connsiteY15" fmla="*/ 72428 h 1167897"/>
                    <a:gd name="connsiteX16" fmla="*/ 570369 w 1466662"/>
                    <a:gd name="connsiteY16" fmla="*/ 0 h 1167897"/>
                    <a:gd name="connsiteX17" fmla="*/ 336228 w 1466662"/>
                    <a:gd name="connsiteY17" fmla="*/ 80798 h 1167897"/>
                    <a:gd name="connsiteX18" fmla="*/ 231453 w 1466662"/>
                    <a:gd name="connsiteY18" fmla="*/ 161760 h 1167897"/>
                    <a:gd name="connsiteX19" fmla="*/ 181070 w 1466662"/>
                    <a:gd name="connsiteY19" fmla="*/ 280658 h 1167897"/>
                    <a:gd name="connsiteX20" fmla="*/ 95321 w 1466662"/>
                    <a:gd name="connsiteY20" fmla="*/ 225394 h 1167897"/>
                    <a:gd name="connsiteX21" fmla="*/ 52860 w 1466662"/>
                    <a:gd name="connsiteY21" fmla="*/ 409410 h 1167897"/>
                    <a:gd name="connsiteX22" fmla="*/ 72428 w 1466662"/>
                    <a:gd name="connsiteY22" fmla="*/ 624689 h 1167897"/>
                    <a:gd name="connsiteX23" fmla="*/ 0 w 1466662"/>
                    <a:gd name="connsiteY23" fmla="*/ 561315 h 1167897"/>
                    <a:gd name="connsiteX24" fmla="*/ 135802 w 1466662"/>
                    <a:gd name="connsiteY24" fmla="*/ 1167897 h 1167897"/>
                    <a:gd name="connsiteX25" fmla="*/ 181070 w 1466662"/>
                    <a:gd name="connsiteY25" fmla="*/ 1032095 h 1167897"/>
                    <a:gd name="connsiteX26" fmla="*/ 199177 w 1466662"/>
                    <a:gd name="connsiteY26" fmla="*/ 534155 h 1167897"/>
                    <a:gd name="connsiteX0" fmla="*/ 211083 w 1478568"/>
                    <a:gd name="connsiteY0" fmla="*/ 534155 h 1167897"/>
                    <a:gd name="connsiteX1" fmla="*/ 745237 w 1478568"/>
                    <a:gd name="connsiteY1" fmla="*/ 597529 h 1167897"/>
                    <a:gd name="connsiteX2" fmla="*/ 1225071 w 1478568"/>
                    <a:gd name="connsiteY2" fmla="*/ 452674 h 1167897"/>
                    <a:gd name="connsiteX3" fmla="*/ 1333712 w 1478568"/>
                    <a:gd name="connsiteY3" fmla="*/ 950614 h 1167897"/>
                    <a:gd name="connsiteX4" fmla="*/ 1388033 w 1478568"/>
                    <a:gd name="connsiteY4" fmla="*/ 1095470 h 1167897"/>
                    <a:gd name="connsiteX5" fmla="*/ 1426841 w 1478568"/>
                    <a:gd name="connsiteY5" fmla="*/ 823748 h 1167897"/>
                    <a:gd name="connsiteX6" fmla="*/ 1415194 w 1478568"/>
                    <a:gd name="connsiteY6" fmla="*/ 615636 h 1167897"/>
                    <a:gd name="connsiteX7" fmla="*/ 1478568 w 1478568"/>
                    <a:gd name="connsiteY7" fmla="*/ 615636 h 1167897"/>
                    <a:gd name="connsiteX8" fmla="*/ 1438747 w 1478568"/>
                    <a:gd name="connsiteY8" fmla="*/ 466560 h 1167897"/>
                    <a:gd name="connsiteX9" fmla="*/ 1360873 w 1478568"/>
                    <a:gd name="connsiteY9" fmla="*/ 344032 h 1167897"/>
                    <a:gd name="connsiteX10" fmla="*/ 1424247 w 1478568"/>
                    <a:gd name="connsiteY10" fmla="*/ 316872 h 1167897"/>
                    <a:gd name="connsiteX11" fmla="*/ 1253009 w 1478568"/>
                    <a:gd name="connsiteY11" fmla="*/ 161760 h 1167897"/>
                    <a:gd name="connsiteX12" fmla="*/ 1007788 w 1478568"/>
                    <a:gd name="connsiteY12" fmla="*/ 108642 h 1167897"/>
                    <a:gd name="connsiteX13" fmla="*/ 1062108 w 1478568"/>
                    <a:gd name="connsiteY13" fmla="*/ 36214 h 1167897"/>
                    <a:gd name="connsiteX14" fmla="*/ 771997 w 1478568"/>
                    <a:gd name="connsiteY14" fmla="*/ 16504 h 1167897"/>
                    <a:gd name="connsiteX15" fmla="*/ 527954 w 1478568"/>
                    <a:gd name="connsiteY15" fmla="*/ 72428 h 1167897"/>
                    <a:gd name="connsiteX16" fmla="*/ 582275 w 1478568"/>
                    <a:gd name="connsiteY16" fmla="*/ 0 h 1167897"/>
                    <a:gd name="connsiteX17" fmla="*/ 348134 w 1478568"/>
                    <a:gd name="connsiteY17" fmla="*/ 80798 h 1167897"/>
                    <a:gd name="connsiteX18" fmla="*/ 243359 w 1478568"/>
                    <a:gd name="connsiteY18" fmla="*/ 161760 h 1167897"/>
                    <a:gd name="connsiteX19" fmla="*/ 192976 w 1478568"/>
                    <a:gd name="connsiteY19" fmla="*/ 280658 h 1167897"/>
                    <a:gd name="connsiteX20" fmla="*/ 107227 w 1478568"/>
                    <a:gd name="connsiteY20" fmla="*/ 225394 h 1167897"/>
                    <a:gd name="connsiteX21" fmla="*/ 64766 w 1478568"/>
                    <a:gd name="connsiteY21" fmla="*/ 409410 h 1167897"/>
                    <a:gd name="connsiteX22" fmla="*/ 84334 w 1478568"/>
                    <a:gd name="connsiteY22" fmla="*/ 624689 h 1167897"/>
                    <a:gd name="connsiteX23" fmla="*/ 0 w 1478568"/>
                    <a:gd name="connsiteY23" fmla="*/ 563696 h 1167897"/>
                    <a:gd name="connsiteX24" fmla="*/ 147708 w 1478568"/>
                    <a:gd name="connsiteY24" fmla="*/ 1167897 h 1167897"/>
                    <a:gd name="connsiteX25" fmla="*/ 192976 w 1478568"/>
                    <a:gd name="connsiteY25" fmla="*/ 1032095 h 1167897"/>
                    <a:gd name="connsiteX26" fmla="*/ 211083 w 1478568"/>
                    <a:gd name="connsiteY26" fmla="*/ 534155 h 1167897"/>
                    <a:gd name="connsiteX0" fmla="*/ 211083 w 1478568"/>
                    <a:gd name="connsiteY0" fmla="*/ 534155 h 1167897"/>
                    <a:gd name="connsiteX1" fmla="*/ 745237 w 1478568"/>
                    <a:gd name="connsiteY1" fmla="*/ 597529 h 1167897"/>
                    <a:gd name="connsiteX2" fmla="*/ 1225071 w 1478568"/>
                    <a:gd name="connsiteY2" fmla="*/ 452674 h 1167897"/>
                    <a:gd name="connsiteX3" fmla="*/ 1333712 w 1478568"/>
                    <a:gd name="connsiteY3" fmla="*/ 950614 h 1167897"/>
                    <a:gd name="connsiteX4" fmla="*/ 1388033 w 1478568"/>
                    <a:gd name="connsiteY4" fmla="*/ 1095470 h 1167897"/>
                    <a:gd name="connsiteX5" fmla="*/ 1426841 w 1478568"/>
                    <a:gd name="connsiteY5" fmla="*/ 823748 h 1167897"/>
                    <a:gd name="connsiteX6" fmla="*/ 1415194 w 1478568"/>
                    <a:gd name="connsiteY6" fmla="*/ 615636 h 1167897"/>
                    <a:gd name="connsiteX7" fmla="*/ 1478568 w 1478568"/>
                    <a:gd name="connsiteY7" fmla="*/ 615636 h 1167897"/>
                    <a:gd name="connsiteX8" fmla="*/ 1438747 w 1478568"/>
                    <a:gd name="connsiteY8" fmla="*/ 466560 h 1167897"/>
                    <a:gd name="connsiteX9" fmla="*/ 1360873 w 1478568"/>
                    <a:gd name="connsiteY9" fmla="*/ 344032 h 1167897"/>
                    <a:gd name="connsiteX10" fmla="*/ 1424247 w 1478568"/>
                    <a:gd name="connsiteY10" fmla="*/ 316872 h 1167897"/>
                    <a:gd name="connsiteX11" fmla="*/ 1253009 w 1478568"/>
                    <a:gd name="connsiteY11" fmla="*/ 161760 h 1167897"/>
                    <a:gd name="connsiteX12" fmla="*/ 1007788 w 1478568"/>
                    <a:gd name="connsiteY12" fmla="*/ 108642 h 1167897"/>
                    <a:gd name="connsiteX13" fmla="*/ 1062108 w 1478568"/>
                    <a:gd name="connsiteY13" fmla="*/ 36214 h 1167897"/>
                    <a:gd name="connsiteX14" fmla="*/ 771997 w 1478568"/>
                    <a:gd name="connsiteY14" fmla="*/ 16504 h 1167897"/>
                    <a:gd name="connsiteX15" fmla="*/ 527954 w 1478568"/>
                    <a:gd name="connsiteY15" fmla="*/ 72428 h 1167897"/>
                    <a:gd name="connsiteX16" fmla="*/ 582275 w 1478568"/>
                    <a:gd name="connsiteY16" fmla="*/ 0 h 1167897"/>
                    <a:gd name="connsiteX17" fmla="*/ 348134 w 1478568"/>
                    <a:gd name="connsiteY17" fmla="*/ 80798 h 1167897"/>
                    <a:gd name="connsiteX18" fmla="*/ 243359 w 1478568"/>
                    <a:gd name="connsiteY18" fmla="*/ 161760 h 1167897"/>
                    <a:gd name="connsiteX19" fmla="*/ 192976 w 1478568"/>
                    <a:gd name="connsiteY19" fmla="*/ 280658 h 1167897"/>
                    <a:gd name="connsiteX20" fmla="*/ 107227 w 1478568"/>
                    <a:gd name="connsiteY20" fmla="*/ 225394 h 1167897"/>
                    <a:gd name="connsiteX21" fmla="*/ 64766 w 1478568"/>
                    <a:gd name="connsiteY21" fmla="*/ 409410 h 1167897"/>
                    <a:gd name="connsiteX22" fmla="*/ 55759 w 1478568"/>
                    <a:gd name="connsiteY22" fmla="*/ 596114 h 1167897"/>
                    <a:gd name="connsiteX23" fmla="*/ 0 w 1478568"/>
                    <a:gd name="connsiteY23" fmla="*/ 563696 h 1167897"/>
                    <a:gd name="connsiteX24" fmla="*/ 147708 w 1478568"/>
                    <a:gd name="connsiteY24" fmla="*/ 1167897 h 1167897"/>
                    <a:gd name="connsiteX25" fmla="*/ 192976 w 1478568"/>
                    <a:gd name="connsiteY25" fmla="*/ 1032095 h 1167897"/>
                    <a:gd name="connsiteX26" fmla="*/ 211083 w 1478568"/>
                    <a:gd name="connsiteY26" fmla="*/ 534155 h 1167897"/>
                    <a:gd name="connsiteX0" fmla="*/ 211083 w 1478568"/>
                    <a:gd name="connsiteY0" fmla="*/ 534155 h 1167897"/>
                    <a:gd name="connsiteX1" fmla="*/ 745237 w 1478568"/>
                    <a:gd name="connsiteY1" fmla="*/ 597529 h 1167897"/>
                    <a:gd name="connsiteX2" fmla="*/ 1225071 w 1478568"/>
                    <a:gd name="connsiteY2" fmla="*/ 452674 h 1167897"/>
                    <a:gd name="connsiteX3" fmla="*/ 1333712 w 1478568"/>
                    <a:gd name="connsiteY3" fmla="*/ 950614 h 1167897"/>
                    <a:gd name="connsiteX4" fmla="*/ 1388033 w 1478568"/>
                    <a:gd name="connsiteY4" fmla="*/ 1095470 h 1167897"/>
                    <a:gd name="connsiteX5" fmla="*/ 1426841 w 1478568"/>
                    <a:gd name="connsiteY5" fmla="*/ 823748 h 1167897"/>
                    <a:gd name="connsiteX6" fmla="*/ 1415194 w 1478568"/>
                    <a:gd name="connsiteY6" fmla="*/ 615636 h 1167897"/>
                    <a:gd name="connsiteX7" fmla="*/ 1478568 w 1478568"/>
                    <a:gd name="connsiteY7" fmla="*/ 615636 h 1167897"/>
                    <a:gd name="connsiteX8" fmla="*/ 1438747 w 1478568"/>
                    <a:gd name="connsiteY8" fmla="*/ 466560 h 1167897"/>
                    <a:gd name="connsiteX9" fmla="*/ 1360873 w 1478568"/>
                    <a:gd name="connsiteY9" fmla="*/ 344032 h 1167897"/>
                    <a:gd name="connsiteX10" fmla="*/ 1424247 w 1478568"/>
                    <a:gd name="connsiteY10" fmla="*/ 316872 h 1167897"/>
                    <a:gd name="connsiteX11" fmla="*/ 1253009 w 1478568"/>
                    <a:gd name="connsiteY11" fmla="*/ 161760 h 1167897"/>
                    <a:gd name="connsiteX12" fmla="*/ 1007788 w 1478568"/>
                    <a:gd name="connsiteY12" fmla="*/ 108642 h 1167897"/>
                    <a:gd name="connsiteX13" fmla="*/ 1062108 w 1478568"/>
                    <a:gd name="connsiteY13" fmla="*/ 36214 h 1167897"/>
                    <a:gd name="connsiteX14" fmla="*/ 771997 w 1478568"/>
                    <a:gd name="connsiteY14" fmla="*/ 16504 h 1167897"/>
                    <a:gd name="connsiteX15" fmla="*/ 527954 w 1478568"/>
                    <a:gd name="connsiteY15" fmla="*/ 72428 h 1167897"/>
                    <a:gd name="connsiteX16" fmla="*/ 582275 w 1478568"/>
                    <a:gd name="connsiteY16" fmla="*/ 0 h 1167897"/>
                    <a:gd name="connsiteX17" fmla="*/ 348134 w 1478568"/>
                    <a:gd name="connsiteY17" fmla="*/ 80798 h 1167897"/>
                    <a:gd name="connsiteX18" fmla="*/ 243359 w 1478568"/>
                    <a:gd name="connsiteY18" fmla="*/ 161760 h 1167897"/>
                    <a:gd name="connsiteX19" fmla="*/ 192976 w 1478568"/>
                    <a:gd name="connsiteY19" fmla="*/ 280658 h 1167897"/>
                    <a:gd name="connsiteX20" fmla="*/ 107227 w 1478568"/>
                    <a:gd name="connsiteY20" fmla="*/ 225394 h 1167897"/>
                    <a:gd name="connsiteX21" fmla="*/ 64766 w 1478568"/>
                    <a:gd name="connsiteY21" fmla="*/ 409410 h 1167897"/>
                    <a:gd name="connsiteX22" fmla="*/ 55759 w 1478568"/>
                    <a:gd name="connsiteY22" fmla="*/ 596114 h 1167897"/>
                    <a:gd name="connsiteX23" fmla="*/ 0 w 1478568"/>
                    <a:gd name="connsiteY23" fmla="*/ 563696 h 1167897"/>
                    <a:gd name="connsiteX24" fmla="*/ 24284 w 1478568"/>
                    <a:gd name="connsiteY24" fmla="*/ 880898 h 1167897"/>
                    <a:gd name="connsiteX25" fmla="*/ 147708 w 1478568"/>
                    <a:gd name="connsiteY25" fmla="*/ 1167897 h 1167897"/>
                    <a:gd name="connsiteX26" fmla="*/ 192976 w 1478568"/>
                    <a:gd name="connsiteY26" fmla="*/ 1032095 h 1167897"/>
                    <a:gd name="connsiteX27" fmla="*/ 211083 w 1478568"/>
                    <a:gd name="connsiteY27" fmla="*/ 534155 h 1167897"/>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38609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38609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38609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8107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6093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6093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6093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558123"/>
                    <a:gd name="connsiteY0" fmla="*/ 543680 h 1282017"/>
                    <a:gd name="connsiteX1" fmla="*/ 745237 w 1558123"/>
                    <a:gd name="connsiteY1" fmla="*/ 607054 h 1282017"/>
                    <a:gd name="connsiteX2" fmla="*/ 1225071 w 1558123"/>
                    <a:gd name="connsiteY2" fmla="*/ 462199 h 1282017"/>
                    <a:gd name="connsiteX3" fmla="*/ 1328949 w 1558123"/>
                    <a:gd name="connsiteY3" fmla="*/ 955376 h 1282017"/>
                    <a:gd name="connsiteX4" fmla="*/ 1557952 w 1558123"/>
                    <a:gd name="connsiteY4" fmla="*/ 1282017 h 1282017"/>
                    <a:gd name="connsiteX5" fmla="*/ 1426841 w 1558123"/>
                    <a:gd name="connsiteY5" fmla="*/ 833273 h 1282017"/>
                    <a:gd name="connsiteX6" fmla="*/ 1415194 w 1558123"/>
                    <a:gd name="connsiteY6" fmla="*/ 625161 h 1282017"/>
                    <a:gd name="connsiteX7" fmla="*/ 1478568 w 1558123"/>
                    <a:gd name="connsiteY7" fmla="*/ 625161 h 1282017"/>
                    <a:gd name="connsiteX8" fmla="*/ 1438747 w 1558123"/>
                    <a:gd name="connsiteY8" fmla="*/ 476085 h 1282017"/>
                    <a:gd name="connsiteX9" fmla="*/ 1360873 w 1558123"/>
                    <a:gd name="connsiteY9" fmla="*/ 353557 h 1282017"/>
                    <a:gd name="connsiteX10" fmla="*/ 1424247 w 1558123"/>
                    <a:gd name="connsiteY10" fmla="*/ 326397 h 1282017"/>
                    <a:gd name="connsiteX11" fmla="*/ 1253009 w 1558123"/>
                    <a:gd name="connsiteY11" fmla="*/ 171285 h 1282017"/>
                    <a:gd name="connsiteX12" fmla="*/ 1007788 w 1558123"/>
                    <a:gd name="connsiteY12" fmla="*/ 118167 h 1282017"/>
                    <a:gd name="connsiteX13" fmla="*/ 1062108 w 1558123"/>
                    <a:gd name="connsiteY13" fmla="*/ 45739 h 1282017"/>
                    <a:gd name="connsiteX14" fmla="*/ 771997 w 1558123"/>
                    <a:gd name="connsiteY14" fmla="*/ 26029 h 1282017"/>
                    <a:gd name="connsiteX15" fmla="*/ 527954 w 1558123"/>
                    <a:gd name="connsiteY15" fmla="*/ 81953 h 1282017"/>
                    <a:gd name="connsiteX16" fmla="*/ 570369 w 1558123"/>
                    <a:gd name="connsiteY16" fmla="*/ 0 h 1282017"/>
                    <a:gd name="connsiteX17" fmla="*/ 338609 w 1558123"/>
                    <a:gd name="connsiteY17" fmla="*/ 90323 h 1282017"/>
                    <a:gd name="connsiteX18" fmla="*/ 243359 w 1558123"/>
                    <a:gd name="connsiteY18" fmla="*/ 171285 h 1282017"/>
                    <a:gd name="connsiteX19" fmla="*/ 173926 w 1558123"/>
                    <a:gd name="connsiteY19" fmla="*/ 287801 h 1282017"/>
                    <a:gd name="connsiteX20" fmla="*/ 107227 w 1558123"/>
                    <a:gd name="connsiteY20" fmla="*/ 234919 h 1282017"/>
                    <a:gd name="connsiteX21" fmla="*/ 64766 w 1558123"/>
                    <a:gd name="connsiteY21" fmla="*/ 418935 h 1282017"/>
                    <a:gd name="connsiteX22" fmla="*/ 55759 w 1558123"/>
                    <a:gd name="connsiteY22" fmla="*/ 605639 h 1282017"/>
                    <a:gd name="connsiteX23" fmla="*/ 0 w 1558123"/>
                    <a:gd name="connsiteY23" fmla="*/ 573221 h 1282017"/>
                    <a:gd name="connsiteX24" fmla="*/ 24284 w 1558123"/>
                    <a:gd name="connsiteY24" fmla="*/ 890423 h 1282017"/>
                    <a:gd name="connsiteX25" fmla="*/ 123896 w 1558123"/>
                    <a:gd name="connsiteY25" fmla="*/ 1179804 h 1282017"/>
                    <a:gd name="connsiteX26" fmla="*/ 162020 w 1558123"/>
                    <a:gd name="connsiteY26" fmla="*/ 1039239 h 1282017"/>
                    <a:gd name="connsiteX27" fmla="*/ 211083 w 1558123"/>
                    <a:gd name="connsiteY27" fmla="*/ 543680 h 1282017"/>
                    <a:gd name="connsiteX0" fmla="*/ 211083 w 1558272"/>
                    <a:gd name="connsiteY0" fmla="*/ 543680 h 1282017"/>
                    <a:gd name="connsiteX1" fmla="*/ 745237 w 1558272"/>
                    <a:gd name="connsiteY1" fmla="*/ 607054 h 1282017"/>
                    <a:gd name="connsiteX2" fmla="*/ 1225071 w 1558272"/>
                    <a:gd name="connsiteY2" fmla="*/ 462199 h 1282017"/>
                    <a:gd name="connsiteX3" fmla="*/ 1328949 w 1558272"/>
                    <a:gd name="connsiteY3" fmla="*/ 955376 h 1282017"/>
                    <a:gd name="connsiteX4" fmla="*/ 1557952 w 1558272"/>
                    <a:gd name="connsiteY4" fmla="*/ 1282017 h 1282017"/>
                    <a:gd name="connsiteX5" fmla="*/ 1494809 w 1558272"/>
                    <a:gd name="connsiteY5" fmla="*/ 909139 h 1282017"/>
                    <a:gd name="connsiteX6" fmla="*/ 1415194 w 1558272"/>
                    <a:gd name="connsiteY6" fmla="*/ 625161 h 1282017"/>
                    <a:gd name="connsiteX7" fmla="*/ 1478568 w 1558272"/>
                    <a:gd name="connsiteY7" fmla="*/ 625161 h 1282017"/>
                    <a:gd name="connsiteX8" fmla="*/ 1438747 w 1558272"/>
                    <a:gd name="connsiteY8" fmla="*/ 476085 h 1282017"/>
                    <a:gd name="connsiteX9" fmla="*/ 1360873 w 1558272"/>
                    <a:gd name="connsiteY9" fmla="*/ 353557 h 1282017"/>
                    <a:gd name="connsiteX10" fmla="*/ 1424247 w 1558272"/>
                    <a:gd name="connsiteY10" fmla="*/ 326397 h 1282017"/>
                    <a:gd name="connsiteX11" fmla="*/ 1253009 w 1558272"/>
                    <a:gd name="connsiteY11" fmla="*/ 171285 h 1282017"/>
                    <a:gd name="connsiteX12" fmla="*/ 1007788 w 1558272"/>
                    <a:gd name="connsiteY12" fmla="*/ 118167 h 1282017"/>
                    <a:gd name="connsiteX13" fmla="*/ 1062108 w 1558272"/>
                    <a:gd name="connsiteY13" fmla="*/ 45739 h 1282017"/>
                    <a:gd name="connsiteX14" fmla="*/ 771997 w 1558272"/>
                    <a:gd name="connsiteY14" fmla="*/ 26029 h 1282017"/>
                    <a:gd name="connsiteX15" fmla="*/ 527954 w 1558272"/>
                    <a:gd name="connsiteY15" fmla="*/ 81953 h 1282017"/>
                    <a:gd name="connsiteX16" fmla="*/ 570369 w 1558272"/>
                    <a:gd name="connsiteY16" fmla="*/ 0 h 1282017"/>
                    <a:gd name="connsiteX17" fmla="*/ 338609 w 1558272"/>
                    <a:gd name="connsiteY17" fmla="*/ 90323 h 1282017"/>
                    <a:gd name="connsiteX18" fmla="*/ 243359 w 1558272"/>
                    <a:gd name="connsiteY18" fmla="*/ 171285 h 1282017"/>
                    <a:gd name="connsiteX19" fmla="*/ 173926 w 1558272"/>
                    <a:gd name="connsiteY19" fmla="*/ 287801 h 1282017"/>
                    <a:gd name="connsiteX20" fmla="*/ 107227 w 1558272"/>
                    <a:gd name="connsiteY20" fmla="*/ 234919 h 1282017"/>
                    <a:gd name="connsiteX21" fmla="*/ 64766 w 1558272"/>
                    <a:gd name="connsiteY21" fmla="*/ 418935 h 1282017"/>
                    <a:gd name="connsiteX22" fmla="*/ 55759 w 1558272"/>
                    <a:gd name="connsiteY22" fmla="*/ 605639 h 1282017"/>
                    <a:gd name="connsiteX23" fmla="*/ 0 w 1558272"/>
                    <a:gd name="connsiteY23" fmla="*/ 573221 h 1282017"/>
                    <a:gd name="connsiteX24" fmla="*/ 24284 w 1558272"/>
                    <a:gd name="connsiteY24" fmla="*/ 890423 h 1282017"/>
                    <a:gd name="connsiteX25" fmla="*/ 123896 w 1558272"/>
                    <a:gd name="connsiteY25" fmla="*/ 1179804 h 1282017"/>
                    <a:gd name="connsiteX26" fmla="*/ 162020 w 1558272"/>
                    <a:gd name="connsiteY26" fmla="*/ 1039239 h 1282017"/>
                    <a:gd name="connsiteX27" fmla="*/ 211083 w 1558272"/>
                    <a:gd name="connsiteY27" fmla="*/ 543680 h 1282017"/>
                    <a:gd name="connsiteX0" fmla="*/ 339738 w 1686927"/>
                    <a:gd name="connsiteY0" fmla="*/ 543680 h 1445337"/>
                    <a:gd name="connsiteX1" fmla="*/ 873892 w 1686927"/>
                    <a:gd name="connsiteY1" fmla="*/ 607054 h 1445337"/>
                    <a:gd name="connsiteX2" fmla="*/ 1353726 w 1686927"/>
                    <a:gd name="connsiteY2" fmla="*/ 462199 h 1445337"/>
                    <a:gd name="connsiteX3" fmla="*/ 1457604 w 1686927"/>
                    <a:gd name="connsiteY3" fmla="*/ 955376 h 1445337"/>
                    <a:gd name="connsiteX4" fmla="*/ 1686607 w 1686927"/>
                    <a:gd name="connsiteY4" fmla="*/ 1282017 h 1445337"/>
                    <a:gd name="connsiteX5" fmla="*/ 1623464 w 1686927"/>
                    <a:gd name="connsiteY5" fmla="*/ 909139 h 1445337"/>
                    <a:gd name="connsiteX6" fmla="*/ 1543849 w 1686927"/>
                    <a:gd name="connsiteY6" fmla="*/ 625161 h 1445337"/>
                    <a:gd name="connsiteX7" fmla="*/ 1607223 w 1686927"/>
                    <a:gd name="connsiteY7" fmla="*/ 625161 h 1445337"/>
                    <a:gd name="connsiteX8" fmla="*/ 1567402 w 1686927"/>
                    <a:gd name="connsiteY8" fmla="*/ 476085 h 1445337"/>
                    <a:gd name="connsiteX9" fmla="*/ 1489528 w 1686927"/>
                    <a:gd name="connsiteY9" fmla="*/ 353557 h 1445337"/>
                    <a:gd name="connsiteX10" fmla="*/ 1552902 w 1686927"/>
                    <a:gd name="connsiteY10" fmla="*/ 326397 h 1445337"/>
                    <a:gd name="connsiteX11" fmla="*/ 1381664 w 1686927"/>
                    <a:gd name="connsiteY11" fmla="*/ 171285 h 1445337"/>
                    <a:gd name="connsiteX12" fmla="*/ 1136443 w 1686927"/>
                    <a:gd name="connsiteY12" fmla="*/ 118167 h 1445337"/>
                    <a:gd name="connsiteX13" fmla="*/ 1190763 w 1686927"/>
                    <a:gd name="connsiteY13" fmla="*/ 45739 h 1445337"/>
                    <a:gd name="connsiteX14" fmla="*/ 900652 w 1686927"/>
                    <a:gd name="connsiteY14" fmla="*/ 26029 h 1445337"/>
                    <a:gd name="connsiteX15" fmla="*/ 656609 w 1686927"/>
                    <a:gd name="connsiteY15" fmla="*/ 81953 h 1445337"/>
                    <a:gd name="connsiteX16" fmla="*/ 699024 w 1686927"/>
                    <a:gd name="connsiteY16" fmla="*/ 0 h 1445337"/>
                    <a:gd name="connsiteX17" fmla="*/ 467264 w 1686927"/>
                    <a:gd name="connsiteY17" fmla="*/ 90323 h 1445337"/>
                    <a:gd name="connsiteX18" fmla="*/ 372014 w 1686927"/>
                    <a:gd name="connsiteY18" fmla="*/ 171285 h 1445337"/>
                    <a:gd name="connsiteX19" fmla="*/ 302581 w 1686927"/>
                    <a:gd name="connsiteY19" fmla="*/ 287801 h 1445337"/>
                    <a:gd name="connsiteX20" fmla="*/ 235882 w 1686927"/>
                    <a:gd name="connsiteY20" fmla="*/ 234919 h 1445337"/>
                    <a:gd name="connsiteX21" fmla="*/ 193421 w 1686927"/>
                    <a:gd name="connsiteY21" fmla="*/ 418935 h 1445337"/>
                    <a:gd name="connsiteX22" fmla="*/ 184414 w 1686927"/>
                    <a:gd name="connsiteY22" fmla="*/ 605639 h 1445337"/>
                    <a:gd name="connsiteX23" fmla="*/ 128655 w 1686927"/>
                    <a:gd name="connsiteY23" fmla="*/ 573221 h 1445337"/>
                    <a:gd name="connsiteX24" fmla="*/ 152939 w 1686927"/>
                    <a:gd name="connsiteY24" fmla="*/ 890423 h 1445337"/>
                    <a:gd name="connsiteX25" fmla="*/ 6169 w 1686927"/>
                    <a:gd name="connsiteY25" fmla="*/ 1445337 h 1445337"/>
                    <a:gd name="connsiteX26" fmla="*/ 290675 w 1686927"/>
                    <a:gd name="connsiteY26" fmla="*/ 1039239 h 1445337"/>
                    <a:gd name="connsiteX27" fmla="*/ 339738 w 1686927"/>
                    <a:gd name="connsiteY27" fmla="*/ 543680 h 1445337"/>
                    <a:gd name="connsiteX0" fmla="*/ 385696 w 1732885"/>
                    <a:gd name="connsiteY0" fmla="*/ 543680 h 1445337"/>
                    <a:gd name="connsiteX1" fmla="*/ 919850 w 1732885"/>
                    <a:gd name="connsiteY1" fmla="*/ 607054 h 1445337"/>
                    <a:gd name="connsiteX2" fmla="*/ 1399684 w 1732885"/>
                    <a:gd name="connsiteY2" fmla="*/ 462199 h 1445337"/>
                    <a:gd name="connsiteX3" fmla="*/ 1503562 w 1732885"/>
                    <a:gd name="connsiteY3" fmla="*/ 955376 h 1445337"/>
                    <a:gd name="connsiteX4" fmla="*/ 1732565 w 1732885"/>
                    <a:gd name="connsiteY4" fmla="*/ 1282017 h 1445337"/>
                    <a:gd name="connsiteX5" fmla="*/ 1669422 w 1732885"/>
                    <a:gd name="connsiteY5" fmla="*/ 909139 h 1445337"/>
                    <a:gd name="connsiteX6" fmla="*/ 1589807 w 1732885"/>
                    <a:gd name="connsiteY6" fmla="*/ 625161 h 1445337"/>
                    <a:gd name="connsiteX7" fmla="*/ 1653181 w 1732885"/>
                    <a:gd name="connsiteY7" fmla="*/ 625161 h 1445337"/>
                    <a:gd name="connsiteX8" fmla="*/ 1613360 w 1732885"/>
                    <a:gd name="connsiteY8" fmla="*/ 476085 h 1445337"/>
                    <a:gd name="connsiteX9" fmla="*/ 1535486 w 1732885"/>
                    <a:gd name="connsiteY9" fmla="*/ 353557 h 1445337"/>
                    <a:gd name="connsiteX10" fmla="*/ 1598860 w 1732885"/>
                    <a:gd name="connsiteY10" fmla="*/ 326397 h 1445337"/>
                    <a:gd name="connsiteX11" fmla="*/ 1427622 w 1732885"/>
                    <a:gd name="connsiteY11" fmla="*/ 171285 h 1445337"/>
                    <a:gd name="connsiteX12" fmla="*/ 1182401 w 1732885"/>
                    <a:gd name="connsiteY12" fmla="*/ 118167 h 1445337"/>
                    <a:gd name="connsiteX13" fmla="*/ 1236721 w 1732885"/>
                    <a:gd name="connsiteY13" fmla="*/ 45739 h 1445337"/>
                    <a:gd name="connsiteX14" fmla="*/ 946610 w 1732885"/>
                    <a:gd name="connsiteY14" fmla="*/ 26029 h 1445337"/>
                    <a:gd name="connsiteX15" fmla="*/ 702567 w 1732885"/>
                    <a:gd name="connsiteY15" fmla="*/ 81953 h 1445337"/>
                    <a:gd name="connsiteX16" fmla="*/ 744982 w 1732885"/>
                    <a:gd name="connsiteY16" fmla="*/ 0 h 1445337"/>
                    <a:gd name="connsiteX17" fmla="*/ 513222 w 1732885"/>
                    <a:gd name="connsiteY17" fmla="*/ 90323 h 1445337"/>
                    <a:gd name="connsiteX18" fmla="*/ 417972 w 1732885"/>
                    <a:gd name="connsiteY18" fmla="*/ 171285 h 1445337"/>
                    <a:gd name="connsiteX19" fmla="*/ 348539 w 1732885"/>
                    <a:gd name="connsiteY19" fmla="*/ 287801 h 1445337"/>
                    <a:gd name="connsiteX20" fmla="*/ 281840 w 1732885"/>
                    <a:gd name="connsiteY20" fmla="*/ 234919 h 1445337"/>
                    <a:gd name="connsiteX21" fmla="*/ 239379 w 1732885"/>
                    <a:gd name="connsiteY21" fmla="*/ 418935 h 1445337"/>
                    <a:gd name="connsiteX22" fmla="*/ 230372 w 1732885"/>
                    <a:gd name="connsiteY22" fmla="*/ 605639 h 1445337"/>
                    <a:gd name="connsiteX23" fmla="*/ 174613 w 1732885"/>
                    <a:gd name="connsiteY23" fmla="*/ 573221 h 1445337"/>
                    <a:gd name="connsiteX24" fmla="*/ 3490 w 1732885"/>
                    <a:gd name="connsiteY24" fmla="*/ 966289 h 1445337"/>
                    <a:gd name="connsiteX25" fmla="*/ 52127 w 1732885"/>
                    <a:gd name="connsiteY25" fmla="*/ 1445337 h 1445337"/>
                    <a:gd name="connsiteX26" fmla="*/ 336633 w 1732885"/>
                    <a:gd name="connsiteY26" fmla="*/ 1039239 h 1445337"/>
                    <a:gd name="connsiteX27" fmla="*/ 385696 w 1732885"/>
                    <a:gd name="connsiteY27" fmla="*/ 543680 h 1445337"/>
                    <a:gd name="connsiteX0" fmla="*/ 385696 w 1732885"/>
                    <a:gd name="connsiteY0" fmla="*/ 543680 h 1445337"/>
                    <a:gd name="connsiteX1" fmla="*/ 919850 w 1732885"/>
                    <a:gd name="connsiteY1" fmla="*/ 607054 h 1445337"/>
                    <a:gd name="connsiteX2" fmla="*/ 1399684 w 1732885"/>
                    <a:gd name="connsiteY2" fmla="*/ 462199 h 1445337"/>
                    <a:gd name="connsiteX3" fmla="*/ 1503562 w 1732885"/>
                    <a:gd name="connsiteY3" fmla="*/ 955376 h 1445337"/>
                    <a:gd name="connsiteX4" fmla="*/ 1732565 w 1732885"/>
                    <a:gd name="connsiteY4" fmla="*/ 1282017 h 1445337"/>
                    <a:gd name="connsiteX5" fmla="*/ 1669422 w 1732885"/>
                    <a:gd name="connsiteY5" fmla="*/ 909139 h 1445337"/>
                    <a:gd name="connsiteX6" fmla="*/ 1589807 w 1732885"/>
                    <a:gd name="connsiteY6" fmla="*/ 625161 h 1445337"/>
                    <a:gd name="connsiteX7" fmla="*/ 1653181 w 1732885"/>
                    <a:gd name="connsiteY7" fmla="*/ 625161 h 1445337"/>
                    <a:gd name="connsiteX8" fmla="*/ 1613360 w 1732885"/>
                    <a:gd name="connsiteY8" fmla="*/ 476085 h 1445337"/>
                    <a:gd name="connsiteX9" fmla="*/ 1535486 w 1732885"/>
                    <a:gd name="connsiteY9" fmla="*/ 353557 h 1445337"/>
                    <a:gd name="connsiteX10" fmla="*/ 1598860 w 1732885"/>
                    <a:gd name="connsiteY10" fmla="*/ 326397 h 1445337"/>
                    <a:gd name="connsiteX11" fmla="*/ 1427622 w 1732885"/>
                    <a:gd name="connsiteY11" fmla="*/ 171285 h 1445337"/>
                    <a:gd name="connsiteX12" fmla="*/ 1182401 w 1732885"/>
                    <a:gd name="connsiteY12" fmla="*/ 118167 h 1445337"/>
                    <a:gd name="connsiteX13" fmla="*/ 1236721 w 1732885"/>
                    <a:gd name="connsiteY13" fmla="*/ 45739 h 1445337"/>
                    <a:gd name="connsiteX14" fmla="*/ 946610 w 1732885"/>
                    <a:gd name="connsiteY14" fmla="*/ 26029 h 1445337"/>
                    <a:gd name="connsiteX15" fmla="*/ 702567 w 1732885"/>
                    <a:gd name="connsiteY15" fmla="*/ 81953 h 1445337"/>
                    <a:gd name="connsiteX16" fmla="*/ 744982 w 1732885"/>
                    <a:gd name="connsiteY16" fmla="*/ 0 h 1445337"/>
                    <a:gd name="connsiteX17" fmla="*/ 513222 w 1732885"/>
                    <a:gd name="connsiteY17" fmla="*/ 90323 h 1445337"/>
                    <a:gd name="connsiteX18" fmla="*/ 417972 w 1732885"/>
                    <a:gd name="connsiteY18" fmla="*/ 171285 h 1445337"/>
                    <a:gd name="connsiteX19" fmla="*/ 348539 w 1732885"/>
                    <a:gd name="connsiteY19" fmla="*/ 287801 h 1445337"/>
                    <a:gd name="connsiteX20" fmla="*/ 281840 w 1732885"/>
                    <a:gd name="connsiteY20" fmla="*/ 234919 h 1445337"/>
                    <a:gd name="connsiteX21" fmla="*/ 239379 w 1732885"/>
                    <a:gd name="connsiteY21" fmla="*/ 418935 h 1445337"/>
                    <a:gd name="connsiteX22" fmla="*/ 230372 w 1732885"/>
                    <a:gd name="connsiteY22" fmla="*/ 605639 h 1445337"/>
                    <a:gd name="connsiteX23" fmla="*/ 174613 w 1732885"/>
                    <a:gd name="connsiteY23" fmla="*/ 573221 h 1445337"/>
                    <a:gd name="connsiteX24" fmla="*/ 3490 w 1732885"/>
                    <a:gd name="connsiteY24" fmla="*/ 966289 h 1445337"/>
                    <a:gd name="connsiteX25" fmla="*/ 52127 w 1732885"/>
                    <a:gd name="connsiteY25" fmla="*/ 1445337 h 1445337"/>
                    <a:gd name="connsiteX26" fmla="*/ 200698 w 1732885"/>
                    <a:gd name="connsiteY26" fmla="*/ 1102461 h 1445337"/>
                    <a:gd name="connsiteX27" fmla="*/ 385696 w 1732885"/>
                    <a:gd name="connsiteY27" fmla="*/ 543680 h 1445337"/>
                    <a:gd name="connsiteX0" fmla="*/ 344767 w 1691956"/>
                    <a:gd name="connsiteY0" fmla="*/ 543680 h 1445337"/>
                    <a:gd name="connsiteX1" fmla="*/ 878921 w 1691956"/>
                    <a:gd name="connsiteY1" fmla="*/ 607054 h 1445337"/>
                    <a:gd name="connsiteX2" fmla="*/ 1358755 w 1691956"/>
                    <a:gd name="connsiteY2" fmla="*/ 462199 h 1445337"/>
                    <a:gd name="connsiteX3" fmla="*/ 1462633 w 1691956"/>
                    <a:gd name="connsiteY3" fmla="*/ 955376 h 1445337"/>
                    <a:gd name="connsiteX4" fmla="*/ 1691636 w 1691956"/>
                    <a:gd name="connsiteY4" fmla="*/ 1282017 h 1445337"/>
                    <a:gd name="connsiteX5" fmla="*/ 1628493 w 1691956"/>
                    <a:gd name="connsiteY5" fmla="*/ 909139 h 1445337"/>
                    <a:gd name="connsiteX6" fmla="*/ 1548878 w 1691956"/>
                    <a:gd name="connsiteY6" fmla="*/ 625161 h 1445337"/>
                    <a:gd name="connsiteX7" fmla="*/ 1612252 w 1691956"/>
                    <a:gd name="connsiteY7" fmla="*/ 625161 h 1445337"/>
                    <a:gd name="connsiteX8" fmla="*/ 1572431 w 1691956"/>
                    <a:gd name="connsiteY8" fmla="*/ 476085 h 1445337"/>
                    <a:gd name="connsiteX9" fmla="*/ 1494557 w 1691956"/>
                    <a:gd name="connsiteY9" fmla="*/ 353557 h 1445337"/>
                    <a:gd name="connsiteX10" fmla="*/ 1557931 w 1691956"/>
                    <a:gd name="connsiteY10" fmla="*/ 326397 h 1445337"/>
                    <a:gd name="connsiteX11" fmla="*/ 1386693 w 1691956"/>
                    <a:gd name="connsiteY11" fmla="*/ 171285 h 1445337"/>
                    <a:gd name="connsiteX12" fmla="*/ 1141472 w 1691956"/>
                    <a:gd name="connsiteY12" fmla="*/ 118167 h 1445337"/>
                    <a:gd name="connsiteX13" fmla="*/ 1195792 w 1691956"/>
                    <a:gd name="connsiteY13" fmla="*/ 45739 h 1445337"/>
                    <a:gd name="connsiteX14" fmla="*/ 905681 w 1691956"/>
                    <a:gd name="connsiteY14" fmla="*/ 26029 h 1445337"/>
                    <a:gd name="connsiteX15" fmla="*/ 661638 w 1691956"/>
                    <a:gd name="connsiteY15" fmla="*/ 81953 h 1445337"/>
                    <a:gd name="connsiteX16" fmla="*/ 704053 w 1691956"/>
                    <a:gd name="connsiteY16" fmla="*/ 0 h 1445337"/>
                    <a:gd name="connsiteX17" fmla="*/ 472293 w 1691956"/>
                    <a:gd name="connsiteY17" fmla="*/ 90323 h 1445337"/>
                    <a:gd name="connsiteX18" fmla="*/ 377043 w 1691956"/>
                    <a:gd name="connsiteY18" fmla="*/ 171285 h 1445337"/>
                    <a:gd name="connsiteX19" fmla="*/ 307610 w 1691956"/>
                    <a:gd name="connsiteY19" fmla="*/ 287801 h 1445337"/>
                    <a:gd name="connsiteX20" fmla="*/ 240911 w 1691956"/>
                    <a:gd name="connsiteY20" fmla="*/ 234919 h 1445337"/>
                    <a:gd name="connsiteX21" fmla="*/ 198450 w 1691956"/>
                    <a:gd name="connsiteY21" fmla="*/ 418935 h 1445337"/>
                    <a:gd name="connsiteX22" fmla="*/ 189443 w 1691956"/>
                    <a:gd name="connsiteY22" fmla="*/ 605639 h 1445337"/>
                    <a:gd name="connsiteX23" fmla="*/ 133684 w 1691956"/>
                    <a:gd name="connsiteY23" fmla="*/ 573221 h 1445337"/>
                    <a:gd name="connsiteX24" fmla="*/ 47520 w 1691956"/>
                    <a:gd name="connsiteY24" fmla="*/ 991578 h 1445337"/>
                    <a:gd name="connsiteX25" fmla="*/ 11198 w 1691956"/>
                    <a:gd name="connsiteY25" fmla="*/ 1445337 h 1445337"/>
                    <a:gd name="connsiteX26" fmla="*/ 159769 w 1691956"/>
                    <a:gd name="connsiteY26" fmla="*/ 1102461 h 1445337"/>
                    <a:gd name="connsiteX27" fmla="*/ 344767 w 1691956"/>
                    <a:gd name="connsiteY27" fmla="*/ 543680 h 1445337"/>
                    <a:gd name="connsiteX0" fmla="*/ 344767 w 1691956"/>
                    <a:gd name="connsiteY0" fmla="*/ 543680 h 1445337"/>
                    <a:gd name="connsiteX1" fmla="*/ 878921 w 1691956"/>
                    <a:gd name="connsiteY1" fmla="*/ 607054 h 1445337"/>
                    <a:gd name="connsiteX2" fmla="*/ 1358755 w 1691956"/>
                    <a:gd name="connsiteY2" fmla="*/ 462199 h 1445337"/>
                    <a:gd name="connsiteX3" fmla="*/ 1513608 w 1691956"/>
                    <a:gd name="connsiteY3" fmla="*/ 942731 h 1445337"/>
                    <a:gd name="connsiteX4" fmla="*/ 1691636 w 1691956"/>
                    <a:gd name="connsiteY4" fmla="*/ 1282017 h 1445337"/>
                    <a:gd name="connsiteX5" fmla="*/ 1628493 w 1691956"/>
                    <a:gd name="connsiteY5" fmla="*/ 909139 h 1445337"/>
                    <a:gd name="connsiteX6" fmla="*/ 1548878 w 1691956"/>
                    <a:gd name="connsiteY6" fmla="*/ 625161 h 1445337"/>
                    <a:gd name="connsiteX7" fmla="*/ 1612252 w 1691956"/>
                    <a:gd name="connsiteY7" fmla="*/ 625161 h 1445337"/>
                    <a:gd name="connsiteX8" fmla="*/ 1572431 w 1691956"/>
                    <a:gd name="connsiteY8" fmla="*/ 476085 h 1445337"/>
                    <a:gd name="connsiteX9" fmla="*/ 1494557 w 1691956"/>
                    <a:gd name="connsiteY9" fmla="*/ 353557 h 1445337"/>
                    <a:gd name="connsiteX10" fmla="*/ 1557931 w 1691956"/>
                    <a:gd name="connsiteY10" fmla="*/ 326397 h 1445337"/>
                    <a:gd name="connsiteX11" fmla="*/ 1386693 w 1691956"/>
                    <a:gd name="connsiteY11" fmla="*/ 171285 h 1445337"/>
                    <a:gd name="connsiteX12" fmla="*/ 1141472 w 1691956"/>
                    <a:gd name="connsiteY12" fmla="*/ 118167 h 1445337"/>
                    <a:gd name="connsiteX13" fmla="*/ 1195792 w 1691956"/>
                    <a:gd name="connsiteY13" fmla="*/ 45739 h 1445337"/>
                    <a:gd name="connsiteX14" fmla="*/ 905681 w 1691956"/>
                    <a:gd name="connsiteY14" fmla="*/ 26029 h 1445337"/>
                    <a:gd name="connsiteX15" fmla="*/ 661638 w 1691956"/>
                    <a:gd name="connsiteY15" fmla="*/ 81953 h 1445337"/>
                    <a:gd name="connsiteX16" fmla="*/ 704053 w 1691956"/>
                    <a:gd name="connsiteY16" fmla="*/ 0 h 1445337"/>
                    <a:gd name="connsiteX17" fmla="*/ 472293 w 1691956"/>
                    <a:gd name="connsiteY17" fmla="*/ 90323 h 1445337"/>
                    <a:gd name="connsiteX18" fmla="*/ 377043 w 1691956"/>
                    <a:gd name="connsiteY18" fmla="*/ 171285 h 1445337"/>
                    <a:gd name="connsiteX19" fmla="*/ 307610 w 1691956"/>
                    <a:gd name="connsiteY19" fmla="*/ 287801 h 1445337"/>
                    <a:gd name="connsiteX20" fmla="*/ 240911 w 1691956"/>
                    <a:gd name="connsiteY20" fmla="*/ 234919 h 1445337"/>
                    <a:gd name="connsiteX21" fmla="*/ 198450 w 1691956"/>
                    <a:gd name="connsiteY21" fmla="*/ 418935 h 1445337"/>
                    <a:gd name="connsiteX22" fmla="*/ 189443 w 1691956"/>
                    <a:gd name="connsiteY22" fmla="*/ 605639 h 1445337"/>
                    <a:gd name="connsiteX23" fmla="*/ 133684 w 1691956"/>
                    <a:gd name="connsiteY23" fmla="*/ 573221 h 1445337"/>
                    <a:gd name="connsiteX24" fmla="*/ 47520 w 1691956"/>
                    <a:gd name="connsiteY24" fmla="*/ 991578 h 1445337"/>
                    <a:gd name="connsiteX25" fmla="*/ 11198 w 1691956"/>
                    <a:gd name="connsiteY25" fmla="*/ 1445337 h 1445337"/>
                    <a:gd name="connsiteX26" fmla="*/ 159769 w 1691956"/>
                    <a:gd name="connsiteY26" fmla="*/ 1102461 h 1445337"/>
                    <a:gd name="connsiteX27" fmla="*/ 344767 w 1691956"/>
                    <a:gd name="connsiteY27" fmla="*/ 543680 h 1445337"/>
                    <a:gd name="connsiteX0" fmla="*/ 344767 w 1691956"/>
                    <a:gd name="connsiteY0" fmla="*/ 543680 h 1445337"/>
                    <a:gd name="connsiteX1" fmla="*/ 878921 w 1691956"/>
                    <a:gd name="connsiteY1" fmla="*/ 607054 h 1445337"/>
                    <a:gd name="connsiteX2" fmla="*/ 1358755 w 1691956"/>
                    <a:gd name="connsiteY2" fmla="*/ 462199 h 1445337"/>
                    <a:gd name="connsiteX3" fmla="*/ 1607064 w 1691956"/>
                    <a:gd name="connsiteY3" fmla="*/ 1258841 h 1445337"/>
                    <a:gd name="connsiteX4" fmla="*/ 1691636 w 1691956"/>
                    <a:gd name="connsiteY4" fmla="*/ 1282017 h 1445337"/>
                    <a:gd name="connsiteX5" fmla="*/ 1628493 w 1691956"/>
                    <a:gd name="connsiteY5" fmla="*/ 909139 h 1445337"/>
                    <a:gd name="connsiteX6" fmla="*/ 1548878 w 1691956"/>
                    <a:gd name="connsiteY6" fmla="*/ 625161 h 1445337"/>
                    <a:gd name="connsiteX7" fmla="*/ 1612252 w 1691956"/>
                    <a:gd name="connsiteY7" fmla="*/ 625161 h 1445337"/>
                    <a:gd name="connsiteX8" fmla="*/ 1572431 w 1691956"/>
                    <a:gd name="connsiteY8" fmla="*/ 476085 h 1445337"/>
                    <a:gd name="connsiteX9" fmla="*/ 1494557 w 1691956"/>
                    <a:gd name="connsiteY9" fmla="*/ 353557 h 1445337"/>
                    <a:gd name="connsiteX10" fmla="*/ 1557931 w 1691956"/>
                    <a:gd name="connsiteY10" fmla="*/ 326397 h 1445337"/>
                    <a:gd name="connsiteX11" fmla="*/ 1386693 w 1691956"/>
                    <a:gd name="connsiteY11" fmla="*/ 171285 h 1445337"/>
                    <a:gd name="connsiteX12" fmla="*/ 1141472 w 1691956"/>
                    <a:gd name="connsiteY12" fmla="*/ 118167 h 1445337"/>
                    <a:gd name="connsiteX13" fmla="*/ 1195792 w 1691956"/>
                    <a:gd name="connsiteY13" fmla="*/ 45739 h 1445337"/>
                    <a:gd name="connsiteX14" fmla="*/ 905681 w 1691956"/>
                    <a:gd name="connsiteY14" fmla="*/ 26029 h 1445337"/>
                    <a:gd name="connsiteX15" fmla="*/ 661638 w 1691956"/>
                    <a:gd name="connsiteY15" fmla="*/ 81953 h 1445337"/>
                    <a:gd name="connsiteX16" fmla="*/ 704053 w 1691956"/>
                    <a:gd name="connsiteY16" fmla="*/ 0 h 1445337"/>
                    <a:gd name="connsiteX17" fmla="*/ 472293 w 1691956"/>
                    <a:gd name="connsiteY17" fmla="*/ 90323 h 1445337"/>
                    <a:gd name="connsiteX18" fmla="*/ 377043 w 1691956"/>
                    <a:gd name="connsiteY18" fmla="*/ 171285 h 1445337"/>
                    <a:gd name="connsiteX19" fmla="*/ 307610 w 1691956"/>
                    <a:gd name="connsiteY19" fmla="*/ 287801 h 1445337"/>
                    <a:gd name="connsiteX20" fmla="*/ 240911 w 1691956"/>
                    <a:gd name="connsiteY20" fmla="*/ 234919 h 1445337"/>
                    <a:gd name="connsiteX21" fmla="*/ 198450 w 1691956"/>
                    <a:gd name="connsiteY21" fmla="*/ 418935 h 1445337"/>
                    <a:gd name="connsiteX22" fmla="*/ 189443 w 1691956"/>
                    <a:gd name="connsiteY22" fmla="*/ 605639 h 1445337"/>
                    <a:gd name="connsiteX23" fmla="*/ 133684 w 1691956"/>
                    <a:gd name="connsiteY23" fmla="*/ 573221 h 1445337"/>
                    <a:gd name="connsiteX24" fmla="*/ 47520 w 1691956"/>
                    <a:gd name="connsiteY24" fmla="*/ 991578 h 1445337"/>
                    <a:gd name="connsiteX25" fmla="*/ 11198 w 1691956"/>
                    <a:gd name="connsiteY25" fmla="*/ 1445337 h 1445337"/>
                    <a:gd name="connsiteX26" fmla="*/ 159769 w 1691956"/>
                    <a:gd name="connsiteY26" fmla="*/ 1102461 h 1445337"/>
                    <a:gd name="connsiteX27" fmla="*/ 344767 w 1691956"/>
                    <a:gd name="connsiteY27" fmla="*/ 543680 h 1445337"/>
                    <a:gd name="connsiteX0" fmla="*/ 344767 w 1691956"/>
                    <a:gd name="connsiteY0" fmla="*/ 543680 h 1445337"/>
                    <a:gd name="connsiteX1" fmla="*/ 904409 w 1691956"/>
                    <a:gd name="connsiteY1" fmla="*/ 328878 h 1445337"/>
                    <a:gd name="connsiteX2" fmla="*/ 1358755 w 1691956"/>
                    <a:gd name="connsiteY2" fmla="*/ 462199 h 1445337"/>
                    <a:gd name="connsiteX3" fmla="*/ 1607064 w 1691956"/>
                    <a:gd name="connsiteY3" fmla="*/ 1258841 h 1445337"/>
                    <a:gd name="connsiteX4" fmla="*/ 1691636 w 1691956"/>
                    <a:gd name="connsiteY4" fmla="*/ 1282017 h 1445337"/>
                    <a:gd name="connsiteX5" fmla="*/ 1628493 w 1691956"/>
                    <a:gd name="connsiteY5" fmla="*/ 909139 h 1445337"/>
                    <a:gd name="connsiteX6" fmla="*/ 1548878 w 1691956"/>
                    <a:gd name="connsiteY6" fmla="*/ 625161 h 1445337"/>
                    <a:gd name="connsiteX7" fmla="*/ 1612252 w 1691956"/>
                    <a:gd name="connsiteY7" fmla="*/ 625161 h 1445337"/>
                    <a:gd name="connsiteX8" fmla="*/ 1572431 w 1691956"/>
                    <a:gd name="connsiteY8" fmla="*/ 476085 h 1445337"/>
                    <a:gd name="connsiteX9" fmla="*/ 1494557 w 1691956"/>
                    <a:gd name="connsiteY9" fmla="*/ 353557 h 1445337"/>
                    <a:gd name="connsiteX10" fmla="*/ 1557931 w 1691956"/>
                    <a:gd name="connsiteY10" fmla="*/ 326397 h 1445337"/>
                    <a:gd name="connsiteX11" fmla="*/ 1386693 w 1691956"/>
                    <a:gd name="connsiteY11" fmla="*/ 171285 h 1445337"/>
                    <a:gd name="connsiteX12" fmla="*/ 1141472 w 1691956"/>
                    <a:gd name="connsiteY12" fmla="*/ 118167 h 1445337"/>
                    <a:gd name="connsiteX13" fmla="*/ 1195792 w 1691956"/>
                    <a:gd name="connsiteY13" fmla="*/ 45739 h 1445337"/>
                    <a:gd name="connsiteX14" fmla="*/ 905681 w 1691956"/>
                    <a:gd name="connsiteY14" fmla="*/ 26029 h 1445337"/>
                    <a:gd name="connsiteX15" fmla="*/ 661638 w 1691956"/>
                    <a:gd name="connsiteY15" fmla="*/ 81953 h 1445337"/>
                    <a:gd name="connsiteX16" fmla="*/ 704053 w 1691956"/>
                    <a:gd name="connsiteY16" fmla="*/ 0 h 1445337"/>
                    <a:gd name="connsiteX17" fmla="*/ 472293 w 1691956"/>
                    <a:gd name="connsiteY17" fmla="*/ 90323 h 1445337"/>
                    <a:gd name="connsiteX18" fmla="*/ 377043 w 1691956"/>
                    <a:gd name="connsiteY18" fmla="*/ 171285 h 1445337"/>
                    <a:gd name="connsiteX19" fmla="*/ 307610 w 1691956"/>
                    <a:gd name="connsiteY19" fmla="*/ 287801 h 1445337"/>
                    <a:gd name="connsiteX20" fmla="*/ 240911 w 1691956"/>
                    <a:gd name="connsiteY20" fmla="*/ 234919 h 1445337"/>
                    <a:gd name="connsiteX21" fmla="*/ 198450 w 1691956"/>
                    <a:gd name="connsiteY21" fmla="*/ 418935 h 1445337"/>
                    <a:gd name="connsiteX22" fmla="*/ 189443 w 1691956"/>
                    <a:gd name="connsiteY22" fmla="*/ 605639 h 1445337"/>
                    <a:gd name="connsiteX23" fmla="*/ 133684 w 1691956"/>
                    <a:gd name="connsiteY23" fmla="*/ 573221 h 1445337"/>
                    <a:gd name="connsiteX24" fmla="*/ 47520 w 1691956"/>
                    <a:gd name="connsiteY24" fmla="*/ 991578 h 1445337"/>
                    <a:gd name="connsiteX25" fmla="*/ 11198 w 1691956"/>
                    <a:gd name="connsiteY25" fmla="*/ 1445337 h 1445337"/>
                    <a:gd name="connsiteX26" fmla="*/ 159769 w 1691956"/>
                    <a:gd name="connsiteY26" fmla="*/ 1102461 h 1445337"/>
                    <a:gd name="connsiteX27" fmla="*/ 344767 w 1691956"/>
                    <a:gd name="connsiteY27" fmla="*/ 543680 h 1445337"/>
                    <a:gd name="connsiteX0" fmla="*/ 344767 w 1691956"/>
                    <a:gd name="connsiteY0" fmla="*/ 543680 h 1445337"/>
                    <a:gd name="connsiteX1" fmla="*/ 904409 w 1691956"/>
                    <a:gd name="connsiteY1" fmla="*/ 328878 h 1445337"/>
                    <a:gd name="connsiteX2" fmla="*/ 1358755 w 1691956"/>
                    <a:gd name="connsiteY2" fmla="*/ 462199 h 1445337"/>
                    <a:gd name="connsiteX3" fmla="*/ 1607064 w 1691956"/>
                    <a:gd name="connsiteY3" fmla="*/ 1258841 h 1445337"/>
                    <a:gd name="connsiteX4" fmla="*/ 1691636 w 1691956"/>
                    <a:gd name="connsiteY4" fmla="*/ 1282017 h 1445337"/>
                    <a:gd name="connsiteX5" fmla="*/ 1628493 w 1691956"/>
                    <a:gd name="connsiteY5" fmla="*/ 909139 h 1445337"/>
                    <a:gd name="connsiteX6" fmla="*/ 1548878 w 1691956"/>
                    <a:gd name="connsiteY6" fmla="*/ 625161 h 1445337"/>
                    <a:gd name="connsiteX7" fmla="*/ 1612252 w 1691956"/>
                    <a:gd name="connsiteY7" fmla="*/ 625161 h 1445337"/>
                    <a:gd name="connsiteX8" fmla="*/ 1572431 w 1691956"/>
                    <a:gd name="connsiteY8" fmla="*/ 476085 h 1445337"/>
                    <a:gd name="connsiteX9" fmla="*/ 1494557 w 1691956"/>
                    <a:gd name="connsiteY9" fmla="*/ 353557 h 1445337"/>
                    <a:gd name="connsiteX10" fmla="*/ 1557931 w 1691956"/>
                    <a:gd name="connsiteY10" fmla="*/ 326397 h 1445337"/>
                    <a:gd name="connsiteX11" fmla="*/ 1386693 w 1691956"/>
                    <a:gd name="connsiteY11" fmla="*/ 171285 h 1445337"/>
                    <a:gd name="connsiteX12" fmla="*/ 1141472 w 1691956"/>
                    <a:gd name="connsiteY12" fmla="*/ 118167 h 1445337"/>
                    <a:gd name="connsiteX13" fmla="*/ 1195792 w 1691956"/>
                    <a:gd name="connsiteY13" fmla="*/ 45739 h 1445337"/>
                    <a:gd name="connsiteX14" fmla="*/ 905681 w 1691956"/>
                    <a:gd name="connsiteY14" fmla="*/ 26029 h 1445337"/>
                    <a:gd name="connsiteX15" fmla="*/ 661638 w 1691956"/>
                    <a:gd name="connsiteY15" fmla="*/ 81953 h 1445337"/>
                    <a:gd name="connsiteX16" fmla="*/ 704053 w 1691956"/>
                    <a:gd name="connsiteY16" fmla="*/ 0 h 1445337"/>
                    <a:gd name="connsiteX17" fmla="*/ 472293 w 1691956"/>
                    <a:gd name="connsiteY17" fmla="*/ 90323 h 1445337"/>
                    <a:gd name="connsiteX18" fmla="*/ 377043 w 1691956"/>
                    <a:gd name="connsiteY18" fmla="*/ 171285 h 1445337"/>
                    <a:gd name="connsiteX19" fmla="*/ 307610 w 1691956"/>
                    <a:gd name="connsiteY19" fmla="*/ 287801 h 1445337"/>
                    <a:gd name="connsiteX20" fmla="*/ 240911 w 1691956"/>
                    <a:gd name="connsiteY20" fmla="*/ 234919 h 1445337"/>
                    <a:gd name="connsiteX21" fmla="*/ 198450 w 1691956"/>
                    <a:gd name="connsiteY21" fmla="*/ 418935 h 1445337"/>
                    <a:gd name="connsiteX22" fmla="*/ 189443 w 1691956"/>
                    <a:gd name="connsiteY22" fmla="*/ 605639 h 1445337"/>
                    <a:gd name="connsiteX23" fmla="*/ 133684 w 1691956"/>
                    <a:gd name="connsiteY23" fmla="*/ 573221 h 1445337"/>
                    <a:gd name="connsiteX24" fmla="*/ 47520 w 1691956"/>
                    <a:gd name="connsiteY24" fmla="*/ 991578 h 1445337"/>
                    <a:gd name="connsiteX25" fmla="*/ 11198 w 1691956"/>
                    <a:gd name="connsiteY25" fmla="*/ 1445337 h 1445337"/>
                    <a:gd name="connsiteX26" fmla="*/ 159769 w 1691956"/>
                    <a:gd name="connsiteY26" fmla="*/ 1102461 h 1445337"/>
                    <a:gd name="connsiteX27" fmla="*/ 344767 w 1691956"/>
                    <a:gd name="connsiteY27" fmla="*/ 543680 h 1445337"/>
                    <a:gd name="connsiteX0" fmla="*/ 344767 w 1691956"/>
                    <a:gd name="connsiteY0" fmla="*/ 543680 h 1445337"/>
                    <a:gd name="connsiteX1" fmla="*/ 904409 w 1691956"/>
                    <a:gd name="connsiteY1" fmla="*/ 328878 h 1445337"/>
                    <a:gd name="connsiteX2" fmla="*/ 1358755 w 1691956"/>
                    <a:gd name="connsiteY2" fmla="*/ 462199 h 1445337"/>
                    <a:gd name="connsiteX3" fmla="*/ 1607064 w 1691956"/>
                    <a:gd name="connsiteY3" fmla="*/ 1258841 h 1445337"/>
                    <a:gd name="connsiteX4" fmla="*/ 1691636 w 1691956"/>
                    <a:gd name="connsiteY4" fmla="*/ 1282017 h 1445337"/>
                    <a:gd name="connsiteX5" fmla="*/ 1628493 w 1691956"/>
                    <a:gd name="connsiteY5" fmla="*/ 909139 h 1445337"/>
                    <a:gd name="connsiteX6" fmla="*/ 1548878 w 1691956"/>
                    <a:gd name="connsiteY6" fmla="*/ 625161 h 1445337"/>
                    <a:gd name="connsiteX7" fmla="*/ 1612252 w 1691956"/>
                    <a:gd name="connsiteY7" fmla="*/ 625161 h 1445337"/>
                    <a:gd name="connsiteX8" fmla="*/ 1572431 w 1691956"/>
                    <a:gd name="connsiteY8" fmla="*/ 476085 h 1445337"/>
                    <a:gd name="connsiteX9" fmla="*/ 1494557 w 1691956"/>
                    <a:gd name="connsiteY9" fmla="*/ 353557 h 1445337"/>
                    <a:gd name="connsiteX10" fmla="*/ 1557931 w 1691956"/>
                    <a:gd name="connsiteY10" fmla="*/ 326397 h 1445337"/>
                    <a:gd name="connsiteX11" fmla="*/ 1386693 w 1691956"/>
                    <a:gd name="connsiteY11" fmla="*/ 171285 h 1445337"/>
                    <a:gd name="connsiteX12" fmla="*/ 1141472 w 1691956"/>
                    <a:gd name="connsiteY12" fmla="*/ 118167 h 1445337"/>
                    <a:gd name="connsiteX13" fmla="*/ 1195792 w 1691956"/>
                    <a:gd name="connsiteY13" fmla="*/ 45739 h 1445337"/>
                    <a:gd name="connsiteX14" fmla="*/ 905681 w 1691956"/>
                    <a:gd name="connsiteY14" fmla="*/ 26029 h 1445337"/>
                    <a:gd name="connsiteX15" fmla="*/ 661638 w 1691956"/>
                    <a:gd name="connsiteY15" fmla="*/ 81953 h 1445337"/>
                    <a:gd name="connsiteX16" fmla="*/ 704053 w 1691956"/>
                    <a:gd name="connsiteY16" fmla="*/ 0 h 1445337"/>
                    <a:gd name="connsiteX17" fmla="*/ 472293 w 1691956"/>
                    <a:gd name="connsiteY17" fmla="*/ 90323 h 1445337"/>
                    <a:gd name="connsiteX18" fmla="*/ 377043 w 1691956"/>
                    <a:gd name="connsiteY18" fmla="*/ 171285 h 1445337"/>
                    <a:gd name="connsiteX19" fmla="*/ 307610 w 1691956"/>
                    <a:gd name="connsiteY19" fmla="*/ 287801 h 1445337"/>
                    <a:gd name="connsiteX20" fmla="*/ 240911 w 1691956"/>
                    <a:gd name="connsiteY20" fmla="*/ 234919 h 1445337"/>
                    <a:gd name="connsiteX21" fmla="*/ 198450 w 1691956"/>
                    <a:gd name="connsiteY21" fmla="*/ 418935 h 1445337"/>
                    <a:gd name="connsiteX22" fmla="*/ 189443 w 1691956"/>
                    <a:gd name="connsiteY22" fmla="*/ 605639 h 1445337"/>
                    <a:gd name="connsiteX23" fmla="*/ 133684 w 1691956"/>
                    <a:gd name="connsiteY23" fmla="*/ 573221 h 1445337"/>
                    <a:gd name="connsiteX24" fmla="*/ 47520 w 1691956"/>
                    <a:gd name="connsiteY24" fmla="*/ 991578 h 1445337"/>
                    <a:gd name="connsiteX25" fmla="*/ 11198 w 1691956"/>
                    <a:gd name="connsiteY25" fmla="*/ 1445337 h 1445337"/>
                    <a:gd name="connsiteX26" fmla="*/ 159769 w 1691956"/>
                    <a:gd name="connsiteY26" fmla="*/ 1102461 h 1445337"/>
                    <a:gd name="connsiteX27" fmla="*/ 344767 w 1691956"/>
                    <a:gd name="connsiteY27" fmla="*/ 543680 h 1445337"/>
                    <a:gd name="connsiteX0" fmla="*/ 344767 w 1691956"/>
                    <a:gd name="connsiteY0" fmla="*/ 543680 h 1445337"/>
                    <a:gd name="connsiteX1" fmla="*/ 904409 w 1691956"/>
                    <a:gd name="connsiteY1" fmla="*/ 328878 h 1445337"/>
                    <a:gd name="connsiteX2" fmla="*/ 1358755 w 1691956"/>
                    <a:gd name="connsiteY2" fmla="*/ 462199 h 1445337"/>
                    <a:gd name="connsiteX3" fmla="*/ 1607064 w 1691956"/>
                    <a:gd name="connsiteY3" fmla="*/ 1258841 h 1445337"/>
                    <a:gd name="connsiteX4" fmla="*/ 1691636 w 1691956"/>
                    <a:gd name="connsiteY4" fmla="*/ 1282017 h 1445337"/>
                    <a:gd name="connsiteX5" fmla="*/ 1628493 w 1691956"/>
                    <a:gd name="connsiteY5" fmla="*/ 909139 h 1445337"/>
                    <a:gd name="connsiteX6" fmla="*/ 1548878 w 1691956"/>
                    <a:gd name="connsiteY6" fmla="*/ 625161 h 1445337"/>
                    <a:gd name="connsiteX7" fmla="*/ 1612252 w 1691956"/>
                    <a:gd name="connsiteY7" fmla="*/ 625161 h 1445337"/>
                    <a:gd name="connsiteX8" fmla="*/ 1572431 w 1691956"/>
                    <a:gd name="connsiteY8" fmla="*/ 476085 h 1445337"/>
                    <a:gd name="connsiteX9" fmla="*/ 1494557 w 1691956"/>
                    <a:gd name="connsiteY9" fmla="*/ 353557 h 1445337"/>
                    <a:gd name="connsiteX10" fmla="*/ 1557931 w 1691956"/>
                    <a:gd name="connsiteY10" fmla="*/ 326397 h 1445337"/>
                    <a:gd name="connsiteX11" fmla="*/ 1386693 w 1691956"/>
                    <a:gd name="connsiteY11" fmla="*/ 171285 h 1445337"/>
                    <a:gd name="connsiteX12" fmla="*/ 1141472 w 1691956"/>
                    <a:gd name="connsiteY12" fmla="*/ 118167 h 1445337"/>
                    <a:gd name="connsiteX13" fmla="*/ 1195792 w 1691956"/>
                    <a:gd name="connsiteY13" fmla="*/ 45739 h 1445337"/>
                    <a:gd name="connsiteX14" fmla="*/ 905681 w 1691956"/>
                    <a:gd name="connsiteY14" fmla="*/ 26029 h 1445337"/>
                    <a:gd name="connsiteX15" fmla="*/ 661638 w 1691956"/>
                    <a:gd name="connsiteY15" fmla="*/ 81953 h 1445337"/>
                    <a:gd name="connsiteX16" fmla="*/ 704053 w 1691956"/>
                    <a:gd name="connsiteY16" fmla="*/ 0 h 1445337"/>
                    <a:gd name="connsiteX17" fmla="*/ 472293 w 1691956"/>
                    <a:gd name="connsiteY17" fmla="*/ 90323 h 1445337"/>
                    <a:gd name="connsiteX18" fmla="*/ 377043 w 1691956"/>
                    <a:gd name="connsiteY18" fmla="*/ 171285 h 1445337"/>
                    <a:gd name="connsiteX19" fmla="*/ 307610 w 1691956"/>
                    <a:gd name="connsiteY19" fmla="*/ 287801 h 1445337"/>
                    <a:gd name="connsiteX20" fmla="*/ 240911 w 1691956"/>
                    <a:gd name="connsiteY20" fmla="*/ 234919 h 1445337"/>
                    <a:gd name="connsiteX21" fmla="*/ 198450 w 1691956"/>
                    <a:gd name="connsiteY21" fmla="*/ 418935 h 1445337"/>
                    <a:gd name="connsiteX22" fmla="*/ 189443 w 1691956"/>
                    <a:gd name="connsiteY22" fmla="*/ 605639 h 1445337"/>
                    <a:gd name="connsiteX23" fmla="*/ 133684 w 1691956"/>
                    <a:gd name="connsiteY23" fmla="*/ 573221 h 1445337"/>
                    <a:gd name="connsiteX24" fmla="*/ 47520 w 1691956"/>
                    <a:gd name="connsiteY24" fmla="*/ 991578 h 1445337"/>
                    <a:gd name="connsiteX25" fmla="*/ 11198 w 1691956"/>
                    <a:gd name="connsiteY25" fmla="*/ 1445337 h 1445337"/>
                    <a:gd name="connsiteX26" fmla="*/ 159769 w 1691956"/>
                    <a:gd name="connsiteY26" fmla="*/ 1102461 h 1445337"/>
                    <a:gd name="connsiteX27" fmla="*/ 344767 w 1691956"/>
                    <a:gd name="connsiteY27" fmla="*/ 543680 h 1445337"/>
                    <a:gd name="connsiteX0" fmla="*/ 344767 w 1691956"/>
                    <a:gd name="connsiteY0" fmla="*/ 543680 h 1445337"/>
                    <a:gd name="connsiteX1" fmla="*/ 904409 w 1691956"/>
                    <a:gd name="connsiteY1" fmla="*/ 328878 h 1445337"/>
                    <a:gd name="connsiteX2" fmla="*/ 1358755 w 1691956"/>
                    <a:gd name="connsiteY2" fmla="*/ 462199 h 1445337"/>
                    <a:gd name="connsiteX3" fmla="*/ 1649543 w 1691956"/>
                    <a:gd name="connsiteY3" fmla="*/ 1315741 h 1445337"/>
                    <a:gd name="connsiteX4" fmla="*/ 1691636 w 1691956"/>
                    <a:gd name="connsiteY4" fmla="*/ 1282017 h 1445337"/>
                    <a:gd name="connsiteX5" fmla="*/ 1628493 w 1691956"/>
                    <a:gd name="connsiteY5" fmla="*/ 909139 h 1445337"/>
                    <a:gd name="connsiteX6" fmla="*/ 1548878 w 1691956"/>
                    <a:gd name="connsiteY6" fmla="*/ 625161 h 1445337"/>
                    <a:gd name="connsiteX7" fmla="*/ 1612252 w 1691956"/>
                    <a:gd name="connsiteY7" fmla="*/ 625161 h 1445337"/>
                    <a:gd name="connsiteX8" fmla="*/ 1572431 w 1691956"/>
                    <a:gd name="connsiteY8" fmla="*/ 476085 h 1445337"/>
                    <a:gd name="connsiteX9" fmla="*/ 1494557 w 1691956"/>
                    <a:gd name="connsiteY9" fmla="*/ 353557 h 1445337"/>
                    <a:gd name="connsiteX10" fmla="*/ 1557931 w 1691956"/>
                    <a:gd name="connsiteY10" fmla="*/ 326397 h 1445337"/>
                    <a:gd name="connsiteX11" fmla="*/ 1386693 w 1691956"/>
                    <a:gd name="connsiteY11" fmla="*/ 171285 h 1445337"/>
                    <a:gd name="connsiteX12" fmla="*/ 1141472 w 1691956"/>
                    <a:gd name="connsiteY12" fmla="*/ 118167 h 1445337"/>
                    <a:gd name="connsiteX13" fmla="*/ 1195792 w 1691956"/>
                    <a:gd name="connsiteY13" fmla="*/ 45739 h 1445337"/>
                    <a:gd name="connsiteX14" fmla="*/ 905681 w 1691956"/>
                    <a:gd name="connsiteY14" fmla="*/ 26029 h 1445337"/>
                    <a:gd name="connsiteX15" fmla="*/ 661638 w 1691956"/>
                    <a:gd name="connsiteY15" fmla="*/ 81953 h 1445337"/>
                    <a:gd name="connsiteX16" fmla="*/ 704053 w 1691956"/>
                    <a:gd name="connsiteY16" fmla="*/ 0 h 1445337"/>
                    <a:gd name="connsiteX17" fmla="*/ 472293 w 1691956"/>
                    <a:gd name="connsiteY17" fmla="*/ 90323 h 1445337"/>
                    <a:gd name="connsiteX18" fmla="*/ 377043 w 1691956"/>
                    <a:gd name="connsiteY18" fmla="*/ 171285 h 1445337"/>
                    <a:gd name="connsiteX19" fmla="*/ 307610 w 1691956"/>
                    <a:gd name="connsiteY19" fmla="*/ 287801 h 1445337"/>
                    <a:gd name="connsiteX20" fmla="*/ 240911 w 1691956"/>
                    <a:gd name="connsiteY20" fmla="*/ 234919 h 1445337"/>
                    <a:gd name="connsiteX21" fmla="*/ 198450 w 1691956"/>
                    <a:gd name="connsiteY21" fmla="*/ 418935 h 1445337"/>
                    <a:gd name="connsiteX22" fmla="*/ 189443 w 1691956"/>
                    <a:gd name="connsiteY22" fmla="*/ 605639 h 1445337"/>
                    <a:gd name="connsiteX23" fmla="*/ 133684 w 1691956"/>
                    <a:gd name="connsiteY23" fmla="*/ 573221 h 1445337"/>
                    <a:gd name="connsiteX24" fmla="*/ 47520 w 1691956"/>
                    <a:gd name="connsiteY24" fmla="*/ 991578 h 1445337"/>
                    <a:gd name="connsiteX25" fmla="*/ 11198 w 1691956"/>
                    <a:gd name="connsiteY25" fmla="*/ 1445337 h 1445337"/>
                    <a:gd name="connsiteX26" fmla="*/ 159769 w 1691956"/>
                    <a:gd name="connsiteY26" fmla="*/ 1102461 h 1445337"/>
                    <a:gd name="connsiteX27" fmla="*/ 344767 w 1691956"/>
                    <a:gd name="connsiteY27" fmla="*/ 543680 h 1445337"/>
                    <a:gd name="connsiteX0" fmla="*/ 344767 w 1691956"/>
                    <a:gd name="connsiteY0" fmla="*/ 543680 h 1445337"/>
                    <a:gd name="connsiteX1" fmla="*/ 904409 w 1691956"/>
                    <a:gd name="connsiteY1" fmla="*/ 328878 h 1445337"/>
                    <a:gd name="connsiteX2" fmla="*/ 1358755 w 1691956"/>
                    <a:gd name="connsiteY2" fmla="*/ 462199 h 1445337"/>
                    <a:gd name="connsiteX3" fmla="*/ 1649543 w 1691956"/>
                    <a:gd name="connsiteY3" fmla="*/ 1315741 h 1445337"/>
                    <a:gd name="connsiteX4" fmla="*/ 1691636 w 1691956"/>
                    <a:gd name="connsiteY4" fmla="*/ 1282017 h 1445337"/>
                    <a:gd name="connsiteX5" fmla="*/ 1628493 w 1691956"/>
                    <a:gd name="connsiteY5" fmla="*/ 909139 h 1445337"/>
                    <a:gd name="connsiteX6" fmla="*/ 1548878 w 1691956"/>
                    <a:gd name="connsiteY6" fmla="*/ 625161 h 1445337"/>
                    <a:gd name="connsiteX7" fmla="*/ 1612252 w 1691956"/>
                    <a:gd name="connsiteY7" fmla="*/ 625161 h 1445337"/>
                    <a:gd name="connsiteX8" fmla="*/ 1572431 w 1691956"/>
                    <a:gd name="connsiteY8" fmla="*/ 476085 h 1445337"/>
                    <a:gd name="connsiteX9" fmla="*/ 1494557 w 1691956"/>
                    <a:gd name="connsiteY9" fmla="*/ 353557 h 1445337"/>
                    <a:gd name="connsiteX10" fmla="*/ 1557931 w 1691956"/>
                    <a:gd name="connsiteY10" fmla="*/ 326397 h 1445337"/>
                    <a:gd name="connsiteX11" fmla="*/ 1386693 w 1691956"/>
                    <a:gd name="connsiteY11" fmla="*/ 171285 h 1445337"/>
                    <a:gd name="connsiteX12" fmla="*/ 1141472 w 1691956"/>
                    <a:gd name="connsiteY12" fmla="*/ 118167 h 1445337"/>
                    <a:gd name="connsiteX13" fmla="*/ 1195792 w 1691956"/>
                    <a:gd name="connsiteY13" fmla="*/ 45739 h 1445337"/>
                    <a:gd name="connsiteX14" fmla="*/ 905681 w 1691956"/>
                    <a:gd name="connsiteY14" fmla="*/ 26029 h 1445337"/>
                    <a:gd name="connsiteX15" fmla="*/ 661638 w 1691956"/>
                    <a:gd name="connsiteY15" fmla="*/ 81953 h 1445337"/>
                    <a:gd name="connsiteX16" fmla="*/ 704053 w 1691956"/>
                    <a:gd name="connsiteY16" fmla="*/ 0 h 1445337"/>
                    <a:gd name="connsiteX17" fmla="*/ 472293 w 1691956"/>
                    <a:gd name="connsiteY17" fmla="*/ 90323 h 1445337"/>
                    <a:gd name="connsiteX18" fmla="*/ 377043 w 1691956"/>
                    <a:gd name="connsiteY18" fmla="*/ 171285 h 1445337"/>
                    <a:gd name="connsiteX19" fmla="*/ 307610 w 1691956"/>
                    <a:gd name="connsiteY19" fmla="*/ 287801 h 1445337"/>
                    <a:gd name="connsiteX20" fmla="*/ 240911 w 1691956"/>
                    <a:gd name="connsiteY20" fmla="*/ 234919 h 1445337"/>
                    <a:gd name="connsiteX21" fmla="*/ 198450 w 1691956"/>
                    <a:gd name="connsiteY21" fmla="*/ 418935 h 1445337"/>
                    <a:gd name="connsiteX22" fmla="*/ 189443 w 1691956"/>
                    <a:gd name="connsiteY22" fmla="*/ 605639 h 1445337"/>
                    <a:gd name="connsiteX23" fmla="*/ 133684 w 1691956"/>
                    <a:gd name="connsiteY23" fmla="*/ 573221 h 1445337"/>
                    <a:gd name="connsiteX24" fmla="*/ 47520 w 1691956"/>
                    <a:gd name="connsiteY24" fmla="*/ 991578 h 1445337"/>
                    <a:gd name="connsiteX25" fmla="*/ 11198 w 1691956"/>
                    <a:gd name="connsiteY25" fmla="*/ 1445337 h 1445337"/>
                    <a:gd name="connsiteX26" fmla="*/ 96049 w 1691956"/>
                    <a:gd name="connsiteY26" fmla="*/ 1077172 h 1445337"/>
                    <a:gd name="connsiteX27" fmla="*/ 344767 w 1691956"/>
                    <a:gd name="connsiteY27" fmla="*/ 543680 h 1445337"/>
                    <a:gd name="connsiteX0" fmla="*/ 344767 w 1691956"/>
                    <a:gd name="connsiteY0" fmla="*/ 543680 h 1445337"/>
                    <a:gd name="connsiteX1" fmla="*/ 904409 w 1691956"/>
                    <a:gd name="connsiteY1" fmla="*/ 328878 h 1445337"/>
                    <a:gd name="connsiteX2" fmla="*/ 1358755 w 1691956"/>
                    <a:gd name="connsiteY2" fmla="*/ 462199 h 1445337"/>
                    <a:gd name="connsiteX3" fmla="*/ 1649543 w 1691956"/>
                    <a:gd name="connsiteY3" fmla="*/ 1315741 h 1445337"/>
                    <a:gd name="connsiteX4" fmla="*/ 1691636 w 1691956"/>
                    <a:gd name="connsiteY4" fmla="*/ 1282017 h 1445337"/>
                    <a:gd name="connsiteX5" fmla="*/ 1628493 w 1691956"/>
                    <a:gd name="connsiteY5" fmla="*/ 909139 h 1445337"/>
                    <a:gd name="connsiteX6" fmla="*/ 1548878 w 1691956"/>
                    <a:gd name="connsiteY6" fmla="*/ 625161 h 1445337"/>
                    <a:gd name="connsiteX7" fmla="*/ 1612252 w 1691956"/>
                    <a:gd name="connsiteY7" fmla="*/ 625161 h 1445337"/>
                    <a:gd name="connsiteX8" fmla="*/ 1572431 w 1691956"/>
                    <a:gd name="connsiteY8" fmla="*/ 476085 h 1445337"/>
                    <a:gd name="connsiteX9" fmla="*/ 1494557 w 1691956"/>
                    <a:gd name="connsiteY9" fmla="*/ 353557 h 1445337"/>
                    <a:gd name="connsiteX10" fmla="*/ 1557931 w 1691956"/>
                    <a:gd name="connsiteY10" fmla="*/ 326397 h 1445337"/>
                    <a:gd name="connsiteX11" fmla="*/ 1386693 w 1691956"/>
                    <a:gd name="connsiteY11" fmla="*/ 171285 h 1445337"/>
                    <a:gd name="connsiteX12" fmla="*/ 1141472 w 1691956"/>
                    <a:gd name="connsiteY12" fmla="*/ 118167 h 1445337"/>
                    <a:gd name="connsiteX13" fmla="*/ 1195792 w 1691956"/>
                    <a:gd name="connsiteY13" fmla="*/ 45739 h 1445337"/>
                    <a:gd name="connsiteX14" fmla="*/ 905681 w 1691956"/>
                    <a:gd name="connsiteY14" fmla="*/ 26029 h 1445337"/>
                    <a:gd name="connsiteX15" fmla="*/ 661638 w 1691956"/>
                    <a:gd name="connsiteY15" fmla="*/ 81953 h 1445337"/>
                    <a:gd name="connsiteX16" fmla="*/ 704053 w 1691956"/>
                    <a:gd name="connsiteY16" fmla="*/ 0 h 1445337"/>
                    <a:gd name="connsiteX17" fmla="*/ 472293 w 1691956"/>
                    <a:gd name="connsiteY17" fmla="*/ 90323 h 1445337"/>
                    <a:gd name="connsiteX18" fmla="*/ 377043 w 1691956"/>
                    <a:gd name="connsiteY18" fmla="*/ 171285 h 1445337"/>
                    <a:gd name="connsiteX19" fmla="*/ 307610 w 1691956"/>
                    <a:gd name="connsiteY19" fmla="*/ 287801 h 1445337"/>
                    <a:gd name="connsiteX20" fmla="*/ 240911 w 1691956"/>
                    <a:gd name="connsiteY20" fmla="*/ 234919 h 1445337"/>
                    <a:gd name="connsiteX21" fmla="*/ 198450 w 1691956"/>
                    <a:gd name="connsiteY21" fmla="*/ 418935 h 1445337"/>
                    <a:gd name="connsiteX22" fmla="*/ 189443 w 1691956"/>
                    <a:gd name="connsiteY22" fmla="*/ 605639 h 1445337"/>
                    <a:gd name="connsiteX23" fmla="*/ 133684 w 1691956"/>
                    <a:gd name="connsiteY23" fmla="*/ 573221 h 1445337"/>
                    <a:gd name="connsiteX24" fmla="*/ 47520 w 1691956"/>
                    <a:gd name="connsiteY24" fmla="*/ 991578 h 1445337"/>
                    <a:gd name="connsiteX25" fmla="*/ 11198 w 1691956"/>
                    <a:gd name="connsiteY25" fmla="*/ 1445337 h 1445337"/>
                    <a:gd name="connsiteX26" fmla="*/ 121537 w 1691956"/>
                    <a:gd name="connsiteY26" fmla="*/ 1115105 h 1445337"/>
                    <a:gd name="connsiteX27" fmla="*/ 344767 w 1691956"/>
                    <a:gd name="connsiteY27" fmla="*/ 543680 h 1445337"/>
                    <a:gd name="connsiteX0" fmla="*/ 321906 w 1669095"/>
                    <a:gd name="connsiteY0" fmla="*/ 543680 h 1502237"/>
                    <a:gd name="connsiteX1" fmla="*/ 881548 w 1669095"/>
                    <a:gd name="connsiteY1" fmla="*/ 328878 h 1502237"/>
                    <a:gd name="connsiteX2" fmla="*/ 1335894 w 1669095"/>
                    <a:gd name="connsiteY2" fmla="*/ 462199 h 1502237"/>
                    <a:gd name="connsiteX3" fmla="*/ 1626682 w 1669095"/>
                    <a:gd name="connsiteY3" fmla="*/ 1315741 h 1502237"/>
                    <a:gd name="connsiteX4" fmla="*/ 1668775 w 1669095"/>
                    <a:gd name="connsiteY4" fmla="*/ 1282017 h 1502237"/>
                    <a:gd name="connsiteX5" fmla="*/ 1605632 w 1669095"/>
                    <a:gd name="connsiteY5" fmla="*/ 909139 h 1502237"/>
                    <a:gd name="connsiteX6" fmla="*/ 1526017 w 1669095"/>
                    <a:gd name="connsiteY6" fmla="*/ 625161 h 1502237"/>
                    <a:gd name="connsiteX7" fmla="*/ 1589391 w 1669095"/>
                    <a:gd name="connsiteY7" fmla="*/ 625161 h 1502237"/>
                    <a:gd name="connsiteX8" fmla="*/ 1549570 w 1669095"/>
                    <a:gd name="connsiteY8" fmla="*/ 476085 h 1502237"/>
                    <a:gd name="connsiteX9" fmla="*/ 1471696 w 1669095"/>
                    <a:gd name="connsiteY9" fmla="*/ 353557 h 1502237"/>
                    <a:gd name="connsiteX10" fmla="*/ 1535070 w 1669095"/>
                    <a:gd name="connsiteY10" fmla="*/ 326397 h 1502237"/>
                    <a:gd name="connsiteX11" fmla="*/ 1363832 w 1669095"/>
                    <a:gd name="connsiteY11" fmla="*/ 171285 h 1502237"/>
                    <a:gd name="connsiteX12" fmla="*/ 1118611 w 1669095"/>
                    <a:gd name="connsiteY12" fmla="*/ 118167 h 1502237"/>
                    <a:gd name="connsiteX13" fmla="*/ 1172931 w 1669095"/>
                    <a:gd name="connsiteY13" fmla="*/ 45739 h 1502237"/>
                    <a:gd name="connsiteX14" fmla="*/ 882820 w 1669095"/>
                    <a:gd name="connsiteY14" fmla="*/ 26029 h 1502237"/>
                    <a:gd name="connsiteX15" fmla="*/ 638777 w 1669095"/>
                    <a:gd name="connsiteY15" fmla="*/ 81953 h 1502237"/>
                    <a:gd name="connsiteX16" fmla="*/ 681192 w 1669095"/>
                    <a:gd name="connsiteY16" fmla="*/ 0 h 1502237"/>
                    <a:gd name="connsiteX17" fmla="*/ 449432 w 1669095"/>
                    <a:gd name="connsiteY17" fmla="*/ 90323 h 1502237"/>
                    <a:gd name="connsiteX18" fmla="*/ 354182 w 1669095"/>
                    <a:gd name="connsiteY18" fmla="*/ 171285 h 1502237"/>
                    <a:gd name="connsiteX19" fmla="*/ 284749 w 1669095"/>
                    <a:gd name="connsiteY19" fmla="*/ 287801 h 1502237"/>
                    <a:gd name="connsiteX20" fmla="*/ 218050 w 1669095"/>
                    <a:gd name="connsiteY20" fmla="*/ 234919 h 1502237"/>
                    <a:gd name="connsiteX21" fmla="*/ 175589 w 1669095"/>
                    <a:gd name="connsiteY21" fmla="*/ 418935 h 1502237"/>
                    <a:gd name="connsiteX22" fmla="*/ 166582 w 1669095"/>
                    <a:gd name="connsiteY22" fmla="*/ 605639 h 1502237"/>
                    <a:gd name="connsiteX23" fmla="*/ 110823 w 1669095"/>
                    <a:gd name="connsiteY23" fmla="*/ 573221 h 1502237"/>
                    <a:gd name="connsiteX24" fmla="*/ 24659 w 1669095"/>
                    <a:gd name="connsiteY24" fmla="*/ 991578 h 1502237"/>
                    <a:gd name="connsiteX25" fmla="*/ 13825 w 1669095"/>
                    <a:gd name="connsiteY25" fmla="*/ 1502237 h 1502237"/>
                    <a:gd name="connsiteX26" fmla="*/ 98676 w 1669095"/>
                    <a:gd name="connsiteY26" fmla="*/ 1115105 h 1502237"/>
                    <a:gd name="connsiteX27" fmla="*/ 321906 w 1669095"/>
                    <a:gd name="connsiteY27" fmla="*/ 543680 h 1502237"/>
                    <a:gd name="connsiteX0" fmla="*/ 332515 w 1679704"/>
                    <a:gd name="connsiteY0" fmla="*/ 543680 h 1502237"/>
                    <a:gd name="connsiteX1" fmla="*/ 892157 w 1679704"/>
                    <a:gd name="connsiteY1" fmla="*/ 328878 h 1502237"/>
                    <a:gd name="connsiteX2" fmla="*/ 1346503 w 1679704"/>
                    <a:gd name="connsiteY2" fmla="*/ 462199 h 1502237"/>
                    <a:gd name="connsiteX3" fmla="*/ 1637291 w 1679704"/>
                    <a:gd name="connsiteY3" fmla="*/ 1315741 h 1502237"/>
                    <a:gd name="connsiteX4" fmla="*/ 1679384 w 1679704"/>
                    <a:gd name="connsiteY4" fmla="*/ 1282017 h 1502237"/>
                    <a:gd name="connsiteX5" fmla="*/ 1616241 w 1679704"/>
                    <a:gd name="connsiteY5" fmla="*/ 909139 h 1502237"/>
                    <a:gd name="connsiteX6" fmla="*/ 1536626 w 1679704"/>
                    <a:gd name="connsiteY6" fmla="*/ 625161 h 1502237"/>
                    <a:gd name="connsiteX7" fmla="*/ 1600000 w 1679704"/>
                    <a:gd name="connsiteY7" fmla="*/ 625161 h 1502237"/>
                    <a:gd name="connsiteX8" fmla="*/ 1560179 w 1679704"/>
                    <a:gd name="connsiteY8" fmla="*/ 476085 h 1502237"/>
                    <a:gd name="connsiteX9" fmla="*/ 1482305 w 1679704"/>
                    <a:gd name="connsiteY9" fmla="*/ 353557 h 1502237"/>
                    <a:gd name="connsiteX10" fmla="*/ 1545679 w 1679704"/>
                    <a:gd name="connsiteY10" fmla="*/ 326397 h 1502237"/>
                    <a:gd name="connsiteX11" fmla="*/ 1374441 w 1679704"/>
                    <a:gd name="connsiteY11" fmla="*/ 171285 h 1502237"/>
                    <a:gd name="connsiteX12" fmla="*/ 1129220 w 1679704"/>
                    <a:gd name="connsiteY12" fmla="*/ 118167 h 1502237"/>
                    <a:gd name="connsiteX13" fmla="*/ 1183540 w 1679704"/>
                    <a:gd name="connsiteY13" fmla="*/ 45739 h 1502237"/>
                    <a:gd name="connsiteX14" fmla="*/ 893429 w 1679704"/>
                    <a:gd name="connsiteY14" fmla="*/ 26029 h 1502237"/>
                    <a:gd name="connsiteX15" fmla="*/ 649386 w 1679704"/>
                    <a:gd name="connsiteY15" fmla="*/ 81953 h 1502237"/>
                    <a:gd name="connsiteX16" fmla="*/ 691801 w 1679704"/>
                    <a:gd name="connsiteY16" fmla="*/ 0 h 1502237"/>
                    <a:gd name="connsiteX17" fmla="*/ 460041 w 1679704"/>
                    <a:gd name="connsiteY17" fmla="*/ 90323 h 1502237"/>
                    <a:gd name="connsiteX18" fmla="*/ 364791 w 1679704"/>
                    <a:gd name="connsiteY18" fmla="*/ 171285 h 1502237"/>
                    <a:gd name="connsiteX19" fmla="*/ 295358 w 1679704"/>
                    <a:gd name="connsiteY19" fmla="*/ 287801 h 1502237"/>
                    <a:gd name="connsiteX20" fmla="*/ 228659 w 1679704"/>
                    <a:gd name="connsiteY20" fmla="*/ 234919 h 1502237"/>
                    <a:gd name="connsiteX21" fmla="*/ 186198 w 1679704"/>
                    <a:gd name="connsiteY21" fmla="*/ 418935 h 1502237"/>
                    <a:gd name="connsiteX22" fmla="*/ 177191 w 1679704"/>
                    <a:gd name="connsiteY22" fmla="*/ 605639 h 1502237"/>
                    <a:gd name="connsiteX23" fmla="*/ 121432 w 1679704"/>
                    <a:gd name="connsiteY23" fmla="*/ 573221 h 1502237"/>
                    <a:gd name="connsiteX24" fmla="*/ 35268 w 1679704"/>
                    <a:gd name="connsiteY24" fmla="*/ 991578 h 1502237"/>
                    <a:gd name="connsiteX25" fmla="*/ 24434 w 1679704"/>
                    <a:gd name="connsiteY25" fmla="*/ 1502237 h 1502237"/>
                    <a:gd name="connsiteX26" fmla="*/ 109285 w 1679704"/>
                    <a:gd name="connsiteY26" fmla="*/ 1115105 h 1502237"/>
                    <a:gd name="connsiteX27" fmla="*/ 332515 w 1679704"/>
                    <a:gd name="connsiteY27" fmla="*/ 543680 h 1502237"/>
                    <a:gd name="connsiteX0" fmla="*/ 332515 w 1679704"/>
                    <a:gd name="connsiteY0" fmla="*/ 543680 h 1502237"/>
                    <a:gd name="connsiteX1" fmla="*/ 892157 w 1679704"/>
                    <a:gd name="connsiteY1" fmla="*/ 328878 h 1502237"/>
                    <a:gd name="connsiteX2" fmla="*/ 1346503 w 1679704"/>
                    <a:gd name="connsiteY2" fmla="*/ 462199 h 1502237"/>
                    <a:gd name="connsiteX3" fmla="*/ 1637291 w 1679704"/>
                    <a:gd name="connsiteY3" fmla="*/ 1315741 h 1502237"/>
                    <a:gd name="connsiteX4" fmla="*/ 1679384 w 1679704"/>
                    <a:gd name="connsiteY4" fmla="*/ 1282017 h 1502237"/>
                    <a:gd name="connsiteX5" fmla="*/ 1616241 w 1679704"/>
                    <a:gd name="connsiteY5" fmla="*/ 909139 h 1502237"/>
                    <a:gd name="connsiteX6" fmla="*/ 1536626 w 1679704"/>
                    <a:gd name="connsiteY6" fmla="*/ 625161 h 1502237"/>
                    <a:gd name="connsiteX7" fmla="*/ 1600000 w 1679704"/>
                    <a:gd name="connsiteY7" fmla="*/ 625161 h 1502237"/>
                    <a:gd name="connsiteX8" fmla="*/ 1560179 w 1679704"/>
                    <a:gd name="connsiteY8" fmla="*/ 476085 h 1502237"/>
                    <a:gd name="connsiteX9" fmla="*/ 1482305 w 1679704"/>
                    <a:gd name="connsiteY9" fmla="*/ 353557 h 1502237"/>
                    <a:gd name="connsiteX10" fmla="*/ 1545679 w 1679704"/>
                    <a:gd name="connsiteY10" fmla="*/ 326397 h 1502237"/>
                    <a:gd name="connsiteX11" fmla="*/ 1374441 w 1679704"/>
                    <a:gd name="connsiteY11" fmla="*/ 171285 h 1502237"/>
                    <a:gd name="connsiteX12" fmla="*/ 1129220 w 1679704"/>
                    <a:gd name="connsiteY12" fmla="*/ 118167 h 1502237"/>
                    <a:gd name="connsiteX13" fmla="*/ 1183540 w 1679704"/>
                    <a:gd name="connsiteY13" fmla="*/ 45739 h 1502237"/>
                    <a:gd name="connsiteX14" fmla="*/ 893429 w 1679704"/>
                    <a:gd name="connsiteY14" fmla="*/ 26029 h 1502237"/>
                    <a:gd name="connsiteX15" fmla="*/ 649386 w 1679704"/>
                    <a:gd name="connsiteY15" fmla="*/ 81953 h 1502237"/>
                    <a:gd name="connsiteX16" fmla="*/ 691801 w 1679704"/>
                    <a:gd name="connsiteY16" fmla="*/ 0 h 1502237"/>
                    <a:gd name="connsiteX17" fmla="*/ 460041 w 1679704"/>
                    <a:gd name="connsiteY17" fmla="*/ 90323 h 1502237"/>
                    <a:gd name="connsiteX18" fmla="*/ 364791 w 1679704"/>
                    <a:gd name="connsiteY18" fmla="*/ 171285 h 1502237"/>
                    <a:gd name="connsiteX19" fmla="*/ 295358 w 1679704"/>
                    <a:gd name="connsiteY19" fmla="*/ 287801 h 1502237"/>
                    <a:gd name="connsiteX20" fmla="*/ 228659 w 1679704"/>
                    <a:gd name="connsiteY20" fmla="*/ 234919 h 1502237"/>
                    <a:gd name="connsiteX21" fmla="*/ 186198 w 1679704"/>
                    <a:gd name="connsiteY21" fmla="*/ 418935 h 1502237"/>
                    <a:gd name="connsiteX22" fmla="*/ 177191 w 1679704"/>
                    <a:gd name="connsiteY22" fmla="*/ 605639 h 1502237"/>
                    <a:gd name="connsiteX23" fmla="*/ 121432 w 1679704"/>
                    <a:gd name="connsiteY23" fmla="*/ 573221 h 1502237"/>
                    <a:gd name="connsiteX24" fmla="*/ 35268 w 1679704"/>
                    <a:gd name="connsiteY24" fmla="*/ 991578 h 1502237"/>
                    <a:gd name="connsiteX25" fmla="*/ 24434 w 1679704"/>
                    <a:gd name="connsiteY25" fmla="*/ 1502237 h 1502237"/>
                    <a:gd name="connsiteX26" fmla="*/ 109285 w 1679704"/>
                    <a:gd name="connsiteY26" fmla="*/ 1115105 h 1502237"/>
                    <a:gd name="connsiteX27" fmla="*/ 332515 w 1679704"/>
                    <a:gd name="connsiteY27" fmla="*/ 543680 h 1502237"/>
                    <a:gd name="connsiteX0" fmla="*/ 332515 w 1679704"/>
                    <a:gd name="connsiteY0" fmla="*/ 543680 h 1502237"/>
                    <a:gd name="connsiteX1" fmla="*/ 892157 w 1679704"/>
                    <a:gd name="connsiteY1" fmla="*/ 328878 h 1502237"/>
                    <a:gd name="connsiteX2" fmla="*/ 1346503 w 1679704"/>
                    <a:gd name="connsiteY2" fmla="*/ 462199 h 1502237"/>
                    <a:gd name="connsiteX3" fmla="*/ 1531092 w 1679704"/>
                    <a:gd name="connsiteY3" fmla="*/ 1353674 h 1502237"/>
                    <a:gd name="connsiteX4" fmla="*/ 1679384 w 1679704"/>
                    <a:gd name="connsiteY4" fmla="*/ 1282017 h 1502237"/>
                    <a:gd name="connsiteX5" fmla="*/ 1616241 w 1679704"/>
                    <a:gd name="connsiteY5" fmla="*/ 909139 h 1502237"/>
                    <a:gd name="connsiteX6" fmla="*/ 1536626 w 1679704"/>
                    <a:gd name="connsiteY6" fmla="*/ 625161 h 1502237"/>
                    <a:gd name="connsiteX7" fmla="*/ 1600000 w 1679704"/>
                    <a:gd name="connsiteY7" fmla="*/ 625161 h 1502237"/>
                    <a:gd name="connsiteX8" fmla="*/ 1560179 w 1679704"/>
                    <a:gd name="connsiteY8" fmla="*/ 476085 h 1502237"/>
                    <a:gd name="connsiteX9" fmla="*/ 1482305 w 1679704"/>
                    <a:gd name="connsiteY9" fmla="*/ 353557 h 1502237"/>
                    <a:gd name="connsiteX10" fmla="*/ 1545679 w 1679704"/>
                    <a:gd name="connsiteY10" fmla="*/ 326397 h 1502237"/>
                    <a:gd name="connsiteX11" fmla="*/ 1374441 w 1679704"/>
                    <a:gd name="connsiteY11" fmla="*/ 171285 h 1502237"/>
                    <a:gd name="connsiteX12" fmla="*/ 1129220 w 1679704"/>
                    <a:gd name="connsiteY12" fmla="*/ 118167 h 1502237"/>
                    <a:gd name="connsiteX13" fmla="*/ 1183540 w 1679704"/>
                    <a:gd name="connsiteY13" fmla="*/ 45739 h 1502237"/>
                    <a:gd name="connsiteX14" fmla="*/ 893429 w 1679704"/>
                    <a:gd name="connsiteY14" fmla="*/ 26029 h 1502237"/>
                    <a:gd name="connsiteX15" fmla="*/ 649386 w 1679704"/>
                    <a:gd name="connsiteY15" fmla="*/ 81953 h 1502237"/>
                    <a:gd name="connsiteX16" fmla="*/ 691801 w 1679704"/>
                    <a:gd name="connsiteY16" fmla="*/ 0 h 1502237"/>
                    <a:gd name="connsiteX17" fmla="*/ 460041 w 1679704"/>
                    <a:gd name="connsiteY17" fmla="*/ 90323 h 1502237"/>
                    <a:gd name="connsiteX18" fmla="*/ 364791 w 1679704"/>
                    <a:gd name="connsiteY18" fmla="*/ 171285 h 1502237"/>
                    <a:gd name="connsiteX19" fmla="*/ 295358 w 1679704"/>
                    <a:gd name="connsiteY19" fmla="*/ 287801 h 1502237"/>
                    <a:gd name="connsiteX20" fmla="*/ 228659 w 1679704"/>
                    <a:gd name="connsiteY20" fmla="*/ 234919 h 1502237"/>
                    <a:gd name="connsiteX21" fmla="*/ 186198 w 1679704"/>
                    <a:gd name="connsiteY21" fmla="*/ 418935 h 1502237"/>
                    <a:gd name="connsiteX22" fmla="*/ 177191 w 1679704"/>
                    <a:gd name="connsiteY22" fmla="*/ 605639 h 1502237"/>
                    <a:gd name="connsiteX23" fmla="*/ 121432 w 1679704"/>
                    <a:gd name="connsiteY23" fmla="*/ 573221 h 1502237"/>
                    <a:gd name="connsiteX24" fmla="*/ 35268 w 1679704"/>
                    <a:gd name="connsiteY24" fmla="*/ 991578 h 1502237"/>
                    <a:gd name="connsiteX25" fmla="*/ 24434 w 1679704"/>
                    <a:gd name="connsiteY25" fmla="*/ 1502237 h 1502237"/>
                    <a:gd name="connsiteX26" fmla="*/ 109285 w 1679704"/>
                    <a:gd name="connsiteY26" fmla="*/ 1115105 h 1502237"/>
                    <a:gd name="connsiteX27" fmla="*/ 332515 w 1679704"/>
                    <a:gd name="connsiteY27" fmla="*/ 543680 h 1502237"/>
                    <a:gd name="connsiteX0" fmla="*/ 332515 w 1679704"/>
                    <a:gd name="connsiteY0" fmla="*/ 543680 h 1502237"/>
                    <a:gd name="connsiteX1" fmla="*/ 892157 w 1679704"/>
                    <a:gd name="connsiteY1" fmla="*/ 328878 h 1502237"/>
                    <a:gd name="connsiteX2" fmla="*/ 1346503 w 1679704"/>
                    <a:gd name="connsiteY2" fmla="*/ 462199 h 1502237"/>
                    <a:gd name="connsiteX3" fmla="*/ 1531092 w 1679704"/>
                    <a:gd name="connsiteY3" fmla="*/ 1353674 h 1502237"/>
                    <a:gd name="connsiteX4" fmla="*/ 1679384 w 1679704"/>
                    <a:gd name="connsiteY4" fmla="*/ 1282017 h 1502237"/>
                    <a:gd name="connsiteX5" fmla="*/ 1616241 w 1679704"/>
                    <a:gd name="connsiteY5" fmla="*/ 909139 h 1502237"/>
                    <a:gd name="connsiteX6" fmla="*/ 1536626 w 1679704"/>
                    <a:gd name="connsiteY6" fmla="*/ 625161 h 1502237"/>
                    <a:gd name="connsiteX7" fmla="*/ 1600000 w 1679704"/>
                    <a:gd name="connsiteY7" fmla="*/ 625161 h 1502237"/>
                    <a:gd name="connsiteX8" fmla="*/ 1560179 w 1679704"/>
                    <a:gd name="connsiteY8" fmla="*/ 476085 h 1502237"/>
                    <a:gd name="connsiteX9" fmla="*/ 1482305 w 1679704"/>
                    <a:gd name="connsiteY9" fmla="*/ 353557 h 1502237"/>
                    <a:gd name="connsiteX10" fmla="*/ 1545679 w 1679704"/>
                    <a:gd name="connsiteY10" fmla="*/ 326397 h 1502237"/>
                    <a:gd name="connsiteX11" fmla="*/ 1374441 w 1679704"/>
                    <a:gd name="connsiteY11" fmla="*/ 171285 h 1502237"/>
                    <a:gd name="connsiteX12" fmla="*/ 1129220 w 1679704"/>
                    <a:gd name="connsiteY12" fmla="*/ 118167 h 1502237"/>
                    <a:gd name="connsiteX13" fmla="*/ 1183540 w 1679704"/>
                    <a:gd name="connsiteY13" fmla="*/ 45739 h 1502237"/>
                    <a:gd name="connsiteX14" fmla="*/ 893429 w 1679704"/>
                    <a:gd name="connsiteY14" fmla="*/ 26029 h 1502237"/>
                    <a:gd name="connsiteX15" fmla="*/ 649386 w 1679704"/>
                    <a:gd name="connsiteY15" fmla="*/ 81953 h 1502237"/>
                    <a:gd name="connsiteX16" fmla="*/ 691801 w 1679704"/>
                    <a:gd name="connsiteY16" fmla="*/ 0 h 1502237"/>
                    <a:gd name="connsiteX17" fmla="*/ 460041 w 1679704"/>
                    <a:gd name="connsiteY17" fmla="*/ 90323 h 1502237"/>
                    <a:gd name="connsiteX18" fmla="*/ 364791 w 1679704"/>
                    <a:gd name="connsiteY18" fmla="*/ 171285 h 1502237"/>
                    <a:gd name="connsiteX19" fmla="*/ 295358 w 1679704"/>
                    <a:gd name="connsiteY19" fmla="*/ 287801 h 1502237"/>
                    <a:gd name="connsiteX20" fmla="*/ 228659 w 1679704"/>
                    <a:gd name="connsiteY20" fmla="*/ 234919 h 1502237"/>
                    <a:gd name="connsiteX21" fmla="*/ 186198 w 1679704"/>
                    <a:gd name="connsiteY21" fmla="*/ 418935 h 1502237"/>
                    <a:gd name="connsiteX22" fmla="*/ 177191 w 1679704"/>
                    <a:gd name="connsiteY22" fmla="*/ 605639 h 1502237"/>
                    <a:gd name="connsiteX23" fmla="*/ 121432 w 1679704"/>
                    <a:gd name="connsiteY23" fmla="*/ 573221 h 1502237"/>
                    <a:gd name="connsiteX24" fmla="*/ 35268 w 1679704"/>
                    <a:gd name="connsiteY24" fmla="*/ 991578 h 1502237"/>
                    <a:gd name="connsiteX25" fmla="*/ 24434 w 1679704"/>
                    <a:gd name="connsiteY25" fmla="*/ 1502237 h 1502237"/>
                    <a:gd name="connsiteX26" fmla="*/ 109285 w 1679704"/>
                    <a:gd name="connsiteY26" fmla="*/ 1115105 h 1502237"/>
                    <a:gd name="connsiteX27" fmla="*/ 332515 w 1679704"/>
                    <a:gd name="connsiteY27" fmla="*/ 543680 h 1502237"/>
                    <a:gd name="connsiteX0" fmla="*/ 332515 w 1679704"/>
                    <a:gd name="connsiteY0" fmla="*/ 543680 h 1502237"/>
                    <a:gd name="connsiteX1" fmla="*/ 892157 w 1679704"/>
                    <a:gd name="connsiteY1" fmla="*/ 328878 h 1502237"/>
                    <a:gd name="connsiteX2" fmla="*/ 1346503 w 1679704"/>
                    <a:gd name="connsiteY2" fmla="*/ 462199 h 1502237"/>
                    <a:gd name="connsiteX3" fmla="*/ 1531092 w 1679704"/>
                    <a:gd name="connsiteY3" fmla="*/ 1353674 h 1502237"/>
                    <a:gd name="connsiteX4" fmla="*/ 1679384 w 1679704"/>
                    <a:gd name="connsiteY4" fmla="*/ 1282017 h 1502237"/>
                    <a:gd name="connsiteX5" fmla="*/ 1616241 w 1679704"/>
                    <a:gd name="connsiteY5" fmla="*/ 909139 h 1502237"/>
                    <a:gd name="connsiteX6" fmla="*/ 1536626 w 1679704"/>
                    <a:gd name="connsiteY6" fmla="*/ 625161 h 1502237"/>
                    <a:gd name="connsiteX7" fmla="*/ 1600000 w 1679704"/>
                    <a:gd name="connsiteY7" fmla="*/ 625161 h 1502237"/>
                    <a:gd name="connsiteX8" fmla="*/ 1560179 w 1679704"/>
                    <a:gd name="connsiteY8" fmla="*/ 476085 h 1502237"/>
                    <a:gd name="connsiteX9" fmla="*/ 1482305 w 1679704"/>
                    <a:gd name="connsiteY9" fmla="*/ 353557 h 1502237"/>
                    <a:gd name="connsiteX10" fmla="*/ 1545679 w 1679704"/>
                    <a:gd name="connsiteY10" fmla="*/ 326397 h 1502237"/>
                    <a:gd name="connsiteX11" fmla="*/ 1374441 w 1679704"/>
                    <a:gd name="connsiteY11" fmla="*/ 171285 h 1502237"/>
                    <a:gd name="connsiteX12" fmla="*/ 1129220 w 1679704"/>
                    <a:gd name="connsiteY12" fmla="*/ 118167 h 1502237"/>
                    <a:gd name="connsiteX13" fmla="*/ 1183540 w 1679704"/>
                    <a:gd name="connsiteY13" fmla="*/ 45739 h 1502237"/>
                    <a:gd name="connsiteX14" fmla="*/ 893429 w 1679704"/>
                    <a:gd name="connsiteY14" fmla="*/ 26029 h 1502237"/>
                    <a:gd name="connsiteX15" fmla="*/ 649386 w 1679704"/>
                    <a:gd name="connsiteY15" fmla="*/ 81953 h 1502237"/>
                    <a:gd name="connsiteX16" fmla="*/ 691801 w 1679704"/>
                    <a:gd name="connsiteY16" fmla="*/ 0 h 1502237"/>
                    <a:gd name="connsiteX17" fmla="*/ 460041 w 1679704"/>
                    <a:gd name="connsiteY17" fmla="*/ 90323 h 1502237"/>
                    <a:gd name="connsiteX18" fmla="*/ 364791 w 1679704"/>
                    <a:gd name="connsiteY18" fmla="*/ 171285 h 1502237"/>
                    <a:gd name="connsiteX19" fmla="*/ 295358 w 1679704"/>
                    <a:gd name="connsiteY19" fmla="*/ 287801 h 1502237"/>
                    <a:gd name="connsiteX20" fmla="*/ 228659 w 1679704"/>
                    <a:gd name="connsiteY20" fmla="*/ 234919 h 1502237"/>
                    <a:gd name="connsiteX21" fmla="*/ 186198 w 1679704"/>
                    <a:gd name="connsiteY21" fmla="*/ 418935 h 1502237"/>
                    <a:gd name="connsiteX22" fmla="*/ 177191 w 1679704"/>
                    <a:gd name="connsiteY22" fmla="*/ 605639 h 1502237"/>
                    <a:gd name="connsiteX23" fmla="*/ 121432 w 1679704"/>
                    <a:gd name="connsiteY23" fmla="*/ 573221 h 1502237"/>
                    <a:gd name="connsiteX24" fmla="*/ 35268 w 1679704"/>
                    <a:gd name="connsiteY24" fmla="*/ 991578 h 1502237"/>
                    <a:gd name="connsiteX25" fmla="*/ 24434 w 1679704"/>
                    <a:gd name="connsiteY25" fmla="*/ 1502237 h 1502237"/>
                    <a:gd name="connsiteX26" fmla="*/ 109285 w 1679704"/>
                    <a:gd name="connsiteY26" fmla="*/ 1115105 h 1502237"/>
                    <a:gd name="connsiteX27" fmla="*/ 332515 w 1679704"/>
                    <a:gd name="connsiteY27" fmla="*/ 543680 h 1502237"/>
                    <a:gd name="connsiteX0" fmla="*/ 332515 w 1705047"/>
                    <a:gd name="connsiteY0" fmla="*/ 543680 h 1502237"/>
                    <a:gd name="connsiteX1" fmla="*/ 892157 w 1705047"/>
                    <a:gd name="connsiteY1" fmla="*/ 328878 h 1502237"/>
                    <a:gd name="connsiteX2" fmla="*/ 1346503 w 1705047"/>
                    <a:gd name="connsiteY2" fmla="*/ 462199 h 1502237"/>
                    <a:gd name="connsiteX3" fmla="*/ 1633043 w 1705047"/>
                    <a:gd name="connsiteY3" fmla="*/ 1341030 h 1502237"/>
                    <a:gd name="connsiteX4" fmla="*/ 1679384 w 1705047"/>
                    <a:gd name="connsiteY4" fmla="*/ 1282017 h 1502237"/>
                    <a:gd name="connsiteX5" fmla="*/ 1616241 w 1705047"/>
                    <a:gd name="connsiteY5" fmla="*/ 909139 h 1502237"/>
                    <a:gd name="connsiteX6" fmla="*/ 1536626 w 1705047"/>
                    <a:gd name="connsiteY6" fmla="*/ 625161 h 1502237"/>
                    <a:gd name="connsiteX7" fmla="*/ 1600000 w 1705047"/>
                    <a:gd name="connsiteY7" fmla="*/ 625161 h 1502237"/>
                    <a:gd name="connsiteX8" fmla="*/ 1560179 w 1705047"/>
                    <a:gd name="connsiteY8" fmla="*/ 476085 h 1502237"/>
                    <a:gd name="connsiteX9" fmla="*/ 1482305 w 1705047"/>
                    <a:gd name="connsiteY9" fmla="*/ 353557 h 1502237"/>
                    <a:gd name="connsiteX10" fmla="*/ 1545679 w 1705047"/>
                    <a:gd name="connsiteY10" fmla="*/ 326397 h 1502237"/>
                    <a:gd name="connsiteX11" fmla="*/ 1374441 w 1705047"/>
                    <a:gd name="connsiteY11" fmla="*/ 171285 h 1502237"/>
                    <a:gd name="connsiteX12" fmla="*/ 1129220 w 1705047"/>
                    <a:gd name="connsiteY12" fmla="*/ 118167 h 1502237"/>
                    <a:gd name="connsiteX13" fmla="*/ 1183540 w 1705047"/>
                    <a:gd name="connsiteY13" fmla="*/ 45739 h 1502237"/>
                    <a:gd name="connsiteX14" fmla="*/ 893429 w 1705047"/>
                    <a:gd name="connsiteY14" fmla="*/ 26029 h 1502237"/>
                    <a:gd name="connsiteX15" fmla="*/ 649386 w 1705047"/>
                    <a:gd name="connsiteY15" fmla="*/ 81953 h 1502237"/>
                    <a:gd name="connsiteX16" fmla="*/ 691801 w 1705047"/>
                    <a:gd name="connsiteY16" fmla="*/ 0 h 1502237"/>
                    <a:gd name="connsiteX17" fmla="*/ 460041 w 1705047"/>
                    <a:gd name="connsiteY17" fmla="*/ 90323 h 1502237"/>
                    <a:gd name="connsiteX18" fmla="*/ 364791 w 1705047"/>
                    <a:gd name="connsiteY18" fmla="*/ 171285 h 1502237"/>
                    <a:gd name="connsiteX19" fmla="*/ 295358 w 1705047"/>
                    <a:gd name="connsiteY19" fmla="*/ 287801 h 1502237"/>
                    <a:gd name="connsiteX20" fmla="*/ 228659 w 1705047"/>
                    <a:gd name="connsiteY20" fmla="*/ 234919 h 1502237"/>
                    <a:gd name="connsiteX21" fmla="*/ 186198 w 1705047"/>
                    <a:gd name="connsiteY21" fmla="*/ 418935 h 1502237"/>
                    <a:gd name="connsiteX22" fmla="*/ 177191 w 1705047"/>
                    <a:gd name="connsiteY22" fmla="*/ 605639 h 1502237"/>
                    <a:gd name="connsiteX23" fmla="*/ 121432 w 1705047"/>
                    <a:gd name="connsiteY23" fmla="*/ 573221 h 1502237"/>
                    <a:gd name="connsiteX24" fmla="*/ 35268 w 1705047"/>
                    <a:gd name="connsiteY24" fmla="*/ 991578 h 1502237"/>
                    <a:gd name="connsiteX25" fmla="*/ 24434 w 1705047"/>
                    <a:gd name="connsiteY25" fmla="*/ 1502237 h 1502237"/>
                    <a:gd name="connsiteX26" fmla="*/ 109285 w 1705047"/>
                    <a:gd name="connsiteY26" fmla="*/ 1115105 h 1502237"/>
                    <a:gd name="connsiteX27" fmla="*/ 332515 w 1705047"/>
                    <a:gd name="connsiteY27" fmla="*/ 543680 h 1502237"/>
                    <a:gd name="connsiteX0" fmla="*/ 332515 w 1705047"/>
                    <a:gd name="connsiteY0" fmla="*/ 543680 h 1502237"/>
                    <a:gd name="connsiteX1" fmla="*/ 892157 w 1705047"/>
                    <a:gd name="connsiteY1" fmla="*/ 328878 h 1502237"/>
                    <a:gd name="connsiteX2" fmla="*/ 1346503 w 1705047"/>
                    <a:gd name="connsiteY2" fmla="*/ 462199 h 1502237"/>
                    <a:gd name="connsiteX3" fmla="*/ 1633043 w 1705047"/>
                    <a:gd name="connsiteY3" fmla="*/ 1341030 h 1502237"/>
                    <a:gd name="connsiteX4" fmla="*/ 1679384 w 1705047"/>
                    <a:gd name="connsiteY4" fmla="*/ 1282017 h 1502237"/>
                    <a:gd name="connsiteX5" fmla="*/ 1616241 w 1705047"/>
                    <a:gd name="connsiteY5" fmla="*/ 909139 h 1502237"/>
                    <a:gd name="connsiteX6" fmla="*/ 1536626 w 1705047"/>
                    <a:gd name="connsiteY6" fmla="*/ 625161 h 1502237"/>
                    <a:gd name="connsiteX7" fmla="*/ 1600000 w 1705047"/>
                    <a:gd name="connsiteY7" fmla="*/ 625161 h 1502237"/>
                    <a:gd name="connsiteX8" fmla="*/ 1560179 w 1705047"/>
                    <a:gd name="connsiteY8" fmla="*/ 476085 h 1502237"/>
                    <a:gd name="connsiteX9" fmla="*/ 1482305 w 1705047"/>
                    <a:gd name="connsiteY9" fmla="*/ 353557 h 1502237"/>
                    <a:gd name="connsiteX10" fmla="*/ 1545679 w 1705047"/>
                    <a:gd name="connsiteY10" fmla="*/ 326397 h 1502237"/>
                    <a:gd name="connsiteX11" fmla="*/ 1374441 w 1705047"/>
                    <a:gd name="connsiteY11" fmla="*/ 171285 h 1502237"/>
                    <a:gd name="connsiteX12" fmla="*/ 1129220 w 1705047"/>
                    <a:gd name="connsiteY12" fmla="*/ 118167 h 1502237"/>
                    <a:gd name="connsiteX13" fmla="*/ 1183540 w 1705047"/>
                    <a:gd name="connsiteY13" fmla="*/ 45739 h 1502237"/>
                    <a:gd name="connsiteX14" fmla="*/ 893429 w 1705047"/>
                    <a:gd name="connsiteY14" fmla="*/ 26029 h 1502237"/>
                    <a:gd name="connsiteX15" fmla="*/ 649386 w 1705047"/>
                    <a:gd name="connsiteY15" fmla="*/ 81953 h 1502237"/>
                    <a:gd name="connsiteX16" fmla="*/ 691801 w 1705047"/>
                    <a:gd name="connsiteY16" fmla="*/ 0 h 1502237"/>
                    <a:gd name="connsiteX17" fmla="*/ 460041 w 1705047"/>
                    <a:gd name="connsiteY17" fmla="*/ 90323 h 1502237"/>
                    <a:gd name="connsiteX18" fmla="*/ 364791 w 1705047"/>
                    <a:gd name="connsiteY18" fmla="*/ 171285 h 1502237"/>
                    <a:gd name="connsiteX19" fmla="*/ 295358 w 1705047"/>
                    <a:gd name="connsiteY19" fmla="*/ 287801 h 1502237"/>
                    <a:gd name="connsiteX20" fmla="*/ 228659 w 1705047"/>
                    <a:gd name="connsiteY20" fmla="*/ 234919 h 1502237"/>
                    <a:gd name="connsiteX21" fmla="*/ 186198 w 1705047"/>
                    <a:gd name="connsiteY21" fmla="*/ 418935 h 1502237"/>
                    <a:gd name="connsiteX22" fmla="*/ 177191 w 1705047"/>
                    <a:gd name="connsiteY22" fmla="*/ 605639 h 1502237"/>
                    <a:gd name="connsiteX23" fmla="*/ 121432 w 1705047"/>
                    <a:gd name="connsiteY23" fmla="*/ 573221 h 1502237"/>
                    <a:gd name="connsiteX24" fmla="*/ 35268 w 1705047"/>
                    <a:gd name="connsiteY24" fmla="*/ 991578 h 1502237"/>
                    <a:gd name="connsiteX25" fmla="*/ 24434 w 1705047"/>
                    <a:gd name="connsiteY25" fmla="*/ 1502237 h 1502237"/>
                    <a:gd name="connsiteX26" fmla="*/ 109285 w 1705047"/>
                    <a:gd name="connsiteY26" fmla="*/ 1115105 h 1502237"/>
                    <a:gd name="connsiteX27" fmla="*/ 332515 w 1705047"/>
                    <a:gd name="connsiteY27" fmla="*/ 543680 h 1502237"/>
                    <a:gd name="connsiteX0" fmla="*/ 332515 w 1711889"/>
                    <a:gd name="connsiteY0" fmla="*/ 543680 h 1502237"/>
                    <a:gd name="connsiteX1" fmla="*/ 892157 w 1711889"/>
                    <a:gd name="connsiteY1" fmla="*/ 328878 h 1502237"/>
                    <a:gd name="connsiteX2" fmla="*/ 1346503 w 1711889"/>
                    <a:gd name="connsiteY2" fmla="*/ 462199 h 1502237"/>
                    <a:gd name="connsiteX3" fmla="*/ 1633043 w 1711889"/>
                    <a:gd name="connsiteY3" fmla="*/ 1341030 h 1502237"/>
                    <a:gd name="connsiteX4" fmla="*/ 1700624 w 1711889"/>
                    <a:gd name="connsiteY4" fmla="*/ 1282017 h 1502237"/>
                    <a:gd name="connsiteX5" fmla="*/ 1616241 w 1711889"/>
                    <a:gd name="connsiteY5" fmla="*/ 909139 h 1502237"/>
                    <a:gd name="connsiteX6" fmla="*/ 1536626 w 1711889"/>
                    <a:gd name="connsiteY6" fmla="*/ 625161 h 1502237"/>
                    <a:gd name="connsiteX7" fmla="*/ 1600000 w 1711889"/>
                    <a:gd name="connsiteY7" fmla="*/ 625161 h 1502237"/>
                    <a:gd name="connsiteX8" fmla="*/ 1560179 w 1711889"/>
                    <a:gd name="connsiteY8" fmla="*/ 476085 h 1502237"/>
                    <a:gd name="connsiteX9" fmla="*/ 1482305 w 1711889"/>
                    <a:gd name="connsiteY9" fmla="*/ 353557 h 1502237"/>
                    <a:gd name="connsiteX10" fmla="*/ 1545679 w 1711889"/>
                    <a:gd name="connsiteY10" fmla="*/ 326397 h 1502237"/>
                    <a:gd name="connsiteX11" fmla="*/ 1374441 w 1711889"/>
                    <a:gd name="connsiteY11" fmla="*/ 171285 h 1502237"/>
                    <a:gd name="connsiteX12" fmla="*/ 1129220 w 1711889"/>
                    <a:gd name="connsiteY12" fmla="*/ 118167 h 1502237"/>
                    <a:gd name="connsiteX13" fmla="*/ 1183540 w 1711889"/>
                    <a:gd name="connsiteY13" fmla="*/ 45739 h 1502237"/>
                    <a:gd name="connsiteX14" fmla="*/ 893429 w 1711889"/>
                    <a:gd name="connsiteY14" fmla="*/ 26029 h 1502237"/>
                    <a:gd name="connsiteX15" fmla="*/ 649386 w 1711889"/>
                    <a:gd name="connsiteY15" fmla="*/ 81953 h 1502237"/>
                    <a:gd name="connsiteX16" fmla="*/ 691801 w 1711889"/>
                    <a:gd name="connsiteY16" fmla="*/ 0 h 1502237"/>
                    <a:gd name="connsiteX17" fmla="*/ 460041 w 1711889"/>
                    <a:gd name="connsiteY17" fmla="*/ 90323 h 1502237"/>
                    <a:gd name="connsiteX18" fmla="*/ 364791 w 1711889"/>
                    <a:gd name="connsiteY18" fmla="*/ 171285 h 1502237"/>
                    <a:gd name="connsiteX19" fmla="*/ 295358 w 1711889"/>
                    <a:gd name="connsiteY19" fmla="*/ 287801 h 1502237"/>
                    <a:gd name="connsiteX20" fmla="*/ 228659 w 1711889"/>
                    <a:gd name="connsiteY20" fmla="*/ 234919 h 1502237"/>
                    <a:gd name="connsiteX21" fmla="*/ 186198 w 1711889"/>
                    <a:gd name="connsiteY21" fmla="*/ 418935 h 1502237"/>
                    <a:gd name="connsiteX22" fmla="*/ 177191 w 1711889"/>
                    <a:gd name="connsiteY22" fmla="*/ 605639 h 1502237"/>
                    <a:gd name="connsiteX23" fmla="*/ 121432 w 1711889"/>
                    <a:gd name="connsiteY23" fmla="*/ 573221 h 1502237"/>
                    <a:gd name="connsiteX24" fmla="*/ 35268 w 1711889"/>
                    <a:gd name="connsiteY24" fmla="*/ 991578 h 1502237"/>
                    <a:gd name="connsiteX25" fmla="*/ 24434 w 1711889"/>
                    <a:gd name="connsiteY25" fmla="*/ 1502237 h 1502237"/>
                    <a:gd name="connsiteX26" fmla="*/ 109285 w 1711889"/>
                    <a:gd name="connsiteY26" fmla="*/ 1115105 h 1502237"/>
                    <a:gd name="connsiteX27" fmla="*/ 332515 w 1711889"/>
                    <a:gd name="connsiteY27" fmla="*/ 543680 h 1502237"/>
                    <a:gd name="connsiteX0" fmla="*/ 332515 w 1719763"/>
                    <a:gd name="connsiteY0" fmla="*/ 543680 h 1502237"/>
                    <a:gd name="connsiteX1" fmla="*/ 892157 w 1719763"/>
                    <a:gd name="connsiteY1" fmla="*/ 328878 h 1502237"/>
                    <a:gd name="connsiteX2" fmla="*/ 1346503 w 1719763"/>
                    <a:gd name="connsiteY2" fmla="*/ 462199 h 1502237"/>
                    <a:gd name="connsiteX3" fmla="*/ 1633043 w 1719763"/>
                    <a:gd name="connsiteY3" fmla="*/ 1341030 h 1502237"/>
                    <a:gd name="connsiteX4" fmla="*/ 1700624 w 1719763"/>
                    <a:gd name="connsiteY4" fmla="*/ 1282017 h 1502237"/>
                    <a:gd name="connsiteX5" fmla="*/ 1616241 w 1719763"/>
                    <a:gd name="connsiteY5" fmla="*/ 909139 h 1502237"/>
                    <a:gd name="connsiteX6" fmla="*/ 1536626 w 1719763"/>
                    <a:gd name="connsiteY6" fmla="*/ 625161 h 1502237"/>
                    <a:gd name="connsiteX7" fmla="*/ 1600000 w 1719763"/>
                    <a:gd name="connsiteY7" fmla="*/ 625161 h 1502237"/>
                    <a:gd name="connsiteX8" fmla="*/ 1560179 w 1719763"/>
                    <a:gd name="connsiteY8" fmla="*/ 476085 h 1502237"/>
                    <a:gd name="connsiteX9" fmla="*/ 1482305 w 1719763"/>
                    <a:gd name="connsiteY9" fmla="*/ 353557 h 1502237"/>
                    <a:gd name="connsiteX10" fmla="*/ 1545679 w 1719763"/>
                    <a:gd name="connsiteY10" fmla="*/ 326397 h 1502237"/>
                    <a:gd name="connsiteX11" fmla="*/ 1374441 w 1719763"/>
                    <a:gd name="connsiteY11" fmla="*/ 171285 h 1502237"/>
                    <a:gd name="connsiteX12" fmla="*/ 1129220 w 1719763"/>
                    <a:gd name="connsiteY12" fmla="*/ 118167 h 1502237"/>
                    <a:gd name="connsiteX13" fmla="*/ 1183540 w 1719763"/>
                    <a:gd name="connsiteY13" fmla="*/ 45739 h 1502237"/>
                    <a:gd name="connsiteX14" fmla="*/ 893429 w 1719763"/>
                    <a:gd name="connsiteY14" fmla="*/ 26029 h 1502237"/>
                    <a:gd name="connsiteX15" fmla="*/ 649386 w 1719763"/>
                    <a:gd name="connsiteY15" fmla="*/ 81953 h 1502237"/>
                    <a:gd name="connsiteX16" fmla="*/ 691801 w 1719763"/>
                    <a:gd name="connsiteY16" fmla="*/ 0 h 1502237"/>
                    <a:gd name="connsiteX17" fmla="*/ 460041 w 1719763"/>
                    <a:gd name="connsiteY17" fmla="*/ 90323 h 1502237"/>
                    <a:gd name="connsiteX18" fmla="*/ 364791 w 1719763"/>
                    <a:gd name="connsiteY18" fmla="*/ 171285 h 1502237"/>
                    <a:gd name="connsiteX19" fmla="*/ 295358 w 1719763"/>
                    <a:gd name="connsiteY19" fmla="*/ 287801 h 1502237"/>
                    <a:gd name="connsiteX20" fmla="*/ 228659 w 1719763"/>
                    <a:gd name="connsiteY20" fmla="*/ 234919 h 1502237"/>
                    <a:gd name="connsiteX21" fmla="*/ 186198 w 1719763"/>
                    <a:gd name="connsiteY21" fmla="*/ 418935 h 1502237"/>
                    <a:gd name="connsiteX22" fmla="*/ 177191 w 1719763"/>
                    <a:gd name="connsiteY22" fmla="*/ 605639 h 1502237"/>
                    <a:gd name="connsiteX23" fmla="*/ 121432 w 1719763"/>
                    <a:gd name="connsiteY23" fmla="*/ 573221 h 1502237"/>
                    <a:gd name="connsiteX24" fmla="*/ 35268 w 1719763"/>
                    <a:gd name="connsiteY24" fmla="*/ 991578 h 1502237"/>
                    <a:gd name="connsiteX25" fmla="*/ 24434 w 1719763"/>
                    <a:gd name="connsiteY25" fmla="*/ 1502237 h 1502237"/>
                    <a:gd name="connsiteX26" fmla="*/ 109285 w 1719763"/>
                    <a:gd name="connsiteY26" fmla="*/ 1115105 h 1502237"/>
                    <a:gd name="connsiteX27" fmla="*/ 332515 w 1719763"/>
                    <a:gd name="connsiteY27" fmla="*/ 543680 h 1502237"/>
                    <a:gd name="connsiteX0" fmla="*/ 332515 w 1719763"/>
                    <a:gd name="connsiteY0" fmla="*/ 543680 h 1502237"/>
                    <a:gd name="connsiteX1" fmla="*/ 892157 w 1719763"/>
                    <a:gd name="connsiteY1" fmla="*/ 328878 h 1502237"/>
                    <a:gd name="connsiteX2" fmla="*/ 1346503 w 1719763"/>
                    <a:gd name="connsiteY2" fmla="*/ 462199 h 1502237"/>
                    <a:gd name="connsiteX3" fmla="*/ 1633043 w 1719763"/>
                    <a:gd name="connsiteY3" fmla="*/ 1341030 h 1502237"/>
                    <a:gd name="connsiteX4" fmla="*/ 1700624 w 1719763"/>
                    <a:gd name="connsiteY4" fmla="*/ 1282017 h 1502237"/>
                    <a:gd name="connsiteX5" fmla="*/ 1616241 w 1719763"/>
                    <a:gd name="connsiteY5" fmla="*/ 909139 h 1502237"/>
                    <a:gd name="connsiteX6" fmla="*/ 1536626 w 1719763"/>
                    <a:gd name="connsiteY6" fmla="*/ 625161 h 1502237"/>
                    <a:gd name="connsiteX7" fmla="*/ 1600000 w 1719763"/>
                    <a:gd name="connsiteY7" fmla="*/ 625161 h 1502237"/>
                    <a:gd name="connsiteX8" fmla="*/ 1560179 w 1719763"/>
                    <a:gd name="connsiteY8" fmla="*/ 476085 h 1502237"/>
                    <a:gd name="connsiteX9" fmla="*/ 1482305 w 1719763"/>
                    <a:gd name="connsiteY9" fmla="*/ 353557 h 1502237"/>
                    <a:gd name="connsiteX10" fmla="*/ 1545679 w 1719763"/>
                    <a:gd name="connsiteY10" fmla="*/ 326397 h 1502237"/>
                    <a:gd name="connsiteX11" fmla="*/ 1374441 w 1719763"/>
                    <a:gd name="connsiteY11" fmla="*/ 171285 h 1502237"/>
                    <a:gd name="connsiteX12" fmla="*/ 1129220 w 1719763"/>
                    <a:gd name="connsiteY12" fmla="*/ 118167 h 1502237"/>
                    <a:gd name="connsiteX13" fmla="*/ 1183540 w 1719763"/>
                    <a:gd name="connsiteY13" fmla="*/ 45739 h 1502237"/>
                    <a:gd name="connsiteX14" fmla="*/ 927413 w 1719763"/>
                    <a:gd name="connsiteY14" fmla="*/ 131569 h 1502237"/>
                    <a:gd name="connsiteX15" fmla="*/ 649386 w 1719763"/>
                    <a:gd name="connsiteY15" fmla="*/ 81953 h 1502237"/>
                    <a:gd name="connsiteX16" fmla="*/ 691801 w 1719763"/>
                    <a:gd name="connsiteY16" fmla="*/ 0 h 1502237"/>
                    <a:gd name="connsiteX17" fmla="*/ 460041 w 1719763"/>
                    <a:gd name="connsiteY17" fmla="*/ 90323 h 1502237"/>
                    <a:gd name="connsiteX18" fmla="*/ 364791 w 1719763"/>
                    <a:gd name="connsiteY18" fmla="*/ 171285 h 1502237"/>
                    <a:gd name="connsiteX19" fmla="*/ 295358 w 1719763"/>
                    <a:gd name="connsiteY19" fmla="*/ 287801 h 1502237"/>
                    <a:gd name="connsiteX20" fmla="*/ 228659 w 1719763"/>
                    <a:gd name="connsiteY20" fmla="*/ 234919 h 1502237"/>
                    <a:gd name="connsiteX21" fmla="*/ 186198 w 1719763"/>
                    <a:gd name="connsiteY21" fmla="*/ 418935 h 1502237"/>
                    <a:gd name="connsiteX22" fmla="*/ 177191 w 1719763"/>
                    <a:gd name="connsiteY22" fmla="*/ 605639 h 1502237"/>
                    <a:gd name="connsiteX23" fmla="*/ 121432 w 1719763"/>
                    <a:gd name="connsiteY23" fmla="*/ 573221 h 1502237"/>
                    <a:gd name="connsiteX24" fmla="*/ 35268 w 1719763"/>
                    <a:gd name="connsiteY24" fmla="*/ 991578 h 1502237"/>
                    <a:gd name="connsiteX25" fmla="*/ 24434 w 1719763"/>
                    <a:gd name="connsiteY25" fmla="*/ 1502237 h 1502237"/>
                    <a:gd name="connsiteX26" fmla="*/ 109285 w 1719763"/>
                    <a:gd name="connsiteY26" fmla="*/ 1115105 h 1502237"/>
                    <a:gd name="connsiteX27" fmla="*/ 332515 w 1719763"/>
                    <a:gd name="connsiteY27" fmla="*/ 543680 h 1502237"/>
                    <a:gd name="connsiteX0" fmla="*/ 332515 w 1719763"/>
                    <a:gd name="connsiteY0" fmla="*/ 543680 h 1502237"/>
                    <a:gd name="connsiteX1" fmla="*/ 892157 w 1719763"/>
                    <a:gd name="connsiteY1" fmla="*/ 328878 h 1502237"/>
                    <a:gd name="connsiteX2" fmla="*/ 1346503 w 1719763"/>
                    <a:gd name="connsiteY2" fmla="*/ 462199 h 1502237"/>
                    <a:gd name="connsiteX3" fmla="*/ 1633043 w 1719763"/>
                    <a:gd name="connsiteY3" fmla="*/ 1341030 h 1502237"/>
                    <a:gd name="connsiteX4" fmla="*/ 1700624 w 1719763"/>
                    <a:gd name="connsiteY4" fmla="*/ 1282017 h 1502237"/>
                    <a:gd name="connsiteX5" fmla="*/ 1616241 w 1719763"/>
                    <a:gd name="connsiteY5" fmla="*/ 909139 h 1502237"/>
                    <a:gd name="connsiteX6" fmla="*/ 1536626 w 1719763"/>
                    <a:gd name="connsiteY6" fmla="*/ 625161 h 1502237"/>
                    <a:gd name="connsiteX7" fmla="*/ 1600000 w 1719763"/>
                    <a:gd name="connsiteY7" fmla="*/ 625161 h 1502237"/>
                    <a:gd name="connsiteX8" fmla="*/ 1560179 w 1719763"/>
                    <a:gd name="connsiteY8" fmla="*/ 476085 h 1502237"/>
                    <a:gd name="connsiteX9" fmla="*/ 1482305 w 1719763"/>
                    <a:gd name="connsiteY9" fmla="*/ 353557 h 1502237"/>
                    <a:gd name="connsiteX10" fmla="*/ 1545679 w 1719763"/>
                    <a:gd name="connsiteY10" fmla="*/ 326397 h 1502237"/>
                    <a:gd name="connsiteX11" fmla="*/ 1374441 w 1719763"/>
                    <a:gd name="connsiteY11" fmla="*/ 171285 h 1502237"/>
                    <a:gd name="connsiteX12" fmla="*/ 1129220 w 1719763"/>
                    <a:gd name="connsiteY12" fmla="*/ 118167 h 1502237"/>
                    <a:gd name="connsiteX13" fmla="*/ 1183540 w 1719763"/>
                    <a:gd name="connsiteY13" fmla="*/ 45739 h 1502237"/>
                    <a:gd name="connsiteX14" fmla="*/ 940157 w 1719763"/>
                    <a:gd name="connsiteY14" fmla="*/ 52415 h 1502237"/>
                    <a:gd name="connsiteX15" fmla="*/ 649386 w 1719763"/>
                    <a:gd name="connsiteY15" fmla="*/ 81953 h 1502237"/>
                    <a:gd name="connsiteX16" fmla="*/ 691801 w 1719763"/>
                    <a:gd name="connsiteY16" fmla="*/ 0 h 1502237"/>
                    <a:gd name="connsiteX17" fmla="*/ 460041 w 1719763"/>
                    <a:gd name="connsiteY17" fmla="*/ 90323 h 1502237"/>
                    <a:gd name="connsiteX18" fmla="*/ 364791 w 1719763"/>
                    <a:gd name="connsiteY18" fmla="*/ 171285 h 1502237"/>
                    <a:gd name="connsiteX19" fmla="*/ 295358 w 1719763"/>
                    <a:gd name="connsiteY19" fmla="*/ 287801 h 1502237"/>
                    <a:gd name="connsiteX20" fmla="*/ 228659 w 1719763"/>
                    <a:gd name="connsiteY20" fmla="*/ 234919 h 1502237"/>
                    <a:gd name="connsiteX21" fmla="*/ 186198 w 1719763"/>
                    <a:gd name="connsiteY21" fmla="*/ 418935 h 1502237"/>
                    <a:gd name="connsiteX22" fmla="*/ 177191 w 1719763"/>
                    <a:gd name="connsiteY22" fmla="*/ 605639 h 1502237"/>
                    <a:gd name="connsiteX23" fmla="*/ 121432 w 1719763"/>
                    <a:gd name="connsiteY23" fmla="*/ 573221 h 1502237"/>
                    <a:gd name="connsiteX24" fmla="*/ 35268 w 1719763"/>
                    <a:gd name="connsiteY24" fmla="*/ 991578 h 1502237"/>
                    <a:gd name="connsiteX25" fmla="*/ 24434 w 1719763"/>
                    <a:gd name="connsiteY25" fmla="*/ 1502237 h 1502237"/>
                    <a:gd name="connsiteX26" fmla="*/ 109285 w 1719763"/>
                    <a:gd name="connsiteY26" fmla="*/ 1115105 h 1502237"/>
                    <a:gd name="connsiteX27" fmla="*/ 332515 w 1719763"/>
                    <a:gd name="connsiteY27" fmla="*/ 543680 h 1502237"/>
                    <a:gd name="connsiteX0" fmla="*/ 332515 w 1719763"/>
                    <a:gd name="connsiteY0" fmla="*/ 543680 h 1502237"/>
                    <a:gd name="connsiteX1" fmla="*/ 892157 w 1719763"/>
                    <a:gd name="connsiteY1" fmla="*/ 328878 h 1502237"/>
                    <a:gd name="connsiteX2" fmla="*/ 1346503 w 1719763"/>
                    <a:gd name="connsiteY2" fmla="*/ 462199 h 1502237"/>
                    <a:gd name="connsiteX3" fmla="*/ 1633043 w 1719763"/>
                    <a:gd name="connsiteY3" fmla="*/ 1341030 h 1502237"/>
                    <a:gd name="connsiteX4" fmla="*/ 1700624 w 1719763"/>
                    <a:gd name="connsiteY4" fmla="*/ 1282017 h 1502237"/>
                    <a:gd name="connsiteX5" fmla="*/ 1616241 w 1719763"/>
                    <a:gd name="connsiteY5" fmla="*/ 909139 h 1502237"/>
                    <a:gd name="connsiteX6" fmla="*/ 1536626 w 1719763"/>
                    <a:gd name="connsiteY6" fmla="*/ 625161 h 1502237"/>
                    <a:gd name="connsiteX7" fmla="*/ 1600000 w 1719763"/>
                    <a:gd name="connsiteY7" fmla="*/ 625161 h 1502237"/>
                    <a:gd name="connsiteX8" fmla="*/ 1560179 w 1719763"/>
                    <a:gd name="connsiteY8" fmla="*/ 476085 h 1502237"/>
                    <a:gd name="connsiteX9" fmla="*/ 1482305 w 1719763"/>
                    <a:gd name="connsiteY9" fmla="*/ 353557 h 1502237"/>
                    <a:gd name="connsiteX10" fmla="*/ 1545679 w 1719763"/>
                    <a:gd name="connsiteY10" fmla="*/ 326397 h 1502237"/>
                    <a:gd name="connsiteX11" fmla="*/ 1374441 w 1719763"/>
                    <a:gd name="connsiteY11" fmla="*/ 171285 h 1502237"/>
                    <a:gd name="connsiteX12" fmla="*/ 1129220 w 1719763"/>
                    <a:gd name="connsiteY12" fmla="*/ 118167 h 1502237"/>
                    <a:gd name="connsiteX13" fmla="*/ 1183540 w 1719763"/>
                    <a:gd name="connsiteY13" fmla="*/ 45739 h 1502237"/>
                    <a:gd name="connsiteX14" fmla="*/ 910421 w 1719763"/>
                    <a:gd name="connsiteY14" fmla="*/ 32626 h 1502237"/>
                    <a:gd name="connsiteX15" fmla="*/ 649386 w 1719763"/>
                    <a:gd name="connsiteY15" fmla="*/ 81953 h 1502237"/>
                    <a:gd name="connsiteX16" fmla="*/ 691801 w 1719763"/>
                    <a:gd name="connsiteY16" fmla="*/ 0 h 1502237"/>
                    <a:gd name="connsiteX17" fmla="*/ 460041 w 1719763"/>
                    <a:gd name="connsiteY17" fmla="*/ 90323 h 1502237"/>
                    <a:gd name="connsiteX18" fmla="*/ 364791 w 1719763"/>
                    <a:gd name="connsiteY18" fmla="*/ 171285 h 1502237"/>
                    <a:gd name="connsiteX19" fmla="*/ 295358 w 1719763"/>
                    <a:gd name="connsiteY19" fmla="*/ 287801 h 1502237"/>
                    <a:gd name="connsiteX20" fmla="*/ 228659 w 1719763"/>
                    <a:gd name="connsiteY20" fmla="*/ 234919 h 1502237"/>
                    <a:gd name="connsiteX21" fmla="*/ 186198 w 1719763"/>
                    <a:gd name="connsiteY21" fmla="*/ 418935 h 1502237"/>
                    <a:gd name="connsiteX22" fmla="*/ 177191 w 1719763"/>
                    <a:gd name="connsiteY22" fmla="*/ 605639 h 1502237"/>
                    <a:gd name="connsiteX23" fmla="*/ 121432 w 1719763"/>
                    <a:gd name="connsiteY23" fmla="*/ 573221 h 1502237"/>
                    <a:gd name="connsiteX24" fmla="*/ 35268 w 1719763"/>
                    <a:gd name="connsiteY24" fmla="*/ 991578 h 1502237"/>
                    <a:gd name="connsiteX25" fmla="*/ 24434 w 1719763"/>
                    <a:gd name="connsiteY25" fmla="*/ 1502237 h 1502237"/>
                    <a:gd name="connsiteX26" fmla="*/ 109285 w 1719763"/>
                    <a:gd name="connsiteY26" fmla="*/ 1115105 h 1502237"/>
                    <a:gd name="connsiteX27" fmla="*/ 332515 w 1719763"/>
                    <a:gd name="connsiteY27" fmla="*/ 543680 h 1502237"/>
                    <a:gd name="connsiteX0" fmla="*/ 332515 w 1719763"/>
                    <a:gd name="connsiteY0" fmla="*/ 543680 h 1502237"/>
                    <a:gd name="connsiteX1" fmla="*/ 892157 w 1719763"/>
                    <a:gd name="connsiteY1" fmla="*/ 328878 h 1502237"/>
                    <a:gd name="connsiteX2" fmla="*/ 1346503 w 1719763"/>
                    <a:gd name="connsiteY2" fmla="*/ 462199 h 1502237"/>
                    <a:gd name="connsiteX3" fmla="*/ 1633043 w 1719763"/>
                    <a:gd name="connsiteY3" fmla="*/ 1341030 h 1502237"/>
                    <a:gd name="connsiteX4" fmla="*/ 1700624 w 1719763"/>
                    <a:gd name="connsiteY4" fmla="*/ 1282017 h 1502237"/>
                    <a:gd name="connsiteX5" fmla="*/ 1616241 w 1719763"/>
                    <a:gd name="connsiteY5" fmla="*/ 909139 h 1502237"/>
                    <a:gd name="connsiteX6" fmla="*/ 1536626 w 1719763"/>
                    <a:gd name="connsiteY6" fmla="*/ 625161 h 1502237"/>
                    <a:gd name="connsiteX7" fmla="*/ 1600000 w 1719763"/>
                    <a:gd name="connsiteY7" fmla="*/ 625161 h 1502237"/>
                    <a:gd name="connsiteX8" fmla="*/ 1560179 w 1719763"/>
                    <a:gd name="connsiteY8" fmla="*/ 476085 h 1502237"/>
                    <a:gd name="connsiteX9" fmla="*/ 1455285 w 1719763"/>
                    <a:gd name="connsiteY9" fmla="*/ 402505 h 1502237"/>
                    <a:gd name="connsiteX10" fmla="*/ 1545679 w 1719763"/>
                    <a:gd name="connsiteY10" fmla="*/ 326397 h 1502237"/>
                    <a:gd name="connsiteX11" fmla="*/ 1374441 w 1719763"/>
                    <a:gd name="connsiteY11" fmla="*/ 171285 h 1502237"/>
                    <a:gd name="connsiteX12" fmla="*/ 1129220 w 1719763"/>
                    <a:gd name="connsiteY12" fmla="*/ 118167 h 1502237"/>
                    <a:gd name="connsiteX13" fmla="*/ 1183540 w 1719763"/>
                    <a:gd name="connsiteY13" fmla="*/ 45739 h 1502237"/>
                    <a:gd name="connsiteX14" fmla="*/ 910421 w 1719763"/>
                    <a:gd name="connsiteY14" fmla="*/ 32626 h 1502237"/>
                    <a:gd name="connsiteX15" fmla="*/ 649386 w 1719763"/>
                    <a:gd name="connsiteY15" fmla="*/ 81953 h 1502237"/>
                    <a:gd name="connsiteX16" fmla="*/ 691801 w 1719763"/>
                    <a:gd name="connsiteY16" fmla="*/ 0 h 1502237"/>
                    <a:gd name="connsiteX17" fmla="*/ 460041 w 1719763"/>
                    <a:gd name="connsiteY17" fmla="*/ 90323 h 1502237"/>
                    <a:gd name="connsiteX18" fmla="*/ 364791 w 1719763"/>
                    <a:gd name="connsiteY18" fmla="*/ 171285 h 1502237"/>
                    <a:gd name="connsiteX19" fmla="*/ 295358 w 1719763"/>
                    <a:gd name="connsiteY19" fmla="*/ 287801 h 1502237"/>
                    <a:gd name="connsiteX20" fmla="*/ 228659 w 1719763"/>
                    <a:gd name="connsiteY20" fmla="*/ 234919 h 1502237"/>
                    <a:gd name="connsiteX21" fmla="*/ 186198 w 1719763"/>
                    <a:gd name="connsiteY21" fmla="*/ 418935 h 1502237"/>
                    <a:gd name="connsiteX22" fmla="*/ 177191 w 1719763"/>
                    <a:gd name="connsiteY22" fmla="*/ 605639 h 1502237"/>
                    <a:gd name="connsiteX23" fmla="*/ 121432 w 1719763"/>
                    <a:gd name="connsiteY23" fmla="*/ 573221 h 1502237"/>
                    <a:gd name="connsiteX24" fmla="*/ 35268 w 1719763"/>
                    <a:gd name="connsiteY24" fmla="*/ 991578 h 1502237"/>
                    <a:gd name="connsiteX25" fmla="*/ 24434 w 1719763"/>
                    <a:gd name="connsiteY25" fmla="*/ 1502237 h 1502237"/>
                    <a:gd name="connsiteX26" fmla="*/ 109285 w 1719763"/>
                    <a:gd name="connsiteY26" fmla="*/ 1115105 h 1502237"/>
                    <a:gd name="connsiteX27" fmla="*/ 332515 w 1719763"/>
                    <a:gd name="connsiteY27" fmla="*/ 543680 h 1502237"/>
                    <a:gd name="connsiteX0" fmla="*/ 332515 w 1719763"/>
                    <a:gd name="connsiteY0" fmla="*/ 543680 h 1502237"/>
                    <a:gd name="connsiteX1" fmla="*/ 892157 w 1719763"/>
                    <a:gd name="connsiteY1" fmla="*/ 328878 h 1502237"/>
                    <a:gd name="connsiteX2" fmla="*/ 1346503 w 1719763"/>
                    <a:gd name="connsiteY2" fmla="*/ 462199 h 1502237"/>
                    <a:gd name="connsiteX3" fmla="*/ 1633043 w 1719763"/>
                    <a:gd name="connsiteY3" fmla="*/ 1341030 h 1502237"/>
                    <a:gd name="connsiteX4" fmla="*/ 1700624 w 1719763"/>
                    <a:gd name="connsiteY4" fmla="*/ 1282017 h 1502237"/>
                    <a:gd name="connsiteX5" fmla="*/ 1616241 w 1719763"/>
                    <a:gd name="connsiteY5" fmla="*/ 909139 h 1502237"/>
                    <a:gd name="connsiteX6" fmla="*/ 1536626 w 1719763"/>
                    <a:gd name="connsiteY6" fmla="*/ 625161 h 1502237"/>
                    <a:gd name="connsiteX7" fmla="*/ 1600000 w 1719763"/>
                    <a:gd name="connsiteY7" fmla="*/ 625161 h 1502237"/>
                    <a:gd name="connsiteX8" fmla="*/ 1560179 w 1719763"/>
                    <a:gd name="connsiteY8" fmla="*/ 476085 h 1502237"/>
                    <a:gd name="connsiteX9" fmla="*/ 1455285 w 1719763"/>
                    <a:gd name="connsiteY9" fmla="*/ 402505 h 1502237"/>
                    <a:gd name="connsiteX10" fmla="*/ 1514157 w 1719763"/>
                    <a:gd name="connsiteY10" fmla="*/ 389330 h 1502237"/>
                    <a:gd name="connsiteX11" fmla="*/ 1374441 w 1719763"/>
                    <a:gd name="connsiteY11" fmla="*/ 171285 h 1502237"/>
                    <a:gd name="connsiteX12" fmla="*/ 1129220 w 1719763"/>
                    <a:gd name="connsiteY12" fmla="*/ 118167 h 1502237"/>
                    <a:gd name="connsiteX13" fmla="*/ 1183540 w 1719763"/>
                    <a:gd name="connsiteY13" fmla="*/ 45739 h 1502237"/>
                    <a:gd name="connsiteX14" fmla="*/ 910421 w 1719763"/>
                    <a:gd name="connsiteY14" fmla="*/ 32626 h 1502237"/>
                    <a:gd name="connsiteX15" fmla="*/ 649386 w 1719763"/>
                    <a:gd name="connsiteY15" fmla="*/ 81953 h 1502237"/>
                    <a:gd name="connsiteX16" fmla="*/ 691801 w 1719763"/>
                    <a:gd name="connsiteY16" fmla="*/ 0 h 1502237"/>
                    <a:gd name="connsiteX17" fmla="*/ 460041 w 1719763"/>
                    <a:gd name="connsiteY17" fmla="*/ 90323 h 1502237"/>
                    <a:gd name="connsiteX18" fmla="*/ 364791 w 1719763"/>
                    <a:gd name="connsiteY18" fmla="*/ 171285 h 1502237"/>
                    <a:gd name="connsiteX19" fmla="*/ 295358 w 1719763"/>
                    <a:gd name="connsiteY19" fmla="*/ 287801 h 1502237"/>
                    <a:gd name="connsiteX20" fmla="*/ 228659 w 1719763"/>
                    <a:gd name="connsiteY20" fmla="*/ 234919 h 1502237"/>
                    <a:gd name="connsiteX21" fmla="*/ 186198 w 1719763"/>
                    <a:gd name="connsiteY21" fmla="*/ 418935 h 1502237"/>
                    <a:gd name="connsiteX22" fmla="*/ 177191 w 1719763"/>
                    <a:gd name="connsiteY22" fmla="*/ 605639 h 1502237"/>
                    <a:gd name="connsiteX23" fmla="*/ 121432 w 1719763"/>
                    <a:gd name="connsiteY23" fmla="*/ 573221 h 1502237"/>
                    <a:gd name="connsiteX24" fmla="*/ 35268 w 1719763"/>
                    <a:gd name="connsiteY24" fmla="*/ 991578 h 1502237"/>
                    <a:gd name="connsiteX25" fmla="*/ 24434 w 1719763"/>
                    <a:gd name="connsiteY25" fmla="*/ 1502237 h 1502237"/>
                    <a:gd name="connsiteX26" fmla="*/ 109285 w 1719763"/>
                    <a:gd name="connsiteY26" fmla="*/ 1115105 h 1502237"/>
                    <a:gd name="connsiteX27" fmla="*/ 332515 w 1719763"/>
                    <a:gd name="connsiteY27" fmla="*/ 543680 h 1502237"/>
                    <a:gd name="connsiteX0" fmla="*/ 332515 w 1719763"/>
                    <a:gd name="connsiteY0" fmla="*/ 543680 h 1502237"/>
                    <a:gd name="connsiteX1" fmla="*/ 892157 w 1719763"/>
                    <a:gd name="connsiteY1" fmla="*/ 328878 h 1502237"/>
                    <a:gd name="connsiteX2" fmla="*/ 1346503 w 1719763"/>
                    <a:gd name="connsiteY2" fmla="*/ 462199 h 1502237"/>
                    <a:gd name="connsiteX3" fmla="*/ 1633043 w 1719763"/>
                    <a:gd name="connsiteY3" fmla="*/ 1341030 h 1502237"/>
                    <a:gd name="connsiteX4" fmla="*/ 1700624 w 1719763"/>
                    <a:gd name="connsiteY4" fmla="*/ 1282017 h 1502237"/>
                    <a:gd name="connsiteX5" fmla="*/ 1616241 w 1719763"/>
                    <a:gd name="connsiteY5" fmla="*/ 909139 h 1502237"/>
                    <a:gd name="connsiteX6" fmla="*/ 1536626 w 1719763"/>
                    <a:gd name="connsiteY6" fmla="*/ 625161 h 1502237"/>
                    <a:gd name="connsiteX7" fmla="*/ 1600000 w 1719763"/>
                    <a:gd name="connsiteY7" fmla="*/ 625161 h 1502237"/>
                    <a:gd name="connsiteX8" fmla="*/ 1560179 w 1719763"/>
                    <a:gd name="connsiteY8" fmla="*/ 476085 h 1502237"/>
                    <a:gd name="connsiteX9" fmla="*/ 1455285 w 1719763"/>
                    <a:gd name="connsiteY9" fmla="*/ 402505 h 1502237"/>
                    <a:gd name="connsiteX10" fmla="*/ 1514157 w 1719763"/>
                    <a:gd name="connsiteY10" fmla="*/ 389330 h 1502237"/>
                    <a:gd name="connsiteX11" fmla="*/ 1320403 w 1719763"/>
                    <a:gd name="connsiteY11" fmla="*/ 206249 h 1502237"/>
                    <a:gd name="connsiteX12" fmla="*/ 1129220 w 1719763"/>
                    <a:gd name="connsiteY12" fmla="*/ 118167 h 1502237"/>
                    <a:gd name="connsiteX13" fmla="*/ 1183540 w 1719763"/>
                    <a:gd name="connsiteY13" fmla="*/ 45739 h 1502237"/>
                    <a:gd name="connsiteX14" fmla="*/ 910421 w 1719763"/>
                    <a:gd name="connsiteY14" fmla="*/ 32626 h 1502237"/>
                    <a:gd name="connsiteX15" fmla="*/ 649386 w 1719763"/>
                    <a:gd name="connsiteY15" fmla="*/ 81953 h 1502237"/>
                    <a:gd name="connsiteX16" fmla="*/ 691801 w 1719763"/>
                    <a:gd name="connsiteY16" fmla="*/ 0 h 1502237"/>
                    <a:gd name="connsiteX17" fmla="*/ 460041 w 1719763"/>
                    <a:gd name="connsiteY17" fmla="*/ 90323 h 1502237"/>
                    <a:gd name="connsiteX18" fmla="*/ 364791 w 1719763"/>
                    <a:gd name="connsiteY18" fmla="*/ 171285 h 1502237"/>
                    <a:gd name="connsiteX19" fmla="*/ 295358 w 1719763"/>
                    <a:gd name="connsiteY19" fmla="*/ 287801 h 1502237"/>
                    <a:gd name="connsiteX20" fmla="*/ 228659 w 1719763"/>
                    <a:gd name="connsiteY20" fmla="*/ 234919 h 1502237"/>
                    <a:gd name="connsiteX21" fmla="*/ 186198 w 1719763"/>
                    <a:gd name="connsiteY21" fmla="*/ 418935 h 1502237"/>
                    <a:gd name="connsiteX22" fmla="*/ 177191 w 1719763"/>
                    <a:gd name="connsiteY22" fmla="*/ 605639 h 1502237"/>
                    <a:gd name="connsiteX23" fmla="*/ 121432 w 1719763"/>
                    <a:gd name="connsiteY23" fmla="*/ 573221 h 1502237"/>
                    <a:gd name="connsiteX24" fmla="*/ 35268 w 1719763"/>
                    <a:gd name="connsiteY24" fmla="*/ 991578 h 1502237"/>
                    <a:gd name="connsiteX25" fmla="*/ 24434 w 1719763"/>
                    <a:gd name="connsiteY25" fmla="*/ 1502237 h 1502237"/>
                    <a:gd name="connsiteX26" fmla="*/ 109285 w 1719763"/>
                    <a:gd name="connsiteY26" fmla="*/ 1115105 h 1502237"/>
                    <a:gd name="connsiteX27" fmla="*/ 332515 w 1719763"/>
                    <a:gd name="connsiteY27" fmla="*/ 543680 h 1502237"/>
                    <a:gd name="connsiteX0" fmla="*/ 332515 w 1719763"/>
                    <a:gd name="connsiteY0" fmla="*/ 543680 h 1502237"/>
                    <a:gd name="connsiteX1" fmla="*/ 892157 w 1719763"/>
                    <a:gd name="connsiteY1" fmla="*/ 328878 h 1502237"/>
                    <a:gd name="connsiteX2" fmla="*/ 1346503 w 1719763"/>
                    <a:gd name="connsiteY2" fmla="*/ 462199 h 1502237"/>
                    <a:gd name="connsiteX3" fmla="*/ 1633043 w 1719763"/>
                    <a:gd name="connsiteY3" fmla="*/ 1341030 h 1502237"/>
                    <a:gd name="connsiteX4" fmla="*/ 1700624 w 1719763"/>
                    <a:gd name="connsiteY4" fmla="*/ 1282017 h 1502237"/>
                    <a:gd name="connsiteX5" fmla="*/ 1616241 w 1719763"/>
                    <a:gd name="connsiteY5" fmla="*/ 909139 h 1502237"/>
                    <a:gd name="connsiteX6" fmla="*/ 1536626 w 1719763"/>
                    <a:gd name="connsiteY6" fmla="*/ 625161 h 1502237"/>
                    <a:gd name="connsiteX7" fmla="*/ 1600000 w 1719763"/>
                    <a:gd name="connsiteY7" fmla="*/ 625161 h 1502237"/>
                    <a:gd name="connsiteX8" fmla="*/ 1560179 w 1719763"/>
                    <a:gd name="connsiteY8" fmla="*/ 476085 h 1502237"/>
                    <a:gd name="connsiteX9" fmla="*/ 1455285 w 1719763"/>
                    <a:gd name="connsiteY9" fmla="*/ 402505 h 1502237"/>
                    <a:gd name="connsiteX10" fmla="*/ 1514157 w 1719763"/>
                    <a:gd name="connsiteY10" fmla="*/ 389330 h 1502237"/>
                    <a:gd name="connsiteX11" fmla="*/ 1320403 w 1719763"/>
                    <a:gd name="connsiteY11" fmla="*/ 206249 h 1502237"/>
                    <a:gd name="connsiteX12" fmla="*/ 1129220 w 1719763"/>
                    <a:gd name="connsiteY12" fmla="*/ 118167 h 1502237"/>
                    <a:gd name="connsiteX13" fmla="*/ 1183540 w 1719763"/>
                    <a:gd name="connsiteY13" fmla="*/ 45739 h 1502237"/>
                    <a:gd name="connsiteX14" fmla="*/ 914925 w 1719763"/>
                    <a:gd name="connsiteY14" fmla="*/ 46611 h 1502237"/>
                    <a:gd name="connsiteX15" fmla="*/ 649386 w 1719763"/>
                    <a:gd name="connsiteY15" fmla="*/ 81953 h 1502237"/>
                    <a:gd name="connsiteX16" fmla="*/ 691801 w 1719763"/>
                    <a:gd name="connsiteY16" fmla="*/ 0 h 1502237"/>
                    <a:gd name="connsiteX17" fmla="*/ 460041 w 1719763"/>
                    <a:gd name="connsiteY17" fmla="*/ 90323 h 1502237"/>
                    <a:gd name="connsiteX18" fmla="*/ 364791 w 1719763"/>
                    <a:gd name="connsiteY18" fmla="*/ 171285 h 1502237"/>
                    <a:gd name="connsiteX19" fmla="*/ 295358 w 1719763"/>
                    <a:gd name="connsiteY19" fmla="*/ 287801 h 1502237"/>
                    <a:gd name="connsiteX20" fmla="*/ 228659 w 1719763"/>
                    <a:gd name="connsiteY20" fmla="*/ 234919 h 1502237"/>
                    <a:gd name="connsiteX21" fmla="*/ 186198 w 1719763"/>
                    <a:gd name="connsiteY21" fmla="*/ 418935 h 1502237"/>
                    <a:gd name="connsiteX22" fmla="*/ 177191 w 1719763"/>
                    <a:gd name="connsiteY22" fmla="*/ 605639 h 1502237"/>
                    <a:gd name="connsiteX23" fmla="*/ 121432 w 1719763"/>
                    <a:gd name="connsiteY23" fmla="*/ 573221 h 1502237"/>
                    <a:gd name="connsiteX24" fmla="*/ 35268 w 1719763"/>
                    <a:gd name="connsiteY24" fmla="*/ 991578 h 1502237"/>
                    <a:gd name="connsiteX25" fmla="*/ 24434 w 1719763"/>
                    <a:gd name="connsiteY25" fmla="*/ 1502237 h 1502237"/>
                    <a:gd name="connsiteX26" fmla="*/ 109285 w 1719763"/>
                    <a:gd name="connsiteY26" fmla="*/ 1115105 h 1502237"/>
                    <a:gd name="connsiteX27" fmla="*/ 332515 w 1719763"/>
                    <a:gd name="connsiteY27" fmla="*/ 543680 h 1502237"/>
                    <a:gd name="connsiteX0" fmla="*/ 332515 w 1719763"/>
                    <a:gd name="connsiteY0" fmla="*/ 543680 h 1502237"/>
                    <a:gd name="connsiteX1" fmla="*/ 892157 w 1719763"/>
                    <a:gd name="connsiteY1" fmla="*/ 328878 h 1502237"/>
                    <a:gd name="connsiteX2" fmla="*/ 1346503 w 1719763"/>
                    <a:gd name="connsiteY2" fmla="*/ 462199 h 1502237"/>
                    <a:gd name="connsiteX3" fmla="*/ 1633043 w 1719763"/>
                    <a:gd name="connsiteY3" fmla="*/ 1341030 h 1502237"/>
                    <a:gd name="connsiteX4" fmla="*/ 1700624 w 1719763"/>
                    <a:gd name="connsiteY4" fmla="*/ 1282017 h 1502237"/>
                    <a:gd name="connsiteX5" fmla="*/ 1616241 w 1719763"/>
                    <a:gd name="connsiteY5" fmla="*/ 909139 h 1502237"/>
                    <a:gd name="connsiteX6" fmla="*/ 1536626 w 1719763"/>
                    <a:gd name="connsiteY6" fmla="*/ 625161 h 1502237"/>
                    <a:gd name="connsiteX7" fmla="*/ 1600000 w 1719763"/>
                    <a:gd name="connsiteY7" fmla="*/ 625161 h 1502237"/>
                    <a:gd name="connsiteX8" fmla="*/ 1560179 w 1719763"/>
                    <a:gd name="connsiteY8" fmla="*/ 476085 h 1502237"/>
                    <a:gd name="connsiteX9" fmla="*/ 1455285 w 1719763"/>
                    <a:gd name="connsiteY9" fmla="*/ 402505 h 1502237"/>
                    <a:gd name="connsiteX10" fmla="*/ 1514157 w 1719763"/>
                    <a:gd name="connsiteY10" fmla="*/ 389330 h 1502237"/>
                    <a:gd name="connsiteX11" fmla="*/ 1320403 w 1719763"/>
                    <a:gd name="connsiteY11" fmla="*/ 206249 h 1502237"/>
                    <a:gd name="connsiteX12" fmla="*/ 1129220 w 1719763"/>
                    <a:gd name="connsiteY12" fmla="*/ 118167 h 1502237"/>
                    <a:gd name="connsiteX13" fmla="*/ 1174533 w 1719763"/>
                    <a:gd name="connsiteY13" fmla="*/ 94687 h 1502237"/>
                    <a:gd name="connsiteX14" fmla="*/ 914925 w 1719763"/>
                    <a:gd name="connsiteY14" fmla="*/ 46611 h 1502237"/>
                    <a:gd name="connsiteX15" fmla="*/ 649386 w 1719763"/>
                    <a:gd name="connsiteY15" fmla="*/ 81953 h 1502237"/>
                    <a:gd name="connsiteX16" fmla="*/ 691801 w 1719763"/>
                    <a:gd name="connsiteY16" fmla="*/ 0 h 1502237"/>
                    <a:gd name="connsiteX17" fmla="*/ 460041 w 1719763"/>
                    <a:gd name="connsiteY17" fmla="*/ 90323 h 1502237"/>
                    <a:gd name="connsiteX18" fmla="*/ 364791 w 1719763"/>
                    <a:gd name="connsiteY18" fmla="*/ 171285 h 1502237"/>
                    <a:gd name="connsiteX19" fmla="*/ 295358 w 1719763"/>
                    <a:gd name="connsiteY19" fmla="*/ 287801 h 1502237"/>
                    <a:gd name="connsiteX20" fmla="*/ 228659 w 1719763"/>
                    <a:gd name="connsiteY20" fmla="*/ 234919 h 1502237"/>
                    <a:gd name="connsiteX21" fmla="*/ 186198 w 1719763"/>
                    <a:gd name="connsiteY21" fmla="*/ 418935 h 1502237"/>
                    <a:gd name="connsiteX22" fmla="*/ 177191 w 1719763"/>
                    <a:gd name="connsiteY22" fmla="*/ 605639 h 1502237"/>
                    <a:gd name="connsiteX23" fmla="*/ 121432 w 1719763"/>
                    <a:gd name="connsiteY23" fmla="*/ 573221 h 1502237"/>
                    <a:gd name="connsiteX24" fmla="*/ 35268 w 1719763"/>
                    <a:gd name="connsiteY24" fmla="*/ 991578 h 1502237"/>
                    <a:gd name="connsiteX25" fmla="*/ 24434 w 1719763"/>
                    <a:gd name="connsiteY25" fmla="*/ 1502237 h 1502237"/>
                    <a:gd name="connsiteX26" fmla="*/ 109285 w 1719763"/>
                    <a:gd name="connsiteY26" fmla="*/ 1115105 h 1502237"/>
                    <a:gd name="connsiteX27" fmla="*/ 332515 w 1719763"/>
                    <a:gd name="connsiteY27" fmla="*/ 543680 h 1502237"/>
                    <a:gd name="connsiteX0" fmla="*/ 332515 w 1719763"/>
                    <a:gd name="connsiteY0" fmla="*/ 543680 h 1502237"/>
                    <a:gd name="connsiteX1" fmla="*/ 892157 w 1719763"/>
                    <a:gd name="connsiteY1" fmla="*/ 328878 h 1502237"/>
                    <a:gd name="connsiteX2" fmla="*/ 1346503 w 1719763"/>
                    <a:gd name="connsiteY2" fmla="*/ 462199 h 1502237"/>
                    <a:gd name="connsiteX3" fmla="*/ 1633043 w 1719763"/>
                    <a:gd name="connsiteY3" fmla="*/ 1341030 h 1502237"/>
                    <a:gd name="connsiteX4" fmla="*/ 1700624 w 1719763"/>
                    <a:gd name="connsiteY4" fmla="*/ 1282017 h 1502237"/>
                    <a:gd name="connsiteX5" fmla="*/ 1616241 w 1719763"/>
                    <a:gd name="connsiteY5" fmla="*/ 909139 h 1502237"/>
                    <a:gd name="connsiteX6" fmla="*/ 1536626 w 1719763"/>
                    <a:gd name="connsiteY6" fmla="*/ 625161 h 1502237"/>
                    <a:gd name="connsiteX7" fmla="*/ 1600000 w 1719763"/>
                    <a:gd name="connsiteY7" fmla="*/ 625161 h 1502237"/>
                    <a:gd name="connsiteX8" fmla="*/ 1560179 w 1719763"/>
                    <a:gd name="connsiteY8" fmla="*/ 476085 h 1502237"/>
                    <a:gd name="connsiteX9" fmla="*/ 1455285 w 1719763"/>
                    <a:gd name="connsiteY9" fmla="*/ 402505 h 1502237"/>
                    <a:gd name="connsiteX10" fmla="*/ 1514157 w 1719763"/>
                    <a:gd name="connsiteY10" fmla="*/ 389330 h 1502237"/>
                    <a:gd name="connsiteX11" fmla="*/ 1320403 w 1719763"/>
                    <a:gd name="connsiteY11" fmla="*/ 206249 h 1502237"/>
                    <a:gd name="connsiteX12" fmla="*/ 1129220 w 1719763"/>
                    <a:gd name="connsiteY12" fmla="*/ 118167 h 1502237"/>
                    <a:gd name="connsiteX13" fmla="*/ 1174533 w 1719763"/>
                    <a:gd name="connsiteY13" fmla="*/ 94687 h 1502237"/>
                    <a:gd name="connsiteX14" fmla="*/ 914925 w 1719763"/>
                    <a:gd name="connsiteY14" fmla="*/ 46611 h 1502237"/>
                    <a:gd name="connsiteX15" fmla="*/ 649386 w 1719763"/>
                    <a:gd name="connsiteY15" fmla="*/ 81953 h 1502237"/>
                    <a:gd name="connsiteX16" fmla="*/ 691801 w 1719763"/>
                    <a:gd name="connsiteY16" fmla="*/ 0 h 1502237"/>
                    <a:gd name="connsiteX17" fmla="*/ 460041 w 1719763"/>
                    <a:gd name="connsiteY17" fmla="*/ 90323 h 1502237"/>
                    <a:gd name="connsiteX18" fmla="*/ 364791 w 1719763"/>
                    <a:gd name="connsiteY18" fmla="*/ 171285 h 1502237"/>
                    <a:gd name="connsiteX19" fmla="*/ 295358 w 1719763"/>
                    <a:gd name="connsiteY19" fmla="*/ 287801 h 1502237"/>
                    <a:gd name="connsiteX20" fmla="*/ 228659 w 1719763"/>
                    <a:gd name="connsiteY20" fmla="*/ 234919 h 1502237"/>
                    <a:gd name="connsiteX21" fmla="*/ 186198 w 1719763"/>
                    <a:gd name="connsiteY21" fmla="*/ 418935 h 1502237"/>
                    <a:gd name="connsiteX22" fmla="*/ 177191 w 1719763"/>
                    <a:gd name="connsiteY22" fmla="*/ 605639 h 1502237"/>
                    <a:gd name="connsiteX23" fmla="*/ 121432 w 1719763"/>
                    <a:gd name="connsiteY23" fmla="*/ 573221 h 1502237"/>
                    <a:gd name="connsiteX24" fmla="*/ 35268 w 1719763"/>
                    <a:gd name="connsiteY24" fmla="*/ 991578 h 1502237"/>
                    <a:gd name="connsiteX25" fmla="*/ 24434 w 1719763"/>
                    <a:gd name="connsiteY25" fmla="*/ 1502237 h 1502237"/>
                    <a:gd name="connsiteX26" fmla="*/ 109285 w 1719763"/>
                    <a:gd name="connsiteY26" fmla="*/ 1115105 h 1502237"/>
                    <a:gd name="connsiteX27" fmla="*/ 332515 w 1719763"/>
                    <a:gd name="connsiteY27" fmla="*/ 543680 h 1502237"/>
                    <a:gd name="connsiteX0" fmla="*/ 332515 w 1719763"/>
                    <a:gd name="connsiteY0" fmla="*/ 543680 h 1502237"/>
                    <a:gd name="connsiteX1" fmla="*/ 892157 w 1719763"/>
                    <a:gd name="connsiteY1" fmla="*/ 328878 h 1502237"/>
                    <a:gd name="connsiteX2" fmla="*/ 1346503 w 1719763"/>
                    <a:gd name="connsiteY2" fmla="*/ 462199 h 1502237"/>
                    <a:gd name="connsiteX3" fmla="*/ 1633043 w 1719763"/>
                    <a:gd name="connsiteY3" fmla="*/ 1341030 h 1502237"/>
                    <a:gd name="connsiteX4" fmla="*/ 1700624 w 1719763"/>
                    <a:gd name="connsiteY4" fmla="*/ 1282017 h 1502237"/>
                    <a:gd name="connsiteX5" fmla="*/ 1616241 w 1719763"/>
                    <a:gd name="connsiteY5" fmla="*/ 909139 h 1502237"/>
                    <a:gd name="connsiteX6" fmla="*/ 1536626 w 1719763"/>
                    <a:gd name="connsiteY6" fmla="*/ 625161 h 1502237"/>
                    <a:gd name="connsiteX7" fmla="*/ 1600000 w 1719763"/>
                    <a:gd name="connsiteY7" fmla="*/ 625161 h 1502237"/>
                    <a:gd name="connsiteX8" fmla="*/ 1560179 w 1719763"/>
                    <a:gd name="connsiteY8" fmla="*/ 476085 h 1502237"/>
                    <a:gd name="connsiteX9" fmla="*/ 1455285 w 1719763"/>
                    <a:gd name="connsiteY9" fmla="*/ 402505 h 1502237"/>
                    <a:gd name="connsiteX10" fmla="*/ 1514157 w 1719763"/>
                    <a:gd name="connsiteY10" fmla="*/ 389330 h 1502237"/>
                    <a:gd name="connsiteX11" fmla="*/ 1320403 w 1719763"/>
                    <a:gd name="connsiteY11" fmla="*/ 206249 h 1502237"/>
                    <a:gd name="connsiteX12" fmla="*/ 1129220 w 1719763"/>
                    <a:gd name="connsiteY12" fmla="*/ 118167 h 1502237"/>
                    <a:gd name="connsiteX13" fmla="*/ 1174533 w 1719763"/>
                    <a:gd name="connsiteY13" fmla="*/ 94687 h 1502237"/>
                    <a:gd name="connsiteX14" fmla="*/ 914925 w 1719763"/>
                    <a:gd name="connsiteY14" fmla="*/ 46611 h 1502237"/>
                    <a:gd name="connsiteX15" fmla="*/ 649386 w 1719763"/>
                    <a:gd name="connsiteY15" fmla="*/ 81953 h 1502237"/>
                    <a:gd name="connsiteX16" fmla="*/ 691801 w 1719763"/>
                    <a:gd name="connsiteY16" fmla="*/ 0 h 1502237"/>
                    <a:gd name="connsiteX17" fmla="*/ 460041 w 1719763"/>
                    <a:gd name="connsiteY17" fmla="*/ 90323 h 1502237"/>
                    <a:gd name="connsiteX18" fmla="*/ 364791 w 1719763"/>
                    <a:gd name="connsiteY18" fmla="*/ 171285 h 1502237"/>
                    <a:gd name="connsiteX19" fmla="*/ 295358 w 1719763"/>
                    <a:gd name="connsiteY19" fmla="*/ 287801 h 1502237"/>
                    <a:gd name="connsiteX20" fmla="*/ 228659 w 1719763"/>
                    <a:gd name="connsiteY20" fmla="*/ 234919 h 1502237"/>
                    <a:gd name="connsiteX21" fmla="*/ 186198 w 1719763"/>
                    <a:gd name="connsiteY21" fmla="*/ 418935 h 1502237"/>
                    <a:gd name="connsiteX22" fmla="*/ 177191 w 1719763"/>
                    <a:gd name="connsiteY22" fmla="*/ 605639 h 1502237"/>
                    <a:gd name="connsiteX23" fmla="*/ 121432 w 1719763"/>
                    <a:gd name="connsiteY23" fmla="*/ 573221 h 1502237"/>
                    <a:gd name="connsiteX24" fmla="*/ 35268 w 1719763"/>
                    <a:gd name="connsiteY24" fmla="*/ 991578 h 1502237"/>
                    <a:gd name="connsiteX25" fmla="*/ 24434 w 1719763"/>
                    <a:gd name="connsiteY25" fmla="*/ 1502237 h 1502237"/>
                    <a:gd name="connsiteX26" fmla="*/ 109285 w 1719763"/>
                    <a:gd name="connsiteY26" fmla="*/ 1115105 h 1502237"/>
                    <a:gd name="connsiteX27" fmla="*/ 332515 w 1719763"/>
                    <a:gd name="connsiteY27" fmla="*/ 543680 h 1502237"/>
                    <a:gd name="connsiteX0" fmla="*/ 332515 w 1719763"/>
                    <a:gd name="connsiteY0" fmla="*/ 543680 h 1502237"/>
                    <a:gd name="connsiteX1" fmla="*/ 892157 w 1719763"/>
                    <a:gd name="connsiteY1" fmla="*/ 328878 h 1502237"/>
                    <a:gd name="connsiteX2" fmla="*/ 1346503 w 1719763"/>
                    <a:gd name="connsiteY2" fmla="*/ 462199 h 1502237"/>
                    <a:gd name="connsiteX3" fmla="*/ 1633043 w 1719763"/>
                    <a:gd name="connsiteY3" fmla="*/ 1341030 h 1502237"/>
                    <a:gd name="connsiteX4" fmla="*/ 1700624 w 1719763"/>
                    <a:gd name="connsiteY4" fmla="*/ 1282017 h 1502237"/>
                    <a:gd name="connsiteX5" fmla="*/ 1616241 w 1719763"/>
                    <a:gd name="connsiteY5" fmla="*/ 909139 h 1502237"/>
                    <a:gd name="connsiteX6" fmla="*/ 1536626 w 1719763"/>
                    <a:gd name="connsiteY6" fmla="*/ 625161 h 1502237"/>
                    <a:gd name="connsiteX7" fmla="*/ 1600000 w 1719763"/>
                    <a:gd name="connsiteY7" fmla="*/ 625161 h 1502237"/>
                    <a:gd name="connsiteX8" fmla="*/ 1560179 w 1719763"/>
                    <a:gd name="connsiteY8" fmla="*/ 476085 h 1502237"/>
                    <a:gd name="connsiteX9" fmla="*/ 1455285 w 1719763"/>
                    <a:gd name="connsiteY9" fmla="*/ 402505 h 1502237"/>
                    <a:gd name="connsiteX10" fmla="*/ 1514157 w 1719763"/>
                    <a:gd name="connsiteY10" fmla="*/ 389330 h 1502237"/>
                    <a:gd name="connsiteX11" fmla="*/ 1320403 w 1719763"/>
                    <a:gd name="connsiteY11" fmla="*/ 206249 h 1502237"/>
                    <a:gd name="connsiteX12" fmla="*/ 1129220 w 1719763"/>
                    <a:gd name="connsiteY12" fmla="*/ 118167 h 1502237"/>
                    <a:gd name="connsiteX13" fmla="*/ 1174533 w 1719763"/>
                    <a:gd name="connsiteY13" fmla="*/ 94687 h 1502237"/>
                    <a:gd name="connsiteX14" fmla="*/ 914925 w 1719763"/>
                    <a:gd name="connsiteY14" fmla="*/ 46611 h 1502237"/>
                    <a:gd name="connsiteX15" fmla="*/ 649386 w 1719763"/>
                    <a:gd name="connsiteY15" fmla="*/ 81953 h 1502237"/>
                    <a:gd name="connsiteX16" fmla="*/ 691801 w 1719763"/>
                    <a:gd name="connsiteY16" fmla="*/ 0 h 1502237"/>
                    <a:gd name="connsiteX17" fmla="*/ 460041 w 1719763"/>
                    <a:gd name="connsiteY17" fmla="*/ 90323 h 1502237"/>
                    <a:gd name="connsiteX18" fmla="*/ 382804 w 1719763"/>
                    <a:gd name="connsiteY18" fmla="*/ 213241 h 1502237"/>
                    <a:gd name="connsiteX19" fmla="*/ 295358 w 1719763"/>
                    <a:gd name="connsiteY19" fmla="*/ 287801 h 1502237"/>
                    <a:gd name="connsiteX20" fmla="*/ 228659 w 1719763"/>
                    <a:gd name="connsiteY20" fmla="*/ 234919 h 1502237"/>
                    <a:gd name="connsiteX21" fmla="*/ 186198 w 1719763"/>
                    <a:gd name="connsiteY21" fmla="*/ 418935 h 1502237"/>
                    <a:gd name="connsiteX22" fmla="*/ 177191 w 1719763"/>
                    <a:gd name="connsiteY22" fmla="*/ 605639 h 1502237"/>
                    <a:gd name="connsiteX23" fmla="*/ 121432 w 1719763"/>
                    <a:gd name="connsiteY23" fmla="*/ 573221 h 1502237"/>
                    <a:gd name="connsiteX24" fmla="*/ 35268 w 1719763"/>
                    <a:gd name="connsiteY24" fmla="*/ 991578 h 1502237"/>
                    <a:gd name="connsiteX25" fmla="*/ 24434 w 1719763"/>
                    <a:gd name="connsiteY25" fmla="*/ 1502237 h 1502237"/>
                    <a:gd name="connsiteX26" fmla="*/ 109285 w 1719763"/>
                    <a:gd name="connsiteY26" fmla="*/ 1115105 h 1502237"/>
                    <a:gd name="connsiteX27" fmla="*/ 332515 w 1719763"/>
                    <a:gd name="connsiteY27" fmla="*/ 543680 h 1502237"/>
                    <a:gd name="connsiteX0" fmla="*/ 332515 w 1719763"/>
                    <a:gd name="connsiteY0" fmla="*/ 543680 h 1502237"/>
                    <a:gd name="connsiteX1" fmla="*/ 892157 w 1719763"/>
                    <a:gd name="connsiteY1" fmla="*/ 328878 h 1502237"/>
                    <a:gd name="connsiteX2" fmla="*/ 1346503 w 1719763"/>
                    <a:gd name="connsiteY2" fmla="*/ 462199 h 1502237"/>
                    <a:gd name="connsiteX3" fmla="*/ 1633043 w 1719763"/>
                    <a:gd name="connsiteY3" fmla="*/ 1341030 h 1502237"/>
                    <a:gd name="connsiteX4" fmla="*/ 1700624 w 1719763"/>
                    <a:gd name="connsiteY4" fmla="*/ 1282017 h 1502237"/>
                    <a:gd name="connsiteX5" fmla="*/ 1616241 w 1719763"/>
                    <a:gd name="connsiteY5" fmla="*/ 909139 h 1502237"/>
                    <a:gd name="connsiteX6" fmla="*/ 1536626 w 1719763"/>
                    <a:gd name="connsiteY6" fmla="*/ 625161 h 1502237"/>
                    <a:gd name="connsiteX7" fmla="*/ 1600000 w 1719763"/>
                    <a:gd name="connsiteY7" fmla="*/ 625161 h 1502237"/>
                    <a:gd name="connsiteX8" fmla="*/ 1560179 w 1719763"/>
                    <a:gd name="connsiteY8" fmla="*/ 476085 h 1502237"/>
                    <a:gd name="connsiteX9" fmla="*/ 1455285 w 1719763"/>
                    <a:gd name="connsiteY9" fmla="*/ 402505 h 1502237"/>
                    <a:gd name="connsiteX10" fmla="*/ 1514157 w 1719763"/>
                    <a:gd name="connsiteY10" fmla="*/ 389330 h 1502237"/>
                    <a:gd name="connsiteX11" fmla="*/ 1320403 w 1719763"/>
                    <a:gd name="connsiteY11" fmla="*/ 206249 h 1502237"/>
                    <a:gd name="connsiteX12" fmla="*/ 1129220 w 1719763"/>
                    <a:gd name="connsiteY12" fmla="*/ 118167 h 1502237"/>
                    <a:gd name="connsiteX13" fmla="*/ 1174533 w 1719763"/>
                    <a:gd name="connsiteY13" fmla="*/ 94687 h 1502237"/>
                    <a:gd name="connsiteX14" fmla="*/ 914925 w 1719763"/>
                    <a:gd name="connsiteY14" fmla="*/ 46611 h 1502237"/>
                    <a:gd name="connsiteX15" fmla="*/ 649386 w 1719763"/>
                    <a:gd name="connsiteY15" fmla="*/ 81953 h 1502237"/>
                    <a:gd name="connsiteX16" fmla="*/ 691801 w 1719763"/>
                    <a:gd name="connsiteY16" fmla="*/ 0 h 1502237"/>
                    <a:gd name="connsiteX17" fmla="*/ 487061 w 1719763"/>
                    <a:gd name="connsiteY17" fmla="*/ 118294 h 1502237"/>
                    <a:gd name="connsiteX18" fmla="*/ 382804 w 1719763"/>
                    <a:gd name="connsiteY18" fmla="*/ 213241 h 1502237"/>
                    <a:gd name="connsiteX19" fmla="*/ 295358 w 1719763"/>
                    <a:gd name="connsiteY19" fmla="*/ 287801 h 1502237"/>
                    <a:gd name="connsiteX20" fmla="*/ 228659 w 1719763"/>
                    <a:gd name="connsiteY20" fmla="*/ 234919 h 1502237"/>
                    <a:gd name="connsiteX21" fmla="*/ 186198 w 1719763"/>
                    <a:gd name="connsiteY21" fmla="*/ 418935 h 1502237"/>
                    <a:gd name="connsiteX22" fmla="*/ 177191 w 1719763"/>
                    <a:gd name="connsiteY22" fmla="*/ 605639 h 1502237"/>
                    <a:gd name="connsiteX23" fmla="*/ 121432 w 1719763"/>
                    <a:gd name="connsiteY23" fmla="*/ 573221 h 1502237"/>
                    <a:gd name="connsiteX24" fmla="*/ 35268 w 1719763"/>
                    <a:gd name="connsiteY24" fmla="*/ 991578 h 1502237"/>
                    <a:gd name="connsiteX25" fmla="*/ 24434 w 1719763"/>
                    <a:gd name="connsiteY25" fmla="*/ 1502237 h 1502237"/>
                    <a:gd name="connsiteX26" fmla="*/ 109285 w 1719763"/>
                    <a:gd name="connsiteY26" fmla="*/ 1115105 h 1502237"/>
                    <a:gd name="connsiteX27" fmla="*/ 332515 w 1719763"/>
                    <a:gd name="connsiteY27" fmla="*/ 543680 h 1502237"/>
                    <a:gd name="connsiteX0" fmla="*/ 332515 w 1719763"/>
                    <a:gd name="connsiteY0" fmla="*/ 543680 h 1502237"/>
                    <a:gd name="connsiteX1" fmla="*/ 892157 w 1719763"/>
                    <a:gd name="connsiteY1" fmla="*/ 328878 h 1502237"/>
                    <a:gd name="connsiteX2" fmla="*/ 1346503 w 1719763"/>
                    <a:gd name="connsiteY2" fmla="*/ 462199 h 1502237"/>
                    <a:gd name="connsiteX3" fmla="*/ 1633043 w 1719763"/>
                    <a:gd name="connsiteY3" fmla="*/ 1341030 h 1502237"/>
                    <a:gd name="connsiteX4" fmla="*/ 1700624 w 1719763"/>
                    <a:gd name="connsiteY4" fmla="*/ 1282017 h 1502237"/>
                    <a:gd name="connsiteX5" fmla="*/ 1616241 w 1719763"/>
                    <a:gd name="connsiteY5" fmla="*/ 909139 h 1502237"/>
                    <a:gd name="connsiteX6" fmla="*/ 1536626 w 1719763"/>
                    <a:gd name="connsiteY6" fmla="*/ 625161 h 1502237"/>
                    <a:gd name="connsiteX7" fmla="*/ 1600000 w 1719763"/>
                    <a:gd name="connsiteY7" fmla="*/ 625161 h 1502237"/>
                    <a:gd name="connsiteX8" fmla="*/ 1560179 w 1719763"/>
                    <a:gd name="connsiteY8" fmla="*/ 476085 h 1502237"/>
                    <a:gd name="connsiteX9" fmla="*/ 1455285 w 1719763"/>
                    <a:gd name="connsiteY9" fmla="*/ 402505 h 1502237"/>
                    <a:gd name="connsiteX10" fmla="*/ 1514157 w 1719763"/>
                    <a:gd name="connsiteY10" fmla="*/ 389330 h 1502237"/>
                    <a:gd name="connsiteX11" fmla="*/ 1320403 w 1719763"/>
                    <a:gd name="connsiteY11" fmla="*/ 206249 h 1502237"/>
                    <a:gd name="connsiteX12" fmla="*/ 1129220 w 1719763"/>
                    <a:gd name="connsiteY12" fmla="*/ 118167 h 1502237"/>
                    <a:gd name="connsiteX13" fmla="*/ 1174533 w 1719763"/>
                    <a:gd name="connsiteY13" fmla="*/ 94687 h 1502237"/>
                    <a:gd name="connsiteX14" fmla="*/ 914925 w 1719763"/>
                    <a:gd name="connsiteY14" fmla="*/ 46611 h 1502237"/>
                    <a:gd name="connsiteX15" fmla="*/ 649386 w 1719763"/>
                    <a:gd name="connsiteY15" fmla="*/ 81953 h 1502237"/>
                    <a:gd name="connsiteX16" fmla="*/ 691801 w 1719763"/>
                    <a:gd name="connsiteY16" fmla="*/ 0 h 1502237"/>
                    <a:gd name="connsiteX17" fmla="*/ 487061 w 1719763"/>
                    <a:gd name="connsiteY17" fmla="*/ 118294 h 1502237"/>
                    <a:gd name="connsiteX18" fmla="*/ 382804 w 1719763"/>
                    <a:gd name="connsiteY18" fmla="*/ 213241 h 1502237"/>
                    <a:gd name="connsiteX19" fmla="*/ 295358 w 1719763"/>
                    <a:gd name="connsiteY19" fmla="*/ 287801 h 1502237"/>
                    <a:gd name="connsiteX20" fmla="*/ 228659 w 1719763"/>
                    <a:gd name="connsiteY20" fmla="*/ 234919 h 1502237"/>
                    <a:gd name="connsiteX21" fmla="*/ 186198 w 1719763"/>
                    <a:gd name="connsiteY21" fmla="*/ 418935 h 1502237"/>
                    <a:gd name="connsiteX22" fmla="*/ 177191 w 1719763"/>
                    <a:gd name="connsiteY22" fmla="*/ 605639 h 1502237"/>
                    <a:gd name="connsiteX23" fmla="*/ 121432 w 1719763"/>
                    <a:gd name="connsiteY23" fmla="*/ 573221 h 1502237"/>
                    <a:gd name="connsiteX24" fmla="*/ 35268 w 1719763"/>
                    <a:gd name="connsiteY24" fmla="*/ 991578 h 1502237"/>
                    <a:gd name="connsiteX25" fmla="*/ 24434 w 1719763"/>
                    <a:gd name="connsiteY25" fmla="*/ 1502237 h 1502237"/>
                    <a:gd name="connsiteX26" fmla="*/ 109285 w 1719763"/>
                    <a:gd name="connsiteY26" fmla="*/ 1115105 h 1502237"/>
                    <a:gd name="connsiteX27" fmla="*/ 332515 w 1719763"/>
                    <a:gd name="connsiteY27" fmla="*/ 543680 h 1502237"/>
                    <a:gd name="connsiteX0" fmla="*/ 332515 w 1719763"/>
                    <a:gd name="connsiteY0" fmla="*/ 508717 h 1467274"/>
                    <a:gd name="connsiteX1" fmla="*/ 892157 w 1719763"/>
                    <a:gd name="connsiteY1" fmla="*/ 293915 h 1467274"/>
                    <a:gd name="connsiteX2" fmla="*/ 1346503 w 1719763"/>
                    <a:gd name="connsiteY2" fmla="*/ 427236 h 1467274"/>
                    <a:gd name="connsiteX3" fmla="*/ 1633043 w 1719763"/>
                    <a:gd name="connsiteY3" fmla="*/ 1306067 h 1467274"/>
                    <a:gd name="connsiteX4" fmla="*/ 1700624 w 1719763"/>
                    <a:gd name="connsiteY4" fmla="*/ 1247054 h 1467274"/>
                    <a:gd name="connsiteX5" fmla="*/ 1616241 w 1719763"/>
                    <a:gd name="connsiteY5" fmla="*/ 874176 h 1467274"/>
                    <a:gd name="connsiteX6" fmla="*/ 1536626 w 1719763"/>
                    <a:gd name="connsiteY6" fmla="*/ 590198 h 1467274"/>
                    <a:gd name="connsiteX7" fmla="*/ 1600000 w 1719763"/>
                    <a:gd name="connsiteY7" fmla="*/ 590198 h 1467274"/>
                    <a:gd name="connsiteX8" fmla="*/ 1560179 w 1719763"/>
                    <a:gd name="connsiteY8" fmla="*/ 441122 h 1467274"/>
                    <a:gd name="connsiteX9" fmla="*/ 1455285 w 1719763"/>
                    <a:gd name="connsiteY9" fmla="*/ 367542 h 1467274"/>
                    <a:gd name="connsiteX10" fmla="*/ 1514157 w 1719763"/>
                    <a:gd name="connsiteY10" fmla="*/ 354367 h 1467274"/>
                    <a:gd name="connsiteX11" fmla="*/ 1320403 w 1719763"/>
                    <a:gd name="connsiteY11" fmla="*/ 171286 h 1467274"/>
                    <a:gd name="connsiteX12" fmla="*/ 1129220 w 1719763"/>
                    <a:gd name="connsiteY12" fmla="*/ 83204 h 1467274"/>
                    <a:gd name="connsiteX13" fmla="*/ 1174533 w 1719763"/>
                    <a:gd name="connsiteY13" fmla="*/ 59724 h 1467274"/>
                    <a:gd name="connsiteX14" fmla="*/ 914925 w 1719763"/>
                    <a:gd name="connsiteY14" fmla="*/ 11648 h 1467274"/>
                    <a:gd name="connsiteX15" fmla="*/ 649386 w 1719763"/>
                    <a:gd name="connsiteY15" fmla="*/ 46990 h 1467274"/>
                    <a:gd name="connsiteX16" fmla="*/ 714317 w 1719763"/>
                    <a:gd name="connsiteY16" fmla="*/ 0 h 1467274"/>
                    <a:gd name="connsiteX17" fmla="*/ 487061 w 1719763"/>
                    <a:gd name="connsiteY17" fmla="*/ 83331 h 1467274"/>
                    <a:gd name="connsiteX18" fmla="*/ 382804 w 1719763"/>
                    <a:gd name="connsiteY18" fmla="*/ 178278 h 1467274"/>
                    <a:gd name="connsiteX19" fmla="*/ 295358 w 1719763"/>
                    <a:gd name="connsiteY19" fmla="*/ 252838 h 1467274"/>
                    <a:gd name="connsiteX20" fmla="*/ 228659 w 1719763"/>
                    <a:gd name="connsiteY20" fmla="*/ 199956 h 1467274"/>
                    <a:gd name="connsiteX21" fmla="*/ 186198 w 1719763"/>
                    <a:gd name="connsiteY21" fmla="*/ 383972 h 1467274"/>
                    <a:gd name="connsiteX22" fmla="*/ 177191 w 1719763"/>
                    <a:gd name="connsiteY22" fmla="*/ 570676 h 1467274"/>
                    <a:gd name="connsiteX23" fmla="*/ 121432 w 1719763"/>
                    <a:gd name="connsiteY23" fmla="*/ 538258 h 1467274"/>
                    <a:gd name="connsiteX24" fmla="*/ 35268 w 1719763"/>
                    <a:gd name="connsiteY24" fmla="*/ 956615 h 1467274"/>
                    <a:gd name="connsiteX25" fmla="*/ 24434 w 1719763"/>
                    <a:gd name="connsiteY25" fmla="*/ 1467274 h 1467274"/>
                    <a:gd name="connsiteX26" fmla="*/ 109285 w 1719763"/>
                    <a:gd name="connsiteY26" fmla="*/ 1080142 h 1467274"/>
                    <a:gd name="connsiteX27" fmla="*/ 332515 w 1719763"/>
                    <a:gd name="connsiteY27" fmla="*/ 508717 h 1467274"/>
                    <a:gd name="connsiteX0" fmla="*/ 332515 w 1719763"/>
                    <a:gd name="connsiteY0" fmla="*/ 508717 h 1467274"/>
                    <a:gd name="connsiteX1" fmla="*/ 892157 w 1719763"/>
                    <a:gd name="connsiteY1" fmla="*/ 293915 h 1467274"/>
                    <a:gd name="connsiteX2" fmla="*/ 1346503 w 1719763"/>
                    <a:gd name="connsiteY2" fmla="*/ 427236 h 1467274"/>
                    <a:gd name="connsiteX3" fmla="*/ 1633043 w 1719763"/>
                    <a:gd name="connsiteY3" fmla="*/ 1306067 h 1467274"/>
                    <a:gd name="connsiteX4" fmla="*/ 1700624 w 1719763"/>
                    <a:gd name="connsiteY4" fmla="*/ 1247054 h 1467274"/>
                    <a:gd name="connsiteX5" fmla="*/ 1616241 w 1719763"/>
                    <a:gd name="connsiteY5" fmla="*/ 874176 h 1467274"/>
                    <a:gd name="connsiteX6" fmla="*/ 1536626 w 1719763"/>
                    <a:gd name="connsiteY6" fmla="*/ 590198 h 1467274"/>
                    <a:gd name="connsiteX7" fmla="*/ 1600000 w 1719763"/>
                    <a:gd name="connsiteY7" fmla="*/ 590198 h 1467274"/>
                    <a:gd name="connsiteX8" fmla="*/ 1560179 w 1719763"/>
                    <a:gd name="connsiteY8" fmla="*/ 441122 h 1467274"/>
                    <a:gd name="connsiteX9" fmla="*/ 1455285 w 1719763"/>
                    <a:gd name="connsiteY9" fmla="*/ 367542 h 1467274"/>
                    <a:gd name="connsiteX10" fmla="*/ 1514157 w 1719763"/>
                    <a:gd name="connsiteY10" fmla="*/ 354367 h 1467274"/>
                    <a:gd name="connsiteX11" fmla="*/ 1320403 w 1719763"/>
                    <a:gd name="connsiteY11" fmla="*/ 171286 h 1467274"/>
                    <a:gd name="connsiteX12" fmla="*/ 1129220 w 1719763"/>
                    <a:gd name="connsiteY12" fmla="*/ 83204 h 1467274"/>
                    <a:gd name="connsiteX13" fmla="*/ 1174533 w 1719763"/>
                    <a:gd name="connsiteY13" fmla="*/ 59724 h 1467274"/>
                    <a:gd name="connsiteX14" fmla="*/ 914925 w 1719763"/>
                    <a:gd name="connsiteY14" fmla="*/ 11648 h 1467274"/>
                    <a:gd name="connsiteX15" fmla="*/ 649386 w 1719763"/>
                    <a:gd name="connsiteY15" fmla="*/ 46990 h 1467274"/>
                    <a:gd name="connsiteX16" fmla="*/ 714317 w 1719763"/>
                    <a:gd name="connsiteY16" fmla="*/ 0 h 1467274"/>
                    <a:gd name="connsiteX17" fmla="*/ 487061 w 1719763"/>
                    <a:gd name="connsiteY17" fmla="*/ 83331 h 1467274"/>
                    <a:gd name="connsiteX18" fmla="*/ 382804 w 1719763"/>
                    <a:gd name="connsiteY18" fmla="*/ 178278 h 1467274"/>
                    <a:gd name="connsiteX19" fmla="*/ 295358 w 1719763"/>
                    <a:gd name="connsiteY19" fmla="*/ 252838 h 1467274"/>
                    <a:gd name="connsiteX20" fmla="*/ 260182 w 1719763"/>
                    <a:gd name="connsiteY20" fmla="*/ 220934 h 1467274"/>
                    <a:gd name="connsiteX21" fmla="*/ 186198 w 1719763"/>
                    <a:gd name="connsiteY21" fmla="*/ 383972 h 1467274"/>
                    <a:gd name="connsiteX22" fmla="*/ 177191 w 1719763"/>
                    <a:gd name="connsiteY22" fmla="*/ 570676 h 1467274"/>
                    <a:gd name="connsiteX23" fmla="*/ 121432 w 1719763"/>
                    <a:gd name="connsiteY23" fmla="*/ 538258 h 1467274"/>
                    <a:gd name="connsiteX24" fmla="*/ 35268 w 1719763"/>
                    <a:gd name="connsiteY24" fmla="*/ 956615 h 1467274"/>
                    <a:gd name="connsiteX25" fmla="*/ 24434 w 1719763"/>
                    <a:gd name="connsiteY25" fmla="*/ 1467274 h 1467274"/>
                    <a:gd name="connsiteX26" fmla="*/ 109285 w 1719763"/>
                    <a:gd name="connsiteY26" fmla="*/ 1080142 h 1467274"/>
                    <a:gd name="connsiteX27" fmla="*/ 332515 w 1719763"/>
                    <a:gd name="connsiteY27" fmla="*/ 508717 h 1467274"/>
                    <a:gd name="connsiteX0" fmla="*/ 332515 w 1719763"/>
                    <a:gd name="connsiteY0" fmla="*/ 508717 h 1467274"/>
                    <a:gd name="connsiteX1" fmla="*/ 892157 w 1719763"/>
                    <a:gd name="connsiteY1" fmla="*/ 293915 h 1467274"/>
                    <a:gd name="connsiteX2" fmla="*/ 1346503 w 1719763"/>
                    <a:gd name="connsiteY2" fmla="*/ 427236 h 1467274"/>
                    <a:gd name="connsiteX3" fmla="*/ 1633043 w 1719763"/>
                    <a:gd name="connsiteY3" fmla="*/ 1306067 h 1467274"/>
                    <a:gd name="connsiteX4" fmla="*/ 1700624 w 1719763"/>
                    <a:gd name="connsiteY4" fmla="*/ 1247054 h 1467274"/>
                    <a:gd name="connsiteX5" fmla="*/ 1616241 w 1719763"/>
                    <a:gd name="connsiteY5" fmla="*/ 874176 h 1467274"/>
                    <a:gd name="connsiteX6" fmla="*/ 1536626 w 1719763"/>
                    <a:gd name="connsiteY6" fmla="*/ 590198 h 1467274"/>
                    <a:gd name="connsiteX7" fmla="*/ 1600000 w 1719763"/>
                    <a:gd name="connsiteY7" fmla="*/ 590198 h 1467274"/>
                    <a:gd name="connsiteX8" fmla="*/ 1560179 w 1719763"/>
                    <a:gd name="connsiteY8" fmla="*/ 441122 h 1467274"/>
                    <a:gd name="connsiteX9" fmla="*/ 1455285 w 1719763"/>
                    <a:gd name="connsiteY9" fmla="*/ 367542 h 1467274"/>
                    <a:gd name="connsiteX10" fmla="*/ 1514157 w 1719763"/>
                    <a:gd name="connsiteY10" fmla="*/ 354367 h 1467274"/>
                    <a:gd name="connsiteX11" fmla="*/ 1320403 w 1719763"/>
                    <a:gd name="connsiteY11" fmla="*/ 171286 h 1467274"/>
                    <a:gd name="connsiteX12" fmla="*/ 1129220 w 1719763"/>
                    <a:gd name="connsiteY12" fmla="*/ 83204 h 1467274"/>
                    <a:gd name="connsiteX13" fmla="*/ 1174533 w 1719763"/>
                    <a:gd name="connsiteY13" fmla="*/ 59724 h 1467274"/>
                    <a:gd name="connsiteX14" fmla="*/ 914925 w 1719763"/>
                    <a:gd name="connsiteY14" fmla="*/ 11648 h 1467274"/>
                    <a:gd name="connsiteX15" fmla="*/ 649386 w 1719763"/>
                    <a:gd name="connsiteY15" fmla="*/ 46990 h 1467274"/>
                    <a:gd name="connsiteX16" fmla="*/ 714317 w 1719763"/>
                    <a:gd name="connsiteY16" fmla="*/ 0 h 1467274"/>
                    <a:gd name="connsiteX17" fmla="*/ 487061 w 1719763"/>
                    <a:gd name="connsiteY17" fmla="*/ 83331 h 1467274"/>
                    <a:gd name="connsiteX18" fmla="*/ 382804 w 1719763"/>
                    <a:gd name="connsiteY18" fmla="*/ 178278 h 1467274"/>
                    <a:gd name="connsiteX19" fmla="*/ 295358 w 1719763"/>
                    <a:gd name="connsiteY19" fmla="*/ 252838 h 1467274"/>
                    <a:gd name="connsiteX20" fmla="*/ 260182 w 1719763"/>
                    <a:gd name="connsiteY20" fmla="*/ 220934 h 1467274"/>
                    <a:gd name="connsiteX21" fmla="*/ 186198 w 1719763"/>
                    <a:gd name="connsiteY21" fmla="*/ 383972 h 1467274"/>
                    <a:gd name="connsiteX22" fmla="*/ 177191 w 1719763"/>
                    <a:gd name="connsiteY22" fmla="*/ 556691 h 1467274"/>
                    <a:gd name="connsiteX23" fmla="*/ 121432 w 1719763"/>
                    <a:gd name="connsiteY23" fmla="*/ 538258 h 1467274"/>
                    <a:gd name="connsiteX24" fmla="*/ 35268 w 1719763"/>
                    <a:gd name="connsiteY24" fmla="*/ 956615 h 1467274"/>
                    <a:gd name="connsiteX25" fmla="*/ 24434 w 1719763"/>
                    <a:gd name="connsiteY25" fmla="*/ 1467274 h 1467274"/>
                    <a:gd name="connsiteX26" fmla="*/ 109285 w 1719763"/>
                    <a:gd name="connsiteY26" fmla="*/ 1080142 h 1467274"/>
                    <a:gd name="connsiteX27" fmla="*/ 332515 w 1719763"/>
                    <a:gd name="connsiteY27" fmla="*/ 508717 h 1467274"/>
                    <a:gd name="connsiteX0" fmla="*/ 332515 w 1719763"/>
                    <a:gd name="connsiteY0" fmla="*/ 508717 h 1467274"/>
                    <a:gd name="connsiteX1" fmla="*/ 892157 w 1719763"/>
                    <a:gd name="connsiteY1" fmla="*/ 293915 h 1467274"/>
                    <a:gd name="connsiteX2" fmla="*/ 1346503 w 1719763"/>
                    <a:gd name="connsiteY2" fmla="*/ 427236 h 1467274"/>
                    <a:gd name="connsiteX3" fmla="*/ 1633043 w 1719763"/>
                    <a:gd name="connsiteY3" fmla="*/ 1306067 h 1467274"/>
                    <a:gd name="connsiteX4" fmla="*/ 1700624 w 1719763"/>
                    <a:gd name="connsiteY4" fmla="*/ 1247054 h 1467274"/>
                    <a:gd name="connsiteX5" fmla="*/ 1616241 w 1719763"/>
                    <a:gd name="connsiteY5" fmla="*/ 874176 h 1467274"/>
                    <a:gd name="connsiteX6" fmla="*/ 1536626 w 1719763"/>
                    <a:gd name="connsiteY6" fmla="*/ 590198 h 1467274"/>
                    <a:gd name="connsiteX7" fmla="*/ 1600000 w 1719763"/>
                    <a:gd name="connsiteY7" fmla="*/ 590198 h 1467274"/>
                    <a:gd name="connsiteX8" fmla="*/ 1560179 w 1719763"/>
                    <a:gd name="connsiteY8" fmla="*/ 441122 h 1467274"/>
                    <a:gd name="connsiteX9" fmla="*/ 1455285 w 1719763"/>
                    <a:gd name="connsiteY9" fmla="*/ 367542 h 1467274"/>
                    <a:gd name="connsiteX10" fmla="*/ 1514157 w 1719763"/>
                    <a:gd name="connsiteY10" fmla="*/ 354367 h 1467274"/>
                    <a:gd name="connsiteX11" fmla="*/ 1320403 w 1719763"/>
                    <a:gd name="connsiteY11" fmla="*/ 171286 h 1467274"/>
                    <a:gd name="connsiteX12" fmla="*/ 1129220 w 1719763"/>
                    <a:gd name="connsiteY12" fmla="*/ 83204 h 1467274"/>
                    <a:gd name="connsiteX13" fmla="*/ 1174533 w 1719763"/>
                    <a:gd name="connsiteY13" fmla="*/ 59724 h 1467274"/>
                    <a:gd name="connsiteX14" fmla="*/ 914925 w 1719763"/>
                    <a:gd name="connsiteY14" fmla="*/ 11648 h 1467274"/>
                    <a:gd name="connsiteX15" fmla="*/ 649386 w 1719763"/>
                    <a:gd name="connsiteY15" fmla="*/ 46990 h 1467274"/>
                    <a:gd name="connsiteX16" fmla="*/ 714317 w 1719763"/>
                    <a:gd name="connsiteY16" fmla="*/ 0 h 1467274"/>
                    <a:gd name="connsiteX17" fmla="*/ 487061 w 1719763"/>
                    <a:gd name="connsiteY17" fmla="*/ 83331 h 1467274"/>
                    <a:gd name="connsiteX18" fmla="*/ 382804 w 1719763"/>
                    <a:gd name="connsiteY18" fmla="*/ 178278 h 1467274"/>
                    <a:gd name="connsiteX19" fmla="*/ 295358 w 1719763"/>
                    <a:gd name="connsiteY19" fmla="*/ 252838 h 1467274"/>
                    <a:gd name="connsiteX20" fmla="*/ 260182 w 1719763"/>
                    <a:gd name="connsiteY20" fmla="*/ 220934 h 1467274"/>
                    <a:gd name="connsiteX21" fmla="*/ 186198 w 1719763"/>
                    <a:gd name="connsiteY21" fmla="*/ 383972 h 1467274"/>
                    <a:gd name="connsiteX22" fmla="*/ 177191 w 1719763"/>
                    <a:gd name="connsiteY22" fmla="*/ 556691 h 1467274"/>
                    <a:gd name="connsiteX23" fmla="*/ 121432 w 1719763"/>
                    <a:gd name="connsiteY23" fmla="*/ 538258 h 1467274"/>
                    <a:gd name="connsiteX24" fmla="*/ 35268 w 1719763"/>
                    <a:gd name="connsiteY24" fmla="*/ 956615 h 1467274"/>
                    <a:gd name="connsiteX25" fmla="*/ 24434 w 1719763"/>
                    <a:gd name="connsiteY25" fmla="*/ 1467274 h 1467274"/>
                    <a:gd name="connsiteX26" fmla="*/ 109285 w 1719763"/>
                    <a:gd name="connsiteY26" fmla="*/ 1080142 h 1467274"/>
                    <a:gd name="connsiteX27" fmla="*/ 332515 w 1719763"/>
                    <a:gd name="connsiteY27" fmla="*/ 508717 h 1467274"/>
                    <a:gd name="connsiteX0" fmla="*/ 332515 w 1719763"/>
                    <a:gd name="connsiteY0" fmla="*/ 508717 h 1467274"/>
                    <a:gd name="connsiteX1" fmla="*/ 892157 w 1719763"/>
                    <a:gd name="connsiteY1" fmla="*/ 293915 h 1467274"/>
                    <a:gd name="connsiteX2" fmla="*/ 1346503 w 1719763"/>
                    <a:gd name="connsiteY2" fmla="*/ 427236 h 1467274"/>
                    <a:gd name="connsiteX3" fmla="*/ 1633043 w 1719763"/>
                    <a:gd name="connsiteY3" fmla="*/ 1306067 h 1467274"/>
                    <a:gd name="connsiteX4" fmla="*/ 1700624 w 1719763"/>
                    <a:gd name="connsiteY4" fmla="*/ 1247054 h 1467274"/>
                    <a:gd name="connsiteX5" fmla="*/ 1616241 w 1719763"/>
                    <a:gd name="connsiteY5" fmla="*/ 874176 h 1467274"/>
                    <a:gd name="connsiteX6" fmla="*/ 1536626 w 1719763"/>
                    <a:gd name="connsiteY6" fmla="*/ 590198 h 1467274"/>
                    <a:gd name="connsiteX7" fmla="*/ 1600000 w 1719763"/>
                    <a:gd name="connsiteY7" fmla="*/ 590198 h 1467274"/>
                    <a:gd name="connsiteX8" fmla="*/ 1560179 w 1719763"/>
                    <a:gd name="connsiteY8" fmla="*/ 441122 h 1467274"/>
                    <a:gd name="connsiteX9" fmla="*/ 1455285 w 1719763"/>
                    <a:gd name="connsiteY9" fmla="*/ 367542 h 1467274"/>
                    <a:gd name="connsiteX10" fmla="*/ 1514157 w 1719763"/>
                    <a:gd name="connsiteY10" fmla="*/ 354367 h 1467274"/>
                    <a:gd name="connsiteX11" fmla="*/ 1320403 w 1719763"/>
                    <a:gd name="connsiteY11" fmla="*/ 171286 h 1467274"/>
                    <a:gd name="connsiteX12" fmla="*/ 1129220 w 1719763"/>
                    <a:gd name="connsiteY12" fmla="*/ 83204 h 1467274"/>
                    <a:gd name="connsiteX13" fmla="*/ 1174533 w 1719763"/>
                    <a:gd name="connsiteY13" fmla="*/ 59724 h 1467274"/>
                    <a:gd name="connsiteX14" fmla="*/ 914925 w 1719763"/>
                    <a:gd name="connsiteY14" fmla="*/ 11648 h 1467274"/>
                    <a:gd name="connsiteX15" fmla="*/ 649386 w 1719763"/>
                    <a:gd name="connsiteY15" fmla="*/ 46990 h 1467274"/>
                    <a:gd name="connsiteX16" fmla="*/ 714317 w 1719763"/>
                    <a:gd name="connsiteY16" fmla="*/ 0 h 1467274"/>
                    <a:gd name="connsiteX17" fmla="*/ 487061 w 1719763"/>
                    <a:gd name="connsiteY17" fmla="*/ 83331 h 1467274"/>
                    <a:gd name="connsiteX18" fmla="*/ 382804 w 1719763"/>
                    <a:gd name="connsiteY18" fmla="*/ 178278 h 1467274"/>
                    <a:gd name="connsiteX19" fmla="*/ 295358 w 1719763"/>
                    <a:gd name="connsiteY19" fmla="*/ 252838 h 1467274"/>
                    <a:gd name="connsiteX20" fmla="*/ 260182 w 1719763"/>
                    <a:gd name="connsiteY20" fmla="*/ 220934 h 1467274"/>
                    <a:gd name="connsiteX21" fmla="*/ 186198 w 1719763"/>
                    <a:gd name="connsiteY21" fmla="*/ 383972 h 1467274"/>
                    <a:gd name="connsiteX22" fmla="*/ 177191 w 1719763"/>
                    <a:gd name="connsiteY22" fmla="*/ 556691 h 1467274"/>
                    <a:gd name="connsiteX23" fmla="*/ 130438 w 1719763"/>
                    <a:gd name="connsiteY23" fmla="*/ 587205 h 1467274"/>
                    <a:gd name="connsiteX24" fmla="*/ 35268 w 1719763"/>
                    <a:gd name="connsiteY24" fmla="*/ 956615 h 1467274"/>
                    <a:gd name="connsiteX25" fmla="*/ 24434 w 1719763"/>
                    <a:gd name="connsiteY25" fmla="*/ 1467274 h 1467274"/>
                    <a:gd name="connsiteX26" fmla="*/ 109285 w 1719763"/>
                    <a:gd name="connsiteY26" fmla="*/ 1080142 h 1467274"/>
                    <a:gd name="connsiteX27" fmla="*/ 332515 w 1719763"/>
                    <a:gd name="connsiteY27" fmla="*/ 508717 h 1467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19763" h="1467274">
                      <a:moveTo>
                        <a:pt x="332515" y="508717"/>
                      </a:moveTo>
                      <a:cubicBezTo>
                        <a:pt x="472418" y="406810"/>
                        <a:pt x="580552" y="235024"/>
                        <a:pt x="892157" y="293915"/>
                      </a:cubicBezTo>
                      <a:cubicBezTo>
                        <a:pt x="1068771" y="259916"/>
                        <a:pt x="1134876" y="373057"/>
                        <a:pt x="1346503" y="427236"/>
                      </a:cubicBezTo>
                      <a:cubicBezTo>
                        <a:pt x="1414467" y="536860"/>
                        <a:pt x="1575886" y="1105134"/>
                        <a:pt x="1633043" y="1306067"/>
                      </a:cubicBezTo>
                      <a:cubicBezTo>
                        <a:pt x="1788437" y="1341708"/>
                        <a:pt x="1684192" y="1189244"/>
                        <a:pt x="1700624" y="1247054"/>
                      </a:cubicBezTo>
                      <a:cubicBezTo>
                        <a:pt x="1706416" y="1154892"/>
                        <a:pt x="1610449" y="966338"/>
                        <a:pt x="1616241" y="874176"/>
                      </a:cubicBezTo>
                      <a:cubicBezTo>
                        <a:pt x="1631409" y="809568"/>
                        <a:pt x="1552414" y="661950"/>
                        <a:pt x="1536626" y="590198"/>
                      </a:cubicBezTo>
                      <a:lnTo>
                        <a:pt x="1600000" y="590198"/>
                      </a:lnTo>
                      <a:cubicBezTo>
                        <a:pt x="1579583" y="542094"/>
                        <a:pt x="1580596" y="489226"/>
                        <a:pt x="1560179" y="441122"/>
                      </a:cubicBezTo>
                      <a:cubicBezTo>
                        <a:pt x="1541365" y="393135"/>
                        <a:pt x="1481243" y="408385"/>
                        <a:pt x="1455285" y="367542"/>
                      </a:cubicBezTo>
                      <a:lnTo>
                        <a:pt x="1514157" y="354367"/>
                      </a:lnTo>
                      <a:cubicBezTo>
                        <a:pt x="1464222" y="286788"/>
                        <a:pt x="1406057" y="200765"/>
                        <a:pt x="1320403" y="171286"/>
                      </a:cubicBezTo>
                      <a:cubicBezTo>
                        <a:pt x="1241044" y="129768"/>
                        <a:pt x="1222866" y="72335"/>
                        <a:pt x="1129220" y="83204"/>
                      </a:cubicBezTo>
                      <a:cubicBezTo>
                        <a:pt x="1147327" y="59061"/>
                        <a:pt x="1210249" y="71650"/>
                        <a:pt x="1174533" y="59724"/>
                      </a:cubicBezTo>
                      <a:cubicBezTo>
                        <a:pt x="1138817" y="47798"/>
                        <a:pt x="1009247" y="-832"/>
                        <a:pt x="914925" y="11648"/>
                      </a:cubicBezTo>
                      <a:cubicBezTo>
                        <a:pt x="821671" y="13620"/>
                        <a:pt x="730734" y="28349"/>
                        <a:pt x="649386" y="46990"/>
                      </a:cubicBezTo>
                      <a:lnTo>
                        <a:pt x="714317" y="0"/>
                      </a:lnTo>
                      <a:cubicBezTo>
                        <a:pt x="634683" y="24551"/>
                        <a:pt x="563276" y="60708"/>
                        <a:pt x="487061" y="83331"/>
                      </a:cubicBezTo>
                      <a:cubicBezTo>
                        <a:pt x="453723" y="115874"/>
                        <a:pt x="408998" y="143353"/>
                        <a:pt x="382804" y="178278"/>
                      </a:cubicBezTo>
                      <a:cubicBezTo>
                        <a:pt x="347754" y="212355"/>
                        <a:pt x="306595" y="204474"/>
                        <a:pt x="295358" y="252838"/>
                      </a:cubicBezTo>
                      <a:lnTo>
                        <a:pt x="260182" y="220934"/>
                      </a:lnTo>
                      <a:cubicBezTo>
                        <a:pt x="246822" y="283067"/>
                        <a:pt x="190033" y="321839"/>
                        <a:pt x="186198" y="383972"/>
                      </a:cubicBezTo>
                      <a:cubicBezTo>
                        <a:pt x="168909" y="446207"/>
                        <a:pt x="165906" y="484931"/>
                        <a:pt x="177191" y="556691"/>
                      </a:cubicBezTo>
                      <a:lnTo>
                        <a:pt x="130438" y="587205"/>
                      </a:lnTo>
                      <a:cubicBezTo>
                        <a:pt x="134564" y="675476"/>
                        <a:pt x="74618" y="821475"/>
                        <a:pt x="35268" y="956615"/>
                      </a:cubicBezTo>
                      <a:cubicBezTo>
                        <a:pt x="61329" y="1053075"/>
                        <a:pt x="-46165" y="1370814"/>
                        <a:pt x="24434" y="1467274"/>
                      </a:cubicBezTo>
                      <a:cubicBezTo>
                        <a:pt x="60955" y="1434707"/>
                        <a:pt x="122771" y="1134140"/>
                        <a:pt x="109285" y="1080142"/>
                      </a:cubicBezTo>
                      <a:cubicBezTo>
                        <a:pt x="101034" y="964169"/>
                        <a:pt x="214560" y="638978"/>
                        <a:pt x="332515" y="508717"/>
                      </a:cubicBezTo>
                      <a:close/>
                    </a:path>
                  </a:pathLst>
                </a:custGeom>
                <a:solidFill>
                  <a:sysClr val="windowText" lastClr="000000"/>
                </a:solidFill>
                <a:ln w="12700" cap="flat" cmpd="sng" algn="ctr">
                  <a:noFill/>
                  <a:prstDash val="solid"/>
                  <a:miter lim="800000"/>
                </a:ln>
                <a:effectLst/>
              </p:spPr>
              <p:txBody>
                <a:bodyPr rtlCol="0" anchor="ctr"/>
                <a:lstStyle/>
                <a:p>
                  <a:pPr algn="ctr" defTabSz="457200">
                    <a:defRPr/>
                  </a:pPr>
                  <a:endParaRPr lang="en-US" sz="1530" kern="0" dirty="0">
                    <a:solidFill>
                      <a:prstClr val="white"/>
                    </a:solidFill>
                    <a:latin typeface="Calibri" panose="020F0502020204030204"/>
                  </a:endParaRPr>
                </a:p>
              </p:txBody>
            </p:sp>
            <p:sp>
              <p:nvSpPr>
                <p:cNvPr id="29" name="Freeform: Shape 103">
                  <a:extLst>
                    <a:ext uri="{FF2B5EF4-FFF2-40B4-BE49-F238E27FC236}">
                      <a16:creationId xmlns:a16="http://schemas.microsoft.com/office/drawing/2014/main" id="{CEB13A74-7FC0-75FF-8393-C2663E9D5B37}"/>
                    </a:ext>
                  </a:extLst>
                </p:cNvPr>
                <p:cNvSpPr/>
                <p:nvPr/>
              </p:nvSpPr>
              <p:spPr>
                <a:xfrm>
                  <a:off x="8355867" y="3911688"/>
                  <a:ext cx="765036" cy="660510"/>
                </a:xfrm>
                <a:custGeom>
                  <a:avLst/>
                  <a:gdLst>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03288 w 1466662"/>
                    <a:gd name="connsiteY5" fmla="*/ 615636 h 1167897"/>
                    <a:gd name="connsiteX6" fmla="*/ 1466662 w 1466662"/>
                    <a:gd name="connsiteY6" fmla="*/ 615636 h 1167897"/>
                    <a:gd name="connsiteX7" fmla="*/ 1348967 w 1466662"/>
                    <a:gd name="connsiteY7" fmla="*/ 344032 h 1167897"/>
                    <a:gd name="connsiteX8" fmla="*/ 1412341 w 1466662"/>
                    <a:gd name="connsiteY8" fmla="*/ 316872 h 1167897"/>
                    <a:gd name="connsiteX9" fmla="*/ 995882 w 1466662"/>
                    <a:gd name="connsiteY9" fmla="*/ 108642 h 1167897"/>
                    <a:gd name="connsiteX10" fmla="*/ 1050202 w 1466662"/>
                    <a:gd name="connsiteY10" fmla="*/ 36214 h 1167897"/>
                    <a:gd name="connsiteX11" fmla="*/ 516048 w 1466662"/>
                    <a:gd name="connsiteY11" fmla="*/ 72428 h 1167897"/>
                    <a:gd name="connsiteX12" fmla="*/ 570369 w 1466662"/>
                    <a:gd name="connsiteY12" fmla="*/ 0 h 1167897"/>
                    <a:gd name="connsiteX13" fmla="*/ 181070 w 1466662"/>
                    <a:gd name="connsiteY13" fmla="*/ 280658 h 1167897"/>
                    <a:gd name="connsiteX14" fmla="*/ 135802 w 1466662"/>
                    <a:gd name="connsiteY14" fmla="*/ 244444 h 1167897"/>
                    <a:gd name="connsiteX15" fmla="*/ 72428 w 1466662"/>
                    <a:gd name="connsiteY15" fmla="*/ 624689 h 1167897"/>
                    <a:gd name="connsiteX16" fmla="*/ 0 w 1466662"/>
                    <a:gd name="connsiteY16" fmla="*/ 561315 h 1167897"/>
                    <a:gd name="connsiteX17" fmla="*/ 135802 w 1466662"/>
                    <a:gd name="connsiteY17" fmla="*/ 1167897 h 1167897"/>
                    <a:gd name="connsiteX18" fmla="*/ 181070 w 1466662"/>
                    <a:gd name="connsiteY18" fmla="*/ 1032095 h 1167897"/>
                    <a:gd name="connsiteX19" fmla="*/ 199177 w 1466662"/>
                    <a:gd name="connsiteY19"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03288 w 1466662"/>
                    <a:gd name="connsiteY5" fmla="*/ 615636 h 1167897"/>
                    <a:gd name="connsiteX6" fmla="*/ 1466662 w 1466662"/>
                    <a:gd name="connsiteY6" fmla="*/ 615636 h 1167897"/>
                    <a:gd name="connsiteX7" fmla="*/ 1348967 w 1466662"/>
                    <a:gd name="connsiteY7" fmla="*/ 344032 h 1167897"/>
                    <a:gd name="connsiteX8" fmla="*/ 1412341 w 1466662"/>
                    <a:gd name="connsiteY8" fmla="*/ 316872 h 1167897"/>
                    <a:gd name="connsiteX9" fmla="*/ 995882 w 1466662"/>
                    <a:gd name="connsiteY9" fmla="*/ 108642 h 1167897"/>
                    <a:gd name="connsiteX10" fmla="*/ 1050202 w 1466662"/>
                    <a:gd name="connsiteY10" fmla="*/ 36214 h 1167897"/>
                    <a:gd name="connsiteX11" fmla="*/ 516048 w 1466662"/>
                    <a:gd name="connsiteY11" fmla="*/ 72428 h 1167897"/>
                    <a:gd name="connsiteX12" fmla="*/ 570369 w 1466662"/>
                    <a:gd name="connsiteY12" fmla="*/ 0 h 1167897"/>
                    <a:gd name="connsiteX13" fmla="*/ 336228 w 1466662"/>
                    <a:gd name="connsiteY13" fmla="*/ 80798 h 1167897"/>
                    <a:gd name="connsiteX14" fmla="*/ 181070 w 1466662"/>
                    <a:gd name="connsiteY14" fmla="*/ 280658 h 1167897"/>
                    <a:gd name="connsiteX15" fmla="*/ 135802 w 1466662"/>
                    <a:gd name="connsiteY15" fmla="*/ 244444 h 1167897"/>
                    <a:gd name="connsiteX16" fmla="*/ 72428 w 1466662"/>
                    <a:gd name="connsiteY16" fmla="*/ 624689 h 1167897"/>
                    <a:gd name="connsiteX17" fmla="*/ 0 w 1466662"/>
                    <a:gd name="connsiteY17" fmla="*/ 561315 h 1167897"/>
                    <a:gd name="connsiteX18" fmla="*/ 135802 w 1466662"/>
                    <a:gd name="connsiteY18" fmla="*/ 1167897 h 1167897"/>
                    <a:gd name="connsiteX19" fmla="*/ 181070 w 1466662"/>
                    <a:gd name="connsiteY19" fmla="*/ 1032095 h 1167897"/>
                    <a:gd name="connsiteX20" fmla="*/ 199177 w 1466662"/>
                    <a:gd name="connsiteY20"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03288 w 1466662"/>
                    <a:gd name="connsiteY5" fmla="*/ 615636 h 1167897"/>
                    <a:gd name="connsiteX6" fmla="*/ 1466662 w 1466662"/>
                    <a:gd name="connsiteY6" fmla="*/ 615636 h 1167897"/>
                    <a:gd name="connsiteX7" fmla="*/ 1348967 w 1466662"/>
                    <a:gd name="connsiteY7" fmla="*/ 344032 h 1167897"/>
                    <a:gd name="connsiteX8" fmla="*/ 1412341 w 1466662"/>
                    <a:gd name="connsiteY8" fmla="*/ 316872 h 1167897"/>
                    <a:gd name="connsiteX9" fmla="*/ 995882 w 1466662"/>
                    <a:gd name="connsiteY9" fmla="*/ 108642 h 1167897"/>
                    <a:gd name="connsiteX10" fmla="*/ 1050202 w 1466662"/>
                    <a:gd name="connsiteY10" fmla="*/ 36214 h 1167897"/>
                    <a:gd name="connsiteX11" fmla="*/ 760091 w 1466662"/>
                    <a:gd name="connsiteY11" fmla="*/ 16504 h 1167897"/>
                    <a:gd name="connsiteX12" fmla="*/ 516048 w 1466662"/>
                    <a:gd name="connsiteY12" fmla="*/ 72428 h 1167897"/>
                    <a:gd name="connsiteX13" fmla="*/ 570369 w 1466662"/>
                    <a:gd name="connsiteY13" fmla="*/ 0 h 1167897"/>
                    <a:gd name="connsiteX14" fmla="*/ 336228 w 1466662"/>
                    <a:gd name="connsiteY14" fmla="*/ 80798 h 1167897"/>
                    <a:gd name="connsiteX15" fmla="*/ 181070 w 1466662"/>
                    <a:gd name="connsiteY15" fmla="*/ 280658 h 1167897"/>
                    <a:gd name="connsiteX16" fmla="*/ 135802 w 1466662"/>
                    <a:gd name="connsiteY16" fmla="*/ 244444 h 1167897"/>
                    <a:gd name="connsiteX17" fmla="*/ 72428 w 1466662"/>
                    <a:gd name="connsiteY17" fmla="*/ 624689 h 1167897"/>
                    <a:gd name="connsiteX18" fmla="*/ 0 w 1466662"/>
                    <a:gd name="connsiteY18" fmla="*/ 561315 h 1167897"/>
                    <a:gd name="connsiteX19" fmla="*/ 135802 w 1466662"/>
                    <a:gd name="connsiteY19" fmla="*/ 1167897 h 1167897"/>
                    <a:gd name="connsiteX20" fmla="*/ 181070 w 1466662"/>
                    <a:gd name="connsiteY20" fmla="*/ 1032095 h 1167897"/>
                    <a:gd name="connsiteX21" fmla="*/ 199177 w 1466662"/>
                    <a:gd name="connsiteY21"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03288 w 1466662"/>
                    <a:gd name="connsiteY5" fmla="*/ 615636 h 1167897"/>
                    <a:gd name="connsiteX6" fmla="*/ 1466662 w 1466662"/>
                    <a:gd name="connsiteY6" fmla="*/ 615636 h 1167897"/>
                    <a:gd name="connsiteX7" fmla="*/ 1348967 w 1466662"/>
                    <a:gd name="connsiteY7" fmla="*/ 344032 h 1167897"/>
                    <a:gd name="connsiteX8" fmla="*/ 1412341 w 1466662"/>
                    <a:gd name="connsiteY8" fmla="*/ 316872 h 1167897"/>
                    <a:gd name="connsiteX9" fmla="*/ 1241103 w 1466662"/>
                    <a:gd name="connsiteY9" fmla="*/ 161760 h 1167897"/>
                    <a:gd name="connsiteX10" fmla="*/ 995882 w 1466662"/>
                    <a:gd name="connsiteY10" fmla="*/ 108642 h 1167897"/>
                    <a:gd name="connsiteX11" fmla="*/ 1050202 w 1466662"/>
                    <a:gd name="connsiteY11" fmla="*/ 36214 h 1167897"/>
                    <a:gd name="connsiteX12" fmla="*/ 760091 w 1466662"/>
                    <a:gd name="connsiteY12" fmla="*/ 16504 h 1167897"/>
                    <a:gd name="connsiteX13" fmla="*/ 516048 w 1466662"/>
                    <a:gd name="connsiteY13" fmla="*/ 72428 h 1167897"/>
                    <a:gd name="connsiteX14" fmla="*/ 570369 w 1466662"/>
                    <a:gd name="connsiteY14" fmla="*/ 0 h 1167897"/>
                    <a:gd name="connsiteX15" fmla="*/ 336228 w 1466662"/>
                    <a:gd name="connsiteY15" fmla="*/ 80798 h 1167897"/>
                    <a:gd name="connsiteX16" fmla="*/ 181070 w 1466662"/>
                    <a:gd name="connsiteY16" fmla="*/ 280658 h 1167897"/>
                    <a:gd name="connsiteX17" fmla="*/ 135802 w 1466662"/>
                    <a:gd name="connsiteY17" fmla="*/ 244444 h 1167897"/>
                    <a:gd name="connsiteX18" fmla="*/ 72428 w 1466662"/>
                    <a:gd name="connsiteY18" fmla="*/ 624689 h 1167897"/>
                    <a:gd name="connsiteX19" fmla="*/ 0 w 1466662"/>
                    <a:gd name="connsiteY19" fmla="*/ 561315 h 1167897"/>
                    <a:gd name="connsiteX20" fmla="*/ 135802 w 1466662"/>
                    <a:gd name="connsiteY20" fmla="*/ 1167897 h 1167897"/>
                    <a:gd name="connsiteX21" fmla="*/ 181070 w 1466662"/>
                    <a:gd name="connsiteY21" fmla="*/ 1032095 h 1167897"/>
                    <a:gd name="connsiteX22" fmla="*/ 199177 w 1466662"/>
                    <a:gd name="connsiteY22"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03288 w 1466662"/>
                    <a:gd name="connsiteY5" fmla="*/ 615636 h 1167897"/>
                    <a:gd name="connsiteX6" fmla="*/ 1466662 w 1466662"/>
                    <a:gd name="connsiteY6" fmla="*/ 615636 h 1167897"/>
                    <a:gd name="connsiteX7" fmla="*/ 1426841 w 1466662"/>
                    <a:gd name="connsiteY7" fmla="*/ 466560 h 1167897"/>
                    <a:gd name="connsiteX8" fmla="*/ 1348967 w 1466662"/>
                    <a:gd name="connsiteY8" fmla="*/ 344032 h 1167897"/>
                    <a:gd name="connsiteX9" fmla="*/ 1412341 w 1466662"/>
                    <a:gd name="connsiteY9" fmla="*/ 316872 h 1167897"/>
                    <a:gd name="connsiteX10" fmla="*/ 1241103 w 1466662"/>
                    <a:gd name="connsiteY10" fmla="*/ 161760 h 1167897"/>
                    <a:gd name="connsiteX11" fmla="*/ 995882 w 1466662"/>
                    <a:gd name="connsiteY11" fmla="*/ 108642 h 1167897"/>
                    <a:gd name="connsiteX12" fmla="*/ 1050202 w 1466662"/>
                    <a:gd name="connsiteY12" fmla="*/ 36214 h 1167897"/>
                    <a:gd name="connsiteX13" fmla="*/ 760091 w 1466662"/>
                    <a:gd name="connsiteY13" fmla="*/ 16504 h 1167897"/>
                    <a:gd name="connsiteX14" fmla="*/ 516048 w 1466662"/>
                    <a:gd name="connsiteY14" fmla="*/ 72428 h 1167897"/>
                    <a:gd name="connsiteX15" fmla="*/ 570369 w 1466662"/>
                    <a:gd name="connsiteY15" fmla="*/ 0 h 1167897"/>
                    <a:gd name="connsiteX16" fmla="*/ 336228 w 1466662"/>
                    <a:gd name="connsiteY16" fmla="*/ 80798 h 1167897"/>
                    <a:gd name="connsiteX17" fmla="*/ 181070 w 1466662"/>
                    <a:gd name="connsiteY17" fmla="*/ 280658 h 1167897"/>
                    <a:gd name="connsiteX18" fmla="*/ 135802 w 1466662"/>
                    <a:gd name="connsiteY18" fmla="*/ 244444 h 1167897"/>
                    <a:gd name="connsiteX19" fmla="*/ 72428 w 1466662"/>
                    <a:gd name="connsiteY19" fmla="*/ 624689 h 1167897"/>
                    <a:gd name="connsiteX20" fmla="*/ 0 w 1466662"/>
                    <a:gd name="connsiteY20" fmla="*/ 561315 h 1167897"/>
                    <a:gd name="connsiteX21" fmla="*/ 135802 w 1466662"/>
                    <a:gd name="connsiteY21" fmla="*/ 1167897 h 1167897"/>
                    <a:gd name="connsiteX22" fmla="*/ 181070 w 1466662"/>
                    <a:gd name="connsiteY22" fmla="*/ 1032095 h 1167897"/>
                    <a:gd name="connsiteX23" fmla="*/ 199177 w 1466662"/>
                    <a:gd name="connsiteY23"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14935 w 1466662"/>
                    <a:gd name="connsiteY5" fmla="*/ 823748 h 1167897"/>
                    <a:gd name="connsiteX6" fmla="*/ 1403288 w 1466662"/>
                    <a:gd name="connsiteY6" fmla="*/ 615636 h 1167897"/>
                    <a:gd name="connsiteX7" fmla="*/ 1466662 w 1466662"/>
                    <a:gd name="connsiteY7" fmla="*/ 615636 h 1167897"/>
                    <a:gd name="connsiteX8" fmla="*/ 1426841 w 1466662"/>
                    <a:gd name="connsiteY8" fmla="*/ 466560 h 1167897"/>
                    <a:gd name="connsiteX9" fmla="*/ 1348967 w 1466662"/>
                    <a:gd name="connsiteY9" fmla="*/ 344032 h 1167897"/>
                    <a:gd name="connsiteX10" fmla="*/ 1412341 w 1466662"/>
                    <a:gd name="connsiteY10" fmla="*/ 316872 h 1167897"/>
                    <a:gd name="connsiteX11" fmla="*/ 1241103 w 1466662"/>
                    <a:gd name="connsiteY11" fmla="*/ 161760 h 1167897"/>
                    <a:gd name="connsiteX12" fmla="*/ 995882 w 1466662"/>
                    <a:gd name="connsiteY12" fmla="*/ 108642 h 1167897"/>
                    <a:gd name="connsiteX13" fmla="*/ 1050202 w 1466662"/>
                    <a:gd name="connsiteY13" fmla="*/ 36214 h 1167897"/>
                    <a:gd name="connsiteX14" fmla="*/ 760091 w 1466662"/>
                    <a:gd name="connsiteY14" fmla="*/ 16504 h 1167897"/>
                    <a:gd name="connsiteX15" fmla="*/ 516048 w 1466662"/>
                    <a:gd name="connsiteY15" fmla="*/ 72428 h 1167897"/>
                    <a:gd name="connsiteX16" fmla="*/ 570369 w 1466662"/>
                    <a:gd name="connsiteY16" fmla="*/ 0 h 1167897"/>
                    <a:gd name="connsiteX17" fmla="*/ 336228 w 1466662"/>
                    <a:gd name="connsiteY17" fmla="*/ 80798 h 1167897"/>
                    <a:gd name="connsiteX18" fmla="*/ 181070 w 1466662"/>
                    <a:gd name="connsiteY18" fmla="*/ 280658 h 1167897"/>
                    <a:gd name="connsiteX19" fmla="*/ 135802 w 1466662"/>
                    <a:gd name="connsiteY19" fmla="*/ 244444 h 1167897"/>
                    <a:gd name="connsiteX20" fmla="*/ 72428 w 1466662"/>
                    <a:gd name="connsiteY20" fmla="*/ 624689 h 1167897"/>
                    <a:gd name="connsiteX21" fmla="*/ 0 w 1466662"/>
                    <a:gd name="connsiteY21" fmla="*/ 561315 h 1167897"/>
                    <a:gd name="connsiteX22" fmla="*/ 135802 w 1466662"/>
                    <a:gd name="connsiteY22" fmla="*/ 1167897 h 1167897"/>
                    <a:gd name="connsiteX23" fmla="*/ 181070 w 1466662"/>
                    <a:gd name="connsiteY23" fmla="*/ 1032095 h 1167897"/>
                    <a:gd name="connsiteX24" fmla="*/ 199177 w 1466662"/>
                    <a:gd name="connsiteY24"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14935 w 1466662"/>
                    <a:gd name="connsiteY5" fmla="*/ 823748 h 1167897"/>
                    <a:gd name="connsiteX6" fmla="*/ 1403288 w 1466662"/>
                    <a:gd name="connsiteY6" fmla="*/ 615636 h 1167897"/>
                    <a:gd name="connsiteX7" fmla="*/ 1466662 w 1466662"/>
                    <a:gd name="connsiteY7" fmla="*/ 615636 h 1167897"/>
                    <a:gd name="connsiteX8" fmla="*/ 1426841 w 1466662"/>
                    <a:gd name="connsiteY8" fmla="*/ 466560 h 1167897"/>
                    <a:gd name="connsiteX9" fmla="*/ 1348967 w 1466662"/>
                    <a:gd name="connsiteY9" fmla="*/ 344032 h 1167897"/>
                    <a:gd name="connsiteX10" fmla="*/ 1412341 w 1466662"/>
                    <a:gd name="connsiteY10" fmla="*/ 316872 h 1167897"/>
                    <a:gd name="connsiteX11" fmla="*/ 1241103 w 1466662"/>
                    <a:gd name="connsiteY11" fmla="*/ 161760 h 1167897"/>
                    <a:gd name="connsiteX12" fmla="*/ 995882 w 1466662"/>
                    <a:gd name="connsiteY12" fmla="*/ 108642 h 1167897"/>
                    <a:gd name="connsiteX13" fmla="*/ 1050202 w 1466662"/>
                    <a:gd name="connsiteY13" fmla="*/ 36214 h 1167897"/>
                    <a:gd name="connsiteX14" fmla="*/ 760091 w 1466662"/>
                    <a:gd name="connsiteY14" fmla="*/ 16504 h 1167897"/>
                    <a:gd name="connsiteX15" fmla="*/ 516048 w 1466662"/>
                    <a:gd name="connsiteY15" fmla="*/ 72428 h 1167897"/>
                    <a:gd name="connsiteX16" fmla="*/ 570369 w 1466662"/>
                    <a:gd name="connsiteY16" fmla="*/ 0 h 1167897"/>
                    <a:gd name="connsiteX17" fmla="*/ 336228 w 1466662"/>
                    <a:gd name="connsiteY17" fmla="*/ 80798 h 1167897"/>
                    <a:gd name="connsiteX18" fmla="*/ 231453 w 1466662"/>
                    <a:gd name="connsiteY18" fmla="*/ 161760 h 1167897"/>
                    <a:gd name="connsiteX19" fmla="*/ 181070 w 1466662"/>
                    <a:gd name="connsiteY19" fmla="*/ 280658 h 1167897"/>
                    <a:gd name="connsiteX20" fmla="*/ 135802 w 1466662"/>
                    <a:gd name="connsiteY20" fmla="*/ 244444 h 1167897"/>
                    <a:gd name="connsiteX21" fmla="*/ 72428 w 1466662"/>
                    <a:gd name="connsiteY21" fmla="*/ 624689 h 1167897"/>
                    <a:gd name="connsiteX22" fmla="*/ 0 w 1466662"/>
                    <a:gd name="connsiteY22" fmla="*/ 561315 h 1167897"/>
                    <a:gd name="connsiteX23" fmla="*/ 135802 w 1466662"/>
                    <a:gd name="connsiteY23" fmla="*/ 1167897 h 1167897"/>
                    <a:gd name="connsiteX24" fmla="*/ 181070 w 1466662"/>
                    <a:gd name="connsiteY24" fmla="*/ 1032095 h 1167897"/>
                    <a:gd name="connsiteX25" fmla="*/ 199177 w 1466662"/>
                    <a:gd name="connsiteY25"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14935 w 1466662"/>
                    <a:gd name="connsiteY5" fmla="*/ 823748 h 1167897"/>
                    <a:gd name="connsiteX6" fmla="*/ 1403288 w 1466662"/>
                    <a:gd name="connsiteY6" fmla="*/ 615636 h 1167897"/>
                    <a:gd name="connsiteX7" fmla="*/ 1466662 w 1466662"/>
                    <a:gd name="connsiteY7" fmla="*/ 615636 h 1167897"/>
                    <a:gd name="connsiteX8" fmla="*/ 1426841 w 1466662"/>
                    <a:gd name="connsiteY8" fmla="*/ 466560 h 1167897"/>
                    <a:gd name="connsiteX9" fmla="*/ 1348967 w 1466662"/>
                    <a:gd name="connsiteY9" fmla="*/ 344032 h 1167897"/>
                    <a:gd name="connsiteX10" fmla="*/ 1412341 w 1466662"/>
                    <a:gd name="connsiteY10" fmla="*/ 316872 h 1167897"/>
                    <a:gd name="connsiteX11" fmla="*/ 1241103 w 1466662"/>
                    <a:gd name="connsiteY11" fmla="*/ 161760 h 1167897"/>
                    <a:gd name="connsiteX12" fmla="*/ 995882 w 1466662"/>
                    <a:gd name="connsiteY12" fmla="*/ 108642 h 1167897"/>
                    <a:gd name="connsiteX13" fmla="*/ 1050202 w 1466662"/>
                    <a:gd name="connsiteY13" fmla="*/ 36214 h 1167897"/>
                    <a:gd name="connsiteX14" fmla="*/ 760091 w 1466662"/>
                    <a:gd name="connsiteY14" fmla="*/ 16504 h 1167897"/>
                    <a:gd name="connsiteX15" fmla="*/ 516048 w 1466662"/>
                    <a:gd name="connsiteY15" fmla="*/ 72428 h 1167897"/>
                    <a:gd name="connsiteX16" fmla="*/ 570369 w 1466662"/>
                    <a:gd name="connsiteY16" fmla="*/ 0 h 1167897"/>
                    <a:gd name="connsiteX17" fmla="*/ 336228 w 1466662"/>
                    <a:gd name="connsiteY17" fmla="*/ 80798 h 1167897"/>
                    <a:gd name="connsiteX18" fmla="*/ 231453 w 1466662"/>
                    <a:gd name="connsiteY18" fmla="*/ 161760 h 1167897"/>
                    <a:gd name="connsiteX19" fmla="*/ 181070 w 1466662"/>
                    <a:gd name="connsiteY19" fmla="*/ 280658 h 1167897"/>
                    <a:gd name="connsiteX20" fmla="*/ 95321 w 1466662"/>
                    <a:gd name="connsiteY20" fmla="*/ 225394 h 1167897"/>
                    <a:gd name="connsiteX21" fmla="*/ 72428 w 1466662"/>
                    <a:gd name="connsiteY21" fmla="*/ 624689 h 1167897"/>
                    <a:gd name="connsiteX22" fmla="*/ 0 w 1466662"/>
                    <a:gd name="connsiteY22" fmla="*/ 561315 h 1167897"/>
                    <a:gd name="connsiteX23" fmla="*/ 135802 w 1466662"/>
                    <a:gd name="connsiteY23" fmla="*/ 1167897 h 1167897"/>
                    <a:gd name="connsiteX24" fmla="*/ 181070 w 1466662"/>
                    <a:gd name="connsiteY24" fmla="*/ 1032095 h 1167897"/>
                    <a:gd name="connsiteX25" fmla="*/ 199177 w 1466662"/>
                    <a:gd name="connsiteY25"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14935 w 1466662"/>
                    <a:gd name="connsiteY5" fmla="*/ 823748 h 1167897"/>
                    <a:gd name="connsiteX6" fmla="*/ 1403288 w 1466662"/>
                    <a:gd name="connsiteY6" fmla="*/ 615636 h 1167897"/>
                    <a:gd name="connsiteX7" fmla="*/ 1466662 w 1466662"/>
                    <a:gd name="connsiteY7" fmla="*/ 615636 h 1167897"/>
                    <a:gd name="connsiteX8" fmla="*/ 1426841 w 1466662"/>
                    <a:gd name="connsiteY8" fmla="*/ 466560 h 1167897"/>
                    <a:gd name="connsiteX9" fmla="*/ 1348967 w 1466662"/>
                    <a:gd name="connsiteY9" fmla="*/ 344032 h 1167897"/>
                    <a:gd name="connsiteX10" fmla="*/ 1412341 w 1466662"/>
                    <a:gd name="connsiteY10" fmla="*/ 316872 h 1167897"/>
                    <a:gd name="connsiteX11" fmla="*/ 1241103 w 1466662"/>
                    <a:gd name="connsiteY11" fmla="*/ 161760 h 1167897"/>
                    <a:gd name="connsiteX12" fmla="*/ 995882 w 1466662"/>
                    <a:gd name="connsiteY12" fmla="*/ 108642 h 1167897"/>
                    <a:gd name="connsiteX13" fmla="*/ 1050202 w 1466662"/>
                    <a:gd name="connsiteY13" fmla="*/ 36214 h 1167897"/>
                    <a:gd name="connsiteX14" fmla="*/ 760091 w 1466662"/>
                    <a:gd name="connsiteY14" fmla="*/ 16504 h 1167897"/>
                    <a:gd name="connsiteX15" fmla="*/ 516048 w 1466662"/>
                    <a:gd name="connsiteY15" fmla="*/ 72428 h 1167897"/>
                    <a:gd name="connsiteX16" fmla="*/ 570369 w 1466662"/>
                    <a:gd name="connsiteY16" fmla="*/ 0 h 1167897"/>
                    <a:gd name="connsiteX17" fmla="*/ 336228 w 1466662"/>
                    <a:gd name="connsiteY17" fmla="*/ 80798 h 1167897"/>
                    <a:gd name="connsiteX18" fmla="*/ 231453 w 1466662"/>
                    <a:gd name="connsiteY18" fmla="*/ 161760 h 1167897"/>
                    <a:gd name="connsiteX19" fmla="*/ 181070 w 1466662"/>
                    <a:gd name="connsiteY19" fmla="*/ 280658 h 1167897"/>
                    <a:gd name="connsiteX20" fmla="*/ 95321 w 1466662"/>
                    <a:gd name="connsiteY20" fmla="*/ 225394 h 1167897"/>
                    <a:gd name="connsiteX21" fmla="*/ 52860 w 1466662"/>
                    <a:gd name="connsiteY21" fmla="*/ 409410 h 1167897"/>
                    <a:gd name="connsiteX22" fmla="*/ 72428 w 1466662"/>
                    <a:gd name="connsiteY22" fmla="*/ 624689 h 1167897"/>
                    <a:gd name="connsiteX23" fmla="*/ 0 w 1466662"/>
                    <a:gd name="connsiteY23" fmla="*/ 561315 h 1167897"/>
                    <a:gd name="connsiteX24" fmla="*/ 135802 w 1466662"/>
                    <a:gd name="connsiteY24" fmla="*/ 1167897 h 1167897"/>
                    <a:gd name="connsiteX25" fmla="*/ 181070 w 1466662"/>
                    <a:gd name="connsiteY25" fmla="*/ 1032095 h 1167897"/>
                    <a:gd name="connsiteX26" fmla="*/ 199177 w 1466662"/>
                    <a:gd name="connsiteY26" fmla="*/ 534155 h 1167897"/>
                    <a:gd name="connsiteX0" fmla="*/ 211083 w 1478568"/>
                    <a:gd name="connsiteY0" fmla="*/ 534155 h 1167897"/>
                    <a:gd name="connsiteX1" fmla="*/ 745237 w 1478568"/>
                    <a:gd name="connsiteY1" fmla="*/ 597529 h 1167897"/>
                    <a:gd name="connsiteX2" fmla="*/ 1225071 w 1478568"/>
                    <a:gd name="connsiteY2" fmla="*/ 452674 h 1167897"/>
                    <a:gd name="connsiteX3" fmla="*/ 1333712 w 1478568"/>
                    <a:gd name="connsiteY3" fmla="*/ 950614 h 1167897"/>
                    <a:gd name="connsiteX4" fmla="*/ 1388033 w 1478568"/>
                    <a:gd name="connsiteY4" fmla="*/ 1095470 h 1167897"/>
                    <a:gd name="connsiteX5" fmla="*/ 1426841 w 1478568"/>
                    <a:gd name="connsiteY5" fmla="*/ 823748 h 1167897"/>
                    <a:gd name="connsiteX6" fmla="*/ 1415194 w 1478568"/>
                    <a:gd name="connsiteY6" fmla="*/ 615636 h 1167897"/>
                    <a:gd name="connsiteX7" fmla="*/ 1478568 w 1478568"/>
                    <a:gd name="connsiteY7" fmla="*/ 615636 h 1167897"/>
                    <a:gd name="connsiteX8" fmla="*/ 1438747 w 1478568"/>
                    <a:gd name="connsiteY8" fmla="*/ 466560 h 1167897"/>
                    <a:gd name="connsiteX9" fmla="*/ 1360873 w 1478568"/>
                    <a:gd name="connsiteY9" fmla="*/ 344032 h 1167897"/>
                    <a:gd name="connsiteX10" fmla="*/ 1424247 w 1478568"/>
                    <a:gd name="connsiteY10" fmla="*/ 316872 h 1167897"/>
                    <a:gd name="connsiteX11" fmla="*/ 1253009 w 1478568"/>
                    <a:gd name="connsiteY11" fmla="*/ 161760 h 1167897"/>
                    <a:gd name="connsiteX12" fmla="*/ 1007788 w 1478568"/>
                    <a:gd name="connsiteY12" fmla="*/ 108642 h 1167897"/>
                    <a:gd name="connsiteX13" fmla="*/ 1062108 w 1478568"/>
                    <a:gd name="connsiteY13" fmla="*/ 36214 h 1167897"/>
                    <a:gd name="connsiteX14" fmla="*/ 771997 w 1478568"/>
                    <a:gd name="connsiteY14" fmla="*/ 16504 h 1167897"/>
                    <a:gd name="connsiteX15" fmla="*/ 527954 w 1478568"/>
                    <a:gd name="connsiteY15" fmla="*/ 72428 h 1167897"/>
                    <a:gd name="connsiteX16" fmla="*/ 582275 w 1478568"/>
                    <a:gd name="connsiteY16" fmla="*/ 0 h 1167897"/>
                    <a:gd name="connsiteX17" fmla="*/ 348134 w 1478568"/>
                    <a:gd name="connsiteY17" fmla="*/ 80798 h 1167897"/>
                    <a:gd name="connsiteX18" fmla="*/ 243359 w 1478568"/>
                    <a:gd name="connsiteY18" fmla="*/ 161760 h 1167897"/>
                    <a:gd name="connsiteX19" fmla="*/ 192976 w 1478568"/>
                    <a:gd name="connsiteY19" fmla="*/ 280658 h 1167897"/>
                    <a:gd name="connsiteX20" fmla="*/ 107227 w 1478568"/>
                    <a:gd name="connsiteY20" fmla="*/ 225394 h 1167897"/>
                    <a:gd name="connsiteX21" fmla="*/ 64766 w 1478568"/>
                    <a:gd name="connsiteY21" fmla="*/ 409410 h 1167897"/>
                    <a:gd name="connsiteX22" fmla="*/ 84334 w 1478568"/>
                    <a:gd name="connsiteY22" fmla="*/ 624689 h 1167897"/>
                    <a:gd name="connsiteX23" fmla="*/ 0 w 1478568"/>
                    <a:gd name="connsiteY23" fmla="*/ 563696 h 1167897"/>
                    <a:gd name="connsiteX24" fmla="*/ 147708 w 1478568"/>
                    <a:gd name="connsiteY24" fmla="*/ 1167897 h 1167897"/>
                    <a:gd name="connsiteX25" fmla="*/ 192976 w 1478568"/>
                    <a:gd name="connsiteY25" fmla="*/ 1032095 h 1167897"/>
                    <a:gd name="connsiteX26" fmla="*/ 211083 w 1478568"/>
                    <a:gd name="connsiteY26" fmla="*/ 534155 h 1167897"/>
                    <a:gd name="connsiteX0" fmla="*/ 211083 w 1478568"/>
                    <a:gd name="connsiteY0" fmla="*/ 534155 h 1167897"/>
                    <a:gd name="connsiteX1" fmla="*/ 745237 w 1478568"/>
                    <a:gd name="connsiteY1" fmla="*/ 597529 h 1167897"/>
                    <a:gd name="connsiteX2" fmla="*/ 1225071 w 1478568"/>
                    <a:gd name="connsiteY2" fmla="*/ 452674 h 1167897"/>
                    <a:gd name="connsiteX3" fmla="*/ 1333712 w 1478568"/>
                    <a:gd name="connsiteY3" fmla="*/ 950614 h 1167897"/>
                    <a:gd name="connsiteX4" fmla="*/ 1388033 w 1478568"/>
                    <a:gd name="connsiteY4" fmla="*/ 1095470 h 1167897"/>
                    <a:gd name="connsiteX5" fmla="*/ 1426841 w 1478568"/>
                    <a:gd name="connsiteY5" fmla="*/ 823748 h 1167897"/>
                    <a:gd name="connsiteX6" fmla="*/ 1415194 w 1478568"/>
                    <a:gd name="connsiteY6" fmla="*/ 615636 h 1167897"/>
                    <a:gd name="connsiteX7" fmla="*/ 1478568 w 1478568"/>
                    <a:gd name="connsiteY7" fmla="*/ 615636 h 1167897"/>
                    <a:gd name="connsiteX8" fmla="*/ 1438747 w 1478568"/>
                    <a:gd name="connsiteY8" fmla="*/ 466560 h 1167897"/>
                    <a:gd name="connsiteX9" fmla="*/ 1360873 w 1478568"/>
                    <a:gd name="connsiteY9" fmla="*/ 344032 h 1167897"/>
                    <a:gd name="connsiteX10" fmla="*/ 1424247 w 1478568"/>
                    <a:gd name="connsiteY10" fmla="*/ 316872 h 1167897"/>
                    <a:gd name="connsiteX11" fmla="*/ 1253009 w 1478568"/>
                    <a:gd name="connsiteY11" fmla="*/ 161760 h 1167897"/>
                    <a:gd name="connsiteX12" fmla="*/ 1007788 w 1478568"/>
                    <a:gd name="connsiteY12" fmla="*/ 108642 h 1167897"/>
                    <a:gd name="connsiteX13" fmla="*/ 1062108 w 1478568"/>
                    <a:gd name="connsiteY13" fmla="*/ 36214 h 1167897"/>
                    <a:gd name="connsiteX14" fmla="*/ 771997 w 1478568"/>
                    <a:gd name="connsiteY14" fmla="*/ 16504 h 1167897"/>
                    <a:gd name="connsiteX15" fmla="*/ 527954 w 1478568"/>
                    <a:gd name="connsiteY15" fmla="*/ 72428 h 1167897"/>
                    <a:gd name="connsiteX16" fmla="*/ 582275 w 1478568"/>
                    <a:gd name="connsiteY16" fmla="*/ 0 h 1167897"/>
                    <a:gd name="connsiteX17" fmla="*/ 348134 w 1478568"/>
                    <a:gd name="connsiteY17" fmla="*/ 80798 h 1167897"/>
                    <a:gd name="connsiteX18" fmla="*/ 243359 w 1478568"/>
                    <a:gd name="connsiteY18" fmla="*/ 161760 h 1167897"/>
                    <a:gd name="connsiteX19" fmla="*/ 192976 w 1478568"/>
                    <a:gd name="connsiteY19" fmla="*/ 280658 h 1167897"/>
                    <a:gd name="connsiteX20" fmla="*/ 107227 w 1478568"/>
                    <a:gd name="connsiteY20" fmla="*/ 225394 h 1167897"/>
                    <a:gd name="connsiteX21" fmla="*/ 64766 w 1478568"/>
                    <a:gd name="connsiteY21" fmla="*/ 409410 h 1167897"/>
                    <a:gd name="connsiteX22" fmla="*/ 55759 w 1478568"/>
                    <a:gd name="connsiteY22" fmla="*/ 596114 h 1167897"/>
                    <a:gd name="connsiteX23" fmla="*/ 0 w 1478568"/>
                    <a:gd name="connsiteY23" fmla="*/ 563696 h 1167897"/>
                    <a:gd name="connsiteX24" fmla="*/ 147708 w 1478568"/>
                    <a:gd name="connsiteY24" fmla="*/ 1167897 h 1167897"/>
                    <a:gd name="connsiteX25" fmla="*/ 192976 w 1478568"/>
                    <a:gd name="connsiteY25" fmla="*/ 1032095 h 1167897"/>
                    <a:gd name="connsiteX26" fmla="*/ 211083 w 1478568"/>
                    <a:gd name="connsiteY26" fmla="*/ 534155 h 1167897"/>
                    <a:gd name="connsiteX0" fmla="*/ 211083 w 1478568"/>
                    <a:gd name="connsiteY0" fmla="*/ 534155 h 1167897"/>
                    <a:gd name="connsiteX1" fmla="*/ 745237 w 1478568"/>
                    <a:gd name="connsiteY1" fmla="*/ 597529 h 1167897"/>
                    <a:gd name="connsiteX2" fmla="*/ 1225071 w 1478568"/>
                    <a:gd name="connsiteY2" fmla="*/ 452674 h 1167897"/>
                    <a:gd name="connsiteX3" fmla="*/ 1333712 w 1478568"/>
                    <a:gd name="connsiteY3" fmla="*/ 950614 h 1167897"/>
                    <a:gd name="connsiteX4" fmla="*/ 1388033 w 1478568"/>
                    <a:gd name="connsiteY4" fmla="*/ 1095470 h 1167897"/>
                    <a:gd name="connsiteX5" fmla="*/ 1426841 w 1478568"/>
                    <a:gd name="connsiteY5" fmla="*/ 823748 h 1167897"/>
                    <a:gd name="connsiteX6" fmla="*/ 1415194 w 1478568"/>
                    <a:gd name="connsiteY6" fmla="*/ 615636 h 1167897"/>
                    <a:gd name="connsiteX7" fmla="*/ 1478568 w 1478568"/>
                    <a:gd name="connsiteY7" fmla="*/ 615636 h 1167897"/>
                    <a:gd name="connsiteX8" fmla="*/ 1438747 w 1478568"/>
                    <a:gd name="connsiteY8" fmla="*/ 466560 h 1167897"/>
                    <a:gd name="connsiteX9" fmla="*/ 1360873 w 1478568"/>
                    <a:gd name="connsiteY9" fmla="*/ 344032 h 1167897"/>
                    <a:gd name="connsiteX10" fmla="*/ 1424247 w 1478568"/>
                    <a:gd name="connsiteY10" fmla="*/ 316872 h 1167897"/>
                    <a:gd name="connsiteX11" fmla="*/ 1253009 w 1478568"/>
                    <a:gd name="connsiteY11" fmla="*/ 161760 h 1167897"/>
                    <a:gd name="connsiteX12" fmla="*/ 1007788 w 1478568"/>
                    <a:gd name="connsiteY12" fmla="*/ 108642 h 1167897"/>
                    <a:gd name="connsiteX13" fmla="*/ 1062108 w 1478568"/>
                    <a:gd name="connsiteY13" fmla="*/ 36214 h 1167897"/>
                    <a:gd name="connsiteX14" fmla="*/ 771997 w 1478568"/>
                    <a:gd name="connsiteY14" fmla="*/ 16504 h 1167897"/>
                    <a:gd name="connsiteX15" fmla="*/ 527954 w 1478568"/>
                    <a:gd name="connsiteY15" fmla="*/ 72428 h 1167897"/>
                    <a:gd name="connsiteX16" fmla="*/ 582275 w 1478568"/>
                    <a:gd name="connsiteY16" fmla="*/ 0 h 1167897"/>
                    <a:gd name="connsiteX17" fmla="*/ 348134 w 1478568"/>
                    <a:gd name="connsiteY17" fmla="*/ 80798 h 1167897"/>
                    <a:gd name="connsiteX18" fmla="*/ 243359 w 1478568"/>
                    <a:gd name="connsiteY18" fmla="*/ 161760 h 1167897"/>
                    <a:gd name="connsiteX19" fmla="*/ 192976 w 1478568"/>
                    <a:gd name="connsiteY19" fmla="*/ 280658 h 1167897"/>
                    <a:gd name="connsiteX20" fmla="*/ 107227 w 1478568"/>
                    <a:gd name="connsiteY20" fmla="*/ 225394 h 1167897"/>
                    <a:gd name="connsiteX21" fmla="*/ 64766 w 1478568"/>
                    <a:gd name="connsiteY21" fmla="*/ 409410 h 1167897"/>
                    <a:gd name="connsiteX22" fmla="*/ 55759 w 1478568"/>
                    <a:gd name="connsiteY22" fmla="*/ 596114 h 1167897"/>
                    <a:gd name="connsiteX23" fmla="*/ 0 w 1478568"/>
                    <a:gd name="connsiteY23" fmla="*/ 563696 h 1167897"/>
                    <a:gd name="connsiteX24" fmla="*/ 24284 w 1478568"/>
                    <a:gd name="connsiteY24" fmla="*/ 880898 h 1167897"/>
                    <a:gd name="connsiteX25" fmla="*/ 147708 w 1478568"/>
                    <a:gd name="connsiteY25" fmla="*/ 1167897 h 1167897"/>
                    <a:gd name="connsiteX26" fmla="*/ 192976 w 1478568"/>
                    <a:gd name="connsiteY26" fmla="*/ 1032095 h 1167897"/>
                    <a:gd name="connsiteX27" fmla="*/ 211083 w 1478568"/>
                    <a:gd name="connsiteY27" fmla="*/ 534155 h 1167897"/>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38609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38609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38609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8107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6093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6093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6093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315793 w 1583278"/>
                    <a:gd name="connsiteY0" fmla="*/ 543680 h 1380181"/>
                    <a:gd name="connsiteX1" fmla="*/ 849947 w 1583278"/>
                    <a:gd name="connsiteY1" fmla="*/ 607054 h 1380181"/>
                    <a:gd name="connsiteX2" fmla="*/ 1329781 w 1583278"/>
                    <a:gd name="connsiteY2" fmla="*/ 462199 h 1380181"/>
                    <a:gd name="connsiteX3" fmla="*/ 1433659 w 1583278"/>
                    <a:gd name="connsiteY3" fmla="*/ 955376 h 1380181"/>
                    <a:gd name="connsiteX4" fmla="*/ 1492743 w 1583278"/>
                    <a:gd name="connsiteY4" fmla="*/ 1104995 h 1380181"/>
                    <a:gd name="connsiteX5" fmla="*/ 1531551 w 1583278"/>
                    <a:gd name="connsiteY5" fmla="*/ 833273 h 1380181"/>
                    <a:gd name="connsiteX6" fmla="*/ 1519904 w 1583278"/>
                    <a:gd name="connsiteY6" fmla="*/ 625161 h 1380181"/>
                    <a:gd name="connsiteX7" fmla="*/ 1583278 w 1583278"/>
                    <a:gd name="connsiteY7" fmla="*/ 625161 h 1380181"/>
                    <a:gd name="connsiteX8" fmla="*/ 1543457 w 1583278"/>
                    <a:gd name="connsiteY8" fmla="*/ 476085 h 1380181"/>
                    <a:gd name="connsiteX9" fmla="*/ 1465583 w 1583278"/>
                    <a:gd name="connsiteY9" fmla="*/ 353557 h 1380181"/>
                    <a:gd name="connsiteX10" fmla="*/ 1528957 w 1583278"/>
                    <a:gd name="connsiteY10" fmla="*/ 326397 h 1380181"/>
                    <a:gd name="connsiteX11" fmla="*/ 1357719 w 1583278"/>
                    <a:gd name="connsiteY11" fmla="*/ 171285 h 1380181"/>
                    <a:gd name="connsiteX12" fmla="*/ 1112498 w 1583278"/>
                    <a:gd name="connsiteY12" fmla="*/ 118167 h 1380181"/>
                    <a:gd name="connsiteX13" fmla="*/ 1166818 w 1583278"/>
                    <a:gd name="connsiteY13" fmla="*/ 45739 h 1380181"/>
                    <a:gd name="connsiteX14" fmla="*/ 876707 w 1583278"/>
                    <a:gd name="connsiteY14" fmla="*/ 26029 h 1380181"/>
                    <a:gd name="connsiteX15" fmla="*/ 632664 w 1583278"/>
                    <a:gd name="connsiteY15" fmla="*/ 81953 h 1380181"/>
                    <a:gd name="connsiteX16" fmla="*/ 675079 w 1583278"/>
                    <a:gd name="connsiteY16" fmla="*/ 0 h 1380181"/>
                    <a:gd name="connsiteX17" fmla="*/ 443319 w 1583278"/>
                    <a:gd name="connsiteY17" fmla="*/ 90323 h 1380181"/>
                    <a:gd name="connsiteX18" fmla="*/ 348069 w 1583278"/>
                    <a:gd name="connsiteY18" fmla="*/ 171285 h 1380181"/>
                    <a:gd name="connsiteX19" fmla="*/ 278636 w 1583278"/>
                    <a:gd name="connsiteY19" fmla="*/ 287801 h 1380181"/>
                    <a:gd name="connsiteX20" fmla="*/ 211937 w 1583278"/>
                    <a:gd name="connsiteY20" fmla="*/ 234919 h 1380181"/>
                    <a:gd name="connsiteX21" fmla="*/ 169476 w 1583278"/>
                    <a:gd name="connsiteY21" fmla="*/ 418935 h 1380181"/>
                    <a:gd name="connsiteX22" fmla="*/ 160469 w 1583278"/>
                    <a:gd name="connsiteY22" fmla="*/ 605639 h 1380181"/>
                    <a:gd name="connsiteX23" fmla="*/ 104710 w 1583278"/>
                    <a:gd name="connsiteY23" fmla="*/ 573221 h 1380181"/>
                    <a:gd name="connsiteX24" fmla="*/ 128994 w 1583278"/>
                    <a:gd name="connsiteY24" fmla="*/ 890423 h 1380181"/>
                    <a:gd name="connsiteX25" fmla="*/ 6855 w 1583278"/>
                    <a:gd name="connsiteY25" fmla="*/ 1380181 h 1380181"/>
                    <a:gd name="connsiteX26" fmla="*/ 266730 w 1583278"/>
                    <a:gd name="connsiteY26" fmla="*/ 1039239 h 1380181"/>
                    <a:gd name="connsiteX27" fmla="*/ 315793 w 1583278"/>
                    <a:gd name="connsiteY27" fmla="*/ 543680 h 1380181"/>
                    <a:gd name="connsiteX0" fmla="*/ 315793 w 1583278"/>
                    <a:gd name="connsiteY0" fmla="*/ 543680 h 1380181"/>
                    <a:gd name="connsiteX1" fmla="*/ 849947 w 1583278"/>
                    <a:gd name="connsiteY1" fmla="*/ 607054 h 1380181"/>
                    <a:gd name="connsiteX2" fmla="*/ 1329781 w 1583278"/>
                    <a:gd name="connsiteY2" fmla="*/ 462199 h 1380181"/>
                    <a:gd name="connsiteX3" fmla="*/ 1433659 w 1583278"/>
                    <a:gd name="connsiteY3" fmla="*/ 955376 h 1380181"/>
                    <a:gd name="connsiteX4" fmla="*/ 1492743 w 1583278"/>
                    <a:gd name="connsiteY4" fmla="*/ 1104995 h 1380181"/>
                    <a:gd name="connsiteX5" fmla="*/ 1531551 w 1583278"/>
                    <a:gd name="connsiteY5" fmla="*/ 833273 h 1380181"/>
                    <a:gd name="connsiteX6" fmla="*/ 1519904 w 1583278"/>
                    <a:gd name="connsiteY6" fmla="*/ 625161 h 1380181"/>
                    <a:gd name="connsiteX7" fmla="*/ 1583278 w 1583278"/>
                    <a:gd name="connsiteY7" fmla="*/ 625161 h 1380181"/>
                    <a:gd name="connsiteX8" fmla="*/ 1543457 w 1583278"/>
                    <a:gd name="connsiteY8" fmla="*/ 476085 h 1380181"/>
                    <a:gd name="connsiteX9" fmla="*/ 1465583 w 1583278"/>
                    <a:gd name="connsiteY9" fmla="*/ 353557 h 1380181"/>
                    <a:gd name="connsiteX10" fmla="*/ 1528957 w 1583278"/>
                    <a:gd name="connsiteY10" fmla="*/ 326397 h 1380181"/>
                    <a:gd name="connsiteX11" fmla="*/ 1357719 w 1583278"/>
                    <a:gd name="connsiteY11" fmla="*/ 171285 h 1380181"/>
                    <a:gd name="connsiteX12" fmla="*/ 1112498 w 1583278"/>
                    <a:gd name="connsiteY12" fmla="*/ 118167 h 1380181"/>
                    <a:gd name="connsiteX13" fmla="*/ 1166818 w 1583278"/>
                    <a:gd name="connsiteY13" fmla="*/ 45739 h 1380181"/>
                    <a:gd name="connsiteX14" fmla="*/ 876707 w 1583278"/>
                    <a:gd name="connsiteY14" fmla="*/ 26029 h 1380181"/>
                    <a:gd name="connsiteX15" fmla="*/ 632664 w 1583278"/>
                    <a:gd name="connsiteY15" fmla="*/ 81953 h 1380181"/>
                    <a:gd name="connsiteX16" fmla="*/ 675079 w 1583278"/>
                    <a:gd name="connsiteY16" fmla="*/ 0 h 1380181"/>
                    <a:gd name="connsiteX17" fmla="*/ 443319 w 1583278"/>
                    <a:gd name="connsiteY17" fmla="*/ 90323 h 1380181"/>
                    <a:gd name="connsiteX18" fmla="*/ 348069 w 1583278"/>
                    <a:gd name="connsiteY18" fmla="*/ 171285 h 1380181"/>
                    <a:gd name="connsiteX19" fmla="*/ 278636 w 1583278"/>
                    <a:gd name="connsiteY19" fmla="*/ 287801 h 1380181"/>
                    <a:gd name="connsiteX20" fmla="*/ 211937 w 1583278"/>
                    <a:gd name="connsiteY20" fmla="*/ 234919 h 1380181"/>
                    <a:gd name="connsiteX21" fmla="*/ 169476 w 1583278"/>
                    <a:gd name="connsiteY21" fmla="*/ 418935 h 1380181"/>
                    <a:gd name="connsiteX22" fmla="*/ 160469 w 1583278"/>
                    <a:gd name="connsiteY22" fmla="*/ 605639 h 1380181"/>
                    <a:gd name="connsiteX23" fmla="*/ 104710 w 1583278"/>
                    <a:gd name="connsiteY23" fmla="*/ 573221 h 1380181"/>
                    <a:gd name="connsiteX24" fmla="*/ 128994 w 1583278"/>
                    <a:gd name="connsiteY24" fmla="*/ 890423 h 1380181"/>
                    <a:gd name="connsiteX25" fmla="*/ 6855 w 1583278"/>
                    <a:gd name="connsiteY25" fmla="*/ 1380181 h 1380181"/>
                    <a:gd name="connsiteX26" fmla="*/ 195452 w 1583278"/>
                    <a:gd name="connsiteY26" fmla="*/ 1345697 h 1380181"/>
                    <a:gd name="connsiteX27" fmla="*/ 315793 w 1583278"/>
                    <a:gd name="connsiteY27" fmla="*/ 543680 h 1380181"/>
                    <a:gd name="connsiteX0" fmla="*/ 315793 w 1583278"/>
                    <a:gd name="connsiteY0" fmla="*/ 543680 h 1380181"/>
                    <a:gd name="connsiteX1" fmla="*/ 849947 w 1583278"/>
                    <a:gd name="connsiteY1" fmla="*/ 607054 h 1380181"/>
                    <a:gd name="connsiteX2" fmla="*/ 1329781 w 1583278"/>
                    <a:gd name="connsiteY2" fmla="*/ 462199 h 1380181"/>
                    <a:gd name="connsiteX3" fmla="*/ 1433659 w 1583278"/>
                    <a:gd name="connsiteY3" fmla="*/ 955376 h 1380181"/>
                    <a:gd name="connsiteX4" fmla="*/ 1492743 w 1583278"/>
                    <a:gd name="connsiteY4" fmla="*/ 1104995 h 1380181"/>
                    <a:gd name="connsiteX5" fmla="*/ 1531551 w 1583278"/>
                    <a:gd name="connsiteY5" fmla="*/ 833273 h 1380181"/>
                    <a:gd name="connsiteX6" fmla="*/ 1519904 w 1583278"/>
                    <a:gd name="connsiteY6" fmla="*/ 625161 h 1380181"/>
                    <a:gd name="connsiteX7" fmla="*/ 1583278 w 1583278"/>
                    <a:gd name="connsiteY7" fmla="*/ 625161 h 1380181"/>
                    <a:gd name="connsiteX8" fmla="*/ 1543457 w 1583278"/>
                    <a:gd name="connsiteY8" fmla="*/ 476085 h 1380181"/>
                    <a:gd name="connsiteX9" fmla="*/ 1465583 w 1583278"/>
                    <a:gd name="connsiteY9" fmla="*/ 353557 h 1380181"/>
                    <a:gd name="connsiteX10" fmla="*/ 1528957 w 1583278"/>
                    <a:gd name="connsiteY10" fmla="*/ 326397 h 1380181"/>
                    <a:gd name="connsiteX11" fmla="*/ 1357719 w 1583278"/>
                    <a:gd name="connsiteY11" fmla="*/ 171285 h 1380181"/>
                    <a:gd name="connsiteX12" fmla="*/ 1112498 w 1583278"/>
                    <a:gd name="connsiteY12" fmla="*/ 118167 h 1380181"/>
                    <a:gd name="connsiteX13" fmla="*/ 1166818 w 1583278"/>
                    <a:gd name="connsiteY13" fmla="*/ 45739 h 1380181"/>
                    <a:gd name="connsiteX14" fmla="*/ 876707 w 1583278"/>
                    <a:gd name="connsiteY14" fmla="*/ 26029 h 1380181"/>
                    <a:gd name="connsiteX15" fmla="*/ 632664 w 1583278"/>
                    <a:gd name="connsiteY15" fmla="*/ 81953 h 1380181"/>
                    <a:gd name="connsiteX16" fmla="*/ 675079 w 1583278"/>
                    <a:gd name="connsiteY16" fmla="*/ 0 h 1380181"/>
                    <a:gd name="connsiteX17" fmla="*/ 443319 w 1583278"/>
                    <a:gd name="connsiteY17" fmla="*/ 90323 h 1380181"/>
                    <a:gd name="connsiteX18" fmla="*/ 348069 w 1583278"/>
                    <a:gd name="connsiteY18" fmla="*/ 171285 h 1380181"/>
                    <a:gd name="connsiteX19" fmla="*/ 278636 w 1583278"/>
                    <a:gd name="connsiteY19" fmla="*/ 287801 h 1380181"/>
                    <a:gd name="connsiteX20" fmla="*/ 211937 w 1583278"/>
                    <a:gd name="connsiteY20" fmla="*/ 234919 h 1380181"/>
                    <a:gd name="connsiteX21" fmla="*/ 169476 w 1583278"/>
                    <a:gd name="connsiteY21" fmla="*/ 418935 h 1380181"/>
                    <a:gd name="connsiteX22" fmla="*/ 160469 w 1583278"/>
                    <a:gd name="connsiteY22" fmla="*/ 605639 h 1380181"/>
                    <a:gd name="connsiteX23" fmla="*/ 104710 w 1583278"/>
                    <a:gd name="connsiteY23" fmla="*/ 573221 h 1380181"/>
                    <a:gd name="connsiteX24" fmla="*/ 128994 w 1583278"/>
                    <a:gd name="connsiteY24" fmla="*/ 890423 h 1380181"/>
                    <a:gd name="connsiteX25" fmla="*/ 6855 w 1583278"/>
                    <a:gd name="connsiteY25" fmla="*/ 1380181 h 1380181"/>
                    <a:gd name="connsiteX26" fmla="*/ 195452 w 1583278"/>
                    <a:gd name="connsiteY26" fmla="*/ 1345697 h 1380181"/>
                    <a:gd name="connsiteX27" fmla="*/ 315793 w 1583278"/>
                    <a:gd name="connsiteY27" fmla="*/ 543680 h 1380181"/>
                    <a:gd name="connsiteX0" fmla="*/ 315793 w 1583278"/>
                    <a:gd name="connsiteY0" fmla="*/ 543680 h 1419291"/>
                    <a:gd name="connsiteX1" fmla="*/ 849947 w 1583278"/>
                    <a:gd name="connsiteY1" fmla="*/ 607054 h 1419291"/>
                    <a:gd name="connsiteX2" fmla="*/ 1329781 w 1583278"/>
                    <a:gd name="connsiteY2" fmla="*/ 462199 h 1419291"/>
                    <a:gd name="connsiteX3" fmla="*/ 1433659 w 1583278"/>
                    <a:gd name="connsiteY3" fmla="*/ 955376 h 1419291"/>
                    <a:gd name="connsiteX4" fmla="*/ 1492743 w 1583278"/>
                    <a:gd name="connsiteY4" fmla="*/ 1104995 h 1419291"/>
                    <a:gd name="connsiteX5" fmla="*/ 1531551 w 1583278"/>
                    <a:gd name="connsiteY5" fmla="*/ 833273 h 1419291"/>
                    <a:gd name="connsiteX6" fmla="*/ 1519904 w 1583278"/>
                    <a:gd name="connsiteY6" fmla="*/ 625161 h 1419291"/>
                    <a:gd name="connsiteX7" fmla="*/ 1583278 w 1583278"/>
                    <a:gd name="connsiteY7" fmla="*/ 625161 h 1419291"/>
                    <a:gd name="connsiteX8" fmla="*/ 1543457 w 1583278"/>
                    <a:gd name="connsiteY8" fmla="*/ 476085 h 1419291"/>
                    <a:gd name="connsiteX9" fmla="*/ 1465583 w 1583278"/>
                    <a:gd name="connsiteY9" fmla="*/ 353557 h 1419291"/>
                    <a:gd name="connsiteX10" fmla="*/ 1528957 w 1583278"/>
                    <a:gd name="connsiteY10" fmla="*/ 326397 h 1419291"/>
                    <a:gd name="connsiteX11" fmla="*/ 1357719 w 1583278"/>
                    <a:gd name="connsiteY11" fmla="*/ 171285 h 1419291"/>
                    <a:gd name="connsiteX12" fmla="*/ 1112498 w 1583278"/>
                    <a:gd name="connsiteY12" fmla="*/ 118167 h 1419291"/>
                    <a:gd name="connsiteX13" fmla="*/ 1166818 w 1583278"/>
                    <a:gd name="connsiteY13" fmla="*/ 45739 h 1419291"/>
                    <a:gd name="connsiteX14" fmla="*/ 876707 w 1583278"/>
                    <a:gd name="connsiteY14" fmla="*/ 26029 h 1419291"/>
                    <a:gd name="connsiteX15" fmla="*/ 632664 w 1583278"/>
                    <a:gd name="connsiteY15" fmla="*/ 81953 h 1419291"/>
                    <a:gd name="connsiteX16" fmla="*/ 675079 w 1583278"/>
                    <a:gd name="connsiteY16" fmla="*/ 0 h 1419291"/>
                    <a:gd name="connsiteX17" fmla="*/ 443319 w 1583278"/>
                    <a:gd name="connsiteY17" fmla="*/ 90323 h 1419291"/>
                    <a:gd name="connsiteX18" fmla="*/ 348069 w 1583278"/>
                    <a:gd name="connsiteY18" fmla="*/ 171285 h 1419291"/>
                    <a:gd name="connsiteX19" fmla="*/ 278636 w 1583278"/>
                    <a:gd name="connsiteY19" fmla="*/ 287801 h 1419291"/>
                    <a:gd name="connsiteX20" fmla="*/ 211937 w 1583278"/>
                    <a:gd name="connsiteY20" fmla="*/ 234919 h 1419291"/>
                    <a:gd name="connsiteX21" fmla="*/ 169476 w 1583278"/>
                    <a:gd name="connsiteY21" fmla="*/ 418935 h 1419291"/>
                    <a:gd name="connsiteX22" fmla="*/ 160469 w 1583278"/>
                    <a:gd name="connsiteY22" fmla="*/ 605639 h 1419291"/>
                    <a:gd name="connsiteX23" fmla="*/ 104710 w 1583278"/>
                    <a:gd name="connsiteY23" fmla="*/ 573221 h 1419291"/>
                    <a:gd name="connsiteX24" fmla="*/ 128994 w 1583278"/>
                    <a:gd name="connsiteY24" fmla="*/ 890423 h 1419291"/>
                    <a:gd name="connsiteX25" fmla="*/ 6855 w 1583278"/>
                    <a:gd name="connsiteY25" fmla="*/ 1380181 h 1419291"/>
                    <a:gd name="connsiteX26" fmla="*/ 150844 w 1583278"/>
                    <a:gd name="connsiteY26" fmla="*/ 1393330 h 1419291"/>
                    <a:gd name="connsiteX27" fmla="*/ 195452 w 1583278"/>
                    <a:gd name="connsiteY27" fmla="*/ 1345697 h 1419291"/>
                    <a:gd name="connsiteX28" fmla="*/ 315793 w 1583278"/>
                    <a:gd name="connsiteY28" fmla="*/ 543680 h 1419291"/>
                    <a:gd name="connsiteX0" fmla="*/ 240415 w 1507900"/>
                    <a:gd name="connsiteY0" fmla="*/ 543680 h 1445363"/>
                    <a:gd name="connsiteX1" fmla="*/ 774569 w 1507900"/>
                    <a:gd name="connsiteY1" fmla="*/ 607054 h 1445363"/>
                    <a:gd name="connsiteX2" fmla="*/ 1254403 w 1507900"/>
                    <a:gd name="connsiteY2" fmla="*/ 462199 h 1445363"/>
                    <a:gd name="connsiteX3" fmla="*/ 1358281 w 1507900"/>
                    <a:gd name="connsiteY3" fmla="*/ 955376 h 1445363"/>
                    <a:gd name="connsiteX4" fmla="*/ 1417365 w 1507900"/>
                    <a:gd name="connsiteY4" fmla="*/ 1104995 h 1445363"/>
                    <a:gd name="connsiteX5" fmla="*/ 1456173 w 1507900"/>
                    <a:gd name="connsiteY5" fmla="*/ 833273 h 1445363"/>
                    <a:gd name="connsiteX6" fmla="*/ 1444526 w 1507900"/>
                    <a:gd name="connsiteY6" fmla="*/ 625161 h 1445363"/>
                    <a:gd name="connsiteX7" fmla="*/ 1507900 w 1507900"/>
                    <a:gd name="connsiteY7" fmla="*/ 625161 h 1445363"/>
                    <a:gd name="connsiteX8" fmla="*/ 1468079 w 1507900"/>
                    <a:gd name="connsiteY8" fmla="*/ 476085 h 1445363"/>
                    <a:gd name="connsiteX9" fmla="*/ 1390205 w 1507900"/>
                    <a:gd name="connsiteY9" fmla="*/ 353557 h 1445363"/>
                    <a:gd name="connsiteX10" fmla="*/ 1453579 w 1507900"/>
                    <a:gd name="connsiteY10" fmla="*/ 326397 h 1445363"/>
                    <a:gd name="connsiteX11" fmla="*/ 1282341 w 1507900"/>
                    <a:gd name="connsiteY11" fmla="*/ 171285 h 1445363"/>
                    <a:gd name="connsiteX12" fmla="*/ 1037120 w 1507900"/>
                    <a:gd name="connsiteY12" fmla="*/ 118167 h 1445363"/>
                    <a:gd name="connsiteX13" fmla="*/ 1091440 w 1507900"/>
                    <a:gd name="connsiteY13" fmla="*/ 45739 h 1445363"/>
                    <a:gd name="connsiteX14" fmla="*/ 801329 w 1507900"/>
                    <a:gd name="connsiteY14" fmla="*/ 26029 h 1445363"/>
                    <a:gd name="connsiteX15" fmla="*/ 557286 w 1507900"/>
                    <a:gd name="connsiteY15" fmla="*/ 81953 h 1445363"/>
                    <a:gd name="connsiteX16" fmla="*/ 599701 w 1507900"/>
                    <a:gd name="connsiteY16" fmla="*/ 0 h 1445363"/>
                    <a:gd name="connsiteX17" fmla="*/ 367941 w 1507900"/>
                    <a:gd name="connsiteY17" fmla="*/ 90323 h 1445363"/>
                    <a:gd name="connsiteX18" fmla="*/ 272691 w 1507900"/>
                    <a:gd name="connsiteY18" fmla="*/ 171285 h 1445363"/>
                    <a:gd name="connsiteX19" fmla="*/ 203258 w 1507900"/>
                    <a:gd name="connsiteY19" fmla="*/ 287801 h 1445363"/>
                    <a:gd name="connsiteX20" fmla="*/ 136559 w 1507900"/>
                    <a:gd name="connsiteY20" fmla="*/ 234919 h 1445363"/>
                    <a:gd name="connsiteX21" fmla="*/ 94098 w 1507900"/>
                    <a:gd name="connsiteY21" fmla="*/ 418935 h 1445363"/>
                    <a:gd name="connsiteX22" fmla="*/ 85091 w 1507900"/>
                    <a:gd name="connsiteY22" fmla="*/ 605639 h 1445363"/>
                    <a:gd name="connsiteX23" fmla="*/ 29332 w 1507900"/>
                    <a:gd name="connsiteY23" fmla="*/ 573221 h 1445363"/>
                    <a:gd name="connsiteX24" fmla="*/ 53616 w 1507900"/>
                    <a:gd name="connsiteY24" fmla="*/ 890423 h 1445363"/>
                    <a:gd name="connsiteX25" fmla="*/ 10674 w 1507900"/>
                    <a:gd name="connsiteY25" fmla="*/ 1415541 h 1445363"/>
                    <a:gd name="connsiteX26" fmla="*/ 75466 w 1507900"/>
                    <a:gd name="connsiteY26" fmla="*/ 1393330 h 1445363"/>
                    <a:gd name="connsiteX27" fmla="*/ 120074 w 1507900"/>
                    <a:gd name="connsiteY27" fmla="*/ 1345697 h 1445363"/>
                    <a:gd name="connsiteX28" fmla="*/ 240415 w 1507900"/>
                    <a:gd name="connsiteY28" fmla="*/ 543680 h 1445363"/>
                    <a:gd name="connsiteX0" fmla="*/ 240415 w 1507900"/>
                    <a:gd name="connsiteY0" fmla="*/ 543680 h 1445363"/>
                    <a:gd name="connsiteX1" fmla="*/ 774569 w 1507900"/>
                    <a:gd name="connsiteY1" fmla="*/ 607054 h 1445363"/>
                    <a:gd name="connsiteX2" fmla="*/ 1254403 w 1507900"/>
                    <a:gd name="connsiteY2" fmla="*/ 462199 h 1445363"/>
                    <a:gd name="connsiteX3" fmla="*/ 1358281 w 1507900"/>
                    <a:gd name="connsiteY3" fmla="*/ 955376 h 1445363"/>
                    <a:gd name="connsiteX4" fmla="*/ 1449045 w 1507900"/>
                    <a:gd name="connsiteY4" fmla="*/ 1234651 h 1445363"/>
                    <a:gd name="connsiteX5" fmla="*/ 1456173 w 1507900"/>
                    <a:gd name="connsiteY5" fmla="*/ 833273 h 1445363"/>
                    <a:gd name="connsiteX6" fmla="*/ 1444526 w 1507900"/>
                    <a:gd name="connsiteY6" fmla="*/ 625161 h 1445363"/>
                    <a:gd name="connsiteX7" fmla="*/ 1507900 w 1507900"/>
                    <a:gd name="connsiteY7" fmla="*/ 625161 h 1445363"/>
                    <a:gd name="connsiteX8" fmla="*/ 1468079 w 1507900"/>
                    <a:gd name="connsiteY8" fmla="*/ 476085 h 1445363"/>
                    <a:gd name="connsiteX9" fmla="*/ 1390205 w 1507900"/>
                    <a:gd name="connsiteY9" fmla="*/ 353557 h 1445363"/>
                    <a:gd name="connsiteX10" fmla="*/ 1453579 w 1507900"/>
                    <a:gd name="connsiteY10" fmla="*/ 326397 h 1445363"/>
                    <a:gd name="connsiteX11" fmla="*/ 1282341 w 1507900"/>
                    <a:gd name="connsiteY11" fmla="*/ 171285 h 1445363"/>
                    <a:gd name="connsiteX12" fmla="*/ 1037120 w 1507900"/>
                    <a:gd name="connsiteY12" fmla="*/ 118167 h 1445363"/>
                    <a:gd name="connsiteX13" fmla="*/ 1091440 w 1507900"/>
                    <a:gd name="connsiteY13" fmla="*/ 45739 h 1445363"/>
                    <a:gd name="connsiteX14" fmla="*/ 801329 w 1507900"/>
                    <a:gd name="connsiteY14" fmla="*/ 26029 h 1445363"/>
                    <a:gd name="connsiteX15" fmla="*/ 557286 w 1507900"/>
                    <a:gd name="connsiteY15" fmla="*/ 81953 h 1445363"/>
                    <a:gd name="connsiteX16" fmla="*/ 599701 w 1507900"/>
                    <a:gd name="connsiteY16" fmla="*/ 0 h 1445363"/>
                    <a:gd name="connsiteX17" fmla="*/ 367941 w 1507900"/>
                    <a:gd name="connsiteY17" fmla="*/ 90323 h 1445363"/>
                    <a:gd name="connsiteX18" fmla="*/ 272691 w 1507900"/>
                    <a:gd name="connsiteY18" fmla="*/ 171285 h 1445363"/>
                    <a:gd name="connsiteX19" fmla="*/ 203258 w 1507900"/>
                    <a:gd name="connsiteY19" fmla="*/ 287801 h 1445363"/>
                    <a:gd name="connsiteX20" fmla="*/ 136559 w 1507900"/>
                    <a:gd name="connsiteY20" fmla="*/ 234919 h 1445363"/>
                    <a:gd name="connsiteX21" fmla="*/ 94098 w 1507900"/>
                    <a:gd name="connsiteY21" fmla="*/ 418935 h 1445363"/>
                    <a:gd name="connsiteX22" fmla="*/ 85091 w 1507900"/>
                    <a:gd name="connsiteY22" fmla="*/ 605639 h 1445363"/>
                    <a:gd name="connsiteX23" fmla="*/ 29332 w 1507900"/>
                    <a:gd name="connsiteY23" fmla="*/ 573221 h 1445363"/>
                    <a:gd name="connsiteX24" fmla="*/ 53616 w 1507900"/>
                    <a:gd name="connsiteY24" fmla="*/ 890423 h 1445363"/>
                    <a:gd name="connsiteX25" fmla="*/ 10674 w 1507900"/>
                    <a:gd name="connsiteY25" fmla="*/ 1415541 h 1445363"/>
                    <a:gd name="connsiteX26" fmla="*/ 75466 w 1507900"/>
                    <a:gd name="connsiteY26" fmla="*/ 1393330 h 1445363"/>
                    <a:gd name="connsiteX27" fmla="*/ 120074 w 1507900"/>
                    <a:gd name="connsiteY27" fmla="*/ 1345697 h 1445363"/>
                    <a:gd name="connsiteX28" fmla="*/ 240415 w 1507900"/>
                    <a:gd name="connsiteY28" fmla="*/ 543680 h 1445363"/>
                    <a:gd name="connsiteX0" fmla="*/ 240415 w 1507900"/>
                    <a:gd name="connsiteY0" fmla="*/ 543680 h 1445363"/>
                    <a:gd name="connsiteX1" fmla="*/ 774569 w 1507900"/>
                    <a:gd name="connsiteY1" fmla="*/ 607054 h 1445363"/>
                    <a:gd name="connsiteX2" fmla="*/ 1254403 w 1507900"/>
                    <a:gd name="connsiteY2" fmla="*/ 462199 h 1445363"/>
                    <a:gd name="connsiteX3" fmla="*/ 1397879 w 1507900"/>
                    <a:gd name="connsiteY3" fmla="*/ 1238259 h 1445363"/>
                    <a:gd name="connsiteX4" fmla="*/ 1449045 w 1507900"/>
                    <a:gd name="connsiteY4" fmla="*/ 1234651 h 1445363"/>
                    <a:gd name="connsiteX5" fmla="*/ 1456173 w 1507900"/>
                    <a:gd name="connsiteY5" fmla="*/ 833273 h 1445363"/>
                    <a:gd name="connsiteX6" fmla="*/ 1444526 w 1507900"/>
                    <a:gd name="connsiteY6" fmla="*/ 625161 h 1445363"/>
                    <a:gd name="connsiteX7" fmla="*/ 1507900 w 1507900"/>
                    <a:gd name="connsiteY7" fmla="*/ 625161 h 1445363"/>
                    <a:gd name="connsiteX8" fmla="*/ 1468079 w 1507900"/>
                    <a:gd name="connsiteY8" fmla="*/ 476085 h 1445363"/>
                    <a:gd name="connsiteX9" fmla="*/ 1390205 w 1507900"/>
                    <a:gd name="connsiteY9" fmla="*/ 353557 h 1445363"/>
                    <a:gd name="connsiteX10" fmla="*/ 1453579 w 1507900"/>
                    <a:gd name="connsiteY10" fmla="*/ 326397 h 1445363"/>
                    <a:gd name="connsiteX11" fmla="*/ 1282341 w 1507900"/>
                    <a:gd name="connsiteY11" fmla="*/ 171285 h 1445363"/>
                    <a:gd name="connsiteX12" fmla="*/ 1037120 w 1507900"/>
                    <a:gd name="connsiteY12" fmla="*/ 118167 h 1445363"/>
                    <a:gd name="connsiteX13" fmla="*/ 1091440 w 1507900"/>
                    <a:gd name="connsiteY13" fmla="*/ 45739 h 1445363"/>
                    <a:gd name="connsiteX14" fmla="*/ 801329 w 1507900"/>
                    <a:gd name="connsiteY14" fmla="*/ 26029 h 1445363"/>
                    <a:gd name="connsiteX15" fmla="*/ 557286 w 1507900"/>
                    <a:gd name="connsiteY15" fmla="*/ 81953 h 1445363"/>
                    <a:gd name="connsiteX16" fmla="*/ 599701 w 1507900"/>
                    <a:gd name="connsiteY16" fmla="*/ 0 h 1445363"/>
                    <a:gd name="connsiteX17" fmla="*/ 367941 w 1507900"/>
                    <a:gd name="connsiteY17" fmla="*/ 90323 h 1445363"/>
                    <a:gd name="connsiteX18" fmla="*/ 272691 w 1507900"/>
                    <a:gd name="connsiteY18" fmla="*/ 171285 h 1445363"/>
                    <a:gd name="connsiteX19" fmla="*/ 203258 w 1507900"/>
                    <a:gd name="connsiteY19" fmla="*/ 287801 h 1445363"/>
                    <a:gd name="connsiteX20" fmla="*/ 136559 w 1507900"/>
                    <a:gd name="connsiteY20" fmla="*/ 234919 h 1445363"/>
                    <a:gd name="connsiteX21" fmla="*/ 94098 w 1507900"/>
                    <a:gd name="connsiteY21" fmla="*/ 418935 h 1445363"/>
                    <a:gd name="connsiteX22" fmla="*/ 85091 w 1507900"/>
                    <a:gd name="connsiteY22" fmla="*/ 605639 h 1445363"/>
                    <a:gd name="connsiteX23" fmla="*/ 29332 w 1507900"/>
                    <a:gd name="connsiteY23" fmla="*/ 573221 h 1445363"/>
                    <a:gd name="connsiteX24" fmla="*/ 53616 w 1507900"/>
                    <a:gd name="connsiteY24" fmla="*/ 890423 h 1445363"/>
                    <a:gd name="connsiteX25" fmla="*/ 10674 w 1507900"/>
                    <a:gd name="connsiteY25" fmla="*/ 1415541 h 1445363"/>
                    <a:gd name="connsiteX26" fmla="*/ 75466 w 1507900"/>
                    <a:gd name="connsiteY26" fmla="*/ 1393330 h 1445363"/>
                    <a:gd name="connsiteX27" fmla="*/ 120074 w 1507900"/>
                    <a:gd name="connsiteY27" fmla="*/ 1345697 h 1445363"/>
                    <a:gd name="connsiteX28" fmla="*/ 240415 w 1507900"/>
                    <a:gd name="connsiteY28" fmla="*/ 543680 h 1445363"/>
                    <a:gd name="connsiteX0" fmla="*/ 240415 w 1507900"/>
                    <a:gd name="connsiteY0" fmla="*/ 543680 h 1445363"/>
                    <a:gd name="connsiteX1" fmla="*/ 774570 w 1507900"/>
                    <a:gd name="connsiteY1" fmla="*/ 447934 h 1445363"/>
                    <a:gd name="connsiteX2" fmla="*/ 1254403 w 1507900"/>
                    <a:gd name="connsiteY2" fmla="*/ 462199 h 1445363"/>
                    <a:gd name="connsiteX3" fmla="*/ 1397879 w 1507900"/>
                    <a:gd name="connsiteY3" fmla="*/ 1238259 h 1445363"/>
                    <a:gd name="connsiteX4" fmla="*/ 1449045 w 1507900"/>
                    <a:gd name="connsiteY4" fmla="*/ 1234651 h 1445363"/>
                    <a:gd name="connsiteX5" fmla="*/ 1456173 w 1507900"/>
                    <a:gd name="connsiteY5" fmla="*/ 833273 h 1445363"/>
                    <a:gd name="connsiteX6" fmla="*/ 1444526 w 1507900"/>
                    <a:gd name="connsiteY6" fmla="*/ 625161 h 1445363"/>
                    <a:gd name="connsiteX7" fmla="*/ 1507900 w 1507900"/>
                    <a:gd name="connsiteY7" fmla="*/ 625161 h 1445363"/>
                    <a:gd name="connsiteX8" fmla="*/ 1468079 w 1507900"/>
                    <a:gd name="connsiteY8" fmla="*/ 476085 h 1445363"/>
                    <a:gd name="connsiteX9" fmla="*/ 1390205 w 1507900"/>
                    <a:gd name="connsiteY9" fmla="*/ 353557 h 1445363"/>
                    <a:gd name="connsiteX10" fmla="*/ 1453579 w 1507900"/>
                    <a:gd name="connsiteY10" fmla="*/ 326397 h 1445363"/>
                    <a:gd name="connsiteX11" fmla="*/ 1282341 w 1507900"/>
                    <a:gd name="connsiteY11" fmla="*/ 171285 h 1445363"/>
                    <a:gd name="connsiteX12" fmla="*/ 1037120 w 1507900"/>
                    <a:gd name="connsiteY12" fmla="*/ 118167 h 1445363"/>
                    <a:gd name="connsiteX13" fmla="*/ 1091440 w 1507900"/>
                    <a:gd name="connsiteY13" fmla="*/ 45739 h 1445363"/>
                    <a:gd name="connsiteX14" fmla="*/ 801329 w 1507900"/>
                    <a:gd name="connsiteY14" fmla="*/ 26029 h 1445363"/>
                    <a:gd name="connsiteX15" fmla="*/ 557286 w 1507900"/>
                    <a:gd name="connsiteY15" fmla="*/ 81953 h 1445363"/>
                    <a:gd name="connsiteX16" fmla="*/ 599701 w 1507900"/>
                    <a:gd name="connsiteY16" fmla="*/ 0 h 1445363"/>
                    <a:gd name="connsiteX17" fmla="*/ 367941 w 1507900"/>
                    <a:gd name="connsiteY17" fmla="*/ 90323 h 1445363"/>
                    <a:gd name="connsiteX18" fmla="*/ 272691 w 1507900"/>
                    <a:gd name="connsiteY18" fmla="*/ 171285 h 1445363"/>
                    <a:gd name="connsiteX19" fmla="*/ 203258 w 1507900"/>
                    <a:gd name="connsiteY19" fmla="*/ 287801 h 1445363"/>
                    <a:gd name="connsiteX20" fmla="*/ 136559 w 1507900"/>
                    <a:gd name="connsiteY20" fmla="*/ 234919 h 1445363"/>
                    <a:gd name="connsiteX21" fmla="*/ 94098 w 1507900"/>
                    <a:gd name="connsiteY21" fmla="*/ 418935 h 1445363"/>
                    <a:gd name="connsiteX22" fmla="*/ 85091 w 1507900"/>
                    <a:gd name="connsiteY22" fmla="*/ 605639 h 1445363"/>
                    <a:gd name="connsiteX23" fmla="*/ 29332 w 1507900"/>
                    <a:gd name="connsiteY23" fmla="*/ 573221 h 1445363"/>
                    <a:gd name="connsiteX24" fmla="*/ 53616 w 1507900"/>
                    <a:gd name="connsiteY24" fmla="*/ 890423 h 1445363"/>
                    <a:gd name="connsiteX25" fmla="*/ 10674 w 1507900"/>
                    <a:gd name="connsiteY25" fmla="*/ 1415541 h 1445363"/>
                    <a:gd name="connsiteX26" fmla="*/ 75466 w 1507900"/>
                    <a:gd name="connsiteY26" fmla="*/ 1393330 h 1445363"/>
                    <a:gd name="connsiteX27" fmla="*/ 120074 w 1507900"/>
                    <a:gd name="connsiteY27" fmla="*/ 1345697 h 1445363"/>
                    <a:gd name="connsiteX28" fmla="*/ 240415 w 1507900"/>
                    <a:gd name="connsiteY28" fmla="*/ 543680 h 1445363"/>
                    <a:gd name="connsiteX0" fmla="*/ 240415 w 1507900"/>
                    <a:gd name="connsiteY0" fmla="*/ 543680 h 1445363"/>
                    <a:gd name="connsiteX1" fmla="*/ 774570 w 1507900"/>
                    <a:gd name="connsiteY1" fmla="*/ 474456 h 1445363"/>
                    <a:gd name="connsiteX2" fmla="*/ 1254403 w 1507900"/>
                    <a:gd name="connsiteY2" fmla="*/ 462199 h 1445363"/>
                    <a:gd name="connsiteX3" fmla="*/ 1397879 w 1507900"/>
                    <a:gd name="connsiteY3" fmla="*/ 1238259 h 1445363"/>
                    <a:gd name="connsiteX4" fmla="*/ 1449045 w 1507900"/>
                    <a:gd name="connsiteY4" fmla="*/ 1234651 h 1445363"/>
                    <a:gd name="connsiteX5" fmla="*/ 1456173 w 1507900"/>
                    <a:gd name="connsiteY5" fmla="*/ 833273 h 1445363"/>
                    <a:gd name="connsiteX6" fmla="*/ 1444526 w 1507900"/>
                    <a:gd name="connsiteY6" fmla="*/ 625161 h 1445363"/>
                    <a:gd name="connsiteX7" fmla="*/ 1507900 w 1507900"/>
                    <a:gd name="connsiteY7" fmla="*/ 625161 h 1445363"/>
                    <a:gd name="connsiteX8" fmla="*/ 1468079 w 1507900"/>
                    <a:gd name="connsiteY8" fmla="*/ 476085 h 1445363"/>
                    <a:gd name="connsiteX9" fmla="*/ 1390205 w 1507900"/>
                    <a:gd name="connsiteY9" fmla="*/ 353557 h 1445363"/>
                    <a:gd name="connsiteX10" fmla="*/ 1453579 w 1507900"/>
                    <a:gd name="connsiteY10" fmla="*/ 326397 h 1445363"/>
                    <a:gd name="connsiteX11" fmla="*/ 1282341 w 1507900"/>
                    <a:gd name="connsiteY11" fmla="*/ 171285 h 1445363"/>
                    <a:gd name="connsiteX12" fmla="*/ 1037120 w 1507900"/>
                    <a:gd name="connsiteY12" fmla="*/ 118167 h 1445363"/>
                    <a:gd name="connsiteX13" fmla="*/ 1091440 w 1507900"/>
                    <a:gd name="connsiteY13" fmla="*/ 45739 h 1445363"/>
                    <a:gd name="connsiteX14" fmla="*/ 801329 w 1507900"/>
                    <a:gd name="connsiteY14" fmla="*/ 26029 h 1445363"/>
                    <a:gd name="connsiteX15" fmla="*/ 557286 w 1507900"/>
                    <a:gd name="connsiteY15" fmla="*/ 81953 h 1445363"/>
                    <a:gd name="connsiteX16" fmla="*/ 599701 w 1507900"/>
                    <a:gd name="connsiteY16" fmla="*/ 0 h 1445363"/>
                    <a:gd name="connsiteX17" fmla="*/ 367941 w 1507900"/>
                    <a:gd name="connsiteY17" fmla="*/ 90323 h 1445363"/>
                    <a:gd name="connsiteX18" fmla="*/ 272691 w 1507900"/>
                    <a:gd name="connsiteY18" fmla="*/ 171285 h 1445363"/>
                    <a:gd name="connsiteX19" fmla="*/ 203258 w 1507900"/>
                    <a:gd name="connsiteY19" fmla="*/ 287801 h 1445363"/>
                    <a:gd name="connsiteX20" fmla="*/ 136559 w 1507900"/>
                    <a:gd name="connsiteY20" fmla="*/ 234919 h 1445363"/>
                    <a:gd name="connsiteX21" fmla="*/ 94098 w 1507900"/>
                    <a:gd name="connsiteY21" fmla="*/ 418935 h 1445363"/>
                    <a:gd name="connsiteX22" fmla="*/ 85091 w 1507900"/>
                    <a:gd name="connsiteY22" fmla="*/ 605639 h 1445363"/>
                    <a:gd name="connsiteX23" fmla="*/ 29332 w 1507900"/>
                    <a:gd name="connsiteY23" fmla="*/ 573221 h 1445363"/>
                    <a:gd name="connsiteX24" fmla="*/ 53616 w 1507900"/>
                    <a:gd name="connsiteY24" fmla="*/ 890423 h 1445363"/>
                    <a:gd name="connsiteX25" fmla="*/ 10674 w 1507900"/>
                    <a:gd name="connsiteY25" fmla="*/ 1415541 h 1445363"/>
                    <a:gd name="connsiteX26" fmla="*/ 75466 w 1507900"/>
                    <a:gd name="connsiteY26" fmla="*/ 1393330 h 1445363"/>
                    <a:gd name="connsiteX27" fmla="*/ 120074 w 1507900"/>
                    <a:gd name="connsiteY27" fmla="*/ 1345697 h 1445363"/>
                    <a:gd name="connsiteX28" fmla="*/ 240415 w 1507900"/>
                    <a:gd name="connsiteY28" fmla="*/ 543680 h 1445363"/>
                    <a:gd name="connsiteX0" fmla="*/ 240415 w 1507900"/>
                    <a:gd name="connsiteY0" fmla="*/ 543680 h 1445363"/>
                    <a:gd name="connsiteX1" fmla="*/ 774570 w 1507900"/>
                    <a:gd name="connsiteY1" fmla="*/ 474456 h 1445363"/>
                    <a:gd name="connsiteX2" fmla="*/ 1254403 w 1507900"/>
                    <a:gd name="connsiteY2" fmla="*/ 462199 h 1445363"/>
                    <a:gd name="connsiteX3" fmla="*/ 1397879 w 1507900"/>
                    <a:gd name="connsiteY3" fmla="*/ 1238259 h 1445363"/>
                    <a:gd name="connsiteX4" fmla="*/ 1449045 w 1507900"/>
                    <a:gd name="connsiteY4" fmla="*/ 1234651 h 1445363"/>
                    <a:gd name="connsiteX5" fmla="*/ 1456173 w 1507900"/>
                    <a:gd name="connsiteY5" fmla="*/ 833273 h 1445363"/>
                    <a:gd name="connsiteX6" fmla="*/ 1444526 w 1507900"/>
                    <a:gd name="connsiteY6" fmla="*/ 625161 h 1445363"/>
                    <a:gd name="connsiteX7" fmla="*/ 1507900 w 1507900"/>
                    <a:gd name="connsiteY7" fmla="*/ 625161 h 1445363"/>
                    <a:gd name="connsiteX8" fmla="*/ 1468079 w 1507900"/>
                    <a:gd name="connsiteY8" fmla="*/ 476085 h 1445363"/>
                    <a:gd name="connsiteX9" fmla="*/ 1390205 w 1507900"/>
                    <a:gd name="connsiteY9" fmla="*/ 353557 h 1445363"/>
                    <a:gd name="connsiteX10" fmla="*/ 1453579 w 1507900"/>
                    <a:gd name="connsiteY10" fmla="*/ 326397 h 1445363"/>
                    <a:gd name="connsiteX11" fmla="*/ 1282341 w 1507900"/>
                    <a:gd name="connsiteY11" fmla="*/ 171285 h 1445363"/>
                    <a:gd name="connsiteX12" fmla="*/ 1037120 w 1507900"/>
                    <a:gd name="connsiteY12" fmla="*/ 118167 h 1445363"/>
                    <a:gd name="connsiteX13" fmla="*/ 1091440 w 1507900"/>
                    <a:gd name="connsiteY13" fmla="*/ 45739 h 1445363"/>
                    <a:gd name="connsiteX14" fmla="*/ 801329 w 1507900"/>
                    <a:gd name="connsiteY14" fmla="*/ 26029 h 1445363"/>
                    <a:gd name="connsiteX15" fmla="*/ 557286 w 1507900"/>
                    <a:gd name="connsiteY15" fmla="*/ 81953 h 1445363"/>
                    <a:gd name="connsiteX16" fmla="*/ 599701 w 1507900"/>
                    <a:gd name="connsiteY16" fmla="*/ 0 h 1445363"/>
                    <a:gd name="connsiteX17" fmla="*/ 367941 w 1507900"/>
                    <a:gd name="connsiteY17" fmla="*/ 90323 h 1445363"/>
                    <a:gd name="connsiteX18" fmla="*/ 272691 w 1507900"/>
                    <a:gd name="connsiteY18" fmla="*/ 171285 h 1445363"/>
                    <a:gd name="connsiteX19" fmla="*/ 203258 w 1507900"/>
                    <a:gd name="connsiteY19" fmla="*/ 287801 h 1445363"/>
                    <a:gd name="connsiteX20" fmla="*/ 136559 w 1507900"/>
                    <a:gd name="connsiteY20" fmla="*/ 234919 h 1445363"/>
                    <a:gd name="connsiteX21" fmla="*/ 94098 w 1507900"/>
                    <a:gd name="connsiteY21" fmla="*/ 418935 h 1445363"/>
                    <a:gd name="connsiteX22" fmla="*/ 85091 w 1507900"/>
                    <a:gd name="connsiteY22" fmla="*/ 605639 h 1445363"/>
                    <a:gd name="connsiteX23" fmla="*/ 29332 w 1507900"/>
                    <a:gd name="connsiteY23" fmla="*/ 573221 h 1445363"/>
                    <a:gd name="connsiteX24" fmla="*/ 53616 w 1507900"/>
                    <a:gd name="connsiteY24" fmla="*/ 890423 h 1445363"/>
                    <a:gd name="connsiteX25" fmla="*/ 10674 w 1507900"/>
                    <a:gd name="connsiteY25" fmla="*/ 1415541 h 1445363"/>
                    <a:gd name="connsiteX26" fmla="*/ 75466 w 1507900"/>
                    <a:gd name="connsiteY26" fmla="*/ 1393330 h 1445363"/>
                    <a:gd name="connsiteX27" fmla="*/ 120074 w 1507900"/>
                    <a:gd name="connsiteY27" fmla="*/ 1345697 h 1445363"/>
                    <a:gd name="connsiteX28" fmla="*/ 240415 w 1507900"/>
                    <a:gd name="connsiteY28" fmla="*/ 543680 h 1445363"/>
                    <a:gd name="connsiteX0" fmla="*/ 240415 w 1507900"/>
                    <a:gd name="connsiteY0" fmla="*/ 543680 h 1445363"/>
                    <a:gd name="connsiteX1" fmla="*/ 774570 w 1507900"/>
                    <a:gd name="connsiteY1" fmla="*/ 474456 h 1445363"/>
                    <a:gd name="connsiteX2" fmla="*/ 1254403 w 1507900"/>
                    <a:gd name="connsiteY2" fmla="*/ 462199 h 1445363"/>
                    <a:gd name="connsiteX3" fmla="*/ 1397879 w 1507900"/>
                    <a:gd name="connsiteY3" fmla="*/ 1238259 h 1445363"/>
                    <a:gd name="connsiteX4" fmla="*/ 1449045 w 1507900"/>
                    <a:gd name="connsiteY4" fmla="*/ 1234651 h 1445363"/>
                    <a:gd name="connsiteX5" fmla="*/ 1456173 w 1507900"/>
                    <a:gd name="connsiteY5" fmla="*/ 833273 h 1445363"/>
                    <a:gd name="connsiteX6" fmla="*/ 1444526 w 1507900"/>
                    <a:gd name="connsiteY6" fmla="*/ 625161 h 1445363"/>
                    <a:gd name="connsiteX7" fmla="*/ 1507900 w 1507900"/>
                    <a:gd name="connsiteY7" fmla="*/ 625161 h 1445363"/>
                    <a:gd name="connsiteX8" fmla="*/ 1468079 w 1507900"/>
                    <a:gd name="connsiteY8" fmla="*/ 476085 h 1445363"/>
                    <a:gd name="connsiteX9" fmla="*/ 1390205 w 1507900"/>
                    <a:gd name="connsiteY9" fmla="*/ 353557 h 1445363"/>
                    <a:gd name="connsiteX10" fmla="*/ 1453579 w 1507900"/>
                    <a:gd name="connsiteY10" fmla="*/ 326397 h 1445363"/>
                    <a:gd name="connsiteX11" fmla="*/ 1282341 w 1507900"/>
                    <a:gd name="connsiteY11" fmla="*/ 171285 h 1445363"/>
                    <a:gd name="connsiteX12" fmla="*/ 1037120 w 1507900"/>
                    <a:gd name="connsiteY12" fmla="*/ 118167 h 1445363"/>
                    <a:gd name="connsiteX13" fmla="*/ 1091440 w 1507900"/>
                    <a:gd name="connsiteY13" fmla="*/ 45739 h 1445363"/>
                    <a:gd name="connsiteX14" fmla="*/ 801329 w 1507900"/>
                    <a:gd name="connsiteY14" fmla="*/ 26029 h 1445363"/>
                    <a:gd name="connsiteX15" fmla="*/ 557286 w 1507900"/>
                    <a:gd name="connsiteY15" fmla="*/ 81953 h 1445363"/>
                    <a:gd name="connsiteX16" fmla="*/ 599701 w 1507900"/>
                    <a:gd name="connsiteY16" fmla="*/ 0 h 1445363"/>
                    <a:gd name="connsiteX17" fmla="*/ 367941 w 1507900"/>
                    <a:gd name="connsiteY17" fmla="*/ 90323 h 1445363"/>
                    <a:gd name="connsiteX18" fmla="*/ 272691 w 1507900"/>
                    <a:gd name="connsiteY18" fmla="*/ 171285 h 1445363"/>
                    <a:gd name="connsiteX19" fmla="*/ 203258 w 1507900"/>
                    <a:gd name="connsiteY19" fmla="*/ 287801 h 1445363"/>
                    <a:gd name="connsiteX20" fmla="*/ 136559 w 1507900"/>
                    <a:gd name="connsiteY20" fmla="*/ 234919 h 1445363"/>
                    <a:gd name="connsiteX21" fmla="*/ 94098 w 1507900"/>
                    <a:gd name="connsiteY21" fmla="*/ 418935 h 1445363"/>
                    <a:gd name="connsiteX22" fmla="*/ 85091 w 1507900"/>
                    <a:gd name="connsiteY22" fmla="*/ 605639 h 1445363"/>
                    <a:gd name="connsiteX23" fmla="*/ 29332 w 1507900"/>
                    <a:gd name="connsiteY23" fmla="*/ 573221 h 1445363"/>
                    <a:gd name="connsiteX24" fmla="*/ 53616 w 1507900"/>
                    <a:gd name="connsiteY24" fmla="*/ 890423 h 1445363"/>
                    <a:gd name="connsiteX25" fmla="*/ 10674 w 1507900"/>
                    <a:gd name="connsiteY25" fmla="*/ 1415541 h 1445363"/>
                    <a:gd name="connsiteX26" fmla="*/ 75466 w 1507900"/>
                    <a:gd name="connsiteY26" fmla="*/ 1393330 h 1445363"/>
                    <a:gd name="connsiteX27" fmla="*/ 120074 w 1507900"/>
                    <a:gd name="connsiteY27" fmla="*/ 1345697 h 1445363"/>
                    <a:gd name="connsiteX28" fmla="*/ 240415 w 1507900"/>
                    <a:gd name="connsiteY28" fmla="*/ 543680 h 1445363"/>
                    <a:gd name="connsiteX0" fmla="*/ 240415 w 1507900"/>
                    <a:gd name="connsiteY0" fmla="*/ 543680 h 1445363"/>
                    <a:gd name="connsiteX1" fmla="*/ 774570 w 1507900"/>
                    <a:gd name="connsiteY1" fmla="*/ 474456 h 1445363"/>
                    <a:gd name="connsiteX2" fmla="*/ 1254403 w 1507900"/>
                    <a:gd name="connsiteY2" fmla="*/ 462199 h 1445363"/>
                    <a:gd name="connsiteX3" fmla="*/ 1397879 w 1507900"/>
                    <a:gd name="connsiteY3" fmla="*/ 1238259 h 1445363"/>
                    <a:gd name="connsiteX4" fmla="*/ 1449045 w 1507900"/>
                    <a:gd name="connsiteY4" fmla="*/ 1234651 h 1445363"/>
                    <a:gd name="connsiteX5" fmla="*/ 1456173 w 1507900"/>
                    <a:gd name="connsiteY5" fmla="*/ 833273 h 1445363"/>
                    <a:gd name="connsiteX6" fmla="*/ 1444526 w 1507900"/>
                    <a:gd name="connsiteY6" fmla="*/ 625161 h 1445363"/>
                    <a:gd name="connsiteX7" fmla="*/ 1507900 w 1507900"/>
                    <a:gd name="connsiteY7" fmla="*/ 625161 h 1445363"/>
                    <a:gd name="connsiteX8" fmla="*/ 1468079 w 1507900"/>
                    <a:gd name="connsiteY8" fmla="*/ 476085 h 1445363"/>
                    <a:gd name="connsiteX9" fmla="*/ 1390205 w 1507900"/>
                    <a:gd name="connsiteY9" fmla="*/ 353557 h 1445363"/>
                    <a:gd name="connsiteX10" fmla="*/ 1453579 w 1507900"/>
                    <a:gd name="connsiteY10" fmla="*/ 326397 h 1445363"/>
                    <a:gd name="connsiteX11" fmla="*/ 1282341 w 1507900"/>
                    <a:gd name="connsiteY11" fmla="*/ 171285 h 1445363"/>
                    <a:gd name="connsiteX12" fmla="*/ 1037120 w 1507900"/>
                    <a:gd name="connsiteY12" fmla="*/ 118167 h 1445363"/>
                    <a:gd name="connsiteX13" fmla="*/ 1091440 w 1507900"/>
                    <a:gd name="connsiteY13" fmla="*/ 45739 h 1445363"/>
                    <a:gd name="connsiteX14" fmla="*/ 801329 w 1507900"/>
                    <a:gd name="connsiteY14" fmla="*/ 26029 h 1445363"/>
                    <a:gd name="connsiteX15" fmla="*/ 557286 w 1507900"/>
                    <a:gd name="connsiteY15" fmla="*/ 81953 h 1445363"/>
                    <a:gd name="connsiteX16" fmla="*/ 599701 w 1507900"/>
                    <a:gd name="connsiteY16" fmla="*/ 0 h 1445363"/>
                    <a:gd name="connsiteX17" fmla="*/ 367941 w 1507900"/>
                    <a:gd name="connsiteY17" fmla="*/ 90323 h 1445363"/>
                    <a:gd name="connsiteX18" fmla="*/ 272691 w 1507900"/>
                    <a:gd name="connsiteY18" fmla="*/ 171285 h 1445363"/>
                    <a:gd name="connsiteX19" fmla="*/ 203258 w 1507900"/>
                    <a:gd name="connsiteY19" fmla="*/ 287801 h 1445363"/>
                    <a:gd name="connsiteX20" fmla="*/ 136559 w 1507900"/>
                    <a:gd name="connsiteY20" fmla="*/ 234919 h 1445363"/>
                    <a:gd name="connsiteX21" fmla="*/ 94098 w 1507900"/>
                    <a:gd name="connsiteY21" fmla="*/ 418935 h 1445363"/>
                    <a:gd name="connsiteX22" fmla="*/ 85091 w 1507900"/>
                    <a:gd name="connsiteY22" fmla="*/ 605639 h 1445363"/>
                    <a:gd name="connsiteX23" fmla="*/ 29332 w 1507900"/>
                    <a:gd name="connsiteY23" fmla="*/ 573221 h 1445363"/>
                    <a:gd name="connsiteX24" fmla="*/ 53616 w 1507900"/>
                    <a:gd name="connsiteY24" fmla="*/ 890423 h 1445363"/>
                    <a:gd name="connsiteX25" fmla="*/ 10674 w 1507900"/>
                    <a:gd name="connsiteY25" fmla="*/ 1415541 h 1445363"/>
                    <a:gd name="connsiteX26" fmla="*/ 75466 w 1507900"/>
                    <a:gd name="connsiteY26" fmla="*/ 1393330 h 1445363"/>
                    <a:gd name="connsiteX27" fmla="*/ 120074 w 1507900"/>
                    <a:gd name="connsiteY27" fmla="*/ 1345697 h 1445363"/>
                    <a:gd name="connsiteX28" fmla="*/ 240415 w 1507900"/>
                    <a:gd name="connsiteY28" fmla="*/ 543680 h 1445363"/>
                    <a:gd name="connsiteX0" fmla="*/ 240415 w 1507900"/>
                    <a:gd name="connsiteY0" fmla="*/ 543680 h 1465694"/>
                    <a:gd name="connsiteX1" fmla="*/ 774570 w 1507900"/>
                    <a:gd name="connsiteY1" fmla="*/ 474456 h 1465694"/>
                    <a:gd name="connsiteX2" fmla="*/ 1254403 w 1507900"/>
                    <a:gd name="connsiteY2" fmla="*/ 462199 h 1465694"/>
                    <a:gd name="connsiteX3" fmla="*/ 1397879 w 1507900"/>
                    <a:gd name="connsiteY3" fmla="*/ 1238259 h 1465694"/>
                    <a:gd name="connsiteX4" fmla="*/ 1449045 w 1507900"/>
                    <a:gd name="connsiteY4" fmla="*/ 1234651 h 1465694"/>
                    <a:gd name="connsiteX5" fmla="*/ 1456173 w 1507900"/>
                    <a:gd name="connsiteY5" fmla="*/ 833273 h 1465694"/>
                    <a:gd name="connsiteX6" fmla="*/ 1444526 w 1507900"/>
                    <a:gd name="connsiteY6" fmla="*/ 625161 h 1465694"/>
                    <a:gd name="connsiteX7" fmla="*/ 1507900 w 1507900"/>
                    <a:gd name="connsiteY7" fmla="*/ 625161 h 1465694"/>
                    <a:gd name="connsiteX8" fmla="*/ 1468079 w 1507900"/>
                    <a:gd name="connsiteY8" fmla="*/ 476085 h 1465694"/>
                    <a:gd name="connsiteX9" fmla="*/ 1390205 w 1507900"/>
                    <a:gd name="connsiteY9" fmla="*/ 353557 h 1465694"/>
                    <a:gd name="connsiteX10" fmla="*/ 1453579 w 1507900"/>
                    <a:gd name="connsiteY10" fmla="*/ 326397 h 1465694"/>
                    <a:gd name="connsiteX11" fmla="*/ 1282341 w 1507900"/>
                    <a:gd name="connsiteY11" fmla="*/ 171285 h 1465694"/>
                    <a:gd name="connsiteX12" fmla="*/ 1037120 w 1507900"/>
                    <a:gd name="connsiteY12" fmla="*/ 118167 h 1465694"/>
                    <a:gd name="connsiteX13" fmla="*/ 1091440 w 1507900"/>
                    <a:gd name="connsiteY13" fmla="*/ 45739 h 1465694"/>
                    <a:gd name="connsiteX14" fmla="*/ 801329 w 1507900"/>
                    <a:gd name="connsiteY14" fmla="*/ 26029 h 1465694"/>
                    <a:gd name="connsiteX15" fmla="*/ 557286 w 1507900"/>
                    <a:gd name="connsiteY15" fmla="*/ 81953 h 1465694"/>
                    <a:gd name="connsiteX16" fmla="*/ 599701 w 1507900"/>
                    <a:gd name="connsiteY16" fmla="*/ 0 h 1465694"/>
                    <a:gd name="connsiteX17" fmla="*/ 367941 w 1507900"/>
                    <a:gd name="connsiteY17" fmla="*/ 90323 h 1465694"/>
                    <a:gd name="connsiteX18" fmla="*/ 272691 w 1507900"/>
                    <a:gd name="connsiteY18" fmla="*/ 171285 h 1465694"/>
                    <a:gd name="connsiteX19" fmla="*/ 203258 w 1507900"/>
                    <a:gd name="connsiteY19" fmla="*/ 287801 h 1465694"/>
                    <a:gd name="connsiteX20" fmla="*/ 136559 w 1507900"/>
                    <a:gd name="connsiteY20" fmla="*/ 234919 h 1465694"/>
                    <a:gd name="connsiteX21" fmla="*/ 94098 w 1507900"/>
                    <a:gd name="connsiteY21" fmla="*/ 418935 h 1465694"/>
                    <a:gd name="connsiteX22" fmla="*/ 85091 w 1507900"/>
                    <a:gd name="connsiteY22" fmla="*/ 605639 h 1465694"/>
                    <a:gd name="connsiteX23" fmla="*/ 29332 w 1507900"/>
                    <a:gd name="connsiteY23" fmla="*/ 573221 h 1465694"/>
                    <a:gd name="connsiteX24" fmla="*/ 53616 w 1507900"/>
                    <a:gd name="connsiteY24" fmla="*/ 890423 h 1465694"/>
                    <a:gd name="connsiteX25" fmla="*/ 10674 w 1507900"/>
                    <a:gd name="connsiteY25" fmla="*/ 1415541 h 1465694"/>
                    <a:gd name="connsiteX26" fmla="*/ 120074 w 1507900"/>
                    <a:gd name="connsiteY26" fmla="*/ 1345697 h 1465694"/>
                    <a:gd name="connsiteX27" fmla="*/ 240415 w 1507900"/>
                    <a:gd name="connsiteY27" fmla="*/ 543680 h 1465694"/>
                    <a:gd name="connsiteX0" fmla="*/ 211082 w 1478567"/>
                    <a:gd name="connsiteY0" fmla="*/ 543680 h 1482235"/>
                    <a:gd name="connsiteX1" fmla="*/ 745237 w 1478567"/>
                    <a:gd name="connsiteY1" fmla="*/ 474456 h 1482235"/>
                    <a:gd name="connsiteX2" fmla="*/ 1225070 w 1478567"/>
                    <a:gd name="connsiteY2" fmla="*/ 462199 h 1482235"/>
                    <a:gd name="connsiteX3" fmla="*/ 1368546 w 1478567"/>
                    <a:gd name="connsiteY3" fmla="*/ 1238259 h 1482235"/>
                    <a:gd name="connsiteX4" fmla="*/ 1419712 w 1478567"/>
                    <a:gd name="connsiteY4" fmla="*/ 1234651 h 1482235"/>
                    <a:gd name="connsiteX5" fmla="*/ 1426840 w 1478567"/>
                    <a:gd name="connsiteY5" fmla="*/ 833273 h 1482235"/>
                    <a:gd name="connsiteX6" fmla="*/ 1415193 w 1478567"/>
                    <a:gd name="connsiteY6" fmla="*/ 625161 h 1482235"/>
                    <a:gd name="connsiteX7" fmla="*/ 1478567 w 1478567"/>
                    <a:gd name="connsiteY7" fmla="*/ 625161 h 1482235"/>
                    <a:gd name="connsiteX8" fmla="*/ 1438746 w 1478567"/>
                    <a:gd name="connsiteY8" fmla="*/ 476085 h 1482235"/>
                    <a:gd name="connsiteX9" fmla="*/ 1360872 w 1478567"/>
                    <a:gd name="connsiteY9" fmla="*/ 353557 h 1482235"/>
                    <a:gd name="connsiteX10" fmla="*/ 1424246 w 1478567"/>
                    <a:gd name="connsiteY10" fmla="*/ 326397 h 1482235"/>
                    <a:gd name="connsiteX11" fmla="*/ 1253008 w 1478567"/>
                    <a:gd name="connsiteY11" fmla="*/ 171285 h 1482235"/>
                    <a:gd name="connsiteX12" fmla="*/ 1007787 w 1478567"/>
                    <a:gd name="connsiteY12" fmla="*/ 118167 h 1482235"/>
                    <a:gd name="connsiteX13" fmla="*/ 1062107 w 1478567"/>
                    <a:gd name="connsiteY13" fmla="*/ 45739 h 1482235"/>
                    <a:gd name="connsiteX14" fmla="*/ 771996 w 1478567"/>
                    <a:gd name="connsiteY14" fmla="*/ 26029 h 1482235"/>
                    <a:gd name="connsiteX15" fmla="*/ 527953 w 1478567"/>
                    <a:gd name="connsiteY15" fmla="*/ 81953 h 1482235"/>
                    <a:gd name="connsiteX16" fmla="*/ 570368 w 1478567"/>
                    <a:gd name="connsiteY16" fmla="*/ 0 h 1482235"/>
                    <a:gd name="connsiteX17" fmla="*/ 338608 w 1478567"/>
                    <a:gd name="connsiteY17" fmla="*/ 90323 h 1482235"/>
                    <a:gd name="connsiteX18" fmla="*/ 243358 w 1478567"/>
                    <a:gd name="connsiteY18" fmla="*/ 171285 h 1482235"/>
                    <a:gd name="connsiteX19" fmla="*/ 173925 w 1478567"/>
                    <a:gd name="connsiteY19" fmla="*/ 287801 h 1482235"/>
                    <a:gd name="connsiteX20" fmla="*/ 107226 w 1478567"/>
                    <a:gd name="connsiteY20" fmla="*/ 234919 h 1482235"/>
                    <a:gd name="connsiteX21" fmla="*/ 64765 w 1478567"/>
                    <a:gd name="connsiteY21" fmla="*/ 418935 h 1482235"/>
                    <a:gd name="connsiteX22" fmla="*/ 55758 w 1478567"/>
                    <a:gd name="connsiteY22" fmla="*/ 605639 h 1482235"/>
                    <a:gd name="connsiteX23" fmla="*/ -1 w 1478567"/>
                    <a:gd name="connsiteY23" fmla="*/ 573221 h 1482235"/>
                    <a:gd name="connsiteX24" fmla="*/ 24283 w 1478567"/>
                    <a:gd name="connsiteY24" fmla="*/ 890423 h 1482235"/>
                    <a:gd name="connsiteX25" fmla="*/ 48507 w 1478567"/>
                    <a:gd name="connsiteY25" fmla="*/ 1440531 h 1482235"/>
                    <a:gd name="connsiteX26" fmla="*/ 90741 w 1478567"/>
                    <a:gd name="connsiteY26" fmla="*/ 1345697 h 1482235"/>
                    <a:gd name="connsiteX27" fmla="*/ 211082 w 1478567"/>
                    <a:gd name="connsiteY27" fmla="*/ 543680 h 1482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78567" h="1482235">
                      <a:moveTo>
                        <a:pt x="211082" y="543680"/>
                      </a:moveTo>
                      <a:cubicBezTo>
                        <a:pt x="361815" y="376452"/>
                        <a:pt x="569566" y="411868"/>
                        <a:pt x="745237" y="474456"/>
                      </a:cubicBezTo>
                      <a:cubicBezTo>
                        <a:pt x="921851" y="440458"/>
                        <a:pt x="1021111" y="448636"/>
                        <a:pt x="1225070" y="462199"/>
                      </a:cubicBezTo>
                      <a:cubicBezTo>
                        <a:pt x="1293034" y="571823"/>
                        <a:pt x="1400596" y="1031005"/>
                        <a:pt x="1368546" y="1238259"/>
                      </a:cubicBezTo>
                      <a:cubicBezTo>
                        <a:pt x="1379509" y="1286544"/>
                        <a:pt x="1377792" y="1176841"/>
                        <a:pt x="1419712" y="1234651"/>
                      </a:cubicBezTo>
                      <a:cubicBezTo>
                        <a:pt x="1425504" y="1142489"/>
                        <a:pt x="1421048" y="925435"/>
                        <a:pt x="1426840" y="833273"/>
                      </a:cubicBezTo>
                      <a:cubicBezTo>
                        <a:pt x="1442008" y="768665"/>
                        <a:pt x="1430981" y="696913"/>
                        <a:pt x="1415193" y="625161"/>
                      </a:cubicBezTo>
                      <a:lnTo>
                        <a:pt x="1478567" y="625161"/>
                      </a:lnTo>
                      <a:cubicBezTo>
                        <a:pt x="1458150" y="577057"/>
                        <a:pt x="1459163" y="524189"/>
                        <a:pt x="1438746" y="476085"/>
                      </a:cubicBezTo>
                      <a:cubicBezTo>
                        <a:pt x="1419932" y="428098"/>
                        <a:pt x="1386830" y="394400"/>
                        <a:pt x="1360872" y="353557"/>
                      </a:cubicBezTo>
                      <a:lnTo>
                        <a:pt x="1424246" y="326397"/>
                      </a:lnTo>
                      <a:cubicBezTo>
                        <a:pt x="1374311" y="258818"/>
                        <a:pt x="1338662" y="200764"/>
                        <a:pt x="1253008" y="171285"/>
                      </a:cubicBezTo>
                      <a:cubicBezTo>
                        <a:pt x="1173649" y="129767"/>
                        <a:pt x="1101433" y="107298"/>
                        <a:pt x="1007787" y="118167"/>
                      </a:cubicBezTo>
                      <a:cubicBezTo>
                        <a:pt x="1025894" y="94024"/>
                        <a:pt x="1101405" y="61095"/>
                        <a:pt x="1062107" y="45739"/>
                      </a:cubicBezTo>
                      <a:cubicBezTo>
                        <a:pt x="1022809" y="30383"/>
                        <a:pt x="866318" y="13549"/>
                        <a:pt x="771996" y="26029"/>
                      </a:cubicBezTo>
                      <a:cubicBezTo>
                        <a:pt x="678742" y="28001"/>
                        <a:pt x="609301" y="63312"/>
                        <a:pt x="527953" y="81953"/>
                      </a:cubicBezTo>
                      <a:lnTo>
                        <a:pt x="570368" y="0"/>
                      </a:lnTo>
                      <a:cubicBezTo>
                        <a:pt x="490734" y="24551"/>
                        <a:pt x="396811" y="46722"/>
                        <a:pt x="338608" y="90323"/>
                      </a:cubicBezTo>
                      <a:cubicBezTo>
                        <a:pt x="305270" y="122866"/>
                        <a:pt x="269552" y="136360"/>
                        <a:pt x="243358" y="171285"/>
                      </a:cubicBezTo>
                      <a:cubicBezTo>
                        <a:pt x="208308" y="205362"/>
                        <a:pt x="185162" y="239437"/>
                        <a:pt x="173925" y="287801"/>
                      </a:cubicBezTo>
                      <a:lnTo>
                        <a:pt x="107226" y="234919"/>
                      </a:lnTo>
                      <a:cubicBezTo>
                        <a:pt x="93866" y="297052"/>
                        <a:pt x="68600" y="356802"/>
                        <a:pt x="64765" y="418935"/>
                      </a:cubicBezTo>
                      <a:cubicBezTo>
                        <a:pt x="47476" y="481170"/>
                        <a:pt x="44473" y="533879"/>
                        <a:pt x="55758" y="605639"/>
                      </a:cubicBezTo>
                      <a:lnTo>
                        <a:pt x="-1" y="573221"/>
                      </a:lnTo>
                      <a:cubicBezTo>
                        <a:pt x="4125" y="661492"/>
                        <a:pt x="-8418" y="790246"/>
                        <a:pt x="24283" y="890423"/>
                      </a:cubicBezTo>
                      <a:cubicBezTo>
                        <a:pt x="50344" y="986883"/>
                        <a:pt x="3396" y="1344071"/>
                        <a:pt x="48507" y="1440531"/>
                      </a:cubicBezTo>
                      <a:cubicBezTo>
                        <a:pt x="59583" y="1516410"/>
                        <a:pt x="52451" y="1491007"/>
                        <a:pt x="90741" y="1345697"/>
                      </a:cubicBezTo>
                      <a:cubicBezTo>
                        <a:pt x="90409" y="1312233"/>
                        <a:pt x="93127" y="673941"/>
                        <a:pt x="211082" y="543680"/>
                      </a:cubicBezTo>
                      <a:close/>
                    </a:path>
                  </a:pathLst>
                </a:custGeom>
                <a:solidFill>
                  <a:sysClr val="windowText" lastClr="000000"/>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grpSp>
        </p:grpSp>
        <p:sp>
          <p:nvSpPr>
            <p:cNvPr id="122" name="Oval 121">
              <a:extLst>
                <a:ext uri="{FF2B5EF4-FFF2-40B4-BE49-F238E27FC236}">
                  <a16:creationId xmlns:a16="http://schemas.microsoft.com/office/drawing/2014/main" id="{996C86B4-2F94-99CE-101A-9C8AAB93E4F8}"/>
                </a:ext>
              </a:extLst>
            </p:cNvPr>
            <p:cNvSpPr/>
            <p:nvPr/>
          </p:nvSpPr>
          <p:spPr>
            <a:xfrm rot="21284756">
              <a:off x="4449472" y="1970201"/>
              <a:ext cx="243465" cy="309718"/>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endParaRPr>
            </a:p>
          </p:txBody>
        </p:sp>
        <p:sp>
          <p:nvSpPr>
            <p:cNvPr id="123" name="Oval 122">
              <a:extLst>
                <a:ext uri="{FF2B5EF4-FFF2-40B4-BE49-F238E27FC236}">
                  <a16:creationId xmlns:a16="http://schemas.microsoft.com/office/drawing/2014/main" id="{481447FF-D031-24FE-AF1A-C012258F98A7}"/>
                </a:ext>
              </a:extLst>
            </p:cNvPr>
            <p:cNvSpPr/>
            <p:nvPr/>
          </p:nvSpPr>
          <p:spPr>
            <a:xfrm>
              <a:off x="4534657" y="2051668"/>
              <a:ext cx="105824" cy="114689"/>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endParaRPr>
            </a:p>
          </p:txBody>
        </p:sp>
        <p:sp>
          <p:nvSpPr>
            <p:cNvPr id="124" name="Oval 123">
              <a:extLst>
                <a:ext uri="{FF2B5EF4-FFF2-40B4-BE49-F238E27FC236}">
                  <a16:creationId xmlns:a16="http://schemas.microsoft.com/office/drawing/2014/main" id="{F9042A99-3DFA-BF11-FC99-D4D8889FE9DC}"/>
                </a:ext>
              </a:extLst>
            </p:cNvPr>
            <p:cNvSpPr/>
            <p:nvPr/>
          </p:nvSpPr>
          <p:spPr>
            <a:xfrm rot="315244" flipH="1">
              <a:off x="4800136" y="1941275"/>
              <a:ext cx="248166" cy="309718"/>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endParaRPr>
            </a:p>
          </p:txBody>
        </p:sp>
        <p:sp>
          <p:nvSpPr>
            <p:cNvPr id="125" name="Oval 124">
              <a:extLst>
                <a:ext uri="{FF2B5EF4-FFF2-40B4-BE49-F238E27FC236}">
                  <a16:creationId xmlns:a16="http://schemas.microsoft.com/office/drawing/2014/main" id="{BCCABE5C-F948-1F97-55A2-45CD1E05D74E}"/>
                </a:ext>
              </a:extLst>
            </p:cNvPr>
            <p:cNvSpPr/>
            <p:nvPr/>
          </p:nvSpPr>
          <p:spPr>
            <a:xfrm>
              <a:off x="4894414" y="2032742"/>
              <a:ext cx="105824" cy="114689"/>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endParaRPr>
            </a:p>
          </p:txBody>
        </p:sp>
        <p:sp>
          <p:nvSpPr>
            <p:cNvPr id="126" name="Flowchart: Terminator 125">
              <a:extLst>
                <a:ext uri="{FF2B5EF4-FFF2-40B4-BE49-F238E27FC236}">
                  <a16:creationId xmlns:a16="http://schemas.microsoft.com/office/drawing/2014/main" id="{846D3CC3-4ADD-06EB-07FC-BC89072C457F}"/>
                </a:ext>
              </a:extLst>
            </p:cNvPr>
            <p:cNvSpPr/>
            <p:nvPr/>
          </p:nvSpPr>
          <p:spPr>
            <a:xfrm rot="20867285">
              <a:off x="4362634" y="1963950"/>
              <a:ext cx="334103" cy="50280"/>
            </a:xfrm>
            <a:prstGeom prst="flowChartTerminator">
              <a:avLst/>
            </a:prstGeom>
            <a:solidFill>
              <a:srgbClr val="483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endParaRPr>
            </a:p>
          </p:txBody>
        </p:sp>
        <p:sp>
          <p:nvSpPr>
            <p:cNvPr id="127" name="Flowchart: Terminator 126">
              <a:extLst>
                <a:ext uri="{FF2B5EF4-FFF2-40B4-BE49-F238E27FC236}">
                  <a16:creationId xmlns:a16="http://schemas.microsoft.com/office/drawing/2014/main" id="{5AEA84E6-049F-D313-1F73-CB2DE1B48360}"/>
                </a:ext>
              </a:extLst>
            </p:cNvPr>
            <p:cNvSpPr/>
            <p:nvPr/>
          </p:nvSpPr>
          <p:spPr>
            <a:xfrm rot="214356">
              <a:off x="4779062" y="1940128"/>
              <a:ext cx="335515" cy="50280"/>
            </a:xfrm>
            <a:prstGeom prst="flowChartTerminator">
              <a:avLst/>
            </a:prstGeom>
            <a:solidFill>
              <a:srgbClr val="483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endParaRPr>
            </a:p>
          </p:txBody>
        </p:sp>
      </p:grpSp>
    </p:spTree>
    <p:extLst>
      <p:ext uri="{BB962C8B-B14F-4D97-AF65-F5344CB8AC3E}">
        <p14:creationId xmlns:p14="http://schemas.microsoft.com/office/powerpoint/2010/main" val="3676398964"/>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3DDCF76C-A984-8550-58A9-E18A695B5D61}"/>
              </a:ext>
            </a:extLst>
          </p:cNvPr>
          <p:cNvSpPr/>
          <p:nvPr/>
        </p:nvSpPr>
        <p:spPr>
          <a:xfrm>
            <a:off x="3469509" y="4207469"/>
            <a:ext cx="8209553" cy="260071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1800"/>
              </a:spcAft>
              <a:buClrTx/>
              <a:buSzTx/>
              <a:buFontTx/>
              <a:buNone/>
              <a:tabLst/>
              <a:defRPr/>
            </a:pPr>
            <a:r>
              <a:rPr kumimoji="0" lang="en-US" sz="2800" b="0" i="0" u="none" strike="noStrike" kern="1200" cap="none" spc="0" normalizeH="0" baseline="0" noProof="0" dirty="0">
                <a:ln>
                  <a:noFill/>
                </a:ln>
                <a:effectLst/>
                <a:uLnTx/>
                <a:uFillTx/>
                <a:latin typeface="Calibri"/>
                <a:ea typeface="+mn-ea"/>
                <a:cs typeface="+mn-cs"/>
              </a:rPr>
              <a:t>In the moment, you are spending more time training the worker.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effectLst/>
                <a:uLnTx/>
                <a:uFillTx/>
                <a:latin typeface="Calibri"/>
                <a:ea typeface="+mn-ea"/>
                <a:cs typeface="+mn-cs"/>
              </a:rPr>
              <a:t>The result is, time is saved through the week, month and even more throughout the year.</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effectLst/>
              <a:uLnTx/>
              <a:uFillTx/>
              <a:latin typeface="Calibri"/>
              <a:ea typeface="+mn-ea"/>
              <a:cs typeface="+mn-cs"/>
            </a:endParaRPr>
          </a:p>
        </p:txBody>
      </p:sp>
      <p:sp>
        <p:nvSpPr>
          <p:cNvPr id="5" name="TextBox 4">
            <a:extLst>
              <a:ext uri="{FF2B5EF4-FFF2-40B4-BE49-F238E27FC236}">
                <a16:creationId xmlns:a16="http://schemas.microsoft.com/office/drawing/2014/main" id="{13E8A348-157F-43EB-E254-894CD486A22C}"/>
              </a:ext>
            </a:extLst>
          </p:cNvPr>
          <p:cNvSpPr txBox="1"/>
          <p:nvPr/>
        </p:nvSpPr>
        <p:spPr>
          <a:xfrm>
            <a:off x="3194332" y="823777"/>
            <a:ext cx="8759908" cy="523220"/>
          </a:xfrm>
          <a:prstGeom prst="rect">
            <a:avLst/>
          </a:prstGeom>
          <a:noFill/>
          <a:ln w="57150">
            <a:solidFill>
              <a:srgbClr val="4EB0CD"/>
            </a:solidFill>
          </a:ln>
        </p:spPr>
        <p:txBody>
          <a:bodyPr wrap="square" rtlCol="0">
            <a:spAutoFit/>
          </a:bodyPr>
          <a:lstStyle/>
          <a:p>
            <a:pPr algn="ctr"/>
            <a:r>
              <a:rPr lang="en-US" sz="2800" dirty="0"/>
              <a:t>7 Minutes x 5 Days = 35 Minutes per Week</a:t>
            </a:r>
          </a:p>
        </p:txBody>
      </p:sp>
      <p:sp>
        <p:nvSpPr>
          <p:cNvPr id="50" name="TextBox 49">
            <a:extLst>
              <a:ext uri="{FF2B5EF4-FFF2-40B4-BE49-F238E27FC236}">
                <a16:creationId xmlns:a16="http://schemas.microsoft.com/office/drawing/2014/main" id="{834A7FD3-65EF-9E90-9A42-A97D418DF2C8}"/>
              </a:ext>
            </a:extLst>
          </p:cNvPr>
          <p:cNvSpPr txBox="1"/>
          <p:nvPr/>
        </p:nvSpPr>
        <p:spPr>
          <a:xfrm>
            <a:off x="3194332" y="1925127"/>
            <a:ext cx="8759908" cy="523220"/>
          </a:xfrm>
          <a:prstGeom prst="rect">
            <a:avLst/>
          </a:prstGeom>
          <a:noFill/>
          <a:ln w="57150">
            <a:solidFill>
              <a:srgbClr val="4EB0CD"/>
            </a:solidFill>
          </a:ln>
        </p:spPr>
        <p:txBody>
          <a:bodyPr wrap="square" rtlCol="0">
            <a:spAutoFit/>
          </a:bodyPr>
          <a:lstStyle/>
          <a:p>
            <a:pPr algn="ctr"/>
            <a:r>
              <a:rPr lang="en-US" sz="2800" dirty="0"/>
              <a:t>35 Minutes x 20 Days = 11.5 Hours per Month </a:t>
            </a:r>
          </a:p>
        </p:txBody>
      </p:sp>
      <p:pic>
        <p:nvPicPr>
          <p:cNvPr id="52" name="Picture 51" descr="A group of purple question marks&#10;&#10;Description automatically generated with medium confidence">
            <a:extLst>
              <a:ext uri="{FF2B5EF4-FFF2-40B4-BE49-F238E27FC236}">
                <a16:creationId xmlns:a16="http://schemas.microsoft.com/office/drawing/2014/main" id="{30190D58-26D0-E1F1-6C29-0D8227DC8E21}"/>
              </a:ext>
            </a:extLst>
          </p:cNvPr>
          <p:cNvPicPr>
            <a:picLocks noChangeAspect="1"/>
          </p:cNvPicPr>
          <p:nvPr/>
        </p:nvPicPr>
        <p:blipFill>
          <a:blip r:embed="rId2">
            <a:duotone>
              <a:schemeClr val="accent3">
                <a:shade val="45000"/>
                <a:satMod val="135000"/>
              </a:schemeClr>
              <a:prstClr val="white"/>
            </a:duotone>
            <a:extLst>
              <a:ext uri="{28A0092B-C50C-407E-A947-70E740481C1C}">
                <a14:useLocalDpi xmlns:a14="http://schemas.microsoft.com/office/drawing/2010/main" val="0"/>
              </a:ext>
            </a:extLst>
          </a:blip>
          <a:stretch>
            <a:fillRect/>
          </a:stretch>
        </p:blipFill>
        <p:spPr>
          <a:xfrm>
            <a:off x="542189" y="360494"/>
            <a:ext cx="2164259" cy="2144059"/>
          </a:xfrm>
          <a:prstGeom prst="rect">
            <a:avLst/>
          </a:prstGeom>
        </p:spPr>
      </p:pic>
      <p:grpSp>
        <p:nvGrpSpPr>
          <p:cNvPr id="3" name="Group 2">
            <a:extLst>
              <a:ext uri="{FF2B5EF4-FFF2-40B4-BE49-F238E27FC236}">
                <a16:creationId xmlns:a16="http://schemas.microsoft.com/office/drawing/2014/main" id="{9D8B3933-CB6E-86C5-827B-5C622AB77CAA}"/>
              </a:ext>
            </a:extLst>
          </p:cNvPr>
          <p:cNvGrpSpPr/>
          <p:nvPr/>
        </p:nvGrpSpPr>
        <p:grpSpPr>
          <a:xfrm>
            <a:off x="792494" y="2475402"/>
            <a:ext cx="1639431" cy="4245429"/>
            <a:chOff x="792494" y="2475402"/>
            <a:chExt cx="1639431" cy="4245429"/>
          </a:xfrm>
        </p:grpSpPr>
        <p:sp>
          <p:nvSpPr>
            <p:cNvPr id="54" name="Freeform: Shape 96">
              <a:extLst>
                <a:ext uri="{FF2B5EF4-FFF2-40B4-BE49-F238E27FC236}">
                  <a16:creationId xmlns:a16="http://schemas.microsoft.com/office/drawing/2014/main" id="{79C23A23-BE49-677F-3387-B14A66C55520}"/>
                </a:ext>
              </a:extLst>
            </p:cNvPr>
            <p:cNvSpPr/>
            <p:nvPr/>
          </p:nvSpPr>
          <p:spPr>
            <a:xfrm>
              <a:off x="1208871" y="4920840"/>
              <a:ext cx="879840" cy="1526655"/>
            </a:xfrm>
            <a:custGeom>
              <a:avLst/>
              <a:gdLst>
                <a:gd name="connsiteX0" fmla="*/ 0 w 561975"/>
                <a:gd name="connsiteY0" fmla="*/ 0 h 533400"/>
                <a:gd name="connsiteX1" fmla="*/ 561975 w 561975"/>
                <a:gd name="connsiteY1" fmla="*/ 14287 h 533400"/>
                <a:gd name="connsiteX2" fmla="*/ 552450 w 561975"/>
                <a:gd name="connsiteY2" fmla="*/ 519112 h 533400"/>
                <a:gd name="connsiteX3" fmla="*/ 309562 w 561975"/>
                <a:gd name="connsiteY3" fmla="*/ 523875 h 533400"/>
                <a:gd name="connsiteX4" fmla="*/ 295275 w 561975"/>
                <a:gd name="connsiteY4" fmla="*/ 100012 h 533400"/>
                <a:gd name="connsiteX5" fmla="*/ 295275 w 561975"/>
                <a:gd name="connsiteY5" fmla="*/ 100012 h 533400"/>
                <a:gd name="connsiteX6" fmla="*/ 247650 w 561975"/>
                <a:gd name="connsiteY6" fmla="*/ 100012 h 533400"/>
                <a:gd name="connsiteX7" fmla="*/ 257175 w 561975"/>
                <a:gd name="connsiteY7" fmla="*/ 519112 h 533400"/>
                <a:gd name="connsiteX8" fmla="*/ 4762 w 561975"/>
                <a:gd name="connsiteY8" fmla="*/ 533400 h 533400"/>
                <a:gd name="connsiteX9" fmla="*/ 0 w 561975"/>
                <a:gd name="connsiteY9" fmla="*/ 0 h 533400"/>
                <a:gd name="connsiteX0" fmla="*/ 0 w 552450"/>
                <a:gd name="connsiteY0" fmla="*/ 11906 h 545306"/>
                <a:gd name="connsiteX1" fmla="*/ 547688 w 552450"/>
                <a:gd name="connsiteY1" fmla="*/ 0 h 545306"/>
                <a:gd name="connsiteX2" fmla="*/ 552450 w 552450"/>
                <a:gd name="connsiteY2" fmla="*/ 531018 h 545306"/>
                <a:gd name="connsiteX3" fmla="*/ 309562 w 552450"/>
                <a:gd name="connsiteY3" fmla="*/ 535781 h 545306"/>
                <a:gd name="connsiteX4" fmla="*/ 295275 w 552450"/>
                <a:gd name="connsiteY4" fmla="*/ 111918 h 545306"/>
                <a:gd name="connsiteX5" fmla="*/ 295275 w 552450"/>
                <a:gd name="connsiteY5" fmla="*/ 111918 h 545306"/>
                <a:gd name="connsiteX6" fmla="*/ 247650 w 552450"/>
                <a:gd name="connsiteY6" fmla="*/ 111918 h 545306"/>
                <a:gd name="connsiteX7" fmla="*/ 257175 w 552450"/>
                <a:gd name="connsiteY7" fmla="*/ 531018 h 545306"/>
                <a:gd name="connsiteX8" fmla="*/ 4762 w 552450"/>
                <a:gd name="connsiteY8" fmla="*/ 545306 h 545306"/>
                <a:gd name="connsiteX9" fmla="*/ 0 w 552450"/>
                <a:gd name="connsiteY9" fmla="*/ 11906 h 545306"/>
                <a:gd name="connsiteX0" fmla="*/ 0 w 552450"/>
                <a:gd name="connsiteY0" fmla="*/ 11906 h 545306"/>
                <a:gd name="connsiteX1" fmla="*/ 547688 w 552450"/>
                <a:gd name="connsiteY1" fmla="*/ 0 h 545306"/>
                <a:gd name="connsiteX2" fmla="*/ 552450 w 552450"/>
                <a:gd name="connsiteY2" fmla="*/ 531018 h 545306"/>
                <a:gd name="connsiteX3" fmla="*/ 309562 w 552450"/>
                <a:gd name="connsiteY3" fmla="*/ 535781 h 545306"/>
                <a:gd name="connsiteX4" fmla="*/ 295275 w 552450"/>
                <a:gd name="connsiteY4" fmla="*/ 111918 h 545306"/>
                <a:gd name="connsiteX5" fmla="*/ 295275 w 552450"/>
                <a:gd name="connsiteY5" fmla="*/ 111918 h 545306"/>
                <a:gd name="connsiteX6" fmla="*/ 247650 w 552450"/>
                <a:gd name="connsiteY6" fmla="*/ 111918 h 545306"/>
                <a:gd name="connsiteX7" fmla="*/ 257175 w 552450"/>
                <a:gd name="connsiteY7" fmla="*/ 531018 h 545306"/>
                <a:gd name="connsiteX8" fmla="*/ 4762 w 552450"/>
                <a:gd name="connsiteY8" fmla="*/ 545306 h 545306"/>
                <a:gd name="connsiteX9" fmla="*/ 0 w 552450"/>
                <a:gd name="connsiteY9" fmla="*/ 11906 h 545306"/>
                <a:gd name="connsiteX0" fmla="*/ 0 w 552450"/>
                <a:gd name="connsiteY0" fmla="*/ 11906 h 545306"/>
                <a:gd name="connsiteX1" fmla="*/ 547688 w 552450"/>
                <a:gd name="connsiteY1" fmla="*/ 0 h 545306"/>
                <a:gd name="connsiteX2" fmla="*/ 552450 w 552450"/>
                <a:gd name="connsiteY2" fmla="*/ 531018 h 545306"/>
                <a:gd name="connsiteX3" fmla="*/ 309562 w 552450"/>
                <a:gd name="connsiteY3" fmla="*/ 535781 h 545306"/>
                <a:gd name="connsiteX4" fmla="*/ 295275 w 552450"/>
                <a:gd name="connsiteY4" fmla="*/ 111918 h 545306"/>
                <a:gd name="connsiteX5" fmla="*/ 295275 w 552450"/>
                <a:gd name="connsiteY5" fmla="*/ 111918 h 545306"/>
                <a:gd name="connsiteX6" fmla="*/ 247650 w 552450"/>
                <a:gd name="connsiteY6" fmla="*/ 111918 h 545306"/>
                <a:gd name="connsiteX7" fmla="*/ 257175 w 552450"/>
                <a:gd name="connsiteY7" fmla="*/ 531018 h 545306"/>
                <a:gd name="connsiteX8" fmla="*/ 4762 w 552450"/>
                <a:gd name="connsiteY8" fmla="*/ 545306 h 545306"/>
                <a:gd name="connsiteX9" fmla="*/ 0 w 552450"/>
                <a:gd name="connsiteY9" fmla="*/ 11906 h 545306"/>
                <a:gd name="connsiteX0" fmla="*/ 0 w 552450"/>
                <a:gd name="connsiteY0" fmla="*/ 11906 h 535781"/>
                <a:gd name="connsiteX1" fmla="*/ 547688 w 552450"/>
                <a:gd name="connsiteY1" fmla="*/ 0 h 535781"/>
                <a:gd name="connsiteX2" fmla="*/ 552450 w 552450"/>
                <a:gd name="connsiteY2" fmla="*/ 531018 h 535781"/>
                <a:gd name="connsiteX3" fmla="*/ 309562 w 552450"/>
                <a:gd name="connsiteY3" fmla="*/ 535781 h 535781"/>
                <a:gd name="connsiteX4" fmla="*/ 295275 w 552450"/>
                <a:gd name="connsiteY4" fmla="*/ 111918 h 535781"/>
                <a:gd name="connsiteX5" fmla="*/ 295275 w 552450"/>
                <a:gd name="connsiteY5" fmla="*/ 111918 h 535781"/>
                <a:gd name="connsiteX6" fmla="*/ 247650 w 552450"/>
                <a:gd name="connsiteY6" fmla="*/ 111918 h 535781"/>
                <a:gd name="connsiteX7" fmla="*/ 257175 w 552450"/>
                <a:gd name="connsiteY7" fmla="*/ 531018 h 535781"/>
                <a:gd name="connsiteX8" fmla="*/ 4762 w 552450"/>
                <a:gd name="connsiteY8" fmla="*/ 531018 h 535781"/>
                <a:gd name="connsiteX9" fmla="*/ 0 w 552450"/>
                <a:gd name="connsiteY9" fmla="*/ 11906 h 535781"/>
                <a:gd name="connsiteX0" fmla="*/ 0 w 552450"/>
                <a:gd name="connsiteY0" fmla="*/ 11906 h 535781"/>
                <a:gd name="connsiteX1" fmla="*/ 547688 w 552450"/>
                <a:gd name="connsiteY1" fmla="*/ 0 h 535781"/>
                <a:gd name="connsiteX2" fmla="*/ 552450 w 552450"/>
                <a:gd name="connsiteY2" fmla="*/ 531018 h 535781"/>
                <a:gd name="connsiteX3" fmla="*/ 309562 w 552450"/>
                <a:gd name="connsiteY3" fmla="*/ 535781 h 535781"/>
                <a:gd name="connsiteX4" fmla="*/ 295275 w 552450"/>
                <a:gd name="connsiteY4" fmla="*/ 111918 h 535781"/>
                <a:gd name="connsiteX5" fmla="*/ 295275 w 552450"/>
                <a:gd name="connsiteY5" fmla="*/ 111918 h 535781"/>
                <a:gd name="connsiteX6" fmla="*/ 257175 w 552450"/>
                <a:gd name="connsiteY6" fmla="*/ 111918 h 535781"/>
                <a:gd name="connsiteX7" fmla="*/ 257175 w 552450"/>
                <a:gd name="connsiteY7" fmla="*/ 531018 h 535781"/>
                <a:gd name="connsiteX8" fmla="*/ 4762 w 552450"/>
                <a:gd name="connsiteY8" fmla="*/ 531018 h 535781"/>
                <a:gd name="connsiteX9" fmla="*/ 0 w 552450"/>
                <a:gd name="connsiteY9" fmla="*/ 11906 h 535781"/>
                <a:gd name="connsiteX0" fmla="*/ 0 w 552450"/>
                <a:gd name="connsiteY0" fmla="*/ 11906 h 535781"/>
                <a:gd name="connsiteX1" fmla="*/ 547688 w 552450"/>
                <a:gd name="connsiteY1" fmla="*/ 0 h 535781"/>
                <a:gd name="connsiteX2" fmla="*/ 552450 w 552450"/>
                <a:gd name="connsiteY2" fmla="*/ 531018 h 535781"/>
                <a:gd name="connsiteX3" fmla="*/ 309562 w 552450"/>
                <a:gd name="connsiteY3" fmla="*/ 535781 h 535781"/>
                <a:gd name="connsiteX4" fmla="*/ 295275 w 552450"/>
                <a:gd name="connsiteY4" fmla="*/ 111918 h 535781"/>
                <a:gd name="connsiteX5" fmla="*/ 295275 w 552450"/>
                <a:gd name="connsiteY5" fmla="*/ 111918 h 535781"/>
                <a:gd name="connsiteX6" fmla="*/ 257175 w 552450"/>
                <a:gd name="connsiteY6" fmla="*/ 111918 h 535781"/>
                <a:gd name="connsiteX7" fmla="*/ 254793 w 552450"/>
                <a:gd name="connsiteY7" fmla="*/ 531018 h 535781"/>
                <a:gd name="connsiteX8" fmla="*/ 4762 w 552450"/>
                <a:gd name="connsiteY8" fmla="*/ 531018 h 535781"/>
                <a:gd name="connsiteX9" fmla="*/ 0 w 552450"/>
                <a:gd name="connsiteY9" fmla="*/ 11906 h 535781"/>
                <a:gd name="connsiteX0" fmla="*/ 0 w 552450"/>
                <a:gd name="connsiteY0" fmla="*/ 11906 h 538162"/>
                <a:gd name="connsiteX1" fmla="*/ 547688 w 552450"/>
                <a:gd name="connsiteY1" fmla="*/ 0 h 538162"/>
                <a:gd name="connsiteX2" fmla="*/ 552450 w 552450"/>
                <a:gd name="connsiteY2" fmla="*/ 531018 h 538162"/>
                <a:gd name="connsiteX3" fmla="*/ 335755 w 552450"/>
                <a:gd name="connsiteY3" fmla="*/ 538162 h 538162"/>
                <a:gd name="connsiteX4" fmla="*/ 295275 w 552450"/>
                <a:gd name="connsiteY4" fmla="*/ 111918 h 538162"/>
                <a:gd name="connsiteX5" fmla="*/ 295275 w 552450"/>
                <a:gd name="connsiteY5" fmla="*/ 111918 h 538162"/>
                <a:gd name="connsiteX6" fmla="*/ 257175 w 552450"/>
                <a:gd name="connsiteY6" fmla="*/ 111918 h 538162"/>
                <a:gd name="connsiteX7" fmla="*/ 254793 w 552450"/>
                <a:gd name="connsiteY7" fmla="*/ 531018 h 538162"/>
                <a:gd name="connsiteX8" fmla="*/ 4762 w 552450"/>
                <a:gd name="connsiteY8" fmla="*/ 531018 h 538162"/>
                <a:gd name="connsiteX9" fmla="*/ 0 w 552450"/>
                <a:gd name="connsiteY9" fmla="*/ 11906 h 538162"/>
                <a:gd name="connsiteX0" fmla="*/ 0 w 552450"/>
                <a:gd name="connsiteY0" fmla="*/ 11906 h 535781"/>
                <a:gd name="connsiteX1" fmla="*/ 547688 w 552450"/>
                <a:gd name="connsiteY1" fmla="*/ 0 h 535781"/>
                <a:gd name="connsiteX2" fmla="*/ 552450 w 552450"/>
                <a:gd name="connsiteY2" fmla="*/ 531018 h 535781"/>
                <a:gd name="connsiteX3" fmla="*/ 319086 w 552450"/>
                <a:gd name="connsiteY3" fmla="*/ 535781 h 535781"/>
                <a:gd name="connsiteX4" fmla="*/ 295275 w 552450"/>
                <a:gd name="connsiteY4" fmla="*/ 111918 h 535781"/>
                <a:gd name="connsiteX5" fmla="*/ 295275 w 552450"/>
                <a:gd name="connsiteY5" fmla="*/ 111918 h 535781"/>
                <a:gd name="connsiteX6" fmla="*/ 257175 w 552450"/>
                <a:gd name="connsiteY6" fmla="*/ 111918 h 535781"/>
                <a:gd name="connsiteX7" fmla="*/ 254793 w 552450"/>
                <a:gd name="connsiteY7" fmla="*/ 531018 h 535781"/>
                <a:gd name="connsiteX8" fmla="*/ 4762 w 552450"/>
                <a:gd name="connsiteY8" fmla="*/ 531018 h 535781"/>
                <a:gd name="connsiteX9" fmla="*/ 0 w 552450"/>
                <a:gd name="connsiteY9" fmla="*/ 11906 h 535781"/>
                <a:gd name="connsiteX0" fmla="*/ 0 w 552450"/>
                <a:gd name="connsiteY0" fmla="*/ 11906 h 535781"/>
                <a:gd name="connsiteX1" fmla="*/ 547688 w 552450"/>
                <a:gd name="connsiteY1" fmla="*/ 0 h 535781"/>
                <a:gd name="connsiteX2" fmla="*/ 552450 w 552450"/>
                <a:gd name="connsiteY2" fmla="*/ 531018 h 535781"/>
                <a:gd name="connsiteX3" fmla="*/ 319086 w 552450"/>
                <a:gd name="connsiteY3" fmla="*/ 535781 h 535781"/>
                <a:gd name="connsiteX4" fmla="*/ 295275 w 552450"/>
                <a:gd name="connsiteY4" fmla="*/ 111918 h 535781"/>
                <a:gd name="connsiteX5" fmla="*/ 295275 w 552450"/>
                <a:gd name="connsiteY5" fmla="*/ 111918 h 535781"/>
                <a:gd name="connsiteX6" fmla="*/ 257175 w 552450"/>
                <a:gd name="connsiteY6" fmla="*/ 111918 h 535781"/>
                <a:gd name="connsiteX7" fmla="*/ 254793 w 552450"/>
                <a:gd name="connsiteY7" fmla="*/ 531018 h 535781"/>
                <a:gd name="connsiteX8" fmla="*/ 4762 w 552450"/>
                <a:gd name="connsiteY8" fmla="*/ 531018 h 535781"/>
                <a:gd name="connsiteX9" fmla="*/ 0 w 552450"/>
                <a:gd name="connsiteY9" fmla="*/ 11906 h 535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2450" h="535781">
                  <a:moveTo>
                    <a:pt x="0" y="11906"/>
                  </a:moveTo>
                  <a:cubicBezTo>
                    <a:pt x="187325" y="53181"/>
                    <a:pt x="372268" y="49212"/>
                    <a:pt x="547688" y="0"/>
                  </a:cubicBezTo>
                  <a:cubicBezTo>
                    <a:pt x="549275" y="177006"/>
                    <a:pt x="550863" y="354012"/>
                    <a:pt x="552450" y="531018"/>
                  </a:cubicBezTo>
                  <a:lnTo>
                    <a:pt x="319086" y="535781"/>
                  </a:lnTo>
                  <a:lnTo>
                    <a:pt x="295275" y="111918"/>
                  </a:lnTo>
                  <a:lnTo>
                    <a:pt x="295275" y="111918"/>
                  </a:lnTo>
                  <a:lnTo>
                    <a:pt x="257175" y="111918"/>
                  </a:lnTo>
                  <a:lnTo>
                    <a:pt x="254793" y="531018"/>
                  </a:lnTo>
                  <a:lnTo>
                    <a:pt x="4762" y="531018"/>
                  </a:lnTo>
                  <a:cubicBezTo>
                    <a:pt x="3175" y="353218"/>
                    <a:pt x="1587" y="189706"/>
                    <a:pt x="0" y="11906"/>
                  </a:cubicBezTo>
                  <a:close/>
                </a:path>
              </a:pathLst>
            </a:custGeom>
            <a:solidFill>
              <a:srgbClr val="373737"/>
            </a:solidFill>
            <a:ln w="12700" cap="flat" cmpd="sng" algn="ctr">
              <a:noFill/>
              <a:prstDash val="solid"/>
              <a:miter lim="800000"/>
            </a:ln>
            <a:effectLst/>
            <a:scene3d>
              <a:camera prst="orthographicFront">
                <a:rot lat="0" lon="18899986" rev="0"/>
              </a:camera>
              <a:lightRig rig="threePt" dir="t"/>
            </a:scene3d>
          </p:spPr>
          <p:txBody>
            <a:bodyPr rtlCol="0" anchor="ctr"/>
            <a:lstStyle/>
            <a:p>
              <a:pPr algn="ctr" defTabSz="457200">
                <a:defRPr/>
              </a:pPr>
              <a:endParaRPr lang="en-US" sz="1530" kern="0" dirty="0">
                <a:solidFill>
                  <a:prstClr val="white"/>
                </a:solidFill>
                <a:latin typeface="Calibri" panose="020F0502020204030204"/>
              </a:endParaRPr>
            </a:p>
          </p:txBody>
        </p:sp>
        <p:sp>
          <p:nvSpPr>
            <p:cNvPr id="55" name="Chord 14349">
              <a:extLst>
                <a:ext uri="{FF2B5EF4-FFF2-40B4-BE49-F238E27FC236}">
                  <a16:creationId xmlns:a16="http://schemas.microsoft.com/office/drawing/2014/main" id="{D9F579FB-9CD6-767A-4485-F18C7D815572}"/>
                </a:ext>
              </a:extLst>
            </p:cNvPr>
            <p:cNvSpPr/>
            <p:nvPr/>
          </p:nvSpPr>
          <p:spPr>
            <a:xfrm rot="9046579">
              <a:off x="1692248" y="6342416"/>
              <a:ext cx="360200" cy="345771"/>
            </a:xfrm>
            <a:custGeom>
              <a:avLst/>
              <a:gdLst>
                <a:gd name="connsiteX0" fmla="*/ 278593 w 328789"/>
                <a:gd name="connsiteY0" fmla="*/ 272954 h 317511"/>
                <a:gd name="connsiteX1" fmla="*/ 87132 w 328789"/>
                <a:gd name="connsiteY1" fmla="*/ 298886 h 317511"/>
                <a:gd name="connsiteX2" fmla="*/ 4328 w 328789"/>
                <a:gd name="connsiteY2" fmla="*/ 122563 h 317511"/>
                <a:gd name="connsiteX3" fmla="*/ 278593 w 328789"/>
                <a:gd name="connsiteY3" fmla="*/ 272954 h 317511"/>
                <a:gd name="connsiteX0" fmla="*/ 296447 w 296447"/>
                <a:gd name="connsiteY0" fmla="*/ 173784 h 218344"/>
                <a:gd name="connsiteX1" fmla="*/ 104986 w 296447"/>
                <a:gd name="connsiteY1" fmla="*/ 199716 h 218344"/>
                <a:gd name="connsiteX2" fmla="*/ 3208 w 296447"/>
                <a:gd name="connsiteY2" fmla="*/ 0 h 218344"/>
                <a:gd name="connsiteX3" fmla="*/ 296447 w 296447"/>
                <a:gd name="connsiteY3" fmla="*/ 173784 h 218344"/>
                <a:gd name="connsiteX0" fmla="*/ 301190 w 301190"/>
                <a:gd name="connsiteY0" fmla="*/ 179631 h 220442"/>
                <a:gd name="connsiteX1" fmla="*/ 104986 w 301190"/>
                <a:gd name="connsiteY1" fmla="*/ 199716 h 220442"/>
                <a:gd name="connsiteX2" fmla="*/ 3208 w 301190"/>
                <a:gd name="connsiteY2" fmla="*/ 0 h 220442"/>
                <a:gd name="connsiteX3" fmla="*/ 301190 w 301190"/>
                <a:gd name="connsiteY3" fmla="*/ 179631 h 220442"/>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292586 w 292585"/>
                <a:gd name="connsiteY0" fmla="*/ 144360 h 211432"/>
                <a:gd name="connsiteX1" fmla="*/ 104986 w 292585"/>
                <a:gd name="connsiteY1" fmla="*/ 199716 h 211432"/>
                <a:gd name="connsiteX2" fmla="*/ 3208 w 292585"/>
                <a:gd name="connsiteY2" fmla="*/ 0 h 211432"/>
                <a:gd name="connsiteX3" fmla="*/ 292586 w 292585"/>
                <a:gd name="connsiteY3" fmla="*/ 144360 h 211432"/>
                <a:gd name="connsiteX0" fmla="*/ 301646 w 301647"/>
                <a:gd name="connsiteY0" fmla="*/ 156202 h 223274"/>
                <a:gd name="connsiteX1" fmla="*/ 114046 w 301647"/>
                <a:gd name="connsiteY1" fmla="*/ 211558 h 223274"/>
                <a:gd name="connsiteX2" fmla="*/ 2830 w 301647"/>
                <a:gd name="connsiteY2" fmla="*/ 0 h 223274"/>
                <a:gd name="connsiteX3" fmla="*/ 301646 w 301647"/>
                <a:gd name="connsiteY3" fmla="*/ 156202 h 223274"/>
                <a:gd name="connsiteX0" fmla="*/ 314093 w 314093"/>
                <a:gd name="connsiteY0" fmla="*/ 156789 h 223368"/>
                <a:gd name="connsiteX1" fmla="*/ 114046 w 314093"/>
                <a:gd name="connsiteY1" fmla="*/ 211558 h 223368"/>
                <a:gd name="connsiteX2" fmla="*/ 2830 w 314093"/>
                <a:gd name="connsiteY2" fmla="*/ 0 h 223368"/>
                <a:gd name="connsiteX3" fmla="*/ 314093 w 314093"/>
                <a:gd name="connsiteY3" fmla="*/ 156789 h 223368"/>
                <a:gd name="connsiteX0" fmla="*/ 314093 w 314093"/>
                <a:gd name="connsiteY0" fmla="*/ 156789 h 223368"/>
                <a:gd name="connsiteX1" fmla="*/ 114046 w 314093"/>
                <a:gd name="connsiteY1" fmla="*/ 211558 h 223368"/>
                <a:gd name="connsiteX2" fmla="*/ 2830 w 314093"/>
                <a:gd name="connsiteY2" fmla="*/ 0 h 223368"/>
                <a:gd name="connsiteX3" fmla="*/ 314093 w 314093"/>
                <a:gd name="connsiteY3" fmla="*/ 156789 h 223368"/>
                <a:gd name="connsiteX0" fmla="*/ 314093 w 314093"/>
                <a:gd name="connsiteY0" fmla="*/ 156789 h 223368"/>
                <a:gd name="connsiteX1" fmla="*/ 114046 w 314093"/>
                <a:gd name="connsiteY1" fmla="*/ 211558 h 223368"/>
                <a:gd name="connsiteX2" fmla="*/ 2830 w 314093"/>
                <a:gd name="connsiteY2" fmla="*/ 0 h 223368"/>
                <a:gd name="connsiteX3" fmla="*/ 314093 w 314093"/>
                <a:gd name="connsiteY3" fmla="*/ 156789 h 223368"/>
                <a:gd name="connsiteX0" fmla="*/ 314651 w 314651"/>
                <a:gd name="connsiteY0" fmla="*/ 156789 h 214595"/>
                <a:gd name="connsiteX1" fmla="*/ 101374 w 314651"/>
                <a:gd name="connsiteY1" fmla="*/ 200804 h 214595"/>
                <a:gd name="connsiteX2" fmla="*/ 3388 w 314651"/>
                <a:gd name="connsiteY2" fmla="*/ 0 h 214595"/>
                <a:gd name="connsiteX3" fmla="*/ 314651 w 314651"/>
                <a:gd name="connsiteY3" fmla="*/ 156789 h 214595"/>
                <a:gd name="connsiteX0" fmla="*/ 314651 w 314651"/>
                <a:gd name="connsiteY0" fmla="*/ 156789 h 226976"/>
                <a:gd name="connsiteX1" fmla="*/ 101374 w 314651"/>
                <a:gd name="connsiteY1" fmla="*/ 200804 h 226976"/>
                <a:gd name="connsiteX2" fmla="*/ 3388 w 314651"/>
                <a:gd name="connsiteY2" fmla="*/ 0 h 226976"/>
                <a:gd name="connsiteX3" fmla="*/ 314651 w 314651"/>
                <a:gd name="connsiteY3" fmla="*/ 156789 h 226976"/>
                <a:gd name="connsiteX0" fmla="*/ 316590 w 316590"/>
                <a:gd name="connsiteY0" fmla="*/ 156789 h 226975"/>
                <a:gd name="connsiteX1" fmla="*/ 103313 w 316590"/>
                <a:gd name="connsiteY1" fmla="*/ 200804 h 226975"/>
                <a:gd name="connsiteX2" fmla="*/ 5327 w 316590"/>
                <a:gd name="connsiteY2" fmla="*/ 0 h 226975"/>
                <a:gd name="connsiteX3" fmla="*/ 316590 w 316590"/>
                <a:gd name="connsiteY3" fmla="*/ 156789 h 226975"/>
                <a:gd name="connsiteX0" fmla="*/ 317191 w 317191"/>
                <a:gd name="connsiteY0" fmla="*/ 156789 h 229741"/>
                <a:gd name="connsiteX1" fmla="*/ 98761 w 317191"/>
                <a:gd name="connsiteY1" fmla="*/ 204359 h 229741"/>
                <a:gd name="connsiteX2" fmla="*/ 5928 w 317191"/>
                <a:gd name="connsiteY2" fmla="*/ 0 h 229741"/>
                <a:gd name="connsiteX3" fmla="*/ 317191 w 317191"/>
                <a:gd name="connsiteY3" fmla="*/ 156789 h 229741"/>
                <a:gd name="connsiteX0" fmla="*/ 317191 w 317191"/>
                <a:gd name="connsiteY0" fmla="*/ 156789 h 227823"/>
                <a:gd name="connsiteX1" fmla="*/ 98761 w 317191"/>
                <a:gd name="connsiteY1" fmla="*/ 204359 h 227823"/>
                <a:gd name="connsiteX2" fmla="*/ 5928 w 317191"/>
                <a:gd name="connsiteY2" fmla="*/ 0 h 227823"/>
                <a:gd name="connsiteX3" fmla="*/ 317191 w 317191"/>
                <a:gd name="connsiteY3" fmla="*/ 156789 h 227823"/>
                <a:gd name="connsiteX0" fmla="*/ 317191 w 317191"/>
                <a:gd name="connsiteY0" fmla="*/ 156789 h 227823"/>
                <a:gd name="connsiteX1" fmla="*/ 98761 w 317191"/>
                <a:gd name="connsiteY1" fmla="*/ 204359 h 227823"/>
                <a:gd name="connsiteX2" fmla="*/ 5928 w 317191"/>
                <a:gd name="connsiteY2" fmla="*/ 0 h 227823"/>
                <a:gd name="connsiteX3" fmla="*/ 317191 w 317191"/>
                <a:gd name="connsiteY3" fmla="*/ 156789 h 227823"/>
                <a:gd name="connsiteX0" fmla="*/ 317191 w 317191"/>
                <a:gd name="connsiteY0" fmla="*/ 156789 h 230599"/>
                <a:gd name="connsiteX1" fmla="*/ 98761 w 317191"/>
                <a:gd name="connsiteY1" fmla="*/ 204359 h 230599"/>
                <a:gd name="connsiteX2" fmla="*/ 5928 w 317191"/>
                <a:gd name="connsiteY2" fmla="*/ 0 h 230599"/>
                <a:gd name="connsiteX3" fmla="*/ 317191 w 317191"/>
                <a:gd name="connsiteY3" fmla="*/ 156789 h 230599"/>
                <a:gd name="connsiteX0" fmla="*/ 319623 w 319623"/>
                <a:gd name="connsiteY0" fmla="*/ 156789 h 230599"/>
                <a:gd name="connsiteX1" fmla="*/ 101193 w 319623"/>
                <a:gd name="connsiteY1" fmla="*/ 204359 h 230599"/>
                <a:gd name="connsiteX2" fmla="*/ 8360 w 319623"/>
                <a:gd name="connsiteY2" fmla="*/ 0 h 230599"/>
                <a:gd name="connsiteX3" fmla="*/ 319623 w 319623"/>
                <a:gd name="connsiteY3" fmla="*/ 156789 h 230599"/>
                <a:gd name="connsiteX0" fmla="*/ 319623 w 319623"/>
                <a:gd name="connsiteY0" fmla="*/ 156789 h 230599"/>
                <a:gd name="connsiteX1" fmla="*/ 101193 w 319623"/>
                <a:gd name="connsiteY1" fmla="*/ 204359 h 230599"/>
                <a:gd name="connsiteX2" fmla="*/ 8360 w 319623"/>
                <a:gd name="connsiteY2" fmla="*/ 0 h 230599"/>
                <a:gd name="connsiteX3" fmla="*/ 319623 w 319623"/>
                <a:gd name="connsiteY3" fmla="*/ 156789 h 230599"/>
                <a:gd name="connsiteX0" fmla="*/ 306596 w 306596"/>
                <a:gd name="connsiteY0" fmla="*/ 168838 h 233968"/>
                <a:gd name="connsiteX1" fmla="*/ 101193 w 306596"/>
                <a:gd name="connsiteY1" fmla="*/ 204359 h 233968"/>
                <a:gd name="connsiteX2" fmla="*/ 8360 w 306596"/>
                <a:gd name="connsiteY2" fmla="*/ 0 h 233968"/>
                <a:gd name="connsiteX3" fmla="*/ 306596 w 306596"/>
                <a:gd name="connsiteY3" fmla="*/ 168838 h 233968"/>
              </a:gdLst>
              <a:ahLst/>
              <a:cxnLst>
                <a:cxn ang="0">
                  <a:pos x="connsiteX0" y="connsiteY0"/>
                </a:cxn>
                <a:cxn ang="0">
                  <a:pos x="connsiteX1" y="connsiteY1"/>
                </a:cxn>
                <a:cxn ang="0">
                  <a:pos x="connsiteX2" y="connsiteY2"/>
                </a:cxn>
                <a:cxn ang="0">
                  <a:pos x="connsiteX3" y="connsiteY3"/>
                </a:cxn>
              </a:cxnLst>
              <a:rect l="l" t="t" r="r" b="b"/>
              <a:pathLst>
                <a:path w="306596" h="233968">
                  <a:moveTo>
                    <a:pt x="306596" y="168838"/>
                  </a:moveTo>
                  <a:cubicBezTo>
                    <a:pt x="250970" y="230364"/>
                    <a:pt x="182968" y="260378"/>
                    <a:pt x="101193" y="204359"/>
                  </a:cubicBezTo>
                  <a:cubicBezTo>
                    <a:pt x="7558" y="151480"/>
                    <a:pt x="-14571" y="63498"/>
                    <a:pt x="8360" y="0"/>
                  </a:cubicBezTo>
                  <a:cubicBezTo>
                    <a:pt x="112003" y="44428"/>
                    <a:pt x="182663" y="98055"/>
                    <a:pt x="306596" y="168838"/>
                  </a:cubicBezTo>
                  <a:close/>
                </a:path>
              </a:pathLst>
            </a:custGeom>
            <a:gradFill flip="none" rotWithShape="1">
              <a:gsLst>
                <a:gs pos="58000">
                  <a:sysClr val="windowText" lastClr="000000"/>
                </a:gs>
                <a:gs pos="100000">
                  <a:srgbClr val="4472C4">
                    <a:lumMod val="30000"/>
                    <a:lumOff val="70000"/>
                  </a:srgbClr>
                </a:gs>
              </a:gsLst>
              <a:path path="circle">
                <a:fillToRect l="100000" b="100000"/>
              </a:path>
              <a:tileRect t="-100000" r="-100000"/>
            </a:gradFill>
            <a:ln w="12700" cap="flat" cmpd="sng" algn="ctr">
              <a:noFill/>
              <a:prstDash val="solid"/>
              <a:miter lim="800000"/>
            </a:ln>
            <a:effectLst/>
          </p:spPr>
          <p:txBody>
            <a:bodyPr rtlCol="0" anchor="ctr"/>
            <a:lstStyle/>
            <a:p>
              <a:pPr algn="ctr" defTabSz="457200">
                <a:defRPr/>
              </a:pPr>
              <a:endParaRPr lang="en-US" sz="1530" kern="0" dirty="0">
                <a:solidFill>
                  <a:prstClr val="white"/>
                </a:solidFill>
                <a:latin typeface="Calibri" panose="020F0502020204030204"/>
              </a:endParaRPr>
            </a:p>
          </p:txBody>
        </p:sp>
        <p:sp>
          <p:nvSpPr>
            <p:cNvPr id="56" name="Chord 14349">
              <a:extLst>
                <a:ext uri="{FF2B5EF4-FFF2-40B4-BE49-F238E27FC236}">
                  <a16:creationId xmlns:a16="http://schemas.microsoft.com/office/drawing/2014/main" id="{AB04FCE5-4973-E72D-BEFA-0DCB76190C1D}"/>
                </a:ext>
              </a:extLst>
            </p:cNvPr>
            <p:cNvSpPr/>
            <p:nvPr/>
          </p:nvSpPr>
          <p:spPr>
            <a:xfrm rot="12553421" flipH="1">
              <a:off x="1271736" y="6352900"/>
              <a:ext cx="360200" cy="367931"/>
            </a:xfrm>
            <a:custGeom>
              <a:avLst/>
              <a:gdLst>
                <a:gd name="connsiteX0" fmla="*/ 278593 w 328789"/>
                <a:gd name="connsiteY0" fmla="*/ 272954 h 317511"/>
                <a:gd name="connsiteX1" fmla="*/ 87132 w 328789"/>
                <a:gd name="connsiteY1" fmla="*/ 298886 h 317511"/>
                <a:gd name="connsiteX2" fmla="*/ 4328 w 328789"/>
                <a:gd name="connsiteY2" fmla="*/ 122563 h 317511"/>
                <a:gd name="connsiteX3" fmla="*/ 278593 w 328789"/>
                <a:gd name="connsiteY3" fmla="*/ 272954 h 317511"/>
                <a:gd name="connsiteX0" fmla="*/ 296447 w 296447"/>
                <a:gd name="connsiteY0" fmla="*/ 173784 h 218344"/>
                <a:gd name="connsiteX1" fmla="*/ 104986 w 296447"/>
                <a:gd name="connsiteY1" fmla="*/ 199716 h 218344"/>
                <a:gd name="connsiteX2" fmla="*/ 3208 w 296447"/>
                <a:gd name="connsiteY2" fmla="*/ 0 h 218344"/>
                <a:gd name="connsiteX3" fmla="*/ 296447 w 296447"/>
                <a:gd name="connsiteY3" fmla="*/ 173784 h 218344"/>
                <a:gd name="connsiteX0" fmla="*/ 301190 w 301190"/>
                <a:gd name="connsiteY0" fmla="*/ 179631 h 220442"/>
                <a:gd name="connsiteX1" fmla="*/ 104986 w 301190"/>
                <a:gd name="connsiteY1" fmla="*/ 199716 h 220442"/>
                <a:gd name="connsiteX2" fmla="*/ 3208 w 301190"/>
                <a:gd name="connsiteY2" fmla="*/ 0 h 220442"/>
                <a:gd name="connsiteX3" fmla="*/ 301190 w 301190"/>
                <a:gd name="connsiteY3" fmla="*/ 179631 h 220442"/>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292586 w 292585"/>
                <a:gd name="connsiteY0" fmla="*/ 144360 h 211432"/>
                <a:gd name="connsiteX1" fmla="*/ 104986 w 292585"/>
                <a:gd name="connsiteY1" fmla="*/ 199716 h 211432"/>
                <a:gd name="connsiteX2" fmla="*/ 3208 w 292585"/>
                <a:gd name="connsiteY2" fmla="*/ 0 h 211432"/>
                <a:gd name="connsiteX3" fmla="*/ 292586 w 292585"/>
                <a:gd name="connsiteY3" fmla="*/ 144360 h 211432"/>
                <a:gd name="connsiteX0" fmla="*/ 301646 w 301647"/>
                <a:gd name="connsiteY0" fmla="*/ 156202 h 223274"/>
                <a:gd name="connsiteX1" fmla="*/ 114046 w 301647"/>
                <a:gd name="connsiteY1" fmla="*/ 211558 h 223274"/>
                <a:gd name="connsiteX2" fmla="*/ 2830 w 301647"/>
                <a:gd name="connsiteY2" fmla="*/ 0 h 223274"/>
                <a:gd name="connsiteX3" fmla="*/ 301646 w 301647"/>
                <a:gd name="connsiteY3" fmla="*/ 156202 h 223274"/>
                <a:gd name="connsiteX0" fmla="*/ 314093 w 314093"/>
                <a:gd name="connsiteY0" fmla="*/ 156789 h 223368"/>
                <a:gd name="connsiteX1" fmla="*/ 114046 w 314093"/>
                <a:gd name="connsiteY1" fmla="*/ 211558 h 223368"/>
                <a:gd name="connsiteX2" fmla="*/ 2830 w 314093"/>
                <a:gd name="connsiteY2" fmla="*/ 0 h 223368"/>
                <a:gd name="connsiteX3" fmla="*/ 314093 w 314093"/>
                <a:gd name="connsiteY3" fmla="*/ 156789 h 223368"/>
                <a:gd name="connsiteX0" fmla="*/ 314093 w 314093"/>
                <a:gd name="connsiteY0" fmla="*/ 156789 h 223368"/>
                <a:gd name="connsiteX1" fmla="*/ 114046 w 314093"/>
                <a:gd name="connsiteY1" fmla="*/ 211558 h 223368"/>
                <a:gd name="connsiteX2" fmla="*/ 2830 w 314093"/>
                <a:gd name="connsiteY2" fmla="*/ 0 h 223368"/>
                <a:gd name="connsiteX3" fmla="*/ 314093 w 314093"/>
                <a:gd name="connsiteY3" fmla="*/ 156789 h 223368"/>
                <a:gd name="connsiteX0" fmla="*/ 314093 w 314093"/>
                <a:gd name="connsiteY0" fmla="*/ 156789 h 223368"/>
                <a:gd name="connsiteX1" fmla="*/ 114046 w 314093"/>
                <a:gd name="connsiteY1" fmla="*/ 211558 h 223368"/>
                <a:gd name="connsiteX2" fmla="*/ 2830 w 314093"/>
                <a:gd name="connsiteY2" fmla="*/ 0 h 223368"/>
                <a:gd name="connsiteX3" fmla="*/ 314093 w 314093"/>
                <a:gd name="connsiteY3" fmla="*/ 156789 h 223368"/>
                <a:gd name="connsiteX0" fmla="*/ 314651 w 314651"/>
                <a:gd name="connsiteY0" fmla="*/ 156789 h 214595"/>
                <a:gd name="connsiteX1" fmla="*/ 101374 w 314651"/>
                <a:gd name="connsiteY1" fmla="*/ 200804 h 214595"/>
                <a:gd name="connsiteX2" fmla="*/ 3388 w 314651"/>
                <a:gd name="connsiteY2" fmla="*/ 0 h 214595"/>
                <a:gd name="connsiteX3" fmla="*/ 314651 w 314651"/>
                <a:gd name="connsiteY3" fmla="*/ 156789 h 214595"/>
                <a:gd name="connsiteX0" fmla="*/ 314651 w 314651"/>
                <a:gd name="connsiteY0" fmla="*/ 156789 h 226976"/>
                <a:gd name="connsiteX1" fmla="*/ 101374 w 314651"/>
                <a:gd name="connsiteY1" fmla="*/ 200804 h 226976"/>
                <a:gd name="connsiteX2" fmla="*/ 3388 w 314651"/>
                <a:gd name="connsiteY2" fmla="*/ 0 h 226976"/>
                <a:gd name="connsiteX3" fmla="*/ 314651 w 314651"/>
                <a:gd name="connsiteY3" fmla="*/ 156789 h 226976"/>
                <a:gd name="connsiteX0" fmla="*/ 316590 w 316590"/>
                <a:gd name="connsiteY0" fmla="*/ 156789 h 226975"/>
                <a:gd name="connsiteX1" fmla="*/ 103313 w 316590"/>
                <a:gd name="connsiteY1" fmla="*/ 200804 h 226975"/>
                <a:gd name="connsiteX2" fmla="*/ 5327 w 316590"/>
                <a:gd name="connsiteY2" fmla="*/ 0 h 226975"/>
                <a:gd name="connsiteX3" fmla="*/ 316590 w 316590"/>
                <a:gd name="connsiteY3" fmla="*/ 156789 h 226975"/>
                <a:gd name="connsiteX0" fmla="*/ 317191 w 317191"/>
                <a:gd name="connsiteY0" fmla="*/ 156789 h 229741"/>
                <a:gd name="connsiteX1" fmla="*/ 98761 w 317191"/>
                <a:gd name="connsiteY1" fmla="*/ 204359 h 229741"/>
                <a:gd name="connsiteX2" fmla="*/ 5928 w 317191"/>
                <a:gd name="connsiteY2" fmla="*/ 0 h 229741"/>
                <a:gd name="connsiteX3" fmla="*/ 317191 w 317191"/>
                <a:gd name="connsiteY3" fmla="*/ 156789 h 229741"/>
                <a:gd name="connsiteX0" fmla="*/ 317191 w 317191"/>
                <a:gd name="connsiteY0" fmla="*/ 156789 h 227823"/>
                <a:gd name="connsiteX1" fmla="*/ 98761 w 317191"/>
                <a:gd name="connsiteY1" fmla="*/ 204359 h 227823"/>
                <a:gd name="connsiteX2" fmla="*/ 5928 w 317191"/>
                <a:gd name="connsiteY2" fmla="*/ 0 h 227823"/>
                <a:gd name="connsiteX3" fmla="*/ 317191 w 317191"/>
                <a:gd name="connsiteY3" fmla="*/ 156789 h 227823"/>
                <a:gd name="connsiteX0" fmla="*/ 317191 w 317191"/>
                <a:gd name="connsiteY0" fmla="*/ 156789 h 227823"/>
                <a:gd name="connsiteX1" fmla="*/ 98761 w 317191"/>
                <a:gd name="connsiteY1" fmla="*/ 204359 h 227823"/>
                <a:gd name="connsiteX2" fmla="*/ 5928 w 317191"/>
                <a:gd name="connsiteY2" fmla="*/ 0 h 227823"/>
                <a:gd name="connsiteX3" fmla="*/ 317191 w 317191"/>
                <a:gd name="connsiteY3" fmla="*/ 156789 h 227823"/>
                <a:gd name="connsiteX0" fmla="*/ 317191 w 317191"/>
                <a:gd name="connsiteY0" fmla="*/ 156789 h 230599"/>
                <a:gd name="connsiteX1" fmla="*/ 98761 w 317191"/>
                <a:gd name="connsiteY1" fmla="*/ 204359 h 230599"/>
                <a:gd name="connsiteX2" fmla="*/ 5928 w 317191"/>
                <a:gd name="connsiteY2" fmla="*/ 0 h 230599"/>
                <a:gd name="connsiteX3" fmla="*/ 317191 w 317191"/>
                <a:gd name="connsiteY3" fmla="*/ 156789 h 230599"/>
                <a:gd name="connsiteX0" fmla="*/ 319623 w 319623"/>
                <a:gd name="connsiteY0" fmla="*/ 156789 h 230599"/>
                <a:gd name="connsiteX1" fmla="*/ 101193 w 319623"/>
                <a:gd name="connsiteY1" fmla="*/ 204359 h 230599"/>
                <a:gd name="connsiteX2" fmla="*/ 8360 w 319623"/>
                <a:gd name="connsiteY2" fmla="*/ 0 h 230599"/>
                <a:gd name="connsiteX3" fmla="*/ 319623 w 319623"/>
                <a:gd name="connsiteY3" fmla="*/ 156789 h 230599"/>
                <a:gd name="connsiteX0" fmla="*/ 319623 w 319623"/>
                <a:gd name="connsiteY0" fmla="*/ 156789 h 230599"/>
                <a:gd name="connsiteX1" fmla="*/ 101193 w 319623"/>
                <a:gd name="connsiteY1" fmla="*/ 204359 h 230599"/>
                <a:gd name="connsiteX2" fmla="*/ 8360 w 319623"/>
                <a:gd name="connsiteY2" fmla="*/ 0 h 230599"/>
                <a:gd name="connsiteX3" fmla="*/ 319623 w 319623"/>
                <a:gd name="connsiteY3" fmla="*/ 156789 h 230599"/>
                <a:gd name="connsiteX0" fmla="*/ 306596 w 306596"/>
                <a:gd name="connsiteY0" fmla="*/ 168838 h 233968"/>
                <a:gd name="connsiteX1" fmla="*/ 101193 w 306596"/>
                <a:gd name="connsiteY1" fmla="*/ 204359 h 233968"/>
                <a:gd name="connsiteX2" fmla="*/ 8360 w 306596"/>
                <a:gd name="connsiteY2" fmla="*/ 0 h 233968"/>
                <a:gd name="connsiteX3" fmla="*/ 306596 w 306596"/>
                <a:gd name="connsiteY3" fmla="*/ 168838 h 233968"/>
              </a:gdLst>
              <a:ahLst/>
              <a:cxnLst>
                <a:cxn ang="0">
                  <a:pos x="connsiteX0" y="connsiteY0"/>
                </a:cxn>
                <a:cxn ang="0">
                  <a:pos x="connsiteX1" y="connsiteY1"/>
                </a:cxn>
                <a:cxn ang="0">
                  <a:pos x="connsiteX2" y="connsiteY2"/>
                </a:cxn>
                <a:cxn ang="0">
                  <a:pos x="connsiteX3" y="connsiteY3"/>
                </a:cxn>
              </a:cxnLst>
              <a:rect l="l" t="t" r="r" b="b"/>
              <a:pathLst>
                <a:path w="306596" h="233968">
                  <a:moveTo>
                    <a:pt x="306596" y="168838"/>
                  </a:moveTo>
                  <a:cubicBezTo>
                    <a:pt x="250970" y="230364"/>
                    <a:pt x="182968" y="260378"/>
                    <a:pt x="101193" y="204359"/>
                  </a:cubicBezTo>
                  <a:cubicBezTo>
                    <a:pt x="7558" y="151480"/>
                    <a:pt x="-14571" y="63498"/>
                    <a:pt x="8360" y="0"/>
                  </a:cubicBezTo>
                  <a:cubicBezTo>
                    <a:pt x="112003" y="44428"/>
                    <a:pt x="182663" y="98055"/>
                    <a:pt x="306596" y="168838"/>
                  </a:cubicBezTo>
                  <a:close/>
                </a:path>
              </a:pathLst>
            </a:custGeom>
            <a:gradFill flip="none" rotWithShape="1">
              <a:gsLst>
                <a:gs pos="58000">
                  <a:sysClr val="windowText" lastClr="000000"/>
                </a:gs>
                <a:gs pos="100000">
                  <a:srgbClr val="4472C4">
                    <a:lumMod val="30000"/>
                    <a:lumOff val="70000"/>
                  </a:srgbClr>
                </a:gs>
              </a:gsLst>
              <a:path path="circle">
                <a:fillToRect l="100000" b="100000"/>
              </a:path>
              <a:tileRect t="-100000" r="-100000"/>
            </a:gradFill>
            <a:ln w="12700" cap="flat" cmpd="sng" algn="ctr">
              <a:noFill/>
              <a:prstDash val="solid"/>
              <a:miter lim="800000"/>
            </a:ln>
            <a:effectLst/>
          </p:spPr>
          <p:txBody>
            <a:bodyPr rtlCol="0" anchor="ctr"/>
            <a:lstStyle/>
            <a:p>
              <a:pPr algn="ctr" defTabSz="457200">
                <a:defRPr/>
              </a:pPr>
              <a:endParaRPr lang="en-US" sz="1530" kern="0" dirty="0">
                <a:solidFill>
                  <a:prstClr val="white"/>
                </a:solidFill>
                <a:latin typeface="Calibri" panose="020F0502020204030204"/>
              </a:endParaRPr>
            </a:p>
          </p:txBody>
        </p:sp>
        <p:sp>
          <p:nvSpPr>
            <p:cNvPr id="57" name="Freeform: Shape 99">
              <a:extLst>
                <a:ext uri="{FF2B5EF4-FFF2-40B4-BE49-F238E27FC236}">
                  <a16:creationId xmlns:a16="http://schemas.microsoft.com/office/drawing/2014/main" id="{342358C0-3178-76B6-4C94-0F43D90DEF82}"/>
                </a:ext>
              </a:extLst>
            </p:cNvPr>
            <p:cNvSpPr/>
            <p:nvPr/>
          </p:nvSpPr>
          <p:spPr>
            <a:xfrm rot="21046209" flipH="1">
              <a:off x="816711" y="4799136"/>
              <a:ext cx="331403" cy="383297"/>
            </a:xfrm>
            <a:custGeom>
              <a:avLst/>
              <a:gdLst>
                <a:gd name="connsiteX0" fmla="*/ 0 w 164306"/>
                <a:gd name="connsiteY0" fmla="*/ 45244 h 190500"/>
                <a:gd name="connsiteX1" fmla="*/ 57150 w 164306"/>
                <a:gd name="connsiteY1" fmla="*/ 0 h 190500"/>
                <a:gd name="connsiteX2" fmla="*/ 164306 w 164306"/>
                <a:gd name="connsiteY2" fmla="*/ 107156 h 190500"/>
                <a:gd name="connsiteX3" fmla="*/ 152400 w 164306"/>
                <a:gd name="connsiteY3" fmla="*/ 121444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4775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92869 w 164306"/>
                <a:gd name="connsiteY12" fmla="*/ 190500 h 190500"/>
                <a:gd name="connsiteX13" fmla="*/ 71437 w 164306"/>
                <a:gd name="connsiteY13" fmla="*/ 159544 h 190500"/>
                <a:gd name="connsiteX14" fmla="*/ 71437 w 164306"/>
                <a:gd name="connsiteY14" fmla="*/ 185738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71437 w 164306"/>
                <a:gd name="connsiteY13" fmla="*/ 185738 h 190500"/>
                <a:gd name="connsiteX14" fmla="*/ 0 w 164306"/>
                <a:gd name="connsiteY14"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66675 w 164306"/>
                <a:gd name="connsiteY13" fmla="*/ 188119 h 190500"/>
                <a:gd name="connsiteX14" fmla="*/ 0 w 164306"/>
                <a:gd name="connsiteY14" fmla="*/ 45244 h 190500"/>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9538 w 164306"/>
                <a:gd name="connsiteY11" fmla="*/ 183356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5012"/>
                <a:gd name="connsiteY0" fmla="*/ 45244 h 192882"/>
                <a:gd name="connsiteX1" fmla="*/ 57150 w 165012"/>
                <a:gd name="connsiteY1" fmla="*/ 0 h 192882"/>
                <a:gd name="connsiteX2" fmla="*/ 164306 w 165012"/>
                <a:gd name="connsiteY2" fmla="*/ 107156 h 192882"/>
                <a:gd name="connsiteX3" fmla="*/ 159544 w 165012"/>
                <a:gd name="connsiteY3" fmla="*/ 128587 h 192882"/>
                <a:gd name="connsiteX4" fmla="*/ 126206 w 165012"/>
                <a:gd name="connsiteY4" fmla="*/ 104775 h 192882"/>
                <a:gd name="connsiteX5" fmla="*/ 157162 w 165012"/>
                <a:gd name="connsiteY5" fmla="*/ 176213 h 192882"/>
                <a:gd name="connsiteX6" fmla="*/ 161924 w 165012"/>
                <a:gd name="connsiteY6" fmla="*/ 161925 h 192882"/>
                <a:gd name="connsiteX7" fmla="*/ 116681 w 165012"/>
                <a:gd name="connsiteY7" fmla="*/ 128588 h 192882"/>
                <a:gd name="connsiteX8" fmla="*/ 140493 w 165012"/>
                <a:gd name="connsiteY8" fmla="*/ 190500 h 192882"/>
                <a:gd name="connsiteX9" fmla="*/ 109536 w 165012"/>
                <a:gd name="connsiteY9" fmla="*/ 166688 h 192882"/>
                <a:gd name="connsiteX10" fmla="*/ 102393 w 165012"/>
                <a:gd name="connsiteY10" fmla="*/ 152400 h 192882"/>
                <a:gd name="connsiteX11" fmla="*/ 104776 w 165012"/>
                <a:gd name="connsiteY11" fmla="*/ 190500 h 192882"/>
                <a:gd name="connsiteX12" fmla="*/ 71437 w 165012"/>
                <a:gd name="connsiteY12" fmla="*/ 159544 h 192882"/>
                <a:gd name="connsiteX13" fmla="*/ 73819 w 165012"/>
                <a:gd name="connsiteY13" fmla="*/ 192882 h 192882"/>
                <a:gd name="connsiteX14" fmla="*/ 0 w 165012"/>
                <a:gd name="connsiteY14" fmla="*/ 45244 h 192882"/>
                <a:gd name="connsiteX0" fmla="*/ 0 w 174678"/>
                <a:gd name="connsiteY0" fmla="*/ 45244 h 192882"/>
                <a:gd name="connsiteX1" fmla="*/ 57150 w 174678"/>
                <a:gd name="connsiteY1" fmla="*/ 0 h 192882"/>
                <a:gd name="connsiteX2" fmla="*/ 164306 w 174678"/>
                <a:gd name="connsiteY2" fmla="*/ 107156 h 192882"/>
                <a:gd name="connsiteX3" fmla="*/ 159544 w 174678"/>
                <a:gd name="connsiteY3" fmla="*/ 128587 h 192882"/>
                <a:gd name="connsiteX4" fmla="*/ 126206 w 174678"/>
                <a:gd name="connsiteY4" fmla="*/ 104775 h 192882"/>
                <a:gd name="connsiteX5" fmla="*/ 157162 w 174678"/>
                <a:gd name="connsiteY5" fmla="*/ 176213 h 192882"/>
                <a:gd name="connsiteX6" fmla="*/ 161924 w 174678"/>
                <a:gd name="connsiteY6" fmla="*/ 161925 h 192882"/>
                <a:gd name="connsiteX7" fmla="*/ 116681 w 174678"/>
                <a:gd name="connsiteY7" fmla="*/ 128588 h 192882"/>
                <a:gd name="connsiteX8" fmla="*/ 140493 w 174678"/>
                <a:gd name="connsiteY8" fmla="*/ 190500 h 192882"/>
                <a:gd name="connsiteX9" fmla="*/ 109536 w 174678"/>
                <a:gd name="connsiteY9" fmla="*/ 166688 h 192882"/>
                <a:gd name="connsiteX10" fmla="*/ 102393 w 174678"/>
                <a:gd name="connsiteY10" fmla="*/ 152400 h 192882"/>
                <a:gd name="connsiteX11" fmla="*/ 104776 w 174678"/>
                <a:gd name="connsiteY11" fmla="*/ 190500 h 192882"/>
                <a:gd name="connsiteX12" fmla="*/ 71437 w 174678"/>
                <a:gd name="connsiteY12" fmla="*/ 159544 h 192882"/>
                <a:gd name="connsiteX13" fmla="*/ 73819 w 174678"/>
                <a:gd name="connsiteY13" fmla="*/ 192882 h 192882"/>
                <a:gd name="connsiteX14" fmla="*/ 0 w 174678"/>
                <a:gd name="connsiteY14" fmla="*/ 45244 h 192882"/>
                <a:gd name="connsiteX0" fmla="*/ 0 w 321102"/>
                <a:gd name="connsiteY0" fmla="*/ 45244 h 221905"/>
                <a:gd name="connsiteX1" fmla="*/ 57150 w 321102"/>
                <a:gd name="connsiteY1" fmla="*/ 0 h 221905"/>
                <a:gd name="connsiteX2" fmla="*/ 164306 w 321102"/>
                <a:gd name="connsiteY2" fmla="*/ 107156 h 221905"/>
                <a:gd name="connsiteX3" fmla="*/ 159544 w 321102"/>
                <a:gd name="connsiteY3" fmla="*/ 128587 h 221905"/>
                <a:gd name="connsiteX4" fmla="*/ 126206 w 321102"/>
                <a:gd name="connsiteY4" fmla="*/ 104775 h 221905"/>
                <a:gd name="connsiteX5" fmla="*/ 316706 w 321102"/>
                <a:gd name="connsiteY5" fmla="*/ 221456 h 221905"/>
                <a:gd name="connsiteX6" fmla="*/ 161924 w 321102"/>
                <a:gd name="connsiteY6" fmla="*/ 161925 h 221905"/>
                <a:gd name="connsiteX7" fmla="*/ 116681 w 321102"/>
                <a:gd name="connsiteY7" fmla="*/ 128588 h 221905"/>
                <a:gd name="connsiteX8" fmla="*/ 140493 w 321102"/>
                <a:gd name="connsiteY8" fmla="*/ 190500 h 221905"/>
                <a:gd name="connsiteX9" fmla="*/ 109536 w 321102"/>
                <a:gd name="connsiteY9" fmla="*/ 166688 h 221905"/>
                <a:gd name="connsiteX10" fmla="*/ 102393 w 321102"/>
                <a:gd name="connsiteY10" fmla="*/ 152400 h 221905"/>
                <a:gd name="connsiteX11" fmla="*/ 104776 w 321102"/>
                <a:gd name="connsiteY11" fmla="*/ 190500 h 221905"/>
                <a:gd name="connsiteX12" fmla="*/ 71437 w 321102"/>
                <a:gd name="connsiteY12" fmla="*/ 159544 h 221905"/>
                <a:gd name="connsiteX13" fmla="*/ 73819 w 321102"/>
                <a:gd name="connsiteY13" fmla="*/ 192882 h 221905"/>
                <a:gd name="connsiteX14" fmla="*/ 0 w 321102"/>
                <a:gd name="connsiteY14" fmla="*/ 45244 h 221905"/>
                <a:gd name="connsiteX0" fmla="*/ 0 w 317093"/>
                <a:gd name="connsiteY0" fmla="*/ 45244 h 227248"/>
                <a:gd name="connsiteX1" fmla="*/ 57150 w 317093"/>
                <a:gd name="connsiteY1" fmla="*/ 0 h 227248"/>
                <a:gd name="connsiteX2" fmla="*/ 164306 w 317093"/>
                <a:gd name="connsiteY2" fmla="*/ 107156 h 227248"/>
                <a:gd name="connsiteX3" fmla="*/ 159544 w 317093"/>
                <a:gd name="connsiteY3" fmla="*/ 128587 h 227248"/>
                <a:gd name="connsiteX4" fmla="*/ 126206 w 317093"/>
                <a:gd name="connsiteY4" fmla="*/ 104775 h 227248"/>
                <a:gd name="connsiteX5" fmla="*/ 316706 w 317093"/>
                <a:gd name="connsiteY5" fmla="*/ 221456 h 227248"/>
                <a:gd name="connsiteX6" fmla="*/ 161924 w 317093"/>
                <a:gd name="connsiteY6" fmla="*/ 161925 h 227248"/>
                <a:gd name="connsiteX7" fmla="*/ 116681 w 317093"/>
                <a:gd name="connsiteY7" fmla="*/ 128588 h 227248"/>
                <a:gd name="connsiteX8" fmla="*/ 140493 w 317093"/>
                <a:gd name="connsiteY8" fmla="*/ 190500 h 227248"/>
                <a:gd name="connsiteX9" fmla="*/ 109536 w 317093"/>
                <a:gd name="connsiteY9" fmla="*/ 166688 h 227248"/>
                <a:gd name="connsiteX10" fmla="*/ 102393 w 317093"/>
                <a:gd name="connsiteY10" fmla="*/ 152400 h 227248"/>
                <a:gd name="connsiteX11" fmla="*/ 104776 w 317093"/>
                <a:gd name="connsiteY11" fmla="*/ 190500 h 227248"/>
                <a:gd name="connsiteX12" fmla="*/ 71437 w 317093"/>
                <a:gd name="connsiteY12" fmla="*/ 159544 h 227248"/>
                <a:gd name="connsiteX13" fmla="*/ 73819 w 317093"/>
                <a:gd name="connsiteY13" fmla="*/ 192882 h 227248"/>
                <a:gd name="connsiteX14" fmla="*/ 0 w 317093"/>
                <a:gd name="connsiteY14" fmla="*/ 45244 h 227248"/>
                <a:gd name="connsiteX0" fmla="*/ 0 w 298084"/>
                <a:gd name="connsiteY0" fmla="*/ 45244 h 211648"/>
                <a:gd name="connsiteX1" fmla="*/ 57150 w 298084"/>
                <a:gd name="connsiteY1" fmla="*/ 0 h 211648"/>
                <a:gd name="connsiteX2" fmla="*/ 164306 w 298084"/>
                <a:gd name="connsiteY2" fmla="*/ 107156 h 211648"/>
                <a:gd name="connsiteX3" fmla="*/ 159544 w 298084"/>
                <a:gd name="connsiteY3" fmla="*/ 128587 h 211648"/>
                <a:gd name="connsiteX4" fmla="*/ 126206 w 298084"/>
                <a:gd name="connsiteY4" fmla="*/ 104775 h 211648"/>
                <a:gd name="connsiteX5" fmla="*/ 297656 w 298084"/>
                <a:gd name="connsiteY5" fmla="*/ 204788 h 211648"/>
                <a:gd name="connsiteX6" fmla="*/ 161924 w 298084"/>
                <a:gd name="connsiteY6" fmla="*/ 161925 h 211648"/>
                <a:gd name="connsiteX7" fmla="*/ 116681 w 298084"/>
                <a:gd name="connsiteY7" fmla="*/ 128588 h 211648"/>
                <a:gd name="connsiteX8" fmla="*/ 140493 w 298084"/>
                <a:gd name="connsiteY8" fmla="*/ 190500 h 211648"/>
                <a:gd name="connsiteX9" fmla="*/ 109536 w 298084"/>
                <a:gd name="connsiteY9" fmla="*/ 166688 h 211648"/>
                <a:gd name="connsiteX10" fmla="*/ 102393 w 298084"/>
                <a:gd name="connsiteY10" fmla="*/ 152400 h 211648"/>
                <a:gd name="connsiteX11" fmla="*/ 104776 w 298084"/>
                <a:gd name="connsiteY11" fmla="*/ 190500 h 211648"/>
                <a:gd name="connsiteX12" fmla="*/ 71437 w 298084"/>
                <a:gd name="connsiteY12" fmla="*/ 159544 h 211648"/>
                <a:gd name="connsiteX13" fmla="*/ 73819 w 298084"/>
                <a:gd name="connsiteY13" fmla="*/ 192882 h 211648"/>
                <a:gd name="connsiteX14" fmla="*/ 0 w 298084"/>
                <a:gd name="connsiteY14" fmla="*/ 45244 h 211648"/>
                <a:gd name="connsiteX0" fmla="*/ 0 w 224568"/>
                <a:gd name="connsiteY0" fmla="*/ 45244 h 205093"/>
                <a:gd name="connsiteX1" fmla="*/ 57150 w 224568"/>
                <a:gd name="connsiteY1" fmla="*/ 0 h 205093"/>
                <a:gd name="connsiteX2" fmla="*/ 164306 w 224568"/>
                <a:gd name="connsiteY2" fmla="*/ 107156 h 205093"/>
                <a:gd name="connsiteX3" fmla="*/ 159544 w 224568"/>
                <a:gd name="connsiteY3" fmla="*/ 128587 h 205093"/>
                <a:gd name="connsiteX4" fmla="*/ 126206 w 224568"/>
                <a:gd name="connsiteY4" fmla="*/ 104775 h 205093"/>
                <a:gd name="connsiteX5" fmla="*/ 223837 w 224568"/>
                <a:gd name="connsiteY5" fmla="*/ 197644 h 205093"/>
                <a:gd name="connsiteX6" fmla="*/ 161924 w 224568"/>
                <a:gd name="connsiteY6" fmla="*/ 161925 h 205093"/>
                <a:gd name="connsiteX7" fmla="*/ 116681 w 224568"/>
                <a:gd name="connsiteY7" fmla="*/ 128588 h 205093"/>
                <a:gd name="connsiteX8" fmla="*/ 140493 w 224568"/>
                <a:gd name="connsiteY8" fmla="*/ 190500 h 205093"/>
                <a:gd name="connsiteX9" fmla="*/ 109536 w 224568"/>
                <a:gd name="connsiteY9" fmla="*/ 166688 h 205093"/>
                <a:gd name="connsiteX10" fmla="*/ 102393 w 224568"/>
                <a:gd name="connsiteY10" fmla="*/ 152400 h 205093"/>
                <a:gd name="connsiteX11" fmla="*/ 104776 w 224568"/>
                <a:gd name="connsiteY11" fmla="*/ 190500 h 205093"/>
                <a:gd name="connsiteX12" fmla="*/ 71437 w 224568"/>
                <a:gd name="connsiteY12" fmla="*/ 159544 h 205093"/>
                <a:gd name="connsiteX13" fmla="*/ 73819 w 224568"/>
                <a:gd name="connsiteY13" fmla="*/ 192882 h 205093"/>
                <a:gd name="connsiteX14" fmla="*/ 0 w 224568"/>
                <a:gd name="connsiteY14" fmla="*/ 45244 h 205093"/>
                <a:gd name="connsiteX0" fmla="*/ 0 w 224725"/>
                <a:gd name="connsiteY0" fmla="*/ 45244 h 197793"/>
                <a:gd name="connsiteX1" fmla="*/ 57150 w 224725"/>
                <a:gd name="connsiteY1" fmla="*/ 0 h 197793"/>
                <a:gd name="connsiteX2" fmla="*/ 164306 w 224725"/>
                <a:gd name="connsiteY2" fmla="*/ 107156 h 197793"/>
                <a:gd name="connsiteX3" fmla="*/ 159544 w 224725"/>
                <a:gd name="connsiteY3" fmla="*/ 128587 h 197793"/>
                <a:gd name="connsiteX4" fmla="*/ 126206 w 224725"/>
                <a:gd name="connsiteY4" fmla="*/ 104775 h 197793"/>
                <a:gd name="connsiteX5" fmla="*/ 223837 w 224725"/>
                <a:gd name="connsiteY5" fmla="*/ 197644 h 197793"/>
                <a:gd name="connsiteX6" fmla="*/ 161924 w 224725"/>
                <a:gd name="connsiteY6" fmla="*/ 161925 h 197793"/>
                <a:gd name="connsiteX7" fmla="*/ 116681 w 224725"/>
                <a:gd name="connsiteY7" fmla="*/ 128588 h 197793"/>
                <a:gd name="connsiteX8" fmla="*/ 140493 w 224725"/>
                <a:gd name="connsiteY8" fmla="*/ 190500 h 197793"/>
                <a:gd name="connsiteX9" fmla="*/ 109536 w 224725"/>
                <a:gd name="connsiteY9" fmla="*/ 166688 h 197793"/>
                <a:gd name="connsiteX10" fmla="*/ 102393 w 224725"/>
                <a:gd name="connsiteY10" fmla="*/ 152400 h 197793"/>
                <a:gd name="connsiteX11" fmla="*/ 104776 w 224725"/>
                <a:gd name="connsiteY11" fmla="*/ 190500 h 197793"/>
                <a:gd name="connsiteX12" fmla="*/ 71437 w 224725"/>
                <a:gd name="connsiteY12" fmla="*/ 159544 h 197793"/>
                <a:gd name="connsiteX13" fmla="*/ 73819 w 224725"/>
                <a:gd name="connsiteY13" fmla="*/ 192882 h 197793"/>
                <a:gd name="connsiteX14" fmla="*/ 0 w 224725"/>
                <a:gd name="connsiteY14" fmla="*/ 45244 h 197793"/>
                <a:gd name="connsiteX0" fmla="*/ 0 w 223858"/>
                <a:gd name="connsiteY0" fmla="*/ 45244 h 197802"/>
                <a:gd name="connsiteX1" fmla="*/ 57150 w 223858"/>
                <a:gd name="connsiteY1" fmla="*/ 0 h 197802"/>
                <a:gd name="connsiteX2" fmla="*/ 164306 w 223858"/>
                <a:gd name="connsiteY2" fmla="*/ 107156 h 197802"/>
                <a:gd name="connsiteX3" fmla="*/ 159544 w 223858"/>
                <a:gd name="connsiteY3" fmla="*/ 128587 h 197802"/>
                <a:gd name="connsiteX4" fmla="*/ 126206 w 223858"/>
                <a:gd name="connsiteY4" fmla="*/ 104775 h 197802"/>
                <a:gd name="connsiteX5" fmla="*/ 223837 w 223858"/>
                <a:gd name="connsiteY5" fmla="*/ 197644 h 197802"/>
                <a:gd name="connsiteX6" fmla="*/ 116681 w 223858"/>
                <a:gd name="connsiteY6" fmla="*/ 128588 h 197802"/>
                <a:gd name="connsiteX7" fmla="*/ 140493 w 223858"/>
                <a:gd name="connsiteY7" fmla="*/ 190500 h 197802"/>
                <a:gd name="connsiteX8" fmla="*/ 109536 w 223858"/>
                <a:gd name="connsiteY8" fmla="*/ 166688 h 197802"/>
                <a:gd name="connsiteX9" fmla="*/ 102393 w 223858"/>
                <a:gd name="connsiteY9" fmla="*/ 152400 h 197802"/>
                <a:gd name="connsiteX10" fmla="*/ 104776 w 223858"/>
                <a:gd name="connsiteY10" fmla="*/ 190500 h 197802"/>
                <a:gd name="connsiteX11" fmla="*/ 71437 w 223858"/>
                <a:gd name="connsiteY11" fmla="*/ 159544 h 197802"/>
                <a:gd name="connsiteX12" fmla="*/ 73819 w 223858"/>
                <a:gd name="connsiteY12" fmla="*/ 192882 h 197802"/>
                <a:gd name="connsiteX13" fmla="*/ 0 w 223858"/>
                <a:gd name="connsiteY13" fmla="*/ 45244 h 197802"/>
                <a:gd name="connsiteX0" fmla="*/ 0 w 169122"/>
                <a:gd name="connsiteY0" fmla="*/ 45244 h 192882"/>
                <a:gd name="connsiteX1" fmla="*/ 57150 w 169122"/>
                <a:gd name="connsiteY1" fmla="*/ 0 h 192882"/>
                <a:gd name="connsiteX2" fmla="*/ 164306 w 169122"/>
                <a:gd name="connsiteY2" fmla="*/ 107156 h 192882"/>
                <a:gd name="connsiteX3" fmla="*/ 159544 w 169122"/>
                <a:gd name="connsiteY3" fmla="*/ 128587 h 192882"/>
                <a:gd name="connsiteX4" fmla="*/ 126206 w 169122"/>
                <a:gd name="connsiteY4" fmla="*/ 104775 h 192882"/>
                <a:gd name="connsiteX5" fmla="*/ 169069 w 169122"/>
                <a:gd name="connsiteY5" fmla="*/ 164307 h 192882"/>
                <a:gd name="connsiteX6" fmla="*/ 116681 w 169122"/>
                <a:gd name="connsiteY6" fmla="*/ 128588 h 192882"/>
                <a:gd name="connsiteX7" fmla="*/ 140493 w 169122"/>
                <a:gd name="connsiteY7" fmla="*/ 190500 h 192882"/>
                <a:gd name="connsiteX8" fmla="*/ 109536 w 169122"/>
                <a:gd name="connsiteY8" fmla="*/ 166688 h 192882"/>
                <a:gd name="connsiteX9" fmla="*/ 102393 w 169122"/>
                <a:gd name="connsiteY9" fmla="*/ 152400 h 192882"/>
                <a:gd name="connsiteX10" fmla="*/ 104776 w 169122"/>
                <a:gd name="connsiteY10" fmla="*/ 190500 h 192882"/>
                <a:gd name="connsiteX11" fmla="*/ 71437 w 169122"/>
                <a:gd name="connsiteY11" fmla="*/ 159544 h 192882"/>
                <a:gd name="connsiteX12" fmla="*/ 73819 w 169122"/>
                <a:gd name="connsiteY12" fmla="*/ 192882 h 192882"/>
                <a:gd name="connsiteX13" fmla="*/ 0 w 169122"/>
                <a:gd name="connsiteY13" fmla="*/ 45244 h 192882"/>
                <a:gd name="connsiteX0" fmla="*/ 0 w 223859"/>
                <a:gd name="connsiteY0" fmla="*/ 45244 h 197803"/>
                <a:gd name="connsiteX1" fmla="*/ 57150 w 223859"/>
                <a:gd name="connsiteY1" fmla="*/ 0 h 197803"/>
                <a:gd name="connsiteX2" fmla="*/ 164306 w 223859"/>
                <a:gd name="connsiteY2" fmla="*/ 107156 h 197803"/>
                <a:gd name="connsiteX3" fmla="*/ 159544 w 223859"/>
                <a:gd name="connsiteY3" fmla="*/ 128587 h 197803"/>
                <a:gd name="connsiteX4" fmla="*/ 126206 w 223859"/>
                <a:gd name="connsiteY4" fmla="*/ 104775 h 197803"/>
                <a:gd name="connsiteX5" fmla="*/ 223838 w 223859"/>
                <a:gd name="connsiteY5" fmla="*/ 197645 h 197803"/>
                <a:gd name="connsiteX6" fmla="*/ 116681 w 223859"/>
                <a:gd name="connsiteY6" fmla="*/ 128588 h 197803"/>
                <a:gd name="connsiteX7" fmla="*/ 140493 w 223859"/>
                <a:gd name="connsiteY7" fmla="*/ 190500 h 197803"/>
                <a:gd name="connsiteX8" fmla="*/ 109536 w 223859"/>
                <a:gd name="connsiteY8" fmla="*/ 166688 h 197803"/>
                <a:gd name="connsiteX9" fmla="*/ 102393 w 223859"/>
                <a:gd name="connsiteY9" fmla="*/ 152400 h 197803"/>
                <a:gd name="connsiteX10" fmla="*/ 104776 w 223859"/>
                <a:gd name="connsiteY10" fmla="*/ 190500 h 197803"/>
                <a:gd name="connsiteX11" fmla="*/ 71437 w 223859"/>
                <a:gd name="connsiteY11" fmla="*/ 159544 h 197803"/>
                <a:gd name="connsiteX12" fmla="*/ 73819 w 223859"/>
                <a:gd name="connsiteY12" fmla="*/ 192882 h 197803"/>
                <a:gd name="connsiteX13" fmla="*/ 0 w 223859"/>
                <a:gd name="connsiteY13" fmla="*/ 45244 h 197803"/>
                <a:gd name="connsiteX0" fmla="*/ 0 w 211956"/>
                <a:gd name="connsiteY0" fmla="*/ 45244 h 226334"/>
                <a:gd name="connsiteX1" fmla="*/ 57150 w 211956"/>
                <a:gd name="connsiteY1" fmla="*/ 0 h 226334"/>
                <a:gd name="connsiteX2" fmla="*/ 164306 w 211956"/>
                <a:gd name="connsiteY2" fmla="*/ 107156 h 226334"/>
                <a:gd name="connsiteX3" fmla="*/ 159544 w 211956"/>
                <a:gd name="connsiteY3" fmla="*/ 128587 h 226334"/>
                <a:gd name="connsiteX4" fmla="*/ 126206 w 211956"/>
                <a:gd name="connsiteY4" fmla="*/ 104775 h 226334"/>
                <a:gd name="connsiteX5" fmla="*/ 211932 w 211956"/>
                <a:gd name="connsiteY5" fmla="*/ 226220 h 226334"/>
                <a:gd name="connsiteX6" fmla="*/ 116681 w 211956"/>
                <a:gd name="connsiteY6" fmla="*/ 128588 h 226334"/>
                <a:gd name="connsiteX7" fmla="*/ 140493 w 211956"/>
                <a:gd name="connsiteY7" fmla="*/ 190500 h 226334"/>
                <a:gd name="connsiteX8" fmla="*/ 109536 w 211956"/>
                <a:gd name="connsiteY8" fmla="*/ 166688 h 226334"/>
                <a:gd name="connsiteX9" fmla="*/ 102393 w 211956"/>
                <a:gd name="connsiteY9" fmla="*/ 152400 h 226334"/>
                <a:gd name="connsiteX10" fmla="*/ 104776 w 211956"/>
                <a:gd name="connsiteY10" fmla="*/ 190500 h 226334"/>
                <a:gd name="connsiteX11" fmla="*/ 71437 w 211956"/>
                <a:gd name="connsiteY11" fmla="*/ 159544 h 226334"/>
                <a:gd name="connsiteX12" fmla="*/ 73819 w 211956"/>
                <a:gd name="connsiteY12" fmla="*/ 192882 h 226334"/>
                <a:gd name="connsiteX13" fmla="*/ 0 w 211956"/>
                <a:gd name="connsiteY13" fmla="*/ 45244 h 226334"/>
                <a:gd name="connsiteX0" fmla="*/ 0 w 218024"/>
                <a:gd name="connsiteY0" fmla="*/ 45244 h 226240"/>
                <a:gd name="connsiteX1" fmla="*/ 57150 w 218024"/>
                <a:gd name="connsiteY1" fmla="*/ 0 h 226240"/>
                <a:gd name="connsiteX2" fmla="*/ 164306 w 218024"/>
                <a:gd name="connsiteY2" fmla="*/ 107156 h 226240"/>
                <a:gd name="connsiteX3" fmla="*/ 159544 w 218024"/>
                <a:gd name="connsiteY3" fmla="*/ 128587 h 226240"/>
                <a:gd name="connsiteX4" fmla="*/ 126206 w 218024"/>
                <a:gd name="connsiteY4" fmla="*/ 104775 h 226240"/>
                <a:gd name="connsiteX5" fmla="*/ 211932 w 218024"/>
                <a:gd name="connsiteY5" fmla="*/ 226220 h 226240"/>
                <a:gd name="connsiteX6" fmla="*/ 116681 w 218024"/>
                <a:gd name="connsiteY6" fmla="*/ 128588 h 226240"/>
                <a:gd name="connsiteX7" fmla="*/ 140493 w 218024"/>
                <a:gd name="connsiteY7" fmla="*/ 190500 h 226240"/>
                <a:gd name="connsiteX8" fmla="*/ 109536 w 218024"/>
                <a:gd name="connsiteY8" fmla="*/ 166688 h 226240"/>
                <a:gd name="connsiteX9" fmla="*/ 102393 w 218024"/>
                <a:gd name="connsiteY9" fmla="*/ 152400 h 226240"/>
                <a:gd name="connsiteX10" fmla="*/ 104776 w 218024"/>
                <a:gd name="connsiteY10" fmla="*/ 190500 h 226240"/>
                <a:gd name="connsiteX11" fmla="*/ 71437 w 218024"/>
                <a:gd name="connsiteY11" fmla="*/ 159544 h 226240"/>
                <a:gd name="connsiteX12" fmla="*/ 73819 w 218024"/>
                <a:gd name="connsiteY12" fmla="*/ 192882 h 226240"/>
                <a:gd name="connsiteX13" fmla="*/ 0 w 218024"/>
                <a:gd name="connsiteY13" fmla="*/ 45244 h 226240"/>
                <a:gd name="connsiteX0" fmla="*/ 0 w 211230"/>
                <a:gd name="connsiteY0" fmla="*/ 45244 h 228620"/>
                <a:gd name="connsiteX1" fmla="*/ 57150 w 211230"/>
                <a:gd name="connsiteY1" fmla="*/ 0 h 228620"/>
                <a:gd name="connsiteX2" fmla="*/ 164306 w 211230"/>
                <a:gd name="connsiteY2" fmla="*/ 107156 h 228620"/>
                <a:gd name="connsiteX3" fmla="*/ 159544 w 211230"/>
                <a:gd name="connsiteY3" fmla="*/ 128587 h 228620"/>
                <a:gd name="connsiteX4" fmla="*/ 126206 w 211230"/>
                <a:gd name="connsiteY4" fmla="*/ 104775 h 228620"/>
                <a:gd name="connsiteX5" fmla="*/ 204788 w 211230"/>
                <a:gd name="connsiteY5" fmla="*/ 228601 h 228620"/>
                <a:gd name="connsiteX6" fmla="*/ 116681 w 211230"/>
                <a:gd name="connsiteY6" fmla="*/ 128588 h 228620"/>
                <a:gd name="connsiteX7" fmla="*/ 140493 w 211230"/>
                <a:gd name="connsiteY7" fmla="*/ 190500 h 228620"/>
                <a:gd name="connsiteX8" fmla="*/ 109536 w 211230"/>
                <a:gd name="connsiteY8" fmla="*/ 166688 h 228620"/>
                <a:gd name="connsiteX9" fmla="*/ 102393 w 211230"/>
                <a:gd name="connsiteY9" fmla="*/ 152400 h 228620"/>
                <a:gd name="connsiteX10" fmla="*/ 104776 w 211230"/>
                <a:gd name="connsiteY10" fmla="*/ 190500 h 228620"/>
                <a:gd name="connsiteX11" fmla="*/ 71437 w 211230"/>
                <a:gd name="connsiteY11" fmla="*/ 159544 h 228620"/>
                <a:gd name="connsiteX12" fmla="*/ 73819 w 211230"/>
                <a:gd name="connsiteY12" fmla="*/ 192882 h 228620"/>
                <a:gd name="connsiteX13" fmla="*/ 0 w 211230"/>
                <a:gd name="connsiteY13" fmla="*/ 45244 h 228620"/>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8119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47637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0975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75966"/>
                <a:gd name="connsiteY0" fmla="*/ 45244 h 192882"/>
                <a:gd name="connsiteX1" fmla="*/ 57150 w 175966"/>
                <a:gd name="connsiteY1" fmla="*/ 0 h 192882"/>
                <a:gd name="connsiteX2" fmla="*/ 164306 w 175966"/>
                <a:gd name="connsiteY2" fmla="*/ 107156 h 192882"/>
                <a:gd name="connsiteX3" fmla="*/ 159544 w 175966"/>
                <a:gd name="connsiteY3" fmla="*/ 128587 h 192882"/>
                <a:gd name="connsiteX4" fmla="*/ 126206 w 175966"/>
                <a:gd name="connsiteY4" fmla="*/ 104775 h 192882"/>
                <a:gd name="connsiteX5" fmla="*/ 166688 w 175966"/>
                <a:gd name="connsiteY5" fmla="*/ 176212 h 192882"/>
                <a:gd name="connsiteX6" fmla="*/ 116681 w 175966"/>
                <a:gd name="connsiteY6" fmla="*/ 128588 h 192882"/>
                <a:gd name="connsiteX7" fmla="*/ 140493 w 175966"/>
                <a:gd name="connsiteY7" fmla="*/ 190500 h 192882"/>
                <a:gd name="connsiteX8" fmla="*/ 109536 w 175966"/>
                <a:gd name="connsiteY8" fmla="*/ 166688 h 192882"/>
                <a:gd name="connsiteX9" fmla="*/ 102393 w 175966"/>
                <a:gd name="connsiteY9" fmla="*/ 152400 h 192882"/>
                <a:gd name="connsiteX10" fmla="*/ 104776 w 175966"/>
                <a:gd name="connsiteY10" fmla="*/ 190500 h 192882"/>
                <a:gd name="connsiteX11" fmla="*/ 71437 w 175966"/>
                <a:gd name="connsiteY11" fmla="*/ 159544 h 192882"/>
                <a:gd name="connsiteX12" fmla="*/ 73819 w 175966"/>
                <a:gd name="connsiteY12" fmla="*/ 192882 h 192882"/>
                <a:gd name="connsiteX13" fmla="*/ 0 w 175966"/>
                <a:gd name="connsiteY13" fmla="*/ 45244 h 192882"/>
                <a:gd name="connsiteX0" fmla="*/ 0 w 167424"/>
                <a:gd name="connsiteY0" fmla="*/ 45244 h 192882"/>
                <a:gd name="connsiteX1" fmla="*/ 57150 w 167424"/>
                <a:gd name="connsiteY1" fmla="*/ 0 h 192882"/>
                <a:gd name="connsiteX2" fmla="*/ 164306 w 167424"/>
                <a:gd name="connsiteY2" fmla="*/ 107156 h 192882"/>
                <a:gd name="connsiteX3" fmla="*/ 159544 w 167424"/>
                <a:gd name="connsiteY3" fmla="*/ 128587 h 192882"/>
                <a:gd name="connsiteX4" fmla="*/ 126206 w 167424"/>
                <a:gd name="connsiteY4" fmla="*/ 104775 h 192882"/>
                <a:gd name="connsiteX5" fmla="*/ 166688 w 167424"/>
                <a:gd name="connsiteY5" fmla="*/ 176212 h 192882"/>
                <a:gd name="connsiteX6" fmla="*/ 116681 w 167424"/>
                <a:gd name="connsiteY6" fmla="*/ 128588 h 192882"/>
                <a:gd name="connsiteX7" fmla="*/ 140493 w 167424"/>
                <a:gd name="connsiteY7" fmla="*/ 190500 h 192882"/>
                <a:gd name="connsiteX8" fmla="*/ 109536 w 167424"/>
                <a:gd name="connsiteY8" fmla="*/ 166688 h 192882"/>
                <a:gd name="connsiteX9" fmla="*/ 102393 w 167424"/>
                <a:gd name="connsiteY9" fmla="*/ 152400 h 192882"/>
                <a:gd name="connsiteX10" fmla="*/ 104776 w 167424"/>
                <a:gd name="connsiteY10" fmla="*/ 190500 h 192882"/>
                <a:gd name="connsiteX11" fmla="*/ 71437 w 167424"/>
                <a:gd name="connsiteY11" fmla="*/ 159544 h 192882"/>
                <a:gd name="connsiteX12" fmla="*/ 73819 w 167424"/>
                <a:gd name="connsiteY12" fmla="*/ 192882 h 192882"/>
                <a:gd name="connsiteX13" fmla="*/ 0 w 167424"/>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9544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69765"/>
                <a:gd name="connsiteY0" fmla="*/ 45244 h 192882"/>
                <a:gd name="connsiteX1" fmla="*/ 57150 w 169765"/>
                <a:gd name="connsiteY1" fmla="*/ 0 h 192882"/>
                <a:gd name="connsiteX2" fmla="*/ 164306 w 169765"/>
                <a:gd name="connsiteY2" fmla="*/ 107156 h 192882"/>
                <a:gd name="connsiteX3" fmla="*/ 159544 w 169765"/>
                <a:gd name="connsiteY3" fmla="*/ 128587 h 192882"/>
                <a:gd name="connsiteX4" fmla="*/ 126206 w 169765"/>
                <a:gd name="connsiteY4" fmla="*/ 104775 h 192882"/>
                <a:gd name="connsiteX5" fmla="*/ 169069 w 169765"/>
                <a:gd name="connsiteY5" fmla="*/ 178594 h 192882"/>
                <a:gd name="connsiteX6" fmla="*/ 116681 w 169765"/>
                <a:gd name="connsiteY6" fmla="*/ 128588 h 192882"/>
                <a:gd name="connsiteX7" fmla="*/ 140493 w 169765"/>
                <a:gd name="connsiteY7" fmla="*/ 190500 h 192882"/>
                <a:gd name="connsiteX8" fmla="*/ 109536 w 169765"/>
                <a:gd name="connsiteY8" fmla="*/ 166688 h 192882"/>
                <a:gd name="connsiteX9" fmla="*/ 102393 w 169765"/>
                <a:gd name="connsiteY9" fmla="*/ 152400 h 192882"/>
                <a:gd name="connsiteX10" fmla="*/ 104776 w 169765"/>
                <a:gd name="connsiteY10" fmla="*/ 190500 h 192882"/>
                <a:gd name="connsiteX11" fmla="*/ 71437 w 169765"/>
                <a:gd name="connsiteY11" fmla="*/ 159544 h 192882"/>
                <a:gd name="connsiteX12" fmla="*/ 73819 w 169765"/>
                <a:gd name="connsiteY12" fmla="*/ 192882 h 192882"/>
                <a:gd name="connsiteX13" fmla="*/ 0 w 169765"/>
                <a:gd name="connsiteY13" fmla="*/ 45244 h 192882"/>
                <a:gd name="connsiteX0" fmla="*/ 0 w 209911"/>
                <a:gd name="connsiteY0" fmla="*/ 45244 h 192882"/>
                <a:gd name="connsiteX1" fmla="*/ 57150 w 209911"/>
                <a:gd name="connsiteY1" fmla="*/ 0 h 192882"/>
                <a:gd name="connsiteX2" fmla="*/ 164306 w 209911"/>
                <a:gd name="connsiteY2" fmla="*/ 107156 h 192882"/>
                <a:gd name="connsiteX3" fmla="*/ 159544 w 209911"/>
                <a:gd name="connsiteY3" fmla="*/ 128587 h 192882"/>
                <a:gd name="connsiteX4" fmla="*/ 126206 w 209911"/>
                <a:gd name="connsiteY4" fmla="*/ 104775 h 192882"/>
                <a:gd name="connsiteX5" fmla="*/ 209550 w 209911"/>
                <a:gd name="connsiteY5" fmla="*/ 180975 h 192882"/>
                <a:gd name="connsiteX6" fmla="*/ 116681 w 209911"/>
                <a:gd name="connsiteY6" fmla="*/ 128588 h 192882"/>
                <a:gd name="connsiteX7" fmla="*/ 140493 w 209911"/>
                <a:gd name="connsiteY7" fmla="*/ 190500 h 192882"/>
                <a:gd name="connsiteX8" fmla="*/ 109536 w 209911"/>
                <a:gd name="connsiteY8" fmla="*/ 166688 h 192882"/>
                <a:gd name="connsiteX9" fmla="*/ 102393 w 209911"/>
                <a:gd name="connsiteY9" fmla="*/ 152400 h 192882"/>
                <a:gd name="connsiteX10" fmla="*/ 104776 w 209911"/>
                <a:gd name="connsiteY10" fmla="*/ 190500 h 192882"/>
                <a:gd name="connsiteX11" fmla="*/ 71437 w 209911"/>
                <a:gd name="connsiteY11" fmla="*/ 159544 h 192882"/>
                <a:gd name="connsiteX12" fmla="*/ 73819 w 209911"/>
                <a:gd name="connsiteY12" fmla="*/ 192882 h 192882"/>
                <a:gd name="connsiteX13" fmla="*/ 0 w 209911"/>
                <a:gd name="connsiteY13" fmla="*/ 45244 h 192882"/>
                <a:gd name="connsiteX0" fmla="*/ 0 w 210987"/>
                <a:gd name="connsiteY0" fmla="*/ 45244 h 192882"/>
                <a:gd name="connsiteX1" fmla="*/ 57150 w 210987"/>
                <a:gd name="connsiteY1" fmla="*/ 0 h 192882"/>
                <a:gd name="connsiteX2" fmla="*/ 164306 w 210987"/>
                <a:gd name="connsiteY2" fmla="*/ 107156 h 192882"/>
                <a:gd name="connsiteX3" fmla="*/ 159544 w 210987"/>
                <a:gd name="connsiteY3" fmla="*/ 128587 h 192882"/>
                <a:gd name="connsiteX4" fmla="*/ 126206 w 210987"/>
                <a:gd name="connsiteY4" fmla="*/ 104775 h 192882"/>
                <a:gd name="connsiteX5" fmla="*/ 209550 w 210987"/>
                <a:gd name="connsiteY5" fmla="*/ 180975 h 192882"/>
                <a:gd name="connsiteX6" fmla="*/ 116681 w 210987"/>
                <a:gd name="connsiteY6" fmla="*/ 128588 h 192882"/>
                <a:gd name="connsiteX7" fmla="*/ 140493 w 210987"/>
                <a:gd name="connsiteY7" fmla="*/ 190500 h 192882"/>
                <a:gd name="connsiteX8" fmla="*/ 109536 w 210987"/>
                <a:gd name="connsiteY8" fmla="*/ 166688 h 192882"/>
                <a:gd name="connsiteX9" fmla="*/ 102393 w 210987"/>
                <a:gd name="connsiteY9" fmla="*/ 152400 h 192882"/>
                <a:gd name="connsiteX10" fmla="*/ 104776 w 210987"/>
                <a:gd name="connsiteY10" fmla="*/ 190500 h 192882"/>
                <a:gd name="connsiteX11" fmla="*/ 71437 w 210987"/>
                <a:gd name="connsiteY11" fmla="*/ 159544 h 192882"/>
                <a:gd name="connsiteX12" fmla="*/ 73819 w 210987"/>
                <a:gd name="connsiteY12" fmla="*/ 192882 h 192882"/>
                <a:gd name="connsiteX13" fmla="*/ 0 w 210987"/>
                <a:gd name="connsiteY13" fmla="*/ 45244 h 192882"/>
                <a:gd name="connsiteX0" fmla="*/ 0 w 178407"/>
                <a:gd name="connsiteY0" fmla="*/ 45244 h 192882"/>
                <a:gd name="connsiteX1" fmla="*/ 57150 w 178407"/>
                <a:gd name="connsiteY1" fmla="*/ 0 h 192882"/>
                <a:gd name="connsiteX2" fmla="*/ 164306 w 178407"/>
                <a:gd name="connsiteY2" fmla="*/ 107156 h 192882"/>
                <a:gd name="connsiteX3" fmla="*/ 159544 w 178407"/>
                <a:gd name="connsiteY3" fmla="*/ 128587 h 192882"/>
                <a:gd name="connsiteX4" fmla="*/ 126206 w 178407"/>
                <a:gd name="connsiteY4" fmla="*/ 104775 h 192882"/>
                <a:gd name="connsiteX5" fmla="*/ 176212 w 178407"/>
                <a:gd name="connsiteY5" fmla="*/ 176212 h 192882"/>
                <a:gd name="connsiteX6" fmla="*/ 116681 w 178407"/>
                <a:gd name="connsiteY6" fmla="*/ 128588 h 192882"/>
                <a:gd name="connsiteX7" fmla="*/ 140493 w 178407"/>
                <a:gd name="connsiteY7" fmla="*/ 190500 h 192882"/>
                <a:gd name="connsiteX8" fmla="*/ 109536 w 178407"/>
                <a:gd name="connsiteY8" fmla="*/ 166688 h 192882"/>
                <a:gd name="connsiteX9" fmla="*/ 102393 w 178407"/>
                <a:gd name="connsiteY9" fmla="*/ 152400 h 192882"/>
                <a:gd name="connsiteX10" fmla="*/ 104776 w 178407"/>
                <a:gd name="connsiteY10" fmla="*/ 190500 h 192882"/>
                <a:gd name="connsiteX11" fmla="*/ 71437 w 178407"/>
                <a:gd name="connsiteY11" fmla="*/ 159544 h 192882"/>
                <a:gd name="connsiteX12" fmla="*/ 73819 w 178407"/>
                <a:gd name="connsiteY12" fmla="*/ 192882 h 192882"/>
                <a:gd name="connsiteX13" fmla="*/ 0 w 178407"/>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59544 w 169270"/>
                <a:gd name="connsiteY3" fmla="*/ 128587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69069 w 169270"/>
                <a:gd name="connsiteY3" fmla="*/ 130969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80975"/>
                <a:gd name="connsiteY0" fmla="*/ 45244 h 192882"/>
                <a:gd name="connsiteX1" fmla="*/ 57150 w 180975"/>
                <a:gd name="connsiteY1" fmla="*/ 0 h 192882"/>
                <a:gd name="connsiteX2" fmla="*/ 180975 w 180975"/>
                <a:gd name="connsiteY2" fmla="*/ 111919 h 192882"/>
                <a:gd name="connsiteX3" fmla="*/ 169069 w 180975"/>
                <a:gd name="connsiteY3" fmla="*/ 130969 h 192882"/>
                <a:gd name="connsiteX4" fmla="*/ 126206 w 180975"/>
                <a:gd name="connsiteY4" fmla="*/ 104775 h 192882"/>
                <a:gd name="connsiteX5" fmla="*/ 166687 w 180975"/>
                <a:gd name="connsiteY5" fmla="*/ 173831 h 192882"/>
                <a:gd name="connsiteX6" fmla="*/ 116681 w 180975"/>
                <a:gd name="connsiteY6" fmla="*/ 128588 h 192882"/>
                <a:gd name="connsiteX7" fmla="*/ 140493 w 180975"/>
                <a:gd name="connsiteY7" fmla="*/ 190500 h 192882"/>
                <a:gd name="connsiteX8" fmla="*/ 109536 w 180975"/>
                <a:gd name="connsiteY8" fmla="*/ 166688 h 192882"/>
                <a:gd name="connsiteX9" fmla="*/ 102393 w 180975"/>
                <a:gd name="connsiteY9" fmla="*/ 152400 h 192882"/>
                <a:gd name="connsiteX10" fmla="*/ 104776 w 180975"/>
                <a:gd name="connsiteY10" fmla="*/ 190500 h 192882"/>
                <a:gd name="connsiteX11" fmla="*/ 71437 w 180975"/>
                <a:gd name="connsiteY11" fmla="*/ 159544 h 192882"/>
                <a:gd name="connsiteX12" fmla="*/ 73819 w 180975"/>
                <a:gd name="connsiteY12" fmla="*/ 192882 h 192882"/>
                <a:gd name="connsiteX13" fmla="*/ 0 w 180975"/>
                <a:gd name="connsiteY13" fmla="*/ 45244 h 192882"/>
                <a:gd name="connsiteX0" fmla="*/ 0 w 223838"/>
                <a:gd name="connsiteY0" fmla="*/ 45244 h 192882"/>
                <a:gd name="connsiteX1" fmla="*/ 57150 w 223838"/>
                <a:gd name="connsiteY1" fmla="*/ 0 h 192882"/>
                <a:gd name="connsiteX2" fmla="*/ 223838 w 223838"/>
                <a:gd name="connsiteY2" fmla="*/ 80963 h 192882"/>
                <a:gd name="connsiteX3" fmla="*/ 169069 w 223838"/>
                <a:gd name="connsiteY3" fmla="*/ 130969 h 192882"/>
                <a:gd name="connsiteX4" fmla="*/ 126206 w 223838"/>
                <a:gd name="connsiteY4" fmla="*/ 104775 h 192882"/>
                <a:gd name="connsiteX5" fmla="*/ 166687 w 223838"/>
                <a:gd name="connsiteY5" fmla="*/ 173831 h 192882"/>
                <a:gd name="connsiteX6" fmla="*/ 116681 w 223838"/>
                <a:gd name="connsiteY6" fmla="*/ 128588 h 192882"/>
                <a:gd name="connsiteX7" fmla="*/ 140493 w 223838"/>
                <a:gd name="connsiteY7" fmla="*/ 190500 h 192882"/>
                <a:gd name="connsiteX8" fmla="*/ 109536 w 223838"/>
                <a:gd name="connsiteY8" fmla="*/ 166688 h 192882"/>
                <a:gd name="connsiteX9" fmla="*/ 102393 w 223838"/>
                <a:gd name="connsiteY9" fmla="*/ 152400 h 192882"/>
                <a:gd name="connsiteX10" fmla="*/ 104776 w 223838"/>
                <a:gd name="connsiteY10" fmla="*/ 190500 h 192882"/>
                <a:gd name="connsiteX11" fmla="*/ 71437 w 223838"/>
                <a:gd name="connsiteY11" fmla="*/ 159544 h 192882"/>
                <a:gd name="connsiteX12" fmla="*/ 73819 w 223838"/>
                <a:gd name="connsiteY12" fmla="*/ 192882 h 192882"/>
                <a:gd name="connsiteX13" fmla="*/ 0 w 223838"/>
                <a:gd name="connsiteY13" fmla="*/ 45244 h 192882"/>
                <a:gd name="connsiteX0" fmla="*/ 0 w 224017"/>
                <a:gd name="connsiteY0" fmla="*/ 45244 h 192882"/>
                <a:gd name="connsiteX1" fmla="*/ 57150 w 224017"/>
                <a:gd name="connsiteY1" fmla="*/ 0 h 192882"/>
                <a:gd name="connsiteX2" fmla="*/ 223838 w 224017"/>
                <a:gd name="connsiteY2" fmla="*/ 80963 h 192882"/>
                <a:gd name="connsiteX3" fmla="*/ 169069 w 224017"/>
                <a:gd name="connsiteY3" fmla="*/ 130969 h 192882"/>
                <a:gd name="connsiteX4" fmla="*/ 126206 w 224017"/>
                <a:gd name="connsiteY4" fmla="*/ 104775 h 192882"/>
                <a:gd name="connsiteX5" fmla="*/ 166687 w 224017"/>
                <a:gd name="connsiteY5" fmla="*/ 173831 h 192882"/>
                <a:gd name="connsiteX6" fmla="*/ 116681 w 224017"/>
                <a:gd name="connsiteY6" fmla="*/ 128588 h 192882"/>
                <a:gd name="connsiteX7" fmla="*/ 140493 w 224017"/>
                <a:gd name="connsiteY7" fmla="*/ 190500 h 192882"/>
                <a:gd name="connsiteX8" fmla="*/ 109536 w 224017"/>
                <a:gd name="connsiteY8" fmla="*/ 166688 h 192882"/>
                <a:gd name="connsiteX9" fmla="*/ 102393 w 224017"/>
                <a:gd name="connsiteY9" fmla="*/ 152400 h 192882"/>
                <a:gd name="connsiteX10" fmla="*/ 104776 w 224017"/>
                <a:gd name="connsiteY10" fmla="*/ 190500 h 192882"/>
                <a:gd name="connsiteX11" fmla="*/ 71437 w 224017"/>
                <a:gd name="connsiteY11" fmla="*/ 159544 h 192882"/>
                <a:gd name="connsiteX12" fmla="*/ 73819 w 224017"/>
                <a:gd name="connsiteY12" fmla="*/ 192882 h 192882"/>
                <a:gd name="connsiteX13" fmla="*/ 0 w 224017"/>
                <a:gd name="connsiteY13" fmla="*/ 45244 h 192882"/>
                <a:gd name="connsiteX0" fmla="*/ 0 w 224086"/>
                <a:gd name="connsiteY0" fmla="*/ 45244 h 192882"/>
                <a:gd name="connsiteX1" fmla="*/ 57150 w 224086"/>
                <a:gd name="connsiteY1" fmla="*/ 0 h 192882"/>
                <a:gd name="connsiteX2" fmla="*/ 223838 w 224086"/>
                <a:gd name="connsiteY2" fmla="*/ 80963 h 192882"/>
                <a:gd name="connsiteX3" fmla="*/ 169069 w 224086"/>
                <a:gd name="connsiteY3" fmla="*/ 130969 h 192882"/>
                <a:gd name="connsiteX4" fmla="*/ 126206 w 224086"/>
                <a:gd name="connsiteY4" fmla="*/ 104775 h 192882"/>
                <a:gd name="connsiteX5" fmla="*/ 166687 w 224086"/>
                <a:gd name="connsiteY5" fmla="*/ 173831 h 192882"/>
                <a:gd name="connsiteX6" fmla="*/ 116681 w 224086"/>
                <a:gd name="connsiteY6" fmla="*/ 128588 h 192882"/>
                <a:gd name="connsiteX7" fmla="*/ 140493 w 224086"/>
                <a:gd name="connsiteY7" fmla="*/ 190500 h 192882"/>
                <a:gd name="connsiteX8" fmla="*/ 109536 w 224086"/>
                <a:gd name="connsiteY8" fmla="*/ 166688 h 192882"/>
                <a:gd name="connsiteX9" fmla="*/ 102393 w 224086"/>
                <a:gd name="connsiteY9" fmla="*/ 152400 h 192882"/>
                <a:gd name="connsiteX10" fmla="*/ 104776 w 224086"/>
                <a:gd name="connsiteY10" fmla="*/ 190500 h 192882"/>
                <a:gd name="connsiteX11" fmla="*/ 71437 w 224086"/>
                <a:gd name="connsiteY11" fmla="*/ 159544 h 192882"/>
                <a:gd name="connsiteX12" fmla="*/ 73819 w 224086"/>
                <a:gd name="connsiteY12" fmla="*/ 192882 h 192882"/>
                <a:gd name="connsiteX13" fmla="*/ 0 w 224086"/>
                <a:gd name="connsiteY13" fmla="*/ 45244 h 192882"/>
                <a:gd name="connsiteX0" fmla="*/ 0 w 180464"/>
                <a:gd name="connsiteY0" fmla="*/ 45244 h 192882"/>
                <a:gd name="connsiteX1" fmla="*/ 57150 w 180464"/>
                <a:gd name="connsiteY1" fmla="*/ 0 h 192882"/>
                <a:gd name="connsiteX2" fmla="*/ 157163 w 180464"/>
                <a:gd name="connsiteY2" fmla="*/ 97632 h 192882"/>
                <a:gd name="connsiteX3" fmla="*/ 169069 w 180464"/>
                <a:gd name="connsiteY3" fmla="*/ 130969 h 192882"/>
                <a:gd name="connsiteX4" fmla="*/ 126206 w 180464"/>
                <a:gd name="connsiteY4" fmla="*/ 104775 h 192882"/>
                <a:gd name="connsiteX5" fmla="*/ 166687 w 180464"/>
                <a:gd name="connsiteY5" fmla="*/ 173831 h 192882"/>
                <a:gd name="connsiteX6" fmla="*/ 116681 w 180464"/>
                <a:gd name="connsiteY6" fmla="*/ 128588 h 192882"/>
                <a:gd name="connsiteX7" fmla="*/ 140493 w 180464"/>
                <a:gd name="connsiteY7" fmla="*/ 190500 h 192882"/>
                <a:gd name="connsiteX8" fmla="*/ 109536 w 180464"/>
                <a:gd name="connsiteY8" fmla="*/ 166688 h 192882"/>
                <a:gd name="connsiteX9" fmla="*/ 102393 w 180464"/>
                <a:gd name="connsiteY9" fmla="*/ 152400 h 192882"/>
                <a:gd name="connsiteX10" fmla="*/ 104776 w 180464"/>
                <a:gd name="connsiteY10" fmla="*/ 190500 h 192882"/>
                <a:gd name="connsiteX11" fmla="*/ 71437 w 180464"/>
                <a:gd name="connsiteY11" fmla="*/ 159544 h 192882"/>
                <a:gd name="connsiteX12" fmla="*/ 73819 w 180464"/>
                <a:gd name="connsiteY12" fmla="*/ 192882 h 192882"/>
                <a:gd name="connsiteX13" fmla="*/ 0 w 180464"/>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91100"/>
                <a:gd name="connsiteY0" fmla="*/ 45244 h 192882"/>
                <a:gd name="connsiteX1" fmla="*/ 57150 w 191100"/>
                <a:gd name="connsiteY1" fmla="*/ 0 h 192882"/>
                <a:gd name="connsiteX2" fmla="*/ 173832 w 191100"/>
                <a:gd name="connsiteY2" fmla="*/ 102394 h 192882"/>
                <a:gd name="connsiteX3" fmla="*/ 169069 w 191100"/>
                <a:gd name="connsiteY3" fmla="*/ 130969 h 192882"/>
                <a:gd name="connsiteX4" fmla="*/ 126206 w 191100"/>
                <a:gd name="connsiteY4" fmla="*/ 104775 h 192882"/>
                <a:gd name="connsiteX5" fmla="*/ 166687 w 191100"/>
                <a:gd name="connsiteY5" fmla="*/ 173831 h 192882"/>
                <a:gd name="connsiteX6" fmla="*/ 116681 w 191100"/>
                <a:gd name="connsiteY6" fmla="*/ 128588 h 192882"/>
                <a:gd name="connsiteX7" fmla="*/ 140493 w 191100"/>
                <a:gd name="connsiteY7" fmla="*/ 190500 h 192882"/>
                <a:gd name="connsiteX8" fmla="*/ 109536 w 191100"/>
                <a:gd name="connsiteY8" fmla="*/ 166688 h 192882"/>
                <a:gd name="connsiteX9" fmla="*/ 102393 w 191100"/>
                <a:gd name="connsiteY9" fmla="*/ 152400 h 192882"/>
                <a:gd name="connsiteX10" fmla="*/ 104776 w 191100"/>
                <a:gd name="connsiteY10" fmla="*/ 190500 h 192882"/>
                <a:gd name="connsiteX11" fmla="*/ 71437 w 191100"/>
                <a:gd name="connsiteY11" fmla="*/ 159544 h 192882"/>
                <a:gd name="connsiteX12" fmla="*/ 73819 w 191100"/>
                <a:gd name="connsiteY12" fmla="*/ 192882 h 192882"/>
                <a:gd name="connsiteX13" fmla="*/ 0 w 191100"/>
                <a:gd name="connsiteY13" fmla="*/ 45244 h 192882"/>
                <a:gd name="connsiteX0" fmla="*/ 0 w 182904"/>
                <a:gd name="connsiteY0" fmla="*/ 45244 h 192882"/>
                <a:gd name="connsiteX1" fmla="*/ 57150 w 182904"/>
                <a:gd name="connsiteY1" fmla="*/ 0 h 192882"/>
                <a:gd name="connsiteX2" fmla="*/ 173832 w 182904"/>
                <a:gd name="connsiteY2" fmla="*/ 102394 h 192882"/>
                <a:gd name="connsiteX3" fmla="*/ 169069 w 182904"/>
                <a:gd name="connsiteY3" fmla="*/ 130969 h 192882"/>
                <a:gd name="connsiteX4" fmla="*/ 126206 w 182904"/>
                <a:gd name="connsiteY4" fmla="*/ 104775 h 192882"/>
                <a:gd name="connsiteX5" fmla="*/ 166687 w 182904"/>
                <a:gd name="connsiteY5" fmla="*/ 173831 h 192882"/>
                <a:gd name="connsiteX6" fmla="*/ 116681 w 182904"/>
                <a:gd name="connsiteY6" fmla="*/ 128588 h 192882"/>
                <a:gd name="connsiteX7" fmla="*/ 140493 w 182904"/>
                <a:gd name="connsiteY7" fmla="*/ 190500 h 192882"/>
                <a:gd name="connsiteX8" fmla="*/ 109536 w 182904"/>
                <a:gd name="connsiteY8" fmla="*/ 166688 h 192882"/>
                <a:gd name="connsiteX9" fmla="*/ 102393 w 182904"/>
                <a:gd name="connsiteY9" fmla="*/ 152400 h 192882"/>
                <a:gd name="connsiteX10" fmla="*/ 104776 w 182904"/>
                <a:gd name="connsiteY10" fmla="*/ 190500 h 192882"/>
                <a:gd name="connsiteX11" fmla="*/ 71437 w 182904"/>
                <a:gd name="connsiteY11" fmla="*/ 159544 h 192882"/>
                <a:gd name="connsiteX12" fmla="*/ 73819 w 182904"/>
                <a:gd name="connsiteY12" fmla="*/ 192882 h 192882"/>
                <a:gd name="connsiteX13" fmla="*/ 0 w 182904"/>
                <a:gd name="connsiteY13" fmla="*/ 45244 h 192882"/>
                <a:gd name="connsiteX0" fmla="*/ 0 w 183453"/>
                <a:gd name="connsiteY0" fmla="*/ 45244 h 192882"/>
                <a:gd name="connsiteX1" fmla="*/ 57150 w 183453"/>
                <a:gd name="connsiteY1" fmla="*/ 0 h 192882"/>
                <a:gd name="connsiteX2" fmla="*/ 173832 w 183453"/>
                <a:gd name="connsiteY2" fmla="*/ 102394 h 192882"/>
                <a:gd name="connsiteX3" fmla="*/ 171450 w 183453"/>
                <a:gd name="connsiteY3" fmla="*/ 140494 h 192882"/>
                <a:gd name="connsiteX4" fmla="*/ 126206 w 183453"/>
                <a:gd name="connsiteY4" fmla="*/ 104775 h 192882"/>
                <a:gd name="connsiteX5" fmla="*/ 166687 w 183453"/>
                <a:gd name="connsiteY5" fmla="*/ 173831 h 192882"/>
                <a:gd name="connsiteX6" fmla="*/ 116681 w 183453"/>
                <a:gd name="connsiteY6" fmla="*/ 128588 h 192882"/>
                <a:gd name="connsiteX7" fmla="*/ 140493 w 183453"/>
                <a:gd name="connsiteY7" fmla="*/ 190500 h 192882"/>
                <a:gd name="connsiteX8" fmla="*/ 109536 w 183453"/>
                <a:gd name="connsiteY8" fmla="*/ 166688 h 192882"/>
                <a:gd name="connsiteX9" fmla="*/ 102393 w 183453"/>
                <a:gd name="connsiteY9" fmla="*/ 152400 h 192882"/>
                <a:gd name="connsiteX10" fmla="*/ 104776 w 183453"/>
                <a:gd name="connsiteY10" fmla="*/ 190500 h 192882"/>
                <a:gd name="connsiteX11" fmla="*/ 71437 w 183453"/>
                <a:gd name="connsiteY11" fmla="*/ 159544 h 192882"/>
                <a:gd name="connsiteX12" fmla="*/ 73819 w 183453"/>
                <a:gd name="connsiteY12" fmla="*/ 192882 h 192882"/>
                <a:gd name="connsiteX13" fmla="*/ 0 w 183453"/>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0493 w 185797"/>
                <a:gd name="connsiteY7" fmla="*/ 190500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7637 w 185797"/>
                <a:gd name="connsiteY7" fmla="*/ 180975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2874 w 185797"/>
                <a:gd name="connsiteY7" fmla="*/ 185738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5797" h="192882">
                  <a:moveTo>
                    <a:pt x="0" y="45244"/>
                  </a:moveTo>
                  <a:lnTo>
                    <a:pt x="57150" y="0"/>
                  </a:lnTo>
                  <a:cubicBezTo>
                    <a:pt x="96044" y="34131"/>
                    <a:pt x="132557" y="73026"/>
                    <a:pt x="173832" y="102394"/>
                  </a:cubicBezTo>
                  <a:cubicBezTo>
                    <a:pt x="196057" y="138113"/>
                    <a:pt x="182562" y="128587"/>
                    <a:pt x="171450" y="140494"/>
                  </a:cubicBezTo>
                  <a:lnTo>
                    <a:pt x="126206" y="104775"/>
                  </a:lnTo>
                  <a:cubicBezTo>
                    <a:pt x="136525" y="126206"/>
                    <a:pt x="180246" y="160055"/>
                    <a:pt x="166687" y="173831"/>
                  </a:cubicBezTo>
                  <a:cubicBezTo>
                    <a:pt x="150994" y="189775"/>
                    <a:pt x="130572" y="129779"/>
                    <a:pt x="116681" y="128588"/>
                  </a:cubicBezTo>
                  <a:cubicBezTo>
                    <a:pt x="102790" y="127397"/>
                    <a:pt x="148828" y="177007"/>
                    <a:pt x="142874" y="185738"/>
                  </a:cubicBezTo>
                  <a:cubicBezTo>
                    <a:pt x="139234" y="191076"/>
                    <a:pt x="116283" y="172244"/>
                    <a:pt x="109536" y="166688"/>
                  </a:cubicBezTo>
                  <a:cubicBezTo>
                    <a:pt x="102789" y="161132"/>
                    <a:pt x="104774" y="157163"/>
                    <a:pt x="102393" y="152400"/>
                  </a:cubicBezTo>
                  <a:cubicBezTo>
                    <a:pt x="103187" y="165100"/>
                    <a:pt x="115889" y="182562"/>
                    <a:pt x="104776" y="190500"/>
                  </a:cubicBezTo>
                  <a:cubicBezTo>
                    <a:pt x="99617" y="191691"/>
                    <a:pt x="77787" y="159147"/>
                    <a:pt x="71437" y="159544"/>
                  </a:cubicBezTo>
                  <a:cubicBezTo>
                    <a:pt x="72231" y="170657"/>
                    <a:pt x="87313" y="177007"/>
                    <a:pt x="73819" y="192882"/>
                  </a:cubicBezTo>
                  <a:cubicBezTo>
                    <a:pt x="21432" y="153194"/>
                    <a:pt x="23812" y="92075"/>
                    <a:pt x="0" y="45244"/>
                  </a:cubicBezTo>
                  <a:close/>
                </a:path>
              </a:pathLst>
            </a:custGeom>
            <a:solidFill>
              <a:srgbClr val="E8A06C"/>
            </a:solidFill>
            <a:ln w="12700" cap="flat" cmpd="sng" algn="ctr">
              <a:noFill/>
              <a:prstDash val="solid"/>
              <a:miter lim="800000"/>
            </a:ln>
            <a:effectLst/>
          </p:spPr>
          <p:txBody>
            <a:bodyPr rtlCol="0" anchor="ctr"/>
            <a:lstStyle/>
            <a:p>
              <a:pPr algn="ctr" defTabSz="457200">
                <a:defRPr/>
              </a:pPr>
              <a:endParaRPr lang="en-US" sz="1530" kern="0" dirty="0">
                <a:solidFill>
                  <a:prstClr val="white"/>
                </a:solidFill>
                <a:latin typeface="Calibri" panose="020F0502020204030204"/>
              </a:endParaRPr>
            </a:p>
          </p:txBody>
        </p:sp>
        <p:sp>
          <p:nvSpPr>
            <p:cNvPr id="58" name="Freeform: Shape 14340">
              <a:extLst>
                <a:ext uri="{FF2B5EF4-FFF2-40B4-BE49-F238E27FC236}">
                  <a16:creationId xmlns:a16="http://schemas.microsoft.com/office/drawing/2014/main" id="{CB2C64C7-7AE4-3F8A-F700-76A7384A8EA8}"/>
                </a:ext>
              </a:extLst>
            </p:cNvPr>
            <p:cNvSpPr/>
            <p:nvPr/>
          </p:nvSpPr>
          <p:spPr>
            <a:xfrm rot="431249">
              <a:off x="1015722" y="3983379"/>
              <a:ext cx="348845" cy="908342"/>
            </a:xfrm>
            <a:custGeom>
              <a:avLst/>
              <a:gdLst>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170940 w 170940"/>
                <a:gd name="connsiteY0" fmla="*/ 0 h 514350"/>
                <a:gd name="connsiteX1" fmla="*/ 0 w 170940"/>
                <a:gd name="connsiteY1" fmla="*/ 475832 h 514350"/>
                <a:gd name="connsiteX2" fmla="*/ 132840 w 170940"/>
                <a:gd name="connsiteY2" fmla="*/ 514350 h 514350"/>
                <a:gd name="connsiteX3" fmla="*/ 170940 w 170940"/>
                <a:gd name="connsiteY3" fmla="*/ 0 h 514350"/>
                <a:gd name="connsiteX0" fmla="*/ 170940 w 170940"/>
                <a:gd name="connsiteY0" fmla="*/ 0 h 488858"/>
                <a:gd name="connsiteX1" fmla="*/ 0 w 170940"/>
                <a:gd name="connsiteY1" fmla="*/ 475832 h 488858"/>
                <a:gd name="connsiteX2" fmla="*/ 106543 w 170940"/>
                <a:gd name="connsiteY2" fmla="*/ 488858 h 488858"/>
                <a:gd name="connsiteX3" fmla="*/ 170940 w 170940"/>
                <a:gd name="connsiteY3" fmla="*/ 0 h 488858"/>
              </a:gdLst>
              <a:ahLst/>
              <a:cxnLst>
                <a:cxn ang="0">
                  <a:pos x="connsiteX0" y="connsiteY0"/>
                </a:cxn>
                <a:cxn ang="0">
                  <a:pos x="connsiteX1" y="connsiteY1"/>
                </a:cxn>
                <a:cxn ang="0">
                  <a:pos x="connsiteX2" y="connsiteY2"/>
                </a:cxn>
                <a:cxn ang="0">
                  <a:pos x="connsiteX3" y="connsiteY3"/>
                </a:cxn>
              </a:cxnLst>
              <a:rect l="l" t="t" r="r" b="b"/>
              <a:pathLst>
                <a:path w="170940" h="488858">
                  <a:moveTo>
                    <a:pt x="170940" y="0"/>
                  </a:moveTo>
                  <a:cubicBezTo>
                    <a:pt x="48703" y="142875"/>
                    <a:pt x="50800" y="309144"/>
                    <a:pt x="0" y="475832"/>
                  </a:cubicBezTo>
                  <a:cubicBezTo>
                    <a:pt x="57150" y="461544"/>
                    <a:pt x="49393" y="465046"/>
                    <a:pt x="106543" y="488858"/>
                  </a:cubicBezTo>
                  <a:lnTo>
                    <a:pt x="170940" y="0"/>
                  </a:lnTo>
                  <a:close/>
                </a:path>
              </a:pathLst>
            </a:custGeom>
            <a:solidFill>
              <a:srgbClr val="E8E3E5"/>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59" name="Freeform: Shape 14338">
              <a:extLst>
                <a:ext uri="{FF2B5EF4-FFF2-40B4-BE49-F238E27FC236}">
                  <a16:creationId xmlns:a16="http://schemas.microsoft.com/office/drawing/2014/main" id="{0DEA0463-12E7-489E-1036-898CEC044013}"/>
                </a:ext>
              </a:extLst>
            </p:cNvPr>
            <p:cNvSpPr/>
            <p:nvPr/>
          </p:nvSpPr>
          <p:spPr>
            <a:xfrm>
              <a:off x="1656841" y="4033208"/>
              <a:ext cx="190309" cy="978828"/>
            </a:xfrm>
            <a:custGeom>
              <a:avLst/>
              <a:gdLst>
                <a:gd name="connsiteX0" fmla="*/ 47625 w 180975"/>
                <a:gd name="connsiteY0" fmla="*/ 42862 h 523875"/>
                <a:gd name="connsiteX1" fmla="*/ 0 w 180975"/>
                <a:gd name="connsiteY1" fmla="*/ 461962 h 523875"/>
                <a:gd name="connsiteX2" fmla="*/ 95250 w 180975"/>
                <a:gd name="connsiteY2" fmla="*/ 523875 h 523875"/>
                <a:gd name="connsiteX3" fmla="*/ 180975 w 180975"/>
                <a:gd name="connsiteY3" fmla="*/ 452437 h 523875"/>
                <a:gd name="connsiteX4" fmla="*/ 128588 w 180975"/>
                <a:gd name="connsiteY4" fmla="*/ 57150 h 523875"/>
                <a:gd name="connsiteX5" fmla="*/ 90488 w 180975"/>
                <a:gd name="connsiteY5" fmla="*/ 0 h 523875"/>
                <a:gd name="connsiteX6" fmla="*/ 47625 w 180975"/>
                <a:gd name="connsiteY6" fmla="*/ 42862 h 52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975" h="523875">
                  <a:moveTo>
                    <a:pt x="47625" y="42862"/>
                  </a:moveTo>
                  <a:lnTo>
                    <a:pt x="0" y="461962"/>
                  </a:lnTo>
                  <a:lnTo>
                    <a:pt x="95250" y="523875"/>
                  </a:lnTo>
                  <a:lnTo>
                    <a:pt x="180975" y="452437"/>
                  </a:lnTo>
                  <a:lnTo>
                    <a:pt x="128588" y="57150"/>
                  </a:lnTo>
                  <a:lnTo>
                    <a:pt x="90488" y="0"/>
                  </a:lnTo>
                  <a:lnTo>
                    <a:pt x="47625" y="42862"/>
                  </a:lnTo>
                  <a:close/>
                </a:path>
              </a:pathLst>
            </a:custGeom>
            <a:solidFill>
              <a:srgbClr val="249DD9"/>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60" name="Rectangle 59">
              <a:extLst>
                <a:ext uri="{FF2B5EF4-FFF2-40B4-BE49-F238E27FC236}">
                  <a16:creationId xmlns:a16="http://schemas.microsoft.com/office/drawing/2014/main" id="{00C09383-0B67-7F28-6DFD-6FFDEEC0F29C}"/>
                </a:ext>
              </a:extLst>
            </p:cNvPr>
            <p:cNvSpPr/>
            <p:nvPr/>
          </p:nvSpPr>
          <p:spPr>
            <a:xfrm>
              <a:off x="1449302" y="3779772"/>
              <a:ext cx="350237" cy="252098"/>
            </a:xfrm>
            <a:prstGeom prst="rect">
              <a:avLst/>
            </a:prstGeom>
            <a:solidFill>
              <a:srgbClr val="F1A670"/>
            </a:solidFill>
            <a:ln w="12700" cap="flat" cmpd="sng" algn="ctr">
              <a:noFill/>
              <a:prstDash val="solid"/>
              <a:miter lim="800000"/>
            </a:ln>
            <a:effectLst/>
          </p:spPr>
          <p:txBody>
            <a:bodyPr rtlCol="0" anchor="ctr"/>
            <a:lstStyle/>
            <a:p>
              <a:pPr algn="ctr">
                <a:defRPr/>
              </a:pPr>
              <a:endParaRPr lang="en-US" kern="0">
                <a:solidFill>
                  <a:prstClr val="white"/>
                </a:solidFill>
                <a:latin typeface="Calibri" panose="020F0502020204030204"/>
              </a:endParaRPr>
            </a:p>
          </p:txBody>
        </p:sp>
        <p:grpSp>
          <p:nvGrpSpPr>
            <p:cNvPr id="91" name="Group 90">
              <a:extLst>
                <a:ext uri="{FF2B5EF4-FFF2-40B4-BE49-F238E27FC236}">
                  <a16:creationId xmlns:a16="http://schemas.microsoft.com/office/drawing/2014/main" id="{0E469E54-E43F-4C1D-23B2-782D72D96EFF}"/>
                </a:ext>
              </a:extLst>
            </p:cNvPr>
            <p:cNvGrpSpPr/>
            <p:nvPr/>
          </p:nvGrpSpPr>
          <p:grpSpPr>
            <a:xfrm rot="441063" flipH="1">
              <a:off x="1816764" y="3991428"/>
              <a:ext cx="615161" cy="1112926"/>
              <a:chOff x="2154023" y="3856207"/>
              <a:chExt cx="606370" cy="984663"/>
            </a:xfrm>
          </p:grpSpPr>
          <p:sp>
            <p:nvSpPr>
              <p:cNvPr id="95" name="Freeform: Shape 100">
                <a:extLst>
                  <a:ext uri="{FF2B5EF4-FFF2-40B4-BE49-F238E27FC236}">
                    <a16:creationId xmlns:a16="http://schemas.microsoft.com/office/drawing/2014/main" id="{D146E965-5664-8D37-F9D8-4ED4627F9DF6}"/>
                  </a:ext>
                </a:extLst>
              </p:cNvPr>
              <p:cNvSpPr/>
              <p:nvPr/>
            </p:nvSpPr>
            <p:spPr>
              <a:xfrm flipH="1">
                <a:off x="2154023" y="4501748"/>
                <a:ext cx="326666" cy="339122"/>
              </a:xfrm>
              <a:custGeom>
                <a:avLst/>
                <a:gdLst>
                  <a:gd name="connsiteX0" fmla="*/ 0 w 164306"/>
                  <a:gd name="connsiteY0" fmla="*/ 45244 h 190500"/>
                  <a:gd name="connsiteX1" fmla="*/ 57150 w 164306"/>
                  <a:gd name="connsiteY1" fmla="*/ 0 h 190500"/>
                  <a:gd name="connsiteX2" fmla="*/ 164306 w 164306"/>
                  <a:gd name="connsiteY2" fmla="*/ 107156 h 190500"/>
                  <a:gd name="connsiteX3" fmla="*/ 152400 w 164306"/>
                  <a:gd name="connsiteY3" fmla="*/ 121444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4775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92869 w 164306"/>
                  <a:gd name="connsiteY12" fmla="*/ 190500 h 190500"/>
                  <a:gd name="connsiteX13" fmla="*/ 71437 w 164306"/>
                  <a:gd name="connsiteY13" fmla="*/ 159544 h 190500"/>
                  <a:gd name="connsiteX14" fmla="*/ 71437 w 164306"/>
                  <a:gd name="connsiteY14" fmla="*/ 185738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71437 w 164306"/>
                  <a:gd name="connsiteY13" fmla="*/ 185738 h 190500"/>
                  <a:gd name="connsiteX14" fmla="*/ 0 w 164306"/>
                  <a:gd name="connsiteY14"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66675 w 164306"/>
                  <a:gd name="connsiteY13" fmla="*/ 188119 h 190500"/>
                  <a:gd name="connsiteX14" fmla="*/ 0 w 164306"/>
                  <a:gd name="connsiteY14" fmla="*/ 45244 h 190500"/>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9538 w 164306"/>
                  <a:gd name="connsiteY11" fmla="*/ 183356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5012"/>
                  <a:gd name="connsiteY0" fmla="*/ 45244 h 192882"/>
                  <a:gd name="connsiteX1" fmla="*/ 57150 w 165012"/>
                  <a:gd name="connsiteY1" fmla="*/ 0 h 192882"/>
                  <a:gd name="connsiteX2" fmla="*/ 164306 w 165012"/>
                  <a:gd name="connsiteY2" fmla="*/ 107156 h 192882"/>
                  <a:gd name="connsiteX3" fmla="*/ 159544 w 165012"/>
                  <a:gd name="connsiteY3" fmla="*/ 128587 h 192882"/>
                  <a:gd name="connsiteX4" fmla="*/ 126206 w 165012"/>
                  <a:gd name="connsiteY4" fmla="*/ 104775 h 192882"/>
                  <a:gd name="connsiteX5" fmla="*/ 157162 w 165012"/>
                  <a:gd name="connsiteY5" fmla="*/ 176213 h 192882"/>
                  <a:gd name="connsiteX6" fmla="*/ 161924 w 165012"/>
                  <a:gd name="connsiteY6" fmla="*/ 161925 h 192882"/>
                  <a:gd name="connsiteX7" fmla="*/ 116681 w 165012"/>
                  <a:gd name="connsiteY7" fmla="*/ 128588 h 192882"/>
                  <a:gd name="connsiteX8" fmla="*/ 140493 w 165012"/>
                  <a:gd name="connsiteY8" fmla="*/ 190500 h 192882"/>
                  <a:gd name="connsiteX9" fmla="*/ 109536 w 165012"/>
                  <a:gd name="connsiteY9" fmla="*/ 166688 h 192882"/>
                  <a:gd name="connsiteX10" fmla="*/ 102393 w 165012"/>
                  <a:gd name="connsiteY10" fmla="*/ 152400 h 192882"/>
                  <a:gd name="connsiteX11" fmla="*/ 104776 w 165012"/>
                  <a:gd name="connsiteY11" fmla="*/ 190500 h 192882"/>
                  <a:gd name="connsiteX12" fmla="*/ 71437 w 165012"/>
                  <a:gd name="connsiteY12" fmla="*/ 159544 h 192882"/>
                  <a:gd name="connsiteX13" fmla="*/ 73819 w 165012"/>
                  <a:gd name="connsiteY13" fmla="*/ 192882 h 192882"/>
                  <a:gd name="connsiteX14" fmla="*/ 0 w 165012"/>
                  <a:gd name="connsiteY14" fmla="*/ 45244 h 192882"/>
                  <a:gd name="connsiteX0" fmla="*/ 0 w 174678"/>
                  <a:gd name="connsiteY0" fmla="*/ 45244 h 192882"/>
                  <a:gd name="connsiteX1" fmla="*/ 57150 w 174678"/>
                  <a:gd name="connsiteY1" fmla="*/ 0 h 192882"/>
                  <a:gd name="connsiteX2" fmla="*/ 164306 w 174678"/>
                  <a:gd name="connsiteY2" fmla="*/ 107156 h 192882"/>
                  <a:gd name="connsiteX3" fmla="*/ 159544 w 174678"/>
                  <a:gd name="connsiteY3" fmla="*/ 128587 h 192882"/>
                  <a:gd name="connsiteX4" fmla="*/ 126206 w 174678"/>
                  <a:gd name="connsiteY4" fmla="*/ 104775 h 192882"/>
                  <a:gd name="connsiteX5" fmla="*/ 157162 w 174678"/>
                  <a:gd name="connsiteY5" fmla="*/ 176213 h 192882"/>
                  <a:gd name="connsiteX6" fmla="*/ 161924 w 174678"/>
                  <a:gd name="connsiteY6" fmla="*/ 161925 h 192882"/>
                  <a:gd name="connsiteX7" fmla="*/ 116681 w 174678"/>
                  <a:gd name="connsiteY7" fmla="*/ 128588 h 192882"/>
                  <a:gd name="connsiteX8" fmla="*/ 140493 w 174678"/>
                  <a:gd name="connsiteY8" fmla="*/ 190500 h 192882"/>
                  <a:gd name="connsiteX9" fmla="*/ 109536 w 174678"/>
                  <a:gd name="connsiteY9" fmla="*/ 166688 h 192882"/>
                  <a:gd name="connsiteX10" fmla="*/ 102393 w 174678"/>
                  <a:gd name="connsiteY10" fmla="*/ 152400 h 192882"/>
                  <a:gd name="connsiteX11" fmla="*/ 104776 w 174678"/>
                  <a:gd name="connsiteY11" fmla="*/ 190500 h 192882"/>
                  <a:gd name="connsiteX12" fmla="*/ 71437 w 174678"/>
                  <a:gd name="connsiteY12" fmla="*/ 159544 h 192882"/>
                  <a:gd name="connsiteX13" fmla="*/ 73819 w 174678"/>
                  <a:gd name="connsiteY13" fmla="*/ 192882 h 192882"/>
                  <a:gd name="connsiteX14" fmla="*/ 0 w 174678"/>
                  <a:gd name="connsiteY14" fmla="*/ 45244 h 192882"/>
                  <a:gd name="connsiteX0" fmla="*/ 0 w 321102"/>
                  <a:gd name="connsiteY0" fmla="*/ 45244 h 221905"/>
                  <a:gd name="connsiteX1" fmla="*/ 57150 w 321102"/>
                  <a:gd name="connsiteY1" fmla="*/ 0 h 221905"/>
                  <a:gd name="connsiteX2" fmla="*/ 164306 w 321102"/>
                  <a:gd name="connsiteY2" fmla="*/ 107156 h 221905"/>
                  <a:gd name="connsiteX3" fmla="*/ 159544 w 321102"/>
                  <a:gd name="connsiteY3" fmla="*/ 128587 h 221905"/>
                  <a:gd name="connsiteX4" fmla="*/ 126206 w 321102"/>
                  <a:gd name="connsiteY4" fmla="*/ 104775 h 221905"/>
                  <a:gd name="connsiteX5" fmla="*/ 316706 w 321102"/>
                  <a:gd name="connsiteY5" fmla="*/ 221456 h 221905"/>
                  <a:gd name="connsiteX6" fmla="*/ 161924 w 321102"/>
                  <a:gd name="connsiteY6" fmla="*/ 161925 h 221905"/>
                  <a:gd name="connsiteX7" fmla="*/ 116681 w 321102"/>
                  <a:gd name="connsiteY7" fmla="*/ 128588 h 221905"/>
                  <a:gd name="connsiteX8" fmla="*/ 140493 w 321102"/>
                  <a:gd name="connsiteY8" fmla="*/ 190500 h 221905"/>
                  <a:gd name="connsiteX9" fmla="*/ 109536 w 321102"/>
                  <a:gd name="connsiteY9" fmla="*/ 166688 h 221905"/>
                  <a:gd name="connsiteX10" fmla="*/ 102393 w 321102"/>
                  <a:gd name="connsiteY10" fmla="*/ 152400 h 221905"/>
                  <a:gd name="connsiteX11" fmla="*/ 104776 w 321102"/>
                  <a:gd name="connsiteY11" fmla="*/ 190500 h 221905"/>
                  <a:gd name="connsiteX12" fmla="*/ 71437 w 321102"/>
                  <a:gd name="connsiteY12" fmla="*/ 159544 h 221905"/>
                  <a:gd name="connsiteX13" fmla="*/ 73819 w 321102"/>
                  <a:gd name="connsiteY13" fmla="*/ 192882 h 221905"/>
                  <a:gd name="connsiteX14" fmla="*/ 0 w 321102"/>
                  <a:gd name="connsiteY14" fmla="*/ 45244 h 221905"/>
                  <a:gd name="connsiteX0" fmla="*/ 0 w 317093"/>
                  <a:gd name="connsiteY0" fmla="*/ 45244 h 227248"/>
                  <a:gd name="connsiteX1" fmla="*/ 57150 w 317093"/>
                  <a:gd name="connsiteY1" fmla="*/ 0 h 227248"/>
                  <a:gd name="connsiteX2" fmla="*/ 164306 w 317093"/>
                  <a:gd name="connsiteY2" fmla="*/ 107156 h 227248"/>
                  <a:gd name="connsiteX3" fmla="*/ 159544 w 317093"/>
                  <a:gd name="connsiteY3" fmla="*/ 128587 h 227248"/>
                  <a:gd name="connsiteX4" fmla="*/ 126206 w 317093"/>
                  <a:gd name="connsiteY4" fmla="*/ 104775 h 227248"/>
                  <a:gd name="connsiteX5" fmla="*/ 316706 w 317093"/>
                  <a:gd name="connsiteY5" fmla="*/ 221456 h 227248"/>
                  <a:gd name="connsiteX6" fmla="*/ 161924 w 317093"/>
                  <a:gd name="connsiteY6" fmla="*/ 161925 h 227248"/>
                  <a:gd name="connsiteX7" fmla="*/ 116681 w 317093"/>
                  <a:gd name="connsiteY7" fmla="*/ 128588 h 227248"/>
                  <a:gd name="connsiteX8" fmla="*/ 140493 w 317093"/>
                  <a:gd name="connsiteY8" fmla="*/ 190500 h 227248"/>
                  <a:gd name="connsiteX9" fmla="*/ 109536 w 317093"/>
                  <a:gd name="connsiteY9" fmla="*/ 166688 h 227248"/>
                  <a:gd name="connsiteX10" fmla="*/ 102393 w 317093"/>
                  <a:gd name="connsiteY10" fmla="*/ 152400 h 227248"/>
                  <a:gd name="connsiteX11" fmla="*/ 104776 w 317093"/>
                  <a:gd name="connsiteY11" fmla="*/ 190500 h 227248"/>
                  <a:gd name="connsiteX12" fmla="*/ 71437 w 317093"/>
                  <a:gd name="connsiteY12" fmla="*/ 159544 h 227248"/>
                  <a:gd name="connsiteX13" fmla="*/ 73819 w 317093"/>
                  <a:gd name="connsiteY13" fmla="*/ 192882 h 227248"/>
                  <a:gd name="connsiteX14" fmla="*/ 0 w 317093"/>
                  <a:gd name="connsiteY14" fmla="*/ 45244 h 227248"/>
                  <a:gd name="connsiteX0" fmla="*/ 0 w 298084"/>
                  <a:gd name="connsiteY0" fmla="*/ 45244 h 211648"/>
                  <a:gd name="connsiteX1" fmla="*/ 57150 w 298084"/>
                  <a:gd name="connsiteY1" fmla="*/ 0 h 211648"/>
                  <a:gd name="connsiteX2" fmla="*/ 164306 w 298084"/>
                  <a:gd name="connsiteY2" fmla="*/ 107156 h 211648"/>
                  <a:gd name="connsiteX3" fmla="*/ 159544 w 298084"/>
                  <a:gd name="connsiteY3" fmla="*/ 128587 h 211648"/>
                  <a:gd name="connsiteX4" fmla="*/ 126206 w 298084"/>
                  <a:gd name="connsiteY4" fmla="*/ 104775 h 211648"/>
                  <a:gd name="connsiteX5" fmla="*/ 297656 w 298084"/>
                  <a:gd name="connsiteY5" fmla="*/ 204788 h 211648"/>
                  <a:gd name="connsiteX6" fmla="*/ 161924 w 298084"/>
                  <a:gd name="connsiteY6" fmla="*/ 161925 h 211648"/>
                  <a:gd name="connsiteX7" fmla="*/ 116681 w 298084"/>
                  <a:gd name="connsiteY7" fmla="*/ 128588 h 211648"/>
                  <a:gd name="connsiteX8" fmla="*/ 140493 w 298084"/>
                  <a:gd name="connsiteY8" fmla="*/ 190500 h 211648"/>
                  <a:gd name="connsiteX9" fmla="*/ 109536 w 298084"/>
                  <a:gd name="connsiteY9" fmla="*/ 166688 h 211648"/>
                  <a:gd name="connsiteX10" fmla="*/ 102393 w 298084"/>
                  <a:gd name="connsiteY10" fmla="*/ 152400 h 211648"/>
                  <a:gd name="connsiteX11" fmla="*/ 104776 w 298084"/>
                  <a:gd name="connsiteY11" fmla="*/ 190500 h 211648"/>
                  <a:gd name="connsiteX12" fmla="*/ 71437 w 298084"/>
                  <a:gd name="connsiteY12" fmla="*/ 159544 h 211648"/>
                  <a:gd name="connsiteX13" fmla="*/ 73819 w 298084"/>
                  <a:gd name="connsiteY13" fmla="*/ 192882 h 211648"/>
                  <a:gd name="connsiteX14" fmla="*/ 0 w 298084"/>
                  <a:gd name="connsiteY14" fmla="*/ 45244 h 211648"/>
                  <a:gd name="connsiteX0" fmla="*/ 0 w 224568"/>
                  <a:gd name="connsiteY0" fmla="*/ 45244 h 205093"/>
                  <a:gd name="connsiteX1" fmla="*/ 57150 w 224568"/>
                  <a:gd name="connsiteY1" fmla="*/ 0 h 205093"/>
                  <a:gd name="connsiteX2" fmla="*/ 164306 w 224568"/>
                  <a:gd name="connsiteY2" fmla="*/ 107156 h 205093"/>
                  <a:gd name="connsiteX3" fmla="*/ 159544 w 224568"/>
                  <a:gd name="connsiteY3" fmla="*/ 128587 h 205093"/>
                  <a:gd name="connsiteX4" fmla="*/ 126206 w 224568"/>
                  <a:gd name="connsiteY4" fmla="*/ 104775 h 205093"/>
                  <a:gd name="connsiteX5" fmla="*/ 223837 w 224568"/>
                  <a:gd name="connsiteY5" fmla="*/ 197644 h 205093"/>
                  <a:gd name="connsiteX6" fmla="*/ 161924 w 224568"/>
                  <a:gd name="connsiteY6" fmla="*/ 161925 h 205093"/>
                  <a:gd name="connsiteX7" fmla="*/ 116681 w 224568"/>
                  <a:gd name="connsiteY7" fmla="*/ 128588 h 205093"/>
                  <a:gd name="connsiteX8" fmla="*/ 140493 w 224568"/>
                  <a:gd name="connsiteY8" fmla="*/ 190500 h 205093"/>
                  <a:gd name="connsiteX9" fmla="*/ 109536 w 224568"/>
                  <a:gd name="connsiteY9" fmla="*/ 166688 h 205093"/>
                  <a:gd name="connsiteX10" fmla="*/ 102393 w 224568"/>
                  <a:gd name="connsiteY10" fmla="*/ 152400 h 205093"/>
                  <a:gd name="connsiteX11" fmla="*/ 104776 w 224568"/>
                  <a:gd name="connsiteY11" fmla="*/ 190500 h 205093"/>
                  <a:gd name="connsiteX12" fmla="*/ 71437 w 224568"/>
                  <a:gd name="connsiteY12" fmla="*/ 159544 h 205093"/>
                  <a:gd name="connsiteX13" fmla="*/ 73819 w 224568"/>
                  <a:gd name="connsiteY13" fmla="*/ 192882 h 205093"/>
                  <a:gd name="connsiteX14" fmla="*/ 0 w 224568"/>
                  <a:gd name="connsiteY14" fmla="*/ 45244 h 205093"/>
                  <a:gd name="connsiteX0" fmla="*/ 0 w 224725"/>
                  <a:gd name="connsiteY0" fmla="*/ 45244 h 197793"/>
                  <a:gd name="connsiteX1" fmla="*/ 57150 w 224725"/>
                  <a:gd name="connsiteY1" fmla="*/ 0 h 197793"/>
                  <a:gd name="connsiteX2" fmla="*/ 164306 w 224725"/>
                  <a:gd name="connsiteY2" fmla="*/ 107156 h 197793"/>
                  <a:gd name="connsiteX3" fmla="*/ 159544 w 224725"/>
                  <a:gd name="connsiteY3" fmla="*/ 128587 h 197793"/>
                  <a:gd name="connsiteX4" fmla="*/ 126206 w 224725"/>
                  <a:gd name="connsiteY4" fmla="*/ 104775 h 197793"/>
                  <a:gd name="connsiteX5" fmla="*/ 223837 w 224725"/>
                  <a:gd name="connsiteY5" fmla="*/ 197644 h 197793"/>
                  <a:gd name="connsiteX6" fmla="*/ 161924 w 224725"/>
                  <a:gd name="connsiteY6" fmla="*/ 161925 h 197793"/>
                  <a:gd name="connsiteX7" fmla="*/ 116681 w 224725"/>
                  <a:gd name="connsiteY7" fmla="*/ 128588 h 197793"/>
                  <a:gd name="connsiteX8" fmla="*/ 140493 w 224725"/>
                  <a:gd name="connsiteY8" fmla="*/ 190500 h 197793"/>
                  <a:gd name="connsiteX9" fmla="*/ 109536 w 224725"/>
                  <a:gd name="connsiteY9" fmla="*/ 166688 h 197793"/>
                  <a:gd name="connsiteX10" fmla="*/ 102393 w 224725"/>
                  <a:gd name="connsiteY10" fmla="*/ 152400 h 197793"/>
                  <a:gd name="connsiteX11" fmla="*/ 104776 w 224725"/>
                  <a:gd name="connsiteY11" fmla="*/ 190500 h 197793"/>
                  <a:gd name="connsiteX12" fmla="*/ 71437 w 224725"/>
                  <a:gd name="connsiteY12" fmla="*/ 159544 h 197793"/>
                  <a:gd name="connsiteX13" fmla="*/ 73819 w 224725"/>
                  <a:gd name="connsiteY13" fmla="*/ 192882 h 197793"/>
                  <a:gd name="connsiteX14" fmla="*/ 0 w 224725"/>
                  <a:gd name="connsiteY14" fmla="*/ 45244 h 197793"/>
                  <a:gd name="connsiteX0" fmla="*/ 0 w 223858"/>
                  <a:gd name="connsiteY0" fmla="*/ 45244 h 197802"/>
                  <a:gd name="connsiteX1" fmla="*/ 57150 w 223858"/>
                  <a:gd name="connsiteY1" fmla="*/ 0 h 197802"/>
                  <a:gd name="connsiteX2" fmla="*/ 164306 w 223858"/>
                  <a:gd name="connsiteY2" fmla="*/ 107156 h 197802"/>
                  <a:gd name="connsiteX3" fmla="*/ 159544 w 223858"/>
                  <a:gd name="connsiteY3" fmla="*/ 128587 h 197802"/>
                  <a:gd name="connsiteX4" fmla="*/ 126206 w 223858"/>
                  <a:gd name="connsiteY4" fmla="*/ 104775 h 197802"/>
                  <a:gd name="connsiteX5" fmla="*/ 223837 w 223858"/>
                  <a:gd name="connsiteY5" fmla="*/ 197644 h 197802"/>
                  <a:gd name="connsiteX6" fmla="*/ 116681 w 223858"/>
                  <a:gd name="connsiteY6" fmla="*/ 128588 h 197802"/>
                  <a:gd name="connsiteX7" fmla="*/ 140493 w 223858"/>
                  <a:gd name="connsiteY7" fmla="*/ 190500 h 197802"/>
                  <a:gd name="connsiteX8" fmla="*/ 109536 w 223858"/>
                  <a:gd name="connsiteY8" fmla="*/ 166688 h 197802"/>
                  <a:gd name="connsiteX9" fmla="*/ 102393 w 223858"/>
                  <a:gd name="connsiteY9" fmla="*/ 152400 h 197802"/>
                  <a:gd name="connsiteX10" fmla="*/ 104776 w 223858"/>
                  <a:gd name="connsiteY10" fmla="*/ 190500 h 197802"/>
                  <a:gd name="connsiteX11" fmla="*/ 71437 w 223858"/>
                  <a:gd name="connsiteY11" fmla="*/ 159544 h 197802"/>
                  <a:gd name="connsiteX12" fmla="*/ 73819 w 223858"/>
                  <a:gd name="connsiteY12" fmla="*/ 192882 h 197802"/>
                  <a:gd name="connsiteX13" fmla="*/ 0 w 223858"/>
                  <a:gd name="connsiteY13" fmla="*/ 45244 h 197802"/>
                  <a:gd name="connsiteX0" fmla="*/ 0 w 169122"/>
                  <a:gd name="connsiteY0" fmla="*/ 45244 h 192882"/>
                  <a:gd name="connsiteX1" fmla="*/ 57150 w 169122"/>
                  <a:gd name="connsiteY1" fmla="*/ 0 h 192882"/>
                  <a:gd name="connsiteX2" fmla="*/ 164306 w 169122"/>
                  <a:gd name="connsiteY2" fmla="*/ 107156 h 192882"/>
                  <a:gd name="connsiteX3" fmla="*/ 159544 w 169122"/>
                  <a:gd name="connsiteY3" fmla="*/ 128587 h 192882"/>
                  <a:gd name="connsiteX4" fmla="*/ 126206 w 169122"/>
                  <a:gd name="connsiteY4" fmla="*/ 104775 h 192882"/>
                  <a:gd name="connsiteX5" fmla="*/ 169069 w 169122"/>
                  <a:gd name="connsiteY5" fmla="*/ 164307 h 192882"/>
                  <a:gd name="connsiteX6" fmla="*/ 116681 w 169122"/>
                  <a:gd name="connsiteY6" fmla="*/ 128588 h 192882"/>
                  <a:gd name="connsiteX7" fmla="*/ 140493 w 169122"/>
                  <a:gd name="connsiteY7" fmla="*/ 190500 h 192882"/>
                  <a:gd name="connsiteX8" fmla="*/ 109536 w 169122"/>
                  <a:gd name="connsiteY8" fmla="*/ 166688 h 192882"/>
                  <a:gd name="connsiteX9" fmla="*/ 102393 w 169122"/>
                  <a:gd name="connsiteY9" fmla="*/ 152400 h 192882"/>
                  <a:gd name="connsiteX10" fmla="*/ 104776 w 169122"/>
                  <a:gd name="connsiteY10" fmla="*/ 190500 h 192882"/>
                  <a:gd name="connsiteX11" fmla="*/ 71437 w 169122"/>
                  <a:gd name="connsiteY11" fmla="*/ 159544 h 192882"/>
                  <a:gd name="connsiteX12" fmla="*/ 73819 w 169122"/>
                  <a:gd name="connsiteY12" fmla="*/ 192882 h 192882"/>
                  <a:gd name="connsiteX13" fmla="*/ 0 w 169122"/>
                  <a:gd name="connsiteY13" fmla="*/ 45244 h 192882"/>
                  <a:gd name="connsiteX0" fmla="*/ 0 w 223859"/>
                  <a:gd name="connsiteY0" fmla="*/ 45244 h 197803"/>
                  <a:gd name="connsiteX1" fmla="*/ 57150 w 223859"/>
                  <a:gd name="connsiteY1" fmla="*/ 0 h 197803"/>
                  <a:gd name="connsiteX2" fmla="*/ 164306 w 223859"/>
                  <a:gd name="connsiteY2" fmla="*/ 107156 h 197803"/>
                  <a:gd name="connsiteX3" fmla="*/ 159544 w 223859"/>
                  <a:gd name="connsiteY3" fmla="*/ 128587 h 197803"/>
                  <a:gd name="connsiteX4" fmla="*/ 126206 w 223859"/>
                  <a:gd name="connsiteY4" fmla="*/ 104775 h 197803"/>
                  <a:gd name="connsiteX5" fmla="*/ 223838 w 223859"/>
                  <a:gd name="connsiteY5" fmla="*/ 197645 h 197803"/>
                  <a:gd name="connsiteX6" fmla="*/ 116681 w 223859"/>
                  <a:gd name="connsiteY6" fmla="*/ 128588 h 197803"/>
                  <a:gd name="connsiteX7" fmla="*/ 140493 w 223859"/>
                  <a:gd name="connsiteY7" fmla="*/ 190500 h 197803"/>
                  <a:gd name="connsiteX8" fmla="*/ 109536 w 223859"/>
                  <a:gd name="connsiteY8" fmla="*/ 166688 h 197803"/>
                  <a:gd name="connsiteX9" fmla="*/ 102393 w 223859"/>
                  <a:gd name="connsiteY9" fmla="*/ 152400 h 197803"/>
                  <a:gd name="connsiteX10" fmla="*/ 104776 w 223859"/>
                  <a:gd name="connsiteY10" fmla="*/ 190500 h 197803"/>
                  <a:gd name="connsiteX11" fmla="*/ 71437 w 223859"/>
                  <a:gd name="connsiteY11" fmla="*/ 159544 h 197803"/>
                  <a:gd name="connsiteX12" fmla="*/ 73819 w 223859"/>
                  <a:gd name="connsiteY12" fmla="*/ 192882 h 197803"/>
                  <a:gd name="connsiteX13" fmla="*/ 0 w 223859"/>
                  <a:gd name="connsiteY13" fmla="*/ 45244 h 197803"/>
                  <a:gd name="connsiteX0" fmla="*/ 0 w 211956"/>
                  <a:gd name="connsiteY0" fmla="*/ 45244 h 226334"/>
                  <a:gd name="connsiteX1" fmla="*/ 57150 w 211956"/>
                  <a:gd name="connsiteY1" fmla="*/ 0 h 226334"/>
                  <a:gd name="connsiteX2" fmla="*/ 164306 w 211956"/>
                  <a:gd name="connsiteY2" fmla="*/ 107156 h 226334"/>
                  <a:gd name="connsiteX3" fmla="*/ 159544 w 211956"/>
                  <a:gd name="connsiteY3" fmla="*/ 128587 h 226334"/>
                  <a:gd name="connsiteX4" fmla="*/ 126206 w 211956"/>
                  <a:gd name="connsiteY4" fmla="*/ 104775 h 226334"/>
                  <a:gd name="connsiteX5" fmla="*/ 211932 w 211956"/>
                  <a:gd name="connsiteY5" fmla="*/ 226220 h 226334"/>
                  <a:gd name="connsiteX6" fmla="*/ 116681 w 211956"/>
                  <a:gd name="connsiteY6" fmla="*/ 128588 h 226334"/>
                  <a:gd name="connsiteX7" fmla="*/ 140493 w 211956"/>
                  <a:gd name="connsiteY7" fmla="*/ 190500 h 226334"/>
                  <a:gd name="connsiteX8" fmla="*/ 109536 w 211956"/>
                  <a:gd name="connsiteY8" fmla="*/ 166688 h 226334"/>
                  <a:gd name="connsiteX9" fmla="*/ 102393 w 211956"/>
                  <a:gd name="connsiteY9" fmla="*/ 152400 h 226334"/>
                  <a:gd name="connsiteX10" fmla="*/ 104776 w 211956"/>
                  <a:gd name="connsiteY10" fmla="*/ 190500 h 226334"/>
                  <a:gd name="connsiteX11" fmla="*/ 71437 w 211956"/>
                  <a:gd name="connsiteY11" fmla="*/ 159544 h 226334"/>
                  <a:gd name="connsiteX12" fmla="*/ 73819 w 211956"/>
                  <a:gd name="connsiteY12" fmla="*/ 192882 h 226334"/>
                  <a:gd name="connsiteX13" fmla="*/ 0 w 211956"/>
                  <a:gd name="connsiteY13" fmla="*/ 45244 h 226334"/>
                  <a:gd name="connsiteX0" fmla="*/ 0 w 218024"/>
                  <a:gd name="connsiteY0" fmla="*/ 45244 h 226240"/>
                  <a:gd name="connsiteX1" fmla="*/ 57150 w 218024"/>
                  <a:gd name="connsiteY1" fmla="*/ 0 h 226240"/>
                  <a:gd name="connsiteX2" fmla="*/ 164306 w 218024"/>
                  <a:gd name="connsiteY2" fmla="*/ 107156 h 226240"/>
                  <a:gd name="connsiteX3" fmla="*/ 159544 w 218024"/>
                  <a:gd name="connsiteY3" fmla="*/ 128587 h 226240"/>
                  <a:gd name="connsiteX4" fmla="*/ 126206 w 218024"/>
                  <a:gd name="connsiteY4" fmla="*/ 104775 h 226240"/>
                  <a:gd name="connsiteX5" fmla="*/ 211932 w 218024"/>
                  <a:gd name="connsiteY5" fmla="*/ 226220 h 226240"/>
                  <a:gd name="connsiteX6" fmla="*/ 116681 w 218024"/>
                  <a:gd name="connsiteY6" fmla="*/ 128588 h 226240"/>
                  <a:gd name="connsiteX7" fmla="*/ 140493 w 218024"/>
                  <a:gd name="connsiteY7" fmla="*/ 190500 h 226240"/>
                  <a:gd name="connsiteX8" fmla="*/ 109536 w 218024"/>
                  <a:gd name="connsiteY8" fmla="*/ 166688 h 226240"/>
                  <a:gd name="connsiteX9" fmla="*/ 102393 w 218024"/>
                  <a:gd name="connsiteY9" fmla="*/ 152400 h 226240"/>
                  <a:gd name="connsiteX10" fmla="*/ 104776 w 218024"/>
                  <a:gd name="connsiteY10" fmla="*/ 190500 h 226240"/>
                  <a:gd name="connsiteX11" fmla="*/ 71437 w 218024"/>
                  <a:gd name="connsiteY11" fmla="*/ 159544 h 226240"/>
                  <a:gd name="connsiteX12" fmla="*/ 73819 w 218024"/>
                  <a:gd name="connsiteY12" fmla="*/ 192882 h 226240"/>
                  <a:gd name="connsiteX13" fmla="*/ 0 w 218024"/>
                  <a:gd name="connsiteY13" fmla="*/ 45244 h 226240"/>
                  <a:gd name="connsiteX0" fmla="*/ 0 w 211230"/>
                  <a:gd name="connsiteY0" fmla="*/ 45244 h 228620"/>
                  <a:gd name="connsiteX1" fmla="*/ 57150 w 211230"/>
                  <a:gd name="connsiteY1" fmla="*/ 0 h 228620"/>
                  <a:gd name="connsiteX2" fmla="*/ 164306 w 211230"/>
                  <a:gd name="connsiteY2" fmla="*/ 107156 h 228620"/>
                  <a:gd name="connsiteX3" fmla="*/ 159544 w 211230"/>
                  <a:gd name="connsiteY3" fmla="*/ 128587 h 228620"/>
                  <a:gd name="connsiteX4" fmla="*/ 126206 w 211230"/>
                  <a:gd name="connsiteY4" fmla="*/ 104775 h 228620"/>
                  <a:gd name="connsiteX5" fmla="*/ 204788 w 211230"/>
                  <a:gd name="connsiteY5" fmla="*/ 228601 h 228620"/>
                  <a:gd name="connsiteX6" fmla="*/ 116681 w 211230"/>
                  <a:gd name="connsiteY6" fmla="*/ 128588 h 228620"/>
                  <a:gd name="connsiteX7" fmla="*/ 140493 w 211230"/>
                  <a:gd name="connsiteY7" fmla="*/ 190500 h 228620"/>
                  <a:gd name="connsiteX8" fmla="*/ 109536 w 211230"/>
                  <a:gd name="connsiteY8" fmla="*/ 166688 h 228620"/>
                  <a:gd name="connsiteX9" fmla="*/ 102393 w 211230"/>
                  <a:gd name="connsiteY9" fmla="*/ 152400 h 228620"/>
                  <a:gd name="connsiteX10" fmla="*/ 104776 w 211230"/>
                  <a:gd name="connsiteY10" fmla="*/ 190500 h 228620"/>
                  <a:gd name="connsiteX11" fmla="*/ 71437 w 211230"/>
                  <a:gd name="connsiteY11" fmla="*/ 159544 h 228620"/>
                  <a:gd name="connsiteX12" fmla="*/ 73819 w 211230"/>
                  <a:gd name="connsiteY12" fmla="*/ 192882 h 228620"/>
                  <a:gd name="connsiteX13" fmla="*/ 0 w 211230"/>
                  <a:gd name="connsiteY13" fmla="*/ 45244 h 228620"/>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8119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47637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0975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75966"/>
                  <a:gd name="connsiteY0" fmla="*/ 45244 h 192882"/>
                  <a:gd name="connsiteX1" fmla="*/ 57150 w 175966"/>
                  <a:gd name="connsiteY1" fmla="*/ 0 h 192882"/>
                  <a:gd name="connsiteX2" fmla="*/ 164306 w 175966"/>
                  <a:gd name="connsiteY2" fmla="*/ 107156 h 192882"/>
                  <a:gd name="connsiteX3" fmla="*/ 159544 w 175966"/>
                  <a:gd name="connsiteY3" fmla="*/ 128587 h 192882"/>
                  <a:gd name="connsiteX4" fmla="*/ 126206 w 175966"/>
                  <a:gd name="connsiteY4" fmla="*/ 104775 h 192882"/>
                  <a:gd name="connsiteX5" fmla="*/ 166688 w 175966"/>
                  <a:gd name="connsiteY5" fmla="*/ 176212 h 192882"/>
                  <a:gd name="connsiteX6" fmla="*/ 116681 w 175966"/>
                  <a:gd name="connsiteY6" fmla="*/ 128588 h 192882"/>
                  <a:gd name="connsiteX7" fmla="*/ 140493 w 175966"/>
                  <a:gd name="connsiteY7" fmla="*/ 190500 h 192882"/>
                  <a:gd name="connsiteX8" fmla="*/ 109536 w 175966"/>
                  <a:gd name="connsiteY8" fmla="*/ 166688 h 192882"/>
                  <a:gd name="connsiteX9" fmla="*/ 102393 w 175966"/>
                  <a:gd name="connsiteY9" fmla="*/ 152400 h 192882"/>
                  <a:gd name="connsiteX10" fmla="*/ 104776 w 175966"/>
                  <a:gd name="connsiteY10" fmla="*/ 190500 h 192882"/>
                  <a:gd name="connsiteX11" fmla="*/ 71437 w 175966"/>
                  <a:gd name="connsiteY11" fmla="*/ 159544 h 192882"/>
                  <a:gd name="connsiteX12" fmla="*/ 73819 w 175966"/>
                  <a:gd name="connsiteY12" fmla="*/ 192882 h 192882"/>
                  <a:gd name="connsiteX13" fmla="*/ 0 w 175966"/>
                  <a:gd name="connsiteY13" fmla="*/ 45244 h 192882"/>
                  <a:gd name="connsiteX0" fmla="*/ 0 w 167424"/>
                  <a:gd name="connsiteY0" fmla="*/ 45244 h 192882"/>
                  <a:gd name="connsiteX1" fmla="*/ 57150 w 167424"/>
                  <a:gd name="connsiteY1" fmla="*/ 0 h 192882"/>
                  <a:gd name="connsiteX2" fmla="*/ 164306 w 167424"/>
                  <a:gd name="connsiteY2" fmla="*/ 107156 h 192882"/>
                  <a:gd name="connsiteX3" fmla="*/ 159544 w 167424"/>
                  <a:gd name="connsiteY3" fmla="*/ 128587 h 192882"/>
                  <a:gd name="connsiteX4" fmla="*/ 126206 w 167424"/>
                  <a:gd name="connsiteY4" fmla="*/ 104775 h 192882"/>
                  <a:gd name="connsiteX5" fmla="*/ 166688 w 167424"/>
                  <a:gd name="connsiteY5" fmla="*/ 176212 h 192882"/>
                  <a:gd name="connsiteX6" fmla="*/ 116681 w 167424"/>
                  <a:gd name="connsiteY6" fmla="*/ 128588 h 192882"/>
                  <a:gd name="connsiteX7" fmla="*/ 140493 w 167424"/>
                  <a:gd name="connsiteY7" fmla="*/ 190500 h 192882"/>
                  <a:gd name="connsiteX8" fmla="*/ 109536 w 167424"/>
                  <a:gd name="connsiteY8" fmla="*/ 166688 h 192882"/>
                  <a:gd name="connsiteX9" fmla="*/ 102393 w 167424"/>
                  <a:gd name="connsiteY9" fmla="*/ 152400 h 192882"/>
                  <a:gd name="connsiteX10" fmla="*/ 104776 w 167424"/>
                  <a:gd name="connsiteY10" fmla="*/ 190500 h 192882"/>
                  <a:gd name="connsiteX11" fmla="*/ 71437 w 167424"/>
                  <a:gd name="connsiteY11" fmla="*/ 159544 h 192882"/>
                  <a:gd name="connsiteX12" fmla="*/ 73819 w 167424"/>
                  <a:gd name="connsiteY12" fmla="*/ 192882 h 192882"/>
                  <a:gd name="connsiteX13" fmla="*/ 0 w 167424"/>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9544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69765"/>
                  <a:gd name="connsiteY0" fmla="*/ 45244 h 192882"/>
                  <a:gd name="connsiteX1" fmla="*/ 57150 w 169765"/>
                  <a:gd name="connsiteY1" fmla="*/ 0 h 192882"/>
                  <a:gd name="connsiteX2" fmla="*/ 164306 w 169765"/>
                  <a:gd name="connsiteY2" fmla="*/ 107156 h 192882"/>
                  <a:gd name="connsiteX3" fmla="*/ 159544 w 169765"/>
                  <a:gd name="connsiteY3" fmla="*/ 128587 h 192882"/>
                  <a:gd name="connsiteX4" fmla="*/ 126206 w 169765"/>
                  <a:gd name="connsiteY4" fmla="*/ 104775 h 192882"/>
                  <a:gd name="connsiteX5" fmla="*/ 169069 w 169765"/>
                  <a:gd name="connsiteY5" fmla="*/ 178594 h 192882"/>
                  <a:gd name="connsiteX6" fmla="*/ 116681 w 169765"/>
                  <a:gd name="connsiteY6" fmla="*/ 128588 h 192882"/>
                  <a:gd name="connsiteX7" fmla="*/ 140493 w 169765"/>
                  <a:gd name="connsiteY7" fmla="*/ 190500 h 192882"/>
                  <a:gd name="connsiteX8" fmla="*/ 109536 w 169765"/>
                  <a:gd name="connsiteY8" fmla="*/ 166688 h 192882"/>
                  <a:gd name="connsiteX9" fmla="*/ 102393 w 169765"/>
                  <a:gd name="connsiteY9" fmla="*/ 152400 h 192882"/>
                  <a:gd name="connsiteX10" fmla="*/ 104776 w 169765"/>
                  <a:gd name="connsiteY10" fmla="*/ 190500 h 192882"/>
                  <a:gd name="connsiteX11" fmla="*/ 71437 w 169765"/>
                  <a:gd name="connsiteY11" fmla="*/ 159544 h 192882"/>
                  <a:gd name="connsiteX12" fmla="*/ 73819 w 169765"/>
                  <a:gd name="connsiteY12" fmla="*/ 192882 h 192882"/>
                  <a:gd name="connsiteX13" fmla="*/ 0 w 169765"/>
                  <a:gd name="connsiteY13" fmla="*/ 45244 h 192882"/>
                  <a:gd name="connsiteX0" fmla="*/ 0 w 209911"/>
                  <a:gd name="connsiteY0" fmla="*/ 45244 h 192882"/>
                  <a:gd name="connsiteX1" fmla="*/ 57150 w 209911"/>
                  <a:gd name="connsiteY1" fmla="*/ 0 h 192882"/>
                  <a:gd name="connsiteX2" fmla="*/ 164306 w 209911"/>
                  <a:gd name="connsiteY2" fmla="*/ 107156 h 192882"/>
                  <a:gd name="connsiteX3" fmla="*/ 159544 w 209911"/>
                  <a:gd name="connsiteY3" fmla="*/ 128587 h 192882"/>
                  <a:gd name="connsiteX4" fmla="*/ 126206 w 209911"/>
                  <a:gd name="connsiteY4" fmla="*/ 104775 h 192882"/>
                  <a:gd name="connsiteX5" fmla="*/ 209550 w 209911"/>
                  <a:gd name="connsiteY5" fmla="*/ 180975 h 192882"/>
                  <a:gd name="connsiteX6" fmla="*/ 116681 w 209911"/>
                  <a:gd name="connsiteY6" fmla="*/ 128588 h 192882"/>
                  <a:gd name="connsiteX7" fmla="*/ 140493 w 209911"/>
                  <a:gd name="connsiteY7" fmla="*/ 190500 h 192882"/>
                  <a:gd name="connsiteX8" fmla="*/ 109536 w 209911"/>
                  <a:gd name="connsiteY8" fmla="*/ 166688 h 192882"/>
                  <a:gd name="connsiteX9" fmla="*/ 102393 w 209911"/>
                  <a:gd name="connsiteY9" fmla="*/ 152400 h 192882"/>
                  <a:gd name="connsiteX10" fmla="*/ 104776 w 209911"/>
                  <a:gd name="connsiteY10" fmla="*/ 190500 h 192882"/>
                  <a:gd name="connsiteX11" fmla="*/ 71437 w 209911"/>
                  <a:gd name="connsiteY11" fmla="*/ 159544 h 192882"/>
                  <a:gd name="connsiteX12" fmla="*/ 73819 w 209911"/>
                  <a:gd name="connsiteY12" fmla="*/ 192882 h 192882"/>
                  <a:gd name="connsiteX13" fmla="*/ 0 w 209911"/>
                  <a:gd name="connsiteY13" fmla="*/ 45244 h 192882"/>
                  <a:gd name="connsiteX0" fmla="*/ 0 w 210987"/>
                  <a:gd name="connsiteY0" fmla="*/ 45244 h 192882"/>
                  <a:gd name="connsiteX1" fmla="*/ 57150 w 210987"/>
                  <a:gd name="connsiteY1" fmla="*/ 0 h 192882"/>
                  <a:gd name="connsiteX2" fmla="*/ 164306 w 210987"/>
                  <a:gd name="connsiteY2" fmla="*/ 107156 h 192882"/>
                  <a:gd name="connsiteX3" fmla="*/ 159544 w 210987"/>
                  <a:gd name="connsiteY3" fmla="*/ 128587 h 192882"/>
                  <a:gd name="connsiteX4" fmla="*/ 126206 w 210987"/>
                  <a:gd name="connsiteY4" fmla="*/ 104775 h 192882"/>
                  <a:gd name="connsiteX5" fmla="*/ 209550 w 210987"/>
                  <a:gd name="connsiteY5" fmla="*/ 180975 h 192882"/>
                  <a:gd name="connsiteX6" fmla="*/ 116681 w 210987"/>
                  <a:gd name="connsiteY6" fmla="*/ 128588 h 192882"/>
                  <a:gd name="connsiteX7" fmla="*/ 140493 w 210987"/>
                  <a:gd name="connsiteY7" fmla="*/ 190500 h 192882"/>
                  <a:gd name="connsiteX8" fmla="*/ 109536 w 210987"/>
                  <a:gd name="connsiteY8" fmla="*/ 166688 h 192882"/>
                  <a:gd name="connsiteX9" fmla="*/ 102393 w 210987"/>
                  <a:gd name="connsiteY9" fmla="*/ 152400 h 192882"/>
                  <a:gd name="connsiteX10" fmla="*/ 104776 w 210987"/>
                  <a:gd name="connsiteY10" fmla="*/ 190500 h 192882"/>
                  <a:gd name="connsiteX11" fmla="*/ 71437 w 210987"/>
                  <a:gd name="connsiteY11" fmla="*/ 159544 h 192882"/>
                  <a:gd name="connsiteX12" fmla="*/ 73819 w 210987"/>
                  <a:gd name="connsiteY12" fmla="*/ 192882 h 192882"/>
                  <a:gd name="connsiteX13" fmla="*/ 0 w 210987"/>
                  <a:gd name="connsiteY13" fmla="*/ 45244 h 192882"/>
                  <a:gd name="connsiteX0" fmla="*/ 0 w 178407"/>
                  <a:gd name="connsiteY0" fmla="*/ 45244 h 192882"/>
                  <a:gd name="connsiteX1" fmla="*/ 57150 w 178407"/>
                  <a:gd name="connsiteY1" fmla="*/ 0 h 192882"/>
                  <a:gd name="connsiteX2" fmla="*/ 164306 w 178407"/>
                  <a:gd name="connsiteY2" fmla="*/ 107156 h 192882"/>
                  <a:gd name="connsiteX3" fmla="*/ 159544 w 178407"/>
                  <a:gd name="connsiteY3" fmla="*/ 128587 h 192882"/>
                  <a:gd name="connsiteX4" fmla="*/ 126206 w 178407"/>
                  <a:gd name="connsiteY4" fmla="*/ 104775 h 192882"/>
                  <a:gd name="connsiteX5" fmla="*/ 176212 w 178407"/>
                  <a:gd name="connsiteY5" fmla="*/ 176212 h 192882"/>
                  <a:gd name="connsiteX6" fmla="*/ 116681 w 178407"/>
                  <a:gd name="connsiteY6" fmla="*/ 128588 h 192882"/>
                  <a:gd name="connsiteX7" fmla="*/ 140493 w 178407"/>
                  <a:gd name="connsiteY7" fmla="*/ 190500 h 192882"/>
                  <a:gd name="connsiteX8" fmla="*/ 109536 w 178407"/>
                  <a:gd name="connsiteY8" fmla="*/ 166688 h 192882"/>
                  <a:gd name="connsiteX9" fmla="*/ 102393 w 178407"/>
                  <a:gd name="connsiteY9" fmla="*/ 152400 h 192882"/>
                  <a:gd name="connsiteX10" fmla="*/ 104776 w 178407"/>
                  <a:gd name="connsiteY10" fmla="*/ 190500 h 192882"/>
                  <a:gd name="connsiteX11" fmla="*/ 71437 w 178407"/>
                  <a:gd name="connsiteY11" fmla="*/ 159544 h 192882"/>
                  <a:gd name="connsiteX12" fmla="*/ 73819 w 178407"/>
                  <a:gd name="connsiteY12" fmla="*/ 192882 h 192882"/>
                  <a:gd name="connsiteX13" fmla="*/ 0 w 178407"/>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59544 w 169270"/>
                  <a:gd name="connsiteY3" fmla="*/ 128587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69069 w 169270"/>
                  <a:gd name="connsiteY3" fmla="*/ 130969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80975"/>
                  <a:gd name="connsiteY0" fmla="*/ 45244 h 192882"/>
                  <a:gd name="connsiteX1" fmla="*/ 57150 w 180975"/>
                  <a:gd name="connsiteY1" fmla="*/ 0 h 192882"/>
                  <a:gd name="connsiteX2" fmla="*/ 180975 w 180975"/>
                  <a:gd name="connsiteY2" fmla="*/ 111919 h 192882"/>
                  <a:gd name="connsiteX3" fmla="*/ 169069 w 180975"/>
                  <a:gd name="connsiteY3" fmla="*/ 130969 h 192882"/>
                  <a:gd name="connsiteX4" fmla="*/ 126206 w 180975"/>
                  <a:gd name="connsiteY4" fmla="*/ 104775 h 192882"/>
                  <a:gd name="connsiteX5" fmla="*/ 166687 w 180975"/>
                  <a:gd name="connsiteY5" fmla="*/ 173831 h 192882"/>
                  <a:gd name="connsiteX6" fmla="*/ 116681 w 180975"/>
                  <a:gd name="connsiteY6" fmla="*/ 128588 h 192882"/>
                  <a:gd name="connsiteX7" fmla="*/ 140493 w 180975"/>
                  <a:gd name="connsiteY7" fmla="*/ 190500 h 192882"/>
                  <a:gd name="connsiteX8" fmla="*/ 109536 w 180975"/>
                  <a:gd name="connsiteY8" fmla="*/ 166688 h 192882"/>
                  <a:gd name="connsiteX9" fmla="*/ 102393 w 180975"/>
                  <a:gd name="connsiteY9" fmla="*/ 152400 h 192882"/>
                  <a:gd name="connsiteX10" fmla="*/ 104776 w 180975"/>
                  <a:gd name="connsiteY10" fmla="*/ 190500 h 192882"/>
                  <a:gd name="connsiteX11" fmla="*/ 71437 w 180975"/>
                  <a:gd name="connsiteY11" fmla="*/ 159544 h 192882"/>
                  <a:gd name="connsiteX12" fmla="*/ 73819 w 180975"/>
                  <a:gd name="connsiteY12" fmla="*/ 192882 h 192882"/>
                  <a:gd name="connsiteX13" fmla="*/ 0 w 180975"/>
                  <a:gd name="connsiteY13" fmla="*/ 45244 h 192882"/>
                  <a:gd name="connsiteX0" fmla="*/ 0 w 223838"/>
                  <a:gd name="connsiteY0" fmla="*/ 45244 h 192882"/>
                  <a:gd name="connsiteX1" fmla="*/ 57150 w 223838"/>
                  <a:gd name="connsiteY1" fmla="*/ 0 h 192882"/>
                  <a:gd name="connsiteX2" fmla="*/ 223838 w 223838"/>
                  <a:gd name="connsiteY2" fmla="*/ 80963 h 192882"/>
                  <a:gd name="connsiteX3" fmla="*/ 169069 w 223838"/>
                  <a:gd name="connsiteY3" fmla="*/ 130969 h 192882"/>
                  <a:gd name="connsiteX4" fmla="*/ 126206 w 223838"/>
                  <a:gd name="connsiteY4" fmla="*/ 104775 h 192882"/>
                  <a:gd name="connsiteX5" fmla="*/ 166687 w 223838"/>
                  <a:gd name="connsiteY5" fmla="*/ 173831 h 192882"/>
                  <a:gd name="connsiteX6" fmla="*/ 116681 w 223838"/>
                  <a:gd name="connsiteY6" fmla="*/ 128588 h 192882"/>
                  <a:gd name="connsiteX7" fmla="*/ 140493 w 223838"/>
                  <a:gd name="connsiteY7" fmla="*/ 190500 h 192882"/>
                  <a:gd name="connsiteX8" fmla="*/ 109536 w 223838"/>
                  <a:gd name="connsiteY8" fmla="*/ 166688 h 192882"/>
                  <a:gd name="connsiteX9" fmla="*/ 102393 w 223838"/>
                  <a:gd name="connsiteY9" fmla="*/ 152400 h 192882"/>
                  <a:gd name="connsiteX10" fmla="*/ 104776 w 223838"/>
                  <a:gd name="connsiteY10" fmla="*/ 190500 h 192882"/>
                  <a:gd name="connsiteX11" fmla="*/ 71437 w 223838"/>
                  <a:gd name="connsiteY11" fmla="*/ 159544 h 192882"/>
                  <a:gd name="connsiteX12" fmla="*/ 73819 w 223838"/>
                  <a:gd name="connsiteY12" fmla="*/ 192882 h 192882"/>
                  <a:gd name="connsiteX13" fmla="*/ 0 w 223838"/>
                  <a:gd name="connsiteY13" fmla="*/ 45244 h 192882"/>
                  <a:gd name="connsiteX0" fmla="*/ 0 w 224017"/>
                  <a:gd name="connsiteY0" fmla="*/ 45244 h 192882"/>
                  <a:gd name="connsiteX1" fmla="*/ 57150 w 224017"/>
                  <a:gd name="connsiteY1" fmla="*/ 0 h 192882"/>
                  <a:gd name="connsiteX2" fmla="*/ 223838 w 224017"/>
                  <a:gd name="connsiteY2" fmla="*/ 80963 h 192882"/>
                  <a:gd name="connsiteX3" fmla="*/ 169069 w 224017"/>
                  <a:gd name="connsiteY3" fmla="*/ 130969 h 192882"/>
                  <a:gd name="connsiteX4" fmla="*/ 126206 w 224017"/>
                  <a:gd name="connsiteY4" fmla="*/ 104775 h 192882"/>
                  <a:gd name="connsiteX5" fmla="*/ 166687 w 224017"/>
                  <a:gd name="connsiteY5" fmla="*/ 173831 h 192882"/>
                  <a:gd name="connsiteX6" fmla="*/ 116681 w 224017"/>
                  <a:gd name="connsiteY6" fmla="*/ 128588 h 192882"/>
                  <a:gd name="connsiteX7" fmla="*/ 140493 w 224017"/>
                  <a:gd name="connsiteY7" fmla="*/ 190500 h 192882"/>
                  <a:gd name="connsiteX8" fmla="*/ 109536 w 224017"/>
                  <a:gd name="connsiteY8" fmla="*/ 166688 h 192882"/>
                  <a:gd name="connsiteX9" fmla="*/ 102393 w 224017"/>
                  <a:gd name="connsiteY9" fmla="*/ 152400 h 192882"/>
                  <a:gd name="connsiteX10" fmla="*/ 104776 w 224017"/>
                  <a:gd name="connsiteY10" fmla="*/ 190500 h 192882"/>
                  <a:gd name="connsiteX11" fmla="*/ 71437 w 224017"/>
                  <a:gd name="connsiteY11" fmla="*/ 159544 h 192882"/>
                  <a:gd name="connsiteX12" fmla="*/ 73819 w 224017"/>
                  <a:gd name="connsiteY12" fmla="*/ 192882 h 192882"/>
                  <a:gd name="connsiteX13" fmla="*/ 0 w 224017"/>
                  <a:gd name="connsiteY13" fmla="*/ 45244 h 192882"/>
                  <a:gd name="connsiteX0" fmla="*/ 0 w 224086"/>
                  <a:gd name="connsiteY0" fmla="*/ 45244 h 192882"/>
                  <a:gd name="connsiteX1" fmla="*/ 57150 w 224086"/>
                  <a:gd name="connsiteY1" fmla="*/ 0 h 192882"/>
                  <a:gd name="connsiteX2" fmla="*/ 223838 w 224086"/>
                  <a:gd name="connsiteY2" fmla="*/ 80963 h 192882"/>
                  <a:gd name="connsiteX3" fmla="*/ 169069 w 224086"/>
                  <a:gd name="connsiteY3" fmla="*/ 130969 h 192882"/>
                  <a:gd name="connsiteX4" fmla="*/ 126206 w 224086"/>
                  <a:gd name="connsiteY4" fmla="*/ 104775 h 192882"/>
                  <a:gd name="connsiteX5" fmla="*/ 166687 w 224086"/>
                  <a:gd name="connsiteY5" fmla="*/ 173831 h 192882"/>
                  <a:gd name="connsiteX6" fmla="*/ 116681 w 224086"/>
                  <a:gd name="connsiteY6" fmla="*/ 128588 h 192882"/>
                  <a:gd name="connsiteX7" fmla="*/ 140493 w 224086"/>
                  <a:gd name="connsiteY7" fmla="*/ 190500 h 192882"/>
                  <a:gd name="connsiteX8" fmla="*/ 109536 w 224086"/>
                  <a:gd name="connsiteY8" fmla="*/ 166688 h 192882"/>
                  <a:gd name="connsiteX9" fmla="*/ 102393 w 224086"/>
                  <a:gd name="connsiteY9" fmla="*/ 152400 h 192882"/>
                  <a:gd name="connsiteX10" fmla="*/ 104776 w 224086"/>
                  <a:gd name="connsiteY10" fmla="*/ 190500 h 192882"/>
                  <a:gd name="connsiteX11" fmla="*/ 71437 w 224086"/>
                  <a:gd name="connsiteY11" fmla="*/ 159544 h 192882"/>
                  <a:gd name="connsiteX12" fmla="*/ 73819 w 224086"/>
                  <a:gd name="connsiteY12" fmla="*/ 192882 h 192882"/>
                  <a:gd name="connsiteX13" fmla="*/ 0 w 224086"/>
                  <a:gd name="connsiteY13" fmla="*/ 45244 h 192882"/>
                  <a:gd name="connsiteX0" fmla="*/ 0 w 180464"/>
                  <a:gd name="connsiteY0" fmla="*/ 45244 h 192882"/>
                  <a:gd name="connsiteX1" fmla="*/ 57150 w 180464"/>
                  <a:gd name="connsiteY1" fmla="*/ 0 h 192882"/>
                  <a:gd name="connsiteX2" fmla="*/ 157163 w 180464"/>
                  <a:gd name="connsiteY2" fmla="*/ 97632 h 192882"/>
                  <a:gd name="connsiteX3" fmla="*/ 169069 w 180464"/>
                  <a:gd name="connsiteY3" fmla="*/ 130969 h 192882"/>
                  <a:gd name="connsiteX4" fmla="*/ 126206 w 180464"/>
                  <a:gd name="connsiteY4" fmla="*/ 104775 h 192882"/>
                  <a:gd name="connsiteX5" fmla="*/ 166687 w 180464"/>
                  <a:gd name="connsiteY5" fmla="*/ 173831 h 192882"/>
                  <a:gd name="connsiteX6" fmla="*/ 116681 w 180464"/>
                  <a:gd name="connsiteY6" fmla="*/ 128588 h 192882"/>
                  <a:gd name="connsiteX7" fmla="*/ 140493 w 180464"/>
                  <a:gd name="connsiteY7" fmla="*/ 190500 h 192882"/>
                  <a:gd name="connsiteX8" fmla="*/ 109536 w 180464"/>
                  <a:gd name="connsiteY8" fmla="*/ 166688 h 192882"/>
                  <a:gd name="connsiteX9" fmla="*/ 102393 w 180464"/>
                  <a:gd name="connsiteY9" fmla="*/ 152400 h 192882"/>
                  <a:gd name="connsiteX10" fmla="*/ 104776 w 180464"/>
                  <a:gd name="connsiteY10" fmla="*/ 190500 h 192882"/>
                  <a:gd name="connsiteX11" fmla="*/ 71437 w 180464"/>
                  <a:gd name="connsiteY11" fmla="*/ 159544 h 192882"/>
                  <a:gd name="connsiteX12" fmla="*/ 73819 w 180464"/>
                  <a:gd name="connsiteY12" fmla="*/ 192882 h 192882"/>
                  <a:gd name="connsiteX13" fmla="*/ 0 w 180464"/>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91100"/>
                  <a:gd name="connsiteY0" fmla="*/ 45244 h 192882"/>
                  <a:gd name="connsiteX1" fmla="*/ 57150 w 191100"/>
                  <a:gd name="connsiteY1" fmla="*/ 0 h 192882"/>
                  <a:gd name="connsiteX2" fmla="*/ 173832 w 191100"/>
                  <a:gd name="connsiteY2" fmla="*/ 102394 h 192882"/>
                  <a:gd name="connsiteX3" fmla="*/ 169069 w 191100"/>
                  <a:gd name="connsiteY3" fmla="*/ 130969 h 192882"/>
                  <a:gd name="connsiteX4" fmla="*/ 126206 w 191100"/>
                  <a:gd name="connsiteY4" fmla="*/ 104775 h 192882"/>
                  <a:gd name="connsiteX5" fmla="*/ 166687 w 191100"/>
                  <a:gd name="connsiteY5" fmla="*/ 173831 h 192882"/>
                  <a:gd name="connsiteX6" fmla="*/ 116681 w 191100"/>
                  <a:gd name="connsiteY6" fmla="*/ 128588 h 192882"/>
                  <a:gd name="connsiteX7" fmla="*/ 140493 w 191100"/>
                  <a:gd name="connsiteY7" fmla="*/ 190500 h 192882"/>
                  <a:gd name="connsiteX8" fmla="*/ 109536 w 191100"/>
                  <a:gd name="connsiteY8" fmla="*/ 166688 h 192882"/>
                  <a:gd name="connsiteX9" fmla="*/ 102393 w 191100"/>
                  <a:gd name="connsiteY9" fmla="*/ 152400 h 192882"/>
                  <a:gd name="connsiteX10" fmla="*/ 104776 w 191100"/>
                  <a:gd name="connsiteY10" fmla="*/ 190500 h 192882"/>
                  <a:gd name="connsiteX11" fmla="*/ 71437 w 191100"/>
                  <a:gd name="connsiteY11" fmla="*/ 159544 h 192882"/>
                  <a:gd name="connsiteX12" fmla="*/ 73819 w 191100"/>
                  <a:gd name="connsiteY12" fmla="*/ 192882 h 192882"/>
                  <a:gd name="connsiteX13" fmla="*/ 0 w 191100"/>
                  <a:gd name="connsiteY13" fmla="*/ 45244 h 192882"/>
                  <a:gd name="connsiteX0" fmla="*/ 0 w 182904"/>
                  <a:gd name="connsiteY0" fmla="*/ 45244 h 192882"/>
                  <a:gd name="connsiteX1" fmla="*/ 57150 w 182904"/>
                  <a:gd name="connsiteY1" fmla="*/ 0 h 192882"/>
                  <a:gd name="connsiteX2" fmla="*/ 173832 w 182904"/>
                  <a:gd name="connsiteY2" fmla="*/ 102394 h 192882"/>
                  <a:gd name="connsiteX3" fmla="*/ 169069 w 182904"/>
                  <a:gd name="connsiteY3" fmla="*/ 130969 h 192882"/>
                  <a:gd name="connsiteX4" fmla="*/ 126206 w 182904"/>
                  <a:gd name="connsiteY4" fmla="*/ 104775 h 192882"/>
                  <a:gd name="connsiteX5" fmla="*/ 166687 w 182904"/>
                  <a:gd name="connsiteY5" fmla="*/ 173831 h 192882"/>
                  <a:gd name="connsiteX6" fmla="*/ 116681 w 182904"/>
                  <a:gd name="connsiteY6" fmla="*/ 128588 h 192882"/>
                  <a:gd name="connsiteX7" fmla="*/ 140493 w 182904"/>
                  <a:gd name="connsiteY7" fmla="*/ 190500 h 192882"/>
                  <a:gd name="connsiteX8" fmla="*/ 109536 w 182904"/>
                  <a:gd name="connsiteY8" fmla="*/ 166688 h 192882"/>
                  <a:gd name="connsiteX9" fmla="*/ 102393 w 182904"/>
                  <a:gd name="connsiteY9" fmla="*/ 152400 h 192882"/>
                  <a:gd name="connsiteX10" fmla="*/ 104776 w 182904"/>
                  <a:gd name="connsiteY10" fmla="*/ 190500 h 192882"/>
                  <a:gd name="connsiteX11" fmla="*/ 71437 w 182904"/>
                  <a:gd name="connsiteY11" fmla="*/ 159544 h 192882"/>
                  <a:gd name="connsiteX12" fmla="*/ 73819 w 182904"/>
                  <a:gd name="connsiteY12" fmla="*/ 192882 h 192882"/>
                  <a:gd name="connsiteX13" fmla="*/ 0 w 182904"/>
                  <a:gd name="connsiteY13" fmla="*/ 45244 h 192882"/>
                  <a:gd name="connsiteX0" fmla="*/ 0 w 183453"/>
                  <a:gd name="connsiteY0" fmla="*/ 45244 h 192882"/>
                  <a:gd name="connsiteX1" fmla="*/ 57150 w 183453"/>
                  <a:gd name="connsiteY1" fmla="*/ 0 h 192882"/>
                  <a:gd name="connsiteX2" fmla="*/ 173832 w 183453"/>
                  <a:gd name="connsiteY2" fmla="*/ 102394 h 192882"/>
                  <a:gd name="connsiteX3" fmla="*/ 171450 w 183453"/>
                  <a:gd name="connsiteY3" fmla="*/ 140494 h 192882"/>
                  <a:gd name="connsiteX4" fmla="*/ 126206 w 183453"/>
                  <a:gd name="connsiteY4" fmla="*/ 104775 h 192882"/>
                  <a:gd name="connsiteX5" fmla="*/ 166687 w 183453"/>
                  <a:gd name="connsiteY5" fmla="*/ 173831 h 192882"/>
                  <a:gd name="connsiteX6" fmla="*/ 116681 w 183453"/>
                  <a:gd name="connsiteY6" fmla="*/ 128588 h 192882"/>
                  <a:gd name="connsiteX7" fmla="*/ 140493 w 183453"/>
                  <a:gd name="connsiteY7" fmla="*/ 190500 h 192882"/>
                  <a:gd name="connsiteX8" fmla="*/ 109536 w 183453"/>
                  <a:gd name="connsiteY8" fmla="*/ 166688 h 192882"/>
                  <a:gd name="connsiteX9" fmla="*/ 102393 w 183453"/>
                  <a:gd name="connsiteY9" fmla="*/ 152400 h 192882"/>
                  <a:gd name="connsiteX10" fmla="*/ 104776 w 183453"/>
                  <a:gd name="connsiteY10" fmla="*/ 190500 h 192882"/>
                  <a:gd name="connsiteX11" fmla="*/ 71437 w 183453"/>
                  <a:gd name="connsiteY11" fmla="*/ 159544 h 192882"/>
                  <a:gd name="connsiteX12" fmla="*/ 73819 w 183453"/>
                  <a:gd name="connsiteY12" fmla="*/ 192882 h 192882"/>
                  <a:gd name="connsiteX13" fmla="*/ 0 w 183453"/>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0493 w 185797"/>
                  <a:gd name="connsiteY7" fmla="*/ 190500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7637 w 185797"/>
                  <a:gd name="connsiteY7" fmla="*/ 180975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2874 w 185797"/>
                  <a:gd name="connsiteY7" fmla="*/ 185738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5797" h="192882">
                    <a:moveTo>
                      <a:pt x="0" y="45244"/>
                    </a:moveTo>
                    <a:lnTo>
                      <a:pt x="57150" y="0"/>
                    </a:lnTo>
                    <a:cubicBezTo>
                      <a:pt x="96044" y="34131"/>
                      <a:pt x="132557" y="73026"/>
                      <a:pt x="173832" y="102394"/>
                    </a:cubicBezTo>
                    <a:cubicBezTo>
                      <a:pt x="196057" y="138113"/>
                      <a:pt x="182562" y="128587"/>
                      <a:pt x="171450" y="140494"/>
                    </a:cubicBezTo>
                    <a:lnTo>
                      <a:pt x="126206" y="104775"/>
                    </a:lnTo>
                    <a:cubicBezTo>
                      <a:pt x="136525" y="126206"/>
                      <a:pt x="180246" y="160055"/>
                      <a:pt x="166687" y="173831"/>
                    </a:cubicBezTo>
                    <a:cubicBezTo>
                      <a:pt x="150994" y="189775"/>
                      <a:pt x="130572" y="129779"/>
                      <a:pt x="116681" y="128588"/>
                    </a:cubicBezTo>
                    <a:cubicBezTo>
                      <a:pt x="102790" y="127397"/>
                      <a:pt x="148828" y="177007"/>
                      <a:pt x="142874" y="185738"/>
                    </a:cubicBezTo>
                    <a:cubicBezTo>
                      <a:pt x="139234" y="191076"/>
                      <a:pt x="116283" y="172244"/>
                      <a:pt x="109536" y="166688"/>
                    </a:cubicBezTo>
                    <a:cubicBezTo>
                      <a:pt x="102789" y="161132"/>
                      <a:pt x="104774" y="157163"/>
                      <a:pt x="102393" y="152400"/>
                    </a:cubicBezTo>
                    <a:cubicBezTo>
                      <a:pt x="103187" y="165100"/>
                      <a:pt x="115889" y="182562"/>
                      <a:pt x="104776" y="190500"/>
                    </a:cubicBezTo>
                    <a:cubicBezTo>
                      <a:pt x="99617" y="191691"/>
                      <a:pt x="77787" y="159147"/>
                      <a:pt x="71437" y="159544"/>
                    </a:cubicBezTo>
                    <a:cubicBezTo>
                      <a:pt x="72231" y="170657"/>
                      <a:pt x="87313" y="177007"/>
                      <a:pt x="73819" y="192882"/>
                    </a:cubicBezTo>
                    <a:cubicBezTo>
                      <a:pt x="21432" y="153194"/>
                      <a:pt x="23812" y="92075"/>
                      <a:pt x="0" y="45244"/>
                    </a:cubicBezTo>
                    <a:close/>
                  </a:path>
                </a:pathLst>
              </a:custGeom>
              <a:solidFill>
                <a:srgbClr val="E8A06C"/>
              </a:solidFill>
              <a:ln w="12700" cap="flat" cmpd="sng" algn="ctr">
                <a:noFill/>
                <a:prstDash val="solid"/>
                <a:miter lim="800000"/>
              </a:ln>
              <a:effectLst/>
            </p:spPr>
            <p:txBody>
              <a:bodyPr rtlCol="0" anchor="ctr"/>
              <a:lstStyle/>
              <a:p>
                <a:pPr algn="ctr" defTabSz="457200">
                  <a:defRPr/>
                </a:pPr>
                <a:endParaRPr lang="en-US" sz="1530" kern="0" dirty="0">
                  <a:solidFill>
                    <a:prstClr val="white"/>
                  </a:solidFill>
                  <a:latin typeface="Calibri" panose="020F0502020204030204"/>
                </a:endParaRPr>
              </a:p>
            </p:txBody>
          </p:sp>
          <p:sp>
            <p:nvSpPr>
              <p:cNvPr id="96" name="Freeform: Shape 101">
                <a:extLst>
                  <a:ext uri="{FF2B5EF4-FFF2-40B4-BE49-F238E27FC236}">
                    <a16:creationId xmlns:a16="http://schemas.microsoft.com/office/drawing/2014/main" id="{12A08667-C9A0-C2B4-8587-78E47D924782}"/>
                  </a:ext>
                </a:extLst>
              </p:cNvPr>
              <p:cNvSpPr/>
              <p:nvPr/>
            </p:nvSpPr>
            <p:spPr>
              <a:xfrm rot="1277218">
                <a:off x="2419968" y="3856207"/>
                <a:ext cx="340425" cy="761368"/>
              </a:xfrm>
              <a:custGeom>
                <a:avLst/>
                <a:gdLst>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170940 w 170940"/>
                  <a:gd name="connsiteY0" fmla="*/ 0 h 514350"/>
                  <a:gd name="connsiteX1" fmla="*/ 0 w 170940"/>
                  <a:gd name="connsiteY1" fmla="*/ 475832 h 514350"/>
                  <a:gd name="connsiteX2" fmla="*/ 132840 w 170940"/>
                  <a:gd name="connsiteY2" fmla="*/ 514350 h 514350"/>
                  <a:gd name="connsiteX3" fmla="*/ 170940 w 170940"/>
                  <a:gd name="connsiteY3" fmla="*/ 0 h 514350"/>
                  <a:gd name="connsiteX0" fmla="*/ 170940 w 170940"/>
                  <a:gd name="connsiteY0" fmla="*/ 0 h 488858"/>
                  <a:gd name="connsiteX1" fmla="*/ 0 w 170940"/>
                  <a:gd name="connsiteY1" fmla="*/ 475832 h 488858"/>
                  <a:gd name="connsiteX2" fmla="*/ 106543 w 170940"/>
                  <a:gd name="connsiteY2" fmla="*/ 488858 h 488858"/>
                  <a:gd name="connsiteX3" fmla="*/ 170940 w 170940"/>
                  <a:gd name="connsiteY3" fmla="*/ 0 h 488858"/>
                </a:gdLst>
                <a:ahLst/>
                <a:cxnLst>
                  <a:cxn ang="0">
                    <a:pos x="connsiteX0" y="connsiteY0"/>
                  </a:cxn>
                  <a:cxn ang="0">
                    <a:pos x="connsiteX1" y="connsiteY1"/>
                  </a:cxn>
                  <a:cxn ang="0">
                    <a:pos x="connsiteX2" y="connsiteY2"/>
                  </a:cxn>
                  <a:cxn ang="0">
                    <a:pos x="connsiteX3" y="connsiteY3"/>
                  </a:cxn>
                </a:cxnLst>
                <a:rect l="l" t="t" r="r" b="b"/>
                <a:pathLst>
                  <a:path w="170940" h="488858">
                    <a:moveTo>
                      <a:pt x="170940" y="0"/>
                    </a:moveTo>
                    <a:cubicBezTo>
                      <a:pt x="48703" y="142875"/>
                      <a:pt x="50800" y="309144"/>
                      <a:pt x="0" y="475832"/>
                    </a:cubicBezTo>
                    <a:cubicBezTo>
                      <a:pt x="57150" y="461544"/>
                      <a:pt x="49393" y="465046"/>
                      <a:pt x="106543" y="488858"/>
                    </a:cubicBezTo>
                    <a:lnTo>
                      <a:pt x="170940" y="0"/>
                    </a:lnTo>
                    <a:close/>
                  </a:path>
                </a:pathLst>
              </a:custGeom>
              <a:solidFill>
                <a:srgbClr val="E8E3E5"/>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grpSp>
        <p:grpSp>
          <p:nvGrpSpPr>
            <p:cNvPr id="92" name="Group 91">
              <a:extLst>
                <a:ext uri="{FF2B5EF4-FFF2-40B4-BE49-F238E27FC236}">
                  <a16:creationId xmlns:a16="http://schemas.microsoft.com/office/drawing/2014/main" id="{4756C72C-33BB-8494-A84A-01A835CB91D0}"/>
                </a:ext>
              </a:extLst>
            </p:cNvPr>
            <p:cNvGrpSpPr/>
            <p:nvPr/>
          </p:nvGrpSpPr>
          <p:grpSpPr>
            <a:xfrm rot="10800000" flipH="1">
              <a:off x="1192717" y="3177383"/>
              <a:ext cx="615161" cy="1112926"/>
              <a:chOff x="2154023" y="3856207"/>
              <a:chExt cx="606370" cy="984663"/>
            </a:xfrm>
          </p:grpSpPr>
          <p:sp>
            <p:nvSpPr>
              <p:cNvPr id="93" name="Freeform: Shape 100">
                <a:extLst>
                  <a:ext uri="{FF2B5EF4-FFF2-40B4-BE49-F238E27FC236}">
                    <a16:creationId xmlns:a16="http://schemas.microsoft.com/office/drawing/2014/main" id="{4C03F44F-7059-3987-2901-7ADB03801AF2}"/>
                  </a:ext>
                </a:extLst>
              </p:cNvPr>
              <p:cNvSpPr/>
              <p:nvPr/>
            </p:nvSpPr>
            <p:spPr>
              <a:xfrm flipH="1">
                <a:off x="2154023" y="4501748"/>
                <a:ext cx="326666" cy="339122"/>
              </a:xfrm>
              <a:custGeom>
                <a:avLst/>
                <a:gdLst>
                  <a:gd name="connsiteX0" fmla="*/ 0 w 164306"/>
                  <a:gd name="connsiteY0" fmla="*/ 45244 h 190500"/>
                  <a:gd name="connsiteX1" fmla="*/ 57150 w 164306"/>
                  <a:gd name="connsiteY1" fmla="*/ 0 h 190500"/>
                  <a:gd name="connsiteX2" fmla="*/ 164306 w 164306"/>
                  <a:gd name="connsiteY2" fmla="*/ 107156 h 190500"/>
                  <a:gd name="connsiteX3" fmla="*/ 152400 w 164306"/>
                  <a:gd name="connsiteY3" fmla="*/ 121444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4775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92869 w 164306"/>
                  <a:gd name="connsiteY12" fmla="*/ 190500 h 190500"/>
                  <a:gd name="connsiteX13" fmla="*/ 71437 w 164306"/>
                  <a:gd name="connsiteY13" fmla="*/ 159544 h 190500"/>
                  <a:gd name="connsiteX14" fmla="*/ 71437 w 164306"/>
                  <a:gd name="connsiteY14" fmla="*/ 185738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71437 w 164306"/>
                  <a:gd name="connsiteY13" fmla="*/ 185738 h 190500"/>
                  <a:gd name="connsiteX14" fmla="*/ 0 w 164306"/>
                  <a:gd name="connsiteY14"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66675 w 164306"/>
                  <a:gd name="connsiteY13" fmla="*/ 188119 h 190500"/>
                  <a:gd name="connsiteX14" fmla="*/ 0 w 164306"/>
                  <a:gd name="connsiteY14" fmla="*/ 45244 h 190500"/>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9538 w 164306"/>
                  <a:gd name="connsiteY11" fmla="*/ 183356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5012"/>
                  <a:gd name="connsiteY0" fmla="*/ 45244 h 192882"/>
                  <a:gd name="connsiteX1" fmla="*/ 57150 w 165012"/>
                  <a:gd name="connsiteY1" fmla="*/ 0 h 192882"/>
                  <a:gd name="connsiteX2" fmla="*/ 164306 w 165012"/>
                  <a:gd name="connsiteY2" fmla="*/ 107156 h 192882"/>
                  <a:gd name="connsiteX3" fmla="*/ 159544 w 165012"/>
                  <a:gd name="connsiteY3" fmla="*/ 128587 h 192882"/>
                  <a:gd name="connsiteX4" fmla="*/ 126206 w 165012"/>
                  <a:gd name="connsiteY4" fmla="*/ 104775 h 192882"/>
                  <a:gd name="connsiteX5" fmla="*/ 157162 w 165012"/>
                  <a:gd name="connsiteY5" fmla="*/ 176213 h 192882"/>
                  <a:gd name="connsiteX6" fmla="*/ 161924 w 165012"/>
                  <a:gd name="connsiteY6" fmla="*/ 161925 h 192882"/>
                  <a:gd name="connsiteX7" fmla="*/ 116681 w 165012"/>
                  <a:gd name="connsiteY7" fmla="*/ 128588 h 192882"/>
                  <a:gd name="connsiteX8" fmla="*/ 140493 w 165012"/>
                  <a:gd name="connsiteY8" fmla="*/ 190500 h 192882"/>
                  <a:gd name="connsiteX9" fmla="*/ 109536 w 165012"/>
                  <a:gd name="connsiteY9" fmla="*/ 166688 h 192882"/>
                  <a:gd name="connsiteX10" fmla="*/ 102393 w 165012"/>
                  <a:gd name="connsiteY10" fmla="*/ 152400 h 192882"/>
                  <a:gd name="connsiteX11" fmla="*/ 104776 w 165012"/>
                  <a:gd name="connsiteY11" fmla="*/ 190500 h 192882"/>
                  <a:gd name="connsiteX12" fmla="*/ 71437 w 165012"/>
                  <a:gd name="connsiteY12" fmla="*/ 159544 h 192882"/>
                  <a:gd name="connsiteX13" fmla="*/ 73819 w 165012"/>
                  <a:gd name="connsiteY13" fmla="*/ 192882 h 192882"/>
                  <a:gd name="connsiteX14" fmla="*/ 0 w 165012"/>
                  <a:gd name="connsiteY14" fmla="*/ 45244 h 192882"/>
                  <a:gd name="connsiteX0" fmla="*/ 0 w 174678"/>
                  <a:gd name="connsiteY0" fmla="*/ 45244 h 192882"/>
                  <a:gd name="connsiteX1" fmla="*/ 57150 w 174678"/>
                  <a:gd name="connsiteY1" fmla="*/ 0 h 192882"/>
                  <a:gd name="connsiteX2" fmla="*/ 164306 w 174678"/>
                  <a:gd name="connsiteY2" fmla="*/ 107156 h 192882"/>
                  <a:gd name="connsiteX3" fmla="*/ 159544 w 174678"/>
                  <a:gd name="connsiteY3" fmla="*/ 128587 h 192882"/>
                  <a:gd name="connsiteX4" fmla="*/ 126206 w 174678"/>
                  <a:gd name="connsiteY4" fmla="*/ 104775 h 192882"/>
                  <a:gd name="connsiteX5" fmla="*/ 157162 w 174678"/>
                  <a:gd name="connsiteY5" fmla="*/ 176213 h 192882"/>
                  <a:gd name="connsiteX6" fmla="*/ 161924 w 174678"/>
                  <a:gd name="connsiteY6" fmla="*/ 161925 h 192882"/>
                  <a:gd name="connsiteX7" fmla="*/ 116681 w 174678"/>
                  <a:gd name="connsiteY7" fmla="*/ 128588 h 192882"/>
                  <a:gd name="connsiteX8" fmla="*/ 140493 w 174678"/>
                  <a:gd name="connsiteY8" fmla="*/ 190500 h 192882"/>
                  <a:gd name="connsiteX9" fmla="*/ 109536 w 174678"/>
                  <a:gd name="connsiteY9" fmla="*/ 166688 h 192882"/>
                  <a:gd name="connsiteX10" fmla="*/ 102393 w 174678"/>
                  <a:gd name="connsiteY10" fmla="*/ 152400 h 192882"/>
                  <a:gd name="connsiteX11" fmla="*/ 104776 w 174678"/>
                  <a:gd name="connsiteY11" fmla="*/ 190500 h 192882"/>
                  <a:gd name="connsiteX12" fmla="*/ 71437 w 174678"/>
                  <a:gd name="connsiteY12" fmla="*/ 159544 h 192882"/>
                  <a:gd name="connsiteX13" fmla="*/ 73819 w 174678"/>
                  <a:gd name="connsiteY13" fmla="*/ 192882 h 192882"/>
                  <a:gd name="connsiteX14" fmla="*/ 0 w 174678"/>
                  <a:gd name="connsiteY14" fmla="*/ 45244 h 192882"/>
                  <a:gd name="connsiteX0" fmla="*/ 0 w 321102"/>
                  <a:gd name="connsiteY0" fmla="*/ 45244 h 221905"/>
                  <a:gd name="connsiteX1" fmla="*/ 57150 w 321102"/>
                  <a:gd name="connsiteY1" fmla="*/ 0 h 221905"/>
                  <a:gd name="connsiteX2" fmla="*/ 164306 w 321102"/>
                  <a:gd name="connsiteY2" fmla="*/ 107156 h 221905"/>
                  <a:gd name="connsiteX3" fmla="*/ 159544 w 321102"/>
                  <a:gd name="connsiteY3" fmla="*/ 128587 h 221905"/>
                  <a:gd name="connsiteX4" fmla="*/ 126206 w 321102"/>
                  <a:gd name="connsiteY4" fmla="*/ 104775 h 221905"/>
                  <a:gd name="connsiteX5" fmla="*/ 316706 w 321102"/>
                  <a:gd name="connsiteY5" fmla="*/ 221456 h 221905"/>
                  <a:gd name="connsiteX6" fmla="*/ 161924 w 321102"/>
                  <a:gd name="connsiteY6" fmla="*/ 161925 h 221905"/>
                  <a:gd name="connsiteX7" fmla="*/ 116681 w 321102"/>
                  <a:gd name="connsiteY7" fmla="*/ 128588 h 221905"/>
                  <a:gd name="connsiteX8" fmla="*/ 140493 w 321102"/>
                  <a:gd name="connsiteY8" fmla="*/ 190500 h 221905"/>
                  <a:gd name="connsiteX9" fmla="*/ 109536 w 321102"/>
                  <a:gd name="connsiteY9" fmla="*/ 166688 h 221905"/>
                  <a:gd name="connsiteX10" fmla="*/ 102393 w 321102"/>
                  <a:gd name="connsiteY10" fmla="*/ 152400 h 221905"/>
                  <a:gd name="connsiteX11" fmla="*/ 104776 w 321102"/>
                  <a:gd name="connsiteY11" fmla="*/ 190500 h 221905"/>
                  <a:gd name="connsiteX12" fmla="*/ 71437 w 321102"/>
                  <a:gd name="connsiteY12" fmla="*/ 159544 h 221905"/>
                  <a:gd name="connsiteX13" fmla="*/ 73819 w 321102"/>
                  <a:gd name="connsiteY13" fmla="*/ 192882 h 221905"/>
                  <a:gd name="connsiteX14" fmla="*/ 0 w 321102"/>
                  <a:gd name="connsiteY14" fmla="*/ 45244 h 221905"/>
                  <a:gd name="connsiteX0" fmla="*/ 0 w 317093"/>
                  <a:gd name="connsiteY0" fmla="*/ 45244 h 227248"/>
                  <a:gd name="connsiteX1" fmla="*/ 57150 w 317093"/>
                  <a:gd name="connsiteY1" fmla="*/ 0 h 227248"/>
                  <a:gd name="connsiteX2" fmla="*/ 164306 w 317093"/>
                  <a:gd name="connsiteY2" fmla="*/ 107156 h 227248"/>
                  <a:gd name="connsiteX3" fmla="*/ 159544 w 317093"/>
                  <a:gd name="connsiteY3" fmla="*/ 128587 h 227248"/>
                  <a:gd name="connsiteX4" fmla="*/ 126206 w 317093"/>
                  <a:gd name="connsiteY4" fmla="*/ 104775 h 227248"/>
                  <a:gd name="connsiteX5" fmla="*/ 316706 w 317093"/>
                  <a:gd name="connsiteY5" fmla="*/ 221456 h 227248"/>
                  <a:gd name="connsiteX6" fmla="*/ 161924 w 317093"/>
                  <a:gd name="connsiteY6" fmla="*/ 161925 h 227248"/>
                  <a:gd name="connsiteX7" fmla="*/ 116681 w 317093"/>
                  <a:gd name="connsiteY7" fmla="*/ 128588 h 227248"/>
                  <a:gd name="connsiteX8" fmla="*/ 140493 w 317093"/>
                  <a:gd name="connsiteY8" fmla="*/ 190500 h 227248"/>
                  <a:gd name="connsiteX9" fmla="*/ 109536 w 317093"/>
                  <a:gd name="connsiteY9" fmla="*/ 166688 h 227248"/>
                  <a:gd name="connsiteX10" fmla="*/ 102393 w 317093"/>
                  <a:gd name="connsiteY10" fmla="*/ 152400 h 227248"/>
                  <a:gd name="connsiteX11" fmla="*/ 104776 w 317093"/>
                  <a:gd name="connsiteY11" fmla="*/ 190500 h 227248"/>
                  <a:gd name="connsiteX12" fmla="*/ 71437 w 317093"/>
                  <a:gd name="connsiteY12" fmla="*/ 159544 h 227248"/>
                  <a:gd name="connsiteX13" fmla="*/ 73819 w 317093"/>
                  <a:gd name="connsiteY13" fmla="*/ 192882 h 227248"/>
                  <a:gd name="connsiteX14" fmla="*/ 0 w 317093"/>
                  <a:gd name="connsiteY14" fmla="*/ 45244 h 227248"/>
                  <a:gd name="connsiteX0" fmla="*/ 0 w 298084"/>
                  <a:gd name="connsiteY0" fmla="*/ 45244 h 211648"/>
                  <a:gd name="connsiteX1" fmla="*/ 57150 w 298084"/>
                  <a:gd name="connsiteY1" fmla="*/ 0 h 211648"/>
                  <a:gd name="connsiteX2" fmla="*/ 164306 w 298084"/>
                  <a:gd name="connsiteY2" fmla="*/ 107156 h 211648"/>
                  <a:gd name="connsiteX3" fmla="*/ 159544 w 298084"/>
                  <a:gd name="connsiteY3" fmla="*/ 128587 h 211648"/>
                  <a:gd name="connsiteX4" fmla="*/ 126206 w 298084"/>
                  <a:gd name="connsiteY4" fmla="*/ 104775 h 211648"/>
                  <a:gd name="connsiteX5" fmla="*/ 297656 w 298084"/>
                  <a:gd name="connsiteY5" fmla="*/ 204788 h 211648"/>
                  <a:gd name="connsiteX6" fmla="*/ 161924 w 298084"/>
                  <a:gd name="connsiteY6" fmla="*/ 161925 h 211648"/>
                  <a:gd name="connsiteX7" fmla="*/ 116681 w 298084"/>
                  <a:gd name="connsiteY7" fmla="*/ 128588 h 211648"/>
                  <a:gd name="connsiteX8" fmla="*/ 140493 w 298084"/>
                  <a:gd name="connsiteY8" fmla="*/ 190500 h 211648"/>
                  <a:gd name="connsiteX9" fmla="*/ 109536 w 298084"/>
                  <a:gd name="connsiteY9" fmla="*/ 166688 h 211648"/>
                  <a:gd name="connsiteX10" fmla="*/ 102393 w 298084"/>
                  <a:gd name="connsiteY10" fmla="*/ 152400 h 211648"/>
                  <a:gd name="connsiteX11" fmla="*/ 104776 w 298084"/>
                  <a:gd name="connsiteY11" fmla="*/ 190500 h 211648"/>
                  <a:gd name="connsiteX12" fmla="*/ 71437 w 298084"/>
                  <a:gd name="connsiteY12" fmla="*/ 159544 h 211648"/>
                  <a:gd name="connsiteX13" fmla="*/ 73819 w 298084"/>
                  <a:gd name="connsiteY13" fmla="*/ 192882 h 211648"/>
                  <a:gd name="connsiteX14" fmla="*/ 0 w 298084"/>
                  <a:gd name="connsiteY14" fmla="*/ 45244 h 211648"/>
                  <a:gd name="connsiteX0" fmla="*/ 0 w 224568"/>
                  <a:gd name="connsiteY0" fmla="*/ 45244 h 205093"/>
                  <a:gd name="connsiteX1" fmla="*/ 57150 w 224568"/>
                  <a:gd name="connsiteY1" fmla="*/ 0 h 205093"/>
                  <a:gd name="connsiteX2" fmla="*/ 164306 w 224568"/>
                  <a:gd name="connsiteY2" fmla="*/ 107156 h 205093"/>
                  <a:gd name="connsiteX3" fmla="*/ 159544 w 224568"/>
                  <a:gd name="connsiteY3" fmla="*/ 128587 h 205093"/>
                  <a:gd name="connsiteX4" fmla="*/ 126206 w 224568"/>
                  <a:gd name="connsiteY4" fmla="*/ 104775 h 205093"/>
                  <a:gd name="connsiteX5" fmla="*/ 223837 w 224568"/>
                  <a:gd name="connsiteY5" fmla="*/ 197644 h 205093"/>
                  <a:gd name="connsiteX6" fmla="*/ 161924 w 224568"/>
                  <a:gd name="connsiteY6" fmla="*/ 161925 h 205093"/>
                  <a:gd name="connsiteX7" fmla="*/ 116681 w 224568"/>
                  <a:gd name="connsiteY7" fmla="*/ 128588 h 205093"/>
                  <a:gd name="connsiteX8" fmla="*/ 140493 w 224568"/>
                  <a:gd name="connsiteY8" fmla="*/ 190500 h 205093"/>
                  <a:gd name="connsiteX9" fmla="*/ 109536 w 224568"/>
                  <a:gd name="connsiteY9" fmla="*/ 166688 h 205093"/>
                  <a:gd name="connsiteX10" fmla="*/ 102393 w 224568"/>
                  <a:gd name="connsiteY10" fmla="*/ 152400 h 205093"/>
                  <a:gd name="connsiteX11" fmla="*/ 104776 w 224568"/>
                  <a:gd name="connsiteY11" fmla="*/ 190500 h 205093"/>
                  <a:gd name="connsiteX12" fmla="*/ 71437 w 224568"/>
                  <a:gd name="connsiteY12" fmla="*/ 159544 h 205093"/>
                  <a:gd name="connsiteX13" fmla="*/ 73819 w 224568"/>
                  <a:gd name="connsiteY13" fmla="*/ 192882 h 205093"/>
                  <a:gd name="connsiteX14" fmla="*/ 0 w 224568"/>
                  <a:gd name="connsiteY14" fmla="*/ 45244 h 205093"/>
                  <a:gd name="connsiteX0" fmla="*/ 0 w 224725"/>
                  <a:gd name="connsiteY0" fmla="*/ 45244 h 197793"/>
                  <a:gd name="connsiteX1" fmla="*/ 57150 w 224725"/>
                  <a:gd name="connsiteY1" fmla="*/ 0 h 197793"/>
                  <a:gd name="connsiteX2" fmla="*/ 164306 w 224725"/>
                  <a:gd name="connsiteY2" fmla="*/ 107156 h 197793"/>
                  <a:gd name="connsiteX3" fmla="*/ 159544 w 224725"/>
                  <a:gd name="connsiteY3" fmla="*/ 128587 h 197793"/>
                  <a:gd name="connsiteX4" fmla="*/ 126206 w 224725"/>
                  <a:gd name="connsiteY4" fmla="*/ 104775 h 197793"/>
                  <a:gd name="connsiteX5" fmla="*/ 223837 w 224725"/>
                  <a:gd name="connsiteY5" fmla="*/ 197644 h 197793"/>
                  <a:gd name="connsiteX6" fmla="*/ 161924 w 224725"/>
                  <a:gd name="connsiteY6" fmla="*/ 161925 h 197793"/>
                  <a:gd name="connsiteX7" fmla="*/ 116681 w 224725"/>
                  <a:gd name="connsiteY7" fmla="*/ 128588 h 197793"/>
                  <a:gd name="connsiteX8" fmla="*/ 140493 w 224725"/>
                  <a:gd name="connsiteY8" fmla="*/ 190500 h 197793"/>
                  <a:gd name="connsiteX9" fmla="*/ 109536 w 224725"/>
                  <a:gd name="connsiteY9" fmla="*/ 166688 h 197793"/>
                  <a:gd name="connsiteX10" fmla="*/ 102393 w 224725"/>
                  <a:gd name="connsiteY10" fmla="*/ 152400 h 197793"/>
                  <a:gd name="connsiteX11" fmla="*/ 104776 w 224725"/>
                  <a:gd name="connsiteY11" fmla="*/ 190500 h 197793"/>
                  <a:gd name="connsiteX12" fmla="*/ 71437 w 224725"/>
                  <a:gd name="connsiteY12" fmla="*/ 159544 h 197793"/>
                  <a:gd name="connsiteX13" fmla="*/ 73819 w 224725"/>
                  <a:gd name="connsiteY13" fmla="*/ 192882 h 197793"/>
                  <a:gd name="connsiteX14" fmla="*/ 0 w 224725"/>
                  <a:gd name="connsiteY14" fmla="*/ 45244 h 197793"/>
                  <a:gd name="connsiteX0" fmla="*/ 0 w 223858"/>
                  <a:gd name="connsiteY0" fmla="*/ 45244 h 197802"/>
                  <a:gd name="connsiteX1" fmla="*/ 57150 w 223858"/>
                  <a:gd name="connsiteY1" fmla="*/ 0 h 197802"/>
                  <a:gd name="connsiteX2" fmla="*/ 164306 w 223858"/>
                  <a:gd name="connsiteY2" fmla="*/ 107156 h 197802"/>
                  <a:gd name="connsiteX3" fmla="*/ 159544 w 223858"/>
                  <a:gd name="connsiteY3" fmla="*/ 128587 h 197802"/>
                  <a:gd name="connsiteX4" fmla="*/ 126206 w 223858"/>
                  <a:gd name="connsiteY4" fmla="*/ 104775 h 197802"/>
                  <a:gd name="connsiteX5" fmla="*/ 223837 w 223858"/>
                  <a:gd name="connsiteY5" fmla="*/ 197644 h 197802"/>
                  <a:gd name="connsiteX6" fmla="*/ 116681 w 223858"/>
                  <a:gd name="connsiteY6" fmla="*/ 128588 h 197802"/>
                  <a:gd name="connsiteX7" fmla="*/ 140493 w 223858"/>
                  <a:gd name="connsiteY7" fmla="*/ 190500 h 197802"/>
                  <a:gd name="connsiteX8" fmla="*/ 109536 w 223858"/>
                  <a:gd name="connsiteY8" fmla="*/ 166688 h 197802"/>
                  <a:gd name="connsiteX9" fmla="*/ 102393 w 223858"/>
                  <a:gd name="connsiteY9" fmla="*/ 152400 h 197802"/>
                  <a:gd name="connsiteX10" fmla="*/ 104776 w 223858"/>
                  <a:gd name="connsiteY10" fmla="*/ 190500 h 197802"/>
                  <a:gd name="connsiteX11" fmla="*/ 71437 w 223858"/>
                  <a:gd name="connsiteY11" fmla="*/ 159544 h 197802"/>
                  <a:gd name="connsiteX12" fmla="*/ 73819 w 223858"/>
                  <a:gd name="connsiteY12" fmla="*/ 192882 h 197802"/>
                  <a:gd name="connsiteX13" fmla="*/ 0 w 223858"/>
                  <a:gd name="connsiteY13" fmla="*/ 45244 h 197802"/>
                  <a:gd name="connsiteX0" fmla="*/ 0 w 169122"/>
                  <a:gd name="connsiteY0" fmla="*/ 45244 h 192882"/>
                  <a:gd name="connsiteX1" fmla="*/ 57150 w 169122"/>
                  <a:gd name="connsiteY1" fmla="*/ 0 h 192882"/>
                  <a:gd name="connsiteX2" fmla="*/ 164306 w 169122"/>
                  <a:gd name="connsiteY2" fmla="*/ 107156 h 192882"/>
                  <a:gd name="connsiteX3" fmla="*/ 159544 w 169122"/>
                  <a:gd name="connsiteY3" fmla="*/ 128587 h 192882"/>
                  <a:gd name="connsiteX4" fmla="*/ 126206 w 169122"/>
                  <a:gd name="connsiteY4" fmla="*/ 104775 h 192882"/>
                  <a:gd name="connsiteX5" fmla="*/ 169069 w 169122"/>
                  <a:gd name="connsiteY5" fmla="*/ 164307 h 192882"/>
                  <a:gd name="connsiteX6" fmla="*/ 116681 w 169122"/>
                  <a:gd name="connsiteY6" fmla="*/ 128588 h 192882"/>
                  <a:gd name="connsiteX7" fmla="*/ 140493 w 169122"/>
                  <a:gd name="connsiteY7" fmla="*/ 190500 h 192882"/>
                  <a:gd name="connsiteX8" fmla="*/ 109536 w 169122"/>
                  <a:gd name="connsiteY8" fmla="*/ 166688 h 192882"/>
                  <a:gd name="connsiteX9" fmla="*/ 102393 w 169122"/>
                  <a:gd name="connsiteY9" fmla="*/ 152400 h 192882"/>
                  <a:gd name="connsiteX10" fmla="*/ 104776 w 169122"/>
                  <a:gd name="connsiteY10" fmla="*/ 190500 h 192882"/>
                  <a:gd name="connsiteX11" fmla="*/ 71437 w 169122"/>
                  <a:gd name="connsiteY11" fmla="*/ 159544 h 192882"/>
                  <a:gd name="connsiteX12" fmla="*/ 73819 w 169122"/>
                  <a:gd name="connsiteY12" fmla="*/ 192882 h 192882"/>
                  <a:gd name="connsiteX13" fmla="*/ 0 w 169122"/>
                  <a:gd name="connsiteY13" fmla="*/ 45244 h 192882"/>
                  <a:gd name="connsiteX0" fmla="*/ 0 w 223859"/>
                  <a:gd name="connsiteY0" fmla="*/ 45244 h 197803"/>
                  <a:gd name="connsiteX1" fmla="*/ 57150 w 223859"/>
                  <a:gd name="connsiteY1" fmla="*/ 0 h 197803"/>
                  <a:gd name="connsiteX2" fmla="*/ 164306 w 223859"/>
                  <a:gd name="connsiteY2" fmla="*/ 107156 h 197803"/>
                  <a:gd name="connsiteX3" fmla="*/ 159544 w 223859"/>
                  <a:gd name="connsiteY3" fmla="*/ 128587 h 197803"/>
                  <a:gd name="connsiteX4" fmla="*/ 126206 w 223859"/>
                  <a:gd name="connsiteY4" fmla="*/ 104775 h 197803"/>
                  <a:gd name="connsiteX5" fmla="*/ 223838 w 223859"/>
                  <a:gd name="connsiteY5" fmla="*/ 197645 h 197803"/>
                  <a:gd name="connsiteX6" fmla="*/ 116681 w 223859"/>
                  <a:gd name="connsiteY6" fmla="*/ 128588 h 197803"/>
                  <a:gd name="connsiteX7" fmla="*/ 140493 w 223859"/>
                  <a:gd name="connsiteY7" fmla="*/ 190500 h 197803"/>
                  <a:gd name="connsiteX8" fmla="*/ 109536 w 223859"/>
                  <a:gd name="connsiteY8" fmla="*/ 166688 h 197803"/>
                  <a:gd name="connsiteX9" fmla="*/ 102393 w 223859"/>
                  <a:gd name="connsiteY9" fmla="*/ 152400 h 197803"/>
                  <a:gd name="connsiteX10" fmla="*/ 104776 w 223859"/>
                  <a:gd name="connsiteY10" fmla="*/ 190500 h 197803"/>
                  <a:gd name="connsiteX11" fmla="*/ 71437 w 223859"/>
                  <a:gd name="connsiteY11" fmla="*/ 159544 h 197803"/>
                  <a:gd name="connsiteX12" fmla="*/ 73819 w 223859"/>
                  <a:gd name="connsiteY12" fmla="*/ 192882 h 197803"/>
                  <a:gd name="connsiteX13" fmla="*/ 0 w 223859"/>
                  <a:gd name="connsiteY13" fmla="*/ 45244 h 197803"/>
                  <a:gd name="connsiteX0" fmla="*/ 0 w 211956"/>
                  <a:gd name="connsiteY0" fmla="*/ 45244 h 226334"/>
                  <a:gd name="connsiteX1" fmla="*/ 57150 w 211956"/>
                  <a:gd name="connsiteY1" fmla="*/ 0 h 226334"/>
                  <a:gd name="connsiteX2" fmla="*/ 164306 w 211956"/>
                  <a:gd name="connsiteY2" fmla="*/ 107156 h 226334"/>
                  <a:gd name="connsiteX3" fmla="*/ 159544 w 211956"/>
                  <a:gd name="connsiteY3" fmla="*/ 128587 h 226334"/>
                  <a:gd name="connsiteX4" fmla="*/ 126206 w 211956"/>
                  <a:gd name="connsiteY4" fmla="*/ 104775 h 226334"/>
                  <a:gd name="connsiteX5" fmla="*/ 211932 w 211956"/>
                  <a:gd name="connsiteY5" fmla="*/ 226220 h 226334"/>
                  <a:gd name="connsiteX6" fmla="*/ 116681 w 211956"/>
                  <a:gd name="connsiteY6" fmla="*/ 128588 h 226334"/>
                  <a:gd name="connsiteX7" fmla="*/ 140493 w 211956"/>
                  <a:gd name="connsiteY7" fmla="*/ 190500 h 226334"/>
                  <a:gd name="connsiteX8" fmla="*/ 109536 w 211956"/>
                  <a:gd name="connsiteY8" fmla="*/ 166688 h 226334"/>
                  <a:gd name="connsiteX9" fmla="*/ 102393 w 211956"/>
                  <a:gd name="connsiteY9" fmla="*/ 152400 h 226334"/>
                  <a:gd name="connsiteX10" fmla="*/ 104776 w 211956"/>
                  <a:gd name="connsiteY10" fmla="*/ 190500 h 226334"/>
                  <a:gd name="connsiteX11" fmla="*/ 71437 w 211956"/>
                  <a:gd name="connsiteY11" fmla="*/ 159544 h 226334"/>
                  <a:gd name="connsiteX12" fmla="*/ 73819 w 211956"/>
                  <a:gd name="connsiteY12" fmla="*/ 192882 h 226334"/>
                  <a:gd name="connsiteX13" fmla="*/ 0 w 211956"/>
                  <a:gd name="connsiteY13" fmla="*/ 45244 h 226334"/>
                  <a:gd name="connsiteX0" fmla="*/ 0 w 218024"/>
                  <a:gd name="connsiteY0" fmla="*/ 45244 h 226240"/>
                  <a:gd name="connsiteX1" fmla="*/ 57150 w 218024"/>
                  <a:gd name="connsiteY1" fmla="*/ 0 h 226240"/>
                  <a:gd name="connsiteX2" fmla="*/ 164306 w 218024"/>
                  <a:gd name="connsiteY2" fmla="*/ 107156 h 226240"/>
                  <a:gd name="connsiteX3" fmla="*/ 159544 w 218024"/>
                  <a:gd name="connsiteY3" fmla="*/ 128587 h 226240"/>
                  <a:gd name="connsiteX4" fmla="*/ 126206 w 218024"/>
                  <a:gd name="connsiteY4" fmla="*/ 104775 h 226240"/>
                  <a:gd name="connsiteX5" fmla="*/ 211932 w 218024"/>
                  <a:gd name="connsiteY5" fmla="*/ 226220 h 226240"/>
                  <a:gd name="connsiteX6" fmla="*/ 116681 w 218024"/>
                  <a:gd name="connsiteY6" fmla="*/ 128588 h 226240"/>
                  <a:gd name="connsiteX7" fmla="*/ 140493 w 218024"/>
                  <a:gd name="connsiteY7" fmla="*/ 190500 h 226240"/>
                  <a:gd name="connsiteX8" fmla="*/ 109536 w 218024"/>
                  <a:gd name="connsiteY8" fmla="*/ 166688 h 226240"/>
                  <a:gd name="connsiteX9" fmla="*/ 102393 w 218024"/>
                  <a:gd name="connsiteY9" fmla="*/ 152400 h 226240"/>
                  <a:gd name="connsiteX10" fmla="*/ 104776 w 218024"/>
                  <a:gd name="connsiteY10" fmla="*/ 190500 h 226240"/>
                  <a:gd name="connsiteX11" fmla="*/ 71437 w 218024"/>
                  <a:gd name="connsiteY11" fmla="*/ 159544 h 226240"/>
                  <a:gd name="connsiteX12" fmla="*/ 73819 w 218024"/>
                  <a:gd name="connsiteY12" fmla="*/ 192882 h 226240"/>
                  <a:gd name="connsiteX13" fmla="*/ 0 w 218024"/>
                  <a:gd name="connsiteY13" fmla="*/ 45244 h 226240"/>
                  <a:gd name="connsiteX0" fmla="*/ 0 w 211230"/>
                  <a:gd name="connsiteY0" fmla="*/ 45244 h 228620"/>
                  <a:gd name="connsiteX1" fmla="*/ 57150 w 211230"/>
                  <a:gd name="connsiteY1" fmla="*/ 0 h 228620"/>
                  <a:gd name="connsiteX2" fmla="*/ 164306 w 211230"/>
                  <a:gd name="connsiteY2" fmla="*/ 107156 h 228620"/>
                  <a:gd name="connsiteX3" fmla="*/ 159544 w 211230"/>
                  <a:gd name="connsiteY3" fmla="*/ 128587 h 228620"/>
                  <a:gd name="connsiteX4" fmla="*/ 126206 w 211230"/>
                  <a:gd name="connsiteY4" fmla="*/ 104775 h 228620"/>
                  <a:gd name="connsiteX5" fmla="*/ 204788 w 211230"/>
                  <a:gd name="connsiteY5" fmla="*/ 228601 h 228620"/>
                  <a:gd name="connsiteX6" fmla="*/ 116681 w 211230"/>
                  <a:gd name="connsiteY6" fmla="*/ 128588 h 228620"/>
                  <a:gd name="connsiteX7" fmla="*/ 140493 w 211230"/>
                  <a:gd name="connsiteY7" fmla="*/ 190500 h 228620"/>
                  <a:gd name="connsiteX8" fmla="*/ 109536 w 211230"/>
                  <a:gd name="connsiteY8" fmla="*/ 166688 h 228620"/>
                  <a:gd name="connsiteX9" fmla="*/ 102393 w 211230"/>
                  <a:gd name="connsiteY9" fmla="*/ 152400 h 228620"/>
                  <a:gd name="connsiteX10" fmla="*/ 104776 w 211230"/>
                  <a:gd name="connsiteY10" fmla="*/ 190500 h 228620"/>
                  <a:gd name="connsiteX11" fmla="*/ 71437 w 211230"/>
                  <a:gd name="connsiteY11" fmla="*/ 159544 h 228620"/>
                  <a:gd name="connsiteX12" fmla="*/ 73819 w 211230"/>
                  <a:gd name="connsiteY12" fmla="*/ 192882 h 228620"/>
                  <a:gd name="connsiteX13" fmla="*/ 0 w 211230"/>
                  <a:gd name="connsiteY13" fmla="*/ 45244 h 228620"/>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8119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47637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0975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75966"/>
                  <a:gd name="connsiteY0" fmla="*/ 45244 h 192882"/>
                  <a:gd name="connsiteX1" fmla="*/ 57150 w 175966"/>
                  <a:gd name="connsiteY1" fmla="*/ 0 h 192882"/>
                  <a:gd name="connsiteX2" fmla="*/ 164306 w 175966"/>
                  <a:gd name="connsiteY2" fmla="*/ 107156 h 192882"/>
                  <a:gd name="connsiteX3" fmla="*/ 159544 w 175966"/>
                  <a:gd name="connsiteY3" fmla="*/ 128587 h 192882"/>
                  <a:gd name="connsiteX4" fmla="*/ 126206 w 175966"/>
                  <a:gd name="connsiteY4" fmla="*/ 104775 h 192882"/>
                  <a:gd name="connsiteX5" fmla="*/ 166688 w 175966"/>
                  <a:gd name="connsiteY5" fmla="*/ 176212 h 192882"/>
                  <a:gd name="connsiteX6" fmla="*/ 116681 w 175966"/>
                  <a:gd name="connsiteY6" fmla="*/ 128588 h 192882"/>
                  <a:gd name="connsiteX7" fmla="*/ 140493 w 175966"/>
                  <a:gd name="connsiteY7" fmla="*/ 190500 h 192882"/>
                  <a:gd name="connsiteX8" fmla="*/ 109536 w 175966"/>
                  <a:gd name="connsiteY8" fmla="*/ 166688 h 192882"/>
                  <a:gd name="connsiteX9" fmla="*/ 102393 w 175966"/>
                  <a:gd name="connsiteY9" fmla="*/ 152400 h 192882"/>
                  <a:gd name="connsiteX10" fmla="*/ 104776 w 175966"/>
                  <a:gd name="connsiteY10" fmla="*/ 190500 h 192882"/>
                  <a:gd name="connsiteX11" fmla="*/ 71437 w 175966"/>
                  <a:gd name="connsiteY11" fmla="*/ 159544 h 192882"/>
                  <a:gd name="connsiteX12" fmla="*/ 73819 w 175966"/>
                  <a:gd name="connsiteY12" fmla="*/ 192882 h 192882"/>
                  <a:gd name="connsiteX13" fmla="*/ 0 w 175966"/>
                  <a:gd name="connsiteY13" fmla="*/ 45244 h 192882"/>
                  <a:gd name="connsiteX0" fmla="*/ 0 w 167424"/>
                  <a:gd name="connsiteY0" fmla="*/ 45244 h 192882"/>
                  <a:gd name="connsiteX1" fmla="*/ 57150 w 167424"/>
                  <a:gd name="connsiteY1" fmla="*/ 0 h 192882"/>
                  <a:gd name="connsiteX2" fmla="*/ 164306 w 167424"/>
                  <a:gd name="connsiteY2" fmla="*/ 107156 h 192882"/>
                  <a:gd name="connsiteX3" fmla="*/ 159544 w 167424"/>
                  <a:gd name="connsiteY3" fmla="*/ 128587 h 192882"/>
                  <a:gd name="connsiteX4" fmla="*/ 126206 w 167424"/>
                  <a:gd name="connsiteY4" fmla="*/ 104775 h 192882"/>
                  <a:gd name="connsiteX5" fmla="*/ 166688 w 167424"/>
                  <a:gd name="connsiteY5" fmla="*/ 176212 h 192882"/>
                  <a:gd name="connsiteX6" fmla="*/ 116681 w 167424"/>
                  <a:gd name="connsiteY6" fmla="*/ 128588 h 192882"/>
                  <a:gd name="connsiteX7" fmla="*/ 140493 w 167424"/>
                  <a:gd name="connsiteY7" fmla="*/ 190500 h 192882"/>
                  <a:gd name="connsiteX8" fmla="*/ 109536 w 167424"/>
                  <a:gd name="connsiteY8" fmla="*/ 166688 h 192882"/>
                  <a:gd name="connsiteX9" fmla="*/ 102393 w 167424"/>
                  <a:gd name="connsiteY9" fmla="*/ 152400 h 192882"/>
                  <a:gd name="connsiteX10" fmla="*/ 104776 w 167424"/>
                  <a:gd name="connsiteY10" fmla="*/ 190500 h 192882"/>
                  <a:gd name="connsiteX11" fmla="*/ 71437 w 167424"/>
                  <a:gd name="connsiteY11" fmla="*/ 159544 h 192882"/>
                  <a:gd name="connsiteX12" fmla="*/ 73819 w 167424"/>
                  <a:gd name="connsiteY12" fmla="*/ 192882 h 192882"/>
                  <a:gd name="connsiteX13" fmla="*/ 0 w 167424"/>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9544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69765"/>
                  <a:gd name="connsiteY0" fmla="*/ 45244 h 192882"/>
                  <a:gd name="connsiteX1" fmla="*/ 57150 w 169765"/>
                  <a:gd name="connsiteY1" fmla="*/ 0 h 192882"/>
                  <a:gd name="connsiteX2" fmla="*/ 164306 w 169765"/>
                  <a:gd name="connsiteY2" fmla="*/ 107156 h 192882"/>
                  <a:gd name="connsiteX3" fmla="*/ 159544 w 169765"/>
                  <a:gd name="connsiteY3" fmla="*/ 128587 h 192882"/>
                  <a:gd name="connsiteX4" fmla="*/ 126206 w 169765"/>
                  <a:gd name="connsiteY4" fmla="*/ 104775 h 192882"/>
                  <a:gd name="connsiteX5" fmla="*/ 169069 w 169765"/>
                  <a:gd name="connsiteY5" fmla="*/ 178594 h 192882"/>
                  <a:gd name="connsiteX6" fmla="*/ 116681 w 169765"/>
                  <a:gd name="connsiteY6" fmla="*/ 128588 h 192882"/>
                  <a:gd name="connsiteX7" fmla="*/ 140493 w 169765"/>
                  <a:gd name="connsiteY7" fmla="*/ 190500 h 192882"/>
                  <a:gd name="connsiteX8" fmla="*/ 109536 w 169765"/>
                  <a:gd name="connsiteY8" fmla="*/ 166688 h 192882"/>
                  <a:gd name="connsiteX9" fmla="*/ 102393 w 169765"/>
                  <a:gd name="connsiteY9" fmla="*/ 152400 h 192882"/>
                  <a:gd name="connsiteX10" fmla="*/ 104776 w 169765"/>
                  <a:gd name="connsiteY10" fmla="*/ 190500 h 192882"/>
                  <a:gd name="connsiteX11" fmla="*/ 71437 w 169765"/>
                  <a:gd name="connsiteY11" fmla="*/ 159544 h 192882"/>
                  <a:gd name="connsiteX12" fmla="*/ 73819 w 169765"/>
                  <a:gd name="connsiteY12" fmla="*/ 192882 h 192882"/>
                  <a:gd name="connsiteX13" fmla="*/ 0 w 169765"/>
                  <a:gd name="connsiteY13" fmla="*/ 45244 h 192882"/>
                  <a:gd name="connsiteX0" fmla="*/ 0 w 209911"/>
                  <a:gd name="connsiteY0" fmla="*/ 45244 h 192882"/>
                  <a:gd name="connsiteX1" fmla="*/ 57150 w 209911"/>
                  <a:gd name="connsiteY1" fmla="*/ 0 h 192882"/>
                  <a:gd name="connsiteX2" fmla="*/ 164306 w 209911"/>
                  <a:gd name="connsiteY2" fmla="*/ 107156 h 192882"/>
                  <a:gd name="connsiteX3" fmla="*/ 159544 w 209911"/>
                  <a:gd name="connsiteY3" fmla="*/ 128587 h 192882"/>
                  <a:gd name="connsiteX4" fmla="*/ 126206 w 209911"/>
                  <a:gd name="connsiteY4" fmla="*/ 104775 h 192882"/>
                  <a:gd name="connsiteX5" fmla="*/ 209550 w 209911"/>
                  <a:gd name="connsiteY5" fmla="*/ 180975 h 192882"/>
                  <a:gd name="connsiteX6" fmla="*/ 116681 w 209911"/>
                  <a:gd name="connsiteY6" fmla="*/ 128588 h 192882"/>
                  <a:gd name="connsiteX7" fmla="*/ 140493 w 209911"/>
                  <a:gd name="connsiteY7" fmla="*/ 190500 h 192882"/>
                  <a:gd name="connsiteX8" fmla="*/ 109536 w 209911"/>
                  <a:gd name="connsiteY8" fmla="*/ 166688 h 192882"/>
                  <a:gd name="connsiteX9" fmla="*/ 102393 w 209911"/>
                  <a:gd name="connsiteY9" fmla="*/ 152400 h 192882"/>
                  <a:gd name="connsiteX10" fmla="*/ 104776 w 209911"/>
                  <a:gd name="connsiteY10" fmla="*/ 190500 h 192882"/>
                  <a:gd name="connsiteX11" fmla="*/ 71437 w 209911"/>
                  <a:gd name="connsiteY11" fmla="*/ 159544 h 192882"/>
                  <a:gd name="connsiteX12" fmla="*/ 73819 w 209911"/>
                  <a:gd name="connsiteY12" fmla="*/ 192882 h 192882"/>
                  <a:gd name="connsiteX13" fmla="*/ 0 w 209911"/>
                  <a:gd name="connsiteY13" fmla="*/ 45244 h 192882"/>
                  <a:gd name="connsiteX0" fmla="*/ 0 w 210987"/>
                  <a:gd name="connsiteY0" fmla="*/ 45244 h 192882"/>
                  <a:gd name="connsiteX1" fmla="*/ 57150 w 210987"/>
                  <a:gd name="connsiteY1" fmla="*/ 0 h 192882"/>
                  <a:gd name="connsiteX2" fmla="*/ 164306 w 210987"/>
                  <a:gd name="connsiteY2" fmla="*/ 107156 h 192882"/>
                  <a:gd name="connsiteX3" fmla="*/ 159544 w 210987"/>
                  <a:gd name="connsiteY3" fmla="*/ 128587 h 192882"/>
                  <a:gd name="connsiteX4" fmla="*/ 126206 w 210987"/>
                  <a:gd name="connsiteY4" fmla="*/ 104775 h 192882"/>
                  <a:gd name="connsiteX5" fmla="*/ 209550 w 210987"/>
                  <a:gd name="connsiteY5" fmla="*/ 180975 h 192882"/>
                  <a:gd name="connsiteX6" fmla="*/ 116681 w 210987"/>
                  <a:gd name="connsiteY6" fmla="*/ 128588 h 192882"/>
                  <a:gd name="connsiteX7" fmla="*/ 140493 w 210987"/>
                  <a:gd name="connsiteY7" fmla="*/ 190500 h 192882"/>
                  <a:gd name="connsiteX8" fmla="*/ 109536 w 210987"/>
                  <a:gd name="connsiteY8" fmla="*/ 166688 h 192882"/>
                  <a:gd name="connsiteX9" fmla="*/ 102393 w 210987"/>
                  <a:gd name="connsiteY9" fmla="*/ 152400 h 192882"/>
                  <a:gd name="connsiteX10" fmla="*/ 104776 w 210987"/>
                  <a:gd name="connsiteY10" fmla="*/ 190500 h 192882"/>
                  <a:gd name="connsiteX11" fmla="*/ 71437 w 210987"/>
                  <a:gd name="connsiteY11" fmla="*/ 159544 h 192882"/>
                  <a:gd name="connsiteX12" fmla="*/ 73819 w 210987"/>
                  <a:gd name="connsiteY12" fmla="*/ 192882 h 192882"/>
                  <a:gd name="connsiteX13" fmla="*/ 0 w 210987"/>
                  <a:gd name="connsiteY13" fmla="*/ 45244 h 192882"/>
                  <a:gd name="connsiteX0" fmla="*/ 0 w 178407"/>
                  <a:gd name="connsiteY0" fmla="*/ 45244 h 192882"/>
                  <a:gd name="connsiteX1" fmla="*/ 57150 w 178407"/>
                  <a:gd name="connsiteY1" fmla="*/ 0 h 192882"/>
                  <a:gd name="connsiteX2" fmla="*/ 164306 w 178407"/>
                  <a:gd name="connsiteY2" fmla="*/ 107156 h 192882"/>
                  <a:gd name="connsiteX3" fmla="*/ 159544 w 178407"/>
                  <a:gd name="connsiteY3" fmla="*/ 128587 h 192882"/>
                  <a:gd name="connsiteX4" fmla="*/ 126206 w 178407"/>
                  <a:gd name="connsiteY4" fmla="*/ 104775 h 192882"/>
                  <a:gd name="connsiteX5" fmla="*/ 176212 w 178407"/>
                  <a:gd name="connsiteY5" fmla="*/ 176212 h 192882"/>
                  <a:gd name="connsiteX6" fmla="*/ 116681 w 178407"/>
                  <a:gd name="connsiteY6" fmla="*/ 128588 h 192882"/>
                  <a:gd name="connsiteX7" fmla="*/ 140493 w 178407"/>
                  <a:gd name="connsiteY7" fmla="*/ 190500 h 192882"/>
                  <a:gd name="connsiteX8" fmla="*/ 109536 w 178407"/>
                  <a:gd name="connsiteY8" fmla="*/ 166688 h 192882"/>
                  <a:gd name="connsiteX9" fmla="*/ 102393 w 178407"/>
                  <a:gd name="connsiteY9" fmla="*/ 152400 h 192882"/>
                  <a:gd name="connsiteX10" fmla="*/ 104776 w 178407"/>
                  <a:gd name="connsiteY10" fmla="*/ 190500 h 192882"/>
                  <a:gd name="connsiteX11" fmla="*/ 71437 w 178407"/>
                  <a:gd name="connsiteY11" fmla="*/ 159544 h 192882"/>
                  <a:gd name="connsiteX12" fmla="*/ 73819 w 178407"/>
                  <a:gd name="connsiteY12" fmla="*/ 192882 h 192882"/>
                  <a:gd name="connsiteX13" fmla="*/ 0 w 178407"/>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59544 w 169270"/>
                  <a:gd name="connsiteY3" fmla="*/ 128587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69069 w 169270"/>
                  <a:gd name="connsiteY3" fmla="*/ 130969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80975"/>
                  <a:gd name="connsiteY0" fmla="*/ 45244 h 192882"/>
                  <a:gd name="connsiteX1" fmla="*/ 57150 w 180975"/>
                  <a:gd name="connsiteY1" fmla="*/ 0 h 192882"/>
                  <a:gd name="connsiteX2" fmla="*/ 180975 w 180975"/>
                  <a:gd name="connsiteY2" fmla="*/ 111919 h 192882"/>
                  <a:gd name="connsiteX3" fmla="*/ 169069 w 180975"/>
                  <a:gd name="connsiteY3" fmla="*/ 130969 h 192882"/>
                  <a:gd name="connsiteX4" fmla="*/ 126206 w 180975"/>
                  <a:gd name="connsiteY4" fmla="*/ 104775 h 192882"/>
                  <a:gd name="connsiteX5" fmla="*/ 166687 w 180975"/>
                  <a:gd name="connsiteY5" fmla="*/ 173831 h 192882"/>
                  <a:gd name="connsiteX6" fmla="*/ 116681 w 180975"/>
                  <a:gd name="connsiteY6" fmla="*/ 128588 h 192882"/>
                  <a:gd name="connsiteX7" fmla="*/ 140493 w 180975"/>
                  <a:gd name="connsiteY7" fmla="*/ 190500 h 192882"/>
                  <a:gd name="connsiteX8" fmla="*/ 109536 w 180975"/>
                  <a:gd name="connsiteY8" fmla="*/ 166688 h 192882"/>
                  <a:gd name="connsiteX9" fmla="*/ 102393 w 180975"/>
                  <a:gd name="connsiteY9" fmla="*/ 152400 h 192882"/>
                  <a:gd name="connsiteX10" fmla="*/ 104776 w 180975"/>
                  <a:gd name="connsiteY10" fmla="*/ 190500 h 192882"/>
                  <a:gd name="connsiteX11" fmla="*/ 71437 w 180975"/>
                  <a:gd name="connsiteY11" fmla="*/ 159544 h 192882"/>
                  <a:gd name="connsiteX12" fmla="*/ 73819 w 180975"/>
                  <a:gd name="connsiteY12" fmla="*/ 192882 h 192882"/>
                  <a:gd name="connsiteX13" fmla="*/ 0 w 180975"/>
                  <a:gd name="connsiteY13" fmla="*/ 45244 h 192882"/>
                  <a:gd name="connsiteX0" fmla="*/ 0 w 223838"/>
                  <a:gd name="connsiteY0" fmla="*/ 45244 h 192882"/>
                  <a:gd name="connsiteX1" fmla="*/ 57150 w 223838"/>
                  <a:gd name="connsiteY1" fmla="*/ 0 h 192882"/>
                  <a:gd name="connsiteX2" fmla="*/ 223838 w 223838"/>
                  <a:gd name="connsiteY2" fmla="*/ 80963 h 192882"/>
                  <a:gd name="connsiteX3" fmla="*/ 169069 w 223838"/>
                  <a:gd name="connsiteY3" fmla="*/ 130969 h 192882"/>
                  <a:gd name="connsiteX4" fmla="*/ 126206 w 223838"/>
                  <a:gd name="connsiteY4" fmla="*/ 104775 h 192882"/>
                  <a:gd name="connsiteX5" fmla="*/ 166687 w 223838"/>
                  <a:gd name="connsiteY5" fmla="*/ 173831 h 192882"/>
                  <a:gd name="connsiteX6" fmla="*/ 116681 w 223838"/>
                  <a:gd name="connsiteY6" fmla="*/ 128588 h 192882"/>
                  <a:gd name="connsiteX7" fmla="*/ 140493 w 223838"/>
                  <a:gd name="connsiteY7" fmla="*/ 190500 h 192882"/>
                  <a:gd name="connsiteX8" fmla="*/ 109536 w 223838"/>
                  <a:gd name="connsiteY8" fmla="*/ 166688 h 192882"/>
                  <a:gd name="connsiteX9" fmla="*/ 102393 w 223838"/>
                  <a:gd name="connsiteY9" fmla="*/ 152400 h 192882"/>
                  <a:gd name="connsiteX10" fmla="*/ 104776 w 223838"/>
                  <a:gd name="connsiteY10" fmla="*/ 190500 h 192882"/>
                  <a:gd name="connsiteX11" fmla="*/ 71437 w 223838"/>
                  <a:gd name="connsiteY11" fmla="*/ 159544 h 192882"/>
                  <a:gd name="connsiteX12" fmla="*/ 73819 w 223838"/>
                  <a:gd name="connsiteY12" fmla="*/ 192882 h 192882"/>
                  <a:gd name="connsiteX13" fmla="*/ 0 w 223838"/>
                  <a:gd name="connsiteY13" fmla="*/ 45244 h 192882"/>
                  <a:gd name="connsiteX0" fmla="*/ 0 w 224017"/>
                  <a:gd name="connsiteY0" fmla="*/ 45244 h 192882"/>
                  <a:gd name="connsiteX1" fmla="*/ 57150 w 224017"/>
                  <a:gd name="connsiteY1" fmla="*/ 0 h 192882"/>
                  <a:gd name="connsiteX2" fmla="*/ 223838 w 224017"/>
                  <a:gd name="connsiteY2" fmla="*/ 80963 h 192882"/>
                  <a:gd name="connsiteX3" fmla="*/ 169069 w 224017"/>
                  <a:gd name="connsiteY3" fmla="*/ 130969 h 192882"/>
                  <a:gd name="connsiteX4" fmla="*/ 126206 w 224017"/>
                  <a:gd name="connsiteY4" fmla="*/ 104775 h 192882"/>
                  <a:gd name="connsiteX5" fmla="*/ 166687 w 224017"/>
                  <a:gd name="connsiteY5" fmla="*/ 173831 h 192882"/>
                  <a:gd name="connsiteX6" fmla="*/ 116681 w 224017"/>
                  <a:gd name="connsiteY6" fmla="*/ 128588 h 192882"/>
                  <a:gd name="connsiteX7" fmla="*/ 140493 w 224017"/>
                  <a:gd name="connsiteY7" fmla="*/ 190500 h 192882"/>
                  <a:gd name="connsiteX8" fmla="*/ 109536 w 224017"/>
                  <a:gd name="connsiteY8" fmla="*/ 166688 h 192882"/>
                  <a:gd name="connsiteX9" fmla="*/ 102393 w 224017"/>
                  <a:gd name="connsiteY9" fmla="*/ 152400 h 192882"/>
                  <a:gd name="connsiteX10" fmla="*/ 104776 w 224017"/>
                  <a:gd name="connsiteY10" fmla="*/ 190500 h 192882"/>
                  <a:gd name="connsiteX11" fmla="*/ 71437 w 224017"/>
                  <a:gd name="connsiteY11" fmla="*/ 159544 h 192882"/>
                  <a:gd name="connsiteX12" fmla="*/ 73819 w 224017"/>
                  <a:gd name="connsiteY12" fmla="*/ 192882 h 192882"/>
                  <a:gd name="connsiteX13" fmla="*/ 0 w 224017"/>
                  <a:gd name="connsiteY13" fmla="*/ 45244 h 192882"/>
                  <a:gd name="connsiteX0" fmla="*/ 0 w 224086"/>
                  <a:gd name="connsiteY0" fmla="*/ 45244 h 192882"/>
                  <a:gd name="connsiteX1" fmla="*/ 57150 w 224086"/>
                  <a:gd name="connsiteY1" fmla="*/ 0 h 192882"/>
                  <a:gd name="connsiteX2" fmla="*/ 223838 w 224086"/>
                  <a:gd name="connsiteY2" fmla="*/ 80963 h 192882"/>
                  <a:gd name="connsiteX3" fmla="*/ 169069 w 224086"/>
                  <a:gd name="connsiteY3" fmla="*/ 130969 h 192882"/>
                  <a:gd name="connsiteX4" fmla="*/ 126206 w 224086"/>
                  <a:gd name="connsiteY4" fmla="*/ 104775 h 192882"/>
                  <a:gd name="connsiteX5" fmla="*/ 166687 w 224086"/>
                  <a:gd name="connsiteY5" fmla="*/ 173831 h 192882"/>
                  <a:gd name="connsiteX6" fmla="*/ 116681 w 224086"/>
                  <a:gd name="connsiteY6" fmla="*/ 128588 h 192882"/>
                  <a:gd name="connsiteX7" fmla="*/ 140493 w 224086"/>
                  <a:gd name="connsiteY7" fmla="*/ 190500 h 192882"/>
                  <a:gd name="connsiteX8" fmla="*/ 109536 w 224086"/>
                  <a:gd name="connsiteY8" fmla="*/ 166688 h 192882"/>
                  <a:gd name="connsiteX9" fmla="*/ 102393 w 224086"/>
                  <a:gd name="connsiteY9" fmla="*/ 152400 h 192882"/>
                  <a:gd name="connsiteX10" fmla="*/ 104776 w 224086"/>
                  <a:gd name="connsiteY10" fmla="*/ 190500 h 192882"/>
                  <a:gd name="connsiteX11" fmla="*/ 71437 w 224086"/>
                  <a:gd name="connsiteY11" fmla="*/ 159544 h 192882"/>
                  <a:gd name="connsiteX12" fmla="*/ 73819 w 224086"/>
                  <a:gd name="connsiteY12" fmla="*/ 192882 h 192882"/>
                  <a:gd name="connsiteX13" fmla="*/ 0 w 224086"/>
                  <a:gd name="connsiteY13" fmla="*/ 45244 h 192882"/>
                  <a:gd name="connsiteX0" fmla="*/ 0 w 180464"/>
                  <a:gd name="connsiteY0" fmla="*/ 45244 h 192882"/>
                  <a:gd name="connsiteX1" fmla="*/ 57150 w 180464"/>
                  <a:gd name="connsiteY1" fmla="*/ 0 h 192882"/>
                  <a:gd name="connsiteX2" fmla="*/ 157163 w 180464"/>
                  <a:gd name="connsiteY2" fmla="*/ 97632 h 192882"/>
                  <a:gd name="connsiteX3" fmla="*/ 169069 w 180464"/>
                  <a:gd name="connsiteY3" fmla="*/ 130969 h 192882"/>
                  <a:gd name="connsiteX4" fmla="*/ 126206 w 180464"/>
                  <a:gd name="connsiteY4" fmla="*/ 104775 h 192882"/>
                  <a:gd name="connsiteX5" fmla="*/ 166687 w 180464"/>
                  <a:gd name="connsiteY5" fmla="*/ 173831 h 192882"/>
                  <a:gd name="connsiteX6" fmla="*/ 116681 w 180464"/>
                  <a:gd name="connsiteY6" fmla="*/ 128588 h 192882"/>
                  <a:gd name="connsiteX7" fmla="*/ 140493 w 180464"/>
                  <a:gd name="connsiteY7" fmla="*/ 190500 h 192882"/>
                  <a:gd name="connsiteX8" fmla="*/ 109536 w 180464"/>
                  <a:gd name="connsiteY8" fmla="*/ 166688 h 192882"/>
                  <a:gd name="connsiteX9" fmla="*/ 102393 w 180464"/>
                  <a:gd name="connsiteY9" fmla="*/ 152400 h 192882"/>
                  <a:gd name="connsiteX10" fmla="*/ 104776 w 180464"/>
                  <a:gd name="connsiteY10" fmla="*/ 190500 h 192882"/>
                  <a:gd name="connsiteX11" fmla="*/ 71437 w 180464"/>
                  <a:gd name="connsiteY11" fmla="*/ 159544 h 192882"/>
                  <a:gd name="connsiteX12" fmla="*/ 73819 w 180464"/>
                  <a:gd name="connsiteY12" fmla="*/ 192882 h 192882"/>
                  <a:gd name="connsiteX13" fmla="*/ 0 w 180464"/>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91100"/>
                  <a:gd name="connsiteY0" fmla="*/ 45244 h 192882"/>
                  <a:gd name="connsiteX1" fmla="*/ 57150 w 191100"/>
                  <a:gd name="connsiteY1" fmla="*/ 0 h 192882"/>
                  <a:gd name="connsiteX2" fmla="*/ 173832 w 191100"/>
                  <a:gd name="connsiteY2" fmla="*/ 102394 h 192882"/>
                  <a:gd name="connsiteX3" fmla="*/ 169069 w 191100"/>
                  <a:gd name="connsiteY3" fmla="*/ 130969 h 192882"/>
                  <a:gd name="connsiteX4" fmla="*/ 126206 w 191100"/>
                  <a:gd name="connsiteY4" fmla="*/ 104775 h 192882"/>
                  <a:gd name="connsiteX5" fmla="*/ 166687 w 191100"/>
                  <a:gd name="connsiteY5" fmla="*/ 173831 h 192882"/>
                  <a:gd name="connsiteX6" fmla="*/ 116681 w 191100"/>
                  <a:gd name="connsiteY6" fmla="*/ 128588 h 192882"/>
                  <a:gd name="connsiteX7" fmla="*/ 140493 w 191100"/>
                  <a:gd name="connsiteY7" fmla="*/ 190500 h 192882"/>
                  <a:gd name="connsiteX8" fmla="*/ 109536 w 191100"/>
                  <a:gd name="connsiteY8" fmla="*/ 166688 h 192882"/>
                  <a:gd name="connsiteX9" fmla="*/ 102393 w 191100"/>
                  <a:gd name="connsiteY9" fmla="*/ 152400 h 192882"/>
                  <a:gd name="connsiteX10" fmla="*/ 104776 w 191100"/>
                  <a:gd name="connsiteY10" fmla="*/ 190500 h 192882"/>
                  <a:gd name="connsiteX11" fmla="*/ 71437 w 191100"/>
                  <a:gd name="connsiteY11" fmla="*/ 159544 h 192882"/>
                  <a:gd name="connsiteX12" fmla="*/ 73819 w 191100"/>
                  <a:gd name="connsiteY12" fmla="*/ 192882 h 192882"/>
                  <a:gd name="connsiteX13" fmla="*/ 0 w 191100"/>
                  <a:gd name="connsiteY13" fmla="*/ 45244 h 192882"/>
                  <a:gd name="connsiteX0" fmla="*/ 0 w 182904"/>
                  <a:gd name="connsiteY0" fmla="*/ 45244 h 192882"/>
                  <a:gd name="connsiteX1" fmla="*/ 57150 w 182904"/>
                  <a:gd name="connsiteY1" fmla="*/ 0 h 192882"/>
                  <a:gd name="connsiteX2" fmla="*/ 173832 w 182904"/>
                  <a:gd name="connsiteY2" fmla="*/ 102394 h 192882"/>
                  <a:gd name="connsiteX3" fmla="*/ 169069 w 182904"/>
                  <a:gd name="connsiteY3" fmla="*/ 130969 h 192882"/>
                  <a:gd name="connsiteX4" fmla="*/ 126206 w 182904"/>
                  <a:gd name="connsiteY4" fmla="*/ 104775 h 192882"/>
                  <a:gd name="connsiteX5" fmla="*/ 166687 w 182904"/>
                  <a:gd name="connsiteY5" fmla="*/ 173831 h 192882"/>
                  <a:gd name="connsiteX6" fmla="*/ 116681 w 182904"/>
                  <a:gd name="connsiteY6" fmla="*/ 128588 h 192882"/>
                  <a:gd name="connsiteX7" fmla="*/ 140493 w 182904"/>
                  <a:gd name="connsiteY7" fmla="*/ 190500 h 192882"/>
                  <a:gd name="connsiteX8" fmla="*/ 109536 w 182904"/>
                  <a:gd name="connsiteY8" fmla="*/ 166688 h 192882"/>
                  <a:gd name="connsiteX9" fmla="*/ 102393 w 182904"/>
                  <a:gd name="connsiteY9" fmla="*/ 152400 h 192882"/>
                  <a:gd name="connsiteX10" fmla="*/ 104776 w 182904"/>
                  <a:gd name="connsiteY10" fmla="*/ 190500 h 192882"/>
                  <a:gd name="connsiteX11" fmla="*/ 71437 w 182904"/>
                  <a:gd name="connsiteY11" fmla="*/ 159544 h 192882"/>
                  <a:gd name="connsiteX12" fmla="*/ 73819 w 182904"/>
                  <a:gd name="connsiteY12" fmla="*/ 192882 h 192882"/>
                  <a:gd name="connsiteX13" fmla="*/ 0 w 182904"/>
                  <a:gd name="connsiteY13" fmla="*/ 45244 h 192882"/>
                  <a:gd name="connsiteX0" fmla="*/ 0 w 183453"/>
                  <a:gd name="connsiteY0" fmla="*/ 45244 h 192882"/>
                  <a:gd name="connsiteX1" fmla="*/ 57150 w 183453"/>
                  <a:gd name="connsiteY1" fmla="*/ 0 h 192882"/>
                  <a:gd name="connsiteX2" fmla="*/ 173832 w 183453"/>
                  <a:gd name="connsiteY2" fmla="*/ 102394 h 192882"/>
                  <a:gd name="connsiteX3" fmla="*/ 171450 w 183453"/>
                  <a:gd name="connsiteY3" fmla="*/ 140494 h 192882"/>
                  <a:gd name="connsiteX4" fmla="*/ 126206 w 183453"/>
                  <a:gd name="connsiteY4" fmla="*/ 104775 h 192882"/>
                  <a:gd name="connsiteX5" fmla="*/ 166687 w 183453"/>
                  <a:gd name="connsiteY5" fmla="*/ 173831 h 192882"/>
                  <a:gd name="connsiteX6" fmla="*/ 116681 w 183453"/>
                  <a:gd name="connsiteY6" fmla="*/ 128588 h 192882"/>
                  <a:gd name="connsiteX7" fmla="*/ 140493 w 183453"/>
                  <a:gd name="connsiteY7" fmla="*/ 190500 h 192882"/>
                  <a:gd name="connsiteX8" fmla="*/ 109536 w 183453"/>
                  <a:gd name="connsiteY8" fmla="*/ 166688 h 192882"/>
                  <a:gd name="connsiteX9" fmla="*/ 102393 w 183453"/>
                  <a:gd name="connsiteY9" fmla="*/ 152400 h 192882"/>
                  <a:gd name="connsiteX10" fmla="*/ 104776 w 183453"/>
                  <a:gd name="connsiteY10" fmla="*/ 190500 h 192882"/>
                  <a:gd name="connsiteX11" fmla="*/ 71437 w 183453"/>
                  <a:gd name="connsiteY11" fmla="*/ 159544 h 192882"/>
                  <a:gd name="connsiteX12" fmla="*/ 73819 w 183453"/>
                  <a:gd name="connsiteY12" fmla="*/ 192882 h 192882"/>
                  <a:gd name="connsiteX13" fmla="*/ 0 w 183453"/>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0493 w 185797"/>
                  <a:gd name="connsiteY7" fmla="*/ 190500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7637 w 185797"/>
                  <a:gd name="connsiteY7" fmla="*/ 180975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2874 w 185797"/>
                  <a:gd name="connsiteY7" fmla="*/ 185738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5797" h="192882">
                    <a:moveTo>
                      <a:pt x="0" y="45244"/>
                    </a:moveTo>
                    <a:lnTo>
                      <a:pt x="57150" y="0"/>
                    </a:lnTo>
                    <a:cubicBezTo>
                      <a:pt x="96044" y="34131"/>
                      <a:pt x="132557" y="73026"/>
                      <a:pt x="173832" y="102394"/>
                    </a:cubicBezTo>
                    <a:cubicBezTo>
                      <a:pt x="196057" y="138113"/>
                      <a:pt x="182562" y="128587"/>
                      <a:pt x="171450" y="140494"/>
                    </a:cubicBezTo>
                    <a:lnTo>
                      <a:pt x="126206" y="104775"/>
                    </a:lnTo>
                    <a:cubicBezTo>
                      <a:pt x="136525" y="126206"/>
                      <a:pt x="180246" y="160055"/>
                      <a:pt x="166687" y="173831"/>
                    </a:cubicBezTo>
                    <a:cubicBezTo>
                      <a:pt x="150994" y="189775"/>
                      <a:pt x="130572" y="129779"/>
                      <a:pt x="116681" y="128588"/>
                    </a:cubicBezTo>
                    <a:cubicBezTo>
                      <a:pt x="102790" y="127397"/>
                      <a:pt x="148828" y="177007"/>
                      <a:pt x="142874" y="185738"/>
                    </a:cubicBezTo>
                    <a:cubicBezTo>
                      <a:pt x="139234" y="191076"/>
                      <a:pt x="116283" y="172244"/>
                      <a:pt x="109536" y="166688"/>
                    </a:cubicBezTo>
                    <a:cubicBezTo>
                      <a:pt x="102789" y="161132"/>
                      <a:pt x="104774" y="157163"/>
                      <a:pt x="102393" y="152400"/>
                    </a:cubicBezTo>
                    <a:cubicBezTo>
                      <a:pt x="103187" y="165100"/>
                      <a:pt x="115889" y="182562"/>
                      <a:pt x="104776" y="190500"/>
                    </a:cubicBezTo>
                    <a:cubicBezTo>
                      <a:pt x="99617" y="191691"/>
                      <a:pt x="77787" y="159147"/>
                      <a:pt x="71437" y="159544"/>
                    </a:cubicBezTo>
                    <a:cubicBezTo>
                      <a:pt x="72231" y="170657"/>
                      <a:pt x="87313" y="177007"/>
                      <a:pt x="73819" y="192882"/>
                    </a:cubicBezTo>
                    <a:cubicBezTo>
                      <a:pt x="21432" y="153194"/>
                      <a:pt x="23812" y="92075"/>
                      <a:pt x="0" y="45244"/>
                    </a:cubicBezTo>
                    <a:close/>
                  </a:path>
                </a:pathLst>
              </a:custGeom>
              <a:noFill/>
              <a:ln w="12700" cap="flat" cmpd="sng" algn="ctr">
                <a:noFill/>
                <a:prstDash val="solid"/>
                <a:miter lim="800000"/>
              </a:ln>
              <a:effectLst/>
            </p:spPr>
            <p:txBody>
              <a:bodyPr rtlCol="0" anchor="ctr"/>
              <a:lstStyle/>
              <a:p>
                <a:pPr algn="ctr" defTabSz="457200">
                  <a:defRPr/>
                </a:pPr>
                <a:endParaRPr lang="en-US" sz="1530" kern="0" dirty="0">
                  <a:solidFill>
                    <a:prstClr val="white"/>
                  </a:solidFill>
                  <a:latin typeface="Calibri" panose="020F0502020204030204"/>
                </a:endParaRPr>
              </a:p>
            </p:txBody>
          </p:sp>
          <p:sp>
            <p:nvSpPr>
              <p:cNvPr id="94" name="Freeform: Shape 101">
                <a:extLst>
                  <a:ext uri="{FF2B5EF4-FFF2-40B4-BE49-F238E27FC236}">
                    <a16:creationId xmlns:a16="http://schemas.microsoft.com/office/drawing/2014/main" id="{9CF9E8FB-C9C8-F1E7-1FEF-6BFD1D24108A}"/>
                  </a:ext>
                </a:extLst>
              </p:cNvPr>
              <p:cNvSpPr/>
              <p:nvPr/>
            </p:nvSpPr>
            <p:spPr>
              <a:xfrm rot="1277218">
                <a:off x="2419968" y="3856207"/>
                <a:ext cx="340425" cy="761368"/>
              </a:xfrm>
              <a:custGeom>
                <a:avLst/>
                <a:gdLst>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170940 w 170940"/>
                  <a:gd name="connsiteY0" fmla="*/ 0 h 514350"/>
                  <a:gd name="connsiteX1" fmla="*/ 0 w 170940"/>
                  <a:gd name="connsiteY1" fmla="*/ 475832 h 514350"/>
                  <a:gd name="connsiteX2" fmla="*/ 132840 w 170940"/>
                  <a:gd name="connsiteY2" fmla="*/ 514350 h 514350"/>
                  <a:gd name="connsiteX3" fmla="*/ 170940 w 170940"/>
                  <a:gd name="connsiteY3" fmla="*/ 0 h 514350"/>
                  <a:gd name="connsiteX0" fmla="*/ 170940 w 170940"/>
                  <a:gd name="connsiteY0" fmla="*/ 0 h 488858"/>
                  <a:gd name="connsiteX1" fmla="*/ 0 w 170940"/>
                  <a:gd name="connsiteY1" fmla="*/ 475832 h 488858"/>
                  <a:gd name="connsiteX2" fmla="*/ 106543 w 170940"/>
                  <a:gd name="connsiteY2" fmla="*/ 488858 h 488858"/>
                  <a:gd name="connsiteX3" fmla="*/ 170940 w 170940"/>
                  <a:gd name="connsiteY3" fmla="*/ 0 h 488858"/>
                </a:gdLst>
                <a:ahLst/>
                <a:cxnLst>
                  <a:cxn ang="0">
                    <a:pos x="connsiteX0" y="connsiteY0"/>
                  </a:cxn>
                  <a:cxn ang="0">
                    <a:pos x="connsiteX1" y="connsiteY1"/>
                  </a:cxn>
                  <a:cxn ang="0">
                    <a:pos x="connsiteX2" y="connsiteY2"/>
                  </a:cxn>
                  <a:cxn ang="0">
                    <a:pos x="connsiteX3" y="connsiteY3"/>
                  </a:cxn>
                </a:cxnLst>
                <a:rect l="l" t="t" r="r" b="b"/>
                <a:pathLst>
                  <a:path w="170940" h="488858">
                    <a:moveTo>
                      <a:pt x="170940" y="0"/>
                    </a:moveTo>
                    <a:cubicBezTo>
                      <a:pt x="48703" y="142875"/>
                      <a:pt x="50800" y="309144"/>
                      <a:pt x="0" y="475832"/>
                    </a:cubicBezTo>
                    <a:cubicBezTo>
                      <a:pt x="57150" y="461544"/>
                      <a:pt x="49393" y="465046"/>
                      <a:pt x="106543" y="488858"/>
                    </a:cubicBezTo>
                    <a:lnTo>
                      <a:pt x="170940" y="0"/>
                    </a:lnTo>
                    <a:close/>
                  </a:path>
                </a:pathLst>
              </a:custGeom>
              <a:no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grpSp>
        <p:sp>
          <p:nvSpPr>
            <p:cNvPr id="62" name="Freeform: Shape 29">
              <a:extLst>
                <a:ext uri="{FF2B5EF4-FFF2-40B4-BE49-F238E27FC236}">
                  <a16:creationId xmlns:a16="http://schemas.microsoft.com/office/drawing/2014/main" id="{E22AC592-9C52-5220-6F92-670FA917C17D}"/>
                </a:ext>
              </a:extLst>
            </p:cNvPr>
            <p:cNvSpPr/>
            <p:nvPr/>
          </p:nvSpPr>
          <p:spPr>
            <a:xfrm>
              <a:off x="1302133" y="3827694"/>
              <a:ext cx="673409" cy="1286121"/>
            </a:xfrm>
            <a:custGeom>
              <a:avLst/>
              <a:gdLst>
                <a:gd name="connsiteX0" fmla="*/ 69850 w 568325"/>
                <a:gd name="connsiteY0" fmla="*/ 25400 h 568325"/>
                <a:gd name="connsiteX1" fmla="*/ 0 w 568325"/>
                <a:gd name="connsiteY1" fmla="*/ 561975 h 568325"/>
                <a:gd name="connsiteX2" fmla="*/ 568325 w 568325"/>
                <a:gd name="connsiteY2" fmla="*/ 568325 h 568325"/>
                <a:gd name="connsiteX3" fmla="*/ 492125 w 568325"/>
                <a:gd name="connsiteY3" fmla="*/ 0 h 568325"/>
                <a:gd name="connsiteX4" fmla="*/ 69850 w 568325"/>
                <a:gd name="connsiteY4" fmla="*/ 25400 h 568325"/>
                <a:gd name="connsiteX0" fmla="*/ 69850 w 568325"/>
                <a:gd name="connsiteY0" fmla="*/ 25400 h 568325"/>
                <a:gd name="connsiteX1" fmla="*/ 0 w 568325"/>
                <a:gd name="connsiteY1" fmla="*/ 561975 h 568325"/>
                <a:gd name="connsiteX2" fmla="*/ 568325 w 568325"/>
                <a:gd name="connsiteY2" fmla="*/ 568325 h 568325"/>
                <a:gd name="connsiteX3" fmla="*/ 492125 w 568325"/>
                <a:gd name="connsiteY3" fmla="*/ 0 h 568325"/>
                <a:gd name="connsiteX4" fmla="*/ 69850 w 568325"/>
                <a:gd name="connsiteY4" fmla="*/ 25400 h 568325"/>
                <a:gd name="connsiteX0" fmla="*/ 72995 w 571470"/>
                <a:gd name="connsiteY0" fmla="*/ 25400 h 568325"/>
                <a:gd name="connsiteX1" fmla="*/ 3145 w 571470"/>
                <a:gd name="connsiteY1" fmla="*/ 561975 h 568325"/>
                <a:gd name="connsiteX2" fmla="*/ 571470 w 571470"/>
                <a:gd name="connsiteY2" fmla="*/ 568325 h 568325"/>
                <a:gd name="connsiteX3" fmla="*/ 495270 w 571470"/>
                <a:gd name="connsiteY3" fmla="*/ 0 h 568325"/>
                <a:gd name="connsiteX4" fmla="*/ 72995 w 571470"/>
                <a:gd name="connsiteY4" fmla="*/ 25400 h 568325"/>
                <a:gd name="connsiteX0" fmla="*/ 72995 w 571470"/>
                <a:gd name="connsiteY0" fmla="*/ 25400 h 592367"/>
                <a:gd name="connsiteX1" fmla="*/ 3145 w 571470"/>
                <a:gd name="connsiteY1" fmla="*/ 561975 h 592367"/>
                <a:gd name="connsiteX2" fmla="*/ 571470 w 571470"/>
                <a:gd name="connsiteY2" fmla="*/ 568325 h 592367"/>
                <a:gd name="connsiteX3" fmla="*/ 495270 w 571470"/>
                <a:gd name="connsiteY3" fmla="*/ 0 h 592367"/>
                <a:gd name="connsiteX4" fmla="*/ 72995 w 571470"/>
                <a:gd name="connsiteY4" fmla="*/ 25400 h 592367"/>
                <a:gd name="connsiteX0" fmla="*/ 72995 w 571470"/>
                <a:gd name="connsiteY0" fmla="*/ 25400 h 606867"/>
                <a:gd name="connsiteX1" fmla="*/ 3145 w 571470"/>
                <a:gd name="connsiteY1" fmla="*/ 561975 h 606867"/>
                <a:gd name="connsiteX2" fmla="*/ 571470 w 571470"/>
                <a:gd name="connsiteY2" fmla="*/ 568325 h 606867"/>
                <a:gd name="connsiteX3" fmla="*/ 495270 w 571470"/>
                <a:gd name="connsiteY3" fmla="*/ 0 h 606867"/>
                <a:gd name="connsiteX4" fmla="*/ 72995 w 571470"/>
                <a:gd name="connsiteY4" fmla="*/ 25400 h 606867"/>
                <a:gd name="connsiteX0" fmla="*/ 72995 w 573130"/>
                <a:gd name="connsiteY0" fmla="*/ 25400 h 606867"/>
                <a:gd name="connsiteX1" fmla="*/ 3145 w 573130"/>
                <a:gd name="connsiteY1" fmla="*/ 561975 h 606867"/>
                <a:gd name="connsiteX2" fmla="*/ 571470 w 573130"/>
                <a:gd name="connsiteY2" fmla="*/ 568325 h 606867"/>
                <a:gd name="connsiteX3" fmla="*/ 495270 w 573130"/>
                <a:gd name="connsiteY3" fmla="*/ 0 h 606867"/>
                <a:gd name="connsiteX4" fmla="*/ 72995 w 573130"/>
                <a:gd name="connsiteY4" fmla="*/ 25400 h 606867"/>
                <a:gd name="connsiteX0" fmla="*/ 72995 w 574878"/>
                <a:gd name="connsiteY0" fmla="*/ 25400 h 606867"/>
                <a:gd name="connsiteX1" fmla="*/ 3145 w 574878"/>
                <a:gd name="connsiteY1" fmla="*/ 561975 h 606867"/>
                <a:gd name="connsiteX2" fmla="*/ 571470 w 574878"/>
                <a:gd name="connsiteY2" fmla="*/ 568325 h 606867"/>
                <a:gd name="connsiteX3" fmla="*/ 495270 w 574878"/>
                <a:gd name="connsiteY3" fmla="*/ 0 h 606867"/>
                <a:gd name="connsiteX4" fmla="*/ 72995 w 574878"/>
                <a:gd name="connsiteY4" fmla="*/ 25400 h 606867"/>
                <a:gd name="connsiteX0" fmla="*/ 72995 w 574878"/>
                <a:gd name="connsiteY0" fmla="*/ 25400 h 606867"/>
                <a:gd name="connsiteX1" fmla="*/ 3145 w 574878"/>
                <a:gd name="connsiteY1" fmla="*/ 561975 h 606867"/>
                <a:gd name="connsiteX2" fmla="*/ 571470 w 574878"/>
                <a:gd name="connsiteY2" fmla="*/ 568325 h 606867"/>
                <a:gd name="connsiteX3" fmla="*/ 495270 w 574878"/>
                <a:gd name="connsiteY3" fmla="*/ 0 h 606867"/>
                <a:gd name="connsiteX4" fmla="*/ 72995 w 574878"/>
                <a:gd name="connsiteY4" fmla="*/ 25400 h 606867"/>
                <a:gd name="connsiteX0" fmla="*/ 72995 w 574878"/>
                <a:gd name="connsiteY0" fmla="*/ 25400 h 606867"/>
                <a:gd name="connsiteX1" fmla="*/ 3145 w 574878"/>
                <a:gd name="connsiteY1" fmla="*/ 561975 h 606867"/>
                <a:gd name="connsiteX2" fmla="*/ 571470 w 574878"/>
                <a:gd name="connsiteY2" fmla="*/ 568325 h 606867"/>
                <a:gd name="connsiteX3" fmla="*/ 495270 w 574878"/>
                <a:gd name="connsiteY3" fmla="*/ 0 h 606867"/>
                <a:gd name="connsiteX4" fmla="*/ 72995 w 574878"/>
                <a:gd name="connsiteY4" fmla="*/ 25400 h 606867"/>
                <a:gd name="connsiteX0" fmla="*/ 72995 w 574878"/>
                <a:gd name="connsiteY0" fmla="*/ 25400 h 606867"/>
                <a:gd name="connsiteX1" fmla="*/ 3145 w 574878"/>
                <a:gd name="connsiteY1" fmla="*/ 561975 h 606867"/>
                <a:gd name="connsiteX2" fmla="*/ 571470 w 574878"/>
                <a:gd name="connsiteY2" fmla="*/ 568325 h 606867"/>
                <a:gd name="connsiteX3" fmla="*/ 495270 w 574878"/>
                <a:gd name="connsiteY3" fmla="*/ 0 h 606867"/>
                <a:gd name="connsiteX4" fmla="*/ 72995 w 574878"/>
                <a:gd name="connsiteY4" fmla="*/ 25400 h 606867"/>
                <a:gd name="connsiteX0" fmla="*/ 114470 w 573128"/>
                <a:gd name="connsiteY0" fmla="*/ 18196 h 606867"/>
                <a:gd name="connsiteX1" fmla="*/ 1395 w 573128"/>
                <a:gd name="connsiteY1" fmla="*/ 561975 h 606867"/>
                <a:gd name="connsiteX2" fmla="*/ 569720 w 573128"/>
                <a:gd name="connsiteY2" fmla="*/ 568325 h 606867"/>
                <a:gd name="connsiteX3" fmla="*/ 493520 w 573128"/>
                <a:gd name="connsiteY3" fmla="*/ 0 h 606867"/>
                <a:gd name="connsiteX4" fmla="*/ 114470 w 573128"/>
                <a:gd name="connsiteY4" fmla="*/ 18196 h 606867"/>
                <a:gd name="connsiteX0" fmla="*/ 114470 w 571311"/>
                <a:gd name="connsiteY0" fmla="*/ 18196 h 606867"/>
                <a:gd name="connsiteX1" fmla="*/ 1395 w 571311"/>
                <a:gd name="connsiteY1" fmla="*/ 561975 h 606867"/>
                <a:gd name="connsiteX2" fmla="*/ 569720 w 571311"/>
                <a:gd name="connsiteY2" fmla="*/ 568325 h 606867"/>
                <a:gd name="connsiteX3" fmla="*/ 450294 w 571311"/>
                <a:gd name="connsiteY3" fmla="*/ 0 h 606867"/>
                <a:gd name="connsiteX4" fmla="*/ 114470 w 571311"/>
                <a:gd name="connsiteY4" fmla="*/ 18196 h 6068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311" h="606867">
                  <a:moveTo>
                    <a:pt x="114470" y="18196"/>
                  </a:moveTo>
                  <a:cubicBezTo>
                    <a:pt x="53087" y="197054"/>
                    <a:pt x="-10247" y="395817"/>
                    <a:pt x="1395" y="561975"/>
                  </a:cubicBezTo>
                  <a:cubicBezTo>
                    <a:pt x="200362" y="627592"/>
                    <a:pt x="399328" y="613833"/>
                    <a:pt x="569720" y="568325"/>
                  </a:cubicBezTo>
                  <a:cubicBezTo>
                    <a:pt x="582420" y="385233"/>
                    <a:pt x="516969" y="179917"/>
                    <a:pt x="450294" y="0"/>
                  </a:cubicBezTo>
                  <a:cubicBezTo>
                    <a:pt x="312711" y="71967"/>
                    <a:pt x="258403" y="47829"/>
                    <a:pt x="114470" y="18196"/>
                  </a:cubicBezTo>
                  <a:close/>
                </a:path>
              </a:pathLst>
            </a:custGeom>
            <a:solidFill>
              <a:srgbClr val="E8E3E5"/>
            </a:solidFill>
            <a:ln w="12700" cap="flat" cmpd="sng" algn="ctr">
              <a:solidFill>
                <a:srgbClr val="2A2A2A">
                  <a:alpha val="4000"/>
                </a:srgbClr>
              </a:solid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89" name="Freeform: Shape 100">
              <a:extLst>
                <a:ext uri="{FF2B5EF4-FFF2-40B4-BE49-F238E27FC236}">
                  <a16:creationId xmlns:a16="http://schemas.microsoft.com/office/drawing/2014/main" id="{16EC70FB-3BD7-B2E7-78FB-C85021EAD402}"/>
                </a:ext>
              </a:extLst>
            </p:cNvPr>
            <p:cNvSpPr/>
            <p:nvPr/>
          </p:nvSpPr>
          <p:spPr>
            <a:xfrm rot="7623011">
              <a:off x="781026" y="4002403"/>
              <a:ext cx="368058" cy="345122"/>
            </a:xfrm>
            <a:custGeom>
              <a:avLst/>
              <a:gdLst>
                <a:gd name="connsiteX0" fmla="*/ 0 w 164306"/>
                <a:gd name="connsiteY0" fmla="*/ 45244 h 190500"/>
                <a:gd name="connsiteX1" fmla="*/ 57150 w 164306"/>
                <a:gd name="connsiteY1" fmla="*/ 0 h 190500"/>
                <a:gd name="connsiteX2" fmla="*/ 164306 w 164306"/>
                <a:gd name="connsiteY2" fmla="*/ 107156 h 190500"/>
                <a:gd name="connsiteX3" fmla="*/ 152400 w 164306"/>
                <a:gd name="connsiteY3" fmla="*/ 121444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4775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92869 w 164306"/>
                <a:gd name="connsiteY12" fmla="*/ 190500 h 190500"/>
                <a:gd name="connsiteX13" fmla="*/ 71437 w 164306"/>
                <a:gd name="connsiteY13" fmla="*/ 159544 h 190500"/>
                <a:gd name="connsiteX14" fmla="*/ 71437 w 164306"/>
                <a:gd name="connsiteY14" fmla="*/ 185738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71437 w 164306"/>
                <a:gd name="connsiteY13" fmla="*/ 185738 h 190500"/>
                <a:gd name="connsiteX14" fmla="*/ 0 w 164306"/>
                <a:gd name="connsiteY14"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66675 w 164306"/>
                <a:gd name="connsiteY13" fmla="*/ 188119 h 190500"/>
                <a:gd name="connsiteX14" fmla="*/ 0 w 164306"/>
                <a:gd name="connsiteY14" fmla="*/ 45244 h 190500"/>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9538 w 164306"/>
                <a:gd name="connsiteY11" fmla="*/ 183356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5012"/>
                <a:gd name="connsiteY0" fmla="*/ 45244 h 192882"/>
                <a:gd name="connsiteX1" fmla="*/ 57150 w 165012"/>
                <a:gd name="connsiteY1" fmla="*/ 0 h 192882"/>
                <a:gd name="connsiteX2" fmla="*/ 164306 w 165012"/>
                <a:gd name="connsiteY2" fmla="*/ 107156 h 192882"/>
                <a:gd name="connsiteX3" fmla="*/ 159544 w 165012"/>
                <a:gd name="connsiteY3" fmla="*/ 128587 h 192882"/>
                <a:gd name="connsiteX4" fmla="*/ 126206 w 165012"/>
                <a:gd name="connsiteY4" fmla="*/ 104775 h 192882"/>
                <a:gd name="connsiteX5" fmla="*/ 157162 w 165012"/>
                <a:gd name="connsiteY5" fmla="*/ 176213 h 192882"/>
                <a:gd name="connsiteX6" fmla="*/ 161924 w 165012"/>
                <a:gd name="connsiteY6" fmla="*/ 161925 h 192882"/>
                <a:gd name="connsiteX7" fmla="*/ 116681 w 165012"/>
                <a:gd name="connsiteY7" fmla="*/ 128588 h 192882"/>
                <a:gd name="connsiteX8" fmla="*/ 140493 w 165012"/>
                <a:gd name="connsiteY8" fmla="*/ 190500 h 192882"/>
                <a:gd name="connsiteX9" fmla="*/ 109536 w 165012"/>
                <a:gd name="connsiteY9" fmla="*/ 166688 h 192882"/>
                <a:gd name="connsiteX10" fmla="*/ 102393 w 165012"/>
                <a:gd name="connsiteY10" fmla="*/ 152400 h 192882"/>
                <a:gd name="connsiteX11" fmla="*/ 104776 w 165012"/>
                <a:gd name="connsiteY11" fmla="*/ 190500 h 192882"/>
                <a:gd name="connsiteX12" fmla="*/ 71437 w 165012"/>
                <a:gd name="connsiteY12" fmla="*/ 159544 h 192882"/>
                <a:gd name="connsiteX13" fmla="*/ 73819 w 165012"/>
                <a:gd name="connsiteY13" fmla="*/ 192882 h 192882"/>
                <a:gd name="connsiteX14" fmla="*/ 0 w 165012"/>
                <a:gd name="connsiteY14" fmla="*/ 45244 h 192882"/>
                <a:gd name="connsiteX0" fmla="*/ 0 w 174678"/>
                <a:gd name="connsiteY0" fmla="*/ 45244 h 192882"/>
                <a:gd name="connsiteX1" fmla="*/ 57150 w 174678"/>
                <a:gd name="connsiteY1" fmla="*/ 0 h 192882"/>
                <a:gd name="connsiteX2" fmla="*/ 164306 w 174678"/>
                <a:gd name="connsiteY2" fmla="*/ 107156 h 192882"/>
                <a:gd name="connsiteX3" fmla="*/ 159544 w 174678"/>
                <a:gd name="connsiteY3" fmla="*/ 128587 h 192882"/>
                <a:gd name="connsiteX4" fmla="*/ 126206 w 174678"/>
                <a:gd name="connsiteY4" fmla="*/ 104775 h 192882"/>
                <a:gd name="connsiteX5" fmla="*/ 157162 w 174678"/>
                <a:gd name="connsiteY5" fmla="*/ 176213 h 192882"/>
                <a:gd name="connsiteX6" fmla="*/ 161924 w 174678"/>
                <a:gd name="connsiteY6" fmla="*/ 161925 h 192882"/>
                <a:gd name="connsiteX7" fmla="*/ 116681 w 174678"/>
                <a:gd name="connsiteY7" fmla="*/ 128588 h 192882"/>
                <a:gd name="connsiteX8" fmla="*/ 140493 w 174678"/>
                <a:gd name="connsiteY8" fmla="*/ 190500 h 192882"/>
                <a:gd name="connsiteX9" fmla="*/ 109536 w 174678"/>
                <a:gd name="connsiteY9" fmla="*/ 166688 h 192882"/>
                <a:gd name="connsiteX10" fmla="*/ 102393 w 174678"/>
                <a:gd name="connsiteY10" fmla="*/ 152400 h 192882"/>
                <a:gd name="connsiteX11" fmla="*/ 104776 w 174678"/>
                <a:gd name="connsiteY11" fmla="*/ 190500 h 192882"/>
                <a:gd name="connsiteX12" fmla="*/ 71437 w 174678"/>
                <a:gd name="connsiteY12" fmla="*/ 159544 h 192882"/>
                <a:gd name="connsiteX13" fmla="*/ 73819 w 174678"/>
                <a:gd name="connsiteY13" fmla="*/ 192882 h 192882"/>
                <a:gd name="connsiteX14" fmla="*/ 0 w 174678"/>
                <a:gd name="connsiteY14" fmla="*/ 45244 h 192882"/>
                <a:gd name="connsiteX0" fmla="*/ 0 w 321102"/>
                <a:gd name="connsiteY0" fmla="*/ 45244 h 221905"/>
                <a:gd name="connsiteX1" fmla="*/ 57150 w 321102"/>
                <a:gd name="connsiteY1" fmla="*/ 0 h 221905"/>
                <a:gd name="connsiteX2" fmla="*/ 164306 w 321102"/>
                <a:gd name="connsiteY2" fmla="*/ 107156 h 221905"/>
                <a:gd name="connsiteX3" fmla="*/ 159544 w 321102"/>
                <a:gd name="connsiteY3" fmla="*/ 128587 h 221905"/>
                <a:gd name="connsiteX4" fmla="*/ 126206 w 321102"/>
                <a:gd name="connsiteY4" fmla="*/ 104775 h 221905"/>
                <a:gd name="connsiteX5" fmla="*/ 316706 w 321102"/>
                <a:gd name="connsiteY5" fmla="*/ 221456 h 221905"/>
                <a:gd name="connsiteX6" fmla="*/ 161924 w 321102"/>
                <a:gd name="connsiteY6" fmla="*/ 161925 h 221905"/>
                <a:gd name="connsiteX7" fmla="*/ 116681 w 321102"/>
                <a:gd name="connsiteY7" fmla="*/ 128588 h 221905"/>
                <a:gd name="connsiteX8" fmla="*/ 140493 w 321102"/>
                <a:gd name="connsiteY8" fmla="*/ 190500 h 221905"/>
                <a:gd name="connsiteX9" fmla="*/ 109536 w 321102"/>
                <a:gd name="connsiteY9" fmla="*/ 166688 h 221905"/>
                <a:gd name="connsiteX10" fmla="*/ 102393 w 321102"/>
                <a:gd name="connsiteY10" fmla="*/ 152400 h 221905"/>
                <a:gd name="connsiteX11" fmla="*/ 104776 w 321102"/>
                <a:gd name="connsiteY11" fmla="*/ 190500 h 221905"/>
                <a:gd name="connsiteX12" fmla="*/ 71437 w 321102"/>
                <a:gd name="connsiteY12" fmla="*/ 159544 h 221905"/>
                <a:gd name="connsiteX13" fmla="*/ 73819 w 321102"/>
                <a:gd name="connsiteY13" fmla="*/ 192882 h 221905"/>
                <a:gd name="connsiteX14" fmla="*/ 0 w 321102"/>
                <a:gd name="connsiteY14" fmla="*/ 45244 h 221905"/>
                <a:gd name="connsiteX0" fmla="*/ 0 w 317093"/>
                <a:gd name="connsiteY0" fmla="*/ 45244 h 227248"/>
                <a:gd name="connsiteX1" fmla="*/ 57150 w 317093"/>
                <a:gd name="connsiteY1" fmla="*/ 0 h 227248"/>
                <a:gd name="connsiteX2" fmla="*/ 164306 w 317093"/>
                <a:gd name="connsiteY2" fmla="*/ 107156 h 227248"/>
                <a:gd name="connsiteX3" fmla="*/ 159544 w 317093"/>
                <a:gd name="connsiteY3" fmla="*/ 128587 h 227248"/>
                <a:gd name="connsiteX4" fmla="*/ 126206 w 317093"/>
                <a:gd name="connsiteY4" fmla="*/ 104775 h 227248"/>
                <a:gd name="connsiteX5" fmla="*/ 316706 w 317093"/>
                <a:gd name="connsiteY5" fmla="*/ 221456 h 227248"/>
                <a:gd name="connsiteX6" fmla="*/ 161924 w 317093"/>
                <a:gd name="connsiteY6" fmla="*/ 161925 h 227248"/>
                <a:gd name="connsiteX7" fmla="*/ 116681 w 317093"/>
                <a:gd name="connsiteY7" fmla="*/ 128588 h 227248"/>
                <a:gd name="connsiteX8" fmla="*/ 140493 w 317093"/>
                <a:gd name="connsiteY8" fmla="*/ 190500 h 227248"/>
                <a:gd name="connsiteX9" fmla="*/ 109536 w 317093"/>
                <a:gd name="connsiteY9" fmla="*/ 166688 h 227248"/>
                <a:gd name="connsiteX10" fmla="*/ 102393 w 317093"/>
                <a:gd name="connsiteY10" fmla="*/ 152400 h 227248"/>
                <a:gd name="connsiteX11" fmla="*/ 104776 w 317093"/>
                <a:gd name="connsiteY11" fmla="*/ 190500 h 227248"/>
                <a:gd name="connsiteX12" fmla="*/ 71437 w 317093"/>
                <a:gd name="connsiteY12" fmla="*/ 159544 h 227248"/>
                <a:gd name="connsiteX13" fmla="*/ 73819 w 317093"/>
                <a:gd name="connsiteY13" fmla="*/ 192882 h 227248"/>
                <a:gd name="connsiteX14" fmla="*/ 0 w 317093"/>
                <a:gd name="connsiteY14" fmla="*/ 45244 h 227248"/>
                <a:gd name="connsiteX0" fmla="*/ 0 w 298084"/>
                <a:gd name="connsiteY0" fmla="*/ 45244 h 211648"/>
                <a:gd name="connsiteX1" fmla="*/ 57150 w 298084"/>
                <a:gd name="connsiteY1" fmla="*/ 0 h 211648"/>
                <a:gd name="connsiteX2" fmla="*/ 164306 w 298084"/>
                <a:gd name="connsiteY2" fmla="*/ 107156 h 211648"/>
                <a:gd name="connsiteX3" fmla="*/ 159544 w 298084"/>
                <a:gd name="connsiteY3" fmla="*/ 128587 h 211648"/>
                <a:gd name="connsiteX4" fmla="*/ 126206 w 298084"/>
                <a:gd name="connsiteY4" fmla="*/ 104775 h 211648"/>
                <a:gd name="connsiteX5" fmla="*/ 297656 w 298084"/>
                <a:gd name="connsiteY5" fmla="*/ 204788 h 211648"/>
                <a:gd name="connsiteX6" fmla="*/ 161924 w 298084"/>
                <a:gd name="connsiteY6" fmla="*/ 161925 h 211648"/>
                <a:gd name="connsiteX7" fmla="*/ 116681 w 298084"/>
                <a:gd name="connsiteY7" fmla="*/ 128588 h 211648"/>
                <a:gd name="connsiteX8" fmla="*/ 140493 w 298084"/>
                <a:gd name="connsiteY8" fmla="*/ 190500 h 211648"/>
                <a:gd name="connsiteX9" fmla="*/ 109536 w 298084"/>
                <a:gd name="connsiteY9" fmla="*/ 166688 h 211648"/>
                <a:gd name="connsiteX10" fmla="*/ 102393 w 298084"/>
                <a:gd name="connsiteY10" fmla="*/ 152400 h 211648"/>
                <a:gd name="connsiteX11" fmla="*/ 104776 w 298084"/>
                <a:gd name="connsiteY11" fmla="*/ 190500 h 211648"/>
                <a:gd name="connsiteX12" fmla="*/ 71437 w 298084"/>
                <a:gd name="connsiteY12" fmla="*/ 159544 h 211648"/>
                <a:gd name="connsiteX13" fmla="*/ 73819 w 298084"/>
                <a:gd name="connsiteY13" fmla="*/ 192882 h 211648"/>
                <a:gd name="connsiteX14" fmla="*/ 0 w 298084"/>
                <a:gd name="connsiteY14" fmla="*/ 45244 h 211648"/>
                <a:gd name="connsiteX0" fmla="*/ 0 w 224568"/>
                <a:gd name="connsiteY0" fmla="*/ 45244 h 205093"/>
                <a:gd name="connsiteX1" fmla="*/ 57150 w 224568"/>
                <a:gd name="connsiteY1" fmla="*/ 0 h 205093"/>
                <a:gd name="connsiteX2" fmla="*/ 164306 w 224568"/>
                <a:gd name="connsiteY2" fmla="*/ 107156 h 205093"/>
                <a:gd name="connsiteX3" fmla="*/ 159544 w 224568"/>
                <a:gd name="connsiteY3" fmla="*/ 128587 h 205093"/>
                <a:gd name="connsiteX4" fmla="*/ 126206 w 224568"/>
                <a:gd name="connsiteY4" fmla="*/ 104775 h 205093"/>
                <a:gd name="connsiteX5" fmla="*/ 223837 w 224568"/>
                <a:gd name="connsiteY5" fmla="*/ 197644 h 205093"/>
                <a:gd name="connsiteX6" fmla="*/ 161924 w 224568"/>
                <a:gd name="connsiteY6" fmla="*/ 161925 h 205093"/>
                <a:gd name="connsiteX7" fmla="*/ 116681 w 224568"/>
                <a:gd name="connsiteY7" fmla="*/ 128588 h 205093"/>
                <a:gd name="connsiteX8" fmla="*/ 140493 w 224568"/>
                <a:gd name="connsiteY8" fmla="*/ 190500 h 205093"/>
                <a:gd name="connsiteX9" fmla="*/ 109536 w 224568"/>
                <a:gd name="connsiteY9" fmla="*/ 166688 h 205093"/>
                <a:gd name="connsiteX10" fmla="*/ 102393 w 224568"/>
                <a:gd name="connsiteY10" fmla="*/ 152400 h 205093"/>
                <a:gd name="connsiteX11" fmla="*/ 104776 w 224568"/>
                <a:gd name="connsiteY11" fmla="*/ 190500 h 205093"/>
                <a:gd name="connsiteX12" fmla="*/ 71437 w 224568"/>
                <a:gd name="connsiteY12" fmla="*/ 159544 h 205093"/>
                <a:gd name="connsiteX13" fmla="*/ 73819 w 224568"/>
                <a:gd name="connsiteY13" fmla="*/ 192882 h 205093"/>
                <a:gd name="connsiteX14" fmla="*/ 0 w 224568"/>
                <a:gd name="connsiteY14" fmla="*/ 45244 h 205093"/>
                <a:gd name="connsiteX0" fmla="*/ 0 w 224725"/>
                <a:gd name="connsiteY0" fmla="*/ 45244 h 197793"/>
                <a:gd name="connsiteX1" fmla="*/ 57150 w 224725"/>
                <a:gd name="connsiteY1" fmla="*/ 0 h 197793"/>
                <a:gd name="connsiteX2" fmla="*/ 164306 w 224725"/>
                <a:gd name="connsiteY2" fmla="*/ 107156 h 197793"/>
                <a:gd name="connsiteX3" fmla="*/ 159544 w 224725"/>
                <a:gd name="connsiteY3" fmla="*/ 128587 h 197793"/>
                <a:gd name="connsiteX4" fmla="*/ 126206 w 224725"/>
                <a:gd name="connsiteY4" fmla="*/ 104775 h 197793"/>
                <a:gd name="connsiteX5" fmla="*/ 223837 w 224725"/>
                <a:gd name="connsiteY5" fmla="*/ 197644 h 197793"/>
                <a:gd name="connsiteX6" fmla="*/ 161924 w 224725"/>
                <a:gd name="connsiteY6" fmla="*/ 161925 h 197793"/>
                <a:gd name="connsiteX7" fmla="*/ 116681 w 224725"/>
                <a:gd name="connsiteY7" fmla="*/ 128588 h 197793"/>
                <a:gd name="connsiteX8" fmla="*/ 140493 w 224725"/>
                <a:gd name="connsiteY8" fmla="*/ 190500 h 197793"/>
                <a:gd name="connsiteX9" fmla="*/ 109536 w 224725"/>
                <a:gd name="connsiteY9" fmla="*/ 166688 h 197793"/>
                <a:gd name="connsiteX10" fmla="*/ 102393 w 224725"/>
                <a:gd name="connsiteY10" fmla="*/ 152400 h 197793"/>
                <a:gd name="connsiteX11" fmla="*/ 104776 w 224725"/>
                <a:gd name="connsiteY11" fmla="*/ 190500 h 197793"/>
                <a:gd name="connsiteX12" fmla="*/ 71437 w 224725"/>
                <a:gd name="connsiteY12" fmla="*/ 159544 h 197793"/>
                <a:gd name="connsiteX13" fmla="*/ 73819 w 224725"/>
                <a:gd name="connsiteY13" fmla="*/ 192882 h 197793"/>
                <a:gd name="connsiteX14" fmla="*/ 0 w 224725"/>
                <a:gd name="connsiteY14" fmla="*/ 45244 h 197793"/>
                <a:gd name="connsiteX0" fmla="*/ 0 w 223858"/>
                <a:gd name="connsiteY0" fmla="*/ 45244 h 197802"/>
                <a:gd name="connsiteX1" fmla="*/ 57150 w 223858"/>
                <a:gd name="connsiteY1" fmla="*/ 0 h 197802"/>
                <a:gd name="connsiteX2" fmla="*/ 164306 w 223858"/>
                <a:gd name="connsiteY2" fmla="*/ 107156 h 197802"/>
                <a:gd name="connsiteX3" fmla="*/ 159544 w 223858"/>
                <a:gd name="connsiteY3" fmla="*/ 128587 h 197802"/>
                <a:gd name="connsiteX4" fmla="*/ 126206 w 223858"/>
                <a:gd name="connsiteY4" fmla="*/ 104775 h 197802"/>
                <a:gd name="connsiteX5" fmla="*/ 223837 w 223858"/>
                <a:gd name="connsiteY5" fmla="*/ 197644 h 197802"/>
                <a:gd name="connsiteX6" fmla="*/ 116681 w 223858"/>
                <a:gd name="connsiteY6" fmla="*/ 128588 h 197802"/>
                <a:gd name="connsiteX7" fmla="*/ 140493 w 223858"/>
                <a:gd name="connsiteY7" fmla="*/ 190500 h 197802"/>
                <a:gd name="connsiteX8" fmla="*/ 109536 w 223858"/>
                <a:gd name="connsiteY8" fmla="*/ 166688 h 197802"/>
                <a:gd name="connsiteX9" fmla="*/ 102393 w 223858"/>
                <a:gd name="connsiteY9" fmla="*/ 152400 h 197802"/>
                <a:gd name="connsiteX10" fmla="*/ 104776 w 223858"/>
                <a:gd name="connsiteY10" fmla="*/ 190500 h 197802"/>
                <a:gd name="connsiteX11" fmla="*/ 71437 w 223858"/>
                <a:gd name="connsiteY11" fmla="*/ 159544 h 197802"/>
                <a:gd name="connsiteX12" fmla="*/ 73819 w 223858"/>
                <a:gd name="connsiteY12" fmla="*/ 192882 h 197802"/>
                <a:gd name="connsiteX13" fmla="*/ 0 w 223858"/>
                <a:gd name="connsiteY13" fmla="*/ 45244 h 197802"/>
                <a:gd name="connsiteX0" fmla="*/ 0 w 169122"/>
                <a:gd name="connsiteY0" fmla="*/ 45244 h 192882"/>
                <a:gd name="connsiteX1" fmla="*/ 57150 w 169122"/>
                <a:gd name="connsiteY1" fmla="*/ 0 h 192882"/>
                <a:gd name="connsiteX2" fmla="*/ 164306 w 169122"/>
                <a:gd name="connsiteY2" fmla="*/ 107156 h 192882"/>
                <a:gd name="connsiteX3" fmla="*/ 159544 w 169122"/>
                <a:gd name="connsiteY3" fmla="*/ 128587 h 192882"/>
                <a:gd name="connsiteX4" fmla="*/ 126206 w 169122"/>
                <a:gd name="connsiteY4" fmla="*/ 104775 h 192882"/>
                <a:gd name="connsiteX5" fmla="*/ 169069 w 169122"/>
                <a:gd name="connsiteY5" fmla="*/ 164307 h 192882"/>
                <a:gd name="connsiteX6" fmla="*/ 116681 w 169122"/>
                <a:gd name="connsiteY6" fmla="*/ 128588 h 192882"/>
                <a:gd name="connsiteX7" fmla="*/ 140493 w 169122"/>
                <a:gd name="connsiteY7" fmla="*/ 190500 h 192882"/>
                <a:gd name="connsiteX8" fmla="*/ 109536 w 169122"/>
                <a:gd name="connsiteY8" fmla="*/ 166688 h 192882"/>
                <a:gd name="connsiteX9" fmla="*/ 102393 w 169122"/>
                <a:gd name="connsiteY9" fmla="*/ 152400 h 192882"/>
                <a:gd name="connsiteX10" fmla="*/ 104776 w 169122"/>
                <a:gd name="connsiteY10" fmla="*/ 190500 h 192882"/>
                <a:gd name="connsiteX11" fmla="*/ 71437 w 169122"/>
                <a:gd name="connsiteY11" fmla="*/ 159544 h 192882"/>
                <a:gd name="connsiteX12" fmla="*/ 73819 w 169122"/>
                <a:gd name="connsiteY12" fmla="*/ 192882 h 192882"/>
                <a:gd name="connsiteX13" fmla="*/ 0 w 169122"/>
                <a:gd name="connsiteY13" fmla="*/ 45244 h 192882"/>
                <a:gd name="connsiteX0" fmla="*/ 0 w 223859"/>
                <a:gd name="connsiteY0" fmla="*/ 45244 h 197803"/>
                <a:gd name="connsiteX1" fmla="*/ 57150 w 223859"/>
                <a:gd name="connsiteY1" fmla="*/ 0 h 197803"/>
                <a:gd name="connsiteX2" fmla="*/ 164306 w 223859"/>
                <a:gd name="connsiteY2" fmla="*/ 107156 h 197803"/>
                <a:gd name="connsiteX3" fmla="*/ 159544 w 223859"/>
                <a:gd name="connsiteY3" fmla="*/ 128587 h 197803"/>
                <a:gd name="connsiteX4" fmla="*/ 126206 w 223859"/>
                <a:gd name="connsiteY4" fmla="*/ 104775 h 197803"/>
                <a:gd name="connsiteX5" fmla="*/ 223838 w 223859"/>
                <a:gd name="connsiteY5" fmla="*/ 197645 h 197803"/>
                <a:gd name="connsiteX6" fmla="*/ 116681 w 223859"/>
                <a:gd name="connsiteY6" fmla="*/ 128588 h 197803"/>
                <a:gd name="connsiteX7" fmla="*/ 140493 w 223859"/>
                <a:gd name="connsiteY7" fmla="*/ 190500 h 197803"/>
                <a:gd name="connsiteX8" fmla="*/ 109536 w 223859"/>
                <a:gd name="connsiteY8" fmla="*/ 166688 h 197803"/>
                <a:gd name="connsiteX9" fmla="*/ 102393 w 223859"/>
                <a:gd name="connsiteY9" fmla="*/ 152400 h 197803"/>
                <a:gd name="connsiteX10" fmla="*/ 104776 w 223859"/>
                <a:gd name="connsiteY10" fmla="*/ 190500 h 197803"/>
                <a:gd name="connsiteX11" fmla="*/ 71437 w 223859"/>
                <a:gd name="connsiteY11" fmla="*/ 159544 h 197803"/>
                <a:gd name="connsiteX12" fmla="*/ 73819 w 223859"/>
                <a:gd name="connsiteY12" fmla="*/ 192882 h 197803"/>
                <a:gd name="connsiteX13" fmla="*/ 0 w 223859"/>
                <a:gd name="connsiteY13" fmla="*/ 45244 h 197803"/>
                <a:gd name="connsiteX0" fmla="*/ 0 w 211956"/>
                <a:gd name="connsiteY0" fmla="*/ 45244 h 226334"/>
                <a:gd name="connsiteX1" fmla="*/ 57150 w 211956"/>
                <a:gd name="connsiteY1" fmla="*/ 0 h 226334"/>
                <a:gd name="connsiteX2" fmla="*/ 164306 w 211956"/>
                <a:gd name="connsiteY2" fmla="*/ 107156 h 226334"/>
                <a:gd name="connsiteX3" fmla="*/ 159544 w 211956"/>
                <a:gd name="connsiteY3" fmla="*/ 128587 h 226334"/>
                <a:gd name="connsiteX4" fmla="*/ 126206 w 211956"/>
                <a:gd name="connsiteY4" fmla="*/ 104775 h 226334"/>
                <a:gd name="connsiteX5" fmla="*/ 211932 w 211956"/>
                <a:gd name="connsiteY5" fmla="*/ 226220 h 226334"/>
                <a:gd name="connsiteX6" fmla="*/ 116681 w 211956"/>
                <a:gd name="connsiteY6" fmla="*/ 128588 h 226334"/>
                <a:gd name="connsiteX7" fmla="*/ 140493 w 211956"/>
                <a:gd name="connsiteY7" fmla="*/ 190500 h 226334"/>
                <a:gd name="connsiteX8" fmla="*/ 109536 w 211956"/>
                <a:gd name="connsiteY8" fmla="*/ 166688 h 226334"/>
                <a:gd name="connsiteX9" fmla="*/ 102393 w 211956"/>
                <a:gd name="connsiteY9" fmla="*/ 152400 h 226334"/>
                <a:gd name="connsiteX10" fmla="*/ 104776 w 211956"/>
                <a:gd name="connsiteY10" fmla="*/ 190500 h 226334"/>
                <a:gd name="connsiteX11" fmla="*/ 71437 w 211956"/>
                <a:gd name="connsiteY11" fmla="*/ 159544 h 226334"/>
                <a:gd name="connsiteX12" fmla="*/ 73819 w 211956"/>
                <a:gd name="connsiteY12" fmla="*/ 192882 h 226334"/>
                <a:gd name="connsiteX13" fmla="*/ 0 w 211956"/>
                <a:gd name="connsiteY13" fmla="*/ 45244 h 226334"/>
                <a:gd name="connsiteX0" fmla="*/ 0 w 218024"/>
                <a:gd name="connsiteY0" fmla="*/ 45244 h 226240"/>
                <a:gd name="connsiteX1" fmla="*/ 57150 w 218024"/>
                <a:gd name="connsiteY1" fmla="*/ 0 h 226240"/>
                <a:gd name="connsiteX2" fmla="*/ 164306 w 218024"/>
                <a:gd name="connsiteY2" fmla="*/ 107156 h 226240"/>
                <a:gd name="connsiteX3" fmla="*/ 159544 w 218024"/>
                <a:gd name="connsiteY3" fmla="*/ 128587 h 226240"/>
                <a:gd name="connsiteX4" fmla="*/ 126206 w 218024"/>
                <a:gd name="connsiteY4" fmla="*/ 104775 h 226240"/>
                <a:gd name="connsiteX5" fmla="*/ 211932 w 218024"/>
                <a:gd name="connsiteY5" fmla="*/ 226220 h 226240"/>
                <a:gd name="connsiteX6" fmla="*/ 116681 w 218024"/>
                <a:gd name="connsiteY6" fmla="*/ 128588 h 226240"/>
                <a:gd name="connsiteX7" fmla="*/ 140493 w 218024"/>
                <a:gd name="connsiteY7" fmla="*/ 190500 h 226240"/>
                <a:gd name="connsiteX8" fmla="*/ 109536 w 218024"/>
                <a:gd name="connsiteY8" fmla="*/ 166688 h 226240"/>
                <a:gd name="connsiteX9" fmla="*/ 102393 w 218024"/>
                <a:gd name="connsiteY9" fmla="*/ 152400 h 226240"/>
                <a:gd name="connsiteX10" fmla="*/ 104776 w 218024"/>
                <a:gd name="connsiteY10" fmla="*/ 190500 h 226240"/>
                <a:gd name="connsiteX11" fmla="*/ 71437 w 218024"/>
                <a:gd name="connsiteY11" fmla="*/ 159544 h 226240"/>
                <a:gd name="connsiteX12" fmla="*/ 73819 w 218024"/>
                <a:gd name="connsiteY12" fmla="*/ 192882 h 226240"/>
                <a:gd name="connsiteX13" fmla="*/ 0 w 218024"/>
                <a:gd name="connsiteY13" fmla="*/ 45244 h 226240"/>
                <a:gd name="connsiteX0" fmla="*/ 0 w 211230"/>
                <a:gd name="connsiteY0" fmla="*/ 45244 h 228620"/>
                <a:gd name="connsiteX1" fmla="*/ 57150 w 211230"/>
                <a:gd name="connsiteY1" fmla="*/ 0 h 228620"/>
                <a:gd name="connsiteX2" fmla="*/ 164306 w 211230"/>
                <a:gd name="connsiteY2" fmla="*/ 107156 h 228620"/>
                <a:gd name="connsiteX3" fmla="*/ 159544 w 211230"/>
                <a:gd name="connsiteY3" fmla="*/ 128587 h 228620"/>
                <a:gd name="connsiteX4" fmla="*/ 126206 w 211230"/>
                <a:gd name="connsiteY4" fmla="*/ 104775 h 228620"/>
                <a:gd name="connsiteX5" fmla="*/ 204788 w 211230"/>
                <a:gd name="connsiteY5" fmla="*/ 228601 h 228620"/>
                <a:gd name="connsiteX6" fmla="*/ 116681 w 211230"/>
                <a:gd name="connsiteY6" fmla="*/ 128588 h 228620"/>
                <a:gd name="connsiteX7" fmla="*/ 140493 w 211230"/>
                <a:gd name="connsiteY7" fmla="*/ 190500 h 228620"/>
                <a:gd name="connsiteX8" fmla="*/ 109536 w 211230"/>
                <a:gd name="connsiteY8" fmla="*/ 166688 h 228620"/>
                <a:gd name="connsiteX9" fmla="*/ 102393 w 211230"/>
                <a:gd name="connsiteY9" fmla="*/ 152400 h 228620"/>
                <a:gd name="connsiteX10" fmla="*/ 104776 w 211230"/>
                <a:gd name="connsiteY10" fmla="*/ 190500 h 228620"/>
                <a:gd name="connsiteX11" fmla="*/ 71437 w 211230"/>
                <a:gd name="connsiteY11" fmla="*/ 159544 h 228620"/>
                <a:gd name="connsiteX12" fmla="*/ 73819 w 211230"/>
                <a:gd name="connsiteY12" fmla="*/ 192882 h 228620"/>
                <a:gd name="connsiteX13" fmla="*/ 0 w 211230"/>
                <a:gd name="connsiteY13" fmla="*/ 45244 h 228620"/>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8119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47637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0975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75966"/>
                <a:gd name="connsiteY0" fmla="*/ 45244 h 192882"/>
                <a:gd name="connsiteX1" fmla="*/ 57150 w 175966"/>
                <a:gd name="connsiteY1" fmla="*/ 0 h 192882"/>
                <a:gd name="connsiteX2" fmla="*/ 164306 w 175966"/>
                <a:gd name="connsiteY2" fmla="*/ 107156 h 192882"/>
                <a:gd name="connsiteX3" fmla="*/ 159544 w 175966"/>
                <a:gd name="connsiteY3" fmla="*/ 128587 h 192882"/>
                <a:gd name="connsiteX4" fmla="*/ 126206 w 175966"/>
                <a:gd name="connsiteY4" fmla="*/ 104775 h 192882"/>
                <a:gd name="connsiteX5" fmla="*/ 166688 w 175966"/>
                <a:gd name="connsiteY5" fmla="*/ 176212 h 192882"/>
                <a:gd name="connsiteX6" fmla="*/ 116681 w 175966"/>
                <a:gd name="connsiteY6" fmla="*/ 128588 h 192882"/>
                <a:gd name="connsiteX7" fmla="*/ 140493 w 175966"/>
                <a:gd name="connsiteY7" fmla="*/ 190500 h 192882"/>
                <a:gd name="connsiteX8" fmla="*/ 109536 w 175966"/>
                <a:gd name="connsiteY8" fmla="*/ 166688 h 192882"/>
                <a:gd name="connsiteX9" fmla="*/ 102393 w 175966"/>
                <a:gd name="connsiteY9" fmla="*/ 152400 h 192882"/>
                <a:gd name="connsiteX10" fmla="*/ 104776 w 175966"/>
                <a:gd name="connsiteY10" fmla="*/ 190500 h 192882"/>
                <a:gd name="connsiteX11" fmla="*/ 71437 w 175966"/>
                <a:gd name="connsiteY11" fmla="*/ 159544 h 192882"/>
                <a:gd name="connsiteX12" fmla="*/ 73819 w 175966"/>
                <a:gd name="connsiteY12" fmla="*/ 192882 h 192882"/>
                <a:gd name="connsiteX13" fmla="*/ 0 w 175966"/>
                <a:gd name="connsiteY13" fmla="*/ 45244 h 192882"/>
                <a:gd name="connsiteX0" fmla="*/ 0 w 167424"/>
                <a:gd name="connsiteY0" fmla="*/ 45244 h 192882"/>
                <a:gd name="connsiteX1" fmla="*/ 57150 w 167424"/>
                <a:gd name="connsiteY1" fmla="*/ 0 h 192882"/>
                <a:gd name="connsiteX2" fmla="*/ 164306 w 167424"/>
                <a:gd name="connsiteY2" fmla="*/ 107156 h 192882"/>
                <a:gd name="connsiteX3" fmla="*/ 159544 w 167424"/>
                <a:gd name="connsiteY3" fmla="*/ 128587 h 192882"/>
                <a:gd name="connsiteX4" fmla="*/ 126206 w 167424"/>
                <a:gd name="connsiteY4" fmla="*/ 104775 h 192882"/>
                <a:gd name="connsiteX5" fmla="*/ 166688 w 167424"/>
                <a:gd name="connsiteY5" fmla="*/ 176212 h 192882"/>
                <a:gd name="connsiteX6" fmla="*/ 116681 w 167424"/>
                <a:gd name="connsiteY6" fmla="*/ 128588 h 192882"/>
                <a:gd name="connsiteX7" fmla="*/ 140493 w 167424"/>
                <a:gd name="connsiteY7" fmla="*/ 190500 h 192882"/>
                <a:gd name="connsiteX8" fmla="*/ 109536 w 167424"/>
                <a:gd name="connsiteY8" fmla="*/ 166688 h 192882"/>
                <a:gd name="connsiteX9" fmla="*/ 102393 w 167424"/>
                <a:gd name="connsiteY9" fmla="*/ 152400 h 192882"/>
                <a:gd name="connsiteX10" fmla="*/ 104776 w 167424"/>
                <a:gd name="connsiteY10" fmla="*/ 190500 h 192882"/>
                <a:gd name="connsiteX11" fmla="*/ 71437 w 167424"/>
                <a:gd name="connsiteY11" fmla="*/ 159544 h 192882"/>
                <a:gd name="connsiteX12" fmla="*/ 73819 w 167424"/>
                <a:gd name="connsiteY12" fmla="*/ 192882 h 192882"/>
                <a:gd name="connsiteX13" fmla="*/ 0 w 167424"/>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9544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69765"/>
                <a:gd name="connsiteY0" fmla="*/ 45244 h 192882"/>
                <a:gd name="connsiteX1" fmla="*/ 57150 w 169765"/>
                <a:gd name="connsiteY1" fmla="*/ 0 h 192882"/>
                <a:gd name="connsiteX2" fmla="*/ 164306 w 169765"/>
                <a:gd name="connsiteY2" fmla="*/ 107156 h 192882"/>
                <a:gd name="connsiteX3" fmla="*/ 159544 w 169765"/>
                <a:gd name="connsiteY3" fmla="*/ 128587 h 192882"/>
                <a:gd name="connsiteX4" fmla="*/ 126206 w 169765"/>
                <a:gd name="connsiteY4" fmla="*/ 104775 h 192882"/>
                <a:gd name="connsiteX5" fmla="*/ 169069 w 169765"/>
                <a:gd name="connsiteY5" fmla="*/ 178594 h 192882"/>
                <a:gd name="connsiteX6" fmla="*/ 116681 w 169765"/>
                <a:gd name="connsiteY6" fmla="*/ 128588 h 192882"/>
                <a:gd name="connsiteX7" fmla="*/ 140493 w 169765"/>
                <a:gd name="connsiteY7" fmla="*/ 190500 h 192882"/>
                <a:gd name="connsiteX8" fmla="*/ 109536 w 169765"/>
                <a:gd name="connsiteY8" fmla="*/ 166688 h 192882"/>
                <a:gd name="connsiteX9" fmla="*/ 102393 w 169765"/>
                <a:gd name="connsiteY9" fmla="*/ 152400 h 192882"/>
                <a:gd name="connsiteX10" fmla="*/ 104776 w 169765"/>
                <a:gd name="connsiteY10" fmla="*/ 190500 h 192882"/>
                <a:gd name="connsiteX11" fmla="*/ 71437 w 169765"/>
                <a:gd name="connsiteY11" fmla="*/ 159544 h 192882"/>
                <a:gd name="connsiteX12" fmla="*/ 73819 w 169765"/>
                <a:gd name="connsiteY12" fmla="*/ 192882 h 192882"/>
                <a:gd name="connsiteX13" fmla="*/ 0 w 169765"/>
                <a:gd name="connsiteY13" fmla="*/ 45244 h 192882"/>
                <a:gd name="connsiteX0" fmla="*/ 0 w 209911"/>
                <a:gd name="connsiteY0" fmla="*/ 45244 h 192882"/>
                <a:gd name="connsiteX1" fmla="*/ 57150 w 209911"/>
                <a:gd name="connsiteY1" fmla="*/ 0 h 192882"/>
                <a:gd name="connsiteX2" fmla="*/ 164306 w 209911"/>
                <a:gd name="connsiteY2" fmla="*/ 107156 h 192882"/>
                <a:gd name="connsiteX3" fmla="*/ 159544 w 209911"/>
                <a:gd name="connsiteY3" fmla="*/ 128587 h 192882"/>
                <a:gd name="connsiteX4" fmla="*/ 126206 w 209911"/>
                <a:gd name="connsiteY4" fmla="*/ 104775 h 192882"/>
                <a:gd name="connsiteX5" fmla="*/ 209550 w 209911"/>
                <a:gd name="connsiteY5" fmla="*/ 180975 h 192882"/>
                <a:gd name="connsiteX6" fmla="*/ 116681 w 209911"/>
                <a:gd name="connsiteY6" fmla="*/ 128588 h 192882"/>
                <a:gd name="connsiteX7" fmla="*/ 140493 w 209911"/>
                <a:gd name="connsiteY7" fmla="*/ 190500 h 192882"/>
                <a:gd name="connsiteX8" fmla="*/ 109536 w 209911"/>
                <a:gd name="connsiteY8" fmla="*/ 166688 h 192882"/>
                <a:gd name="connsiteX9" fmla="*/ 102393 w 209911"/>
                <a:gd name="connsiteY9" fmla="*/ 152400 h 192882"/>
                <a:gd name="connsiteX10" fmla="*/ 104776 w 209911"/>
                <a:gd name="connsiteY10" fmla="*/ 190500 h 192882"/>
                <a:gd name="connsiteX11" fmla="*/ 71437 w 209911"/>
                <a:gd name="connsiteY11" fmla="*/ 159544 h 192882"/>
                <a:gd name="connsiteX12" fmla="*/ 73819 w 209911"/>
                <a:gd name="connsiteY12" fmla="*/ 192882 h 192882"/>
                <a:gd name="connsiteX13" fmla="*/ 0 w 209911"/>
                <a:gd name="connsiteY13" fmla="*/ 45244 h 192882"/>
                <a:gd name="connsiteX0" fmla="*/ 0 w 210987"/>
                <a:gd name="connsiteY0" fmla="*/ 45244 h 192882"/>
                <a:gd name="connsiteX1" fmla="*/ 57150 w 210987"/>
                <a:gd name="connsiteY1" fmla="*/ 0 h 192882"/>
                <a:gd name="connsiteX2" fmla="*/ 164306 w 210987"/>
                <a:gd name="connsiteY2" fmla="*/ 107156 h 192882"/>
                <a:gd name="connsiteX3" fmla="*/ 159544 w 210987"/>
                <a:gd name="connsiteY3" fmla="*/ 128587 h 192882"/>
                <a:gd name="connsiteX4" fmla="*/ 126206 w 210987"/>
                <a:gd name="connsiteY4" fmla="*/ 104775 h 192882"/>
                <a:gd name="connsiteX5" fmla="*/ 209550 w 210987"/>
                <a:gd name="connsiteY5" fmla="*/ 180975 h 192882"/>
                <a:gd name="connsiteX6" fmla="*/ 116681 w 210987"/>
                <a:gd name="connsiteY6" fmla="*/ 128588 h 192882"/>
                <a:gd name="connsiteX7" fmla="*/ 140493 w 210987"/>
                <a:gd name="connsiteY7" fmla="*/ 190500 h 192882"/>
                <a:gd name="connsiteX8" fmla="*/ 109536 w 210987"/>
                <a:gd name="connsiteY8" fmla="*/ 166688 h 192882"/>
                <a:gd name="connsiteX9" fmla="*/ 102393 w 210987"/>
                <a:gd name="connsiteY9" fmla="*/ 152400 h 192882"/>
                <a:gd name="connsiteX10" fmla="*/ 104776 w 210987"/>
                <a:gd name="connsiteY10" fmla="*/ 190500 h 192882"/>
                <a:gd name="connsiteX11" fmla="*/ 71437 w 210987"/>
                <a:gd name="connsiteY11" fmla="*/ 159544 h 192882"/>
                <a:gd name="connsiteX12" fmla="*/ 73819 w 210987"/>
                <a:gd name="connsiteY12" fmla="*/ 192882 h 192882"/>
                <a:gd name="connsiteX13" fmla="*/ 0 w 210987"/>
                <a:gd name="connsiteY13" fmla="*/ 45244 h 192882"/>
                <a:gd name="connsiteX0" fmla="*/ 0 w 178407"/>
                <a:gd name="connsiteY0" fmla="*/ 45244 h 192882"/>
                <a:gd name="connsiteX1" fmla="*/ 57150 w 178407"/>
                <a:gd name="connsiteY1" fmla="*/ 0 h 192882"/>
                <a:gd name="connsiteX2" fmla="*/ 164306 w 178407"/>
                <a:gd name="connsiteY2" fmla="*/ 107156 h 192882"/>
                <a:gd name="connsiteX3" fmla="*/ 159544 w 178407"/>
                <a:gd name="connsiteY3" fmla="*/ 128587 h 192882"/>
                <a:gd name="connsiteX4" fmla="*/ 126206 w 178407"/>
                <a:gd name="connsiteY4" fmla="*/ 104775 h 192882"/>
                <a:gd name="connsiteX5" fmla="*/ 176212 w 178407"/>
                <a:gd name="connsiteY5" fmla="*/ 176212 h 192882"/>
                <a:gd name="connsiteX6" fmla="*/ 116681 w 178407"/>
                <a:gd name="connsiteY6" fmla="*/ 128588 h 192882"/>
                <a:gd name="connsiteX7" fmla="*/ 140493 w 178407"/>
                <a:gd name="connsiteY7" fmla="*/ 190500 h 192882"/>
                <a:gd name="connsiteX8" fmla="*/ 109536 w 178407"/>
                <a:gd name="connsiteY8" fmla="*/ 166688 h 192882"/>
                <a:gd name="connsiteX9" fmla="*/ 102393 w 178407"/>
                <a:gd name="connsiteY9" fmla="*/ 152400 h 192882"/>
                <a:gd name="connsiteX10" fmla="*/ 104776 w 178407"/>
                <a:gd name="connsiteY10" fmla="*/ 190500 h 192882"/>
                <a:gd name="connsiteX11" fmla="*/ 71437 w 178407"/>
                <a:gd name="connsiteY11" fmla="*/ 159544 h 192882"/>
                <a:gd name="connsiteX12" fmla="*/ 73819 w 178407"/>
                <a:gd name="connsiteY12" fmla="*/ 192882 h 192882"/>
                <a:gd name="connsiteX13" fmla="*/ 0 w 178407"/>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59544 w 169270"/>
                <a:gd name="connsiteY3" fmla="*/ 128587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69069 w 169270"/>
                <a:gd name="connsiteY3" fmla="*/ 130969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80975"/>
                <a:gd name="connsiteY0" fmla="*/ 45244 h 192882"/>
                <a:gd name="connsiteX1" fmla="*/ 57150 w 180975"/>
                <a:gd name="connsiteY1" fmla="*/ 0 h 192882"/>
                <a:gd name="connsiteX2" fmla="*/ 180975 w 180975"/>
                <a:gd name="connsiteY2" fmla="*/ 111919 h 192882"/>
                <a:gd name="connsiteX3" fmla="*/ 169069 w 180975"/>
                <a:gd name="connsiteY3" fmla="*/ 130969 h 192882"/>
                <a:gd name="connsiteX4" fmla="*/ 126206 w 180975"/>
                <a:gd name="connsiteY4" fmla="*/ 104775 h 192882"/>
                <a:gd name="connsiteX5" fmla="*/ 166687 w 180975"/>
                <a:gd name="connsiteY5" fmla="*/ 173831 h 192882"/>
                <a:gd name="connsiteX6" fmla="*/ 116681 w 180975"/>
                <a:gd name="connsiteY6" fmla="*/ 128588 h 192882"/>
                <a:gd name="connsiteX7" fmla="*/ 140493 w 180975"/>
                <a:gd name="connsiteY7" fmla="*/ 190500 h 192882"/>
                <a:gd name="connsiteX8" fmla="*/ 109536 w 180975"/>
                <a:gd name="connsiteY8" fmla="*/ 166688 h 192882"/>
                <a:gd name="connsiteX9" fmla="*/ 102393 w 180975"/>
                <a:gd name="connsiteY9" fmla="*/ 152400 h 192882"/>
                <a:gd name="connsiteX10" fmla="*/ 104776 w 180975"/>
                <a:gd name="connsiteY10" fmla="*/ 190500 h 192882"/>
                <a:gd name="connsiteX11" fmla="*/ 71437 w 180975"/>
                <a:gd name="connsiteY11" fmla="*/ 159544 h 192882"/>
                <a:gd name="connsiteX12" fmla="*/ 73819 w 180975"/>
                <a:gd name="connsiteY12" fmla="*/ 192882 h 192882"/>
                <a:gd name="connsiteX13" fmla="*/ 0 w 180975"/>
                <a:gd name="connsiteY13" fmla="*/ 45244 h 192882"/>
                <a:gd name="connsiteX0" fmla="*/ 0 w 223838"/>
                <a:gd name="connsiteY0" fmla="*/ 45244 h 192882"/>
                <a:gd name="connsiteX1" fmla="*/ 57150 w 223838"/>
                <a:gd name="connsiteY1" fmla="*/ 0 h 192882"/>
                <a:gd name="connsiteX2" fmla="*/ 223838 w 223838"/>
                <a:gd name="connsiteY2" fmla="*/ 80963 h 192882"/>
                <a:gd name="connsiteX3" fmla="*/ 169069 w 223838"/>
                <a:gd name="connsiteY3" fmla="*/ 130969 h 192882"/>
                <a:gd name="connsiteX4" fmla="*/ 126206 w 223838"/>
                <a:gd name="connsiteY4" fmla="*/ 104775 h 192882"/>
                <a:gd name="connsiteX5" fmla="*/ 166687 w 223838"/>
                <a:gd name="connsiteY5" fmla="*/ 173831 h 192882"/>
                <a:gd name="connsiteX6" fmla="*/ 116681 w 223838"/>
                <a:gd name="connsiteY6" fmla="*/ 128588 h 192882"/>
                <a:gd name="connsiteX7" fmla="*/ 140493 w 223838"/>
                <a:gd name="connsiteY7" fmla="*/ 190500 h 192882"/>
                <a:gd name="connsiteX8" fmla="*/ 109536 w 223838"/>
                <a:gd name="connsiteY8" fmla="*/ 166688 h 192882"/>
                <a:gd name="connsiteX9" fmla="*/ 102393 w 223838"/>
                <a:gd name="connsiteY9" fmla="*/ 152400 h 192882"/>
                <a:gd name="connsiteX10" fmla="*/ 104776 w 223838"/>
                <a:gd name="connsiteY10" fmla="*/ 190500 h 192882"/>
                <a:gd name="connsiteX11" fmla="*/ 71437 w 223838"/>
                <a:gd name="connsiteY11" fmla="*/ 159544 h 192882"/>
                <a:gd name="connsiteX12" fmla="*/ 73819 w 223838"/>
                <a:gd name="connsiteY12" fmla="*/ 192882 h 192882"/>
                <a:gd name="connsiteX13" fmla="*/ 0 w 223838"/>
                <a:gd name="connsiteY13" fmla="*/ 45244 h 192882"/>
                <a:gd name="connsiteX0" fmla="*/ 0 w 224017"/>
                <a:gd name="connsiteY0" fmla="*/ 45244 h 192882"/>
                <a:gd name="connsiteX1" fmla="*/ 57150 w 224017"/>
                <a:gd name="connsiteY1" fmla="*/ 0 h 192882"/>
                <a:gd name="connsiteX2" fmla="*/ 223838 w 224017"/>
                <a:gd name="connsiteY2" fmla="*/ 80963 h 192882"/>
                <a:gd name="connsiteX3" fmla="*/ 169069 w 224017"/>
                <a:gd name="connsiteY3" fmla="*/ 130969 h 192882"/>
                <a:gd name="connsiteX4" fmla="*/ 126206 w 224017"/>
                <a:gd name="connsiteY4" fmla="*/ 104775 h 192882"/>
                <a:gd name="connsiteX5" fmla="*/ 166687 w 224017"/>
                <a:gd name="connsiteY5" fmla="*/ 173831 h 192882"/>
                <a:gd name="connsiteX6" fmla="*/ 116681 w 224017"/>
                <a:gd name="connsiteY6" fmla="*/ 128588 h 192882"/>
                <a:gd name="connsiteX7" fmla="*/ 140493 w 224017"/>
                <a:gd name="connsiteY7" fmla="*/ 190500 h 192882"/>
                <a:gd name="connsiteX8" fmla="*/ 109536 w 224017"/>
                <a:gd name="connsiteY8" fmla="*/ 166688 h 192882"/>
                <a:gd name="connsiteX9" fmla="*/ 102393 w 224017"/>
                <a:gd name="connsiteY9" fmla="*/ 152400 h 192882"/>
                <a:gd name="connsiteX10" fmla="*/ 104776 w 224017"/>
                <a:gd name="connsiteY10" fmla="*/ 190500 h 192882"/>
                <a:gd name="connsiteX11" fmla="*/ 71437 w 224017"/>
                <a:gd name="connsiteY11" fmla="*/ 159544 h 192882"/>
                <a:gd name="connsiteX12" fmla="*/ 73819 w 224017"/>
                <a:gd name="connsiteY12" fmla="*/ 192882 h 192882"/>
                <a:gd name="connsiteX13" fmla="*/ 0 w 224017"/>
                <a:gd name="connsiteY13" fmla="*/ 45244 h 192882"/>
                <a:gd name="connsiteX0" fmla="*/ 0 w 224086"/>
                <a:gd name="connsiteY0" fmla="*/ 45244 h 192882"/>
                <a:gd name="connsiteX1" fmla="*/ 57150 w 224086"/>
                <a:gd name="connsiteY1" fmla="*/ 0 h 192882"/>
                <a:gd name="connsiteX2" fmla="*/ 223838 w 224086"/>
                <a:gd name="connsiteY2" fmla="*/ 80963 h 192882"/>
                <a:gd name="connsiteX3" fmla="*/ 169069 w 224086"/>
                <a:gd name="connsiteY3" fmla="*/ 130969 h 192882"/>
                <a:gd name="connsiteX4" fmla="*/ 126206 w 224086"/>
                <a:gd name="connsiteY4" fmla="*/ 104775 h 192882"/>
                <a:gd name="connsiteX5" fmla="*/ 166687 w 224086"/>
                <a:gd name="connsiteY5" fmla="*/ 173831 h 192882"/>
                <a:gd name="connsiteX6" fmla="*/ 116681 w 224086"/>
                <a:gd name="connsiteY6" fmla="*/ 128588 h 192882"/>
                <a:gd name="connsiteX7" fmla="*/ 140493 w 224086"/>
                <a:gd name="connsiteY7" fmla="*/ 190500 h 192882"/>
                <a:gd name="connsiteX8" fmla="*/ 109536 w 224086"/>
                <a:gd name="connsiteY8" fmla="*/ 166688 h 192882"/>
                <a:gd name="connsiteX9" fmla="*/ 102393 w 224086"/>
                <a:gd name="connsiteY9" fmla="*/ 152400 h 192882"/>
                <a:gd name="connsiteX10" fmla="*/ 104776 w 224086"/>
                <a:gd name="connsiteY10" fmla="*/ 190500 h 192882"/>
                <a:gd name="connsiteX11" fmla="*/ 71437 w 224086"/>
                <a:gd name="connsiteY11" fmla="*/ 159544 h 192882"/>
                <a:gd name="connsiteX12" fmla="*/ 73819 w 224086"/>
                <a:gd name="connsiteY12" fmla="*/ 192882 h 192882"/>
                <a:gd name="connsiteX13" fmla="*/ 0 w 224086"/>
                <a:gd name="connsiteY13" fmla="*/ 45244 h 192882"/>
                <a:gd name="connsiteX0" fmla="*/ 0 w 180464"/>
                <a:gd name="connsiteY0" fmla="*/ 45244 h 192882"/>
                <a:gd name="connsiteX1" fmla="*/ 57150 w 180464"/>
                <a:gd name="connsiteY1" fmla="*/ 0 h 192882"/>
                <a:gd name="connsiteX2" fmla="*/ 157163 w 180464"/>
                <a:gd name="connsiteY2" fmla="*/ 97632 h 192882"/>
                <a:gd name="connsiteX3" fmla="*/ 169069 w 180464"/>
                <a:gd name="connsiteY3" fmla="*/ 130969 h 192882"/>
                <a:gd name="connsiteX4" fmla="*/ 126206 w 180464"/>
                <a:gd name="connsiteY4" fmla="*/ 104775 h 192882"/>
                <a:gd name="connsiteX5" fmla="*/ 166687 w 180464"/>
                <a:gd name="connsiteY5" fmla="*/ 173831 h 192882"/>
                <a:gd name="connsiteX6" fmla="*/ 116681 w 180464"/>
                <a:gd name="connsiteY6" fmla="*/ 128588 h 192882"/>
                <a:gd name="connsiteX7" fmla="*/ 140493 w 180464"/>
                <a:gd name="connsiteY7" fmla="*/ 190500 h 192882"/>
                <a:gd name="connsiteX8" fmla="*/ 109536 w 180464"/>
                <a:gd name="connsiteY8" fmla="*/ 166688 h 192882"/>
                <a:gd name="connsiteX9" fmla="*/ 102393 w 180464"/>
                <a:gd name="connsiteY9" fmla="*/ 152400 h 192882"/>
                <a:gd name="connsiteX10" fmla="*/ 104776 w 180464"/>
                <a:gd name="connsiteY10" fmla="*/ 190500 h 192882"/>
                <a:gd name="connsiteX11" fmla="*/ 71437 w 180464"/>
                <a:gd name="connsiteY11" fmla="*/ 159544 h 192882"/>
                <a:gd name="connsiteX12" fmla="*/ 73819 w 180464"/>
                <a:gd name="connsiteY12" fmla="*/ 192882 h 192882"/>
                <a:gd name="connsiteX13" fmla="*/ 0 w 180464"/>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91100"/>
                <a:gd name="connsiteY0" fmla="*/ 45244 h 192882"/>
                <a:gd name="connsiteX1" fmla="*/ 57150 w 191100"/>
                <a:gd name="connsiteY1" fmla="*/ 0 h 192882"/>
                <a:gd name="connsiteX2" fmla="*/ 173832 w 191100"/>
                <a:gd name="connsiteY2" fmla="*/ 102394 h 192882"/>
                <a:gd name="connsiteX3" fmla="*/ 169069 w 191100"/>
                <a:gd name="connsiteY3" fmla="*/ 130969 h 192882"/>
                <a:gd name="connsiteX4" fmla="*/ 126206 w 191100"/>
                <a:gd name="connsiteY4" fmla="*/ 104775 h 192882"/>
                <a:gd name="connsiteX5" fmla="*/ 166687 w 191100"/>
                <a:gd name="connsiteY5" fmla="*/ 173831 h 192882"/>
                <a:gd name="connsiteX6" fmla="*/ 116681 w 191100"/>
                <a:gd name="connsiteY6" fmla="*/ 128588 h 192882"/>
                <a:gd name="connsiteX7" fmla="*/ 140493 w 191100"/>
                <a:gd name="connsiteY7" fmla="*/ 190500 h 192882"/>
                <a:gd name="connsiteX8" fmla="*/ 109536 w 191100"/>
                <a:gd name="connsiteY8" fmla="*/ 166688 h 192882"/>
                <a:gd name="connsiteX9" fmla="*/ 102393 w 191100"/>
                <a:gd name="connsiteY9" fmla="*/ 152400 h 192882"/>
                <a:gd name="connsiteX10" fmla="*/ 104776 w 191100"/>
                <a:gd name="connsiteY10" fmla="*/ 190500 h 192882"/>
                <a:gd name="connsiteX11" fmla="*/ 71437 w 191100"/>
                <a:gd name="connsiteY11" fmla="*/ 159544 h 192882"/>
                <a:gd name="connsiteX12" fmla="*/ 73819 w 191100"/>
                <a:gd name="connsiteY12" fmla="*/ 192882 h 192882"/>
                <a:gd name="connsiteX13" fmla="*/ 0 w 191100"/>
                <a:gd name="connsiteY13" fmla="*/ 45244 h 192882"/>
                <a:gd name="connsiteX0" fmla="*/ 0 w 182904"/>
                <a:gd name="connsiteY0" fmla="*/ 45244 h 192882"/>
                <a:gd name="connsiteX1" fmla="*/ 57150 w 182904"/>
                <a:gd name="connsiteY1" fmla="*/ 0 h 192882"/>
                <a:gd name="connsiteX2" fmla="*/ 173832 w 182904"/>
                <a:gd name="connsiteY2" fmla="*/ 102394 h 192882"/>
                <a:gd name="connsiteX3" fmla="*/ 169069 w 182904"/>
                <a:gd name="connsiteY3" fmla="*/ 130969 h 192882"/>
                <a:gd name="connsiteX4" fmla="*/ 126206 w 182904"/>
                <a:gd name="connsiteY4" fmla="*/ 104775 h 192882"/>
                <a:gd name="connsiteX5" fmla="*/ 166687 w 182904"/>
                <a:gd name="connsiteY5" fmla="*/ 173831 h 192882"/>
                <a:gd name="connsiteX6" fmla="*/ 116681 w 182904"/>
                <a:gd name="connsiteY6" fmla="*/ 128588 h 192882"/>
                <a:gd name="connsiteX7" fmla="*/ 140493 w 182904"/>
                <a:gd name="connsiteY7" fmla="*/ 190500 h 192882"/>
                <a:gd name="connsiteX8" fmla="*/ 109536 w 182904"/>
                <a:gd name="connsiteY8" fmla="*/ 166688 h 192882"/>
                <a:gd name="connsiteX9" fmla="*/ 102393 w 182904"/>
                <a:gd name="connsiteY9" fmla="*/ 152400 h 192882"/>
                <a:gd name="connsiteX10" fmla="*/ 104776 w 182904"/>
                <a:gd name="connsiteY10" fmla="*/ 190500 h 192882"/>
                <a:gd name="connsiteX11" fmla="*/ 71437 w 182904"/>
                <a:gd name="connsiteY11" fmla="*/ 159544 h 192882"/>
                <a:gd name="connsiteX12" fmla="*/ 73819 w 182904"/>
                <a:gd name="connsiteY12" fmla="*/ 192882 h 192882"/>
                <a:gd name="connsiteX13" fmla="*/ 0 w 182904"/>
                <a:gd name="connsiteY13" fmla="*/ 45244 h 192882"/>
                <a:gd name="connsiteX0" fmla="*/ 0 w 183453"/>
                <a:gd name="connsiteY0" fmla="*/ 45244 h 192882"/>
                <a:gd name="connsiteX1" fmla="*/ 57150 w 183453"/>
                <a:gd name="connsiteY1" fmla="*/ 0 h 192882"/>
                <a:gd name="connsiteX2" fmla="*/ 173832 w 183453"/>
                <a:gd name="connsiteY2" fmla="*/ 102394 h 192882"/>
                <a:gd name="connsiteX3" fmla="*/ 171450 w 183453"/>
                <a:gd name="connsiteY3" fmla="*/ 140494 h 192882"/>
                <a:gd name="connsiteX4" fmla="*/ 126206 w 183453"/>
                <a:gd name="connsiteY4" fmla="*/ 104775 h 192882"/>
                <a:gd name="connsiteX5" fmla="*/ 166687 w 183453"/>
                <a:gd name="connsiteY5" fmla="*/ 173831 h 192882"/>
                <a:gd name="connsiteX6" fmla="*/ 116681 w 183453"/>
                <a:gd name="connsiteY6" fmla="*/ 128588 h 192882"/>
                <a:gd name="connsiteX7" fmla="*/ 140493 w 183453"/>
                <a:gd name="connsiteY7" fmla="*/ 190500 h 192882"/>
                <a:gd name="connsiteX8" fmla="*/ 109536 w 183453"/>
                <a:gd name="connsiteY8" fmla="*/ 166688 h 192882"/>
                <a:gd name="connsiteX9" fmla="*/ 102393 w 183453"/>
                <a:gd name="connsiteY9" fmla="*/ 152400 h 192882"/>
                <a:gd name="connsiteX10" fmla="*/ 104776 w 183453"/>
                <a:gd name="connsiteY10" fmla="*/ 190500 h 192882"/>
                <a:gd name="connsiteX11" fmla="*/ 71437 w 183453"/>
                <a:gd name="connsiteY11" fmla="*/ 159544 h 192882"/>
                <a:gd name="connsiteX12" fmla="*/ 73819 w 183453"/>
                <a:gd name="connsiteY12" fmla="*/ 192882 h 192882"/>
                <a:gd name="connsiteX13" fmla="*/ 0 w 183453"/>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0493 w 185797"/>
                <a:gd name="connsiteY7" fmla="*/ 190500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7637 w 185797"/>
                <a:gd name="connsiteY7" fmla="*/ 180975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2874 w 185797"/>
                <a:gd name="connsiteY7" fmla="*/ 185738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5797" h="192882">
                  <a:moveTo>
                    <a:pt x="0" y="45244"/>
                  </a:moveTo>
                  <a:lnTo>
                    <a:pt x="57150" y="0"/>
                  </a:lnTo>
                  <a:cubicBezTo>
                    <a:pt x="96044" y="34131"/>
                    <a:pt x="132557" y="73026"/>
                    <a:pt x="173832" y="102394"/>
                  </a:cubicBezTo>
                  <a:cubicBezTo>
                    <a:pt x="196057" y="138113"/>
                    <a:pt x="182562" y="128587"/>
                    <a:pt x="171450" y="140494"/>
                  </a:cubicBezTo>
                  <a:lnTo>
                    <a:pt x="126206" y="104775"/>
                  </a:lnTo>
                  <a:cubicBezTo>
                    <a:pt x="136525" y="126206"/>
                    <a:pt x="180246" y="160055"/>
                    <a:pt x="166687" y="173831"/>
                  </a:cubicBezTo>
                  <a:cubicBezTo>
                    <a:pt x="150994" y="189775"/>
                    <a:pt x="130572" y="129779"/>
                    <a:pt x="116681" y="128588"/>
                  </a:cubicBezTo>
                  <a:cubicBezTo>
                    <a:pt x="102790" y="127397"/>
                    <a:pt x="148828" y="177007"/>
                    <a:pt x="142874" y="185738"/>
                  </a:cubicBezTo>
                  <a:cubicBezTo>
                    <a:pt x="139234" y="191076"/>
                    <a:pt x="116283" y="172244"/>
                    <a:pt x="109536" y="166688"/>
                  </a:cubicBezTo>
                  <a:cubicBezTo>
                    <a:pt x="102789" y="161132"/>
                    <a:pt x="104774" y="157163"/>
                    <a:pt x="102393" y="152400"/>
                  </a:cubicBezTo>
                  <a:cubicBezTo>
                    <a:pt x="103187" y="165100"/>
                    <a:pt x="115889" y="182562"/>
                    <a:pt x="104776" y="190500"/>
                  </a:cubicBezTo>
                  <a:cubicBezTo>
                    <a:pt x="99617" y="191691"/>
                    <a:pt x="77787" y="159147"/>
                    <a:pt x="71437" y="159544"/>
                  </a:cubicBezTo>
                  <a:cubicBezTo>
                    <a:pt x="72231" y="170657"/>
                    <a:pt x="87313" y="177007"/>
                    <a:pt x="73819" y="192882"/>
                  </a:cubicBezTo>
                  <a:cubicBezTo>
                    <a:pt x="21432" y="153194"/>
                    <a:pt x="23812" y="92075"/>
                    <a:pt x="0" y="45244"/>
                  </a:cubicBezTo>
                  <a:close/>
                </a:path>
              </a:pathLst>
            </a:custGeom>
            <a:noFill/>
            <a:ln w="12700" cap="flat" cmpd="sng" algn="ctr">
              <a:noFill/>
              <a:prstDash val="solid"/>
              <a:miter lim="800000"/>
            </a:ln>
            <a:effectLst/>
          </p:spPr>
          <p:txBody>
            <a:bodyPr rtlCol="0" anchor="ctr"/>
            <a:lstStyle/>
            <a:p>
              <a:pPr algn="ctr" defTabSz="457200">
                <a:defRPr/>
              </a:pPr>
              <a:endParaRPr lang="en-US" sz="1530" kern="0" dirty="0">
                <a:solidFill>
                  <a:prstClr val="white"/>
                </a:solidFill>
                <a:latin typeface="Calibri" panose="020F0502020204030204"/>
              </a:endParaRPr>
            </a:p>
          </p:txBody>
        </p:sp>
        <p:sp>
          <p:nvSpPr>
            <p:cNvPr id="90" name="Freeform: Shape 101">
              <a:extLst>
                <a:ext uri="{FF2B5EF4-FFF2-40B4-BE49-F238E27FC236}">
                  <a16:creationId xmlns:a16="http://schemas.microsoft.com/office/drawing/2014/main" id="{AFDC1122-8429-D9BF-C994-EF3B81610EC1}"/>
                </a:ext>
              </a:extLst>
            </p:cNvPr>
            <p:cNvSpPr/>
            <p:nvPr/>
          </p:nvSpPr>
          <p:spPr>
            <a:xfrm rot="6345793" flipH="1">
              <a:off x="1311332" y="3808584"/>
              <a:ext cx="383561" cy="774839"/>
            </a:xfrm>
            <a:custGeom>
              <a:avLst/>
              <a:gdLst>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170940 w 170940"/>
                <a:gd name="connsiteY0" fmla="*/ 0 h 514350"/>
                <a:gd name="connsiteX1" fmla="*/ 0 w 170940"/>
                <a:gd name="connsiteY1" fmla="*/ 475832 h 514350"/>
                <a:gd name="connsiteX2" fmla="*/ 132840 w 170940"/>
                <a:gd name="connsiteY2" fmla="*/ 514350 h 514350"/>
                <a:gd name="connsiteX3" fmla="*/ 170940 w 170940"/>
                <a:gd name="connsiteY3" fmla="*/ 0 h 514350"/>
                <a:gd name="connsiteX0" fmla="*/ 170940 w 170940"/>
                <a:gd name="connsiteY0" fmla="*/ 0 h 488858"/>
                <a:gd name="connsiteX1" fmla="*/ 0 w 170940"/>
                <a:gd name="connsiteY1" fmla="*/ 475832 h 488858"/>
                <a:gd name="connsiteX2" fmla="*/ 106543 w 170940"/>
                <a:gd name="connsiteY2" fmla="*/ 488858 h 488858"/>
                <a:gd name="connsiteX3" fmla="*/ 170940 w 170940"/>
                <a:gd name="connsiteY3" fmla="*/ 0 h 488858"/>
              </a:gdLst>
              <a:ahLst/>
              <a:cxnLst>
                <a:cxn ang="0">
                  <a:pos x="connsiteX0" y="connsiteY0"/>
                </a:cxn>
                <a:cxn ang="0">
                  <a:pos x="connsiteX1" y="connsiteY1"/>
                </a:cxn>
                <a:cxn ang="0">
                  <a:pos x="connsiteX2" y="connsiteY2"/>
                </a:cxn>
                <a:cxn ang="0">
                  <a:pos x="connsiteX3" y="connsiteY3"/>
                </a:cxn>
              </a:cxnLst>
              <a:rect l="l" t="t" r="r" b="b"/>
              <a:pathLst>
                <a:path w="170940" h="488858">
                  <a:moveTo>
                    <a:pt x="170940" y="0"/>
                  </a:moveTo>
                  <a:cubicBezTo>
                    <a:pt x="48703" y="142875"/>
                    <a:pt x="50800" y="309144"/>
                    <a:pt x="0" y="475832"/>
                  </a:cubicBezTo>
                  <a:cubicBezTo>
                    <a:pt x="57150" y="461544"/>
                    <a:pt x="49393" y="465046"/>
                    <a:pt x="106543" y="488858"/>
                  </a:cubicBezTo>
                  <a:lnTo>
                    <a:pt x="170940" y="0"/>
                  </a:lnTo>
                  <a:close/>
                </a:path>
              </a:pathLst>
            </a:custGeom>
            <a:no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64" name="Freeform: Shape 14338">
              <a:extLst>
                <a:ext uri="{FF2B5EF4-FFF2-40B4-BE49-F238E27FC236}">
                  <a16:creationId xmlns:a16="http://schemas.microsoft.com/office/drawing/2014/main" id="{1521B149-9854-1AA6-8F07-8776D9368FD8}"/>
                </a:ext>
              </a:extLst>
            </p:cNvPr>
            <p:cNvSpPr/>
            <p:nvPr/>
          </p:nvSpPr>
          <p:spPr>
            <a:xfrm>
              <a:off x="1548228" y="3975370"/>
              <a:ext cx="181634" cy="990333"/>
            </a:xfrm>
            <a:custGeom>
              <a:avLst/>
              <a:gdLst>
                <a:gd name="connsiteX0" fmla="*/ 47625 w 180975"/>
                <a:gd name="connsiteY0" fmla="*/ 42862 h 523875"/>
                <a:gd name="connsiteX1" fmla="*/ 0 w 180975"/>
                <a:gd name="connsiteY1" fmla="*/ 461962 h 523875"/>
                <a:gd name="connsiteX2" fmla="*/ 95250 w 180975"/>
                <a:gd name="connsiteY2" fmla="*/ 523875 h 523875"/>
                <a:gd name="connsiteX3" fmla="*/ 180975 w 180975"/>
                <a:gd name="connsiteY3" fmla="*/ 452437 h 523875"/>
                <a:gd name="connsiteX4" fmla="*/ 128588 w 180975"/>
                <a:gd name="connsiteY4" fmla="*/ 57150 h 523875"/>
                <a:gd name="connsiteX5" fmla="*/ 90488 w 180975"/>
                <a:gd name="connsiteY5" fmla="*/ 0 h 523875"/>
                <a:gd name="connsiteX6" fmla="*/ 47625 w 180975"/>
                <a:gd name="connsiteY6" fmla="*/ 42862 h 52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975" h="523875">
                  <a:moveTo>
                    <a:pt x="47625" y="42862"/>
                  </a:moveTo>
                  <a:lnTo>
                    <a:pt x="0" y="461962"/>
                  </a:lnTo>
                  <a:lnTo>
                    <a:pt x="95250" y="523875"/>
                  </a:lnTo>
                  <a:lnTo>
                    <a:pt x="180975" y="452437"/>
                  </a:lnTo>
                  <a:lnTo>
                    <a:pt x="128588" y="57150"/>
                  </a:lnTo>
                  <a:lnTo>
                    <a:pt x="90488" y="0"/>
                  </a:lnTo>
                  <a:lnTo>
                    <a:pt x="47625" y="42862"/>
                  </a:lnTo>
                  <a:close/>
                </a:path>
              </a:pathLst>
            </a:custGeom>
            <a:solidFill>
              <a:srgbClr val="249DD9"/>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65" name="Freeform: Shape 14335">
              <a:extLst>
                <a:ext uri="{FF2B5EF4-FFF2-40B4-BE49-F238E27FC236}">
                  <a16:creationId xmlns:a16="http://schemas.microsoft.com/office/drawing/2014/main" id="{A0F37F2C-EC08-B060-CA07-9C2BFCC091E3}"/>
                </a:ext>
              </a:extLst>
            </p:cNvPr>
            <p:cNvSpPr/>
            <p:nvPr/>
          </p:nvSpPr>
          <p:spPr>
            <a:xfrm>
              <a:off x="1416765" y="3941481"/>
              <a:ext cx="429985" cy="250911"/>
            </a:xfrm>
            <a:custGeom>
              <a:avLst/>
              <a:gdLst>
                <a:gd name="connsiteX0" fmla="*/ 0 w 464344"/>
                <a:gd name="connsiteY0" fmla="*/ 42862 h 100012"/>
                <a:gd name="connsiteX1" fmla="*/ 180975 w 464344"/>
                <a:gd name="connsiteY1" fmla="*/ 95250 h 100012"/>
                <a:gd name="connsiteX2" fmla="*/ 204787 w 464344"/>
                <a:gd name="connsiteY2" fmla="*/ 71437 h 100012"/>
                <a:gd name="connsiteX3" fmla="*/ 309562 w 464344"/>
                <a:gd name="connsiteY3" fmla="*/ 100012 h 100012"/>
                <a:gd name="connsiteX4" fmla="*/ 464344 w 464344"/>
                <a:gd name="connsiteY4" fmla="*/ 19050 h 100012"/>
                <a:gd name="connsiteX5" fmla="*/ 254794 w 464344"/>
                <a:gd name="connsiteY5" fmla="*/ 0 h 100012"/>
                <a:gd name="connsiteX6" fmla="*/ 0 w 464344"/>
                <a:gd name="connsiteY6" fmla="*/ 42862 h 100012"/>
                <a:gd name="connsiteX0" fmla="*/ 0 w 482017"/>
                <a:gd name="connsiteY0" fmla="*/ 26137 h 100012"/>
                <a:gd name="connsiteX1" fmla="*/ 198648 w 482017"/>
                <a:gd name="connsiteY1" fmla="*/ 95250 h 100012"/>
                <a:gd name="connsiteX2" fmla="*/ 222460 w 482017"/>
                <a:gd name="connsiteY2" fmla="*/ 71437 h 100012"/>
                <a:gd name="connsiteX3" fmla="*/ 327235 w 482017"/>
                <a:gd name="connsiteY3" fmla="*/ 100012 h 100012"/>
                <a:gd name="connsiteX4" fmla="*/ 482017 w 482017"/>
                <a:gd name="connsiteY4" fmla="*/ 19050 h 100012"/>
                <a:gd name="connsiteX5" fmla="*/ 272467 w 482017"/>
                <a:gd name="connsiteY5" fmla="*/ 0 h 100012"/>
                <a:gd name="connsiteX6" fmla="*/ 0 w 482017"/>
                <a:gd name="connsiteY6" fmla="*/ 26137 h 100012"/>
                <a:gd name="connsiteX0" fmla="*/ 0 w 482017"/>
                <a:gd name="connsiteY0" fmla="*/ 26137 h 100012"/>
                <a:gd name="connsiteX1" fmla="*/ 151519 w 482017"/>
                <a:gd name="connsiteY1" fmla="*/ 96644 h 100012"/>
                <a:gd name="connsiteX2" fmla="*/ 222460 w 482017"/>
                <a:gd name="connsiteY2" fmla="*/ 71437 h 100012"/>
                <a:gd name="connsiteX3" fmla="*/ 327235 w 482017"/>
                <a:gd name="connsiteY3" fmla="*/ 100012 h 100012"/>
                <a:gd name="connsiteX4" fmla="*/ 482017 w 482017"/>
                <a:gd name="connsiteY4" fmla="*/ 19050 h 100012"/>
                <a:gd name="connsiteX5" fmla="*/ 272467 w 482017"/>
                <a:gd name="connsiteY5" fmla="*/ 0 h 100012"/>
                <a:gd name="connsiteX6" fmla="*/ 0 w 482017"/>
                <a:gd name="connsiteY6" fmla="*/ 26137 h 100012"/>
                <a:gd name="connsiteX0" fmla="*/ 0 w 482017"/>
                <a:gd name="connsiteY0" fmla="*/ 26137 h 96644"/>
                <a:gd name="connsiteX1" fmla="*/ 151519 w 482017"/>
                <a:gd name="connsiteY1" fmla="*/ 96644 h 96644"/>
                <a:gd name="connsiteX2" fmla="*/ 222460 w 482017"/>
                <a:gd name="connsiteY2" fmla="*/ 71437 h 96644"/>
                <a:gd name="connsiteX3" fmla="*/ 336071 w 482017"/>
                <a:gd name="connsiteY3" fmla="*/ 93043 h 96644"/>
                <a:gd name="connsiteX4" fmla="*/ 482017 w 482017"/>
                <a:gd name="connsiteY4" fmla="*/ 19050 h 96644"/>
                <a:gd name="connsiteX5" fmla="*/ 272467 w 482017"/>
                <a:gd name="connsiteY5" fmla="*/ 0 h 96644"/>
                <a:gd name="connsiteX6" fmla="*/ 0 w 482017"/>
                <a:gd name="connsiteY6" fmla="*/ 26137 h 96644"/>
                <a:gd name="connsiteX0" fmla="*/ 0 w 473180"/>
                <a:gd name="connsiteY0" fmla="*/ 26137 h 96644"/>
                <a:gd name="connsiteX1" fmla="*/ 151519 w 473180"/>
                <a:gd name="connsiteY1" fmla="*/ 96644 h 96644"/>
                <a:gd name="connsiteX2" fmla="*/ 222460 w 473180"/>
                <a:gd name="connsiteY2" fmla="*/ 71437 h 96644"/>
                <a:gd name="connsiteX3" fmla="*/ 336071 w 473180"/>
                <a:gd name="connsiteY3" fmla="*/ 93043 h 96644"/>
                <a:gd name="connsiteX4" fmla="*/ 473180 w 473180"/>
                <a:gd name="connsiteY4" fmla="*/ 19050 h 96644"/>
                <a:gd name="connsiteX5" fmla="*/ 272467 w 473180"/>
                <a:gd name="connsiteY5" fmla="*/ 0 h 96644"/>
                <a:gd name="connsiteX6" fmla="*/ 0 w 473180"/>
                <a:gd name="connsiteY6" fmla="*/ 26137 h 96644"/>
                <a:gd name="connsiteX0" fmla="*/ 0 w 473180"/>
                <a:gd name="connsiteY0" fmla="*/ 26137 h 96644"/>
                <a:gd name="connsiteX1" fmla="*/ 151519 w 473180"/>
                <a:gd name="connsiteY1" fmla="*/ 96644 h 96644"/>
                <a:gd name="connsiteX2" fmla="*/ 243079 w 473180"/>
                <a:gd name="connsiteY2" fmla="*/ 70044 h 96644"/>
                <a:gd name="connsiteX3" fmla="*/ 336071 w 473180"/>
                <a:gd name="connsiteY3" fmla="*/ 93043 h 96644"/>
                <a:gd name="connsiteX4" fmla="*/ 473180 w 473180"/>
                <a:gd name="connsiteY4" fmla="*/ 19050 h 96644"/>
                <a:gd name="connsiteX5" fmla="*/ 272467 w 473180"/>
                <a:gd name="connsiteY5" fmla="*/ 0 h 96644"/>
                <a:gd name="connsiteX6" fmla="*/ 0 w 473180"/>
                <a:gd name="connsiteY6" fmla="*/ 26137 h 96644"/>
                <a:gd name="connsiteX0" fmla="*/ 0 w 422124"/>
                <a:gd name="connsiteY0" fmla="*/ 18704 h 96644"/>
                <a:gd name="connsiteX1" fmla="*/ 100463 w 422124"/>
                <a:gd name="connsiteY1" fmla="*/ 96644 h 96644"/>
                <a:gd name="connsiteX2" fmla="*/ 192023 w 422124"/>
                <a:gd name="connsiteY2" fmla="*/ 70044 h 96644"/>
                <a:gd name="connsiteX3" fmla="*/ 285015 w 422124"/>
                <a:gd name="connsiteY3" fmla="*/ 93043 h 96644"/>
                <a:gd name="connsiteX4" fmla="*/ 422124 w 422124"/>
                <a:gd name="connsiteY4" fmla="*/ 19050 h 96644"/>
                <a:gd name="connsiteX5" fmla="*/ 221411 w 422124"/>
                <a:gd name="connsiteY5" fmla="*/ 0 h 96644"/>
                <a:gd name="connsiteX6" fmla="*/ 0 w 422124"/>
                <a:gd name="connsiteY6" fmla="*/ 18704 h 96644"/>
                <a:gd name="connsiteX0" fmla="*/ 0 w 374996"/>
                <a:gd name="connsiteY0" fmla="*/ 18704 h 96644"/>
                <a:gd name="connsiteX1" fmla="*/ 100463 w 374996"/>
                <a:gd name="connsiteY1" fmla="*/ 96644 h 96644"/>
                <a:gd name="connsiteX2" fmla="*/ 192023 w 374996"/>
                <a:gd name="connsiteY2" fmla="*/ 70044 h 96644"/>
                <a:gd name="connsiteX3" fmla="*/ 285015 w 374996"/>
                <a:gd name="connsiteY3" fmla="*/ 93043 h 96644"/>
                <a:gd name="connsiteX4" fmla="*/ 374996 w 374996"/>
                <a:gd name="connsiteY4" fmla="*/ 13475 h 96644"/>
                <a:gd name="connsiteX5" fmla="*/ 221411 w 374996"/>
                <a:gd name="connsiteY5" fmla="*/ 0 h 96644"/>
                <a:gd name="connsiteX6" fmla="*/ 0 w 374996"/>
                <a:gd name="connsiteY6" fmla="*/ 18704 h 96644"/>
                <a:gd name="connsiteX0" fmla="*/ 0 w 374996"/>
                <a:gd name="connsiteY0" fmla="*/ 18704 h 96644"/>
                <a:gd name="connsiteX1" fmla="*/ 100463 w 374996"/>
                <a:gd name="connsiteY1" fmla="*/ 96644 h 96644"/>
                <a:gd name="connsiteX2" fmla="*/ 195950 w 374996"/>
                <a:gd name="connsiteY2" fmla="*/ 40310 h 96644"/>
                <a:gd name="connsiteX3" fmla="*/ 285015 w 374996"/>
                <a:gd name="connsiteY3" fmla="*/ 93043 h 96644"/>
                <a:gd name="connsiteX4" fmla="*/ 374996 w 374996"/>
                <a:gd name="connsiteY4" fmla="*/ 13475 h 96644"/>
                <a:gd name="connsiteX5" fmla="*/ 221411 w 374996"/>
                <a:gd name="connsiteY5" fmla="*/ 0 h 96644"/>
                <a:gd name="connsiteX6" fmla="*/ 0 w 374996"/>
                <a:gd name="connsiteY6" fmla="*/ 18704 h 96644"/>
                <a:gd name="connsiteX0" fmla="*/ 0 w 374996"/>
                <a:gd name="connsiteY0" fmla="*/ 18704 h 93043"/>
                <a:gd name="connsiteX1" fmla="*/ 96536 w 374996"/>
                <a:gd name="connsiteY1" fmla="*/ 72485 h 93043"/>
                <a:gd name="connsiteX2" fmla="*/ 195950 w 374996"/>
                <a:gd name="connsiteY2" fmla="*/ 40310 h 93043"/>
                <a:gd name="connsiteX3" fmla="*/ 285015 w 374996"/>
                <a:gd name="connsiteY3" fmla="*/ 93043 h 93043"/>
                <a:gd name="connsiteX4" fmla="*/ 374996 w 374996"/>
                <a:gd name="connsiteY4" fmla="*/ 13475 h 93043"/>
                <a:gd name="connsiteX5" fmla="*/ 221411 w 374996"/>
                <a:gd name="connsiteY5" fmla="*/ 0 h 93043"/>
                <a:gd name="connsiteX6" fmla="*/ 0 w 374996"/>
                <a:gd name="connsiteY6" fmla="*/ 18704 h 93043"/>
                <a:gd name="connsiteX0" fmla="*/ 0 w 374996"/>
                <a:gd name="connsiteY0" fmla="*/ 18704 h 76318"/>
                <a:gd name="connsiteX1" fmla="*/ 96536 w 374996"/>
                <a:gd name="connsiteY1" fmla="*/ 72485 h 76318"/>
                <a:gd name="connsiteX2" fmla="*/ 195950 w 374996"/>
                <a:gd name="connsiteY2" fmla="*/ 40310 h 76318"/>
                <a:gd name="connsiteX3" fmla="*/ 300724 w 374996"/>
                <a:gd name="connsiteY3" fmla="*/ 76318 h 76318"/>
                <a:gd name="connsiteX4" fmla="*/ 374996 w 374996"/>
                <a:gd name="connsiteY4" fmla="*/ 13475 h 76318"/>
                <a:gd name="connsiteX5" fmla="*/ 221411 w 374996"/>
                <a:gd name="connsiteY5" fmla="*/ 0 h 76318"/>
                <a:gd name="connsiteX6" fmla="*/ 0 w 374996"/>
                <a:gd name="connsiteY6" fmla="*/ 18704 h 76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4996" h="76318">
                  <a:moveTo>
                    <a:pt x="0" y="18704"/>
                  </a:moveTo>
                  <a:lnTo>
                    <a:pt x="96536" y="72485"/>
                  </a:lnTo>
                  <a:lnTo>
                    <a:pt x="195950" y="40310"/>
                  </a:lnTo>
                  <a:lnTo>
                    <a:pt x="300724" y="76318"/>
                  </a:lnTo>
                  <a:lnTo>
                    <a:pt x="374996" y="13475"/>
                  </a:lnTo>
                  <a:lnTo>
                    <a:pt x="221411" y="0"/>
                  </a:lnTo>
                  <a:lnTo>
                    <a:pt x="0" y="18704"/>
                  </a:lnTo>
                  <a:close/>
                </a:path>
              </a:pathLst>
            </a:custGeom>
            <a:solidFill>
              <a:srgbClr val="EFF0FF"/>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67" name="Oval 12">
              <a:extLst>
                <a:ext uri="{FF2B5EF4-FFF2-40B4-BE49-F238E27FC236}">
                  <a16:creationId xmlns:a16="http://schemas.microsoft.com/office/drawing/2014/main" id="{39098E37-E9E9-5F8E-91FD-9ADF95B7D364}"/>
                </a:ext>
              </a:extLst>
            </p:cNvPr>
            <p:cNvSpPr/>
            <p:nvPr/>
          </p:nvSpPr>
          <p:spPr>
            <a:xfrm>
              <a:off x="1099532" y="2606096"/>
              <a:ext cx="1007889" cy="1297616"/>
            </a:xfrm>
            <a:custGeom>
              <a:avLst/>
              <a:gdLst>
                <a:gd name="connsiteX0" fmla="*/ 0 w 1201088"/>
                <a:gd name="connsiteY0" fmla="*/ 575394 h 1150788"/>
                <a:gd name="connsiteX1" fmla="*/ 600544 w 1201088"/>
                <a:gd name="connsiteY1" fmla="*/ 0 h 1150788"/>
                <a:gd name="connsiteX2" fmla="*/ 1201088 w 1201088"/>
                <a:gd name="connsiteY2" fmla="*/ 575394 h 1150788"/>
                <a:gd name="connsiteX3" fmla="*/ 600544 w 1201088"/>
                <a:gd name="connsiteY3" fmla="*/ 1150788 h 1150788"/>
                <a:gd name="connsiteX4" fmla="*/ 0 w 1201088"/>
                <a:gd name="connsiteY4" fmla="*/ 575394 h 1150788"/>
                <a:gd name="connsiteX0" fmla="*/ 0 w 1201088"/>
                <a:gd name="connsiteY0" fmla="*/ 575394 h 1150788"/>
                <a:gd name="connsiteX1" fmla="*/ 600544 w 1201088"/>
                <a:gd name="connsiteY1" fmla="*/ 0 h 1150788"/>
                <a:gd name="connsiteX2" fmla="*/ 1201088 w 1201088"/>
                <a:gd name="connsiteY2" fmla="*/ 575394 h 1150788"/>
                <a:gd name="connsiteX3" fmla="*/ 600544 w 1201088"/>
                <a:gd name="connsiteY3" fmla="*/ 1150788 h 1150788"/>
                <a:gd name="connsiteX4" fmla="*/ 0 w 1201088"/>
                <a:gd name="connsiteY4" fmla="*/ 575394 h 1150788"/>
                <a:gd name="connsiteX0" fmla="*/ 0 w 1201088"/>
                <a:gd name="connsiteY0" fmla="*/ 575394 h 1150788"/>
                <a:gd name="connsiteX1" fmla="*/ 600544 w 1201088"/>
                <a:gd name="connsiteY1" fmla="*/ 0 h 1150788"/>
                <a:gd name="connsiteX2" fmla="*/ 1201088 w 1201088"/>
                <a:gd name="connsiteY2" fmla="*/ 575394 h 1150788"/>
                <a:gd name="connsiteX3" fmla="*/ 600544 w 1201088"/>
                <a:gd name="connsiteY3" fmla="*/ 1150788 h 1150788"/>
                <a:gd name="connsiteX4" fmla="*/ 0 w 1201088"/>
                <a:gd name="connsiteY4" fmla="*/ 575394 h 1150788"/>
                <a:gd name="connsiteX0" fmla="*/ 0 w 1201088"/>
                <a:gd name="connsiteY0" fmla="*/ 575394 h 1150788"/>
                <a:gd name="connsiteX1" fmla="*/ 600544 w 1201088"/>
                <a:gd name="connsiteY1" fmla="*/ 0 h 1150788"/>
                <a:gd name="connsiteX2" fmla="*/ 1201088 w 1201088"/>
                <a:gd name="connsiteY2" fmla="*/ 575394 h 1150788"/>
                <a:gd name="connsiteX3" fmla="*/ 600544 w 1201088"/>
                <a:gd name="connsiteY3" fmla="*/ 1150788 h 1150788"/>
                <a:gd name="connsiteX4" fmla="*/ 0 w 1201088"/>
                <a:gd name="connsiteY4" fmla="*/ 575394 h 1150788"/>
                <a:gd name="connsiteX0" fmla="*/ 24311 w 1225399"/>
                <a:gd name="connsiteY0" fmla="*/ 575394 h 1150788"/>
                <a:gd name="connsiteX1" fmla="*/ 624855 w 1225399"/>
                <a:gd name="connsiteY1" fmla="*/ 0 h 1150788"/>
                <a:gd name="connsiteX2" fmla="*/ 1225399 w 1225399"/>
                <a:gd name="connsiteY2" fmla="*/ 575394 h 1150788"/>
                <a:gd name="connsiteX3" fmla="*/ 624855 w 1225399"/>
                <a:gd name="connsiteY3" fmla="*/ 1150788 h 1150788"/>
                <a:gd name="connsiteX4" fmla="*/ 24311 w 1225399"/>
                <a:gd name="connsiteY4" fmla="*/ 575394 h 1150788"/>
                <a:gd name="connsiteX0" fmla="*/ 632 w 1201720"/>
                <a:gd name="connsiteY0" fmla="*/ 575394 h 1150788"/>
                <a:gd name="connsiteX1" fmla="*/ 601176 w 1201720"/>
                <a:gd name="connsiteY1" fmla="*/ 0 h 1150788"/>
                <a:gd name="connsiteX2" fmla="*/ 1201720 w 1201720"/>
                <a:gd name="connsiteY2" fmla="*/ 575394 h 1150788"/>
                <a:gd name="connsiteX3" fmla="*/ 601176 w 1201720"/>
                <a:gd name="connsiteY3" fmla="*/ 1150788 h 1150788"/>
                <a:gd name="connsiteX4" fmla="*/ 632 w 1201720"/>
                <a:gd name="connsiteY4" fmla="*/ 575394 h 1150788"/>
                <a:gd name="connsiteX0" fmla="*/ 632 w 1201720"/>
                <a:gd name="connsiteY0" fmla="*/ 575394 h 1150788"/>
                <a:gd name="connsiteX1" fmla="*/ 601176 w 1201720"/>
                <a:gd name="connsiteY1" fmla="*/ 0 h 1150788"/>
                <a:gd name="connsiteX2" fmla="*/ 1201720 w 1201720"/>
                <a:gd name="connsiteY2" fmla="*/ 575394 h 1150788"/>
                <a:gd name="connsiteX3" fmla="*/ 601176 w 1201720"/>
                <a:gd name="connsiteY3" fmla="*/ 1150788 h 1150788"/>
                <a:gd name="connsiteX4" fmla="*/ 632 w 1201720"/>
                <a:gd name="connsiteY4" fmla="*/ 575394 h 1150788"/>
                <a:gd name="connsiteX0" fmla="*/ 33966 w 1235054"/>
                <a:gd name="connsiteY0" fmla="*/ 592052 h 1167446"/>
                <a:gd name="connsiteX1" fmla="*/ 134705 w 1235054"/>
                <a:gd name="connsiteY1" fmla="*/ 193460 h 1167446"/>
                <a:gd name="connsiteX2" fmla="*/ 634510 w 1235054"/>
                <a:gd name="connsiteY2" fmla="*/ 16658 h 1167446"/>
                <a:gd name="connsiteX3" fmla="*/ 1235054 w 1235054"/>
                <a:gd name="connsiteY3" fmla="*/ 592052 h 1167446"/>
                <a:gd name="connsiteX4" fmla="*/ 634510 w 1235054"/>
                <a:gd name="connsiteY4" fmla="*/ 1167446 h 1167446"/>
                <a:gd name="connsiteX5" fmla="*/ 33966 w 1235054"/>
                <a:gd name="connsiteY5" fmla="*/ 592052 h 1167446"/>
                <a:gd name="connsiteX0" fmla="*/ 33966 w 1252356"/>
                <a:gd name="connsiteY0" fmla="*/ 576322 h 1151716"/>
                <a:gd name="connsiteX1" fmla="*/ 134705 w 1252356"/>
                <a:gd name="connsiteY1" fmla="*/ 177730 h 1151716"/>
                <a:gd name="connsiteX2" fmla="*/ 634510 w 1252356"/>
                <a:gd name="connsiteY2" fmla="*/ 928 h 1151716"/>
                <a:gd name="connsiteX3" fmla="*/ 1058697 w 1252356"/>
                <a:gd name="connsiteY3" fmla="*/ 130705 h 1151716"/>
                <a:gd name="connsiteX4" fmla="*/ 1235054 w 1252356"/>
                <a:gd name="connsiteY4" fmla="*/ 576322 h 1151716"/>
                <a:gd name="connsiteX5" fmla="*/ 634510 w 1252356"/>
                <a:gd name="connsiteY5" fmla="*/ 1151716 h 1151716"/>
                <a:gd name="connsiteX6" fmla="*/ 33966 w 1252356"/>
                <a:gd name="connsiteY6" fmla="*/ 576322 h 1151716"/>
                <a:gd name="connsiteX0" fmla="*/ 33966 w 1215019"/>
                <a:gd name="connsiteY0" fmla="*/ 576322 h 1151722"/>
                <a:gd name="connsiteX1" fmla="*/ 134705 w 1215019"/>
                <a:gd name="connsiteY1" fmla="*/ 177730 h 1151722"/>
                <a:gd name="connsiteX2" fmla="*/ 634510 w 1215019"/>
                <a:gd name="connsiteY2" fmla="*/ 928 h 1151722"/>
                <a:gd name="connsiteX3" fmla="*/ 1058697 w 1215019"/>
                <a:gd name="connsiteY3" fmla="*/ 130705 h 1151722"/>
                <a:gd name="connsiteX4" fmla="*/ 1193370 w 1215019"/>
                <a:gd name="connsiteY4" fmla="*/ 564566 h 1151722"/>
                <a:gd name="connsiteX5" fmla="*/ 634510 w 1215019"/>
                <a:gd name="connsiteY5" fmla="*/ 1151716 h 1151722"/>
                <a:gd name="connsiteX6" fmla="*/ 33966 w 1215019"/>
                <a:gd name="connsiteY6" fmla="*/ 576322 h 1151722"/>
                <a:gd name="connsiteX0" fmla="*/ 33966 w 1215019"/>
                <a:gd name="connsiteY0" fmla="*/ 576322 h 1151722"/>
                <a:gd name="connsiteX1" fmla="*/ 134705 w 1215019"/>
                <a:gd name="connsiteY1" fmla="*/ 177730 h 1151722"/>
                <a:gd name="connsiteX2" fmla="*/ 634510 w 1215019"/>
                <a:gd name="connsiteY2" fmla="*/ 928 h 1151722"/>
                <a:gd name="connsiteX3" fmla="*/ 1058697 w 1215019"/>
                <a:gd name="connsiteY3" fmla="*/ 130705 h 1151722"/>
                <a:gd name="connsiteX4" fmla="*/ 1193370 w 1215019"/>
                <a:gd name="connsiteY4" fmla="*/ 564566 h 1151722"/>
                <a:gd name="connsiteX5" fmla="*/ 634510 w 1215019"/>
                <a:gd name="connsiteY5" fmla="*/ 1151716 h 1151722"/>
                <a:gd name="connsiteX6" fmla="*/ 33966 w 1215019"/>
                <a:gd name="connsiteY6" fmla="*/ 576322 h 1151722"/>
                <a:gd name="connsiteX0" fmla="*/ 33966 w 1215019"/>
                <a:gd name="connsiteY0" fmla="*/ 576322 h 1154653"/>
                <a:gd name="connsiteX1" fmla="*/ 134705 w 1215019"/>
                <a:gd name="connsiteY1" fmla="*/ 177730 h 1154653"/>
                <a:gd name="connsiteX2" fmla="*/ 634510 w 1215019"/>
                <a:gd name="connsiteY2" fmla="*/ 928 h 1154653"/>
                <a:gd name="connsiteX3" fmla="*/ 1058697 w 1215019"/>
                <a:gd name="connsiteY3" fmla="*/ 130705 h 1154653"/>
                <a:gd name="connsiteX4" fmla="*/ 1193370 w 1215019"/>
                <a:gd name="connsiteY4" fmla="*/ 564566 h 1154653"/>
                <a:gd name="connsiteX5" fmla="*/ 634510 w 1215019"/>
                <a:gd name="connsiteY5" fmla="*/ 1151716 h 1154653"/>
                <a:gd name="connsiteX6" fmla="*/ 33966 w 1215019"/>
                <a:gd name="connsiteY6" fmla="*/ 576322 h 1154653"/>
                <a:gd name="connsiteX0" fmla="*/ 32954 w 1214007"/>
                <a:gd name="connsiteY0" fmla="*/ 576322 h 1183672"/>
                <a:gd name="connsiteX1" fmla="*/ 133693 w 1214007"/>
                <a:gd name="connsiteY1" fmla="*/ 177730 h 1183672"/>
                <a:gd name="connsiteX2" fmla="*/ 633498 w 1214007"/>
                <a:gd name="connsiteY2" fmla="*/ 928 h 1183672"/>
                <a:gd name="connsiteX3" fmla="*/ 1057685 w 1214007"/>
                <a:gd name="connsiteY3" fmla="*/ 130705 h 1183672"/>
                <a:gd name="connsiteX4" fmla="*/ 1192358 w 1214007"/>
                <a:gd name="connsiteY4" fmla="*/ 564566 h 1183672"/>
                <a:gd name="connsiteX5" fmla="*/ 619603 w 1214007"/>
                <a:gd name="connsiteY5" fmla="*/ 1181107 h 1183672"/>
                <a:gd name="connsiteX6" fmla="*/ 32954 w 1214007"/>
                <a:gd name="connsiteY6" fmla="*/ 576322 h 1183672"/>
                <a:gd name="connsiteX0" fmla="*/ 32954 w 1214007"/>
                <a:gd name="connsiteY0" fmla="*/ 576322 h 1181173"/>
                <a:gd name="connsiteX1" fmla="*/ 133693 w 1214007"/>
                <a:gd name="connsiteY1" fmla="*/ 177730 h 1181173"/>
                <a:gd name="connsiteX2" fmla="*/ 633498 w 1214007"/>
                <a:gd name="connsiteY2" fmla="*/ 928 h 1181173"/>
                <a:gd name="connsiteX3" fmla="*/ 1057685 w 1214007"/>
                <a:gd name="connsiteY3" fmla="*/ 130705 h 1181173"/>
                <a:gd name="connsiteX4" fmla="*/ 1192358 w 1214007"/>
                <a:gd name="connsiteY4" fmla="*/ 564566 h 1181173"/>
                <a:gd name="connsiteX5" fmla="*/ 619603 w 1214007"/>
                <a:gd name="connsiteY5" fmla="*/ 1181107 h 1181173"/>
                <a:gd name="connsiteX6" fmla="*/ 32954 w 1214007"/>
                <a:gd name="connsiteY6" fmla="*/ 576322 h 1181173"/>
                <a:gd name="connsiteX0" fmla="*/ 11987 w 1193040"/>
                <a:gd name="connsiteY0" fmla="*/ 576322 h 1181173"/>
                <a:gd name="connsiteX1" fmla="*/ 112726 w 1193040"/>
                <a:gd name="connsiteY1" fmla="*/ 177730 h 1181173"/>
                <a:gd name="connsiteX2" fmla="*/ 612531 w 1193040"/>
                <a:gd name="connsiteY2" fmla="*/ 928 h 1181173"/>
                <a:gd name="connsiteX3" fmla="*/ 1036718 w 1193040"/>
                <a:gd name="connsiteY3" fmla="*/ 130705 h 1181173"/>
                <a:gd name="connsiteX4" fmla="*/ 1171391 w 1193040"/>
                <a:gd name="connsiteY4" fmla="*/ 564566 h 1181173"/>
                <a:gd name="connsiteX5" fmla="*/ 598636 w 1193040"/>
                <a:gd name="connsiteY5" fmla="*/ 1181107 h 1181173"/>
                <a:gd name="connsiteX6" fmla="*/ 11987 w 1193040"/>
                <a:gd name="connsiteY6" fmla="*/ 576322 h 1181173"/>
                <a:gd name="connsiteX0" fmla="*/ 28406 w 1209459"/>
                <a:gd name="connsiteY0" fmla="*/ 576322 h 1169422"/>
                <a:gd name="connsiteX1" fmla="*/ 129145 w 1209459"/>
                <a:gd name="connsiteY1" fmla="*/ 177730 h 1169422"/>
                <a:gd name="connsiteX2" fmla="*/ 628950 w 1209459"/>
                <a:gd name="connsiteY2" fmla="*/ 928 h 1169422"/>
                <a:gd name="connsiteX3" fmla="*/ 1053137 w 1209459"/>
                <a:gd name="connsiteY3" fmla="*/ 130705 h 1169422"/>
                <a:gd name="connsiteX4" fmla="*/ 1187810 w 1209459"/>
                <a:gd name="connsiteY4" fmla="*/ 564566 h 1169422"/>
                <a:gd name="connsiteX5" fmla="*/ 552529 w 1209459"/>
                <a:gd name="connsiteY5" fmla="*/ 1169351 h 1169422"/>
                <a:gd name="connsiteX6" fmla="*/ 28406 w 1209459"/>
                <a:gd name="connsiteY6" fmla="*/ 576322 h 1169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9459" h="1169422">
                  <a:moveTo>
                    <a:pt x="28406" y="576322"/>
                  </a:moveTo>
                  <a:cubicBezTo>
                    <a:pt x="-42158" y="411052"/>
                    <a:pt x="29054" y="273629"/>
                    <a:pt x="129145" y="177730"/>
                  </a:cubicBezTo>
                  <a:cubicBezTo>
                    <a:pt x="229236" y="81831"/>
                    <a:pt x="474951" y="8766"/>
                    <a:pt x="628950" y="928"/>
                  </a:cubicBezTo>
                  <a:cubicBezTo>
                    <a:pt x="782949" y="-6910"/>
                    <a:pt x="953046" y="34806"/>
                    <a:pt x="1053137" y="130705"/>
                  </a:cubicBezTo>
                  <a:cubicBezTo>
                    <a:pt x="1153228" y="226604"/>
                    <a:pt x="1255034" y="407134"/>
                    <a:pt x="1187810" y="564566"/>
                  </a:cubicBezTo>
                  <a:cubicBezTo>
                    <a:pt x="1211482" y="1016857"/>
                    <a:pt x="898603" y="1173270"/>
                    <a:pt x="552529" y="1169351"/>
                  </a:cubicBezTo>
                  <a:cubicBezTo>
                    <a:pt x="206455" y="1165432"/>
                    <a:pt x="98970" y="741592"/>
                    <a:pt x="28406" y="576322"/>
                  </a:cubicBezTo>
                  <a:close/>
                </a:path>
              </a:pathLst>
            </a:custGeom>
            <a:solidFill>
              <a:srgbClr val="E8A06C"/>
            </a:solidFill>
            <a:ln w="12700" cap="flat" cmpd="sng" algn="ctr">
              <a:noFill/>
              <a:prstDash val="solid"/>
              <a:miter lim="800000"/>
            </a:ln>
            <a:effectLst>
              <a:outerShdw blurRad="50800" dist="88900" dir="5400000" sx="93000" sy="93000" algn="t" rotWithShape="0">
                <a:sysClr val="windowText" lastClr="000000">
                  <a:alpha val="26000"/>
                </a:sysClr>
              </a:outerShdw>
            </a:effectLst>
            <a:scene3d>
              <a:camera prst="perspectiveFront"/>
              <a:lightRig rig="threePt" dir="t"/>
            </a:scene3d>
          </p:spPr>
          <p:txBody>
            <a:bodyPr rtlCol="0" anchor="ctr"/>
            <a:lstStyle/>
            <a:p>
              <a:pPr algn="ctr" defTabSz="457200">
                <a:defRPr/>
              </a:pPr>
              <a:endParaRPr lang="en-US" sz="1530" kern="0" dirty="0">
                <a:solidFill>
                  <a:prstClr val="white"/>
                </a:solidFill>
                <a:latin typeface="Calibri" panose="020F0502020204030204"/>
              </a:endParaRPr>
            </a:p>
          </p:txBody>
        </p:sp>
        <p:sp>
          <p:nvSpPr>
            <p:cNvPr id="68" name="Freeform: Shape 23">
              <a:extLst>
                <a:ext uri="{FF2B5EF4-FFF2-40B4-BE49-F238E27FC236}">
                  <a16:creationId xmlns:a16="http://schemas.microsoft.com/office/drawing/2014/main" id="{724B9954-4228-E0DF-29D8-A30668F3A8A5}"/>
                </a:ext>
              </a:extLst>
            </p:cNvPr>
            <p:cNvSpPr/>
            <p:nvPr/>
          </p:nvSpPr>
          <p:spPr>
            <a:xfrm>
              <a:off x="1045117" y="2475402"/>
              <a:ext cx="1123373" cy="1009884"/>
            </a:xfrm>
            <a:custGeom>
              <a:avLst/>
              <a:gdLst>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03288 w 1466662"/>
                <a:gd name="connsiteY5" fmla="*/ 615636 h 1167897"/>
                <a:gd name="connsiteX6" fmla="*/ 1466662 w 1466662"/>
                <a:gd name="connsiteY6" fmla="*/ 615636 h 1167897"/>
                <a:gd name="connsiteX7" fmla="*/ 1348967 w 1466662"/>
                <a:gd name="connsiteY7" fmla="*/ 344032 h 1167897"/>
                <a:gd name="connsiteX8" fmla="*/ 1412341 w 1466662"/>
                <a:gd name="connsiteY8" fmla="*/ 316872 h 1167897"/>
                <a:gd name="connsiteX9" fmla="*/ 995882 w 1466662"/>
                <a:gd name="connsiteY9" fmla="*/ 108642 h 1167897"/>
                <a:gd name="connsiteX10" fmla="*/ 1050202 w 1466662"/>
                <a:gd name="connsiteY10" fmla="*/ 36214 h 1167897"/>
                <a:gd name="connsiteX11" fmla="*/ 516048 w 1466662"/>
                <a:gd name="connsiteY11" fmla="*/ 72428 h 1167897"/>
                <a:gd name="connsiteX12" fmla="*/ 570369 w 1466662"/>
                <a:gd name="connsiteY12" fmla="*/ 0 h 1167897"/>
                <a:gd name="connsiteX13" fmla="*/ 181070 w 1466662"/>
                <a:gd name="connsiteY13" fmla="*/ 280658 h 1167897"/>
                <a:gd name="connsiteX14" fmla="*/ 135802 w 1466662"/>
                <a:gd name="connsiteY14" fmla="*/ 244444 h 1167897"/>
                <a:gd name="connsiteX15" fmla="*/ 72428 w 1466662"/>
                <a:gd name="connsiteY15" fmla="*/ 624689 h 1167897"/>
                <a:gd name="connsiteX16" fmla="*/ 0 w 1466662"/>
                <a:gd name="connsiteY16" fmla="*/ 561315 h 1167897"/>
                <a:gd name="connsiteX17" fmla="*/ 135802 w 1466662"/>
                <a:gd name="connsiteY17" fmla="*/ 1167897 h 1167897"/>
                <a:gd name="connsiteX18" fmla="*/ 181070 w 1466662"/>
                <a:gd name="connsiteY18" fmla="*/ 1032095 h 1167897"/>
                <a:gd name="connsiteX19" fmla="*/ 199177 w 1466662"/>
                <a:gd name="connsiteY19"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03288 w 1466662"/>
                <a:gd name="connsiteY5" fmla="*/ 615636 h 1167897"/>
                <a:gd name="connsiteX6" fmla="*/ 1466662 w 1466662"/>
                <a:gd name="connsiteY6" fmla="*/ 615636 h 1167897"/>
                <a:gd name="connsiteX7" fmla="*/ 1348967 w 1466662"/>
                <a:gd name="connsiteY7" fmla="*/ 344032 h 1167897"/>
                <a:gd name="connsiteX8" fmla="*/ 1412341 w 1466662"/>
                <a:gd name="connsiteY8" fmla="*/ 316872 h 1167897"/>
                <a:gd name="connsiteX9" fmla="*/ 995882 w 1466662"/>
                <a:gd name="connsiteY9" fmla="*/ 108642 h 1167897"/>
                <a:gd name="connsiteX10" fmla="*/ 1050202 w 1466662"/>
                <a:gd name="connsiteY10" fmla="*/ 36214 h 1167897"/>
                <a:gd name="connsiteX11" fmla="*/ 516048 w 1466662"/>
                <a:gd name="connsiteY11" fmla="*/ 72428 h 1167897"/>
                <a:gd name="connsiteX12" fmla="*/ 570369 w 1466662"/>
                <a:gd name="connsiteY12" fmla="*/ 0 h 1167897"/>
                <a:gd name="connsiteX13" fmla="*/ 336228 w 1466662"/>
                <a:gd name="connsiteY13" fmla="*/ 80798 h 1167897"/>
                <a:gd name="connsiteX14" fmla="*/ 181070 w 1466662"/>
                <a:gd name="connsiteY14" fmla="*/ 280658 h 1167897"/>
                <a:gd name="connsiteX15" fmla="*/ 135802 w 1466662"/>
                <a:gd name="connsiteY15" fmla="*/ 244444 h 1167897"/>
                <a:gd name="connsiteX16" fmla="*/ 72428 w 1466662"/>
                <a:gd name="connsiteY16" fmla="*/ 624689 h 1167897"/>
                <a:gd name="connsiteX17" fmla="*/ 0 w 1466662"/>
                <a:gd name="connsiteY17" fmla="*/ 561315 h 1167897"/>
                <a:gd name="connsiteX18" fmla="*/ 135802 w 1466662"/>
                <a:gd name="connsiteY18" fmla="*/ 1167897 h 1167897"/>
                <a:gd name="connsiteX19" fmla="*/ 181070 w 1466662"/>
                <a:gd name="connsiteY19" fmla="*/ 1032095 h 1167897"/>
                <a:gd name="connsiteX20" fmla="*/ 199177 w 1466662"/>
                <a:gd name="connsiteY20"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03288 w 1466662"/>
                <a:gd name="connsiteY5" fmla="*/ 615636 h 1167897"/>
                <a:gd name="connsiteX6" fmla="*/ 1466662 w 1466662"/>
                <a:gd name="connsiteY6" fmla="*/ 615636 h 1167897"/>
                <a:gd name="connsiteX7" fmla="*/ 1348967 w 1466662"/>
                <a:gd name="connsiteY7" fmla="*/ 344032 h 1167897"/>
                <a:gd name="connsiteX8" fmla="*/ 1412341 w 1466662"/>
                <a:gd name="connsiteY8" fmla="*/ 316872 h 1167897"/>
                <a:gd name="connsiteX9" fmla="*/ 995882 w 1466662"/>
                <a:gd name="connsiteY9" fmla="*/ 108642 h 1167897"/>
                <a:gd name="connsiteX10" fmla="*/ 1050202 w 1466662"/>
                <a:gd name="connsiteY10" fmla="*/ 36214 h 1167897"/>
                <a:gd name="connsiteX11" fmla="*/ 760091 w 1466662"/>
                <a:gd name="connsiteY11" fmla="*/ 16504 h 1167897"/>
                <a:gd name="connsiteX12" fmla="*/ 516048 w 1466662"/>
                <a:gd name="connsiteY12" fmla="*/ 72428 h 1167897"/>
                <a:gd name="connsiteX13" fmla="*/ 570369 w 1466662"/>
                <a:gd name="connsiteY13" fmla="*/ 0 h 1167897"/>
                <a:gd name="connsiteX14" fmla="*/ 336228 w 1466662"/>
                <a:gd name="connsiteY14" fmla="*/ 80798 h 1167897"/>
                <a:gd name="connsiteX15" fmla="*/ 181070 w 1466662"/>
                <a:gd name="connsiteY15" fmla="*/ 280658 h 1167897"/>
                <a:gd name="connsiteX16" fmla="*/ 135802 w 1466662"/>
                <a:gd name="connsiteY16" fmla="*/ 244444 h 1167897"/>
                <a:gd name="connsiteX17" fmla="*/ 72428 w 1466662"/>
                <a:gd name="connsiteY17" fmla="*/ 624689 h 1167897"/>
                <a:gd name="connsiteX18" fmla="*/ 0 w 1466662"/>
                <a:gd name="connsiteY18" fmla="*/ 561315 h 1167897"/>
                <a:gd name="connsiteX19" fmla="*/ 135802 w 1466662"/>
                <a:gd name="connsiteY19" fmla="*/ 1167897 h 1167897"/>
                <a:gd name="connsiteX20" fmla="*/ 181070 w 1466662"/>
                <a:gd name="connsiteY20" fmla="*/ 1032095 h 1167897"/>
                <a:gd name="connsiteX21" fmla="*/ 199177 w 1466662"/>
                <a:gd name="connsiteY21"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03288 w 1466662"/>
                <a:gd name="connsiteY5" fmla="*/ 615636 h 1167897"/>
                <a:gd name="connsiteX6" fmla="*/ 1466662 w 1466662"/>
                <a:gd name="connsiteY6" fmla="*/ 615636 h 1167897"/>
                <a:gd name="connsiteX7" fmla="*/ 1348967 w 1466662"/>
                <a:gd name="connsiteY7" fmla="*/ 344032 h 1167897"/>
                <a:gd name="connsiteX8" fmla="*/ 1412341 w 1466662"/>
                <a:gd name="connsiteY8" fmla="*/ 316872 h 1167897"/>
                <a:gd name="connsiteX9" fmla="*/ 1241103 w 1466662"/>
                <a:gd name="connsiteY9" fmla="*/ 161760 h 1167897"/>
                <a:gd name="connsiteX10" fmla="*/ 995882 w 1466662"/>
                <a:gd name="connsiteY10" fmla="*/ 108642 h 1167897"/>
                <a:gd name="connsiteX11" fmla="*/ 1050202 w 1466662"/>
                <a:gd name="connsiteY11" fmla="*/ 36214 h 1167897"/>
                <a:gd name="connsiteX12" fmla="*/ 760091 w 1466662"/>
                <a:gd name="connsiteY12" fmla="*/ 16504 h 1167897"/>
                <a:gd name="connsiteX13" fmla="*/ 516048 w 1466662"/>
                <a:gd name="connsiteY13" fmla="*/ 72428 h 1167897"/>
                <a:gd name="connsiteX14" fmla="*/ 570369 w 1466662"/>
                <a:gd name="connsiteY14" fmla="*/ 0 h 1167897"/>
                <a:gd name="connsiteX15" fmla="*/ 336228 w 1466662"/>
                <a:gd name="connsiteY15" fmla="*/ 80798 h 1167897"/>
                <a:gd name="connsiteX16" fmla="*/ 181070 w 1466662"/>
                <a:gd name="connsiteY16" fmla="*/ 280658 h 1167897"/>
                <a:gd name="connsiteX17" fmla="*/ 135802 w 1466662"/>
                <a:gd name="connsiteY17" fmla="*/ 244444 h 1167897"/>
                <a:gd name="connsiteX18" fmla="*/ 72428 w 1466662"/>
                <a:gd name="connsiteY18" fmla="*/ 624689 h 1167897"/>
                <a:gd name="connsiteX19" fmla="*/ 0 w 1466662"/>
                <a:gd name="connsiteY19" fmla="*/ 561315 h 1167897"/>
                <a:gd name="connsiteX20" fmla="*/ 135802 w 1466662"/>
                <a:gd name="connsiteY20" fmla="*/ 1167897 h 1167897"/>
                <a:gd name="connsiteX21" fmla="*/ 181070 w 1466662"/>
                <a:gd name="connsiteY21" fmla="*/ 1032095 h 1167897"/>
                <a:gd name="connsiteX22" fmla="*/ 199177 w 1466662"/>
                <a:gd name="connsiteY22"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03288 w 1466662"/>
                <a:gd name="connsiteY5" fmla="*/ 615636 h 1167897"/>
                <a:gd name="connsiteX6" fmla="*/ 1466662 w 1466662"/>
                <a:gd name="connsiteY6" fmla="*/ 615636 h 1167897"/>
                <a:gd name="connsiteX7" fmla="*/ 1426841 w 1466662"/>
                <a:gd name="connsiteY7" fmla="*/ 466560 h 1167897"/>
                <a:gd name="connsiteX8" fmla="*/ 1348967 w 1466662"/>
                <a:gd name="connsiteY8" fmla="*/ 344032 h 1167897"/>
                <a:gd name="connsiteX9" fmla="*/ 1412341 w 1466662"/>
                <a:gd name="connsiteY9" fmla="*/ 316872 h 1167897"/>
                <a:gd name="connsiteX10" fmla="*/ 1241103 w 1466662"/>
                <a:gd name="connsiteY10" fmla="*/ 161760 h 1167897"/>
                <a:gd name="connsiteX11" fmla="*/ 995882 w 1466662"/>
                <a:gd name="connsiteY11" fmla="*/ 108642 h 1167897"/>
                <a:gd name="connsiteX12" fmla="*/ 1050202 w 1466662"/>
                <a:gd name="connsiteY12" fmla="*/ 36214 h 1167897"/>
                <a:gd name="connsiteX13" fmla="*/ 760091 w 1466662"/>
                <a:gd name="connsiteY13" fmla="*/ 16504 h 1167897"/>
                <a:gd name="connsiteX14" fmla="*/ 516048 w 1466662"/>
                <a:gd name="connsiteY14" fmla="*/ 72428 h 1167897"/>
                <a:gd name="connsiteX15" fmla="*/ 570369 w 1466662"/>
                <a:gd name="connsiteY15" fmla="*/ 0 h 1167897"/>
                <a:gd name="connsiteX16" fmla="*/ 336228 w 1466662"/>
                <a:gd name="connsiteY16" fmla="*/ 80798 h 1167897"/>
                <a:gd name="connsiteX17" fmla="*/ 181070 w 1466662"/>
                <a:gd name="connsiteY17" fmla="*/ 280658 h 1167897"/>
                <a:gd name="connsiteX18" fmla="*/ 135802 w 1466662"/>
                <a:gd name="connsiteY18" fmla="*/ 244444 h 1167897"/>
                <a:gd name="connsiteX19" fmla="*/ 72428 w 1466662"/>
                <a:gd name="connsiteY19" fmla="*/ 624689 h 1167897"/>
                <a:gd name="connsiteX20" fmla="*/ 0 w 1466662"/>
                <a:gd name="connsiteY20" fmla="*/ 561315 h 1167897"/>
                <a:gd name="connsiteX21" fmla="*/ 135802 w 1466662"/>
                <a:gd name="connsiteY21" fmla="*/ 1167897 h 1167897"/>
                <a:gd name="connsiteX22" fmla="*/ 181070 w 1466662"/>
                <a:gd name="connsiteY22" fmla="*/ 1032095 h 1167897"/>
                <a:gd name="connsiteX23" fmla="*/ 199177 w 1466662"/>
                <a:gd name="connsiteY23"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14935 w 1466662"/>
                <a:gd name="connsiteY5" fmla="*/ 823748 h 1167897"/>
                <a:gd name="connsiteX6" fmla="*/ 1403288 w 1466662"/>
                <a:gd name="connsiteY6" fmla="*/ 615636 h 1167897"/>
                <a:gd name="connsiteX7" fmla="*/ 1466662 w 1466662"/>
                <a:gd name="connsiteY7" fmla="*/ 615636 h 1167897"/>
                <a:gd name="connsiteX8" fmla="*/ 1426841 w 1466662"/>
                <a:gd name="connsiteY8" fmla="*/ 466560 h 1167897"/>
                <a:gd name="connsiteX9" fmla="*/ 1348967 w 1466662"/>
                <a:gd name="connsiteY9" fmla="*/ 344032 h 1167897"/>
                <a:gd name="connsiteX10" fmla="*/ 1412341 w 1466662"/>
                <a:gd name="connsiteY10" fmla="*/ 316872 h 1167897"/>
                <a:gd name="connsiteX11" fmla="*/ 1241103 w 1466662"/>
                <a:gd name="connsiteY11" fmla="*/ 161760 h 1167897"/>
                <a:gd name="connsiteX12" fmla="*/ 995882 w 1466662"/>
                <a:gd name="connsiteY12" fmla="*/ 108642 h 1167897"/>
                <a:gd name="connsiteX13" fmla="*/ 1050202 w 1466662"/>
                <a:gd name="connsiteY13" fmla="*/ 36214 h 1167897"/>
                <a:gd name="connsiteX14" fmla="*/ 760091 w 1466662"/>
                <a:gd name="connsiteY14" fmla="*/ 16504 h 1167897"/>
                <a:gd name="connsiteX15" fmla="*/ 516048 w 1466662"/>
                <a:gd name="connsiteY15" fmla="*/ 72428 h 1167897"/>
                <a:gd name="connsiteX16" fmla="*/ 570369 w 1466662"/>
                <a:gd name="connsiteY16" fmla="*/ 0 h 1167897"/>
                <a:gd name="connsiteX17" fmla="*/ 336228 w 1466662"/>
                <a:gd name="connsiteY17" fmla="*/ 80798 h 1167897"/>
                <a:gd name="connsiteX18" fmla="*/ 181070 w 1466662"/>
                <a:gd name="connsiteY18" fmla="*/ 280658 h 1167897"/>
                <a:gd name="connsiteX19" fmla="*/ 135802 w 1466662"/>
                <a:gd name="connsiteY19" fmla="*/ 244444 h 1167897"/>
                <a:gd name="connsiteX20" fmla="*/ 72428 w 1466662"/>
                <a:gd name="connsiteY20" fmla="*/ 624689 h 1167897"/>
                <a:gd name="connsiteX21" fmla="*/ 0 w 1466662"/>
                <a:gd name="connsiteY21" fmla="*/ 561315 h 1167897"/>
                <a:gd name="connsiteX22" fmla="*/ 135802 w 1466662"/>
                <a:gd name="connsiteY22" fmla="*/ 1167897 h 1167897"/>
                <a:gd name="connsiteX23" fmla="*/ 181070 w 1466662"/>
                <a:gd name="connsiteY23" fmla="*/ 1032095 h 1167897"/>
                <a:gd name="connsiteX24" fmla="*/ 199177 w 1466662"/>
                <a:gd name="connsiteY24"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14935 w 1466662"/>
                <a:gd name="connsiteY5" fmla="*/ 823748 h 1167897"/>
                <a:gd name="connsiteX6" fmla="*/ 1403288 w 1466662"/>
                <a:gd name="connsiteY6" fmla="*/ 615636 h 1167897"/>
                <a:gd name="connsiteX7" fmla="*/ 1466662 w 1466662"/>
                <a:gd name="connsiteY7" fmla="*/ 615636 h 1167897"/>
                <a:gd name="connsiteX8" fmla="*/ 1426841 w 1466662"/>
                <a:gd name="connsiteY8" fmla="*/ 466560 h 1167897"/>
                <a:gd name="connsiteX9" fmla="*/ 1348967 w 1466662"/>
                <a:gd name="connsiteY9" fmla="*/ 344032 h 1167897"/>
                <a:gd name="connsiteX10" fmla="*/ 1412341 w 1466662"/>
                <a:gd name="connsiteY10" fmla="*/ 316872 h 1167897"/>
                <a:gd name="connsiteX11" fmla="*/ 1241103 w 1466662"/>
                <a:gd name="connsiteY11" fmla="*/ 161760 h 1167897"/>
                <a:gd name="connsiteX12" fmla="*/ 995882 w 1466662"/>
                <a:gd name="connsiteY12" fmla="*/ 108642 h 1167897"/>
                <a:gd name="connsiteX13" fmla="*/ 1050202 w 1466662"/>
                <a:gd name="connsiteY13" fmla="*/ 36214 h 1167897"/>
                <a:gd name="connsiteX14" fmla="*/ 760091 w 1466662"/>
                <a:gd name="connsiteY14" fmla="*/ 16504 h 1167897"/>
                <a:gd name="connsiteX15" fmla="*/ 516048 w 1466662"/>
                <a:gd name="connsiteY15" fmla="*/ 72428 h 1167897"/>
                <a:gd name="connsiteX16" fmla="*/ 570369 w 1466662"/>
                <a:gd name="connsiteY16" fmla="*/ 0 h 1167897"/>
                <a:gd name="connsiteX17" fmla="*/ 336228 w 1466662"/>
                <a:gd name="connsiteY17" fmla="*/ 80798 h 1167897"/>
                <a:gd name="connsiteX18" fmla="*/ 231453 w 1466662"/>
                <a:gd name="connsiteY18" fmla="*/ 161760 h 1167897"/>
                <a:gd name="connsiteX19" fmla="*/ 181070 w 1466662"/>
                <a:gd name="connsiteY19" fmla="*/ 280658 h 1167897"/>
                <a:gd name="connsiteX20" fmla="*/ 135802 w 1466662"/>
                <a:gd name="connsiteY20" fmla="*/ 244444 h 1167897"/>
                <a:gd name="connsiteX21" fmla="*/ 72428 w 1466662"/>
                <a:gd name="connsiteY21" fmla="*/ 624689 h 1167897"/>
                <a:gd name="connsiteX22" fmla="*/ 0 w 1466662"/>
                <a:gd name="connsiteY22" fmla="*/ 561315 h 1167897"/>
                <a:gd name="connsiteX23" fmla="*/ 135802 w 1466662"/>
                <a:gd name="connsiteY23" fmla="*/ 1167897 h 1167897"/>
                <a:gd name="connsiteX24" fmla="*/ 181070 w 1466662"/>
                <a:gd name="connsiteY24" fmla="*/ 1032095 h 1167897"/>
                <a:gd name="connsiteX25" fmla="*/ 199177 w 1466662"/>
                <a:gd name="connsiteY25"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14935 w 1466662"/>
                <a:gd name="connsiteY5" fmla="*/ 823748 h 1167897"/>
                <a:gd name="connsiteX6" fmla="*/ 1403288 w 1466662"/>
                <a:gd name="connsiteY6" fmla="*/ 615636 h 1167897"/>
                <a:gd name="connsiteX7" fmla="*/ 1466662 w 1466662"/>
                <a:gd name="connsiteY7" fmla="*/ 615636 h 1167897"/>
                <a:gd name="connsiteX8" fmla="*/ 1426841 w 1466662"/>
                <a:gd name="connsiteY8" fmla="*/ 466560 h 1167897"/>
                <a:gd name="connsiteX9" fmla="*/ 1348967 w 1466662"/>
                <a:gd name="connsiteY9" fmla="*/ 344032 h 1167897"/>
                <a:gd name="connsiteX10" fmla="*/ 1412341 w 1466662"/>
                <a:gd name="connsiteY10" fmla="*/ 316872 h 1167897"/>
                <a:gd name="connsiteX11" fmla="*/ 1241103 w 1466662"/>
                <a:gd name="connsiteY11" fmla="*/ 161760 h 1167897"/>
                <a:gd name="connsiteX12" fmla="*/ 995882 w 1466662"/>
                <a:gd name="connsiteY12" fmla="*/ 108642 h 1167897"/>
                <a:gd name="connsiteX13" fmla="*/ 1050202 w 1466662"/>
                <a:gd name="connsiteY13" fmla="*/ 36214 h 1167897"/>
                <a:gd name="connsiteX14" fmla="*/ 760091 w 1466662"/>
                <a:gd name="connsiteY14" fmla="*/ 16504 h 1167897"/>
                <a:gd name="connsiteX15" fmla="*/ 516048 w 1466662"/>
                <a:gd name="connsiteY15" fmla="*/ 72428 h 1167897"/>
                <a:gd name="connsiteX16" fmla="*/ 570369 w 1466662"/>
                <a:gd name="connsiteY16" fmla="*/ 0 h 1167897"/>
                <a:gd name="connsiteX17" fmla="*/ 336228 w 1466662"/>
                <a:gd name="connsiteY17" fmla="*/ 80798 h 1167897"/>
                <a:gd name="connsiteX18" fmla="*/ 231453 w 1466662"/>
                <a:gd name="connsiteY18" fmla="*/ 161760 h 1167897"/>
                <a:gd name="connsiteX19" fmla="*/ 181070 w 1466662"/>
                <a:gd name="connsiteY19" fmla="*/ 280658 h 1167897"/>
                <a:gd name="connsiteX20" fmla="*/ 95321 w 1466662"/>
                <a:gd name="connsiteY20" fmla="*/ 225394 h 1167897"/>
                <a:gd name="connsiteX21" fmla="*/ 72428 w 1466662"/>
                <a:gd name="connsiteY21" fmla="*/ 624689 h 1167897"/>
                <a:gd name="connsiteX22" fmla="*/ 0 w 1466662"/>
                <a:gd name="connsiteY22" fmla="*/ 561315 h 1167897"/>
                <a:gd name="connsiteX23" fmla="*/ 135802 w 1466662"/>
                <a:gd name="connsiteY23" fmla="*/ 1167897 h 1167897"/>
                <a:gd name="connsiteX24" fmla="*/ 181070 w 1466662"/>
                <a:gd name="connsiteY24" fmla="*/ 1032095 h 1167897"/>
                <a:gd name="connsiteX25" fmla="*/ 199177 w 1466662"/>
                <a:gd name="connsiteY25"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14935 w 1466662"/>
                <a:gd name="connsiteY5" fmla="*/ 823748 h 1167897"/>
                <a:gd name="connsiteX6" fmla="*/ 1403288 w 1466662"/>
                <a:gd name="connsiteY6" fmla="*/ 615636 h 1167897"/>
                <a:gd name="connsiteX7" fmla="*/ 1466662 w 1466662"/>
                <a:gd name="connsiteY7" fmla="*/ 615636 h 1167897"/>
                <a:gd name="connsiteX8" fmla="*/ 1426841 w 1466662"/>
                <a:gd name="connsiteY8" fmla="*/ 466560 h 1167897"/>
                <a:gd name="connsiteX9" fmla="*/ 1348967 w 1466662"/>
                <a:gd name="connsiteY9" fmla="*/ 344032 h 1167897"/>
                <a:gd name="connsiteX10" fmla="*/ 1412341 w 1466662"/>
                <a:gd name="connsiteY10" fmla="*/ 316872 h 1167897"/>
                <a:gd name="connsiteX11" fmla="*/ 1241103 w 1466662"/>
                <a:gd name="connsiteY11" fmla="*/ 161760 h 1167897"/>
                <a:gd name="connsiteX12" fmla="*/ 995882 w 1466662"/>
                <a:gd name="connsiteY12" fmla="*/ 108642 h 1167897"/>
                <a:gd name="connsiteX13" fmla="*/ 1050202 w 1466662"/>
                <a:gd name="connsiteY13" fmla="*/ 36214 h 1167897"/>
                <a:gd name="connsiteX14" fmla="*/ 760091 w 1466662"/>
                <a:gd name="connsiteY14" fmla="*/ 16504 h 1167897"/>
                <a:gd name="connsiteX15" fmla="*/ 516048 w 1466662"/>
                <a:gd name="connsiteY15" fmla="*/ 72428 h 1167897"/>
                <a:gd name="connsiteX16" fmla="*/ 570369 w 1466662"/>
                <a:gd name="connsiteY16" fmla="*/ 0 h 1167897"/>
                <a:gd name="connsiteX17" fmla="*/ 336228 w 1466662"/>
                <a:gd name="connsiteY17" fmla="*/ 80798 h 1167897"/>
                <a:gd name="connsiteX18" fmla="*/ 231453 w 1466662"/>
                <a:gd name="connsiteY18" fmla="*/ 161760 h 1167897"/>
                <a:gd name="connsiteX19" fmla="*/ 181070 w 1466662"/>
                <a:gd name="connsiteY19" fmla="*/ 280658 h 1167897"/>
                <a:gd name="connsiteX20" fmla="*/ 95321 w 1466662"/>
                <a:gd name="connsiteY20" fmla="*/ 225394 h 1167897"/>
                <a:gd name="connsiteX21" fmla="*/ 52860 w 1466662"/>
                <a:gd name="connsiteY21" fmla="*/ 409410 h 1167897"/>
                <a:gd name="connsiteX22" fmla="*/ 72428 w 1466662"/>
                <a:gd name="connsiteY22" fmla="*/ 624689 h 1167897"/>
                <a:gd name="connsiteX23" fmla="*/ 0 w 1466662"/>
                <a:gd name="connsiteY23" fmla="*/ 561315 h 1167897"/>
                <a:gd name="connsiteX24" fmla="*/ 135802 w 1466662"/>
                <a:gd name="connsiteY24" fmla="*/ 1167897 h 1167897"/>
                <a:gd name="connsiteX25" fmla="*/ 181070 w 1466662"/>
                <a:gd name="connsiteY25" fmla="*/ 1032095 h 1167897"/>
                <a:gd name="connsiteX26" fmla="*/ 199177 w 1466662"/>
                <a:gd name="connsiteY26" fmla="*/ 534155 h 1167897"/>
                <a:gd name="connsiteX0" fmla="*/ 211083 w 1478568"/>
                <a:gd name="connsiteY0" fmla="*/ 534155 h 1167897"/>
                <a:gd name="connsiteX1" fmla="*/ 745237 w 1478568"/>
                <a:gd name="connsiteY1" fmla="*/ 597529 h 1167897"/>
                <a:gd name="connsiteX2" fmla="*/ 1225071 w 1478568"/>
                <a:gd name="connsiteY2" fmla="*/ 452674 h 1167897"/>
                <a:gd name="connsiteX3" fmla="*/ 1333712 w 1478568"/>
                <a:gd name="connsiteY3" fmla="*/ 950614 h 1167897"/>
                <a:gd name="connsiteX4" fmla="*/ 1388033 w 1478568"/>
                <a:gd name="connsiteY4" fmla="*/ 1095470 h 1167897"/>
                <a:gd name="connsiteX5" fmla="*/ 1426841 w 1478568"/>
                <a:gd name="connsiteY5" fmla="*/ 823748 h 1167897"/>
                <a:gd name="connsiteX6" fmla="*/ 1415194 w 1478568"/>
                <a:gd name="connsiteY6" fmla="*/ 615636 h 1167897"/>
                <a:gd name="connsiteX7" fmla="*/ 1478568 w 1478568"/>
                <a:gd name="connsiteY7" fmla="*/ 615636 h 1167897"/>
                <a:gd name="connsiteX8" fmla="*/ 1438747 w 1478568"/>
                <a:gd name="connsiteY8" fmla="*/ 466560 h 1167897"/>
                <a:gd name="connsiteX9" fmla="*/ 1360873 w 1478568"/>
                <a:gd name="connsiteY9" fmla="*/ 344032 h 1167897"/>
                <a:gd name="connsiteX10" fmla="*/ 1424247 w 1478568"/>
                <a:gd name="connsiteY10" fmla="*/ 316872 h 1167897"/>
                <a:gd name="connsiteX11" fmla="*/ 1253009 w 1478568"/>
                <a:gd name="connsiteY11" fmla="*/ 161760 h 1167897"/>
                <a:gd name="connsiteX12" fmla="*/ 1007788 w 1478568"/>
                <a:gd name="connsiteY12" fmla="*/ 108642 h 1167897"/>
                <a:gd name="connsiteX13" fmla="*/ 1062108 w 1478568"/>
                <a:gd name="connsiteY13" fmla="*/ 36214 h 1167897"/>
                <a:gd name="connsiteX14" fmla="*/ 771997 w 1478568"/>
                <a:gd name="connsiteY14" fmla="*/ 16504 h 1167897"/>
                <a:gd name="connsiteX15" fmla="*/ 527954 w 1478568"/>
                <a:gd name="connsiteY15" fmla="*/ 72428 h 1167897"/>
                <a:gd name="connsiteX16" fmla="*/ 582275 w 1478568"/>
                <a:gd name="connsiteY16" fmla="*/ 0 h 1167897"/>
                <a:gd name="connsiteX17" fmla="*/ 348134 w 1478568"/>
                <a:gd name="connsiteY17" fmla="*/ 80798 h 1167897"/>
                <a:gd name="connsiteX18" fmla="*/ 243359 w 1478568"/>
                <a:gd name="connsiteY18" fmla="*/ 161760 h 1167897"/>
                <a:gd name="connsiteX19" fmla="*/ 192976 w 1478568"/>
                <a:gd name="connsiteY19" fmla="*/ 280658 h 1167897"/>
                <a:gd name="connsiteX20" fmla="*/ 107227 w 1478568"/>
                <a:gd name="connsiteY20" fmla="*/ 225394 h 1167897"/>
                <a:gd name="connsiteX21" fmla="*/ 64766 w 1478568"/>
                <a:gd name="connsiteY21" fmla="*/ 409410 h 1167897"/>
                <a:gd name="connsiteX22" fmla="*/ 84334 w 1478568"/>
                <a:gd name="connsiteY22" fmla="*/ 624689 h 1167897"/>
                <a:gd name="connsiteX23" fmla="*/ 0 w 1478568"/>
                <a:gd name="connsiteY23" fmla="*/ 563696 h 1167897"/>
                <a:gd name="connsiteX24" fmla="*/ 147708 w 1478568"/>
                <a:gd name="connsiteY24" fmla="*/ 1167897 h 1167897"/>
                <a:gd name="connsiteX25" fmla="*/ 192976 w 1478568"/>
                <a:gd name="connsiteY25" fmla="*/ 1032095 h 1167897"/>
                <a:gd name="connsiteX26" fmla="*/ 211083 w 1478568"/>
                <a:gd name="connsiteY26" fmla="*/ 534155 h 1167897"/>
                <a:gd name="connsiteX0" fmla="*/ 211083 w 1478568"/>
                <a:gd name="connsiteY0" fmla="*/ 534155 h 1167897"/>
                <a:gd name="connsiteX1" fmla="*/ 745237 w 1478568"/>
                <a:gd name="connsiteY1" fmla="*/ 597529 h 1167897"/>
                <a:gd name="connsiteX2" fmla="*/ 1225071 w 1478568"/>
                <a:gd name="connsiteY2" fmla="*/ 452674 h 1167897"/>
                <a:gd name="connsiteX3" fmla="*/ 1333712 w 1478568"/>
                <a:gd name="connsiteY3" fmla="*/ 950614 h 1167897"/>
                <a:gd name="connsiteX4" fmla="*/ 1388033 w 1478568"/>
                <a:gd name="connsiteY4" fmla="*/ 1095470 h 1167897"/>
                <a:gd name="connsiteX5" fmla="*/ 1426841 w 1478568"/>
                <a:gd name="connsiteY5" fmla="*/ 823748 h 1167897"/>
                <a:gd name="connsiteX6" fmla="*/ 1415194 w 1478568"/>
                <a:gd name="connsiteY6" fmla="*/ 615636 h 1167897"/>
                <a:gd name="connsiteX7" fmla="*/ 1478568 w 1478568"/>
                <a:gd name="connsiteY7" fmla="*/ 615636 h 1167897"/>
                <a:gd name="connsiteX8" fmla="*/ 1438747 w 1478568"/>
                <a:gd name="connsiteY8" fmla="*/ 466560 h 1167897"/>
                <a:gd name="connsiteX9" fmla="*/ 1360873 w 1478568"/>
                <a:gd name="connsiteY9" fmla="*/ 344032 h 1167897"/>
                <a:gd name="connsiteX10" fmla="*/ 1424247 w 1478568"/>
                <a:gd name="connsiteY10" fmla="*/ 316872 h 1167897"/>
                <a:gd name="connsiteX11" fmla="*/ 1253009 w 1478568"/>
                <a:gd name="connsiteY11" fmla="*/ 161760 h 1167897"/>
                <a:gd name="connsiteX12" fmla="*/ 1007788 w 1478568"/>
                <a:gd name="connsiteY12" fmla="*/ 108642 h 1167897"/>
                <a:gd name="connsiteX13" fmla="*/ 1062108 w 1478568"/>
                <a:gd name="connsiteY13" fmla="*/ 36214 h 1167897"/>
                <a:gd name="connsiteX14" fmla="*/ 771997 w 1478568"/>
                <a:gd name="connsiteY14" fmla="*/ 16504 h 1167897"/>
                <a:gd name="connsiteX15" fmla="*/ 527954 w 1478568"/>
                <a:gd name="connsiteY15" fmla="*/ 72428 h 1167897"/>
                <a:gd name="connsiteX16" fmla="*/ 582275 w 1478568"/>
                <a:gd name="connsiteY16" fmla="*/ 0 h 1167897"/>
                <a:gd name="connsiteX17" fmla="*/ 348134 w 1478568"/>
                <a:gd name="connsiteY17" fmla="*/ 80798 h 1167897"/>
                <a:gd name="connsiteX18" fmla="*/ 243359 w 1478568"/>
                <a:gd name="connsiteY18" fmla="*/ 161760 h 1167897"/>
                <a:gd name="connsiteX19" fmla="*/ 192976 w 1478568"/>
                <a:gd name="connsiteY19" fmla="*/ 280658 h 1167897"/>
                <a:gd name="connsiteX20" fmla="*/ 107227 w 1478568"/>
                <a:gd name="connsiteY20" fmla="*/ 225394 h 1167897"/>
                <a:gd name="connsiteX21" fmla="*/ 64766 w 1478568"/>
                <a:gd name="connsiteY21" fmla="*/ 409410 h 1167897"/>
                <a:gd name="connsiteX22" fmla="*/ 55759 w 1478568"/>
                <a:gd name="connsiteY22" fmla="*/ 596114 h 1167897"/>
                <a:gd name="connsiteX23" fmla="*/ 0 w 1478568"/>
                <a:gd name="connsiteY23" fmla="*/ 563696 h 1167897"/>
                <a:gd name="connsiteX24" fmla="*/ 147708 w 1478568"/>
                <a:gd name="connsiteY24" fmla="*/ 1167897 h 1167897"/>
                <a:gd name="connsiteX25" fmla="*/ 192976 w 1478568"/>
                <a:gd name="connsiteY25" fmla="*/ 1032095 h 1167897"/>
                <a:gd name="connsiteX26" fmla="*/ 211083 w 1478568"/>
                <a:gd name="connsiteY26" fmla="*/ 534155 h 1167897"/>
                <a:gd name="connsiteX0" fmla="*/ 211083 w 1478568"/>
                <a:gd name="connsiteY0" fmla="*/ 534155 h 1167897"/>
                <a:gd name="connsiteX1" fmla="*/ 745237 w 1478568"/>
                <a:gd name="connsiteY1" fmla="*/ 597529 h 1167897"/>
                <a:gd name="connsiteX2" fmla="*/ 1225071 w 1478568"/>
                <a:gd name="connsiteY2" fmla="*/ 452674 h 1167897"/>
                <a:gd name="connsiteX3" fmla="*/ 1333712 w 1478568"/>
                <a:gd name="connsiteY3" fmla="*/ 950614 h 1167897"/>
                <a:gd name="connsiteX4" fmla="*/ 1388033 w 1478568"/>
                <a:gd name="connsiteY4" fmla="*/ 1095470 h 1167897"/>
                <a:gd name="connsiteX5" fmla="*/ 1426841 w 1478568"/>
                <a:gd name="connsiteY5" fmla="*/ 823748 h 1167897"/>
                <a:gd name="connsiteX6" fmla="*/ 1415194 w 1478568"/>
                <a:gd name="connsiteY6" fmla="*/ 615636 h 1167897"/>
                <a:gd name="connsiteX7" fmla="*/ 1478568 w 1478568"/>
                <a:gd name="connsiteY7" fmla="*/ 615636 h 1167897"/>
                <a:gd name="connsiteX8" fmla="*/ 1438747 w 1478568"/>
                <a:gd name="connsiteY8" fmla="*/ 466560 h 1167897"/>
                <a:gd name="connsiteX9" fmla="*/ 1360873 w 1478568"/>
                <a:gd name="connsiteY9" fmla="*/ 344032 h 1167897"/>
                <a:gd name="connsiteX10" fmla="*/ 1424247 w 1478568"/>
                <a:gd name="connsiteY10" fmla="*/ 316872 h 1167897"/>
                <a:gd name="connsiteX11" fmla="*/ 1253009 w 1478568"/>
                <a:gd name="connsiteY11" fmla="*/ 161760 h 1167897"/>
                <a:gd name="connsiteX12" fmla="*/ 1007788 w 1478568"/>
                <a:gd name="connsiteY12" fmla="*/ 108642 h 1167897"/>
                <a:gd name="connsiteX13" fmla="*/ 1062108 w 1478568"/>
                <a:gd name="connsiteY13" fmla="*/ 36214 h 1167897"/>
                <a:gd name="connsiteX14" fmla="*/ 771997 w 1478568"/>
                <a:gd name="connsiteY14" fmla="*/ 16504 h 1167897"/>
                <a:gd name="connsiteX15" fmla="*/ 527954 w 1478568"/>
                <a:gd name="connsiteY15" fmla="*/ 72428 h 1167897"/>
                <a:gd name="connsiteX16" fmla="*/ 582275 w 1478568"/>
                <a:gd name="connsiteY16" fmla="*/ 0 h 1167897"/>
                <a:gd name="connsiteX17" fmla="*/ 348134 w 1478568"/>
                <a:gd name="connsiteY17" fmla="*/ 80798 h 1167897"/>
                <a:gd name="connsiteX18" fmla="*/ 243359 w 1478568"/>
                <a:gd name="connsiteY18" fmla="*/ 161760 h 1167897"/>
                <a:gd name="connsiteX19" fmla="*/ 192976 w 1478568"/>
                <a:gd name="connsiteY19" fmla="*/ 280658 h 1167897"/>
                <a:gd name="connsiteX20" fmla="*/ 107227 w 1478568"/>
                <a:gd name="connsiteY20" fmla="*/ 225394 h 1167897"/>
                <a:gd name="connsiteX21" fmla="*/ 64766 w 1478568"/>
                <a:gd name="connsiteY21" fmla="*/ 409410 h 1167897"/>
                <a:gd name="connsiteX22" fmla="*/ 55759 w 1478568"/>
                <a:gd name="connsiteY22" fmla="*/ 596114 h 1167897"/>
                <a:gd name="connsiteX23" fmla="*/ 0 w 1478568"/>
                <a:gd name="connsiteY23" fmla="*/ 563696 h 1167897"/>
                <a:gd name="connsiteX24" fmla="*/ 24284 w 1478568"/>
                <a:gd name="connsiteY24" fmla="*/ 880898 h 1167897"/>
                <a:gd name="connsiteX25" fmla="*/ 147708 w 1478568"/>
                <a:gd name="connsiteY25" fmla="*/ 1167897 h 1167897"/>
                <a:gd name="connsiteX26" fmla="*/ 192976 w 1478568"/>
                <a:gd name="connsiteY26" fmla="*/ 1032095 h 1167897"/>
                <a:gd name="connsiteX27" fmla="*/ 211083 w 1478568"/>
                <a:gd name="connsiteY27" fmla="*/ 534155 h 1167897"/>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38609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38609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38609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8107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6093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6093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6093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78568" h="1179804">
                  <a:moveTo>
                    <a:pt x="211083" y="543680"/>
                  </a:moveTo>
                  <a:cubicBezTo>
                    <a:pt x="391515" y="588617"/>
                    <a:pt x="569567" y="624029"/>
                    <a:pt x="745237" y="607054"/>
                  </a:cubicBezTo>
                  <a:cubicBezTo>
                    <a:pt x="921851" y="573056"/>
                    <a:pt x="1038932" y="572397"/>
                    <a:pt x="1225071" y="462199"/>
                  </a:cubicBezTo>
                  <a:cubicBezTo>
                    <a:pt x="1293035" y="571823"/>
                    <a:pt x="1360999" y="748122"/>
                    <a:pt x="1328949" y="955376"/>
                  </a:cubicBezTo>
                  <a:cubicBezTo>
                    <a:pt x="1339912" y="1003661"/>
                    <a:pt x="1346113" y="1047185"/>
                    <a:pt x="1388033" y="1104995"/>
                  </a:cubicBezTo>
                  <a:cubicBezTo>
                    <a:pt x="1393825" y="1012833"/>
                    <a:pt x="1421049" y="925435"/>
                    <a:pt x="1426841" y="833273"/>
                  </a:cubicBezTo>
                  <a:cubicBezTo>
                    <a:pt x="1442009" y="768665"/>
                    <a:pt x="1430982" y="696913"/>
                    <a:pt x="1415194" y="625161"/>
                  </a:cubicBezTo>
                  <a:lnTo>
                    <a:pt x="1478568" y="625161"/>
                  </a:lnTo>
                  <a:cubicBezTo>
                    <a:pt x="1458151" y="577057"/>
                    <a:pt x="1459164" y="524189"/>
                    <a:pt x="1438747" y="476085"/>
                  </a:cubicBezTo>
                  <a:cubicBezTo>
                    <a:pt x="1419933" y="428098"/>
                    <a:pt x="1386831" y="394400"/>
                    <a:pt x="1360873" y="353557"/>
                  </a:cubicBezTo>
                  <a:lnTo>
                    <a:pt x="1424247" y="326397"/>
                  </a:lnTo>
                  <a:cubicBezTo>
                    <a:pt x="1374312" y="258818"/>
                    <a:pt x="1338663" y="200764"/>
                    <a:pt x="1253009" y="171285"/>
                  </a:cubicBezTo>
                  <a:cubicBezTo>
                    <a:pt x="1173650" y="129767"/>
                    <a:pt x="1101434" y="107298"/>
                    <a:pt x="1007788" y="118167"/>
                  </a:cubicBezTo>
                  <a:cubicBezTo>
                    <a:pt x="1025895" y="94024"/>
                    <a:pt x="1101406" y="61095"/>
                    <a:pt x="1062108" y="45739"/>
                  </a:cubicBezTo>
                  <a:cubicBezTo>
                    <a:pt x="1022810" y="30383"/>
                    <a:pt x="866319" y="13549"/>
                    <a:pt x="771997" y="26029"/>
                  </a:cubicBezTo>
                  <a:cubicBezTo>
                    <a:pt x="678743" y="28001"/>
                    <a:pt x="609302" y="63312"/>
                    <a:pt x="527954" y="81953"/>
                  </a:cubicBezTo>
                  <a:lnTo>
                    <a:pt x="570369" y="0"/>
                  </a:lnTo>
                  <a:cubicBezTo>
                    <a:pt x="490735" y="24551"/>
                    <a:pt x="396812" y="46722"/>
                    <a:pt x="338609" y="90323"/>
                  </a:cubicBezTo>
                  <a:cubicBezTo>
                    <a:pt x="305271" y="122866"/>
                    <a:pt x="269553" y="136360"/>
                    <a:pt x="243359" y="171285"/>
                  </a:cubicBezTo>
                  <a:cubicBezTo>
                    <a:pt x="208309" y="205362"/>
                    <a:pt x="185163" y="239437"/>
                    <a:pt x="173926" y="287801"/>
                  </a:cubicBezTo>
                  <a:lnTo>
                    <a:pt x="107227" y="234919"/>
                  </a:lnTo>
                  <a:cubicBezTo>
                    <a:pt x="93867" y="297052"/>
                    <a:pt x="68601" y="356802"/>
                    <a:pt x="64766" y="418935"/>
                  </a:cubicBezTo>
                  <a:cubicBezTo>
                    <a:pt x="47477" y="481170"/>
                    <a:pt x="44474" y="533879"/>
                    <a:pt x="55759" y="605639"/>
                  </a:cubicBezTo>
                  <a:lnTo>
                    <a:pt x="0" y="573221"/>
                  </a:lnTo>
                  <a:cubicBezTo>
                    <a:pt x="4126" y="661492"/>
                    <a:pt x="-8417" y="790246"/>
                    <a:pt x="24284" y="890423"/>
                  </a:cubicBezTo>
                  <a:cubicBezTo>
                    <a:pt x="50345" y="986883"/>
                    <a:pt x="78785" y="1083344"/>
                    <a:pt x="123896" y="1179804"/>
                  </a:cubicBezTo>
                  <a:cubicBezTo>
                    <a:pt x="160417" y="1147237"/>
                    <a:pt x="175506" y="1093237"/>
                    <a:pt x="162020" y="1039239"/>
                  </a:cubicBezTo>
                  <a:cubicBezTo>
                    <a:pt x="153769" y="923266"/>
                    <a:pt x="93128" y="673941"/>
                    <a:pt x="211083" y="543680"/>
                  </a:cubicBezTo>
                  <a:close/>
                </a:path>
              </a:pathLst>
            </a:custGeom>
            <a:solidFill>
              <a:sysClr val="windowText" lastClr="000000"/>
            </a:solidFill>
            <a:ln w="12700" cap="flat" cmpd="sng" algn="ctr">
              <a:noFill/>
              <a:prstDash val="solid"/>
              <a:miter lim="800000"/>
            </a:ln>
            <a:effectLst/>
            <a:scene3d>
              <a:camera prst="perspectiveFront"/>
              <a:lightRig rig="threePt" dir="t"/>
            </a:scene3d>
          </p:spPr>
          <p:txBody>
            <a:bodyPr rtlCol="0" anchor="ctr"/>
            <a:lstStyle/>
            <a:p>
              <a:pPr algn="ctr" defTabSz="457200">
                <a:defRPr/>
              </a:pPr>
              <a:endParaRPr lang="en-US" sz="1530" kern="0" dirty="0">
                <a:solidFill>
                  <a:prstClr val="white"/>
                </a:solidFill>
                <a:latin typeface="Calibri" panose="020F0502020204030204"/>
              </a:endParaRPr>
            </a:p>
          </p:txBody>
        </p:sp>
        <p:sp>
          <p:nvSpPr>
            <p:cNvPr id="73" name="Freeform: Shape 102">
              <a:extLst>
                <a:ext uri="{FF2B5EF4-FFF2-40B4-BE49-F238E27FC236}">
                  <a16:creationId xmlns:a16="http://schemas.microsoft.com/office/drawing/2014/main" id="{6967E99B-8548-63AF-3D5B-9AEDF43AC80E}"/>
                </a:ext>
              </a:extLst>
            </p:cNvPr>
            <p:cNvSpPr/>
            <p:nvPr/>
          </p:nvSpPr>
          <p:spPr>
            <a:xfrm rot="10800000">
              <a:off x="1148353" y="3312217"/>
              <a:ext cx="976595" cy="604535"/>
            </a:xfrm>
            <a:custGeom>
              <a:avLst/>
              <a:gdLst>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03288 w 1466662"/>
                <a:gd name="connsiteY5" fmla="*/ 615636 h 1167897"/>
                <a:gd name="connsiteX6" fmla="*/ 1466662 w 1466662"/>
                <a:gd name="connsiteY6" fmla="*/ 615636 h 1167897"/>
                <a:gd name="connsiteX7" fmla="*/ 1348967 w 1466662"/>
                <a:gd name="connsiteY7" fmla="*/ 344032 h 1167897"/>
                <a:gd name="connsiteX8" fmla="*/ 1412341 w 1466662"/>
                <a:gd name="connsiteY8" fmla="*/ 316872 h 1167897"/>
                <a:gd name="connsiteX9" fmla="*/ 995882 w 1466662"/>
                <a:gd name="connsiteY9" fmla="*/ 108642 h 1167897"/>
                <a:gd name="connsiteX10" fmla="*/ 1050202 w 1466662"/>
                <a:gd name="connsiteY10" fmla="*/ 36214 h 1167897"/>
                <a:gd name="connsiteX11" fmla="*/ 516048 w 1466662"/>
                <a:gd name="connsiteY11" fmla="*/ 72428 h 1167897"/>
                <a:gd name="connsiteX12" fmla="*/ 570369 w 1466662"/>
                <a:gd name="connsiteY12" fmla="*/ 0 h 1167897"/>
                <a:gd name="connsiteX13" fmla="*/ 181070 w 1466662"/>
                <a:gd name="connsiteY13" fmla="*/ 280658 h 1167897"/>
                <a:gd name="connsiteX14" fmla="*/ 135802 w 1466662"/>
                <a:gd name="connsiteY14" fmla="*/ 244444 h 1167897"/>
                <a:gd name="connsiteX15" fmla="*/ 72428 w 1466662"/>
                <a:gd name="connsiteY15" fmla="*/ 624689 h 1167897"/>
                <a:gd name="connsiteX16" fmla="*/ 0 w 1466662"/>
                <a:gd name="connsiteY16" fmla="*/ 561315 h 1167897"/>
                <a:gd name="connsiteX17" fmla="*/ 135802 w 1466662"/>
                <a:gd name="connsiteY17" fmla="*/ 1167897 h 1167897"/>
                <a:gd name="connsiteX18" fmla="*/ 181070 w 1466662"/>
                <a:gd name="connsiteY18" fmla="*/ 1032095 h 1167897"/>
                <a:gd name="connsiteX19" fmla="*/ 199177 w 1466662"/>
                <a:gd name="connsiteY19"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03288 w 1466662"/>
                <a:gd name="connsiteY5" fmla="*/ 615636 h 1167897"/>
                <a:gd name="connsiteX6" fmla="*/ 1466662 w 1466662"/>
                <a:gd name="connsiteY6" fmla="*/ 615636 h 1167897"/>
                <a:gd name="connsiteX7" fmla="*/ 1348967 w 1466662"/>
                <a:gd name="connsiteY7" fmla="*/ 344032 h 1167897"/>
                <a:gd name="connsiteX8" fmla="*/ 1412341 w 1466662"/>
                <a:gd name="connsiteY8" fmla="*/ 316872 h 1167897"/>
                <a:gd name="connsiteX9" fmla="*/ 995882 w 1466662"/>
                <a:gd name="connsiteY9" fmla="*/ 108642 h 1167897"/>
                <a:gd name="connsiteX10" fmla="*/ 1050202 w 1466662"/>
                <a:gd name="connsiteY10" fmla="*/ 36214 h 1167897"/>
                <a:gd name="connsiteX11" fmla="*/ 516048 w 1466662"/>
                <a:gd name="connsiteY11" fmla="*/ 72428 h 1167897"/>
                <a:gd name="connsiteX12" fmla="*/ 570369 w 1466662"/>
                <a:gd name="connsiteY12" fmla="*/ 0 h 1167897"/>
                <a:gd name="connsiteX13" fmla="*/ 336228 w 1466662"/>
                <a:gd name="connsiteY13" fmla="*/ 80798 h 1167897"/>
                <a:gd name="connsiteX14" fmla="*/ 181070 w 1466662"/>
                <a:gd name="connsiteY14" fmla="*/ 280658 h 1167897"/>
                <a:gd name="connsiteX15" fmla="*/ 135802 w 1466662"/>
                <a:gd name="connsiteY15" fmla="*/ 244444 h 1167897"/>
                <a:gd name="connsiteX16" fmla="*/ 72428 w 1466662"/>
                <a:gd name="connsiteY16" fmla="*/ 624689 h 1167897"/>
                <a:gd name="connsiteX17" fmla="*/ 0 w 1466662"/>
                <a:gd name="connsiteY17" fmla="*/ 561315 h 1167897"/>
                <a:gd name="connsiteX18" fmla="*/ 135802 w 1466662"/>
                <a:gd name="connsiteY18" fmla="*/ 1167897 h 1167897"/>
                <a:gd name="connsiteX19" fmla="*/ 181070 w 1466662"/>
                <a:gd name="connsiteY19" fmla="*/ 1032095 h 1167897"/>
                <a:gd name="connsiteX20" fmla="*/ 199177 w 1466662"/>
                <a:gd name="connsiteY20"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03288 w 1466662"/>
                <a:gd name="connsiteY5" fmla="*/ 615636 h 1167897"/>
                <a:gd name="connsiteX6" fmla="*/ 1466662 w 1466662"/>
                <a:gd name="connsiteY6" fmla="*/ 615636 h 1167897"/>
                <a:gd name="connsiteX7" fmla="*/ 1348967 w 1466662"/>
                <a:gd name="connsiteY7" fmla="*/ 344032 h 1167897"/>
                <a:gd name="connsiteX8" fmla="*/ 1412341 w 1466662"/>
                <a:gd name="connsiteY8" fmla="*/ 316872 h 1167897"/>
                <a:gd name="connsiteX9" fmla="*/ 995882 w 1466662"/>
                <a:gd name="connsiteY9" fmla="*/ 108642 h 1167897"/>
                <a:gd name="connsiteX10" fmla="*/ 1050202 w 1466662"/>
                <a:gd name="connsiteY10" fmla="*/ 36214 h 1167897"/>
                <a:gd name="connsiteX11" fmla="*/ 760091 w 1466662"/>
                <a:gd name="connsiteY11" fmla="*/ 16504 h 1167897"/>
                <a:gd name="connsiteX12" fmla="*/ 516048 w 1466662"/>
                <a:gd name="connsiteY12" fmla="*/ 72428 h 1167897"/>
                <a:gd name="connsiteX13" fmla="*/ 570369 w 1466662"/>
                <a:gd name="connsiteY13" fmla="*/ 0 h 1167897"/>
                <a:gd name="connsiteX14" fmla="*/ 336228 w 1466662"/>
                <a:gd name="connsiteY14" fmla="*/ 80798 h 1167897"/>
                <a:gd name="connsiteX15" fmla="*/ 181070 w 1466662"/>
                <a:gd name="connsiteY15" fmla="*/ 280658 h 1167897"/>
                <a:gd name="connsiteX16" fmla="*/ 135802 w 1466662"/>
                <a:gd name="connsiteY16" fmla="*/ 244444 h 1167897"/>
                <a:gd name="connsiteX17" fmla="*/ 72428 w 1466662"/>
                <a:gd name="connsiteY17" fmla="*/ 624689 h 1167897"/>
                <a:gd name="connsiteX18" fmla="*/ 0 w 1466662"/>
                <a:gd name="connsiteY18" fmla="*/ 561315 h 1167897"/>
                <a:gd name="connsiteX19" fmla="*/ 135802 w 1466662"/>
                <a:gd name="connsiteY19" fmla="*/ 1167897 h 1167897"/>
                <a:gd name="connsiteX20" fmla="*/ 181070 w 1466662"/>
                <a:gd name="connsiteY20" fmla="*/ 1032095 h 1167897"/>
                <a:gd name="connsiteX21" fmla="*/ 199177 w 1466662"/>
                <a:gd name="connsiteY21"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03288 w 1466662"/>
                <a:gd name="connsiteY5" fmla="*/ 615636 h 1167897"/>
                <a:gd name="connsiteX6" fmla="*/ 1466662 w 1466662"/>
                <a:gd name="connsiteY6" fmla="*/ 615636 h 1167897"/>
                <a:gd name="connsiteX7" fmla="*/ 1348967 w 1466662"/>
                <a:gd name="connsiteY7" fmla="*/ 344032 h 1167897"/>
                <a:gd name="connsiteX8" fmla="*/ 1412341 w 1466662"/>
                <a:gd name="connsiteY8" fmla="*/ 316872 h 1167897"/>
                <a:gd name="connsiteX9" fmla="*/ 1241103 w 1466662"/>
                <a:gd name="connsiteY9" fmla="*/ 161760 h 1167897"/>
                <a:gd name="connsiteX10" fmla="*/ 995882 w 1466662"/>
                <a:gd name="connsiteY10" fmla="*/ 108642 h 1167897"/>
                <a:gd name="connsiteX11" fmla="*/ 1050202 w 1466662"/>
                <a:gd name="connsiteY11" fmla="*/ 36214 h 1167897"/>
                <a:gd name="connsiteX12" fmla="*/ 760091 w 1466662"/>
                <a:gd name="connsiteY12" fmla="*/ 16504 h 1167897"/>
                <a:gd name="connsiteX13" fmla="*/ 516048 w 1466662"/>
                <a:gd name="connsiteY13" fmla="*/ 72428 h 1167897"/>
                <a:gd name="connsiteX14" fmla="*/ 570369 w 1466662"/>
                <a:gd name="connsiteY14" fmla="*/ 0 h 1167897"/>
                <a:gd name="connsiteX15" fmla="*/ 336228 w 1466662"/>
                <a:gd name="connsiteY15" fmla="*/ 80798 h 1167897"/>
                <a:gd name="connsiteX16" fmla="*/ 181070 w 1466662"/>
                <a:gd name="connsiteY16" fmla="*/ 280658 h 1167897"/>
                <a:gd name="connsiteX17" fmla="*/ 135802 w 1466662"/>
                <a:gd name="connsiteY17" fmla="*/ 244444 h 1167897"/>
                <a:gd name="connsiteX18" fmla="*/ 72428 w 1466662"/>
                <a:gd name="connsiteY18" fmla="*/ 624689 h 1167897"/>
                <a:gd name="connsiteX19" fmla="*/ 0 w 1466662"/>
                <a:gd name="connsiteY19" fmla="*/ 561315 h 1167897"/>
                <a:gd name="connsiteX20" fmla="*/ 135802 w 1466662"/>
                <a:gd name="connsiteY20" fmla="*/ 1167897 h 1167897"/>
                <a:gd name="connsiteX21" fmla="*/ 181070 w 1466662"/>
                <a:gd name="connsiteY21" fmla="*/ 1032095 h 1167897"/>
                <a:gd name="connsiteX22" fmla="*/ 199177 w 1466662"/>
                <a:gd name="connsiteY22"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03288 w 1466662"/>
                <a:gd name="connsiteY5" fmla="*/ 615636 h 1167897"/>
                <a:gd name="connsiteX6" fmla="*/ 1466662 w 1466662"/>
                <a:gd name="connsiteY6" fmla="*/ 615636 h 1167897"/>
                <a:gd name="connsiteX7" fmla="*/ 1426841 w 1466662"/>
                <a:gd name="connsiteY7" fmla="*/ 466560 h 1167897"/>
                <a:gd name="connsiteX8" fmla="*/ 1348967 w 1466662"/>
                <a:gd name="connsiteY8" fmla="*/ 344032 h 1167897"/>
                <a:gd name="connsiteX9" fmla="*/ 1412341 w 1466662"/>
                <a:gd name="connsiteY9" fmla="*/ 316872 h 1167897"/>
                <a:gd name="connsiteX10" fmla="*/ 1241103 w 1466662"/>
                <a:gd name="connsiteY10" fmla="*/ 161760 h 1167897"/>
                <a:gd name="connsiteX11" fmla="*/ 995882 w 1466662"/>
                <a:gd name="connsiteY11" fmla="*/ 108642 h 1167897"/>
                <a:gd name="connsiteX12" fmla="*/ 1050202 w 1466662"/>
                <a:gd name="connsiteY12" fmla="*/ 36214 h 1167897"/>
                <a:gd name="connsiteX13" fmla="*/ 760091 w 1466662"/>
                <a:gd name="connsiteY13" fmla="*/ 16504 h 1167897"/>
                <a:gd name="connsiteX14" fmla="*/ 516048 w 1466662"/>
                <a:gd name="connsiteY14" fmla="*/ 72428 h 1167897"/>
                <a:gd name="connsiteX15" fmla="*/ 570369 w 1466662"/>
                <a:gd name="connsiteY15" fmla="*/ 0 h 1167897"/>
                <a:gd name="connsiteX16" fmla="*/ 336228 w 1466662"/>
                <a:gd name="connsiteY16" fmla="*/ 80798 h 1167897"/>
                <a:gd name="connsiteX17" fmla="*/ 181070 w 1466662"/>
                <a:gd name="connsiteY17" fmla="*/ 280658 h 1167897"/>
                <a:gd name="connsiteX18" fmla="*/ 135802 w 1466662"/>
                <a:gd name="connsiteY18" fmla="*/ 244444 h 1167897"/>
                <a:gd name="connsiteX19" fmla="*/ 72428 w 1466662"/>
                <a:gd name="connsiteY19" fmla="*/ 624689 h 1167897"/>
                <a:gd name="connsiteX20" fmla="*/ 0 w 1466662"/>
                <a:gd name="connsiteY20" fmla="*/ 561315 h 1167897"/>
                <a:gd name="connsiteX21" fmla="*/ 135802 w 1466662"/>
                <a:gd name="connsiteY21" fmla="*/ 1167897 h 1167897"/>
                <a:gd name="connsiteX22" fmla="*/ 181070 w 1466662"/>
                <a:gd name="connsiteY22" fmla="*/ 1032095 h 1167897"/>
                <a:gd name="connsiteX23" fmla="*/ 199177 w 1466662"/>
                <a:gd name="connsiteY23"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14935 w 1466662"/>
                <a:gd name="connsiteY5" fmla="*/ 823748 h 1167897"/>
                <a:gd name="connsiteX6" fmla="*/ 1403288 w 1466662"/>
                <a:gd name="connsiteY6" fmla="*/ 615636 h 1167897"/>
                <a:gd name="connsiteX7" fmla="*/ 1466662 w 1466662"/>
                <a:gd name="connsiteY7" fmla="*/ 615636 h 1167897"/>
                <a:gd name="connsiteX8" fmla="*/ 1426841 w 1466662"/>
                <a:gd name="connsiteY8" fmla="*/ 466560 h 1167897"/>
                <a:gd name="connsiteX9" fmla="*/ 1348967 w 1466662"/>
                <a:gd name="connsiteY9" fmla="*/ 344032 h 1167897"/>
                <a:gd name="connsiteX10" fmla="*/ 1412341 w 1466662"/>
                <a:gd name="connsiteY10" fmla="*/ 316872 h 1167897"/>
                <a:gd name="connsiteX11" fmla="*/ 1241103 w 1466662"/>
                <a:gd name="connsiteY11" fmla="*/ 161760 h 1167897"/>
                <a:gd name="connsiteX12" fmla="*/ 995882 w 1466662"/>
                <a:gd name="connsiteY12" fmla="*/ 108642 h 1167897"/>
                <a:gd name="connsiteX13" fmla="*/ 1050202 w 1466662"/>
                <a:gd name="connsiteY13" fmla="*/ 36214 h 1167897"/>
                <a:gd name="connsiteX14" fmla="*/ 760091 w 1466662"/>
                <a:gd name="connsiteY14" fmla="*/ 16504 h 1167897"/>
                <a:gd name="connsiteX15" fmla="*/ 516048 w 1466662"/>
                <a:gd name="connsiteY15" fmla="*/ 72428 h 1167897"/>
                <a:gd name="connsiteX16" fmla="*/ 570369 w 1466662"/>
                <a:gd name="connsiteY16" fmla="*/ 0 h 1167897"/>
                <a:gd name="connsiteX17" fmla="*/ 336228 w 1466662"/>
                <a:gd name="connsiteY17" fmla="*/ 80798 h 1167897"/>
                <a:gd name="connsiteX18" fmla="*/ 181070 w 1466662"/>
                <a:gd name="connsiteY18" fmla="*/ 280658 h 1167897"/>
                <a:gd name="connsiteX19" fmla="*/ 135802 w 1466662"/>
                <a:gd name="connsiteY19" fmla="*/ 244444 h 1167897"/>
                <a:gd name="connsiteX20" fmla="*/ 72428 w 1466662"/>
                <a:gd name="connsiteY20" fmla="*/ 624689 h 1167897"/>
                <a:gd name="connsiteX21" fmla="*/ 0 w 1466662"/>
                <a:gd name="connsiteY21" fmla="*/ 561315 h 1167897"/>
                <a:gd name="connsiteX22" fmla="*/ 135802 w 1466662"/>
                <a:gd name="connsiteY22" fmla="*/ 1167897 h 1167897"/>
                <a:gd name="connsiteX23" fmla="*/ 181070 w 1466662"/>
                <a:gd name="connsiteY23" fmla="*/ 1032095 h 1167897"/>
                <a:gd name="connsiteX24" fmla="*/ 199177 w 1466662"/>
                <a:gd name="connsiteY24"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14935 w 1466662"/>
                <a:gd name="connsiteY5" fmla="*/ 823748 h 1167897"/>
                <a:gd name="connsiteX6" fmla="*/ 1403288 w 1466662"/>
                <a:gd name="connsiteY6" fmla="*/ 615636 h 1167897"/>
                <a:gd name="connsiteX7" fmla="*/ 1466662 w 1466662"/>
                <a:gd name="connsiteY7" fmla="*/ 615636 h 1167897"/>
                <a:gd name="connsiteX8" fmla="*/ 1426841 w 1466662"/>
                <a:gd name="connsiteY8" fmla="*/ 466560 h 1167897"/>
                <a:gd name="connsiteX9" fmla="*/ 1348967 w 1466662"/>
                <a:gd name="connsiteY9" fmla="*/ 344032 h 1167897"/>
                <a:gd name="connsiteX10" fmla="*/ 1412341 w 1466662"/>
                <a:gd name="connsiteY10" fmla="*/ 316872 h 1167897"/>
                <a:gd name="connsiteX11" fmla="*/ 1241103 w 1466662"/>
                <a:gd name="connsiteY11" fmla="*/ 161760 h 1167897"/>
                <a:gd name="connsiteX12" fmla="*/ 995882 w 1466662"/>
                <a:gd name="connsiteY12" fmla="*/ 108642 h 1167897"/>
                <a:gd name="connsiteX13" fmla="*/ 1050202 w 1466662"/>
                <a:gd name="connsiteY13" fmla="*/ 36214 h 1167897"/>
                <a:gd name="connsiteX14" fmla="*/ 760091 w 1466662"/>
                <a:gd name="connsiteY14" fmla="*/ 16504 h 1167897"/>
                <a:gd name="connsiteX15" fmla="*/ 516048 w 1466662"/>
                <a:gd name="connsiteY15" fmla="*/ 72428 h 1167897"/>
                <a:gd name="connsiteX16" fmla="*/ 570369 w 1466662"/>
                <a:gd name="connsiteY16" fmla="*/ 0 h 1167897"/>
                <a:gd name="connsiteX17" fmla="*/ 336228 w 1466662"/>
                <a:gd name="connsiteY17" fmla="*/ 80798 h 1167897"/>
                <a:gd name="connsiteX18" fmla="*/ 231453 w 1466662"/>
                <a:gd name="connsiteY18" fmla="*/ 161760 h 1167897"/>
                <a:gd name="connsiteX19" fmla="*/ 181070 w 1466662"/>
                <a:gd name="connsiteY19" fmla="*/ 280658 h 1167897"/>
                <a:gd name="connsiteX20" fmla="*/ 135802 w 1466662"/>
                <a:gd name="connsiteY20" fmla="*/ 244444 h 1167897"/>
                <a:gd name="connsiteX21" fmla="*/ 72428 w 1466662"/>
                <a:gd name="connsiteY21" fmla="*/ 624689 h 1167897"/>
                <a:gd name="connsiteX22" fmla="*/ 0 w 1466662"/>
                <a:gd name="connsiteY22" fmla="*/ 561315 h 1167897"/>
                <a:gd name="connsiteX23" fmla="*/ 135802 w 1466662"/>
                <a:gd name="connsiteY23" fmla="*/ 1167897 h 1167897"/>
                <a:gd name="connsiteX24" fmla="*/ 181070 w 1466662"/>
                <a:gd name="connsiteY24" fmla="*/ 1032095 h 1167897"/>
                <a:gd name="connsiteX25" fmla="*/ 199177 w 1466662"/>
                <a:gd name="connsiteY25"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14935 w 1466662"/>
                <a:gd name="connsiteY5" fmla="*/ 823748 h 1167897"/>
                <a:gd name="connsiteX6" fmla="*/ 1403288 w 1466662"/>
                <a:gd name="connsiteY6" fmla="*/ 615636 h 1167897"/>
                <a:gd name="connsiteX7" fmla="*/ 1466662 w 1466662"/>
                <a:gd name="connsiteY7" fmla="*/ 615636 h 1167897"/>
                <a:gd name="connsiteX8" fmla="*/ 1426841 w 1466662"/>
                <a:gd name="connsiteY8" fmla="*/ 466560 h 1167897"/>
                <a:gd name="connsiteX9" fmla="*/ 1348967 w 1466662"/>
                <a:gd name="connsiteY9" fmla="*/ 344032 h 1167897"/>
                <a:gd name="connsiteX10" fmla="*/ 1412341 w 1466662"/>
                <a:gd name="connsiteY10" fmla="*/ 316872 h 1167897"/>
                <a:gd name="connsiteX11" fmla="*/ 1241103 w 1466662"/>
                <a:gd name="connsiteY11" fmla="*/ 161760 h 1167897"/>
                <a:gd name="connsiteX12" fmla="*/ 995882 w 1466662"/>
                <a:gd name="connsiteY12" fmla="*/ 108642 h 1167897"/>
                <a:gd name="connsiteX13" fmla="*/ 1050202 w 1466662"/>
                <a:gd name="connsiteY13" fmla="*/ 36214 h 1167897"/>
                <a:gd name="connsiteX14" fmla="*/ 760091 w 1466662"/>
                <a:gd name="connsiteY14" fmla="*/ 16504 h 1167897"/>
                <a:gd name="connsiteX15" fmla="*/ 516048 w 1466662"/>
                <a:gd name="connsiteY15" fmla="*/ 72428 h 1167897"/>
                <a:gd name="connsiteX16" fmla="*/ 570369 w 1466662"/>
                <a:gd name="connsiteY16" fmla="*/ 0 h 1167897"/>
                <a:gd name="connsiteX17" fmla="*/ 336228 w 1466662"/>
                <a:gd name="connsiteY17" fmla="*/ 80798 h 1167897"/>
                <a:gd name="connsiteX18" fmla="*/ 231453 w 1466662"/>
                <a:gd name="connsiteY18" fmla="*/ 161760 h 1167897"/>
                <a:gd name="connsiteX19" fmla="*/ 181070 w 1466662"/>
                <a:gd name="connsiteY19" fmla="*/ 280658 h 1167897"/>
                <a:gd name="connsiteX20" fmla="*/ 95321 w 1466662"/>
                <a:gd name="connsiteY20" fmla="*/ 225394 h 1167897"/>
                <a:gd name="connsiteX21" fmla="*/ 72428 w 1466662"/>
                <a:gd name="connsiteY21" fmla="*/ 624689 h 1167897"/>
                <a:gd name="connsiteX22" fmla="*/ 0 w 1466662"/>
                <a:gd name="connsiteY22" fmla="*/ 561315 h 1167897"/>
                <a:gd name="connsiteX23" fmla="*/ 135802 w 1466662"/>
                <a:gd name="connsiteY23" fmla="*/ 1167897 h 1167897"/>
                <a:gd name="connsiteX24" fmla="*/ 181070 w 1466662"/>
                <a:gd name="connsiteY24" fmla="*/ 1032095 h 1167897"/>
                <a:gd name="connsiteX25" fmla="*/ 199177 w 1466662"/>
                <a:gd name="connsiteY25"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14935 w 1466662"/>
                <a:gd name="connsiteY5" fmla="*/ 823748 h 1167897"/>
                <a:gd name="connsiteX6" fmla="*/ 1403288 w 1466662"/>
                <a:gd name="connsiteY6" fmla="*/ 615636 h 1167897"/>
                <a:gd name="connsiteX7" fmla="*/ 1466662 w 1466662"/>
                <a:gd name="connsiteY7" fmla="*/ 615636 h 1167897"/>
                <a:gd name="connsiteX8" fmla="*/ 1426841 w 1466662"/>
                <a:gd name="connsiteY8" fmla="*/ 466560 h 1167897"/>
                <a:gd name="connsiteX9" fmla="*/ 1348967 w 1466662"/>
                <a:gd name="connsiteY9" fmla="*/ 344032 h 1167897"/>
                <a:gd name="connsiteX10" fmla="*/ 1412341 w 1466662"/>
                <a:gd name="connsiteY10" fmla="*/ 316872 h 1167897"/>
                <a:gd name="connsiteX11" fmla="*/ 1241103 w 1466662"/>
                <a:gd name="connsiteY11" fmla="*/ 161760 h 1167897"/>
                <a:gd name="connsiteX12" fmla="*/ 995882 w 1466662"/>
                <a:gd name="connsiteY12" fmla="*/ 108642 h 1167897"/>
                <a:gd name="connsiteX13" fmla="*/ 1050202 w 1466662"/>
                <a:gd name="connsiteY13" fmla="*/ 36214 h 1167897"/>
                <a:gd name="connsiteX14" fmla="*/ 760091 w 1466662"/>
                <a:gd name="connsiteY14" fmla="*/ 16504 h 1167897"/>
                <a:gd name="connsiteX15" fmla="*/ 516048 w 1466662"/>
                <a:gd name="connsiteY15" fmla="*/ 72428 h 1167897"/>
                <a:gd name="connsiteX16" fmla="*/ 570369 w 1466662"/>
                <a:gd name="connsiteY16" fmla="*/ 0 h 1167897"/>
                <a:gd name="connsiteX17" fmla="*/ 336228 w 1466662"/>
                <a:gd name="connsiteY17" fmla="*/ 80798 h 1167897"/>
                <a:gd name="connsiteX18" fmla="*/ 231453 w 1466662"/>
                <a:gd name="connsiteY18" fmla="*/ 161760 h 1167897"/>
                <a:gd name="connsiteX19" fmla="*/ 181070 w 1466662"/>
                <a:gd name="connsiteY19" fmla="*/ 280658 h 1167897"/>
                <a:gd name="connsiteX20" fmla="*/ 95321 w 1466662"/>
                <a:gd name="connsiteY20" fmla="*/ 225394 h 1167897"/>
                <a:gd name="connsiteX21" fmla="*/ 52860 w 1466662"/>
                <a:gd name="connsiteY21" fmla="*/ 409410 h 1167897"/>
                <a:gd name="connsiteX22" fmla="*/ 72428 w 1466662"/>
                <a:gd name="connsiteY22" fmla="*/ 624689 h 1167897"/>
                <a:gd name="connsiteX23" fmla="*/ 0 w 1466662"/>
                <a:gd name="connsiteY23" fmla="*/ 561315 h 1167897"/>
                <a:gd name="connsiteX24" fmla="*/ 135802 w 1466662"/>
                <a:gd name="connsiteY24" fmla="*/ 1167897 h 1167897"/>
                <a:gd name="connsiteX25" fmla="*/ 181070 w 1466662"/>
                <a:gd name="connsiteY25" fmla="*/ 1032095 h 1167897"/>
                <a:gd name="connsiteX26" fmla="*/ 199177 w 1466662"/>
                <a:gd name="connsiteY26" fmla="*/ 534155 h 1167897"/>
                <a:gd name="connsiteX0" fmla="*/ 211083 w 1478568"/>
                <a:gd name="connsiteY0" fmla="*/ 534155 h 1167897"/>
                <a:gd name="connsiteX1" fmla="*/ 745237 w 1478568"/>
                <a:gd name="connsiteY1" fmla="*/ 597529 h 1167897"/>
                <a:gd name="connsiteX2" fmla="*/ 1225071 w 1478568"/>
                <a:gd name="connsiteY2" fmla="*/ 452674 h 1167897"/>
                <a:gd name="connsiteX3" fmla="*/ 1333712 w 1478568"/>
                <a:gd name="connsiteY3" fmla="*/ 950614 h 1167897"/>
                <a:gd name="connsiteX4" fmla="*/ 1388033 w 1478568"/>
                <a:gd name="connsiteY4" fmla="*/ 1095470 h 1167897"/>
                <a:gd name="connsiteX5" fmla="*/ 1426841 w 1478568"/>
                <a:gd name="connsiteY5" fmla="*/ 823748 h 1167897"/>
                <a:gd name="connsiteX6" fmla="*/ 1415194 w 1478568"/>
                <a:gd name="connsiteY6" fmla="*/ 615636 h 1167897"/>
                <a:gd name="connsiteX7" fmla="*/ 1478568 w 1478568"/>
                <a:gd name="connsiteY7" fmla="*/ 615636 h 1167897"/>
                <a:gd name="connsiteX8" fmla="*/ 1438747 w 1478568"/>
                <a:gd name="connsiteY8" fmla="*/ 466560 h 1167897"/>
                <a:gd name="connsiteX9" fmla="*/ 1360873 w 1478568"/>
                <a:gd name="connsiteY9" fmla="*/ 344032 h 1167897"/>
                <a:gd name="connsiteX10" fmla="*/ 1424247 w 1478568"/>
                <a:gd name="connsiteY10" fmla="*/ 316872 h 1167897"/>
                <a:gd name="connsiteX11" fmla="*/ 1253009 w 1478568"/>
                <a:gd name="connsiteY11" fmla="*/ 161760 h 1167897"/>
                <a:gd name="connsiteX12" fmla="*/ 1007788 w 1478568"/>
                <a:gd name="connsiteY12" fmla="*/ 108642 h 1167897"/>
                <a:gd name="connsiteX13" fmla="*/ 1062108 w 1478568"/>
                <a:gd name="connsiteY13" fmla="*/ 36214 h 1167897"/>
                <a:gd name="connsiteX14" fmla="*/ 771997 w 1478568"/>
                <a:gd name="connsiteY14" fmla="*/ 16504 h 1167897"/>
                <a:gd name="connsiteX15" fmla="*/ 527954 w 1478568"/>
                <a:gd name="connsiteY15" fmla="*/ 72428 h 1167897"/>
                <a:gd name="connsiteX16" fmla="*/ 582275 w 1478568"/>
                <a:gd name="connsiteY16" fmla="*/ 0 h 1167897"/>
                <a:gd name="connsiteX17" fmla="*/ 348134 w 1478568"/>
                <a:gd name="connsiteY17" fmla="*/ 80798 h 1167897"/>
                <a:gd name="connsiteX18" fmla="*/ 243359 w 1478568"/>
                <a:gd name="connsiteY18" fmla="*/ 161760 h 1167897"/>
                <a:gd name="connsiteX19" fmla="*/ 192976 w 1478568"/>
                <a:gd name="connsiteY19" fmla="*/ 280658 h 1167897"/>
                <a:gd name="connsiteX20" fmla="*/ 107227 w 1478568"/>
                <a:gd name="connsiteY20" fmla="*/ 225394 h 1167897"/>
                <a:gd name="connsiteX21" fmla="*/ 64766 w 1478568"/>
                <a:gd name="connsiteY21" fmla="*/ 409410 h 1167897"/>
                <a:gd name="connsiteX22" fmla="*/ 84334 w 1478568"/>
                <a:gd name="connsiteY22" fmla="*/ 624689 h 1167897"/>
                <a:gd name="connsiteX23" fmla="*/ 0 w 1478568"/>
                <a:gd name="connsiteY23" fmla="*/ 563696 h 1167897"/>
                <a:gd name="connsiteX24" fmla="*/ 147708 w 1478568"/>
                <a:gd name="connsiteY24" fmla="*/ 1167897 h 1167897"/>
                <a:gd name="connsiteX25" fmla="*/ 192976 w 1478568"/>
                <a:gd name="connsiteY25" fmla="*/ 1032095 h 1167897"/>
                <a:gd name="connsiteX26" fmla="*/ 211083 w 1478568"/>
                <a:gd name="connsiteY26" fmla="*/ 534155 h 1167897"/>
                <a:gd name="connsiteX0" fmla="*/ 211083 w 1478568"/>
                <a:gd name="connsiteY0" fmla="*/ 534155 h 1167897"/>
                <a:gd name="connsiteX1" fmla="*/ 745237 w 1478568"/>
                <a:gd name="connsiteY1" fmla="*/ 597529 h 1167897"/>
                <a:gd name="connsiteX2" fmla="*/ 1225071 w 1478568"/>
                <a:gd name="connsiteY2" fmla="*/ 452674 h 1167897"/>
                <a:gd name="connsiteX3" fmla="*/ 1333712 w 1478568"/>
                <a:gd name="connsiteY3" fmla="*/ 950614 h 1167897"/>
                <a:gd name="connsiteX4" fmla="*/ 1388033 w 1478568"/>
                <a:gd name="connsiteY4" fmla="*/ 1095470 h 1167897"/>
                <a:gd name="connsiteX5" fmla="*/ 1426841 w 1478568"/>
                <a:gd name="connsiteY5" fmla="*/ 823748 h 1167897"/>
                <a:gd name="connsiteX6" fmla="*/ 1415194 w 1478568"/>
                <a:gd name="connsiteY6" fmla="*/ 615636 h 1167897"/>
                <a:gd name="connsiteX7" fmla="*/ 1478568 w 1478568"/>
                <a:gd name="connsiteY7" fmla="*/ 615636 h 1167897"/>
                <a:gd name="connsiteX8" fmla="*/ 1438747 w 1478568"/>
                <a:gd name="connsiteY8" fmla="*/ 466560 h 1167897"/>
                <a:gd name="connsiteX9" fmla="*/ 1360873 w 1478568"/>
                <a:gd name="connsiteY9" fmla="*/ 344032 h 1167897"/>
                <a:gd name="connsiteX10" fmla="*/ 1424247 w 1478568"/>
                <a:gd name="connsiteY10" fmla="*/ 316872 h 1167897"/>
                <a:gd name="connsiteX11" fmla="*/ 1253009 w 1478568"/>
                <a:gd name="connsiteY11" fmla="*/ 161760 h 1167897"/>
                <a:gd name="connsiteX12" fmla="*/ 1007788 w 1478568"/>
                <a:gd name="connsiteY12" fmla="*/ 108642 h 1167897"/>
                <a:gd name="connsiteX13" fmla="*/ 1062108 w 1478568"/>
                <a:gd name="connsiteY13" fmla="*/ 36214 h 1167897"/>
                <a:gd name="connsiteX14" fmla="*/ 771997 w 1478568"/>
                <a:gd name="connsiteY14" fmla="*/ 16504 h 1167897"/>
                <a:gd name="connsiteX15" fmla="*/ 527954 w 1478568"/>
                <a:gd name="connsiteY15" fmla="*/ 72428 h 1167897"/>
                <a:gd name="connsiteX16" fmla="*/ 582275 w 1478568"/>
                <a:gd name="connsiteY16" fmla="*/ 0 h 1167897"/>
                <a:gd name="connsiteX17" fmla="*/ 348134 w 1478568"/>
                <a:gd name="connsiteY17" fmla="*/ 80798 h 1167897"/>
                <a:gd name="connsiteX18" fmla="*/ 243359 w 1478568"/>
                <a:gd name="connsiteY18" fmla="*/ 161760 h 1167897"/>
                <a:gd name="connsiteX19" fmla="*/ 192976 w 1478568"/>
                <a:gd name="connsiteY19" fmla="*/ 280658 h 1167897"/>
                <a:gd name="connsiteX20" fmla="*/ 107227 w 1478568"/>
                <a:gd name="connsiteY20" fmla="*/ 225394 h 1167897"/>
                <a:gd name="connsiteX21" fmla="*/ 64766 w 1478568"/>
                <a:gd name="connsiteY21" fmla="*/ 409410 h 1167897"/>
                <a:gd name="connsiteX22" fmla="*/ 55759 w 1478568"/>
                <a:gd name="connsiteY22" fmla="*/ 596114 h 1167897"/>
                <a:gd name="connsiteX23" fmla="*/ 0 w 1478568"/>
                <a:gd name="connsiteY23" fmla="*/ 563696 h 1167897"/>
                <a:gd name="connsiteX24" fmla="*/ 147708 w 1478568"/>
                <a:gd name="connsiteY24" fmla="*/ 1167897 h 1167897"/>
                <a:gd name="connsiteX25" fmla="*/ 192976 w 1478568"/>
                <a:gd name="connsiteY25" fmla="*/ 1032095 h 1167897"/>
                <a:gd name="connsiteX26" fmla="*/ 211083 w 1478568"/>
                <a:gd name="connsiteY26" fmla="*/ 534155 h 1167897"/>
                <a:gd name="connsiteX0" fmla="*/ 211083 w 1478568"/>
                <a:gd name="connsiteY0" fmla="*/ 534155 h 1167897"/>
                <a:gd name="connsiteX1" fmla="*/ 745237 w 1478568"/>
                <a:gd name="connsiteY1" fmla="*/ 597529 h 1167897"/>
                <a:gd name="connsiteX2" fmla="*/ 1225071 w 1478568"/>
                <a:gd name="connsiteY2" fmla="*/ 452674 h 1167897"/>
                <a:gd name="connsiteX3" fmla="*/ 1333712 w 1478568"/>
                <a:gd name="connsiteY3" fmla="*/ 950614 h 1167897"/>
                <a:gd name="connsiteX4" fmla="*/ 1388033 w 1478568"/>
                <a:gd name="connsiteY4" fmla="*/ 1095470 h 1167897"/>
                <a:gd name="connsiteX5" fmla="*/ 1426841 w 1478568"/>
                <a:gd name="connsiteY5" fmla="*/ 823748 h 1167897"/>
                <a:gd name="connsiteX6" fmla="*/ 1415194 w 1478568"/>
                <a:gd name="connsiteY6" fmla="*/ 615636 h 1167897"/>
                <a:gd name="connsiteX7" fmla="*/ 1478568 w 1478568"/>
                <a:gd name="connsiteY7" fmla="*/ 615636 h 1167897"/>
                <a:gd name="connsiteX8" fmla="*/ 1438747 w 1478568"/>
                <a:gd name="connsiteY8" fmla="*/ 466560 h 1167897"/>
                <a:gd name="connsiteX9" fmla="*/ 1360873 w 1478568"/>
                <a:gd name="connsiteY9" fmla="*/ 344032 h 1167897"/>
                <a:gd name="connsiteX10" fmla="*/ 1424247 w 1478568"/>
                <a:gd name="connsiteY10" fmla="*/ 316872 h 1167897"/>
                <a:gd name="connsiteX11" fmla="*/ 1253009 w 1478568"/>
                <a:gd name="connsiteY11" fmla="*/ 161760 h 1167897"/>
                <a:gd name="connsiteX12" fmla="*/ 1007788 w 1478568"/>
                <a:gd name="connsiteY12" fmla="*/ 108642 h 1167897"/>
                <a:gd name="connsiteX13" fmla="*/ 1062108 w 1478568"/>
                <a:gd name="connsiteY13" fmla="*/ 36214 h 1167897"/>
                <a:gd name="connsiteX14" fmla="*/ 771997 w 1478568"/>
                <a:gd name="connsiteY14" fmla="*/ 16504 h 1167897"/>
                <a:gd name="connsiteX15" fmla="*/ 527954 w 1478568"/>
                <a:gd name="connsiteY15" fmla="*/ 72428 h 1167897"/>
                <a:gd name="connsiteX16" fmla="*/ 582275 w 1478568"/>
                <a:gd name="connsiteY16" fmla="*/ 0 h 1167897"/>
                <a:gd name="connsiteX17" fmla="*/ 348134 w 1478568"/>
                <a:gd name="connsiteY17" fmla="*/ 80798 h 1167897"/>
                <a:gd name="connsiteX18" fmla="*/ 243359 w 1478568"/>
                <a:gd name="connsiteY18" fmla="*/ 161760 h 1167897"/>
                <a:gd name="connsiteX19" fmla="*/ 192976 w 1478568"/>
                <a:gd name="connsiteY19" fmla="*/ 280658 h 1167897"/>
                <a:gd name="connsiteX20" fmla="*/ 107227 w 1478568"/>
                <a:gd name="connsiteY20" fmla="*/ 225394 h 1167897"/>
                <a:gd name="connsiteX21" fmla="*/ 64766 w 1478568"/>
                <a:gd name="connsiteY21" fmla="*/ 409410 h 1167897"/>
                <a:gd name="connsiteX22" fmla="*/ 55759 w 1478568"/>
                <a:gd name="connsiteY22" fmla="*/ 596114 h 1167897"/>
                <a:gd name="connsiteX23" fmla="*/ 0 w 1478568"/>
                <a:gd name="connsiteY23" fmla="*/ 563696 h 1167897"/>
                <a:gd name="connsiteX24" fmla="*/ 24284 w 1478568"/>
                <a:gd name="connsiteY24" fmla="*/ 880898 h 1167897"/>
                <a:gd name="connsiteX25" fmla="*/ 147708 w 1478568"/>
                <a:gd name="connsiteY25" fmla="*/ 1167897 h 1167897"/>
                <a:gd name="connsiteX26" fmla="*/ 192976 w 1478568"/>
                <a:gd name="connsiteY26" fmla="*/ 1032095 h 1167897"/>
                <a:gd name="connsiteX27" fmla="*/ 211083 w 1478568"/>
                <a:gd name="connsiteY27" fmla="*/ 534155 h 1167897"/>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38609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38609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38609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8107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6093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6093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6093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558123"/>
                <a:gd name="connsiteY0" fmla="*/ 543680 h 1282017"/>
                <a:gd name="connsiteX1" fmla="*/ 745237 w 1558123"/>
                <a:gd name="connsiteY1" fmla="*/ 607054 h 1282017"/>
                <a:gd name="connsiteX2" fmla="*/ 1225071 w 1558123"/>
                <a:gd name="connsiteY2" fmla="*/ 462199 h 1282017"/>
                <a:gd name="connsiteX3" fmla="*/ 1328949 w 1558123"/>
                <a:gd name="connsiteY3" fmla="*/ 955376 h 1282017"/>
                <a:gd name="connsiteX4" fmla="*/ 1557952 w 1558123"/>
                <a:gd name="connsiteY4" fmla="*/ 1282017 h 1282017"/>
                <a:gd name="connsiteX5" fmla="*/ 1426841 w 1558123"/>
                <a:gd name="connsiteY5" fmla="*/ 833273 h 1282017"/>
                <a:gd name="connsiteX6" fmla="*/ 1415194 w 1558123"/>
                <a:gd name="connsiteY6" fmla="*/ 625161 h 1282017"/>
                <a:gd name="connsiteX7" fmla="*/ 1478568 w 1558123"/>
                <a:gd name="connsiteY7" fmla="*/ 625161 h 1282017"/>
                <a:gd name="connsiteX8" fmla="*/ 1438747 w 1558123"/>
                <a:gd name="connsiteY8" fmla="*/ 476085 h 1282017"/>
                <a:gd name="connsiteX9" fmla="*/ 1360873 w 1558123"/>
                <a:gd name="connsiteY9" fmla="*/ 353557 h 1282017"/>
                <a:gd name="connsiteX10" fmla="*/ 1424247 w 1558123"/>
                <a:gd name="connsiteY10" fmla="*/ 326397 h 1282017"/>
                <a:gd name="connsiteX11" fmla="*/ 1253009 w 1558123"/>
                <a:gd name="connsiteY11" fmla="*/ 171285 h 1282017"/>
                <a:gd name="connsiteX12" fmla="*/ 1007788 w 1558123"/>
                <a:gd name="connsiteY12" fmla="*/ 118167 h 1282017"/>
                <a:gd name="connsiteX13" fmla="*/ 1062108 w 1558123"/>
                <a:gd name="connsiteY13" fmla="*/ 45739 h 1282017"/>
                <a:gd name="connsiteX14" fmla="*/ 771997 w 1558123"/>
                <a:gd name="connsiteY14" fmla="*/ 26029 h 1282017"/>
                <a:gd name="connsiteX15" fmla="*/ 527954 w 1558123"/>
                <a:gd name="connsiteY15" fmla="*/ 81953 h 1282017"/>
                <a:gd name="connsiteX16" fmla="*/ 570369 w 1558123"/>
                <a:gd name="connsiteY16" fmla="*/ 0 h 1282017"/>
                <a:gd name="connsiteX17" fmla="*/ 338609 w 1558123"/>
                <a:gd name="connsiteY17" fmla="*/ 90323 h 1282017"/>
                <a:gd name="connsiteX18" fmla="*/ 243359 w 1558123"/>
                <a:gd name="connsiteY18" fmla="*/ 171285 h 1282017"/>
                <a:gd name="connsiteX19" fmla="*/ 173926 w 1558123"/>
                <a:gd name="connsiteY19" fmla="*/ 287801 h 1282017"/>
                <a:gd name="connsiteX20" fmla="*/ 107227 w 1558123"/>
                <a:gd name="connsiteY20" fmla="*/ 234919 h 1282017"/>
                <a:gd name="connsiteX21" fmla="*/ 64766 w 1558123"/>
                <a:gd name="connsiteY21" fmla="*/ 418935 h 1282017"/>
                <a:gd name="connsiteX22" fmla="*/ 55759 w 1558123"/>
                <a:gd name="connsiteY22" fmla="*/ 605639 h 1282017"/>
                <a:gd name="connsiteX23" fmla="*/ 0 w 1558123"/>
                <a:gd name="connsiteY23" fmla="*/ 573221 h 1282017"/>
                <a:gd name="connsiteX24" fmla="*/ 24284 w 1558123"/>
                <a:gd name="connsiteY24" fmla="*/ 890423 h 1282017"/>
                <a:gd name="connsiteX25" fmla="*/ 123896 w 1558123"/>
                <a:gd name="connsiteY25" fmla="*/ 1179804 h 1282017"/>
                <a:gd name="connsiteX26" fmla="*/ 162020 w 1558123"/>
                <a:gd name="connsiteY26" fmla="*/ 1039239 h 1282017"/>
                <a:gd name="connsiteX27" fmla="*/ 211083 w 1558123"/>
                <a:gd name="connsiteY27" fmla="*/ 543680 h 1282017"/>
                <a:gd name="connsiteX0" fmla="*/ 211083 w 1558272"/>
                <a:gd name="connsiteY0" fmla="*/ 543680 h 1282017"/>
                <a:gd name="connsiteX1" fmla="*/ 745237 w 1558272"/>
                <a:gd name="connsiteY1" fmla="*/ 607054 h 1282017"/>
                <a:gd name="connsiteX2" fmla="*/ 1225071 w 1558272"/>
                <a:gd name="connsiteY2" fmla="*/ 462199 h 1282017"/>
                <a:gd name="connsiteX3" fmla="*/ 1328949 w 1558272"/>
                <a:gd name="connsiteY3" fmla="*/ 955376 h 1282017"/>
                <a:gd name="connsiteX4" fmla="*/ 1557952 w 1558272"/>
                <a:gd name="connsiteY4" fmla="*/ 1282017 h 1282017"/>
                <a:gd name="connsiteX5" fmla="*/ 1494809 w 1558272"/>
                <a:gd name="connsiteY5" fmla="*/ 909139 h 1282017"/>
                <a:gd name="connsiteX6" fmla="*/ 1415194 w 1558272"/>
                <a:gd name="connsiteY6" fmla="*/ 625161 h 1282017"/>
                <a:gd name="connsiteX7" fmla="*/ 1478568 w 1558272"/>
                <a:gd name="connsiteY7" fmla="*/ 625161 h 1282017"/>
                <a:gd name="connsiteX8" fmla="*/ 1438747 w 1558272"/>
                <a:gd name="connsiteY8" fmla="*/ 476085 h 1282017"/>
                <a:gd name="connsiteX9" fmla="*/ 1360873 w 1558272"/>
                <a:gd name="connsiteY9" fmla="*/ 353557 h 1282017"/>
                <a:gd name="connsiteX10" fmla="*/ 1424247 w 1558272"/>
                <a:gd name="connsiteY10" fmla="*/ 326397 h 1282017"/>
                <a:gd name="connsiteX11" fmla="*/ 1253009 w 1558272"/>
                <a:gd name="connsiteY11" fmla="*/ 171285 h 1282017"/>
                <a:gd name="connsiteX12" fmla="*/ 1007788 w 1558272"/>
                <a:gd name="connsiteY12" fmla="*/ 118167 h 1282017"/>
                <a:gd name="connsiteX13" fmla="*/ 1062108 w 1558272"/>
                <a:gd name="connsiteY13" fmla="*/ 45739 h 1282017"/>
                <a:gd name="connsiteX14" fmla="*/ 771997 w 1558272"/>
                <a:gd name="connsiteY14" fmla="*/ 26029 h 1282017"/>
                <a:gd name="connsiteX15" fmla="*/ 527954 w 1558272"/>
                <a:gd name="connsiteY15" fmla="*/ 81953 h 1282017"/>
                <a:gd name="connsiteX16" fmla="*/ 570369 w 1558272"/>
                <a:gd name="connsiteY16" fmla="*/ 0 h 1282017"/>
                <a:gd name="connsiteX17" fmla="*/ 338609 w 1558272"/>
                <a:gd name="connsiteY17" fmla="*/ 90323 h 1282017"/>
                <a:gd name="connsiteX18" fmla="*/ 243359 w 1558272"/>
                <a:gd name="connsiteY18" fmla="*/ 171285 h 1282017"/>
                <a:gd name="connsiteX19" fmla="*/ 173926 w 1558272"/>
                <a:gd name="connsiteY19" fmla="*/ 287801 h 1282017"/>
                <a:gd name="connsiteX20" fmla="*/ 107227 w 1558272"/>
                <a:gd name="connsiteY20" fmla="*/ 234919 h 1282017"/>
                <a:gd name="connsiteX21" fmla="*/ 64766 w 1558272"/>
                <a:gd name="connsiteY21" fmla="*/ 418935 h 1282017"/>
                <a:gd name="connsiteX22" fmla="*/ 55759 w 1558272"/>
                <a:gd name="connsiteY22" fmla="*/ 605639 h 1282017"/>
                <a:gd name="connsiteX23" fmla="*/ 0 w 1558272"/>
                <a:gd name="connsiteY23" fmla="*/ 573221 h 1282017"/>
                <a:gd name="connsiteX24" fmla="*/ 24284 w 1558272"/>
                <a:gd name="connsiteY24" fmla="*/ 890423 h 1282017"/>
                <a:gd name="connsiteX25" fmla="*/ 123896 w 1558272"/>
                <a:gd name="connsiteY25" fmla="*/ 1179804 h 1282017"/>
                <a:gd name="connsiteX26" fmla="*/ 162020 w 1558272"/>
                <a:gd name="connsiteY26" fmla="*/ 1039239 h 1282017"/>
                <a:gd name="connsiteX27" fmla="*/ 211083 w 1558272"/>
                <a:gd name="connsiteY27" fmla="*/ 543680 h 1282017"/>
                <a:gd name="connsiteX0" fmla="*/ 339738 w 1686927"/>
                <a:gd name="connsiteY0" fmla="*/ 543680 h 1445337"/>
                <a:gd name="connsiteX1" fmla="*/ 873892 w 1686927"/>
                <a:gd name="connsiteY1" fmla="*/ 607054 h 1445337"/>
                <a:gd name="connsiteX2" fmla="*/ 1353726 w 1686927"/>
                <a:gd name="connsiteY2" fmla="*/ 462199 h 1445337"/>
                <a:gd name="connsiteX3" fmla="*/ 1457604 w 1686927"/>
                <a:gd name="connsiteY3" fmla="*/ 955376 h 1445337"/>
                <a:gd name="connsiteX4" fmla="*/ 1686607 w 1686927"/>
                <a:gd name="connsiteY4" fmla="*/ 1282017 h 1445337"/>
                <a:gd name="connsiteX5" fmla="*/ 1623464 w 1686927"/>
                <a:gd name="connsiteY5" fmla="*/ 909139 h 1445337"/>
                <a:gd name="connsiteX6" fmla="*/ 1543849 w 1686927"/>
                <a:gd name="connsiteY6" fmla="*/ 625161 h 1445337"/>
                <a:gd name="connsiteX7" fmla="*/ 1607223 w 1686927"/>
                <a:gd name="connsiteY7" fmla="*/ 625161 h 1445337"/>
                <a:gd name="connsiteX8" fmla="*/ 1567402 w 1686927"/>
                <a:gd name="connsiteY8" fmla="*/ 476085 h 1445337"/>
                <a:gd name="connsiteX9" fmla="*/ 1489528 w 1686927"/>
                <a:gd name="connsiteY9" fmla="*/ 353557 h 1445337"/>
                <a:gd name="connsiteX10" fmla="*/ 1552902 w 1686927"/>
                <a:gd name="connsiteY10" fmla="*/ 326397 h 1445337"/>
                <a:gd name="connsiteX11" fmla="*/ 1381664 w 1686927"/>
                <a:gd name="connsiteY11" fmla="*/ 171285 h 1445337"/>
                <a:gd name="connsiteX12" fmla="*/ 1136443 w 1686927"/>
                <a:gd name="connsiteY12" fmla="*/ 118167 h 1445337"/>
                <a:gd name="connsiteX13" fmla="*/ 1190763 w 1686927"/>
                <a:gd name="connsiteY13" fmla="*/ 45739 h 1445337"/>
                <a:gd name="connsiteX14" fmla="*/ 900652 w 1686927"/>
                <a:gd name="connsiteY14" fmla="*/ 26029 h 1445337"/>
                <a:gd name="connsiteX15" fmla="*/ 656609 w 1686927"/>
                <a:gd name="connsiteY15" fmla="*/ 81953 h 1445337"/>
                <a:gd name="connsiteX16" fmla="*/ 699024 w 1686927"/>
                <a:gd name="connsiteY16" fmla="*/ 0 h 1445337"/>
                <a:gd name="connsiteX17" fmla="*/ 467264 w 1686927"/>
                <a:gd name="connsiteY17" fmla="*/ 90323 h 1445337"/>
                <a:gd name="connsiteX18" fmla="*/ 372014 w 1686927"/>
                <a:gd name="connsiteY18" fmla="*/ 171285 h 1445337"/>
                <a:gd name="connsiteX19" fmla="*/ 302581 w 1686927"/>
                <a:gd name="connsiteY19" fmla="*/ 287801 h 1445337"/>
                <a:gd name="connsiteX20" fmla="*/ 235882 w 1686927"/>
                <a:gd name="connsiteY20" fmla="*/ 234919 h 1445337"/>
                <a:gd name="connsiteX21" fmla="*/ 193421 w 1686927"/>
                <a:gd name="connsiteY21" fmla="*/ 418935 h 1445337"/>
                <a:gd name="connsiteX22" fmla="*/ 184414 w 1686927"/>
                <a:gd name="connsiteY22" fmla="*/ 605639 h 1445337"/>
                <a:gd name="connsiteX23" fmla="*/ 128655 w 1686927"/>
                <a:gd name="connsiteY23" fmla="*/ 573221 h 1445337"/>
                <a:gd name="connsiteX24" fmla="*/ 152939 w 1686927"/>
                <a:gd name="connsiteY24" fmla="*/ 890423 h 1445337"/>
                <a:gd name="connsiteX25" fmla="*/ 6169 w 1686927"/>
                <a:gd name="connsiteY25" fmla="*/ 1445337 h 1445337"/>
                <a:gd name="connsiteX26" fmla="*/ 290675 w 1686927"/>
                <a:gd name="connsiteY26" fmla="*/ 1039239 h 1445337"/>
                <a:gd name="connsiteX27" fmla="*/ 339738 w 1686927"/>
                <a:gd name="connsiteY27" fmla="*/ 543680 h 1445337"/>
                <a:gd name="connsiteX0" fmla="*/ 385696 w 1732885"/>
                <a:gd name="connsiteY0" fmla="*/ 543680 h 1445337"/>
                <a:gd name="connsiteX1" fmla="*/ 919850 w 1732885"/>
                <a:gd name="connsiteY1" fmla="*/ 607054 h 1445337"/>
                <a:gd name="connsiteX2" fmla="*/ 1399684 w 1732885"/>
                <a:gd name="connsiteY2" fmla="*/ 462199 h 1445337"/>
                <a:gd name="connsiteX3" fmla="*/ 1503562 w 1732885"/>
                <a:gd name="connsiteY3" fmla="*/ 955376 h 1445337"/>
                <a:gd name="connsiteX4" fmla="*/ 1732565 w 1732885"/>
                <a:gd name="connsiteY4" fmla="*/ 1282017 h 1445337"/>
                <a:gd name="connsiteX5" fmla="*/ 1669422 w 1732885"/>
                <a:gd name="connsiteY5" fmla="*/ 909139 h 1445337"/>
                <a:gd name="connsiteX6" fmla="*/ 1589807 w 1732885"/>
                <a:gd name="connsiteY6" fmla="*/ 625161 h 1445337"/>
                <a:gd name="connsiteX7" fmla="*/ 1653181 w 1732885"/>
                <a:gd name="connsiteY7" fmla="*/ 625161 h 1445337"/>
                <a:gd name="connsiteX8" fmla="*/ 1613360 w 1732885"/>
                <a:gd name="connsiteY8" fmla="*/ 476085 h 1445337"/>
                <a:gd name="connsiteX9" fmla="*/ 1535486 w 1732885"/>
                <a:gd name="connsiteY9" fmla="*/ 353557 h 1445337"/>
                <a:gd name="connsiteX10" fmla="*/ 1598860 w 1732885"/>
                <a:gd name="connsiteY10" fmla="*/ 326397 h 1445337"/>
                <a:gd name="connsiteX11" fmla="*/ 1427622 w 1732885"/>
                <a:gd name="connsiteY11" fmla="*/ 171285 h 1445337"/>
                <a:gd name="connsiteX12" fmla="*/ 1182401 w 1732885"/>
                <a:gd name="connsiteY12" fmla="*/ 118167 h 1445337"/>
                <a:gd name="connsiteX13" fmla="*/ 1236721 w 1732885"/>
                <a:gd name="connsiteY13" fmla="*/ 45739 h 1445337"/>
                <a:gd name="connsiteX14" fmla="*/ 946610 w 1732885"/>
                <a:gd name="connsiteY14" fmla="*/ 26029 h 1445337"/>
                <a:gd name="connsiteX15" fmla="*/ 702567 w 1732885"/>
                <a:gd name="connsiteY15" fmla="*/ 81953 h 1445337"/>
                <a:gd name="connsiteX16" fmla="*/ 744982 w 1732885"/>
                <a:gd name="connsiteY16" fmla="*/ 0 h 1445337"/>
                <a:gd name="connsiteX17" fmla="*/ 513222 w 1732885"/>
                <a:gd name="connsiteY17" fmla="*/ 90323 h 1445337"/>
                <a:gd name="connsiteX18" fmla="*/ 417972 w 1732885"/>
                <a:gd name="connsiteY18" fmla="*/ 171285 h 1445337"/>
                <a:gd name="connsiteX19" fmla="*/ 348539 w 1732885"/>
                <a:gd name="connsiteY19" fmla="*/ 287801 h 1445337"/>
                <a:gd name="connsiteX20" fmla="*/ 281840 w 1732885"/>
                <a:gd name="connsiteY20" fmla="*/ 234919 h 1445337"/>
                <a:gd name="connsiteX21" fmla="*/ 239379 w 1732885"/>
                <a:gd name="connsiteY21" fmla="*/ 418935 h 1445337"/>
                <a:gd name="connsiteX22" fmla="*/ 230372 w 1732885"/>
                <a:gd name="connsiteY22" fmla="*/ 605639 h 1445337"/>
                <a:gd name="connsiteX23" fmla="*/ 174613 w 1732885"/>
                <a:gd name="connsiteY23" fmla="*/ 573221 h 1445337"/>
                <a:gd name="connsiteX24" fmla="*/ 3490 w 1732885"/>
                <a:gd name="connsiteY24" fmla="*/ 966289 h 1445337"/>
                <a:gd name="connsiteX25" fmla="*/ 52127 w 1732885"/>
                <a:gd name="connsiteY25" fmla="*/ 1445337 h 1445337"/>
                <a:gd name="connsiteX26" fmla="*/ 336633 w 1732885"/>
                <a:gd name="connsiteY26" fmla="*/ 1039239 h 1445337"/>
                <a:gd name="connsiteX27" fmla="*/ 385696 w 1732885"/>
                <a:gd name="connsiteY27" fmla="*/ 543680 h 1445337"/>
                <a:gd name="connsiteX0" fmla="*/ 385696 w 1732885"/>
                <a:gd name="connsiteY0" fmla="*/ 543680 h 1445337"/>
                <a:gd name="connsiteX1" fmla="*/ 919850 w 1732885"/>
                <a:gd name="connsiteY1" fmla="*/ 607054 h 1445337"/>
                <a:gd name="connsiteX2" fmla="*/ 1399684 w 1732885"/>
                <a:gd name="connsiteY2" fmla="*/ 462199 h 1445337"/>
                <a:gd name="connsiteX3" fmla="*/ 1503562 w 1732885"/>
                <a:gd name="connsiteY3" fmla="*/ 955376 h 1445337"/>
                <a:gd name="connsiteX4" fmla="*/ 1732565 w 1732885"/>
                <a:gd name="connsiteY4" fmla="*/ 1282017 h 1445337"/>
                <a:gd name="connsiteX5" fmla="*/ 1669422 w 1732885"/>
                <a:gd name="connsiteY5" fmla="*/ 909139 h 1445337"/>
                <a:gd name="connsiteX6" fmla="*/ 1589807 w 1732885"/>
                <a:gd name="connsiteY6" fmla="*/ 625161 h 1445337"/>
                <a:gd name="connsiteX7" fmla="*/ 1653181 w 1732885"/>
                <a:gd name="connsiteY7" fmla="*/ 625161 h 1445337"/>
                <a:gd name="connsiteX8" fmla="*/ 1613360 w 1732885"/>
                <a:gd name="connsiteY8" fmla="*/ 476085 h 1445337"/>
                <a:gd name="connsiteX9" fmla="*/ 1535486 w 1732885"/>
                <a:gd name="connsiteY9" fmla="*/ 353557 h 1445337"/>
                <a:gd name="connsiteX10" fmla="*/ 1598860 w 1732885"/>
                <a:gd name="connsiteY10" fmla="*/ 326397 h 1445337"/>
                <a:gd name="connsiteX11" fmla="*/ 1427622 w 1732885"/>
                <a:gd name="connsiteY11" fmla="*/ 171285 h 1445337"/>
                <a:gd name="connsiteX12" fmla="*/ 1182401 w 1732885"/>
                <a:gd name="connsiteY12" fmla="*/ 118167 h 1445337"/>
                <a:gd name="connsiteX13" fmla="*/ 1236721 w 1732885"/>
                <a:gd name="connsiteY13" fmla="*/ 45739 h 1445337"/>
                <a:gd name="connsiteX14" fmla="*/ 946610 w 1732885"/>
                <a:gd name="connsiteY14" fmla="*/ 26029 h 1445337"/>
                <a:gd name="connsiteX15" fmla="*/ 702567 w 1732885"/>
                <a:gd name="connsiteY15" fmla="*/ 81953 h 1445337"/>
                <a:gd name="connsiteX16" fmla="*/ 744982 w 1732885"/>
                <a:gd name="connsiteY16" fmla="*/ 0 h 1445337"/>
                <a:gd name="connsiteX17" fmla="*/ 513222 w 1732885"/>
                <a:gd name="connsiteY17" fmla="*/ 90323 h 1445337"/>
                <a:gd name="connsiteX18" fmla="*/ 417972 w 1732885"/>
                <a:gd name="connsiteY18" fmla="*/ 171285 h 1445337"/>
                <a:gd name="connsiteX19" fmla="*/ 348539 w 1732885"/>
                <a:gd name="connsiteY19" fmla="*/ 287801 h 1445337"/>
                <a:gd name="connsiteX20" fmla="*/ 281840 w 1732885"/>
                <a:gd name="connsiteY20" fmla="*/ 234919 h 1445337"/>
                <a:gd name="connsiteX21" fmla="*/ 239379 w 1732885"/>
                <a:gd name="connsiteY21" fmla="*/ 418935 h 1445337"/>
                <a:gd name="connsiteX22" fmla="*/ 230372 w 1732885"/>
                <a:gd name="connsiteY22" fmla="*/ 605639 h 1445337"/>
                <a:gd name="connsiteX23" fmla="*/ 174613 w 1732885"/>
                <a:gd name="connsiteY23" fmla="*/ 573221 h 1445337"/>
                <a:gd name="connsiteX24" fmla="*/ 3490 w 1732885"/>
                <a:gd name="connsiteY24" fmla="*/ 966289 h 1445337"/>
                <a:gd name="connsiteX25" fmla="*/ 52127 w 1732885"/>
                <a:gd name="connsiteY25" fmla="*/ 1445337 h 1445337"/>
                <a:gd name="connsiteX26" fmla="*/ 200698 w 1732885"/>
                <a:gd name="connsiteY26" fmla="*/ 1102461 h 1445337"/>
                <a:gd name="connsiteX27" fmla="*/ 385696 w 1732885"/>
                <a:gd name="connsiteY27" fmla="*/ 543680 h 1445337"/>
                <a:gd name="connsiteX0" fmla="*/ 344767 w 1691956"/>
                <a:gd name="connsiteY0" fmla="*/ 543680 h 1445337"/>
                <a:gd name="connsiteX1" fmla="*/ 878921 w 1691956"/>
                <a:gd name="connsiteY1" fmla="*/ 607054 h 1445337"/>
                <a:gd name="connsiteX2" fmla="*/ 1358755 w 1691956"/>
                <a:gd name="connsiteY2" fmla="*/ 462199 h 1445337"/>
                <a:gd name="connsiteX3" fmla="*/ 1462633 w 1691956"/>
                <a:gd name="connsiteY3" fmla="*/ 955376 h 1445337"/>
                <a:gd name="connsiteX4" fmla="*/ 1691636 w 1691956"/>
                <a:gd name="connsiteY4" fmla="*/ 1282017 h 1445337"/>
                <a:gd name="connsiteX5" fmla="*/ 1628493 w 1691956"/>
                <a:gd name="connsiteY5" fmla="*/ 909139 h 1445337"/>
                <a:gd name="connsiteX6" fmla="*/ 1548878 w 1691956"/>
                <a:gd name="connsiteY6" fmla="*/ 625161 h 1445337"/>
                <a:gd name="connsiteX7" fmla="*/ 1612252 w 1691956"/>
                <a:gd name="connsiteY7" fmla="*/ 625161 h 1445337"/>
                <a:gd name="connsiteX8" fmla="*/ 1572431 w 1691956"/>
                <a:gd name="connsiteY8" fmla="*/ 476085 h 1445337"/>
                <a:gd name="connsiteX9" fmla="*/ 1494557 w 1691956"/>
                <a:gd name="connsiteY9" fmla="*/ 353557 h 1445337"/>
                <a:gd name="connsiteX10" fmla="*/ 1557931 w 1691956"/>
                <a:gd name="connsiteY10" fmla="*/ 326397 h 1445337"/>
                <a:gd name="connsiteX11" fmla="*/ 1386693 w 1691956"/>
                <a:gd name="connsiteY11" fmla="*/ 171285 h 1445337"/>
                <a:gd name="connsiteX12" fmla="*/ 1141472 w 1691956"/>
                <a:gd name="connsiteY12" fmla="*/ 118167 h 1445337"/>
                <a:gd name="connsiteX13" fmla="*/ 1195792 w 1691956"/>
                <a:gd name="connsiteY13" fmla="*/ 45739 h 1445337"/>
                <a:gd name="connsiteX14" fmla="*/ 905681 w 1691956"/>
                <a:gd name="connsiteY14" fmla="*/ 26029 h 1445337"/>
                <a:gd name="connsiteX15" fmla="*/ 661638 w 1691956"/>
                <a:gd name="connsiteY15" fmla="*/ 81953 h 1445337"/>
                <a:gd name="connsiteX16" fmla="*/ 704053 w 1691956"/>
                <a:gd name="connsiteY16" fmla="*/ 0 h 1445337"/>
                <a:gd name="connsiteX17" fmla="*/ 472293 w 1691956"/>
                <a:gd name="connsiteY17" fmla="*/ 90323 h 1445337"/>
                <a:gd name="connsiteX18" fmla="*/ 377043 w 1691956"/>
                <a:gd name="connsiteY18" fmla="*/ 171285 h 1445337"/>
                <a:gd name="connsiteX19" fmla="*/ 307610 w 1691956"/>
                <a:gd name="connsiteY19" fmla="*/ 287801 h 1445337"/>
                <a:gd name="connsiteX20" fmla="*/ 240911 w 1691956"/>
                <a:gd name="connsiteY20" fmla="*/ 234919 h 1445337"/>
                <a:gd name="connsiteX21" fmla="*/ 198450 w 1691956"/>
                <a:gd name="connsiteY21" fmla="*/ 418935 h 1445337"/>
                <a:gd name="connsiteX22" fmla="*/ 189443 w 1691956"/>
                <a:gd name="connsiteY22" fmla="*/ 605639 h 1445337"/>
                <a:gd name="connsiteX23" fmla="*/ 133684 w 1691956"/>
                <a:gd name="connsiteY23" fmla="*/ 573221 h 1445337"/>
                <a:gd name="connsiteX24" fmla="*/ 47520 w 1691956"/>
                <a:gd name="connsiteY24" fmla="*/ 991578 h 1445337"/>
                <a:gd name="connsiteX25" fmla="*/ 11198 w 1691956"/>
                <a:gd name="connsiteY25" fmla="*/ 1445337 h 1445337"/>
                <a:gd name="connsiteX26" fmla="*/ 159769 w 1691956"/>
                <a:gd name="connsiteY26" fmla="*/ 1102461 h 1445337"/>
                <a:gd name="connsiteX27" fmla="*/ 344767 w 1691956"/>
                <a:gd name="connsiteY27" fmla="*/ 543680 h 1445337"/>
                <a:gd name="connsiteX0" fmla="*/ 344767 w 1691956"/>
                <a:gd name="connsiteY0" fmla="*/ 543680 h 1445337"/>
                <a:gd name="connsiteX1" fmla="*/ 878921 w 1691956"/>
                <a:gd name="connsiteY1" fmla="*/ 607054 h 1445337"/>
                <a:gd name="connsiteX2" fmla="*/ 1358755 w 1691956"/>
                <a:gd name="connsiteY2" fmla="*/ 462199 h 1445337"/>
                <a:gd name="connsiteX3" fmla="*/ 1513608 w 1691956"/>
                <a:gd name="connsiteY3" fmla="*/ 942731 h 1445337"/>
                <a:gd name="connsiteX4" fmla="*/ 1691636 w 1691956"/>
                <a:gd name="connsiteY4" fmla="*/ 1282017 h 1445337"/>
                <a:gd name="connsiteX5" fmla="*/ 1628493 w 1691956"/>
                <a:gd name="connsiteY5" fmla="*/ 909139 h 1445337"/>
                <a:gd name="connsiteX6" fmla="*/ 1548878 w 1691956"/>
                <a:gd name="connsiteY6" fmla="*/ 625161 h 1445337"/>
                <a:gd name="connsiteX7" fmla="*/ 1612252 w 1691956"/>
                <a:gd name="connsiteY7" fmla="*/ 625161 h 1445337"/>
                <a:gd name="connsiteX8" fmla="*/ 1572431 w 1691956"/>
                <a:gd name="connsiteY8" fmla="*/ 476085 h 1445337"/>
                <a:gd name="connsiteX9" fmla="*/ 1494557 w 1691956"/>
                <a:gd name="connsiteY9" fmla="*/ 353557 h 1445337"/>
                <a:gd name="connsiteX10" fmla="*/ 1557931 w 1691956"/>
                <a:gd name="connsiteY10" fmla="*/ 326397 h 1445337"/>
                <a:gd name="connsiteX11" fmla="*/ 1386693 w 1691956"/>
                <a:gd name="connsiteY11" fmla="*/ 171285 h 1445337"/>
                <a:gd name="connsiteX12" fmla="*/ 1141472 w 1691956"/>
                <a:gd name="connsiteY12" fmla="*/ 118167 h 1445337"/>
                <a:gd name="connsiteX13" fmla="*/ 1195792 w 1691956"/>
                <a:gd name="connsiteY13" fmla="*/ 45739 h 1445337"/>
                <a:gd name="connsiteX14" fmla="*/ 905681 w 1691956"/>
                <a:gd name="connsiteY14" fmla="*/ 26029 h 1445337"/>
                <a:gd name="connsiteX15" fmla="*/ 661638 w 1691956"/>
                <a:gd name="connsiteY15" fmla="*/ 81953 h 1445337"/>
                <a:gd name="connsiteX16" fmla="*/ 704053 w 1691956"/>
                <a:gd name="connsiteY16" fmla="*/ 0 h 1445337"/>
                <a:gd name="connsiteX17" fmla="*/ 472293 w 1691956"/>
                <a:gd name="connsiteY17" fmla="*/ 90323 h 1445337"/>
                <a:gd name="connsiteX18" fmla="*/ 377043 w 1691956"/>
                <a:gd name="connsiteY18" fmla="*/ 171285 h 1445337"/>
                <a:gd name="connsiteX19" fmla="*/ 307610 w 1691956"/>
                <a:gd name="connsiteY19" fmla="*/ 287801 h 1445337"/>
                <a:gd name="connsiteX20" fmla="*/ 240911 w 1691956"/>
                <a:gd name="connsiteY20" fmla="*/ 234919 h 1445337"/>
                <a:gd name="connsiteX21" fmla="*/ 198450 w 1691956"/>
                <a:gd name="connsiteY21" fmla="*/ 418935 h 1445337"/>
                <a:gd name="connsiteX22" fmla="*/ 189443 w 1691956"/>
                <a:gd name="connsiteY22" fmla="*/ 605639 h 1445337"/>
                <a:gd name="connsiteX23" fmla="*/ 133684 w 1691956"/>
                <a:gd name="connsiteY23" fmla="*/ 573221 h 1445337"/>
                <a:gd name="connsiteX24" fmla="*/ 47520 w 1691956"/>
                <a:gd name="connsiteY24" fmla="*/ 991578 h 1445337"/>
                <a:gd name="connsiteX25" fmla="*/ 11198 w 1691956"/>
                <a:gd name="connsiteY25" fmla="*/ 1445337 h 1445337"/>
                <a:gd name="connsiteX26" fmla="*/ 159769 w 1691956"/>
                <a:gd name="connsiteY26" fmla="*/ 1102461 h 1445337"/>
                <a:gd name="connsiteX27" fmla="*/ 344767 w 1691956"/>
                <a:gd name="connsiteY27" fmla="*/ 543680 h 1445337"/>
                <a:gd name="connsiteX0" fmla="*/ 344767 w 1691956"/>
                <a:gd name="connsiteY0" fmla="*/ 543680 h 1445337"/>
                <a:gd name="connsiteX1" fmla="*/ 878921 w 1691956"/>
                <a:gd name="connsiteY1" fmla="*/ 607054 h 1445337"/>
                <a:gd name="connsiteX2" fmla="*/ 1358755 w 1691956"/>
                <a:gd name="connsiteY2" fmla="*/ 462199 h 1445337"/>
                <a:gd name="connsiteX3" fmla="*/ 1607064 w 1691956"/>
                <a:gd name="connsiteY3" fmla="*/ 1258841 h 1445337"/>
                <a:gd name="connsiteX4" fmla="*/ 1691636 w 1691956"/>
                <a:gd name="connsiteY4" fmla="*/ 1282017 h 1445337"/>
                <a:gd name="connsiteX5" fmla="*/ 1628493 w 1691956"/>
                <a:gd name="connsiteY5" fmla="*/ 909139 h 1445337"/>
                <a:gd name="connsiteX6" fmla="*/ 1548878 w 1691956"/>
                <a:gd name="connsiteY6" fmla="*/ 625161 h 1445337"/>
                <a:gd name="connsiteX7" fmla="*/ 1612252 w 1691956"/>
                <a:gd name="connsiteY7" fmla="*/ 625161 h 1445337"/>
                <a:gd name="connsiteX8" fmla="*/ 1572431 w 1691956"/>
                <a:gd name="connsiteY8" fmla="*/ 476085 h 1445337"/>
                <a:gd name="connsiteX9" fmla="*/ 1494557 w 1691956"/>
                <a:gd name="connsiteY9" fmla="*/ 353557 h 1445337"/>
                <a:gd name="connsiteX10" fmla="*/ 1557931 w 1691956"/>
                <a:gd name="connsiteY10" fmla="*/ 326397 h 1445337"/>
                <a:gd name="connsiteX11" fmla="*/ 1386693 w 1691956"/>
                <a:gd name="connsiteY11" fmla="*/ 171285 h 1445337"/>
                <a:gd name="connsiteX12" fmla="*/ 1141472 w 1691956"/>
                <a:gd name="connsiteY12" fmla="*/ 118167 h 1445337"/>
                <a:gd name="connsiteX13" fmla="*/ 1195792 w 1691956"/>
                <a:gd name="connsiteY13" fmla="*/ 45739 h 1445337"/>
                <a:gd name="connsiteX14" fmla="*/ 905681 w 1691956"/>
                <a:gd name="connsiteY14" fmla="*/ 26029 h 1445337"/>
                <a:gd name="connsiteX15" fmla="*/ 661638 w 1691956"/>
                <a:gd name="connsiteY15" fmla="*/ 81953 h 1445337"/>
                <a:gd name="connsiteX16" fmla="*/ 704053 w 1691956"/>
                <a:gd name="connsiteY16" fmla="*/ 0 h 1445337"/>
                <a:gd name="connsiteX17" fmla="*/ 472293 w 1691956"/>
                <a:gd name="connsiteY17" fmla="*/ 90323 h 1445337"/>
                <a:gd name="connsiteX18" fmla="*/ 377043 w 1691956"/>
                <a:gd name="connsiteY18" fmla="*/ 171285 h 1445337"/>
                <a:gd name="connsiteX19" fmla="*/ 307610 w 1691956"/>
                <a:gd name="connsiteY19" fmla="*/ 287801 h 1445337"/>
                <a:gd name="connsiteX20" fmla="*/ 240911 w 1691956"/>
                <a:gd name="connsiteY20" fmla="*/ 234919 h 1445337"/>
                <a:gd name="connsiteX21" fmla="*/ 198450 w 1691956"/>
                <a:gd name="connsiteY21" fmla="*/ 418935 h 1445337"/>
                <a:gd name="connsiteX22" fmla="*/ 189443 w 1691956"/>
                <a:gd name="connsiteY22" fmla="*/ 605639 h 1445337"/>
                <a:gd name="connsiteX23" fmla="*/ 133684 w 1691956"/>
                <a:gd name="connsiteY23" fmla="*/ 573221 h 1445337"/>
                <a:gd name="connsiteX24" fmla="*/ 47520 w 1691956"/>
                <a:gd name="connsiteY24" fmla="*/ 991578 h 1445337"/>
                <a:gd name="connsiteX25" fmla="*/ 11198 w 1691956"/>
                <a:gd name="connsiteY25" fmla="*/ 1445337 h 1445337"/>
                <a:gd name="connsiteX26" fmla="*/ 159769 w 1691956"/>
                <a:gd name="connsiteY26" fmla="*/ 1102461 h 1445337"/>
                <a:gd name="connsiteX27" fmla="*/ 344767 w 1691956"/>
                <a:gd name="connsiteY27" fmla="*/ 543680 h 1445337"/>
                <a:gd name="connsiteX0" fmla="*/ 344767 w 1691956"/>
                <a:gd name="connsiteY0" fmla="*/ 543680 h 1445337"/>
                <a:gd name="connsiteX1" fmla="*/ 904409 w 1691956"/>
                <a:gd name="connsiteY1" fmla="*/ 328878 h 1445337"/>
                <a:gd name="connsiteX2" fmla="*/ 1358755 w 1691956"/>
                <a:gd name="connsiteY2" fmla="*/ 462199 h 1445337"/>
                <a:gd name="connsiteX3" fmla="*/ 1607064 w 1691956"/>
                <a:gd name="connsiteY3" fmla="*/ 1258841 h 1445337"/>
                <a:gd name="connsiteX4" fmla="*/ 1691636 w 1691956"/>
                <a:gd name="connsiteY4" fmla="*/ 1282017 h 1445337"/>
                <a:gd name="connsiteX5" fmla="*/ 1628493 w 1691956"/>
                <a:gd name="connsiteY5" fmla="*/ 909139 h 1445337"/>
                <a:gd name="connsiteX6" fmla="*/ 1548878 w 1691956"/>
                <a:gd name="connsiteY6" fmla="*/ 625161 h 1445337"/>
                <a:gd name="connsiteX7" fmla="*/ 1612252 w 1691956"/>
                <a:gd name="connsiteY7" fmla="*/ 625161 h 1445337"/>
                <a:gd name="connsiteX8" fmla="*/ 1572431 w 1691956"/>
                <a:gd name="connsiteY8" fmla="*/ 476085 h 1445337"/>
                <a:gd name="connsiteX9" fmla="*/ 1494557 w 1691956"/>
                <a:gd name="connsiteY9" fmla="*/ 353557 h 1445337"/>
                <a:gd name="connsiteX10" fmla="*/ 1557931 w 1691956"/>
                <a:gd name="connsiteY10" fmla="*/ 326397 h 1445337"/>
                <a:gd name="connsiteX11" fmla="*/ 1386693 w 1691956"/>
                <a:gd name="connsiteY11" fmla="*/ 171285 h 1445337"/>
                <a:gd name="connsiteX12" fmla="*/ 1141472 w 1691956"/>
                <a:gd name="connsiteY12" fmla="*/ 118167 h 1445337"/>
                <a:gd name="connsiteX13" fmla="*/ 1195792 w 1691956"/>
                <a:gd name="connsiteY13" fmla="*/ 45739 h 1445337"/>
                <a:gd name="connsiteX14" fmla="*/ 905681 w 1691956"/>
                <a:gd name="connsiteY14" fmla="*/ 26029 h 1445337"/>
                <a:gd name="connsiteX15" fmla="*/ 661638 w 1691956"/>
                <a:gd name="connsiteY15" fmla="*/ 81953 h 1445337"/>
                <a:gd name="connsiteX16" fmla="*/ 704053 w 1691956"/>
                <a:gd name="connsiteY16" fmla="*/ 0 h 1445337"/>
                <a:gd name="connsiteX17" fmla="*/ 472293 w 1691956"/>
                <a:gd name="connsiteY17" fmla="*/ 90323 h 1445337"/>
                <a:gd name="connsiteX18" fmla="*/ 377043 w 1691956"/>
                <a:gd name="connsiteY18" fmla="*/ 171285 h 1445337"/>
                <a:gd name="connsiteX19" fmla="*/ 307610 w 1691956"/>
                <a:gd name="connsiteY19" fmla="*/ 287801 h 1445337"/>
                <a:gd name="connsiteX20" fmla="*/ 240911 w 1691956"/>
                <a:gd name="connsiteY20" fmla="*/ 234919 h 1445337"/>
                <a:gd name="connsiteX21" fmla="*/ 198450 w 1691956"/>
                <a:gd name="connsiteY21" fmla="*/ 418935 h 1445337"/>
                <a:gd name="connsiteX22" fmla="*/ 189443 w 1691956"/>
                <a:gd name="connsiteY22" fmla="*/ 605639 h 1445337"/>
                <a:gd name="connsiteX23" fmla="*/ 133684 w 1691956"/>
                <a:gd name="connsiteY23" fmla="*/ 573221 h 1445337"/>
                <a:gd name="connsiteX24" fmla="*/ 47520 w 1691956"/>
                <a:gd name="connsiteY24" fmla="*/ 991578 h 1445337"/>
                <a:gd name="connsiteX25" fmla="*/ 11198 w 1691956"/>
                <a:gd name="connsiteY25" fmla="*/ 1445337 h 1445337"/>
                <a:gd name="connsiteX26" fmla="*/ 159769 w 1691956"/>
                <a:gd name="connsiteY26" fmla="*/ 1102461 h 1445337"/>
                <a:gd name="connsiteX27" fmla="*/ 344767 w 1691956"/>
                <a:gd name="connsiteY27" fmla="*/ 543680 h 1445337"/>
                <a:gd name="connsiteX0" fmla="*/ 344767 w 1691956"/>
                <a:gd name="connsiteY0" fmla="*/ 543680 h 1445337"/>
                <a:gd name="connsiteX1" fmla="*/ 904409 w 1691956"/>
                <a:gd name="connsiteY1" fmla="*/ 328878 h 1445337"/>
                <a:gd name="connsiteX2" fmla="*/ 1358755 w 1691956"/>
                <a:gd name="connsiteY2" fmla="*/ 462199 h 1445337"/>
                <a:gd name="connsiteX3" fmla="*/ 1607064 w 1691956"/>
                <a:gd name="connsiteY3" fmla="*/ 1258841 h 1445337"/>
                <a:gd name="connsiteX4" fmla="*/ 1691636 w 1691956"/>
                <a:gd name="connsiteY4" fmla="*/ 1282017 h 1445337"/>
                <a:gd name="connsiteX5" fmla="*/ 1628493 w 1691956"/>
                <a:gd name="connsiteY5" fmla="*/ 909139 h 1445337"/>
                <a:gd name="connsiteX6" fmla="*/ 1548878 w 1691956"/>
                <a:gd name="connsiteY6" fmla="*/ 625161 h 1445337"/>
                <a:gd name="connsiteX7" fmla="*/ 1612252 w 1691956"/>
                <a:gd name="connsiteY7" fmla="*/ 625161 h 1445337"/>
                <a:gd name="connsiteX8" fmla="*/ 1572431 w 1691956"/>
                <a:gd name="connsiteY8" fmla="*/ 476085 h 1445337"/>
                <a:gd name="connsiteX9" fmla="*/ 1494557 w 1691956"/>
                <a:gd name="connsiteY9" fmla="*/ 353557 h 1445337"/>
                <a:gd name="connsiteX10" fmla="*/ 1557931 w 1691956"/>
                <a:gd name="connsiteY10" fmla="*/ 326397 h 1445337"/>
                <a:gd name="connsiteX11" fmla="*/ 1386693 w 1691956"/>
                <a:gd name="connsiteY11" fmla="*/ 171285 h 1445337"/>
                <a:gd name="connsiteX12" fmla="*/ 1141472 w 1691956"/>
                <a:gd name="connsiteY12" fmla="*/ 118167 h 1445337"/>
                <a:gd name="connsiteX13" fmla="*/ 1195792 w 1691956"/>
                <a:gd name="connsiteY13" fmla="*/ 45739 h 1445337"/>
                <a:gd name="connsiteX14" fmla="*/ 905681 w 1691956"/>
                <a:gd name="connsiteY14" fmla="*/ 26029 h 1445337"/>
                <a:gd name="connsiteX15" fmla="*/ 661638 w 1691956"/>
                <a:gd name="connsiteY15" fmla="*/ 81953 h 1445337"/>
                <a:gd name="connsiteX16" fmla="*/ 704053 w 1691956"/>
                <a:gd name="connsiteY16" fmla="*/ 0 h 1445337"/>
                <a:gd name="connsiteX17" fmla="*/ 472293 w 1691956"/>
                <a:gd name="connsiteY17" fmla="*/ 90323 h 1445337"/>
                <a:gd name="connsiteX18" fmla="*/ 377043 w 1691956"/>
                <a:gd name="connsiteY18" fmla="*/ 171285 h 1445337"/>
                <a:gd name="connsiteX19" fmla="*/ 307610 w 1691956"/>
                <a:gd name="connsiteY19" fmla="*/ 287801 h 1445337"/>
                <a:gd name="connsiteX20" fmla="*/ 240911 w 1691956"/>
                <a:gd name="connsiteY20" fmla="*/ 234919 h 1445337"/>
                <a:gd name="connsiteX21" fmla="*/ 198450 w 1691956"/>
                <a:gd name="connsiteY21" fmla="*/ 418935 h 1445337"/>
                <a:gd name="connsiteX22" fmla="*/ 189443 w 1691956"/>
                <a:gd name="connsiteY22" fmla="*/ 605639 h 1445337"/>
                <a:gd name="connsiteX23" fmla="*/ 133684 w 1691956"/>
                <a:gd name="connsiteY23" fmla="*/ 573221 h 1445337"/>
                <a:gd name="connsiteX24" fmla="*/ 47520 w 1691956"/>
                <a:gd name="connsiteY24" fmla="*/ 991578 h 1445337"/>
                <a:gd name="connsiteX25" fmla="*/ 11198 w 1691956"/>
                <a:gd name="connsiteY25" fmla="*/ 1445337 h 1445337"/>
                <a:gd name="connsiteX26" fmla="*/ 159769 w 1691956"/>
                <a:gd name="connsiteY26" fmla="*/ 1102461 h 1445337"/>
                <a:gd name="connsiteX27" fmla="*/ 344767 w 1691956"/>
                <a:gd name="connsiteY27" fmla="*/ 543680 h 1445337"/>
                <a:gd name="connsiteX0" fmla="*/ 344767 w 1691956"/>
                <a:gd name="connsiteY0" fmla="*/ 543680 h 1445337"/>
                <a:gd name="connsiteX1" fmla="*/ 904409 w 1691956"/>
                <a:gd name="connsiteY1" fmla="*/ 328878 h 1445337"/>
                <a:gd name="connsiteX2" fmla="*/ 1358755 w 1691956"/>
                <a:gd name="connsiteY2" fmla="*/ 462199 h 1445337"/>
                <a:gd name="connsiteX3" fmla="*/ 1607064 w 1691956"/>
                <a:gd name="connsiteY3" fmla="*/ 1258841 h 1445337"/>
                <a:gd name="connsiteX4" fmla="*/ 1691636 w 1691956"/>
                <a:gd name="connsiteY4" fmla="*/ 1282017 h 1445337"/>
                <a:gd name="connsiteX5" fmla="*/ 1628493 w 1691956"/>
                <a:gd name="connsiteY5" fmla="*/ 909139 h 1445337"/>
                <a:gd name="connsiteX6" fmla="*/ 1548878 w 1691956"/>
                <a:gd name="connsiteY6" fmla="*/ 625161 h 1445337"/>
                <a:gd name="connsiteX7" fmla="*/ 1612252 w 1691956"/>
                <a:gd name="connsiteY7" fmla="*/ 625161 h 1445337"/>
                <a:gd name="connsiteX8" fmla="*/ 1572431 w 1691956"/>
                <a:gd name="connsiteY8" fmla="*/ 476085 h 1445337"/>
                <a:gd name="connsiteX9" fmla="*/ 1494557 w 1691956"/>
                <a:gd name="connsiteY9" fmla="*/ 353557 h 1445337"/>
                <a:gd name="connsiteX10" fmla="*/ 1557931 w 1691956"/>
                <a:gd name="connsiteY10" fmla="*/ 326397 h 1445337"/>
                <a:gd name="connsiteX11" fmla="*/ 1386693 w 1691956"/>
                <a:gd name="connsiteY11" fmla="*/ 171285 h 1445337"/>
                <a:gd name="connsiteX12" fmla="*/ 1141472 w 1691956"/>
                <a:gd name="connsiteY12" fmla="*/ 118167 h 1445337"/>
                <a:gd name="connsiteX13" fmla="*/ 1195792 w 1691956"/>
                <a:gd name="connsiteY13" fmla="*/ 45739 h 1445337"/>
                <a:gd name="connsiteX14" fmla="*/ 905681 w 1691956"/>
                <a:gd name="connsiteY14" fmla="*/ 26029 h 1445337"/>
                <a:gd name="connsiteX15" fmla="*/ 661638 w 1691956"/>
                <a:gd name="connsiteY15" fmla="*/ 81953 h 1445337"/>
                <a:gd name="connsiteX16" fmla="*/ 704053 w 1691956"/>
                <a:gd name="connsiteY16" fmla="*/ 0 h 1445337"/>
                <a:gd name="connsiteX17" fmla="*/ 472293 w 1691956"/>
                <a:gd name="connsiteY17" fmla="*/ 90323 h 1445337"/>
                <a:gd name="connsiteX18" fmla="*/ 377043 w 1691956"/>
                <a:gd name="connsiteY18" fmla="*/ 171285 h 1445337"/>
                <a:gd name="connsiteX19" fmla="*/ 307610 w 1691956"/>
                <a:gd name="connsiteY19" fmla="*/ 287801 h 1445337"/>
                <a:gd name="connsiteX20" fmla="*/ 240911 w 1691956"/>
                <a:gd name="connsiteY20" fmla="*/ 234919 h 1445337"/>
                <a:gd name="connsiteX21" fmla="*/ 198450 w 1691956"/>
                <a:gd name="connsiteY21" fmla="*/ 418935 h 1445337"/>
                <a:gd name="connsiteX22" fmla="*/ 189443 w 1691956"/>
                <a:gd name="connsiteY22" fmla="*/ 605639 h 1445337"/>
                <a:gd name="connsiteX23" fmla="*/ 133684 w 1691956"/>
                <a:gd name="connsiteY23" fmla="*/ 573221 h 1445337"/>
                <a:gd name="connsiteX24" fmla="*/ 47520 w 1691956"/>
                <a:gd name="connsiteY24" fmla="*/ 991578 h 1445337"/>
                <a:gd name="connsiteX25" fmla="*/ 11198 w 1691956"/>
                <a:gd name="connsiteY25" fmla="*/ 1445337 h 1445337"/>
                <a:gd name="connsiteX26" fmla="*/ 159769 w 1691956"/>
                <a:gd name="connsiteY26" fmla="*/ 1102461 h 1445337"/>
                <a:gd name="connsiteX27" fmla="*/ 344767 w 1691956"/>
                <a:gd name="connsiteY27" fmla="*/ 543680 h 1445337"/>
                <a:gd name="connsiteX0" fmla="*/ 344767 w 1691956"/>
                <a:gd name="connsiteY0" fmla="*/ 543680 h 1445337"/>
                <a:gd name="connsiteX1" fmla="*/ 904409 w 1691956"/>
                <a:gd name="connsiteY1" fmla="*/ 328878 h 1445337"/>
                <a:gd name="connsiteX2" fmla="*/ 1358755 w 1691956"/>
                <a:gd name="connsiteY2" fmla="*/ 462199 h 1445337"/>
                <a:gd name="connsiteX3" fmla="*/ 1607064 w 1691956"/>
                <a:gd name="connsiteY3" fmla="*/ 1258841 h 1445337"/>
                <a:gd name="connsiteX4" fmla="*/ 1691636 w 1691956"/>
                <a:gd name="connsiteY4" fmla="*/ 1282017 h 1445337"/>
                <a:gd name="connsiteX5" fmla="*/ 1628493 w 1691956"/>
                <a:gd name="connsiteY5" fmla="*/ 909139 h 1445337"/>
                <a:gd name="connsiteX6" fmla="*/ 1548878 w 1691956"/>
                <a:gd name="connsiteY6" fmla="*/ 625161 h 1445337"/>
                <a:gd name="connsiteX7" fmla="*/ 1612252 w 1691956"/>
                <a:gd name="connsiteY7" fmla="*/ 625161 h 1445337"/>
                <a:gd name="connsiteX8" fmla="*/ 1572431 w 1691956"/>
                <a:gd name="connsiteY8" fmla="*/ 476085 h 1445337"/>
                <a:gd name="connsiteX9" fmla="*/ 1494557 w 1691956"/>
                <a:gd name="connsiteY9" fmla="*/ 353557 h 1445337"/>
                <a:gd name="connsiteX10" fmla="*/ 1557931 w 1691956"/>
                <a:gd name="connsiteY10" fmla="*/ 326397 h 1445337"/>
                <a:gd name="connsiteX11" fmla="*/ 1386693 w 1691956"/>
                <a:gd name="connsiteY11" fmla="*/ 171285 h 1445337"/>
                <a:gd name="connsiteX12" fmla="*/ 1141472 w 1691956"/>
                <a:gd name="connsiteY12" fmla="*/ 118167 h 1445337"/>
                <a:gd name="connsiteX13" fmla="*/ 1195792 w 1691956"/>
                <a:gd name="connsiteY13" fmla="*/ 45739 h 1445337"/>
                <a:gd name="connsiteX14" fmla="*/ 905681 w 1691956"/>
                <a:gd name="connsiteY14" fmla="*/ 26029 h 1445337"/>
                <a:gd name="connsiteX15" fmla="*/ 661638 w 1691956"/>
                <a:gd name="connsiteY15" fmla="*/ 81953 h 1445337"/>
                <a:gd name="connsiteX16" fmla="*/ 704053 w 1691956"/>
                <a:gd name="connsiteY16" fmla="*/ 0 h 1445337"/>
                <a:gd name="connsiteX17" fmla="*/ 472293 w 1691956"/>
                <a:gd name="connsiteY17" fmla="*/ 90323 h 1445337"/>
                <a:gd name="connsiteX18" fmla="*/ 377043 w 1691956"/>
                <a:gd name="connsiteY18" fmla="*/ 171285 h 1445337"/>
                <a:gd name="connsiteX19" fmla="*/ 307610 w 1691956"/>
                <a:gd name="connsiteY19" fmla="*/ 287801 h 1445337"/>
                <a:gd name="connsiteX20" fmla="*/ 240911 w 1691956"/>
                <a:gd name="connsiteY20" fmla="*/ 234919 h 1445337"/>
                <a:gd name="connsiteX21" fmla="*/ 198450 w 1691956"/>
                <a:gd name="connsiteY21" fmla="*/ 418935 h 1445337"/>
                <a:gd name="connsiteX22" fmla="*/ 189443 w 1691956"/>
                <a:gd name="connsiteY22" fmla="*/ 605639 h 1445337"/>
                <a:gd name="connsiteX23" fmla="*/ 133684 w 1691956"/>
                <a:gd name="connsiteY23" fmla="*/ 573221 h 1445337"/>
                <a:gd name="connsiteX24" fmla="*/ 47520 w 1691956"/>
                <a:gd name="connsiteY24" fmla="*/ 991578 h 1445337"/>
                <a:gd name="connsiteX25" fmla="*/ 11198 w 1691956"/>
                <a:gd name="connsiteY25" fmla="*/ 1445337 h 1445337"/>
                <a:gd name="connsiteX26" fmla="*/ 159769 w 1691956"/>
                <a:gd name="connsiteY26" fmla="*/ 1102461 h 1445337"/>
                <a:gd name="connsiteX27" fmla="*/ 344767 w 1691956"/>
                <a:gd name="connsiteY27" fmla="*/ 543680 h 1445337"/>
                <a:gd name="connsiteX0" fmla="*/ 344767 w 1691956"/>
                <a:gd name="connsiteY0" fmla="*/ 543680 h 1445337"/>
                <a:gd name="connsiteX1" fmla="*/ 904409 w 1691956"/>
                <a:gd name="connsiteY1" fmla="*/ 328878 h 1445337"/>
                <a:gd name="connsiteX2" fmla="*/ 1358755 w 1691956"/>
                <a:gd name="connsiteY2" fmla="*/ 462199 h 1445337"/>
                <a:gd name="connsiteX3" fmla="*/ 1649543 w 1691956"/>
                <a:gd name="connsiteY3" fmla="*/ 1315741 h 1445337"/>
                <a:gd name="connsiteX4" fmla="*/ 1691636 w 1691956"/>
                <a:gd name="connsiteY4" fmla="*/ 1282017 h 1445337"/>
                <a:gd name="connsiteX5" fmla="*/ 1628493 w 1691956"/>
                <a:gd name="connsiteY5" fmla="*/ 909139 h 1445337"/>
                <a:gd name="connsiteX6" fmla="*/ 1548878 w 1691956"/>
                <a:gd name="connsiteY6" fmla="*/ 625161 h 1445337"/>
                <a:gd name="connsiteX7" fmla="*/ 1612252 w 1691956"/>
                <a:gd name="connsiteY7" fmla="*/ 625161 h 1445337"/>
                <a:gd name="connsiteX8" fmla="*/ 1572431 w 1691956"/>
                <a:gd name="connsiteY8" fmla="*/ 476085 h 1445337"/>
                <a:gd name="connsiteX9" fmla="*/ 1494557 w 1691956"/>
                <a:gd name="connsiteY9" fmla="*/ 353557 h 1445337"/>
                <a:gd name="connsiteX10" fmla="*/ 1557931 w 1691956"/>
                <a:gd name="connsiteY10" fmla="*/ 326397 h 1445337"/>
                <a:gd name="connsiteX11" fmla="*/ 1386693 w 1691956"/>
                <a:gd name="connsiteY11" fmla="*/ 171285 h 1445337"/>
                <a:gd name="connsiteX12" fmla="*/ 1141472 w 1691956"/>
                <a:gd name="connsiteY12" fmla="*/ 118167 h 1445337"/>
                <a:gd name="connsiteX13" fmla="*/ 1195792 w 1691956"/>
                <a:gd name="connsiteY13" fmla="*/ 45739 h 1445337"/>
                <a:gd name="connsiteX14" fmla="*/ 905681 w 1691956"/>
                <a:gd name="connsiteY14" fmla="*/ 26029 h 1445337"/>
                <a:gd name="connsiteX15" fmla="*/ 661638 w 1691956"/>
                <a:gd name="connsiteY15" fmla="*/ 81953 h 1445337"/>
                <a:gd name="connsiteX16" fmla="*/ 704053 w 1691956"/>
                <a:gd name="connsiteY16" fmla="*/ 0 h 1445337"/>
                <a:gd name="connsiteX17" fmla="*/ 472293 w 1691956"/>
                <a:gd name="connsiteY17" fmla="*/ 90323 h 1445337"/>
                <a:gd name="connsiteX18" fmla="*/ 377043 w 1691956"/>
                <a:gd name="connsiteY18" fmla="*/ 171285 h 1445337"/>
                <a:gd name="connsiteX19" fmla="*/ 307610 w 1691956"/>
                <a:gd name="connsiteY19" fmla="*/ 287801 h 1445337"/>
                <a:gd name="connsiteX20" fmla="*/ 240911 w 1691956"/>
                <a:gd name="connsiteY20" fmla="*/ 234919 h 1445337"/>
                <a:gd name="connsiteX21" fmla="*/ 198450 w 1691956"/>
                <a:gd name="connsiteY21" fmla="*/ 418935 h 1445337"/>
                <a:gd name="connsiteX22" fmla="*/ 189443 w 1691956"/>
                <a:gd name="connsiteY22" fmla="*/ 605639 h 1445337"/>
                <a:gd name="connsiteX23" fmla="*/ 133684 w 1691956"/>
                <a:gd name="connsiteY23" fmla="*/ 573221 h 1445337"/>
                <a:gd name="connsiteX24" fmla="*/ 47520 w 1691956"/>
                <a:gd name="connsiteY24" fmla="*/ 991578 h 1445337"/>
                <a:gd name="connsiteX25" fmla="*/ 11198 w 1691956"/>
                <a:gd name="connsiteY25" fmla="*/ 1445337 h 1445337"/>
                <a:gd name="connsiteX26" fmla="*/ 159769 w 1691956"/>
                <a:gd name="connsiteY26" fmla="*/ 1102461 h 1445337"/>
                <a:gd name="connsiteX27" fmla="*/ 344767 w 1691956"/>
                <a:gd name="connsiteY27" fmla="*/ 543680 h 1445337"/>
                <a:gd name="connsiteX0" fmla="*/ 344767 w 1691956"/>
                <a:gd name="connsiteY0" fmla="*/ 543680 h 1445337"/>
                <a:gd name="connsiteX1" fmla="*/ 904409 w 1691956"/>
                <a:gd name="connsiteY1" fmla="*/ 328878 h 1445337"/>
                <a:gd name="connsiteX2" fmla="*/ 1358755 w 1691956"/>
                <a:gd name="connsiteY2" fmla="*/ 462199 h 1445337"/>
                <a:gd name="connsiteX3" fmla="*/ 1649543 w 1691956"/>
                <a:gd name="connsiteY3" fmla="*/ 1315741 h 1445337"/>
                <a:gd name="connsiteX4" fmla="*/ 1691636 w 1691956"/>
                <a:gd name="connsiteY4" fmla="*/ 1282017 h 1445337"/>
                <a:gd name="connsiteX5" fmla="*/ 1628493 w 1691956"/>
                <a:gd name="connsiteY5" fmla="*/ 909139 h 1445337"/>
                <a:gd name="connsiteX6" fmla="*/ 1548878 w 1691956"/>
                <a:gd name="connsiteY6" fmla="*/ 625161 h 1445337"/>
                <a:gd name="connsiteX7" fmla="*/ 1612252 w 1691956"/>
                <a:gd name="connsiteY7" fmla="*/ 625161 h 1445337"/>
                <a:gd name="connsiteX8" fmla="*/ 1572431 w 1691956"/>
                <a:gd name="connsiteY8" fmla="*/ 476085 h 1445337"/>
                <a:gd name="connsiteX9" fmla="*/ 1494557 w 1691956"/>
                <a:gd name="connsiteY9" fmla="*/ 353557 h 1445337"/>
                <a:gd name="connsiteX10" fmla="*/ 1557931 w 1691956"/>
                <a:gd name="connsiteY10" fmla="*/ 326397 h 1445337"/>
                <a:gd name="connsiteX11" fmla="*/ 1386693 w 1691956"/>
                <a:gd name="connsiteY11" fmla="*/ 171285 h 1445337"/>
                <a:gd name="connsiteX12" fmla="*/ 1141472 w 1691956"/>
                <a:gd name="connsiteY12" fmla="*/ 118167 h 1445337"/>
                <a:gd name="connsiteX13" fmla="*/ 1195792 w 1691956"/>
                <a:gd name="connsiteY13" fmla="*/ 45739 h 1445337"/>
                <a:gd name="connsiteX14" fmla="*/ 905681 w 1691956"/>
                <a:gd name="connsiteY14" fmla="*/ 26029 h 1445337"/>
                <a:gd name="connsiteX15" fmla="*/ 661638 w 1691956"/>
                <a:gd name="connsiteY15" fmla="*/ 81953 h 1445337"/>
                <a:gd name="connsiteX16" fmla="*/ 704053 w 1691956"/>
                <a:gd name="connsiteY16" fmla="*/ 0 h 1445337"/>
                <a:gd name="connsiteX17" fmla="*/ 472293 w 1691956"/>
                <a:gd name="connsiteY17" fmla="*/ 90323 h 1445337"/>
                <a:gd name="connsiteX18" fmla="*/ 377043 w 1691956"/>
                <a:gd name="connsiteY18" fmla="*/ 171285 h 1445337"/>
                <a:gd name="connsiteX19" fmla="*/ 307610 w 1691956"/>
                <a:gd name="connsiteY19" fmla="*/ 287801 h 1445337"/>
                <a:gd name="connsiteX20" fmla="*/ 240911 w 1691956"/>
                <a:gd name="connsiteY20" fmla="*/ 234919 h 1445337"/>
                <a:gd name="connsiteX21" fmla="*/ 198450 w 1691956"/>
                <a:gd name="connsiteY21" fmla="*/ 418935 h 1445337"/>
                <a:gd name="connsiteX22" fmla="*/ 189443 w 1691956"/>
                <a:gd name="connsiteY22" fmla="*/ 605639 h 1445337"/>
                <a:gd name="connsiteX23" fmla="*/ 133684 w 1691956"/>
                <a:gd name="connsiteY23" fmla="*/ 573221 h 1445337"/>
                <a:gd name="connsiteX24" fmla="*/ 47520 w 1691956"/>
                <a:gd name="connsiteY24" fmla="*/ 991578 h 1445337"/>
                <a:gd name="connsiteX25" fmla="*/ 11198 w 1691956"/>
                <a:gd name="connsiteY25" fmla="*/ 1445337 h 1445337"/>
                <a:gd name="connsiteX26" fmla="*/ 96049 w 1691956"/>
                <a:gd name="connsiteY26" fmla="*/ 1077172 h 1445337"/>
                <a:gd name="connsiteX27" fmla="*/ 344767 w 1691956"/>
                <a:gd name="connsiteY27" fmla="*/ 543680 h 1445337"/>
                <a:gd name="connsiteX0" fmla="*/ 344767 w 1691956"/>
                <a:gd name="connsiteY0" fmla="*/ 543680 h 1445337"/>
                <a:gd name="connsiteX1" fmla="*/ 904409 w 1691956"/>
                <a:gd name="connsiteY1" fmla="*/ 328878 h 1445337"/>
                <a:gd name="connsiteX2" fmla="*/ 1358755 w 1691956"/>
                <a:gd name="connsiteY2" fmla="*/ 462199 h 1445337"/>
                <a:gd name="connsiteX3" fmla="*/ 1649543 w 1691956"/>
                <a:gd name="connsiteY3" fmla="*/ 1315741 h 1445337"/>
                <a:gd name="connsiteX4" fmla="*/ 1691636 w 1691956"/>
                <a:gd name="connsiteY4" fmla="*/ 1282017 h 1445337"/>
                <a:gd name="connsiteX5" fmla="*/ 1628493 w 1691956"/>
                <a:gd name="connsiteY5" fmla="*/ 909139 h 1445337"/>
                <a:gd name="connsiteX6" fmla="*/ 1548878 w 1691956"/>
                <a:gd name="connsiteY6" fmla="*/ 625161 h 1445337"/>
                <a:gd name="connsiteX7" fmla="*/ 1612252 w 1691956"/>
                <a:gd name="connsiteY7" fmla="*/ 625161 h 1445337"/>
                <a:gd name="connsiteX8" fmla="*/ 1572431 w 1691956"/>
                <a:gd name="connsiteY8" fmla="*/ 476085 h 1445337"/>
                <a:gd name="connsiteX9" fmla="*/ 1494557 w 1691956"/>
                <a:gd name="connsiteY9" fmla="*/ 353557 h 1445337"/>
                <a:gd name="connsiteX10" fmla="*/ 1557931 w 1691956"/>
                <a:gd name="connsiteY10" fmla="*/ 326397 h 1445337"/>
                <a:gd name="connsiteX11" fmla="*/ 1386693 w 1691956"/>
                <a:gd name="connsiteY11" fmla="*/ 171285 h 1445337"/>
                <a:gd name="connsiteX12" fmla="*/ 1141472 w 1691956"/>
                <a:gd name="connsiteY12" fmla="*/ 118167 h 1445337"/>
                <a:gd name="connsiteX13" fmla="*/ 1195792 w 1691956"/>
                <a:gd name="connsiteY13" fmla="*/ 45739 h 1445337"/>
                <a:gd name="connsiteX14" fmla="*/ 905681 w 1691956"/>
                <a:gd name="connsiteY14" fmla="*/ 26029 h 1445337"/>
                <a:gd name="connsiteX15" fmla="*/ 661638 w 1691956"/>
                <a:gd name="connsiteY15" fmla="*/ 81953 h 1445337"/>
                <a:gd name="connsiteX16" fmla="*/ 704053 w 1691956"/>
                <a:gd name="connsiteY16" fmla="*/ 0 h 1445337"/>
                <a:gd name="connsiteX17" fmla="*/ 472293 w 1691956"/>
                <a:gd name="connsiteY17" fmla="*/ 90323 h 1445337"/>
                <a:gd name="connsiteX18" fmla="*/ 377043 w 1691956"/>
                <a:gd name="connsiteY18" fmla="*/ 171285 h 1445337"/>
                <a:gd name="connsiteX19" fmla="*/ 307610 w 1691956"/>
                <a:gd name="connsiteY19" fmla="*/ 287801 h 1445337"/>
                <a:gd name="connsiteX20" fmla="*/ 240911 w 1691956"/>
                <a:gd name="connsiteY20" fmla="*/ 234919 h 1445337"/>
                <a:gd name="connsiteX21" fmla="*/ 198450 w 1691956"/>
                <a:gd name="connsiteY21" fmla="*/ 418935 h 1445337"/>
                <a:gd name="connsiteX22" fmla="*/ 189443 w 1691956"/>
                <a:gd name="connsiteY22" fmla="*/ 605639 h 1445337"/>
                <a:gd name="connsiteX23" fmla="*/ 133684 w 1691956"/>
                <a:gd name="connsiteY23" fmla="*/ 573221 h 1445337"/>
                <a:gd name="connsiteX24" fmla="*/ 47520 w 1691956"/>
                <a:gd name="connsiteY24" fmla="*/ 991578 h 1445337"/>
                <a:gd name="connsiteX25" fmla="*/ 11198 w 1691956"/>
                <a:gd name="connsiteY25" fmla="*/ 1445337 h 1445337"/>
                <a:gd name="connsiteX26" fmla="*/ 121537 w 1691956"/>
                <a:gd name="connsiteY26" fmla="*/ 1115105 h 1445337"/>
                <a:gd name="connsiteX27" fmla="*/ 344767 w 1691956"/>
                <a:gd name="connsiteY27" fmla="*/ 543680 h 1445337"/>
                <a:gd name="connsiteX0" fmla="*/ 321906 w 1669095"/>
                <a:gd name="connsiteY0" fmla="*/ 543680 h 1502237"/>
                <a:gd name="connsiteX1" fmla="*/ 881548 w 1669095"/>
                <a:gd name="connsiteY1" fmla="*/ 328878 h 1502237"/>
                <a:gd name="connsiteX2" fmla="*/ 1335894 w 1669095"/>
                <a:gd name="connsiteY2" fmla="*/ 462199 h 1502237"/>
                <a:gd name="connsiteX3" fmla="*/ 1626682 w 1669095"/>
                <a:gd name="connsiteY3" fmla="*/ 1315741 h 1502237"/>
                <a:gd name="connsiteX4" fmla="*/ 1668775 w 1669095"/>
                <a:gd name="connsiteY4" fmla="*/ 1282017 h 1502237"/>
                <a:gd name="connsiteX5" fmla="*/ 1605632 w 1669095"/>
                <a:gd name="connsiteY5" fmla="*/ 909139 h 1502237"/>
                <a:gd name="connsiteX6" fmla="*/ 1526017 w 1669095"/>
                <a:gd name="connsiteY6" fmla="*/ 625161 h 1502237"/>
                <a:gd name="connsiteX7" fmla="*/ 1589391 w 1669095"/>
                <a:gd name="connsiteY7" fmla="*/ 625161 h 1502237"/>
                <a:gd name="connsiteX8" fmla="*/ 1549570 w 1669095"/>
                <a:gd name="connsiteY8" fmla="*/ 476085 h 1502237"/>
                <a:gd name="connsiteX9" fmla="*/ 1471696 w 1669095"/>
                <a:gd name="connsiteY9" fmla="*/ 353557 h 1502237"/>
                <a:gd name="connsiteX10" fmla="*/ 1535070 w 1669095"/>
                <a:gd name="connsiteY10" fmla="*/ 326397 h 1502237"/>
                <a:gd name="connsiteX11" fmla="*/ 1363832 w 1669095"/>
                <a:gd name="connsiteY11" fmla="*/ 171285 h 1502237"/>
                <a:gd name="connsiteX12" fmla="*/ 1118611 w 1669095"/>
                <a:gd name="connsiteY12" fmla="*/ 118167 h 1502237"/>
                <a:gd name="connsiteX13" fmla="*/ 1172931 w 1669095"/>
                <a:gd name="connsiteY13" fmla="*/ 45739 h 1502237"/>
                <a:gd name="connsiteX14" fmla="*/ 882820 w 1669095"/>
                <a:gd name="connsiteY14" fmla="*/ 26029 h 1502237"/>
                <a:gd name="connsiteX15" fmla="*/ 638777 w 1669095"/>
                <a:gd name="connsiteY15" fmla="*/ 81953 h 1502237"/>
                <a:gd name="connsiteX16" fmla="*/ 681192 w 1669095"/>
                <a:gd name="connsiteY16" fmla="*/ 0 h 1502237"/>
                <a:gd name="connsiteX17" fmla="*/ 449432 w 1669095"/>
                <a:gd name="connsiteY17" fmla="*/ 90323 h 1502237"/>
                <a:gd name="connsiteX18" fmla="*/ 354182 w 1669095"/>
                <a:gd name="connsiteY18" fmla="*/ 171285 h 1502237"/>
                <a:gd name="connsiteX19" fmla="*/ 284749 w 1669095"/>
                <a:gd name="connsiteY19" fmla="*/ 287801 h 1502237"/>
                <a:gd name="connsiteX20" fmla="*/ 218050 w 1669095"/>
                <a:gd name="connsiteY20" fmla="*/ 234919 h 1502237"/>
                <a:gd name="connsiteX21" fmla="*/ 175589 w 1669095"/>
                <a:gd name="connsiteY21" fmla="*/ 418935 h 1502237"/>
                <a:gd name="connsiteX22" fmla="*/ 166582 w 1669095"/>
                <a:gd name="connsiteY22" fmla="*/ 605639 h 1502237"/>
                <a:gd name="connsiteX23" fmla="*/ 110823 w 1669095"/>
                <a:gd name="connsiteY23" fmla="*/ 573221 h 1502237"/>
                <a:gd name="connsiteX24" fmla="*/ 24659 w 1669095"/>
                <a:gd name="connsiteY24" fmla="*/ 991578 h 1502237"/>
                <a:gd name="connsiteX25" fmla="*/ 13825 w 1669095"/>
                <a:gd name="connsiteY25" fmla="*/ 1502237 h 1502237"/>
                <a:gd name="connsiteX26" fmla="*/ 98676 w 1669095"/>
                <a:gd name="connsiteY26" fmla="*/ 1115105 h 1502237"/>
                <a:gd name="connsiteX27" fmla="*/ 321906 w 1669095"/>
                <a:gd name="connsiteY27" fmla="*/ 543680 h 1502237"/>
                <a:gd name="connsiteX0" fmla="*/ 332515 w 1679704"/>
                <a:gd name="connsiteY0" fmla="*/ 543680 h 1502237"/>
                <a:gd name="connsiteX1" fmla="*/ 892157 w 1679704"/>
                <a:gd name="connsiteY1" fmla="*/ 328878 h 1502237"/>
                <a:gd name="connsiteX2" fmla="*/ 1346503 w 1679704"/>
                <a:gd name="connsiteY2" fmla="*/ 462199 h 1502237"/>
                <a:gd name="connsiteX3" fmla="*/ 1637291 w 1679704"/>
                <a:gd name="connsiteY3" fmla="*/ 1315741 h 1502237"/>
                <a:gd name="connsiteX4" fmla="*/ 1679384 w 1679704"/>
                <a:gd name="connsiteY4" fmla="*/ 1282017 h 1502237"/>
                <a:gd name="connsiteX5" fmla="*/ 1616241 w 1679704"/>
                <a:gd name="connsiteY5" fmla="*/ 909139 h 1502237"/>
                <a:gd name="connsiteX6" fmla="*/ 1536626 w 1679704"/>
                <a:gd name="connsiteY6" fmla="*/ 625161 h 1502237"/>
                <a:gd name="connsiteX7" fmla="*/ 1600000 w 1679704"/>
                <a:gd name="connsiteY7" fmla="*/ 625161 h 1502237"/>
                <a:gd name="connsiteX8" fmla="*/ 1560179 w 1679704"/>
                <a:gd name="connsiteY8" fmla="*/ 476085 h 1502237"/>
                <a:gd name="connsiteX9" fmla="*/ 1482305 w 1679704"/>
                <a:gd name="connsiteY9" fmla="*/ 353557 h 1502237"/>
                <a:gd name="connsiteX10" fmla="*/ 1545679 w 1679704"/>
                <a:gd name="connsiteY10" fmla="*/ 326397 h 1502237"/>
                <a:gd name="connsiteX11" fmla="*/ 1374441 w 1679704"/>
                <a:gd name="connsiteY11" fmla="*/ 171285 h 1502237"/>
                <a:gd name="connsiteX12" fmla="*/ 1129220 w 1679704"/>
                <a:gd name="connsiteY12" fmla="*/ 118167 h 1502237"/>
                <a:gd name="connsiteX13" fmla="*/ 1183540 w 1679704"/>
                <a:gd name="connsiteY13" fmla="*/ 45739 h 1502237"/>
                <a:gd name="connsiteX14" fmla="*/ 893429 w 1679704"/>
                <a:gd name="connsiteY14" fmla="*/ 26029 h 1502237"/>
                <a:gd name="connsiteX15" fmla="*/ 649386 w 1679704"/>
                <a:gd name="connsiteY15" fmla="*/ 81953 h 1502237"/>
                <a:gd name="connsiteX16" fmla="*/ 691801 w 1679704"/>
                <a:gd name="connsiteY16" fmla="*/ 0 h 1502237"/>
                <a:gd name="connsiteX17" fmla="*/ 460041 w 1679704"/>
                <a:gd name="connsiteY17" fmla="*/ 90323 h 1502237"/>
                <a:gd name="connsiteX18" fmla="*/ 364791 w 1679704"/>
                <a:gd name="connsiteY18" fmla="*/ 171285 h 1502237"/>
                <a:gd name="connsiteX19" fmla="*/ 295358 w 1679704"/>
                <a:gd name="connsiteY19" fmla="*/ 287801 h 1502237"/>
                <a:gd name="connsiteX20" fmla="*/ 228659 w 1679704"/>
                <a:gd name="connsiteY20" fmla="*/ 234919 h 1502237"/>
                <a:gd name="connsiteX21" fmla="*/ 186198 w 1679704"/>
                <a:gd name="connsiteY21" fmla="*/ 418935 h 1502237"/>
                <a:gd name="connsiteX22" fmla="*/ 177191 w 1679704"/>
                <a:gd name="connsiteY22" fmla="*/ 605639 h 1502237"/>
                <a:gd name="connsiteX23" fmla="*/ 121432 w 1679704"/>
                <a:gd name="connsiteY23" fmla="*/ 573221 h 1502237"/>
                <a:gd name="connsiteX24" fmla="*/ 35268 w 1679704"/>
                <a:gd name="connsiteY24" fmla="*/ 991578 h 1502237"/>
                <a:gd name="connsiteX25" fmla="*/ 24434 w 1679704"/>
                <a:gd name="connsiteY25" fmla="*/ 1502237 h 1502237"/>
                <a:gd name="connsiteX26" fmla="*/ 109285 w 1679704"/>
                <a:gd name="connsiteY26" fmla="*/ 1115105 h 1502237"/>
                <a:gd name="connsiteX27" fmla="*/ 332515 w 1679704"/>
                <a:gd name="connsiteY27" fmla="*/ 543680 h 1502237"/>
                <a:gd name="connsiteX0" fmla="*/ 332515 w 1679704"/>
                <a:gd name="connsiteY0" fmla="*/ 543680 h 1502237"/>
                <a:gd name="connsiteX1" fmla="*/ 892157 w 1679704"/>
                <a:gd name="connsiteY1" fmla="*/ 328878 h 1502237"/>
                <a:gd name="connsiteX2" fmla="*/ 1346503 w 1679704"/>
                <a:gd name="connsiteY2" fmla="*/ 462199 h 1502237"/>
                <a:gd name="connsiteX3" fmla="*/ 1637291 w 1679704"/>
                <a:gd name="connsiteY3" fmla="*/ 1315741 h 1502237"/>
                <a:gd name="connsiteX4" fmla="*/ 1679384 w 1679704"/>
                <a:gd name="connsiteY4" fmla="*/ 1282017 h 1502237"/>
                <a:gd name="connsiteX5" fmla="*/ 1616241 w 1679704"/>
                <a:gd name="connsiteY5" fmla="*/ 909139 h 1502237"/>
                <a:gd name="connsiteX6" fmla="*/ 1536626 w 1679704"/>
                <a:gd name="connsiteY6" fmla="*/ 625161 h 1502237"/>
                <a:gd name="connsiteX7" fmla="*/ 1600000 w 1679704"/>
                <a:gd name="connsiteY7" fmla="*/ 625161 h 1502237"/>
                <a:gd name="connsiteX8" fmla="*/ 1560179 w 1679704"/>
                <a:gd name="connsiteY8" fmla="*/ 476085 h 1502237"/>
                <a:gd name="connsiteX9" fmla="*/ 1482305 w 1679704"/>
                <a:gd name="connsiteY9" fmla="*/ 353557 h 1502237"/>
                <a:gd name="connsiteX10" fmla="*/ 1545679 w 1679704"/>
                <a:gd name="connsiteY10" fmla="*/ 326397 h 1502237"/>
                <a:gd name="connsiteX11" fmla="*/ 1374441 w 1679704"/>
                <a:gd name="connsiteY11" fmla="*/ 171285 h 1502237"/>
                <a:gd name="connsiteX12" fmla="*/ 1129220 w 1679704"/>
                <a:gd name="connsiteY12" fmla="*/ 118167 h 1502237"/>
                <a:gd name="connsiteX13" fmla="*/ 1183540 w 1679704"/>
                <a:gd name="connsiteY13" fmla="*/ 45739 h 1502237"/>
                <a:gd name="connsiteX14" fmla="*/ 893429 w 1679704"/>
                <a:gd name="connsiteY14" fmla="*/ 26029 h 1502237"/>
                <a:gd name="connsiteX15" fmla="*/ 649386 w 1679704"/>
                <a:gd name="connsiteY15" fmla="*/ 81953 h 1502237"/>
                <a:gd name="connsiteX16" fmla="*/ 691801 w 1679704"/>
                <a:gd name="connsiteY16" fmla="*/ 0 h 1502237"/>
                <a:gd name="connsiteX17" fmla="*/ 460041 w 1679704"/>
                <a:gd name="connsiteY17" fmla="*/ 90323 h 1502237"/>
                <a:gd name="connsiteX18" fmla="*/ 364791 w 1679704"/>
                <a:gd name="connsiteY18" fmla="*/ 171285 h 1502237"/>
                <a:gd name="connsiteX19" fmla="*/ 295358 w 1679704"/>
                <a:gd name="connsiteY19" fmla="*/ 287801 h 1502237"/>
                <a:gd name="connsiteX20" fmla="*/ 228659 w 1679704"/>
                <a:gd name="connsiteY20" fmla="*/ 234919 h 1502237"/>
                <a:gd name="connsiteX21" fmla="*/ 186198 w 1679704"/>
                <a:gd name="connsiteY21" fmla="*/ 418935 h 1502237"/>
                <a:gd name="connsiteX22" fmla="*/ 177191 w 1679704"/>
                <a:gd name="connsiteY22" fmla="*/ 605639 h 1502237"/>
                <a:gd name="connsiteX23" fmla="*/ 121432 w 1679704"/>
                <a:gd name="connsiteY23" fmla="*/ 573221 h 1502237"/>
                <a:gd name="connsiteX24" fmla="*/ 35268 w 1679704"/>
                <a:gd name="connsiteY24" fmla="*/ 991578 h 1502237"/>
                <a:gd name="connsiteX25" fmla="*/ 24434 w 1679704"/>
                <a:gd name="connsiteY25" fmla="*/ 1502237 h 1502237"/>
                <a:gd name="connsiteX26" fmla="*/ 109285 w 1679704"/>
                <a:gd name="connsiteY26" fmla="*/ 1115105 h 1502237"/>
                <a:gd name="connsiteX27" fmla="*/ 332515 w 1679704"/>
                <a:gd name="connsiteY27" fmla="*/ 543680 h 1502237"/>
                <a:gd name="connsiteX0" fmla="*/ 332515 w 1679704"/>
                <a:gd name="connsiteY0" fmla="*/ 543680 h 1502237"/>
                <a:gd name="connsiteX1" fmla="*/ 892157 w 1679704"/>
                <a:gd name="connsiteY1" fmla="*/ 328878 h 1502237"/>
                <a:gd name="connsiteX2" fmla="*/ 1346503 w 1679704"/>
                <a:gd name="connsiteY2" fmla="*/ 462199 h 1502237"/>
                <a:gd name="connsiteX3" fmla="*/ 1531092 w 1679704"/>
                <a:gd name="connsiteY3" fmla="*/ 1353674 h 1502237"/>
                <a:gd name="connsiteX4" fmla="*/ 1679384 w 1679704"/>
                <a:gd name="connsiteY4" fmla="*/ 1282017 h 1502237"/>
                <a:gd name="connsiteX5" fmla="*/ 1616241 w 1679704"/>
                <a:gd name="connsiteY5" fmla="*/ 909139 h 1502237"/>
                <a:gd name="connsiteX6" fmla="*/ 1536626 w 1679704"/>
                <a:gd name="connsiteY6" fmla="*/ 625161 h 1502237"/>
                <a:gd name="connsiteX7" fmla="*/ 1600000 w 1679704"/>
                <a:gd name="connsiteY7" fmla="*/ 625161 h 1502237"/>
                <a:gd name="connsiteX8" fmla="*/ 1560179 w 1679704"/>
                <a:gd name="connsiteY8" fmla="*/ 476085 h 1502237"/>
                <a:gd name="connsiteX9" fmla="*/ 1482305 w 1679704"/>
                <a:gd name="connsiteY9" fmla="*/ 353557 h 1502237"/>
                <a:gd name="connsiteX10" fmla="*/ 1545679 w 1679704"/>
                <a:gd name="connsiteY10" fmla="*/ 326397 h 1502237"/>
                <a:gd name="connsiteX11" fmla="*/ 1374441 w 1679704"/>
                <a:gd name="connsiteY11" fmla="*/ 171285 h 1502237"/>
                <a:gd name="connsiteX12" fmla="*/ 1129220 w 1679704"/>
                <a:gd name="connsiteY12" fmla="*/ 118167 h 1502237"/>
                <a:gd name="connsiteX13" fmla="*/ 1183540 w 1679704"/>
                <a:gd name="connsiteY13" fmla="*/ 45739 h 1502237"/>
                <a:gd name="connsiteX14" fmla="*/ 893429 w 1679704"/>
                <a:gd name="connsiteY14" fmla="*/ 26029 h 1502237"/>
                <a:gd name="connsiteX15" fmla="*/ 649386 w 1679704"/>
                <a:gd name="connsiteY15" fmla="*/ 81953 h 1502237"/>
                <a:gd name="connsiteX16" fmla="*/ 691801 w 1679704"/>
                <a:gd name="connsiteY16" fmla="*/ 0 h 1502237"/>
                <a:gd name="connsiteX17" fmla="*/ 460041 w 1679704"/>
                <a:gd name="connsiteY17" fmla="*/ 90323 h 1502237"/>
                <a:gd name="connsiteX18" fmla="*/ 364791 w 1679704"/>
                <a:gd name="connsiteY18" fmla="*/ 171285 h 1502237"/>
                <a:gd name="connsiteX19" fmla="*/ 295358 w 1679704"/>
                <a:gd name="connsiteY19" fmla="*/ 287801 h 1502237"/>
                <a:gd name="connsiteX20" fmla="*/ 228659 w 1679704"/>
                <a:gd name="connsiteY20" fmla="*/ 234919 h 1502237"/>
                <a:gd name="connsiteX21" fmla="*/ 186198 w 1679704"/>
                <a:gd name="connsiteY21" fmla="*/ 418935 h 1502237"/>
                <a:gd name="connsiteX22" fmla="*/ 177191 w 1679704"/>
                <a:gd name="connsiteY22" fmla="*/ 605639 h 1502237"/>
                <a:gd name="connsiteX23" fmla="*/ 121432 w 1679704"/>
                <a:gd name="connsiteY23" fmla="*/ 573221 h 1502237"/>
                <a:gd name="connsiteX24" fmla="*/ 35268 w 1679704"/>
                <a:gd name="connsiteY24" fmla="*/ 991578 h 1502237"/>
                <a:gd name="connsiteX25" fmla="*/ 24434 w 1679704"/>
                <a:gd name="connsiteY25" fmla="*/ 1502237 h 1502237"/>
                <a:gd name="connsiteX26" fmla="*/ 109285 w 1679704"/>
                <a:gd name="connsiteY26" fmla="*/ 1115105 h 1502237"/>
                <a:gd name="connsiteX27" fmla="*/ 332515 w 1679704"/>
                <a:gd name="connsiteY27" fmla="*/ 543680 h 1502237"/>
                <a:gd name="connsiteX0" fmla="*/ 332515 w 1679704"/>
                <a:gd name="connsiteY0" fmla="*/ 543680 h 1502237"/>
                <a:gd name="connsiteX1" fmla="*/ 892157 w 1679704"/>
                <a:gd name="connsiteY1" fmla="*/ 328878 h 1502237"/>
                <a:gd name="connsiteX2" fmla="*/ 1346503 w 1679704"/>
                <a:gd name="connsiteY2" fmla="*/ 462199 h 1502237"/>
                <a:gd name="connsiteX3" fmla="*/ 1531092 w 1679704"/>
                <a:gd name="connsiteY3" fmla="*/ 1353674 h 1502237"/>
                <a:gd name="connsiteX4" fmla="*/ 1679384 w 1679704"/>
                <a:gd name="connsiteY4" fmla="*/ 1282017 h 1502237"/>
                <a:gd name="connsiteX5" fmla="*/ 1616241 w 1679704"/>
                <a:gd name="connsiteY5" fmla="*/ 909139 h 1502237"/>
                <a:gd name="connsiteX6" fmla="*/ 1536626 w 1679704"/>
                <a:gd name="connsiteY6" fmla="*/ 625161 h 1502237"/>
                <a:gd name="connsiteX7" fmla="*/ 1600000 w 1679704"/>
                <a:gd name="connsiteY7" fmla="*/ 625161 h 1502237"/>
                <a:gd name="connsiteX8" fmla="*/ 1560179 w 1679704"/>
                <a:gd name="connsiteY8" fmla="*/ 476085 h 1502237"/>
                <a:gd name="connsiteX9" fmla="*/ 1482305 w 1679704"/>
                <a:gd name="connsiteY9" fmla="*/ 353557 h 1502237"/>
                <a:gd name="connsiteX10" fmla="*/ 1545679 w 1679704"/>
                <a:gd name="connsiteY10" fmla="*/ 326397 h 1502237"/>
                <a:gd name="connsiteX11" fmla="*/ 1374441 w 1679704"/>
                <a:gd name="connsiteY11" fmla="*/ 171285 h 1502237"/>
                <a:gd name="connsiteX12" fmla="*/ 1129220 w 1679704"/>
                <a:gd name="connsiteY12" fmla="*/ 118167 h 1502237"/>
                <a:gd name="connsiteX13" fmla="*/ 1183540 w 1679704"/>
                <a:gd name="connsiteY13" fmla="*/ 45739 h 1502237"/>
                <a:gd name="connsiteX14" fmla="*/ 893429 w 1679704"/>
                <a:gd name="connsiteY14" fmla="*/ 26029 h 1502237"/>
                <a:gd name="connsiteX15" fmla="*/ 649386 w 1679704"/>
                <a:gd name="connsiteY15" fmla="*/ 81953 h 1502237"/>
                <a:gd name="connsiteX16" fmla="*/ 691801 w 1679704"/>
                <a:gd name="connsiteY16" fmla="*/ 0 h 1502237"/>
                <a:gd name="connsiteX17" fmla="*/ 460041 w 1679704"/>
                <a:gd name="connsiteY17" fmla="*/ 90323 h 1502237"/>
                <a:gd name="connsiteX18" fmla="*/ 364791 w 1679704"/>
                <a:gd name="connsiteY18" fmla="*/ 171285 h 1502237"/>
                <a:gd name="connsiteX19" fmla="*/ 295358 w 1679704"/>
                <a:gd name="connsiteY19" fmla="*/ 287801 h 1502237"/>
                <a:gd name="connsiteX20" fmla="*/ 228659 w 1679704"/>
                <a:gd name="connsiteY20" fmla="*/ 234919 h 1502237"/>
                <a:gd name="connsiteX21" fmla="*/ 186198 w 1679704"/>
                <a:gd name="connsiteY21" fmla="*/ 418935 h 1502237"/>
                <a:gd name="connsiteX22" fmla="*/ 177191 w 1679704"/>
                <a:gd name="connsiteY22" fmla="*/ 605639 h 1502237"/>
                <a:gd name="connsiteX23" fmla="*/ 121432 w 1679704"/>
                <a:gd name="connsiteY23" fmla="*/ 573221 h 1502237"/>
                <a:gd name="connsiteX24" fmla="*/ 35268 w 1679704"/>
                <a:gd name="connsiteY24" fmla="*/ 991578 h 1502237"/>
                <a:gd name="connsiteX25" fmla="*/ 24434 w 1679704"/>
                <a:gd name="connsiteY25" fmla="*/ 1502237 h 1502237"/>
                <a:gd name="connsiteX26" fmla="*/ 109285 w 1679704"/>
                <a:gd name="connsiteY26" fmla="*/ 1115105 h 1502237"/>
                <a:gd name="connsiteX27" fmla="*/ 332515 w 1679704"/>
                <a:gd name="connsiteY27" fmla="*/ 543680 h 1502237"/>
                <a:gd name="connsiteX0" fmla="*/ 332515 w 1679704"/>
                <a:gd name="connsiteY0" fmla="*/ 543680 h 1502237"/>
                <a:gd name="connsiteX1" fmla="*/ 892157 w 1679704"/>
                <a:gd name="connsiteY1" fmla="*/ 328878 h 1502237"/>
                <a:gd name="connsiteX2" fmla="*/ 1346503 w 1679704"/>
                <a:gd name="connsiteY2" fmla="*/ 462199 h 1502237"/>
                <a:gd name="connsiteX3" fmla="*/ 1531092 w 1679704"/>
                <a:gd name="connsiteY3" fmla="*/ 1353674 h 1502237"/>
                <a:gd name="connsiteX4" fmla="*/ 1679384 w 1679704"/>
                <a:gd name="connsiteY4" fmla="*/ 1282017 h 1502237"/>
                <a:gd name="connsiteX5" fmla="*/ 1616241 w 1679704"/>
                <a:gd name="connsiteY5" fmla="*/ 909139 h 1502237"/>
                <a:gd name="connsiteX6" fmla="*/ 1536626 w 1679704"/>
                <a:gd name="connsiteY6" fmla="*/ 625161 h 1502237"/>
                <a:gd name="connsiteX7" fmla="*/ 1600000 w 1679704"/>
                <a:gd name="connsiteY7" fmla="*/ 625161 h 1502237"/>
                <a:gd name="connsiteX8" fmla="*/ 1560179 w 1679704"/>
                <a:gd name="connsiteY8" fmla="*/ 476085 h 1502237"/>
                <a:gd name="connsiteX9" fmla="*/ 1482305 w 1679704"/>
                <a:gd name="connsiteY9" fmla="*/ 353557 h 1502237"/>
                <a:gd name="connsiteX10" fmla="*/ 1545679 w 1679704"/>
                <a:gd name="connsiteY10" fmla="*/ 326397 h 1502237"/>
                <a:gd name="connsiteX11" fmla="*/ 1374441 w 1679704"/>
                <a:gd name="connsiteY11" fmla="*/ 171285 h 1502237"/>
                <a:gd name="connsiteX12" fmla="*/ 1129220 w 1679704"/>
                <a:gd name="connsiteY12" fmla="*/ 118167 h 1502237"/>
                <a:gd name="connsiteX13" fmla="*/ 1183540 w 1679704"/>
                <a:gd name="connsiteY13" fmla="*/ 45739 h 1502237"/>
                <a:gd name="connsiteX14" fmla="*/ 893429 w 1679704"/>
                <a:gd name="connsiteY14" fmla="*/ 26029 h 1502237"/>
                <a:gd name="connsiteX15" fmla="*/ 649386 w 1679704"/>
                <a:gd name="connsiteY15" fmla="*/ 81953 h 1502237"/>
                <a:gd name="connsiteX16" fmla="*/ 691801 w 1679704"/>
                <a:gd name="connsiteY16" fmla="*/ 0 h 1502237"/>
                <a:gd name="connsiteX17" fmla="*/ 460041 w 1679704"/>
                <a:gd name="connsiteY17" fmla="*/ 90323 h 1502237"/>
                <a:gd name="connsiteX18" fmla="*/ 364791 w 1679704"/>
                <a:gd name="connsiteY18" fmla="*/ 171285 h 1502237"/>
                <a:gd name="connsiteX19" fmla="*/ 295358 w 1679704"/>
                <a:gd name="connsiteY19" fmla="*/ 287801 h 1502237"/>
                <a:gd name="connsiteX20" fmla="*/ 228659 w 1679704"/>
                <a:gd name="connsiteY20" fmla="*/ 234919 h 1502237"/>
                <a:gd name="connsiteX21" fmla="*/ 186198 w 1679704"/>
                <a:gd name="connsiteY21" fmla="*/ 418935 h 1502237"/>
                <a:gd name="connsiteX22" fmla="*/ 177191 w 1679704"/>
                <a:gd name="connsiteY22" fmla="*/ 605639 h 1502237"/>
                <a:gd name="connsiteX23" fmla="*/ 121432 w 1679704"/>
                <a:gd name="connsiteY23" fmla="*/ 573221 h 1502237"/>
                <a:gd name="connsiteX24" fmla="*/ 35268 w 1679704"/>
                <a:gd name="connsiteY24" fmla="*/ 991578 h 1502237"/>
                <a:gd name="connsiteX25" fmla="*/ 24434 w 1679704"/>
                <a:gd name="connsiteY25" fmla="*/ 1502237 h 1502237"/>
                <a:gd name="connsiteX26" fmla="*/ 109285 w 1679704"/>
                <a:gd name="connsiteY26" fmla="*/ 1115105 h 1502237"/>
                <a:gd name="connsiteX27" fmla="*/ 332515 w 1679704"/>
                <a:gd name="connsiteY27" fmla="*/ 543680 h 1502237"/>
                <a:gd name="connsiteX0" fmla="*/ 332515 w 1705047"/>
                <a:gd name="connsiteY0" fmla="*/ 543680 h 1502237"/>
                <a:gd name="connsiteX1" fmla="*/ 892157 w 1705047"/>
                <a:gd name="connsiteY1" fmla="*/ 328878 h 1502237"/>
                <a:gd name="connsiteX2" fmla="*/ 1346503 w 1705047"/>
                <a:gd name="connsiteY2" fmla="*/ 462199 h 1502237"/>
                <a:gd name="connsiteX3" fmla="*/ 1633043 w 1705047"/>
                <a:gd name="connsiteY3" fmla="*/ 1341030 h 1502237"/>
                <a:gd name="connsiteX4" fmla="*/ 1679384 w 1705047"/>
                <a:gd name="connsiteY4" fmla="*/ 1282017 h 1502237"/>
                <a:gd name="connsiteX5" fmla="*/ 1616241 w 1705047"/>
                <a:gd name="connsiteY5" fmla="*/ 909139 h 1502237"/>
                <a:gd name="connsiteX6" fmla="*/ 1536626 w 1705047"/>
                <a:gd name="connsiteY6" fmla="*/ 625161 h 1502237"/>
                <a:gd name="connsiteX7" fmla="*/ 1600000 w 1705047"/>
                <a:gd name="connsiteY7" fmla="*/ 625161 h 1502237"/>
                <a:gd name="connsiteX8" fmla="*/ 1560179 w 1705047"/>
                <a:gd name="connsiteY8" fmla="*/ 476085 h 1502237"/>
                <a:gd name="connsiteX9" fmla="*/ 1482305 w 1705047"/>
                <a:gd name="connsiteY9" fmla="*/ 353557 h 1502237"/>
                <a:gd name="connsiteX10" fmla="*/ 1545679 w 1705047"/>
                <a:gd name="connsiteY10" fmla="*/ 326397 h 1502237"/>
                <a:gd name="connsiteX11" fmla="*/ 1374441 w 1705047"/>
                <a:gd name="connsiteY11" fmla="*/ 171285 h 1502237"/>
                <a:gd name="connsiteX12" fmla="*/ 1129220 w 1705047"/>
                <a:gd name="connsiteY12" fmla="*/ 118167 h 1502237"/>
                <a:gd name="connsiteX13" fmla="*/ 1183540 w 1705047"/>
                <a:gd name="connsiteY13" fmla="*/ 45739 h 1502237"/>
                <a:gd name="connsiteX14" fmla="*/ 893429 w 1705047"/>
                <a:gd name="connsiteY14" fmla="*/ 26029 h 1502237"/>
                <a:gd name="connsiteX15" fmla="*/ 649386 w 1705047"/>
                <a:gd name="connsiteY15" fmla="*/ 81953 h 1502237"/>
                <a:gd name="connsiteX16" fmla="*/ 691801 w 1705047"/>
                <a:gd name="connsiteY16" fmla="*/ 0 h 1502237"/>
                <a:gd name="connsiteX17" fmla="*/ 460041 w 1705047"/>
                <a:gd name="connsiteY17" fmla="*/ 90323 h 1502237"/>
                <a:gd name="connsiteX18" fmla="*/ 364791 w 1705047"/>
                <a:gd name="connsiteY18" fmla="*/ 171285 h 1502237"/>
                <a:gd name="connsiteX19" fmla="*/ 295358 w 1705047"/>
                <a:gd name="connsiteY19" fmla="*/ 287801 h 1502237"/>
                <a:gd name="connsiteX20" fmla="*/ 228659 w 1705047"/>
                <a:gd name="connsiteY20" fmla="*/ 234919 h 1502237"/>
                <a:gd name="connsiteX21" fmla="*/ 186198 w 1705047"/>
                <a:gd name="connsiteY21" fmla="*/ 418935 h 1502237"/>
                <a:gd name="connsiteX22" fmla="*/ 177191 w 1705047"/>
                <a:gd name="connsiteY22" fmla="*/ 605639 h 1502237"/>
                <a:gd name="connsiteX23" fmla="*/ 121432 w 1705047"/>
                <a:gd name="connsiteY23" fmla="*/ 573221 h 1502237"/>
                <a:gd name="connsiteX24" fmla="*/ 35268 w 1705047"/>
                <a:gd name="connsiteY24" fmla="*/ 991578 h 1502237"/>
                <a:gd name="connsiteX25" fmla="*/ 24434 w 1705047"/>
                <a:gd name="connsiteY25" fmla="*/ 1502237 h 1502237"/>
                <a:gd name="connsiteX26" fmla="*/ 109285 w 1705047"/>
                <a:gd name="connsiteY26" fmla="*/ 1115105 h 1502237"/>
                <a:gd name="connsiteX27" fmla="*/ 332515 w 1705047"/>
                <a:gd name="connsiteY27" fmla="*/ 543680 h 1502237"/>
                <a:gd name="connsiteX0" fmla="*/ 332515 w 1705047"/>
                <a:gd name="connsiteY0" fmla="*/ 543680 h 1502237"/>
                <a:gd name="connsiteX1" fmla="*/ 892157 w 1705047"/>
                <a:gd name="connsiteY1" fmla="*/ 328878 h 1502237"/>
                <a:gd name="connsiteX2" fmla="*/ 1346503 w 1705047"/>
                <a:gd name="connsiteY2" fmla="*/ 462199 h 1502237"/>
                <a:gd name="connsiteX3" fmla="*/ 1633043 w 1705047"/>
                <a:gd name="connsiteY3" fmla="*/ 1341030 h 1502237"/>
                <a:gd name="connsiteX4" fmla="*/ 1679384 w 1705047"/>
                <a:gd name="connsiteY4" fmla="*/ 1282017 h 1502237"/>
                <a:gd name="connsiteX5" fmla="*/ 1616241 w 1705047"/>
                <a:gd name="connsiteY5" fmla="*/ 909139 h 1502237"/>
                <a:gd name="connsiteX6" fmla="*/ 1536626 w 1705047"/>
                <a:gd name="connsiteY6" fmla="*/ 625161 h 1502237"/>
                <a:gd name="connsiteX7" fmla="*/ 1600000 w 1705047"/>
                <a:gd name="connsiteY7" fmla="*/ 625161 h 1502237"/>
                <a:gd name="connsiteX8" fmla="*/ 1560179 w 1705047"/>
                <a:gd name="connsiteY8" fmla="*/ 476085 h 1502237"/>
                <a:gd name="connsiteX9" fmla="*/ 1482305 w 1705047"/>
                <a:gd name="connsiteY9" fmla="*/ 353557 h 1502237"/>
                <a:gd name="connsiteX10" fmla="*/ 1545679 w 1705047"/>
                <a:gd name="connsiteY10" fmla="*/ 326397 h 1502237"/>
                <a:gd name="connsiteX11" fmla="*/ 1374441 w 1705047"/>
                <a:gd name="connsiteY11" fmla="*/ 171285 h 1502237"/>
                <a:gd name="connsiteX12" fmla="*/ 1129220 w 1705047"/>
                <a:gd name="connsiteY12" fmla="*/ 118167 h 1502237"/>
                <a:gd name="connsiteX13" fmla="*/ 1183540 w 1705047"/>
                <a:gd name="connsiteY13" fmla="*/ 45739 h 1502237"/>
                <a:gd name="connsiteX14" fmla="*/ 893429 w 1705047"/>
                <a:gd name="connsiteY14" fmla="*/ 26029 h 1502237"/>
                <a:gd name="connsiteX15" fmla="*/ 649386 w 1705047"/>
                <a:gd name="connsiteY15" fmla="*/ 81953 h 1502237"/>
                <a:gd name="connsiteX16" fmla="*/ 691801 w 1705047"/>
                <a:gd name="connsiteY16" fmla="*/ 0 h 1502237"/>
                <a:gd name="connsiteX17" fmla="*/ 460041 w 1705047"/>
                <a:gd name="connsiteY17" fmla="*/ 90323 h 1502237"/>
                <a:gd name="connsiteX18" fmla="*/ 364791 w 1705047"/>
                <a:gd name="connsiteY18" fmla="*/ 171285 h 1502237"/>
                <a:gd name="connsiteX19" fmla="*/ 295358 w 1705047"/>
                <a:gd name="connsiteY19" fmla="*/ 287801 h 1502237"/>
                <a:gd name="connsiteX20" fmla="*/ 228659 w 1705047"/>
                <a:gd name="connsiteY20" fmla="*/ 234919 h 1502237"/>
                <a:gd name="connsiteX21" fmla="*/ 186198 w 1705047"/>
                <a:gd name="connsiteY21" fmla="*/ 418935 h 1502237"/>
                <a:gd name="connsiteX22" fmla="*/ 177191 w 1705047"/>
                <a:gd name="connsiteY22" fmla="*/ 605639 h 1502237"/>
                <a:gd name="connsiteX23" fmla="*/ 121432 w 1705047"/>
                <a:gd name="connsiteY23" fmla="*/ 573221 h 1502237"/>
                <a:gd name="connsiteX24" fmla="*/ 35268 w 1705047"/>
                <a:gd name="connsiteY24" fmla="*/ 991578 h 1502237"/>
                <a:gd name="connsiteX25" fmla="*/ 24434 w 1705047"/>
                <a:gd name="connsiteY25" fmla="*/ 1502237 h 1502237"/>
                <a:gd name="connsiteX26" fmla="*/ 109285 w 1705047"/>
                <a:gd name="connsiteY26" fmla="*/ 1115105 h 1502237"/>
                <a:gd name="connsiteX27" fmla="*/ 332515 w 1705047"/>
                <a:gd name="connsiteY27" fmla="*/ 543680 h 1502237"/>
                <a:gd name="connsiteX0" fmla="*/ 332515 w 1711889"/>
                <a:gd name="connsiteY0" fmla="*/ 543680 h 1502237"/>
                <a:gd name="connsiteX1" fmla="*/ 892157 w 1711889"/>
                <a:gd name="connsiteY1" fmla="*/ 328878 h 1502237"/>
                <a:gd name="connsiteX2" fmla="*/ 1346503 w 1711889"/>
                <a:gd name="connsiteY2" fmla="*/ 462199 h 1502237"/>
                <a:gd name="connsiteX3" fmla="*/ 1633043 w 1711889"/>
                <a:gd name="connsiteY3" fmla="*/ 1341030 h 1502237"/>
                <a:gd name="connsiteX4" fmla="*/ 1700624 w 1711889"/>
                <a:gd name="connsiteY4" fmla="*/ 1282017 h 1502237"/>
                <a:gd name="connsiteX5" fmla="*/ 1616241 w 1711889"/>
                <a:gd name="connsiteY5" fmla="*/ 909139 h 1502237"/>
                <a:gd name="connsiteX6" fmla="*/ 1536626 w 1711889"/>
                <a:gd name="connsiteY6" fmla="*/ 625161 h 1502237"/>
                <a:gd name="connsiteX7" fmla="*/ 1600000 w 1711889"/>
                <a:gd name="connsiteY7" fmla="*/ 625161 h 1502237"/>
                <a:gd name="connsiteX8" fmla="*/ 1560179 w 1711889"/>
                <a:gd name="connsiteY8" fmla="*/ 476085 h 1502237"/>
                <a:gd name="connsiteX9" fmla="*/ 1482305 w 1711889"/>
                <a:gd name="connsiteY9" fmla="*/ 353557 h 1502237"/>
                <a:gd name="connsiteX10" fmla="*/ 1545679 w 1711889"/>
                <a:gd name="connsiteY10" fmla="*/ 326397 h 1502237"/>
                <a:gd name="connsiteX11" fmla="*/ 1374441 w 1711889"/>
                <a:gd name="connsiteY11" fmla="*/ 171285 h 1502237"/>
                <a:gd name="connsiteX12" fmla="*/ 1129220 w 1711889"/>
                <a:gd name="connsiteY12" fmla="*/ 118167 h 1502237"/>
                <a:gd name="connsiteX13" fmla="*/ 1183540 w 1711889"/>
                <a:gd name="connsiteY13" fmla="*/ 45739 h 1502237"/>
                <a:gd name="connsiteX14" fmla="*/ 893429 w 1711889"/>
                <a:gd name="connsiteY14" fmla="*/ 26029 h 1502237"/>
                <a:gd name="connsiteX15" fmla="*/ 649386 w 1711889"/>
                <a:gd name="connsiteY15" fmla="*/ 81953 h 1502237"/>
                <a:gd name="connsiteX16" fmla="*/ 691801 w 1711889"/>
                <a:gd name="connsiteY16" fmla="*/ 0 h 1502237"/>
                <a:gd name="connsiteX17" fmla="*/ 460041 w 1711889"/>
                <a:gd name="connsiteY17" fmla="*/ 90323 h 1502237"/>
                <a:gd name="connsiteX18" fmla="*/ 364791 w 1711889"/>
                <a:gd name="connsiteY18" fmla="*/ 171285 h 1502237"/>
                <a:gd name="connsiteX19" fmla="*/ 295358 w 1711889"/>
                <a:gd name="connsiteY19" fmla="*/ 287801 h 1502237"/>
                <a:gd name="connsiteX20" fmla="*/ 228659 w 1711889"/>
                <a:gd name="connsiteY20" fmla="*/ 234919 h 1502237"/>
                <a:gd name="connsiteX21" fmla="*/ 186198 w 1711889"/>
                <a:gd name="connsiteY21" fmla="*/ 418935 h 1502237"/>
                <a:gd name="connsiteX22" fmla="*/ 177191 w 1711889"/>
                <a:gd name="connsiteY22" fmla="*/ 605639 h 1502237"/>
                <a:gd name="connsiteX23" fmla="*/ 121432 w 1711889"/>
                <a:gd name="connsiteY23" fmla="*/ 573221 h 1502237"/>
                <a:gd name="connsiteX24" fmla="*/ 35268 w 1711889"/>
                <a:gd name="connsiteY24" fmla="*/ 991578 h 1502237"/>
                <a:gd name="connsiteX25" fmla="*/ 24434 w 1711889"/>
                <a:gd name="connsiteY25" fmla="*/ 1502237 h 1502237"/>
                <a:gd name="connsiteX26" fmla="*/ 109285 w 1711889"/>
                <a:gd name="connsiteY26" fmla="*/ 1115105 h 1502237"/>
                <a:gd name="connsiteX27" fmla="*/ 332515 w 1711889"/>
                <a:gd name="connsiteY27" fmla="*/ 543680 h 1502237"/>
                <a:gd name="connsiteX0" fmla="*/ 332515 w 1719763"/>
                <a:gd name="connsiteY0" fmla="*/ 543680 h 1502237"/>
                <a:gd name="connsiteX1" fmla="*/ 892157 w 1719763"/>
                <a:gd name="connsiteY1" fmla="*/ 328878 h 1502237"/>
                <a:gd name="connsiteX2" fmla="*/ 1346503 w 1719763"/>
                <a:gd name="connsiteY2" fmla="*/ 462199 h 1502237"/>
                <a:gd name="connsiteX3" fmla="*/ 1633043 w 1719763"/>
                <a:gd name="connsiteY3" fmla="*/ 1341030 h 1502237"/>
                <a:gd name="connsiteX4" fmla="*/ 1700624 w 1719763"/>
                <a:gd name="connsiteY4" fmla="*/ 1282017 h 1502237"/>
                <a:gd name="connsiteX5" fmla="*/ 1616241 w 1719763"/>
                <a:gd name="connsiteY5" fmla="*/ 909139 h 1502237"/>
                <a:gd name="connsiteX6" fmla="*/ 1536626 w 1719763"/>
                <a:gd name="connsiteY6" fmla="*/ 625161 h 1502237"/>
                <a:gd name="connsiteX7" fmla="*/ 1600000 w 1719763"/>
                <a:gd name="connsiteY7" fmla="*/ 625161 h 1502237"/>
                <a:gd name="connsiteX8" fmla="*/ 1560179 w 1719763"/>
                <a:gd name="connsiteY8" fmla="*/ 476085 h 1502237"/>
                <a:gd name="connsiteX9" fmla="*/ 1482305 w 1719763"/>
                <a:gd name="connsiteY9" fmla="*/ 353557 h 1502237"/>
                <a:gd name="connsiteX10" fmla="*/ 1545679 w 1719763"/>
                <a:gd name="connsiteY10" fmla="*/ 326397 h 1502237"/>
                <a:gd name="connsiteX11" fmla="*/ 1374441 w 1719763"/>
                <a:gd name="connsiteY11" fmla="*/ 171285 h 1502237"/>
                <a:gd name="connsiteX12" fmla="*/ 1129220 w 1719763"/>
                <a:gd name="connsiteY12" fmla="*/ 118167 h 1502237"/>
                <a:gd name="connsiteX13" fmla="*/ 1183540 w 1719763"/>
                <a:gd name="connsiteY13" fmla="*/ 45739 h 1502237"/>
                <a:gd name="connsiteX14" fmla="*/ 893429 w 1719763"/>
                <a:gd name="connsiteY14" fmla="*/ 26029 h 1502237"/>
                <a:gd name="connsiteX15" fmla="*/ 649386 w 1719763"/>
                <a:gd name="connsiteY15" fmla="*/ 81953 h 1502237"/>
                <a:gd name="connsiteX16" fmla="*/ 691801 w 1719763"/>
                <a:gd name="connsiteY16" fmla="*/ 0 h 1502237"/>
                <a:gd name="connsiteX17" fmla="*/ 460041 w 1719763"/>
                <a:gd name="connsiteY17" fmla="*/ 90323 h 1502237"/>
                <a:gd name="connsiteX18" fmla="*/ 364791 w 1719763"/>
                <a:gd name="connsiteY18" fmla="*/ 171285 h 1502237"/>
                <a:gd name="connsiteX19" fmla="*/ 295358 w 1719763"/>
                <a:gd name="connsiteY19" fmla="*/ 287801 h 1502237"/>
                <a:gd name="connsiteX20" fmla="*/ 228659 w 1719763"/>
                <a:gd name="connsiteY20" fmla="*/ 234919 h 1502237"/>
                <a:gd name="connsiteX21" fmla="*/ 186198 w 1719763"/>
                <a:gd name="connsiteY21" fmla="*/ 418935 h 1502237"/>
                <a:gd name="connsiteX22" fmla="*/ 177191 w 1719763"/>
                <a:gd name="connsiteY22" fmla="*/ 605639 h 1502237"/>
                <a:gd name="connsiteX23" fmla="*/ 121432 w 1719763"/>
                <a:gd name="connsiteY23" fmla="*/ 573221 h 1502237"/>
                <a:gd name="connsiteX24" fmla="*/ 35268 w 1719763"/>
                <a:gd name="connsiteY24" fmla="*/ 991578 h 1502237"/>
                <a:gd name="connsiteX25" fmla="*/ 24434 w 1719763"/>
                <a:gd name="connsiteY25" fmla="*/ 1502237 h 1502237"/>
                <a:gd name="connsiteX26" fmla="*/ 109285 w 1719763"/>
                <a:gd name="connsiteY26" fmla="*/ 1115105 h 1502237"/>
                <a:gd name="connsiteX27" fmla="*/ 332515 w 1719763"/>
                <a:gd name="connsiteY27" fmla="*/ 543680 h 1502237"/>
                <a:gd name="connsiteX0" fmla="*/ 332515 w 1719763"/>
                <a:gd name="connsiteY0" fmla="*/ 543680 h 1502237"/>
                <a:gd name="connsiteX1" fmla="*/ 892157 w 1719763"/>
                <a:gd name="connsiteY1" fmla="*/ 328878 h 1502237"/>
                <a:gd name="connsiteX2" fmla="*/ 1346503 w 1719763"/>
                <a:gd name="connsiteY2" fmla="*/ 462199 h 1502237"/>
                <a:gd name="connsiteX3" fmla="*/ 1633043 w 1719763"/>
                <a:gd name="connsiteY3" fmla="*/ 1341030 h 1502237"/>
                <a:gd name="connsiteX4" fmla="*/ 1700624 w 1719763"/>
                <a:gd name="connsiteY4" fmla="*/ 1282017 h 1502237"/>
                <a:gd name="connsiteX5" fmla="*/ 1616241 w 1719763"/>
                <a:gd name="connsiteY5" fmla="*/ 909139 h 1502237"/>
                <a:gd name="connsiteX6" fmla="*/ 1536626 w 1719763"/>
                <a:gd name="connsiteY6" fmla="*/ 625161 h 1502237"/>
                <a:gd name="connsiteX7" fmla="*/ 1600000 w 1719763"/>
                <a:gd name="connsiteY7" fmla="*/ 625161 h 1502237"/>
                <a:gd name="connsiteX8" fmla="*/ 1560179 w 1719763"/>
                <a:gd name="connsiteY8" fmla="*/ 476085 h 1502237"/>
                <a:gd name="connsiteX9" fmla="*/ 1482305 w 1719763"/>
                <a:gd name="connsiteY9" fmla="*/ 353557 h 1502237"/>
                <a:gd name="connsiteX10" fmla="*/ 1545679 w 1719763"/>
                <a:gd name="connsiteY10" fmla="*/ 326397 h 1502237"/>
                <a:gd name="connsiteX11" fmla="*/ 1374441 w 1719763"/>
                <a:gd name="connsiteY11" fmla="*/ 171285 h 1502237"/>
                <a:gd name="connsiteX12" fmla="*/ 1129220 w 1719763"/>
                <a:gd name="connsiteY12" fmla="*/ 118167 h 1502237"/>
                <a:gd name="connsiteX13" fmla="*/ 1183540 w 1719763"/>
                <a:gd name="connsiteY13" fmla="*/ 45739 h 1502237"/>
                <a:gd name="connsiteX14" fmla="*/ 927413 w 1719763"/>
                <a:gd name="connsiteY14" fmla="*/ 131569 h 1502237"/>
                <a:gd name="connsiteX15" fmla="*/ 649386 w 1719763"/>
                <a:gd name="connsiteY15" fmla="*/ 81953 h 1502237"/>
                <a:gd name="connsiteX16" fmla="*/ 691801 w 1719763"/>
                <a:gd name="connsiteY16" fmla="*/ 0 h 1502237"/>
                <a:gd name="connsiteX17" fmla="*/ 460041 w 1719763"/>
                <a:gd name="connsiteY17" fmla="*/ 90323 h 1502237"/>
                <a:gd name="connsiteX18" fmla="*/ 364791 w 1719763"/>
                <a:gd name="connsiteY18" fmla="*/ 171285 h 1502237"/>
                <a:gd name="connsiteX19" fmla="*/ 295358 w 1719763"/>
                <a:gd name="connsiteY19" fmla="*/ 287801 h 1502237"/>
                <a:gd name="connsiteX20" fmla="*/ 228659 w 1719763"/>
                <a:gd name="connsiteY20" fmla="*/ 234919 h 1502237"/>
                <a:gd name="connsiteX21" fmla="*/ 186198 w 1719763"/>
                <a:gd name="connsiteY21" fmla="*/ 418935 h 1502237"/>
                <a:gd name="connsiteX22" fmla="*/ 177191 w 1719763"/>
                <a:gd name="connsiteY22" fmla="*/ 605639 h 1502237"/>
                <a:gd name="connsiteX23" fmla="*/ 121432 w 1719763"/>
                <a:gd name="connsiteY23" fmla="*/ 573221 h 1502237"/>
                <a:gd name="connsiteX24" fmla="*/ 35268 w 1719763"/>
                <a:gd name="connsiteY24" fmla="*/ 991578 h 1502237"/>
                <a:gd name="connsiteX25" fmla="*/ 24434 w 1719763"/>
                <a:gd name="connsiteY25" fmla="*/ 1502237 h 1502237"/>
                <a:gd name="connsiteX26" fmla="*/ 109285 w 1719763"/>
                <a:gd name="connsiteY26" fmla="*/ 1115105 h 1502237"/>
                <a:gd name="connsiteX27" fmla="*/ 332515 w 1719763"/>
                <a:gd name="connsiteY27" fmla="*/ 543680 h 1502237"/>
                <a:gd name="connsiteX0" fmla="*/ 332515 w 1719763"/>
                <a:gd name="connsiteY0" fmla="*/ 543680 h 1502237"/>
                <a:gd name="connsiteX1" fmla="*/ 892157 w 1719763"/>
                <a:gd name="connsiteY1" fmla="*/ 328878 h 1502237"/>
                <a:gd name="connsiteX2" fmla="*/ 1346503 w 1719763"/>
                <a:gd name="connsiteY2" fmla="*/ 462199 h 1502237"/>
                <a:gd name="connsiteX3" fmla="*/ 1633043 w 1719763"/>
                <a:gd name="connsiteY3" fmla="*/ 1341030 h 1502237"/>
                <a:gd name="connsiteX4" fmla="*/ 1700624 w 1719763"/>
                <a:gd name="connsiteY4" fmla="*/ 1282017 h 1502237"/>
                <a:gd name="connsiteX5" fmla="*/ 1616241 w 1719763"/>
                <a:gd name="connsiteY5" fmla="*/ 909139 h 1502237"/>
                <a:gd name="connsiteX6" fmla="*/ 1536626 w 1719763"/>
                <a:gd name="connsiteY6" fmla="*/ 625161 h 1502237"/>
                <a:gd name="connsiteX7" fmla="*/ 1600000 w 1719763"/>
                <a:gd name="connsiteY7" fmla="*/ 625161 h 1502237"/>
                <a:gd name="connsiteX8" fmla="*/ 1560179 w 1719763"/>
                <a:gd name="connsiteY8" fmla="*/ 476085 h 1502237"/>
                <a:gd name="connsiteX9" fmla="*/ 1482305 w 1719763"/>
                <a:gd name="connsiteY9" fmla="*/ 353557 h 1502237"/>
                <a:gd name="connsiteX10" fmla="*/ 1545679 w 1719763"/>
                <a:gd name="connsiteY10" fmla="*/ 326397 h 1502237"/>
                <a:gd name="connsiteX11" fmla="*/ 1374441 w 1719763"/>
                <a:gd name="connsiteY11" fmla="*/ 171285 h 1502237"/>
                <a:gd name="connsiteX12" fmla="*/ 1129220 w 1719763"/>
                <a:gd name="connsiteY12" fmla="*/ 118167 h 1502237"/>
                <a:gd name="connsiteX13" fmla="*/ 1183540 w 1719763"/>
                <a:gd name="connsiteY13" fmla="*/ 45739 h 1502237"/>
                <a:gd name="connsiteX14" fmla="*/ 940157 w 1719763"/>
                <a:gd name="connsiteY14" fmla="*/ 52415 h 1502237"/>
                <a:gd name="connsiteX15" fmla="*/ 649386 w 1719763"/>
                <a:gd name="connsiteY15" fmla="*/ 81953 h 1502237"/>
                <a:gd name="connsiteX16" fmla="*/ 691801 w 1719763"/>
                <a:gd name="connsiteY16" fmla="*/ 0 h 1502237"/>
                <a:gd name="connsiteX17" fmla="*/ 460041 w 1719763"/>
                <a:gd name="connsiteY17" fmla="*/ 90323 h 1502237"/>
                <a:gd name="connsiteX18" fmla="*/ 364791 w 1719763"/>
                <a:gd name="connsiteY18" fmla="*/ 171285 h 1502237"/>
                <a:gd name="connsiteX19" fmla="*/ 295358 w 1719763"/>
                <a:gd name="connsiteY19" fmla="*/ 287801 h 1502237"/>
                <a:gd name="connsiteX20" fmla="*/ 228659 w 1719763"/>
                <a:gd name="connsiteY20" fmla="*/ 234919 h 1502237"/>
                <a:gd name="connsiteX21" fmla="*/ 186198 w 1719763"/>
                <a:gd name="connsiteY21" fmla="*/ 418935 h 1502237"/>
                <a:gd name="connsiteX22" fmla="*/ 177191 w 1719763"/>
                <a:gd name="connsiteY22" fmla="*/ 605639 h 1502237"/>
                <a:gd name="connsiteX23" fmla="*/ 121432 w 1719763"/>
                <a:gd name="connsiteY23" fmla="*/ 573221 h 1502237"/>
                <a:gd name="connsiteX24" fmla="*/ 35268 w 1719763"/>
                <a:gd name="connsiteY24" fmla="*/ 991578 h 1502237"/>
                <a:gd name="connsiteX25" fmla="*/ 24434 w 1719763"/>
                <a:gd name="connsiteY25" fmla="*/ 1502237 h 1502237"/>
                <a:gd name="connsiteX26" fmla="*/ 109285 w 1719763"/>
                <a:gd name="connsiteY26" fmla="*/ 1115105 h 1502237"/>
                <a:gd name="connsiteX27" fmla="*/ 332515 w 1719763"/>
                <a:gd name="connsiteY27" fmla="*/ 543680 h 1502237"/>
                <a:gd name="connsiteX0" fmla="*/ 332515 w 1719763"/>
                <a:gd name="connsiteY0" fmla="*/ 543680 h 1502237"/>
                <a:gd name="connsiteX1" fmla="*/ 892157 w 1719763"/>
                <a:gd name="connsiteY1" fmla="*/ 328878 h 1502237"/>
                <a:gd name="connsiteX2" fmla="*/ 1346503 w 1719763"/>
                <a:gd name="connsiteY2" fmla="*/ 462199 h 1502237"/>
                <a:gd name="connsiteX3" fmla="*/ 1633043 w 1719763"/>
                <a:gd name="connsiteY3" fmla="*/ 1341030 h 1502237"/>
                <a:gd name="connsiteX4" fmla="*/ 1700624 w 1719763"/>
                <a:gd name="connsiteY4" fmla="*/ 1282017 h 1502237"/>
                <a:gd name="connsiteX5" fmla="*/ 1616241 w 1719763"/>
                <a:gd name="connsiteY5" fmla="*/ 909139 h 1502237"/>
                <a:gd name="connsiteX6" fmla="*/ 1536626 w 1719763"/>
                <a:gd name="connsiteY6" fmla="*/ 625161 h 1502237"/>
                <a:gd name="connsiteX7" fmla="*/ 1600000 w 1719763"/>
                <a:gd name="connsiteY7" fmla="*/ 625161 h 1502237"/>
                <a:gd name="connsiteX8" fmla="*/ 1560179 w 1719763"/>
                <a:gd name="connsiteY8" fmla="*/ 476085 h 1502237"/>
                <a:gd name="connsiteX9" fmla="*/ 1482305 w 1719763"/>
                <a:gd name="connsiteY9" fmla="*/ 353557 h 1502237"/>
                <a:gd name="connsiteX10" fmla="*/ 1545679 w 1719763"/>
                <a:gd name="connsiteY10" fmla="*/ 326397 h 1502237"/>
                <a:gd name="connsiteX11" fmla="*/ 1374441 w 1719763"/>
                <a:gd name="connsiteY11" fmla="*/ 171285 h 1502237"/>
                <a:gd name="connsiteX12" fmla="*/ 1129220 w 1719763"/>
                <a:gd name="connsiteY12" fmla="*/ 118167 h 1502237"/>
                <a:gd name="connsiteX13" fmla="*/ 1183540 w 1719763"/>
                <a:gd name="connsiteY13" fmla="*/ 45739 h 1502237"/>
                <a:gd name="connsiteX14" fmla="*/ 910421 w 1719763"/>
                <a:gd name="connsiteY14" fmla="*/ 32626 h 1502237"/>
                <a:gd name="connsiteX15" fmla="*/ 649386 w 1719763"/>
                <a:gd name="connsiteY15" fmla="*/ 81953 h 1502237"/>
                <a:gd name="connsiteX16" fmla="*/ 691801 w 1719763"/>
                <a:gd name="connsiteY16" fmla="*/ 0 h 1502237"/>
                <a:gd name="connsiteX17" fmla="*/ 460041 w 1719763"/>
                <a:gd name="connsiteY17" fmla="*/ 90323 h 1502237"/>
                <a:gd name="connsiteX18" fmla="*/ 364791 w 1719763"/>
                <a:gd name="connsiteY18" fmla="*/ 171285 h 1502237"/>
                <a:gd name="connsiteX19" fmla="*/ 295358 w 1719763"/>
                <a:gd name="connsiteY19" fmla="*/ 287801 h 1502237"/>
                <a:gd name="connsiteX20" fmla="*/ 228659 w 1719763"/>
                <a:gd name="connsiteY20" fmla="*/ 234919 h 1502237"/>
                <a:gd name="connsiteX21" fmla="*/ 186198 w 1719763"/>
                <a:gd name="connsiteY21" fmla="*/ 418935 h 1502237"/>
                <a:gd name="connsiteX22" fmla="*/ 177191 w 1719763"/>
                <a:gd name="connsiteY22" fmla="*/ 605639 h 1502237"/>
                <a:gd name="connsiteX23" fmla="*/ 121432 w 1719763"/>
                <a:gd name="connsiteY23" fmla="*/ 573221 h 1502237"/>
                <a:gd name="connsiteX24" fmla="*/ 35268 w 1719763"/>
                <a:gd name="connsiteY24" fmla="*/ 991578 h 1502237"/>
                <a:gd name="connsiteX25" fmla="*/ 24434 w 1719763"/>
                <a:gd name="connsiteY25" fmla="*/ 1502237 h 1502237"/>
                <a:gd name="connsiteX26" fmla="*/ 109285 w 1719763"/>
                <a:gd name="connsiteY26" fmla="*/ 1115105 h 1502237"/>
                <a:gd name="connsiteX27" fmla="*/ 332515 w 1719763"/>
                <a:gd name="connsiteY27" fmla="*/ 543680 h 1502237"/>
                <a:gd name="connsiteX0" fmla="*/ 332515 w 1719763"/>
                <a:gd name="connsiteY0" fmla="*/ 543680 h 1502237"/>
                <a:gd name="connsiteX1" fmla="*/ 892157 w 1719763"/>
                <a:gd name="connsiteY1" fmla="*/ 328878 h 1502237"/>
                <a:gd name="connsiteX2" fmla="*/ 1346503 w 1719763"/>
                <a:gd name="connsiteY2" fmla="*/ 462199 h 1502237"/>
                <a:gd name="connsiteX3" fmla="*/ 1633043 w 1719763"/>
                <a:gd name="connsiteY3" fmla="*/ 1341030 h 1502237"/>
                <a:gd name="connsiteX4" fmla="*/ 1700624 w 1719763"/>
                <a:gd name="connsiteY4" fmla="*/ 1282017 h 1502237"/>
                <a:gd name="connsiteX5" fmla="*/ 1616241 w 1719763"/>
                <a:gd name="connsiteY5" fmla="*/ 909139 h 1502237"/>
                <a:gd name="connsiteX6" fmla="*/ 1536626 w 1719763"/>
                <a:gd name="connsiteY6" fmla="*/ 625161 h 1502237"/>
                <a:gd name="connsiteX7" fmla="*/ 1600000 w 1719763"/>
                <a:gd name="connsiteY7" fmla="*/ 625161 h 1502237"/>
                <a:gd name="connsiteX8" fmla="*/ 1560179 w 1719763"/>
                <a:gd name="connsiteY8" fmla="*/ 476085 h 1502237"/>
                <a:gd name="connsiteX9" fmla="*/ 1455285 w 1719763"/>
                <a:gd name="connsiteY9" fmla="*/ 402505 h 1502237"/>
                <a:gd name="connsiteX10" fmla="*/ 1545679 w 1719763"/>
                <a:gd name="connsiteY10" fmla="*/ 326397 h 1502237"/>
                <a:gd name="connsiteX11" fmla="*/ 1374441 w 1719763"/>
                <a:gd name="connsiteY11" fmla="*/ 171285 h 1502237"/>
                <a:gd name="connsiteX12" fmla="*/ 1129220 w 1719763"/>
                <a:gd name="connsiteY12" fmla="*/ 118167 h 1502237"/>
                <a:gd name="connsiteX13" fmla="*/ 1183540 w 1719763"/>
                <a:gd name="connsiteY13" fmla="*/ 45739 h 1502237"/>
                <a:gd name="connsiteX14" fmla="*/ 910421 w 1719763"/>
                <a:gd name="connsiteY14" fmla="*/ 32626 h 1502237"/>
                <a:gd name="connsiteX15" fmla="*/ 649386 w 1719763"/>
                <a:gd name="connsiteY15" fmla="*/ 81953 h 1502237"/>
                <a:gd name="connsiteX16" fmla="*/ 691801 w 1719763"/>
                <a:gd name="connsiteY16" fmla="*/ 0 h 1502237"/>
                <a:gd name="connsiteX17" fmla="*/ 460041 w 1719763"/>
                <a:gd name="connsiteY17" fmla="*/ 90323 h 1502237"/>
                <a:gd name="connsiteX18" fmla="*/ 364791 w 1719763"/>
                <a:gd name="connsiteY18" fmla="*/ 171285 h 1502237"/>
                <a:gd name="connsiteX19" fmla="*/ 295358 w 1719763"/>
                <a:gd name="connsiteY19" fmla="*/ 287801 h 1502237"/>
                <a:gd name="connsiteX20" fmla="*/ 228659 w 1719763"/>
                <a:gd name="connsiteY20" fmla="*/ 234919 h 1502237"/>
                <a:gd name="connsiteX21" fmla="*/ 186198 w 1719763"/>
                <a:gd name="connsiteY21" fmla="*/ 418935 h 1502237"/>
                <a:gd name="connsiteX22" fmla="*/ 177191 w 1719763"/>
                <a:gd name="connsiteY22" fmla="*/ 605639 h 1502237"/>
                <a:gd name="connsiteX23" fmla="*/ 121432 w 1719763"/>
                <a:gd name="connsiteY23" fmla="*/ 573221 h 1502237"/>
                <a:gd name="connsiteX24" fmla="*/ 35268 w 1719763"/>
                <a:gd name="connsiteY24" fmla="*/ 991578 h 1502237"/>
                <a:gd name="connsiteX25" fmla="*/ 24434 w 1719763"/>
                <a:gd name="connsiteY25" fmla="*/ 1502237 h 1502237"/>
                <a:gd name="connsiteX26" fmla="*/ 109285 w 1719763"/>
                <a:gd name="connsiteY26" fmla="*/ 1115105 h 1502237"/>
                <a:gd name="connsiteX27" fmla="*/ 332515 w 1719763"/>
                <a:gd name="connsiteY27" fmla="*/ 543680 h 1502237"/>
                <a:gd name="connsiteX0" fmla="*/ 332515 w 1719763"/>
                <a:gd name="connsiteY0" fmla="*/ 543680 h 1502237"/>
                <a:gd name="connsiteX1" fmla="*/ 892157 w 1719763"/>
                <a:gd name="connsiteY1" fmla="*/ 328878 h 1502237"/>
                <a:gd name="connsiteX2" fmla="*/ 1346503 w 1719763"/>
                <a:gd name="connsiteY2" fmla="*/ 462199 h 1502237"/>
                <a:gd name="connsiteX3" fmla="*/ 1633043 w 1719763"/>
                <a:gd name="connsiteY3" fmla="*/ 1341030 h 1502237"/>
                <a:gd name="connsiteX4" fmla="*/ 1700624 w 1719763"/>
                <a:gd name="connsiteY4" fmla="*/ 1282017 h 1502237"/>
                <a:gd name="connsiteX5" fmla="*/ 1616241 w 1719763"/>
                <a:gd name="connsiteY5" fmla="*/ 909139 h 1502237"/>
                <a:gd name="connsiteX6" fmla="*/ 1536626 w 1719763"/>
                <a:gd name="connsiteY6" fmla="*/ 625161 h 1502237"/>
                <a:gd name="connsiteX7" fmla="*/ 1600000 w 1719763"/>
                <a:gd name="connsiteY7" fmla="*/ 625161 h 1502237"/>
                <a:gd name="connsiteX8" fmla="*/ 1560179 w 1719763"/>
                <a:gd name="connsiteY8" fmla="*/ 476085 h 1502237"/>
                <a:gd name="connsiteX9" fmla="*/ 1455285 w 1719763"/>
                <a:gd name="connsiteY9" fmla="*/ 402505 h 1502237"/>
                <a:gd name="connsiteX10" fmla="*/ 1514157 w 1719763"/>
                <a:gd name="connsiteY10" fmla="*/ 389330 h 1502237"/>
                <a:gd name="connsiteX11" fmla="*/ 1374441 w 1719763"/>
                <a:gd name="connsiteY11" fmla="*/ 171285 h 1502237"/>
                <a:gd name="connsiteX12" fmla="*/ 1129220 w 1719763"/>
                <a:gd name="connsiteY12" fmla="*/ 118167 h 1502237"/>
                <a:gd name="connsiteX13" fmla="*/ 1183540 w 1719763"/>
                <a:gd name="connsiteY13" fmla="*/ 45739 h 1502237"/>
                <a:gd name="connsiteX14" fmla="*/ 910421 w 1719763"/>
                <a:gd name="connsiteY14" fmla="*/ 32626 h 1502237"/>
                <a:gd name="connsiteX15" fmla="*/ 649386 w 1719763"/>
                <a:gd name="connsiteY15" fmla="*/ 81953 h 1502237"/>
                <a:gd name="connsiteX16" fmla="*/ 691801 w 1719763"/>
                <a:gd name="connsiteY16" fmla="*/ 0 h 1502237"/>
                <a:gd name="connsiteX17" fmla="*/ 460041 w 1719763"/>
                <a:gd name="connsiteY17" fmla="*/ 90323 h 1502237"/>
                <a:gd name="connsiteX18" fmla="*/ 364791 w 1719763"/>
                <a:gd name="connsiteY18" fmla="*/ 171285 h 1502237"/>
                <a:gd name="connsiteX19" fmla="*/ 295358 w 1719763"/>
                <a:gd name="connsiteY19" fmla="*/ 287801 h 1502237"/>
                <a:gd name="connsiteX20" fmla="*/ 228659 w 1719763"/>
                <a:gd name="connsiteY20" fmla="*/ 234919 h 1502237"/>
                <a:gd name="connsiteX21" fmla="*/ 186198 w 1719763"/>
                <a:gd name="connsiteY21" fmla="*/ 418935 h 1502237"/>
                <a:gd name="connsiteX22" fmla="*/ 177191 w 1719763"/>
                <a:gd name="connsiteY22" fmla="*/ 605639 h 1502237"/>
                <a:gd name="connsiteX23" fmla="*/ 121432 w 1719763"/>
                <a:gd name="connsiteY23" fmla="*/ 573221 h 1502237"/>
                <a:gd name="connsiteX24" fmla="*/ 35268 w 1719763"/>
                <a:gd name="connsiteY24" fmla="*/ 991578 h 1502237"/>
                <a:gd name="connsiteX25" fmla="*/ 24434 w 1719763"/>
                <a:gd name="connsiteY25" fmla="*/ 1502237 h 1502237"/>
                <a:gd name="connsiteX26" fmla="*/ 109285 w 1719763"/>
                <a:gd name="connsiteY26" fmla="*/ 1115105 h 1502237"/>
                <a:gd name="connsiteX27" fmla="*/ 332515 w 1719763"/>
                <a:gd name="connsiteY27" fmla="*/ 543680 h 1502237"/>
                <a:gd name="connsiteX0" fmla="*/ 332515 w 1719763"/>
                <a:gd name="connsiteY0" fmla="*/ 543680 h 1502237"/>
                <a:gd name="connsiteX1" fmla="*/ 892157 w 1719763"/>
                <a:gd name="connsiteY1" fmla="*/ 328878 h 1502237"/>
                <a:gd name="connsiteX2" fmla="*/ 1346503 w 1719763"/>
                <a:gd name="connsiteY2" fmla="*/ 462199 h 1502237"/>
                <a:gd name="connsiteX3" fmla="*/ 1633043 w 1719763"/>
                <a:gd name="connsiteY3" fmla="*/ 1341030 h 1502237"/>
                <a:gd name="connsiteX4" fmla="*/ 1700624 w 1719763"/>
                <a:gd name="connsiteY4" fmla="*/ 1282017 h 1502237"/>
                <a:gd name="connsiteX5" fmla="*/ 1616241 w 1719763"/>
                <a:gd name="connsiteY5" fmla="*/ 909139 h 1502237"/>
                <a:gd name="connsiteX6" fmla="*/ 1536626 w 1719763"/>
                <a:gd name="connsiteY6" fmla="*/ 625161 h 1502237"/>
                <a:gd name="connsiteX7" fmla="*/ 1600000 w 1719763"/>
                <a:gd name="connsiteY7" fmla="*/ 625161 h 1502237"/>
                <a:gd name="connsiteX8" fmla="*/ 1560179 w 1719763"/>
                <a:gd name="connsiteY8" fmla="*/ 476085 h 1502237"/>
                <a:gd name="connsiteX9" fmla="*/ 1455285 w 1719763"/>
                <a:gd name="connsiteY9" fmla="*/ 402505 h 1502237"/>
                <a:gd name="connsiteX10" fmla="*/ 1514157 w 1719763"/>
                <a:gd name="connsiteY10" fmla="*/ 389330 h 1502237"/>
                <a:gd name="connsiteX11" fmla="*/ 1320403 w 1719763"/>
                <a:gd name="connsiteY11" fmla="*/ 206249 h 1502237"/>
                <a:gd name="connsiteX12" fmla="*/ 1129220 w 1719763"/>
                <a:gd name="connsiteY12" fmla="*/ 118167 h 1502237"/>
                <a:gd name="connsiteX13" fmla="*/ 1183540 w 1719763"/>
                <a:gd name="connsiteY13" fmla="*/ 45739 h 1502237"/>
                <a:gd name="connsiteX14" fmla="*/ 910421 w 1719763"/>
                <a:gd name="connsiteY14" fmla="*/ 32626 h 1502237"/>
                <a:gd name="connsiteX15" fmla="*/ 649386 w 1719763"/>
                <a:gd name="connsiteY15" fmla="*/ 81953 h 1502237"/>
                <a:gd name="connsiteX16" fmla="*/ 691801 w 1719763"/>
                <a:gd name="connsiteY16" fmla="*/ 0 h 1502237"/>
                <a:gd name="connsiteX17" fmla="*/ 460041 w 1719763"/>
                <a:gd name="connsiteY17" fmla="*/ 90323 h 1502237"/>
                <a:gd name="connsiteX18" fmla="*/ 364791 w 1719763"/>
                <a:gd name="connsiteY18" fmla="*/ 171285 h 1502237"/>
                <a:gd name="connsiteX19" fmla="*/ 295358 w 1719763"/>
                <a:gd name="connsiteY19" fmla="*/ 287801 h 1502237"/>
                <a:gd name="connsiteX20" fmla="*/ 228659 w 1719763"/>
                <a:gd name="connsiteY20" fmla="*/ 234919 h 1502237"/>
                <a:gd name="connsiteX21" fmla="*/ 186198 w 1719763"/>
                <a:gd name="connsiteY21" fmla="*/ 418935 h 1502237"/>
                <a:gd name="connsiteX22" fmla="*/ 177191 w 1719763"/>
                <a:gd name="connsiteY22" fmla="*/ 605639 h 1502237"/>
                <a:gd name="connsiteX23" fmla="*/ 121432 w 1719763"/>
                <a:gd name="connsiteY23" fmla="*/ 573221 h 1502237"/>
                <a:gd name="connsiteX24" fmla="*/ 35268 w 1719763"/>
                <a:gd name="connsiteY24" fmla="*/ 991578 h 1502237"/>
                <a:gd name="connsiteX25" fmla="*/ 24434 w 1719763"/>
                <a:gd name="connsiteY25" fmla="*/ 1502237 h 1502237"/>
                <a:gd name="connsiteX26" fmla="*/ 109285 w 1719763"/>
                <a:gd name="connsiteY26" fmla="*/ 1115105 h 1502237"/>
                <a:gd name="connsiteX27" fmla="*/ 332515 w 1719763"/>
                <a:gd name="connsiteY27" fmla="*/ 543680 h 1502237"/>
                <a:gd name="connsiteX0" fmla="*/ 332515 w 1719763"/>
                <a:gd name="connsiteY0" fmla="*/ 543680 h 1502237"/>
                <a:gd name="connsiteX1" fmla="*/ 892157 w 1719763"/>
                <a:gd name="connsiteY1" fmla="*/ 328878 h 1502237"/>
                <a:gd name="connsiteX2" fmla="*/ 1346503 w 1719763"/>
                <a:gd name="connsiteY2" fmla="*/ 462199 h 1502237"/>
                <a:gd name="connsiteX3" fmla="*/ 1633043 w 1719763"/>
                <a:gd name="connsiteY3" fmla="*/ 1341030 h 1502237"/>
                <a:gd name="connsiteX4" fmla="*/ 1700624 w 1719763"/>
                <a:gd name="connsiteY4" fmla="*/ 1282017 h 1502237"/>
                <a:gd name="connsiteX5" fmla="*/ 1616241 w 1719763"/>
                <a:gd name="connsiteY5" fmla="*/ 909139 h 1502237"/>
                <a:gd name="connsiteX6" fmla="*/ 1536626 w 1719763"/>
                <a:gd name="connsiteY6" fmla="*/ 625161 h 1502237"/>
                <a:gd name="connsiteX7" fmla="*/ 1600000 w 1719763"/>
                <a:gd name="connsiteY7" fmla="*/ 625161 h 1502237"/>
                <a:gd name="connsiteX8" fmla="*/ 1560179 w 1719763"/>
                <a:gd name="connsiteY8" fmla="*/ 476085 h 1502237"/>
                <a:gd name="connsiteX9" fmla="*/ 1455285 w 1719763"/>
                <a:gd name="connsiteY9" fmla="*/ 402505 h 1502237"/>
                <a:gd name="connsiteX10" fmla="*/ 1514157 w 1719763"/>
                <a:gd name="connsiteY10" fmla="*/ 389330 h 1502237"/>
                <a:gd name="connsiteX11" fmla="*/ 1320403 w 1719763"/>
                <a:gd name="connsiteY11" fmla="*/ 206249 h 1502237"/>
                <a:gd name="connsiteX12" fmla="*/ 1129220 w 1719763"/>
                <a:gd name="connsiteY12" fmla="*/ 118167 h 1502237"/>
                <a:gd name="connsiteX13" fmla="*/ 1183540 w 1719763"/>
                <a:gd name="connsiteY13" fmla="*/ 45739 h 1502237"/>
                <a:gd name="connsiteX14" fmla="*/ 914925 w 1719763"/>
                <a:gd name="connsiteY14" fmla="*/ 46611 h 1502237"/>
                <a:gd name="connsiteX15" fmla="*/ 649386 w 1719763"/>
                <a:gd name="connsiteY15" fmla="*/ 81953 h 1502237"/>
                <a:gd name="connsiteX16" fmla="*/ 691801 w 1719763"/>
                <a:gd name="connsiteY16" fmla="*/ 0 h 1502237"/>
                <a:gd name="connsiteX17" fmla="*/ 460041 w 1719763"/>
                <a:gd name="connsiteY17" fmla="*/ 90323 h 1502237"/>
                <a:gd name="connsiteX18" fmla="*/ 364791 w 1719763"/>
                <a:gd name="connsiteY18" fmla="*/ 171285 h 1502237"/>
                <a:gd name="connsiteX19" fmla="*/ 295358 w 1719763"/>
                <a:gd name="connsiteY19" fmla="*/ 287801 h 1502237"/>
                <a:gd name="connsiteX20" fmla="*/ 228659 w 1719763"/>
                <a:gd name="connsiteY20" fmla="*/ 234919 h 1502237"/>
                <a:gd name="connsiteX21" fmla="*/ 186198 w 1719763"/>
                <a:gd name="connsiteY21" fmla="*/ 418935 h 1502237"/>
                <a:gd name="connsiteX22" fmla="*/ 177191 w 1719763"/>
                <a:gd name="connsiteY22" fmla="*/ 605639 h 1502237"/>
                <a:gd name="connsiteX23" fmla="*/ 121432 w 1719763"/>
                <a:gd name="connsiteY23" fmla="*/ 573221 h 1502237"/>
                <a:gd name="connsiteX24" fmla="*/ 35268 w 1719763"/>
                <a:gd name="connsiteY24" fmla="*/ 991578 h 1502237"/>
                <a:gd name="connsiteX25" fmla="*/ 24434 w 1719763"/>
                <a:gd name="connsiteY25" fmla="*/ 1502237 h 1502237"/>
                <a:gd name="connsiteX26" fmla="*/ 109285 w 1719763"/>
                <a:gd name="connsiteY26" fmla="*/ 1115105 h 1502237"/>
                <a:gd name="connsiteX27" fmla="*/ 332515 w 1719763"/>
                <a:gd name="connsiteY27" fmla="*/ 543680 h 1502237"/>
                <a:gd name="connsiteX0" fmla="*/ 332515 w 1719763"/>
                <a:gd name="connsiteY0" fmla="*/ 543680 h 1502237"/>
                <a:gd name="connsiteX1" fmla="*/ 892157 w 1719763"/>
                <a:gd name="connsiteY1" fmla="*/ 328878 h 1502237"/>
                <a:gd name="connsiteX2" fmla="*/ 1346503 w 1719763"/>
                <a:gd name="connsiteY2" fmla="*/ 462199 h 1502237"/>
                <a:gd name="connsiteX3" fmla="*/ 1633043 w 1719763"/>
                <a:gd name="connsiteY3" fmla="*/ 1341030 h 1502237"/>
                <a:gd name="connsiteX4" fmla="*/ 1700624 w 1719763"/>
                <a:gd name="connsiteY4" fmla="*/ 1282017 h 1502237"/>
                <a:gd name="connsiteX5" fmla="*/ 1616241 w 1719763"/>
                <a:gd name="connsiteY5" fmla="*/ 909139 h 1502237"/>
                <a:gd name="connsiteX6" fmla="*/ 1536626 w 1719763"/>
                <a:gd name="connsiteY6" fmla="*/ 625161 h 1502237"/>
                <a:gd name="connsiteX7" fmla="*/ 1600000 w 1719763"/>
                <a:gd name="connsiteY7" fmla="*/ 625161 h 1502237"/>
                <a:gd name="connsiteX8" fmla="*/ 1560179 w 1719763"/>
                <a:gd name="connsiteY8" fmla="*/ 476085 h 1502237"/>
                <a:gd name="connsiteX9" fmla="*/ 1455285 w 1719763"/>
                <a:gd name="connsiteY9" fmla="*/ 402505 h 1502237"/>
                <a:gd name="connsiteX10" fmla="*/ 1514157 w 1719763"/>
                <a:gd name="connsiteY10" fmla="*/ 389330 h 1502237"/>
                <a:gd name="connsiteX11" fmla="*/ 1320403 w 1719763"/>
                <a:gd name="connsiteY11" fmla="*/ 206249 h 1502237"/>
                <a:gd name="connsiteX12" fmla="*/ 1129220 w 1719763"/>
                <a:gd name="connsiteY12" fmla="*/ 118167 h 1502237"/>
                <a:gd name="connsiteX13" fmla="*/ 1174533 w 1719763"/>
                <a:gd name="connsiteY13" fmla="*/ 94687 h 1502237"/>
                <a:gd name="connsiteX14" fmla="*/ 914925 w 1719763"/>
                <a:gd name="connsiteY14" fmla="*/ 46611 h 1502237"/>
                <a:gd name="connsiteX15" fmla="*/ 649386 w 1719763"/>
                <a:gd name="connsiteY15" fmla="*/ 81953 h 1502237"/>
                <a:gd name="connsiteX16" fmla="*/ 691801 w 1719763"/>
                <a:gd name="connsiteY16" fmla="*/ 0 h 1502237"/>
                <a:gd name="connsiteX17" fmla="*/ 460041 w 1719763"/>
                <a:gd name="connsiteY17" fmla="*/ 90323 h 1502237"/>
                <a:gd name="connsiteX18" fmla="*/ 364791 w 1719763"/>
                <a:gd name="connsiteY18" fmla="*/ 171285 h 1502237"/>
                <a:gd name="connsiteX19" fmla="*/ 295358 w 1719763"/>
                <a:gd name="connsiteY19" fmla="*/ 287801 h 1502237"/>
                <a:gd name="connsiteX20" fmla="*/ 228659 w 1719763"/>
                <a:gd name="connsiteY20" fmla="*/ 234919 h 1502237"/>
                <a:gd name="connsiteX21" fmla="*/ 186198 w 1719763"/>
                <a:gd name="connsiteY21" fmla="*/ 418935 h 1502237"/>
                <a:gd name="connsiteX22" fmla="*/ 177191 w 1719763"/>
                <a:gd name="connsiteY22" fmla="*/ 605639 h 1502237"/>
                <a:gd name="connsiteX23" fmla="*/ 121432 w 1719763"/>
                <a:gd name="connsiteY23" fmla="*/ 573221 h 1502237"/>
                <a:gd name="connsiteX24" fmla="*/ 35268 w 1719763"/>
                <a:gd name="connsiteY24" fmla="*/ 991578 h 1502237"/>
                <a:gd name="connsiteX25" fmla="*/ 24434 w 1719763"/>
                <a:gd name="connsiteY25" fmla="*/ 1502237 h 1502237"/>
                <a:gd name="connsiteX26" fmla="*/ 109285 w 1719763"/>
                <a:gd name="connsiteY26" fmla="*/ 1115105 h 1502237"/>
                <a:gd name="connsiteX27" fmla="*/ 332515 w 1719763"/>
                <a:gd name="connsiteY27" fmla="*/ 543680 h 1502237"/>
                <a:gd name="connsiteX0" fmla="*/ 332515 w 1719763"/>
                <a:gd name="connsiteY0" fmla="*/ 543680 h 1502237"/>
                <a:gd name="connsiteX1" fmla="*/ 892157 w 1719763"/>
                <a:gd name="connsiteY1" fmla="*/ 328878 h 1502237"/>
                <a:gd name="connsiteX2" fmla="*/ 1346503 w 1719763"/>
                <a:gd name="connsiteY2" fmla="*/ 462199 h 1502237"/>
                <a:gd name="connsiteX3" fmla="*/ 1633043 w 1719763"/>
                <a:gd name="connsiteY3" fmla="*/ 1341030 h 1502237"/>
                <a:gd name="connsiteX4" fmla="*/ 1700624 w 1719763"/>
                <a:gd name="connsiteY4" fmla="*/ 1282017 h 1502237"/>
                <a:gd name="connsiteX5" fmla="*/ 1616241 w 1719763"/>
                <a:gd name="connsiteY5" fmla="*/ 909139 h 1502237"/>
                <a:gd name="connsiteX6" fmla="*/ 1536626 w 1719763"/>
                <a:gd name="connsiteY6" fmla="*/ 625161 h 1502237"/>
                <a:gd name="connsiteX7" fmla="*/ 1600000 w 1719763"/>
                <a:gd name="connsiteY7" fmla="*/ 625161 h 1502237"/>
                <a:gd name="connsiteX8" fmla="*/ 1560179 w 1719763"/>
                <a:gd name="connsiteY8" fmla="*/ 476085 h 1502237"/>
                <a:gd name="connsiteX9" fmla="*/ 1455285 w 1719763"/>
                <a:gd name="connsiteY9" fmla="*/ 402505 h 1502237"/>
                <a:gd name="connsiteX10" fmla="*/ 1514157 w 1719763"/>
                <a:gd name="connsiteY10" fmla="*/ 389330 h 1502237"/>
                <a:gd name="connsiteX11" fmla="*/ 1320403 w 1719763"/>
                <a:gd name="connsiteY11" fmla="*/ 206249 h 1502237"/>
                <a:gd name="connsiteX12" fmla="*/ 1129220 w 1719763"/>
                <a:gd name="connsiteY12" fmla="*/ 118167 h 1502237"/>
                <a:gd name="connsiteX13" fmla="*/ 1174533 w 1719763"/>
                <a:gd name="connsiteY13" fmla="*/ 94687 h 1502237"/>
                <a:gd name="connsiteX14" fmla="*/ 914925 w 1719763"/>
                <a:gd name="connsiteY14" fmla="*/ 46611 h 1502237"/>
                <a:gd name="connsiteX15" fmla="*/ 649386 w 1719763"/>
                <a:gd name="connsiteY15" fmla="*/ 81953 h 1502237"/>
                <a:gd name="connsiteX16" fmla="*/ 691801 w 1719763"/>
                <a:gd name="connsiteY16" fmla="*/ 0 h 1502237"/>
                <a:gd name="connsiteX17" fmla="*/ 460041 w 1719763"/>
                <a:gd name="connsiteY17" fmla="*/ 90323 h 1502237"/>
                <a:gd name="connsiteX18" fmla="*/ 364791 w 1719763"/>
                <a:gd name="connsiteY18" fmla="*/ 171285 h 1502237"/>
                <a:gd name="connsiteX19" fmla="*/ 295358 w 1719763"/>
                <a:gd name="connsiteY19" fmla="*/ 287801 h 1502237"/>
                <a:gd name="connsiteX20" fmla="*/ 228659 w 1719763"/>
                <a:gd name="connsiteY20" fmla="*/ 234919 h 1502237"/>
                <a:gd name="connsiteX21" fmla="*/ 186198 w 1719763"/>
                <a:gd name="connsiteY21" fmla="*/ 418935 h 1502237"/>
                <a:gd name="connsiteX22" fmla="*/ 177191 w 1719763"/>
                <a:gd name="connsiteY22" fmla="*/ 605639 h 1502237"/>
                <a:gd name="connsiteX23" fmla="*/ 121432 w 1719763"/>
                <a:gd name="connsiteY23" fmla="*/ 573221 h 1502237"/>
                <a:gd name="connsiteX24" fmla="*/ 35268 w 1719763"/>
                <a:gd name="connsiteY24" fmla="*/ 991578 h 1502237"/>
                <a:gd name="connsiteX25" fmla="*/ 24434 w 1719763"/>
                <a:gd name="connsiteY25" fmla="*/ 1502237 h 1502237"/>
                <a:gd name="connsiteX26" fmla="*/ 109285 w 1719763"/>
                <a:gd name="connsiteY26" fmla="*/ 1115105 h 1502237"/>
                <a:gd name="connsiteX27" fmla="*/ 332515 w 1719763"/>
                <a:gd name="connsiteY27" fmla="*/ 543680 h 1502237"/>
                <a:gd name="connsiteX0" fmla="*/ 332515 w 1719763"/>
                <a:gd name="connsiteY0" fmla="*/ 543680 h 1502237"/>
                <a:gd name="connsiteX1" fmla="*/ 892157 w 1719763"/>
                <a:gd name="connsiteY1" fmla="*/ 328878 h 1502237"/>
                <a:gd name="connsiteX2" fmla="*/ 1346503 w 1719763"/>
                <a:gd name="connsiteY2" fmla="*/ 462199 h 1502237"/>
                <a:gd name="connsiteX3" fmla="*/ 1633043 w 1719763"/>
                <a:gd name="connsiteY3" fmla="*/ 1341030 h 1502237"/>
                <a:gd name="connsiteX4" fmla="*/ 1700624 w 1719763"/>
                <a:gd name="connsiteY4" fmla="*/ 1282017 h 1502237"/>
                <a:gd name="connsiteX5" fmla="*/ 1616241 w 1719763"/>
                <a:gd name="connsiteY5" fmla="*/ 909139 h 1502237"/>
                <a:gd name="connsiteX6" fmla="*/ 1536626 w 1719763"/>
                <a:gd name="connsiteY6" fmla="*/ 625161 h 1502237"/>
                <a:gd name="connsiteX7" fmla="*/ 1600000 w 1719763"/>
                <a:gd name="connsiteY7" fmla="*/ 625161 h 1502237"/>
                <a:gd name="connsiteX8" fmla="*/ 1560179 w 1719763"/>
                <a:gd name="connsiteY8" fmla="*/ 476085 h 1502237"/>
                <a:gd name="connsiteX9" fmla="*/ 1455285 w 1719763"/>
                <a:gd name="connsiteY9" fmla="*/ 402505 h 1502237"/>
                <a:gd name="connsiteX10" fmla="*/ 1514157 w 1719763"/>
                <a:gd name="connsiteY10" fmla="*/ 389330 h 1502237"/>
                <a:gd name="connsiteX11" fmla="*/ 1320403 w 1719763"/>
                <a:gd name="connsiteY11" fmla="*/ 206249 h 1502237"/>
                <a:gd name="connsiteX12" fmla="*/ 1129220 w 1719763"/>
                <a:gd name="connsiteY12" fmla="*/ 118167 h 1502237"/>
                <a:gd name="connsiteX13" fmla="*/ 1174533 w 1719763"/>
                <a:gd name="connsiteY13" fmla="*/ 94687 h 1502237"/>
                <a:gd name="connsiteX14" fmla="*/ 914925 w 1719763"/>
                <a:gd name="connsiteY14" fmla="*/ 46611 h 1502237"/>
                <a:gd name="connsiteX15" fmla="*/ 649386 w 1719763"/>
                <a:gd name="connsiteY15" fmla="*/ 81953 h 1502237"/>
                <a:gd name="connsiteX16" fmla="*/ 691801 w 1719763"/>
                <a:gd name="connsiteY16" fmla="*/ 0 h 1502237"/>
                <a:gd name="connsiteX17" fmla="*/ 460041 w 1719763"/>
                <a:gd name="connsiteY17" fmla="*/ 90323 h 1502237"/>
                <a:gd name="connsiteX18" fmla="*/ 364791 w 1719763"/>
                <a:gd name="connsiteY18" fmla="*/ 171285 h 1502237"/>
                <a:gd name="connsiteX19" fmla="*/ 295358 w 1719763"/>
                <a:gd name="connsiteY19" fmla="*/ 287801 h 1502237"/>
                <a:gd name="connsiteX20" fmla="*/ 228659 w 1719763"/>
                <a:gd name="connsiteY20" fmla="*/ 234919 h 1502237"/>
                <a:gd name="connsiteX21" fmla="*/ 186198 w 1719763"/>
                <a:gd name="connsiteY21" fmla="*/ 418935 h 1502237"/>
                <a:gd name="connsiteX22" fmla="*/ 177191 w 1719763"/>
                <a:gd name="connsiteY22" fmla="*/ 605639 h 1502237"/>
                <a:gd name="connsiteX23" fmla="*/ 121432 w 1719763"/>
                <a:gd name="connsiteY23" fmla="*/ 573221 h 1502237"/>
                <a:gd name="connsiteX24" fmla="*/ 35268 w 1719763"/>
                <a:gd name="connsiteY24" fmla="*/ 991578 h 1502237"/>
                <a:gd name="connsiteX25" fmla="*/ 24434 w 1719763"/>
                <a:gd name="connsiteY25" fmla="*/ 1502237 h 1502237"/>
                <a:gd name="connsiteX26" fmla="*/ 109285 w 1719763"/>
                <a:gd name="connsiteY26" fmla="*/ 1115105 h 1502237"/>
                <a:gd name="connsiteX27" fmla="*/ 332515 w 1719763"/>
                <a:gd name="connsiteY27" fmla="*/ 543680 h 1502237"/>
                <a:gd name="connsiteX0" fmla="*/ 332515 w 1719763"/>
                <a:gd name="connsiteY0" fmla="*/ 543680 h 1502237"/>
                <a:gd name="connsiteX1" fmla="*/ 892157 w 1719763"/>
                <a:gd name="connsiteY1" fmla="*/ 328878 h 1502237"/>
                <a:gd name="connsiteX2" fmla="*/ 1346503 w 1719763"/>
                <a:gd name="connsiteY2" fmla="*/ 462199 h 1502237"/>
                <a:gd name="connsiteX3" fmla="*/ 1633043 w 1719763"/>
                <a:gd name="connsiteY3" fmla="*/ 1341030 h 1502237"/>
                <a:gd name="connsiteX4" fmla="*/ 1700624 w 1719763"/>
                <a:gd name="connsiteY4" fmla="*/ 1282017 h 1502237"/>
                <a:gd name="connsiteX5" fmla="*/ 1616241 w 1719763"/>
                <a:gd name="connsiteY5" fmla="*/ 909139 h 1502237"/>
                <a:gd name="connsiteX6" fmla="*/ 1536626 w 1719763"/>
                <a:gd name="connsiteY6" fmla="*/ 625161 h 1502237"/>
                <a:gd name="connsiteX7" fmla="*/ 1600000 w 1719763"/>
                <a:gd name="connsiteY7" fmla="*/ 625161 h 1502237"/>
                <a:gd name="connsiteX8" fmla="*/ 1560179 w 1719763"/>
                <a:gd name="connsiteY8" fmla="*/ 476085 h 1502237"/>
                <a:gd name="connsiteX9" fmla="*/ 1455285 w 1719763"/>
                <a:gd name="connsiteY9" fmla="*/ 402505 h 1502237"/>
                <a:gd name="connsiteX10" fmla="*/ 1514157 w 1719763"/>
                <a:gd name="connsiteY10" fmla="*/ 389330 h 1502237"/>
                <a:gd name="connsiteX11" fmla="*/ 1320403 w 1719763"/>
                <a:gd name="connsiteY11" fmla="*/ 206249 h 1502237"/>
                <a:gd name="connsiteX12" fmla="*/ 1129220 w 1719763"/>
                <a:gd name="connsiteY12" fmla="*/ 118167 h 1502237"/>
                <a:gd name="connsiteX13" fmla="*/ 1174533 w 1719763"/>
                <a:gd name="connsiteY13" fmla="*/ 94687 h 1502237"/>
                <a:gd name="connsiteX14" fmla="*/ 914925 w 1719763"/>
                <a:gd name="connsiteY14" fmla="*/ 46611 h 1502237"/>
                <a:gd name="connsiteX15" fmla="*/ 649386 w 1719763"/>
                <a:gd name="connsiteY15" fmla="*/ 81953 h 1502237"/>
                <a:gd name="connsiteX16" fmla="*/ 691801 w 1719763"/>
                <a:gd name="connsiteY16" fmla="*/ 0 h 1502237"/>
                <a:gd name="connsiteX17" fmla="*/ 460041 w 1719763"/>
                <a:gd name="connsiteY17" fmla="*/ 90323 h 1502237"/>
                <a:gd name="connsiteX18" fmla="*/ 382804 w 1719763"/>
                <a:gd name="connsiteY18" fmla="*/ 213241 h 1502237"/>
                <a:gd name="connsiteX19" fmla="*/ 295358 w 1719763"/>
                <a:gd name="connsiteY19" fmla="*/ 287801 h 1502237"/>
                <a:gd name="connsiteX20" fmla="*/ 228659 w 1719763"/>
                <a:gd name="connsiteY20" fmla="*/ 234919 h 1502237"/>
                <a:gd name="connsiteX21" fmla="*/ 186198 w 1719763"/>
                <a:gd name="connsiteY21" fmla="*/ 418935 h 1502237"/>
                <a:gd name="connsiteX22" fmla="*/ 177191 w 1719763"/>
                <a:gd name="connsiteY22" fmla="*/ 605639 h 1502237"/>
                <a:gd name="connsiteX23" fmla="*/ 121432 w 1719763"/>
                <a:gd name="connsiteY23" fmla="*/ 573221 h 1502237"/>
                <a:gd name="connsiteX24" fmla="*/ 35268 w 1719763"/>
                <a:gd name="connsiteY24" fmla="*/ 991578 h 1502237"/>
                <a:gd name="connsiteX25" fmla="*/ 24434 w 1719763"/>
                <a:gd name="connsiteY25" fmla="*/ 1502237 h 1502237"/>
                <a:gd name="connsiteX26" fmla="*/ 109285 w 1719763"/>
                <a:gd name="connsiteY26" fmla="*/ 1115105 h 1502237"/>
                <a:gd name="connsiteX27" fmla="*/ 332515 w 1719763"/>
                <a:gd name="connsiteY27" fmla="*/ 543680 h 1502237"/>
                <a:gd name="connsiteX0" fmla="*/ 332515 w 1719763"/>
                <a:gd name="connsiteY0" fmla="*/ 543680 h 1502237"/>
                <a:gd name="connsiteX1" fmla="*/ 892157 w 1719763"/>
                <a:gd name="connsiteY1" fmla="*/ 328878 h 1502237"/>
                <a:gd name="connsiteX2" fmla="*/ 1346503 w 1719763"/>
                <a:gd name="connsiteY2" fmla="*/ 462199 h 1502237"/>
                <a:gd name="connsiteX3" fmla="*/ 1633043 w 1719763"/>
                <a:gd name="connsiteY3" fmla="*/ 1341030 h 1502237"/>
                <a:gd name="connsiteX4" fmla="*/ 1700624 w 1719763"/>
                <a:gd name="connsiteY4" fmla="*/ 1282017 h 1502237"/>
                <a:gd name="connsiteX5" fmla="*/ 1616241 w 1719763"/>
                <a:gd name="connsiteY5" fmla="*/ 909139 h 1502237"/>
                <a:gd name="connsiteX6" fmla="*/ 1536626 w 1719763"/>
                <a:gd name="connsiteY6" fmla="*/ 625161 h 1502237"/>
                <a:gd name="connsiteX7" fmla="*/ 1600000 w 1719763"/>
                <a:gd name="connsiteY7" fmla="*/ 625161 h 1502237"/>
                <a:gd name="connsiteX8" fmla="*/ 1560179 w 1719763"/>
                <a:gd name="connsiteY8" fmla="*/ 476085 h 1502237"/>
                <a:gd name="connsiteX9" fmla="*/ 1455285 w 1719763"/>
                <a:gd name="connsiteY9" fmla="*/ 402505 h 1502237"/>
                <a:gd name="connsiteX10" fmla="*/ 1514157 w 1719763"/>
                <a:gd name="connsiteY10" fmla="*/ 389330 h 1502237"/>
                <a:gd name="connsiteX11" fmla="*/ 1320403 w 1719763"/>
                <a:gd name="connsiteY11" fmla="*/ 206249 h 1502237"/>
                <a:gd name="connsiteX12" fmla="*/ 1129220 w 1719763"/>
                <a:gd name="connsiteY12" fmla="*/ 118167 h 1502237"/>
                <a:gd name="connsiteX13" fmla="*/ 1174533 w 1719763"/>
                <a:gd name="connsiteY13" fmla="*/ 94687 h 1502237"/>
                <a:gd name="connsiteX14" fmla="*/ 914925 w 1719763"/>
                <a:gd name="connsiteY14" fmla="*/ 46611 h 1502237"/>
                <a:gd name="connsiteX15" fmla="*/ 649386 w 1719763"/>
                <a:gd name="connsiteY15" fmla="*/ 81953 h 1502237"/>
                <a:gd name="connsiteX16" fmla="*/ 691801 w 1719763"/>
                <a:gd name="connsiteY16" fmla="*/ 0 h 1502237"/>
                <a:gd name="connsiteX17" fmla="*/ 487061 w 1719763"/>
                <a:gd name="connsiteY17" fmla="*/ 118294 h 1502237"/>
                <a:gd name="connsiteX18" fmla="*/ 382804 w 1719763"/>
                <a:gd name="connsiteY18" fmla="*/ 213241 h 1502237"/>
                <a:gd name="connsiteX19" fmla="*/ 295358 w 1719763"/>
                <a:gd name="connsiteY19" fmla="*/ 287801 h 1502237"/>
                <a:gd name="connsiteX20" fmla="*/ 228659 w 1719763"/>
                <a:gd name="connsiteY20" fmla="*/ 234919 h 1502237"/>
                <a:gd name="connsiteX21" fmla="*/ 186198 w 1719763"/>
                <a:gd name="connsiteY21" fmla="*/ 418935 h 1502237"/>
                <a:gd name="connsiteX22" fmla="*/ 177191 w 1719763"/>
                <a:gd name="connsiteY22" fmla="*/ 605639 h 1502237"/>
                <a:gd name="connsiteX23" fmla="*/ 121432 w 1719763"/>
                <a:gd name="connsiteY23" fmla="*/ 573221 h 1502237"/>
                <a:gd name="connsiteX24" fmla="*/ 35268 w 1719763"/>
                <a:gd name="connsiteY24" fmla="*/ 991578 h 1502237"/>
                <a:gd name="connsiteX25" fmla="*/ 24434 w 1719763"/>
                <a:gd name="connsiteY25" fmla="*/ 1502237 h 1502237"/>
                <a:gd name="connsiteX26" fmla="*/ 109285 w 1719763"/>
                <a:gd name="connsiteY26" fmla="*/ 1115105 h 1502237"/>
                <a:gd name="connsiteX27" fmla="*/ 332515 w 1719763"/>
                <a:gd name="connsiteY27" fmla="*/ 543680 h 1502237"/>
                <a:gd name="connsiteX0" fmla="*/ 332515 w 1719763"/>
                <a:gd name="connsiteY0" fmla="*/ 543680 h 1502237"/>
                <a:gd name="connsiteX1" fmla="*/ 892157 w 1719763"/>
                <a:gd name="connsiteY1" fmla="*/ 328878 h 1502237"/>
                <a:gd name="connsiteX2" fmla="*/ 1346503 w 1719763"/>
                <a:gd name="connsiteY2" fmla="*/ 462199 h 1502237"/>
                <a:gd name="connsiteX3" fmla="*/ 1633043 w 1719763"/>
                <a:gd name="connsiteY3" fmla="*/ 1341030 h 1502237"/>
                <a:gd name="connsiteX4" fmla="*/ 1700624 w 1719763"/>
                <a:gd name="connsiteY4" fmla="*/ 1282017 h 1502237"/>
                <a:gd name="connsiteX5" fmla="*/ 1616241 w 1719763"/>
                <a:gd name="connsiteY5" fmla="*/ 909139 h 1502237"/>
                <a:gd name="connsiteX6" fmla="*/ 1536626 w 1719763"/>
                <a:gd name="connsiteY6" fmla="*/ 625161 h 1502237"/>
                <a:gd name="connsiteX7" fmla="*/ 1600000 w 1719763"/>
                <a:gd name="connsiteY7" fmla="*/ 625161 h 1502237"/>
                <a:gd name="connsiteX8" fmla="*/ 1560179 w 1719763"/>
                <a:gd name="connsiteY8" fmla="*/ 476085 h 1502237"/>
                <a:gd name="connsiteX9" fmla="*/ 1455285 w 1719763"/>
                <a:gd name="connsiteY9" fmla="*/ 402505 h 1502237"/>
                <a:gd name="connsiteX10" fmla="*/ 1514157 w 1719763"/>
                <a:gd name="connsiteY10" fmla="*/ 389330 h 1502237"/>
                <a:gd name="connsiteX11" fmla="*/ 1320403 w 1719763"/>
                <a:gd name="connsiteY11" fmla="*/ 206249 h 1502237"/>
                <a:gd name="connsiteX12" fmla="*/ 1129220 w 1719763"/>
                <a:gd name="connsiteY12" fmla="*/ 118167 h 1502237"/>
                <a:gd name="connsiteX13" fmla="*/ 1174533 w 1719763"/>
                <a:gd name="connsiteY13" fmla="*/ 94687 h 1502237"/>
                <a:gd name="connsiteX14" fmla="*/ 914925 w 1719763"/>
                <a:gd name="connsiteY14" fmla="*/ 46611 h 1502237"/>
                <a:gd name="connsiteX15" fmla="*/ 649386 w 1719763"/>
                <a:gd name="connsiteY15" fmla="*/ 81953 h 1502237"/>
                <a:gd name="connsiteX16" fmla="*/ 691801 w 1719763"/>
                <a:gd name="connsiteY16" fmla="*/ 0 h 1502237"/>
                <a:gd name="connsiteX17" fmla="*/ 487061 w 1719763"/>
                <a:gd name="connsiteY17" fmla="*/ 118294 h 1502237"/>
                <a:gd name="connsiteX18" fmla="*/ 382804 w 1719763"/>
                <a:gd name="connsiteY18" fmla="*/ 213241 h 1502237"/>
                <a:gd name="connsiteX19" fmla="*/ 295358 w 1719763"/>
                <a:gd name="connsiteY19" fmla="*/ 287801 h 1502237"/>
                <a:gd name="connsiteX20" fmla="*/ 228659 w 1719763"/>
                <a:gd name="connsiteY20" fmla="*/ 234919 h 1502237"/>
                <a:gd name="connsiteX21" fmla="*/ 186198 w 1719763"/>
                <a:gd name="connsiteY21" fmla="*/ 418935 h 1502237"/>
                <a:gd name="connsiteX22" fmla="*/ 177191 w 1719763"/>
                <a:gd name="connsiteY22" fmla="*/ 605639 h 1502237"/>
                <a:gd name="connsiteX23" fmla="*/ 121432 w 1719763"/>
                <a:gd name="connsiteY23" fmla="*/ 573221 h 1502237"/>
                <a:gd name="connsiteX24" fmla="*/ 35268 w 1719763"/>
                <a:gd name="connsiteY24" fmla="*/ 991578 h 1502237"/>
                <a:gd name="connsiteX25" fmla="*/ 24434 w 1719763"/>
                <a:gd name="connsiteY25" fmla="*/ 1502237 h 1502237"/>
                <a:gd name="connsiteX26" fmla="*/ 109285 w 1719763"/>
                <a:gd name="connsiteY26" fmla="*/ 1115105 h 1502237"/>
                <a:gd name="connsiteX27" fmla="*/ 332515 w 1719763"/>
                <a:gd name="connsiteY27" fmla="*/ 543680 h 1502237"/>
                <a:gd name="connsiteX0" fmla="*/ 332515 w 1719763"/>
                <a:gd name="connsiteY0" fmla="*/ 508717 h 1467274"/>
                <a:gd name="connsiteX1" fmla="*/ 892157 w 1719763"/>
                <a:gd name="connsiteY1" fmla="*/ 293915 h 1467274"/>
                <a:gd name="connsiteX2" fmla="*/ 1346503 w 1719763"/>
                <a:gd name="connsiteY2" fmla="*/ 427236 h 1467274"/>
                <a:gd name="connsiteX3" fmla="*/ 1633043 w 1719763"/>
                <a:gd name="connsiteY3" fmla="*/ 1306067 h 1467274"/>
                <a:gd name="connsiteX4" fmla="*/ 1700624 w 1719763"/>
                <a:gd name="connsiteY4" fmla="*/ 1247054 h 1467274"/>
                <a:gd name="connsiteX5" fmla="*/ 1616241 w 1719763"/>
                <a:gd name="connsiteY5" fmla="*/ 874176 h 1467274"/>
                <a:gd name="connsiteX6" fmla="*/ 1536626 w 1719763"/>
                <a:gd name="connsiteY6" fmla="*/ 590198 h 1467274"/>
                <a:gd name="connsiteX7" fmla="*/ 1600000 w 1719763"/>
                <a:gd name="connsiteY7" fmla="*/ 590198 h 1467274"/>
                <a:gd name="connsiteX8" fmla="*/ 1560179 w 1719763"/>
                <a:gd name="connsiteY8" fmla="*/ 441122 h 1467274"/>
                <a:gd name="connsiteX9" fmla="*/ 1455285 w 1719763"/>
                <a:gd name="connsiteY9" fmla="*/ 367542 h 1467274"/>
                <a:gd name="connsiteX10" fmla="*/ 1514157 w 1719763"/>
                <a:gd name="connsiteY10" fmla="*/ 354367 h 1467274"/>
                <a:gd name="connsiteX11" fmla="*/ 1320403 w 1719763"/>
                <a:gd name="connsiteY11" fmla="*/ 171286 h 1467274"/>
                <a:gd name="connsiteX12" fmla="*/ 1129220 w 1719763"/>
                <a:gd name="connsiteY12" fmla="*/ 83204 h 1467274"/>
                <a:gd name="connsiteX13" fmla="*/ 1174533 w 1719763"/>
                <a:gd name="connsiteY13" fmla="*/ 59724 h 1467274"/>
                <a:gd name="connsiteX14" fmla="*/ 914925 w 1719763"/>
                <a:gd name="connsiteY14" fmla="*/ 11648 h 1467274"/>
                <a:gd name="connsiteX15" fmla="*/ 649386 w 1719763"/>
                <a:gd name="connsiteY15" fmla="*/ 46990 h 1467274"/>
                <a:gd name="connsiteX16" fmla="*/ 714317 w 1719763"/>
                <a:gd name="connsiteY16" fmla="*/ 0 h 1467274"/>
                <a:gd name="connsiteX17" fmla="*/ 487061 w 1719763"/>
                <a:gd name="connsiteY17" fmla="*/ 83331 h 1467274"/>
                <a:gd name="connsiteX18" fmla="*/ 382804 w 1719763"/>
                <a:gd name="connsiteY18" fmla="*/ 178278 h 1467274"/>
                <a:gd name="connsiteX19" fmla="*/ 295358 w 1719763"/>
                <a:gd name="connsiteY19" fmla="*/ 252838 h 1467274"/>
                <a:gd name="connsiteX20" fmla="*/ 228659 w 1719763"/>
                <a:gd name="connsiteY20" fmla="*/ 199956 h 1467274"/>
                <a:gd name="connsiteX21" fmla="*/ 186198 w 1719763"/>
                <a:gd name="connsiteY21" fmla="*/ 383972 h 1467274"/>
                <a:gd name="connsiteX22" fmla="*/ 177191 w 1719763"/>
                <a:gd name="connsiteY22" fmla="*/ 570676 h 1467274"/>
                <a:gd name="connsiteX23" fmla="*/ 121432 w 1719763"/>
                <a:gd name="connsiteY23" fmla="*/ 538258 h 1467274"/>
                <a:gd name="connsiteX24" fmla="*/ 35268 w 1719763"/>
                <a:gd name="connsiteY24" fmla="*/ 956615 h 1467274"/>
                <a:gd name="connsiteX25" fmla="*/ 24434 w 1719763"/>
                <a:gd name="connsiteY25" fmla="*/ 1467274 h 1467274"/>
                <a:gd name="connsiteX26" fmla="*/ 109285 w 1719763"/>
                <a:gd name="connsiteY26" fmla="*/ 1080142 h 1467274"/>
                <a:gd name="connsiteX27" fmla="*/ 332515 w 1719763"/>
                <a:gd name="connsiteY27" fmla="*/ 508717 h 1467274"/>
                <a:gd name="connsiteX0" fmla="*/ 332515 w 1719763"/>
                <a:gd name="connsiteY0" fmla="*/ 508717 h 1467274"/>
                <a:gd name="connsiteX1" fmla="*/ 892157 w 1719763"/>
                <a:gd name="connsiteY1" fmla="*/ 293915 h 1467274"/>
                <a:gd name="connsiteX2" fmla="*/ 1346503 w 1719763"/>
                <a:gd name="connsiteY2" fmla="*/ 427236 h 1467274"/>
                <a:gd name="connsiteX3" fmla="*/ 1633043 w 1719763"/>
                <a:gd name="connsiteY3" fmla="*/ 1306067 h 1467274"/>
                <a:gd name="connsiteX4" fmla="*/ 1700624 w 1719763"/>
                <a:gd name="connsiteY4" fmla="*/ 1247054 h 1467274"/>
                <a:gd name="connsiteX5" fmla="*/ 1616241 w 1719763"/>
                <a:gd name="connsiteY5" fmla="*/ 874176 h 1467274"/>
                <a:gd name="connsiteX6" fmla="*/ 1536626 w 1719763"/>
                <a:gd name="connsiteY6" fmla="*/ 590198 h 1467274"/>
                <a:gd name="connsiteX7" fmla="*/ 1600000 w 1719763"/>
                <a:gd name="connsiteY7" fmla="*/ 590198 h 1467274"/>
                <a:gd name="connsiteX8" fmla="*/ 1560179 w 1719763"/>
                <a:gd name="connsiteY8" fmla="*/ 441122 h 1467274"/>
                <a:gd name="connsiteX9" fmla="*/ 1455285 w 1719763"/>
                <a:gd name="connsiteY9" fmla="*/ 367542 h 1467274"/>
                <a:gd name="connsiteX10" fmla="*/ 1514157 w 1719763"/>
                <a:gd name="connsiteY10" fmla="*/ 354367 h 1467274"/>
                <a:gd name="connsiteX11" fmla="*/ 1320403 w 1719763"/>
                <a:gd name="connsiteY11" fmla="*/ 171286 h 1467274"/>
                <a:gd name="connsiteX12" fmla="*/ 1129220 w 1719763"/>
                <a:gd name="connsiteY12" fmla="*/ 83204 h 1467274"/>
                <a:gd name="connsiteX13" fmla="*/ 1174533 w 1719763"/>
                <a:gd name="connsiteY13" fmla="*/ 59724 h 1467274"/>
                <a:gd name="connsiteX14" fmla="*/ 914925 w 1719763"/>
                <a:gd name="connsiteY14" fmla="*/ 11648 h 1467274"/>
                <a:gd name="connsiteX15" fmla="*/ 649386 w 1719763"/>
                <a:gd name="connsiteY15" fmla="*/ 46990 h 1467274"/>
                <a:gd name="connsiteX16" fmla="*/ 714317 w 1719763"/>
                <a:gd name="connsiteY16" fmla="*/ 0 h 1467274"/>
                <a:gd name="connsiteX17" fmla="*/ 487061 w 1719763"/>
                <a:gd name="connsiteY17" fmla="*/ 83331 h 1467274"/>
                <a:gd name="connsiteX18" fmla="*/ 382804 w 1719763"/>
                <a:gd name="connsiteY18" fmla="*/ 178278 h 1467274"/>
                <a:gd name="connsiteX19" fmla="*/ 295358 w 1719763"/>
                <a:gd name="connsiteY19" fmla="*/ 252838 h 1467274"/>
                <a:gd name="connsiteX20" fmla="*/ 260182 w 1719763"/>
                <a:gd name="connsiteY20" fmla="*/ 220934 h 1467274"/>
                <a:gd name="connsiteX21" fmla="*/ 186198 w 1719763"/>
                <a:gd name="connsiteY21" fmla="*/ 383972 h 1467274"/>
                <a:gd name="connsiteX22" fmla="*/ 177191 w 1719763"/>
                <a:gd name="connsiteY22" fmla="*/ 570676 h 1467274"/>
                <a:gd name="connsiteX23" fmla="*/ 121432 w 1719763"/>
                <a:gd name="connsiteY23" fmla="*/ 538258 h 1467274"/>
                <a:gd name="connsiteX24" fmla="*/ 35268 w 1719763"/>
                <a:gd name="connsiteY24" fmla="*/ 956615 h 1467274"/>
                <a:gd name="connsiteX25" fmla="*/ 24434 w 1719763"/>
                <a:gd name="connsiteY25" fmla="*/ 1467274 h 1467274"/>
                <a:gd name="connsiteX26" fmla="*/ 109285 w 1719763"/>
                <a:gd name="connsiteY26" fmla="*/ 1080142 h 1467274"/>
                <a:gd name="connsiteX27" fmla="*/ 332515 w 1719763"/>
                <a:gd name="connsiteY27" fmla="*/ 508717 h 1467274"/>
                <a:gd name="connsiteX0" fmla="*/ 332515 w 1719763"/>
                <a:gd name="connsiteY0" fmla="*/ 508717 h 1467274"/>
                <a:gd name="connsiteX1" fmla="*/ 892157 w 1719763"/>
                <a:gd name="connsiteY1" fmla="*/ 293915 h 1467274"/>
                <a:gd name="connsiteX2" fmla="*/ 1346503 w 1719763"/>
                <a:gd name="connsiteY2" fmla="*/ 427236 h 1467274"/>
                <a:gd name="connsiteX3" fmla="*/ 1633043 w 1719763"/>
                <a:gd name="connsiteY3" fmla="*/ 1306067 h 1467274"/>
                <a:gd name="connsiteX4" fmla="*/ 1700624 w 1719763"/>
                <a:gd name="connsiteY4" fmla="*/ 1247054 h 1467274"/>
                <a:gd name="connsiteX5" fmla="*/ 1616241 w 1719763"/>
                <a:gd name="connsiteY5" fmla="*/ 874176 h 1467274"/>
                <a:gd name="connsiteX6" fmla="*/ 1536626 w 1719763"/>
                <a:gd name="connsiteY6" fmla="*/ 590198 h 1467274"/>
                <a:gd name="connsiteX7" fmla="*/ 1600000 w 1719763"/>
                <a:gd name="connsiteY7" fmla="*/ 590198 h 1467274"/>
                <a:gd name="connsiteX8" fmla="*/ 1560179 w 1719763"/>
                <a:gd name="connsiteY8" fmla="*/ 441122 h 1467274"/>
                <a:gd name="connsiteX9" fmla="*/ 1455285 w 1719763"/>
                <a:gd name="connsiteY9" fmla="*/ 367542 h 1467274"/>
                <a:gd name="connsiteX10" fmla="*/ 1514157 w 1719763"/>
                <a:gd name="connsiteY10" fmla="*/ 354367 h 1467274"/>
                <a:gd name="connsiteX11" fmla="*/ 1320403 w 1719763"/>
                <a:gd name="connsiteY11" fmla="*/ 171286 h 1467274"/>
                <a:gd name="connsiteX12" fmla="*/ 1129220 w 1719763"/>
                <a:gd name="connsiteY12" fmla="*/ 83204 h 1467274"/>
                <a:gd name="connsiteX13" fmla="*/ 1174533 w 1719763"/>
                <a:gd name="connsiteY13" fmla="*/ 59724 h 1467274"/>
                <a:gd name="connsiteX14" fmla="*/ 914925 w 1719763"/>
                <a:gd name="connsiteY14" fmla="*/ 11648 h 1467274"/>
                <a:gd name="connsiteX15" fmla="*/ 649386 w 1719763"/>
                <a:gd name="connsiteY15" fmla="*/ 46990 h 1467274"/>
                <a:gd name="connsiteX16" fmla="*/ 714317 w 1719763"/>
                <a:gd name="connsiteY16" fmla="*/ 0 h 1467274"/>
                <a:gd name="connsiteX17" fmla="*/ 487061 w 1719763"/>
                <a:gd name="connsiteY17" fmla="*/ 83331 h 1467274"/>
                <a:gd name="connsiteX18" fmla="*/ 382804 w 1719763"/>
                <a:gd name="connsiteY18" fmla="*/ 178278 h 1467274"/>
                <a:gd name="connsiteX19" fmla="*/ 295358 w 1719763"/>
                <a:gd name="connsiteY19" fmla="*/ 252838 h 1467274"/>
                <a:gd name="connsiteX20" fmla="*/ 260182 w 1719763"/>
                <a:gd name="connsiteY20" fmla="*/ 220934 h 1467274"/>
                <a:gd name="connsiteX21" fmla="*/ 186198 w 1719763"/>
                <a:gd name="connsiteY21" fmla="*/ 383972 h 1467274"/>
                <a:gd name="connsiteX22" fmla="*/ 177191 w 1719763"/>
                <a:gd name="connsiteY22" fmla="*/ 556691 h 1467274"/>
                <a:gd name="connsiteX23" fmla="*/ 121432 w 1719763"/>
                <a:gd name="connsiteY23" fmla="*/ 538258 h 1467274"/>
                <a:gd name="connsiteX24" fmla="*/ 35268 w 1719763"/>
                <a:gd name="connsiteY24" fmla="*/ 956615 h 1467274"/>
                <a:gd name="connsiteX25" fmla="*/ 24434 w 1719763"/>
                <a:gd name="connsiteY25" fmla="*/ 1467274 h 1467274"/>
                <a:gd name="connsiteX26" fmla="*/ 109285 w 1719763"/>
                <a:gd name="connsiteY26" fmla="*/ 1080142 h 1467274"/>
                <a:gd name="connsiteX27" fmla="*/ 332515 w 1719763"/>
                <a:gd name="connsiteY27" fmla="*/ 508717 h 1467274"/>
                <a:gd name="connsiteX0" fmla="*/ 332515 w 1719763"/>
                <a:gd name="connsiteY0" fmla="*/ 508717 h 1467274"/>
                <a:gd name="connsiteX1" fmla="*/ 892157 w 1719763"/>
                <a:gd name="connsiteY1" fmla="*/ 293915 h 1467274"/>
                <a:gd name="connsiteX2" fmla="*/ 1346503 w 1719763"/>
                <a:gd name="connsiteY2" fmla="*/ 427236 h 1467274"/>
                <a:gd name="connsiteX3" fmla="*/ 1633043 w 1719763"/>
                <a:gd name="connsiteY3" fmla="*/ 1306067 h 1467274"/>
                <a:gd name="connsiteX4" fmla="*/ 1700624 w 1719763"/>
                <a:gd name="connsiteY4" fmla="*/ 1247054 h 1467274"/>
                <a:gd name="connsiteX5" fmla="*/ 1616241 w 1719763"/>
                <a:gd name="connsiteY5" fmla="*/ 874176 h 1467274"/>
                <a:gd name="connsiteX6" fmla="*/ 1536626 w 1719763"/>
                <a:gd name="connsiteY6" fmla="*/ 590198 h 1467274"/>
                <a:gd name="connsiteX7" fmla="*/ 1600000 w 1719763"/>
                <a:gd name="connsiteY7" fmla="*/ 590198 h 1467274"/>
                <a:gd name="connsiteX8" fmla="*/ 1560179 w 1719763"/>
                <a:gd name="connsiteY8" fmla="*/ 441122 h 1467274"/>
                <a:gd name="connsiteX9" fmla="*/ 1455285 w 1719763"/>
                <a:gd name="connsiteY9" fmla="*/ 367542 h 1467274"/>
                <a:gd name="connsiteX10" fmla="*/ 1514157 w 1719763"/>
                <a:gd name="connsiteY10" fmla="*/ 354367 h 1467274"/>
                <a:gd name="connsiteX11" fmla="*/ 1320403 w 1719763"/>
                <a:gd name="connsiteY11" fmla="*/ 171286 h 1467274"/>
                <a:gd name="connsiteX12" fmla="*/ 1129220 w 1719763"/>
                <a:gd name="connsiteY12" fmla="*/ 83204 h 1467274"/>
                <a:gd name="connsiteX13" fmla="*/ 1174533 w 1719763"/>
                <a:gd name="connsiteY13" fmla="*/ 59724 h 1467274"/>
                <a:gd name="connsiteX14" fmla="*/ 914925 w 1719763"/>
                <a:gd name="connsiteY14" fmla="*/ 11648 h 1467274"/>
                <a:gd name="connsiteX15" fmla="*/ 649386 w 1719763"/>
                <a:gd name="connsiteY15" fmla="*/ 46990 h 1467274"/>
                <a:gd name="connsiteX16" fmla="*/ 714317 w 1719763"/>
                <a:gd name="connsiteY16" fmla="*/ 0 h 1467274"/>
                <a:gd name="connsiteX17" fmla="*/ 487061 w 1719763"/>
                <a:gd name="connsiteY17" fmla="*/ 83331 h 1467274"/>
                <a:gd name="connsiteX18" fmla="*/ 382804 w 1719763"/>
                <a:gd name="connsiteY18" fmla="*/ 178278 h 1467274"/>
                <a:gd name="connsiteX19" fmla="*/ 295358 w 1719763"/>
                <a:gd name="connsiteY19" fmla="*/ 252838 h 1467274"/>
                <a:gd name="connsiteX20" fmla="*/ 260182 w 1719763"/>
                <a:gd name="connsiteY20" fmla="*/ 220934 h 1467274"/>
                <a:gd name="connsiteX21" fmla="*/ 186198 w 1719763"/>
                <a:gd name="connsiteY21" fmla="*/ 383972 h 1467274"/>
                <a:gd name="connsiteX22" fmla="*/ 177191 w 1719763"/>
                <a:gd name="connsiteY22" fmla="*/ 556691 h 1467274"/>
                <a:gd name="connsiteX23" fmla="*/ 121432 w 1719763"/>
                <a:gd name="connsiteY23" fmla="*/ 538258 h 1467274"/>
                <a:gd name="connsiteX24" fmla="*/ 35268 w 1719763"/>
                <a:gd name="connsiteY24" fmla="*/ 956615 h 1467274"/>
                <a:gd name="connsiteX25" fmla="*/ 24434 w 1719763"/>
                <a:gd name="connsiteY25" fmla="*/ 1467274 h 1467274"/>
                <a:gd name="connsiteX26" fmla="*/ 109285 w 1719763"/>
                <a:gd name="connsiteY26" fmla="*/ 1080142 h 1467274"/>
                <a:gd name="connsiteX27" fmla="*/ 332515 w 1719763"/>
                <a:gd name="connsiteY27" fmla="*/ 508717 h 1467274"/>
                <a:gd name="connsiteX0" fmla="*/ 332515 w 1719763"/>
                <a:gd name="connsiteY0" fmla="*/ 508717 h 1467274"/>
                <a:gd name="connsiteX1" fmla="*/ 892157 w 1719763"/>
                <a:gd name="connsiteY1" fmla="*/ 293915 h 1467274"/>
                <a:gd name="connsiteX2" fmla="*/ 1346503 w 1719763"/>
                <a:gd name="connsiteY2" fmla="*/ 427236 h 1467274"/>
                <a:gd name="connsiteX3" fmla="*/ 1633043 w 1719763"/>
                <a:gd name="connsiteY3" fmla="*/ 1306067 h 1467274"/>
                <a:gd name="connsiteX4" fmla="*/ 1700624 w 1719763"/>
                <a:gd name="connsiteY4" fmla="*/ 1247054 h 1467274"/>
                <a:gd name="connsiteX5" fmla="*/ 1616241 w 1719763"/>
                <a:gd name="connsiteY5" fmla="*/ 874176 h 1467274"/>
                <a:gd name="connsiteX6" fmla="*/ 1536626 w 1719763"/>
                <a:gd name="connsiteY6" fmla="*/ 590198 h 1467274"/>
                <a:gd name="connsiteX7" fmla="*/ 1600000 w 1719763"/>
                <a:gd name="connsiteY7" fmla="*/ 590198 h 1467274"/>
                <a:gd name="connsiteX8" fmla="*/ 1560179 w 1719763"/>
                <a:gd name="connsiteY8" fmla="*/ 441122 h 1467274"/>
                <a:gd name="connsiteX9" fmla="*/ 1455285 w 1719763"/>
                <a:gd name="connsiteY9" fmla="*/ 367542 h 1467274"/>
                <a:gd name="connsiteX10" fmla="*/ 1514157 w 1719763"/>
                <a:gd name="connsiteY10" fmla="*/ 354367 h 1467274"/>
                <a:gd name="connsiteX11" fmla="*/ 1320403 w 1719763"/>
                <a:gd name="connsiteY11" fmla="*/ 171286 h 1467274"/>
                <a:gd name="connsiteX12" fmla="*/ 1129220 w 1719763"/>
                <a:gd name="connsiteY12" fmla="*/ 83204 h 1467274"/>
                <a:gd name="connsiteX13" fmla="*/ 1174533 w 1719763"/>
                <a:gd name="connsiteY13" fmla="*/ 59724 h 1467274"/>
                <a:gd name="connsiteX14" fmla="*/ 914925 w 1719763"/>
                <a:gd name="connsiteY14" fmla="*/ 11648 h 1467274"/>
                <a:gd name="connsiteX15" fmla="*/ 649386 w 1719763"/>
                <a:gd name="connsiteY15" fmla="*/ 46990 h 1467274"/>
                <a:gd name="connsiteX16" fmla="*/ 714317 w 1719763"/>
                <a:gd name="connsiteY16" fmla="*/ 0 h 1467274"/>
                <a:gd name="connsiteX17" fmla="*/ 487061 w 1719763"/>
                <a:gd name="connsiteY17" fmla="*/ 83331 h 1467274"/>
                <a:gd name="connsiteX18" fmla="*/ 382804 w 1719763"/>
                <a:gd name="connsiteY18" fmla="*/ 178278 h 1467274"/>
                <a:gd name="connsiteX19" fmla="*/ 295358 w 1719763"/>
                <a:gd name="connsiteY19" fmla="*/ 252838 h 1467274"/>
                <a:gd name="connsiteX20" fmla="*/ 260182 w 1719763"/>
                <a:gd name="connsiteY20" fmla="*/ 220934 h 1467274"/>
                <a:gd name="connsiteX21" fmla="*/ 186198 w 1719763"/>
                <a:gd name="connsiteY21" fmla="*/ 383972 h 1467274"/>
                <a:gd name="connsiteX22" fmla="*/ 177191 w 1719763"/>
                <a:gd name="connsiteY22" fmla="*/ 556691 h 1467274"/>
                <a:gd name="connsiteX23" fmla="*/ 130438 w 1719763"/>
                <a:gd name="connsiteY23" fmla="*/ 587205 h 1467274"/>
                <a:gd name="connsiteX24" fmla="*/ 35268 w 1719763"/>
                <a:gd name="connsiteY24" fmla="*/ 956615 h 1467274"/>
                <a:gd name="connsiteX25" fmla="*/ 24434 w 1719763"/>
                <a:gd name="connsiteY25" fmla="*/ 1467274 h 1467274"/>
                <a:gd name="connsiteX26" fmla="*/ 109285 w 1719763"/>
                <a:gd name="connsiteY26" fmla="*/ 1080142 h 1467274"/>
                <a:gd name="connsiteX27" fmla="*/ 332515 w 1719763"/>
                <a:gd name="connsiteY27" fmla="*/ 508717 h 1467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19763" h="1467274">
                  <a:moveTo>
                    <a:pt x="332515" y="508717"/>
                  </a:moveTo>
                  <a:cubicBezTo>
                    <a:pt x="472418" y="406810"/>
                    <a:pt x="580552" y="235024"/>
                    <a:pt x="892157" y="293915"/>
                  </a:cubicBezTo>
                  <a:cubicBezTo>
                    <a:pt x="1068771" y="259916"/>
                    <a:pt x="1134876" y="373057"/>
                    <a:pt x="1346503" y="427236"/>
                  </a:cubicBezTo>
                  <a:cubicBezTo>
                    <a:pt x="1414467" y="536860"/>
                    <a:pt x="1575886" y="1105134"/>
                    <a:pt x="1633043" y="1306067"/>
                  </a:cubicBezTo>
                  <a:cubicBezTo>
                    <a:pt x="1788437" y="1341708"/>
                    <a:pt x="1684192" y="1189244"/>
                    <a:pt x="1700624" y="1247054"/>
                  </a:cubicBezTo>
                  <a:cubicBezTo>
                    <a:pt x="1706416" y="1154892"/>
                    <a:pt x="1610449" y="966338"/>
                    <a:pt x="1616241" y="874176"/>
                  </a:cubicBezTo>
                  <a:cubicBezTo>
                    <a:pt x="1631409" y="809568"/>
                    <a:pt x="1552414" y="661950"/>
                    <a:pt x="1536626" y="590198"/>
                  </a:cubicBezTo>
                  <a:lnTo>
                    <a:pt x="1600000" y="590198"/>
                  </a:lnTo>
                  <a:cubicBezTo>
                    <a:pt x="1579583" y="542094"/>
                    <a:pt x="1580596" y="489226"/>
                    <a:pt x="1560179" y="441122"/>
                  </a:cubicBezTo>
                  <a:cubicBezTo>
                    <a:pt x="1541365" y="393135"/>
                    <a:pt x="1481243" y="408385"/>
                    <a:pt x="1455285" y="367542"/>
                  </a:cubicBezTo>
                  <a:lnTo>
                    <a:pt x="1514157" y="354367"/>
                  </a:lnTo>
                  <a:cubicBezTo>
                    <a:pt x="1464222" y="286788"/>
                    <a:pt x="1406057" y="200765"/>
                    <a:pt x="1320403" y="171286"/>
                  </a:cubicBezTo>
                  <a:cubicBezTo>
                    <a:pt x="1241044" y="129768"/>
                    <a:pt x="1222866" y="72335"/>
                    <a:pt x="1129220" y="83204"/>
                  </a:cubicBezTo>
                  <a:cubicBezTo>
                    <a:pt x="1147327" y="59061"/>
                    <a:pt x="1210249" y="71650"/>
                    <a:pt x="1174533" y="59724"/>
                  </a:cubicBezTo>
                  <a:cubicBezTo>
                    <a:pt x="1138817" y="47798"/>
                    <a:pt x="1009247" y="-832"/>
                    <a:pt x="914925" y="11648"/>
                  </a:cubicBezTo>
                  <a:cubicBezTo>
                    <a:pt x="821671" y="13620"/>
                    <a:pt x="730734" y="28349"/>
                    <a:pt x="649386" y="46990"/>
                  </a:cubicBezTo>
                  <a:lnTo>
                    <a:pt x="714317" y="0"/>
                  </a:lnTo>
                  <a:cubicBezTo>
                    <a:pt x="634683" y="24551"/>
                    <a:pt x="563276" y="60708"/>
                    <a:pt x="487061" y="83331"/>
                  </a:cubicBezTo>
                  <a:cubicBezTo>
                    <a:pt x="453723" y="115874"/>
                    <a:pt x="408998" y="143353"/>
                    <a:pt x="382804" y="178278"/>
                  </a:cubicBezTo>
                  <a:cubicBezTo>
                    <a:pt x="347754" y="212355"/>
                    <a:pt x="306595" y="204474"/>
                    <a:pt x="295358" y="252838"/>
                  </a:cubicBezTo>
                  <a:lnTo>
                    <a:pt x="260182" y="220934"/>
                  </a:lnTo>
                  <a:cubicBezTo>
                    <a:pt x="246822" y="283067"/>
                    <a:pt x="190033" y="321839"/>
                    <a:pt x="186198" y="383972"/>
                  </a:cubicBezTo>
                  <a:cubicBezTo>
                    <a:pt x="168909" y="446207"/>
                    <a:pt x="165906" y="484931"/>
                    <a:pt x="177191" y="556691"/>
                  </a:cubicBezTo>
                  <a:lnTo>
                    <a:pt x="130438" y="587205"/>
                  </a:lnTo>
                  <a:cubicBezTo>
                    <a:pt x="134564" y="675476"/>
                    <a:pt x="74618" y="821475"/>
                    <a:pt x="35268" y="956615"/>
                  </a:cubicBezTo>
                  <a:cubicBezTo>
                    <a:pt x="61329" y="1053075"/>
                    <a:pt x="-46165" y="1370814"/>
                    <a:pt x="24434" y="1467274"/>
                  </a:cubicBezTo>
                  <a:cubicBezTo>
                    <a:pt x="60955" y="1434707"/>
                    <a:pt x="122771" y="1134140"/>
                    <a:pt x="109285" y="1080142"/>
                  </a:cubicBezTo>
                  <a:cubicBezTo>
                    <a:pt x="101034" y="964169"/>
                    <a:pt x="214560" y="638978"/>
                    <a:pt x="332515" y="508717"/>
                  </a:cubicBezTo>
                  <a:close/>
                </a:path>
              </a:pathLst>
            </a:custGeom>
            <a:solidFill>
              <a:sysClr val="windowText" lastClr="000000"/>
            </a:solidFill>
            <a:ln w="12700" cap="flat" cmpd="sng" algn="ctr">
              <a:noFill/>
              <a:prstDash val="solid"/>
              <a:miter lim="800000"/>
            </a:ln>
            <a:effectLst/>
            <a:scene3d>
              <a:camera prst="perspectiveFront"/>
              <a:lightRig rig="threePt" dir="t"/>
            </a:scene3d>
          </p:spPr>
          <p:txBody>
            <a:bodyPr rtlCol="0" anchor="ctr"/>
            <a:lstStyle/>
            <a:p>
              <a:pPr algn="ctr" defTabSz="457200">
                <a:defRPr/>
              </a:pPr>
              <a:endParaRPr lang="en-US" sz="1530" kern="0">
                <a:solidFill>
                  <a:prstClr val="white"/>
                </a:solidFill>
                <a:latin typeface="Calibri" panose="020F0502020204030204"/>
              </a:endParaRPr>
            </a:p>
          </p:txBody>
        </p:sp>
        <p:sp>
          <p:nvSpPr>
            <p:cNvPr id="74" name="Freeform: Shape 103">
              <a:extLst>
                <a:ext uri="{FF2B5EF4-FFF2-40B4-BE49-F238E27FC236}">
                  <a16:creationId xmlns:a16="http://schemas.microsoft.com/office/drawing/2014/main" id="{0D859428-4E3E-A6D5-1702-DE129F3910CF}"/>
                </a:ext>
              </a:extLst>
            </p:cNvPr>
            <p:cNvSpPr/>
            <p:nvPr/>
          </p:nvSpPr>
          <p:spPr>
            <a:xfrm>
              <a:off x="1443898" y="3482751"/>
              <a:ext cx="450357" cy="341762"/>
            </a:xfrm>
            <a:custGeom>
              <a:avLst/>
              <a:gdLst>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03288 w 1466662"/>
                <a:gd name="connsiteY5" fmla="*/ 615636 h 1167897"/>
                <a:gd name="connsiteX6" fmla="*/ 1466662 w 1466662"/>
                <a:gd name="connsiteY6" fmla="*/ 615636 h 1167897"/>
                <a:gd name="connsiteX7" fmla="*/ 1348967 w 1466662"/>
                <a:gd name="connsiteY7" fmla="*/ 344032 h 1167897"/>
                <a:gd name="connsiteX8" fmla="*/ 1412341 w 1466662"/>
                <a:gd name="connsiteY8" fmla="*/ 316872 h 1167897"/>
                <a:gd name="connsiteX9" fmla="*/ 995882 w 1466662"/>
                <a:gd name="connsiteY9" fmla="*/ 108642 h 1167897"/>
                <a:gd name="connsiteX10" fmla="*/ 1050202 w 1466662"/>
                <a:gd name="connsiteY10" fmla="*/ 36214 h 1167897"/>
                <a:gd name="connsiteX11" fmla="*/ 516048 w 1466662"/>
                <a:gd name="connsiteY11" fmla="*/ 72428 h 1167897"/>
                <a:gd name="connsiteX12" fmla="*/ 570369 w 1466662"/>
                <a:gd name="connsiteY12" fmla="*/ 0 h 1167897"/>
                <a:gd name="connsiteX13" fmla="*/ 181070 w 1466662"/>
                <a:gd name="connsiteY13" fmla="*/ 280658 h 1167897"/>
                <a:gd name="connsiteX14" fmla="*/ 135802 w 1466662"/>
                <a:gd name="connsiteY14" fmla="*/ 244444 h 1167897"/>
                <a:gd name="connsiteX15" fmla="*/ 72428 w 1466662"/>
                <a:gd name="connsiteY15" fmla="*/ 624689 h 1167897"/>
                <a:gd name="connsiteX16" fmla="*/ 0 w 1466662"/>
                <a:gd name="connsiteY16" fmla="*/ 561315 h 1167897"/>
                <a:gd name="connsiteX17" fmla="*/ 135802 w 1466662"/>
                <a:gd name="connsiteY17" fmla="*/ 1167897 h 1167897"/>
                <a:gd name="connsiteX18" fmla="*/ 181070 w 1466662"/>
                <a:gd name="connsiteY18" fmla="*/ 1032095 h 1167897"/>
                <a:gd name="connsiteX19" fmla="*/ 199177 w 1466662"/>
                <a:gd name="connsiteY19"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03288 w 1466662"/>
                <a:gd name="connsiteY5" fmla="*/ 615636 h 1167897"/>
                <a:gd name="connsiteX6" fmla="*/ 1466662 w 1466662"/>
                <a:gd name="connsiteY6" fmla="*/ 615636 h 1167897"/>
                <a:gd name="connsiteX7" fmla="*/ 1348967 w 1466662"/>
                <a:gd name="connsiteY7" fmla="*/ 344032 h 1167897"/>
                <a:gd name="connsiteX8" fmla="*/ 1412341 w 1466662"/>
                <a:gd name="connsiteY8" fmla="*/ 316872 h 1167897"/>
                <a:gd name="connsiteX9" fmla="*/ 995882 w 1466662"/>
                <a:gd name="connsiteY9" fmla="*/ 108642 h 1167897"/>
                <a:gd name="connsiteX10" fmla="*/ 1050202 w 1466662"/>
                <a:gd name="connsiteY10" fmla="*/ 36214 h 1167897"/>
                <a:gd name="connsiteX11" fmla="*/ 516048 w 1466662"/>
                <a:gd name="connsiteY11" fmla="*/ 72428 h 1167897"/>
                <a:gd name="connsiteX12" fmla="*/ 570369 w 1466662"/>
                <a:gd name="connsiteY12" fmla="*/ 0 h 1167897"/>
                <a:gd name="connsiteX13" fmla="*/ 336228 w 1466662"/>
                <a:gd name="connsiteY13" fmla="*/ 80798 h 1167897"/>
                <a:gd name="connsiteX14" fmla="*/ 181070 w 1466662"/>
                <a:gd name="connsiteY14" fmla="*/ 280658 h 1167897"/>
                <a:gd name="connsiteX15" fmla="*/ 135802 w 1466662"/>
                <a:gd name="connsiteY15" fmla="*/ 244444 h 1167897"/>
                <a:gd name="connsiteX16" fmla="*/ 72428 w 1466662"/>
                <a:gd name="connsiteY16" fmla="*/ 624689 h 1167897"/>
                <a:gd name="connsiteX17" fmla="*/ 0 w 1466662"/>
                <a:gd name="connsiteY17" fmla="*/ 561315 h 1167897"/>
                <a:gd name="connsiteX18" fmla="*/ 135802 w 1466662"/>
                <a:gd name="connsiteY18" fmla="*/ 1167897 h 1167897"/>
                <a:gd name="connsiteX19" fmla="*/ 181070 w 1466662"/>
                <a:gd name="connsiteY19" fmla="*/ 1032095 h 1167897"/>
                <a:gd name="connsiteX20" fmla="*/ 199177 w 1466662"/>
                <a:gd name="connsiteY20"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03288 w 1466662"/>
                <a:gd name="connsiteY5" fmla="*/ 615636 h 1167897"/>
                <a:gd name="connsiteX6" fmla="*/ 1466662 w 1466662"/>
                <a:gd name="connsiteY6" fmla="*/ 615636 h 1167897"/>
                <a:gd name="connsiteX7" fmla="*/ 1348967 w 1466662"/>
                <a:gd name="connsiteY7" fmla="*/ 344032 h 1167897"/>
                <a:gd name="connsiteX8" fmla="*/ 1412341 w 1466662"/>
                <a:gd name="connsiteY8" fmla="*/ 316872 h 1167897"/>
                <a:gd name="connsiteX9" fmla="*/ 995882 w 1466662"/>
                <a:gd name="connsiteY9" fmla="*/ 108642 h 1167897"/>
                <a:gd name="connsiteX10" fmla="*/ 1050202 w 1466662"/>
                <a:gd name="connsiteY10" fmla="*/ 36214 h 1167897"/>
                <a:gd name="connsiteX11" fmla="*/ 760091 w 1466662"/>
                <a:gd name="connsiteY11" fmla="*/ 16504 h 1167897"/>
                <a:gd name="connsiteX12" fmla="*/ 516048 w 1466662"/>
                <a:gd name="connsiteY12" fmla="*/ 72428 h 1167897"/>
                <a:gd name="connsiteX13" fmla="*/ 570369 w 1466662"/>
                <a:gd name="connsiteY13" fmla="*/ 0 h 1167897"/>
                <a:gd name="connsiteX14" fmla="*/ 336228 w 1466662"/>
                <a:gd name="connsiteY14" fmla="*/ 80798 h 1167897"/>
                <a:gd name="connsiteX15" fmla="*/ 181070 w 1466662"/>
                <a:gd name="connsiteY15" fmla="*/ 280658 h 1167897"/>
                <a:gd name="connsiteX16" fmla="*/ 135802 w 1466662"/>
                <a:gd name="connsiteY16" fmla="*/ 244444 h 1167897"/>
                <a:gd name="connsiteX17" fmla="*/ 72428 w 1466662"/>
                <a:gd name="connsiteY17" fmla="*/ 624689 h 1167897"/>
                <a:gd name="connsiteX18" fmla="*/ 0 w 1466662"/>
                <a:gd name="connsiteY18" fmla="*/ 561315 h 1167897"/>
                <a:gd name="connsiteX19" fmla="*/ 135802 w 1466662"/>
                <a:gd name="connsiteY19" fmla="*/ 1167897 h 1167897"/>
                <a:gd name="connsiteX20" fmla="*/ 181070 w 1466662"/>
                <a:gd name="connsiteY20" fmla="*/ 1032095 h 1167897"/>
                <a:gd name="connsiteX21" fmla="*/ 199177 w 1466662"/>
                <a:gd name="connsiteY21"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03288 w 1466662"/>
                <a:gd name="connsiteY5" fmla="*/ 615636 h 1167897"/>
                <a:gd name="connsiteX6" fmla="*/ 1466662 w 1466662"/>
                <a:gd name="connsiteY6" fmla="*/ 615636 h 1167897"/>
                <a:gd name="connsiteX7" fmla="*/ 1348967 w 1466662"/>
                <a:gd name="connsiteY7" fmla="*/ 344032 h 1167897"/>
                <a:gd name="connsiteX8" fmla="*/ 1412341 w 1466662"/>
                <a:gd name="connsiteY8" fmla="*/ 316872 h 1167897"/>
                <a:gd name="connsiteX9" fmla="*/ 1241103 w 1466662"/>
                <a:gd name="connsiteY9" fmla="*/ 161760 h 1167897"/>
                <a:gd name="connsiteX10" fmla="*/ 995882 w 1466662"/>
                <a:gd name="connsiteY10" fmla="*/ 108642 h 1167897"/>
                <a:gd name="connsiteX11" fmla="*/ 1050202 w 1466662"/>
                <a:gd name="connsiteY11" fmla="*/ 36214 h 1167897"/>
                <a:gd name="connsiteX12" fmla="*/ 760091 w 1466662"/>
                <a:gd name="connsiteY12" fmla="*/ 16504 h 1167897"/>
                <a:gd name="connsiteX13" fmla="*/ 516048 w 1466662"/>
                <a:gd name="connsiteY13" fmla="*/ 72428 h 1167897"/>
                <a:gd name="connsiteX14" fmla="*/ 570369 w 1466662"/>
                <a:gd name="connsiteY14" fmla="*/ 0 h 1167897"/>
                <a:gd name="connsiteX15" fmla="*/ 336228 w 1466662"/>
                <a:gd name="connsiteY15" fmla="*/ 80798 h 1167897"/>
                <a:gd name="connsiteX16" fmla="*/ 181070 w 1466662"/>
                <a:gd name="connsiteY16" fmla="*/ 280658 h 1167897"/>
                <a:gd name="connsiteX17" fmla="*/ 135802 w 1466662"/>
                <a:gd name="connsiteY17" fmla="*/ 244444 h 1167897"/>
                <a:gd name="connsiteX18" fmla="*/ 72428 w 1466662"/>
                <a:gd name="connsiteY18" fmla="*/ 624689 h 1167897"/>
                <a:gd name="connsiteX19" fmla="*/ 0 w 1466662"/>
                <a:gd name="connsiteY19" fmla="*/ 561315 h 1167897"/>
                <a:gd name="connsiteX20" fmla="*/ 135802 w 1466662"/>
                <a:gd name="connsiteY20" fmla="*/ 1167897 h 1167897"/>
                <a:gd name="connsiteX21" fmla="*/ 181070 w 1466662"/>
                <a:gd name="connsiteY21" fmla="*/ 1032095 h 1167897"/>
                <a:gd name="connsiteX22" fmla="*/ 199177 w 1466662"/>
                <a:gd name="connsiteY22"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03288 w 1466662"/>
                <a:gd name="connsiteY5" fmla="*/ 615636 h 1167897"/>
                <a:gd name="connsiteX6" fmla="*/ 1466662 w 1466662"/>
                <a:gd name="connsiteY6" fmla="*/ 615636 h 1167897"/>
                <a:gd name="connsiteX7" fmla="*/ 1426841 w 1466662"/>
                <a:gd name="connsiteY7" fmla="*/ 466560 h 1167897"/>
                <a:gd name="connsiteX8" fmla="*/ 1348967 w 1466662"/>
                <a:gd name="connsiteY8" fmla="*/ 344032 h 1167897"/>
                <a:gd name="connsiteX9" fmla="*/ 1412341 w 1466662"/>
                <a:gd name="connsiteY9" fmla="*/ 316872 h 1167897"/>
                <a:gd name="connsiteX10" fmla="*/ 1241103 w 1466662"/>
                <a:gd name="connsiteY10" fmla="*/ 161760 h 1167897"/>
                <a:gd name="connsiteX11" fmla="*/ 995882 w 1466662"/>
                <a:gd name="connsiteY11" fmla="*/ 108642 h 1167897"/>
                <a:gd name="connsiteX12" fmla="*/ 1050202 w 1466662"/>
                <a:gd name="connsiteY12" fmla="*/ 36214 h 1167897"/>
                <a:gd name="connsiteX13" fmla="*/ 760091 w 1466662"/>
                <a:gd name="connsiteY13" fmla="*/ 16504 h 1167897"/>
                <a:gd name="connsiteX14" fmla="*/ 516048 w 1466662"/>
                <a:gd name="connsiteY14" fmla="*/ 72428 h 1167897"/>
                <a:gd name="connsiteX15" fmla="*/ 570369 w 1466662"/>
                <a:gd name="connsiteY15" fmla="*/ 0 h 1167897"/>
                <a:gd name="connsiteX16" fmla="*/ 336228 w 1466662"/>
                <a:gd name="connsiteY16" fmla="*/ 80798 h 1167897"/>
                <a:gd name="connsiteX17" fmla="*/ 181070 w 1466662"/>
                <a:gd name="connsiteY17" fmla="*/ 280658 h 1167897"/>
                <a:gd name="connsiteX18" fmla="*/ 135802 w 1466662"/>
                <a:gd name="connsiteY18" fmla="*/ 244444 h 1167897"/>
                <a:gd name="connsiteX19" fmla="*/ 72428 w 1466662"/>
                <a:gd name="connsiteY19" fmla="*/ 624689 h 1167897"/>
                <a:gd name="connsiteX20" fmla="*/ 0 w 1466662"/>
                <a:gd name="connsiteY20" fmla="*/ 561315 h 1167897"/>
                <a:gd name="connsiteX21" fmla="*/ 135802 w 1466662"/>
                <a:gd name="connsiteY21" fmla="*/ 1167897 h 1167897"/>
                <a:gd name="connsiteX22" fmla="*/ 181070 w 1466662"/>
                <a:gd name="connsiteY22" fmla="*/ 1032095 h 1167897"/>
                <a:gd name="connsiteX23" fmla="*/ 199177 w 1466662"/>
                <a:gd name="connsiteY23"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14935 w 1466662"/>
                <a:gd name="connsiteY5" fmla="*/ 823748 h 1167897"/>
                <a:gd name="connsiteX6" fmla="*/ 1403288 w 1466662"/>
                <a:gd name="connsiteY6" fmla="*/ 615636 h 1167897"/>
                <a:gd name="connsiteX7" fmla="*/ 1466662 w 1466662"/>
                <a:gd name="connsiteY7" fmla="*/ 615636 h 1167897"/>
                <a:gd name="connsiteX8" fmla="*/ 1426841 w 1466662"/>
                <a:gd name="connsiteY8" fmla="*/ 466560 h 1167897"/>
                <a:gd name="connsiteX9" fmla="*/ 1348967 w 1466662"/>
                <a:gd name="connsiteY9" fmla="*/ 344032 h 1167897"/>
                <a:gd name="connsiteX10" fmla="*/ 1412341 w 1466662"/>
                <a:gd name="connsiteY10" fmla="*/ 316872 h 1167897"/>
                <a:gd name="connsiteX11" fmla="*/ 1241103 w 1466662"/>
                <a:gd name="connsiteY11" fmla="*/ 161760 h 1167897"/>
                <a:gd name="connsiteX12" fmla="*/ 995882 w 1466662"/>
                <a:gd name="connsiteY12" fmla="*/ 108642 h 1167897"/>
                <a:gd name="connsiteX13" fmla="*/ 1050202 w 1466662"/>
                <a:gd name="connsiteY13" fmla="*/ 36214 h 1167897"/>
                <a:gd name="connsiteX14" fmla="*/ 760091 w 1466662"/>
                <a:gd name="connsiteY14" fmla="*/ 16504 h 1167897"/>
                <a:gd name="connsiteX15" fmla="*/ 516048 w 1466662"/>
                <a:gd name="connsiteY15" fmla="*/ 72428 h 1167897"/>
                <a:gd name="connsiteX16" fmla="*/ 570369 w 1466662"/>
                <a:gd name="connsiteY16" fmla="*/ 0 h 1167897"/>
                <a:gd name="connsiteX17" fmla="*/ 336228 w 1466662"/>
                <a:gd name="connsiteY17" fmla="*/ 80798 h 1167897"/>
                <a:gd name="connsiteX18" fmla="*/ 181070 w 1466662"/>
                <a:gd name="connsiteY18" fmla="*/ 280658 h 1167897"/>
                <a:gd name="connsiteX19" fmla="*/ 135802 w 1466662"/>
                <a:gd name="connsiteY19" fmla="*/ 244444 h 1167897"/>
                <a:gd name="connsiteX20" fmla="*/ 72428 w 1466662"/>
                <a:gd name="connsiteY20" fmla="*/ 624689 h 1167897"/>
                <a:gd name="connsiteX21" fmla="*/ 0 w 1466662"/>
                <a:gd name="connsiteY21" fmla="*/ 561315 h 1167897"/>
                <a:gd name="connsiteX22" fmla="*/ 135802 w 1466662"/>
                <a:gd name="connsiteY22" fmla="*/ 1167897 h 1167897"/>
                <a:gd name="connsiteX23" fmla="*/ 181070 w 1466662"/>
                <a:gd name="connsiteY23" fmla="*/ 1032095 h 1167897"/>
                <a:gd name="connsiteX24" fmla="*/ 199177 w 1466662"/>
                <a:gd name="connsiteY24"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14935 w 1466662"/>
                <a:gd name="connsiteY5" fmla="*/ 823748 h 1167897"/>
                <a:gd name="connsiteX6" fmla="*/ 1403288 w 1466662"/>
                <a:gd name="connsiteY6" fmla="*/ 615636 h 1167897"/>
                <a:gd name="connsiteX7" fmla="*/ 1466662 w 1466662"/>
                <a:gd name="connsiteY7" fmla="*/ 615636 h 1167897"/>
                <a:gd name="connsiteX8" fmla="*/ 1426841 w 1466662"/>
                <a:gd name="connsiteY8" fmla="*/ 466560 h 1167897"/>
                <a:gd name="connsiteX9" fmla="*/ 1348967 w 1466662"/>
                <a:gd name="connsiteY9" fmla="*/ 344032 h 1167897"/>
                <a:gd name="connsiteX10" fmla="*/ 1412341 w 1466662"/>
                <a:gd name="connsiteY10" fmla="*/ 316872 h 1167897"/>
                <a:gd name="connsiteX11" fmla="*/ 1241103 w 1466662"/>
                <a:gd name="connsiteY11" fmla="*/ 161760 h 1167897"/>
                <a:gd name="connsiteX12" fmla="*/ 995882 w 1466662"/>
                <a:gd name="connsiteY12" fmla="*/ 108642 h 1167897"/>
                <a:gd name="connsiteX13" fmla="*/ 1050202 w 1466662"/>
                <a:gd name="connsiteY13" fmla="*/ 36214 h 1167897"/>
                <a:gd name="connsiteX14" fmla="*/ 760091 w 1466662"/>
                <a:gd name="connsiteY14" fmla="*/ 16504 h 1167897"/>
                <a:gd name="connsiteX15" fmla="*/ 516048 w 1466662"/>
                <a:gd name="connsiteY15" fmla="*/ 72428 h 1167897"/>
                <a:gd name="connsiteX16" fmla="*/ 570369 w 1466662"/>
                <a:gd name="connsiteY16" fmla="*/ 0 h 1167897"/>
                <a:gd name="connsiteX17" fmla="*/ 336228 w 1466662"/>
                <a:gd name="connsiteY17" fmla="*/ 80798 h 1167897"/>
                <a:gd name="connsiteX18" fmla="*/ 231453 w 1466662"/>
                <a:gd name="connsiteY18" fmla="*/ 161760 h 1167897"/>
                <a:gd name="connsiteX19" fmla="*/ 181070 w 1466662"/>
                <a:gd name="connsiteY19" fmla="*/ 280658 h 1167897"/>
                <a:gd name="connsiteX20" fmla="*/ 135802 w 1466662"/>
                <a:gd name="connsiteY20" fmla="*/ 244444 h 1167897"/>
                <a:gd name="connsiteX21" fmla="*/ 72428 w 1466662"/>
                <a:gd name="connsiteY21" fmla="*/ 624689 h 1167897"/>
                <a:gd name="connsiteX22" fmla="*/ 0 w 1466662"/>
                <a:gd name="connsiteY22" fmla="*/ 561315 h 1167897"/>
                <a:gd name="connsiteX23" fmla="*/ 135802 w 1466662"/>
                <a:gd name="connsiteY23" fmla="*/ 1167897 h 1167897"/>
                <a:gd name="connsiteX24" fmla="*/ 181070 w 1466662"/>
                <a:gd name="connsiteY24" fmla="*/ 1032095 h 1167897"/>
                <a:gd name="connsiteX25" fmla="*/ 199177 w 1466662"/>
                <a:gd name="connsiteY25"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14935 w 1466662"/>
                <a:gd name="connsiteY5" fmla="*/ 823748 h 1167897"/>
                <a:gd name="connsiteX6" fmla="*/ 1403288 w 1466662"/>
                <a:gd name="connsiteY6" fmla="*/ 615636 h 1167897"/>
                <a:gd name="connsiteX7" fmla="*/ 1466662 w 1466662"/>
                <a:gd name="connsiteY7" fmla="*/ 615636 h 1167897"/>
                <a:gd name="connsiteX8" fmla="*/ 1426841 w 1466662"/>
                <a:gd name="connsiteY8" fmla="*/ 466560 h 1167897"/>
                <a:gd name="connsiteX9" fmla="*/ 1348967 w 1466662"/>
                <a:gd name="connsiteY9" fmla="*/ 344032 h 1167897"/>
                <a:gd name="connsiteX10" fmla="*/ 1412341 w 1466662"/>
                <a:gd name="connsiteY10" fmla="*/ 316872 h 1167897"/>
                <a:gd name="connsiteX11" fmla="*/ 1241103 w 1466662"/>
                <a:gd name="connsiteY11" fmla="*/ 161760 h 1167897"/>
                <a:gd name="connsiteX12" fmla="*/ 995882 w 1466662"/>
                <a:gd name="connsiteY12" fmla="*/ 108642 h 1167897"/>
                <a:gd name="connsiteX13" fmla="*/ 1050202 w 1466662"/>
                <a:gd name="connsiteY13" fmla="*/ 36214 h 1167897"/>
                <a:gd name="connsiteX14" fmla="*/ 760091 w 1466662"/>
                <a:gd name="connsiteY14" fmla="*/ 16504 h 1167897"/>
                <a:gd name="connsiteX15" fmla="*/ 516048 w 1466662"/>
                <a:gd name="connsiteY15" fmla="*/ 72428 h 1167897"/>
                <a:gd name="connsiteX16" fmla="*/ 570369 w 1466662"/>
                <a:gd name="connsiteY16" fmla="*/ 0 h 1167897"/>
                <a:gd name="connsiteX17" fmla="*/ 336228 w 1466662"/>
                <a:gd name="connsiteY17" fmla="*/ 80798 h 1167897"/>
                <a:gd name="connsiteX18" fmla="*/ 231453 w 1466662"/>
                <a:gd name="connsiteY18" fmla="*/ 161760 h 1167897"/>
                <a:gd name="connsiteX19" fmla="*/ 181070 w 1466662"/>
                <a:gd name="connsiteY19" fmla="*/ 280658 h 1167897"/>
                <a:gd name="connsiteX20" fmla="*/ 95321 w 1466662"/>
                <a:gd name="connsiteY20" fmla="*/ 225394 h 1167897"/>
                <a:gd name="connsiteX21" fmla="*/ 72428 w 1466662"/>
                <a:gd name="connsiteY21" fmla="*/ 624689 h 1167897"/>
                <a:gd name="connsiteX22" fmla="*/ 0 w 1466662"/>
                <a:gd name="connsiteY22" fmla="*/ 561315 h 1167897"/>
                <a:gd name="connsiteX23" fmla="*/ 135802 w 1466662"/>
                <a:gd name="connsiteY23" fmla="*/ 1167897 h 1167897"/>
                <a:gd name="connsiteX24" fmla="*/ 181070 w 1466662"/>
                <a:gd name="connsiteY24" fmla="*/ 1032095 h 1167897"/>
                <a:gd name="connsiteX25" fmla="*/ 199177 w 1466662"/>
                <a:gd name="connsiteY25"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14935 w 1466662"/>
                <a:gd name="connsiteY5" fmla="*/ 823748 h 1167897"/>
                <a:gd name="connsiteX6" fmla="*/ 1403288 w 1466662"/>
                <a:gd name="connsiteY6" fmla="*/ 615636 h 1167897"/>
                <a:gd name="connsiteX7" fmla="*/ 1466662 w 1466662"/>
                <a:gd name="connsiteY7" fmla="*/ 615636 h 1167897"/>
                <a:gd name="connsiteX8" fmla="*/ 1426841 w 1466662"/>
                <a:gd name="connsiteY8" fmla="*/ 466560 h 1167897"/>
                <a:gd name="connsiteX9" fmla="*/ 1348967 w 1466662"/>
                <a:gd name="connsiteY9" fmla="*/ 344032 h 1167897"/>
                <a:gd name="connsiteX10" fmla="*/ 1412341 w 1466662"/>
                <a:gd name="connsiteY10" fmla="*/ 316872 h 1167897"/>
                <a:gd name="connsiteX11" fmla="*/ 1241103 w 1466662"/>
                <a:gd name="connsiteY11" fmla="*/ 161760 h 1167897"/>
                <a:gd name="connsiteX12" fmla="*/ 995882 w 1466662"/>
                <a:gd name="connsiteY12" fmla="*/ 108642 h 1167897"/>
                <a:gd name="connsiteX13" fmla="*/ 1050202 w 1466662"/>
                <a:gd name="connsiteY13" fmla="*/ 36214 h 1167897"/>
                <a:gd name="connsiteX14" fmla="*/ 760091 w 1466662"/>
                <a:gd name="connsiteY14" fmla="*/ 16504 h 1167897"/>
                <a:gd name="connsiteX15" fmla="*/ 516048 w 1466662"/>
                <a:gd name="connsiteY15" fmla="*/ 72428 h 1167897"/>
                <a:gd name="connsiteX16" fmla="*/ 570369 w 1466662"/>
                <a:gd name="connsiteY16" fmla="*/ 0 h 1167897"/>
                <a:gd name="connsiteX17" fmla="*/ 336228 w 1466662"/>
                <a:gd name="connsiteY17" fmla="*/ 80798 h 1167897"/>
                <a:gd name="connsiteX18" fmla="*/ 231453 w 1466662"/>
                <a:gd name="connsiteY18" fmla="*/ 161760 h 1167897"/>
                <a:gd name="connsiteX19" fmla="*/ 181070 w 1466662"/>
                <a:gd name="connsiteY19" fmla="*/ 280658 h 1167897"/>
                <a:gd name="connsiteX20" fmla="*/ 95321 w 1466662"/>
                <a:gd name="connsiteY20" fmla="*/ 225394 h 1167897"/>
                <a:gd name="connsiteX21" fmla="*/ 52860 w 1466662"/>
                <a:gd name="connsiteY21" fmla="*/ 409410 h 1167897"/>
                <a:gd name="connsiteX22" fmla="*/ 72428 w 1466662"/>
                <a:gd name="connsiteY22" fmla="*/ 624689 h 1167897"/>
                <a:gd name="connsiteX23" fmla="*/ 0 w 1466662"/>
                <a:gd name="connsiteY23" fmla="*/ 561315 h 1167897"/>
                <a:gd name="connsiteX24" fmla="*/ 135802 w 1466662"/>
                <a:gd name="connsiteY24" fmla="*/ 1167897 h 1167897"/>
                <a:gd name="connsiteX25" fmla="*/ 181070 w 1466662"/>
                <a:gd name="connsiteY25" fmla="*/ 1032095 h 1167897"/>
                <a:gd name="connsiteX26" fmla="*/ 199177 w 1466662"/>
                <a:gd name="connsiteY26" fmla="*/ 534155 h 1167897"/>
                <a:gd name="connsiteX0" fmla="*/ 211083 w 1478568"/>
                <a:gd name="connsiteY0" fmla="*/ 534155 h 1167897"/>
                <a:gd name="connsiteX1" fmla="*/ 745237 w 1478568"/>
                <a:gd name="connsiteY1" fmla="*/ 597529 h 1167897"/>
                <a:gd name="connsiteX2" fmla="*/ 1225071 w 1478568"/>
                <a:gd name="connsiteY2" fmla="*/ 452674 h 1167897"/>
                <a:gd name="connsiteX3" fmla="*/ 1333712 w 1478568"/>
                <a:gd name="connsiteY3" fmla="*/ 950614 h 1167897"/>
                <a:gd name="connsiteX4" fmla="*/ 1388033 w 1478568"/>
                <a:gd name="connsiteY4" fmla="*/ 1095470 h 1167897"/>
                <a:gd name="connsiteX5" fmla="*/ 1426841 w 1478568"/>
                <a:gd name="connsiteY5" fmla="*/ 823748 h 1167897"/>
                <a:gd name="connsiteX6" fmla="*/ 1415194 w 1478568"/>
                <a:gd name="connsiteY6" fmla="*/ 615636 h 1167897"/>
                <a:gd name="connsiteX7" fmla="*/ 1478568 w 1478568"/>
                <a:gd name="connsiteY7" fmla="*/ 615636 h 1167897"/>
                <a:gd name="connsiteX8" fmla="*/ 1438747 w 1478568"/>
                <a:gd name="connsiteY8" fmla="*/ 466560 h 1167897"/>
                <a:gd name="connsiteX9" fmla="*/ 1360873 w 1478568"/>
                <a:gd name="connsiteY9" fmla="*/ 344032 h 1167897"/>
                <a:gd name="connsiteX10" fmla="*/ 1424247 w 1478568"/>
                <a:gd name="connsiteY10" fmla="*/ 316872 h 1167897"/>
                <a:gd name="connsiteX11" fmla="*/ 1253009 w 1478568"/>
                <a:gd name="connsiteY11" fmla="*/ 161760 h 1167897"/>
                <a:gd name="connsiteX12" fmla="*/ 1007788 w 1478568"/>
                <a:gd name="connsiteY12" fmla="*/ 108642 h 1167897"/>
                <a:gd name="connsiteX13" fmla="*/ 1062108 w 1478568"/>
                <a:gd name="connsiteY13" fmla="*/ 36214 h 1167897"/>
                <a:gd name="connsiteX14" fmla="*/ 771997 w 1478568"/>
                <a:gd name="connsiteY14" fmla="*/ 16504 h 1167897"/>
                <a:gd name="connsiteX15" fmla="*/ 527954 w 1478568"/>
                <a:gd name="connsiteY15" fmla="*/ 72428 h 1167897"/>
                <a:gd name="connsiteX16" fmla="*/ 582275 w 1478568"/>
                <a:gd name="connsiteY16" fmla="*/ 0 h 1167897"/>
                <a:gd name="connsiteX17" fmla="*/ 348134 w 1478568"/>
                <a:gd name="connsiteY17" fmla="*/ 80798 h 1167897"/>
                <a:gd name="connsiteX18" fmla="*/ 243359 w 1478568"/>
                <a:gd name="connsiteY18" fmla="*/ 161760 h 1167897"/>
                <a:gd name="connsiteX19" fmla="*/ 192976 w 1478568"/>
                <a:gd name="connsiteY19" fmla="*/ 280658 h 1167897"/>
                <a:gd name="connsiteX20" fmla="*/ 107227 w 1478568"/>
                <a:gd name="connsiteY20" fmla="*/ 225394 h 1167897"/>
                <a:gd name="connsiteX21" fmla="*/ 64766 w 1478568"/>
                <a:gd name="connsiteY21" fmla="*/ 409410 h 1167897"/>
                <a:gd name="connsiteX22" fmla="*/ 84334 w 1478568"/>
                <a:gd name="connsiteY22" fmla="*/ 624689 h 1167897"/>
                <a:gd name="connsiteX23" fmla="*/ 0 w 1478568"/>
                <a:gd name="connsiteY23" fmla="*/ 563696 h 1167897"/>
                <a:gd name="connsiteX24" fmla="*/ 147708 w 1478568"/>
                <a:gd name="connsiteY24" fmla="*/ 1167897 h 1167897"/>
                <a:gd name="connsiteX25" fmla="*/ 192976 w 1478568"/>
                <a:gd name="connsiteY25" fmla="*/ 1032095 h 1167897"/>
                <a:gd name="connsiteX26" fmla="*/ 211083 w 1478568"/>
                <a:gd name="connsiteY26" fmla="*/ 534155 h 1167897"/>
                <a:gd name="connsiteX0" fmla="*/ 211083 w 1478568"/>
                <a:gd name="connsiteY0" fmla="*/ 534155 h 1167897"/>
                <a:gd name="connsiteX1" fmla="*/ 745237 w 1478568"/>
                <a:gd name="connsiteY1" fmla="*/ 597529 h 1167897"/>
                <a:gd name="connsiteX2" fmla="*/ 1225071 w 1478568"/>
                <a:gd name="connsiteY2" fmla="*/ 452674 h 1167897"/>
                <a:gd name="connsiteX3" fmla="*/ 1333712 w 1478568"/>
                <a:gd name="connsiteY3" fmla="*/ 950614 h 1167897"/>
                <a:gd name="connsiteX4" fmla="*/ 1388033 w 1478568"/>
                <a:gd name="connsiteY4" fmla="*/ 1095470 h 1167897"/>
                <a:gd name="connsiteX5" fmla="*/ 1426841 w 1478568"/>
                <a:gd name="connsiteY5" fmla="*/ 823748 h 1167897"/>
                <a:gd name="connsiteX6" fmla="*/ 1415194 w 1478568"/>
                <a:gd name="connsiteY6" fmla="*/ 615636 h 1167897"/>
                <a:gd name="connsiteX7" fmla="*/ 1478568 w 1478568"/>
                <a:gd name="connsiteY7" fmla="*/ 615636 h 1167897"/>
                <a:gd name="connsiteX8" fmla="*/ 1438747 w 1478568"/>
                <a:gd name="connsiteY8" fmla="*/ 466560 h 1167897"/>
                <a:gd name="connsiteX9" fmla="*/ 1360873 w 1478568"/>
                <a:gd name="connsiteY9" fmla="*/ 344032 h 1167897"/>
                <a:gd name="connsiteX10" fmla="*/ 1424247 w 1478568"/>
                <a:gd name="connsiteY10" fmla="*/ 316872 h 1167897"/>
                <a:gd name="connsiteX11" fmla="*/ 1253009 w 1478568"/>
                <a:gd name="connsiteY11" fmla="*/ 161760 h 1167897"/>
                <a:gd name="connsiteX12" fmla="*/ 1007788 w 1478568"/>
                <a:gd name="connsiteY12" fmla="*/ 108642 h 1167897"/>
                <a:gd name="connsiteX13" fmla="*/ 1062108 w 1478568"/>
                <a:gd name="connsiteY13" fmla="*/ 36214 h 1167897"/>
                <a:gd name="connsiteX14" fmla="*/ 771997 w 1478568"/>
                <a:gd name="connsiteY14" fmla="*/ 16504 h 1167897"/>
                <a:gd name="connsiteX15" fmla="*/ 527954 w 1478568"/>
                <a:gd name="connsiteY15" fmla="*/ 72428 h 1167897"/>
                <a:gd name="connsiteX16" fmla="*/ 582275 w 1478568"/>
                <a:gd name="connsiteY16" fmla="*/ 0 h 1167897"/>
                <a:gd name="connsiteX17" fmla="*/ 348134 w 1478568"/>
                <a:gd name="connsiteY17" fmla="*/ 80798 h 1167897"/>
                <a:gd name="connsiteX18" fmla="*/ 243359 w 1478568"/>
                <a:gd name="connsiteY18" fmla="*/ 161760 h 1167897"/>
                <a:gd name="connsiteX19" fmla="*/ 192976 w 1478568"/>
                <a:gd name="connsiteY19" fmla="*/ 280658 h 1167897"/>
                <a:gd name="connsiteX20" fmla="*/ 107227 w 1478568"/>
                <a:gd name="connsiteY20" fmla="*/ 225394 h 1167897"/>
                <a:gd name="connsiteX21" fmla="*/ 64766 w 1478568"/>
                <a:gd name="connsiteY21" fmla="*/ 409410 h 1167897"/>
                <a:gd name="connsiteX22" fmla="*/ 55759 w 1478568"/>
                <a:gd name="connsiteY22" fmla="*/ 596114 h 1167897"/>
                <a:gd name="connsiteX23" fmla="*/ 0 w 1478568"/>
                <a:gd name="connsiteY23" fmla="*/ 563696 h 1167897"/>
                <a:gd name="connsiteX24" fmla="*/ 147708 w 1478568"/>
                <a:gd name="connsiteY24" fmla="*/ 1167897 h 1167897"/>
                <a:gd name="connsiteX25" fmla="*/ 192976 w 1478568"/>
                <a:gd name="connsiteY25" fmla="*/ 1032095 h 1167897"/>
                <a:gd name="connsiteX26" fmla="*/ 211083 w 1478568"/>
                <a:gd name="connsiteY26" fmla="*/ 534155 h 1167897"/>
                <a:gd name="connsiteX0" fmla="*/ 211083 w 1478568"/>
                <a:gd name="connsiteY0" fmla="*/ 534155 h 1167897"/>
                <a:gd name="connsiteX1" fmla="*/ 745237 w 1478568"/>
                <a:gd name="connsiteY1" fmla="*/ 597529 h 1167897"/>
                <a:gd name="connsiteX2" fmla="*/ 1225071 w 1478568"/>
                <a:gd name="connsiteY2" fmla="*/ 452674 h 1167897"/>
                <a:gd name="connsiteX3" fmla="*/ 1333712 w 1478568"/>
                <a:gd name="connsiteY3" fmla="*/ 950614 h 1167897"/>
                <a:gd name="connsiteX4" fmla="*/ 1388033 w 1478568"/>
                <a:gd name="connsiteY4" fmla="*/ 1095470 h 1167897"/>
                <a:gd name="connsiteX5" fmla="*/ 1426841 w 1478568"/>
                <a:gd name="connsiteY5" fmla="*/ 823748 h 1167897"/>
                <a:gd name="connsiteX6" fmla="*/ 1415194 w 1478568"/>
                <a:gd name="connsiteY6" fmla="*/ 615636 h 1167897"/>
                <a:gd name="connsiteX7" fmla="*/ 1478568 w 1478568"/>
                <a:gd name="connsiteY7" fmla="*/ 615636 h 1167897"/>
                <a:gd name="connsiteX8" fmla="*/ 1438747 w 1478568"/>
                <a:gd name="connsiteY8" fmla="*/ 466560 h 1167897"/>
                <a:gd name="connsiteX9" fmla="*/ 1360873 w 1478568"/>
                <a:gd name="connsiteY9" fmla="*/ 344032 h 1167897"/>
                <a:gd name="connsiteX10" fmla="*/ 1424247 w 1478568"/>
                <a:gd name="connsiteY10" fmla="*/ 316872 h 1167897"/>
                <a:gd name="connsiteX11" fmla="*/ 1253009 w 1478568"/>
                <a:gd name="connsiteY11" fmla="*/ 161760 h 1167897"/>
                <a:gd name="connsiteX12" fmla="*/ 1007788 w 1478568"/>
                <a:gd name="connsiteY12" fmla="*/ 108642 h 1167897"/>
                <a:gd name="connsiteX13" fmla="*/ 1062108 w 1478568"/>
                <a:gd name="connsiteY13" fmla="*/ 36214 h 1167897"/>
                <a:gd name="connsiteX14" fmla="*/ 771997 w 1478568"/>
                <a:gd name="connsiteY14" fmla="*/ 16504 h 1167897"/>
                <a:gd name="connsiteX15" fmla="*/ 527954 w 1478568"/>
                <a:gd name="connsiteY15" fmla="*/ 72428 h 1167897"/>
                <a:gd name="connsiteX16" fmla="*/ 582275 w 1478568"/>
                <a:gd name="connsiteY16" fmla="*/ 0 h 1167897"/>
                <a:gd name="connsiteX17" fmla="*/ 348134 w 1478568"/>
                <a:gd name="connsiteY17" fmla="*/ 80798 h 1167897"/>
                <a:gd name="connsiteX18" fmla="*/ 243359 w 1478568"/>
                <a:gd name="connsiteY18" fmla="*/ 161760 h 1167897"/>
                <a:gd name="connsiteX19" fmla="*/ 192976 w 1478568"/>
                <a:gd name="connsiteY19" fmla="*/ 280658 h 1167897"/>
                <a:gd name="connsiteX20" fmla="*/ 107227 w 1478568"/>
                <a:gd name="connsiteY20" fmla="*/ 225394 h 1167897"/>
                <a:gd name="connsiteX21" fmla="*/ 64766 w 1478568"/>
                <a:gd name="connsiteY21" fmla="*/ 409410 h 1167897"/>
                <a:gd name="connsiteX22" fmla="*/ 55759 w 1478568"/>
                <a:gd name="connsiteY22" fmla="*/ 596114 h 1167897"/>
                <a:gd name="connsiteX23" fmla="*/ 0 w 1478568"/>
                <a:gd name="connsiteY23" fmla="*/ 563696 h 1167897"/>
                <a:gd name="connsiteX24" fmla="*/ 24284 w 1478568"/>
                <a:gd name="connsiteY24" fmla="*/ 880898 h 1167897"/>
                <a:gd name="connsiteX25" fmla="*/ 147708 w 1478568"/>
                <a:gd name="connsiteY25" fmla="*/ 1167897 h 1167897"/>
                <a:gd name="connsiteX26" fmla="*/ 192976 w 1478568"/>
                <a:gd name="connsiteY26" fmla="*/ 1032095 h 1167897"/>
                <a:gd name="connsiteX27" fmla="*/ 211083 w 1478568"/>
                <a:gd name="connsiteY27" fmla="*/ 534155 h 1167897"/>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38609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38609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38609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8107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6093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6093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6093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315793 w 1583278"/>
                <a:gd name="connsiteY0" fmla="*/ 543680 h 1380181"/>
                <a:gd name="connsiteX1" fmla="*/ 849947 w 1583278"/>
                <a:gd name="connsiteY1" fmla="*/ 607054 h 1380181"/>
                <a:gd name="connsiteX2" fmla="*/ 1329781 w 1583278"/>
                <a:gd name="connsiteY2" fmla="*/ 462199 h 1380181"/>
                <a:gd name="connsiteX3" fmla="*/ 1433659 w 1583278"/>
                <a:gd name="connsiteY3" fmla="*/ 955376 h 1380181"/>
                <a:gd name="connsiteX4" fmla="*/ 1492743 w 1583278"/>
                <a:gd name="connsiteY4" fmla="*/ 1104995 h 1380181"/>
                <a:gd name="connsiteX5" fmla="*/ 1531551 w 1583278"/>
                <a:gd name="connsiteY5" fmla="*/ 833273 h 1380181"/>
                <a:gd name="connsiteX6" fmla="*/ 1519904 w 1583278"/>
                <a:gd name="connsiteY6" fmla="*/ 625161 h 1380181"/>
                <a:gd name="connsiteX7" fmla="*/ 1583278 w 1583278"/>
                <a:gd name="connsiteY7" fmla="*/ 625161 h 1380181"/>
                <a:gd name="connsiteX8" fmla="*/ 1543457 w 1583278"/>
                <a:gd name="connsiteY8" fmla="*/ 476085 h 1380181"/>
                <a:gd name="connsiteX9" fmla="*/ 1465583 w 1583278"/>
                <a:gd name="connsiteY9" fmla="*/ 353557 h 1380181"/>
                <a:gd name="connsiteX10" fmla="*/ 1528957 w 1583278"/>
                <a:gd name="connsiteY10" fmla="*/ 326397 h 1380181"/>
                <a:gd name="connsiteX11" fmla="*/ 1357719 w 1583278"/>
                <a:gd name="connsiteY11" fmla="*/ 171285 h 1380181"/>
                <a:gd name="connsiteX12" fmla="*/ 1112498 w 1583278"/>
                <a:gd name="connsiteY12" fmla="*/ 118167 h 1380181"/>
                <a:gd name="connsiteX13" fmla="*/ 1166818 w 1583278"/>
                <a:gd name="connsiteY13" fmla="*/ 45739 h 1380181"/>
                <a:gd name="connsiteX14" fmla="*/ 876707 w 1583278"/>
                <a:gd name="connsiteY14" fmla="*/ 26029 h 1380181"/>
                <a:gd name="connsiteX15" fmla="*/ 632664 w 1583278"/>
                <a:gd name="connsiteY15" fmla="*/ 81953 h 1380181"/>
                <a:gd name="connsiteX16" fmla="*/ 675079 w 1583278"/>
                <a:gd name="connsiteY16" fmla="*/ 0 h 1380181"/>
                <a:gd name="connsiteX17" fmla="*/ 443319 w 1583278"/>
                <a:gd name="connsiteY17" fmla="*/ 90323 h 1380181"/>
                <a:gd name="connsiteX18" fmla="*/ 348069 w 1583278"/>
                <a:gd name="connsiteY18" fmla="*/ 171285 h 1380181"/>
                <a:gd name="connsiteX19" fmla="*/ 278636 w 1583278"/>
                <a:gd name="connsiteY19" fmla="*/ 287801 h 1380181"/>
                <a:gd name="connsiteX20" fmla="*/ 211937 w 1583278"/>
                <a:gd name="connsiteY20" fmla="*/ 234919 h 1380181"/>
                <a:gd name="connsiteX21" fmla="*/ 169476 w 1583278"/>
                <a:gd name="connsiteY21" fmla="*/ 418935 h 1380181"/>
                <a:gd name="connsiteX22" fmla="*/ 160469 w 1583278"/>
                <a:gd name="connsiteY22" fmla="*/ 605639 h 1380181"/>
                <a:gd name="connsiteX23" fmla="*/ 104710 w 1583278"/>
                <a:gd name="connsiteY23" fmla="*/ 573221 h 1380181"/>
                <a:gd name="connsiteX24" fmla="*/ 128994 w 1583278"/>
                <a:gd name="connsiteY24" fmla="*/ 890423 h 1380181"/>
                <a:gd name="connsiteX25" fmla="*/ 6855 w 1583278"/>
                <a:gd name="connsiteY25" fmla="*/ 1380181 h 1380181"/>
                <a:gd name="connsiteX26" fmla="*/ 266730 w 1583278"/>
                <a:gd name="connsiteY26" fmla="*/ 1039239 h 1380181"/>
                <a:gd name="connsiteX27" fmla="*/ 315793 w 1583278"/>
                <a:gd name="connsiteY27" fmla="*/ 543680 h 1380181"/>
                <a:gd name="connsiteX0" fmla="*/ 315793 w 1583278"/>
                <a:gd name="connsiteY0" fmla="*/ 543680 h 1380181"/>
                <a:gd name="connsiteX1" fmla="*/ 849947 w 1583278"/>
                <a:gd name="connsiteY1" fmla="*/ 607054 h 1380181"/>
                <a:gd name="connsiteX2" fmla="*/ 1329781 w 1583278"/>
                <a:gd name="connsiteY2" fmla="*/ 462199 h 1380181"/>
                <a:gd name="connsiteX3" fmla="*/ 1433659 w 1583278"/>
                <a:gd name="connsiteY3" fmla="*/ 955376 h 1380181"/>
                <a:gd name="connsiteX4" fmla="*/ 1492743 w 1583278"/>
                <a:gd name="connsiteY4" fmla="*/ 1104995 h 1380181"/>
                <a:gd name="connsiteX5" fmla="*/ 1531551 w 1583278"/>
                <a:gd name="connsiteY5" fmla="*/ 833273 h 1380181"/>
                <a:gd name="connsiteX6" fmla="*/ 1519904 w 1583278"/>
                <a:gd name="connsiteY6" fmla="*/ 625161 h 1380181"/>
                <a:gd name="connsiteX7" fmla="*/ 1583278 w 1583278"/>
                <a:gd name="connsiteY7" fmla="*/ 625161 h 1380181"/>
                <a:gd name="connsiteX8" fmla="*/ 1543457 w 1583278"/>
                <a:gd name="connsiteY8" fmla="*/ 476085 h 1380181"/>
                <a:gd name="connsiteX9" fmla="*/ 1465583 w 1583278"/>
                <a:gd name="connsiteY9" fmla="*/ 353557 h 1380181"/>
                <a:gd name="connsiteX10" fmla="*/ 1528957 w 1583278"/>
                <a:gd name="connsiteY10" fmla="*/ 326397 h 1380181"/>
                <a:gd name="connsiteX11" fmla="*/ 1357719 w 1583278"/>
                <a:gd name="connsiteY11" fmla="*/ 171285 h 1380181"/>
                <a:gd name="connsiteX12" fmla="*/ 1112498 w 1583278"/>
                <a:gd name="connsiteY12" fmla="*/ 118167 h 1380181"/>
                <a:gd name="connsiteX13" fmla="*/ 1166818 w 1583278"/>
                <a:gd name="connsiteY13" fmla="*/ 45739 h 1380181"/>
                <a:gd name="connsiteX14" fmla="*/ 876707 w 1583278"/>
                <a:gd name="connsiteY14" fmla="*/ 26029 h 1380181"/>
                <a:gd name="connsiteX15" fmla="*/ 632664 w 1583278"/>
                <a:gd name="connsiteY15" fmla="*/ 81953 h 1380181"/>
                <a:gd name="connsiteX16" fmla="*/ 675079 w 1583278"/>
                <a:gd name="connsiteY16" fmla="*/ 0 h 1380181"/>
                <a:gd name="connsiteX17" fmla="*/ 443319 w 1583278"/>
                <a:gd name="connsiteY17" fmla="*/ 90323 h 1380181"/>
                <a:gd name="connsiteX18" fmla="*/ 348069 w 1583278"/>
                <a:gd name="connsiteY18" fmla="*/ 171285 h 1380181"/>
                <a:gd name="connsiteX19" fmla="*/ 278636 w 1583278"/>
                <a:gd name="connsiteY19" fmla="*/ 287801 h 1380181"/>
                <a:gd name="connsiteX20" fmla="*/ 211937 w 1583278"/>
                <a:gd name="connsiteY20" fmla="*/ 234919 h 1380181"/>
                <a:gd name="connsiteX21" fmla="*/ 169476 w 1583278"/>
                <a:gd name="connsiteY21" fmla="*/ 418935 h 1380181"/>
                <a:gd name="connsiteX22" fmla="*/ 160469 w 1583278"/>
                <a:gd name="connsiteY22" fmla="*/ 605639 h 1380181"/>
                <a:gd name="connsiteX23" fmla="*/ 104710 w 1583278"/>
                <a:gd name="connsiteY23" fmla="*/ 573221 h 1380181"/>
                <a:gd name="connsiteX24" fmla="*/ 128994 w 1583278"/>
                <a:gd name="connsiteY24" fmla="*/ 890423 h 1380181"/>
                <a:gd name="connsiteX25" fmla="*/ 6855 w 1583278"/>
                <a:gd name="connsiteY25" fmla="*/ 1380181 h 1380181"/>
                <a:gd name="connsiteX26" fmla="*/ 195452 w 1583278"/>
                <a:gd name="connsiteY26" fmla="*/ 1345697 h 1380181"/>
                <a:gd name="connsiteX27" fmla="*/ 315793 w 1583278"/>
                <a:gd name="connsiteY27" fmla="*/ 543680 h 1380181"/>
                <a:gd name="connsiteX0" fmla="*/ 315793 w 1583278"/>
                <a:gd name="connsiteY0" fmla="*/ 543680 h 1380181"/>
                <a:gd name="connsiteX1" fmla="*/ 849947 w 1583278"/>
                <a:gd name="connsiteY1" fmla="*/ 607054 h 1380181"/>
                <a:gd name="connsiteX2" fmla="*/ 1329781 w 1583278"/>
                <a:gd name="connsiteY2" fmla="*/ 462199 h 1380181"/>
                <a:gd name="connsiteX3" fmla="*/ 1433659 w 1583278"/>
                <a:gd name="connsiteY3" fmla="*/ 955376 h 1380181"/>
                <a:gd name="connsiteX4" fmla="*/ 1492743 w 1583278"/>
                <a:gd name="connsiteY4" fmla="*/ 1104995 h 1380181"/>
                <a:gd name="connsiteX5" fmla="*/ 1531551 w 1583278"/>
                <a:gd name="connsiteY5" fmla="*/ 833273 h 1380181"/>
                <a:gd name="connsiteX6" fmla="*/ 1519904 w 1583278"/>
                <a:gd name="connsiteY6" fmla="*/ 625161 h 1380181"/>
                <a:gd name="connsiteX7" fmla="*/ 1583278 w 1583278"/>
                <a:gd name="connsiteY7" fmla="*/ 625161 h 1380181"/>
                <a:gd name="connsiteX8" fmla="*/ 1543457 w 1583278"/>
                <a:gd name="connsiteY8" fmla="*/ 476085 h 1380181"/>
                <a:gd name="connsiteX9" fmla="*/ 1465583 w 1583278"/>
                <a:gd name="connsiteY9" fmla="*/ 353557 h 1380181"/>
                <a:gd name="connsiteX10" fmla="*/ 1528957 w 1583278"/>
                <a:gd name="connsiteY10" fmla="*/ 326397 h 1380181"/>
                <a:gd name="connsiteX11" fmla="*/ 1357719 w 1583278"/>
                <a:gd name="connsiteY11" fmla="*/ 171285 h 1380181"/>
                <a:gd name="connsiteX12" fmla="*/ 1112498 w 1583278"/>
                <a:gd name="connsiteY12" fmla="*/ 118167 h 1380181"/>
                <a:gd name="connsiteX13" fmla="*/ 1166818 w 1583278"/>
                <a:gd name="connsiteY13" fmla="*/ 45739 h 1380181"/>
                <a:gd name="connsiteX14" fmla="*/ 876707 w 1583278"/>
                <a:gd name="connsiteY14" fmla="*/ 26029 h 1380181"/>
                <a:gd name="connsiteX15" fmla="*/ 632664 w 1583278"/>
                <a:gd name="connsiteY15" fmla="*/ 81953 h 1380181"/>
                <a:gd name="connsiteX16" fmla="*/ 675079 w 1583278"/>
                <a:gd name="connsiteY16" fmla="*/ 0 h 1380181"/>
                <a:gd name="connsiteX17" fmla="*/ 443319 w 1583278"/>
                <a:gd name="connsiteY17" fmla="*/ 90323 h 1380181"/>
                <a:gd name="connsiteX18" fmla="*/ 348069 w 1583278"/>
                <a:gd name="connsiteY18" fmla="*/ 171285 h 1380181"/>
                <a:gd name="connsiteX19" fmla="*/ 278636 w 1583278"/>
                <a:gd name="connsiteY19" fmla="*/ 287801 h 1380181"/>
                <a:gd name="connsiteX20" fmla="*/ 211937 w 1583278"/>
                <a:gd name="connsiteY20" fmla="*/ 234919 h 1380181"/>
                <a:gd name="connsiteX21" fmla="*/ 169476 w 1583278"/>
                <a:gd name="connsiteY21" fmla="*/ 418935 h 1380181"/>
                <a:gd name="connsiteX22" fmla="*/ 160469 w 1583278"/>
                <a:gd name="connsiteY22" fmla="*/ 605639 h 1380181"/>
                <a:gd name="connsiteX23" fmla="*/ 104710 w 1583278"/>
                <a:gd name="connsiteY23" fmla="*/ 573221 h 1380181"/>
                <a:gd name="connsiteX24" fmla="*/ 128994 w 1583278"/>
                <a:gd name="connsiteY24" fmla="*/ 890423 h 1380181"/>
                <a:gd name="connsiteX25" fmla="*/ 6855 w 1583278"/>
                <a:gd name="connsiteY25" fmla="*/ 1380181 h 1380181"/>
                <a:gd name="connsiteX26" fmla="*/ 195452 w 1583278"/>
                <a:gd name="connsiteY26" fmla="*/ 1345697 h 1380181"/>
                <a:gd name="connsiteX27" fmla="*/ 315793 w 1583278"/>
                <a:gd name="connsiteY27" fmla="*/ 543680 h 1380181"/>
                <a:gd name="connsiteX0" fmla="*/ 315793 w 1583278"/>
                <a:gd name="connsiteY0" fmla="*/ 543680 h 1419291"/>
                <a:gd name="connsiteX1" fmla="*/ 849947 w 1583278"/>
                <a:gd name="connsiteY1" fmla="*/ 607054 h 1419291"/>
                <a:gd name="connsiteX2" fmla="*/ 1329781 w 1583278"/>
                <a:gd name="connsiteY2" fmla="*/ 462199 h 1419291"/>
                <a:gd name="connsiteX3" fmla="*/ 1433659 w 1583278"/>
                <a:gd name="connsiteY3" fmla="*/ 955376 h 1419291"/>
                <a:gd name="connsiteX4" fmla="*/ 1492743 w 1583278"/>
                <a:gd name="connsiteY4" fmla="*/ 1104995 h 1419291"/>
                <a:gd name="connsiteX5" fmla="*/ 1531551 w 1583278"/>
                <a:gd name="connsiteY5" fmla="*/ 833273 h 1419291"/>
                <a:gd name="connsiteX6" fmla="*/ 1519904 w 1583278"/>
                <a:gd name="connsiteY6" fmla="*/ 625161 h 1419291"/>
                <a:gd name="connsiteX7" fmla="*/ 1583278 w 1583278"/>
                <a:gd name="connsiteY7" fmla="*/ 625161 h 1419291"/>
                <a:gd name="connsiteX8" fmla="*/ 1543457 w 1583278"/>
                <a:gd name="connsiteY8" fmla="*/ 476085 h 1419291"/>
                <a:gd name="connsiteX9" fmla="*/ 1465583 w 1583278"/>
                <a:gd name="connsiteY9" fmla="*/ 353557 h 1419291"/>
                <a:gd name="connsiteX10" fmla="*/ 1528957 w 1583278"/>
                <a:gd name="connsiteY10" fmla="*/ 326397 h 1419291"/>
                <a:gd name="connsiteX11" fmla="*/ 1357719 w 1583278"/>
                <a:gd name="connsiteY11" fmla="*/ 171285 h 1419291"/>
                <a:gd name="connsiteX12" fmla="*/ 1112498 w 1583278"/>
                <a:gd name="connsiteY12" fmla="*/ 118167 h 1419291"/>
                <a:gd name="connsiteX13" fmla="*/ 1166818 w 1583278"/>
                <a:gd name="connsiteY13" fmla="*/ 45739 h 1419291"/>
                <a:gd name="connsiteX14" fmla="*/ 876707 w 1583278"/>
                <a:gd name="connsiteY14" fmla="*/ 26029 h 1419291"/>
                <a:gd name="connsiteX15" fmla="*/ 632664 w 1583278"/>
                <a:gd name="connsiteY15" fmla="*/ 81953 h 1419291"/>
                <a:gd name="connsiteX16" fmla="*/ 675079 w 1583278"/>
                <a:gd name="connsiteY16" fmla="*/ 0 h 1419291"/>
                <a:gd name="connsiteX17" fmla="*/ 443319 w 1583278"/>
                <a:gd name="connsiteY17" fmla="*/ 90323 h 1419291"/>
                <a:gd name="connsiteX18" fmla="*/ 348069 w 1583278"/>
                <a:gd name="connsiteY18" fmla="*/ 171285 h 1419291"/>
                <a:gd name="connsiteX19" fmla="*/ 278636 w 1583278"/>
                <a:gd name="connsiteY19" fmla="*/ 287801 h 1419291"/>
                <a:gd name="connsiteX20" fmla="*/ 211937 w 1583278"/>
                <a:gd name="connsiteY20" fmla="*/ 234919 h 1419291"/>
                <a:gd name="connsiteX21" fmla="*/ 169476 w 1583278"/>
                <a:gd name="connsiteY21" fmla="*/ 418935 h 1419291"/>
                <a:gd name="connsiteX22" fmla="*/ 160469 w 1583278"/>
                <a:gd name="connsiteY22" fmla="*/ 605639 h 1419291"/>
                <a:gd name="connsiteX23" fmla="*/ 104710 w 1583278"/>
                <a:gd name="connsiteY23" fmla="*/ 573221 h 1419291"/>
                <a:gd name="connsiteX24" fmla="*/ 128994 w 1583278"/>
                <a:gd name="connsiteY24" fmla="*/ 890423 h 1419291"/>
                <a:gd name="connsiteX25" fmla="*/ 6855 w 1583278"/>
                <a:gd name="connsiteY25" fmla="*/ 1380181 h 1419291"/>
                <a:gd name="connsiteX26" fmla="*/ 150844 w 1583278"/>
                <a:gd name="connsiteY26" fmla="*/ 1393330 h 1419291"/>
                <a:gd name="connsiteX27" fmla="*/ 195452 w 1583278"/>
                <a:gd name="connsiteY27" fmla="*/ 1345697 h 1419291"/>
                <a:gd name="connsiteX28" fmla="*/ 315793 w 1583278"/>
                <a:gd name="connsiteY28" fmla="*/ 543680 h 1419291"/>
                <a:gd name="connsiteX0" fmla="*/ 240415 w 1507900"/>
                <a:gd name="connsiteY0" fmla="*/ 543680 h 1445363"/>
                <a:gd name="connsiteX1" fmla="*/ 774569 w 1507900"/>
                <a:gd name="connsiteY1" fmla="*/ 607054 h 1445363"/>
                <a:gd name="connsiteX2" fmla="*/ 1254403 w 1507900"/>
                <a:gd name="connsiteY2" fmla="*/ 462199 h 1445363"/>
                <a:gd name="connsiteX3" fmla="*/ 1358281 w 1507900"/>
                <a:gd name="connsiteY3" fmla="*/ 955376 h 1445363"/>
                <a:gd name="connsiteX4" fmla="*/ 1417365 w 1507900"/>
                <a:gd name="connsiteY4" fmla="*/ 1104995 h 1445363"/>
                <a:gd name="connsiteX5" fmla="*/ 1456173 w 1507900"/>
                <a:gd name="connsiteY5" fmla="*/ 833273 h 1445363"/>
                <a:gd name="connsiteX6" fmla="*/ 1444526 w 1507900"/>
                <a:gd name="connsiteY6" fmla="*/ 625161 h 1445363"/>
                <a:gd name="connsiteX7" fmla="*/ 1507900 w 1507900"/>
                <a:gd name="connsiteY7" fmla="*/ 625161 h 1445363"/>
                <a:gd name="connsiteX8" fmla="*/ 1468079 w 1507900"/>
                <a:gd name="connsiteY8" fmla="*/ 476085 h 1445363"/>
                <a:gd name="connsiteX9" fmla="*/ 1390205 w 1507900"/>
                <a:gd name="connsiteY9" fmla="*/ 353557 h 1445363"/>
                <a:gd name="connsiteX10" fmla="*/ 1453579 w 1507900"/>
                <a:gd name="connsiteY10" fmla="*/ 326397 h 1445363"/>
                <a:gd name="connsiteX11" fmla="*/ 1282341 w 1507900"/>
                <a:gd name="connsiteY11" fmla="*/ 171285 h 1445363"/>
                <a:gd name="connsiteX12" fmla="*/ 1037120 w 1507900"/>
                <a:gd name="connsiteY12" fmla="*/ 118167 h 1445363"/>
                <a:gd name="connsiteX13" fmla="*/ 1091440 w 1507900"/>
                <a:gd name="connsiteY13" fmla="*/ 45739 h 1445363"/>
                <a:gd name="connsiteX14" fmla="*/ 801329 w 1507900"/>
                <a:gd name="connsiteY14" fmla="*/ 26029 h 1445363"/>
                <a:gd name="connsiteX15" fmla="*/ 557286 w 1507900"/>
                <a:gd name="connsiteY15" fmla="*/ 81953 h 1445363"/>
                <a:gd name="connsiteX16" fmla="*/ 599701 w 1507900"/>
                <a:gd name="connsiteY16" fmla="*/ 0 h 1445363"/>
                <a:gd name="connsiteX17" fmla="*/ 367941 w 1507900"/>
                <a:gd name="connsiteY17" fmla="*/ 90323 h 1445363"/>
                <a:gd name="connsiteX18" fmla="*/ 272691 w 1507900"/>
                <a:gd name="connsiteY18" fmla="*/ 171285 h 1445363"/>
                <a:gd name="connsiteX19" fmla="*/ 203258 w 1507900"/>
                <a:gd name="connsiteY19" fmla="*/ 287801 h 1445363"/>
                <a:gd name="connsiteX20" fmla="*/ 136559 w 1507900"/>
                <a:gd name="connsiteY20" fmla="*/ 234919 h 1445363"/>
                <a:gd name="connsiteX21" fmla="*/ 94098 w 1507900"/>
                <a:gd name="connsiteY21" fmla="*/ 418935 h 1445363"/>
                <a:gd name="connsiteX22" fmla="*/ 85091 w 1507900"/>
                <a:gd name="connsiteY22" fmla="*/ 605639 h 1445363"/>
                <a:gd name="connsiteX23" fmla="*/ 29332 w 1507900"/>
                <a:gd name="connsiteY23" fmla="*/ 573221 h 1445363"/>
                <a:gd name="connsiteX24" fmla="*/ 53616 w 1507900"/>
                <a:gd name="connsiteY24" fmla="*/ 890423 h 1445363"/>
                <a:gd name="connsiteX25" fmla="*/ 10674 w 1507900"/>
                <a:gd name="connsiteY25" fmla="*/ 1415541 h 1445363"/>
                <a:gd name="connsiteX26" fmla="*/ 75466 w 1507900"/>
                <a:gd name="connsiteY26" fmla="*/ 1393330 h 1445363"/>
                <a:gd name="connsiteX27" fmla="*/ 120074 w 1507900"/>
                <a:gd name="connsiteY27" fmla="*/ 1345697 h 1445363"/>
                <a:gd name="connsiteX28" fmla="*/ 240415 w 1507900"/>
                <a:gd name="connsiteY28" fmla="*/ 543680 h 1445363"/>
                <a:gd name="connsiteX0" fmla="*/ 240415 w 1507900"/>
                <a:gd name="connsiteY0" fmla="*/ 543680 h 1445363"/>
                <a:gd name="connsiteX1" fmla="*/ 774569 w 1507900"/>
                <a:gd name="connsiteY1" fmla="*/ 607054 h 1445363"/>
                <a:gd name="connsiteX2" fmla="*/ 1254403 w 1507900"/>
                <a:gd name="connsiteY2" fmla="*/ 462199 h 1445363"/>
                <a:gd name="connsiteX3" fmla="*/ 1358281 w 1507900"/>
                <a:gd name="connsiteY3" fmla="*/ 955376 h 1445363"/>
                <a:gd name="connsiteX4" fmla="*/ 1449045 w 1507900"/>
                <a:gd name="connsiteY4" fmla="*/ 1234651 h 1445363"/>
                <a:gd name="connsiteX5" fmla="*/ 1456173 w 1507900"/>
                <a:gd name="connsiteY5" fmla="*/ 833273 h 1445363"/>
                <a:gd name="connsiteX6" fmla="*/ 1444526 w 1507900"/>
                <a:gd name="connsiteY6" fmla="*/ 625161 h 1445363"/>
                <a:gd name="connsiteX7" fmla="*/ 1507900 w 1507900"/>
                <a:gd name="connsiteY7" fmla="*/ 625161 h 1445363"/>
                <a:gd name="connsiteX8" fmla="*/ 1468079 w 1507900"/>
                <a:gd name="connsiteY8" fmla="*/ 476085 h 1445363"/>
                <a:gd name="connsiteX9" fmla="*/ 1390205 w 1507900"/>
                <a:gd name="connsiteY9" fmla="*/ 353557 h 1445363"/>
                <a:gd name="connsiteX10" fmla="*/ 1453579 w 1507900"/>
                <a:gd name="connsiteY10" fmla="*/ 326397 h 1445363"/>
                <a:gd name="connsiteX11" fmla="*/ 1282341 w 1507900"/>
                <a:gd name="connsiteY11" fmla="*/ 171285 h 1445363"/>
                <a:gd name="connsiteX12" fmla="*/ 1037120 w 1507900"/>
                <a:gd name="connsiteY12" fmla="*/ 118167 h 1445363"/>
                <a:gd name="connsiteX13" fmla="*/ 1091440 w 1507900"/>
                <a:gd name="connsiteY13" fmla="*/ 45739 h 1445363"/>
                <a:gd name="connsiteX14" fmla="*/ 801329 w 1507900"/>
                <a:gd name="connsiteY14" fmla="*/ 26029 h 1445363"/>
                <a:gd name="connsiteX15" fmla="*/ 557286 w 1507900"/>
                <a:gd name="connsiteY15" fmla="*/ 81953 h 1445363"/>
                <a:gd name="connsiteX16" fmla="*/ 599701 w 1507900"/>
                <a:gd name="connsiteY16" fmla="*/ 0 h 1445363"/>
                <a:gd name="connsiteX17" fmla="*/ 367941 w 1507900"/>
                <a:gd name="connsiteY17" fmla="*/ 90323 h 1445363"/>
                <a:gd name="connsiteX18" fmla="*/ 272691 w 1507900"/>
                <a:gd name="connsiteY18" fmla="*/ 171285 h 1445363"/>
                <a:gd name="connsiteX19" fmla="*/ 203258 w 1507900"/>
                <a:gd name="connsiteY19" fmla="*/ 287801 h 1445363"/>
                <a:gd name="connsiteX20" fmla="*/ 136559 w 1507900"/>
                <a:gd name="connsiteY20" fmla="*/ 234919 h 1445363"/>
                <a:gd name="connsiteX21" fmla="*/ 94098 w 1507900"/>
                <a:gd name="connsiteY21" fmla="*/ 418935 h 1445363"/>
                <a:gd name="connsiteX22" fmla="*/ 85091 w 1507900"/>
                <a:gd name="connsiteY22" fmla="*/ 605639 h 1445363"/>
                <a:gd name="connsiteX23" fmla="*/ 29332 w 1507900"/>
                <a:gd name="connsiteY23" fmla="*/ 573221 h 1445363"/>
                <a:gd name="connsiteX24" fmla="*/ 53616 w 1507900"/>
                <a:gd name="connsiteY24" fmla="*/ 890423 h 1445363"/>
                <a:gd name="connsiteX25" fmla="*/ 10674 w 1507900"/>
                <a:gd name="connsiteY25" fmla="*/ 1415541 h 1445363"/>
                <a:gd name="connsiteX26" fmla="*/ 75466 w 1507900"/>
                <a:gd name="connsiteY26" fmla="*/ 1393330 h 1445363"/>
                <a:gd name="connsiteX27" fmla="*/ 120074 w 1507900"/>
                <a:gd name="connsiteY27" fmla="*/ 1345697 h 1445363"/>
                <a:gd name="connsiteX28" fmla="*/ 240415 w 1507900"/>
                <a:gd name="connsiteY28" fmla="*/ 543680 h 1445363"/>
                <a:gd name="connsiteX0" fmla="*/ 240415 w 1507900"/>
                <a:gd name="connsiteY0" fmla="*/ 543680 h 1445363"/>
                <a:gd name="connsiteX1" fmla="*/ 774569 w 1507900"/>
                <a:gd name="connsiteY1" fmla="*/ 607054 h 1445363"/>
                <a:gd name="connsiteX2" fmla="*/ 1254403 w 1507900"/>
                <a:gd name="connsiteY2" fmla="*/ 462199 h 1445363"/>
                <a:gd name="connsiteX3" fmla="*/ 1397879 w 1507900"/>
                <a:gd name="connsiteY3" fmla="*/ 1238259 h 1445363"/>
                <a:gd name="connsiteX4" fmla="*/ 1449045 w 1507900"/>
                <a:gd name="connsiteY4" fmla="*/ 1234651 h 1445363"/>
                <a:gd name="connsiteX5" fmla="*/ 1456173 w 1507900"/>
                <a:gd name="connsiteY5" fmla="*/ 833273 h 1445363"/>
                <a:gd name="connsiteX6" fmla="*/ 1444526 w 1507900"/>
                <a:gd name="connsiteY6" fmla="*/ 625161 h 1445363"/>
                <a:gd name="connsiteX7" fmla="*/ 1507900 w 1507900"/>
                <a:gd name="connsiteY7" fmla="*/ 625161 h 1445363"/>
                <a:gd name="connsiteX8" fmla="*/ 1468079 w 1507900"/>
                <a:gd name="connsiteY8" fmla="*/ 476085 h 1445363"/>
                <a:gd name="connsiteX9" fmla="*/ 1390205 w 1507900"/>
                <a:gd name="connsiteY9" fmla="*/ 353557 h 1445363"/>
                <a:gd name="connsiteX10" fmla="*/ 1453579 w 1507900"/>
                <a:gd name="connsiteY10" fmla="*/ 326397 h 1445363"/>
                <a:gd name="connsiteX11" fmla="*/ 1282341 w 1507900"/>
                <a:gd name="connsiteY11" fmla="*/ 171285 h 1445363"/>
                <a:gd name="connsiteX12" fmla="*/ 1037120 w 1507900"/>
                <a:gd name="connsiteY12" fmla="*/ 118167 h 1445363"/>
                <a:gd name="connsiteX13" fmla="*/ 1091440 w 1507900"/>
                <a:gd name="connsiteY13" fmla="*/ 45739 h 1445363"/>
                <a:gd name="connsiteX14" fmla="*/ 801329 w 1507900"/>
                <a:gd name="connsiteY14" fmla="*/ 26029 h 1445363"/>
                <a:gd name="connsiteX15" fmla="*/ 557286 w 1507900"/>
                <a:gd name="connsiteY15" fmla="*/ 81953 h 1445363"/>
                <a:gd name="connsiteX16" fmla="*/ 599701 w 1507900"/>
                <a:gd name="connsiteY16" fmla="*/ 0 h 1445363"/>
                <a:gd name="connsiteX17" fmla="*/ 367941 w 1507900"/>
                <a:gd name="connsiteY17" fmla="*/ 90323 h 1445363"/>
                <a:gd name="connsiteX18" fmla="*/ 272691 w 1507900"/>
                <a:gd name="connsiteY18" fmla="*/ 171285 h 1445363"/>
                <a:gd name="connsiteX19" fmla="*/ 203258 w 1507900"/>
                <a:gd name="connsiteY19" fmla="*/ 287801 h 1445363"/>
                <a:gd name="connsiteX20" fmla="*/ 136559 w 1507900"/>
                <a:gd name="connsiteY20" fmla="*/ 234919 h 1445363"/>
                <a:gd name="connsiteX21" fmla="*/ 94098 w 1507900"/>
                <a:gd name="connsiteY21" fmla="*/ 418935 h 1445363"/>
                <a:gd name="connsiteX22" fmla="*/ 85091 w 1507900"/>
                <a:gd name="connsiteY22" fmla="*/ 605639 h 1445363"/>
                <a:gd name="connsiteX23" fmla="*/ 29332 w 1507900"/>
                <a:gd name="connsiteY23" fmla="*/ 573221 h 1445363"/>
                <a:gd name="connsiteX24" fmla="*/ 53616 w 1507900"/>
                <a:gd name="connsiteY24" fmla="*/ 890423 h 1445363"/>
                <a:gd name="connsiteX25" fmla="*/ 10674 w 1507900"/>
                <a:gd name="connsiteY25" fmla="*/ 1415541 h 1445363"/>
                <a:gd name="connsiteX26" fmla="*/ 75466 w 1507900"/>
                <a:gd name="connsiteY26" fmla="*/ 1393330 h 1445363"/>
                <a:gd name="connsiteX27" fmla="*/ 120074 w 1507900"/>
                <a:gd name="connsiteY27" fmla="*/ 1345697 h 1445363"/>
                <a:gd name="connsiteX28" fmla="*/ 240415 w 1507900"/>
                <a:gd name="connsiteY28" fmla="*/ 543680 h 1445363"/>
                <a:gd name="connsiteX0" fmla="*/ 240415 w 1507900"/>
                <a:gd name="connsiteY0" fmla="*/ 543680 h 1445363"/>
                <a:gd name="connsiteX1" fmla="*/ 774570 w 1507900"/>
                <a:gd name="connsiteY1" fmla="*/ 447934 h 1445363"/>
                <a:gd name="connsiteX2" fmla="*/ 1254403 w 1507900"/>
                <a:gd name="connsiteY2" fmla="*/ 462199 h 1445363"/>
                <a:gd name="connsiteX3" fmla="*/ 1397879 w 1507900"/>
                <a:gd name="connsiteY3" fmla="*/ 1238259 h 1445363"/>
                <a:gd name="connsiteX4" fmla="*/ 1449045 w 1507900"/>
                <a:gd name="connsiteY4" fmla="*/ 1234651 h 1445363"/>
                <a:gd name="connsiteX5" fmla="*/ 1456173 w 1507900"/>
                <a:gd name="connsiteY5" fmla="*/ 833273 h 1445363"/>
                <a:gd name="connsiteX6" fmla="*/ 1444526 w 1507900"/>
                <a:gd name="connsiteY6" fmla="*/ 625161 h 1445363"/>
                <a:gd name="connsiteX7" fmla="*/ 1507900 w 1507900"/>
                <a:gd name="connsiteY7" fmla="*/ 625161 h 1445363"/>
                <a:gd name="connsiteX8" fmla="*/ 1468079 w 1507900"/>
                <a:gd name="connsiteY8" fmla="*/ 476085 h 1445363"/>
                <a:gd name="connsiteX9" fmla="*/ 1390205 w 1507900"/>
                <a:gd name="connsiteY9" fmla="*/ 353557 h 1445363"/>
                <a:gd name="connsiteX10" fmla="*/ 1453579 w 1507900"/>
                <a:gd name="connsiteY10" fmla="*/ 326397 h 1445363"/>
                <a:gd name="connsiteX11" fmla="*/ 1282341 w 1507900"/>
                <a:gd name="connsiteY11" fmla="*/ 171285 h 1445363"/>
                <a:gd name="connsiteX12" fmla="*/ 1037120 w 1507900"/>
                <a:gd name="connsiteY12" fmla="*/ 118167 h 1445363"/>
                <a:gd name="connsiteX13" fmla="*/ 1091440 w 1507900"/>
                <a:gd name="connsiteY13" fmla="*/ 45739 h 1445363"/>
                <a:gd name="connsiteX14" fmla="*/ 801329 w 1507900"/>
                <a:gd name="connsiteY14" fmla="*/ 26029 h 1445363"/>
                <a:gd name="connsiteX15" fmla="*/ 557286 w 1507900"/>
                <a:gd name="connsiteY15" fmla="*/ 81953 h 1445363"/>
                <a:gd name="connsiteX16" fmla="*/ 599701 w 1507900"/>
                <a:gd name="connsiteY16" fmla="*/ 0 h 1445363"/>
                <a:gd name="connsiteX17" fmla="*/ 367941 w 1507900"/>
                <a:gd name="connsiteY17" fmla="*/ 90323 h 1445363"/>
                <a:gd name="connsiteX18" fmla="*/ 272691 w 1507900"/>
                <a:gd name="connsiteY18" fmla="*/ 171285 h 1445363"/>
                <a:gd name="connsiteX19" fmla="*/ 203258 w 1507900"/>
                <a:gd name="connsiteY19" fmla="*/ 287801 h 1445363"/>
                <a:gd name="connsiteX20" fmla="*/ 136559 w 1507900"/>
                <a:gd name="connsiteY20" fmla="*/ 234919 h 1445363"/>
                <a:gd name="connsiteX21" fmla="*/ 94098 w 1507900"/>
                <a:gd name="connsiteY21" fmla="*/ 418935 h 1445363"/>
                <a:gd name="connsiteX22" fmla="*/ 85091 w 1507900"/>
                <a:gd name="connsiteY22" fmla="*/ 605639 h 1445363"/>
                <a:gd name="connsiteX23" fmla="*/ 29332 w 1507900"/>
                <a:gd name="connsiteY23" fmla="*/ 573221 h 1445363"/>
                <a:gd name="connsiteX24" fmla="*/ 53616 w 1507900"/>
                <a:gd name="connsiteY24" fmla="*/ 890423 h 1445363"/>
                <a:gd name="connsiteX25" fmla="*/ 10674 w 1507900"/>
                <a:gd name="connsiteY25" fmla="*/ 1415541 h 1445363"/>
                <a:gd name="connsiteX26" fmla="*/ 75466 w 1507900"/>
                <a:gd name="connsiteY26" fmla="*/ 1393330 h 1445363"/>
                <a:gd name="connsiteX27" fmla="*/ 120074 w 1507900"/>
                <a:gd name="connsiteY27" fmla="*/ 1345697 h 1445363"/>
                <a:gd name="connsiteX28" fmla="*/ 240415 w 1507900"/>
                <a:gd name="connsiteY28" fmla="*/ 543680 h 1445363"/>
                <a:gd name="connsiteX0" fmla="*/ 240415 w 1507900"/>
                <a:gd name="connsiteY0" fmla="*/ 543680 h 1445363"/>
                <a:gd name="connsiteX1" fmla="*/ 774570 w 1507900"/>
                <a:gd name="connsiteY1" fmla="*/ 474456 h 1445363"/>
                <a:gd name="connsiteX2" fmla="*/ 1254403 w 1507900"/>
                <a:gd name="connsiteY2" fmla="*/ 462199 h 1445363"/>
                <a:gd name="connsiteX3" fmla="*/ 1397879 w 1507900"/>
                <a:gd name="connsiteY3" fmla="*/ 1238259 h 1445363"/>
                <a:gd name="connsiteX4" fmla="*/ 1449045 w 1507900"/>
                <a:gd name="connsiteY4" fmla="*/ 1234651 h 1445363"/>
                <a:gd name="connsiteX5" fmla="*/ 1456173 w 1507900"/>
                <a:gd name="connsiteY5" fmla="*/ 833273 h 1445363"/>
                <a:gd name="connsiteX6" fmla="*/ 1444526 w 1507900"/>
                <a:gd name="connsiteY6" fmla="*/ 625161 h 1445363"/>
                <a:gd name="connsiteX7" fmla="*/ 1507900 w 1507900"/>
                <a:gd name="connsiteY7" fmla="*/ 625161 h 1445363"/>
                <a:gd name="connsiteX8" fmla="*/ 1468079 w 1507900"/>
                <a:gd name="connsiteY8" fmla="*/ 476085 h 1445363"/>
                <a:gd name="connsiteX9" fmla="*/ 1390205 w 1507900"/>
                <a:gd name="connsiteY9" fmla="*/ 353557 h 1445363"/>
                <a:gd name="connsiteX10" fmla="*/ 1453579 w 1507900"/>
                <a:gd name="connsiteY10" fmla="*/ 326397 h 1445363"/>
                <a:gd name="connsiteX11" fmla="*/ 1282341 w 1507900"/>
                <a:gd name="connsiteY11" fmla="*/ 171285 h 1445363"/>
                <a:gd name="connsiteX12" fmla="*/ 1037120 w 1507900"/>
                <a:gd name="connsiteY12" fmla="*/ 118167 h 1445363"/>
                <a:gd name="connsiteX13" fmla="*/ 1091440 w 1507900"/>
                <a:gd name="connsiteY13" fmla="*/ 45739 h 1445363"/>
                <a:gd name="connsiteX14" fmla="*/ 801329 w 1507900"/>
                <a:gd name="connsiteY14" fmla="*/ 26029 h 1445363"/>
                <a:gd name="connsiteX15" fmla="*/ 557286 w 1507900"/>
                <a:gd name="connsiteY15" fmla="*/ 81953 h 1445363"/>
                <a:gd name="connsiteX16" fmla="*/ 599701 w 1507900"/>
                <a:gd name="connsiteY16" fmla="*/ 0 h 1445363"/>
                <a:gd name="connsiteX17" fmla="*/ 367941 w 1507900"/>
                <a:gd name="connsiteY17" fmla="*/ 90323 h 1445363"/>
                <a:gd name="connsiteX18" fmla="*/ 272691 w 1507900"/>
                <a:gd name="connsiteY18" fmla="*/ 171285 h 1445363"/>
                <a:gd name="connsiteX19" fmla="*/ 203258 w 1507900"/>
                <a:gd name="connsiteY19" fmla="*/ 287801 h 1445363"/>
                <a:gd name="connsiteX20" fmla="*/ 136559 w 1507900"/>
                <a:gd name="connsiteY20" fmla="*/ 234919 h 1445363"/>
                <a:gd name="connsiteX21" fmla="*/ 94098 w 1507900"/>
                <a:gd name="connsiteY21" fmla="*/ 418935 h 1445363"/>
                <a:gd name="connsiteX22" fmla="*/ 85091 w 1507900"/>
                <a:gd name="connsiteY22" fmla="*/ 605639 h 1445363"/>
                <a:gd name="connsiteX23" fmla="*/ 29332 w 1507900"/>
                <a:gd name="connsiteY23" fmla="*/ 573221 h 1445363"/>
                <a:gd name="connsiteX24" fmla="*/ 53616 w 1507900"/>
                <a:gd name="connsiteY24" fmla="*/ 890423 h 1445363"/>
                <a:gd name="connsiteX25" fmla="*/ 10674 w 1507900"/>
                <a:gd name="connsiteY25" fmla="*/ 1415541 h 1445363"/>
                <a:gd name="connsiteX26" fmla="*/ 75466 w 1507900"/>
                <a:gd name="connsiteY26" fmla="*/ 1393330 h 1445363"/>
                <a:gd name="connsiteX27" fmla="*/ 120074 w 1507900"/>
                <a:gd name="connsiteY27" fmla="*/ 1345697 h 1445363"/>
                <a:gd name="connsiteX28" fmla="*/ 240415 w 1507900"/>
                <a:gd name="connsiteY28" fmla="*/ 543680 h 1445363"/>
                <a:gd name="connsiteX0" fmla="*/ 240415 w 1507900"/>
                <a:gd name="connsiteY0" fmla="*/ 543680 h 1445363"/>
                <a:gd name="connsiteX1" fmla="*/ 774570 w 1507900"/>
                <a:gd name="connsiteY1" fmla="*/ 474456 h 1445363"/>
                <a:gd name="connsiteX2" fmla="*/ 1254403 w 1507900"/>
                <a:gd name="connsiteY2" fmla="*/ 462199 h 1445363"/>
                <a:gd name="connsiteX3" fmla="*/ 1397879 w 1507900"/>
                <a:gd name="connsiteY3" fmla="*/ 1238259 h 1445363"/>
                <a:gd name="connsiteX4" fmla="*/ 1449045 w 1507900"/>
                <a:gd name="connsiteY4" fmla="*/ 1234651 h 1445363"/>
                <a:gd name="connsiteX5" fmla="*/ 1456173 w 1507900"/>
                <a:gd name="connsiteY5" fmla="*/ 833273 h 1445363"/>
                <a:gd name="connsiteX6" fmla="*/ 1444526 w 1507900"/>
                <a:gd name="connsiteY6" fmla="*/ 625161 h 1445363"/>
                <a:gd name="connsiteX7" fmla="*/ 1507900 w 1507900"/>
                <a:gd name="connsiteY7" fmla="*/ 625161 h 1445363"/>
                <a:gd name="connsiteX8" fmla="*/ 1468079 w 1507900"/>
                <a:gd name="connsiteY8" fmla="*/ 476085 h 1445363"/>
                <a:gd name="connsiteX9" fmla="*/ 1390205 w 1507900"/>
                <a:gd name="connsiteY9" fmla="*/ 353557 h 1445363"/>
                <a:gd name="connsiteX10" fmla="*/ 1453579 w 1507900"/>
                <a:gd name="connsiteY10" fmla="*/ 326397 h 1445363"/>
                <a:gd name="connsiteX11" fmla="*/ 1282341 w 1507900"/>
                <a:gd name="connsiteY11" fmla="*/ 171285 h 1445363"/>
                <a:gd name="connsiteX12" fmla="*/ 1037120 w 1507900"/>
                <a:gd name="connsiteY12" fmla="*/ 118167 h 1445363"/>
                <a:gd name="connsiteX13" fmla="*/ 1091440 w 1507900"/>
                <a:gd name="connsiteY13" fmla="*/ 45739 h 1445363"/>
                <a:gd name="connsiteX14" fmla="*/ 801329 w 1507900"/>
                <a:gd name="connsiteY14" fmla="*/ 26029 h 1445363"/>
                <a:gd name="connsiteX15" fmla="*/ 557286 w 1507900"/>
                <a:gd name="connsiteY15" fmla="*/ 81953 h 1445363"/>
                <a:gd name="connsiteX16" fmla="*/ 599701 w 1507900"/>
                <a:gd name="connsiteY16" fmla="*/ 0 h 1445363"/>
                <a:gd name="connsiteX17" fmla="*/ 367941 w 1507900"/>
                <a:gd name="connsiteY17" fmla="*/ 90323 h 1445363"/>
                <a:gd name="connsiteX18" fmla="*/ 272691 w 1507900"/>
                <a:gd name="connsiteY18" fmla="*/ 171285 h 1445363"/>
                <a:gd name="connsiteX19" fmla="*/ 203258 w 1507900"/>
                <a:gd name="connsiteY19" fmla="*/ 287801 h 1445363"/>
                <a:gd name="connsiteX20" fmla="*/ 136559 w 1507900"/>
                <a:gd name="connsiteY20" fmla="*/ 234919 h 1445363"/>
                <a:gd name="connsiteX21" fmla="*/ 94098 w 1507900"/>
                <a:gd name="connsiteY21" fmla="*/ 418935 h 1445363"/>
                <a:gd name="connsiteX22" fmla="*/ 85091 w 1507900"/>
                <a:gd name="connsiteY22" fmla="*/ 605639 h 1445363"/>
                <a:gd name="connsiteX23" fmla="*/ 29332 w 1507900"/>
                <a:gd name="connsiteY23" fmla="*/ 573221 h 1445363"/>
                <a:gd name="connsiteX24" fmla="*/ 53616 w 1507900"/>
                <a:gd name="connsiteY24" fmla="*/ 890423 h 1445363"/>
                <a:gd name="connsiteX25" fmla="*/ 10674 w 1507900"/>
                <a:gd name="connsiteY25" fmla="*/ 1415541 h 1445363"/>
                <a:gd name="connsiteX26" fmla="*/ 75466 w 1507900"/>
                <a:gd name="connsiteY26" fmla="*/ 1393330 h 1445363"/>
                <a:gd name="connsiteX27" fmla="*/ 120074 w 1507900"/>
                <a:gd name="connsiteY27" fmla="*/ 1345697 h 1445363"/>
                <a:gd name="connsiteX28" fmla="*/ 240415 w 1507900"/>
                <a:gd name="connsiteY28" fmla="*/ 543680 h 1445363"/>
                <a:gd name="connsiteX0" fmla="*/ 240415 w 1507900"/>
                <a:gd name="connsiteY0" fmla="*/ 543680 h 1445363"/>
                <a:gd name="connsiteX1" fmla="*/ 774570 w 1507900"/>
                <a:gd name="connsiteY1" fmla="*/ 474456 h 1445363"/>
                <a:gd name="connsiteX2" fmla="*/ 1254403 w 1507900"/>
                <a:gd name="connsiteY2" fmla="*/ 462199 h 1445363"/>
                <a:gd name="connsiteX3" fmla="*/ 1397879 w 1507900"/>
                <a:gd name="connsiteY3" fmla="*/ 1238259 h 1445363"/>
                <a:gd name="connsiteX4" fmla="*/ 1449045 w 1507900"/>
                <a:gd name="connsiteY4" fmla="*/ 1234651 h 1445363"/>
                <a:gd name="connsiteX5" fmla="*/ 1456173 w 1507900"/>
                <a:gd name="connsiteY5" fmla="*/ 833273 h 1445363"/>
                <a:gd name="connsiteX6" fmla="*/ 1444526 w 1507900"/>
                <a:gd name="connsiteY6" fmla="*/ 625161 h 1445363"/>
                <a:gd name="connsiteX7" fmla="*/ 1507900 w 1507900"/>
                <a:gd name="connsiteY7" fmla="*/ 625161 h 1445363"/>
                <a:gd name="connsiteX8" fmla="*/ 1468079 w 1507900"/>
                <a:gd name="connsiteY8" fmla="*/ 476085 h 1445363"/>
                <a:gd name="connsiteX9" fmla="*/ 1390205 w 1507900"/>
                <a:gd name="connsiteY9" fmla="*/ 353557 h 1445363"/>
                <a:gd name="connsiteX10" fmla="*/ 1453579 w 1507900"/>
                <a:gd name="connsiteY10" fmla="*/ 326397 h 1445363"/>
                <a:gd name="connsiteX11" fmla="*/ 1282341 w 1507900"/>
                <a:gd name="connsiteY11" fmla="*/ 171285 h 1445363"/>
                <a:gd name="connsiteX12" fmla="*/ 1037120 w 1507900"/>
                <a:gd name="connsiteY12" fmla="*/ 118167 h 1445363"/>
                <a:gd name="connsiteX13" fmla="*/ 1091440 w 1507900"/>
                <a:gd name="connsiteY13" fmla="*/ 45739 h 1445363"/>
                <a:gd name="connsiteX14" fmla="*/ 801329 w 1507900"/>
                <a:gd name="connsiteY14" fmla="*/ 26029 h 1445363"/>
                <a:gd name="connsiteX15" fmla="*/ 557286 w 1507900"/>
                <a:gd name="connsiteY15" fmla="*/ 81953 h 1445363"/>
                <a:gd name="connsiteX16" fmla="*/ 599701 w 1507900"/>
                <a:gd name="connsiteY16" fmla="*/ 0 h 1445363"/>
                <a:gd name="connsiteX17" fmla="*/ 367941 w 1507900"/>
                <a:gd name="connsiteY17" fmla="*/ 90323 h 1445363"/>
                <a:gd name="connsiteX18" fmla="*/ 272691 w 1507900"/>
                <a:gd name="connsiteY18" fmla="*/ 171285 h 1445363"/>
                <a:gd name="connsiteX19" fmla="*/ 203258 w 1507900"/>
                <a:gd name="connsiteY19" fmla="*/ 287801 h 1445363"/>
                <a:gd name="connsiteX20" fmla="*/ 136559 w 1507900"/>
                <a:gd name="connsiteY20" fmla="*/ 234919 h 1445363"/>
                <a:gd name="connsiteX21" fmla="*/ 94098 w 1507900"/>
                <a:gd name="connsiteY21" fmla="*/ 418935 h 1445363"/>
                <a:gd name="connsiteX22" fmla="*/ 85091 w 1507900"/>
                <a:gd name="connsiteY22" fmla="*/ 605639 h 1445363"/>
                <a:gd name="connsiteX23" fmla="*/ 29332 w 1507900"/>
                <a:gd name="connsiteY23" fmla="*/ 573221 h 1445363"/>
                <a:gd name="connsiteX24" fmla="*/ 53616 w 1507900"/>
                <a:gd name="connsiteY24" fmla="*/ 890423 h 1445363"/>
                <a:gd name="connsiteX25" fmla="*/ 10674 w 1507900"/>
                <a:gd name="connsiteY25" fmla="*/ 1415541 h 1445363"/>
                <a:gd name="connsiteX26" fmla="*/ 75466 w 1507900"/>
                <a:gd name="connsiteY26" fmla="*/ 1393330 h 1445363"/>
                <a:gd name="connsiteX27" fmla="*/ 120074 w 1507900"/>
                <a:gd name="connsiteY27" fmla="*/ 1345697 h 1445363"/>
                <a:gd name="connsiteX28" fmla="*/ 240415 w 1507900"/>
                <a:gd name="connsiteY28" fmla="*/ 543680 h 1445363"/>
                <a:gd name="connsiteX0" fmla="*/ 240415 w 1507900"/>
                <a:gd name="connsiteY0" fmla="*/ 543680 h 1445363"/>
                <a:gd name="connsiteX1" fmla="*/ 774570 w 1507900"/>
                <a:gd name="connsiteY1" fmla="*/ 474456 h 1445363"/>
                <a:gd name="connsiteX2" fmla="*/ 1254403 w 1507900"/>
                <a:gd name="connsiteY2" fmla="*/ 462199 h 1445363"/>
                <a:gd name="connsiteX3" fmla="*/ 1397879 w 1507900"/>
                <a:gd name="connsiteY3" fmla="*/ 1238259 h 1445363"/>
                <a:gd name="connsiteX4" fmla="*/ 1449045 w 1507900"/>
                <a:gd name="connsiteY4" fmla="*/ 1234651 h 1445363"/>
                <a:gd name="connsiteX5" fmla="*/ 1456173 w 1507900"/>
                <a:gd name="connsiteY5" fmla="*/ 833273 h 1445363"/>
                <a:gd name="connsiteX6" fmla="*/ 1444526 w 1507900"/>
                <a:gd name="connsiteY6" fmla="*/ 625161 h 1445363"/>
                <a:gd name="connsiteX7" fmla="*/ 1507900 w 1507900"/>
                <a:gd name="connsiteY7" fmla="*/ 625161 h 1445363"/>
                <a:gd name="connsiteX8" fmla="*/ 1468079 w 1507900"/>
                <a:gd name="connsiteY8" fmla="*/ 476085 h 1445363"/>
                <a:gd name="connsiteX9" fmla="*/ 1390205 w 1507900"/>
                <a:gd name="connsiteY9" fmla="*/ 353557 h 1445363"/>
                <a:gd name="connsiteX10" fmla="*/ 1453579 w 1507900"/>
                <a:gd name="connsiteY10" fmla="*/ 326397 h 1445363"/>
                <a:gd name="connsiteX11" fmla="*/ 1282341 w 1507900"/>
                <a:gd name="connsiteY11" fmla="*/ 171285 h 1445363"/>
                <a:gd name="connsiteX12" fmla="*/ 1037120 w 1507900"/>
                <a:gd name="connsiteY12" fmla="*/ 118167 h 1445363"/>
                <a:gd name="connsiteX13" fmla="*/ 1091440 w 1507900"/>
                <a:gd name="connsiteY13" fmla="*/ 45739 h 1445363"/>
                <a:gd name="connsiteX14" fmla="*/ 801329 w 1507900"/>
                <a:gd name="connsiteY14" fmla="*/ 26029 h 1445363"/>
                <a:gd name="connsiteX15" fmla="*/ 557286 w 1507900"/>
                <a:gd name="connsiteY15" fmla="*/ 81953 h 1445363"/>
                <a:gd name="connsiteX16" fmla="*/ 599701 w 1507900"/>
                <a:gd name="connsiteY16" fmla="*/ 0 h 1445363"/>
                <a:gd name="connsiteX17" fmla="*/ 367941 w 1507900"/>
                <a:gd name="connsiteY17" fmla="*/ 90323 h 1445363"/>
                <a:gd name="connsiteX18" fmla="*/ 272691 w 1507900"/>
                <a:gd name="connsiteY18" fmla="*/ 171285 h 1445363"/>
                <a:gd name="connsiteX19" fmla="*/ 203258 w 1507900"/>
                <a:gd name="connsiteY19" fmla="*/ 287801 h 1445363"/>
                <a:gd name="connsiteX20" fmla="*/ 136559 w 1507900"/>
                <a:gd name="connsiteY20" fmla="*/ 234919 h 1445363"/>
                <a:gd name="connsiteX21" fmla="*/ 94098 w 1507900"/>
                <a:gd name="connsiteY21" fmla="*/ 418935 h 1445363"/>
                <a:gd name="connsiteX22" fmla="*/ 85091 w 1507900"/>
                <a:gd name="connsiteY22" fmla="*/ 605639 h 1445363"/>
                <a:gd name="connsiteX23" fmla="*/ 29332 w 1507900"/>
                <a:gd name="connsiteY23" fmla="*/ 573221 h 1445363"/>
                <a:gd name="connsiteX24" fmla="*/ 53616 w 1507900"/>
                <a:gd name="connsiteY24" fmla="*/ 890423 h 1445363"/>
                <a:gd name="connsiteX25" fmla="*/ 10674 w 1507900"/>
                <a:gd name="connsiteY25" fmla="*/ 1415541 h 1445363"/>
                <a:gd name="connsiteX26" fmla="*/ 75466 w 1507900"/>
                <a:gd name="connsiteY26" fmla="*/ 1393330 h 1445363"/>
                <a:gd name="connsiteX27" fmla="*/ 120074 w 1507900"/>
                <a:gd name="connsiteY27" fmla="*/ 1345697 h 1445363"/>
                <a:gd name="connsiteX28" fmla="*/ 240415 w 1507900"/>
                <a:gd name="connsiteY28" fmla="*/ 543680 h 1445363"/>
                <a:gd name="connsiteX0" fmla="*/ 240415 w 1507900"/>
                <a:gd name="connsiteY0" fmla="*/ 543680 h 1465694"/>
                <a:gd name="connsiteX1" fmla="*/ 774570 w 1507900"/>
                <a:gd name="connsiteY1" fmla="*/ 474456 h 1465694"/>
                <a:gd name="connsiteX2" fmla="*/ 1254403 w 1507900"/>
                <a:gd name="connsiteY2" fmla="*/ 462199 h 1465694"/>
                <a:gd name="connsiteX3" fmla="*/ 1397879 w 1507900"/>
                <a:gd name="connsiteY3" fmla="*/ 1238259 h 1465694"/>
                <a:gd name="connsiteX4" fmla="*/ 1449045 w 1507900"/>
                <a:gd name="connsiteY4" fmla="*/ 1234651 h 1465694"/>
                <a:gd name="connsiteX5" fmla="*/ 1456173 w 1507900"/>
                <a:gd name="connsiteY5" fmla="*/ 833273 h 1465694"/>
                <a:gd name="connsiteX6" fmla="*/ 1444526 w 1507900"/>
                <a:gd name="connsiteY6" fmla="*/ 625161 h 1465694"/>
                <a:gd name="connsiteX7" fmla="*/ 1507900 w 1507900"/>
                <a:gd name="connsiteY7" fmla="*/ 625161 h 1465694"/>
                <a:gd name="connsiteX8" fmla="*/ 1468079 w 1507900"/>
                <a:gd name="connsiteY8" fmla="*/ 476085 h 1465694"/>
                <a:gd name="connsiteX9" fmla="*/ 1390205 w 1507900"/>
                <a:gd name="connsiteY9" fmla="*/ 353557 h 1465694"/>
                <a:gd name="connsiteX10" fmla="*/ 1453579 w 1507900"/>
                <a:gd name="connsiteY10" fmla="*/ 326397 h 1465694"/>
                <a:gd name="connsiteX11" fmla="*/ 1282341 w 1507900"/>
                <a:gd name="connsiteY11" fmla="*/ 171285 h 1465694"/>
                <a:gd name="connsiteX12" fmla="*/ 1037120 w 1507900"/>
                <a:gd name="connsiteY12" fmla="*/ 118167 h 1465694"/>
                <a:gd name="connsiteX13" fmla="*/ 1091440 w 1507900"/>
                <a:gd name="connsiteY13" fmla="*/ 45739 h 1465694"/>
                <a:gd name="connsiteX14" fmla="*/ 801329 w 1507900"/>
                <a:gd name="connsiteY14" fmla="*/ 26029 h 1465694"/>
                <a:gd name="connsiteX15" fmla="*/ 557286 w 1507900"/>
                <a:gd name="connsiteY15" fmla="*/ 81953 h 1465694"/>
                <a:gd name="connsiteX16" fmla="*/ 599701 w 1507900"/>
                <a:gd name="connsiteY16" fmla="*/ 0 h 1465694"/>
                <a:gd name="connsiteX17" fmla="*/ 367941 w 1507900"/>
                <a:gd name="connsiteY17" fmla="*/ 90323 h 1465694"/>
                <a:gd name="connsiteX18" fmla="*/ 272691 w 1507900"/>
                <a:gd name="connsiteY18" fmla="*/ 171285 h 1465694"/>
                <a:gd name="connsiteX19" fmla="*/ 203258 w 1507900"/>
                <a:gd name="connsiteY19" fmla="*/ 287801 h 1465694"/>
                <a:gd name="connsiteX20" fmla="*/ 136559 w 1507900"/>
                <a:gd name="connsiteY20" fmla="*/ 234919 h 1465694"/>
                <a:gd name="connsiteX21" fmla="*/ 94098 w 1507900"/>
                <a:gd name="connsiteY21" fmla="*/ 418935 h 1465694"/>
                <a:gd name="connsiteX22" fmla="*/ 85091 w 1507900"/>
                <a:gd name="connsiteY22" fmla="*/ 605639 h 1465694"/>
                <a:gd name="connsiteX23" fmla="*/ 29332 w 1507900"/>
                <a:gd name="connsiteY23" fmla="*/ 573221 h 1465694"/>
                <a:gd name="connsiteX24" fmla="*/ 53616 w 1507900"/>
                <a:gd name="connsiteY24" fmla="*/ 890423 h 1465694"/>
                <a:gd name="connsiteX25" fmla="*/ 10674 w 1507900"/>
                <a:gd name="connsiteY25" fmla="*/ 1415541 h 1465694"/>
                <a:gd name="connsiteX26" fmla="*/ 120074 w 1507900"/>
                <a:gd name="connsiteY26" fmla="*/ 1345697 h 1465694"/>
                <a:gd name="connsiteX27" fmla="*/ 240415 w 1507900"/>
                <a:gd name="connsiteY27" fmla="*/ 543680 h 1465694"/>
                <a:gd name="connsiteX0" fmla="*/ 211082 w 1478567"/>
                <a:gd name="connsiteY0" fmla="*/ 543680 h 1482235"/>
                <a:gd name="connsiteX1" fmla="*/ 745237 w 1478567"/>
                <a:gd name="connsiteY1" fmla="*/ 474456 h 1482235"/>
                <a:gd name="connsiteX2" fmla="*/ 1225070 w 1478567"/>
                <a:gd name="connsiteY2" fmla="*/ 462199 h 1482235"/>
                <a:gd name="connsiteX3" fmla="*/ 1368546 w 1478567"/>
                <a:gd name="connsiteY3" fmla="*/ 1238259 h 1482235"/>
                <a:gd name="connsiteX4" fmla="*/ 1419712 w 1478567"/>
                <a:gd name="connsiteY4" fmla="*/ 1234651 h 1482235"/>
                <a:gd name="connsiteX5" fmla="*/ 1426840 w 1478567"/>
                <a:gd name="connsiteY5" fmla="*/ 833273 h 1482235"/>
                <a:gd name="connsiteX6" fmla="*/ 1415193 w 1478567"/>
                <a:gd name="connsiteY6" fmla="*/ 625161 h 1482235"/>
                <a:gd name="connsiteX7" fmla="*/ 1478567 w 1478567"/>
                <a:gd name="connsiteY7" fmla="*/ 625161 h 1482235"/>
                <a:gd name="connsiteX8" fmla="*/ 1438746 w 1478567"/>
                <a:gd name="connsiteY8" fmla="*/ 476085 h 1482235"/>
                <a:gd name="connsiteX9" fmla="*/ 1360872 w 1478567"/>
                <a:gd name="connsiteY9" fmla="*/ 353557 h 1482235"/>
                <a:gd name="connsiteX10" fmla="*/ 1424246 w 1478567"/>
                <a:gd name="connsiteY10" fmla="*/ 326397 h 1482235"/>
                <a:gd name="connsiteX11" fmla="*/ 1253008 w 1478567"/>
                <a:gd name="connsiteY11" fmla="*/ 171285 h 1482235"/>
                <a:gd name="connsiteX12" fmla="*/ 1007787 w 1478567"/>
                <a:gd name="connsiteY12" fmla="*/ 118167 h 1482235"/>
                <a:gd name="connsiteX13" fmla="*/ 1062107 w 1478567"/>
                <a:gd name="connsiteY13" fmla="*/ 45739 h 1482235"/>
                <a:gd name="connsiteX14" fmla="*/ 771996 w 1478567"/>
                <a:gd name="connsiteY14" fmla="*/ 26029 h 1482235"/>
                <a:gd name="connsiteX15" fmla="*/ 527953 w 1478567"/>
                <a:gd name="connsiteY15" fmla="*/ 81953 h 1482235"/>
                <a:gd name="connsiteX16" fmla="*/ 570368 w 1478567"/>
                <a:gd name="connsiteY16" fmla="*/ 0 h 1482235"/>
                <a:gd name="connsiteX17" fmla="*/ 338608 w 1478567"/>
                <a:gd name="connsiteY17" fmla="*/ 90323 h 1482235"/>
                <a:gd name="connsiteX18" fmla="*/ 243358 w 1478567"/>
                <a:gd name="connsiteY18" fmla="*/ 171285 h 1482235"/>
                <a:gd name="connsiteX19" fmla="*/ 173925 w 1478567"/>
                <a:gd name="connsiteY19" fmla="*/ 287801 h 1482235"/>
                <a:gd name="connsiteX20" fmla="*/ 107226 w 1478567"/>
                <a:gd name="connsiteY20" fmla="*/ 234919 h 1482235"/>
                <a:gd name="connsiteX21" fmla="*/ 64765 w 1478567"/>
                <a:gd name="connsiteY21" fmla="*/ 418935 h 1482235"/>
                <a:gd name="connsiteX22" fmla="*/ 55758 w 1478567"/>
                <a:gd name="connsiteY22" fmla="*/ 605639 h 1482235"/>
                <a:gd name="connsiteX23" fmla="*/ -1 w 1478567"/>
                <a:gd name="connsiteY23" fmla="*/ 573221 h 1482235"/>
                <a:gd name="connsiteX24" fmla="*/ 24283 w 1478567"/>
                <a:gd name="connsiteY24" fmla="*/ 890423 h 1482235"/>
                <a:gd name="connsiteX25" fmla="*/ 48507 w 1478567"/>
                <a:gd name="connsiteY25" fmla="*/ 1440531 h 1482235"/>
                <a:gd name="connsiteX26" fmla="*/ 90741 w 1478567"/>
                <a:gd name="connsiteY26" fmla="*/ 1345697 h 1482235"/>
                <a:gd name="connsiteX27" fmla="*/ 211082 w 1478567"/>
                <a:gd name="connsiteY27" fmla="*/ 543680 h 1482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78567" h="1482235">
                  <a:moveTo>
                    <a:pt x="211082" y="543680"/>
                  </a:moveTo>
                  <a:cubicBezTo>
                    <a:pt x="361815" y="376452"/>
                    <a:pt x="569566" y="411868"/>
                    <a:pt x="745237" y="474456"/>
                  </a:cubicBezTo>
                  <a:cubicBezTo>
                    <a:pt x="921851" y="440458"/>
                    <a:pt x="1021111" y="448636"/>
                    <a:pt x="1225070" y="462199"/>
                  </a:cubicBezTo>
                  <a:cubicBezTo>
                    <a:pt x="1293034" y="571823"/>
                    <a:pt x="1400596" y="1031005"/>
                    <a:pt x="1368546" y="1238259"/>
                  </a:cubicBezTo>
                  <a:cubicBezTo>
                    <a:pt x="1379509" y="1286544"/>
                    <a:pt x="1377792" y="1176841"/>
                    <a:pt x="1419712" y="1234651"/>
                  </a:cubicBezTo>
                  <a:cubicBezTo>
                    <a:pt x="1425504" y="1142489"/>
                    <a:pt x="1421048" y="925435"/>
                    <a:pt x="1426840" y="833273"/>
                  </a:cubicBezTo>
                  <a:cubicBezTo>
                    <a:pt x="1442008" y="768665"/>
                    <a:pt x="1430981" y="696913"/>
                    <a:pt x="1415193" y="625161"/>
                  </a:cubicBezTo>
                  <a:lnTo>
                    <a:pt x="1478567" y="625161"/>
                  </a:lnTo>
                  <a:cubicBezTo>
                    <a:pt x="1458150" y="577057"/>
                    <a:pt x="1459163" y="524189"/>
                    <a:pt x="1438746" y="476085"/>
                  </a:cubicBezTo>
                  <a:cubicBezTo>
                    <a:pt x="1419932" y="428098"/>
                    <a:pt x="1386830" y="394400"/>
                    <a:pt x="1360872" y="353557"/>
                  </a:cubicBezTo>
                  <a:lnTo>
                    <a:pt x="1424246" y="326397"/>
                  </a:lnTo>
                  <a:cubicBezTo>
                    <a:pt x="1374311" y="258818"/>
                    <a:pt x="1338662" y="200764"/>
                    <a:pt x="1253008" y="171285"/>
                  </a:cubicBezTo>
                  <a:cubicBezTo>
                    <a:pt x="1173649" y="129767"/>
                    <a:pt x="1101433" y="107298"/>
                    <a:pt x="1007787" y="118167"/>
                  </a:cubicBezTo>
                  <a:cubicBezTo>
                    <a:pt x="1025894" y="94024"/>
                    <a:pt x="1101405" y="61095"/>
                    <a:pt x="1062107" y="45739"/>
                  </a:cubicBezTo>
                  <a:cubicBezTo>
                    <a:pt x="1022809" y="30383"/>
                    <a:pt x="866318" y="13549"/>
                    <a:pt x="771996" y="26029"/>
                  </a:cubicBezTo>
                  <a:cubicBezTo>
                    <a:pt x="678742" y="28001"/>
                    <a:pt x="609301" y="63312"/>
                    <a:pt x="527953" y="81953"/>
                  </a:cubicBezTo>
                  <a:lnTo>
                    <a:pt x="570368" y="0"/>
                  </a:lnTo>
                  <a:cubicBezTo>
                    <a:pt x="490734" y="24551"/>
                    <a:pt x="396811" y="46722"/>
                    <a:pt x="338608" y="90323"/>
                  </a:cubicBezTo>
                  <a:cubicBezTo>
                    <a:pt x="305270" y="122866"/>
                    <a:pt x="269552" y="136360"/>
                    <a:pt x="243358" y="171285"/>
                  </a:cubicBezTo>
                  <a:cubicBezTo>
                    <a:pt x="208308" y="205362"/>
                    <a:pt x="185162" y="239437"/>
                    <a:pt x="173925" y="287801"/>
                  </a:cubicBezTo>
                  <a:lnTo>
                    <a:pt x="107226" y="234919"/>
                  </a:lnTo>
                  <a:cubicBezTo>
                    <a:pt x="93866" y="297052"/>
                    <a:pt x="68600" y="356802"/>
                    <a:pt x="64765" y="418935"/>
                  </a:cubicBezTo>
                  <a:cubicBezTo>
                    <a:pt x="47476" y="481170"/>
                    <a:pt x="44473" y="533879"/>
                    <a:pt x="55758" y="605639"/>
                  </a:cubicBezTo>
                  <a:lnTo>
                    <a:pt x="-1" y="573221"/>
                  </a:lnTo>
                  <a:cubicBezTo>
                    <a:pt x="4125" y="661492"/>
                    <a:pt x="-8418" y="790246"/>
                    <a:pt x="24283" y="890423"/>
                  </a:cubicBezTo>
                  <a:cubicBezTo>
                    <a:pt x="50344" y="986883"/>
                    <a:pt x="3396" y="1344071"/>
                    <a:pt x="48507" y="1440531"/>
                  </a:cubicBezTo>
                  <a:cubicBezTo>
                    <a:pt x="59583" y="1516410"/>
                    <a:pt x="52451" y="1491007"/>
                    <a:pt x="90741" y="1345697"/>
                  </a:cubicBezTo>
                  <a:cubicBezTo>
                    <a:pt x="90409" y="1312233"/>
                    <a:pt x="93127" y="673941"/>
                    <a:pt x="211082" y="543680"/>
                  </a:cubicBezTo>
                  <a:close/>
                </a:path>
              </a:pathLst>
            </a:custGeom>
            <a:solidFill>
              <a:sysClr val="windowText" lastClr="000000"/>
            </a:solidFill>
            <a:ln w="12700" cap="flat" cmpd="sng" algn="ctr">
              <a:noFill/>
              <a:prstDash val="solid"/>
              <a:miter lim="800000"/>
            </a:ln>
            <a:effectLst/>
            <a:scene3d>
              <a:camera prst="perspectiveFront"/>
              <a:lightRig rig="threePt" dir="t"/>
            </a:scene3d>
          </p:spPr>
          <p:txBody>
            <a:bodyPr rtlCol="0" anchor="ctr"/>
            <a:lstStyle/>
            <a:p>
              <a:pPr algn="ctr" defTabSz="457200">
                <a:defRPr/>
              </a:pPr>
              <a:endParaRPr lang="en-US" sz="1530" kern="0">
                <a:solidFill>
                  <a:prstClr val="white"/>
                </a:solidFill>
                <a:latin typeface="Calibri" panose="020F0502020204030204"/>
              </a:endParaRPr>
            </a:p>
          </p:txBody>
        </p:sp>
        <p:sp>
          <p:nvSpPr>
            <p:cNvPr id="97" name="Oval 96">
              <a:extLst>
                <a:ext uri="{FF2B5EF4-FFF2-40B4-BE49-F238E27FC236}">
                  <a16:creationId xmlns:a16="http://schemas.microsoft.com/office/drawing/2014/main" id="{97727533-D7A5-029E-D975-D94B997484BB}"/>
                </a:ext>
              </a:extLst>
            </p:cNvPr>
            <p:cNvSpPr/>
            <p:nvPr/>
          </p:nvSpPr>
          <p:spPr>
            <a:xfrm rot="21284756">
              <a:off x="1385433" y="3085504"/>
              <a:ext cx="187830" cy="282080"/>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endParaRPr>
            </a:p>
          </p:txBody>
        </p:sp>
        <p:sp>
          <p:nvSpPr>
            <p:cNvPr id="98" name="Oval 97">
              <a:extLst>
                <a:ext uri="{FF2B5EF4-FFF2-40B4-BE49-F238E27FC236}">
                  <a16:creationId xmlns:a16="http://schemas.microsoft.com/office/drawing/2014/main" id="{5F724BF4-C56E-B631-02A0-71CB67EA4C4D}"/>
                </a:ext>
              </a:extLst>
            </p:cNvPr>
            <p:cNvSpPr/>
            <p:nvPr/>
          </p:nvSpPr>
          <p:spPr>
            <a:xfrm>
              <a:off x="1440547" y="3169460"/>
              <a:ext cx="81642" cy="104455"/>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endParaRPr>
            </a:p>
          </p:txBody>
        </p:sp>
        <p:sp>
          <p:nvSpPr>
            <p:cNvPr id="99" name="Oval 98">
              <a:extLst>
                <a:ext uri="{FF2B5EF4-FFF2-40B4-BE49-F238E27FC236}">
                  <a16:creationId xmlns:a16="http://schemas.microsoft.com/office/drawing/2014/main" id="{27B0579E-16C1-3DCD-6055-6CCB45BDF5B9}"/>
                </a:ext>
              </a:extLst>
            </p:cNvPr>
            <p:cNvSpPr/>
            <p:nvPr/>
          </p:nvSpPr>
          <p:spPr>
            <a:xfrm rot="315244" flipH="1">
              <a:off x="1682550" y="3080772"/>
              <a:ext cx="191457" cy="282080"/>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endParaRPr>
            </a:p>
          </p:txBody>
        </p:sp>
        <p:sp>
          <p:nvSpPr>
            <p:cNvPr id="100" name="Oval 99">
              <a:extLst>
                <a:ext uri="{FF2B5EF4-FFF2-40B4-BE49-F238E27FC236}">
                  <a16:creationId xmlns:a16="http://schemas.microsoft.com/office/drawing/2014/main" id="{9F39D8D1-C19A-3EB9-105B-08C5D66E3779}"/>
                </a:ext>
              </a:extLst>
            </p:cNvPr>
            <p:cNvSpPr/>
            <p:nvPr/>
          </p:nvSpPr>
          <p:spPr>
            <a:xfrm>
              <a:off x="1743154" y="3169584"/>
              <a:ext cx="81642" cy="104455"/>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endParaRPr>
            </a:p>
          </p:txBody>
        </p:sp>
        <p:sp>
          <p:nvSpPr>
            <p:cNvPr id="101" name="Flowchart: Terminator 100">
              <a:extLst>
                <a:ext uri="{FF2B5EF4-FFF2-40B4-BE49-F238E27FC236}">
                  <a16:creationId xmlns:a16="http://schemas.microsoft.com/office/drawing/2014/main" id="{5E135F07-8A83-3D3B-64FA-7E7589B601AE}"/>
                </a:ext>
              </a:extLst>
            </p:cNvPr>
            <p:cNvSpPr/>
            <p:nvPr/>
          </p:nvSpPr>
          <p:spPr>
            <a:xfrm rot="20867285">
              <a:off x="1319351" y="3029268"/>
              <a:ext cx="257756" cy="45793"/>
            </a:xfrm>
            <a:prstGeom prst="flowChartTerminator">
              <a:avLst/>
            </a:prstGeom>
            <a:solidFill>
              <a:srgbClr val="483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endParaRPr>
            </a:p>
          </p:txBody>
        </p:sp>
        <p:sp>
          <p:nvSpPr>
            <p:cNvPr id="102" name="Flowchart: Terminator 101">
              <a:extLst>
                <a:ext uri="{FF2B5EF4-FFF2-40B4-BE49-F238E27FC236}">
                  <a16:creationId xmlns:a16="http://schemas.microsoft.com/office/drawing/2014/main" id="{AC1C9798-DEC4-1ABB-600B-DE979E567D9F}"/>
                </a:ext>
              </a:extLst>
            </p:cNvPr>
            <p:cNvSpPr/>
            <p:nvPr/>
          </p:nvSpPr>
          <p:spPr>
            <a:xfrm rot="214356">
              <a:off x="1680355" y="3079363"/>
              <a:ext cx="258845" cy="45793"/>
            </a:xfrm>
            <a:prstGeom prst="flowChartTerminator">
              <a:avLst/>
            </a:prstGeom>
            <a:solidFill>
              <a:srgbClr val="483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endParaRPr>
            </a:p>
          </p:txBody>
        </p:sp>
        <p:sp>
          <p:nvSpPr>
            <p:cNvPr id="103" name="Oval 102">
              <a:extLst>
                <a:ext uri="{FF2B5EF4-FFF2-40B4-BE49-F238E27FC236}">
                  <a16:creationId xmlns:a16="http://schemas.microsoft.com/office/drawing/2014/main" id="{1D0DA498-CFC4-2001-31E5-1C882FA4E1D7}"/>
                </a:ext>
              </a:extLst>
            </p:cNvPr>
            <p:cNvSpPr/>
            <p:nvPr/>
          </p:nvSpPr>
          <p:spPr>
            <a:xfrm rot="20836795">
              <a:off x="1531448" y="3622000"/>
              <a:ext cx="249568" cy="64634"/>
            </a:xfrm>
            <a:prstGeom prst="ellipse">
              <a:avLst/>
            </a:prstGeom>
            <a:solidFill>
              <a:sysClr val="window" lastClr="FFFFFF"/>
            </a:solidFill>
            <a:ln w="12700" cap="flat" cmpd="sng" algn="ctr">
              <a:solidFill>
                <a:srgbClr val="FF7093"/>
              </a:solidFill>
              <a:prstDash val="solid"/>
              <a:miter lim="800000"/>
            </a:ln>
            <a:effectLst/>
          </p:spPr>
          <p:txBody>
            <a:bodyPr rtlCol="0" anchor="ctr"/>
            <a:lstStyle/>
            <a:p>
              <a:pPr algn="ctr" defTabSz="914400">
                <a:defRPr/>
              </a:pPr>
              <a:endParaRPr lang="en-US" kern="0" dirty="0">
                <a:solidFill>
                  <a:prstClr val="white"/>
                </a:solidFill>
                <a:latin typeface="Corbel" panose="020B0503020204020204"/>
              </a:endParaRPr>
            </a:p>
          </p:txBody>
        </p:sp>
        <p:sp>
          <p:nvSpPr>
            <p:cNvPr id="104" name="Freeform: Shape 103">
              <a:extLst>
                <a:ext uri="{FF2B5EF4-FFF2-40B4-BE49-F238E27FC236}">
                  <a16:creationId xmlns:a16="http://schemas.microsoft.com/office/drawing/2014/main" id="{5966E811-BDFC-315B-3989-E98B59490BDA}"/>
                </a:ext>
              </a:extLst>
            </p:cNvPr>
            <p:cNvSpPr/>
            <p:nvPr/>
          </p:nvSpPr>
          <p:spPr>
            <a:xfrm flipH="1">
              <a:off x="1581515" y="3338983"/>
              <a:ext cx="97725" cy="101248"/>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defTabSz="914400">
                <a:defRPr/>
              </a:pPr>
              <a:endParaRPr lang="en-US" sz="1530" kern="0">
                <a:solidFill>
                  <a:prstClr val="white"/>
                </a:solidFill>
              </a:endParaRPr>
            </a:p>
          </p:txBody>
        </p:sp>
      </p:grpSp>
      <p:sp>
        <p:nvSpPr>
          <p:cNvPr id="2" name="TextBox 1">
            <a:extLst>
              <a:ext uri="{FF2B5EF4-FFF2-40B4-BE49-F238E27FC236}">
                <a16:creationId xmlns:a16="http://schemas.microsoft.com/office/drawing/2014/main" id="{1E869237-0940-424B-45CF-FD8CC09C8FD2}"/>
              </a:ext>
            </a:extLst>
          </p:cNvPr>
          <p:cNvSpPr txBox="1"/>
          <p:nvPr/>
        </p:nvSpPr>
        <p:spPr>
          <a:xfrm>
            <a:off x="3194332" y="3026476"/>
            <a:ext cx="8759908" cy="523220"/>
          </a:xfrm>
          <a:prstGeom prst="rect">
            <a:avLst/>
          </a:prstGeom>
          <a:noFill/>
          <a:ln w="57150">
            <a:solidFill>
              <a:srgbClr val="4EB0CD"/>
            </a:solidFill>
          </a:ln>
        </p:spPr>
        <p:txBody>
          <a:bodyPr wrap="square" rtlCol="0">
            <a:spAutoFit/>
          </a:bodyPr>
          <a:lstStyle/>
          <a:p>
            <a:pPr algn="ctr"/>
            <a:r>
              <a:rPr lang="en-US" sz="2800" dirty="0"/>
              <a:t>11.5 Hours x 10 Months = 115 Hours per Year</a:t>
            </a:r>
          </a:p>
        </p:txBody>
      </p:sp>
    </p:spTree>
    <p:extLst>
      <p:ext uri="{BB962C8B-B14F-4D97-AF65-F5344CB8AC3E}">
        <p14:creationId xmlns:p14="http://schemas.microsoft.com/office/powerpoint/2010/main" val="26797297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0"/>
                                        </p:tgtEl>
                                        <p:attrNameLst>
                                          <p:attrName>style.visibility</p:attrName>
                                        </p:attrNameLst>
                                      </p:cBhvr>
                                      <p:to>
                                        <p:strVal val="visible"/>
                                      </p:to>
                                    </p:set>
                                    <p:animEffect transition="in" filter="fade">
                                      <p:cBhvr>
                                        <p:cTn id="12" dur="500"/>
                                        <p:tgtEl>
                                          <p:spTgt spid="50"/>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50" grpId="0" animBg="1"/>
      <p:bldP spid="2"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14">
            <a:extLst>
              <a:ext uri="{FF2B5EF4-FFF2-40B4-BE49-F238E27FC236}">
                <a16:creationId xmlns:a16="http://schemas.microsoft.com/office/drawing/2014/main" id="{8638B3FB-635B-9A91-8077-45311C6744CA}"/>
              </a:ext>
            </a:extLst>
          </p:cNvPr>
          <p:cNvSpPr txBox="1"/>
          <p:nvPr/>
        </p:nvSpPr>
        <p:spPr>
          <a:xfrm>
            <a:off x="5681078" y="486237"/>
            <a:ext cx="5828747" cy="1200329"/>
          </a:xfrm>
          <a:prstGeom prst="rect">
            <a:avLst/>
          </a:prstGeom>
          <a:noFill/>
        </p:spPr>
        <p:txBody>
          <a:bodyPr wrap="square" rtlCol="0">
            <a:spAutoFit/>
          </a:bodyPr>
          <a:lstStyle/>
          <a:p>
            <a:r>
              <a:rPr lang="en-US" sz="3600" dirty="0">
                <a:solidFill>
                  <a:srgbClr val="89D4F0"/>
                </a:solidFill>
              </a:rPr>
              <a:t>WEEK 1</a:t>
            </a:r>
          </a:p>
          <a:p>
            <a:r>
              <a:rPr lang="en-US" sz="3600" dirty="0">
                <a:solidFill>
                  <a:srgbClr val="89D4F0"/>
                </a:solidFill>
              </a:rPr>
              <a:t>Invest Time in Training</a:t>
            </a:r>
          </a:p>
        </p:txBody>
      </p:sp>
      <p:sp>
        <p:nvSpPr>
          <p:cNvPr id="16" name="TextBox 15">
            <a:extLst>
              <a:ext uri="{FF2B5EF4-FFF2-40B4-BE49-F238E27FC236}">
                <a16:creationId xmlns:a16="http://schemas.microsoft.com/office/drawing/2014/main" id="{AED724FD-7FC3-557C-5C20-9AFC3EAAB069}"/>
              </a:ext>
            </a:extLst>
          </p:cNvPr>
          <p:cNvSpPr txBox="1"/>
          <p:nvPr/>
        </p:nvSpPr>
        <p:spPr>
          <a:xfrm>
            <a:off x="6317340" y="2788928"/>
            <a:ext cx="6164945" cy="1200329"/>
          </a:xfrm>
          <a:prstGeom prst="rect">
            <a:avLst/>
          </a:prstGeom>
          <a:noFill/>
        </p:spPr>
        <p:txBody>
          <a:bodyPr wrap="square" rtlCol="0">
            <a:spAutoFit/>
          </a:bodyPr>
          <a:lstStyle/>
          <a:p>
            <a:r>
              <a:rPr lang="en-US" sz="3600" dirty="0">
                <a:solidFill>
                  <a:srgbClr val="89D4F0"/>
                </a:solidFill>
              </a:rPr>
              <a:t>WEEK 2</a:t>
            </a:r>
          </a:p>
          <a:p>
            <a:r>
              <a:rPr lang="en-US" sz="3600" dirty="0">
                <a:solidFill>
                  <a:srgbClr val="89D4F0"/>
                </a:solidFill>
              </a:rPr>
              <a:t>Intervene if Needed </a:t>
            </a:r>
          </a:p>
        </p:txBody>
      </p:sp>
      <p:sp>
        <p:nvSpPr>
          <p:cNvPr id="17" name="TextBox 16">
            <a:extLst>
              <a:ext uri="{FF2B5EF4-FFF2-40B4-BE49-F238E27FC236}">
                <a16:creationId xmlns:a16="http://schemas.microsoft.com/office/drawing/2014/main" id="{DDA645C7-0004-6DDC-1DB7-E8EB3C18F61C}"/>
              </a:ext>
            </a:extLst>
          </p:cNvPr>
          <p:cNvSpPr txBox="1"/>
          <p:nvPr/>
        </p:nvSpPr>
        <p:spPr>
          <a:xfrm>
            <a:off x="6968393" y="4756920"/>
            <a:ext cx="4862837" cy="1754326"/>
          </a:xfrm>
          <a:prstGeom prst="rect">
            <a:avLst/>
          </a:prstGeom>
          <a:noFill/>
        </p:spPr>
        <p:txBody>
          <a:bodyPr wrap="square" rtlCol="0">
            <a:spAutoFit/>
          </a:bodyPr>
          <a:lstStyle/>
          <a:p>
            <a:r>
              <a:rPr lang="en-US" sz="3600" dirty="0">
                <a:solidFill>
                  <a:srgbClr val="89D4F0"/>
                </a:solidFill>
              </a:rPr>
              <a:t>WEEK 3</a:t>
            </a:r>
          </a:p>
          <a:p>
            <a:r>
              <a:rPr lang="en-US" sz="3600" dirty="0">
                <a:solidFill>
                  <a:srgbClr val="89D4F0"/>
                </a:solidFill>
              </a:rPr>
              <a:t>Self Sufficient; Provide Praise</a:t>
            </a:r>
          </a:p>
        </p:txBody>
      </p:sp>
      <p:grpSp>
        <p:nvGrpSpPr>
          <p:cNvPr id="2" name="Group 1">
            <a:extLst>
              <a:ext uri="{FF2B5EF4-FFF2-40B4-BE49-F238E27FC236}">
                <a16:creationId xmlns:a16="http://schemas.microsoft.com/office/drawing/2014/main" id="{64C1256B-E3CD-E829-2E9F-A06CC03B857B}"/>
              </a:ext>
            </a:extLst>
          </p:cNvPr>
          <p:cNvGrpSpPr/>
          <p:nvPr/>
        </p:nvGrpSpPr>
        <p:grpSpPr>
          <a:xfrm>
            <a:off x="94344" y="145146"/>
            <a:ext cx="5406572" cy="2051601"/>
            <a:chOff x="94344" y="145146"/>
            <a:chExt cx="5406572" cy="2051601"/>
          </a:xfrm>
        </p:grpSpPr>
        <p:pic>
          <p:nvPicPr>
            <p:cNvPr id="12" name="Picture 11" descr="A weekly calendar planner with potted plants&#10;&#10;Description automatically generated with low confidence">
              <a:extLst>
                <a:ext uri="{FF2B5EF4-FFF2-40B4-BE49-F238E27FC236}">
                  <a16:creationId xmlns:a16="http://schemas.microsoft.com/office/drawing/2014/main" id="{88DB5BF1-5E77-894D-E710-70665429A3A5}"/>
                </a:ext>
              </a:extLst>
            </p:cNvPr>
            <p:cNvPicPr>
              <a:picLocks noChangeAspect="1"/>
            </p:cNvPicPr>
            <p:nvPr/>
          </p:nvPicPr>
          <p:blipFill rotWithShape="1">
            <a:blip r:embed="rId2">
              <a:extLst>
                <a:ext uri="{28A0092B-C50C-407E-A947-70E740481C1C}">
                  <a14:useLocalDpi xmlns:a14="http://schemas.microsoft.com/office/drawing/2010/main" val="0"/>
                </a:ext>
              </a:extLst>
            </a:blip>
            <a:srcRect t="21416" b="40637"/>
            <a:stretch/>
          </p:blipFill>
          <p:spPr>
            <a:xfrm>
              <a:off x="94344" y="145146"/>
              <a:ext cx="5406572" cy="2051601"/>
            </a:xfrm>
            <a:prstGeom prst="rect">
              <a:avLst/>
            </a:prstGeom>
          </p:spPr>
        </p:pic>
        <p:sp>
          <p:nvSpPr>
            <p:cNvPr id="18" name="TextBox 17">
              <a:extLst>
                <a:ext uri="{FF2B5EF4-FFF2-40B4-BE49-F238E27FC236}">
                  <a16:creationId xmlns:a16="http://schemas.microsoft.com/office/drawing/2014/main" id="{B0E8C62A-EB58-E252-F2F8-3A714525D771}"/>
                </a:ext>
              </a:extLst>
            </p:cNvPr>
            <p:cNvSpPr txBox="1"/>
            <p:nvPr/>
          </p:nvSpPr>
          <p:spPr>
            <a:xfrm>
              <a:off x="1291376" y="732459"/>
              <a:ext cx="1020023" cy="954107"/>
            </a:xfrm>
            <a:prstGeom prst="rect">
              <a:avLst/>
            </a:prstGeom>
            <a:noFill/>
          </p:spPr>
          <p:txBody>
            <a:bodyPr wrap="square" rtlCol="0">
              <a:spAutoFit/>
            </a:bodyPr>
            <a:lstStyle/>
            <a:p>
              <a:r>
                <a:rPr lang="en-US" sz="1400" dirty="0">
                  <a:solidFill>
                    <a:schemeClr val="bg1"/>
                  </a:solidFill>
                  <a:latin typeface="Dreaming Outloud Pro" panose="03050502040302030504" pitchFamily="66" charset="0"/>
                  <a:cs typeface="Dreaming Outloud Pro" panose="03050502040302030504" pitchFamily="66" charset="0"/>
                </a:rPr>
                <a:t>Train Sonia in production records </a:t>
              </a:r>
            </a:p>
          </p:txBody>
        </p:sp>
      </p:grpSp>
      <p:grpSp>
        <p:nvGrpSpPr>
          <p:cNvPr id="3" name="Group 2">
            <a:extLst>
              <a:ext uri="{FF2B5EF4-FFF2-40B4-BE49-F238E27FC236}">
                <a16:creationId xmlns:a16="http://schemas.microsoft.com/office/drawing/2014/main" id="{6B46FD55-3DC3-28AF-7274-DBBC3EC45713}"/>
              </a:ext>
            </a:extLst>
          </p:cNvPr>
          <p:cNvGrpSpPr/>
          <p:nvPr/>
        </p:nvGrpSpPr>
        <p:grpSpPr>
          <a:xfrm>
            <a:off x="635009" y="2376714"/>
            <a:ext cx="5406572" cy="2051601"/>
            <a:chOff x="635009" y="2376714"/>
            <a:chExt cx="5406572" cy="2051601"/>
          </a:xfrm>
        </p:grpSpPr>
        <p:pic>
          <p:nvPicPr>
            <p:cNvPr id="13" name="Picture 12" descr="A weekly calendar planner with potted plants&#10;&#10;Description automatically generated with low confidence">
              <a:extLst>
                <a:ext uri="{FF2B5EF4-FFF2-40B4-BE49-F238E27FC236}">
                  <a16:creationId xmlns:a16="http://schemas.microsoft.com/office/drawing/2014/main" id="{39691268-300A-74F0-AE27-28BDF5BA1211}"/>
                </a:ext>
              </a:extLst>
            </p:cNvPr>
            <p:cNvPicPr>
              <a:picLocks noChangeAspect="1"/>
            </p:cNvPicPr>
            <p:nvPr/>
          </p:nvPicPr>
          <p:blipFill rotWithShape="1">
            <a:blip r:embed="rId2">
              <a:extLst>
                <a:ext uri="{28A0092B-C50C-407E-A947-70E740481C1C}">
                  <a14:useLocalDpi xmlns:a14="http://schemas.microsoft.com/office/drawing/2010/main" val="0"/>
                </a:ext>
              </a:extLst>
            </a:blip>
            <a:srcRect t="21416" b="40637"/>
            <a:stretch/>
          </p:blipFill>
          <p:spPr>
            <a:xfrm>
              <a:off x="635009" y="2376714"/>
              <a:ext cx="5406572" cy="2051601"/>
            </a:xfrm>
            <a:prstGeom prst="rect">
              <a:avLst/>
            </a:prstGeom>
          </p:spPr>
        </p:pic>
        <p:sp>
          <p:nvSpPr>
            <p:cNvPr id="22" name="TextBox 21">
              <a:extLst>
                <a:ext uri="{FF2B5EF4-FFF2-40B4-BE49-F238E27FC236}">
                  <a16:creationId xmlns:a16="http://schemas.microsoft.com/office/drawing/2014/main" id="{C7D105FA-2019-1578-54B6-1653BEFEF38C}"/>
                </a:ext>
              </a:extLst>
            </p:cNvPr>
            <p:cNvSpPr txBox="1"/>
            <p:nvPr/>
          </p:nvSpPr>
          <p:spPr>
            <a:xfrm>
              <a:off x="4952804" y="3167390"/>
              <a:ext cx="1020023" cy="523220"/>
            </a:xfrm>
            <a:prstGeom prst="rect">
              <a:avLst/>
            </a:prstGeom>
            <a:noFill/>
          </p:spPr>
          <p:txBody>
            <a:bodyPr wrap="square" rtlCol="0">
              <a:spAutoFit/>
            </a:bodyPr>
            <a:lstStyle/>
            <a:p>
              <a:r>
                <a:rPr lang="en-US" sz="1400" dirty="0">
                  <a:solidFill>
                    <a:schemeClr val="bg1"/>
                  </a:solidFill>
                  <a:latin typeface="Dreaming Outloud Pro" panose="03050502040302030504" pitchFamily="66" charset="0"/>
                  <a:cs typeface="Dreaming Outloud Pro" panose="03050502040302030504" pitchFamily="66" charset="0"/>
                </a:rPr>
                <a:t>Check-in on Sonia </a:t>
              </a:r>
            </a:p>
          </p:txBody>
        </p:sp>
        <p:sp>
          <p:nvSpPr>
            <p:cNvPr id="23" name="TextBox 22">
              <a:extLst>
                <a:ext uri="{FF2B5EF4-FFF2-40B4-BE49-F238E27FC236}">
                  <a16:creationId xmlns:a16="http://schemas.microsoft.com/office/drawing/2014/main" id="{E6DFA975-BBFE-A5C9-74D1-4C4588B1CE9C}"/>
                </a:ext>
              </a:extLst>
            </p:cNvPr>
            <p:cNvSpPr txBox="1"/>
            <p:nvPr/>
          </p:nvSpPr>
          <p:spPr>
            <a:xfrm>
              <a:off x="2904884" y="3207298"/>
              <a:ext cx="1020023" cy="523220"/>
            </a:xfrm>
            <a:prstGeom prst="rect">
              <a:avLst/>
            </a:prstGeom>
            <a:noFill/>
          </p:spPr>
          <p:txBody>
            <a:bodyPr wrap="square" rtlCol="0">
              <a:spAutoFit/>
            </a:bodyPr>
            <a:lstStyle/>
            <a:p>
              <a:r>
                <a:rPr lang="en-US" sz="1400" dirty="0">
                  <a:solidFill>
                    <a:schemeClr val="bg1"/>
                  </a:solidFill>
                  <a:latin typeface="Dreaming Outloud Pro" panose="03050502040302030504" pitchFamily="66" charset="0"/>
                  <a:cs typeface="Dreaming Outloud Pro" panose="03050502040302030504" pitchFamily="66" charset="0"/>
                </a:rPr>
                <a:t>Check-in on Sonia </a:t>
              </a:r>
            </a:p>
          </p:txBody>
        </p:sp>
      </p:grpSp>
      <p:grpSp>
        <p:nvGrpSpPr>
          <p:cNvPr id="4" name="Group 3">
            <a:extLst>
              <a:ext uri="{FF2B5EF4-FFF2-40B4-BE49-F238E27FC236}">
                <a16:creationId xmlns:a16="http://schemas.microsoft.com/office/drawing/2014/main" id="{0F4C44DB-02F8-9802-6C29-81705B204ECA}"/>
              </a:ext>
            </a:extLst>
          </p:cNvPr>
          <p:cNvGrpSpPr/>
          <p:nvPr/>
        </p:nvGrpSpPr>
        <p:grpSpPr>
          <a:xfrm>
            <a:off x="1190188" y="4608283"/>
            <a:ext cx="5406572" cy="2051601"/>
            <a:chOff x="1190188" y="4608283"/>
            <a:chExt cx="5406572" cy="2051601"/>
          </a:xfrm>
        </p:grpSpPr>
        <p:pic>
          <p:nvPicPr>
            <p:cNvPr id="14" name="Picture 13" descr="A weekly calendar planner with potted plants&#10;&#10;Description automatically generated with low confidence">
              <a:extLst>
                <a:ext uri="{FF2B5EF4-FFF2-40B4-BE49-F238E27FC236}">
                  <a16:creationId xmlns:a16="http://schemas.microsoft.com/office/drawing/2014/main" id="{DC4B2B4C-7FE1-CF03-5AFF-693FE4DB8A60}"/>
                </a:ext>
              </a:extLst>
            </p:cNvPr>
            <p:cNvPicPr>
              <a:picLocks noChangeAspect="1"/>
            </p:cNvPicPr>
            <p:nvPr/>
          </p:nvPicPr>
          <p:blipFill rotWithShape="1">
            <a:blip r:embed="rId2">
              <a:extLst>
                <a:ext uri="{28A0092B-C50C-407E-A947-70E740481C1C}">
                  <a14:useLocalDpi xmlns:a14="http://schemas.microsoft.com/office/drawing/2010/main" val="0"/>
                </a:ext>
              </a:extLst>
            </a:blip>
            <a:srcRect t="21416" b="40637"/>
            <a:stretch/>
          </p:blipFill>
          <p:spPr>
            <a:xfrm>
              <a:off x="1190188" y="4608283"/>
              <a:ext cx="5406572" cy="2051601"/>
            </a:xfrm>
            <a:prstGeom prst="rect">
              <a:avLst/>
            </a:prstGeom>
          </p:spPr>
        </p:pic>
        <p:sp>
          <p:nvSpPr>
            <p:cNvPr id="5" name="TextBox 4">
              <a:extLst>
                <a:ext uri="{FF2B5EF4-FFF2-40B4-BE49-F238E27FC236}">
                  <a16:creationId xmlns:a16="http://schemas.microsoft.com/office/drawing/2014/main" id="{76D1B616-2E67-7F49-F428-70C30DA7904F}"/>
                </a:ext>
              </a:extLst>
            </p:cNvPr>
            <p:cNvSpPr txBox="1"/>
            <p:nvPr/>
          </p:nvSpPr>
          <p:spPr>
            <a:xfrm>
              <a:off x="4442792" y="5461106"/>
              <a:ext cx="1020023" cy="523220"/>
            </a:xfrm>
            <a:prstGeom prst="rect">
              <a:avLst/>
            </a:prstGeom>
            <a:noFill/>
          </p:spPr>
          <p:txBody>
            <a:bodyPr wrap="square" rtlCol="0">
              <a:spAutoFit/>
            </a:bodyPr>
            <a:lstStyle/>
            <a:p>
              <a:r>
                <a:rPr lang="en-US" sz="1400" dirty="0">
                  <a:solidFill>
                    <a:schemeClr val="bg1"/>
                  </a:solidFill>
                  <a:latin typeface="Dreaming Outloud Pro" panose="03050502040302030504" pitchFamily="66" charset="0"/>
                  <a:cs typeface="Dreaming Outloud Pro" panose="03050502040302030504" pitchFamily="66" charset="0"/>
                </a:rPr>
                <a:t>Check-in on Sonia </a:t>
              </a:r>
            </a:p>
          </p:txBody>
        </p:sp>
        <p:sp>
          <p:nvSpPr>
            <p:cNvPr id="6" name="TextBox 5">
              <a:extLst>
                <a:ext uri="{FF2B5EF4-FFF2-40B4-BE49-F238E27FC236}">
                  <a16:creationId xmlns:a16="http://schemas.microsoft.com/office/drawing/2014/main" id="{FD2141F2-A78F-2081-B5CF-78E18EA03A80}"/>
                </a:ext>
              </a:extLst>
            </p:cNvPr>
            <p:cNvSpPr txBox="1"/>
            <p:nvPr/>
          </p:nvSpPr>
          <p:spPr>
            <a:xfrm>
              <a:off x="2394872" y="5501014"/>
              <a:ext cx="1020023" cy="523220"/>
            </a:xfrm>
            <a:prstGeom prst="rect">
              <a:avLst/>
            </a:prstGeom>
            <a:noFill/>
          </p:spPr>
          <p:txBody>
            <a:bodyPr wrap="square" rtlCol="0">
              <a:spAutoFit/>
            </a:bodyPr>
            <a:lstStyle/>
            <a:p>
              <a:r>
                <a:rPr lang="en-US" sz="1400" dirty="0">
                  <a:solidFill>
                    <a:schemeClr val="bg1"/>
                  </a:solidFill>
                  <a:latin typeface="Dreaming Outloud Pro" panose="03050502040302030504" pitchFamily="66" charset="0"/>
                  <a:cs typeface="Dreaming Outloud Pro" panose="03050502040302030504" pitchFamily="66" charset="0"/>
                </a:rPr>
                <a:t>Check-in on Sonia </a:t>
              </a:r>
            </a:p>
          </p:txBody>
        </p:sp>
      </p:grpSp>
    </p:spTree>
    <p:extLst>
      <p:ext uri="{BB962C8B-B14F-4D97-AF65-F5344CB8AC3E}">
        <p14:creationId xmlns:p14="http://schemas.microsoft.com/office/powerpoint/2010/main" val="9952898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grpId="0" nodeType="click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wipe(left)">
                                      <p:cBhvr>
                                        <p:cTn id="20" dur="500"/>
                                        <p:tgtEl>
                                          <p:spTgt spid="15"/>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grpId="0" nodeType="clickEffect">
                                  <p:stCondLst>
                                    <p:cond delay="0"/>
                                  </p:stCondLst>
                                  <p:childTnLst>
                                    <p:set>
                                      <p:cBhvr>
                                        <p:cTn id="24" dur="1" fill="hold">
                                          <p:stCondLst>
                                            <p:cond delay="0"/>
                                          </p:stCondLst>
                                        </p:cTn>
                                        <p:tgtEl>
                                          <p:spTgt spid="16"/>
                                        </p:tgtEl>
                                        <p:attrNameLst>
                                          <p:attrName>style.visibility</p:attrName>
                                        </p:attrNameLst>
                                      </p:cBhvr>
                                      <p:to>
                                        <p:strVal val="visible"/>
                                      </p:to>
                                    </p:set>
                                    <p:animEffect transition="in" filter="wipe(left)">
                                      <p:cBhvr>
                                        <p:cTn id="25" dur="500"/>
                                        <p:tgtEl>
                                          <p:spTgt spid="16"/>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grpId="0" nodeType="click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wipe(left)">
                                      <p:cBhvr>
                                        <p:cTn id="3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9AF167-A338-611F-56BC-7962B4D007B5}"/>
              </a:ext>
            </a:extLst>
          </p:cNvPr>
          <p:cNvSpPr>
            <a:spLocks noGrp="1"/>
          </p:cNvSpPr>
          <p:nvPr>
            <p:ph type="title"/>
          </p:nvPr>
        </p:nvSpPr>
        <p:spPr/>
        <p:txBody>
          <a:bodyPr>
            <a:normAutofit/>
          </a:bodyPr>
          <a:lstStyle/>
          <a:p>
            <a:r>
              <a:rPr lang="en-US" sz="4000" dirty="0"/>
              <a:t>Divide And Conquer; People As Trainers</a:t>
            </a:r>
          </a:p>
        </p:txBody>
      </p:sp>
      <p:sp>
        <p:nvSpPr>
          <p:cNvPr id="3" name="Content Placeholder 2">
            <a:extLst>
              <a:ext uri="{FF2B5EF4-FFF2-40B4-BE49-F238E27FC236}">
                <a16:creationId xmlns:a16="http://schemas.microsoft.com/office/drawing/2014/main" id="{6092156A-0995-6A6D-754B-AE005C6E7250}"/>
              </a:ext>
            </a:extLst>
          </p:cNvPr>
          <p:cNvSpPr>
            <a:spLocks noGrp="1"/>
          </p:cNvSpPr>
          <p:nvPr>
            <p:ph idx="1"/>
          </p:nvPr>
        </p:nvSpPr>
        <p:spPr/>
        <p:txBody>
          <a:bodyPr>
            <a:normAutofit/>
          </a:bodyPr>
          <a:lstStyle/>
          <a:p>
            <a:pPr marL="1944" indent="0">
              <a:buNone/>
            </a:pPr>
            <a:r>
              <a:rPr lang="en-US" sz="2400" dirty="0">
                <a:solidFill>
                  <a:schemeClr val="tx2"/>
                </a:solidFill>
              </a:rPr>
              <a:t>Staff make good trainers if they are…</a:t>
            </a:r>
          </a:p>
          <a:p>
            <a:r>
              <a:rPr lang="en-US" sz="2400" dirty="0">
                <a:solidFill>
                  <a:schemeClr val="tx2"/>
                </a:solidFill>
              </a:rPr>
              <a:t>Respected and have a good rapport with fellow employees</a:t>
            </a:r>
          </a:p>
          <a:p>
            <a:r>
              <a:rPr lang="en-US" sz="2400" dirty="0">
                <a:solidFill>
                  <a:schemeClr val="tx2"/>
                </a:solidFill>
              </a:rPr>
              <a:t>Have mastered the skills and knowledge needed to train the task</a:t>
            </a:r>
          </a:p>
          <a:p>
            <a:r>
              <a:rPr lang="en-US" sz="2400" dirty="0">
                <a:solidFill>
                  <a:schemeClr val="tx2"/>
                </a:solidFill>
              </a:rPr>
              <a:t>Are self-motivated</a:t>
            </a:r>
          </a:p>
          <a:p>
            <a:r>
              <a:rPr lang="en-US" sz="2400" dirty="0">
                <a:solidFill>
                  <a:schemeClr val="tx2"/>
                </a:solidFill>
              </a:rPr>
              <a:t>Have good communication skills </a:t>
            </a:r>
          </a:p>
          <a:p>
            <a:endParaRPr lang="en-US" sz="2400" dirty="0">
              <a:solidFill>
                <a:schemeClr val="tx2"/>
              </a:solidFill>
            </a:endParaRPr>
          </a:p>
        </p:txBody>
      </p:sp>
    </p:spTree>
    <p:extLst>
      <p:ext uri="{BB962C8B-B14F-4D97-AF65-F5344CB8AC3E}">
        <p14:creationId xmlns:p14="http://schemas.microsoft.com/office/powerpoint/2010/main" val="1172375958"/>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F89F99-DECE-6B4E-4597-D838B20FD73C}"/>
              </a:ext>
            </a:extLst>
          </p:cNvPr>
          <p:cNvSpPr>
            <a:spLocks noGrp="1"/>
          </p:cNvSpPr>
          <p:nvPr>
            <p:ph type="title"/>
          </p:nvPr>
        </p:nvSpPr>
        <p:spPr/>
        <p:txBody>
          <a:bodyPr>
            <a:normAutofit/>
          </a:bodyPr>
          <a:lstStyle/>
          <a:p>
            <a:r>
              <a:rPr lang="en-US" sz="4000" dirty="0"/>
              <a:t>Reinvesting The Time</a:t>
            </a:r>
            <a:br>
              <a:rPr lang="en-US" sz="4000" dirty="0"/>
            </a:br>
            <a:endParaRPr lang="en-US" sz="4000" dirty="0"/>
          </a:p>
        </p:txBody>
      </p:sp>
      <p:grpSp>
        <p:nvGrpSpPr>
          <p:cNvPr id="4" name="Group 3">
            <a:extLst>
              <a:ext uri="{FF2B5EF4-FFF2-40B4-BE49-F238E27FC236}">
                <a16:creationId xmlns:a16="http://schemas.microsoft.com/office/drawing/2014/main" id="{F79011F7-08C1-E1DB-ECD0-5B71AB9EB39C}"/>
              </a:ext>
            </a:extLst>
          </p:cNvPr>
          <p:cNvGrpSpPr/>
          <p:nvPr/>
        </p:nvGrpSpPr>
        <p:grpSpPr>
          <a:xfrm>
            <a:off x="-355600" y="4552860"/>
            <a:ext cx="12992100" cy="2698841"/>
            <a:chOff x="-96930" y="4552859"/>
            <a:chExt cx="9423252" cy="2698841"/>
          </a:xfrm>
        </p:grpSpPr>
        <p:grpSp>
          <p:nvGrpSpPr>
            <p:cNvPr id="5" name="Group 4">
              <a:extLst>
                <a:ext uri="{FF2B5EF4-FFF2-40B4-BE49-F238E27FC236}">
                  <a16:creationId xmlns:a16="http://schemas.microsoft.com/office/drawing/2014/main" id="{6D20B0CC-1E88-7AE4-B774-C2FC09950AE9}"/>
                </a:ext>
              </a:extLst>
            </p:cNvPr>
            <p:cNvGrpSpPr/>
            <p:nvPr/>
          </p:nvGrpSpPr>
          <p:grpSpPr>
            <a:xfrm>
              <a:off x="-20730" y="5251359"/>
              <a:ext cx="9347052" cy="2000341"/>
              <a:chOff x="4670" y="4705259"/>
              <a:chExt cx="9347052" cy="2000341"/>
            </a:xfrm>
          </p:grpSpPr>
          <p:sp>
            <p:nvSpPr>
              <p:cNvPr id="10" name="Rectangle 9">
                <a:extLst>
                  <a:ext uri="{FF2B5EF4-FFF2-40B4-BE49-F238E27FC236}">
                    <a16:creationId xmlns:a16="http://schemas.microsoft.com/office/drawing/2014/main" id="{9D4B2D04-727E-343B-2E72-247A43640E7A}"/>
                  </a:ext>
                </a:extLst>
              </p:cNvPr>
              <p:cNvSpPr/>
              <p:nvPr/>
            </p:nvSpPr>
            <p:spPr>
              <a:xfrm>
                <a:off x="3938581" y="5099811"/>
                <a:ext cx="1319178" cy="870876"/>
              </a:xfrm>
              <a:prstGeom prst="rect">
                <a:avLst/>
              </a:prstGeom>
              <a:solidFill>
                <a:srgbClr val="CB7B67"/>
              </a:solidFill>
              <a:ln w="952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1" name="Rectangle 10">
                <a:extLst>
                  <a:ext uri="{FF2B5EF4-FFF2-40B4-BE49-F238E27FC236}">
                    <a16:creationId xmlns:a16="http://schemas.microsoft.com/office/drawing/2014/main" id="{B7F055C6-2C8D-6C07-B50F-53574CC693AD}"/>
                  </a:ext>
                </a:extLst>
              </p:cNvPr>
              <p:cNvSpPr/>
              <p:nvPr/>
            </p:nvSpPr>
            <p:spPr>
              <a:xfrm>
                <a:off x="4620311" y="4705259"/>
                <a:ext cx="4731411" cy="1999648"/>
              </a:xfrm>
              <a:prstGeom prst="rect">
                <a:avLst/>
              </a:prstGeom>
              <a:blipFill>
                <a:blip r:embed="rId2"/>
                <a:stretch>
                  <a:fillRect/>
                </a:stretch>
              </a:blipFill>
              <a:ln w="25400" cap="flat" cmpd="sng" algn="ctr">
                <a:noFill/>
                <a:prstDash val="solid"/>
              </a:ln>
              <a:effectLst/>
              <a:scene3d>
                <a:camera prst="perspectiveRelaxed"/>
                <a:lightRig rig="threePt" dir="t"/>
              </a:scene3d>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9E1F5D3D-9C84-71D4-81A3-EC22A4A305E2}"/>
                  </a:ext>
                </a:extLst>
              </p:cNvPr>
              <p:cNvSpPr/>
              <p:nvPr/>
            </p:nvSpPr>
            <p:spPr>
              <a:xfrm>
                <a:off x="4670" y="4705952"/>
                <a:ext cx="4731411" cy="1999648"/>
              </a:xfrm>
              <a:prstGeom prst="rect">
                <a:avLst/>
              </a:prstGeom>
              <a:blipFill>
                <a:blip r:embed="rId2"/>
                <a:stretch>
                  <a:fillRect/>
                </a:stretch>
              </a:blipFill>
              <a:ln w="25400" cap="flat" cmpd="sng" algn="ctr">
                <a:noFill/>
                <a:prstDash val="solid"/>
              </a:ln>
              <a:effectLst/>
              <a:scene3d>
                <a:camera prst="perspectiveRelaxed"/>
                <a:lightRig rig="threePt" dir="t"/>
              </a:scene3d>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grpSp>
          <p:nvGrpSpPr>
            <p:cNvPr id="6" name="Group 5">
              <a:extLst>
                <a:ext uri="{FF2B5EF4-FFF2-40B4-BE49-F238E27FC236}">
                  <a16:creationId xmlns:a16="http://schemas.microsoft.com/office/drawing/2014/main" id="{C715377B-A39D-1D11-A11D-64AE416B4CAF}"/>
                </a:ext>
              </a:extLst>
            </p:cNvPr>
            <p:cNvGrpSpPr/>
            <p:nvPr/>
          </p:nvGrpSpPr>
          <p:grpSpPr>
            <a:xfrm>
              <a:off x="-96930" y="4552859"/>
              <a:ext cx="9347052" cy="2000341"/>
              <a:chOff x="4670" y="4705259"/>
              <a:chExt cx="9347052" cy="2000341"/>
            </a:xfrm>
          </p:grpSpPr>
          <p:sp>
            <p:nvSpPr>
              <p:cNvPr id="7" name="Rectangle 6">
                <a:extLst>
                  <a:ext uri="{FF2B5EF4-FFF2-40B4-BE49-F238E27FC236}">
                    <a16:creationId xmlns:a16="http://schemas.microsoft.com/office/drawing/2014/main" id="{E0CBE098-F0C5-EBDD-F353-AB3B60938370}"/>
                  </a:ext>
                </a:extLst>
              </p:cNvPr>
              <p:cNvSpPr/>
              <p:nvPr/>
            </p:nvSpPr>
            <p:spPr>
              <a:xfrm>
                <a:off x="3938581" y="5099811"/>
                <a:ext cx="1319178" cy="870876"/>
              </a:xfrm>
              <a:prstGeom prst="rect">
                <a:avLst/>
              </a:prstGeom>
              <a:solidFill>
                <a:srgbClr val="CB7B67"/>
              </a:solidFill>
              <a:ln w="952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8" name="Rectangle 7">
                <a:extLst>
                  <a:ext uri="{FF2B5EF4-FFF2-40B4-BE49-F238E27FC236}">
                    <a16:creationId xmlns:a16="http://schemas.microsoft.com/office/drawing/2014/main" id="{99B7E3D3-1047-2704-9E7D-03CEF2FA0352}"/>
                  </a:ext>
                </a:extLst>
              </p:cNvPr>
              <p:cNvSpPr/>
              <p:nvPr/>
            </p:nvSpPr>
            <p:spPr>
              <a:xfrm>
                <a:off x="4620311" y="4705259"/>
                <a:ext cx="4731411" cy="1999648"/>
              </a:xfrm>
              <a:prstGeom prst="rect">
                <a:avLst/>
              </a:prstGeom>
              <a:blipFill>
                <a:blip r:embed="rId2"/>
                <a:stretch>
                  <a:fillRect/>
                </a:stretch>
              </a:blipFill>
              <a:ln w="25400" cap="flat" cmpd="sng" algn="ctr">
                <a:noFill/>
                <a:prstDash val="solid"/>
              </a:ln>
              <a:effectLst/>
              <a:scene3d>
                <a:camera prst="perspectiveRelaxed"/>
                <a:lightRig rig="threePt" dir="t"/>
              </a:scene3d>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9" name="Rectangle 8">
                <a:extLst>
                  <a:ext uri="{FF2B5EF4-FFF2-40B4-BE49-F238E27FC236}">
                    <a16:creationId xmlns:a16="http://schemas.microsoft.com/office/drawing/2014/main" id="{723645F4-731B-0844-E0BA-92AFE146B073}"/>
                  </a:ext>
                </a:extLst>
              </p:cNvPr>
              <p:cNvSpPr/>
              <p:nvPr/>
            </p:nvSpPr>
            <p:spPr>
              <a:xfrm>
                <a:off x="4670" y="4705952"/>
                <a:ext cx="4731411" cy="1999648"/>
              </a:xfrm>
              <a:prstGeom prst="rect">
                <a:avLst/>
              </a:prstGeom>
              <a:blipFill>
                <a:blip r:embed="rId2"/>
                <a:stretch>
                  <a:fillRect/>
                </a:stretch>
              </a:blipFill>
              <a:ln w="25400" cap="flat" cmpd="sng" algn="ctr">
                <a:noFill/>
                <a:prstDash val="solid"/>
              </a:ln>
              <a:effectLst/>
              <a:scene3d>
                <a:camera prst="perspectiveRelaxed"/>
                <a:lightRig rig="threePt" dir="t"/>
              </a:scene3d>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grpSp>
      <p:grpSp>
        <p:nvGrpSpPr>
          <p:cNvPr id="680" name="Group 679">
            <a:extLst>
              <a:ext uri="{FF2B5EF4-FFF2-40B4-BE49-F238E27FC236}">
                <a16:creationId xmlns:a16="http://schemas.microsoft.com/office/drawing/2014/main" id="{D03A5982-AB84-9F29-34EE-D38E687D537E}"/>
              </a:ext>
            </a:extLst>
          </p:cNvPr>
          <p:cNvGrpSpPr/>
          <p:nvPr/>
        </p:nvGrpSpPr>
        <p:grpSpPr>
          <a:xfrm>
            <a:off x="11131286" y="1602481"/>
            <a:ext cx="1670583" cy="4828810"/>
            <a:chOff x="671208" y="326272"/>
            <a:chExt cx="2646329" cy="6531728"/>
          </a:xfrm>
        </p:grpSpPr>
        <p:pic>
          <p:nvPicPr>
            <p:cNvPr id="681" name="Picture 680">
              <a:extLst>
                <a:ext uri="{FF2B5EF4-FFF2-40B4-BE49-F238E27FC236}">
                  <a16:creationId xmlns:a16="http://schemas.microsoft.com/office/drawing/2014/main" id="{1C19F43D-555E-D5F3-F1BF-34F778E88677}"/>
                </a:ext>
              </a:extLst>
            </p:cNvPr>
            <p:cNvPicPr>
              <a:picLocks noChangeAspect="1"/>
            </p:cNvPicPr>
            <p:nvPr/>
          </p:nvPicPr>
          <p:blipFill rotWithShape="1">
            <a:blip r:embed="rId3"/>
            <a:srcRect l="56258" t="88917" r="28325" b="2128"/>
            <a:stretch/>
          </p:blipFill>
          <p:spPr>
            <a:xfrm>
              <a:off x="2505023" y="5837154"/>
              <a:ext cx="494513" cy="680564"/>
            </a:xfrm>
            <a:prstGeom prst="rect">
              <a:avLst/>
            </a:prstGeom>
          </p:spPr>
        </p:pic>
        <p:pic>
          <p:nvPicPr>
            <p:cNvPr id="682" name="Picture 681">
              <a:extLst>
                <a:ext uri="{FF2B5EF4-FFF2-40B4-BE49-F238E27FC236}">
                  <a16:creationId xmlns:a16="http://schemas.microsoft.com/office/drawing/2014/main" id="{A0BDD043-9ABD-201B-9445-AEC4A1B4B2EE}"/>
                </a:ext>
              </a:extLst>
            </p:cNvPr>
            <p:cNvPicPr>
              <a:picLocks noChangeAspect="1"/>
            </p:cNvPicPr>
            <p:nvPr/>
          </p:nvPicPr>
          <p:blipFill rotWithShape="1">
            <a:blip r:embed="rId3"/>
            <a:srcRect l="56258" t="88917" r="28325" b="2128"/>
            <a:stretch/>
          </p:blipFill>
          <p:spPr>
            <a:xfrm>
              <a:off x="1197192" y="5690244"/>
              <a:ext cx="494513" cy="680564"/>
            </a:xfrm>
            <a:prstGeom prst="rect">
              <a:avLst/>
            </a:prstGeom>
          </p:spPr>
        </p:pic>
        <p:cxnSp>
          <p:nvCxnSpPr>
            <p:cNvPr id="683" name="Straight Connector 682">
              <a:extLst>
                <a:ext uri="{FF2B5EF4-FFF2-40B4-BE49-F238E27FC236}">
                  <a16:creationId xmlns:a16="http://schemas.microsoft.com/office/drawing/2014/main" id="{39BBBEFE-3483-C3E6-DA85-F0A7D4904A4D}"/>
                </a:ext>
              </a:extLst>
            </p:cNvPr>
            <p:cNvCxnSpPr/>
            <p:nvPr/>
          </p:nvCxnSpPr>
          <p:spPr>
            <a:xfrm>
              <a:off x="1436632" y="393355"/>
              <a:ext cx="1457681" cy="0"/>
            </a:xfrm>
            <a:prstGeom prst="line">
              <a:avLst/>
            </a:prstGeom>
            <a:noFill/>
            <a:ln w="12700" cap="flat" cmpd="sng" algn="ctr">
              <a:solidFill>
                <a:srgbClr val="B8B8B8"/>
              </a:solidFill>
              <a:prstDash val="solid"/>
              <a:miter lim="800000"/>
            </a:ln>
            <a:effectLst/>
            <a:scene3d>
              <a:camera prst="orthographicFront"/>
              <a:lightRig rig="threePt" dir="t"/>
            </a:scene3d>
            <a:sp3d>
              <a:bevelT/>
            </a:sp3d>
          </p:spPr>
        </p:cxnSp>
        <p:sp>
          <p:nvSpPr>
            <p:cNvPr id="684" name="Rectangle 4">
              <a:extLst>
                <a:ext uri="{FF2B5EF4-FFF2-40B4-BE49-F238E27FC236}">
                  <a16:creationId xmlns:a16="http://schemas.microsoft.com/office/drawing/2014/main" id="{6F6DA852-9426-C706-C4CC-C3D758C5F337}"/>
                </a:ext>
              </a:extLst>
            </p:cNvPr>
            <p:cNvSpPr/>
            <p:nvPr/>
          </p:nvSpPr>
          <p:spPr>
            <a:xfrm>
              <a:off x="1094544" y="5242030"/>
              <a:ext cx="1647169" cy="1511042"/>
            </a:xfrm>
            <a:custGeom>
              <a:avLst/>
              <a:gdLst>
                <a:gd name="connsiteX0" fmla="*/ 0 w 996777"/>
                <a:gd name="connsiteY0" fmla="*/ 0 h 914400"/>
                <a:gd name="connsiteX1" fmla="*/ 996777 w 996777"/>
                <a:gd name="connsiteY1" fmla="*/ 0 h 914400"/>
                <a:gd name="connsiteX2" fmla="*/ 996777 w 996777"/>
                <a:gd name="connsiteY2" fmla="*/ 914400 h 914400"/>
                <a:gd name="connsiteX3" fmla="*/ 0 w 996777"/>
                <a:gd name="connsiteY3" fmla="*/ 914400 h 914400"/>
                <a:gd name="connsiteX4" fmla="*/ 0 w 996777"/>
                <a:gd name="connsiteY4" fmla="*/ 0 h 914400"/>
                <a:gd name="connsiteX0" fmla="*/ 0 w 996777"/>
                <a:gd name="connsiteY0" fmla="*/ 10886 h 925286"/>
                <a:gd name="connsiteX1" fmla="*/ 920577 w 996777"/>
                <a:gd name="connsiteY1" fmla="*/ 0 h 925286"/>
                <a:gd name="connsiteX2" fmla="*/ 996777 w 996777"/>
                <a:gd name="connsiteY2" fmla="*/ 925286 h 925286"/>
                <a:gd name="connsiteX3" fmla="*/ 0 w 996777"/>
                <a:gd name="connsiteY3" fmla="*/ 925286 h 925286"/>
                <a:gd name="connsiteX4" fmla="*/ 0 w 996777"/>
                <a:gd name="connsiteY4" fmla="*/ 10886 h 925286"/>
                <a:gd name="connsiteX0" fmla="*/ 0 w 996777"/>
                <a:gd name="connsiteY0" fmla="*/ 0 h 914400"/>
                <a:gd name="connsiteX1" fmla="*/ 964120 w 996777"/>
                <a:gd name="connsiteY1" fmla="*/ 10885 h 914400"/>
                <a:gd name="connsiteX2" fmla="*/ 996777 w 996777"/>
                <a:gd name="connsiteY2" fmla="*/ 914400 h 914400"/>
                <a:gd name="connsiteX3" fmla="*/ 0 w 996777"/>
                <a:gd name="connsiteY3" fmla="*/ 914400 h 914400"/>
                <a:gd name="connsiteX4" fmla="*/ 0 w 996777"/>
                <a:gd name="connsiteY4" fmla="*/ 0 h 914400"/>
                <a:gd name="connsiteX0" fmla="*/ 0 w 996777"/>
                <a:gd name="connsiteY0" fmla="*/ 0 h 914400"/>
                <a:gd name="connsiteX1" fmla="*/ 985891 w 996777"/>
                <a:gd name="connsiteY1" fmla="*/ 21771 h 914400"/>
                <a:gd name="connsiteX2" fmla="*/ 996777 w 996777"/>
                <a:gd name="connsiteY2" fmla="*/ 914400 h 914400"/>
                <a:gd name="connsiteX3" fmla="*/ 0 w 996777"/>
                <a:gd name="connsiteY3" fmla="*/ 914400 h 914400"/>
                <a:gd name="connsiteX4" fmla="*/ 0 w 996777"/>
                <a:gd name="connsiteY4" fmla="*/ 0 h 914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6777" h="914400">
                  <a:moveTo>
                    <a:pt x="0" y="0"/>
                  </a:moveTo>
                  <a:lnTo>
                    <a:pt x="985891" y="21771"/>
                  </a:lnTo>
                  <a:lnTo>
                    <a:pt x="996777" y="914400"/>
                  </a:lnTo>
                  <a:lnTo>
                    <a:pt x="0" y="914400"/>
                  </a:lnTo>
                  <a:lnTo>
                    <a:pt x="0" y="0"/>
                  </a:lnTo>
                  <a:close/>
                </a:path>
              </a:pathLst>
            </a:custGeom>
            <a:noFill/>
            <a:ln w="76200" cap="flat" cmpd="sng" algn="ctr">
              <a:solidFill>
                <a:srgbClr val="B8B8B8"/>
              </a:solidFill>
              <a:prstDash val="solid"/>
              <a:miter lim="800000"/>
            </a:ln>
            <a:effectLst/>
            <a:scene3d>
              <a:camera prst="isometricOffAxis2Top"/>
              <a:lightRig rig="threePt" dir="t"/>
            </a:scene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685" name="Rectangle 3">
              <a:extLst>
                <a:ext uri="{FF2B5EF4-FFF2-40B4-BE49-F238E27FC236}">
                  <a16:creationId xmlns:a16="http://schemas.microsoft.com/office/drawing/2014/main" id="{3D78E4EB-D57D-EF07-7C24-DCACDB069003}"/>
                </a:ext>
              </a:extLst>
            </p:cNvPr>
            <p:cNvSpPr/>
            <p:nvPr/>
          </p:nvSpPr>
          <p:spPr>
            <a:xfrm>
              <a:off x="671208" y="393355"/>
              <a:ext cx="1152482" cy="5604196"/>
            </a:xfrm>
            <a:custGeom>
              <a:avLst/>
              <a:gdLst>
                <a:gd name="connsiteX0" fmla="*/ 0 w 457200"/>
                <a:gd name="connsiteY0" fmla="*/ 0 h 3344862"/>
                <a:gd name="connsiteX1" fmla="*/ 457200 w 457200"/>
                <a:gd name="connsiteY1" fmla="*/ 0 h 3344862"/>
                <a:gd name="connsiteX2" fmla="*/ 457200 w 457200"/>
                <a:gd name="connsiteY2" fmla="*/ 3344862 h 3344862"/>
                <a:gd name="connsiteX3" fmla="*/ 0 w 457200"/>
                <a:gd name="connsiteY3" fmla="*/ 3344862 h 3344862"/>
                <a:gd name="connsiteX4" fmla="*/ 0 w 457200"/>
                <a:gd name="connsiteY4" fmla="*/ 0 h 3344862"/>
                <a:gd name="connsiteX0" fmla="*/ 0 w 457200"/>
                <a:gd name="connsiteY0" fmla="*/ 0 h 3693205"/>
                <a:gd name="connsiteX1" fmla="*/ 457200 w 457200"/>
                <a:gd name="connsiteY1" fmla="*/ 0 h 3693205"/>
                <a:gd name="connsiteX2" fmla="*/ 457200 w 457200"/>
                <a:gd name="connsiteY2" fmla="*/ 3344862 h 3693205"/>
                <a:gd name="connsiteX3" fmla="*/ 0 w 457200"/>
                <a:gd name="connsiteY3" fmla="*/ 3693205 h 3693205"/>
                <a:gd name="connsiteX4" fmla="*/ 0 w 457200"/>
                <a:gd name="connsiteY4" fmla="*/ 0 h 3693205"/>
                <a:gd name="connsiteX0" fmla="*/ 0 w 457200"/>
                <a:gd name="connsiteY0" fmla="*/ 0 h 3693205"/>
                <a:gd name="connsiteX1" fmla="*/ 228600 w 457200"/>
                <a:gd name="connsiteY1" fmla="*/ 119743 h 3693205"/>
                <a:gd name="connsiteX2" fmla="*/ 457200 w 457200"/>
                <a:gd name="connsiteY2" fmla="*/ 3344862 h 3693205"/>
                <a:gd name="connsiteX3" fmla="*/ 0 w 457200"/>
                <a:gd name="connsiteY3" fmla="*/ 3693205 h 3693205"/>
                <a:gd name="connsiteX4" fmla="*/ 0 w 457200"/>
                <a:gd name="connsiteY4" fmla="*/ 0 h 3693205"/>
                <a:gd name="connsiteX0" fmla="*/ 0 w 468086"/>
                <a:gd name="connsiteY0" fmla="*/ 0 h 3693205"/>
                <a:gd name="connsiteX1" fmla="*/ 468086 w 468086"/>
                <a:gd name="connsiteY1" fmla="*/ 43543 h 3693205"/>
                <a:gd name="connsiteX2" fmla="*/ 457200 w 468086"/>
                <a:gd name="connsiteY2" fmla="*/ 3344862 h 3693205"/>
                <a:gd name="connsiteX3" fmla="*/ 0 w 468086"/>
                <a:gd name="connsiteY3" fmla="*/ 3693205 h 3693205"/>
                <a:gd name="connsiteX4" fmla="*/ 0 w 468086"/>
                <a:gd name="connsiteY4" fmla="*/ 0 h 3693205"/>
                <a:gd name="connsiteX0" fmla="*/ 10886 w 468086"/>
                <a:gd name="connsiteY0" fmla="*/ 21771 h 3649662"/>
                <a:gd name="connsiteX1" fmla="*/ 468086 w 468086"/>
                <a:gd name="connsiteY1" fmla="*/ 0 h 3649662"/>
                <a:gd name="connsiteX2" fmla="*/ 457200 w 468086"/>
                <a:gd name="connsiteY2" fmla="*/ 3301319 h 3649662"/>
                <a:gd name="connsiteX3" fmla="*/ 0 w 468086"/>
                <a:gd name="connsiteY3" fmla="*/ 3649662 h 3649662"/>
                <a:gd name="connsiteX4" fmla="*/ 10886 w 468086"/>
                <a:gd name="connsiteY4" fmla="*/ 21771 h 3649662"/>
                <a:gd name="connsiteX0" fmla="*/ 154 w 522668"/>
                <a:gd name="connsiteY0" fmla="*/ 0 h 3649662"/>
                <a:gd name="connsiteX1" fmla="*/ 522668 w 522668"/>
                <a:gd name="connsiteY1" fmla="*/ 0 h 3649662"/>
                <a:gd name="connsiteX2" fmla="*/ 511782 w 522668"/>
                <a:gd name="connsiteY2" fmla="*/ 3301319 h 3649662"/>
                <a:gd name="connsiteX3" fmla="*/ 54582 w 522668"/>
                <a:gd name="connsiteY3" fmla="*/ 3649662 h 3649662"/>
                <a:gd name="connsiteX4" fmla="*/ 154 w 522668"/>
                <a:gd name="connsiteY4" fmla="*/ 0 h 3649662"/>
                <a:gd name="connsiteX0" fmla="*/ 154 w 512015"/>
                <a:gd name="connsiteY0" fmla="*/ 0 h 3649662"/>
                <a:gd name="connsiteX1" fmla="*/ 479125 w 512015"/>
                <a:gd name="connsiteY1" fmla="*/ 0 h 3649662"/>
                <a:gd name="connsiteX2" fmla="*/ 511782 w 512015"/>
                <a:gd name="connsiteY2" fmla="*/ 3301319 h 3649662"/>
                <a:gd name="connsiteX3" fmla="*/ 54582 w 512015"/>
                <a:gd name="connsiteY3" fmla="*/ 3649662 h 3649662"/>
                <a:gd name="connsiteX4" fmla="*/ 154 w 512015"/>
                <a:gd name="connsiteY4" fmla="*/ 0 h 3649662"/>
                <a:gd name="connsiteX0" fmla="*/ 154 w 588065"/>
                <a:gd name="connsiteY0" fmla="*/ 0 h 3649662"/>
                <a:gd name="connsiteX1" fmla="*/ 479125 w 588065"/>
                <a:gd name="connsiteY1" fmla="*/ 0 h 3649662"/>
                <a:gd name="connsiteX2" fmla="*/ 587982 w 588065"/>
                <a:gd name="connsiteY2" fmla="*/ 3170690 h 3649662"/>
                <a:gd name="connsiteX3" fmla="*/ 54582 w 588065"/>
                <a:gd name="connsiteY3" fmla="*/ 3649662 h 3649662"/>
                <a:gd name="connsiteX4" fmla="*/ 154 w 588065"/>
                <a:gd name="connsiteY4" fmla="*/ 0 h 3649662"/>
                <a:gd name="connsiteX0" fmla="*/ 185 w 588096"/>
                <a:gd name="connsiteY0" fmla="*/ 0 h 3486377"/>
                <a:gd name="connsiteX1" fmla="*/ 479156 w 588096"/>
                <a:gd name="connsiteY1" fmla="*/ 0 h 3486377"/>
                <a:gd name="connsiteX2" fmla="*/ 588013 w 588096"/>
                <a:gd name="connsiteY2" fmla="*/ 3170690 h 3486377"/>
                <a:gd name="connsiteX3" fmla="*/ 43727 w 588096"/>
                <a:gd name="connsiteY3" fmla="*/ 3486377 h 3486377"/>
                <a:gd name="connsiteX4" fmla="*/ 185 w 588096"/>
                <a:gd name="connsiteY4" fmla="*/ 0 h 3486377"/>
                <a:gd name="connsiteX0" fmla="*/ 314 w 588225"/>
                <a:gd name="connsiteY0" fmla="*/ 0 h 3486377"/>
                <a:gd name="connsiteX1" fmla="*/ 479285 w 588225"/>
                <a:gd name="connsiteY1" fmla="*/ 0 h 3486377"/>
                <a:gd name="connsiteX2" fmla="*/ 588142 w 588225"/>
                <a:gd name="connsiteY2" fmla="*/ 3170690 h 3486377"/>
                <a:gd name="connsiteX3" fmla="*/ 22084 w 588225"/>
                <a:gd name="connsiteY3" fmla="*/ 3486377 h 3486377"/>
                <a:gd name="connsiteX4" fmla="*/ 314 w 588225"/>
                <a:gd name="connsiteY4" fmla="*/ 0 h 3486377"/>
                <a:gd name="connsiteX0" fmla="*/ 32658 w 511629"/>
                <a:gd name="connsiteY0" fmla="*/ 0 h 3486377"/>
                <a:gd name="connsiteX1" fmla="*/ 511629 w 511629"/>
                <a:gd name="connsiteY1" fmla="*/ 0 h 3486377"/>
                <a:gd name="connsiteX2" fmla="*/ 0 w 511629"/>
                <a:gd name="connsiteY2" fmla="*/ 3127147 h 3486377"/>
                <a:gd name="connsiteX3" fmla="*/ 54428 w 511629"/>
                <a:gd name="connsiteY3" fmla="*/ 3486377 h 3486377"/>
                <a:gd name="connsiteX4" fmla="*/ 32658 w 511629"/>
                <a:gd name="connsiteY4" fmla="*/ 0 h 3486377"/>
                <a:gd name="connsiteX0" fmla="*/ 315 w 664393"/>
                <a:gd name="connsiteY0" fmla="*/ 0 h 3486377"/>
                <a:gd name="connsiteX1" fmla="*/ 479286 w 664393"/>
                <a:gd name="connsiteY1" fmla="*/ 0 h 3486377"/>
                <a:gd name="connsiteX2" fmla="*/ 664343 w 664393"/>
                <a:gd name="connsiteY2" fmla="*/ 3170690 h 3486377"/>
                <a:gd name="connsiteX3" fmla="*/ 22085 w 664393"/>
                <a:gd name="connsiteY3" fmla="*/ 3486377 h 3486377"/>
                <a:gd name="connsiteX4" fmla="*/ 315 w 664393"/>
                <a:gd name="connsiteY4" fmla="*/ 0 h 3486377"/>
                <a:gd name="connsiteX0" fmla="*/ 315 w 479286"/>
                <a:gd name="connsiteY0" fmla="*/ 0 h 3486377"/>
                <a:gd name="connsiteX1" fmla="*/ 479286 w 479286"/>
                <a:gd name="connsiteY1" fmla="*/ 0 h 3486377"/>
                <a:gd name="connsiteX2" fmla="*/ 348657 w 479286"/>
                <a:gd name="connsiteY2" fmla="*/ 3170690 h 3486377"/>
                <a:gd name="connsiteX3" fmla="*/ 22085 w 479286"/>
                <a:gd name="connsiteY3" fmla="*/ 3486377 h 3486377"/>
                <a:gd name="connsiteX4" fmla="*/ 315 w 479286"/>
                <a:gd name="connsiteY4" fmla="*/ 0 h 3486377"/>
                <a:gd name="connsiteX0" fmla="*/ 315 w 512176"/>
                <a:gd name="connsiteY0" fmla="*/ 0 h 3486377"/>
                <a:gd name="connsiteX1" fmla="*/ 479286 w 512176"/>
                <a:gd name="connsiteY1" fmla="*/ 0 h 3486377"/>
                <a:gd name="connsiteX2" fmla="*/ 511943 w 512176"/>
                <a:gd name="connsiteY2" fmla="*/ 3181576 h 3486377"/>
                <a:gd name="connsiteX3" fmla="*/ 22085 w 512176"/>
                <a:gd name="connsiteY3" fmla="*/ 3486377 h 3486377"/>
                <a:gd name="connsiteX4" fmla="*/ 315 w 512176"/>
                <a:gd name="connsiteY4" fmla="*/ 0 h 3486377"/>
                <a:gd name="connsiteX0" fmla="*/ 315 w 512026"/>
                <a:gd name="connsiteY0" fmla="*/ 0 h 3486377"/>
                <a:gd name="connsiteX1" fmla="*/ 403086 w 512026"/>
                <a:gd name="connsiteY1" fmla="*/ 130629 h 3486377"/>
                <a:gd name="connsiteX2" fmla="*/ 511943 w 512026"/>
                <a:gd name="connsiteY2" fmla="*/ 3181576 h 3486377"/>
                <a:gd name="connsiteX3" fmla="*/ 22085 w 512026"/>
                <a:gd name="connsiteY3" fmla="*/ 3486377 h 3486377"/>
                <a:gd name="connsiteX4" fmla="*/ 315 w 512026"/>
                <a:gd name="connsiteY4" fmla="*/ 0 h 3486377"/>
                <a:gd name="connsiteX0" fmla="*/ 315 w 533715"/>
                <a:gd name="connsiteY0" fmla="*/ 0 h 3486377"/>
                <a:gd name="connsiteX1" fmla="*/ 533715 w 533715"/>
                <a:gd name="connsiteY1" fmla="*/ 0 h 3486377"/>
                <a:gd name="connsiteX2" fmla="*/ 511943 w 533715"/>
                <a:gd name="connsiteY2" fmla="*/ 3181576 h 3486377"/>
                <a:gd name="connsiteX3" fmla="*/ 22085 w 533715"/>
                <a:gd name="connsiteY3" fmla="*/ 3486377 h 3486377"/>
                <a:gd name="connsiteX4" fmla="*/ 315 w 533715"/>
                <a:gd name="connsiteY4" fmla="*/ 0 h 3486377"/>
                <a:gd name="connsiteX0" fmla="*/ 152504 w 511630"/>
                <a:gd name="connsiteY0" fmla="*/ 130926 h 3486377"/>
                <a:gd name="connsiteX1" fmla="*/ 511630 w 511630"/>
                <a:gd name="connsiteY1" fmla="*/ 0 h 3486377"/>
                <a:gd name="connsiteX2" fmla="*/ 489858 w 511630"/>
                <a:gd name="connsiteY2" fmla="*/ 3181576 h 3486377"/>
                <a:gd name="connsiteX3" fmla="*/ 0 w 511630"/>
                <a:gd name="connsiteY3" fmla="*/ 3486377 h 3486377"/>
                <a:gd name="connsiteX4" fmla="*/ 152504 w 511630"/>
                <a:gd name="connsiteY4" fmla="*/ 130926 h 3486377"/>
                <a:gd name="connsiteX0" fmla="*/ 1049 w 512665"/>
                <a:gd name="connsiteY0" fmla="*/ 87284 h 3486377"/>
                <a:gd name="connsiteX1" fmla="*/ 512665 w 512665"/>
                <a:gd name="connsiteY1" fmla="*/ 0 h 3486377"/>
                <a:gd name="connsiteX2" fmla="*/ 490893 w 512665"/>
                <a:gd name="connsiteY2" fmla="*/ 3181576 h 3486377"/>
                <a:gd name="connsiteX3" fmla="*/ 1035 w 512665"/>
                <a:gd name="connsiteY3" fmla="*/ 3486377 h 3486377"/>
                <a:gd name="connsiteX4" fmla="*/ 1049 w 512665"/>
                <a:gd name="connsiteY4" fmla="*/ 87284 h 3486377"/>
                <a:gd name="connsiteX0" fmla="*/ 1049 w 578162"/>
                <a:gd name="connsiteY0" fmla="*/ 87284 h 3486377"/>
                <a:gd name="connsiteX1" fmla="*/ 512665 w 578162"/>
                <a:gd name="connsiteY1" fmla="*/ 0 h 3486377"/>
                <a:gd name="connsiteX2" fmla="*/ 578031 w 578162"/>
                <a:gd name="connsiteY2" fmla="*/ 3257950 h 3486377"/>
                <a:gd name="connsiteX3" fmla="*/ 1035 w 578162"/>
                <a:gd name="connsiteY3" fmla="*/ 3486377 h 3486377"/>
                <a:gd name="connsiteX4" fmla="*/ 1049 w 578162"/>
                <a:gd name="connsiteY4" fmla="*/ 87284 h 3486377"/>
                <a:gd name="connsiteX0" fmla="*/ 1049 w 621683"/>
                <a:gd name="connsiteY0" fmla="*/ 87284 h 3486377"/>
                <a:gd name="connsiteX1" fmla="*/ 512665 w 621683"/>
                <a:gd name="connsiteY1" fmla="*/ 0 h 3486377"/>
                <a:gd name="connsiteX2" fmla="*/ 621600 w 621683"/>
                <a:gd name="connsiteY2" fmla="*/ 3388876 h 3486377"/>
                <a:gd name="connsiteX3" fmla="*/ 1035 w 621683"/>
                <a:gd name="connsiteY3" fmla="*/ 3486377 h 3486377"/>
                <a:gd name="connsiteX4" fmla="*/ 1049 w 621683"/>
                <a:gd name="connsiteY4" fmla="*/ 87284 h 3486377"/>
                <a:gd name="connsiteX0" fmla="*/ 1049 w 654341"/>
                <a:gd name="connsiteY0" fmla="*/ 87284 h 3486377"/>
                <a:gd name="connsiteX1" fmla="*/ 512665 w 654341"/>
                <a:gd name="connsiteY1" fmla="*/ 0 h 3486377"/>
                <a:gd name="connsiteX2" fmla="*/ 654276 w 654341"/>
                <a:gd name="connsiteY2" fmla="*/ 3432518 h 3486377"/>
                <a:gd name="connsiteX3" fmla="*/ 1035 w 654341"/>
                <a:gd name="connsiteY3" fmla="*/ 3486377 h 3486377"/>
                <a:gd name="connsiteX4" fmla="*/ 1049 w 654341"/>
                <a:gd name="connsiteY4" fmla="*/ 87284 h 3486377"/>
                <a:gd name="connsiteX0" fmla="*/ 1049 w 654341"/>
                <a:gd name="connsiteY0" fmla="*/ 87284 h 3486377"/>
                <a:gd name="connsiteX1" fmla="*/ 512665 w 654341"/>
                <a:gd name="connsiteY1" fmla="*/ 0 h 3486377"/>
                <a:gd name="connsiteX2" fmla="*/ 654276 w 654341"/>
                <a:gd name="connsiteY2" fmla="*/ 3432518 h 3486377"/>
                <a:gd name="connsiteX3" fmla="*/ 1035 w 654341"/>
                <a:gd name="connsiteY3" fmla="*/ 3486377 h 3486377"/>
                <a:gd name="connsiteX4" fmla="*/ 1049 w 654341"/>
                <a:gd name="connsiteY4" fmla="*/ 87284 h 3486377"/>
                <a:gd name="connsiteX0" fmla="*/ 1049 w 697832"/>
                <a:gd name="connsiteY0" fmla="*/ 0 h 3399093"/>
                <a:gd name="connsiteX1" fmla="*/ 697832 w 697832"/>
                <a:gd name="connsiteY1" fmla="*/ 54553 h 3399093"/>
                <a:gd name="connsiteX2" fmla="*/ 654276 w 697832"/>
                <a:gd name="connsiteY2" fmla="*/ 3345234 h 3399093"/>
                <a:gd name="connsiteX3" fmla="*/ 1035 w 697832"/>
                <a:gd name="connsiteY3" fmla="*/ 3399093 h 3399093"/>
                <a:gd name="connsiteX4" fmla="*/ 1049 w 697832"/>
                <a:gd name="connsiteY4" fmla="*/ 0 h 33990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7832" h="3399093">
                  <a:moveTo>
                    <a:pt x="1049" y="0"/>
                  </a:moveTo>
                  <a:lnTo>
                    <a:pt x="697832" y="54553"/>
                  </a:lnTo>
                  <a:cubicBezTo>
                    <a:pt x="694203" y="1154993"/>
                    <a:pt x="657905" y="2244794"/>
                    <a:pt x="654276" y="3345234"/>
                  </a:cubicBezTo>
                  <a:lnTo>
                    <a:pt x="1035" y="3399093"/>
                  </a:lnTo>
                  <a:cubicBezTo>
                    <a:pt x="4664" y="2189796"/>
                    <a:pt x="-2580" y="1209297"/>
                    <a:pt x="1049" y="0"/>
                  </a:cubicBezTo>
                  <a:close/>
                </a:path>
              </a:pathLst>
            </a:custGeom>
            <a:pattFill prst="dkHorz">
              <a:fgClr>
                <a:srgbClr val="C4C4C4"/>
              </a:fgClr>
              <a:bgClr>
                <a:sysClr val="windowText" lastClr="000000"/>
              </a:bgClr>
            </a:pattFill>
            <a:ln w="76200" cap="flat" cmpd="sng" algn="ctr">
              <a:solidFill>
                <a:srgbClr val="B8B8B8"/>
              </a:solidFill>
              <a:prstDash val="solid"/>
              <a:miter lim="800000"/>
            </a:ln>
            <a:effectLst/>
            <a:scene3d>
              <a:camera prst="isometricOffAxis2Right"/>
              <a:lightRig rig="threePt" dir="t"/>
            </a:scene3d>
            <a:sp3d>
              <a:bevelT/>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cxnSp>
          <p:nvCxnSpPr>
            <p:cNvPr id="686" name="Straight Connector 685">
              <a:extLst>
                <a:ext uri="{FF2B5EF4-FFF2-40B4-BE49-F238E27FC236}">
                  <a16:creationId xmlns:a16="http://schemas.microsoft.com/office/drawing/2014/main" id="{75808840-A822-4193-0915-6D20E9FE412D}"/>
                </a:ext>
              </a:extLst>
            </p:cNvPr>
            <p:cNvCxnSpPr/>
            <p:nvPr/>
          </p:nvCxnSpPr>
          <p:spPr>
            <a:xfrm flipV="1">
              <a:off x="972766" y="642877"/>
              <a:ext cx="1385513" cy="8877"/>
            </a:xfrm>
            <a:prstGeom prst="line">
              <a:avLst/>
            </a:prstGeom>
            <a:noFill/>
            <a:ln w="12700" cap="flat" cmpd="sng" algn="ctr">
              <a:solidFill>
                <a:srgbClr val="B8B8B8"/>
              </a:solidFill>
              <a:prstDash val="solid"/>
              <a:miter lim="800000"/>
            </a:ln>
            <a:effectLst/>
            <a:scene3d>
              <a:camera prst="orthographicFront"/>
              <a:lightRig rig="threePt" dir="t"/>
            </a:scene3d>
            <a:sp3d>
              <a:bevelT/>
            </a:sp3d>
          </p:spPr>
        </p:cxnSp>
        <p:sp>
          <p:nvSpPr>
            <p:cNvPr id="687" name="Rectangle 686">
              <a:extLst>
                <a:ext uri="{FF2B5EF4-FFF2-40B4-BE49-F238E27FC236}">
                  <a16:creationId xmlns:a16="http://schemas.microsoft.com/office/drawing/2014/main" id="{636CFA9B-5257-7CE4-6B57-B5C75412ACCB}"/>
                </a:ext>
              </a:extLst>
            </p:cNvPr>
            <p:cNvSpPr/>
            <p:nvPr/>
          </p:nvSpPr>
          <p:spPr>
            <a:xfrm rot="21369468">
              <a:off x="1216902" y="1403340"/>
              <a:ext cx="1465162" cy="1684182"/>
            </a:xfrm>
            <a:prstGeom prst="rect">
              <a:avLst/>
            </a:prstGeom>
            <a:solidFill>
              <a:srgbClr val="C2C2C2"/>
            </a:solidFill>
            <a:ln w="6350" cap="flat" cmpd="sng" algn="ctr">
              <a:noFill/>
              <a:prstDash val="solid"/>
              <a:miter lim="800000"/>
            </a:ln>
            <a:effectLst/>
            <a:scene3d>
              <a:camera prst="isometricOffAxis2Top"/>
              <a:lightRig rig="threePt" dir="t"/>
            </a:scene3d>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688" name="Picture 687">
              <a:extLst>
                <a:ext uri="{FF2B5EF4-FFF2-40B4-BE49-F238E27FC236}">
                  <a16:creationId xmlns:a16="http://schemas.microsoft.com/office/drawing/2014/main" id="{02F9E89C-5DDC-85DE-D632-956A66B6369D}"/>
                </a:ext>
              </a:extLst>
            </p:cNvPr>
            <p:cNvPicPr>
              <a:picLocks noChangeAspect="1"/>
            </p:cNvPicPr>
            <p:nvPr/>
          </p:nvPicPr>
          <p:blipFill rotWithShape="1">
            <a:blip r:embed="rId3"/>
            <a:srcRect l="56258" t="88917" r="28325" b="2128"/>
            <a:stretch/>
          </p:blipFill>
          <p:spPr>
            <a:xfrm>
              <a:off x="2166521" y="6177436"/>
              <a:ext cx="494513" cy="680564"/>
            </a:xfrm>
            <a:prstGeom prst="rect">
              <a:avLst/>
            </a:prstGeom>
          </p:spPr>
        </p:pic>
        <p:sp>
          <p:nvSpPr>
            <p:cNvPr id="689" name="Rectangle 688">
              <a:extLst>
                <a:ext uri="{FF2B5EF4-FFF2-40B4-BE49-F238E27FC236}">
                  <a16:creationId xmlns:a16="http://schemas.microsoft.com/office/drawing/2014/main" id="{54690165-5667-88E9-C7EE-8A943957C0BD}"/>
                </a:ext>
              </a:extLst>
            </p:cNvPr>
            <p:cNvSpPr/>
            <p:nvPr/>
          </p:nvSpPr>
          <p:spPr>
            <a:xfrm rot="21369468">
              <a:off x="1232338" y="3537963"/>
              <a:ext cx="1465162" cy="1684182"/>
            </a:xfrm>
            <a:prstGeom prst="rect">
              <a:avLst/>
            </a:prstGeom>
            <a:solidFill>
              <a:srgbClr val="C2C2C2"/>
            </a:solidFill>
            <a:ln w="6350" cap="flat" cmpd="sng" algn="ctr">
              <a:noFill/>
              <a:prstDash val="solid"/>
              <a:miter lim="800000"/>
            </a:ln>
            <a:effectLst/>
            <a:scene3d>
              <a:camera prst="isometricOffAxis2Top"/>
              <a:lightRig rig="threePt" dir="t"/>
            </a:scene3d>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690" name="Rectangle 689">
              <a:extLst>
                <a:ext uri="{FF2B5EF4-FFF2-40B4-BE49-F238E27FC236}">
                  <a16:creationId xmlns:a16="http://schemas.microsoft.com/office/drawing/2014/main" id="{1A712D17-80AC-E142-E8FF-ABBBF46BB861}"/>
                </a:ext>
              </a:extLst>
            </p:cNvPr>
            <p:cNvSpPr/>
            <p:nvPr/>
          </p:nvSpPr>
          <p:spPr>
            <a:xfrm rot="21369468">
              <a:off x="1253243" y="4651180"/>
              <a:ext cx="1465162" cy="1684182"/>
            </a:xfrm>
            <a:prstGeom prst="rect">
              <a:avLst/>
            </a:prstGeom>
            <a:solidFill>
              <a:srgbClr val="C2C2C2"/>
            </a:solidFill>
            <a:ln w="6350" cap="flat" cmpd="sng" algn="ctr">
              <a:noFill/>
              <a:prstDash val="solid"/>
              <a:miter lim="800000"/>
            </a:ln>
            <a:effectLst/>
            <a:scene3d>
              <a:camera prst="isometricOffAxis2Top"/>
              <a:lightRig rig="threePt" dir="t"/>
            </a:scene3d>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691" name="Rectangle 690">
              <a:extLst>
                <a:ext uri="{FF2B5EF4-FFF2-40B4-BE49-F238E27FC236}">
                  <a16:creationId xmlns:a16="http://schemas.microsoft.com/office/drawing/2014/main" id="{1BB37AAA-FF1C-7007-4217-63F214390902}"/>
                </a:ext>
              </a:extLst>
            </p:cNvPr>
            <p:cNvSpPr/>
            <p:nvPr/>
          </p:nvSpPr>
          <p:spPr>
            <a:xfrm rot="21369468">
              <a:off x="1216903" y="370541"/>
              <a:ext cx="1465162" cy="1684182"/>
            </a:xfrm>
            <a:prstGeom prst="rect">
              <a:avLst/>
            </a:prstGeom>
            <a:solidFill>
              <a:srgbClr val="C2C2C2"/>
            </a:solidFill>
            <a:ln w="6350" cap="flat" cmpd="sng" algn="ctr">
              <a:noFill/>
              <a:prstDash val="solid"/>
              <a:miter lim="800000"/>
            </a:ln>
            <a:effectLst/>
            <a:scene3d>
              <a:camera prst="isometricOffAxis2Top"/>
              <a:lightRig rig="threePt" dir="t"/>
            </a:scene3d>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692" name="Rectangle 691">
              <a:extLst>
                <a:ext uri="{FF2B5EF4-FFF2-40B4-BE49-F238E27FC236}">
                  <a16:creationId xmlns:a16="http://schemas.microsoft.com/office/drawing/2014/main" id="{147DC3A2-32B0-2773-4151-DB73AE6CF0E8}"/>
                </a:ext>
              </a:extLst>
            </p:cNvPr>
            <p:cNvSpPr/>
            <p:nvPr/>
          </p:nvSpPr>
          <p:spPr>
            <a:xfrm rot="21369468">
              <a:off x="1208095" y="2532322"/>
              <a:ext cx="1465162" cy="1684182"/>
            </a:xfrm>
            <a:prstGeom prst="rect">
              <a:avLst/>
            </a:prstGeom>
            <a:solidFill>
              <a:srgbClr val="C2C2C2"/>
            </a:solidFill>
            <a:ln w="6350" cap="flat" cmpd="sng" algn="ctr">
              <a:noFill/>
              <a:prstDash val="solid"/>
              <a:miter lim="800000"/>
            </a:ln>
            <a:effectLst/>
            <a:scene3d>
              <a:camera prst="isometricOffAxis2Top"/>
              <a:lightRig rig="threePt" dir="t"/>
            </a:scene3d>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693" name="Rectangle 3">
              <a:extLst>
                <a:ext uri="{FF2B5EF4-FFF2-40B4-BE49-F238E27FC236}">
                  <a16:creationId xmlns:a16="http://schemas.microsoft.com/office/drawing/2014/main" id="{B2F93EC4-0F23-048E-76BF-62D686C30D70}"/>
                </a:ext>
              </a:extLst>
            </p:cNvPr>
            <p:cNvSpPr/>
            <p:nvPr/>
          </p:nvSpPr>
          <p:spPr>
            <a:xfrm>
              <a:off x="2075275" y="326272"/>
              <a:ext cx="1242262" cy="5905130"/>
            </a:xfrm>
            <a:custGeom>
              <a:avLst/>
              <a:gdLst>
                <a:gd name="connsiteX0" fmla="*/ 0 w 457200"/>
                <a:gd name="connsiteY0" fmla="*/ 0 h 3344862"/>
                <a:gd name="connsiteX1" fmla="*/ 457200 w 457200"/>
                <a:gd name="connsiteY1" fmla="*/ 0 h 3344862"/>
                <a:gd name="connsiteX2" fmla="*/ 457200 w 457200"/>
                <a:gd name="connsiteY2" fmla="*/ 3344862 h 3344862"/>
                <a:gd name="connsiteX3" fmla="*/ 0 w 457200"/>
                <a:gd name="connsiteY3" fmla="*/ 3344862 h 3344862"/>
                <a:gd name="connsiteX4" fmla="*/ 0 w 457200"/>
                <a:gd name="connsiteY4" fmla="*/ 0 h 3344862"/>
                <a:gd name="connsiteX0" fmla="*/ 0 w 457200"/>
                <a:gd name="connsiteY0" fmla="*/ 0 h 3693205"/>
                <a:gd name="connsiteX1" fmla="*/ 457200 w 457200"/>
                <a:gd name="connsiteY1" fmla="*/ 0 h 3693205"/>
                <a:gd name="connsiteX2" fmla="*/ 457200 w 457200"/>
                <a:gd name="connsiteY2" fmla="*/ 3344862 h 3693205"/>
                <a:gd name="connsiteX3" fmla="*/ 0 w 457200"/>
                <a:gd name="connsiteY3" fmla="*/ 3693205 h 3693205"/>
                <a:gd name="connsiteX4" fmla="*/ 0 w 457200"/>
                <a:gd name="connsiteY4" fmla="*/ 0 h 3693205"/>
                <a:gd name="connsiteX0" fmla="*/ 0 w 457200"/>
                <a:gd name="connsiteY0" fmla="*/ 0 h 3693205"/>
                <a:gd name="connsiteX1" fmla="*/ 228600 w 457200"/>
                <a:gd name="connsiteY1" fmla="*/ 119743 h 3693205"/>
                <a:gd name="connsiteX2" fmla="*/ 457200 w 457200"/>
                <a:gd name="connsiteY2" fmla="*/ 3344862 h 3693205"/>
                <a:gd name="connsiteX3" fmla="*/ 0 w 457200"/>
                <a:gd name="connsiteY3" fmla="*/ 3693205 h 3693205"/>
                <a:gd name="connsiteX4" fmla="*/ 0 w 457200"/>
                <a:gd name="connsiteY4" fmla="*/ 0 h 3693205"/>
                <a:gd name="connsiteX0" fmla="*/ 0 w 468086"/>
                <a:gd name="connsiteY0" fmla="*/ 0 h 3693205"/>
                <a:gd name="connsiteX1" fmla="*/ 468086 w 468086"/>
                <a:gd name="connsiteY1" fmla="*/ 43543 h 3693205"/>
                <a:gd name="connsiteX2" fmla="*/ 457200 w 468086"/>
                <a:gd name="connsiteY2" fmla="*/ 3344862 h 3693205"/>
                <a:gd name="connsiteX3" fmla="*/ 0 w 468086"/>
                <a:gd name="connsiteY3" fmla="*/ 3693205 h 3693205"/>
                <a:gd name="connsiteX4" fmla="*/ 0 w 468086"/>
                <a:gd name="connsiteY4" fmla="*/ 0 h 3693205"/>
                <a:gd name="connsiteX0" fmla="*/ 10886 w 468086"/>
                <a:gd name="connsiteY0" fmla="*/ 21771 h 3649662"/>
                <a:gd name="connsiteX1" fmla="*/ 468086 w 468086"/>
                <a:gd name="connsiteY1" fmla="*/ 0 h 3649662"/>
                <a:gd name="connsiteX2" fmla="*/ 457200 w 468086"/>
                <a:gd name="connsiteY2" fmla="*/ 3301319 h 3649662"/>
                <a:gd name="connsiteX3" fmla="*/ 0 w 468086"/>
                <a:gd name="connsiteY3" fmla="*/ 3649662 h 3649662"/>
                <a:gd name="connsiteX4" fmla="*/ 10886 w 468086"/>
                <a:gd name="connsiteY4" fmla="*/ 21771 h 3649662"/>
                <a:gd name="connsiteX0" fmla="*/ 10886 w 533531"/>
                <a:gd name="connsiteY0" fmla="*/ 21771 h 3649662"/>
                <a:gd name="connsiteX1" fmla="*/ 468086 w 533531"/>
                <a:gd name="connsiteY1" fmla="*/ 0 h 3649662"/>
                <a:gd name="connsiteX2" fmla="*/ 533400 w 533531"/>
                <a:gd name="connsiteY2" fmla="*/ 3421062 h 3649662"/>
                <a:gd name="connsiteX3" fmla="*/ 0 w 533531"/>
                <a:gd name="connsiteY3" fmla="*/ 3649662 h 3649662"/>
                <a:gd name="connsiteX4" fmla="*/ 10886 w 533531"/>
                <a:gd name="connsiteY4" fmla="*/ 21771 h 3649662"/>
                <a:gd name="connsiteX0" fmla="*/ 10886 w 620545"/>
                <a:gd name="connsiteY0" fmla="*/ 21771 h 3649662"/>
                <a:gd name="connsiteX1" fmla="*/ 468086 w 620545"/>
                <a:gd name="connsiteY1" fmla="*/ 0 h 3649662"/>
                <a:gd name="connsiteX2" fmla="*/ 620485 w 620545"/>
                <a:gd name="connsiteY2" fmla="*/ 3540805 h 3649662"/>
                <a:gd name="connsiteX3" fmla="*/ 0 w 620545"/>
                <a:gd name="connsiteY3" fmla="*/ 3649662 h 3649662"/>
                <a:gd name="connsiteX4" fmla="*/ 10886 w 620545"/>
                <a:gd name="connsiteY4" fmla="*/ 21771 h 3649662"/>
                <a:gd name="connsiteX0" fmla="*/ 10886 w 631428"/>
                <a:gd name="connsiteY0" fmla="*/ 21771 h 3649662"/>
                <a:gd name="connsiteX1" fmla="*/ 468086 w 631428"/>
                <a:gd name="connsiteY1" fmla="*/ 0 h 3649662"/>
                <a:gd name="connsiteX2" fmla="*/ 631371 w 631428"/>
                <a:gd name="connsiteY2" fmla="*/ 3584347 h 3649662"/>
                <a:gd name="connsiteX3" fmla="*/ 0 w 631428"/>
                <a:gd name="connsiteY3" fmla="*/ 3649662 h 3649662"/>
                <a:gd name="connsiteX4" fmla="*/ 10886 w 631428"/>
                <a:gd name="connsiteY4" fmla="*/ 21771 h 3649662"/>
                <a:gd name="connsiteX0" fmla="*/ 76200 w 696742"/>
                <a:gd name="connsiteY0" fmla="*/ 21771 h 3627890"/>
                <a:gd name="connsiteX1" fmla="*/ 533400 w 696742"/>
                <a:gd name="connsiteY1" fmla="*/ 0 h 3627890"/>
                <a:gd name="connsiteX2" fmla="*/ 696685 w 696742"/>
                <a:gd name="connsiteY2" fmla="*/ 3584347 h 3627890"/>
                <a:gd name="connsiteX3" fmla="*/ 0 w 696742"/>
                <a:gd name="connsiteY3" fmla="*/ 3627890 h 3627890"/>
                <a:gd name="connsiteX4" fmla="*/ 76200 w 696742"/>
                <a:gd name="connsiteY4" fmla="*/ 21771 h 3627890"/>
                <a:gd name="connsiteX0" fmla="*/ 76200 w 696839"/>
                <a:gd name="connsiteY0" fmla="*/ 0 h 3606119"/>
                <a:gd name="connsiteX1" fmla="*/ 642257 w 696839"/>
                <a:gd name="connsiteY1" fmla="*/ 43543 h 3606119"/>
                <a:gd name="connsiteX2" fmla="*/ 696685 w 696839"/>
                <a:gd name="connsiteY2" fmla="*/ 3562576 h 3606119"/>
                <a:gd name="connsiteX3" fmla="*/ 0 w 696839"/>
                <a:gd name="connsiteY3" fmla="*/ 3606119 h 3606119"/>
                <a:gd name="connsiteX4" fmla="*/ 76200 w 696839"/>
                <a:gd name="connsiteY4" fmla="*/ 0 h 3606119"/>
                <a:gd name="connsiteX0" fmla="*/ 76200 w 696999"/>
                <a:gd name="connsiteY0" fmla="*/ 0 h 3606119"/>
                <a:gd name="connsiteX1" fmla="*/ 674914 w 696999"/>
                <a:gd name="connsiteY1" fmla="*/ 43543 h 3606119"/>
                <a:gd name="connsiteX2" fmla="*/ 696685 w 696999"/>
                <a:gd name="connsiteY2" fmla="*/ 3562576 h 3606119"/>
                <a:gd name="connsiteX3" fmla="*/ 0 w 696999"/>
                <a:gd name="connsiteY3" fmla="*/ 3606119 h 3606119"/>
                <a:gd name="connsiteX4" fmla="*/ 76200 w 696999"/>
                <a:gd name="connsiteY4" fmla="*/ 0 h 3606119"/>
                <a:gd name="connsiteX0" fmla="*/ 43543 w 696999"/>
                <a:gd name="connsiteY0" fmla="*/ 21771 h 3562576"/>
                <a:gd name="connsiteX1" fmla="*/ 674914 w 696999"/>
                <a:gd name="connsiteY1" fmla="*/ 0 h 3562576"/>
                <a:gd name="connsiteX2" fmla="*/ 696685 w 696999"/>
                <a:gd name="connsiteY2" fmla="*/ 3519033 h 3562576"/>
                <a:gd name="connsiteX3" fmla="*/ 0 w 696999"/>
                <a:gd name="connsiteY3" fmla="*/ 3562576 h 3562576"/>
                <a:gd name="connsiteX4" fmla="*/ 43543 w 696999"/>
                <a:gd name="connsiteY4" fmla="*/ 21771 h 3562576"/>
                <a:gd name="connsiteX0" fmla="*/ 314 w 719084"/>
                <a:gd name="connsiteY0" fmla="*/ 0 h 3562577"/>
                <a:gd name="connsiteX1" fmla="*/ 696999 w 719084"/>
                <a:gd name="connsiteY1" fmla="*/ 1 h 3562577"/>
                <a:gd name="connsiteX2" fmla="*/ 718770 w 719084"/>
                <a:gd name="connsiteY2" fmla="*/ 3519034 h 3562577"/>
                <a:gd name="connsiteX3" fmla="*/ 22085 w 719084"/>
                <a:gd name="connsiteY3" fmla="*/ 3562577 h 3562577"/>
                <a:gd name="connsiteX4" fmla="*/ 314 w 719084"/>
                <a:gd name="connsiteY4" fmla="*/ 0 h 3562577"/>
                <a:gd name="connsiteX0" fmla="*/ 154 w 751581"/>
                <a:gd name="connsiteY0" fmla="*/ 0 h 3573462"/>
                <a:gd name="connsiteX1" fmla="*/ 729496 w 751581"/>
                <a:gd name="connsiteY1" fmla="*/ 10886 h 3573462"/>
                <a:gd name="connsiteX2" fmla="*/ 751267 w 751581"/>
                <a:gd name="connsiteY2" fmla="*/ 3529919 h 3573462"/>
                <a:gd name="connsiteX3" fmla="*/ 54582 w 751581"/>
                <a:gd name="connsiteY3" fmla="*/ 3573462 h 3573462"/>
                <a:gd name="connsiteX4" fmla="*/ 154 w 751581"/>
                <a:gd name="connsiteY4" fmla="*/ 0 h 3573462"/>
                <a:gd name="connsiteX0" fmla="*/ 154 w 752314"/>
                <a:gd name="connsiteY0" fmla="*/ 0 h 3573462"/>
                <a:gd name="connsiteX1" fmla="*/ 751268 w 752314"/>
                <a:gd name="connsiteY1" fmla="*/ 130629 h 3573462"/>
                <a:gd name="connsiteX2" fmla="*/ 751267 w 752314"/>
                <a:gd name="connsiteY2" fmla="*/ 3529919 h 3573462"/>
                <a:gd name="connsiteX3" fmla="*/ 54582 w 752314"/>
                <a:gd name="connsiteY3" fmla="*/ 3573462 h 3573462"/>
                <a:gd name="connsiteX4" fmla="*/ 154 w 752314"/>
                <a:gd name="connsiteY4" fmla="*/ 0 h 3573462"/>
                <a:gd name="connsiteX0" fmla="*/ 154 w 751749"/>
                <a:gd name="connsiteY0" fmla="*/ 0 h 3573462"/>
                <a:gd name="connsiteX1" fmla="*/ 740383 w 751749"/>
                <a:gd name="connsiteY1" fmla="*/ 97972 h 3573462"/>
                <a:gd name="connsiteX2" fmla="*/ 751267 w 751749"/>
                <a:gd name="connsiteY2" fmla="*/ 3529919 h 3573462"/>
                <a:gd name="connsiteX3" fmla="*/ 54582 w 751749"/>
                <a:gd name="connsiteY3" fmla="*/ 3573462 h 3573462"/>
                <a:gd name="connsiteX4" fmla="*/ 154 w 751749"/>
                <a:gd name="connsiteY4" fmla="*/ 0 h 3573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1749" h="3573462">
                  <a:moveTo>
                    <a:pt x="154" y="0"/>
                  </a:moveTo>
                  <a:lnTo>
                    <a:pt x="740383" y="97972"/>
                  </a:lnTo>
                  <a:cubicBezTo>
                    <a:pt x="736754" y="1198412"/>
                    <a:pt x="754896" y="2429479"/>
                    <a:pt x="751267" y="3529919"/>
                  </a:cubicBezTo>
                  <a:lnTo>
                    <a:pt x="54582" y="3573462"/>
                  </a:lnTo>
                  <a:cubicBezTo>
                    <a:pt x="58211" y="2364165"/>
                    <a:pt x="-3475" y="1209297"/>
                    <a:pt x="154" y="0"/>
                  </a:cubicBezTo>
                  <a:close/>
                </a:path>
              </a:pathLst>
            </a:custGeom>
            <a:pattFill prst="dkHorz">
              <a:fgClr>
                <a:srgbClr val="C4C4C4"/>
              </a:fgClr>
              <a:bgClr>
                <a:sysClr val="windowText" lastClr="000000"/>
              </a:bgClr>
            </a:pattFill>
            <a:ln w="76200" cap="flat" cmpd="sng" algn="ctr">
              <a:solidFill>
                <a:srgbClr val="B8B8B8"/>
              </a:solidFill>
              <a:prstDash val="solid"/>
              <a:miter lim="800000"/>
            </a:ln>
            <a:effectLst/>
            <a:scene3d>
              <a:camera prst="isometricOffAxis2Right"/>
              <a:lightRig rig="threePt" dir="t"/>
            </a:scene3d>
            <a:sp3d>
              <a:bevelT/>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694" name="Picture 693">
              <a:extLst>
                <a:ext uri="{FF2B5EF4-FFF2-40B4-BE49-F238E27FC236}">
                  <a16:creationId xmlns:a16="http://schemas.microsoft.com/office/drawing/2014/main" id="{B2821D75-7977-3B0D-DAF0-C1C4C7E8CEED}"/>
                </a:ext>
              </a:extLst>
            </p:cNvPr>
            <p:cNvPicPr>
              <a:picLocks noChangeAspect="1"/>
            </p:cNvPicPr>
            <p:nvPr/>
          </p:nvPicPr>
          <p:blipFill rotWithShape="1">
            <a:blip r:embed="rId3"/>
            <a:srcRect l="56258" t="88917" r="28325" b="2128"/>
            <a:stretch/>
          </p:blipFill>
          <p:spPr>
            <a:xfrm>
              <a:off x="671208" y="6048514"/>
              <a:ext cx="494513" cy="680564"/>
            </a:xfrm>
            <a:prstGeom prst="rect">
              <a:avLst/>
            </a:prstGeom>
          </p:spPr>
        </p:pic>
      </p:grpSp>
      <p:grpSp>
        <p:nvGrpSpPr>
          <p:cNvPr id="695" name="Group 694">
            <a:extLst>
              <a:ext uri="{FF2B5EF4-FFF2-40B4-BE49-F238E27FC236}">
                <a16:creationId xmlns:a16="http://schemas.microsoft.com/office/drawing/2014/main" id="{7EBF059A-E336-E72B-2442-A22CAE6661E4}"/>
              </a:ext>
            </a:extLst>
          </p:cNvPr>
          <p:cNvGrpSpPr/>
          <p:nvPr/>
        </p:nvGrpSpPr>
        <p:grpSpPr>
          <a:xfrm>
            <a:off x="-721696" y="3115334"/>
            <a:ext cx="8390599" cy="2713882"/>
            <a:chOff x="-721696" y="3115334"/>
            <a:chExt cx="8390599" cy="2713882"/>
          </a:xfrm>
        </p:grpSpPr>
        <p:grpSp>
          <p:nvGrpSpPr>
            <p:cNvPr id="696" name="Group 695">
              <a:extLst>
                <a:ext uri="{FF2B5EF4-FFF2-40B4-BE49-F238E27FC236}">
                  <a16:creationId xmlns:a16="http://schemas.microsoft.com/office/drawing/2014/main" id="{ADEB47CB-6695-F6DE-5268-4CB97EC413CF}"/>
                </a:ext>
              </a:extLst>
            </p:cNvPr>
            <p:cNvGrpSpPr/>
            <p:nvPr/>
          </p:nvGrpSpPr>
          <p:grpSpPr>
            <a:xfrm>
              <a:off x="-27434" y="3290996"/>
              <a:ext cx="724828" cy="530305"/>
              <a:chOff x="4119659" y="3069400"/>
              <a:chExt cx="852739" cy="623888"/>
            </a:xfrm>
          </p:grpSpPr>
          <p:sp>
            <p:nvSpPr>
              <p:cNvPr id="703" name="Rectangle: Rounded Corners 21">
                <a:extLst>
                  <a:ext uri="{FF2B5EF4-FFF2-40B4-BE49-F238E27FC236}">
                    <a16:creationId xmlns:a16="http://schemas.microsoft.com/office/drawing/2014/main" id="{81F2486E-0B8B-867C-118A-221EA2429A68}"/>
                  </a:ext>
                </a:extLst>
              </p:cNvPr>
              <p:cNvSpPr/>
              <p:nvPr/>
            </p:nvSpPr>
            <p:spPr>
              <a:xfrm>
                <a:off x="4119659" y="3074588"/>
                <a:ext cx="190501" cy="426213"/>
              </a:xfrm>
              <a:custGeom>
                <a:avLst/>
                <a:gdLst>
                  <a:gd name="connsiteX0" fmla="*/ 0 w 161925"/>
                  <a:gd name="connsiteY0" fmla="*/ 26988 h 459550"/>
                  <a:gd name="connsiteX1" fmla="*/ 26988 w 161925"/>
                  <a:gd name="connsiteY1" fmla="*/ 0 h 459550"/>
                  <a:gd name="connsiteX2" fmla="*/ 134937 w 161925"/>
                  <a:gd name="connsiteY2" fmla="*/ 0 h 459550"/>
                  <a:gd name="connsiteX3" fmla="*/ 161925 w 161925"/>
                  <a:gd name="connsiteY3" fmla="*/ 26988 h 459550"/>
                  <a:gd name="connsiteX4" fmla="*/ 161925 w 161925"/>
                  <a:gd name="connsiteY4" fmla="*/ 432562 h 459550"/>
                  <a:gd name="connsiteX5" fmla="*/ 134937 w 161925"/>
                  <a:gd name="connsiteY5" fmla="*/ 459550 h 459550"/>
                  <a:gd name="connsiteX6" fmla="*/ 26988 w 161925"/>
                  <a:gd name="connsiteY6" fmla="*/ 459550 h 459550"/>
                  <a:gd name="connsiteX7" fmla="*/ 0 w 161925"/>
                  <a:gd name="connsiteY7" fmla="*/ 432562 h 459550"/>
                  <a:gd name="connsiteX8" fmla="*/ 0 w 161925"/>
                  <a:gd name="connsiteY8" fmla="*/ 26988 h 459550"/>
                  <a:gd name="connsiteX0" fmla="*/ 0 w 164043"/>
                  <a:gd name="connsiteY0" fmla="*/ 26988 h 459550"/>
                  <a:gd name="connsiteX1" fmla="*/ 26988 w 164043"/>
                  <a:gd name="connsiteY1" fmla="*/ 0 h 459550"/>
                  <a:gd name="connsiteX2" fmla="*/ 134937 w 164043"/>
                  <a:gd name="connsiteY2" fmla="*/ 0 h 459550"/>
                  <a:gd name="connsiteX3" fmla="*/ 161925 w 164043"/>
                  <a:gd name="connsiteY3" fmla="*/ 26988 h 459550"/>
                  <a:gd name="connsiteX4" fmla="*/ 161925 w 164043"/>
                  <a:gd name="connsiteY4" fmla="*/ 432562 h 459550"/>
                  <a:gd name="connsiteX5" fmla="*/ 134937 w 164043"/>
                  <a:gd name="connsiteY5" fmla="*/ 459550 h 459550"/>
                  <a:gd name="connsiteX6" fmla="*/ 155576 w 164043"/>
                  <a:gd name="connsiteY6" fmla="*/ 345250 h 459550"/>
                  <a:gd name="connsiteX7" fmla="*/ 0 w 164043"/>
                  <a:gd name="connsiteY7" fmla="*/ 432562 h 459550"/>
                  <a:gd name="connsiteX8" fmla="*/ 0 w 164043"/>
                  <a:gd name="connsiteY8" fmla="*/ 26988 h 459550"/>
                  <a:gd name="connsiteX0" fmla="*/ 0 w 164043"/>
                  <a:gd name="connsiteY0" fmla="*/ 26988 h 459550"/>
                  <a:gd name="connsiteX1" fmla="*/ 26988 w 164043"/>
                  <a:gd name="connsiteY1" fmla="*/ 0 h 459550"/>
                  <a:gd name="connsiteX2" fmla="*/ 134937 w 164043"/>
                  <a:gd name="connsiteY2" fmla="*/ 0 h 459550"/>
                  <a:gd name="connsiteX3" fmla="*/ 161925 w 164043"/>
                  <a:gd name="connsiteY3" fmla="*/ 26988 h 459550"/>
                  <a:gd name="connsiteX4" fmla="*/ 161925 w 164043"/>
                  <a:gd name="connsiteY4" fmla="*/ 432562 h 459550"/>
                  <a:gd name="connsiteX5" fmla="*/ 134937 w 164043"/>
                  <a:gd name="connsiteY5" fmla="*/ 459550 h 459550"/>
                  <a:gd name="connsiteX6" fmla="*/ 155576 w 164043"/>
                  <a:gd name="connsiteY6" fmla="*/ 345250 h 459550"/>
                  <a:gd name="connsiteX7" fmla="*/ 40481 w 164043"/>
                  <a:gd name="connsiteY7" fmla="*/ 334930 h 459550"/>
                  <a:gd name="connsiteX8" fmla="*/ 0 w 164043"/>
                  <a:gd name="connsiteY8" fmla="*/ 26988 h 459550"/>
                  <a:gd name="connsiteX0" fmla="*/ 0 w 164043"/>
                  <a:gd name="connsiteY0" fmla="*/ 26988 h 459550"/>
                  <a:gd name="connsiteX1" fmla="*/ 26988 w 164043"/>
                  <a:gd name="connsiteY1" fmla="*/ 0 h 459550"/>
                  <a:gd name="connsiteX2" fmla="*/ 134937 w 164043"/>
                  <a:gd name="connsiteY2" fmla="*/ 0 h 459550"/>
                  <a:gd name="connsiteX3" fmla="*/ 161925 w 164043"/>
                  <a:gd name="connsiteY3" fmla="*/ 26988 h 459550"/>
                  <a:gd name="connsiteX4" fmla="*/ 161925 w 164043"/>
                  <a:gd name="connsiteY4" fmla="*/ 432562 h 459550"/>
                  <a:gd name="connsiteX5" fmla="*/ 134937 w 164043"/>
                  <a:gd name="connsiteY5" fmla="*/ 459550 h 459550"/>
                  <a:gd name="connsiteX6" fmla="*/ 155576 w 164043"/>
                  <a:gd name="connsiteY6" fmla="*/ 345250 h 459550"/>
                  <a:gd name="connsiteX7" fmla="*/ 0 w 164043"/>
                  <a:gd name="connsiteY7" fmla="*/ 26988 h 459550"/>
                  <a:gd name="connsiteX0" fmla="*/ 0 w 161925"/>
                  <a:gd name="connsiteY0" fmla="*/ 26988 h 459550"/>
                  <a:gd name="connsiteX1" fmla="*/ 26988 w 161925"/>
                  <a:gd name="connsiteY1" fmla="*/ 0 h 459550"/>
                  <a:gd name="connsiteX2" fmla="*/ 134937 w 161925"/>
                  <a:gd name="connsiteY2" fmla="*/ 0 h 459550"/>
                  <a:gd name="connsiteX3" fmla="*/ 161925 w 161925"/>
                  <a:gd name="connsiteY3" fmla="*/ 26988 h 459550"/>
                  <a:gd name="connsiteX4" fmla="*/ 161925 w 161925"/>
                  <a:gd name="connsiteY4" fmla="*/ 432562 h 459550"/>
                  <a:gd name="connsiteX5" fmla="*/ 134937 w 161925"/>
                  <a:gd name="connsiteY5" fmla="*/ 459550 h 459550"/>
                  <a:gd name="connsiteX6" fmla="*/ 55564 w 161925"/>
                  <a:gd name="connsiteY6" fmla="*/ 426213 h 459550"/>
                  <a:gd name="connsiteX7" fmla="*/ 0 w 161925"/>
                  <a:gd name="connsiteY7" fmla="*/ 26988 h 459550"/>
                  <a:gd name="connsiteX0" fmla="*/ 0 w 161925"/>
                  <a:gd name="connsiteY0" fmla="*/ 26988 h 466694"/>
                  <a:gd name="connsiteX1" fmla="*/ 26988 w 161925"/>
                  <a:gd name="connsiteY1" fmla="*/ 0 h 466694"/>
                  <a:gd name="connsiteX2" fmla="*/ 134937 w 161925"/>
                  <a:gd name="connsiteY2" fmla="*/ 0 h 466694"/>
                  <a:gd name="connsiteX3" fmla="*/ 161925 w 161925"/>
                  <a:gd name="connsiteY3" fmla="*/ 26988 h 466694"/>
                  <a:gd name="connsiteX4" fmla="*/ 161925 w 161925"/>
                  <a:gd name="connsiteY4" fmla="*/ 432562 h 466694"/>
                  <a:gd name="connsiteX5" fmla="*/ 139700 w 161925"/>
                  <a:gd name="connsiteY5" fmla="*/ 466694 h 466694"/>
                  <a:gd name="connsiteX6" fmla="*/ 55564 w 161925"/>
                  <a:gd name="connsiteY6" fmla="*/ 426213 h 466694"/>
                  <a:gd name="connsiteX7" fmla="*/ 0 w 161925"/>
                  <a:gd name="connsiteY7" fmla="*/ 26988 h 466694"/>
                  <a:gd name="connsiteX0" fmla="*/ 0 w 161925"/>
                  <a:gd name="connsiteY0" fmla="*/ 26988 h 479782"/>
                  <a:gd name="connsiteX1" fmla="*/ 26988 w 161925"/>
                  <a:gd name="connsiteY1" fmla="*/ 0 h 479782"/>
                  <a:gd name="connsiteX2" fmla="*/ 134937 w 161925"/>
                  <a:gd name="connsiteY2" fmla="*/ 0 h 479782"/>
                  <a:gd name="connsiteX3" fmla="*/ 161925 w 161925"/>
                  <a:gd name="connsiteY3" fmla="*/ 26988 h 479782"/>
                  <a:gd name="connsiteX4" fmla="*/ 161925 w 161925"/>
                  <a:gd name="connsiteY4" fmla="*/ 432562 h 479782"/>
                  <a:gd name="connsiteX5" fmla="*/ 55564 w 161925"/>
                  <a:gd name="connsiteY5" fmla="*/ 426213 h 479782"/>
                  <a:gd name="connsiteX6" fmla="*/ 0 w 161925"/>
                  <a:gd name="connsiteY6" fmla="*/ 26988 h 479782"/>
                  <a:gd name="connsiteX0" fmla="*/ 0 w 161925"/>
                  <a:gd name="connsiteY0" fmla="*/ 26988 h 454046"/>
                  <a:gd name="connsiteX1" fmla="*/ 26988 w 161925"/>
                  <a:gd name="connsiteY1" fmla="*/ 0 h 454046"/>
                  <a:gd name="connsiteX2" fmla="*/ 134937 w 161925"/>
                  <a:gd name="connsiteY2" fmla="*/ 0 h 454046"/>
                  <a:gd name="connsiteX3" fmla="*/ 161925 w 161925"/>
                  <a:gd name="connsiteY3" fmla="*/ 26988 h 454046"/>
                  <a:gd name="connsiteX4" fmla="*/ 95250 w 161925"/>
                  <a:gd name="connsiteY4" fmla="*/ 358743 h 454046"/>
                  <a:gd name="connsiteX5" fmla="*/ 55564 w 161925"/>
                  <a:gd name="connsiteY5" fmla="*/ 426213 h 454046"/>
                  <a:gd name="connsiteX6" fmla="*/ 0 w 161925"/>
                  <a:gd name="connsiteY6" fmla="*/ 26988 h 454046"/>
                  <a:gd name="connsiteX0" fmla="*/ 0 w 161925"/>
                  <a:gd name="connsiteY0" fmla="*/ 26988 h 454046"/>
                  <a:gd name="connsiteX1" fmla="*/ 26988 w 161925"/>
                  <a:gd name="connsiteY1" fmla="*/ 0 h 454046"/>
                  <a:gd name="connsiteX2" fmla="*/ 134937 w 161925"/>
                  <a:gd name="connsiteY2" fmla="*/ 0 h 454046"/>
                  <a:gd name="connsiteX3" fmla="*/ 161925 w 161925"/>
                  <a:gd name="connsiteY3" fmla="*/ 26988 h 454046"/>
                  <a:gd name="connsiteX4" fmla="*/ 71438 w 161925"/>
                  <a:gd name="connsiteY4" fmla="*/ 80962 h 454046"/>
                  <a:gd name="connsiteX5" fmla="*/ 95250 w 161925"/>
                  <a:gd name="connsiteY5" fmla="*/ 358743 h 454046"/>
                  <a:gd name="connsiteX6" fmla="*/ 55564 w 161925"/>
                  <a:gd name="connsiteY6" fmla="*/ 426213 h 454046"/>
                  <a:gd name="connsiteX7" fmla="*/ 0 w 161925"/>
                  <a:gd name="connsiteY7" fmla="*/ 26988 h 454046"/>
                  <a:gd name="connsiteX0" fmla="*/ 0 w 176213"/>
                  <a:gd name="connsiteY0" fmla="*/ 26988 h 454046"/>
                  <a:gd name="connsiteX1" fmla="*/ 26988 w 176213"/>
                  <a:gd name="connsiteY1" fmla="*/ 0 h 454046"/>
                  <a:gd name="connsiteX2" fmla="*/ 134937 w 176213"/>
                  <a:gd name="connsiteY2" fmla="*/ 0 h 454046"/>
                  <a:gd name="connsiteX3" fmla="*/ 176213 w 176213"/>
                  <a:gd name="connsiteY3" fmla="*/ 57944 h 454046"/>
                  <a:gd name="connsiteX4" fmla="*/ 71438 w 176213"/>
                  <a:gd name="connsiteY4" fmla="*/ 80962 h 454046"/>
                  <a:gd name="connsiteX5" fmla="*/ 95250 w 176213"/>
                  <a:gd name="connsiteY5" fmla="*/ 358743 h 454046"/>
                  <a:gd name="connsiteX6" fmla="*/ 55564 w 176213"/>
                  <a:gd name="connsiteY6" fmla="*/ 426213 h 454046"/>
                  <a:gd name="connsiteX7" fmla="*/ 0 w 176213"/>
                  <a:gd name="connsiteY7" fmla="*/ 26988 h 454046"/>
                  <a:gd name="connsiteX0" fmla="*/ 0 w 176213"/>
                  <a:gd name="connsiteY0" fmla="*/ 26988 h 454046"/>
                  <a:gd name="connsiteX1" fmla="*/ 26988 w 176213"/>
                  <a:gd name="connsiteY1" fmla="*/ 0 h 454046"/>
                  <a:gd name="connsiteX2" fmla="*/ 161131 w 176213"/>
                  <a:gd name="connsiteY2" fmla="*/ 7144 h 454046"/>
                  <a:gd name="connsiteX3" fmla="*/ 176213 w 176213"/>
                  <a:gd name="connsiteY3" fmla="*/ 57944 h 454046"/>
                  <a:gd name="connsiteX4" fmla="*/ 71438 w 176213"/>
                  <a:gd name="connsiteY4" fmla="*/ 80962 h 454046"/>
                  <a:gd name="connsiteX5" fmla="*/ 95250 w 176213"/>
                  <a:gd name="connsiteY5" fmla="*/ 358743 h 454046"/>
                  <a:gd name="connsiteX6" fmla="*/ 55564 w 176213"/>
                  <a:gd name="connsiteY6" fmla="*/ 426213 h 454046"/>
                  <a:gd name="connsiteX7" fmla="*/ 0 w 176213"/>
                  <a:gd name="connsiteY7" fmla="*/ 26988 h 454046"/>
                  <a:gd name="connsiteX0" fmla="*/ 0 w 176213"/>
                  <a:gd name="connsiteY0" fmla="*/ 26988 h 454046"/>
                  <a:gd name="connsiteX1" fmla="*/ 26988 w 176213"/>
                  <a:gd name="connsiteY1" fmla="*/ 0 h 454046"/>
                  <a:gd name="connsiteX2" fmla="*/ 161131 w 176213"/>
                  <a:gd name="connsiteY2" fmla="*/ 7144 h 454046"/>
                  <a:gd name="connsiteX3" fmla="*/ 176213 w 176213"/>
                  <a:gd name="connsiteY3" fmla="*/ 57944 h 454046"/>
                  <a:gd name="connsiteX4" fmla="*/ 83344 w 176213"/>
                  <a:gd name="connsiteY4" fmla="*/ 88105 h 454046"/>
                  <a:gd name="connsiteX5" fmla="*/ 95250 w 176213"/>
                  <a:gd name="connsiteY5" fmla="*/ 358743 h 454046"/>
                  <a:gd name="connsiteX6" fmla="*/ 55564 w 176213"/>
                  <a:gd name="connsiteY6" fmla="*/ 426213 h 454046"/>
                  <a:gd name="connsiteX7" fmla="*/ 0 w 176213"/>
                  <a:gd name="connsiteY7" fmla="*/ 26988 h 454046"/>
                  <a:gd name="connsiteX0" fmla="*/ 0 w 176213"/>
                  <a:gd name="connsiteY0" fmla="*/ 26988 h 457872"/>
                  <a:gd name="connsiteX1" fmla="*/ 26988 w 176213"/>
                  <a:gd name="connsiteY1" fmla="*/ 0 h 457872"/>
                  <a:gd name="connsiteX2" fmla="*/ 161131 w 176213"/>
                  <a:gd name="connsiteY2" fmla="*/ 7144 h 457872"/>
                  <a:gd name="connsiteX3" fmla="*/ 176213 w 176213"/>
                  <a:gd name="connsiteY3" fmla="*/ 57944 h 457872"/>
                  <a:gd name="connsiteX4" fmla="*/ 83344 w 176213"/>
                  <a:gd name="connsiteY4" fmla="*/ 88105 h 457872"/>
                  <a:gd name="connsiteX5" fmla="*/ 109537 w 176213"/>
                  <a:gd name="connsiteY5" fmla="*/ 375412 h 457872"/>
                  <a:gd name="connsiteX6" fmla="*/ 55564 w 176213"/>
                  <a:gd name="connsiteY6" fmla="*/ 426213 h 457872"/>
                  <a:gd name="connsiteX7" fmla="*/ 0 w 176213"/>
                  <a:gd name="connsiteY7" fmla="*/ 26988 h 457872"/>
                  <a:gd name="connsiteX0" fmla="*/ 0 w 176213"/>
                  <a:gd name="connsiteY0" fmla="*/ 26988 h 448194"/>
                  <a:gd name="connsiteX1" fmla="*/ 26988 w 176213"/>
                  <a:gd name="connsiteY1" fmla="*/ 0 h 448194"/>
                  <a:gd name="connsiteX2" fmla="*/ 161131 w 176213"/>
                  <a:gd name="connsiteY2" fmla="*/ 7144 h 448194"/>
                  <a:gd name="connsiteX3" fmla="*/ 176213 w 176213"/>
                  <a:gd name="connsiteY3" fmla="*/ 57944 h 448194"/>
                  <a:gd name="connsiteX4" fmla="*/ 83344 w 176213"/>
                  <a:gd name="connsiteY4" fmla="*/ 88105 h 448194"/>
                  <a:gd name="connsiteX5" fmla="*/ 109537 w 176213"/>
                  <a:gd name="connsiteY5" fmla="*/ 375412 h 448194"/>
                  <a:gd name="connsiteX6" fmla="*/ 55564 w 176213"/>
                  <a:gd name="connsiteY6" fmla="*/ 426213 h 448194"/>
                  <a:gd name="connsiteX7" fmla="*/ 0 w 176213"/>
                  <a:gd name="connsiteY7" fmla="*/ 26988 h 448194"/>
                  <a:gd name="connsiteX0" fmla="*/ 0 w 176213"/>
                  <a:gd name="connsiteY0" fmla="*/ 26988 h 426213"/>
                  <a:gd name="connsiteX1" fmla="*/ 26988 w 176213"/>
                  <a:gd name="connsiteY1" fmla="*/ 0 h 426213"/>
                  <a:gd name="connsiteX2" fmla="*/ 161131 w 176213"/>
                  <a:gd name="connsiteY2" fmla="*/ 7144 h 426213"/>
                  <a:gd name="connsiteX3" fmla="*/ 176213 w 176213"/>
                  <a:gd name="connsiteY3" fmla="*/ 57944 h 426213"/>
                  <a:gd name="connsiteX4" fmla="*/ 83344 w 176213"/>
                  <a:gd name="connsiteY4" fmla="*/ 88105 h 426213"/>
                  <a:gd name="connsiteX5" fmla="*/ 109537 w 176213"/>
                  <a:gd name="connsiteY5" fmla="*/ 375412 h 426213"/>
                  <a:gd name="connsiteX6" fmla="*/ 55564 w 176213"/>
                  <a:gd name="connsiteY6" fmla="*/ 426213 h 426213"/>
                  <a:gd name="connsiteX7" fmla="*/ 0 w 176213"/>
                  <a:gd name="connsiteY7" fmla="*/ 26988 h 426213"/>
                  <a:gd name="connsiteX0" fmla="*/ 0 w 176213"/>
                  <a:gd name="connsiteY0" fmla="*/ 26988 h 426213"/>
                  <a:gd name="connsiteX1" fmla="*/ 26988 w 176213"/>
                  <a:gd name="connsiteY1" fmla="*/ 0 h 426213"/>
                  <a:gd name="connsiteX2" fmla="*/ 161131 w 176213"/>
                  <a:gd name="connsiteY2" fmla="*/ 7144 h 426213"/>
                  <a:gd name="connsiteX3" fmla="*/ 176213 w 176213"/>
                  <a:gd name="connsiteY3" fmla="*/ 57944 h 426213"/>
                  <a:gd name="connsiteX4" fmla="*/ 83344 w 176213"/>
                  <a:gd name="connsiteY4" fmla="*/ 88105 h 426213"/>
                  <a:gd name="connsiteX5" fmla="*/ 109537 w 176213"/>
                  <a:gd name="connsiteY5" fmla="*/ 375412 h 426213"/>
                  <a:gd name="connsiteX6" fmla="*/ 55564 w 176213"/>
                  <a:gd name="connsiteY6" fmla="*/ 426213 h 426213"/>
                  <a:gd name="connsiteX7" fmla="*/ 0 w 176213"/>
                  <a:gd name="connsiteY7" fmla="*/ 26988 h 426213"/>
                  <a:gd name="connsiteX0" fmla="*/ 0 w 176213"/>
                  <a:gd name="connsiteY0" fmla="*/ 26988 h 426213"/>
                  <a:gd name="connsiteX1" fmla="*/ 26988 w 176213"/>
                  <a:gd name="connsiteY1" fmla="*/ 0 h 426213"/>
                  <a:gd name="connsiteX2" fmla="*/ 161131 w 176213"/>
                  <a:gd name="connsiteY2" fmla="*/ 7144 h 426213"/>
                  <a:gd name="connsiteX3" fmla="*/ 176213 w 176213"/>
                  <a:gd name="connsiteY3" fmla="*/ 57944 h 426213"/>
                  <a:gd name="connsiteX4" fmla="*/ 83344 w 176213"/>
                  <a:gd name="connsiteY4" fmla="*/ 88105 h 426213"/>
                  <a:gd name="connsiteX5" fmla="*/ 109537 w 176213"/>
                  <a:gd name="connsiteY5" fmla="*/ 375412 h 426213"/>
                  <a:gd name="connsiteX6" fmla="*/ 50801 w 176213"/>
                  <a:gd name="connsiteY6" fmla="*/ 426213 h 426213"/>
                  <a:gd name="connsiteX7" fmla="*/ 0 w 176213"/>
                  <a:gd name="connsiteY7" fmla="*/ 26988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1" h="426213">
                    <a:moveTo>
                      <a:pt x="0" y="31750"/>
                    </a:moveTo>
                    <a:cubicBezTo>
                      <a:pt x="0" y="16845"/>
                      <a:pt x="26371" y="0"/>
                      <a:pt x="41276" y="0"/>
                    </a:cubicBezTo>
                    <a:lnTo>
                      <a:pt x="175419" y="7144"/>
                    </a:lnTo>
                    <a:cubicBezTo>
                      <a:pt x="190324" y="7144"/>
                      <a:pt x="190501" y="43039"/>
                      <a:pt x="190501" y="57944"/>
                    </a:cubicBezTo>
                    <a:cubicBezTo>
                      <a:pt x="180182" y="104510"/>
                      <a:pt x="107951" y="41539"/>
                      <a:pt x="97632" y="88105"/>
                    </a:cubicBezTo>
                    <a:lnTo>
                      <a:pt x="123825" y="375412"/>
                    </a:lnTo>
                    <a:cubicBezTo>
                      <a:pt x="125147" y="415755"/>
                      <a:pt x="127796" y="398560"/>
                      <a:pt x="65089" y="426213"/>
                    </a:cubicBezTo>
                    <a:cubicBezTo>
                      <a:pt x="52125" y="342212"/>
                      <a:pt x="21431" y="89292"/>
                      <a:pt x="0" y="31750"/>
                    </a:cubicBezTo>
                    <a:close/>
                  </a:path>
                </a:pathLst>
              </a:custGeom>
              <a:solidFill>
                <a:srgbClr val="5B9BD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704" name="Rectangle: Rounded Corners 3">
                <a:extLst>
                  <a:ext uri="{FF2B5EF4-FFF2-40B4-BE49-F238E27FC236}">
                    <a16:creationId xmlns:a16="http://schemas.microsoft.com/office/drawing/2014/main" id="{F97D3284-3370-67BE-107A-0AABF2D34306}"/>
                  </a:ext>
                </a:extLst>
              </p:cNvPr>
              <p:cNvSpPr/>
              <p:nvPr/>
            </p:nvSpPr>
            <p:spPr>
              <a:xfrm>
                <a:off x="4268487" y="3069400"/>
                <a:ext cx="703911" cy="623888"/>
              </a:xfrm>
              <a:custGeom>
                <a:avLst/>
                <a:gdLst>
                  <a:gd name="connsiteX0" fmla="*/ 0 w 476250"/>
                  <a:gd name="connsiteY0" fmla="*/ 79377 h 628650"/>
                  <a:gd name="connsiteX1" fmla="*/ 79377 w 476250"/>
                  <a:gd name="connsiteY1" fmla="*/ 0 h 628650"/>
                  <a:gd name="connsiteX2" fmla="*/ 396873 w 476250"/>
                  <a:gd name="connsiteY2" fmla="*/ 0 h 628650"/>
                  <a:gd name="connsiteX3" fmla="*/ 476250 w 476250"/>
                  <a:gd name="connsiteY3" fmla="*/ 79377 h 628650"/>
                  <a:gd name="connsiteX4" fmla="*/ 476250 w 476250"/>
                  <a:gd name="connsiteY4" fmla="*/ 549273 h 628650"/>
                  <a:gd name="connsiteX5" fmla="*/ 396873 w 476250"/>
                  <a:gd name="connsiteY5" fmla="*/ 628650 h 628650"/>
                  <a:gd name="connsiteX6" fmla="*/ 79377 w 476250"/>
                  <a:gd name="connsiteY6" fmla="*/ 628650 h 628650"/>
                  <a:gd name="connsiteX7" fmla="*/ 0 w 476250"/>
                  <a:gd name="connsiteY7" fmla="*/ 549273 h 628650"/>
                  <a:gd name="connsiteX8" fmla="*/ 0 w 476250"/>
                  <a:gd name="connsiteY8" fmla="*/ 79377 h 628650"/>
                  <a:gd name="connsiteX0" fmla="*/ 0 w 507206"/>
                  <a:gd name="connsiteY0" fmla="*/ 79377 h 628650"/>
                  <a:gd name="connsiteX1" fmla="*/ 79377 w 507206"/>
                  <a:gd name="connsiteY1" fmla="*/ 0 h 628650"/>
                  <a:gd name="connsiteX2" fmla="*/ 396873 w 507206"/>
                  <a:gd name="connsiteY2" fmla="*/ 0 h 628650"/>
                  <a:gd name="connsiteX3" fmla="*/ 507206 w 507206"/>
                  <a:gd name="connsiteY3" fmla="*/ 138908 h 628650"/>
                  <a:gd name="connsiteX4" fmla="*/ 476250 w 507206"/>
                  <a:gd name="connsiteY4" fmla="*/ 549273 h 628650"/>
                  <a:gd name="connsiteX5" fmla="*/ 396873 w 507206"/>
                  <a:gd name="connsiteY5" fmla="*/ 628650 h 628650"/>
                  <a:gd name="connsiteX6" fmla="*/ 79377 w 507206"/>
                  <a:gd name="connsiteY6" fmla="*/ 628650 h 628650"/>
                  <a:gd name="connsiteX7" fmla="*/ 0 w 507206"/>
                  <a:gd name="connsiteY7" fmla="*/ 549273 h 628650"/>
                  <a:gd name="connsiteX8" fmla="*/ 0 w 507206"/>
                  <a:gd name="connsiteY8" fmla="*/ 79377 h 628650"/>
                  <a:gd name="connsiteX0" fmla="*/ 0 w 507206"/>
                  <a:gd name="connsiteY0" fmla="*/ 79377 h 628650"/>
                  <a:gd name="connsiteX1" fmla="*/ 79377 w 507206"/>
                  <a:gd name="connsiteY1" fmla="*/ 0 h 628650"/>
                  <a:gd name="connsiteX2" fmla="*/ 396873 w 507206"/>
                  <a:gd name="connsiteY2" fmla="*/ 0 h 628650"/>
                  <a:gd name="connsiteX3" fmla="*/ 507206 w 507206"/>
                  <a:gd name="connsiteY3" fmla="*/ 138908 h 628650"/>
                  <a:gd name="connsiteX4" fmla="*/ 476250 w 507206"/>
                  <a:gd name="connsiteY4" fmla="*/ 549273 h 628650"/>
                  <a:gd name="connsiteX5" fmla="*/ 396873 w 507206"/>
                  <a:gd name="connsiteY5" fmla="*/ 628650 h 628650"/>
                  <a:gd name="connsiteX6" fmla="*/ 79377 w 507206"/>
                  <a:gd name="connsiteY6" fmla="*/ 628650 h 628650"/>
                  <a:gd name="connsiteX7" fmla="*/ 0 w 507206"/>
                  <a:gd name="connsiteY7" fmla="*/ 549273 h 628650"/>
                  <a:gd name="connsiteX8" fmla="*/ 0 w 507206"/>
                  <a:gd name="connsiteY8" fmla="*/ 79377 h 628650"/>
                  <a:gd name="connsiteX0" fmla="*/ 0 w 507206"/>
                  <a:gd name="connsiteY0" fmla="*/ 79377 h 628650"/>
                  <a:gd name="connsiteX1" fmla="*/ 79377 w 507206"/>
                  <a:gd name="connsiteY1" fmla="*/ 0 h 628650"/>
                  <a:gd name="connsiteX2" fmla="*/ 396873 w 507206"/>
                  <a:gd name="connsiteY2" fmla="*/ 0 h 628650"/>
                  <a:gd name="connsiteX3" fmla="*/ 507206 w 507206"/>
                  <a:gd name="connsiteY3" fmla="*/ 138908 h 628650"/>
                  <a:gd name="connsiteX4" fmla="*/ 476250 w 507206"/>
                  <a:gd name="connsiteY4" fmla="*/ 549273 h 628650"/>
                  <a:gd name="connsiteX5" fmla="*/ 396873 w 507206"/>
                  <a:gd name="connsiteY5" fmla="*/ 628650 h 628650"/>
                  <a:gd name="connsiteX6" fmla="*/ 79377 w 507206"/>
                  <a:gd name="connsiteY6" fmla="*/ 628650 h 628650"/>
                  <a:gd name="connsiteX7" fmla="*/ 0 w 507206"/>
                  <a:gd name="connsiteY7" fmla="*/ 549273 h 628650"/>
                  <a:gd name="connsiteX8" fmla="*/ 0 w 507206"/>
                  <a:gd name="connsiteY8" fmla="*/ 79377 h 628650"/>
                  <a:gd name="connsiteX0" fmla="*/ 0 w 630287"/>
                  <a:gd name="connsiteY0" fmla="*/ 79377 h 628650"/>
                  <a:gd name="connsiteX1" fmla="*/ 79377 w 630287"/>
                  <a:gd name="connsiteY1" fmla="*/ 0 h 628650"/>
                  <a:gd name="connsiteX2" fmla="*/ 396873 w 630287"/>
                  <a:gd name="connsiteY2" fmla="*/ 0 h 628650"/>
                  <a:gd name="connsiteX3" fmla="*/ 628650 w 630287"/>
                  <a:gd name="connsiteY3" fmla="*/ 19844 h 628650"/>
                  <a:gd name="connsiteX4" fmla="*/ 507206 w 630287"/>
                  <a:gd name="connsiteY4" fmla="*/ 138908 h 628650"/>
                  <a:gd name="connsiteX5" fmla="*/ 476250 w 630287"/>
                  <a:gd name="connsiteY5" fmla="*/ 549273 h 628650"/>
                  <a:gd name="connsiteX6" fmla="*/ 396873 w 630287"/>
                  <a:gd name="connsiteY6" fmla="*/ 628650 h 628650"/>
                  <a:gd name="connsiteX7" fmla="*/ 79377 w 630287"/>
                  <a:gd name="connsiteY7" fmla="*/ 628650 h 628650"/>
                  <a:gd name="connsiteX8" fmla="*/ 0 w 630287"/>
                  <a:gd name="connsiteY8" fmla="*/ 549273 h 628650"/>
                  <a:gd name="connsiteX9" fmla="*/ 0 w 630287"/>
                  <a:gd name="connsiteY9" fmla="*/ 79377 h 628650"/>
                  <a:gd name="connsiteX0" fmla="*/ 0 w 630888"/>
                  <a:gd name="connsiteY0" fmla="*/ 79377 h 628650"/>
                  <a:gd name="connsiteX1" fmla="*/ 79377 w 630888"/>
                  <a:gd name="connsiteY1" fmla="*/ 0 h 628650"/>
                  <a:gd name="connsiteX2" fmla="*/ 396873 w 630888"/>
                  <a:gd name="connsiteY2" fmla="*/ 0 h 628650"/>
                  <a:gd name="connsiteX3" fmla="*/ 628650 w 630888"/>
                  <a:gd name="connsiteY3" fmla="*/ 19844 h 628650"/>
                  <a:gd name="connsiteX4" fmla="*/ 507206 w 630888"/>
                  <a:gd name="connsiteY4" fmla="*/ 138908 h 628650"/>
                  <a:gd name="connsiteX5" fmla="*/ 476250 w 630888"/>
                  <a:gd name="connsiteY5" fmla="*/ 549273 h 628650"/>
                  <a:gd name="connsiteX6" fmla="*/ 396873 w 630888"/>
                  <a:gd name="connsiteY6" fmla="*/ 628650 h 628650"/>
                  <a:gd name="connsiteX7" fmla="*/ 79377 w 630888"/>
                  <a:gd name="connsiteY7" fmla="*/ 628650 h 628650"/>
                  <a:gd name="connsiteX8" fmla="*/ 0 w 630888"/>
                  <a:gd name="connsiteY8" fmla="*/ 549273 h 628650"/>
                  <a:gd name="connsiteX9" fmla="*/ 0 w 630888"/>
                  <a:gd name="connsiteY9" fmla="*/ 79377 h 628650"/>
                  <a:gd name="connsiteX0" fmla="*/ 0 w 630888"/>
                  <a:gd name="connsiteY0" fmla="*/ 79377 h 628650"/>
                  <a:gd name="connsiteX1" fmla="*/ 79377 w 630888"/>
                  <a:gd name="connsiteY1" fmla="*/ 0 h 628650"/>
                  <a:gd name="connsiteX2" fmla="*/ 399255 w 630888"/>
                  <a:gd name="connsiteY2" fmla="*/ 4762 h 628650"/>
                  <a:gd name="connsiteX3" fmla="*/ 628650 w 630888"/>
                  <a:gd name="connsiteY3" fmla="*/ 19844 h 628650"/>
                  <a:gd name="connsiteX4" fmla="*/ 507206 w 630888"/>
                  <a:gd name="connsiteY4" fmla="*/ 138908 h 628650"/>
                  <a:gd name="connsiteX5" fmla="*/ 476250 w 630888"/>
                  <a:gd name="connsiteY5" fmla="*/ 549273 h 628650"/>
                  <a:gd name="connsiteX6" fmla="*/ 396873 w 630888"/>
                  <a:gd name="connsiteY6" fmla="*/ 628650 h 628650"/>
                  <a:gd name="connsiteX7" fmla="*/ 79377 w 630888"/>
                  <a:gd name="connsiteY7" fmla="*/ 628650 h 628650"/>
                  <a:gd name="connsiteX8" fmla="*/ 0 w 630888"/>
                  <a:gd name="connsiteY8" fmla="*/ 549273 h 628650"/>
                  <a:gd name="connsiteX9" fmla="*/ 0 w 630888"/>
                  <a:gd name="connsiteY9" fmla="*/ 79377 h 628650"/>
                  <a:gd name="connsiteX0" fmla="*/ 0 w 630888"/>
                  <a:gd name="connsiteY0" fmla="*/ 549273 h 628650"/>
                  <a:gd name="connsiteX1" fmla="*/ 79377 w 630888"/>
                  <a:gd name="connsiteY1" fmla="*/ 0 h 628650"/>
                  <a:gd name="connsiteX2" fmla="*/ 399255 w 630888"/>
                  <a:gd name="connsiteY2" fmla="*/ 4762 h 628650"/>
                  <a:gd name="connsiteX3" fmla="*/ 628650 w 630888"/>
                  <a:gd name="connsiteY3" fmla="*/ 19844 h 628650"/>
                  <a:gd name="connsiteX4" fmla="*/ 507206 w 630888"/>
                  <a:gd name="connsiteY4" fmla="*/ 138908 h 628650"/>
                  <a:gd name="connsiteX5" fmla="*/ 476250 w 630888"/>
                  <a:gd name="connsiteY5" fmla="*/ 549273 h 628650"/>
                  <a:gd name="connsiteX6" fmla="*/ 396873 w 630888"/>
                  <a:gd name="connsiteY6" fmla="*/ 628650 h 628650"/>
                  <a:gd name="connsiteX7" fmla="*/ 79377 w 630888"/>
                  <a:gd name="connsiteY7" fmla="*/ 628650 h 628650"/>
                  <a:gd name="connsiteX8" fmla="*/ 0 w 630888"/>
                  <a:gd name="connsiteY8" fmla="*/ 549273 h 628650"/>
                  <a:gd name="connsiteX0" fmla="*/ 73023 w 703911"/>
                  <a:gd name="connsiteY0" fmla="*/ 544511 h 623888"/>
                  <a:gd name="connsiteX1" fmla="*/ 0 w 703911"/>
                  <a:gd name="connsiteY1" fmla="*/ 0 h 623888"/>
                  <a:gd name="connsiteX2" fmla="*/ 472278 w 703911"/>
                  <a:gd name="connsiteY2" fmla="*/ 0 h 623888"/>
                  <a:gd name="connsiteX3" fmla="*/ 701673 w 703911"/>
                  <a:gd name="connsiteY3" fmla="*/ 15082 h 623888"/>
                  <a:gd name="connsiteX4" fmla="*/ 580229 w 703911"/>
                  <a:gd name="connsiteY4" fmla="*/ 134146 h 623888"/>
                  <a:gd name="connsiteX5" fmla="*/ 549273 w 703911"/>
                  <a:gd name="connsiteY5" fmla="*/ 544511 h 623888"/>
                  <a:gd name="connsiteX6" fmla="*/ 469896 w 703911"/>
                  <a:gd name="connsiteY6" fmla="*/ 623888 h 623888"/>
                  <a:gd name="connsiteX7" fmla="*/ 152400 w 703911"/>
                  <a:gd name="connsiteY7" fmla="*/ 623888 h 623888"/>
                  <a:gd name="connsiteX8" fmla="*/ 73023 w 703911"/>
                  <a:gd name="connsiteY8" fmla="*/ 544511 h 623888"/>
                  <a:gd name="connsiteX0" fmla="*/ 58735 w 703911"/>
                  <a:gd name="connsiteY0" fmla="*/ 554036 h 623888"/>
                  <a:gd name="connsiteX1" fmla="*/ 0 w 703911"/>
                  <a:gd name="connsiteY1" fmla="*/ 0 h 623888"/>
                  <a:gd name="connsiteX2" fmla="*/ 472278 w 703911"/>
                  <a:gd name="connsiteY2" fmla="*/ 0 h 623888"/>
                  <a:gd name="connsiteX3" fmla="*/ 701673 w 703911"/>
                  <a:gd name="connsiteY3" fmla="*/ 15082 h 623888"/>
                  <a:gd name="connsiteX4" fmla="*/ 580229 w 703911"/>
                  <a:gd name="connsiteY4" fmla="*/ 134146 h 623888"/>
                  <a:gd name="connsiteX5" fmla="*/ 549273 w 703911"/>
                  <a:gd name="connsiteY5" fmla="*/ 544511 h 623888"/>
                  <a:gd name="connsiteX6" fmla="*/ 469896 w 703911"/>
                  <a:gd name="connsiteY6" fmla="*/ 623888 h 623888"/>
                  <a:gd name="connsiteX7" fmla="*/ 152400 w 703911"/>
                  <a:gd name="connsiteY7" fmla="*/ 623888 h 623888"/>
                  <a:gd name="connsiteX8" fmla="*/ 58735 w 703911"/>
                  <a:gd name="connsiteY8" fmla="*/ 554036 h 623888"/>
                  <a:gd name="connsiteX0" fmla="*/ 58735 w 703911"/>
                  <a:gd name="connsiteY0" fmla="*/ 554036 h 623888"/>
                  <a:gd name="connsiteX1" fmla="*/ 0 w 703911"/>
                  <a:gd name="connsiteY1" fmla="*/ 0 h 623888"/>
                  <a:gd name="connsiteX2" fmla="*/ 472278 w 703911"/>
                  <a:gd name="connsiteY2" fmla="*/ 0 h 623888"/>
                  <a:gd name="connsiteX3" fmla="*/ 701673 w 703911"/>
                  <a:gd name="connsiteY3" fmla="*/ 15082 h 623888"/>
                  <a:gd name="connsiteX4" fmla="*/ 580229 w 703911"/>
                  <a:gd name="connsiteY4" fmla="*/ 134146 h 623888"/>
                  <a:gd name="connsiteX5" fmla="*/ 549273 w 703911"/>
                  <a:gd name="connsiteY5" fmla="*/ 544511 h 623888"/>
                  <a:gd name="connsiteX6" fmla="*/ 469896 w 703911"/>
                  <a:gd name="connsiteY6" fmla="*/ 623888 h 623888"/>
                  <a:gd name="connsiteX7" fmla="*/ 152400 w 703911"/>
                  <a:gd name="connsiteY7" fmla="*/ 623888 h 623888"/>
                  <a:gd name="connsiteX8" fmla="*/ 58735 w 703911"/>
                  <a:gd name="connsiteY8" fmla="*/ 554036 h 623888"/>
                  <a:gd name="connsiteX0" fmla="*/ 58735 w 703911"/>
                  <a:gd name="connsiteY0" fmla="*/ 554036 h 623888"/>
                  <a:gd name="connsiteX1" fmla="*/ 0 w 703911"/>
                  <a:gd name="connsiteY1" fmla="*/ 0 h 623888"/>
                  <a:gd name="connsiteX2" fmla="*/ 472278 w 703911"/>
                  <a:gd name="connsiteY2" fmla="*/ 0 h 623888"/>
                  <a:gd name="connsiteX3" fmla="*/ 701673 w 703911"/>
                  <a:gd name="connsiteY3" fmla="*/ 15082 h 623888"/>
                  <a:gd name="connsiteX4" fmla="*/ 580229 w 703911"/>
                  <a:gd name="connsiteY4" fmla="*/ 134146 h 623888"/>
                  <a:gd name="connsiteX5" fmla="*/ 549273 w 703911"/>
                  <a:gd name="connsiteY5" fmla="*/ 544511 h 623888"/>
                  <a:gd name="connsiteX6" fmla="*/ 469896 w 703911"/>
                  <a:gd name="connsiteY6" fmla="*/ 623888 h 623888"/>
                  <a:gd name="connsiteX7" fmla="*/ 152400 w 703911"/>
                  <a:gd name="connsiteY7" fmla="*/ 623888 h 623888"/>
                  <a:gd name="connsiteX8" fmla="*/ 58735 w 703911"/>
                  <a:gd name="connsiteY8" fmla="*/ 554036 h 62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3911" h="623888">
                    <a:moveTo>
                      <a:pt x="58735" y="554036"/>
                    </a:moveTo>
                    <a:lnTo>
                      <a:pt x="0" y="0"/>
                    </a:lnTo>
                    <a:lnTo>
                      <a:pt x="472278" y="0"/>
                    </a:lnTo>
                    <a:cubicBezTo>
                      <a:pt x="535645" y="7276"/>
                      <a:pt x="683284" y="-8069"/>
                      <a:pt x="701673" y="15082"/>
                    </a:cubicBezTo>
                    <a:cubicBezTo>
                      <a:pt x="720062" y="38233"/>
                      <a:pt x="620313" y="83214"/>
                      <a:pt x="580229" y="134146"/>
                    </a:cubicBezTo>
                    <a:cubicBezTo>
                      <a:pt x="568323" y="290778"/>
                      <a:pt x="556417" y="387879"/>
                      <a:pt x="549273" y="544511"/>
                    </a:cubicBezTo>
                    <a:cubicBezTo>
                      <a:pt x="549273" y="588350"/>
                      <a:pt x="513735" y="623888"/>
                      <a:pt x="469896" y="623888"/>
                    </a:cubicBezTo>
                    <a:lnTo>
                      <a:pt x="152400" y="623888"/>
                    </a:lnTo>
                    <a:cubicBezTo>
                      <a:pt x="108561" y="623888"/>
                      <a:pt x="58735" y="597875"/>
                      <a:pt x="58735" y="554036"/>
                    </a:cubicBezTo>
                    <a:close/>
                  </a:path>
                </a:pathLst>
              </a:custGeom>
              <a:solidFill>
                <a:srgbClr val="BDE8FB"/>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705" name="Oval 9">
                <a:extLst>
                  <a:ext uri="{FF2B5EF4-FFF2-40B4-BE49-F238E27FC236}">
                    <a16:creationId xmlns:a16="http://schemas.microsoft.com/office/drawing/2014/main" id="{20227450-79C3-3526-3F75-94C1617B1845}"/>
                  </a:ext>
                </a:extLst>
              </p:cNvPr>
              <p:cNvSpPr/>
              <p:nvPr/>
            </p:nvSpPr>
            <p:spPr>
              <a:xfrm>
                <a:off x="4484179" y="3114555"/>
                <a:ext cx="218950" cy="533578"/>
              </a:xfrm>
              <a:custGeom>
                <a:avLst/>
                <a:gdLst>
                  <a:gd name="connsiteX0" fmla="*/ 0 w 214312"/>
                  <a:gd name="connsiteY0" fmla="*/ 255985 h 511969"/>
                  <a:gd name="connsiteX1" fmla="*/ 107156 w 214312"/>
                  <a:gd name="connsiteY1" fmla="*/ 0 h 511969"/>
                  <a:gd name="connsiteX2" fmla="*/ 214312 w 214312"/>
                  <a:gd name="connsiteY2" fmla="*/ 255985 h 511969"/>
                  <a:gd name="connsiteX3" fmla="*/ 107156 w 214312"/>
                  <a:gd name="connsiteY3" fmla="*/ 511970 h 511969"/>
                  <a:gd name="connsiteX4" fmla="*/ 0 w 214312"/>
                  <a:gd name="connsiteY4" fmla="*/ 255985 h 511969"/>
                  <a:gd name="connsiteX0" fmla="*/ 5191 w 219503"/>
                  <a:gd name="connsiteY0" fmla="*/ 266596 h 522581"/>
                  <a:gd name="connsiteX1" fmla="*/ 26622 w 219503"/>
                  <a:gd name="connsiteY1" fmla="*/ 70142 h 522581"/>
                  <a:gd name="connsiteX2" fmla="*/ 112347 w 219503"/>
                  <a:gd name="connsiteY2" fmla="*/ 10611 h 522581"/>
                  <a:gd name="connsiteX3" fmla="*/ 219503 w 219503"/>
                  <a:gd name="connsiteY3" fmla="*/ 266596 h 522581"/>
                  <a:gd name="connsiteX4" fmla="*/ 112347 w 219503"/>
                  <a:gd name="connsiteY4" fmla="*/ 522581 h 522581"/>
                  <a:gd name="connsiteX5" fmla="*/ 5191 w 219503"/>
                  <a:gd name="connsiteY5" fmla="*/ 266596 h 522581"/>
                  <a:gd name="connsiteX0" fmla="*/ 5191 w 222721"/>
                  <a:gd name="connsiteY0" fmla="*/ 256738 h 512723"/>
                  <a:gd name="connsiteX1" fmla="*/ 26622 w 222721"/>
                  <a:gd name="connsiteY1" fmla="*/ 60284 h 512723"/>
                  <a:gd name="connsiteX2" fmla="*/ 112347 w 222721"/>
                  <a:gd name="connsiteY2" fmla="*/ 753 h 512723"/>
                  <a:gd name="connsiteX3" fmla="*/ 200454 w 222721"/>
                  <a:gd name="connsiteY3" fmla="*/ 43616 h 512723"/>
                  <a:gd name="connsiteX4" fmla="*/ 219503 w 222721"/>
                  <a:gd name="connsiteY4" fmla="*/ 256738 h 512723"/>
                  <a:gd name="connsiteX5" fmla="*/ 112347 w 222721"/>
                  <a:gd name="connsiteY5" fmla="*/ 512723 h 512723"/>
                  <a:gd name="connsiteX6" fmla="*/ 5191 w 222721"/>
                  <a:gd name="connsiteY6" fmla="*/ 256738 h 512723"/>
                  <a:gd name="connsiteX0" fmla="*/ 5191 w 220697"/>
                  <a:gd name="connsiteY0" fmla="*/ 256738 h 525405"/>
                  <a:gd name="connsiteX1" fmla="*/ 26622 w 220697"/>
                  <a:gd name="connsiteY1" fmla="*/ 60284 h 525405"/>
                  <a:gd name="connsiteX2" fmla="*/ 112347 w 220697"/>
                  <a:gd name="connsiteY2" fmla="*/ 753 h 525405"/>
                  <a:gd name="connsiteX3" fmla="*/ 200454 w 220697"/>
                  <a:gd name="connsiteY3" fmla="*/ 43616 h 525405"/>
                  <a:gd name="connsiteX4" fmla="*/ 219503 w 220697"/>
                  <a:gd name="connsiteY4" fmla="*/ 256738 h 525405"/>
                  <a:gd name="connsiteX5" fmla="*/ 209979 w 220697"/>
                  <a:gd name="connsiteY5" fmla="*/ 462716 h 525405"/>
                  <a:gd name="connsiteX6" fmla="*/ 112347 w 220697"/>
                  <a:gd name="connsiteY6" fmla="*/ 512723 h 525405"/>
                  <a:gd name="connsiteX7" fmla="*/ 5191 w 220697"/>
                  <a:gd name="connsiteY7" fmla="*/ 256738 h 525405"/>
                  <a:gd name="connsiteX0" fmla="*/ 2728 w 218234"/>
                  <a:gd name="connsiteY0" fmla="*/ 256738 h 514814"/>
                  <a:gd name="connsiteX1" fmla="*/ 24159 w 218234"/>
                  <a:gd name="connsiteY1" fmla="*/ 60284 h 514814"/>
                  <a:gd name="connsiteX2" fmla="*/ 109884 w 218234"/>
                  <a:gd name="connsiteY2" fmla="*/ 753 h 514814"/>
                  <a:gd name="connsiteX3" fmla="*/ 197991 w 218234"/>
                  <a:gd name="connsiteY3" fmla="*/ 43616 h 514814"/>
                  <a:gd name="connsiteX4" fmla="*/ 217040 w 218234"/>
                  <a:gd name="connsiteY4" fmla="*/ 256738 h 514814"/>
                  <a:gd name="connsiteX5" fmla="*/ 207516 w 218234"/>
                  <a:gd name="connsiteY5" fmla="*/ 462716 h 514814"/>
                  <a:gd name="connsiteX6" fmla="*/ 109884 w 218234"/>
                  <a:gd name="connsiteY6" fmla="*/ 512723 h 514814"/>
                  <a:gd name="connsiteX7" fmla="*/ 12254 w 218234"/>
                  <a:gd name="connsiteY7" fmla="*/ 479384 h 514814"/>
                  <a:gd name="connsiteX8" fmla="*/ 2728 w 218234"/>
                  <a:gd name="connsiteY8" fmla="*/ 256738 h 514814"/>
                  <a:gd name="connsiteX0" fmla="*/ 2728 w 218234"/>
                  <a:gd name="connsiteY0" fmla="*/ 256738 h 534476"/>
                  <a:gd name="connsiteX1" fmla="*/ 24159 w 218234"/>
                  <a:gd name="connsiteY1" fmla="*/ 60284 h 534476"/>
                  <a:gd name="connsiteX2" fmla="*/ 109884 w 218234"/>
                  <a:gd name="connsiteY2" fmla="*/ 753 h 534476"/>
                  <a:gd name="connsiteX3" fmla="*/ 197991 w 218234"/>
                  <a:gd name="connsiteY3" fmla="*/ 43616 h 534476"/>
                  <a:gd name="connsiteX4" fmla="*/ 217040 w 218234"/>
                  <a:gd name="connsiteY4" fmla="*/ 256738 h 534476"/>
                  <a:gd name="connsiteX5" fmla="*/ 207516 w 218234"/>
                  <a:gd name="connsiteY5" fmla="*/ 462716 h 534476"/>
                  <a:gd name="connsiteX6" fmla="*/ 112265 w 218234"/>
                  <a:gd name="connsiteY6" fmla="*/ 534154 h 534476"/>
                  <a:gd name="connsiteX7" fmla="*/ 12254 w 218234"/>
                  <a:gd name="connsiteY7" fmla="*/ 479384 h 534476"/>
                  <a:gd name="connsiteX8" fmla="*/ 2728 w 218234"/>
                  <a:gd name="connsiteY8" fmla="*/ 256738 h 534476"/>
                  <a:gd name="connsiteX0" fmla="*/ 2728 w 219581"/>
                  <a:gd name="connsiteY0" fmla="*/ 256738 h 534275"/>
                  <a:gd name="connsiteX1" fmla="*/ 24159 w 219581"/>
                  <a:gd name="connsiteY1" fmla="*/ 60284 h 534275"/>
                  <a:gd name="connsiteX2" fmla="*/ 109884 w 219581"/>
                  <a:gd name="connsiteY2" fmla="*/ 753 h 534275"/>
                  <a:gd name="connsiteX3" fmla="*/ 197991 w 219581"/>
                  <a:gd name="connsiteY3" fmla="*/ 43616 h 534275"/>
                  <a:gd name="connsiteX4" fmla="*/ 217040 w 219581"/>
                  <a:gd name="connsiteY4" fmla="*/ 256738 h 534275"/>
                  <a:gd name="connsiteX5" fmla="*/ 209897 w 219581"/>
                  <a:gd name="connsiteY5" fmla="*/ 469860 h 534275"/>
                  <a:gd name="connsiteX6" fmla="*/ 112265 w 219581"/>
                  <a:gd name="connsiteY6" fmla="*/ 534154 h 534275"/>
                  <a:gd name="connsiteX7" fmla="*/ 12254 w 219581"/>
                  <a:gd name="connsiteY7" fmla="*/ 479384 h 534275"/>
                  <a:gd name="connsiteX8" fmla="*/ 2728 w 219581"/>
                  <a:gd name="connsiteY8" fmla="*/ 256738 h 534275"/>
                  <a:gd name="connsiteX0" fmla="*/ 2097 w 218950"/>
                  <a:gd name="connsiteY0" fmla="*/ 256041 h 533578"/>
                  <a:gd name="connsiteX1" fmla="*/ 14003 w 218950"/>
                  <a:gd name="connsiteY1" fmla="*/ 45299 h 533578"/>
                  <a:gd name="connsiteX2" fmla="*/ 109253 w 218950"/>
                  <a:gd name="connsiteY2" fmla="*/ 56 h 533578"/>
                  <a:gd name="connsiteX3" fmla="*/ 197360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 name="connsiteX0" fmla="*/ 2097 w 218950"/>
                  <a:gd name="connsiteY0" fmla="*/ 256041 h 533578"/>
                  <a:gd name="connsiteX1" fmla="*/ 14003 w 218950"/>
                  <a:gd name="connsiteY1" fmla="*/ 45299 h 533578"/>
                  <a:gd name="connsiteX2" fmla="*/ 109253 w 218950"/>
                  <a:gd name="connsiteY2" fmla="*/ 56 h 533578"/>
                  <a:gd name="connsiteX3" fmla="*/ 197360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 name="connsiteX0" fmla="*/ 2097 w 218950"/>
                  <a:gd name="connsiteY0" fmla="*/ 256041 h 533578"/>
                  <a:gd name="connsiteX1" fmla="*/ 14003 w 218950"/>
                  <a:gd name="connsiteY1" fmla="*/ 45299 h 533578"/>
                  <a:gd name="connsiteX2" fmla="*/ 109253 w 218950"/>
                  <a:gd name="connsiteY2" fmla="*/ 56 h 533578"/>
                  <a:gd name="connsiteX3" fmla="*/ 204504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 name="connsiteX0" fmla="*/ 2097 w 218950"/>
                  <a:gd name="connsiteY0" fmla="*/ 256041 h 533578"/>
                  <a:gd name="connsiteX1" fmla="*/ 14003 w 218950"/>
                  <a:gd name="connsiteY1" fmla="*/ 45299 h 533578"/>
                  <a:gd name="connsiteX2" fmla="*/ 109253 w 218950"/>
                  <a:gd name="connsiteY2" fmla="*/ 56 h 533578"/>
                  <a:gd name="connsiteX3" fmla="*/ 204504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950" h="533578">
                    <a:moveTo>
                      <a:pt x="2097" y="256041"/>
                    </a:moveTo>
                    <a:cubicBezTo>
                      <a:pt x="2494" y="183810"/>
                      <a:pt x="-3856" y="87963"/>
                      <a:pt x="14003" y="45299"/>
                    </a:cubicBezTo>
                    <a:cubicBezTo>
                      <a:pt x="31862" y="2635"/>
                      <a:pt x="77503" y="453"/>
                      <a:pt x="109253" y="56"/>
                    </a:cubicBezTo>
                    <a:cubicBezTo>
                      <a:pt x="141003" y="-341"/>
                      <a:pt x="186645" y="255"/>
                      <a:pt x="204504" y="42919"/>
                    </a:cubicBezTo>
                    <a:cubicBezTo>
                      <a:pt x="222363" y="85583"/>
                      <a:pt x="218393" y="196510"/>
                      <a:pt x="216409" y="256041"/>
                    </a:cubicBezTo>
                    <a:cubicBezTo>
                      <a:pt x="214425" y="315572"/>
                      <a:pt x="227125" y="426499"/>
                      <a:pt x="209266" y="469163"/>
                    </a:cubicBezTo>
                    <a:cubicBezTo>
                      <a:pt x="191407" y="511827"/>
                      <a:pt x="144574" y="531870"/>
                      <a:pt x="111634" y="533457"/>
                    </a:cubicBezTo>
                    <a:cubicBezTo>
                      <a:pt x="78694" y="535044"/>
                      <a:pt x="29482" y="521351"/>
                      <a:pt x="11623" y="478687"/>
                    </a:cubicBezTo>
                    <a:cubicBezTo>
                      <a:pt x="-6236" y="436023"/>
                      <a:pt x="1700" y="328272"/>
                      <a:pt x="2097" y="256041"/>
                    </a:cubicBezTo>
                    <a:close/>
                  </a:path>
                </a:pathLst>
              </a:custGeom>
              <a:solidFill>
                <a:sysClr val="window" lastClr="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cxnSp>
            <p:nvCxnSpPr>
              <p:cNvPr id="706" name="Straight Connector 705">
                <a:extLst>
                  <a:ext uri="{FF2B5EF4-FFF2-40B4-BE49-F238E27FC236}">
                    <a16:creationId xmlns:a16="http://schemas.microsoft.com/office/drawing/2014/main" id="{3BF711D3-82EE-C63B-83D0-F9767E83E092}"/>
                  </a:ext>
                </a:extLst>
              </p:cNvPr>
              <p:cNvCxnSpPr/>
              <p:nvPr/>
            </p:nvCxnSpPr>
            <p:spPr>
              <a:xfrm>
                <a:off x="4540076" y="3200764"/>
                <a:ext cx="107156" cy="0"/>
              </a:xfrm>
              <a:prstGeom prst="line">
                <a:avLst/>
              </a:prstGeom>
              <a:noFill/>
              <a:ln w="25400" cap="flat" cmpd="sng" algn="ctr">
                <a:solidFill>
                  <a:srgbClr val="ADADAD"/>
                </a:solidFill>
                <a:prstDash val="solid"/>
                <a:miter lim="800000"/>
              </a:ln>
              <a:effectLst/>
            </p:spPr>
          </p:cxnSp>
          <p:cxnSp>
            <p:nvCxnSpPr>
              <p:cNvPr id="707" name="Straight Connector 706">
                <a:extLst>
                  <a:ext uri="{FF2B5EF4-FFF2-40B4-BE49-F238E27FC236}">
                    <a16:creationId xmlns:a16="http://schemas.microsoft.com/office/drawing/2014/main" id="{00160B31-1060-BFE8-6EE0-4E35844F0347}"/>
                  </a:ext>
                </a:extLst>
              </p:cNvPr>
              <p:cNvCxnSpPr/>
              <p:nvPr/>
            </p:nvCxnSpPr>
            <p:spPr>
              <a:xfrm>
                <a:off x="4566865" y="3262676"/>
                <a:ext cx="53578" cy="0"/>
              </a:xfrm>
              <a:prstGeom prst="line">
                <a:avLst/>
              </a:prstGeom>
              <a:noFill/>
              <a:ln w="25400" cap="flat" cmpd="sng" algn="ctr">
                <a:solidFill>
                  <a:srgbClr val="ADADAD"/>
                </a:solidFill>
                <a:prstDash val="solid"/>
                <a:miter lim="800000"/>
              </a:ln>
              <a:effectLst/>
            </p:spPr>
          </p:cxnSp>
          <p:cxnSp>
            <p:nvCxnSpPr>
              <p:cNvPr id="708" name="Straight Connector 707">
                <a:extLst>
                  <a:ext uri="{FF2B5EF4-FFF2-40B4-BE49-F238E27FC236}">
                    <a16:creationId xmlns:a16="http://schemas.microsoft.com/office/drawing/2014/main" id="{2F4D958C-A3A5-B370-7E9A-98331F59FD4F}"/>
                  </a:ext>
                </a:extLst>
              </p:cNvPr>
              <p:cNvCxnSpPr/>
              <p:nvPr/>
            </p:nvCxnSpPr>
            <p:spPr>
              <a:xfrm>
                <a:off x="4540076" y="3319827"/>
                <a:ext cx="107156" cy="0"/>
              </a:xfrm>
              <a:prstGeom prst="line">
                <a:avLst/>
              </a:prstGeom>
              <a:noFill/>
              <a:ln w="25400" cap="flat" cmpd="sng" algn="ctr">
                <a:solidFill>
                  <a:srgbClr val="ADADAD"/>
                </a:solidFill>
                <a:prstDash val="solid"/>
                <a:miter lim="800000"/>
              </a:ln>
              <a:effectLst/>
            </p:spPr>
          </p:cxnSp>
          <p:cxnSp>
            <p:nvCxnSpPr>
              <p:cNvPr id="709" name="Straight Connector 708">
                <a:extLst>
                  <a:ext uri="{FF2B5EF4-FFF2-40B4-BE49-F238E27FC236}">
                    <a16:creationId xmlns:a16="http://schemas.microsoft.com/office/drawing/2014/main" id="{B2C4AAD3-E689-24FA-5CE0-A355FDB5AF7E}"/>
                  </a:ext>
                </a:extLst>
              </p:cNvPr>
              <p:cNvCxnSpPr/>
              <p:nvPr/>
            </p:nvCxnSpPr>
            <p:spPr>
              <a:xfrm>
                <a:off x="4566865" y="3381739"/>
                <a:ext cx="53578" cy="0"/>
              </a:xfrm>
              <a:prstGeom prst="line">
                <a:avLst/>
              </a:prstGeom>
              <a:noFill/>
              <a:ln w="25400" cap="flat" cmpd="sng" algn="ctr">
                <a:solidFill>
                  <a:srgbClr val="ADADAD"/>
                </a:solidFill>
                <a:prstDash val="solid"/>
                <a:miter lim="800000"/>
              </a:ln>
              <a:effectLst/>
            </p:spPr>
          </p:cxnSp>
          <p:cxnSp>
            <p:nvCxnSpPr>
              <p:cNvPr id="710" name="Straight Connector 709">
                <a:extLst>
                  <a:ext uri="{FF2B5EF4-FFF2-40B4-BE49-F238E27FC236}">
                    <a16:creationId xmlns:a16="http://schemas.microsoft.com/office/drawing/2014/main" id="{93A4176F-49CB-1803-1246-62F83E8A1716}"/>
                  </a:ext>
                </a:extLst>
              </p:cNvPr>
              <p:cNvCxnSpPr/>
              <p:nvPr/>
            </p:nvCxnSpPr>
            <p:spPr>
              <a:xfrm>
                <a:off x="4540076" y="3438889"/>
                <a:ext cx="107156" cy="0"/>
              </a:xfrm>
              <a:prstGeom prst="line">
                <a:avLst/>
              </a:prstGeom>
              <a:noFill/>
              <a:ln w="25400" cap="flat" cmpd="sng" algn="ctr">
                <a:solidFill>
                  <a:srgbClr val="ADADAD"/>
                </a:solidFill>
                <a:prstDash val="solid"/>
                <a:miter lim="800000"/>
              </a:ln>
              <a:effectLst/>
            </p:spPr>
          </p:cxnSp>
          <p:cxnSp>
            <p:nvCxnSpPr>
              <p:cNvPr id="711" name="Straight Connector 710">
                <a:extLst>
                  <a:ext uri="{FF2B5EF4-FFF2-40B4-BE49-F238E27FC236}">
                    <a16:creationId xmlns:a16="http://schemas.microsoft.com/office/drawing/2014/main" id="{8A66B3D7-6A20-1AFC-10A3-AED6F769F5B9}"/>
                  </a:ext>
                </a:extLst>
              </p:cNvPr>
              <p:cNvCxnSpPr/>
              <p:nvPr/>
            </p:nvCxnSpPr>
            <p:spPr>
              <a:xfrm>
                <a:off x="4566865" y="3500801"/>
                <a:ext cx="53578" cy="0"/>
              </a:xfrm>
              <a:prstGeom prst="line">
                <a:avLst/>
              </a:prstGeom>
              <a:noFill/>
              <a:ln w="25400" cap="flat" cmpd="sng" algn="ctr">
                <a:solidFill>
                  <a:srgbClr val="ADADAD"/>
                </a:solidFill>
                <a:prstDash val="solid"/>
                <a:miter lim="800000"/>
              </a:ln>
              <a:effectLst/>
            </p:spPr>
          </p:cxnSp>
          <p:cxnSp>
            <p:nvCxnSpPr>
              <p:cNvPr id="712" name="Straight Connector 711">
                <a:extLst>
                  <a:ext uri="{FF2B5EF4-FFF2-40B4-BE49-F238E27FC236}">
                    <a16:creationId xmlns:a16="http://schemas.microsoft.com/office/drawing/2014/main" id="{92EB7B9A-80B2-65CB-525C-DEEB5EFBA80F}"/>
                  </a:ext>
                </a:extLst>
              </p:cNvPr>
              <p:cNvCxnSpPr/>
              <p:nvPr/>
            </p:nvCxnSpPr>
            <p:spPr>
              <a:xfrm>
                <a:off x="4540076" y="3565095"/>
                <a:ext cx="107156" cy="0"/>
              </a:xfrm>
              <a:prstGeom prst="line">
                <a:avLst/>
              </a:prstGeom>
              <a:noFill/>
              <a:ln w="25400" cap="flat" cmpd="sng" algn="ctr">
                <a:solidFill>
                  <a:srgbClr val="ADADAD"/>
                </a:solidFill>
                <a:prstDash val="solid"/>
                <a:miter lim="800000"/>
              </a:ln>
              <a:effectLst/>
            </p:spPr>
          </p:cxnSp>
        </p:grpSp>
        <p:grpSp>
          <p:nvGrpSpPr>
            <p:cNvPr id="697" name="Group 696">
              <a:extLst>
                <a:ext uri="{FF2B5EF4-FFF2-40B4-BE49-F238E27FC236}">
                  <a16:creationId xmlns:a16="http://schemas.microsoft.com/office/drawing/2014/main" id="{40389237-3D8C-0E81-817F-1E743A296530}"/>
                </a:ext>
              </a:extLst>
            </p:cNvPr>
            <p:cNvGrpSpPr/>
            <p:nvPr/>
          </p:nvGrpSpPr>
          <p:grpSpPr>
            <a:xfrm>
              <a:off x="-721696" y="3115334"/>
              <a:ext cx="8390599" cy="2713882"/>
              <a:chOff x="-721696" y="3115334"/>
              <a:chExt cx="8390599" cy="2713882"/>
            </a:xfrm>
          </p:grpSpPr>
          <p:sp>
            <p:nvSpPr>
              <p:cNvPr id="698" name="Rectangle 697">
                <a:extLst>
                  <a:ext uri="{FF2B5EF4-FFF2-40B4-BE49-F238E27FC236}">
                    <a16:creationId xmlns:a16="http://schemas.microsoft.com/office/drawing/2014/main" id="{A812E678-3646-C60D-37E8-F8EE6E7120F5}"/>
                  </a:ext>
                </a:extLst>
              </p:cNvPr>
              <p:cNvSpPr/>
              <p:nvPr/>
            </p:nvSpPr>
            <p:spPr>
              <a:xfrm>
                <a:off x="-175054" y="4078775"/>
                <a:ext cx="6930390" cy="1750441"/>
              </a:xfrm>
              <a:prstGeom prst="rect">
                <a:avLst/>
              </a:prstGeom>
              <a:noFill/>
              <a:ln w="206375" cap="sq" cmpd="sng" algn="ctr">
                <a:solidFill>
                  <a:srgbClr val="B4B4B4"/>
                </a:solidFill>
                <a:prstDash val="solid"/>
                <a:miter lim="800000"/>
              </a:ln>
              <a:effectLst/>
              <a:scene3d>
                <a:camera prst="orthographicFront"/>
                <a:lightRig rig="threePt" dir="t"/>
              </a:scene3d>
              <a:sp3d>
                <a:bevelT/>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699" name="Rectangle 63">
                <a:extLst>
                  <a:ext uri="{FF2B5EF4-FFF2-40B4-BE49-F238E27FC236}">
                    <a16:creationId xmlns:a16="http://schemas.microsoft.com/office/drawing/2014/main" id="{A31EA049-7E6D-C414-2B95-AEBCDC8176A0}"/>
                  </a:ext>
                </a:extLst>
              </p:cNvPr>
              <p:cNvSpPr/>
              <p:nvPr/>
            </p:nvSpPr>
            <p:spPr>
              <a:xfrm rot="21154528">
                <a:off x="-721696" y="3196357"/>
                <a:ext cx="8390599" cy="1480723"/>
              </a:xfrm>
              <a:custGeom>
                <a:avLst/>
                <a:gdLst>
                  <a:gd name="connsiteX0" fmla="*/ 0 w 8702151"/>
                  <a:gd name="connsiteY0" fmla="*/ 0 h 2059342"/>
                  <a:gd name="connsiteX1" fmla="*/ 8702151 w 8702151"/>
                  <a:gd name="connsiteY1" fmla="*/ 0 h 2059342"/>
                  <a:gd name="connsiteX2" fmla="*/ 8702151 w 8702151"/>
                  <a:gd name="connsiteY2" fmla="*/ 2059342 h 2059342"/>
                  <a:gd name="connsiteX3" fmla="*/ 0 w 8702151"/>
                  <a:gd name="connsiteY3" fmla="*/ 2059342 h 2059342"/>
                  <a:gd name="connsiteX4" fmla="*/ 0 w 8702151"/>
                  <a:gd name="connsiteY4" fmla="*/ 0 h 2059342"/>
                  <a:gd name="connsiteX0" fmla="*/ 0 w 9195338"/>
                  <a:gd name="connsiteY0" fmla="*/ 0 h 2113985"/>
                  <a:gd name="connsiteX1" fmla="*/ 9195338 w 9195338"/>
                  <a:gd name="connsiteY1" fmla="*/ 54643 h 2113985"/>
                  <a:gd name="connsiteX2" fmla="*/ 9195338 w 9195338"/>
                  <a:gd name="connsiteY2" fmla="*/ 2113985 h 2113985"/>
                  <a:gd name="connsiteX3" fmla="*/ 493187 w 9195338"/>
                  <a:gd name="connsiteY3" fmla="*/ 2113985 h 2113985"/>
                  <a:gd name="connsiteX4" fmla="*/ 0 w 9195338"/>
                  <a:gd name="connsiteY4" fmla="*/ 0 h 2113985"/>
                  <a:gd name="connsiteX0" fmla="*/ 0 w 9931806"/>
                  <a:gd name="connsiteY0" fmla="*/ 0 h 2113985"/>
                  <a:gd name="connsiteX1" fmla="*/ 9195338 w 9931806"/>
                  <a:gd name="connsiteY1" fmla="*/ 54643 h 2113985"/>
                  <a:gd name="connsiteX2" fmla="*/ 9931806 w 9931806"/>
                  <a:gd name="connsiteY2" fmla="*/ 2033647 h 2113985"/>
                  <a:gd name="connsiteX3" fmla="*/ 493187 w 9931806"/>
                  <a:gd name="connsiteY3" fmla="*/ 2113985 h 2113985"/>
                  <a:gd name="connsiteX4" fmla="*/ 0 w 9931806"/>
                  <a:gd name="connsiteY4" fmla="*/ 0 h 2113985"/>
                  <a:gd name="connsiteX0" fmla="*/ 0 w 10032483"/>
                  <a:gd name="connsiteY0" fmla="*/ 0 h 2113985"/>
                  <a:gd name="connsiteX1" fmla="*/ 9195338 w 10032483"/>
                  <a:gd name="connsiteY1" fmla="*/ 54643 h 2113985"/>
                  <a:gd name="connsiteX2" fmla="*/ 10032483 w 10032483"/>
                  <a:gd name="connsiteY2" fmla="*/ 1938890 h 2113985"/>
                  <a:gd name="connsiteX3" fmla="*/ 493187 w 10032483"/>
                  <a:gd name="connsiteY3" fmla="*/ 2113985 h 2113985"/>
                  <a:gd name="connsiteX4" fmla="*/ 0 w 10032483"/>
                  <a:gd name="connsiteY4" fmla="*/ 0 h 2113985"/>
                  <a:gd name="connsiteX0" fmla="*/ 0 w 10070244"/>
                  <a:gd name="connsiteY0" fmla="*/ 0 h 2113985"/>
                  <a:gd name="connsiteX1" fmla="*/ 9195338 w 10070244"/>
                  <a:gd name="connsiteY1" fmla="*/ 54643 h 2113985"/>
                  <a:gd name="connsiteX2" fmla="*/ 10070244 w 10070244"/>
                  <a:gd name="connsiteY2" fmla="*/ 1875152 h 2113985"/>
                  <a:gd name="connsiteX3" fmla="*/ 493187 w 10070244"/>
                  <a:gd name="connsiteY3" fmla="*/ 2113985 h 2113985"/>
                  <a:gd name="connsiteX4" fmla="*/ 0 w 10070244"/>
                  <a:gd name="connsiteY4" fmla="*/ 0 h 2113985"/>
                  <a:gd name="connsiteX0" fmla="*/ 0 w 9933123"/>
                  <a:gd name="connsiteY0" fmla="*/ 0 h 2113985"/>
                  <a:gd name="connsiteX1" fmla="*/ 9195338 w 9933123"/>
                  <a:gd name="connsiteY1" fmla="*/ 54643 h 2113985"/>
                  <a:gd name="connsiteX2" fmla="*/ 9933123 w 9933123"/>
                  <a:gd name="connsiteY2" fmla="*/ 1798369 h 2113985"/>
                  <a:gd name="connsiteX3" fmla="*/ 493187 w 9933123"/>
                  <a:gd name="connsiteY3" fmla="*/ 2113985 h 2113985"/>
                  <a:gd name="connsiteX4" fmla="*/ 0 w 9933123"/>
                  <a:gd name="connsiteY4" fmla="*/ 0 h 2113985"/>
                  <a:gd name="connsiteX0" fmla="*/ 0 w 9933123"/>
                  <a:gd name="connsiteY0" fmla="*/ 0 h 2113985"/>
                  <a:gd name="connsiteX1" fmla="*/ 9195338 w 9933123"/>
                  <a:gd name="connsiteY1" fmla="*/ 54643 h 2113985"/>
                  <a:gd name="connsiteX2" fmla="*/ 9933123 w 9933123"/>
                  <a:gd name="connsiteY2" fmla="*/ 1798369 h 2113985"/>
                  <a:gd name="connsiteX3" fmla="*/ 493187 w 9933123"/>
                  <a:gd name="connsiteY3" fmla="*/ 2113985 h 2113985"/>
                  <a:gd name="connsiteX4" fmla="*/ 0 w 9933123"/>
                  <a:gd name="connsiteY4" fmla="*/ 0 h 2113985"/>
                  <a:gd name="connsiteX0" fmla="*/ 0 w 9956196"/>
                  <a:gd name="connsiteY0" fmla="*/ 0 h 2113985"/>
                  <a:gd name="connsiteX1" fmla="*/ 9195338 w 9956196"/>
                  <a:gd name="connsiteY1" fmla="*/ 54643 h 2113985"/>
                  <a:gd name="connsiteX2" fmla="*/ 9956196 w 9956196"/>
                  <a:gd name="connsiteY2" fmla="*/ 1771953 h 2113985"/>
                  <a:gd name="connsiteX3" fmla="*/ 493187 w 9956196"/>
                  <a:gd name="connsiteY3" fmla="*/ 2113985 h 2113985"/>
                  <a:gd name="connsiteX4" fmla="*/ 0 w 9956196"/>
                  <a:gd name="connsiteY4" fmla="*/ 0 h 2113985"/>
                  <a:gd name="connsiteX0" fmla="*/ 0 w 9907968"/>
                  <a:gd name="connsiteY0" fmla="*/ 0 h 2113985"/>
                  <a:gd name="connsiteX1" fmla="*/ 9195338 w 9907968"/>
                  <a:gd name="connsiteY1" fmla="*/ 54643 h 2113985"/>
                  <a:gd name="connsiteX2" fmla="*/ 9907968 w 9907968"/>
                  <a:gd name="connsiteY2" fmla="*/ 1765649 h 2113985"/>
                  <a:gd name="connsiteX3" fmla="*/ 493187 w 9907968"/>
                  <a:gd name="connsiteY3" fmla="*/ 2113985 h 2113985"/>
                  <a:gd name="connsiteX4" fmla="*/ 0 w 9907968"/>
                  <a:gd name="connsiteY4" fmla="*/ 0 h 2113985"/>
                  <a:gd name="connsiteX0" fmla="*/ 0 w 9941948"/>
                  <a:gd name="connsiteY0" fmla="*/ 0 h 2113985"/>
                  <a:gd name="connsiteX1" fmla="*/ 9195338 w 9941948"/>
                  <a:gd name="connsiteY1" fmla="*/ 54643 h 2113985"/>
                  <a:gd name="connsiteX2" fmla="*/ 9941948 w 9941948"/>
                  <a:gd name="connsiteY2" fmla="*/ 1730848 h 2113985"/>
                  <a:gd name="connsiteX3" fmla="*/ 493187 w 9941948"/>
                  <a:gd name="connsiteY3" fmla="*/ 2113985 h 2113985"/>
                  <a:gd name="connsiteX4" fmla="*/ 0 w 9941948"/>
                  <a:gd name="connsiteY4" fmla="*/ 0 h 2113985"/>
                  <a:gd name="connsiteX0" fmla="*/ 0 w 9938167"/>
                  <a:gd name="connsiteY0" fmla="*/ 0 h 2113985"/>
                  <a:gd name="connsiteX1" fmla="*/ 9195338 w 9938167"/>
                  <a:gd name="connsiteY1" fmla="*/ 54643 h 2113985"/>
                  <a:gd name="connsiteX2" fmla="*/ 9938167 w 9938167"/>
                  <a:gd name="connsiteY2" fmla="*/ 1759785 h 2113985"/>
                  <a:gd name="connsiteX3" fmla="*/ 493187 w 9938167"/>
                  <a:gd name="connsiteY3" fmla="*/ 2113985 h 2113985"/>
                  <a:gd name="connsiteX4" fmla="*/ 0 w 9938167"/>
                  <a:gd name="connsiteY4" fmla="*/ 0 h 2113985"/>
                  <a:gd name="connsiteX0" fmla="*/ 0 w 9938167"/>
                  <a:gd name="connsiteY0" fmla="*/ 0 h 2113985"/>
                  <a:gd name="connsiteX1" fmla="*/ 8972228 w 9938167"/>
                  <a:gd name="connsiteY1" fmla="*/ 35296 h 2113985"/>
                  <a:gd name="connsiteX2" fmla="*/ 9938167 w 9938167"/>
                  <a:gd name="connsiteY2" fmla="*/ 1759785 h 2113985"/>
                  <a:gd name="connsiteX3" fmla="*/ 493187 w 9938167"/>
                  <a:gd name="connsiteY3" fmla="*/ 2113985 h 2113985"/>
                  <a:gd name="connsiteX4" fmla="*/ 0 w 9938167"/>
                  <a:gd name="connsiteY4" fmla="*/ 0 h 2113985"/>
                  <a:gd name="connsiteX0" fmla="*/ 0 w 10239703"/>
                  <a:gd name="connsiteY0" fmla="*/ 0 h 2133771"/>
                  <a:gd name="connsiteX1" fmla="*/ 9273764 w 10239703"/>
                  <a:gd name="connsiteY1" fmla="*/ 55082 h 2133771"/>
                  <a:gd name="connsiteX2" fmla="*/ 10239703 w 10239703"/>
                  <a:gd name="connsiteY2" fmla="*/ 1779571 h 2133771"/>
                  <a:gd name="connsiteX3" fmla="*/ 794723 w 10239703"/>
                  <a:gd name="connsiteY3" fmla="*/ 2133771 h 2133771"/>
                  <a:gd name="connsiteX4" fmla="*/ 0 w 10239703"/>
                  <a:gd name="connsiteY4" fmla="*/ 0 h 2133771"/>
                  <a:gd name="connsiteX0" fmla="*/ 0 w 10476680"/>
                  <a:gd name="connsiteY0" fmla="*/ 31673 h 2078689"/>
                  <a:gd name="connsiteX1" fmla="*/ 9510741 w 10476680"/>
                  <a:gd name="connsiteY1" fmla="*/ 0 h 2078689"/>
                  <a:gd name="connsiteX2" fmla="*/ 10476680 w 10476680"/>
                  <a:gd name="connsiteY2" fmla="*/ 1724489 h 2078689"/>
                  <a:gd name="connsiteX3" fmla="*/ 1031700 w 10476680"/>
                  <a:gd name="connsiteY3" fmla="*/ 2078689 h 2078689"/>
                  <a:gd name="connsiteX4" fmla="*/ 0 w 10476680"/>
                  <a:gd name="connsiteY4" fmla="*/ 31673 h 2078689"/>
                  <a:gd name="connsiteX0" fmla="*/ 0 w 10439359"/>
                  <a:gd name="connsiteY0" fmla="*/ 46360 h 2078689"/>
                  <a:gd name="connsiteX1" fmla="*/ 9473420 w 10439359"/>
                  <a:gd name="connsiteY1" fmla="*/ 0 h 2078689"/>
                  <a:gd name="connsiteX2" fmla="*/ 10439359 w 10439359"/>
                  <a:gd name="connsiteY2" fmla="*/ 1724489 h 2078689"/>
                  <a:gd name="connsiteX3" fmla="*/ 994379 w 10439359"/>
                  <a:gd name="connsiteY3" fmla="*/ 2078689 h 2078689"/>
                  <a:gd name="connsiteX4" fmla="*/ 0 w 10439359"/>
                  <a:gd name="connsiteY4" fmla="*/ 46360 h 2078689"/>
                  <a:gd name="connsiteX0" fmla="*/ 0 w 10410422"/>
                  <a:gd name="connsiteY0" fmla="*/ 50142 h 2078689"/>
                  <a:gd name="connsiteX1" fmla="*/ 9444483 w 10410422"/>
                  <a:gd name="connsiteY1" fmla="*/ 0 h 2078689"/>
                  <a:gd name="connsiteX2" fmla="*/ 10410422 w 10410422"/>
                  <a:gd name="connsiteY2" fmla="*/ 1724489 h 2078689"/>
                  <a:gd name="connsiteX3" fmla="*/ 965442 w 10410422"/>
                  <a:gd name="connsiteY3" fmla="*/ 2078689 h 2078689"/>
                  <a:gd name="connsiteX4" fmla="*/ 0 w 10410422"/>
                  <a:gd name="connsiteY4" fmla="*/ 50142 h 2078689"/>
                  <a:gd name="connsiteX0" fmla="*/ 0 w 10410422"/>
                  <a:gd name="connsiteY0" fmla="*/ 50142 h 2065700"/>
                  <a:gd name="connsiteX1" fmla="*/ 9444483 w 10410422"/>
                  <a:gd name="connsiteY1" fmla="*/ 0 h 2065700"/>
                  <a:gd name="connsiteX2" fmla="*/ 10410422 w 10410422"/>
                  <a:gd name="connsiteY2" fmla="*/ 1724489 h 2065700"/>
                  <a:gd name="connsiteX3" fmla="*/ 1016191 w 10410422"/>
                  <a:gd name="connsiteY3" fmla="*/ 2065700 h 2065700"/>
                  <a:gd name="connsiteX4" fmla="*/ 0 w 10410422"/>
                  <a:gd name="connsiteY4" fmla="*/ 50142 h 2065700"/>
                  <a:gd name="connsiteX0" fmla="*/ 0 w 10352987"/>
                  <a:gd name="connsiteY0" fmla="*/ 136131 h 2065700"/>
                  <a:gd name="connsiteX1" fmla="*/ 9387048 w 10352987"/>
                  <a:gd name="connsiteY1" fmla="*/ 0 h 2065700"/>
                  <a:gd name="connsiteX2" fmla="*/ 10352987 w 10352987"/>
                  <a:gd name="connsiteY2" fmla="*/ 1724489 h 2065700"/>
                  <a:gd name="connsiteX3" fmla="*/ 958756 w 10352987"/>
                  <a:gd name="connsiteY3" fmla="*/ 2065700 h 2065700"/>
                  <a:gd name="connsiteX4" fmla="*/ 0 w 10352987"/>
                  <a:gd name="connsiteY4" fmla="*/ 136131 h 2065700"/>
                  <a:gd name="connsiteX0" fmla="*/ 0 w 10262833"/>
                  <a:gd name="connsiteY0" fmla="*/ 196966 h 2065700"/>
                  <a:gd name="connsiteX1" fmla="*/ 9296894 w 10262833"/>
                  <a:gd name="connsiteY1" fmla="*/ 0 h 2065700"/>
                  <a:gd name="connsiteX2" fmla="*/ 10262833 w 10262833"/>
                  <a:gd name="connsiteY2" fmla="*/ 1724489 h 2065700"/>
                  <a:gd name="connsiteX3" fmla="*/ 868602 w 10262833"/>
                  <a:gd name="connsiteY3" fmla="*/ 2065700 h 2065700"/>
                  <a:gd name="connsiteX4" fmla="*/ 0 w 10262833"/>
                  <a:gd name="connsiteY4" fmla="*/ 196966 h 2065700"/>
                  <a:gd name="connsiteX0" fmla="*/ 0 w 10262833"/>
                  <a:gd name="connsiteY0" fmla="*/ 196966 h 2065700"/>
                  <a:gd name="connsiteX1" fmla="*/ 199674 w 10262833"/>
                  <a:gd name="connsiteY1" fmla="*/ 241406 h 2065700"/>
                  <a:gd name="connsiteX2" fmla="*/ 9296894 w 10262833"/>
                  <a:gd name="connsiteY2" fmla="*/ 0 h 2065700"/>
                  <a:gd name="connsiteX3" fmla="*/ 10262833 w 10262833"/>
                  <a:gd name="connsiteY3" fmla="*/ 1724489 h 2065700"/>
                  <a:gd name="connsiteX4" fmla="*/ 868602 w 10262833"/>
                  <a:gd name="connsiteY4" fmla="*/ 2065700 h 2065700"/>
                  <a:gd name="connsiteX5" fmla="*/ 0 w 10262833"/>
                  <a:gd name="connsiteY5" fmla="*/ 196966 h 2065700"/>
                  <a:gd name="connsiteX0" fmla="*/ 0 w 10262833"/>
                  <a:gd name="connsiteY0" fmla="*/ 196966 h 2049752"/>
                  <a:gd name="connsiteX1" fmla="*/ 199674 w 10262833"/>
                  <a:gd name="connsiteY1" fmla="*/ 241406 h 2049752"/>
                  <a:gd name="connsiteX2" fmla="*/ 9296894 w 10262833"/>
                  <a:gd name="connsiteY2" fmla="*/ 0 h 2049752"/>
                  <a:gd name="connsiteX3" fmla="*/ 10262833 w 10262833"/>
                  <a:gd name="connsiteY3" fmla="*/ 1724489 h 2049752"/>
                  <a:gd name="connsiteX4" fmla="*/ 821635 w 10262833"/>
                  <a:gd name="connsiteY4" fmla="*/ 2049752 h 2049752"/>
                  <a:gd name="connsiteX5" fmla="*/ 0 w 10262833"/>
                  <a:gd name="connsiteY5" fmla="*/ 196966 h 2049752"/>
                  <a:gd name="connsiteX0" fmla="*/ 0 w 10262833"/>
                  <a:gd name="connsiteY0" fmla="*/ 196966 h 2049752"/>
                  <a:gd name="connsiteX1" fmla="*/ 199674 w 10262833"/>
                  <a:gd name="connsiteY1" fmla="*/ 241406 h 2049752"/>
                  <a:gd name="connsiteX2" fmla="*/ 9296894 w 10262833"/>
                  <a:gd name="connsiteY2" fmla="*/ 0 h 2049752"/>
                  <a:gd name="connsiteX3" fmla="*/ 10262833 w 10262833"/>
                  <a:gd name="connsiteY3" fmla="*/ 1724489 h 2049752"/>
                  <a:gd name="connsiteX4" fmla="*/ 821635 w 10262833"/>
                  <a:gd name="connsiteY4" fmla="*/ 2049752 h 2049752"/>
                  <a:gd name="connsiteX5" fmla="*/ 0 w 10262833"/>
                  <a:gd name="connsiteY5" fmla="*/ 196966 h 2049752"/>
                  <a:gd name="connsiteX0" fmla="*/ 0 w 10262833"/>
                  <a:gd name="connsiteY0" fmla="*/ 196966 h 2049752"/>
                  <a:gd name="connsiteX1" fmla="*/ 199674 w 10262833"/>
                  <a:gd name="connsiteY1" fmla="*/ 241406 h 2049752"/>
                  <a:gd name="connsiteX2" fmla="*/ 9296894 w 10262833"/>
                  <a:gd name="connsiteY2" fmla="*/ 0 h 2049752"/>
                  <a:gd name="connsiteX3" fmla="*/ 10262833 w 10262833"/>
                  <a:gd name="connsiteY3" fmla="*/ 1724489 h 2049752"/>
                  <a:gd name="connsiteX4" fmla="*/ 821635 w 10262833"/>
                  <a:gd name="connsiteY4" fmla="*/ 2049752 h 2049752"/>
                  <a:gd name="connsiteX5" fmla="*/ 0 w 10262833"/>
                  <a:gd name="connsiteY5" fmla="*/ 196966 h 2049752"/>
                  <a:gd name="connsiteX0" fmla="*/ 0 w 10269136"/>
                  <a:gd name="connsiteY0" fmla="*/ 196966 h 2049752"/>
                  <a:gd name="connsiteX1" fmla="*/ 199674 w 10269136"/>
                  <a:gd name="connsiteY1" fmla="*/ 241406 h 2049752"/>
                  <a:gd name="connsiteX2" fmla="*/ 9296894 w 10269136"/>
                  <a:gd name="connsiteY2" fmla="*/ 0 h 2049752"/>
                  <a:gd name="connsiteX3" fmla="*/ 10269136 w 10269136"/>
                  <a:gd name="connsiteY3" fmla="*/ 1676261 h 2049752"/>
                  <a:gd name="connsiteX4" fmla="*/ 821635 w 10269136"/>
                  <a:gd name="connsiteY4" fmla="*/ 2049752 h 2049752"/>
                  <a:gd name="connsiteX5" fmla="*/ 0 w 10269136"/>
                  <a:gd name="connsiteY5" fmla="*/ 196966 h 2049752"/>
                  <a:gd name="connsiteX0" fmla="*/ 0 w 10253626"/>
                  <a:gd name="connsiteY0" fmla="*/ 196966 h 2049752"/>
                  <a:gd name="connsiteX1" fmla="*/ 199674 w 10253626"/>
                  <a:gd name="connsiteY1" fmla="*/ 241406 h 2049752"/>
                  <a:gd name="connsiteX2" fmla="*/ 9296894 w 10253626"/>
                  <a:gd name="connsiteY2" fmla="*/ 0 h 2049752"/>
                  <a:gd name="connsiteX3" fmla="*/ 10253626 w 10253626"/>
                  <a:gd name="connsiteY3" fmla="*/ 1644803 h 2049752"/>
                  <a:gd name="connsiteX4" fmla="*/ 821635 w 10253626"/>
                  <a:gd name="connsiteY4" fmla="*/ 2049752 h 2049752"/>
                  <a:gd name="connsiteX5" fmla="*/ 0 w 10253626"/>
                  <a:gd name="connsiteY5" fmla="*/ 196966 h 2049752"/>
                  <a:gd name="connsiteX0" fmla="*/ 0 w 10186106"/>
                  <a:gd name="connsiteY0" fmla="*/ 196966 h 2049752"/>
                  <a:gd name="connsiteX1" fmla="*/ 199674 w 10186106"/>
                  <a:gd name="connsiteY1" fmla="*/ 241406 h 2049752"/>
                  <a:gd name="connsiteX2" fmla="*/ 9296894 w 10186106"/>
                  <a:gd name="connsiteY2" fmla="*/ 0 h 2049752"/>
                  <a:gd name="connsiteX3" fmla="*/ 10186106 w 10186106"/>
                  <a:gd name="connsiteY3" fmla="*/ 1635979 h 2049752"/>
                  <a:gd name="connsiteX4" fmla="*/ 821635 w 10186106"/>
                  <a:gd name="connsiteY4" fmla="*/ 2049752 h 2049752"/>
                  <a:gd name="connsiteX5" fmla="*/ 0 w 10186106"/>
                  <a:gd name="connsiteY5" fmla="*/ 196966 h 2049752"/>
                  <a:gd name="connsiteX0" fmla="*/ 0 w 10225949"/>
                  <a:gd name="connsiteY0" fmla="*/ 196966 h 2049752"/>
                  <a:gd name="connsiteX1" fmla="*/ 199674 w 10225949"/>
                  <a:gd name="connsiteY1" fmla="*/ 241406 h 2049752"/>
                  <a:gd name="connsiteX2" fmla="*/ 9296894 w 10225949"/>
                  <a:gd name="connsiteY2" fmla="*/ 0 h 2049752"/>
                  <a:gd name="connsiteX3" fmla="*/ 10225949 w 10225949"/>
                  <a:gd name="connsiteY3" fmla="*/ 1631376 h 2049752"/>
                  <a:gd name="connsiteX4" fmla="*/ 821635 w 10225949"/>
                  <a:gd name="connsiteY4" fmla="*/ 2049752 h 2049752"/>
                  <a:gd name="connsiteX5" fmla="*/ 0 w 10225949"/>
                  <a:gd name="connsiteY5" fmla="*/ 196966 h 2049752"/>
                  <a:gd name="connsiteX0" fmla="*/ 0 w 10225949"/>
                  <a:gd name="connsiteY0" fmla="*/ 196966 h 2049752"/>
                  <a:gd name="connsiteX1" fmla="*/ 199674 w 10225949"/>
                  <a:gd name="connsiteY1" fmla="*/ 241406 h 2049752"/>
                  <a:gd name="connsiteX2" fmla="*/ 9296894 w 10225949"/>
                  <a:gd name="connsiteY2" fmla="*/ 0 h 2049752"/>
                  <a:gd name="connsiteX3" fmla="*/ 10225949 w 10225949"/>
                  <a:gd name="connsiteY3" fmla="*/ 1631376 h 2049752"/>
                  <a:gd name="connsiteX4" fmla="*/ 821635 w 10225949"/>
                  <a:gd name="connsiteY4" fmla="*/ 2049752 h 2049752"/>
                  <a:gd name="connsiteX5" fmla="*/ 0 w 10225949"/>
                  <a:gd name="connsiteY5" fmla="*/ 196966 h 2049752"/>
                  <a:gd name="connsiteX0" fmla="*/ 0 w 10229731"/>
                  <a:gd name="connsiteY0" fmla="*/ 196966 h 2049752"/>
                  <a:gd name="connsiteX1" fmla="*/ 199674 w 10229731"/>
                  <a:gd name="connsiteY1" fmla="*/ 241406 h 2049752"/>
                  <a:gd name="connsiteX2" fmla="*/ 9296894 w 10229731"/>
                  <a:gd name="connsiteY2" fmla="*/ 0 h 2049752"/>
                  <a:gd name="connsiteX3" fmla="*/ 10229731 w 10229731"/>
                  <a:gd name="connsiteY3" fmla="*/ 1602439 h 2049752"/>
                  <a:gd name="connsiteX4" fmla="*/ 821635 w 10229731"/>
                  <a:gd name="connsiteY4" fmla="*/ 2049752 h 2049752"/>
                  <a:gd name="connsiteX5" fmla="*/ 0 w 10229731"/>
                  <a:gd name="connsiteY5" fmla="*/ 196966 h 2049752"/>
                  <a:gd name="connsiteX0" fmla="*/ 0 w 10221346"/>
                  <a:gd name="connsiteY0" fmla="*/ 196966 h 2049752"/>
                  <a:gd name="connsiteX1" fmla="*/ 199674 w 10221346"/>
                  <a:gd name="connsiteY1" fmla="*/ 241406 h 2049752"/>
                  <a:gd name="connsiteX2" fmla="*/ 9296894 w 10221346"/>
                  <a:gd name="connsiteY2" fmla="*/ 0 h 2049752"/>
                  <a:gd name="connsiteX3" fmla="*/ 10221346 w 10221346"/>
                  <a:gd name="connsiteY3" fmla="*/ 1591533 h 2049752"/>
                  <a:gd name="connsiteX4" fmla="*/ 821635 w 10221346"/>
                  <a:gd name="connsiteY4" fmla="*/ 2049752 h 2049752"/>
                  <a:gd name="connsiteX5" fmla="*/ 0 w 10221346"/>
                  <a:gd name="connsiteY5" fmla="*/ 196966 h 2049752"/>
                  <a:gd name="connsiteX0" fmla="*/ 0 w 10221346"/>
                  <a:gd name="connsiteY0" fmla="*/ 205790 h 2058576"/>
                  <a:gd name="connsiteX1" fmla="*/ 199674 w 10221346"/>
                  <a:gd name="connsiteY1" fmla="*/ 250230 h 2058576"/>
                  <a:gd name="connsiteX2" fmla="*/ 9229374 w 10221346"/>
                  <a:gd name="connsiteY2" fmla="*/ 0 h 2058576"/>
                  <a:gd name="connsiteX3" fmla="*/ 10221346 w 10221346"/>
                  <a:gd name="connsiteY3" fmla="*/ 1600357 h 2058576"/>
                  <a:gd name="connsiteX4" fmla="*/ 821635 w 10221346"/>
                  <a:gd name="connsiteY4" fmla="*/ 2058576 h 2058576"/>
                  <a:gd name="connsiteX5" fmla="*/ 0 w 10221346"/>
                  <a:gd name="connsiteY5" fmla="*/ 205790 h 2058576"/>
                  <a:gd name="connsiteX0" fmla="*/ 0 w 10221346"/>
                  <a:gd name="connsiteY0" fmla="*/ 194941 h 2047727"/>
                  <a:gd name="connsiteX1" fmla="*/ 199674 w 10221346"/>
                  <a:gd name="connsiteY1" fmla="*/ 239381 h 2047727"/>
                  <a:gd name="connsiteX2" fmla="*/ 9012128 w 10221346"/>
                  <a:gd name="connsiteY2" fmla="*/ 0 h 2047727"/>
                  <a:gd name="connsiteX3" fmla="*/ 10221346 w 10221346"/>
                  <a:gd name="connsiteY3" fmla="*/ 1589508 h 2047727"/>
                  <a:gd name="connsiteX4" fmla="*/ 821635 w 10221346"/>
                  <a:gd name="connsiteY4" fmla="*/ 2047727 h 2047727"/>
                  <a:gd name="connsiteX5" fmla="*/ 0 w 10221346"/>
                  <a:gd name="connsiteY5" fmla="*/ 194941 h 2047727"/>
                  <a:gd name="connsiteX0" fmla="*/ 0 w 10221346"/>
                  <a:gd name="connsiteY0" fmla="*/ 203822 h 2056608"/>
                  <a:gd name="connsiteX1" fmla="*/ 199674 w 10221346"/>
                  <a:gd name="connsiteY1" fmla="*/ 248262 h 2056608"/>
                  <a:gd name="connsiteX2" fmla="*/ 8718977 w 10221346"/>
                  <a:gd name="connsiteY2" fmla="*/ 0 h 2056608"/>
                  <a:gd name="connsiteX3" fmla="*/ 10221346 w 10221346"/>
                  <a:gd name="connsiteY3" fmla="*/ 1598389 h 2056608"/>
                  <a:gd name="connsiteX4" fmla="*/ 821635 w 10221346"/>
                  <a:gd name="connsiteY4" fmla="*/ 2056608 h 2056608"/>
                  <a:gd name="connsiteX5" fmla="*/ 0 w 10221346"/>
                  <a:gd name="connsiteY5" fmla="*/ 203822 h 2056608"/>
                  <a:gd name="connsiteX0" fmla="*/ 621961 w 10021672"/>
                  <a:gd name="connsiteY0" fmla="*/ 2056608 h 2056608"/>
                  <a:gd name="connsiteX1" fmla="*/ 0 w 10021672"/>
                  <a:gd name="connsiteY1" fmla="*/ 248262 h 2056608"/>
                  <a:gd name="connsiteX2" fmla="*/ 8519303 w 10021672"/>
                  <a:gd name="connsiteY2" fmla="*/ 0 h 2056608"/>
                  <a:gd name="connsiteX3" fmla="*/ 10021672 w 10021672"/>
                  <a:gd name="connsiteY3" fmla="*/ 1598389 h 2056608"/>
                  <a:gd name="connsiteX4" fmla="*/ 621961 w 10021672"/>
                  <a:gd name="connsiteY4" fmla="*/ 2056608 h 2056608"/>
                  <a:gd name="connsiteX0" fmla="*/ 731461 w 10131172"/>
                  <a:gd name="connsiteY0" fmla="*/ 2056608 h 2056608"/>
                  <a:gd name="connsiteX1" fmla="*/ 0 w 10131172"/>
                  <a:gd name="connsiteY1" fmla="*/ 410537 h 2056608"/>
                  <a:gd name="connsiteX2" fmla="*/ 8628803 w 10131172"/>
                  <a:gd name="connsiteY2" fmla="*/ 0 h 2056608"/>
                  <a:gd name="connsiteX3" fmla="*/ 10131172 w 10131172"/>
                  <a:gd name="connsiteY3" fmla="*/ 1598389 h 2056608"/>
                  <a:gd name="connsiteX4" fmla="*/ 731461 w 10131172"/>
                  <a:gd name="connsiteY4" fmla="*/ 2056608 h 2056608"/>
                  <a:gd name="connsiteX0" fmla="*/ 658956 w 10058667"/>
                  <a:gd name="connsiteY0" fmla="*/ 2056608 h 2056608"/>
                  <a:gd name="connsiteX1" fmla="*/ 0 w 10058667"/>
                  <a:gd name="connsiteY1" fmla="*/ 606410 h 2056608"/>
                  <a:gd name="connsiteX2" fmla="*/ 8556298 w 10058667"/>
                  <a:gd name="connsiteY2" fmla="*/ 0 h 2056608"/>
                  <a:gd name="connsiteX3" fmla="*/ 10058667 w 10058667"/>
                  <a:gd name="connsiteY3" fmla="*/ 1598389 h 2056608"/>
                  <a:gd name="connsiteX4" fmla="*/ 658956 w 10058667"/>
                  <a:gd name="connsiteY4" fmla="*/ 2056608 h 2056608"/>
                  <a:gd name="connsiteX0" fmla="*/ 599056 w 9998767"/>
                  <a:gd name="connsiteY0" fmla="*/ 2056608 h 2056608"/>
                  <a:gd name="connsiteX1" fmla="*/ 0 w 9998767"/>
                  <a:gd name="connsiteY1" fmla="*/ 898739 h 2056608"/>
                  <a:gd name="connsiteX2" fmla="*/ 8496398 w 9998767"/>
                  <a:gd name="connsiteY2" fmla="*/ 0 h 2056608"/>
                  <a:gd name="connsiteX3" fmla="*/ 9998767 w 9998767"/>
                  <a:gd name="connsiteY3" fmla="*/ 1598389 h 2056608"/>
                  <a:gd name="connsiteX4" fmla="*/ 599056 w 9998767"/>
                  <a:gd name="connsiteY4" fmla="*/ 2056608 h 2056608"/>
                  <a:gd name="connsiteX0" fmla="*/ 459852 w 9859563"/>
                  <a:gd name="connsiteY0" fmla="*/ 2056608 h 2056608"/>
                  <a:gd name="connsiteX1" fmla="*/ 0 w 9859563"/>
                  <a:gd name="connsiteY1" fmla="*/ 1034656 h 2056608"/>
                  <a:gd name="connsiteX2" fmla="*/ 8357194 w 9859563"/>
                  <a:gd name="connsiteY2" fmla="*/ 0 h 2056608"/>
                  <a:gd name="connsiteX3" fmla="*/ 9859563 w 9859563"/>
                  <a:gd name="connsiteY3" fmla="*/ 1598389 h 2056608"/>
                  <a:gd name="connsiteX4" fmla="*/ 459852 w 9859563"/>
                  <a:gd name="connsiteY4" fmla="*/ 2056608 h 2056608"/>
                  <a:gd name="connsiteX0" fmla="*/ 388933 w 9788644"/>
                  <a:gd name="connsiteY0" fmla="*/ 2056608 h 2056608"/>
                  <a:gd name="connsiteX1" fmla="*/ 0 w 9788644"/>
                  <a:gd name="connsiteY1" fmla="*/ 867337 h 2056608"/>
                  <a:gd name="connsiteX2" fmla="*/ 8286275 w 9788644"/>
                  <a:gd name="connsiteY2" fmla="*/ 0 h 2056608"/>
                  <a:gd name="connsiteX3" fmla="*/ 9788644 w 9788644"/>
                  <a:gd name="connsiteY3" fmla="*/ 1598389 h 2056608"/>
                  <a:gd name="connsiteX4" fmla="*/ 388933 w 9788644"/>
                  <a:gd name="connsiteY4" fmla="*/ 2056608 h 2056608"/>
                  <a:gd name="connsiteX0" fmla="*/ 543263 w 9942974"/>
                  <a:gd name="connsiteY0" fmla="*/ 2056608 h 2056608"/>
                  <a:gd name="connsiteX1" fmla="*/ 0 w 9942974"/>
                  <a:gd name="connsiteY1" fmla="*/ 847167 h 2056608"/>
                  <a:gd name="connsiteX2" fmla="*/ 8440605 w 9942974"/>
                  <a:gd name="connsiteY2" fmla="*/ 0 h 2056608"/>
                  <a:gd name="connsiteX3" fmla="*/ 9942974 w 9942974"/>
                  <a:gd name="connsiteY3" fmla="*/ 1598389 h 2056608"/>
                  <a:gd name="connsiteX4" fmla="*/ 543263 w 9942974"/>
                  <a:gd name="connsiteY4" fmla="*/ 2056608 h 2056608"/>
                  <a:gd name="connsiteX0" fmla="*/ 543263 w 9942974"/>
                  <a:gd name="connsiteY0" fmla="*/ 1956370 h 1956370"/>
                  <a:gd name="connsiteX1" fmla="*/ 0 w 9942974"/>
                  <a:gd name="connsiteY1" fmla="*/ 746929 h 1956370"/>
                  <a:gd name="connsiteX2" fmla="*/ 8456936 w 9942974"/>
                  <a:gd name="connsiteY2" fmla="*/ 0 h 1956370"/>
                  <a:gd name="connsiteX3" fmla="*/ 9942974 w 9942974"/>
                  <a:gd name="connsiteY3" fmla="*/ 1498151 h 1956370"/>
                  <a:gd name="connsiteX4" fmla="*/ 543263 w 9942974"/>
                  <a:gd name="connsiteY4" fmla="*/ 1956370 h 1956370"/>
                  <a:gd name="connsiteX0" fmla="*/ 543263 w 9942974"/>
                  <a:gd name="connsiteY0" fmla="*/ 1853610 h 1853610"/>
                  <a:gd name="connsiteX1" fmla="*/ 0 w 9942974"/>
                  <a:gd name="connsiteY1" fmla="*/ 644169 h 1853610"/>
                  <a:gd name="connsiteX2" fmla="*/ 8492558 w 9942974"/>
                  <a:gd name="connsiteY2" fmla="*/ 0 h 1853610"/>
                  <a:gd name="connsiteX3" fmla="*/ 9942974 w 9942974"/>
                  <a:gd name="connsiteY3" fmla="*/ 1395391 h 1853610"/>
                  <a:gd name="connsiteX4" fmla="*/ 543263 w 9942974"/>
                  <a:gd name="connsiteY4" fmla="*/ 1853610 h 1853610"/>
                  <a:gd name="connsiteX0" fmla="*/ 543263 w 9942974"/>
                  <a:gd name="connsiteY0" fmla="*/ 1778527 h 1778527"/>
                  <a:gd name="connsiteX1" fmla="*/ 0 w 9942974"/>
                  <a:gd name="connsiteY1" fmla="*/ 569086 h 1778527"/>
                  <a:gd name="connsiteX2" fmla="*/ 8541608 w 9942974"/>
                  <a:gd name="connsiteY2" fmla="*/ 0 h 1778527"/>
                  <a:gd name="connsiteX3" fmla="*/ 9942974 w 9942974"/>
                  <a:gd name="connsiteY3" fmla="*/ 1320308 h 1778527"/>
                  <a:gd name="connsiteX4" fmla="*/ 543263 w 9942974"/>
                  <a:gd name="connsiteY4" fmla="*/ 1778527 h 1778527"/>
                  <a:gd name="connsiteX0" fmla="*/ 543263 w 9818020"/>
                  <a:gd name="connsiteY0" fmla="*/ 1778527 h 1778527"/>
                  <a:gd name="connsiteX1" fmla="*/ 0 w 9818020"/>
                  <a:gd name="connsiteY1" fmla="*/ 569086 h 1778527"/>
                  <a:gd name="connsiteX2" fmla="*/ 8541608 w 9818020"/>
                  <a:gd name="connsiteY2" fmla="*/ 0 h 1778527"/>
                  <a:gd name="connsiteX3" fmla="*/ 9818020 w 9818020"/>
                  <a:gd name="connsiteY3" fmla="*/ 1225496 h 1778527"/>
                  <a:gd name="connsiteX4" fmla="*/ 543263 w 9818020"/>
                  <a:gd name="connsiteY4" fmla="*/ 1778527 h 1778527"/>
                  <a:gd name="connsiteX0" fmla="*/ 543263 w 9782398"/>
                  <a:gd name="connsiteY0" fmla="*/ 1778527 h 1778527"/>
                  <a:gd name="connsiteX1" fmla="*/ 0 w 9782398"/>
                  <a:gd name="connsiteY1" fmla="*/ 569086 h 1778527"/>
                  <a:gd name="connsiteX2" fmla="*/ 8541608 w 9782398"/>
                  <a:gd name="connsiteY2" fmla="*/ 0 h 1778527"/>
                  <a:gd name="connsiteX3" fmla="*/ 9782398 w 9782398"/>
                  <a:gd name="connsiteY3" fmla="*/ 1122736 h 1778527"/>
                  <a:gd name="connsiteX4" fmla="*/ 543263 w 9782398"/>
                  <a:gd name="connsiteY4" fmla="*/ 1778527 h 1778527"/>
                  <a:gd name="connsiteX0" fmla="*/ 543263 w 9797910"/>
                  <a:gd name="connsiteY0" fmla="*/ 1778527 h 1778527"/>
                  <a:gd name="connsiteX1" fmla="*/ 0 w 9797910"/>
                  <a:gd name="connsiteY1" fmla="*/ 569086 h 1778527"/>
                  <a:gd name="connsiteX2" fmla="*/ 8541608 w 9797910"/>
                  <a:gd name="connsiteY2" fmla="*/ 0 h 1778527"/>
                  <a:gd name="connsiteX3" fmla="*/ 9797910 w 9797910"/>
                  <a:gd name="connsiteY3" fmla="*/ 1154194 h 1778527"/>
                  <a:gd name="connsiteX4" fmla="*/ 543263 w 9797910"/>
                  <a:gd name="connsiteY4" fmla="*/ 1778527 h 1778527"/>
                  <a:gd name="connsiteX0" fmla="*/ 616646 w 9871293"/>
                  <a:gd name="connsiteY0" fmla="*/ 1778527 h 1778527"/>
                  <a:gd name="connsiteX1" fmla="*/ 0 w 9871293"/>
                  <a:gd name="connsiteY1" fmla="*/ 530064 h 1778527"/>
                  <a:gd name="connsiteX2" fmla="*/ 8614991 w 9871293"/>
                  <a:gd name="connsiteY2" fmla="*/ 0 h 1778527"/>
                  <a:gd name="connsiteX3" fmla="*/ 9871293 w 9871293"/>
                  <a:gd name="connsiteY3" fmla="*/ 1154194 h 1778527"/>
                  <a:gd name="connsiteX4" fmla="*/ 616646 w 9871293"/>
                  <a:gd name="connsiteY4" fmla="*/ 1778527 h 1778527"/>
                  <a:gd name="connsiteX0" fmla="*/ 562553 w 9871293"/>
                  <a:gd name="connsiteY0" fmla="*/ 1742027 h 1742027"/>
                  <a:gd name="connsiteX1" fmla="*/ 0 w 9871293"/>
                  <a:gd name="connsiteY1" fmla="*/ 530064 h 1742027"/>
                  <a:gd name="connsiteX2" fmla="*/ 8614991 w 9871293"/>
                  <a:gd name="connsiteY2" fmla="*/ 0 h 1742027"/>
                  <a:gd name="connsiteX3" fmla="*/ 9871293 w 9871293"/>
                  <a:gd name="connsiteY3" fmla="*/ 1154194 h 1742027"/>
                  <a:gd name="connsiteX4" fmla="*/ 562553 w 9871293"/>
                  <a:gd name="connsiteY4" fmla="*/ 1742027 h 1742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71293" h="1742027">
                    <a:moveTo>
                      <a:pt x="562553" y="1742027"/>
                    </a:moveTo>
                    <a:lnTo>
                      <a:pt x="0" y="530064"/>
                    </a:lnTo>
                    <a:lnTo>
                      <a:pt x="8614991" y="0"/>
                    </a:lnTo>
                    <a:lnTo>
                      <a:pt x="9871293" y="1154194"/>
                    </a:lnTo>
                    <a:lnTo>
                      <a:pt x="562553" y="1742027"/>
                    </a:lnTo>
                    <a:close/>
                  </a:path>
                </a:pathLst>
              </a:custGeom>
              <a:blipFill>
                <a:blip r:embed="rId4"/>
                <a:stretch>
                  <a:fillRect/>
                </a:stretch>
              </a:blipFill>
              <a:ln w="12700" cap="flat" cmpd="sng" algn="ctr">
                <a:solidFill>
                  <a:srgbClr val="C0C0C0"/>
                </a:solidFill>
                <a:prstDash val="solid"/>
                <a:miter lim="800000"/>
              </a:ln>
              <a:effectLst/>
              <a:scene3d>
                <a:camera prst="isometricOffAxis2Top"/>
                <a:lightRig rig="threePt" dir="t"/>
              </a:scene3d>
              <a:sp3d>
                <a:bevelT prst="relaxedInset"/>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nvGrpSpPr>
              <p:cNvPr id="700" name="Group 699">
                <a:extLst>
                  <a:ext uri="{FF2B5EF4-FFF2-40B4-BE49-F238E27FC236}">
                    <a16:creationId xmlns:a16="http://schemas.microsoft.com/office/drawing/2014/main" id="{B8196608-2588-3C6A-A29F-BE2E242B0ECE}"/>
                  </a:ext>
                </a:extLst>
              </p:cNvPr>
              <p:cNvGrpSpPr/>
              <p:nvPr/>
            </p:nvGrpSpPr>
            <p:grpSpPr>
              <a:xfrm>
                <a:off x="4633073" y="3115334"/>
                <a:ext cx="968266" cy="1112347"/>
                <a:chOff x="1526551" y="2046904"/>
                <a:chExt cx="1139136" cy="1308644"/>
              </a:xfrm>
              <a:scene3d>
                <a:camera prst="isometricBottomDown"/>
                <a:lightRig rig="threePt" dir="t"/>
              </a:scene3d>
            </p:grpSpPr>
            <p:sp>
              <p:nvSpPr>
                <p:cNvPr id="701" name="Freeform: Shape 156">
                  <a:extLst>
                    <a:ext uri="{FF2B5EF4-FFF2-40B4-BE49-F238E27FC236}">
                      <a16:creationId xmlns:a16="http://schemas.microsoft.com/office/drawing/2014/main" id="{4484EEA6-386A-D987-3220-4FA8D086FADC}"/>
                    </a:ext>
                  </a:extLst>
                </p:cNvPr>
                <p:cNvSpPr/>
                <p:nvPr/>
              </p:nvSpPr>
              <p:spPr>
                <a:xfrm>
                  <a:off x="1526551" y="3148155"/>
                  <a:ext cx="192634" cy="207393"/>
                </a:xfrm>
                <a:custGeom>
                  <a:avLst/>
                  <a:gdLst>
                    <a:gd name="connsiteX0" fmla="*/ 151359 w 192634"/>
                    <a:gd name="connsiteY0" fmla="*/ 0 h 207393"/>
                    <a:gd name="connsiteX1" fmla="*/ 2134 w 192634"/>
                    <a:gd name="connsiteY1" fmla="*/ 107950 h 207393"/>
                    <a:gd name="connsiteX2" fmla="*/ 71984 w 192634"/>
                    <a:gd name="connsiteY2" fmla="*/ 206375 h 207393"/>
                    <a:gd name="connsiteX3" fmla="*/ 192634 w 192634"/>
                    <a:gd name="connsiteY3" fmla="*/ 44450 h 207393"/>
                  </a:gdLst>
                  <a:ahLst/>
                  <a:cxnLst>
                    <a:cxn ang="0">
                      <a:pos x="connsiteX0" y="connsiteY0"/>
                    </a:cxn>
                    <a:cxn ang="0">
                      <a:pos x="connsiteX1" y="connsiteY1"/>
                    </a:cxn>
                    <a:cxn ang="0">
                      <a:pos x="connsiteX2" y="connsiteY2"/>
                    </a:cxn>
                    <a:cxn ang="0">
                      <a:pos x="connsiteX3" y="connsiteY3"/>
                    </a:cxn>
                  </a:cxnLst>
                  <a:rect l="l" t="t" r="r" b="b"/>
                  <a:pathLst>
                    <a:path w="192634" h="207393">
                      <a:moveTo>
                        <a:pt x="151359" y="0"/>
                      </a:moveTo>
                      <a:cubicBezTo>
                        <a:pt x="83361" y="36777"/>
                        <a:pt x="15363" y="73554"/>
                        <a:pt x="2134" y="107950"/>
                      </a:cubicBezTo>
                      <a:cubicBezTo>
                        <a:pt x="-11095" y="142346"/>
                        <a:pt x="40234" y="216958"/>
                        <a:pt x="71984" y="206375"/>
                      </a:cubicBezTo>
                      <a:cubicBezTo>
                        <a:pt x="103734" y="195792"/>
                        <a:pt x="148184" y="120121"/>
                        <a:pt x="192634" y="44450"/>
                      </a:cubicBezTo>
                    </a:path>
                  </a:pathLst>
                </a:custGeom>
                <a:noFill/>
                <a:ln w="50800" cap="flat" cmpd="sng" algn="ctr">
                  <a:solidFill>
                    <a:srgbClr val="9F9E9F"/>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702" name="Oval 28">
                  <a:extLst>
                    <a:ext uri="{FF2B5EF4-FFF2-40B4-BE49-F238E27FC236}">
                      <a16:creationId xmlns:a16="http://schemas.microsoft.com/office/drawing/2014/main" id="{36AADAB7-21D6-2997-019A-7700A0D79176}"/>
                    </a:ext>
                  </a:extLst>
                </p:cNvPr>
                <p:cNvSpPr/>
                <p:nvPr/>
              </p:nvSpPr>
              <p:spPr>
                <a:xfrm>
                  <a:off x="1622868" y="2046904"/>
                  <a:ext cx="1042819" cy="1222986"/>
                </a:xfrm>
                <a:custGeom>
                  <a:avLst/>
                  <a:gdLst>
                    <a:gd name="connsiteX0" fmla="*/ 0 w 1045368"/>
                    <a:gd name="connsiteY0" fmla="*/ 765175 h 1530350"/>
                    <a:gd name="connsiteX1" fmla="*/ 522684 w 1045368"/>
                    <a:gd name="connsiteY1" fmla="*/ 0 h 1530350"/>
                    <a:gd name="connsiteX2" fmla="*/ 1045368 w 1045368"/>
                    <a:gd name="connsiteY2" fmla="*/ 765175 h 1530350"/>
                    <a:gd name="connsiteX3" fmla="*/ 522684 w 1045368"/>
                    <a:gd name="connsiteY3" fmla="*/ 1530350 h 1530350"/>
                    <a:gd name="connsiteX4" fmla="*/ 0 w 1045368"/>
                    <a:gd name="connsiteY4" fmla="*/ 765175 h 1530350"/>
                    <a:gd name="connsiteX0" fmla="*/ 3 w 1045371"/>
                    <a:gd name="connsiteY0" fmla="*/ 765175 h 1244600"/>
                    <a:gd name="connsiteX1" fmla="*/ 522687 w 1045371"/>
                    <a:gd name="connsiteY1" fmla="*/ 0 h 1244600"/>
                    <a:gd name="connsiteX2" fmla="*/ 1045371 w 1045371"/>
                    <a:gd name="connsiteY2" fmla="*/ 765175 h 1244600"/>
                    <a:gd name="connsiteX3" fmla="*/ 516337 w 1045371"/>
                    <a:gd name="connsiteY3" fmla="*/ 1244600 h 1244600"/>
                    <a:gd name="connsiteX4" fmla="*/ 3 w 1045371"/>
                    <a:gd name="connsiteY4" fmla="*/ 765175 h 1244600"/>
                    <a:gd name="connsiteX0" fmla="*/ 86 w 1045454"/>
                    <a:gd name="connsiteY0" fmla="*/ 765175 h 1193800"/>
                    <a:gd name="connsiteX1" fmla="*/ 522770 w 1045454"/>
                    <a:gd name="connsiteY1" fmla="*/ 0 h 1193800"/>
                    <a:gd name="connsiteX2" fmla="*/ 1045454 w 1045454"/>
                    <a:gd name="connsiteY2" fmla="*/ 765175 h 1193800"/>
                    <a:gd name="connsiteX3" fmla="*/ 554520 w 1045454"/>
                    <a:gd name="connsiteY3" fmla="*/ 1193800 h 1193800"/>
                    <a:gd name="connsiteX4" fmla="*/ 86 w 1045454"/>
                    <a:gd name="connsiteY4" fmla="*/ 765175 h 1193800"/>
                    <a:gd name="connsiteX0" fmla="*/ 86 w 1065349"/>
                    <a:gd name="connsiteY0" fmla="*/ 765175 h 1237473"/>
                    <a:gd name="connsiteX1" fmla="*/ 522770 w 1065349"/>
                    <a:gd name="connsiteY1" fmla="*/ 0 h 1237473"/>
                    <a:gd name="connsiteX2" fmla="*/ 1045454 w 1065349"/>
                    <a:gd name="connsiteY2" fmla="*/ 765175 h 1237473"/>
                    <a:gd name="connsiteX3" fmla="*/ 931155 w 1065349"/>
                    <a:gd name="connsiteY3" fmla="*/ 1174750 h 1237473"/>
                    <a:gd name="connsiteX4" fmla="*/ 554520 w 1065349"/>
                    <a:gd name="connsiteY4" fmla="*/ 1193800 h 1237473"/>
                    <a:gd name="connsiteX5" fmla="*/ 86 w 1065349"/>
                    <a:gd name="connsiteY5" fmla="*/ 765175 h 1237473"/>
                    <a:gd name="connsiteX0" fmla="*/ 13530 w 1078793"/>
                    <a:gd name="connsiteY0" fmla="*/ 765175 h 1212948"/>
                    <a:gd name="connsiteX1" fmla="*/ 536214 w 1078793"/>
                    <a:gd name="connsiteY1" fmla="*/ 0 h 1212948"/>
                    <a:gd name="connsiteX2" fmla="*/ 1058898 w 1078793"/>
                    <a:gd name="connsiteY2" fmla="*/ 765175 h 1212948"/>
                    <a:gd name="connsiteX3" fmla="*/ 944599 w 1078793"/>
                    <a:gd name="connsiteY3" fmla="*/ 1174750 h 1212948"/>
                    <a:gd name="connsiteX4" fmla="*/ 567964 w 1078793"/>
                    <a:gd name="connsiteY4" fmla="*/ 1193800 h 1212948"/>
                    <a:gd name="connsiteX5" fmla="*/ 188949 w 1078793"/>
                    <a:gd name="connsiteY5" fmla="*/ 1162050 h 1212948"/>
                    <a:gd name="connsiteX6" fmla="*/ 13530 w 1078793"/>
                    <a:gd name="connsiteY6" fmla="*/ 765175 h 1212948"/>
                    <a:gd name="connsiteX0" fmla="*/ 13530 w 1078793"/>
                    <a:gd name="connsiteY0" fmla="*/ 765175 h 1212948"/>
                    <a:gd name="connsiteX1" fmla="*/ 536214 w 1078793"/>
                    <a:gd name="connsiteY1" fmla="*/ 0 h 1212948"/>
                    <a:gd name="connsiteX2" fmla="*/ 1058898 w 1078793"/>
                    <a:gd name="connsiteY2" fmla="*/ 765175 h 1212948"/>
                    <a:gd name="connsiteX3" fmla="*/ 944599 w 1078793"/>
                    <a:gd name="connsiteY3" fmla="*/ 1174750 h 1212948"/>
                    <a:gd name="connsiteX4" fmla="*/ 567964 w 1078793"/>
                    <a:gd name="connsiteY4" fmla="*/ 1193800 h 1212948"/>
                    <a:gd name="connsiteX5" fmla="*/ 188949 w 1078793"/>
                    <a:gd name="connsiteY5" fmla="*/ 1162050 h 1212948"/>
                    <a:gd name="connsiteX6" fmla="*/ 13530 w 1078793"/>
                    <a:gd name="connsiteY6" fmla="*/ 765175 h 1212948"/>
                    <a:gd name="connsiteX0" fmla="*/ 13530 w 1078793"/>
                    <a:gd name="connsiteY0" fmla="*/ 765175 h 1194176"/>
                    <a:gd name="connsiteX1" fmla="*/ 536214 w 1078793"/>
                    <a:gd name="connsiteY1" fmla="*/ 0 h 1194176"/>
                    <a:gd name="connsiteX2" fmla="*/ 1058898 w 1078793"/>
                    <a:gd name="connsiteY2" fmla="*/ 765175 h 1194176"/>
                    <a:gd name="connsiteX3" fmla="*/ 944599 w 1078793"/>
                    <a:gd name="connsiteY3" fmla="*/ 1174750 h 1194176"/>
                    <a:gd name="connsiteX4" fmla="*/ 567964 w 1078793"/>
                    <a:gd name="connsiteY4" fmla="*/ 1193800 h 1194176"/>
                    <a:gd name="connsiteX5" fmla="*/ 188949 w 1078793"/>
                    <a:gd name="connsiteY5" fmla="*/ 1162050 h 1194176"/>
                    <a:gd name="connsiteX6" fmla="*/ 13530 w 1078793"/>
                    <a:gd name="connsiteY6" fmla="*/ 765175 h 1194176"/>
                    <a:gd name="connsiteX0" fmla="*/ 13530 w 1214967"/>
                    <a:gd name="connsiteY0" fmla="*/ 774592 h 1203593"/>
                    <a:gd name="connsiteX1" fmla="*/ 536214 w 1214967"/>
                    <a:gd name="connsiteY1" fmla="*/ 9417 h 1203593"/>
                    <a:gd name="connsiteX2" fmla="*/ 1204948 w 1214967"/>
                    <a:gd name="connsiteY2" fmla="*/ 399942 h 1203593"/>
                    <a:gd name="connsiteX3" fmla="*/ 944599 w 1214967"/>
                    <a:gd name="connsiteY3" fmla="*/ 1184167 h 1203593"/>
                    <a:gd name="connsiteX4" fmla="*/ 567964 w 1214967"/>
                    <a:gd name="connsiteY4" fmla="*/ 1203217 h 1203593"/>
                    <a:gd name="connsiteX5" fmla="*/ 188949 w 1214967"/>
                    <a:gd name="connsiteY5" fmla="*/ 1171467 h 1203593"/>
                    <a:gd name="connsiteX6" fmla="*/ 13530 w 1214967"/>
                    <a:gd name="connsiteY6" fmla="*/ 774592 h 1203593"/>
                    <a:gd name="connsiteX0" fmla="*/ 13530 w 1206865"/>
                    <a:gd name="connsiteY0" fmla="*/ 775319 h 1204320"/>
                    <a:gd name="connsiteX1" fmla="*/ 536214 w 1206865"/>
                    <a:gd name="connsiteY1" fmla="*/ 10144 h 1204320"/>
                    <a:gd name="connsiteX2" fmla="*/ 1046199 w 1206865"/>
                    <a:gd name="connsiteY2" fmla="*/ 340345 h 1204320"/>
                    <a:gd name="connsiteX3" fmla="*/ 1204948 w 1206865"/>
                    <a:gd name="connsiteY3" fmla="*/ 400669 h 1204320"/>
                    <a:gd name="connsiteX4" fmla="*/ 944599 w 1206865"/>
                    <a:gd name="connsiteY4" fmla="*/ 1184894 h 1204320"/>
                    <a:gd name="connsiteX5" fmla="*/ 567964 w 1206865"/>
                    <a:gd name="connsiteY5" fmla="*/ 1203944 h 1204320"/>
                    <a:gd name="connsiteX6" fmla="*/ 188949 w 1206865"/>
                    <a:gd name="connsiteY6" fmla="*/ 1172194 h 1204320"/>
                    <a:gd name="connsiteX7" fmla="*/ 13530 w 1206865"/>
                    <a:gd name="connsiteY7" fmla="*/ 775319 h 1204320"/>
                    <a:gd name="connsiteX0" fmla="*/ 13530 w 1206050"/>
                    <a:gd name="connsiteY0" fmla="*/ 766446 h 1195447"/>
                    <a:gd name="connsiteX1" fmla="*/ 536214 w 1206050"/>
                    <a:gd name="connsiteY1" fmla="*/ 1271 h 1195447"/>
                    <a:gd name="connsiteX2" fmla="*/ 779499 w 1206050"/>
                    <a:gd name="connsiteY2" fmla="*/ 579122 h 1195447"/>
                    <a:gd name="connsiteX3" fmla="*/ 1046199 w 1206050"/>
                    <a:gd name="connsiteY3" fmla="*/ 331472 h 1195447"/>
                    <a:gd name="connsiteX4" fmla="*/ 1204948 w 1206050"/>
                    <a:gd name="connsiteY4" fmla="*/ 391796 h 1195447"/>
                    <a:gd name="connsiteX5" fmla="*/ 944599 w 1206050"/>
                    <a:gd name="connsiteY5" fmla="*/ 1176021 h 1195447"/>
                    <a:gd name="connsiteX6" fmla="*/ 567964 w 1206050"/>
                    <a:gd name="connsiteY6" fmla="*/ 1195071 h 1195447"/>
                    <a:gd name="connsiteX7" fmla="*/ 188949 w 1206050"/>
                    <a:gd name="connsiteY7" fmla="*/ 1163321 h 1195447"/>
                    <a:gd name="connsiteX8" fmla="*/ 13530 w 1206050"/>
                    <a:gd name="connsiteY8" fmla="*/ 766446 h 1195447"/>
                    <a:gd name="connsiteX0" fmla="*/ 13530 w 1206050"/>
                    <a:gd name="connsiteY0" fmla="*/ 766866 h 1195867"/>
                    <a:gd name="connsiteX1" fmla="*/ 536214 w 1206050"/>
                    <a:gd name="connsiteY1" fmla="*/ 1691 h 1195867"/>
                    <a:gd name="connsiteX2" fmla="*/ 862049 w 1206050"/>
                    <a:gd name="connsiteY2" fmla="*/ 554142 h 1195867"/>
                    <a:gd name="connsiteX3" fmla="*/ 1046199 w 1206050"/>
                    <a:gd name="connsiteY3" fmla="*/ 331892 h 1195867"/>
                    <a:gd name="connsiteX4" fmla="*/ 1204948 w 1206050"/>
                    <a:gd name="connsiteY4" fmla="*/ 392216 h 1195867"/>
                    <a:gd name="connsiteX5" fmla="*/ 944599 w 1206050"/>
                    <a:gd name="connsiteY5" fmla="*/ 1176441 h 1195867"/>
                    <a:gd name="connsiteX6" fmla="*/ 567964 w 1206050"/>
                    <a:gd name="connsiteY6" fmla="*/ 1195491 h 1195867"/>
                    <a:gd name="connsiteX7" fmla="*/ 188949 w 1206050"/>
                    <a:gd name="connsiteY7" fmla="*/ 1163741 h 1195867"/>
                    <a:gd name="connsiteX8" fmla="*/ 13530 w 1206050"/>
                    <a:gd name="connsiteY8" fmla="*/ 766866 h 1195867"/>
                    <a:gd name="connsiteX0" fmla="*/ 13530 w 1206620"/>
                    <a:gd name="connsiteY0" fmla="*/ 766866 h 1195867"/>
                    <a:gd name="connsiteX1" fmla="*/ 536214 w 1206620"/>
                    <a:gd name="connsiteY1" fmla="*/ 1691 h 1195867"/>
                    <a:gd name="connsiteX2" fmla="*/ 862049 w 1206620"/>
                    <a:gd name="connsiteY2" fmla="*/ 554142 h 1195867"/>
                    <a:gd name="connsiteX3" fmla="*/ 1090649 w 1206620"/>
                    <a:gd name="connsiteY3" fmla="*/ 331892 h 1195867"/>
                    <a:gd name="connsiteX4" fmla="*/ 1204948 w 1206620"/>
                    <a:gd name="connsiteY4" fmla="*/ 392216 h 1195867"/>
                    <a:gd name="connsiteX5" fmla="*/ 944599 w 1206620"/>
                    <a:gd name="connsiteY5" fmla="*/ 1176441 h 1195867"/>
                    <a:gd name="connsiteX6" fmla="*/ 567964 w 1206620"/>
                    <a:gd name="connsiteY6" fmla="*/ 1195491 h 1195867"/>
                    <a:gd name="connsiteX7" fmla="*/ 188949 w 1206620"/>
                    <a:gd name="connsiteY7" fmla="*/ 1163741 h 1195867"/>
                    <a:gd name="connsiteX8" fmla="*/ 13530 w 1206620"/>
                    <a:gd name="connsiteY8" fmla="*/ 766866 h 1195867"/>
                    <a:gd name="connsiteX0" fmla="*/ 13530 w 1206752"/>
                    <a:gd name="connsiteY0" fmla="*/ 766866 h 1195867"/>
                    <a:gd name="connsiteX1" fmla="*/ 536214 w 1206752"/>
                    <a:gd name="connsiteY1" fmla="*/ 1691 h 1195867"/>
                    <a:gd name="connsiteX2" fmla="*/ 862049 w 1206752"/>
                    <a:gd name="connsiteY2" fmla="*/ 554142 h 1195867"/>
                    <a:gd name="connsiteX3" fmla="*/ 1096999 w 1206752"/>
                    <a:gd name="connsiteY3" fmla="*/ 338242 h 1195867"/>
                    <a:gd name="connsiteX4" fmla="*/ 1204948 w 1206752"/>
                    <a:gd name="connsiteY4" fmla="*/ 392216 h 1195867"/>
                    <a:gd name="connsiteX5" fmla="*/ 944599 w 1206752"/>
                    <a:gd name="connsiteY5" fmla="*/ 1176441 h 1195867"/>
                    <a:gd name="connsiteX6" fmla="*/ 567964 w 1206752"/>
                    <a:gd name="connsiteY6" fmla="*/ 1195491 h 1195867"/>
                    <a:gd name="connsiteX7" fmla="*/ 188949 w 1206752"/>
                    <a:gd name="connsiteY7" fmla="*/ 1163741 h 1195867"/>
                    <a:gd name="connsiteX8" fmla="*/ 13530 w 1206752"/>
                    <a:gd name="connsiteY8" fmla="*/ 766866 h 1195867"/>
                    <a:gd name="connsiteX0" fmla="*/ 13530 w 1206752"/>
                    <a:gd name="connsiteY0" fmla="*/ 769216 h 1198217"/>
                    <a:gd name="connsiteX1" fmla="*/ 536214 w 1206752"/>
                    <a:gd name="connsiteY1" fmla="*/ 4041 h 1198217"/>
                    <a:gd name="connsiteX2" fmla="*/ 919199 w 1206752"/>
                    <a:gd name="connsiteY2" fmla="*/ 461242 h 1198217"/>
                    <a:gd name="connsiteX3" fmla="*/ 1096999 w 1206752"/>
                    <a:gd name="connsiteY3" fmla="*/ 340592 h 1198217"/>
                    <a:gd name="connsiteX4" fmla="*/ 1204948 w 1206752"/>
                    <a:gd name="connsiteY4" fmla="*/ 394566 h 1198217"/>
                    <a:gd name="connsiteX5" fmla="*/ 944599 w 1206752"/>
                    <a:gd name="connsiteY5" fmla="*/ 1178791 h 1198217"/>
                    <a:gd name="connsiteX6" fmla="*/ 567964 w 1206752"/>
                    <a:gd name="connsiteY6" fmla="*/ 1197841 h 1198217"/>
                    <a:gd name="connsiteX7" fmla="*/ 188949 w 1206752"/>
                    <a:gd name="connsiteY7" fmla="*/ 1166091 h 1198217"/>
                    <a:gd name="connsiteX8" fmla="*/ 13530 w 1206752"/>
                    <a:gd name="connsiteY8" fmla="*/ 769216 h 1198217"/>
                    <a:gd name="connsiteX0" fmla="*/ 13530 w 1206752"/>
                    <a:gd name="connsiteY0" fmla="*/ 797143 h 1226144"/>
                    <a:gd name="connsiteX1" fmla="*/ 536214 w 1206752"/>
                    <a:gd name="connsiteY1" fmla="*/ 31968 h 1226144"/>
                    <a:gd name="connsiteX2" fmla="*/ 842999 w 1206752"/>
                    <a:gd name="connsiteY2" fmla="*/ 178019 h 1226144"/>
                    <a:gd name="connsiteX3" fmla="*/ 919199 w 1206752"/>
                    <a:gd name="connsiteY3" fmla="*/ 489169 h 1226144"/>
                    <a:gd name="connsiteX4" fmla="*/ 1096999 w 1206752"/>
                    <a:gd name="connsiteY4" fmla="*/ 368519 h 1226144"/>
                    <a:gd name="connsiteX5" fmla="*/ 1204948 w 1206752"/>
                    <a:gd name="connsiteY5" fmla="*/ 422493 h 1226144"/>
                    <a:gd name="connsiteX6" fmla="*/ 944599 w 1206752"/>
                    <a:gd name="connsiteY6" fmla="*/ 1206718 h 1226144"/>
                    <a:gd name="connsiteX7" fmla="*/ 567964 w 1206752"/>
                    <a:gd name="connsiteY7" fmla="*/ 1225768 h 1226144"/>
                    <a:gd name="connsiteX8" fmla="*/ 188949 w 1206752"/>
                    <a:gd name="connsiteY8" fmla="*/ 1194018 h 1226144"/>
                    <a:gd name="connsiteX9" fmla="*/ 13530 w 1206752"/>
                    <a:gd name="connsiteY9" fmla="*/ 797143 h 1226144"/>
                    <a:gd name="connsiteX0" fmla="*/ 1140 w 1194362"/>
                    <a:gd name="connsiteY0" fmla="*/ 765436 h 1194437"/>
                    <a:gd name="connsiteX1" fmla="*/ 252759 w 1194362"/>
                    <a:gd name="connsiteY1" fmla="*/ 133612 h 1194437"/>
                    <a:gd name="connsiteX2" fmla="*/ 523824 w 1194362"/>
                    <a:gd name="connsiteY2" fmla="*/ 261 h 1194437"/>
                    <a:gd name="connsiteX3" fmla="*/ 830609 w 1194362"/>
                    <a:gd name="connsiteY3" fmla="*/ 146312 h 1194437"/>
                    <a:gd name="connsiteX4" fmla="*/ 906809 w 1194362"/>
                    <a:gd name="connsiteY4" fmla="*/ 457462 h 1194437"/>
                    <a:gd name="connsiteX5" fmla="*/ 1084609 w 1194362"/>
                    <a:gd name="connsiteY5" fmla="*/ 336812 h 1194437"/>
                    <a:gd name="connsiteX6" fmla="*/ 1192558 w 1194362"/>
                    <a:gd name="connsiteY6" fmla="*/ 390786 h 1194437"/>
                    <a:gd name="connsiteX7" fmla="*/ 932209 w 1194362"/>
                    <a:gd name="connsiteY7" fmla="*/ 1175011 h 1194437"/>
                    <a:gd name="connsiteX8" fmla="*/ 555574 w 1194362"/>
                    <a:gd name="connsiteY8" fmla="*/ 1194061 h 1194437"/>
                    <a:gd name="connsiteX9" fmla="*/ 176559 w 1194362"/>
                    <a:gd name="connsiteY9" fmla="*/ 1162311 h 1194437"/>
                    <a:gd name="connsiteX10" fmla="*/ 1140 w 1194362"/>
                    <a:gd name="connsiteY10" fmla="*/ 765436 h 1194437"/>
                    <a:gd name="connsiteX0" fmla="*/ 50360 w 1059432"/>
                    <a:gd name="connsiteY0" fmla="*/ 714636 h 1194437"/>
                    <a:gd name="connsiteX1" fmla="*/ 117829 w 1059432"/>
                    <a:gd name="connsiteY1" fmla="*/ 133612 h 1194437"/>
                    <a:gd name="connsiteX2" fmla="*/ 388894 w 1059432"/>
                    <a:gd name="connsiteY2" fmla="*/ 261 h 1194437"/>
                    <a:gd name="connsiteX3" fmla="*/ 695679 w 1059432"/>
                    <a:gd name="connsiteY3" fmla="*/ 146312 h 1194437"/>
                    <a:gd name="connsiteX4" fmla="*/ 771879 w 1059432"/>
                    <a:gd name="connsiteY4" fmla="*/ 457462 h 1194437"/>
                    <a:gd name="connsiteX5" fmla="*/ 949679 w 1059432"/>
                    <a:gd name="connsiteY5" fmla="*/ 336812 h 1194437"/>
                    <a:gd name="connsiteX6" fmla="*/ 1057628 w 1059432"/>
                    <a:gd name="connsiteY6" fmla="*/ 390786 h 1194437"/>
                    <a:gd name="connsiteX7" fmla="*/ 797279 w 1059432"/>
                    <a:gd name="connsiteY7" fmla="*/ 1175011 h 1194437"/>
                    <a:gd name="connsiteX8" fmla="*/ 420644 w 1059432"/>
                    <a:gd name="connsiteY8" fmla="*/ 1194061 h 1194437"/>
                    <a:gd name="connsiteX9" fmla="*/ 41629 w 1059432"/>
                    <a:gd name="connsiteY9" fmla="*/ 1162311 h 1194437"/>
                    <a:gd name="connsiteX10" fmla="*/ 50360 w 1059432"/>
                    <a:gd name="connsiteY10" fmla="*/ 714636 h 1194437"/>
                    <a:gd name="connsiteX0" fmla="*/ 27196 w 1036268"/>
                    <a:gd name="connsiteY0" fmla="*/ 714636 h 1195889"/>
                    <a:gd name="connsiteX1" fmla="*/ 94665 w 1036268"/>
                    <a:gd name="connsiteY1" fmla="*/ 133612 h 1195889"/>
                    <a:gd name="connsiteX2" fmla="*/ 365730 w 1036268"/>
                    <a:gd name="connsiteY2" fmla="*/ 261 h 1195889"/>
                    <a:gd name="connsiteX3" fmla="*/ 672515 w 1036268"/>
                    <a:gd name="connsiteY3" fmla="*/ 146312 h 1195889"/>
                    <a:gd name="connsiteX4" fmla="*/ 748715 w 1036268"/>
                    <a:gd name="connsiteY4" fmla="*/ 457462 h 1195889"/>
                    <a:gd name="connsiteX5" fmla="*/ 926515 w 1036268"/>
                    <a:gd name="connsiteY5" fmla="*/ 336812 h 1195889"/>
                    <a:gd name="connsiteX6" fmla="*/ 1034464 w 1036268"/>
                    <a:gd name="connsiteY6" fmla="*/ 390786 h 1195889"/>
                    <a:gd name="connsiteX7" fmla="*/ 774115 w 1036268"/>
                    <a:gd name="connsiteY7" fmla="*/ 1175011 h 1195889"/>
                    <a:gd name="connsiteX8" fmla="*/ 397480 w 1036268"/>
                    <a:gd name="connsiteY8" fmla="*/ 1194061 h 1195889"/>
                    <a:gd name="connsiteX9" fmla="*/ 50215 w 1036268"/>
                    <a:gd name="connsiteY9" fmla="*/ 1136911 h 1195889"/>
                    <a:gd name="connsiteX10" fmla="*/ 27196 w 1036268"/>
                    <a:gd name="connsiteY10" fmla="*/ 714636 h 1195889"/>
                    <a:gd name="connsiteX0" fmla="*/ 27196 w 1036268"/>
                    <a:gd name="connsiteY0" fmla="*/ 714636 h 1195889"/>
                    <a:gd name="connsiteX1" fmla="*/ 94665 w 1036268"/>
                    <a:gd name="connsiteY1" fmla="*/ 133612 h 1195889"/>
                    <a:gd name="connsiteX2" fmla="*/ 365730 w 1036268"/>
                    <a:gd name="connsiteY2" fmla="*/ 261 h 1195889"/>
                    <a:gd name="connsiteX3" fmla="*/ 672515 w 1036268"/>
                    <a:gd name="connsiteY3" fmla="*/ 146312 h 1195889"/>
                    <a:gd name="connsiteX4" fmla="*/ 748715 w 1036268"/>
                    <a:gd name="connsiteY4" fmla="*/ 457462 h 1195889"/>
                    <a:gd name="connsiteX5" fmla="*/ 926515 w 1036268"/>
                    <a:gd name="connsiteY5" fmla="*/ 336812 h 1195889"/>
                    <a:gd name="connsiteX6" fmla="*/ 1034464 w 1036268"/>
                    <a:gd name="connsiteY6" fmla="*/ 390786 h 1195889"/>
                    <a:gd name="connsiteX7" fmla="*/ 774115 w 1036268"/>
                    <a:gd name="connsiteY7" fmla="*/ 1175011 h 1195889"/>
                    <a:gd name="connsiteX8" fmla="*/ 397480 w 1036268"/>
                    <a:gd name="connsiteY8" fmla="*/ 1194061 h 1195889"/>
                    <a:gd name="connsiteX9" fmla="*/ 50215 w 1036268"/>
                    <a:gd name="connsiteY9" fmla="*/ 1136911 h 1195889"/>
                    <a:gd name="connsiteX10" fmla="*/ 27196 w 1036268"/>
                    <a:gd name="connsiteY10" fmla="*/ 714636 h 1195889"/>
                    <a:gd name="connsiteX0" fmla="*/ 3766 w 1012838"/>
                    <a:gd name="connsiteY0" fmla="*/ 714636 h 1195889"/>
                    <a:gd name="connsiteX1" fmla="*/ 71235 w 1012838"/>
                    <a:gd name="connsiteY1" fmla="*/ 133612 h 1195889"/>
                    <a:gd name="connsiteX2" fmla="*/ 342300 w 1012838"/>
                    <a:gd name="connsiteY2" fmla="*/ 261 h 1195889"/>
                    <a:gd name="connsiteX3" fmla="*/ 649085 w 1012838"/>
                    <a:gd name="connsiteY3" fmla="*/ 146312 h 1195889"/>
                    <a:gd name="connsiteX4" fmla="*/ 725285 w 1012838"/>
                    <a:gd name="connsiteY4" fmla="*/ 457462 h 1195889"/>
                    <a:gd name="connsiteX5" fmla="*/ 903085 w 1012838"/>
                    <a:gd name="connsiteY5" fmla="*/ 336812 h 1195889"/>
                    <a:gd name="connsiteX6" fmla="*/ 1011034 w 1012838"/>
                    <a:gd name="connsiteY6" fmla="*/ 390786 h 1195889"/>
                    <a:gd name="connsiteX7" fmla="*/ 750685 w 1012838"/>
                    <a:gd name="connsiteY7" fmla="*/ 1175011 h 1195889"/>
                    <a:gd name="connsiteX8" fmla="*/ 374050 w 1012838"/>
                    <a:gd name="connsiteY8" fmla="*/ 1194061 h 1195889"/>
                    <a:gd name="connsiteX9" fmla="*/ 26785 w 1012838"/>
                    <a:gd name="connsiteY9" fmla="*/ 1136911 h 1195889"/>
                    <a:gd name="connsiteX10" fmla="*/ 3766 w 1012838"/>
                    <a:gd name="connsiteY10" fmla="*/ 714636 h 1195889"/>
                    <a:gd name="connsiteX0" fmla="*/ 929 w 1010001"/>
                    <a:gd name="connsiteY0" fmla="*/ 714636 h 1195889"/>
                    <a:gd name="connsiteX1" fmla="*/ 68398 w 1010001"/>
                    <a:gd name="connsiteY1" fmla="*/ 133612 h 1195889"/>
                    <a:gd name="connsiteX2" fmla="*/ 339463 w 1010001"/>
                    <a:gd name="connsiteY2" fmla="*/ 261 h 1195889"/>
                    <a:gd name="connsiteX3" fmla="*/ 646248 w 1010001"/>
                    <a:gd name="connsiteY3" fmla="*/ 146312 h 1195889"/>
                    <a:gd name="connsiteX4" fmla="*/ 722448 w 1010001"/>
                    <a:gd name="connsiteY4" fmla="*/ 457462 h 1195889"/>
                    <a:gd name="connsiteX5" fmla="*/ 900248 w 1010001"/>
                    <a:gd name="connsiteY5" fmla="*/ 336812 h 1195889"/>
                    <a:gd name="connsiteX6" fmla="*/ 1008197 w 1010001"/>
                    <a:gd name="connsiteY6" fmla="*/ 390786 h 1195889"/>
                    <a:gd name="connsiteX7" fmla="*/ 747848 w 1010001"/>
                    <a:gd name="connsiteY7" fmla="*/ 1175011 h 1195889"/>
                    <a:gd name="connsiteX8" fmla="*/ 371213 w 1010001"/>
                    <a:gd name="connsiteY8" fmla="*/ 1194061 h 1195889"/>
                    <a:gd name="connsiteX9" fmla="*/ 23948 w 1010001"/>
                    <a:gd name="connsiteY9" fmla="*/ 1136911 h 1195889"/>
                    <a:gd name="connsiteX10" fmla="*/ 929 w 1010001"/>
                    <a:gd name="connsiteY10" fmla="*/ 714636 h 1195889"/>
                    <a:gd name="connsiteX0" fmla="*/ 2015 w 1011087"/>
                    <a:gd name="connsiteY0" fmla="*/ 714636 h 1195889"/>
                    <a:gd name="connsiteX1" fmla="*/ 69484 w 1011087"/>
                    <a:gd name="connsiteY1" fmla="*/ 133612 h 1195889"/>
                    <a:gd name="connsiteX2" fmla="*/ 340549 w 1011087"/>
                    <a:gd name="connsiteY2" fmla="*/ 261 h 1195889"/>
                    <a:gd name="connsiteX3" fmla="*/ 647334 w 1011087"/>
                    <a:gd name="connsiteY3" fmla="*/ 146312 h 1195889"/>
                    <a:gd name="connsiteX4" fmla="*/ 723534 w 1011087"/>
                    <a:gd name="connsiteY4" fmla="*/ 457462 h 1195889"/>
                    <a:gd name="connsiteX5" fmla="*/ 901334 w 1011087"/>
                    <a:gd name="connsiteY5" fmla="*/ 336812 h 1195889"/>
                    <a:gd name="connsiteX6" fmla="*/ 1009283 w 1011087"/>
                    <a:gd name="connsiteY6" fmla="*/ 390786 h 1195889"/>
                    <a:gd name="connsiteX7" fmla="*/ 748934 w 1011087"/>
                    <a:gd name="connsiteY7" fmla="*/ 1175011 h 1195889"/>
                    <a:gd name="connsiteX8" fmla="*/ 372299 w 1011087"/>
                    <a:gd name="connsiteY8" fmla="*/ 1194061 h 1195889"/>
                    <a:gd name="connsiteX9" fmla="*/ 25034 w 1011087"/>
                    <a:gd name="connsiteY9" fmla="*/ 1136911 h 1195889"/>
                    <a:gd name="connsiteX10" fmla="*/ 2015 w 1011087"/>
                    <a:gd name="connsiteY10" fmla="*/ 714636 h 1195889"/>
                    <a:gd name="connsiteX0" fmla="*/ 32651 w 1041723"/>
                    <a:gd name="connsiteY0" fmla="*/ 714636 h 1194089"/>
                    <a:gd name="connsiteX1" fmla="*/ 100120 w 1041723"/>
                    <a:gd name="connsiteY1" fmla="*/ 133612 h 1194089"/>
                    <a:gd name="connsiteX2" fmla="*/ 371185 w 1041723"/>
                    <a:gd name="connsiteY2" fmla="*/ 261 h 1194089"/>
                    <a:gd name="connsiteX3" fmla="*/ 677970 w 1041723"/>
                    <a:gd name="connsiteY3" fmla="*/ 146312 h 1194089"/>
                    <a:gd name="connsiteX4" fmla="*/ 754170 w 1041723"/>
                    <a:gd name="connsiteY4" fmla="*/ 457462 h 1194089"/>
                    <a:gd name="connsiteX5" fmla="*/ 931970 w 1041723"/>
                    <a:gd name="connsiteY5" fmla="*/ 336812 h 1194089"/>
                    <a:gd name="connsiteX6" fmla="*/ 1039919 w 1041723"/>
                    <a:gd name="connsiteY6" fmla="*/ 390786 h 1194089"/>
                    <a:gd name="connsiteX7" fmla="*/ 779570 w 1041723"/>
                    <a:gd name="connsiteY7" fmla="*/ 1175011 h 1194089"/>
                    <a:gd name="connsiteX8" fmla="*/ 402935 w 1041723"/>
                    <a:gd name="connsiteY8" fmla="*/ 1194061 h 1194089"/>
                    <a:gd name="connsiteX9" fmla="*/ 4870 w 1041723"/>
                    <a:gd name="connsiteY9" fmla="*/ 1175011 h 1194089"/>
                    <a:gd name="connsiteX10" fmla="*/ 32651 w 1041723"/>
                    <a:gd name="connsiteY10" fmla="*/ 714636 h 1194089"/>
                    <a:gd name="connsiteX0" fmla="*/ 5198 w 1014270"/>
                    <a:gd name="connsiteY0" fmla="*/ 714636 h 1196005"/>
                    <a:gd name="connsiteX1" fmla="*/ 72667 w 1014270"/>
                    <a:gd name="connsiteY1" fmla="*/ 133612 h 1196005"/>
                    <a:gd name="connsiteX2" fmla="*/ 343732 w 1014270"/>
                    <a:gd name="connsiteY2" fmla="*/ 261 h 1196005"/>
                    <a:gd name="connsiteX3" fmla="*/ 650517 w 1014270"/>
                    <a:gd name="connsiteY3" fmla="*/ 146312 h 1196005"/>
                    <a:gd name="connsiteX4" fmla="*/ 726717 w 1014270"/>
                    <a:gd name="connsiteY4" fmla="*/ 457462 h 1196005"/>
                    <a:gd name="connsiteX5" fmla="*/ 904517 w 1014270"/>
                    <a:gd name="connsiteY5" fmla="*/ 336812 h 1196005"/>
                    <a:gd name="connsiteX6" fmla="*/ 1012466 w 1014270"/>
                    <a:gd name="connsiteY6" fmla="*/ 390786 h 1196005"/>
                    <a:gd name="connsiteX7" fmla="*/ 752117 w 1014270"/>
                    <a:gd name="connsiteY7" fmla="*/ 1175011 h 1196005"/>
                    <a:gd name="connsiteX8" fmla="*/ 375482 w 1014270"/>
                    <a:gd name="connsiteY8" fmla="*/ 1194061 h 1196005"/>
                    <a:gd name="connsiteX9" fmla="*/ 15517 w 1014270"/>
                    <a:gd name="connsiteY9" fmla="*/ 1181361 h 1196005"/>
                    <a:gd name="connsiteX10" fmla="*/ 5198 w 1014270"/>
                    <a:gd name="connsiteY10" fmla="*/ 714636 h 1196005"/>
                    <a:gd name="connsiteX0" fmla="*/ 14521 w 1023593"/>
                    <a:gd name="connsiteY0" fmla="*/ 714636 h 1196005"/>
                    <a:gd name="connsiteX1" fmla="*/ 81990 w 1023593"/>
                    <a:gd name="connsiteY1" fmla="*/ 133612 h 1196005"/>
                    <a:gd name="connsiteX2" fmla="*/ 353055 w 1023593"/>
                    <a:gd name="connsiteY2" fmla="*/ 261 h 1196005"/>
                    <a:gd name="connsiteX3" fmla="*/ 659840 w 1023593"/>
                    <a:gd name="connsiteY3" fmla="*/ 146312 h 1196005"/>
                    <a:gd name="connsiteX4" fmla="*/ 736040 w 1023593"/>
                    <a:gd name="connsiteY4" fmla="*/ 457462 h 1196005"/>
                    <a:gd name="connsiteX5" fmla="*/ 913840 w 1023593"/>
                    <a:gd name="connsiteY5" fmla="*/ 336812 h 1196005"/>
                    <a:gd name="connsiteX6" fmla="*/ 1021789 w 1023593"/>
                    <a:gd name="connsiteY6" fmla="*/ 390786 h 1196005"/>
                    <a:gd name="connsiteX7" fmla="*/ 761440 w 1023593"/>
                    <a:gd name="connsiteY7" fmla="*/ 1175011 h 1196005"/>
                    <a:gd name="connsiteX8" fmla="*/ 384805 w 1023593"/>
                    <a:gd name="connsiteY8" fmla="*/ 1194061 h 1196005"/>
                    <a:gd name="connsiteX9" fmla="*/ 24840 w 1023593"/>
                    <a:gd name="connsiteY9" fmla="*/ 1181361 h 1196005"/>
                    <a:gd name="connsiteX10" fmla="*/ 14521 w 1023593"/>
                    <a:gd name="connsiteY10" fmla="*/ 714636 h 1196005"/>
                    <a:gd name="connsiteX0" fmla="*/ 14521 w 1023593"/>
                    <a:gd name="connsiteY0" fmla="*/ 714636 h 1196005"/>
                    <a:gd name="connsiteX1" fmla="*/ 81990 w 1023593"/>
                    <a:gd name="connsiteY1" fmla="*/ 133612 h 1196005"/>
                    <a:gd name="connsiteX2" fmla="*/ 353055 w 1023593"/>
                    <a:gd name="connsiteY2" fmla="*/ 261 h 1196005"/>
                    <a:gd name="connsiteX3" fmla="*/ 659840 w 1023593"/>
                    <a:gd name="connsiteY3" fmla="*/ 146312 h 1196005"/>
                    <a:gd name="connsiteX4" fmla="*/ 736040 w 1023593"/>
                    <a:gd name="connsiteY4" fmla="*/ 457462 h 1196005"/>
                    <a:gd name="connsiteX5" fmla="*/ 913840 w 1023593"/>
                    <a:gd name="connsiteY5" fmla="*/ 336812 h 1196005"/>
                    <a:gd name="connsiteX6" fmla="*/ 1021789 w 1023593"/>
                    <a:gd name="connsiteY6" fmla="*/ 390786 h 1196005"/>
                    <a:gd name="connsiteX7" fmla="*/ 761440 w 1023593"/>
                    <a:gd name="connsiteY7" fmla="*/ 1175011 h 1196005"/>
                    <a:gd name="connsiteX8" fmla="*/ 384805 w 1023593"/>
                    <a:gd name="connsiteY8" fmla="*/ 1194061 h 1196005"/>
                    <a:gd name="connsiteX9" fmla="*/ 24840 w 1023593"/>
                    <a:gd name="connsiteY9" fmla="*/ 1181361 h 1196005"/>
                    <a:gd name="connsiteX10" fmla="*/ 14521 w 1023593"/>
                    <a:gd name="connsiteY10" fmla="*/ 714636 h 1196005"/>
                    <a:gd name="connsiteX0" fmla="*/ 14521 w 1023593"/>
                    <a:gd name="connsiteY0" fmla="*/ 714636 h 1196005"/>
                    <a:gd name="connsiteX1" fmla="*/ 81990 w 1023593"/>
                    <a:gd name="connsiteY1" fmla="*/ 133612 h 1196005"/>
                    <a:gd name="connsiteX2" fmla="*/ 353055 w 1023593"/>
                    <a:gd name="connsiteY2" fmla="*/ 261 h 1196005"/>
                    <a:gd name="connsiteX3" fmla="*/ 659840 w 1023593"/>
                    <a:gd name="connsiteY3" fmla="*/ 146312 h 1196005"/>
                    <a:gd name="connsiteX4" fmla="*/ 736040 w 1023593"/>
                    <a:gd name="connsiteY4" fmla="*/ 457462 h 1196005"/>
                    <a:gd name="connsiteX5" fmla="*/ 913840 w 1023593"/>
                    <a:gd name="connsiteY5" fmla="*/ 336812 h 1196005"/>
                    <a:gd name="connsiteX6" fmla="*/ 1021789 w 1023593"/>
                    <a:gd name="connsiteY6" fmla="*/ 390786 h 1196005"/>
                    <a:gd name="connsiteX7" fmla="*/ 761440 w 1023593"/>
                    <a:gd name="connsiteY7" fmla="*/ 1175011 h 1196005"/>
                    <a:gd name="connsiteX8" fmla="*/ 384805 w 1023593"/>
                    <a:gd name="connsiteY8" fmla="*/ 1194061 h 1196005"/>
                    <a:gd name="connsiteX9" fmla="*/ 24840 w 1023593"/>
                    <a:gd name="connsiteY9" fmla="*/ 1181361 h 1196005"/>
                    <a:gd name="connsiteX10" fmla="*/ 14521 w 1023593"/>
                    <a:gd name="connsiteY10" fmla="*/ 714636 h 1196005"/>
                    <a:gd name="connsiteX0" fmla="*/ 14521 w 1024356"/>
                    <a:gd name="connsiteY0" fmla="*/ 714636 h 1196005"/>
                    <a:gd name="connsiteX1" fmla="*/ 81990 w 1024356"/>
                    <a:gd name="connsiteY1" fmla="*/ 133612 h 1196005"/>
                    <a:gd name="connsiteX2" fmla="*/ 353055 w 1024356"/>
                    <a:gd name="connsiteY2" fmla="*/ 261 h 1196005"/>
                    <a:gd name="connsiteX3" fmla="*/ 659840 w 1024356"/>
                    <a:gd name="connsiteY3" fmla="*/ 146312 h 1196005"/>
                    <a:gd name="connsiteX4" fmla="*/ 736040 w 1024356"/>
                    <a:gd name="connsiteY4" fmla="*/ 457462 h 1196005"/>
                    <a:gd name="connsiteX5" fmla="*/ 913840 w 1024356"/>
                    <a:gd name="connsiteY5" fmla="*/ 336812 h 1196005"/>
                    <a:gd name="connsiteX6" fmla="*/ 1021789 w 1024356"/>
                    <a:gd name="connsiteY6" fmla="*/ 390786 h 1196005"/>
                    <a:gd name="connsiteX7" fmla="*/ 761440 w 1024356"/>
                    <a:gd name="connsiteY7" fmla="*/ 1175011 h 1196005"/>
                    <a:gd name="connsiteX8" fmla="*/ 384805 w 1024356"/>
                    <a:gd name="connsiteY8" fmla="*/ 1194061 h 1196005"/>
                    <a:gd name="connsiteX9" fmla="*/ 24840 w 1024356"/>
                    <a:gd name="connsiteY9" fmla="*/ 1181361 h 1196005"/>
                    <a:gd name="connsiteX10" fmla="*/ 14521 w 1024356"/>
                    <a:gd name="connsiteY10" fmla="*/ 714636 h 1196005"/>
                    <a:gd name="connsiteX0" fmla="*/ 14521 w 1023724"/>
                    <a:gd name="connsiteY0" fmla="*/ 714636 h 1196005"/>
                    <a:gd name="connsiteX1" fmla="*/ 81990 w 1023724"/>
                    <a:gd name="connsiteY1" fmla="*/ 133612 h 1196005"/>
                    <a:gd name="connsiteX2" fmla="*/ 353055 w 1023724"/>
                    <a:gd name="connsiteY2" fmla="*/ 261 h 1196005"/>
                    <a:gd name="connsiteX3" fmla="*/ 659840 w 1023724"/>
                    <a:gd name="connsiteY3" fmla="*/ 146312 h 1196005"/>
                    <a:gd name="connsiteX4" fmla="*/ 736040 w 1023724"/>
                    <a:gd name="connsiteY4" fmla="*/ 457462 h 1196005"/>
                    <a:gd name="connsiteX5" fmla="*/ 894790 w 1023724"/>
                    <a:gd name="connsiteY5" fmla="*/ 324112 h 1196005"/>
                    <a:gd name="connsiteX6" fmla="*/ 1021789 w 1023724"/>
                    <a:gd name="connsiteY6" fmla="*/ 390786 h 1196005"/>
                    <a:gd name="connsiteX7" fmla="*/ 761440 w 1023724"/>
                    <a:gd name="connsiteY7" fmla="*/ 1175011 h 1196005"/>
                    <a:gd name="connsiteX8" fmla="*/ 384805 w 1023724"/>
                    <a:gd name="connsiteY8" fmla="*/ 1194061 h 1196005"/>
                    <a:gd name="connsiteX9" fmla="*/ 24840 w 1023724"/>
                    <a:gd name="connsiteY9" fmla="*/ 1181361 h 1196005"/>
                    <a:gd name="connsiteX10" fmla="*/ 14521 w 1023724"/>
                    <a:gd name="connsiteY10" fmla="*/ 714636 h 1196005"/>
                    <a:gd name="connsiteX0" fmla="*/ 14521 w 1021789"/>
                    <a:gd name="connsiteY0" fmla="*/ 714636 h 1196005"/>
                    <a:gd name="connsiteX1" fmla="*/ 81990 w 1021789"/>
                    <a:gd name="connsiteY1" fmla="*/ 133612 h 1196005"/>
                    <a:gd name="connsiteX2" fmla="*/ 353055 w 1021789"/>
                    <a:gd name="connsiteY2" fmla="*/ 261 h 1196005"/>
                    <a:gd name="connsiteX3" fmla="*/ 659840 w 1021789"/>
                    <a:gd name="connsiteY3" fmla="*/ 146312 h 1196005"/>
                    <a:gd name="connsiteX4" fmla="*/ 736040 w 1021789"/>
                    <a:gd name="connsiteY4" fmla="*/ 457462 h 1196005"/>
                    <a:gd name="connsiteX5" fmla="*/ 894790 w 1021789"/>
                    <a:gd name="connsiteY5" fmla="*/ 324112 h 1196005"/>
                    <a:gd name="connsiteX6" fmla="*/ 1021789 w 1021789"/>
                    <a:gd name="connsiteY6" fmla="*/ 390786 h 1196005"/>
                    <a:gd name="connsiteX7" fmla="*/ 761440 w 1021789"/>
                    <a:gd name="connsiteY7" fmla="*/ 1175011 h 1196005"/>
                    <a:gd name="connsiteX8" fmla="*/ 384805 w 1021789"/>
                    <a:gd name="connsiteY8" fmla="*/ 1194061 h 1196005"/>
                    <a:gd name="connsiteX9" fmla="*/ 24840 w 1021789"/>
                    <a:gd name="connsiteY9" fmla="*/ 1181361 h 1196005"/>
                    <a:gd name="connsiteX10" fmla="*/ 14521 w 1021789"/>
                    <a:gd name="connsiteY10" fmla="*/ 714636 h 1196005"/>
                    <a:gd name="connsiteX0" fmla="*/ 14521 w 1021789"/>
                    <a:gd name="connsiteY0" fmla="*/ 714636 h 1196005"/>
                    <a:gd name="connsiteX1" fmla="*/ 81990 w 1021789"/>
                    <a:gd name="connsiteY1" fmla="*/ 133612 h 1196005"/>
                    <a:gd name="connsiteX2" fmla="*/ 353055 w 1021789"/>
                    <a:gd name="connsiteY2" fmla="*/ 261 h 1196005"/>
                    <a:gd name="connsiteX3" fmla="*/ 659840 w 1021789"/>
                    <a:gd name="connsiteY3" fmla="*/ 146312 h 1196005"/>
                    <a:gd name="connsiteX4" fmla="*/ 736040 w 1021789"/>
                    <a:gd name="connsiteY4" fmla="*/ 457462 h 1196005"/>
                    <a:gd name="connsiteX5" fmla="*/ 894790 w 1021789"/>
                    <a:gd name="connsiteY5" fmla="*/ 324112 h 1196005"/>
                    <a:gd name="connsiteX6" fmla="*/ 1021789 w 1021789"/>
                    <a:gd name="connsiteY6" fmla="*/ 390786 h 1196005"/>
                    <a:gd name="connsiteX7" fmla="*/ 761440 w 1021789"/>
                    <a:gd name="connsiteY7" fmla="*/ 1175011 h 1196005"/>
                    <a:gd name="connsiteX8" fmla="*/ 384805 w 1021789"/>
                    <a:gd name="connsiteY8" fmla="*/ 1194061 h 1196005"/>
                    <a:gd name="connsiteX9" fmla="*/ 24840 w 1021789"/>
                    <a:gd name="connsiteY9" fmla="*/ 1181361 h 1196005"/>
                    <a:gd name="connsiteX10" fmla="*/ 14521 w 1021789"/>
                    <a:gd name="connsiteY10" fmla="*/ 714636 h 1196005"/>
                    <a:gd name="connsiteX0" fmla="*/ 14521 w 1040839"/>
                    <a:gd name="connsiteY0" fmla="*/ 714636 h 1196005"/>
                    <a:gd name="connsiteX1" fmla="*/ 81990 w 1040839"/>
                    <a:gd name="connsiteY1" fmla="*/ 133612 h 1196005"/>
                    <a:gd name="connsiteX2" fmla="*/ 353055 w 1040839"/>
                    <a:gd name="connsiteY2" fmla="*/ 261 h 1196005"/>
                    <a:gd name="connsiteX3" fmla="*/ 659840 w 1040839"/>
                    <a:gd name="connsiteY3" fmla="*/ 146312 h 1196005"/>
                    <a:gd name="connsiteX4" fmla="*/ 736040 w 1040839"/>
                    <a:gd name="connsiteY4" fmla="*/ 457462 h 1196005"/>
                    <a:gd name="connsiteX5" fmla="*/ 894790 w 1040839"/>
                    <a:gd name="connsiteY5" fmla="*/ 324112 h 1196005"/>
                    <a:gd name="connsiteX6" fmla="*/ 1040839 w 1040839"/>
                    <a:gd name="connsiteY6" fmla="*/ 384436 h 1196005"/>
                    <a:gd name="connsiteX7" fmla="*/ 761440 w 1040839"/>
                    <a:gd name="connsiteY7" fmla="*/ 1175011 h 1196005"/>
                    <a:gd name="connsiteX8" fmla="*/ 384805 w 1040839"/>
                    <a:gd name="connsiteY8" fmla="*/ 1194061 h 1196005"/>
                    <a:gd name="connsiteX9" fmla="*/ 24840 w 1040839"/>
                    <a:gd name="connsiteY9" fmla="*/ 1181361 h 1196005"/>
                    <a:gd name="connsiteX10" fmla="*/ 14521 w 1040839"/>
                    <a:gd name="connsiteY10" fmla="*/ 714636 h 1196005"/>
                    <a:gd name="connsiteX0" fmla="*/ 14521 w 1040839"/>
                    <a:gd name="connsiteY0" fmla="*/ 714636 h 1196005"/>
                    <a:gd name="connsiteX1" fmla="*/ 81990 w 1040839"/>
                    <a:gd name="connsiteY1" fmla="*/ 133612 h 1196005"/>
                    <a:gd name="connsiteX2" fmla="*/ 353055 w 1040839"/>
                    <a:gd name="connsiteY2" fmla="*/ 261 h 1196005"/>
                    <a:gd name="connsiteX3" fmla="*/ 659840 w 1040839"/>
                    <a:gd name="connsiteY3" fmla="*/ 146312 h 1196005"/>
                    <a:gd name="connsiteX4" fmla="*/ 736040 w 1040839"/>
                    <a:gd name="connsiteY4" fmla="*/ 457462 h 1196005"/>
                    <a:gd name="connsiteX5" fmla="*/ 894790 w 1040839"/>
                    <a:gd name="connsiteY5" fmla="*/ 324112 h 1196005"/>
                    <a:gd name="connsiteX6" fmla="*/ 1040839 w 1040839"/>
                    <a:gd name="connsiteY6" fmla="*/ 384436 h 1196005"/>
                    <a:gd name="connsiteX7" fmla="*/ 761440 w 1040839"/>
                    <a:gd name="connsiteY7" fmla="*/ 1175011 h 1196005"/>
                    <a:gd name="connsiteX8" fmla="*/ 384805 w 1040839"/>
                    <a:gd name="connsiteY8" fmla="*/ 1194061 h 1196005"/>
                    <a:gd name="connsiteX9" fmla="*/ 24840 w 1040839"/>
                    <a:gd name="connsiteY9" fmla="*/ 1181361 h 1196005"/>
                    <a:gd name="connsiteX10" fmla="*/ 14521 w 1040839"/>
                    <a:gd name="connsiteY10" fmla="*/ 714636 h 1196005"/>
                    <a:gd name="connsiteX0" fmla="*/ 14521 w 1040839"/>
                    <a:gd name="connsiteY0" fmla="*/ 714636 h 1196005"/>
                    <a:gd name="connsiteX1" fmla="*/ 81990 w 1040839"/>
                    <a:gd name="connsiteY1" fmla="*/ 133612 h 1196005"/>
                    <a:gd name="connsiteX2" fmla="*/ 353055 w 1040839"/>
                    <a:gd name="connsiteY2" fmla="*/ 261 h 1196005"/>
                    <a:gd name="connsiteX3" fmla="*/ 659840 w 1040839"/>
                    <a:gd name="connsiteY3" fmla="*/ 146312 h 1196005"/>
                    <a:gd name="connsiteX4" fmla="*/ 736040 w 1040839"/>
                    <a:gd name="connsiteY4" fmla="*/ 457462 h 1196005"/>
                    <a:gd name="connsiteX5" fmla="*/ 875740 w 1040839"/>
                    <a:gd name="connsiteY5" fmla="*/ 305062 h 1196005"/>
                    <a:gd name="connsiteX6" fmla="*/ 1040839 w 1040839"/>
                    <a:gd name="connsiteY6" fmla="*/ 384436 h 1196005"/>
                    <a:gd name="connsiteX7" fmla="*/ 761440 w 1040839"/>
                    <a:gd name="connsiteY7" fmla="*/ 1175011 h 1196005"/>
                    <a:gd name="connsiteX8" fmla="*/ 384805 w 1040839"/>
                    <a:gd name="connsiteY8" fmla="*/ 1194061 h 1196005"/>
                    <a:gd name="connsiteX9" fmla="*/ 24840 w 1040839"/>
                    <a:gd name="connsiteY9" fmla="*/ 1181361 h 1196005"/>
                    <a:gd name="connsiteX10" fmla="*/ 14521 w 1040839"/>
                    <a:gd name="connsiteY10" fmla="*/ 714636 h 1196005"/>
                    <a:gd name="connsiteX0" fmla="*/ 14521 w 1040839"/>
                    <a:gd name="connsiteY0" fmla="*/ 714636 h 1222986"/>
                    <a:gd name="connsiteX1" fmla="*/ 81990 w 1040839"/>
                    <a:gd name="connsiteY1" fmla="*/ 133612 h 1222986"/>
                    <a:gd name="connsiteX2" fmla="*/ 353055 w 1040839"/>
                    <a:gd name="connsiteY2" fmla="*/ 261 h 1222986"/>
                    <a:gd name="connsiteX3" fmla="*/ 659840 w 1040839"/>
                    <a:gd name="connsiteY3" fmla="*/ 146312 h 1222986"/>
                    <a:gd name="connsiteX4" fmla="*/ 736040 w 1040839"/>
                    <a:gd name="connsiteY4" fmla="*/ 457462 h 1222986"/>
                    <a:gd name="connsiteX5" fmla="*/ 875740 w 1040839"/>
                    <a:gd name="connsiteY5" fmla="*/ 305062 h 1222986"/>
                    <a:gd name="connsiteX6" fmla="*/ 1040839 w 1040839"/>
                    <a:gd name="connsiteY6" fmla="*/ 384436 h 1222986"/>
                    <a:gd name="connsiteX7" fmla="*/ 761440 w 1040839"/>
                    <a:gd name="connsiteY7" fmla="*/ 1219461 h 1222986"/>
                    <a:gd name="connsiteX8" fmla="*/ 384805 w 1040839"/>
                    <a:gd name="connsiteY8" fmla="*/ 1194061 h 1222986"/>
                    <a:gd name="connsiteX9" fmla="*/ 24840 w 1040839"/>
                    <a:gd name="connsiteY9" fmla="*/ 1181361 h 1222986"/>
                    <a:gd name="connsiteX10" fmla="*/ 14521 w 1040839"/>
                    <a:gd name="connsiteY10" fmla="*/ 714636 h 1222986"/>
                    <a:gd name="connsiteX0" fmla="*/ 14521 w 1040842"/>
                    <a:gd name="connsiteY0" fmla="*/ 714636 h 1222986"/>
                    <a:gd name="connsiteX1" fmla="*/ 81990 w 1040842"/>
                    <a:gd name="connsiteY1" fmla="*/ 133612 h 1222986"/>
                    <a:gd name="connsiteX2" fmla="*/ 353055 w 1040842"/>
                    <a:gd name="connsiteY2" fmla="*/ 261 h 1222986"/>
                    <a:gd name="connsiteX3" fmla="*/ 659840 w 1040842"/>
                    <a:gd name="connsiteY3" fmla="*/ 146312 h 1222986"/>
                    <a:gd name="connsiteX4" fmla="*/ 736040 w 1040842"/>
                    <a:gd name="connsiteY4" fmla="*/ 457462 h 1222986"/>
                    <a:gd name="connsiteX5" fmla="*/ 875740 w 1040842"/>
                    <a:gd name="connsiteY5" fmla="*/ 305062 h 1222986"/>
                    <a:gd name="connsiteX6" fmla="*/ 1040839 w 1040842"/>
                    <a:gd name="connsiteY6" fmla="*/ 384436 h 1222986"/>
                    <a:gd name="connsiteX7" fmla="*/ 736040 w 1040842"/>
                    <a:gd name="connsiteY7" fmla="*/ 863861 h 1222986"/>
                    <a:gd name="connsiteX8" fmla="*/ 761440 w 1040842"/>
                    <a:gd name="connsiteY8" fmla="*/ 1219461 h 1222986"/>
                    <a:gd name="connsiteX9" fmla="*/ 384805 w 1040842"/>
                    <a:gd name="connsiteY9" fmla="*/ 1194061 h 1222986"/>
                    <a:gd name="connsiteX10" fmla="*/ 24840 w 1040842"/>
                    <a:gd name="connsiteY10" fmla="*/ 1181361 h 1222986"/>
                    <a:gd name="connsiteX11" fmla="*/ 14521 w 1040842"/>
                    <a:gd name="connsiteY11" fmla="*/ 714636 h 1222986"/>
                    <a:gd name="connsiteX0" fmla="*/ 14521 w 1040843"/>
                    <a:gd name="connsiteY0" fmla="*/ 714636 h 1222986"/>
                    <a:gd name="connsiteX1" fmla="*/ 81990 w 1040843"/>
                    <a:gd name="connsiteY1" fmla="*/ 133612 h 1222986"/>
                    <a:gd name="connsiteX2" fmla="*/ 353055 w 1040843"/>
                    <a:gd name="connsiteY2" fmla="*/ 261 h 1222986"/>
                    <a:gd name="connsiteX3" fmla="*/ 659840 w 1040843"/>
                    <a:gd name="connsiteY3" fmla="*/ 146312 h 1222986"/>
                    <a:gd name="connsiteX4" fmla="*/ 736040 w 1040843"/>
                    <a:gd name="connsiteY4" fmla="*/ 457462 h 1222986"/>
                    <a:gd name="connsiteX5" fmla="*/ 875740 w 1040843"/>
                    <a:gd name="connsiteY5" fmla="*/ 305062 h 1222986"/>
                    <a:gd name="connsiteX6" fmla="*/ 1040839 w 1040843"/>
                    <a:gd name="connsiteY6" fmla="*/ 384436 h 1222986"/>
                    <a:gd name="connsiteX7" fmla="*/ 786840 w 1040843"/>
                    <a:gd name="connsiteY7" fmla="*/ 908311 h 1222986"/>
                    <a:gd name="connsiteX8" fmla="*/ 761440 w 1040843"/>
                    <a:gd name="connsiteY8" fmla="*/ 1219461 h 1222986"/>
                    <a:gd name="connsiteX9" fmla="*/ 384805 w 1040843"/>
                    <a:gd name="connsiteY9" fmla="*/ 1194061 h 1222986"/>
                    <a:gd name="connsiteX10" fmla="*/ 24840 w 1040843"/>
                    <a:gd name="connsiteY10" fmla="*/ 1181361 h 1222986"/>
                    <a:gd name="connsiteX11" fmla="*/ 14521 w 1040843"/>
                    <a:gd name="connsiteY11" fmla="*/ 714636 h 1222986"/>
                    <a:gd name="connsiteX0" fmla="*/ 16497 w 1042819"/>
                    <a:gd name="connsiteY0" fmla="*/ 714636 h 1222986"/>
                    <a:gd name="connsiteX1" fmla="*/ 83966 w 1042819"/>
                    <a:gd name="connsiteY1" fmla="*/ 133612 h 1222986"/>
                    <a:gd name="connsiteX2" fmla="*/ 355031 w 1042819"/>
                    <a:gd name="connsiteY2" fmla="*/ 261 h 1222986"/>
                    <a:gd name="connsiteX3" fmla="*/ 661816 w 1042819"/>
                    <a:gd name="connsiteY3" fmla="*/ 146312 h 1222986"/>
                    <a:gd name="connsiteX4" fmla="*/ 738016 w 1042819"/>
                    <a:gd name="connsiteY4" fmla="*/ 457462 h 1222986"/>
                    <a:gd name="connsiteX5" fmla="*/ 877716 w 1042819"/>
                    <a:gd name="connsiteY5" fmla="*/ 305062 h 1222986"/>
                    <a:gd name="connsiteX6" fmla="*/ 1042815 w 1042819"/>
                    <a:gd name="connsiteY6" fmla="*/ 384436 h 1222986"/>
                    <a:gd name="connsiteX7" fmla="*/ 788816 w 1042819"/>
                    <a:gd name="connsiteY7" fmla="*/ 908311 h 1222986"/>
                    <a:gd name="connsiteX8" fmla="*/ 763416 w 1042819"/>
                    <a:gd name="connsiteY8" fmla="*/ 1219461 h 1222986"/>
                    <a:gd name="connsiteX9" fmla="*/ 386781 w 1042819"/>
                    <a:gd name="connsiteY9" fmla="*/ 1194061 h 1222986"/>
                    <a:gd name="connsiteX10" fmla="*/ 7766 w 1042819"/>
                    <a:gd name="connsiteY10" fmla="*/ 1181361 h 1222986"/>
                    <a:gd name="connsiteX11" fmla="*/ 16497 w 1042819"/>
                    <a:gd name="connsiteY11" fmla="*/ 714636 h 1222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2819" h="1222986">
                      <a:moveTo>
                        <a:pt x="16497" y="714636"/>
                      </a:moveTo>
                      <a:cubicBezTo>
                        <a:pt x="29197" y="540011"/>
                        <a:pt x="-53948" y="235741"/>
                        <a:pt x="83966" y="133612"/>
                      </a:cubicBezTo>
                      <a:cubicBezTo>
                        <a:pt x="171080" y="6083"/>
                        <a:pt x="258723" y="-1856"/>
                        <a:pt x="355031" y="261"/>
                      </a:cubicBezTo>
                      <a:cubicBezTo>
                        <a:pt x="451339" y="2378"/>
                        <a:pt x="610685" y="44712"/>
                        <a:pt x="661816" y="146312"/>
                      </a:cubicBezTo>
                      <a:cubicBezTo>
                        <a:pt x="776447" y="222512"/>
                        <a:pt x="686158" y="437354"/>
                        <a:pt x="738016" y="457462"/>
                      </a:cubicBezTo>
                      <a:cubicBezTo>
                        <a:pt x="789874" y="477570"/>
                        <a:pt x="804691" y="336283"/>
                        <a:pt x="877716" y="305062"/>
                      </a:cubicBezTo>
                      <a:cubicBezTo>
                        <a:pt x="957091" y="261141"/>
                        <a:pt x="999423" y="309295"/>
                        <a:pt x="1042815" y="384436"/>
                      </a:cubicBezTo>
                      <a:cubicBezTo>
                        <a:pt x="1043873" y="493444"/>
                        <a:pt x="835382" y="769140"/>
                        <a:pt x="788816" y="908311"/>
                      </a:cubicBezTo>
                      <a:cubicBezTo>
                        <a:pt x="742250" y="1047482"/>
                        <a:pt x="846297" y="1180303"/>
                        <a:pt x="763416" y="1219461"/>
                      </a:cubicBezTo>
                      <a:cubicBezTo>
                        <a:pt x="630794" y="1233748"/>
                        <a:pt x="512723" y="1200411"/>
                        <a:pt x="386781" y="1194061"/>
                      </a:cubicBezTo>
                      <a:cubicBezTo>
                        <a:pt x="260839" y="1187711"/>
                        <a:pt x="112872" y="1201999"/>
                        <a:pt x="7766" y="1181361"/>
                      </a:cubicBezTo>
                      <a:cubicBezTo>
                        <a:pt x="-8440" y="1059123"/>
                        <a:pt x="3797" y="889261"/>
                        <a:pt x="16497" y="714636"/>
                      </a:cubicBezTo>
                      <a:close/>
                    </a:path>
                  </a:pathLst>
                </a:custGeom>
                <a:pattFill prst="zigZag">
                  <a:fgClr>
                    <a:srgbClr val="E7E6E6">
                      <a:lumMod val="25000"/>
                    </a:srgbClr>
                  </a:fgClr>
                  <a:bgClr>
                    <a:srgbClr val="E7E6E6">
                      <a:lumMod val="90000"/>
                    </a:srgbClr>
                  </a:bgClr>
                </a:pattFill>
                <a:ln w="12700" cap="flat" cmpd="sng" algn="ctr">
                  <a:solidFill>
                    <a:srgbClr val="9F9E9F"/>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grpSp>
      <p:grpSp>
        <p:nvGrpSpPr>
          <p:cNvPr id="713" name="Group 712">
            <a:extLst>
              <a:ext uri="{FF2B5EF4-FFF2-40B4-BE49-F238E27FC236}">
                <a16:creationId xmlns:a16="http://schemas.microsoft.com/office/drawing/2014/main" id="{953B3AE5-7172-5173-A744-AFD094563AB3}"/>
              </a:ext>
            </a:extLst>
          </p:cNvPr>
          <p:cNvGrpSpPr/>
          <p:nvPr/>
        </p:nvGrpSpPr>
        <p:grpSpPr>
          <a:xfrm>
            <a:off x="10600978" y="2243861"/>
            <a:ext cx="1408254" cy="4329088"/>
            <a:chOff x="-1160575" y="2703304"/>
            <a:chExt cx="1115390" cy="3410267"/>
          </a:xfrm>
        </p:grpSpPr>
        <p:grpSp>
          <p:nvGrpSpPr>
            <p:cNvPr id="714" name="Group 713">
              <a:extLst>
                <a:ext uri="{FF2B5EF4-FFF2-40B4-BE49-F238E27FC236}">
                  <a16:creationId xmlns:a16="http://schemas.microsoft.com/office/drawing/2014/main" id="{3CD2CE5C-2E61-B4C7-61B2-E09832D41F59}"/>
                </a:ext>
              </a:extLst>
            </p:cNvPr>
            <p:cNvGrpSpPr/>
            <p:nvPr/>
          </p:nvGrpSpPr>
          <p:grpSpPr>
            <a:xfrm>
              <a:off x="-1160575" y="2703304"/>
              <a:ext cx="1115390" cy="3410267"/>
              <a:chOff x="1372610" y="2740439"/>
              <a:chExt cx="776555" cy="2374289"/>
            </a:xfrm>
          </p:grpSpPr>
          <p:grpSp>
            <p:nvGrpSpPr>
              <p:cNvPr id="741" name="Group 740">
                <a:extLst>
                  <a:ext uri="{FF2B5EF4-FFF2-40B4-BE49-F238E27FC236}">
                    <a16:creationId xmlns:a16="http://schemas.microsoft.com/office/drawing/2014/main" id="{AF954EB3-FE6C-1C27-34E6-BD345CCBA24D}"/>
                  </a:ext>
                </a:extLst>
              </p:cNvPr>
              <p:cNvGrpSpPr/>
              <p:nvPr/>
            </p:nvGrpSpPr>
            <p:grpSpPr>
              <a:xfrm>
                <a:off x="1812215" y="4903459"/>
                <a:ext cx="189762" cy="211269"/>
                <a:chOff x="3312043" y="4084938"/>
                <a:chExt cx="189762" cy="211269"/>
              </a:xfrm>
            </p:grpSpPr>
            <p:sp>
              <p:nvSpPr>
                <p:cNvPr id="768" name="Chord 767">
                  <a:extLst>
                    <a:ext uri="{FF2B5EF4-FFF2-40B4-BE49-F238E27FC236}">
                      <a16:creationId xmlns:a16="http://schemas.microsoft.com/office/drawing/2014/main" id="{CDA721E8-5CAB-0E32-6637-55BD95ADF055}"/>
                    </a:ext>
                  </a:extLst>
                </p:cNvPr>
                <p:cNvSpPr/>
                <p:nvPr/>
              </p:nvSpPr>
              <p:spPr>
                <a:xfrm rot="17516835">
                  <a:off x="3301289" y="4095692"/>
                  <a:ext cx="211269" cy="189762"/>
                </a:xfrm>
                <a:prstGeom prst="chord">
                  <a:avLst/>
                </a:prstGeom>
                <a:solidFill>
                  <a:sysClr val="window" lastClr="FFFFFF"/>
                </a:solidFill>
                <a:ln w="3175" cap="flat" cmpd="sng" algn="ctr">
                  <a:solidFill>
                    <a:sysClr val="windowText" lastClr="000000"/>
                  </a:solid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769" name="Chord 768">
                  <a:extLst>
                    <a:ext uri="{FF2B5EF4-FFF2-40B4-BE49-F238E27FC236}">
                      <a16:creationId xmlns:a16="http://schemas.microsoft.com/office/drawing/2014/main" id="{5793439D-F957-FD6E-701E-D0E5ABD69AD4}"/>
                    </a:ext>
                  </a:extLst>
                </p:cNvPr>
                <p:cNvSpPr/>
                <p:nvPr/>
              </p:nvSpPr>
              <p:spPr>
                <a:xfrm rot="17516835">
                  <a:off x="3322124" y="4115676"/>
                  <a:ext cx="172341" cy="154797"/>
                </a:xfrm>
                <a:prstGeom prst="chord">
                  <a:avLst/>
                </a:prstGeom>
                <a:solidFill>
                  <a:srgbClr val="4472C4"/>
                </a:solidFill>
                <a:ln w="12700" cap="flat" cmpd="sng" algn="ctr">
                  <a:solidFill>
                    <a:srgbClr val="4472C4">
                      <a:shade val="50000"/>
                    </a:srgbClr>
                  </a:solid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grpSp>
          <p:grpSp>
            <p:nvGrpSpPr>
              <p:cNvPr id="742" name="Group 741">
                <a:extLst>
                  <a:ext uri="{FF2B5EF4-FFF2-40B4-BE49-F238E27FC236}">
                    <a16:creationId xmlns:a16="http://schemas.microsoft.com/office/drawing/2014/main" id="{17D965C4-1A61-1508-23E6-A526B365B52F}"/>
                  </a:ext>
                </a:extLst>
              </p:cNvPr>
              <p:cNvGrpSpPr/>
              <p:nvPr/>
            </p:nvGrpSpPr>
            <p:grpSpPr>
              <a:xfrm>
                <a:off x="1517109" y="4897738"/>
                <a:ext cx="189762" cy="211269"/>
                <a:chOff x="3312043" y="4084938"/>
                <a:chExt cx="189762" cy="211269"/>
              </a:xfrm>
            </p:grpSpPr>
            <p:sp>
              <p:nvSpPr>
                <p:cNvPr id="766" name="Chord 765">
                  <a:extLst>
                    <a:ext uri="{FF2B5EF4-FFF2-40B4-BE49-F238E27FC236}">
                      <a16:creationId xmlns:a16="http://schemas.microsoft.com/office/drawing/2014/main" id="{FAEE148F-196A-6965-42C5-8940496F4FC3}"/>
                    </a:ext>
                  </a:extLst>
                </p:cNvPr>
                <p:cNvSpPr/>
                <p:nvPr/>
              </p:nvSpPr>
              <p:spPr>
                <a:xfrm rot="17516835">
                  <a:off x="3301289" y="4095692"/>
                  <a:ext cx="211269" cy="189762"/>
                </a:xfrm>
                <a:prstGeom prst="chord">
                  <a:avLst/>
                </a:prstGeom>
                <a:solidFill>
                  <a:sysClr val="window" lastClr="FFFFFF"/>
                </a:solidFill>
                <a:ln w="3175" cap="flat" cmpd="sng" algn="ctr">
                  <a:solidFill>
                    <a:sysClr val="windowText" lastClr="000000"/>
                  </a:solid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767" name="Chord 766">
                  <a:extLst>
                    <a:ext uri="{FF2B5EF4-FFF2-40B4-BE49-F238E27FC236}">
                      <a16:creationId xmlns:a16="http://schemas.microsoft.com/office/drawing/2014/main" id="{8C008218-A5E2-649F-DC88-B624E854A8A7}"/>
                    </a:ext>
                  </a:extLst>
                </p:cNvPr>
                <p:cNvSpPr/>
                <p:nvPr/>
              </p:nvSpPr>
              <p:spPr>
                <a:xfrm rot="17516835">
                  <a:off x="3322124" y="4115676"/>
                  <a:ext cx="172341" cy="154797"/>
                </a:xfrm>
                <a:prstGeom prst="chord">
                  <a:avLst/>
                </a:prstGeom>
                <a:solidFill>
                  <a:srgbClr val="4472C4"/>
                </a:solidFill>
                <a:ln w="12700" cap="flat" cmpd="sng" algn="ctr">
                  <a:solidFill>
                    <a:srgbClr val="4472C4">
                      <a:shade val="50000"/>
                    </a:srgbClr>
                  </a:solid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grpSp>
          <p:sp>
            <p:nvSpPr>
              <p:cNvPr id="743" name="Rectangle: Single Corner Snipped 742">
                <a:extLst>
                  <a:ext uri="{FF2B5EF4-FFF2-40B4-BE49-F238E27FC236}">
                    <a16:creationId xmlns:a16="http://schemas.microsoft.com/office/drawing/2014/main" id="{C849AE2D-C2B3-EAD5-2DBF-F9D2D29876B4}"/>
                  </a:ext>
                </a:extLst>
              </p:cNvPr>
              <p:cNvSpPr/>
              <p:nvPr/>
            </p:nvSpPr>
            <p:spPr>
              <a:xfrm flipH="1">
                <a:off x="1504250" y="3702511"/>
                <a:ext cx="484764" cy="643635"/>
              </a:xfrm>
              <a:prstGeom prst="snip1Rect">
                <a:avLst/>
              </a:prstGeom>
              <a:solidFill>
                <a:srgbClr val="EA0000"/>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744" name="Oval 743">
                <a:extLst>
                  <a:ext uri="{FF2B5EF4-FFF2-40B4-BE49-F238E27FC236}">
                    <a16:creationId xmlns:a16="http://schemas.microsoft.com/office/drawing/2014/main" id="{B59BF42F-587D-2617-44D6-3183EE30C475}"/>
                  </a:ext>
                </a:extLst>
              </p:cNvPr>
              <p:cNvSpPr/>
              <p:nvPr/>
            </p:nvSpPr>
            <p:spPr>
              <a:xfrm>
                <a:off x="1382201" y="3184590"/>
                <a:ext cx="106014" cy="214726"/>
              </a:xfrm>
              <a:prstGeom prst="ellipse">
                <a:avLst/>
              </a:prstGeom>
              <a:solidFill>
                <a:srgbClr val="EACC82"/>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dirty="0">
                  <a:solidFill>
                    <a:prstClr val="white"/>
                  </a:solidFill>
                  <a:latin typeface="Calibri" panose="020F0502020204030204"/>
                </a:endParaRPr>
              </a:p>
            </p:txBody>
          </p:sp>
          <p:sp>
            <p:nvSpPr>
              <p:cNvPr id="745" name="Oval 744">
                <a:extLst>
                  <a:ext uri="{FF2B5EF4-FFF2-40B4-BE49-F238E27FC236}">
                    <a16:creationId xmlns:a16="http://schemas.microsoft.com/office/drawing/2014/main" id="{062DE7A7-9F10-CAE6-E06A-6AE33F4DE050}"/>
                  </a:ext>
                </a:extLst>
              </p:cNvPr>
              <p:cNvSpPr/>
              <p:nvPr/>
            </p:nvSpPr>
            <p:spPr>
              <a:xfrm>
                <a:off x="2043151" y="3177964"/>
                <a:ext cx="106014" cy="214726"/>
              </a:xfrm>
              <a:prstGeom prst="ellipse">
                <a:avLst/>
              </a:prstGeom>
              <a:solidFill>
                <a:srgbClr val="EACC82"/>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746" name="Flowchart: Off-page Connector 745">
                <a:extLst>
                  <a:ext uri="{FF2B5EF4-FFF2-40B4-BE49-F238E27FC236}">
                    <a16:creationId xmlns:a16="http://schemas.microsoft.com/office/drawing/2014/main" id="{9CB51971-9485-F839-BABA-AD13950D39A6}"/>
                  </a:ext>
                </a:extLst>
              </p:cNvPr>
              <p:cNvSpPr/>
              <p:nvPr/>
            </p:nvSpPr>
            <p:spPr>
              <a:xfrm>
                <a:off x="1672088" y="3551094"/>
                <a:ext cx="190502" cy="228600"/>
              </a:xfrm>
              <a:prstGeom prst="flowChartOffpageConnector">
                <a:avLst/>
              </a:prstGeom>
              <a:solidFill>
                <a:srgbClr val="EACC82"/>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747" name="Oval 746">
                <a:extLst>
                  <a:ext uri="{FF2B5EF4-FFF2-40B4-BE49-F238E27FC236}">
                    <a16:creationId xmlns:a16="http://schemas.microsoft.com/office/drawing/2014/main" id="{7ACFE91A-833E-28FA-F0C5-CFD70090E272}"/>
                  </a:ext>
                </a:extLst>
              </p:cNvPr>
              <p:cNvSpPr/>
              <p:nvPr/>
            </p:nvSpPr>
            <p:spPr>
              <a:xfrm>
                <a:off x="1428582" y="2865294"/>
                <a:ext cx="662608" cy="762000"/>
              </a:xfrm>
              <a:prstGeom prst="ellipse">
                <a:avLst/>
              </a:prstGeom>
              <a:solidFill>
                <a:srgbClr val="EED69D"/>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748" name="Flowchart: Terminator 747">
                <a:extLst>
                  <a:ext uri="{FF2B5EF4-FFF2-40B4-BE49-F238E27FC236}">
                    <a16:creationId xmlns:a16="http://schemas.microsoft.com/office/drawing/2014/main" id="{B28A193D-E915-9DCB-AA82-527403A1D3EB}"/>
                  </a:ext>
                </a:extLst>
              </p:cNvPr>
              <p:cNvSpPr/>
              <p:nvPr/>
            </p:nvSpPr>
            <p:spPr>
              <a:xfrm>
                <a:off x="1372610" y="3931350"/>
                <a:ext cx="129447" cy="372629"/>
              </a:xfrm>
              <a:prstGeom prst="flowChartTerminator">
                <a:avLst/>
              </a:prstGeom>
              <a:solidFill>
                <a:srgbClr val="EACC82"/>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749" name="Flowchart: Terminator 748">
                <a:extLst>
                  <a:ext uri="{FF2B5EF4-FFF2-40B4-BE49-F238E27FC236}">
                    <a16:creationId xmlns:a16="http://schemas.microsoft.com/office/drawing/2014/main" id="{4C74006E-5611-09B1-C9AE-A1540C8E806C}"/>
                  </a:ext>
                </a:extLst>
              </p:cNvPr>
              <p:cNvSpPr/>
              <p:nvPr/>
            </p:nvSpPr>
            <p:spPr>
              <a:xfrm rot="21089715">
                <a:off x="1989711" y="3926484"/>
                <a:ext cx="106880" cy="371635"/>
              </a:xfrm>
              <a:prstGeom prst="flowChartTerminator">
                <a:avLst/>
              </a:prstGeom>
              <a:solidFill>
                <a:srgbClr val="EACC82"/>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750" name="Flowchart: Delay 749">
                <a:extLst>
                  <a:ext uri="{FF2B5EF4-FFF2-40B4-BE49-F238E27FC236}">
                    <a16:creationId xmlns:a16="http://schemas.microsoft.com/office/drawing/2014/main" id="{1F630E1F-6E79-5270-A167-97091BE90E07}"/>
                  </a:ext>
                </a:extLst>
              </p:cNvPr>
              <p:cNvSpPr/>
              <p:nvPr/>
            </p:nvSpPr>
            <p:spPr>
              <a:xfrm rot="1119198" flipH="1">
                <a:off x="1388803" y="3683875"/>
                <a:ext cx="183873" cy="344160"/>
              </a:xfrm>
              <a:prstGeom prst="flowChartDelay">
                <a:avLst/>
              </a:prstGeom>
              <a:solidFill>
                <a:srgbClr val="EA0000"/>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751" name="Moon 750">
                <a:extLst>
                  <a:ext uri="{FF2B5EF4-FFF2-40B4-BE49-F238E27FC236}">
                    <a16:creationId xmlns:a16="http://schemas.microsoft.com/office/drawing/2014/main" id="{609DC3F8-FB1B-A565-FDCB-51B92606B594}"/>
                  </a:ext>
                </a:extLst>
              </p:cNvPr>
              <p:cNvSpPr/>
              <p:nvPr/>
            </p:nvSpPr>
            <p:spPr>
              <a:xfrm rot="5400000">
                <a:off x="1536566" y="2623426"/>
                <a:ext cx="446639" cy="680666"/>
              </a:xfrm>
              <a:prstGeom prst="moon">
                <a:avLst>
                  <a:gd name="adj" fmla="val 65258"/>
                </a:avLst>
              </a:prstGeom>
              <a:pattFill prst="openDmnd">
                <a:fgClr>
                  <a:sysClr val="windowText" lastClr="000000"/>
                </a:fgClr>
                <a:bgClr>
                  <a:sysClr val="window" lastClr="FFFFFF"/>
                </a:bgClr>
              </a:pattFill>
              <a:ln w="3175" cap="flat" cmpd="sng" algn="ctr">
                <a:solidFill>
                  <a:sysClr val="windowText" lastClr="000000"/>
                </a:solid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752" name="Moon 751">
                <a:extLst>
                  <a:ext uri="{FF2B5EF4-FFF2-40B4-BE49-F238E27FC236}">
                    <a16:creationId xmlns:a16="http://schemas.microsoft.com/office/drawing/2014/main" id="{EEF19B05-6254-4AC2-0240-18720FC5F67D}"/>
                  </a:ext>
                </a:extLst>
              </p:cNvPr>
              <p:cNvSpPr/>
              <p:nvPr/>
            </p:nvSpPr>
            <p:spPr>
              <a:xfrm rot="5400000">
                <a:off x="1600035" y="2693841"/>
                <a:ext cx="321155" cy="664062"/>
              </a:xfrm>
              <a:prstGeom prst="moon">
                <a:avLst>
                  <a:gd name="adj" fmla="val 52142"/>
                </a:avLst>
              </a:prstGeom>
              <a:pattFill prst="dotDmnd">
                <a:fgClr>
                  <a:sysClr val="windowText" lastClr="000000"/>
                </a:fgClr>
                <a:bgClr>
                  <a:srgbClr val="C28446"/>
                </a:bgClr>
              </a:pattFill>
              <a:ln w="3175"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753" name="Oval 752">
                <a:extLst>
                  <a:ext uri="{FF2B5EF4-FFF2-40B4-BE49-F238E27FC236}">
                    <a16:creationId xmlns:a16="http://schemas.microsoft.com/office/drawing/2014/main" id="{F5FECA86-9BCA-90FD-0EA6-BB9128F72930}"/>
                  </a:ext>
                </a:extLst>
              </p:cNvPr>
              <p:cNvSpPr/>
              <p:nvPr/>
            </p:nvSpPr>
            <p:spPr>
              <a:xfrm>
                <a:off x="1634055" y="2783031"/>
                <a:ext cx="262966" cy="102267"/>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dirty="0">
                  <a:solidFill>
                    <a:prstClr val="white"/>
                  </a:solidFill>
                  <a:latin typeface="Calibri" panose="020F0502020204030204"/>
                </a:endParaRPr>
              </a:p>
            </p:txBody>
          </p:sp>
          <p:sp>
            <p:nvSpPr>
              <p:cNvPr id="754" name="Flowchart: Delay 753">
                <a:extLst>
                  <a:ext uri="{FF2B5EF4-FFF2-40B4-BE49-F238E27FC236}">
                    <a16:creationId xmlns:a16="http://schemas.microsoft.com/office/drawing/2014/main" id="{7C7CA919-4077-6124-3542-3DAA75E23013}"/>
                  </a:ext>
                </a:extLst>
              </p:cNvPr>
              <p:cNvSpPr/>
              <p:nvPr/>
            </p:nvSpPr>
            <p:spPr>
              <a:xfrm rot="20480802">
                <a:off x="1914583" y="3676255"/>
                <a:ext cx="183873" cy="344160"/>
              </a:xfrm>
              <a:prstGeom prst="flowChartDelay">
                <a:avLst/>
              </a:prstGeom>
              <a:solidFill>
                <a:srgbClr val="EA0000"/>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755" name="Right Triangle 754">
                <a:extLst>
                  <a:ext uri="{FF2B5EF4-FFF2-40B4-BE49-F238E27FC236}">
                    <a16:creationId xmlns:a16="http://schemas.microsoft.com/office/drawing/2014/main" id="{7BE41777-9732-1853-2843-94A53F36331D}"/>
                  </a:ext>
                </a:extLst>
              </p:cNvPr>
              <p:cNvSpPr/>
              <p:nvPr/>
            </p:nvSpPr>
            <p:spPr>
              <a:xfrm rot="8699319">
                <a:off x="1578912" y="3681456"/>
                <a:ext cx="142284" cy="152852"/>
              </a:xfrm>
              <a:prstGeom prst="rtTriangle">
                <a:avLst/>
              </a:prstGeom>
              <a:solidFill>
                <a:srgbClr val="EA0000"/>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756" name="Right Triangle 755">
                <a:extLst>
                  <a:ext uri="{FF2B5EF4-FFF2-40B4-BE49-F238E27FC236}">
                    <a16:creationId xmlns:a16="http://schemas.microsoft.com/office/drawing/2014/main" id="{4D5B2C23-C6EB-6EFF-8A2C-C404352819BC}"/>
                  </a:ext>
                </a:extLst>
              </p:cNvPr>
              <p:cNvSpPr/>
              <p:nvPr/>
            </p:nvSpPr>
            <p:spPr>
              <a:xfrm rot="12900681" flipH="1">
                <a:off x="1817947" y="3681456"/>
                <a:ext cx="142284" cy="152852"/>
              </a:xfrm>
              <a:prstGeom prst="rtTriangle">
                <a:avLst/>
              </a:prstGeom>
              <a:solidFill>
                <a:srgbClr val="EA0000"/>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dirty="0">
                  <a:solidFill>
                    <a:prstClr val="white"/>
                  </a:solidFill>
                  <a:latin typeface="Calibri" panose="020F0502020204030204"/>
                </a:endParaRPr>
              </a:p>
            </p:txBody>
          </p:sp>
          <p:sp>
            <p:nvSpPr>
              <p:cNvPr id="757" name="Flowchart: Manual Operation 26">
                <a:extLst>
                  <a:ext uri="{FF2B5EF4-FFF2-40B4-BE49-F238E27FC236}">
                    <a16:creationId xmlns:a16="http://schemas.microsoft.com/office/drawing/2014/main" id="{FCE0B9E8-D111-3E10-2CB8-6DAFF4A15A42}"/>
                  </a:ext>
                </a:extLst>
              </p:cNvPr>
              <p:cNvSpPr/>
              <p:nvPr/>
            </p:nvSpPr>
            <p:spPr>
              <a:xfrm rot="230863" flipV="1">
                <a:off x="1514054" y="4341435"/>
                <a:ext cx="238117" cy="65555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ysClr val="windowText" lastClr="000000"/>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758" name="Flowchart: Manual Operation 26">
                <a:extLst>
                  <a:ext uri="{FF2B5EF4-FFF2-40B4-BE49-F238E27FC236}">
                    <a16:creationId xmlns:a16="http://schemas.microsoft.com/office/drawing/2014/main" id="{1616CA9C-7643-F4D3-B4C8-DC5ED17F8571}"/>
                  </a:ext>
                </a:extLst>
              </p:cNvPr>
              <p:cNvSpPr/>
              <p:nvPr/>
            </p:nvSpPr>
            <p:spPr>
              <a:xfrm rot="21326916" flipV="1">
                <a:off x="1759885" y="4338525"/>
                <a:ext cx="238117" cy="65555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ysClr val="windowText" lastClr="000000"/>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759" name="Flowchart: Terminator 758">
                <a:extLst>
                  <a:ext uri="{FF2B5EF4-FFF2-40B4-BE49-F238E27FC236}">
                    <a16:creationId xmlns:a16="http://schemas.microsoft.com/office/drawing/2014/main" id="{C0EB604F-6B9D-4F6A-EECD-365B04F3B37D}"/>
                  </a:ext>
                </a:extLst>
              </p:cNvPr>
              <p:cNvSpPr/>
              <p:nvPr/>
            </p:nvSpPr>
            <p:spPr>
              <a:xfrm rot="2262586">
                <a:off x="1982451" y="4250787"/>
                <a:ext cx="81137" cy="190719"/>
              </a:xfrm>
              <a:prstGeom prst="flowChartTerminator">
                <a:avLst/>
              </a:prstGeom>
              <a:solidFill>
                <a:srgbClr val="EACC82"/>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760" name="Flowchart: Terminator 759">
                <a:extLst>
                  <a:ext uri="{FF2B5EF4-FFF2-40B4-BE49-F238E27FC236}">
                    <a16:creationId xmlns:a16="http://schemas.microsoft.com/office/drawing/2014/main" id="{8C0A1BBB-1233-D060-CAEC-77538B27C2B5}"/>
                  </a:ext>
                </a:extLst>
              </p:cNvPr>
              <p:cNvSpPr/>
              <p:nvPr/>
            </p:nvSpPr>
            <p:spPr>
              <a:xfrm rot="19337414" flipH="1">
                <a:off x="1444968" y="4247947"/>
                <a:ext cx="81137" cy="217929"/>
              </a:xfrm>
              <a:prstGeom prst="flowChartTerminator">
                <a:avLst/>
              </a:prstGeom>
              <a:solidFill>
                <a:srgbClr val="EACC82"/>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761" name="Flowchart: Connector 760">
                <a:extLst>
                  <a:ext uri="{FF2B5EF4-FFF2-40B4-BE49-F238E27FC236}">
                    <a16:creationId xmlns:a16="http://schemas.microsoft.com/office/drawing/2014/main" id="{FDDA99AA-2F29-5626-6A38-69402368D21B}"/>
                  </a:ext>
                </a:extLst>
              </p:cNvPr>
              <p:cNvSpPr/>
              <p:nvPr/>
            </p:nvSpPr>
            <p:spPr>
              <a:xfrm>
                <a:off x="1737752" y="3813418"/>
                <a:ext cx="45719" cy="45719"/>
              </a:xfrm>
              <a:prstGeom prst="flowChartConnector">
                <a:avLst/>
              </a:prstGeom>
              <a:solidFill>
                <a:sysClr val="windowText" lastClr="000000"/>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762" name="Flowchart: Connector 761">
                <a:extLst>
                  <a:ext uri="{FF2B5EF4-FFF2-40B4-BE49-F238E27FC236}">
                    <a16:creationId xmlns:a16="http://schemas.microsoft.com/office/drawing/2014/main" id="{AB16AD0A-F67A-C6ED-ADAA-7DACC0CF77F7}"/>
                  </a:ext>
                </a:extLst>
              </p:cNvPr>
              <p:cNvSpPr/>
              <p:nvPr/>
            </p:nvSpPr>
            <p:spPr>
              <a:xfrm>
                <a:off x="1737752" y="3879642"/>
                <a:ext cx="45719" cy="45719"/>
              </a:xfrm>
              <a:prstGeom prst="flowChartConnector">
                <a:avLst/>
              </a:prstGeom>
              <a:solidFill>
                <a:sysClr val="windowText" lastClr="000000"/>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grpSp>
            <p:nvGrpSpPr>
              <p:cNvPr id="763" name="Group 762">
                <a:extLst>
                  <a:ext uri="{FF2B5EF4-FFF2-40B4-BE49-F238E27FC236}">
                    <a16:creationId xmlns:a16="http://schemas.microsoft.com/office/drawing/2014/main" id="{D8618A7C-A69F-6965-BCB7-BEE453AA1C52}"/>
                  </a:ext>
                </a:extLst>
              </p:cNvPr>
              <p:cNvGrpSpPr/>
              <p:nvPr/>
            </p:nvGrpSpPr>
            <p:grpSpPr>
              <a:xfrm>
                <a:off x="1824601" y="3766615"/>
                <a:ext cx="186550" cy="273856"/>
                <a:chOff x="859632" y="2338402"/>
                <a:chExt cx="571500" cy="788345"/>
              </a:xfrm>
            </p:grpSpPr>
            <p:sp>
              <p:nvSpPr>
                <p:cNvPr id="764" name="Rectangle 763">
                  <a:extLst>
                    <a:ext uri="{FF2B5EF4-FFF2-40B4-BE49-F238E27FC236}">
                      <a16:creationId xmlns:a16="http://schemas.microsoft.com/office/drawing/2014/main" id="{C9B856FF-F3CD-7008-9827-4806EBA0B769}"/>
                    </a:ext>
                  </a:extLst>
                </p:cNvPr>
                <p:cNvSpPr/>
                <p:nvPr/>
              </p:nvSpPr>
              <p:spPr>
                <a:xfrm>
                  <a:off x="977900" y="2707482"/>
                  <a:ext cx="342900" cy="85080"/>
                </a:xfrm>
                <a:prstGeom prst="rect">
                  <a:avLst/>
                </a:prstGeom>
                <a:solidFill>
                  <a:sysClr val="window" lastClr="FFFFFF"/>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pic>
              <p:nvPicPr>
                <p:cNvPr id="765" name="Picture 764">
                  <a:extLst>
                    <a:ext uri="{FF2B5EF4-FFF2-40B4-BE49-F238E27FC236}">
                      <a16:creationId xmlns:a16="http://schemas.microsoft.com/office/drawing/2014/main" id="{57D3EF39-916A-0C22-E0A7-EAA8BBA2CC5E}"/>
                    </a:ext>
                  </a:extLst>
                </p:cNvPr>
                <p:cNvPicPr>
                  <a:picLocks noChangeAspect="1"/>
                </p:cNvPicPr>
                <p:nvPr/>
              </p:nvPicPr>
              <p:blipFill>
                <a:blip r:embed="rId5" cstate="hqprint">
                  <a:extLst>
                    <a:ext uri="{28A0092B-C50C-407E-A947-70E740481C1C}">
                      <a14:useLocalDpi xmlns:a14="http://schemas.microsoft.com/office/drawing/2010/main" val="0"/>
                    </a:ext>
                  </a:extLst>
                </a:blip>
                <a:stretch>
                  <a:fillRect/>
                </a:stretch>
              </p:blipFill>
              <p:spPr>
                <a:xfrm>
                  <a:off x="859632" y="2338402"/>
                  <a:ext cx="571500" cy="788345"/>
                </a:xfrm>
                <a:prstGeom prst="rect">
                  <a:avLst/>
                </a:prstGeom>
              </p:spPr>
            </p:pic>
          </p:grpSp>
        </p:grpSp>
        <p:grpSp>
          <p:nvGrpSpPr>
            <p:cNvPr id="715" name="Group 714">
              <a:extLst>
                <a:ext uri="{FF2B5EF4-FFF2-40B4-BE49-F238E27FC236}">
                  <a16:creationId xmlns:a16="http://schemas.microsoft.com/office/drawing/2014/main" id="{517D3EE7-C865-B1BC-B2E6-D5E504B6181C}"/>
                </a:ext>
              </a:extLst>
            </p:cNvPr>
            <p:cNvGrpSpPr/>
            <p:nvPr/>
          </p:nvGrpSpPr>
          <p:grpSpPr>
            <a:xfrm rot="534989" flipH="1">
              <a:off x="-547610" y="3385856"/>
              <a:ext cx="270907" cy="174584"/>
              <a:chOff x="5136060" y="1710152"/>
              <a:chExt cx="538831" cy="347248"/>
            </a:xfrm>
          </p:grpSpPr>
          <p:sp>
            <p:nvSpPr>
              <p:cNvPr id="731" name="Oval 5">
                <a:extLst>
                  <a:ext uri="{FF2B5EF4-FFF2-40B4-BE49-F238E27FC236}">
                    <a16:creationId xmlns:a16="http://schemas.microsoft.com/office/drawing/2014/main" id="{868AD20F-EFA1-CFAF-B7BC-5C8579B51EE8}"/>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grpSp>
            <p:nvGrpSpPr>
              <p:cNvPr id="732" name="Group 731">
                <a:extLst>
                  <a:ext uri="{FF2B5EF4-FFF2-40B4-BE49-F238E27FC236}">
                    <a16:creationId xmlns:a16="http://schemas.microsoft.com/office/drawing/2014/main" id="{B3F32AC3-E649-6582-3CE5-1DB61D8131D9}"/>
                  </a:ext>
                </a:extLst>
              </p:cNvPr>
              <p:cNvGrpSpPr/>
              <p:nvPr/>
            </p:nvGrpSpPr>
            <p:grpSpPr>
              <a:xfrm rot="20545732">
                <a:off x="5242936" y="1710152"/>
                <a:ext cx="85726" cy="45719"/>
                <a:chOff x="5293988" y="1700325"/>
                <a:chExt cx="85726" cy="42639"/>
              </a:xfrm>
            </p:grpSpPr>
            <p:cxnSp>
              <p:nvCxnSpPr>
                <p:cNvPr id="738" name="Straight Connector 737">
                  <a:extLst>
                    <a:ext uri="{FF2B5EF4-FFF2-40B4-BE49-F238E27FC236}">
                      <a16:creationId xmlns:a16="http://schemas.microsoft.com/office/drawing/2014/main" id="{E7E1874C-535F-DFF2-E21F-DAB9B950C34C}"/>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739" name="Straight Connector 738">
                  <a:extLst>
                    <a:ext uri="{FF2B5EF4-FFF2-40B4-BE49-F238E27FC236}">
                      <a16:creationId xmlns:a16="http://schemas.microsoft.com/office/drawing/2014/main" id="{AA74A867-BEFB-16BC-F768-F0A9D38AFF89}"/>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740" name="Straight Connector 739">
                  <a:extLst>
                    <a:ext uri="{FF2B5EF4-FFF2-40B4-BE49-F238E27FC236}">
                      <a16:creationId xmlns:a16="http://schemas.microsoft.com/office/drawing/2014/main" id="{0B9162CB-E7A8-1789-934B-8533804C3825}"/>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733" name="Oval 4">
                <a:extLst>
                  <a:ext uri="{FF2B5EF4-FFF2-40B4-BE49-F238E27FC236}">
                    <a16:creationId xmlns:a16="http://schemas.microsoft.com/office/drawing/2014/main" id="{B101E36A-DFE0-181C-181D-98EEF54AF6DE}"/>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734" name="Oval 733">
                <a:extLst>
                  <a:ext uri="{FF2B5EF4-FFF2-40B4-BE49-F238E27FC236}">
                    <a16:creationId xmlns:a16="http://schemas.microsoft.com/office/drawing/2014/main" id="{A30FF4F2-0484-F231-6BC7-EE72F435EA84}"/>
                  </a:ext>
                </a:extLst>
              </p:cNvPr>
              <p:cNvSpPr/>
              <p:nvPr/>
            </p:nvSpPr>
            <p:spPr>
              <a:xfrm>
                <a:off x="5275412" y="1778000"/>
                <a:ext cx="279400" cy="279400"/>
              </a:xfrm>
              <a:prstGeom prst="ellipse">
                <a:avLst/>
              </a:prstGeom>
              <a:solidFill>
                <a:srgbClr val="5B9BD5">
                  <a:lumMod val="60000"/>
                  <a:lumOff val="40000"/>
                </a:srgbClr>
              </a:solidFill>
              <a:ln w="12700" cap="flat" cmpd="sng" algn="ctr">
                <a:noFill/>
                <a:prstDash val="solid"/>
                <a:miter lim="800000"/>
              </a:ln>
              <a:effectLst/>
            </p:spPr>
            <p:txBody>
              <a:bodyPr rtlCol="0" anchor="ctr"/>
              <a:lstStyle/>
              <a:p>
                <a:pPr algn="ctr" defTabSz="457200">
                  <a:defRPr/>
                </a:pPr>
                <a:endParaRPr lang="en-US" sz="1530" kern="0" dirty="0">
                  <a:solidFill>
                    <a:prstClr val="white"/>
                  </a:solidFill>
                  <a:latin typeface="Calibri" panose="020F0502020204030204"/>
                </a:endParaRPr>
              </a:p>
            </p:txBody>
          </p:sp>
          <p:sp>
            <p:nvSpPr>
              <p:cNvPr id="735" name="Oval 734">
                <a:extLst>
                  <a:ext uri="{FF2B5EF4-FFF2-40B4-BE49-F238E27FC236}">
                    <a16:creationId xmlns:a16="http://schemas.microsoft.com/office/drawing/2014/main" id="{D9E31AE4-46D3-9B9F-588A-BC9AC0B761DA}"/>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defTabSz="457200">
                  <a:defRPr/>
                </a:pPr>
                <a:endParaRPr lang="en-US" sz="1530" kern="0" dirty="0">
                  <a:solidFill>
                    <a:prstClr val="white"/>
                  </a:solidFill>
                  <a:latin typeface="Calibri" panose="020F0502020204030204"/>
                </a:endParaRPr>
              </a:p>
            </p:txBody>
          </p:sp>
          <p:sp>
            <p:nvSpPr>
              <p:cNvPr id="736" name="Oval 735">
                <a:extLst>
                  <a:ext uri="{FF2B5EF4-FFF2-40B4-BE49-F238E27FC236}">
                    <a16:creationId xmlns:a16="http://schemas.microsoft.com/office/drawing/2014/main" id="{A7C4ADFC-4397-8194-FC40-65C5BB83A940}"/>
                  </a:ext>
                </a:extLst>
              </p:cNvPr>
              <p:cNvSpPr/>
              <p:nvPr/>
            </p:nvSpPr>
            <p:spPr>
              <a:xfrm>
                <a:off x="5404868" y="1846412"/>
                <a:ext cx="127000" cy="127000"/>
              </a:xfrm>
              <a:prstGeom prst="ellipse">
                <a:avLst/>
              </a:prstGeom>
              <a:solidFill>
                <a:srgbClr val="44546A">
                  <a:lumMod val="20000"/>
                  <a:lumOff val="80000"/>
                </a:srgbClr>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737" name="Oval 736">
                <a:extLst>
                  <a:ext uri="{FF2B5EF4-FFF2-40B4-BE49-F238E27FC236}">
                    <a16:creationId xmlns:a16="http://schemas.microsoft.com/office/drawing/2014/main" id="{41265E65-2995-E87B-7FDA-82387804480E}"/>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grpSp>
        <p:grpSp>
          <p:nvGrpSpPr>
            <p:cNvPr id="716" name="Group 715">
              <a:extLst>
                <a:ext uri="{FF2B5EF4-FFF2-40B4-BE49-F238E27FC236}">
                  <a16:creationId xmlns:a16="http://schemas.microsoft.com/office/drawing/2014/main" id="{E339B730-93B0-4839-1ADB-9943B1C32E7D}"/>
                </a:ext>
              </a:extLst>
            </p:cNvPr>
            <p:cNvGrpSpPr/>
            <p:nvPr/>
          </p:nvGrpSpPr>
          <p:grpSpPr>
            <a:xfrm>
              <a:off x="-729434" y="3707408"/>
              <a:ext cx="271444" cy="192625"/>
              <a:chOff x="2751023" y="2876401"/>
              <a:chExt cx="306685" cy="217634"/>
            </a:xfrm>
          </p:grpSpPr>
          <p:sp>
            <p:nvSpPr>
              <p:cNvPr id="729" name="Chord 14349">
                <a:extLst>
                  <a:ext uri="{FF2B5EF4-FFF2-40B4-BE49-F238E27FC236}">
                    <a16:creationId xmlns:a16="http://schemas.microsoft.com/office/drawing/2014/main" id="{3977D801-B3BE-970E-77E1-75094F2B1345}"/>
                  </a:ext>
                </a:extLst>
              </p:cNvPr>
              <p:cNvSpPr/>
              <p:nvPr/>
            </p:nvSpPr>
            <p:spPr>
              <a:xfrm rot="19648850">
                <a:off x="2751398" y="2876401"/>
                <a:ext cx="306310" cy="217634"/>
              </a:xfrm>
              <a:custGeom>
                <a:avLst/>
                <a:gdLst>
                  <a:gd name="connsiteX0" fmla="*/ 278593 w 328789"/>
                  <a:gd name="connsiteY0" fmla="*/ 272954 h 317511"/>
                  <a:gd name="connsiteX1" fmla="*/ 87132 w 328789"/>
                  <a:gd name="connsiteY1" fmla="*/ 298886 h 317511"/>
                  <a:gd name="connsiteX2" fmla="*/ 4328 w 328789"/>
                  <a:gd name="connsiteY2" fmla="*/ 122563 h 317511"/>
                  <a:gd name="connsiteX3" fmla="*/ 278593 w 328789"/>
                  <a:gd name="connsiteY3" fmla="*/ 272954 h 317511"/>
                  <a:gd name="connsiteX0" fmla="*/ 296447 w 296447"/>
                  <a:gd name="connsiteY0" fmla="*/ 173784 h 218344"/>
                  <a:gd name="connsiteX1" fmla="*/ 104986 w 296447"/>
                  <a:gd name="connsiteY1" fmla="*/ 199716 h 218344"/>
                  <a:gd name="connsiteX2" fmla="*/ 3208 w 296447"/>
                  <a:gd name="connsiteY2" fmla="*/ 0 h 218344"/>
                  <a:gd name="connsiteX3" fmla="*/ 296447 w 296447"/>
                  <a:gd name="connsiteY3" fmla="*/ 173784 h 218344"/>
                  <a:gd name="connsiteX0" fmla="*/ 301190 w 301190"/>
                  <a:gd name="connsiteY0" fmla="*/ 179631 h 220442"/>
                  <a:gd name="connsiteX1" fmla="*/ 104986 w 301190"/>
                  <a:gd name="connsiteY1" fmla="*/ 199716 h 220442"/>
                  <a:gd name="connsiteX2" fmla="*/ 3208 w 301190"/>
                  <a:gd name="connsiteY2" fmla="*/ 0 h 220442"/>
                  <a:gd name="connsiteX3" fmla="*/ 301190 w 301190"/>
                  <a:gd name="connsiteY3" fmla="*/ 179631 h 220442"/>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Lst>
                <a:ahLst/>
                <a:cxnLst>
                  <a:cxn ang="0">
                    <a:pos x="connsiteX0" y="connsiteY0"/>
                  </a:cxn>
                  <a:cxn ang="0">
                    <a:pos x="connsiteX1" y="connsiteY1"/>
                  </a:cxn>
                  <a:cxn ang="0">
                    <a:pos x="connsiteX2" y="connsiteY2"/>
                  </a:cxn>
                  <a:cxn ang="0">
                    <a:pos x="connsiteX3" y="connsiteY3"/>
                  </a:cxn>
                </a:cxnLst>
                <a:rect l="l" t="t" r="r" b="b"/>
                <a:pathLst>
                  <a:path w="306310" h="217634">
                    <a:moveTo>
                      <a:pt x="306310" y="171599"/>
                    </a:moveTo>
                    <a:cubicBezTo>
                      <a:pt x="255054" y="219399"/>
                      <a:pt x="167882" y="232055"/>
                      <a:pt x="104986" y="199716"/>
                    </a:cubicBezTo>
                    <a:cubicBezTo>
                      <a:pt x="39173" y="165876"/>
                      <a:pt x="-13790" y="70108"/>
                      <a:pt x="3208" y="0"/>
                    </a:cubicBezTo>
                    <a:cubicBezTo>
                      <a:pt x="84012" y="80074"/>
                      <a:pt x="202814" y="144835"/>
                      <a:pt x="306310" y="171599"/>
                    </a:cubicBezTo>
                    <a:close/>
                  </a:path>
                </a:pathLst>
              </a:custGeom>
              <a:solidFill>
                <a:srgbClr val="EA5916"/>
              </a:solidFill>
              <a:ln w="12700" cap="flat" cmpd="sng" algn="ctr">
                <a:noFill/>
                <a:prstDash val="solid"/>
                <a:miter lim="800000"/>
              </a:ln>
              <a:effectLst/>
            </p:spPr>
            <p:txBody>
              <a:bodyPr rtlCol="0" anchor="ctr"/>
              <a:lstStyle/>
              <a:p>
                <a:pPr algn="ctr" defTabSz="457200">
                  <a:defRPr/>
                </a:pPr>
                <a:endParaRPr lang="en-US" sz="1530" kern="0" dirty="0">
                  <a:solidFill>
                    <a:prstClr val="white"/>
                  </a:solidFill>
                  <a:latin typeface="Calibri" panose="020F0502020204030204"/>
                </a:endParaRPr>
              </a:p>
            </p:txBody>
          </p:sp>
          <p:sp>
            <p:nvSpPr>
              <p:cNvPr id="730" name="Chord 14349">
                <a:extLst>
                  <a:ext uri="{FF2B5EF4-FFF2-40B4-BE49-F238E27FC236}">
                    <a16:creationId xmlns:a16="http://schemas.microsoft.com/office/drawing/2014/main" id="{79430DC9-980D-6BD5-ECF2-3B6F51CBB8D2}"/>
                  </a:ext>
                </a:extLst>
              </p:cNvPr>
              <p:cNvSpPr/>
              <p:nvPr/>
            </p:nvSpPr>
            <p:spPr>
              <a:xfrm rot="19648850">
                <a:off x="2751023" y="2881434"/>
                <a:ext cx="295138" cy="178221"/>
              </a:xfrm>
              <a:custGeom>
                <a:avLst/>
                <a:gdLst>
                  <a:gd name="connsiteX0" fmla="*/ 278593 w 328789"/>
                  <a:gd name="connsiteY0" fmla="*/ 272954 h 317511"/>
                  <a:gd name="connsiteX1" fmla="*/ 87132 w 328789"/>
                  <a:gd name="connsiteY1" fmla="*/ 298886 h 317511"/>
                  <a:gd name="connsiteX2" fmla="*/ 4328 w 328789"/>
                  <a:gd name="connsiteY2" fmla="*/ 122563 h 317511"/>
                  <a:gd name="connsiteX3" fmla="*/ 278593 w 328789"/>
                  <a:gd name="connsiteY3" fmla="*/ 272954 h 317511"/>
                  <a:gd name="connsiteX0" fmla="*/ 296447 w 296447"/>
                  <a:gd name="connsiteY0" fmla="*/ 173784 h 218344"/>
                  <a:gd name="connsiteX1" fmla="*/ 104986 w 296447"/>
                  <a:gd name="connsiteY1" fmla="*/ 199716 h 218344"/>
                  <a:gd name="connsiteX2" fmla="*/ 3208 w 296447"/>
                  <a:gd name="connsiteY2" fmla="*/ 0 h 218344"/>
                  <a:gd name="connsiteX3" fmla="*/ 296447 w 296447"/>
                  <a:gd name="connsiteY3" fmla="*/ 173784 h 218344"/>
                  <a:gd name="connsiteX0" fmla="*/ 301190 w 301190"/>
                  <a:gd name="connsiteY0" fmla="*/ 179631 h 220442"/>
                  <a:gd name="connsiteX1" fmla="*/ 104986 w 301190"/>
                  <a:gd name="connsiteY1" fmla="*/ 199716 h 220442"/>
                  <a:gd name="connsiteX2" fmla="*/ 3208 w 301190"/>
                  <a:gd name="connsiteY2" fmla="*/ 0 h 220442"/>
                  <a:gd name="connsiteX3" fmla="*/ 301190 w 301190"/>
                  <a:gd name="connsiteY3" fmla="*/ 179631 h 220442"/>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83370 w 383370"/>
                  <a:gd name="connsiteY0" fmla="*/ 272262 h 318297"/>
                  <a:gd name="connsiteX1" fmla="*/ 182046 w 383370"/>
                  <a:gd name="connsiteY1" fmla="*/ 300379 h 318297"/>
                  <a:gd name="connsiteX2" fmla="*/ 1499 w 383370"/>
                  <a:gd name="connsiteY2" fmla="*/ 0 h 318297"/>
                  <a:gd name="connsiteX3" fmla="*/ 383370 w 383370"/>
                  <a:gd name="connsiteY3" fmla="*/ 272262 h 318297"/>
                  <a:gd name="connsiteX0" fmla="*/ 415201 w 415201"/>
                  <a:gd name="connsiteY0" fmla="*/ 287430 h 324084"/>
                  <a:gd name="connsiteX1" fmla="*/ 182046 w 415201"/>
                  <a:gd name="connsiteY1" fmla="*/ 300379 h 324084"/>
                  <a:gd name="connsiteX2" fmla="*/ 1499 w 415201"/>
                  <a:gd name="connsiteY2" fmla="*/ 0 h 324084"/>
                  <a:gd name="connsiteX3" fmla="*/ 415201 w 415201"/>
                  <a:gd name="connsiteY3" fmla="*/ 287430 h 324084"/>
                  <a:gd name="connsiteX0" fmla="*/ 414994 w 414994"/>
                  <a:gd name="connsiteY0" fmla="*/ 287430 h 307686"/>
                  <a:gd name="connsiteX1" fmla="*/ 205240 w 414994"/>
                  <a:gd name="connsiteY1" fmla="*/ 255313 h 307686"/>
                  <a:gd name="connsiteX2" fmla="*/ 1292 w 414994"/>
                  <a:gd name="connsiteY2" fmla="*/ 0 h 307686"/>
                  <a:gd name="connsiteX3" fmla="*/ 414994 w 414994"/>
                  <a:gd name="connsiteY3" fmla="*/ 287430 h 307686"/>
                </a:gdLst>
                <a:ahLst/>
                <a:cxnLst>
                  <a:cxn ang="0">
                    <a:pos x="connsiteX0" y="connsiteY0"/>
                  </a:cxn>
                  <a:cxn ang="0">
                    <a:pos x="connsiteX1" y="connsiteY1"/>
                  </a:cxn>
                  <a:cxn ang="0">
                    <a:pos x="connsiteX2" y="connsiteY2"/>
                  </a:cxn>
                  <a:cxn ang="0">
                    <a:pos x="connsiteX3" y="connsiteY3"/>
                  </a:cxn>
                </a:cxnLst>
                <a:rect l="l" t="t" r="r" b="b"/>
                <a:pathLst>
                  <a:path w="414994" h="307686">
                    <a:moveTo>
                      <a:pt x="414994" y="287430"/>
                    </a:moveTo>
                    <a:cubicBezTo>
                      <a:pt x="363738" y="335230"/>
                      <a:pt x="268136" y="287652"/>
                      <a:pt x="205240" y="255313"/>
                    </a:cubicBezTo>
                    <a:cubicBezTo>
                      <a:pt x="139427" y="221473"/>
                      <a:pt x="-15706" y="70108"/>
                      <a:pt x="1292" y="0"/>
                    </a:cubicBezTo>
                    <a:cubicBezTo>
                      <a:pt x="82096" y="80074"/>
                      <a:pt x="311498" y="260666"/>
                      <a:pt x="414994" y="287430"/>
                    </a:cubicBezTo>
                    <a:close/>
                  </a:path>
                </a:pathLst>
              </a:custGeom>
              <a:solidFill>
                <a:srgbClr val="FFF8F6"/>
              </a:solidFill>
              <a:ln w="12700" cap="flat" cmpd="sng" algn="ctr">
                <a:noFill/>
                <a:prstDash val="solid"/>
                <a:miter lim="800000"/>
              </a:ln>
              <a:effectLst/>
            </p:spPr>
            <p:txBody>
              <a:bodyPr rtlCol="0" anchor="ctr"/>
              <a:lstStyle/>
              <a:p>
                <a:pPr algn="ctr" defTabSz="457200">
                  <a:defRPr/>
                </a:pPr>
                <a:endParaRPr lang="en-US" sz="1530" kern="0" dirty="0">
                  <a:solidFill>
                    <a:prstClr val="white"/>
                  </a:solidFill>
                  <a:latin typeface="Calibri" panose="020F0502020204030204"/>
                </a:endParaRPr>
              </a:p>
            </p:txBody>
          </p:sp>
        </p:grpSp>
        <p:sp>
          <p:nvSpPr>
            <p:cNvPr id="717" name="Freeform: Shape 716">
              <a:extLst>
                <a:ext uri="{FF2B5EF4-FFF2-40B4-BE49-F238E27FC236}">
                  <a16:creationId xmlns:a16="http://schemas.microsoft.com/office/drawing/2014/main" id="{E46A4BBB-BD48-0F2F-9FAE-2BB8035A984F}"/>
                </a:ext>
              </a:extLst>
            </p:cNvPr>
            <p:cNvSpPr/>
            <p:nvPr/>
          </p:nvSpPr>
          <p:spPr>
            <a:xfrm>
              <a:off x="-661057" y="3637246"/>
              <a:ext cx="88652" cy="76750"/>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grpSp>
          <p:nvGrpSpPr>
            <p:cNvPr id="718" name="Group 717">
              <a:extLst>
                <a:ext uri="{FF2B5EF4-FFF2-40B4-BE49-F238E27FC236}">
                  <a16:creationId xmlns:a16="http://schemas.microsoft.com/office/drawing/2014/main" id="{C63F615B-C7B5-313C-3E45-59F83942F824}"/>
                </a:ext>
              </a:extLst>
            </p:cNvPr>
            <p:cNvGrpSpPr/>
            <p:nvPr/>
          </p:nvGrpSpPr>
          <p:grpSpPr>
            <a:xfrm rot="21065011">
              <a:off x="-924659" y="3382473"/>
              <a:ext cx="270907" cy="174584"/>
              <a:chOff x="5136060" y="1710152"/>
              <a:chExt cx="538831" cy="347248"/>
            </a:xfrm>
          </p:grpSpPr>
          <p:sp>
            <p:nvSpPr>
              <p:cNvPr id="719" name="Oval 5">
                <a:extLst>
                  <a:ext uri="{FF2B5EF4-FFF2-40B4-BE49-F238E27FC236}">
                    <a16:creationId xmlns:a16="http://schemas.microsoft.com/office/drawing/2014/main" id="{D2BE93AC-DE03-CFA3-542F-B4A11FBD863B}"/>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grpSp>
            <p:nvGrpSpPr>
              <p:cNvPr id="720" name="Group 719">
                <a:extLst>
                  <a:ext uri="{FF2B5EF4-FFF2-40B4-BE49-F238E27FC236}">
                    <a16:creationId xmlns:a16="http://schemas.microsoft.com/office/drawing/2014/main" id="{04E13A62-B3ED-91A3-76EE-695822A74A0A}"/>
                  </a:ext>
                </a:extLst>
              </p:cNvPr>
              <p:cNvGrpSpPr/>
              <p:nvPr/>
            </p:nvGrpSpPr>
            <p:grpSpPr>
              <a:xfrm rot="20545732">
                <a:off x="5242936" y="1710152"/>
                <a:ext cx="85726" cy="45719"/>
                <a:chOff x="5293988" y="1700325"/>
                <a:chExt cx="85726" cy="42639"/>
              </a:xfrm>
            </p:grpSpPr>
            <p:cxnSp>
              <p:nvCxnSpPr>
                <p:cNvPr id="726" name="Straight Connector 725">
                  <a:extLst>
                    <a:ext uri="{FF2B5EF4-FFF2-40B4-BE49-F238E27FC236}">
                      <a16:creationId xmlns:a16="http://schemas.microsoft.com/office/drawing/2014/main" id="{25E026DC-D7F3-9868-92EA-AA6230AD691A}"/>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727" name="Straight Connector 726">
                  <a:extLst>
                    <a:ext uri="{FF2B5EF4-FFF2-40B4-BE49-F238E27FC236}">
                      <a16:creationId xmlns:a16="http://schemas.microsoft.com/office/drawing/2014/main" id="{34C327E8-4840-B9E0-579F-09759BE41DDD}"/>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728" name="Straight Connector 727">
                  <a:extLst>
                    <a:ext uri="{FF2B5EF4-FFF2-40B4-BE49-F238E27FC236}">
                      <a16:creationId xmlns:a16="http://schemas.microsoft.com/office/drawing/2014/main" id="{50185FD6-1800-0F90-5F17-0AF69835A2CB}"/>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721" name="Oval 4">
                <a:extLst>
                  <a:ext uri="{FF2B5EF4-FFF2-40B4-BE49-F238E27FC236}">
                    <a16:creationId xmlns:a16="http://schemas.microsoft.com/office/drawing/2014/main" id="{D745D1B6-7710-FD9E-720F-4896D6FFF0A0}"/>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722" name="Oval 721">
                <a:extLst>
                  <a:ext uri="{FF2B5EF4-FFF2-40B4-BE49-F238E27FC236}">
                    <a16:creationId xmlns:a16="http://schemas.microsoft.com/office/drawing/2014/main" id="{691C2428-5336-53C7-A4B8-757A2BF84408}"/>
                  </a:ext>
                </a:extLst>
              </p:cNvPr>
              <p:cNvSpPr/>
              <p:nvPr/>
            </p:nvSpPr>
            <p:spPr>
              <a:xfrm>
                <a:off x="5275412" y="1778000"/>
                <a:ext cx="279400" cy="279400"/>
              </a:xfrm>
              <a:prstGeom prst="ellipse">
                <a:avLst/>
              </a:prstGeom>
              <a:solidFill>
                <a:srgbClr val="5B9BD5">
                  <a:lumMod val="60000"/>
                  <a:lumOff val="40000"/>
                </a:srgbClr>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723" name="Oval 722">
                <a:extLst>
                  <a:ext uri="{FF2B5EF4-FFF2-40B4-BE49-F238E27FC236}">
                    <a16:creationId xmlns:a16="http://schemas.microsoft.com/office/drawing/2014/main" id="{8D5D2596-BB60-DFF8-48F7-A7B724CB90FF}"/>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defTabSz="457200">
                  <a:defRPr/>
                </a:pPr>
                <a:endParaRPr lang="en-US" sz="1530" kern="0" dirty="0">
                  <a:solidFill>
                    <a:prstClr val="white"/>
                  </a:solidFill>
                  <a:latin typeface="Calibri" panose="020F0502020204030204"/>
                </a:endParaRPr>
              </a:p>
            </p:txBody>
          </p:sp>
          <p:sp>
            <p:nvSpPr>
              <p:cNvPr id="724" name="Oval 723">
                <a:extLst>
                  <a:ext uri="{FF2B5EF4-FFF2-40B4-BE49-F238E27FC236}">
                    <a16:creationId xmlns:a16="http://schemas.microsoft.com/office/drawing/2014/main" id="{26E298E6-1DDA-4D7B-274D-26ACC3CD132C}"/>
                  </a:ext>
                </a:extLst>
              </p:cNvPr>
              <p:cNvSpPr/>
              <p:nvPr/>
            </p:nvSpPr>
            <p:spPr>
              <a:xfrm>
                <a:off x="5404868" y="1846412"/>
                <a:ext cx="127000" cy="127000"/>
              </a:xfrm>
              <a:prstGeom prst="ellipse">
                <a:avLst/>
              </a:prstGeom>
              <a:solidFill>
                <a:srgbClr val="44546A">
                  <a:lumMod val="20000"/>
                  <a:lumOff val="80000"/>
                </a:srgbClr>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725" name="Oval 724">
                <a:extLst>
                  <a:ext uri="{FF2B5EF4-FFF2-40B4-BE49-F238E27FC236}">
                    <a16:creationId xmlns:a16="http://schemas.microsoft.com/office/drawing/2014/main" id="{F702D309-5F3E-505F-25CB-F2EB203FA4E8}"/>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grpSp>
      </p:grpSp>
      <p:grpSp>
        <p:nvGrpSpPr>
          <p:cNvPr id="770" name="Group 769">
            <a:extLst>
              <a:ext uri="{FF2B5EF4-FFF2-40B4-BE49-F238E27FC236}">
                <a16:creationId xmlns:a16="http://schemas.microsoft.com/office/drawing/2014/main" id="{D40C1CB0-29F9-BB2B-868A-A5603CC93324}"/>
              </a:ext>
            </a:extLst>
          </p:cNvPr>
          <p:cNvGrpSpPr/>
          <p:nvPr/>
        </p:nvGrpSpPr>
        <p:grpSpPr>
          <a:xfrm>
            <a:off x="609600" y="2282818"/>
            <a:ext cx="1274885" cy="4264910"/>
            <a:chOff x="6419693" y="2154176"/>
            <a:chExt cx="1115390" cy="3410267"/>
          </a:xfrm>
        </p:grpSpPr>
        <p:grpSp>
          <p:nvGrpSpPr>
            <p:cNvPr id="771" name="Group 770">
              <a:extLst>
                <a:ext uri="{FF2B5EF4-FFF2-40B4-BE49-F238E27FC236}">
                  <a16:creationId xmlns:a16="http://schemas.microsoft.com/office/drawing/2014/main" id="{FB2E38A6-49FD-7F5D-FBA8-C2DA577FF369}"/>
                </a:ext>
              </a:extLst>
            </p:cNvPr>
            <p:cNvGrpSpPr/>
            <p:nvPr/>
          </p:nvGrpSpPr>
          <p:grpSpPr>
            <a:xfrm>
              <a:off x="6419693" y="2154176"/>
              <a:ext cx="1115390" cy="3410267"/>
              <a:chOff x="1372610" y="2740439"/>
              <a:chExt cx="776555" cy="2374289"/>
            </a:xfrm>
          </p:grpSpPr>
          <p:grpSp>
            <p:nvGrpSpPr>
              <p:cNvPr id="799" name="Group 798">
                <a:extLst>
                  <a:ext uri="{FF2B5EF4-FFF2-40B4-BE49-F238E27FC236}">
                    <a16:creationId xmlns:a16="http://schemas.microsoft.com/office/drawing/2014/main" id="{FBB52D0B-74E6-69E9-8980-552D05B0235C}"/>
                  </a:ext>
                </a:extLst>
              </p:cNvPr>
              <p:cNvGrpSpPr/>
              <p:nvPr/>
            </p:nvGrpSpPr>
            <p:grpSpPr>
              <a:xfrm>
                <a:off x="1812215" y="4903459"/>
                <a:ext cx="189762" cy="211269"/>
                <a:chOff x="3312043" y="4084938"/>
                <a:chExt cx="189762" cy="211269"/>
              </a:xfrm>
            </p:grpSpPr>
            <p:sp>
              <p:nvSpPr>
                <p:cNvPr id="826" name="Chord 825">
                  <a:extLst>
                    <a:ext uri="{FF2B5EF4-FFF2-40B4-BE49-F238E27FC236}">
                      <a16:creationId xmlns:a16="http://schemas.microsoft.com/office/drawing/2014/main" id="{667ED92A-B23F-47ED-D50C-0EA2ABD1E24E}"/>
                    </a:ext>
                  </a:extLst>
                </p:cNvPr>
                <p:cNvSpPr/>
                <p:nvPr/>
              </p:nvSpPr>
              <p:spPr>
                <a:xfrm rot="17516835">
                  <a:off x="3301289" y="4095692"/>
                  <a:ext cx="211269" cy="189762"/>
                </a:xfrm>
                <a:prstGeom prst="chord">
                  <a:avLst/>
                </a:prstGeom>
                <a:solidFill>
                  <a:sysClr val="window" lastClr="FFFFFF"/>
                </a:solidFill>
                <a:ln w="3175" cap="flat" cmpd="sng" algn="ctr">
                  <a:solidFill>
                    <a:sysClr val="windowText" lastClr="000000"/>
                  </a:solid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827" name="Chord 826">
                  <a:extLst>
                    <a:ext uri="{FF2B5EF4-FFF2-40B4-BE49-F238E27FC236}">
                      <a16:creationId xmlns:a16="http://schemas.microsoft.com/office/drawing/2014/main" id="{6F86D45A-F541-DE06-0B47-4EF7957DFD69}"/>
                    </a:ext>
                  </a:extLst>
                </p:cNvPr>
                <p:cNvSpPr/>
                <p:nvPr/>
              </p:nvSpPr>
              <p:spPr>
                <a:xfrm rot="17516835">
                  <a:off x="3322124" y="4115676"/>
                  <a:ext cx="172341" cy="154797"/>
                </a:xfrm>
                <a:prstGeom prst="chord">
                  <a:avLst/>
                </a:prstGeom>
                <a:solidFill>
                  <a:srgbClr val="4472C4"/>
                </a:solidFill>
                <a:ln w="12700" cap="flat" cmpd="sng" algn="ctr">
                  <a:solidFill>
                    <a:srgbClr val="4472C4">
                      <a:shade val="50000"/>
                    </a:srgbClr>
                  </a:solid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grpSp>
          <p:grpSp>
            <p:nvGrpSpPr>
              <p:cNvPr id="800" name="Group 799">
                <a:extLst>
                  <a:ext uri="{FF2B5EF4-FFF2-40B4-BE49-F238E27FC236}">
                    <a16:creationId xmlns:a16="http://schemas.microsoft.com/office/drawing/2014/main" id="{FAAFDB46-4A6C-7F7A-3FFC-25B457DC5701}"/>
                  </a:ext>
                </a:extLst>
              </p:cNvPr>
              <p:cNvGrpSpPr/>
              <p:nvPr/>
            </p:nvGrpSpPr>
            <p:grpSpPr>
              <a:xfrm>
                <a:off x="1517109" y="4897738"/>
                <a:ext cx="189762" cy="211269"/>
                <a:chOff x="3312043" y="4084938"/>
                <a:chExt cx="189762" cy="211269"/>
              </a:xfrm>
            </p:grpSpPr>
            <p:sp>
              <p:nvSpPr>
                <p:cNvPr id="824" name="Chord 823">
                  <a:extLst>
                    <a:ext uri="{FF2B5EF4-FFF2-40B4-BE49-F238E27FC236}">
                      <a16:creationId xmlns:a16="http://schemas.microsoft.com/office/drawing/2014/main" id="{B3FE62FE-1B2B-5880-BA5B-DF94B978DBB8}"/>
                    </a:ext>
                  </a:extLst>
                </p:cNvPr>
                <p:cNvSpPr/>
                <p:nvPr/>
              </p:nvSpPr>
              <p:spPr>
                <a:xfrm rot="17516835">
                  <a:off x="3301289" y="4095692"/>
                  <a:ext cx="211269" cy="189762"/>
                </a:xfrm>
                <a:prstGeom prst="chord">
                  <a:avLst/>
                </a:prstGeom>
                <a:solidFill>
                  <a:sysClr val="window" lastClr="FFFFFF"/>
                </a:solidFill>
                <a:ln w="3175" cap="flat" cmpd="sng" algn="ctr">
                  <a:solidFill>
                    <a:sysClr val="windowText" lastClr="000000"/>
                  </a:solid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825" name="Chord 824">
                  <a:extLst>
                    <a:ext uri="{FF2B5EF4-FFF2-40B4-BE49-F238E27FC236}">
                      <a16:creationId xmlns:a16="http://schemas.microsoft.com/office/drawing/2014/main" id="{7ED3BA68-CDFD-7CE7-7342-61ADAC55E9B9}"/>
                    </a:ext>
                  </a:extLst>
                </p:cNvPr>
                <p:cNvSpPr/>
                <p:nvPr/>
              </p:nvSpPr>
              <p:spPr>
                <a:xfrm rot="17516835">
                  <a:off x="3322124" y="4115676"/>
                  <a:ext cx="172341" cy="154797"/>
                </a:xfrm>
                <a:prstGeom prst="chord">
                  <a:avLst/>
                </a:prstGeom>
                <a:solidFill>
                  <a:srgbClr val="4472C4"/>
                </a:solidFill>
                <a:ln w="12700" cap="flat" cmpd="sng" algn="ctr">
                  <a:solidFill>
                    <a:srgbClr val="4472C4">
                      <a:shade val="50000"/>
                    </a:srgbClr>
                  </a:solid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grpSp>
          <p:sp>
            <p:nvSpPr>
              <p:cNvPr id="801" name="Rectangle: Single Corner Snipped 800">
                <a:extLst>
                  <a:ext uri="{FF2B5EF4-FFF2-40B4-BE49-F238E27FC236}">
                    <a16:creationId xmlns:a16="http://schemas.microsoft.com/office/drawing/2014/main" id="{318F9901-B54C-8D78-8896-98906EFE65C2}"/>
                  </a:ext>
                </a:extLst>
              </p:cNvPr>
              <p:cNvSpPr/>
              <p:nvPr/>
            </p:nvSpPr>
            <p:spPr>
              <a:xfrm flipH="1">
                <a:off x="1504250" y="3702511"/>
                <a:ext cx="484764" cy="643635"/>
              </a:xfrm>
              <a:prstGeom prst="snip1Rect">
                <a:avLst/>
              </a:prstGeom>
              <a:solidFill>
                <a:srgbClr val="00B050"/>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dirty="0">
                  <a:solidFill>
                    <a:prstClr val="white"/>
                  </a:solidFill>
                  <a:latin typeface="Calibri" panose="020F0502020204030204"/>
                </a:endParaRPr>
              </a:p>
            </p:txBody>
          </p:sp>
          <p:sp>
            <p:nvSpPr>
              <p:cNvPr id="802" name="Oval 801">
                <a:extLst>
                  <a:ext uri="{FF2B5EF4-FFF2-40B4-BE49-F238E27FC236}">
                    <a16:creationId xmlns:a16="http://schemas.microsoft.com/office/drawing/2014/main" id="{132CB44E-B029-3F2A-664F-412D686DCF52}"/>
                  </a:ext>
                </a:extLst>
              </p:cNvPr>
              <p:cNvSpPr/>
              <p:nvPr/>
            </p:nvSpPr>
            <p:spPr>
              <a:xfrm>
                <a:off x="1382201" y="3184590"/>
                <a:ext cx="106014" cy="214726"/>
              </a:xfrm>
              <a:prstGeom prst="ellipse">
                <a:avLst/>
              </a:prstGeom>
              <a:solidFill>
                <a:srgbClr val="CC9A62"/>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dirty="0">
                  <a:solidFill>
                    <a:prstClr val="white"/>
                  </a:solidFill>
                  <a:latin typeface="Calibri" panose="020F0502020204030204"/>
                </a:endParaRPr>
              </a:p>
            </p:txBody>
          </p:sp>
          <p:sp>
            <p:nvSpPr>
              <p:cNvPr id="803" name="Oval 802">
                <a:extLst>
                  <a:ext uri="{FF2B5EF4-FFF2-40B4-BE49-F238E27FC236}">
                    <a16:creationId xmlns:a16="http://schemas.microsoft.com/office/drawing/2014/main" id="{9784FB6E-0CAB-5F48-A4AE-FF9DF1B72ED5}"/>
                  </a:ext>
                </a:extLst>
              </p:cNvPr>
              <p:cNvSpPr/>
              <p:nvPr/>
            </p:nvSpPr>
            <p:spPr>
              <a:xfrm>
                <a:off x="2043151" y="3177964"/>
                <a:ext cx="106014" cy="214726"/>
              </a:xfrm>
              <a:prstGeom prst="ellipse">
                <a:avLst/>
              </a:prstGeom>
              <a:solidFill>
                <a:srgbClr val="CC9A62"/>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804" name="Flowchart: Off-page Connector 803">
                <a:extLst>
                  <a:ext uri="{FF2B5EF4-FFF2-40B4-BE49-F238E27FC236}">
                    <a16:creationId xmlns:a16="http://schemas.microsoft.com/office/drawing/2014/main" id="{2D3C048A-45DB-6FE1-02F2-8F5521158935}"/>
                  </a:ext>
                </a:extLst>
              </p:cNvPr>
              <p:cNvSpPr/>
              <p:nvPr/>
            </p:nvSpPr>
            <p:spPr>
              <a:xfrm>
                <a:off x="1672088" y="3551094"/>
                <a:ext cx="190502" cy="228600"/>
              </a:xfrm>
              <a:prstGeom prst="flowChartOffpageConnector">
                <a:avLst/>
              </a:prstGeom>
              <a:solidFill>
                <a:srgbClr val="CC9A62"/>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805" name="Oval 804">
                <a:extLst>
                  <a:ext uri="{FF2B5EF4-FFF2-40B4-BE49-F238E27FC236}">
                    <a16:creationId xmlns:a16="http://schemas.microsoft.com/office/drawing/2014/main" id="{4E4F0F50-5F24-793F-FAD5-C86CC9997504}"/>
                  </a:ext>
                </a:extLst>
              </p:cNvPr>
              <p:cNvSpPr/>
              <p:nvPr/>
            </p:nvSpPr>
            <p:spPr>
              <a:xfrm>
                <a:off x="1428582" y="2865294"/>
                <a:ext cx="662608" cy="762000"/>
              </a:xfrm>
              <a:prstGeom prst="ellipse">
                <a:avLst/>
              </a:prstGeom>
              <a:solidFill>
                <a:srgbClr val="D3A777"/>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806" name="Flowchart: Terminator 805">
                <a:extLst>
                  <a:ext uri="{FF2B5EF4-FFF2-40B4-BE49-F238E27FC236}">
                    <a16:creationId xmlns:a16="http://schemas.microsoft.com/office/drawing/2014/main" id="{95A571BD-EEC4-3249-583A-34DE5AF00017}"/>
                  </a:ext>
                </a:extLst>
              </p:cNvPr>
              <p:cNvSpPr/>
              <p:nvPr/>
            </p:nvSpPr>
            <p:spPr>
              <a:xfrm>
                <a:off x="1372610" y="3931350"/>
                <a:ext cx="129447" cy="372629"/>
              </a:xfrm>
              <a:prstGeom prst="flowChartTerminator">
                <a:avLst/>
              </a:prstGeom>
              <a:solidFill>
                <a:srgbClr val="CC9A62"/>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807" name="Flowchart: Terminator 806">
                <a:extLst>
                  <a:ext uri="{FF2B5EF4-FFF2-40B4-BE49-F238E27FC236}">
                    <a16:creationId xmlns:a16="http://schemas.microsoft.com/office/drawing/2014/main" id="{71B54732-D2F7-591F-CB9B-EBE05A94B7DE}"/>
                  </a:ext>
                </a:extLst>
              </p:cNvPr>
              <p:cNvSpPr/>
              <p:nvPr/>
            </p:nvSpPr>
            <p:spPr>
              <a:xfrm rot="21089715">
                <a:off x="1989711" y="3926484"/>
                <a:ext cx="106880" cy="371635"/>
              </a:xfrm>
              <a:prstGeom prst="flowChartTerminator">
                <a:avLst/>
              </a:prstGeom>
              <a:solidFill>
                <a:srgbClr val="CC9A62"/>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808" name="Flowchart: Delay 807">
                <a:extLst>
                  <a:ext uri="{FF2B5EF4-FFF2-40B4-BE49-F238E27FC236}">
                    <a16:creationId xmlns:a16="http://schemas.microsoft.com/office/drawing/2014/main" id="{D7191753-2526-FF82-BDA2-83D5C110C945}"/>
                  </a:ext>
                </a:extLst>
              </p:cNvPr>
              <p:cNvSpPr/>
              <p:nvPr/>
            </p:nvSpPr>
            <p:spPr>
              <a:xfrm rot="1119198" flipH="1">
                <a:off x="1388803" y="3683875"/>
                <a:ext cx="183873" cy="344160"/>
              </a:xfrm>
              <a:prstGeom prst="flowChartDelay">
                <a:avLst/>
              </a:prstGeom>
              <a:solidFill>
                <a:srgbClr val="00B050"/>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809" name="Moon 808">
                <a:extLst>
                  <a:ext uri="{FF2B5EF4-FFF2-40B4-BE49-F238E27FC236}">
                    <a16:creationId xmlns:a16="http://schemas.microsoft.com/office/drawing/2014/main" id="{8CABCC16-A7AD-2F36-F4DC-72EED6819647}"/>
                  </a:ext>
                </a:extLst>
              </p:cNvPr>
              <p:cNvSpPr/>
              <p:nvPr/>
            </p:nvSpPr>
            <p:spPr>
              <a:xfrm rot="5400000">
                <a:off x="1536566" y="2623426"/>
                <a:ext cx="446639" cy="680666"/>
              </a:xfrm>
              <a:prstGeom prst="moon">
                <a:avLst>
                  <a:gd name="adj" fmla="val 65258"/>
                </a:avLst>
              </a:prstGeom>
              <a:pattFill prst="openDmnd">
                <a:fgClr>
                  <a:sysClr val="windowText" lastClr="000000"/>
                </a:fgClr>
                <a:bgClr>
                  <a:srgbClr val="FFF2CC"/>
                </a:bgClr>
              </a:pattFill>
              <a:ln w="3175" cap="flat" cmpd="sng" algn="ctr">
                <a:solidFill>
                  <a:sysClr val="windowText" lastClr="000000"/>
                </a:solid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810" name="Moon 809">
                <a:extLst>
                  <a:ext uri="{FF2B5EF4-FFF2-40B4-BE49-F238E27FC236}">
                    <a16:creationId xmlns:a16="http://schemas.microsoft.com/office/drawing/2014/main" id="{F93744DF-5D9E-140F-E2CD-CEF07B21698D}"/>
                  </a:ext>
                </a:extLst>
              </p:cNvPr>
              <p:cNvSpPr/>
              <p:nvPr/>
            </p:nvSpPr>
            <p:spPr>
              <a:xfrm rot="5400000">
                <a:off x="1600035" y="2693841"/>
                <a:ext cx="321155" cy="664062"/>
              </a:xfrm>
              <a:prstGeom prst="moon">
                <a:avLst>
                  <a:gd name="adj" fmla="val 52142"/>
                </a:avLst>
              </a:prstGeom>
              <a:pattFill prst="dotDmnd">
                <a:fgClr>
                  <a:sysClr val="windowText" lastClr="000000"/>
                </a:fgClr>
                <a:bgClr>
                  <a:srgbClr val="492303"/>
                </a:bgClr>
              </a:pattFill>
              <a:ln w="3175"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811" name="Oval 810">
                <a:extLst>
                  <a:ext uri="{FF2B5EF4-FFF2-40B4-BE49-F238E27FC236}">
                    <a16:creationId xmlns:a16="http://schemas.microsoft.com/office/drawing/2014/main" id="{C5B79F2B-4255-788D-B5EA-91313176BCAD}"/>
                  </a:ext>
                </a:extLst>
              </p:cNvPr>
              <p:cNvSpPr/>
              <p:nvPr/>
            </p:nvSpPr>
            <p:spPr>
              <a:xfrm>
                <a:off x="1634055" y="2783031"/>
                <a:ext cx="262966" cy="102267"/>
              </a:xfrm>
              <a:prstGeom prst="ellipse">
                <a:avLst/>
              </a:prstGeom>
              <a:pattFill prst="dotDmnd">
                <a:fgClr>
                  <a:srgbClr val="F79646">
                    <a:lumMod val="50000"/>
                  </a:srgbClr>
                </a:fgClr>
                <a:bgClr>
                  <a:srgbClr val="492303"/>
                </a:bgClr>
              </a:patt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dirty="0">
                  <a:solidFill>
                    <a:prstClr val="white"/>
                  </a:solidFill>
                  <a:latin typeface="Calibri" panose="020F0502020204030204"/>
                </a:endParaRPr>
              </a:p>
            </p:txBody>
          </p:sp>
          <p:sp>
            <p:nvSpPr>
              <p:cNvPr id="812" name="Flowchart: Delay 811">
                <a:extLst>
                  <a:ext uri="{FF2B5EF4-FFF2-40B4-BE49-F238E27FC236}">
                    <a16:creationId xmlns:a16="http://schemas.microsoft.com/office/drawing/2014/main" id="{B33D9898-7F48-A2D5-ADD0-CC53E1F52877}"/>
                  </a:ext>
                </a:extLst>
              </p:cNvPr>
              <p:cNvSpPr/>
              <p:nvPr/>
            </p:nvSpPr>
            <p:spPr>
              <a:xfrm rot="20480802">
                <a:off x="1914583" y="3676255"/>
                <a:ext cx="183873" cy="344160"/>
              </a:xfrm>
              <a:prstGeom prst="flowChartDelay">
                <a:avLst/>
              </a:prstGeom>
              <a:solidFill>
                <a:srgbClr val="00B050"/>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813" name="Right Triangle 812">
                <a:extLst>
                  <a:ext uri="{FF2B5EF4-FFF2-40B4-BE49-F238E27FC236}">
                    <a16:creationId xmlns:a16="http://schemas.microsoft.com/office/drawing/2014/main" id="{296FF9DB-EE40-AF30-A21E-EA2D145BF015}"/>
                  </a:ext>
                </a:extLst>
              </p:cNvPr>
              <p:cNvSpPr/>
              <p:nvPr/>
            </p:nvSpPr>
            <p:spPr>
              <a:xfrm rot="8699319">
                <a:off x="1578912" y="3681456"/>
                <a:ext cx="142284" cy="152852"/>
              </a:xfrm>
              <a:prstGeom prst="rtTriangle">
                <a:avLst/>
              </a:prstGeom>
              <a:solidFill>
                <a:srgbClr val="00B050"/>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814" name="Right Triangle 813">
                <a:extLst>
                  <a:ext uri="{FF2B5EF4-FFF2-40B4-BE49-F238E27FC236}">
                    <a16:creationId xmlns:a16="http://schemas.microsoft.com/office/drawing/2014/main" id="{9918DA4F-8019-9CB3-9C0E-6CC0D73F1F7E}"/>
                  </a:ext>
                </a:extLst>
              </p:cNvPr>
              <p:cNvSpPr/>
              <p:nvPr/>
            </p:nvSpPr>
            <p:spPr>
              <a:xfrm rot="12900681" flipH="1">
                <a:off x="1817947" y="3681456"/>
                <a:ext cx="142284" cy="152852"/>
              </a:xfrm>
              <a:prstGeom prst="rtTriangle">
                <a:avLst/>
              </a:prstGeom>
              <a:solidFill>
                <a:srgbClr val="00B050"/>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815" name="Flowchart: Manual Operation 26">
                <a:extLst>
                  <a:ext uri="{FF2B5EF4-FFF2-40B4-BE49-F238E27FC236}">
                    <a16:creationId xmlns:a16="http://schemas.microsoft.com/office/drawing/2014/main" id="{2F58BEFE-337C-2CDC-6F3D-DAC326821E63}"/>
                  </a:ext>
                </a:extLst>
              </p:cNvPr>
              <p:cNvSpPr/>
              <p:nvPr/>
            </p:nvSpPr>
            <p:spPr>
              <a:xfrm rot="230863" flipV="1">
                <a:off x="1514054" y="4341435"/>
                <a:ext cx="238117" cy="65555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ysClr val="windowText" lastClr="000000"/>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816" name="Flowchart: Manual Operation 26">
                <a:extLst>
                  <a:ext uri="{FF2B5EF4-FFF2-40B4-BE49-F238E27FC236}">
                    <a16:creationId xmlns:a16="http://schemas.microsoft.com/office/drawing/2014/main" id="{12172570-7549-EE65-00C7-589B7317F78E}"/>
                  </a:ext>
                </a:extLst>
              </p:cNvPr>
              <p:cNvSpPr/>
              <p:nvPr/>
            </p:nvSpPr>
            <p:spPr>
              <a:xfrm rot="21326916" flipV="1">
                <a:off x="1759885" y="4338525"/>
                <a:ext cx="238117" cy="65555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ysClr val="windowText" lastClr="000000"/>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817" name="Flowchart: Terminator 816">
                <a:extLst>
                  <a:ext uri="{FF2B5EF4-FFF2-40B4-BE49-F238E27FC236}">
                    <a16:creationId xmlns:a16="http://schemas.microsoft.com/office/drawing/2014/main" id="{1020FA39-7CFF-0A79-0FCC-708B96112E0A}"/>
                  </a:ext>
                </a:extLst>
              </p:cNvPr>
              <p:cNvSpPr/>
              <p:nvPr/>
            </p:nvSpPr>
            <p:spPr>
              <a:xfrm rot="2262586">
                <a:off x="1982451" y="4250787"/>
                <a:ext cx="81137" cy="190719"/>
              </a:xfrm>
              <a:prstGeom prst="flowChartTerminator">
                <a:avLst/>
              </a:prstGeom>
              <a:solidFill>
                <a:srgbClr val="CC9A62"/>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818" name="Flowchart: Terminator 817">
                <a:extLst>
                  <a:ext uri="{FF2B5EF4-FFF2-40B4-BE49-F238E27FC236}">
                    <a16:creationId xmlns:a16="http://schemas.microsoft.com/office/drawing/2014/main" id="{0C894B15-A37F-7174-A4EA-5DEA08995D36}"/>
                  </a:ext>
                </a:extLst>
              </p:cNvPr>
              <p:cNvSpPr/>
              <p:nvPr/>
            </p:nvSpPr>
            <p:spPr>
              <a:xfrm rot="19337414" flipH="1">
                <a:off x="1444968" y="4247947"/>
                <a:ext cx="81137" cy="217929"/>
              </a:xfrm>
              <a:prstGeom prst="flowChartTerminator">
                <a:avLst/>
              </a:prstGeom>
              <a:solidFill>
                <a:srgbClr val="CC9A62"/>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819" name="Flowchart: Connector 818">
                <a:extLst>
                  <a:ext uri="{FF2B5EF4-FFF2-40B4-BE49-F238E27FC236}">
                    <a16:creationId xmlns:a16="http://schemas.microsoft.com/office/drawing/2014/main" id="{C73BD5F3-DA2B-89FA-3E6F-9BC82ED54A6D}"/>
                  </a:ext>
                </a:extLst>
              </p:cNvPr>
              <p:cNvSpPr/>
              <p:nvPr/>
            </p:nvSpPr>
            <p:spPr>
              <a:xfrm>
                <a:off x="1737752" y="3813418"/>
                <a:ext cx="45719" cy="45719"/>
              </a:xfrm>
              <a:prstGeom prst="flowChartConnector">
                <a:avLst/>
              </a:prstGeom>
              <a:solidFill>
                <a:sysClr val="windowText" lastClr="000000"/>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820" name="Flowchart: Connector 819">
                <a:extLst>
                  <a:ext uri="{FF2B5EF4-FFF2-40B4-BE49-F238E27FC236}">
                    <a16:creationId xmlns:a16="http://schemas.microsoft.com/office/drawing/2014/main" id="{888FB31E-D9BB-9D97-47D1-83B16CC09DC4}"/>
                  </a:ext>
                </a:extLst>
              </p:cNvPr>
              <p:cNvSpPr/>
              <p:nvPr/>
            </p:nvSpPr>
            <p:spPr>
              <a:xfrm>
                <a:off x="1737752" y="3879642"/>
                <a:ext cx="45719" cy="45719"/>
              </a:xfrm>
              <a:prstGeom prst="flowChartConnector">
                <a:avLst/>
              </a:prstGeom>
              <a:solidFill>
                <a:sysClr val="windowText" lastClr="000000"/>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grpSp>
            <p:nvGrpSpPr>
              <p:cNvPr id="821" name="Group 820">
                <a:extLst>
                  <a:ext uri="{FF2B5EF4-FFF2-40B4-BE49-F238E27FC236}">
                    <a16:creationId xmlns:a16="http://schemas.microsoft.com/office/drawing/2014/main" id="{32FE8CB4-3E93-DA37-86DC-3A502F50507D}"/>
                  </a:ext>
                </a:extLst>
              </p:cNvPr>
              <p:cNvGrpSpPr/>
              <p:nvPr/>
            </p:nvGrpSpPr>
            <p:grpSpPr>
              <a:xfrm>
                <a:off x="1824601" y="3766615"/>
                <a:ext cx="186550" cy="273856"/>
                <a:chOff x="859632" y="2338402"/>
                <a:chExt cx="571500" cy="788345"/>
              </a:xfrm>
            </p:grpSpPr>
            <p:sp>
              <p:nvSpPr>
                <p:cNvPr id="822" name="Rectangle 821">
                  <a:extLst>
                    <a:ext uri="{FF2B5EF4-FFF2-40B4-BE49-F238E27FC236}">
                      <a16:creationId xmlns:a16="http://schemas.microsoft.com/office/drawing/2014/main" id="{8753155F-8ABF-C31B-FA0F-6BB41DF52094}"/>
                    </a:ext>
                  </a:extLst>
                </p:cNvPr>
                <p:cNvSpPr/>
                <p:nvPr/>
              </p:nvSpPr>
              <p:spPr>
                <a:xfrm>
                  <a:off x="977900" y="2707482"/>
                  <a:ext cx="342900" cy="85080"/>
                </a:xfrm>
                <a:prstGeom prst="rect">
                  <a:avLst/>
                </a:prstGeom>
                <a:solidFill>
                  <a:sysClr val="window" lastClr="FFFFFF"/>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pic>
              <p:nvPicPr>
                <p:cNvPr id="823" name="Picture 822">
                  <a:extLst>
                    <a:ext uri="{FF2B5EF4-FFF2-40B4-BE49-F238E27FC236}">
                      <a16:creationId xmlns:a16="http://schemas.microsoft.com/office/drawing/2014/main" id="{5034EB42-81CB-20BB-2CA2-BB83C261CA90}"/>
                    </a:ext>
                  </a:extLst>
                </p:cNvPr>
                <p:cNvPicPr>
                  <a:picLocks noChangeAspect="1"/>
                </p:cNvPicPr>
                <p:nvPr/>
              </p:nvPicPr>
              <p:blipFill>
                <a:blip r:embed="rId5" cstate="hqprint">
                  <a:extLst>
                    <a:ext uri="{28A0092B-C50C-407E-A947-70E740481C1C}">
                      <a14:useLocalDpi xmlns:a14="http://schemas.microsoft.com/office/drawing/2010/main" val="0"/>
                    </a:ext>
                  </a:extLst>
                </a:blip>
                <a:stretch>
                  <a:fillRect/>
                </a:stretch>
              </p:blipFill>
              <p:spPr>
                <a:xfrm>
                  <a:off x="859632" y="2338402"/>
                  <a:ext cx="571500" cy="788345"/>
                </a:xfrm>
                <a:prstGeom prst="rect">
                  <a:avLst/>
                </a:prstGeom>
              </p:spPr>
            </p:pic>
          </p:grpSp>
        </p:grpSp>
        <p:grpSp>
          <p:nvGrpSpPr>
            <p:cNvPr id="772" name="Group 771">
              <a:extLst>
                <a:ext uri="{FF2B5EF4-FFF2-40B4-BE49-F238E27FC236}">
                  <a16:creationId xmlns:a16="http://schemas.microsoft.com/office/drawing/2014/main" id="{FCDC6FF1-9B58-D3B3-295C-972B04029345}"/>
                </a:ext>
              </a:extLst>
            </p:cNvPr>
            <p:cNvGrpSpPr/>
            <p:nvPr/>
          </p:nvGrpSpPr>
          <p:grpSpPr>
            <a:xfrm>
              <a:off x="6691491" y="2806888"/>
              <a:ext cx="619704" cy="543277"/>
              <a:chOff x="6691491" y="2806888"/>
              <a:chExt cx="619704" cy="543277"/>
            </a:xfrm>
          </p:grpSpPr>
          <p:grpSp>
            <p:nvGrpSpPr>
              <p:cNvPr id="773" name="Group 772">
                <a:extLst>
                  <a:ext uri="{FF2B5EF4-FFF2-40B4-BE49-F238E27FC236}">
                    <a16:creationId xmlns:a16="http://schemas.microsoft.com/office/drawing/2014/main" id="{5D5E49E5-9199-DEFE-480E-298746E874CA}"/>
                  </a:ext>
                </a:extLst>
              </p:cNvPr>
              <p:cNvGrpSpPr/>
              <p:nvPr/>
            </p:nvGrpSpPr>
            <p:grpSpPr>
              <a:xfrm rot="1705800" flipH="1">
                <a:off x="7029053" y="2809412"/>
                <a:ext cx="282142" cy="177928"/>
                <a:chOff x="5136060" y="1710152"/>
                <a:chExt cx="538831" cy="347248"/>
              </a:xfrm>
            </p:grpSpPr>
            <p:sp>
              <p:nvSpPr>
                <p:cNvPr id="789" name="Oval 5">
                  <a:extLst>
                    <a:ext uri="{FF2B5EF4-FFF2-40B4-BE49-F238E27FC236}">
                      <a16:creationId xmlns:a16="http://schemas.microsoft.com/office/drawing/2014/main" id="{BAC83985-DBF3-EB39-EA7F-AE19B2BC5BC4}"/>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grpSp>
              <p:nvGrpSpPr>
                <p:cNvPr id="790" name="Group 789">
                  <a:extLst>
                    <a:ext uri="{FF2B5EF4-FFF2-40B4-BE49-F238E27FC236}">
                      <a16:creationId xmlns:a16="http://schemas.microsoft.com/office/drawing/2014/main" id="{0C8DAE8C-FF62-38C5-40E6-78F0844FDE51}"/>
                    </a:ext>
                  </a:extLst>
                </p:cNvPr>
                <p:cNvGrpSpPr/>
                <p:nvPr/>
              </p:nvGrpSpPr>
              <p:grpSpPr>
                <a:xfrm rot="20545732">
                  <a:off x="5242936" y="1710152"/>
                  <a:ext cx="85726" cy="45719"/>
                  <a:chOff x="5293988" y="1700325"/>
                  <a:chExt cx="85726" cy="42639"/>
                </a:xfrm>
              </p:grpSpPr>
              <p:cxnSp>
                <p:nvCxnSpPr>
                  <p:cNvPr id="796" name="Straight Connector 795">
                    <a:extLst>
                      <a:ext uri="{FF2B5EF4-FFF2-40B4-BE49-F238E27FC236}">
                        <a16:creationId xmlns:a16="http://schemas.microsoft.com/office/drawing/2014/main" id="{297CAED3-1CC8-7E29-CF6E-9D22ED2E1B9E}"/>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797" name="Straight Connector 796">
                    <a:extLst>
                      <a:ext uri="{FF2B5EF4-FFF2-40B4-BE49-F238E27FC236}">
                        <a16:creationId xmlns:a16="http://schemas.microsoft.com/office/drawing/2014/main" id="{B1C2AE59-4C51-D840-1A13-227BE05A93DD}"/>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798" name="Straight Connector 797">
                    <a:extLst>
                      <a:ext uri="{FF2B5EF4-FFF2-40B4-BE49-F238E27FC236}">
                        <a16:creationId xmlns:a16="http://schemas.microsoft.com/office/drawing/2014/main" id="{42008DC4-6121-E3C0-EB13-813CF52FDD8B}"/>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791" name="Oval 4">
                  <a:extLst>
                    <a:ext uri="{FF2B5EF4-FFF2-40B4-BE49-F238E27FC236}">
                      <a16:creationId xmlns:a16="http://schemas.microsoft.com/office/drawing/2014/main" id="{F0C34046-EEF6-67AA-8683-D75794D2F431}"/>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792" name="Oval 791">
                  <a:extLst>
                    <a:ext uri="{FF2B5EF4-FFF2-40B4-BE49-F238E27FC236}">
                      <a16:creationId xmlns:a16="http://schemas.microsoft.com/office/drawing/2014/main" id="{82BA55FB-0567-D99A-872C-AC0D8300E92F}"/>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793" name="Oval 792">
                  <a:extLst>
                    <a:ext uri="{FF2B5EF4-FFF2-40B4-BE49-F238E27FC236}">
                      <a16:creationId xmlns:a16="http://schemas.microsoft.com/office/drawing/2014/main" id="{24624846-ACE2-C0A7-AE66-9F92C69A71D1}"/>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defTabSz="457200">
                    <a:defRPr/>
                  </a:pPr>
                  <a:endParaRPr lang="en-US" sz="1530" kern="0" dirty="0">
                    <a:solidFill>
                      <a:prstClr val="white"/>
                    </a:solidFill>
                    <a:latin typeface="Calibri" panose="020F0502020204030204"/>
                  </a:endParaRPr>
                </a:p>
              </p:txBody>
            </p:sp>
            <p:sp>
              <p:nvSpPr>
                <p:cNvPr id="794" name="Oval 793">
                  <a:extLst>
                    <a:ext uri="{FF2B5EF4-FFF2-40B4-BE49-F238E27FC236}">
                      <a16:creationId xmlns:a16="http://schemas.microsoft.com/office/drawing/2014/main" id="{F2FB9827-DCE1-3B31-B108-C468D4EAE78C}"/>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795" name="Oval 794">
                  <a:extLst>
                    <a:ext uri="{FF2B5EF4-FFF2-40B4-BE49-F238E27FC236}">
                      <a16:creationId xmlns:a16="http://schemas.microsoft.com/office/drawing/2014/main" id="{206710BB-E903-7DB1-7475-2D74D02F6FC5}"/>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grpSp>
          <p:grpSp>
            <p:nvGrpSpPr>
              <p:cNvPr id="774" name="Group 773">
                <a:extLst>
                  <a:ext uri="{FF2B5EF4-FFF2-40B4-BE49-F238E27FC236}">
                    <a16:creationId xmlns:a16="http://schemas.microsoft.com/office/drawing/2014/main" id="{228B512D-B6B8-CBAD-1C37-0C0446B72A86}"/>
                  </a:ext>
                </a:extLst>
              </p:cNvPr>
              <p:cNvGrpSpPr/>
              <p:nvPr/>
            </p:nvGrpSpPr>
            <p:grpSpPr>
              <a:xfrm>
                <a:off x="6818615" y="3093579"/>
                <a:ext cx="348230" cy="256586"/>
                <a:chOff x="2751023" y="2876401"/>
                <a:chExt cx="306685" cy="217634"/>
              </a:xfrm>
            </p:grpSpPr>
            <p:sp>
              <p:nvSpPr>
                <p:cNvPr id="787" name="Chord 14349">
                  <a:extLst>
                    <a:ext uri="{FF2B5EF4-FFF2-40B4-BE49-F238E27FC236}">
                      <a16:creationId xmlns:a16="http://schemas.microsoft.com/office/drawing/2014/main" id="{49D6B6C2-7C79-0DC7-41C7-87D709900132}"/>
                    </a:ext>
                  </a:extLst>
                </p:cNvPr>
                <p:cNvSpPr/>
                <p:nvPr/>
              </p:nvSpPr>
              <p:spPr>
                <a:xfrm rot="19648850">
                  <a:off x="2751398" y="2876401"/>
                  <a:ext cx="306310" cy="217634"/>
                </a:xfrm>
                <a:custGeom>
                  <a:avLst/>
                  <a:gdLst>
                    <a:gd name="connsiteX0" fmla="*/ 278593 w 328789"/>
                    <a:gd name="connsiteY0" fmla="*/ 272954 h 317511"/>
                    <a:gd name="connsiteX1" fmla="*/ 87132 w 328789"/>
                    <a:gd name="connsiteY1" fmla="*/ 298886 h 317511"/>
                    <a:gd name="connsiteX2" fmla="*/ 4328 w 328789"/>
                    <a:gd name="connsiteY2" fmla="*/ 122563 h 317511"/>
                    <a:gd name="connsiteX3" fmla="*/ 278593 w 328789"/>
                    <a:gd name="connsiteY3" fmla="*/ 272954 h 317511"/>
                    <a:gd name="connsiteX0" fmla="*/ 296447 w 296447"/>
                    <a:gd name="connsiteY0" fmla="*/ 173784 h 218344"/>
                    <a:gd name="connsiteX1" fmla="*/ 104986 w 296447"/>
                    <a:gd name="connsiteY1" fmla="*/ 199716 h 218344"/>
                    <a:gd name="connsiteX2" fmla="*/ 3208 w 296447"/>
                    <a:gd name="connsiteY2" fmla="*/ 0 h 218344"/>
                    <a:gd name="connsiteX3" fmla="*/ 296447 w 296447"/>
                    <a:gd name="connsiteY3" fmla="*/ 173784 h 218344"/>
                    <a:gd name="connsiteX0" fmla="*/ 301190 w 301190"/>
                    <a:gd name="connsiteY0" fmla="*/ 179631 h 220442"/>
                    <a:gd name="connsiteX1" fmla="*/ 104986 w 301190"/>
                    <a:gd name="connsiteY1" fmla="*/ 199716 h 220442"/>
                    <a:gd name="connsiteX2" fmla="*/ 3208 w 301190"/>
                    <a:gd name="connsiteY2" fmla="*/ 0 h 220442"/>
                    <a:gd name="connsiteX3" fmla="*/ 301190 w 301190"/>
                    <a:gd name="connsiteY3" fmla="*/ 179631 h 220442"/>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Lst>
                  <a:ahLst/>
                  <a:cxnLst>
                    <a:cxn ang="0">
                      <a:pos x="connsiteX0" y="connsiteY0"/>
                    </a:cxn>
                    <a:cxn ang="0">
                      <a:pos x="connsiteX1" y="connsiteY1"/>
                    </a:cxn>
                    <a:cxn ang="0">
                      <a:pos x="connsiteX2" y="connsiteY2"/>
                    </a:cxn>
                    <a:cxn ang="0">
                      <a:pos x="connsiteX3" y="connsiteY3"/>
                    </a:cxn>
                  </a:cxnLst>
                  <a:rect l="l" t="t" r="r" b="b"/>
                  <a:pathLst>
                    <a:path w="306310" h="217634">
                      <a:moveTo>
                        <a:pt x="306310" y="171599"/>
                      </a:moveTo>
                      <a:cubicBezTo>
                        <a:pt x="255054" y="219399"/>
                        <a:pt x="167882" y="232055"/>
                        <a:pt x="104986" y="199716"/>
                      </a:cubicBezTo>
                      <a:cubicBezTo>
                        <a:pt x="39173" y="165876"/>
                        <a:pt x="-13790" y="70108"/>
                        <a:pt x="3208" y="0"/>
                      </a:cubicBezTo>
                      <a:cubicBezTo>
                        <a:pt x="84012" y="80074"/>
                        <a:pt x="202814" y="144835"/>
                        <a:pt x="306310" y="171599"/>
                      </a:cubicBezTo>
                      <a:close/>
                    </a:path>
                  </a:pathLst>
                </a:custGeom>
                <a:solidFill>
                  <a:srgbClr val="EA5916"/>
                </a:solidFill>
                <a:ln w="12700" cap="flat" cmpd="sng" algn="ctr">
                  <a:noFill/>
                  <a:prstDash val="solid"/>
                  <a:miter lim="800000"/>
                </a:ln>
                <a:effectLst/>
              </p:spPr>
              <p:txBody>
                <a:bodyPr rtlCol="0" anchor="ctr"/>
                <a:lstStyle/>
                <a:p>
                  <a:pPr algn="ctr" defTabSz="457200">
                    <a:defRPr/>
                  </a:pPr>
                  <a:endParaRPr lang="en-US" sz="1530" kern="0" dirty="0">
                    <a:solidFill>
                      <a:prstClr val="white"/>
                    </a:solidFill>
                    <a:latin typeface="Calibri" panose="020F0502020204030204"/>
                  </a:endParaRPr>
                </a:p>
              </p:txBody>
            </p:sp>
            <p:sp>
              <p:nvSpPr>
                <p:cNvPr id="788" name="Chord 14349">
                  <a:extLst>
                    <a:ext uri="{FF2B5EF4-FFF2-40B4-BE49-F238E27FC236}">
                      <a16:creationId xmlns:a16="http://schemas.microsoft.com/office/drawing/2014/main" id="{7E6A98A3-99C1-6CBF-330E-C25201A4C7B7}"/>
                    </a:ext>
                  </a:extLst>
                </p:cNvPr>
                <p:cNvSpPr/>
                <p:nvPr/>
              </p:nvSpPr>
              <p:spPr>
                <a:xfrm rot="19648850">
                  <a:off x="2751023" y="2881434"/>
                  <a:ext cx="295138" cy="178221"/>
                </a:xfrm>
                <a:custGeom>
                  <a:avLst/>
                  <a:gdLst>
                    <a:gd name="connsiteX0" fmla="*/ 278593 w 328789"/>
                    <a:gd name="connsiteY0" fmla="*/ 272954 h 317511"/>
                    <a:gd name="connsiteX1" fmla="*/ 87132 w 328789"/>
                    <a:gd name="connsiteY1" fmla="*/ 298886 h 317511"/>
                    <a:gd name="connsiteX2" fmla="*/ 4328 w 328789"/>
                    <a:gd name="connsiteY2" fmla="*/ 122563 h 317511"/>
                    <a:gd name="connsiteX3" fmla="*/ 278593 w 328789"/>
                    <a:gd name="connsiteY3" fmla="*/ 272954 h 317511"/>
                    <a:gd name="connsiteX0" fmla="*/ 296447 w 296447"/>
                    <a:gd name="connsiteY0" fmla="*/ 173784 h 218344"/>
                    <a:gd name="connsiteX1" fmla="*/ 104986 w 296447"/>
                    <a:gd name="connsiteY1" fmla="*/ 199716 h 218344"/>
                    <a:gd name="connsiteX2" fmla="*/ 3208 w 296447"/>
                    <a:gd name="connsiteY2" fmla="*/ 0 h 218344"/>
                    <a:gd name="connsiteX3" fmla="*/ 296447 w 296447"/>
                    <a:gd name="connsiteY3" fmla="*/ 173784 h 218344"/>
                    <a:gd name="connsiteX0" fmla="*/ 301190 w 301190"/>
                    <a:gd name="connsiteY0" fmla="*/ 179631 h 220442"/>
                    <a:gd name="connsiteX1" fmla="*/ 104986 w 301190"/>
                    <a:gd name="connsiteY1" fmla="*/ 199716 h 220442"/>
                    <a:gd name="connsiteX2" fmla="*/ 3208 w 301190"/>
                    <a:gd name="connsiteY2" fmla="*/ 0 h 220442"/>
                    <a:gd name="connsiteX3" fmla="*/ 301190 w 301190"/>
                    <a:gd name="connsiteY3" fmla="*/ 179631 h 220442"/>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83370 w 383370"/>
                    <a:gd name="connsiteY0" fmla="*/ 272262 h 318297"/>
                    <a:gd name="connsiteX1" fmla="*/ 182046 w 383370"/>
                    <a:gd name="connsiteY1" fmla="*/ 300379 h 318297"/>
                    <a:gd name="connsiteX2" fmla="*/ 1499 w 383370"/>
                    <a:gd name="connsiteY2" fmla="*/ 0 h 318297"/>
                    <a:gd name="connsiteX3" fmla="*/ 383370 w 383370"/>
                    <a:gd name="connsiteY3" fmla="*/ 272262 h 318297"/>
                    <a:gd name="connsiteX0" fmla="*/ 415201 w 415201"/>
                    <a:gd name="connsiteY0" fmla="*/ 287430 h 324084"/>
                    <a:gd name="connsiteX1" fmla="*/ 182046 w 415201"/>
                    <a:gd name="connsiteY1" fmla="*/ 300379 h 324084"/>
                    <a:gd name="connsiteX2" fmla="*/ 1499 w 415201"/>
                    <a:gd name="connsiteY2" fmla="*/ 0 h 324084"/>
                    <a:gd name="connsiteX3" fmla="*/ 415201 w 415201"/>
                    <a:gd name="connsiteY3" fmla="*/ 287430 h 324084"/>
                    <a:gd name="connsiteX0" fmla="*/ 414994 w 414994"/>
                    <a:gd name="connsiteY0" fmla="*/ 287430 h 307686"/>
                    <a:gd name="connsiteX1" fmla="*/ 205240 w 414994"/>
                    <a:gd name="connsiteY1" fmla="*/ 255313 h 307686"/>
                    <a:gd name="connsiteX2" fmla="*/ 1292 w 414994"/>
                    <a:gd name="connsiteY2" fmla="*/ 0 h 307686"/>
                    <a:gd name="connsiteX3" fmla="*/ 414994 w 414994"/>
                    <a:gd name="connsiteY3" fmla="*/ 287430 h 307686"/>
                  </a:gdLst>
                  <a:ahLst/>
                  <a:cxnLst>
                    <a:cxn ang="0">
                      <a:pos x="connsiteX0" y="connsiteY0"/>
                    </a:cxn>
                    <a:cxn ang="0">
                      <a:pos x="connsiteX1" y="connsiteY1"/>
                    </a:cxn>
                    <a:cxn ang="0">
                      <a:pos x="connsiteX2" y="connsiteY2"/>
                    </a:cxn>
                    <a:cxn ang="0">
                      <a:pos x="connsiteX3" y="connsiteY3"/>
                    </a:cxn>
                  </a:cxnLst>
                  <a:rect l="l" t="t" r="r" b="b"/>
                  <a:pathLst>
                    <a:path w="414994" h="307686">
                      <a:moveTo>
                        <a:pt x="414994" y="287430"/>
                      </a:moveTo>
                      <a:cubicBezTo>
                        <a:pt x="363738" y="335230"/>
                        <a:pt x="268136" y="287652"/>
                        <a:pt x="205240" y="255313"/>
                      </a:cubicBezTo>
                      <a:cubicBezTo>
                        <a:pt x="139427" y="221473"/>
                        <a:pt x="-15706" y="70108"/>
                        <a:pt x="1292" y="0"/>
                      </a:cubicBezTo>
                      <a:cubicBezTo>
                        <a:pt x="82096" y="80074"/>
                        <a:pt x="311498" y="260666"/>
                        <a:pt x="414994" y="287430"/>
                      </a:cubicBezTo>
                      <a:close/>
                    </a:path>
                  </a:pathLst>
                </a:custGeom>
                <a:solidFill>
                  <a:srgbClr val="FFF8F6"/>
                </a:solidFill>
                <a:ln w="12700" cap="flat" cmpd="sng" algn="ctr">
                  <a:noFill/>
                  <a:prstDash val="solid"/>
                  <a:miter lim="800000"/>
                </a:ln>
                <a:effectLst/>
              </p:spPr>
              <p:txBody>
                <a:bodyPr rtlCol="0" anchor="ctr"/>
                <a:lstStyle/>
                <a:p>
                  <a:pPr algn="ctr" defTabSz="457200">
                    <a:defRPr/>
                  </a:pPr>
                  <a:endParaRPr lang="en-US" sz="1530" kern="0" dirty="0">
                    <a:solidFill>
                      <a:prstClr val="white"/>
                    </a:solidFill>
                    <a:latin typeface="Calibri" panose="020F0502020204030204"/>
                  </a:endParaRPr>
                </a:p>
              </p:txBody>
            </p:sp>
          </p:grpSp>
          <p:sp>
            <p:nvSpPr>
              <p:cNvPr id="775" name="Freeform: Shape 774">
                <a:extLst>
                  <a:ext uri="{FF2B5EF4-FFF2-40B4-BE49-F238E27FC236}">
                    <a16:creationId xmlns:a16="http://schemas.microsoft.com/office/drawing/2014/main" id="{657EF3F6-2198-4184-4006-A6D97CE71EAD}"/>
                  </a:ext>
                </a:extLst>
              </p:cNvPr>
              <p:cNvSpPr/>
              <p:nvPr/>
            </p:nvSpPr>
            <p:spPr>
              <a:xfrm>
                <a:off x="6923222" y="3013865"/>
                <a:ext cx="113729" cy="102235"/>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grpSp>
            <p:nvGrpSpPr>
              <p:cNvPr id="776" name="Group 775">
                <a:extLst>
                  <a:ext uri="{FF2B5EF4-FFF2-40B4-BE49-F238E27FC236}">
                    <a16:creationId xmlns:a16="http://schemas.microsoft.com/office/drawing/2014/main" id="{FB11A7DA-2F54-B392-61ED-F872EA7CFD38}"/>
                  </a:ext>
                </a:extLst>
              </p:cNvPr>
              <p:cNvGrpSpPr/>
              <p:nvPr/>
            </p:nvGrpSpPr>
            <p:grpSpPr>
              <a:xfrm rot="19720146">
                <a:off x="6691491" y="2806888"/>
                <a:ext cx="265906" cy="188796"/>
                <a:chOff x="5136060" y="1710152"/>
                <a:chExt cx="538831" cy="347248"/>
              </a:xfrm>
            </p:grpSpPr>
            <p:sp>
              <p:nvSpPr>
                <p:cNvPr id="777" name="Oval 5">
                  <a:extLst>
                    <a:ext uri="{FF2B5EF4-FFF2-40B4-BE49-F238E27FC236}">
                      <a16:creationId xmlns:a16="http://schemas.microsoft.com/office/drawing/2014/main" id="{2073DC7D-01D3-D4E6-CFF2-23A253C9D837}"/>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grpSp>
              <p:nvGrpSpPr>
                <p:cNvPr id="778" name="Group 777">
                  <a:extLst>
                    <a:ext uri="{FF2B5EF4-FFF2-40B4-BE49-F238E27FC236}">
                      <a16:creationId xmlns:a16="http://schemas.microsoft.com/office/drawing/2014/main" id="{10A290DB-AAA2-2778-2D87-925F4D47E283}"/>
                    </a:ext>
                  </a:extLst>
                </p:cNvPr>
                <p:cNvGrpSpPr/>
                <p:nvPr/>
              </p:nvGrpSpPr>
              <p:grpSpPr>
                <a:xfrm rot="20545732">
                  <a:off x="5242936" y="1710152"/>
                  <a:ext cx="85726" cy="45719"/>
                  <a:chOff x="5293988" y="1700325"/>
                  <a:chExt cx="85726" cy="42639"/>
                </a:xfrm>
              </p:grpSpPr>
              <p:cxnSp>
                <p:nvCxnSpPr>
                  <p:cNvPr id="784" name="Straight Connector 783">
                    <a:extLst>
                      <a:ext uri="{FF2B5EF4-FFF2-40B4-BE49-F238E27FC236}">
                        <a16:creationId xmlns:a16="http://schemas.microsoft.com/office/drawing/2014/main" id="{F61B84DC-B470-F39B-7033-E0AA7DAA37FE}"/>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785" name="Straight Connector 784">
                    <a:extLst>
                      <a:ext uri="{FF2B5EF4-FFF2-40B4-BE49-F238E27FC236}">
                        <a16:creationId xmlns:a16="http://schemas.microsoft.com/office/drawing/2014/main" id="{18FABD5B-F9C4-0305-5E70-AE702F6FB8B1}"/>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786" name="Straight Connector 785">
                    <a:extLst>
                      <a:ext uri="{FF2B5EF4-FFF2-40B4-BE49-F238E27FC236}">
                        <a16:creationId xmlns:a16="http://schemas.microsoft.com/office/drawing/2014/main" id="{C1B458BC-A5B8-D4DE-63C8-1AD60F941B92}"/>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779" name="Oval 4">
                  <a:extLst>
                    <a:ext uri="{FF2B5EF4-FFF2-40B4-BE49-F238E27FC236}">
                      <a16:creationId xmlns:a16="http://schemas.microsoft.com/office/drawing/2014/main" id="{BC224E7D-05A0-603C-9C26-D00A7033E7F1}"/>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780" name="Oval 779">
                  <a:extLst>
                    <a:ext uri="{FF2B5EF4-FFF2-40B4-BE49-F238E27FC236}">
                      <a16:creationId xmlns:a16="http://schemas.microsoft.com/office/drawing/2014/main" id="{9611EB7D-AA94-2E4C-3D52-0771D35147BD}"/>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781" name="Oval 780">
                  <a:extLst>
                    <a:ext uri="{FF2B5EF4-FFF2-40B4-BE49-F238E27FC236}">
                      <a16:creationId xmlns:a16="http://schemas.microsoft.com/office/drawing/2014/main" id="{DDD3C5CA-FDF5-D302-0431-C49083BB6F3B}"/>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defTabSz="457200">
                    <a:defRPr/>
                  </a:pPr>
                  <a:endParaRPr lang="en-US" sz="1530" kern="0" dirty="0">
                    <a:solidFill>
                      <a:prstClr val="white"/>
                    </a:solidFill>
                    <a:latin typeface="Calibri" panose="020F0502020204030204"/>
                  </a:endParaRPr>
                </a:p>
              </p:txBody>
            </p:sp>
            <p:sp>
              <p:nvSpPr>
                <p:cNvPr id="782" name="Oval 781">
                  <a:extLst>
                    <a:ext uri="{FF2B5EF4-FFF2-40B4-BE49-F238E27FC236}">
                      <a16:creationId xmlns:a16="http://schemas.microsoft.com/office/drawing/2014/main" id="{521A8F6E-D694-52D7-03CE-FE689C3A0EF7}"/>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783" name="Oval 782">
                  <a:extLst>
                    <a:ext uri="{FF2B5EF4-FFF2-40B4-BE49-F238E27FC236}">
                      <a16:creationId xmlns:a16="http://schemas.microsoft.com/office/drawing/2014/main" id="{99B3699F-0AA0-D461-E8C3-D213957CF771}"/>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grpSp>
        </p:grpSp>
      </p:grpSp>
      <p:sp>
        <p:nvSpPr>
          <p:cNvPr id="828" name="Rectangle 827">
            <a:extLst>
              <a:ext uri="{FF2B5EF4-FFF2-40B4-BE49-F238E27FC236}">
                <a16:creationId xmlns:a16="http://schemas.microsoft.com/office/drawing/2014/main" id="{937C30F0-5892-54BC-0F7B-13B5A79CFC29}"/>
              </a:ext>
            </a:extLst>
          </p:cNvPr>
          <p:cNvSpPr/>
          <p:nvPr/>
        </p:nvSpPr>
        <p:spPr>
          <a:xfrm>
            <a:off x="37458" y="5502505"/>
            <a:ext cx="2234967" cy="669695"/>
          </a:xfrm>
          <a:prstGeom prst="rect">
            <a:avLst/>
          </a:prstGeom>
          <a:solidFill>
            <a:srgbClr val="FFFFFF">
              <a:alpha val="85098"/>
            </a:srgbClr>
          </a:solidFill>
          <a:ln w="9525" cap="flat" cmpd="sng" algn="ctr">
            <a:noFill/>
            <a:prstDash val="solid"/>
          </a:ln>
          <a:effectLst>
            <a:outerShdw blurRad="40000" dist="23000" dir="5400000" rotWithShape="0">
              <a:srgbClr val="000000">
                <a:alpha val="35000"/>
              </a:srgbClr>
            </a:outerShdw>
          </a:effectLst>
        </p:spPr>
        <p:txBody>
          <a:bodyPr rtlCol="0" anchor="ctr"/>
          <a:lstStyle/>
          <a:p>
            <a:pPr algn="ctr">
              <a:lnSpc>
                <a:spcPct val="90000"/>
              </a:lnSpc>
              <a:defRPr/>
            </a:pPr>
            <a:r>
              <a:rPr lang="en-US" sz="2400" kern="0" dirty="0">
                <a:solidFill>
                  <a:srgbClr val="000000"/>
                </a:solidFill>
                <a:latin typeface="Calibri"/>
              </a:rPr>
              <a:t>Sonia</a:t>
            </a:r>
          </a:p>
        </p:txBody>
      </p:sp>
      <p:sp>
        <p:nvSpPr>
          <p:cNvPr id="829" name="Rectangle 828">
            <a:extLst>
              <a:ext uri="{FF2B5EF4-FFF2-40B4-BE49-F238E27FC236}">
                <a16:creationId xmlns:a16="http://schemas.microsoft.com/office/drawing/2014/main" id="{14F5D21B-5321-0E5C-2838-3CE37D9BB051}"/>
              </a:ext>
            </a:extLst>
          </p:cNvPr>
          <p:cNvSpPr/>
          <p:nvPr/>
        </p:nvSpPr>
        <p:spPr>
          <a:xfrm>
            <a:off x="9753600" y="5502505"/>
            <a:ext cx="2330241" cy="669695"/>
          </a:xfrm>
          <a:prstGeom prst="rect">
            <a:avLst/>
          </a:prstGeom>
          <a:solidFill>
            <a:srgbClr val="FFFFFF">
              <a:alpha val="85098"/>
            </a:srgbClr>
          </a:solidFill>
          <a:ln w="9525" cap="flat" cmpd="sng" algn="ctr">
            <a:noFill/>
            <a:prstDash val="solid"/>
          </a:ln>
          <a:effectLst>
            <a:outerShdw blurRad="40000" dist="23000" dir="5400000" rotWithShape="0">
              <a:srgbClr val="000000">
                <a:alpha val="35000"/>
              </a:srgbClr>
            </a:outerShdw>
          </a:effectLst>
        </p:spPr>
        <p:txBody>
          <a:bodyPr rtlCol="0" anchor="ctr"/>
          <a:lstStyle/>
          <a:p>
            <a:pPr algn="ctr">
              <a:lnSpc>
                <a:spcPct val="90000"/>
              </a:lnSpc>
              <a:defRPr/>
            </a:pPr>
            <a:r>
              <a:rPr lang="en-US" sz="2400" kern="0" dirty="0">
                <a:solidFill>
                  <a:srgbClr val="000000"/>
                </a:solidFill>
                <a:latin typeface="Calibri"/>
              </a:rPr>
              <a:t>Nikki</a:t>
            </a:r>
          </a:p>
        </p:txBody>
      </p:sp>
      <p:sp>
        <p:nvSpPr>
          <p:cNvPr id="830" name="Freeform: Shape 829">
            <a:extLst>
              <a:ext uri="{FF2B5EF4-FFF2-40B4-BE49-F238E27FC236}">
                <a16:creationId xmlns:a16="http://schemas.microsoft.com/office/drawing/2014/main" id="{B3E7CAF1-4C44-85BD-353E-29F73638F23C}"/>
              </a:ext>
            </a:extLst>
          </p:cNvPr>
          <p:cNvSpPr/>
          <p:nvPr/>
        </p:nvSpPr>
        <p:spPr>
          <a:xfrm>
            <a:off x="6506516" y="2101716"/>
            <a:ext cx="3794760" cy="3401568"/>
          </a:xfrm>
          <a:custGeom>
            <a:avLst/>
            <a:gdLst>
              <a:gd name="connsiteX0" fmla="*/ 0 w 3378665"/>
              <a:gd name="connsiteY0" fmla="*/ 0 h 3008312"/>
              <a:gd name="connsiteX1" fmla="*/ 3378665 w 3378665"/>
              <a:gd name="connsiteY1" fmla="*/ 0 h 3008312"/>
              <a:gd name="connsiteX2" fmla="*/ 3378665 w 3378665"/>
              <a:gd name="connsiteY2" fmla="*/ 3008312 h 3008312"/>
              <a:gd name="connsiteX3" fmla="*/ 0 w 3378665"/>
              <a:gd name="connsiteY3" fmla="*/ 3008312 h 3008312"/>
              <a:gd name="connsiteX4" fmla="*/ 0 w 3378665"/>
              <a:gd name="connsiteY4" fmla="*/ 0 h 3008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8665" h="3008312">
                <a:moveTo>
                  <a:pt x="0" y="0"/>
                </a:moveTo>
                <a:lnTo>
                  <a:pt x="3378665" y="0"/>
                </a:lnTo>
                <a:lnTo>
                  <a:pt x="3378665" y="3008312"/>
                </a:lnTo>
                <a:lnTo>
                  <a:pt x="0" y="3008312"/>
                </a:lnTo>
                <a:lnTo>
                  <a:pt x="0" y="0"/>
                </a:lnTo>
                <a:close/>
              </a:path>
            </a:pathLst>
          </a:custGeom>
          <a:solidFill>
            <a:sysClr val="window" lastClr="FFFFFF"/>
          </a:solidFill>
          <a:ln>
            <a:noFill/>
          </a:ln>
          <a:effectLst/>
        </p:spPr>
        <p:txBody>
          <a:bodyPr spcFirstLastPara="0" vert="horz" wrap="square" lIns="55880" tIns="55880" rIns="55880" bIns="55880" numCol="1" spcCol="1270" anchor="ctr" anchorCtr="0">
            <a:noAutofit/>
          </a:bodyPr>
          <a:lstStyle/>
          <a:p>
            <a:pPr marL="0" marR="0" lvl="0" indent="0" algn="ctr" defTabSz="1955800" eaLnBrk="1" fontAlgn="auto" latinLnBrk="0" hangingPunct="1">
              <a:lnSpc>
                <a:spcPct val="90000"/>
              </a:lnSpc>
              <a:spcBef>
                <a:spcPct val="0"/>
              </a:spcBef>
              <a:spcAft>
                <a:spcPct val="35000"/>
              </a:spcAft>
              <a:buClrTx/>
              <a:buSzTx/>
              <a:buFontTx/>
              <a:buNone/>
              <a:tabLst/>
              <a:defRPr/>
            </a:pPr>
            <a:r>
              <a:rPr kumimoji="0" lang="en-US" sz="4000" b="0" i="0" u="none" strike="noStrike" kern="0" cap="none" spc="0" normalizeH="0" baseline="0" noProof="0" dirty="0">
                <a:ln>
                  <a:noFill/>
                </a:ln>
                <a:solidFill>
                  <a:prstClr val="black">
                    <a:hueOff val="0"/>
                    <a:satOff val="0"/>
                    <a:lumOff val="0"/>
                    <a:alphaOff val="0"/>
                  </a:prstClr>
                </a:solidFill>
                <a:effectLst/>
                <a:uLnTx/>
                <a:uFillTx/>
                <a:latin typeface="Calibri" panose="020F0502020204030204"/>
                <a:ea typeface="+mn-ea"/>
                <a:cs typeface="+mn-cs"/>
              </a:rPr>
              <a:t>Nikki will gain the confidence and skills to assist in new tasks.</a:t>
            </a:r>
          </a:p>
        </p:txBody>
      </p:sp>
      <p:sp>
        <p:nvSpPr>
          <p:cNvPr id="831" name="Freeform: Shape 830">
            <a:extLst>
              <a:ext uri="{FF2B5EF4-FFF2-40B4-BE49-F238E27FC236}">
                <a16:creationId xmlns:a16="http://schemas.microsoft.com/office/drawing/2014/main" id="{BE89D0F7-954D-3F83-A6E0-2DB5AD3B170F}"/>
              </a:ext>
            </a:extLst>
          </p:cNvPr>
          <p:cNvSpPr/>
          <p:nvPr/>
        </p:nvSpPr>
        <p:spPr>
          <a:xfrm>
            <a:off x="2205809" y="2101716"/>
            <a:ext cx="3798417" cy="3404182"/>
          </a:xfrm>
          <a:custGeom>
            <a:avLst/>
            <a:gdLst>
              <a:gd name="connsiteX0" fmla="*/ 0 w 3008312"/>
              <a:gd name="connsiteY0" fmla="*/ 0 h 3008312"/>
              <a:gd name="connsiteX1" fmla="*/ 3008312 w 3008312"/>
              <a:gd name="connsiteY1" fmla="*/ 0 h 3008312"/>
              <a:gd name="connsiteX2" fmla="*/ 3008312 w 3008312"/>
              <a:gd name="connsiteY2" fmla="*/ 3008312 h 3008312"/>
              <a:gd name="connsiteX3" fmla="*/ 0 w 3008312"/>
              <a:gd name="connsiteY3" fmla="*/ 3008312 h 3008312"/>
              <a:gd name="connsiteX4" fmla="*/ 0 w 3008312"/>
              <a:gd name="connsiteY4" fmla="*/ 0 h 3008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8312" h="3008312">
                <a:moveTo>
                  <a:pt x="0" y="0"/>
                </a:moveTo>
                <a:lnTo>
                  <a:pt x="3008312" y="0"/>
                </a:lnTo>
                <a:lnTo>
                  <a:pt x="3008312" y="3008312"/>
                </a:lnTo>
                <a:lnTo>
                  <a:pt x="0" y="3008312"/>
                </a:lnTo>
                <a:lnTo>
                  <a:pt x="0" y="0"/>
                </a:lnTo>
                <a:close/>
              </a:path>
            </a:pathLst>
          </a:custGeom>
          <a:solidFill>
            <a:sysClr val="window" lastClr="FFFFFF"/>
          </a:solidFill>
          <a:ln>
            <a:noFill/>
          </a:ln>
          <a:effectLst/>
        </p:spPr>
        <p:txBody>
          <a:bodyPr spcFirstLastPara="0" vert="horz" wrap="square" lIns="55880" tIns="55880" rIns="55880" bIns="55880" numCol="1" spcCol="1270" anchor="ctr" anchorCtr="0">
            <a:noAutofit/>
          </a:bodyPr>
          <a:lstStyle/>
          <a:p>
            <a:pPr marL="0" marR="0" lvl="0" indent="0" algn="ctr" defTabSz="1955800" eaLnBrk="1" fontAlgn="auto" latinLnBrk="0" hangingPunct="1">
              <a:lnSpc>
                <a:spcPct val="90000"/>
              </a:lnSpc>
              <a:spcBef>
                <a:spcPct val="0"/>
              </a:spcBef>
              <a:spcAft>
                <a:spcPct val="35000"/>
              </a:spcAft>
              <a:buClrTx/>
              <a:buSzTx/>
              <a:buFontTx/>
              <a:buNone/>
              <a:tabLst/>
              <a:defRPr/>
            </a:pPr>
            <a:r>
              <a:rPr kumimoji="0" lang="en-US" sz="4000" b="0" i="0" u="none" strike="noStrike" kern="0" cap="none" spc="0" normalizeH="0" baseline="0" noProof="0" dirty="0">
                <a:ln>
                  <a:noFill/>
                </a:ln>
                <a:solidFill>
                  <a:prstClr val="black">
                    <a:hueOff val="0"/>
                    <a:satOff val="0"/>
                    <a:lumOff val="0"/>
                    <a:alphaOff val="0"/>
                  </a:prstClr>
                </a:solidFill>
                <a:effectLst/>
                <a:uLnTx/>
                <a:uFillTx/>
                <a:latin typeface="Calibri" panose="020F0502020204030204"/>
                <a:ea typeface="+mn-ea"/>
                <a:cs typeface="+mn-cs"/>
              </a:rPr>
              <a:t>Sonia will assist in training and gain new professional development skills.</a:t>
            </a:r>
          </a:p>
        </p:txBody>
      </p:sp>
      <p:sp>
        <p:nvSpPr>
          <p:cNvPr id="832" name="Arrow: Circular 831">
            <a:extLst>
              <a:ext uri="{FF2B5EF4-FFF2-40B4-BE49-F238E27FC236}">
                <a16:creationId xmlns:a16="http://schemas.microsoft.com/office/drawing/2014/main" id="{C3F92F0C-5AD6-861D-2636-EBCC5B5B14F5}"/>
              </a:ext>
            </a:extLst>
          </p:cNvPr>
          <p:cNvSpPr/>
          <p:nvPr/>
        </p:nvSpPr>
        <p:spPr>
          <a:xfrm>
            <a:off x="3048480" y="574154"/>
            <a:ext cx="6264061" cy="5905416"/>
          </a:xfrm>
          <a:prstGeom prst="circularArrow">
            <a:avLst>
              <a:gd name="adj1" fmla="val 9476"/>
              <a:gd name="adj2" fmla="val 684334"/>
              <a:gd name="adj3" fmla="val 18653801"/>
              <a:gd name="adj4" fmla="val 13061865"/>
              <a:gd name="adj5" fmla="val 11055"/>
            </a:avLst>
          </a:prstGeom>
          <a:solidFill>
            <a:srgbClr val="5B9BD5">
              <a:hueOff val="0"/>
              <a:satOff val="0"/>
              <a:lumOff val="0"/>
              <a:alphaOff val="0"/>
            </a:srgbClr>
          </a:solidFill>
          <a:ln w="12700" cap="flat" cmpd="sng" algn="ctr">
            <a:solidFill>
              <a:sysClr val="window" lastClr="FFFFFF">
                <a:hueOff val="0"/>
                <a:satOff val="0"/>
                <a:lumOff val="0"/>
                <a:alphaOff val="0"/>
              </a:sysClr>
            </a:solidFill>
            <a:prstDash val="solid"/>
            <a:miter lim="800000"/>
          </a:ln>
          <a:effectLst/>
        </p:spPr>
        <p:txBody>
          <a:bodyPr/>
          <a:lstStyle/>
          <a:p>
            <a:endParaRPr lang="en-US"/>
          </a:p>
        </p:txBody>
      </p:sp>
      <p:sp>
        <p:nvSpPr>
          <p:cNvPr id="833" name="Rectangle 832">
            <a:extLst>
              <a:ext uri="{FF2B5EF4-FFF2-40B4-BE49-F238E27FC236}">
                <a16:creationId xmlns:a16="http://schemas.microsoft.com/office/drawing/2014/main" id="{B8659F68-7487-6A4F-1E0F-CF0CFB8FDA57}"/>
              </a:ext>
            </a:extLst>
          </p:cNvPr>
          <p:cNvSpPr/>
          <p:nvPr/>
        </p:nvSpPr>
        <p:spPr>
          <a:xfrm>
            <a:off x="1981200" y="2471466"/>
            <a:ext cx="8331301" cy="2254853"/>
          </a:xfrm>
          <a:prstGeom prst="rect">
            <a:avLst/>
          </a:prstGeom>
          <a:solidFill>
            <a:srgbClr val="FFFFFF">
              <a:alpha val="85098"/>
            </a:srgbClr>
          </a:solidFill>
          <a:ln w="9525" cap="flat" cmpd="sng" algn="ctr">
            <a:noFill/>
            <a:prstDash val="solid"/>
          </a:ln>
          <a:effectLst>
            <a:outerShdw blurRad="40000" dist="23000" dir="5400000" rotWithShape="0">
              <a:srgbClr val="000000">
                <a:alpha val="35000"/>
              </a:srgbClr>
            </a:outerShdw>
          </a:effectLst>
        </p:spPr>
        <p:txBody>
          <a:bodyPr rtlCol="0" anchor="ctr"/>
          <a:lstStyle/>
          <a:p>
            <a:pPr algn="ctr" defTabSz="1955800">
              <a:lnSpc>
                <a:spcPct val="90000"/>
              </a:lnSpc>
              <a:spcBef>
                <a:spcPct val="0"/>
              </a:spcBef>
              <a:spcAft>
                <a:spcPct val="35000"/>
              </a:spcAft>
              <a:defRPr/>
            </a:pPr>
            <a:r>
              <a:rPr lang="en-US" sz="4000" dirty="0">
                <a:solidFill>
                  <a:prstClr val="black"/>
                </a:solidFill>
                <a:latin typeface="Calibri" panose="020F0502020204030204"/>
              </a:rPr>
              <a:t>Training employees to be self sufficient and well-rounded will ensure tasks will be completed.</a:t>
            </a:r>
          </a:p>
        </p:txBody>
      </p:sp>
      <p:sp>
        <p:nvSpPr>
          <p:cNvPr id="835" name="Arrow: Circular 834">
            <a:extLst>
              <a:ext uri="{FF2B5EF4-FFF2-40B4-BE49-F238E27FC236}">
                <a16:creationId xmlns:a16="http://schemas.microsoft.com/office/drawing/2014/main" id="{4FCAD34E-A703-94AF-5A18-4F076C81DD2A}"/>
              </a:ext>
            </a:extLst>
          </p:cNvPr>
          <p:cNvSpPr/>
          <p:nvPr/>
        </p:nvSpPr>
        <p:spPr>
          <a:xfrm>
            <a:off x="3164425" y="987463"/>
            <a:ext cx="6190607" cy="6190607"/>
          </a:xfrm>
          <a:prstGeom prst="circularArrow">
            <a:avLst>
              <a:gd name="adj1" fmla="val 9476"/>
              <a:gd name="adj2" fmla="val 684334"/>
              <a:gd name="adj3" fmla="val 7853801"/>
              <a:gd name="adj4" fmla="val 2261865"/>
              <a:gd name="adj5" fmla="val 11055"/>
            </a:avLst>
          </a:prstGeom>
          <a:solidFill>
            <a:srgbClr val="5B9BD5">
              <a:hueOff val="0"/>
              <a:satOff val="0"/>
              <a:lumOff val="0"/>
              <a:alphaOff val="0"/>
            </a:srgbClr>
          </a:solidFill>
          <a:ln w="12700" cap="flat" cmpd="sng" algn="ctr">
            <a:solidFill>
              <a:sysClr val="window" lastClr="FFFFFF">
                <a:hueOff val="0"/>
                <a:satOff val="0"/>
                <a:lumOff val="0"/>
                <a:alphaOff val="0"/>
              </a:sysClr>
            </a:solidFill>
            <a:prstDash val="solid"/>
            <a:miter lim="800000"/>
          </a:ln>
          <a:effectLst/>
        </p:spPr>
        <p:txBody>
          <a:bodyPr/>
          <a:lstStyle/>
          <a:p>
            <a:endParaRPr lang="en-US"/>
          </a:p>
        </p:txBody>
      </p:sp>
    </p:spTree>
    <p:extLst>
      <p:ext uri="{BB962C8B-B14F-4D97-AF65-F5344CB8AC3E}">
        <p14:creationId xmlns:p14="http://schemas.microsoft.com/office/powerpoint/2010/main" val="29508875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828"/>
                                        </p:tgtEl>
                                        <p:attrNameLst>
                                          <p:attrName>style.visibility</p:attrName>
                                        </p:attrNameLst>
                                      </p:cBhvr>
                                      <p:to>
                                        <p:strVal val="visible"/>
                                      </p:to>
                                    </p:set>
                                    <p:animEffect transition="in" filter="fade">
                                      <p:cBhvr>
                                        <p:cTn id="7" dur="500"/>
                                        <p:tgtEl>
                                          <p:spTgt spid="828"/>
                                        </p:tgtEl>
                                      </p:cBhvr>
                                    </p:animEffect>
                                    <p:anim calcmode="lin" valueType="num">
                                      <p:cBhvr>
                                        <p:cTn id="8" dur="500" fill="hold"/>
                                        <p:tgtEl>
                                          <p:spTgt spid="828"/>
                                        </p:tgtEl>
                                        <p:attrNameLst>
                                          <p:attrName>ppt_x</p:attrName>
                                        </p:attrNameLst>
                                      </p:cBhvr>
                                      <p:tavLst>
                                        <p:tav tm="0">
                                          <p:val>
                                            <p:strVal val="#ppt_x"/>
                                          </p:val>
                                        </p:tav>
                                        <p:tav tm="100000">
                                          <p:val>
                                            <p:strVal val="#ppt_x"/>
                                          </p:val>
                                        </p:tav>
                                      </p:tavLst>
                                    </p:anim>
                                    <p:anim calcmode="lin" valueType="num">
                                      <p:cBhvr>
                                        <p:cTn id="9" dur="500" fill="hold"/>
                                        <p:tgtEl>
                                          <p:spTgt spid="828"/>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829"/>
                                        </p:tgtEl>
                                        <p:attrNameLst>
                                          <p:attrName>style.visibility</p:attrName>
                                        </p:attrNameLst>
                                      </p:cBhvr>
                                      <p:to>
                                        <p:strVal val="visible"/>
                                      </p:to>
                                    </p:set>
                                    <p:animEffect transition="in" filter="fade">
                                      <p:cBhvr>
                                        <p:cTn id="12" dur="500"/>
                                        <p:tgtEl>
                                          <p:spTgt spid="829"/>
                                        </p:tgtEl>
                                      </p:cBhvr>
                                    </p:animEffect>
                                    <p:anim calcmode="lin" valueType="num">
                                      <p:cBhvr>
                                        <p:cTn id="13" dur="500" fill="hold"/>
                                        <p:tgtEl>
                                          <p:spTgt spid="829"/>
                                        </p:tgtEl>
                                        <p:attrNameLst>
                                          <p:attrName>ppt_x</p:attrName>
                                        </p:attrNameLst>
                                      </p:cBhvr>
                                      <p:tavLst>
                                        <p:tav tm="0">
                                          <p:val>
                                            <p:strVal val="#ppt_x"/>
                                          </p:val>
                                        </p:tav>
                                        <p:tav tm="100000">
                                          <p:val>
                                            <p:strVal val="#ppt_x"/>
                                          </p:val>
                                        </p:tav>
                                      </p:tavLst>
                                    </p:anim>
                                    <p:anim calcmode="lin" valueType="num">
                                      <p:cBhvr>
                                        <p:cTn id="14" dur="500" fill="hold"/>
                                        <p:tgtEl>
                                          <p:spTgt spid="829"/>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grpId="0" nodeType="afterEffect">
                                  <p:stCondLst>
                                    <p:cond delay="0"/>
                                  </p:stCondLst>
                                  <p:childTnLst>
                                    <p:set>
                                      <p:cBhvr>
                                        <p:cTn id="17" dur="1" fill="hold">
                                          <p:stCondLst>
                                            <p:cond delay="0"/>
                                          </p:stCondLst>
                                        </p:cTn>
                                        <p:tgtEl>
                                          <p:spTgt spid="831"/>
                                        </p:tgtEl>
                                        <p:attrNameLst>
                                          <p:attrName>style.visibility</p:attrName>
                                        </p:attrNameLst>
                                      </p:cBhvr>
                                      <p:to>
                                        <p:strVal val="visible"/>
                                      </p:to>
                                    </p:set>
                                    <p:animEffect transition="in" filter="fade">
                                      <p:cBhvr>
                                        <p:cTn id="18" dur="500"/>
                                        <p:tgtEl>
                                          <p:spTgt spid="831"/>
                                        </p:tgtEl>
                                      </p:cBhvr>
                                    </p:animEffect>
                                  </p:childTnLst>
                                </p:cTn>
                              </p:par>
                            </p:childTnLst>
                          </p:cTn>
                        </p:par>
                        <p:par>
                          <p:cTn id="19" fill="hold">
                            <p:stCondLst>
                              <p:cond delay="1000"/>
                            </p:stCondLst>
                            <p:childTnLst>
                              <p:par>
                                <p:cTn id="20" presetID="22" presetClass="entr" presetSubtype="8" fill="hold" nodeType="afterEffect">
                                  <p:stCondLst>
                                    <p:cond delay="0"/>
                                  </p:stCondLst>
                                  <p:childTnLst>
                                    <p:set>
                                      <p:cBhvr>
                                        <p:cTn id="21" dur="1" fill="hold">
                                          <p:stCondLst>
                                            <p:cond delay="0"/>
                                          </p:stCondLst>
                                        </p:cTn>
                                        <p:tgtEl>
                                          <p:spTgt spid="832"/>
                                        </p:tgtEl>
                                        <p:attrNameLst>
                                          <p:attrName>style.visibility</p:attrName>
                                        </p:attrNameLst>
                                      </p:cBhvr>
                                      <p:to>
                                        <p:strVal val="visible"/>
                                      </p:to>
                                    </p:set>
                                    <p:animEffect transition="in" filter="wipe(left)">
                                      <p:cBhvr>
                                        <p:cTn id="22" dur="500"/>
                                        <p:tgtEl>
                                          <p:spTgt spid="832"/>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830"/>
                                        </p:tgtEl>
                                        <p:attrNameLst>
                                          <p:attrName>style.visibility</p:attrName>
                                        </p:attrNameLst>
                                      </p:cBhvr>
                                      <p:to>
                                        <p:strVal val="visible"/>
                                      </p:to>
                                    </p:set>
                                    <p:animEffect transition="in" filter="fade">
                                      <p:cBhvr>
                                        <p:cTn id="27" dur="500"/>
                                        <p:tgtEl>
                                          <p:spTgt spid="830"/>
                                        </p:tgtEl>
                                      </p:cBhvr>
                                    </p:animEffect>
                                  </p:childTnLst>
                                </p:cTn>
                              </p:par>
                            </p:childTnLst>
                          </p:cTn>
                        </p:par>
                      </p:childTnLst>
                    </p:cTn>
                  </p:par>
                  <p:par>
                    <p:cTn id="28" fill="hold">
                      <p:stCondLst>
                        <p:cond delay="indefinite"/>
                      </p:stCondLst>
                      <p:childTnLst>
                        <p:par>
                          <p:cTn id="29" fill="hold">
                            <p:stCondLst>
                              <p:cond delay="0"/>
                            </p:stCondLst>
                            <p:childTnLst>
                              <p:par>
                                <p:cTn id="30" presetID="1" presetClass="exit" presetSubtype="0" fill="hold" grpId="1" nodeType="clickEffect">
                                  <p:stCondLst>
                                    <p:cond delay="0"/>
                                  </p:stCondLst>
                                  <p:childTnLst>
                                    <p:set>
                                      <p:cBhvr>
                                        <p:cTn id="31" dur="1" fill="hold">
                                          <p:stCondLst>
                                            <p:cond delay="0"/>
                                          </p:stCondLst>
                                        </p:cTn>
                                        <p:tgtEl>
                                          <p:spTgt spid="831"/>
                                        </p:tgtEl>
                                        <p:attrNameLst>
                                          <p:attrName>style.visibility</p:attrName>
                                        </p:attrNameLst>
                                      </p:cBhvr>
                                      <p:to>
                                        <p:strVal val="hidden"/>
                                      </p:to>
                                    </p:set>
                                  </p:childTnLst>
                                </p:cTn>
                              </p:par>
                              <p:par>
                                <p:cTn id="32" presetID="1" presetClass="exit" presetSubtype="0" fill="hold" grpId="1" nodeType="withEffect">
                                  <p:stCondLst>
                                    <p:cond delay="0"/>
                                  </p:stCondLst>
                                  <p:childTnLst>
                                    <p:set>
                                      <p:cBhvr>
                                        <p:cTn id="33" dur="1" fill="hold">
                                          <p:stCondLst>
                                            <p:cond delay="0"/>
                                          </p:stCondLst>
                                        </p:cTn>
                                        <p:tgtEl>
                                          <p:spTgt spid="830"/>
                                        </p:tgtEl>
                                        <p:attrNameLst>
                                          <p:attrName>style.visibility</p:attrName>
                                        </p:attrNameLst>
                                      </p:cBhvr>
                                      <p:to>
                                        <p:strVal val="hidden"/>
                                      </p:to>
                                    </p:set>
                                  </p:childTnLst>
                                </p:cTn>
                              </p:par>
                            </p:childTnLst>
                          </p:cTn>
                        </p:par>
                        <p:par>
                          <p:cTn id="34" fill="hold">
                            <p:stCondLst>
                              <p:cond delay="0"/>
                            </p:stCondLst>
                            <p:childTnLst>
                              <p:par>
                                <p:cTn id="35" presetID="10" presetClass="entr" presetSubtype="0" fill="hold" grpId="0" nodeType="afterEffect">
                                  <p:stCondLst>
                                    <p:cond delay="0"/>
                                  </p:stCondLst>
                                  <p:childTnLst>
                                    <p:set>
                                      <p:cBhvr>
                                        <p:cTn id="36" dur="1" fill="hold">
                                          <p:stCondLst>
                                            <p:cond delay="0"/>
                                          </p:stCondLst>
                                        </p:cTn>
                                        <p:tgtEl>
                                          <p:spTgt spid="833"/>
                                        </p:tgtEl>
                                        <p:attrNameLst>
                                          <p:attrName>style.visibility</p:attrName>
                                        </p:attrNameLst>
                                      </p:cBhvr>
                                      <p:to>
                                        <p:strVal val="visible"/>
                                      </p:to>
                                    </p:set>
                                    <p:animEffect transition="in" filter="fade">
                                      <p:cBhvr>
                                        <p:cTn id="37" dur="500"/>
                                        <p:tgtEl>
                                          <p:spTgt spid="833"/>
                                        </p:tgtEl>
                                      </p:cBhvr>
                                    </p:animEffect>
                                  </p:childTnLst>
                                </p:cTn>
                              </p:par>
                            </p:childTnLst>
                          </p:cTn>
                        </p:par>
                        <p:par>
                          <p:cTn id="38" fill="hold">
                            <p:stCondLst>
                              <p:cond delay="500"/>
                            </p:stCondLst>
                            <p:childTnLst>
                              <p:par>
                                <p:cTn id="39" presetID="22" presetClass="entr" presetSubtype="2" fill="hold" nodeType="afterEffect">
                                  <p:stCondLst>
                                    <p:cond delay="0"/>
                                  </p:stCondLst>
                                  <p:childTnLst>
                                    <p:set>
                                      <p:cBhvr>
                                        <p:cTn id="40" dur="1" fill="hold">
                                          <p:stCondLst>
                                            <p:cond delay="0"/>
                                          </p:stCondLst>
                                        </p:cTn>
                                        <p:tgtEl>
                                          <p:spTgt spid="835"/>
                                        </p:tgtEl>
                                        <p:attrNameLst>
                                          <p:attrName>style.visibility</p:attrName>
                                        </p:attrNameLst>
                                      </p:cBhvr>
                                      <p:to>
                                        <p:strVal val="visible"/>
                                      </p:to>
                                    </p:set>
                                    <p:animEffect transition="in" filter="wipe(right)">
                                      <p:cBhvr>
                                        <p:cTn id="41" dur="500"/>
                                        <p:tgtEl>
                                          <p:spTgt spid="8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8" grpId="0" animBg="1"/>
      <p:bldP spid="829" grpId="0" animBg="1"/>
      <p:bldP spid="830" grpId="0" animBg="1"/>
      <p:bldP spid="830" grpId="1" animBg="1"/>
      <p:bldP spid="831" grpId="0" animBg="1"/>
      <p:bldP spid="831" grpId="1" animBg="1"/>
      <p:bldP spid="833"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F89F99-DECE-6B4E-4597-D838B20FD73C}"/>
              </a:ext>
            </a:extLst>
          </p:cNvPr>
          <p:cNvSpPr>
            <a:spLocks noGrp="1"/>
          </p:cNvSpPr>
          <p:nvPr>
            <p:ph type="title"/>
          </p:nvPr>
        </p:nvSpPr>
        <p:spPr/>
        <p:txBody>
          <a:bodyPr>
            <a:normAutofit/>
          </a:bodyPr>
          <a:lstStyle/>
          <a:p>
            <a:r>
              <a:rPr lang="en-US" sz="4000" dirty="0"/>
              <a:t>Training Topic:</a:t>
            </a:r>
            <a:br>
              <a:rPr lang="en-US" sz="4000" dirty="0"/>
            </a:br>
            <a:endParaRPr lang="en-US" sz="4000" dirty="0"/>
          </a:p>
        </p:txBody>
      </p:sp>
      <p:grpSp>
        <p:nvGrpSpPr>
          <p:cNvPr id="4" name="Group 3">
            <a:extLst>
              <a:ext uri="{FF2B5EF4-FFF2-40B4-BE49-F238E27FC236}">
                <a16:creationId xmlns:a16="http://schemas.microsoft.com/office/drawing/2014/main" id="{F79011F7-08C1-E1DB-ECD0-5B71AB9EB39C}"/>
              </a:ext>
            </a:extLst>
          </p:cNvPr>
          <p:cNvGrpSpPr/>
          <p:nvPr/>
        </p:nvGrpSpPr>
        <p:grpSpPr>
          <a:xfrm>
            <a:off x="-355600" y="4552860"/>
            <a:ext cx="12992100" cy="2698841"/>
            <a:chOff x="-96930" y="4552859"/>
            <a:chExt cx="9423252" cy="2698841"/>
          </a:xfrm>
        </p:grpSpPr>
        <p:grpSp>
          <p:nvGrpSpPr>
            <p:cNvPr id="5" name="Group 4">
              <a:extLst>
                <a:ext uri="{FF2B5EF4-FFF2-40B4-BE49-F238E27FC236}">
                  <a16:creationId xmlns:a16="http://schemas.microsoft.com/office/drawing/2014/main" id="{6D20B0CC-1E88-7AE4-B774-C2FC09950AE9}"/>
                </a:ext>
              </a:extLst>
            </p:cNvPr>
            <p:cNvGrpSpPr/>
            <p:nvPr/>
          </p:nvGrpSpPr>
          <p:grpSpPr>
            <a:xfrm>
              <a:off x="-20730" y="5251359"/>
              <a:ext cx="9347052" cy="2000341"/>
              <a:chOff x="4670" y="4705259"/>
              <a:chExt cx="9347052" cy="2000341"/>
            </a:xfrm>
          </p:grpSpPr>
          <p:sp>
            <p:nvSpPr>
              <p:cNvPr id="10" name="Rectangle 9">
                <a:extLst>
                  <a:ext uri="{FF2B5EF4-FFF2-40B4-BE49-F238E27FC236}">
                    <a16:creationId xmlns:a16="http://schemas.microsoft.com/office/drawing/2014/main" id="{9D4B2D04-727E-343B-2E72-247A43640E7A}"/>
                  </a:ext>
                </a:extLst>
              </p:cNvPr>
              <p:cNvSpPr/>
              <p:nvPr/>
            </p:nvSpPr>
            <p:spPr>
              <a:xfrm>
                <a:off x="3938581" y="5099811"/>
                <a:ext cx="1319178" cy="870876"/>
              </a:xfrm>
              <a:prstGeom prst="rect">
                <a:avLst/>
              </a:prstGeom>
              <a:solidFill>
                <a:srgbClr val="CB7B67"/>
              </a:solidFill>
              <a:ln w="952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1" name="Rectangle 10">
                <a:extLst>
                  <a:ext uri="{FF2B5EF4-FFF2-40B4-BE49-F238E27FC236}">
                    <a16:creationId xmlns:a16="http://schemas.microsoft.com/office/drawing/2014/main" id="{B7F055C6-2C8D-6C07-B50F-53574CC693AD}"/>
                  </a:ext>
                </a:extLst>
              </p:cNvPr>
              <p:cNvSpPr/>
              <p:nvPr/>
            </p:nvSpPr>
            <p:spPr>
              <a:xfrm>
                <a:off x="4620311" y="4705259"/>
                <a:ext cx="4731411" cy="1999648"/>
              </a:xfrm>
              <a:prstGeom prst="rect">
                <a:avLst/>
              </a:prstGeom>
              <a:blipFill>
                <a:blip r:embed="rId2"/>
                <a:stretch>
                  <a:fillRect/>
                </a:stretch>
              </a:blipFill>
              <a:ln w="25400" cap="flat" cmpd="sng" algn="ctr">
                <a:noFill/>
                <a:prstDash val="solid"/>
              </a:ln>
              <a:effectLst/>
              <a:scene3d>
                <a:camera prst="perspectiveRelaxed"/>
                <a:lightRig rig="threePt" dir="t"/>
              </a:scene3d>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9E1F5D3D-9C84-71D4-81A3-EC22A4A305E2}"/>
                  </a:ext>
                </a:extLst>
              </p:cNvPr>
              <p:cNvSpPr/>
              <p:nvPr/>
            </p:nvSpPr>
            <p:spPr>
              <a:xfrm>
                <a:off x="4670" y="4705952"/>
                <a:ext cx="4731411" cy="1999648"/>
              </a:xfrm>
              <a:prstGeom prst="rect">
                <a:avLst/>
              </a:prstGeom>
              <a:blipFill>
                <a:blip r:embed="rId2"/>
                <a:stretch>
                  <a:fillRect/>
                </a:stretch>
              </a:blipFill>
              <a:ln w="25400" cap="flat" cmpd="sng" algn="ctr">
                <a:noFill/>
                <a:prstDash val="solid"/>
              </a:ln>
              <a:effectLst/>
              <a:scene3d>
                <a:camera prst="perspectiveRelaxed"/>
                <a:lightRig rig="threePt" dir="t"/>
              </a:scene3d>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grpSp>
          <p:nvGrpSpPr>
            <p:cNvPr id="6" name="Group 5">
              <a:extLst>
                <a:ext uri="{FF2B5EF4-FFF2-40B4-BE49-F238E27FC236}">
                  <a16:creationId xmlns:a16="http://schemas.microsoft.com/office/drawing/2014/main" id="{C715377B-A39D-1D11-A11D-64AE416B4CAF}"/>
                </a:ext>
              </a:extLst>
            </p:cNvPr>
            <p:cNvGrpSpPr/>
            <p:nvPr/>
          </p:nvGrpSpPr>
          <p:grpSpPr>
            <a:xfrm>
              <a:off x="-96930" y="4552859"/>
              <a:ext cx="9347052" cy="2000341"/>
              <a:chOff x="4670" y="4705259"/>
              <a:chExt cx="9347052" cy="2000341"/>
            </a:xfrm>
          </p:grpSpPr>
          <p:sp>
            <p:nvSpPr>
              <p:cNvPr id="7" name="Rectangle 6">
                <a:extLst>
                  <a:ext uri="{FF2B5EF4-FFF2-40B4-BE49-F238E27FC236}">
                    <a16:creationId xmlns:a16="http://schemas.microsoft.com/office/drawing/2014/main" id="{E0CBE098-F0C5-EBDD-F353-AB3B60938370}"/>
                  </a:ext>
                </a:extLst>
              </p:cNvPr>
              <p:cNvSpPr/>
              <p:nvPr/>
            </p:nvSpPr>
            <p:spPr>
              <a:xfrm>
                <a:off x="3938581" y="5099811"/>
                <a:ext cx="1319178" cy="870876"/>
              </a:xfrm>
              <a:prstGeom prst="rect">
                <a:avLst/>
              </a:prstGeom>
              <a:solidFill>
                <a:srgbClr val="CB7B67"/>
              </a:solidFill>
              <a:ln w="952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8" name="Rectangle 7">
                <a:extLst>
                  <a:ext uri="{FF2B5EF4-FFF2-40B4-BE49-F238E27FC236}">
                    <a16:creationId xmlns:a16="http://schemas.microsoft.com/office/drawing/2014/main" id="{99B7E3D3-1047-2704-9E7D-03CEF2FA0352}"/>
                  </a:ext>
                </a:extLst>
              </p:cNvPr>
              <p:cNvSpPr/>
              <p:nvPr/>
            </p:nvSpPr>
            <p:spPr>
              <a:xfrm>
                <a:off x="4620311" y="4705259"/>
                <a:ext cx="4731411" cy="1999648"/>
              </a:xfrm>
              <a:prstGeom prst="rect">
                <a:avLst/>
              </a:prstGeom>
              <a:blipFill>
                <a:blip r:embed="rId2"/>
                <a:stretch>
                  <a:fillRect/>
                </a:stretch>
              </a:blipFill>
              <a:ln w="25400" cap="flat" cmpd="sng" algn="ctr">
                <a:noFill/>
                <a:prstDash val="solid"/>
              </a:ln>
              <a:effectLst/>
              <a:scene3d>
                <a:camera prst="perspectiveRelaxed"/>
                <a:lightRig rig="threePt" dir="t"/>
              </a:scene3d>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9" name="Rectangle 8">
                <a:extLst>
                  <a:ext uri="{FF2B5EF4-FFF2-40B4-BE49-F238E27FC236}">
                    <a16:creationId xmlns:a16="http://schemas.microsoft.com/office/drawing/2014/main" id="{723645F4-731B-0844-E0BA-92AFE146B073}"/>
                  </a:ext>
                </a:extLst>
              </p:cNvPr>
              <p:cNvSpPr/>
              <p:nvPr/>
            </p:nvSpPr>
            <p:spPr>
              <a:xfrm>
                <a:off x="4670" y="4705952"/>
                <a:ext cx="4731411" cy="1999648"/>
              </a:xfrm>
              <a:prstGeom prst="rect">
                <a:avLst/>
              </a:prstGeom>
              <a:blipFill>
                <a:blip r:embed="rId2"/>
                <a:stretch>
                  <a:fillRect/>
                </a:stretch>
              </a:blipFill>
              <a:ln w="25400" cap="flat" cmpd="sng" algn="ctr">
                <a:noFill/>
                <a:prstDash val="solid"/>
              </a:ln>
              <a:effectLst/>
              <a:scene3d>
                <a:camera prst="perspectiveRelaxed"/>
                <a:lightRig rig="threePt" dir="t"/>
              </a:scene3d>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grpSp>
      <p:grpSp>
        <p:nvGrpSpPr>
          <p:cNvPr id="13" name="Group 12">
            <a:extLst>
              <a:ext uri="{FF2B5EF4-FFF2-40B4-BE49-F238E27FC236}">
                <a16:creationId xmlns:a16="http://schemas.microsoft.com/office/drawing/2014/main" id="{DCEBBD64-CF14-7E78-D2CF-DB5B05D4E685}"/>
              </a:ext>
            </a:extLst>
          </p:cNvPr>
          <p:cNvGrpSpPr/>
          <p:nvPr/>
        </p:nvGrpSpPr>
        <p:grpSpPr>
          <a:xfrm>
            <a:off x="11131286" y="1602481"/>
            <a:ext cx="1670583" cy="4828810"/>
            <a:chOff x="671208" y="326272"/>
            <a:chExt cx="2646329" cy="6531728"/>
          </a:xfrm>
        </p:grpSpPr>
        <p:pic>
          <p:nvPicPr>
            <p:cNvPr id="14" name="Picture 13">
              <a:extLst>
                <a:ext uri="{FF2B5EF4-FFF2-40B4-BE49-F238E27FC236}">
                  <a16:creationId xmlns:a16="http://schemas.microsoft.com/office/drawing/2014/main" id="{AEE13AC9-6AE4-4FC8-705D-975D485990D8}"/>
                </a:ext>
              </a:extLst>
            </p:cNvPr>
            <p:cNvPicPr>
              <a:picLocks noChangeAspect="1"/>
            </p:cNvPicPr>
            <p:nvPr/>
          </p:nvPicPr>
          <p:blipFill rotWithShape="1">
            <a:blip r:embed="rId3"/>
            <a:srcRect l="56258" t="88917" r="28325" b="2128"/>
            <a:stretch/>
          </p:blipFill>
          <p:spPr>
            <a:xfrm>
              <a:off x="2505023" y="5837154"/>
              <a:ext cx="494513" cy="680564"/>
            </a:xfrm>
            <a:prstGeom prst="rect">
              <a:avLst/>
            </a:prstGeom>
          </p:spPr>
        </p:pic>
        <p:pic>
          <p:nvPicPr>
            <p:cNvPr id="15" name="Picture 14">
              <a:extLst>
                <a:ext uri="{FF2B5EF4-FFF2-40B4-BE49-F238E27FC236}">
                  <a16:creationId xmlns:a16="http://schemas.microsoft.com/office/drawing/2014/main" id="{A3B36EC4-B854-C852-6459-BC87B30B6913}"/>
                </a:ext>
              </a:extLst>
            </p:cNvPr>
            <p:cNvPicPr>
              <a:picLocks noChangeAspect="1"/>
            </p:cNvPicPr>
            <p:nvPr/>
          </p:nvPicPr>
          <p:blipFill rotWithShape="1">
            <a:blip r:embed="rId3"/>
            <a:srcRect l="56258" t="88917" r="28325" b="2128"/>
            <a:stretch/>
          </p:blipFill>
          <p:spPr>
            <a:xfrm>
              <a:off x="1197192" y="5690244"/>
              <a:ext cx="494513" cy="680564"/>
            </a:xfrm>
            <a:prstGeom prst="rect">
              <a:avLst/>
            </a:prstGeom>
          </p:spPr>
        </p:pic>
        <p:cxnSp>
          <p:nvCxnSpPr>
            <p:cNvPr id="16" name="Straight Connector 15">
              <a:extLst>
                <a:ext uri="{FF2B5EF4-FFF2-40B4-BE49-F238E27FC236}">
                  <a16:creationId xmlns:a16="http://schemas.microsoft.com/office/drawing/2014/main" id="{DD958517-19CD-0082-68C7-85C01AB5EB08}"/>
                </a:ext>
              </a:extLst>
            </p:cNvPr>
            <p:cNvCxnSpPr/>
            <p:nvPr/>
          </p:nvCxnSpPr>
          <p:spPr>
            <a:xfrm>
              <a:off x="1436632" y="393355"/>
              <a:ext cx="1457681" cy="0"/>
            </a:xfrm>
            <a:prstGeom prst="line">
              <a:avLst/>
            </a:prstGeom>
            <a:noFill/>
            <a:ln w="12700" cap="flat" cmpd="sng" algn="ctr">
              <a:solidFill>
                <a:srgbClr val="B8B8B8"/>
              </a:solidFill>
              <a:prstDash val="solid"/>
              <a:miter lim="800000"/>
            </a:ln>
            <a:effectLst/>
            <a:scene3d>
              <a:camera prst="orthographicFront"/>
              <a:lightRig rig="threePt" dir="t"/>
            </a:scene3d>
            <a:sp3d>
              <a:bevelT/>
            </a:sp3d>
          </p:spPr>
        </p:cxnSp>
        <p:sp>
          <p:nvSpPr>
            <p:cNvPr id="17" name="Rectangle 4">
              <a:extLst>
                <a:ext uri="{FF2B5EF4-FFF2-40B4-BE49-F238E27FC236}">
                  <a16:creationId xmlns:a16="http://schemas.microsoft.com/office/drawing/2014/main" id="{265D9470-842A-908B-A052-5931B5B69933}"/>
                </a:ext>
              </a:extLst>
            </p:cNvPr>
            <p:cNvSpPr/>
            <p:nvPr/>
          </p:nvSpPr>
          <p:spPr>
            <a:xfrm>
              <a:off x="1094544" y="5242030"/>
              <a:ext cx="1647169" cy="1511042"/>
            </a:xfrm>
            <a:custGeom>
              <a:avLst/>
              <a:gdLst>
                <a:gd name="connsiteX0" fmla="*/ 0 w 996777"/>
                <a:gd name="connsiteY0" fmla="*/ 0 h 914400"/>
                <a:gd name="connsiteX1" fmla="*/ 996777 w 996777"/>
                <a:gd name="connsiteY1" fmla="*/ 0 h 914400"/>
                <a:gd name="connsiteX2" fmla="*/ 996777 w 996777"/>
                <a:gd name="connsiteY2" fmla="*/ 914400 h 914400"/>
                <a:gd name="connsiteX3" fmla="*/ 0 w 996777"/>
                <a:gd name="connsiteY3" fmla="*/ 914400 h 914400"/>
                <a:gd name="connsiteX4" fmla="*/ 0 w 996777"/>
                <a:gd name="connsiteY4" fmla="*/ 0 h 914400"/>
                <a:gd name="connsiteX0" fmla="*/ 0 w 996777"/>
                <a:gd name="connsiteY0" fmla="*/ 10886 h 925286"/>
                <a:gd name="connsiteX1" fmla="*/ 920577 w 996777"/>
                <a:gd name="connsiteY1" fmla="*/ 0 h 925286"/>
                <a:gd name="connsiteX2" fmla="*/ 996777 w 996777"/>
                <a:gd name="connsiteY2" fmla="*/ 925286 h 925286"/>
                <a:gd name="connsiteX3" fmla="*/ 0 w 996777"/>
                <a:gd name="connsiteY3" fmla="*/ 925286 h 925286"/>
                <a:gd name="connsiteX4" fmla="*/ 0 w 996777"/>
                <a:gd name="connsiteY4" fmla="*/ 10886 h 925286"/>
                <a:gd name="connsiteX0" fmla="*/ 0 w 996777"/>
                <a:gd name="connsiteY0" fmla="*/ 0 h 914400"/>
                <a:gd name="connsiteX1" fmla="*/ 964120 w 996777"/>
                <a:gd name="connsiteY1" fmla="*/ 10885 h 914400"/>
                <a:gd name="connsiteX2" fmla="*/ 996777 w 996777"/>
                <a:gd name="connsiteY2" fmla="*/ 914400 h 914400"/>
                <a:gd name="connsiteX3" fmla="*/ 0 w 996777"/>
                <a:gd name="connsiteY3" fmla="*/ 914400 h 914400"/>
                <a:gd name="connsiteX4" fmla="*/ 0 w 996777"/>
                <a:gd name="connsiteY4" fmla="*/ 0 h 914400"/>
                <a:gd name="connsiteX0" fmla="*/ 0 w 996777"/>
                <a:gd name="connsiteY0" fmla="*/ 0 h 914400"/>
                <a:gd name="connsiteX1" fmla="*/ 985891 w 996777"/>
                <a:gd name="connsiteY1" fmla="*/ 21771 h 914400"/>
                <a:gd name="connsiteX2" fmla="*/ 996777 w 996777"/>
                <a:gd name="connsiteY2" fmla="*/ 914400 h 914400"/>
                <a:gd name="connsiteX3" fmla="*/ 0 w 996777"/>
                <a:gd name="connsiteY3" fmla="*/ 914400 h 914400"/>
                <a:gd name="connsiteX4" fmla="*/ 0 w 996777"/>
                <a:gd name="connsiteY4" fmla="*/ 0 h 914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6777" h="914400">
                  <a:moveTo>
                    <a:pt x="0" y="0"/>
                  </a:moveTo>
                  <a:lnTo>
                    <a:pt x="985891" y="21771"/>
                  </a:lnTo>
                  <a:lnTo>
                    <a:pt x="996777" y="914400"/>
                  </a:lnTo>
                  <a:lnTo>
                    <a:pt x="0" y="914400"/>
                  </a:lnTo>
                  <a:lnTo>
                    <a:pt x="0" y="0"/>
                  </a:lnTo>
                  <a:close/>
                </a:path>
              </a:pathLst>
            </a:custGeom>
            <a:noFill/>
            <a:ln w="76200" cap="flat" cmpd="sng" algn="ctr">
              <a:solidFill>
                <a:srgbClr val="B8B8B8"/>
              </a:solidFill>
              <a:prstDash val="solid"/>
              <a:miter lim="800000"/>
            </a:ln>
            <a:effectLst/>
            <a:scene3d>
              <a:camera prst="isometricOffAxis2Top"/>
              <a:lightRig rig="threePt" dir="t"/>
            </a:scene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8" name="Rectangle 3">
              <a:extLst>
                <a:ext uri="{FF2B5EF4-FFF2-40B4-BE49-F238E27FC236}">
                  <a16:creationId xmlns:a16="http://schemas.microsoft.com/office/drawing/2014/main" id="{86F43489-6A62-0204-98B3-DC26FABA598B}"/>
                </a:ext>
              </a:extLst>
            </p:cNvPr>
            <p:cNvSpPr/>
            <p:nvPr/>
          </p:nvSpPr>
          <p:spPr>
            <a:xfrm>
              <a:off x="671208" y="393355"/>
              <a:ext cx="1152482" cy="5604196"/>
            </a:xfrm>
            <a:custGeom>
              <a:avLst/>
              <a:gdLst>
                <a:gd name="connsiteX0" fmla="*/ 0 w 457200"/>
                <a:gd name="connsiteY0" fmla="*/ 0 h 3344862"/>
                <a:gd name="connsiteX1" fmla="*/ 457200 w 457200"/>
                <a:gd name="connsiteY1" fmla="*/ 0 h 3344862"/>
                <a:gd name="connsiteX2" fmla="*/ 457200 w 457200"/>
                <a:gd name="connsiteY2" fmla="*/ 3344862 h 3344862"/>
                <a:gd name="connsiteX3" fmla="*/ 0 w 457200"/>
                <a:gd name="connsiteY3" fmla="*/ 3344862 h 3344862"/>
                <a:gd name="connsiteX4" fmla="*/ 0 w 457200"/>
                <a:gd name="connsiteY4" fmla="*/ 0 h 3344862"/>
                <a:gd name="connsiteX0" fmla="*/ 0 w 457200"/>
                <a:gd name="connsiteY0" fmla="*/ 0 h 3693205"/>
                <a:gd name="connsiteX1" fmla="*/ 457200 w 457200"/>
                <a:gd name="connsiteY1" fmla="*/ 0 h 3693205"/>
                <a:gd name="connsiteX2" fmla="*/ 457200 w 457200"/>
                <a:gd name="connsiteY2" fmla="*/ 3344862 h 3693205"/>
                <a:gd name="connsiteX3" fmla="*/ 0 w 457200"/>
                <a:gd name="connsiteY3" fmla="*/ 3693205 h 3693205"/>
                <a:gd name="connsiteX4" fmla="*/ 0 w 457200"/>
                <a:gd name="connsiteY4" fmla="*/ 0 h 3693205"/>
                <a:gd name="connsiteX0" fmla="*/ 0 w 457200"/>
                <a:gd name="connsiteY0" fmla="*/ 0 h 3693205"/>
                <a:gd name="connsiteX1" fmla="*/ 228600 w 457200"/>
                <a:gd name="connsiteY1" fmla="*/ 119743 h 3693205"/>
                <a:gd name="connsiteX2" fmla="*/ 457200 w 457200"/>
                <a:gd name="connsiteY2" fmla="*/ 3344862 h 3693205"/>
                <a:gd name="connsiteX3" fmla="*/ 0 w 457200"/>
                <a:gd name="connsiteY3" fmla="*/ 3693205 h 3693205"/>
                <a:gd name="connsiteX4" fmla="*/ 0 w 457200"/>
                <a:gd name="connsiteY4" fmla="*/ 0 h 3693205"/>
                <a:gd name="connsiteX0" fmla="*/ 0 w 468086"/>
                <a:gd name="connsiteY0" fmla="*/ 0 h 3693205"/>
                <a:gd name="connsiteX1" fmla="*/ 468086 w 468086"/>
                <a:gd name="connsiteY1" fmla="*/ 43543 h 3693205"/>
                <a:gd name="connsiteX2" fmla="*/ 457200 w 468086"/>
                <a:gd name="connsiteY2" fmla="*/ 3344862 h 3693205"/>
                <a:gd name="connsiteX3" fmla="*/ 0 w 468086"/>
                <a:gd name="connsiteY3" fmla="*/ 3693205 h 3693205"/>
                <a:gd name="connsiteX4" fmla="*/ 0 w 468086"/>
                <a:gd name="connsiteY4" fmla="*/ 0 h 3693205"/>
                <a:gd name="connsiteX0" fmla="*/ 10886 w 468086"/>
                <a:gd name="connsiteY0" fmla="*/ 21771 h 3649662"/>
                <a:gd name="connsiteX1" fmla="*/ 468086 w 468086"/>
                <a:gd name="connsiteY1" fmla="*/ 0 h 3649662"/>
                <a:gd name="connsiteX2" fmla="*/ 457200 w 468086"/>
                <a:gd name="connsiteY2" fmla="*/ 3301319 h 3649662"/>
                <a:gd name="connsiteX3" fmla="*/ 0 w 468086"/>
                <a:gd name="connsiteY3" fmla="*/ 3649662 h 3649662"/>
                <a:gd name="connsiteX4" fmla="*/ 10886 w 468086"/>
                <a:gd name="connsiteY4" fmla="*/ 21771 h 3649662"/>
                <a:gd name="connsiteX0" fmla="*/ 154 w 522668"/>
                <a:gd name="connsiteY0" fmla="*/ 0 h 3649662"/>
                <a:gd name="connsiteX1" fmla="*/ 522668 w 522668"/>
                <a:gd name="connsiteY1" fmla="*/ 0 h 3649662"/>
                <a:gd name="connsiteX2" fmla="*/ 511782 w 522668"/>
                <a:gd name="connsiteY2" fmla="*/ 3301319 h 3649662"/>
                <a:gd name="connsiteX3" fmla="*/ 54582 w 522668"/>
                <a:gd name="connsiteY3" fmla="*/ 3649662 h 3649662"/>
                <a:gd name="connsiteX4" fmla="*/ 154 w 522668"/>
                <a:gd name="connsiteY4" fmla="*/ 0 h 3649662"/>
                <a:gd name="connsiteX0" fmla="*/ 154 w 512015"/>
                <a:gd name="connsiteY0" fmla="*/ 0 h 3649662"/>
                <a:gd name="connsiteX1" fmla="*/ 479125 w 512015"/>
                <a:gd name="connsiteY1" fmla="*/ 0 h 3649662"/>
                <a:gd name="connsiteX2" fmla="*/ 511782 w 512015"/>
                <a:gd name="connsiteY2" fmla="*/ 3301319 h 3649662"/>
                <a:gd name="connsiteX3" fmla="*/ 54582 w 512015"/>
                <a:gd name="connsiteY3" fmla="*/ 3649662 h 3649662"/>
                <a:gd name="connsiteX4" fmla="*/ 154 w 512015"/>
                <a:gd name="connsiteY4" fmla="*/ 0 h 3649662"/>
                <a:gd name="connsiteX0" fmla="*/ 154 w 588065"/>
                <a:gd name="connsiteY0" fmla="*/ 0 h 3649662"/>
                <a:gd name="connsiteX1" fmla="*/ 479125 w 588065"/>
                <a:gd name="connsiteY1" fmla="*/ 0 h 3649662"/>
                <a:gd name="connsiteX2" fmla="*/ 587982 w 588065"/>
                <a:gd name="connsiteY2" fmla="*/ 3170690 h 3649662"/>
                <a:gd name="connsiteX3" fmla="*/ 54582 w 588065"/>
                <a:gd name="connsiteY3" fmla="*/ 3649662 h 3649662"/>
                <a:gd name="connsiteX4" fmla="*/ 154 w 588065"/>
                <a:gd name="connsiteY4" fmla="*/ 0 h 3649662"/>
                <a:gd name="connsiteX0" fmla="*/ 185 w 588096"/>
                <a:gd name="connsiteY0" fmla="*/ 0 h 3486377"/>
                <a:gd name="connsiteX1" fmla="*/ 479156 w 588096"/>
                <a:gd name="connsiteY1" fmla="*/ 0 h 3486377"/>
                <a:gd name="connsiteX2" fmla="*/ 588013 w 588096"/>
                <a:gd name="connsiteY2" fmla="*/ 3170690 h 3486377"/>
                <a:gd name="connsiteX3" fmla="*/ 43727 w 588096"/>
                <a:gd name="connsiteY3" fmla="*/ 3486377 h 3486377"/>
                <a:gd name="connsiteX4" fmla="*/ 185 w 588096"/>
                <a:gd name="connsiteY4" fmla="*/ 0 h 3486377"/>
                <a:gd name="connsiteX0" fmla="*/ 314 w 588225"/>
                <a:gd name="connsiteY0" fmla="*/ 0 h 3486377"/>
                <a:gd name="connsiteX1" fmla="*/ 479285 w 588225"/>
                <a:gd name="connsiteY1" fmla="*/ 0 h 3486377"/>
                <a:gd name="connsiteX2" fmla="*/ 588142 w 588225"/>
                <a:gd name="connsiteY2" fmla="*/ 3170690 h 3486377"/>
                <a:gd name="connsiteX3" fmla="*/ 22084 w 588225"/>
                <a:gd name="connsiteY3" fmla="*/ 3486377 h 3486377"/>
                <a:gd name="connsiteX4" fmla="*/ 314 w 588225"/>
                <a:gd name="connsiteY4" fmla="*/ 0 h 3486377"/>
                <a:gd name="connsiteX0" fmla="*/ 32658 w 511629"/>
                <a:gd name="connsiteY0" fmla="*/ 0 h 3486377"/>
                <a:gd name="connsiteX1" fmla="*/ 511629 w 511629"/>
                <a:gd name="connsiteY1" fmla="*/ 0 h 3486377"/>
                <a:gd name="connsiteX2" fmla="*/ 0 w 511629"/>
                <a:gd name="connsiteY2" fmla="*/ 3127147 h 3486377"/>
                <a:gd name="connsiteX3" fmla="*/ 54428 w 511629"/>
                <a:gd name="connsiteY3" fmla="*/ 3486377 h 3486377"/>
                <a:gd name="connsiteX4" fmla="*/ 32658 w 511629"/>
                <a:gd name="connsiteY4" fmla="*/ 0 h 3486377"/>
                <a:gd name="connsiteX0" fmla="*/ 315 w 664393"/>
                <a:gd name="connsiteY0" fmla="*/ 0 h 3486377"/>
                <a:gd name="connsiteX1" fmla="*/ 479286 w 664393"/>
                <a:gd name="connsiteY1" fmla="*/ 0 h 3486377"/>
                <a:gd name="connsiteX2" fmla="*/ 664343 w 664393"/>
                <a:gd name="connsiteY2" fmla="*/ 3170690 h 3486377"/>
                <a:gd name="connsiteX3" fmla="*/ 22085 w 664393"/>
                <a:gd name="connsiteY3" fmla="*/ 3486377 h 3486377"/>
                <a:gd name="connsiteX4" fmla="*/ 315 w 664393"/>
                <a:gd name="connsiteY4" fmla="*/ 0 h 3486377"/>
                <a:gd name="connsiteX0" fmla="*/ 315 w 479286"/>
                <a:gd name="connsiteY0" fmla="*/ 0 h 3486377"/>
                <a:gd name="connsiteX1" fmla="*/ 479286 w 479286"/>
                <a:gd name="connsiteY1" fmla="*/ 0 h 3486377"/>
                <a:gd name="connsiteX2" fmla="*/ 348657 w 479286"/>
                <a:gd name="connsiteY2" fmla="*/ 3170690 h 3486377"/>
                <a:gd name="connsiteX3" fmla="*/ 22085 w 479286"/>
                <a:gd name="connsiteY3" fmla="*/ 3486377 h 3486377"/>
                <a:gd name="connsiteX4" fmla="*/ 315 w 479286"/>
                <a:gd name="connsiteY4" fmla="*/ 0 h 3486377"/>
                <a:gd name="connsiteX0" fmla="*/ 315 w 512176"/>
                <a:gd name="connsiteY0" fmla="*/ 0 h 3486377"/>
                <a:gd name="connsiteX1" fmla="*/ 479286 w 512176"/>
                <a:gd name="connsiteY1" fmla="*/ 0 h 3486377"/>
                <a:gd name="connsiteX2" fmla="*/ 511943 w 512176"/>
                <a:gd name="connsiteY2" fmla="*/ 3181576 h 3486377"/>
                <a:gd name="connsiteX3" fmla="*/ 22085 w 512176"/>
                <a:gd name="connsiteY3" fmla="*/ 3486377 h 3486377"/>
                <a:gd name="connsiteX4" fmla="*/ 315 w 512176"/>
                <a:gd name="connsiteY4" fmla="*/ 0 h 3486377"/>
                <a:gd name="connsiteX0" fmla="*/ 315 w 512026"/>
                <a:gd name="connsiteY0" fmla="*/ 0 h 3486377"/>
                <a:gd name="connsiteX1" fmla="*/ 403086 w 512026"/>
                <a:gd name="connsiteY1" fmla="*/ 130629 h 3486377"/>
                <a:gd name="connsiteX2" fmla="*/ 511943 w 512026"/>
                <a:gd name="connsiteY2" fmla="*/ 3181576 h 3486377"/>
                <a:gd name="connsiteX3" fmla="*/ 22085 w 512026"/>
                <a:gd name="connsiteY3" fmla="*/ 3486377 h 3486377"/>
                <a:gd name="connsiteX4" fmla="*/ 315 w 512026"/>
                <a:gd name="connsiteY4" fmla="*/ 0 h 3486377"/>
                <a:gd name="connsiteX0" fmla="*/ 315 w 533715"/>
                <a:gd name="connsiteY0" fmla="*/ 0 h 3486377"/>
                <a:gd name="connsiteX1" fmla="*/ 533715 w 533715"/>
                <a:gd name="connsiteY1" fmla="*/ 0 h 3486377"/>
                <a:gd name="connsiteX2" fmla="*/ 511943 w 533715"/>
                <a:gd name="connsiteY2" fmla="*/ 3181576 h 3486377"/>
                <a:gd name="connsiteX3" fmla="*/ 22085 w 533715"/>
                <a:gd name="connsiteY3" fmla="*/ 3486377 h 3486377"/>
                <a:gd name="connsiteX4" fmla="*/ 315 w 533715"/>
                <a:gd name="connsiteY4" fmla="*/ 0 h 3486377"/>
                <a:gd name="connsiteX0" fmla="*/ 152504 w 511630"/>
                <a:gd name="connsiteY0" fmla="*/ 130926 h 3486377"/>
                <a:gd name="connsiteX1" fmla="*/ 511630 w 511630"/>
                <a:gd name="connsiteY1" fmla="*/ 0 h 3486377"/>
                <a:gd name="connsiteX2" fmla="*/ 489858 w 511630"/>
                <a:gd name="connsiteY2" fmla="*/ 3181576 h 3486377"/>
                <a:gd name="connsiteX3" fmla="*/ 0 w 511630"/>
                <a:gd name="connsiteY3" fmla="*/ 3486377 h 3486377"/>
                <a:gd name="connsiteX4" fmla="*/ 152504 w 511630"/>
                <a:gd name="connsiteY4" fmla="*/ 130926 h 3486377"/>
                <a:gd name="connsiteX0" fmla="*/ 1049 w 512665"/>
                <a:gd name="connsiteY0" fmla="*/ 87284 h 3486377"/>
                <a:gd name="connsiteX1" fmla="*/ 512665 w 512665"/>
                <a:gd name="connsiteY1" fmla="*/ 0 h 3486377"/>
                <a:gd name="connsiteX2" fmla="*/ 490893 w 512665"/>
                <a:gd name="connsiteY2" fmla="*/ 3181576 h 3486377"/>
                <a:gd name="connsiteX3" fmla="*/ 1035 w 512665"/>
                <a:gd name="connsiteY3" fmla="*/ 3486377 h 3486377"/>
                <a:gd name="connsiteX4" fmla="*/ 1049 w 512665"/>
                <a:gd name="connsiteY4" fmla="*/ 87284 h 3486377"/>
                <a:gd name="connsiteX0" fmla="*/ 1049 w 578162"/>
                <a:gd name="connsiteY0" fmla="*/ 87284 h 3486377"/>
                <a:gd name="connsiteX1" fmla="*/ 512665 w 578162"/>
                <a:gd name="connsiteY1" fmla="*/ 0 h 3486377"/>
                <a:gd name="connsiteX2" fmla="*/ 578031 w 578162"/>
                <a:gd name="connsiteY2" fmla="*/ 3257950 h 3486377"/>
                <a:gd name="connsiteX3" fmla="*/ 1035 w 578162"/>
                <a:gd name="connsiteY3" fmla="*/ 3486377 h 3486377"/>
                <a:gd name="connsiteX4" fmla="*/ 1049 w 578162"/>
                <a:gd name="connsiteY4" fmla="*/ 87284 h 3486377"/>
                <a:gd name="connsiteX0" fmla="*/ 1049 w 621683"/>
                <a:gd name="connsiteY0" fmla="*/ 87284 h 3486377"/>
                <a:gd name="connsiteX1" fmla="*/ 512665 w 621683"/>
                <a:gd name="connsiteY1" fmla="*/ 0 h 3486377"/>
                <a:gd name="connsiteX2" fmla="*/ 621600 w 621683"/>
                <a:gd name="connsiteY2" fmla="*/ 3388876 h 3486377"/>
                <a:gd name="connsiteX3" fmla="*/ 1035 w 621683"/>
                <a:gd name="connsiteY3" fmla="*/ 3486377 h 3486377"/>
                <a:gd name="connsiteX4" fmla="*/ 1049 w 621683"/>
                <a:gd name="connsiteY4" fmla="*/ 87284 h 3486377"/>
                <a:gd name="connsiteX0" fmla="*/ 1049 w 654341"/>
                <a:gd name="connsiteY0" fmla="*/ 87284 h 3486377"/>
                <a:gd name="connsiteX1" fmla="*/ 512665 w 654341"/>
                <a:gd name="connsiteY1" fmla="*/ 0 h 3486377"/>
                <a:gd name="connsiteX2" fmla="*/ 654276 w 654341"/>
                <a:gd name="connsiteY2" fmla="*/ 3432518 h 3486377"/>
                <a:gd name="connsiteX3" fmla="*/ 1035 w 654341"/>
                <a:gd name="connsiteY3" fmla="*/ 3486377 h 3486377"/>
                <a:gd name="connsiteX4" fmla="*/ 1049 w 654341"/>
                <a:gd name="connsiteY4" fmla="*/ 87284 h 3486377"/>
                <a:gd name="connsiteX0" fmla="*/ 1049 w 654341"/>
                <a:gd name="connsiteY0" fmla="*/ 87284 h 3486377"/>
                <a:gd name="connsiteX1" fmla="*/ 512665 w 654341"/>
                <a:gd name="connsiteY1" fmla="*/ 0 h 3486377"/>
                <a:gd name="connsiteX2" fmla="*/ 654276 w 654341"/>
                <a:gd name="connsiteY2" fmla="*/ 3432518 h 3486377"/>
                <a:gd name="connsiteX3" fmla="*/ 1035 w 654341"/>
                <a:gd name="connsiteY3" fmla="*/ 3486377 h 3486377"/>
                <a:gd name="connsiteX4" fmla="*/ 1049 w 654341"/>
                <a:gd name="connsiteY4" fmla="*/ 87284 h 3486377"/>
                <a:gd name="connsiteX0" fmla="*/ 1049 w 697832"/>
                <a:gd name="connsiteY0" fmla="*/ 0 h 3399093"/>
                <a:gd name="connsiteX1" fmla="*/ 697832 w 697832"/>
                <a:gd name="connsiteY1" fmla="*/ 54553 h 3399093"/>
                <a:gd name="connsiteX2" fmla="*/ 654276 w 697832"/>
                <a:gd name="connsiteY2" fmla="*/ 3345234 h 3399093"/>
                <a:gd name="connsiteX3" fmla="*/ 1035 w 697832"/>
                <a:gd name="connsiteY3" fmla="*/ 3399093 h 3399093"/>
                <a:gd name="connsiteX4" fmla="*/ 1049 w 697832"/>
                <a:gd name="connsiteY4" fmla="*/ 0 h 33990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7832" h="3399093">
                  <a:moveTo>
                    <a:pt x="1049" y="0"/>
                  </a:moveTo>
                  <a:lnTo>
                    <a:pt x="697832" y="54553"/>
                  </a:lnTo>
                  <a:cubicBezTo>
                    <a:pt x="694203" y="1154993"/>
                    <a:pt x="657905" y="2244794"/>
                    <a:pt x="654276" y="3345234"/>
                  </a:cubicBezTo>
                  <a:lnTo>
                    <a:pt x="1035" y="3399093"/>
                  </a:lnTo>
                  <a:cubicBezTo>
                    <a:pt x="4664" y="2189796"/>
                    <a:pt x="-2580" y="1209297"/>
                    <a:pt x="1049" y="0"/>
                  </a:cubicBezTo>
                  <a:close/>
                </a:path>
              </a:pathLst>
            </a:custGeom>
            <a:pattFill prst="dkHorz">
              <a:fgClr>
                <a:srgbClr val="C4C4C4"/>
              </a:fgClr>
              <a:bgClr>
                <a:sysClr val="windowText" lastClr="000000"/>
              </a:bgClr>
            </a:pattFill>
            <a:ln w="76200" cap="flat" cmpd="sng" algn="ctr">
              <a:solidFill>
                <a:srgbClr val="B8B8B8"/>
              </a:solidFill>
              <a:prstDash val="solid"/>
              <a:miter lim="800000"/>
            </a:ln>
            <a:effectLst/>
            <a:scene3d>
              <a:camera prst="isometricOffAxis2Right"/>
              <a:lightRig rig="threePt" dir="t"/>
            </a:scene3d>
            <a:sp3d>
              <a:bevelT/>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cxnSp>
          <p:nvCxnSpPr>
            <p:cNvPr id="19" name="Straight Connector 18">
              <a:extLst>
                <a:ext uri="{FF2B5EF4-FFF2-40B4-BE49-F238E27FC236}">
                  <a16:creationId xmlns:a16="http://schemas.microsoft.com/office/drawing/2014/main" id="{A1BDAE02-65FE-D7F1-136B-4FC3D643822F}"/>
                </a:ext>
              </a:extLst>
            </p:cNvPr>
            <p:cNvCxnSpPr/>
            <p:nvPr/>
          </p:nvCxnSpPr>
          <p:spPr>
            <a:xfrm flipV="1">
              <a:off x="972766" y="642877"/>
              <a:ext cx="1385513" cy="8877"/>
            </a:xfrm>
            <a:prstGeom prst="line">
              <a:avLst/>
            </a:prstGeom>
            <a:noFill/>
            <a:ln w="12700" cap="flat" cmpd="sng" algn="ctr">
              <a:solidFill>
                <a:srgbClr val="B8B8B8"/>
              </a:solidFill>
              <a:prstDash val="solid"/>
              <a:miter lim="800000"/>
            </a:ln>
            <a:effectLst/>
            <a:scene3d>
              <a:camera prst="orthographicFront"/>
              <a:lightRig rig="threePt" dir="t"/>
            </a:scene3d>
            <a:sp3d>
              <a:bevelT/>
            </a:sp3d>
          </p:spPr>
        </p:cxnSp>
        <p:sp>
          <p:nvSpPr>
            <p:cNvPr id="20" name="Rectangle 19">
              <a:extLst>
                <a:ext uri="{FF2B5EF4-FFF2-40B4-BE49-F238E27FC236}">
                  <a16:creationId xmlns:a16="http://schemas.microsoft.com/office/drawing/2014/main" id="{5816B141-47EF-9B40-B134-3C53F0DAF890}"/>
                </a:ext>
              </a:extLst>
            </p:cNvPr>
            <p:cNvSpPr/>
            <p:nvPr/>
          </p:nvSpPr>
          <p:spPr>
            <a:xfrm rot="21369468">
              <a:off x="1216902" y="1403340"/>
              <a:ext cx="1465162" cy="1684182"/>
            </a:xfrm>
            <a:prstGeom prst="rect">
              <a:avLst/>
            </a:prstGeom>
            <a:solidFill>
              <a:srgbClr val="C2C2C2"/>
            </a:solidFill>
            <a:ln w="6350" cap="flat" cmpd="sng" algn="ctr">
              <a:noFill/>
              <a:prstDash val="solid"/>
              <a:miter lim="800000"/>
            </a:ln>
            <a:effectLst/>
            <a:scene3d>
              <a:camera prst="isometricOffAxis2Top"/>
              <a:lightRig rig="threePt" dir="t"/>
            </a:scene3d>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21" name="Picture 20">
              <a:extLst>
                <a:ext uri="{FF2B5EF4-FFF2-40B4-BE49-F238E27FC236}">
                  <a16:creationId xmlns:a16="http://schemas.microsoft.com/office/drawing/2014/main" id="{7C53D2D9-F98A-5732-B33B-92F4D15E22BE}"/>
                </a:ext>
              </a:extLst>
            </p:cNvPr>
            <p:cNvPicPr>
              <a:picLocks noChangeAspect="1"/>
            </p:cNvPicPr>
            <p:nvPr/>
          </p:nvPicPr>
          <p:blipFill rotWithShape="1">
            <a:blip r:embed="rId3"/>
            <a:srcRect l="56258" t="88917" r="28325" b="2128"/>
            <a:stretch/>
          </p:blipFill>
          <p:spPr>
            <a:xfrm>
              <a:off x="2166521" y="6177436"/>
              <a:ext cx="494513" cy="680564"/>
            </a:xfrm>
            <a:prstGeom prst="rect">
              <a:avLst/>
            </a:prstGeom>
          </p:spPr>
        </p:pic>
        <p:sp>
          <p:nvSpPr>
            <p:cNvPr id="22" name="Rectangle 21">
              <a:extLst>
                <a:ext uri="{FF2B5EF4-FFF2-40B4-BE49-F238E27FC236}">
                  <a16:creationId xmlns:a16="http://schemas.microsoft.com/office/drawing/2014/main" id="{113DD122-9FE3-8613-83E2-6AFA4AC2AA52}"/>
                </a:ext>
              </a:extLst>
            </p:cNvPr>
            <p:cNvSpPr/>
            <p:nvPr/>
          </p:nvSpPr>
          <p:spPr>
            <a:xfrm rot="21369468">
              <a:off x="1232338" y="3537963"/>
              <a:ext cx="1465162" cy="1684182"/>
            </a:xfrm>
            <a:prstGeom prst="rect">
              <a:avLst/>
            </a:prstGeom>
            <a:solidFill>
              <a:srgbClr val="C2C2C2"/>
            </a:solidFill>
            <a:ln w="6350" cap="flat" cmpd="sng" algn="ctr">
              <a:noFill/>
              <a:prstDash val="solid"/>
              <a:miter lim="800000"/>
            </a:ln>
            <a:effectLst/>
            <a:scene3d>
              <a:camera prst="isometricOffAxis2Top"/>
              <a:lightRig rig="threePt" dir="t"/>
            </a:scene3d>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3" name="Rectangle 22">
              <a:extLst>
                <a:ext uri="{FF2B5EF4-FFF2-40B4-BE49-F238E27FC236}">
                  <a16:creationId xmlns:a16="http://schemas.microsoft.com/office/drawing/2014/main" id="{ED7401D5-EAAA-F80C-DF5C-1DAC1A0B30A3}"/>
                </a:ext>
              </a:extLst>
            </p:cNvPr>
            <p:cNvSpPr/>
            <p:nvPr/>
          </p:nvSpPr>
          <p:spPr>
            <a:xfrm rot="21369468">
              <a:off x="1253243" y="4651180"/>
              <a:ext cx="1465162" cy="1684182"/>
            </a:xfrm>
            <a:prstGeom prst="rect">
              <a:avLst/>
            </a:prstGeom>
            <a:solidFill>
              <a:srgbClr val="C2C2C2"/>
            </a:solidFill>
            <a:ln w="6350" cap="flat" cmpd="sng" algn="ctr">
              <a:noFill/>
              <a:prstDash val="solid"/>
              <a:miter lim="800000"/>
            </a:ln>
            <a:effectLst/>
            <a:scene3d>
              <a:camera prst="isometricOffAxis2Top"/>
              <a:lightRig rig="threePt" dir="t"/>
            </a:scene3d>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4" name="Rectangle 23">
              <a:extLst>
                <a:ext uri="{FF2B5EF4-FFF2-40B4-BE49-F238E27FC236}">
                  <a16:creationId xmlns:a16="http://schemas.microsoft.com/office/drawing/2014/main" id="{8ED75D1B-A7D3-8B13-D295-F3DEB3B8B4FD}"/>
                </a:ext>
              </a:extLst>
            </p:cNvPr>
            <p:cNvSpPr/>
            <p:nvPr/>
          </p:nvSpPr>
          <p:spPr>
            <a:xfrm rot="21369468">
              <a:off x="1216903" y="370541"/>
              <a:ext cx="1465162" cy="1684182"/>
            </a:xfrm>
            <a:prstGeom prst="rect">
              <a:avLst/>
            </a:prstGeom>
            <a:solidFill>
              <a:srgbClr val="C2C2C2"/>
            </a:solidFill>
            <a:ln w="6350" cap="flat" cmpd="sng" algn="ctr">
              <a:noFill/>
              <a:prstDash val="solid"/>
              <a:miter lim="800000"/>
            </a:ln>
            <a:effectLst/>
            <a:scene3d>
              <a:camera prst="isometricOffAxis2Top"/>
              <a:lightRig rig="threePt" dir="t"/>
            </a:scene3d>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5" name="Rectangle 24">
              <a:extLst>
                <a:ext uri="{FF2B5EF4-FFF2-40B4-BE49-F238E27FC236}">
                  <a16:creationId xmlns:a16="http://schemas.microsoft.com/office/drawing/2014/main" id="{51AB806D-5AFE-C759-C707-9ADEEDB351BE}"/>
                </a:ext>
              </a:extLst>
            </p:cNvPr>
            <p:cNvSpPr/>
            <p:nvPr/>
          </p:nvSpPr>
          <p:spPr>
            <a:xfrm rot="21369468">
              <a:off x="1208095" y="2532322"/>
              <a:ext cx="1465162" cy="1684182"/>
            </a:xfrm>
            <a:prstGeom prst="rect">
              <a:avLst/>
            </a:prstGeom>
            <a:solidFill>
              <a:srgbClr val="C2C2C2"/>
            </a:solidFill>
            <a:ln w="6350" cap="flat" cmpd="sng" algn="ctr">
              <a:noFill/>
              <a:prstDash val="solid"/>
              <a:miter lim="800000"/>
            </a:ln>
            <a:effectLst/>
            <a:scene3d>
              <a:camera prst="isometricOffAxis2Top"/>
              <a:lightRig rig="threePt" dir="t"/>
            </a:scene3d>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6" name="Rectangle 3">
              <a:extLst>
                <a:ext uri="{FF2B5EF4-FFF2-40B4-BE49-F238E27FC236}">
                  <a16:creationId xmlns:a16="http://schemas.microsoft.com/office/drawing/2014/main" id="{6BACE0BA-0D31-1B6D-5ACE-E9E2EB0A30CA}"/>
                </a:ext>
              </a:extLst>
            </p:cNvPr>
            <p:cNvSpPr/>
            <p:nvPr/>
          </p:nvSpPr>
          <p:spPr>
            <a:xfrm>
              <a:off x="2075275" y="326272"/>
              <a:ext cx="1242262" cy="5905130"/>
            </a:xfrm>
            <a:custGeom>
              <a:avLst/>
              <a:gdLst>
                <a:gd name="connsiteX0" fmla="*/ 0 w 457200"/>
                <a:gd name="connsiteY0" fmla="*/ 0 h 3344862"/>
                <a:gd name="connsiteX1" fmla="*/ 457200 w 457200"/>
                <a:gd name="connsiteY1" fmla="*/ 0 h 3344862"/>
                <a:gd name="connsiteX2" fmla="*/ 457200 w 457200"/>
                <a:gd name="connsiteY2" fmla="*/ 3344862 h 3344862"/>
                <a:gd name="connsiteX3" fmla="*/ 0 w 457200"/>
                <a:gd name="connsiteY3" fmla="*/ 3344862 h 3344862"/>
                <a:gd name="connsiteX4" fmla="*/ 0 w 457200"/>
                <a:gd name="connsiteY4" fmla="*/ 0 h 3344862"/>
                <a:gd name="connsiteX0" fmla="*/ 0 w 457200"/>
                <a:gd name="connsiteY0" fmla="*/ 0 h 3693205"/>
                <a:gd name="connsiteX1" fmla="*/ 457200 w 457200"/>
                <a:gd name="connsiteY1" fmla="*/ 0 h 3693205"/>
                <a:gd name="connsiteX2" fmla="*/ 457200 w 457200"/>
                <a:gd name="connsiteY2" fmla="*/ 3344862 h 3693205"/>
                <a:gd name="connsiteX3" fmla="*/ 0 w 457200"/>
                <a:gd name="connsiteY3" fmla="*/ 3693205 h 3693205"/>
                <a:gd name="connsiteX4" fmla="*/ 0 w 457200"/>
                <a:gd name="connsiteY4" fmla="*/ 0 h 3693205"/>
                <a:gd name="connsiteX0" fmla="*/ 0 w 457200"/>
                <a:gd name="connsiteY0" fmla="*/ 0 h 3693205"/>
                <a:gd name="connsiteX1" fmla="*/ 228600 w 457200"/>
                <a:gd name="connsiteY1" fmla="*/ 119743 h 3693205"/>
                <a:gd name="connsiteX2" fmla="*/ 457200 w 457200"/>
                <a:gd name="connsiteY2" fmla="*/ 3344862 h 3693205"/>
                <a:gd name="connsiteX3" fmla="*/ 0 w 457200"/>
                <a:gd name="connsiteY3" fmla="*/ 3693205 h 3693205"/>
                <a:gd name="connsiteX4" fmla="*/ 0 w 457200"/>
                <a:gd name="connsiteY4" fmla="*/ 0 h 3693205"/>
                <a:gd name="connsiteX0" fmla="*/ 0 w 468086"/>
                <a:gd name="connsiteY0" fmla="*/ 0 h 3693205"/>
                <a:gd name="connsiteX1" fmla="*/ 468086 w 468086"/>
                <a:gd name="connsiteY1" fmla="*/ 43543 h 3693205"/>
                <a:gd name="connsiteX2" fmla="*/ 457200 w 468086"/>
                <a:gd name="connsiteY2" fmla="*/ 3344862 h 3693205"/>
                <a:gd name="connsiteX3" fmla="*/ 0 w 468086"/>
                <a:gd name="connsiteY3" fmla="*/ 3693205 h 3693205"/>
                <a:gd name="connsiteX4" fmla="*/ 0 w 468086"/>
                <a:gd name="connsiteY4" fmla="*/ 0 h 3693205"/>
                <a:gd name="connsiteX0" fmla="*/ 10886 w 468086"/>
                <a:gd name="connsiteY0" fmla="*/ 21771 h 3649662"/>
                <a:gd name="connsiteX1" fmla="*/ 468086 w 468086"/>
                <a:gd name="connsiteY1" fmla="*/ 0 h 3649662"/>
                <a:gd name="connsiteX2" fmla="*/ 457200 w 468086"/>
                <a:gd name="connsiteY2" fmla="*/ 3301319 h 3649662"/>
                <a:gd name="connsiteX3" fmla="*/ 0 w 468086"/>
                <a:gd name="connsiteY3" fmla="*/ 3649662 h 3649662"/>
                <a:gd name="connsiteX4" fmla="*/ 10886 w 468086"/>
                <a:gd name="connsiteY4" fmla="*/ 21771 h 3649662"/>
                <a:gd name="connsiteX0" fmla="*/ 10886 w 533531"/>
                <a:gd name="connsiteY0" fmla="*/ 21771 h 3649662"/>
                <a:gd name="connsiteX1" fmla="*/ 468086 w 533531"/>
                <a:gd name="connsiteY1" fmla="*/ 0 h 3649662"/>
                <a:gd name="connsiteX2" fmla="*/ 533400 w 533531"/>
                <a:gd name="connsiteY2" fmla="*/ 3421062 h 3649662"/>
                <a:gd name="connsiteX3" fmla="*/ 0 w 533531"/>
                <a:gd name="connsiteY3" fmla="*/ 3649662 h 3649662"/>
                <a:gd name="connsiteX4" fmla="*/ 10886 w 533531"/>
                <a:gd name="connsiteY4" fmla="*/ 21771 h 3649662"/>
                <a:gd name="connsiteX0" fmla="*/ 10886 w 620545"/>
                <a:gd name="connsiteY0" fmla="*/ 21771 h 3649662"/>
                <a:gd name="connsiteX1" fmla="*/ 468086 w 620545"/>
                <a:gd name="connsiteY1" fmla="*/ 0 h 3649662"/>
                <a:gd name="connsiteX2" fmla="*/ 620485 w 620545"/>
                <a:gd name="connsiteY2" fmla="*/ 3540805 h 3649662"/>
                <a:gd name="connsiteX3" fmla="*/ 0 w 620545"/>
                <a:gd name="connsiteY3" fmla="*/ 3649662 h 3649662"/>
                <a:gd name="connsiteX4" fmla="*/ 10886 w 620545"/>
                <a:gd name="connsiteY4" fmla="*/ 21771 h 3649662"/>
                <a:gd name="connsiteX0" fmla="*/ 10886 w 631428"/>
                <a:gd name="connsiteY0" fmla="*/ 21771 h 3649662"/>
                <a:gd name="connsiteX1" fmla="*/ 468086 w 631428"/>
                <a:gd name="connsiteY1" fmla="*/ 0 h 3649662"/>
                <a:gd name="connsiteX2" fmla="*/ 631371 w 631428"/>
                <a:gd name="connsiteY2" fmla="*/ 3584347 h 3649662"/>
                <a:gd name="connsiteX3" fmla="*/ 0 w 631428"/>
                <a:gd name="connsiteY3" fmla="*/ 3649662 h 3649662"/>
                <a:gd name="connsiteX4" fmla="*/ 10886 w 631428"/>
                <a:gd name="connsiteY4" fmla="*/ 21771 h 3649662"/>
                <a:gd name="connsiteX0" fmla="*/ 76200 w 696742"/>
                <a:gd name="connsiteY0" fmla="*/ 21771 h 3627890"/>
                <a:gd name="connsiteX1" fmla="*/ 533400 w 696742"/>
                <a:gd name="connsiteY1" fmla="*/ 0 h 3627890"/>
                <a:gd name="connsiteX2" fmla="*/ 696685 w 696742"/>
                <a:gd name="connsiteY2" fmla="*/ 3584347 h 3627890"/>
                <a:gd name="connsiteX3" fmla="*/ 0 w 696742"/>
                <a:gd name="connsiteY3" fmla="*/ 3627890 h 3627890"/>
                <a:gd name="connsiteX4" fmla="*/ 76200 w 696742"/>
                <a:gd name="connsiteY4" fmla="*/ 21771 h 3627890"/>
                <a:gd name="connsiteX0" fmla="*/ 76200 w 696839"/>
                <a:gd name="connsiteY0" fmla="*/ 0 h 3606119"/>
                <a:gd name="connsiteX1" fmla="*/ 642257 w 696839"/>
                <a:gd name="connsiteY1" fmla="*/ 43543 h 3606119"/>
                <a:gd name="connsiteX2" fmla="*/ 696685 w 696839"/>
                <a:gd name="connsiteY2" fmla="*/ 3562576 h 3606119"/>
                <a:gd name="connsiteX3" fmla="*/ 0 w 696839"/>
                <a:gd name="connsiteY3" fmla="*/ 3606119 h 3606119"/>
                <a:gd name="connsiteX4" fmla="*/ 76200 w 696839"/>
                <a:gd name="connsiteY4" fmla="*/ 0 h 3606119"/>
                <a:gd name="connsiteX0" fmla="*/ 76200 w 696999"/>
                <a:gd name="connsiteY0" fmla="*/ 0 h 3606119"/>
                <a:gd name="connsiteX1" fmla="*/ 674914 w 696999"/>
                <a:gd name="connsiteY1" fmla="*/ 43543 h 3606119"/>
                <a:gd name="connsiteX2" fmla="*/ 696685 w 696999"/>
                <a:gd name="connsiteY2" fmla="*/ 3562576 h 3606119"/>
                <a:gd name="connsiteX3" fmla="*/ 0 w 696999"/>
                <a:gd name="connsiteY3" fmla="*/ 3606119 h 3606119"/>
                <a:gd name="connsiteX4" fmla="*/ 76200 w 696999"/>
                <a:gd name="connsiteY4" fmla="*/ 0 h 3606119"/>
                <a:gd name="connsiteX0" fmla="*/ 43543 w 696999"/>
                <a:gd name="connsiteY0" fmla="*/ 21771 h 3562576"/>
                <a:gd name="connsiteX1" fmla="*/ 674914 w 696999"/>
                <a:gd name="connsiteY1" fmla="*/ 0 h 3562576"/>
                <a:gd name="connsiteX2" fmla="*/ 696685 w 696999"/>
                <a:gd name="connsiteY2" fmla="*/ 3519033 h 3562576"/>
                <a:gd name="connsiteX3" fmla="*/ 0 w 696999"/>
                <a:gd name="connsiteY3" fmla="*/ 3562576 h 3562576"/>
                <a:gd name="connsiteX4" fmla="*/ 43543 w 696999"/>
                <a:gd name="connsiteY4" fmla="*/ 21771 h 3562576"/>
                <a:gd name="connsiteX0" fmla="*/ 314 w 719084"/>
                <a:gd name="connsiteY0" fmla="*/ 0 h 3562577"/>
                <a:gd name="connsiteX1" fmla="*/ 696999 w 719084"/>
                <a:gd name="connsiteY1" fmla="*/ 1 h 3562577"/>
                <a:gd name="connsiteX2" fmla="*/ 718770 w 719084"/>
                <a:gd name="connsiteY2" fmla="*/ 3519034 h 3562577"/>
                <a:gd name="connsiteX3" fmla="*/ 22085 w 719084"/>
                <a:gd name="connsiteY3" fmla="*/ 3562577 h 3562577"/>
                <a:gd name="connsiteX4" fmla="*/ 314 w 719084"/>
                <a:gd name="connsiteY4" fmla="*/ 0 h 3562577"/>
                <a:gd name="connsiteX0" fmla="*/ 154 w 751581"/>
                <a:gd name="connsiteY0" fmla="*/ 0 h 3573462"/>
                <a:gd name="connsiteX1" fmla="*/ 729496 w 751581"/>
                <a:gd name="connsiteY1" fmla="*/ 10886 h 3573462"/>
                <a:gd name="connsiteX2" fmla="*/ 751267 w 751581"/>
                <a:gd name="connsiteY2" fmla="*/ 3529919 h 3573462"/>
                <a:gd name="connsiteX3" fmla="*/ 54582 w 751581"/>
                <a:gd name="connsiteY3" fmla="*/ 3573462 h 3573462"/>
                <a:gd name="connsiteX4" fmla="*/ 154 w 751581"/>
                <a:gd name="connsiteY4" fmla="*/ 0 h 3573462"/>
                <a:gd name="connsiteX0" fmla="*/ 154 w 752314"/>
                <a:gd name="connsiteY0" fmla="*/ 0 h 3573462"/>
                <a:gd name="connsiteX1" fmla="*/ 751268 w 752314"/>
                <a:gd name="connsiteY1" fmla="*/ 130629 h 3573462"/>
                <a:gd name="connsiteX2" fmla="*/ 751267 w 752314"/>
                <a:gd name="connsiteY2" fmla="*/ 3529919 h 3573462"/>
                <a:gd name="connsiteX3" fmla="*/ 54582 w 752314"/>
                <a:gd name="connsiteY3" fmla="*/ 3573462 h 3573462"/>
                <a:gd name="connsiteX4" fmla="*/ 154 w 752314"/>
                <a:gd name="connsiteY4" fmla="*/ 0 h 3573462"/>
                <a:gd name="connsiteX0" fmla="*/ 154 w 751749"/>
                <a:gd name="connsiteY0" fmla="*/ 0 h 3573462"/>
                <a:gd name="connsiteX1" fmla="*/ 740383 w 751749"/>
                <a:gd name="connsiteY1" fmla="*/ 97972 h 3573462"/>
                <a:gd name="connsiteX2" fmla="*/ 751267 w 751749"/>
                <a:gd name="connsiteY2" fmla="*/ 3529919 h 3573462"/>
                <a:gd name="connsiteX3" fmla="*/ 54582 w 751749"/>
                <a:gd name="connsiteY3" fmla="*/ 3573462 h 3573462"/>
                <a:gd name="connsiteX4" fmla="*/ 154 w 751749"/>
                <a:gd name="connsiteY4" fmla="*/ 0 h 3573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1749" h="3573462">
                  <a:moveTo>
                    <a:pt x="154" y="0"/>
                  </a:moveTo>
                  <a:lnTo>
                    <a:pt x="740383" y="97972"/>
                  </a:lnTo>
                  <a:cubicBezTo>
                    <a:pt x="736754" y="1198412"/>
                    <a:pt x="754896" y="2429479"/>
                    <a:pt x="751267" y="3529919"/>
                  </a:cubicBezTo>
                  <a:lnTo>
                    <a:pt x="54582" y="3573462"/>
                  </a:lnTo>
                  <a:cubicBezTo>
                    <a:pt x="58211" y="2364165"/>
                    <a:pt x="-3475" y="1209297"/>
                    <a:pt x="154" y="0"/>
                  </a:cubicBezTo>
                  <a:close/>
                </a:path>
              </a:pathLst>
            </a:custGeom>
            <a:pattFill prst="dkHorz">
              <a:fgClr>
                <a:srgbClr val="C4C4C4"/>
              </a:fgClr>
              <a:bgClr>
                <a:sysClr val="windowText" lastClr="000000"/>
              </a:bgClr>
            </a:pattFill>
            <a:ln w="76200" cap="flat" cmpd="sng" algn="ctr">
              <a:solidFill>
                <a:srgbClr val="B8B8B8"/>
              </a:solidFill>
              <a:prstDash val="solid"/>
              <a:miter lim="800000"/>
            </a:ln>
            <a:effectLst/>
            <a:scene3d>
              <a:camera prst="isometricOffAxis2Right"/>
              <a:lightRig rig="threePt" dir="t"/>
            </a:scene3d>
            <a:sp3d>
              <a:bevelT/>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27" name="Picture 26">
              <a:extLst>
                <a:ext uri="{FF2B5EF4-FFF2-40B4-BE49-F238E27FC236}">
                  <a16:creationId xmlns:a16="http://schemas.microsoft.com/office/drawing/2014/main" id="{C085F0AE-7486-C296-7A9A-7F9813C365E6}"/>
                </a:ext>
              </a:extLst>
            </p:cNvPr>
            <p:cNvPicPr>
              <a:picLocks noChangeAspect="1"/>
            </p:cNvPicPr>
            <p:nvPr/>
          </p:nvPicPr>
          <p:blipFill rotWithShape="1">
            <a:blip r:embed="rId3"/>
            <a:srcRect l="56258" t="88917" r="28325" b="2128"/>
            <a:stretch/>
          </p:blipFill>
          <p:spPr>
            <a:xfrm>
              <a:off x="671208" y="6048514"/>
              <a:ext cx="494513" cy="680564"/>
            </a:xfrm>
            <a:prstGeom prst="rect">
              <a:avLst/>
            </a:prstGeom>
          </p:spPr>
        </p:pic>
      </p:grpSp>
      <p:grpSp>
        <p:nvGrpSpPr>
          <p:cNvPr id="28" name="Group 27">
            <a:extLst>
              <a:ext uri="{FF2B5EF4-FFF2-40B4-BE49-F238E27FC236}">
                <a16:creationId xmlns:a16="http://schemas.microsoft.com/office/drawing/2014/main" id="{C6B265EA-AA62-4ECF-A76E-CC356E1009FF}"/>
              </a:ext>
            </a:extLst>
          </p:cNvPr>
          <p:cNvGrpSpPr/>
          <p:nvPr/>
        </p:nvGrpSpPr>
        <p:grpSpPr>
          <a:xfrm>
            <a:off x="-721696" y="3115334"/>
            <a:ext cx="8390599" cy="2713882"/>
            <a:chOff x="-721696" y="3115334"/>
            <a:chExt cx="8390599" cy="2713882"/>
          </a:xfrm>
        </p:grpSpPr>
        <p:grpSp>
          <p:nvGrpSpPr>
            <p:cNvPr id="29" name="Group 28">
              <a:extLst>
                <a:ext uri="{FF2B5EF4-FFF2-40B4-BE49-F238E27FC236}">
                  <a16:creationId xmlns:a16="http://schemas.microsoft.com/office/drawing/2014/main" id="{DEB96BC6-6FB4-ED02-57DE-F92DC8FA3C50}"/>
                </a:ext>
              </a:extLst>
            </p:cNvPr>
            <p:cNvGrpSpPr/>
            <p:nvPr/>
          </p:nvGrpSpPr>
          <p:grpSpPr>
            <a:xfrm>
              <a:off x="-27434" y="3290996"/>
              <a:ext cx="724828" cy="530305"/>
              <a:chOff x="4119659" y="3069400"/>
              <a:chExt cx="852739" cy="623888"/>
            </a:xfrm>
          </p:grpSpPr>
          <p:sp>
            <p:nvSpPr>
              <p:cNvPr id="36" name="Rectangle: Rounded Corners 21">
                <a:extLst>
                  <a:ext uri="{FF2B5EF4-FFF2-40B4-BE49-F238E27FC236}">
                    <a16:creationId xmlns:a16="http://schemas.microsoft.com/office/drawing/2014/main" id="{C4738F62-8460-B1B7-3A3D-19B05B574A2D}"/>
                  </a:ext>
                </a:extLst>
              </p:cNvPr>
              <p:cNvSpPr/>
              <p:nvPr/>
            </p:nvSpPr>
            <p:spPr>
              <a:xfrm>
                <a:off x="4119659" y="3074588"/>
                <a:ext cx="190501" cy="426213"/>
              </a:xfrm>
              <a:custGeom>
                <a:avLst/>
                <a:gdLst>
                  <a:gd name="connsiteX0" fmla="*/ 0 w 161925"/>
                  <a:gd name="connsiteY0" fmla="*/ 26988 h 459550"/>
                  <a:gd name="connsiteX1" fmla="*/ 26988 w 161925"/>
                  <a:gd name="connsiteY1" fmla="*/ 0 h 459550"/>
                  <a:gd name="connsiteX2" fmla="*/ 134937 w 161925"/>
                  <a:gd name="connsiteY2" fmla="*/ 0 h 459550"/>
                  <a:gd name="connsiteX3" fmla="*/ 161925 w 161925"/>
                  <a:gd name="connsiteY3" fmla="*/ 26988 h 459550"/>
                  <a:gd name="connsiteX4" fmla="*/ 161925 w 161925"/>
                  <a:gd name="connsiteY4" fmla="*/ 432562 h 459550"/>
                  <a:gd name="connsiteX5" fmla="*/ 134937 w 161925"/>
                  <a:gd name="connsiteY5" fmla="*/ 459550 h 459550"/>
                  <a:gd name="connsiteX6" fmla="*/ 26988 w 161925"/>
                  <a:gd name="connsiteY6" fmla="*/ 459550 h 459550"/>
                  <a:gd name="connsiteX7" fmla="*/ 0 w 161925"/>
                  <a:gd name="connsiteY7" fmla="*/ 432562 h 459550"/>
                  <a:gd name="connsiteX8" fmla="*/ 0 w 161925"/>
                  <a:gd name="connsiteY8" fmla="*/ 26988 h 459550"/>
                  <a:gd name="connsiteX0" fmla="*/ 0 w 164043"/>
                  <a:gd name="connsiteY0" fmla="*/ 26988 h 459550"/>
                  <a:gd name="connsiteX1" fmla="*/ 26988 w 164043"/>
                  <a:gd name="connsiteY1" fmla="*/ 0 h 459550"/>
                  <a:gd name="connsiteX2" fmla="*/ 134937 w 164043"/>
                  <a:gd name="connsiteY2" fmla="*/ 0 h 459550"/>
                  <a:gd name="connsiteX3" fmla="*/ 161925 w 164043"/>
                  <a:gd name="connsiteY3" fmla="*/ 26988 h 459550"/>
                  <a:gd name="connsiteX4" fmla="*/ 161925 w 164043"/>
                  <a:gd name="connsiteY4" fmla="*/ 432562 h 459550"/>
                  <a:gd name="connsiteX5" fmla="*/ 134937 w 164043"/>
                  <a:gd name="connsiteY5" fmla="*/ 459550 h 459550"/>
                  <a:gd name="connsiteX6" fmla="*/ 155576 w 164043"/>
                  <a:gd name="connsiteY6" fmla="*/ 345250 h 459550"/>
                  <a:gd name="connsiteX7" fmla="*/ 0 w 164043"/>
                  <a:gd name="connsiteY7" fmla="*/ 432562 h 459550"/>
                  <a:gd name="connsiteX8" fmla="*/ 0 w 164043"/>
                  <a:gd name="connsiteY8" fmla="*/ 26988 h 459550"/>
                  <a:gd name="connsiteX0" fmla="*/ 0 w 164043"/>
                  <a:gd name="connsiteY0" fmla="*/ 26988 h 459550"/>
                  <a:gd name="connsiteX1" fmla="*/ 26988 w 164043"/>
                  <a:gd name="connsiteY1" fmla="*/ 0 h 459550"/>
                  <a:gd name="connsiteX2" fmla="*/ 134937 w 164043"/>
                  <a:gd name="connsiteY2" fmla="*/ 0 h 459550"/>
                  <a:gd name="connsiteX3" fmla="*/ 161925 w 164043"/>
                  <a:gd name="connsiteY3" fmla="*/ 26988 h 459550"/>
                  <a:gd name="connsiteX4" fmla="*/ 161925 w 164043"/>
                  <a:gd name="connsiteY4" fmla="*/ 432562 h 459550"/>
                  <a:gd name="connsiteX5" fmla="*/ 134937 w 164043"/>
                  <a:gd name="connsiteY5" fmla="*/ 459550 h 459550"/>
                  <a:gd name="connsiteX6" fmla="*/ 155576 w 164043"/>
                  <a:gd name="connsiteY6" fmla="*/ 345250 h 459550"/>
                  <a:gd name="connsiteX7" fmla="*/ 40481 w 164043"/>
                  <a:gd name="connsiteY7" fmla="*/ 334930 h 459550"/>
                  <a:gd name="connsiteX8" fmla="*/ 0 w 164043"/>
                  <a:gd name="connsiteY8" fmla="*/ 26988 h 459550"/>
                  <a:gd name="connsiteX0" fmla="*/ 0 w 164043"/>
                  <a:gd name="connsiteY0" fmla="*/ 26988 h 459550"/>
                  <a:gd name="connsiteX1" fmla="*/ 26988 w 164043"/>
                  <a:gd name="connsiteY1" fmla="*/ 0 h 459550"/>
                  <a:gd name="connsiteX2" fmla="*/ 134937 w 164043"/>
                  <a:gd name="connsiteY2" fmla="*/ 0 h 459550"/>
                  <a:gd name="connsiteX3" fmla="*/ 161925 w 164043"/>
                  <a:gd name="connsiteY3" fmla="*/ 26988 h 459550"/>
                  <a:gd name="connsiteX4" fmla="*/ 161925 w 164043"/>
                  <a:gd name="connsiteY4" fmla="*/ 432562 h 459550"/>
                  <a:gd name="connsiteX5" fmla="*/ 134937 w 164043"/>
                  <a:gd name="connsiteY5" fmla="*/ 459550 h 459550"/>
                  <a:gd name="connsiteX6" fmla="*/ 155576 w 164043"/>
                  <a:gd name="connsiteY6" fmla="*/ 345250 h 459550"/>
                  <a:gd name="connsiteX7" fmla="*/ 0 w 164043"/>
                  <a:gd name="connsiteY7" fmla="*/ 26988 h 459550"/>
                  <a:gd name="connsiteX0" fmla="*/ 0 w 161925"/>
                  <a:gd name="connsiteY0" fmla="*/ 26988 h 459550"/>
                  <a:gd name="connsiteX1" fmla="*/ 26988 w 161925"/>
                  <a:gd name="connsiteY1" fmla="*/ 0 h 459550"/>
                  <a:gd name="connsiteX2" fmla="*/ 134937 w 161925"/>
                  <a:gd name="connsiteY2" fmla="*/ 0 h 459550"/>
                  <a:gd name="connsiteX3" fmla="*/ 161925 w 161925"/>
                  <a:gd name="connsiteY3" fmla="*/ 26988 h 459550"/>
                  <a:gd name="connsiteX4" fmla="*/ 161925 w 161925"/>
                  <a:gd name="connsiteY4" fmla="*/ 432562 h 459550"/>
                  <a:gd name="connsiteX5" fmla="*/ 134937 w 161925"/>
                  <a:gd name="connsiteY5" fmla="*/ 459550 h 459550"/>
                  <a:gd name="connsiteX6" fmla="*/ 55564 w 161925"/>
                  <a:gd name="connsiteY6" fmla="*/ 426213 h 459550"/>
                  <a:gd name="connsiteX7" fmla="*/ 0 w 161925"/>
                  <a:gd name="connsiteY7" fmla="*/ 26988 h 459550"/>
                  <a:gd name="connsiteX0" fmla="*/ 0 w 161925"/>
                  <a:gd name="connsiteY0" fmla="*/ 26988 h 466694"/>
                  <a:gd name="connsiteX1" fmla="*/ 26988 w 161925"/>
                  <a:gd name="connsiteY1" fmla="*/ 0 h 466694"/>
                  <a:gd name="connsiteX2" fmla="*/ 134937 w 161925"/>
                  <a:gd name="connsiteY2" fmla="*/ 0 h 466694"/>
                  <a:gd name="connsiteX3" fmla="*/ 161925 w 161925"/>
                  <a:gd name="connsiteY3" fmla="*/ 26988 h 466694"/>
                  <a:gd name="connsiteX4" fmla="*/ 161925 w 161925"/>
                  <a:gd name="connsiteY4" fmla="*/ 432562 h 466694"/>
                  <a:gd name="connsiteX5" fmla="*/ 139700 w 161925"/>
                  <a:gd name="connsiteY5" fmla="*/ 466694 h 466694"/>
                  <a:gd name="connsiteX6" fmla="*/ 55564 w 161925"/>
                  <a:gd name="connsiteY6" fmla="*/ 426213 h 466694"/>
                  <a:gd name="connsiteX7" fmla="*/ 0 w 161925"/>
                  <a:gd name="connsiteY7" fmla="*/ 26988 h 466694"/>
                  <a:gd name="connsiteX0" fmla="*/ 0 w 161925"/>
                  <a:gd name="connsiteY0" fmla="*/ 26988 h 479782"/>
                  <a:gd name="connsiteX1" fmla="*/ 26988 w 161925"/>
                  <a:gd name="connsiteY1" fmla="*/ 0 h 479782"/>
                  <a:gd name="connsiteX2" fmla="*/ 134937 w 161925"/>
                  <a:gd name="connsiteY2" fmla="*/ 0 h 479782"/>
                  <a:gd name="connsiteX3" fmla="*/ 161925 w 161925"/>
                  <a:gd name="connsiteY3" fmla="*/ 26988 h 479782"/>
                  <a:gd name="connsiteX4" fmla="*/ 161925 w 161925"/>
                  <a:gd name="connsiteY4" fmla="*/ 432562 h 479782"/>
                  <a:gd name="connsiteX5" fmla="*/ 55564 w 161925"/>
                  <a:gd name="connsiteY5" fmla="*/ 426213 h 479782"/>
                  <a:gd name="connsiteX6" fmla="*/ 0 w 161925"/>
                  <a:gd name="connsiteY6" fmla="*/ 26988 h 479782"/>
                  <a:gd name="connsiteX0" fmla="*/ 0 w 161925"/>
                  <a:gd name="connsiteY0" fmla="*/ 26988 h 454046"/>
                  <a:gd name="connsiteX1" fmla="*/ 26988 w 161925"/>
                  <a:gd name="connsiteY1" fmla="*/ 0 h 454046"/>
                  <a:gd name="connsiteX2" fmla="*/ 134937 w 161925"/>
                  <a:gd name="connsiteY2" fmla="*/ 0 h 454046"/>
                  <a:gd name="connsiteX3" fmla="*/ 161925 w 161925"/>
                  <a:gd name="connsiteY3" fmla="*/ 26988 h 454046"/>
                  <a:gd name="connsiteX4" fmla="*/ 95250 w 161925"/>
                  <a:gd name="connsiteY4" fmla="*/ 358743 h 454046"/>
                  <a:gd name="connsiteX5" fmla="*/ 55564 w 161925"/>
                  <a:gd name="connsiteY5" fmla="*/ 426213 h 454046"/>
                  <a:gd name="connsiteX6" fmla="*/ 0 w 161925"/>
                  <a:gd name="connsiteY6" fmla="*/ 26988 h 454046"/>
                  <a:gd name="connsiteX0" fmla="*/ 0 w 161925"/>
                  <a:gd name="connsiteY0" fmla="*/ 26988 h 454046"/>
                  <a:gd name="connsiteX1" fmla="*/ 26988 w 161925"/>
                  <a:gd name="connsiteY1" fmla="*/ 0 h 454046"/>
                  <a:gd name="connsiteX2" fmla="*/ 134937 w 161925"/>
                  <a:gd name="connsiteY2" fmla="*/ 0 h 454046"/>
                  <a:gd name="connsiteX3" fmla="*/ 161925 w 161925"/>
                  <a:gd name="connsiteY3" fmla="*/ 26988 h 454046"/>
                  <a:gd name="connsiteX4" fmla="*/ 71438 w 161925"/>
                  <a:gd name="connsiteY4" fmla="*/ 80962 h 454046"/>
                  <a:gd name="connsiteX5" fmla="*/ 95250 w 161925"/>
                  <a:gd name="connsiteY5" fmla="*/ 358743 h 454046"/>
                  <a:gd name="connsiteX6" fmla="*/ 55564 w 161925"/>
                  <a:gd name="connsiteY6" fmla="*/ 426213 h 454046"/>
                  <a:gd name="connsiteX7" fmla="*/ 0 w 161925"/>
                  <a:gd name="connsiteY7" fmla="*/ 26988 h 454046"/>
                  <a:gd name="connsiteX0" fmla="*/ 0 w 176213"/>
                  <a:gd name="connsiteY0" fmla="*/ 26988 h 454046"/>
                  <a:gd name="connsiteX1" fmla="*/ 26988 w 176213"/>
                  <a:gd name="connsiteY1" fmla="*/ 0 h 454046"/>
                  <a:gd name="connsiteX2" fmla="*/ 134937 w 176213"/>
                  <a:gd name="connsiteY2" fmla="*/ 0 h 454046"/>
                  <a:gd name="connsiteX3" fmla="*/ 176213 w 176213"/>
                  <a:gd name="connsiteY3" fmla="*/ 57944 h 454046"/>
                  <a:gd name="connsiteX4" fmla="*/ 71438 w 176213"/>
                  <a:gd name="connsiteY4" fmla="*/ 80962 h 454046"/>
                  <a:gd name="connsiteX5" fmla="*/ 95250 w 176213"/>
                  <a:gd name="connsiteY5" fmla="*/ 358743 h 454046"/>
                  <a:gd name="connsiteX6" fmla="*/ 55564 w 176213"/>
                  <a:gd name="connsiteY6" fmla="*/ 426213 h 454046"/>
                  <a:gd name="connsiteX7" fmla="*/ 0 w 176213"/>
                  <a:gd name="connsiteY7" fmla="*/ 26988 h 454046"/>
                  <a:gd name="connsiteX0" fmla="*/ 0 w 176213"/>
                  <a:gd name="connsiteY0" fmla="*/ 26988 h 454046"/>
                  <a:gd name="connsiteX1" fmla="*/ 26988 w 176213"/>
                  <a:gd name="connsiteY1" fmla="*/ 0 h 454046"/>
                  <a:gd name="connsiteX2" fmla="*/ 161131 w 176213"/>
                  <a:gd name="connsiteY2" fmla="*/ 7144 h 454046"/>
                  <a:gd name="connsiteX3" fmla="*/ 176213 w 176213"/>
                  <a:gd name="connsiteY3" fmla="*/ 57944 h 454046"/>
                  <a:gd name="connsiteX4" fmla="*/ 71438 w 176213"/>
                  <a:gd name="connsiteY4" fmla="*/ 80962 h 454046"/>
                  <a:gd name="connsiteX5" fmla="*/ 95250 w 176213"/>
                  <a:gd name="connsiteY5" fmla="*/ 358743 h 454046"/>
                  <a:gd name="connsiteX6" fmla="*/ 55564 w 176213"/>
                  <a:gd name="connsiteY6" fmla="*/ 426213 h 454046"/>
                  <a:gd name="connsiteX7" fmla="*/ 0 w 176213"/>
                  <a:gd name="connsiteY7" fmla="*/ 26988 h 454046"/>
                  <a:gd name="connsiteX0" fmla="*/ 0 w 176213"/>
                  <a:gd name="connsiteY0" fmla="*/ 26988 h 454046"/>
                  <a:gd name="connsiteX1" fmla="*/ 26988 w 176213"/>
                  <a:gd name="connsiteY1" fmla="*/ 0 h 454046"/>
                  <a:gd name="connsiteX2" fmla="*/ 161131 w 176213"/>
                  <a:gd name="connsiteY2" fmla="*/ 7144 h 454046"/>
                  <a:gd name="connsiteX3" fmla="*/ 176213 w 176213"/>
                  <a:gd name="connsiteY3" fmla="*/ 57944 h 454046"/>
                  <a:gd name="connsiteX4" fmla="*/ 83344 w 176213"/>
                  <a:gd name="connsiteY4" fmla="*/ 88105 h 454046"/>
                  <a:gd name="connsiteX5" fmla="*/ 95250 w 176213"/>
                  <a:gd name="connsiteY5" fmla="*/ 358743 h 454046"/>
                  <a:gd name="connsiteX6" fmla="*/ 55564 w 176213"/>
                  <a:gd name="connsiteY6" fmla="*/ 426213 h 454046"/>
                  <a:gd name="connsiteX7" fmla="*/ 0 w 176213"/>
                  <a:gd name="connsiteY7" fmla="*/ 26988 h 454046"/>
                  <a:gd name="connsiteX0" fmla="*/ 0 w 176213"/>
                  <a:gd name="connsiteY0" fmla="*/ 26988 h 457872"/>
                  <a:gd name="connsiteX1" fmla="*/ 26988 w 176213"/>
                  <a:gd name="connsiteY1" fmla="*/ 0 h 457872"/>
                  <a:gd name="connsiteX2" fmla="*/ 161131 w 176213"/>
                  <a:gd name="connsiteY2" fmla="*/ 7144 h 457872"/>
                  <a:gd name="connsiteX3" fmla="*/ 176213 w 176213"/>
                  <a:gd name="connsiteY3" fmla="*/ 57944 h 457872"/>
                  <a:gd name="connsiteX4" fmla="*/ 83344 w 176213"/>
                  <a:gd name="connsiteY4" fmla="*/ 88105 h 457872"/>
                  <a:gd name="connsiteX5" fmla="*/ 109537 w 176213"/>
                  <a:gd name="connsiteY5" fmla="*/ 375412 h 457872"/>
                  <a:gd name="connsiteX6" fmla="*/ 55564 w 176213"/>
                  <a:gd name="connsiteY6" fmla="*/ 426213 h 457872"/>
                  <a:gd name="connsiteX7" fmla="*/ 0 w 176213"/>
                  <a:gd name="connsiteY7" fmla="*/ 26988 h 457872"/>
                  <a:gd name="connsiteX0" fmla="*/ 0 w 176213"/>
                  <a:gd name="connsiteY0" fmla="*/ 26988 h 448194"/>
                  <a:gd name="connsiteX1" fmla="*/ 26988 w 176213"/>
                  <a:gd name="connsiteY1" fmla="*/ 0 h 448194"/>
                  <a:gd name="connsiteX2" fmla="*/ 161131 w 176213"/>
                  <a:gd name="connsiteY2" fmla="*/ 7144 h 448194"/>
                  <a:gd name="connsiteX3" fmla="*/ 176213 w 176213"/>
                  <a:gd name="connsiteY3" fmla="*/ 57944 h 448194"/>
                  <a:gd name="connsiteX4" fmla="*/ 83344 w 176213"/>
                  <a:gd name="connsiteY4" fmla="*/ 88105 h 448194"/>
                  <a:gd name="connsiteX5" fmla="*/ 109537 w 176213"/>
                  <a:gd name="connsiteY5" fmla="*/ 375412 h 448194"/>
                  <a:gd name="connsiteX6" fmla="*/ 55564 w 176213"/>
                  <a:gd name="connsiteY6" fmla="*/ 426213 h 448194"/>
                  <a:gd name="connsiteX7" fmla="*/ 0 w 176213"/>
                  <a:gd name="connsiteY7" fmla="*/ 26988 h 448194"/>
                  <a:gd name="connsiteX0" fmla="*/ 0 w 176213"/>
                  <a:gd name="connsiteY0" fmla="*/ 26988 h 426213"/>
                  <a:gd name="connsiteX1" fmla="*/ 26988 w 176213"/>
                  <a:gd name="connsiteY1" fmla="*/ 0 h 426213"/>
                  <a:gd name="connsiteX2" fmla="*/ 161131 w 176213"/>
                  <a:gd name="connsiteY2" fmla="*/ 7144 h 426213"/>
                  <a:gd name="connsiteX3" fmla="*/ 176213 w 176213"/>
                  <a:gd name="connsiteY3" fmla="*/ 57944 h 426213"/>
                  <a:gd name="connsiteX4" fmla="*/ 83344 w 176213"/>
                  <a:gd name="connsiteY4" fmla="*/ 88105 h 426213"/>
                  <a:gd name="connsiteX5" fmla="*/ 109537 w 176213"/>
                  <a:gd name="connsiteY5" fmla="*/ 375412 h 426213"/>
                  <a:gd name="connsiteX6" fmla="*/ 55564 w 176213"/>
                  <a:gd name="connsiteY6" fmla="*/ 426213 h 426213"/>
                  <a:gd name="connsiteX7" fmla="*/ 0 w 176213"/>
                  <a:gd name="connsiteY7" fmla="*/ 26988 h 426213"/>
                  <a:gd name="connsiteX0" fmla="*/ 0 w 176213"/>
                  <a:gd name="connsiteY0" fmla="*/ 26988 h 426213"/>
                  <a:gd name="connsiteX1" fmla="*/ 26988 w 176213"/>
                  <a:gd name="connsiteY1" fmla="*/ 0 h 426213"/>
                  <a:gd name="connsiteX2" fmla="*/ 161131 w 176213"/>
                  <a:gd name="connsiteY2" fmla="*/ 7144 h 426213"/>
                  <a:gd name="connsiteX3" fmla="*/ 176213 w 176213"/>
                  <a:gd name="connsiteY3" fmla="*/ 57944 h 426213"/>
                  <a:gd name="connsiteX4" fmla="*/ 83344 w 176213"/>
                  <a:gd name="connsiteY4" fmla="*/ 88105 h 426213"/>
                  <a:gd name="connsiteX5" fmla="*/ 109537 w 176213"/>
                  <a:gd name="connsiteY5" fmla="*/ 375412 h 426213"/>
                  <a:gd name="connsiteX6" fmla="*/ 55564 w 176213"/>
                  <a:gd name="connsiteY6" fmla="*/ 426213 h 426213"/>
                  <a:gd name="connsiteX7" fmla="*/ 0 w 176213"/>
                  <a:gd name="connsiteY7" fmla="*/ 26988 h 426213"/>
                  <a:gd name="connsiteX0" fmla="*/ 0 w 176213"/>
                  <a:gd name="connsiteY0" fmla="*/ 26988 h 426213"/>
                  <a:gd name="connsiteX1" fmla="*/ 26988 w 176213"/>
                  <a:gd name="connsiteY1" fmla="*/ 0 h 426213"/>
                  <a:gd name="connsiteX2" fmla="*/ 161131 w 176213"/>
                  <a:gd name="connsiteY2" fmla="*/ 7144 h 426213"/>
                  <a:gd name="connsiteX3" fmla="*/ 176213 w 176213"/>
                  <a:gd name="connsiteY3" fmla="*/ 57944 h 426213"/>
                  <a:gd name="connsiteX4" fmla="*/ 83344 w 176213"/>
                  <a:gd name="connsiteY4" fmla="*/ 88105 h 426213"/>
                  <a:gd name="connsiteX5" fmla="*/ 109537 w 176213"/>
                  <a:gd name="connsiteY5" fmla="*/ 375412 h 426213"/>
                  <a:gd name="connsiteX6" fmla="*/ 50801 w 176213"/>
                  <a:gd name="connsiteY6" fmla="*/ 426213 h 426213"/>
                  <a:gd name="connsiteX7" fmla="*/ 0 w 176213"/>
                  <a:gd name="connsiteY7" fmla="*/ 26988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1" h="426213">
                    <a:moveTo>
                      <a:pt x="0" y="31750"/>
                    </a:moveTo>
                    <a:cubicBezTo>
                      <a:pt x="0" y="16845"/>
                      <a:pt x="26371" y="0"/>
                      <a:pt x="41276" y="0"/>
                    </a:cubicBezTo>
                    <a:lnTo>
                      <a:pt x="175419" y="7144"/>
                    </a:lnTo>
                    <a:cubicBezTo>
                      <a:pt x="190324" y="7144"/>
                      <a:pt x="190501" y="43039"/>
                      <a:pt x="190501" y="57944"/>
                    </a:cubicBezTo>
                    <a:cubicBezTo>
                      <a:pt x="180182" y="104510"/>
                      <a:pt x="107951" y="41539"/>
                      <a:pt x="97632" y="88105"/>
                    </a:cubicBezTo>
                    <a:lnTo>
                      <a:pt x="123825" y="375412"/>
                    </a:lnTo>
                    <a:cubicBezTo>
                      <a:pt x="125147" y="415755"/>
                      <a:pt x="127796" y="398560"/>
                      <a:pt x="65089" y="426213"/>
                    </a:cubicBezTo>
                    <a:cubicBezTo>
                      <a:pt x="52125" y="342212"/>
                      <a:pt x="21431" y="89292"/>
                      <a:pt x="0" y="31750"/>
                    </a:cubicBezTo>
                    <a:close/>
                  </a:path>
                </a:pathLst>
              </a:custGeom>
              <a:solidFill>
                <a:srgbClr val="5B9BD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7" name="Rectangle: Rounded Corners 3">
                <a:extLst>
                  <a:ext uri="{FF2B5EF4-FFF2-40B4-BE49-F238E27FC236}">
                    <a16:creationId xmlns:a16="http://schemas.microsoft.com/office/drawing/2014/main" id="{AECC7994-E906-D33A-2A29-346BFBA980FF}"/>
                  </a:ext>
                </a:extLst>
              </p:cNvPr>
              <p:cNvSpPr/>
              <p:nvPr/>
            </p:nvSpPr>
            <p:spPr>
              <a:xfrm>
                <a:off x="4268487" y="3069400"/>
                <a:ext cx="703911" cy="623888"/>
              </a:xfrm>
              <a:custGeom>
                <a:avLst/>
                <a:gdLst>
                  <a:gd name="connsiteX0" fmla="*/ 0 w 476250"/>
                  <a:gd name="connsiteY0" fmla="*/ 79377 h 628650"/>
                  <a:gd name="connsiteX1" fmla="*/ 79377 w 476250"/>
                  <a:gd name="connsiteY1" fmla="*/ 0 h 628650"/>
                  <a:gd name="connsiteX2" fmla="*/ 396873 w 476250"/>
                  <a:gd name="connsiteY2" fmla="*/ 0 h 628650"/>
                  <a:gd name="connsiteX3" fmla="*/ 476250 w 476250"/>
                  <a:gd name="connsiteY3" fmla="*/ 79377 h 628650"/>
                  <a:gd name="connsiteX4" fmla="*/ 476250 w 476250"/>
                  <a:gd name="connsiteY4" fmla="*/ 549273 h 628650"/>
                  <a:gd name="connsiteX5" fmla="*/ 396873 w 476250"/>
                  <a:gd name="connsiteY5" fmla="*/ 628650 h 628650"/>
                  <a:gd name="connsiteX6" fmla="*/ 79377 w 476250"/>
                  <a:gd name="connsiteY6" fmla="*/ 628650 h 628650"/>
                  <a:gd name="connsiteX7" fmla="*/ 0 w 476250"/>
                  <a:gd name="connsiteY7" fmla="*/ 549273 h 628650"/>
                  <a:gd name="connsiteX8" fmla="*/ 0 w 476250"/>
                  <a:gd name="connsiteY8" fmla="*/ 79377 h 628650"/>
                  <a:gd name="connsiteX0" fmla="*/ 0 w 507206"/>
                  <a:gd name="connsiteY0" fmla="*/ 79377 h 628650"/>
                  <a:gd name="connsiteX1" fmla="*/ 79377 w 507206"/>
                  <a:gd name="connsiteY1" fmla="*/ 0 h 628650"/>
                  <a:gd name="connsiteX2" fmla="*/ 396873 w 507206"/>
                  <a:gd name="connsiteY2" fmla="*/ 0 h 628650"/>
                  <a:gd name="connsiteX3" fmla="*/ 507206 w 507206"/>
                  <a:gd name="connsiteY3" fmla="*/ 138908 h 628650"/>
                  <a:gd name="connsiteX4" fmla="*/ 476250 w 507206"/>
                  <a:gd name="connsiteY4" fmla="*/ 549273 h 628650"/>
                  <a:gd name="connsiteX5" fmla="*/ 396873 w 507206"/>
                  <a:gd name="connsiteY5" fmla="*/ 628650 h 628650"/>
                  <a:gd name="connsiteX6" fmla="*/ 79377 w 507206"/>
                  <a:gd name="connsiteY6" fmla="*/ 628650 h 628650"/>
                  <a:gd name="connsiteX7" fmla="*/ 0 w 507206"/>
                  <a:gd name="connsiteY7" fmla="*/ 549273 h 628650"/>
                  <a:gd name="connsiteX8" fmla="*/ 0 w 507206"/>
                  <a:gd name="connsiteY8" fmla="*/ 79377 h 628650"/>
                  <a:gd name="connsiteX0" fmla="*/ 0 w 507206"/>
                  <a:gd name="connsiteY0" fmla="*/ 79377 h 628650"/>
                  <a:gd name="connsiteX1" fmla="*/ 79377 w 507206"/>
                  <a:gd name="connsiteY1" fmla="*/ 0 h 628650"/>
                  <a:gd name="connsiteX2" fmla="*/ 396873 w 507206"/>
                  <a:gd name="connsiteY2" fmla="*/ 0 h 628650"/>
                  <a:gd name="connsiteX3" fmla="*/ 507206 w 507206"/>
                  <a:gd name="connsiteY3" fmla="*/ 138908 h 628650"/>
                  <a:gd name="connsiteX4" fmla="*/ 476250 w 507206"/>
                  <a:gd name="connsiteY4" fmla="*/ 549273 h 628650"/>
                  <a:gd name="connsiteX5" fmla="*/ 396873 w 507206"/>
                  <a:gd name="connsiteY5" fmla="*/ 628650 h 628650"/>
                  <a:gd name="connsiteX6" fmla="*/ 79377 w 507206"/>
                  <a:gd name="connsiteY6" fmla="*/ 628650 h 628650"/>
                  <a:gd name="connsiteX7" fmla="*/ 0 w 507206"/>
                  <a:gd name="connsiteY7" fmla="*/ 549273 h 628650"/>
                  <a:gd name="connsiteX8" fmla="*/ 0 w 507206"/>
                  <a:gd name="connsiteY8" fmla="*/ 79377 h 628650"/>
                  <a:gd name="connsiteX0" fmla="*/ 0 w 507206"/>
                  <a:gd name="connsiteY0" fmla="*/ 79377 h 628650"/>
                  <a:gd name="connsiteX1" fmla="*/ 79377 w 507206"/>
                  <a:gd name="connsiteY1" fmla="*/ 0 h 628650"/>
                  <a:gd name="connsiteX2" fmla="*/ 396873 w 507206"/>
                  <a:gd name="connsiteY2" fmla="*/ 0 h 628650"/>
                  <a:gd name="connsiteX3" fmla="*/ 507206 w 507206"/>
                  <a:gd name="connsiteY3" fmla="*/ 138908 h 628650"/>
                  <a:gd name="connsiteX4" fmla="*/ 476250 w 507206"/>
                  <a:gd name="connsiteY4" fmla="*/ 549273 h 628650"/>
                  <a:gd name="connsiteX5" fmla="*/ 396873 w 507206"/>
                  <a:gd name="connsiteY5" fmla="*/ 628650 h 628650"/>
                  <a:gd name="connsiteX6" fmla="*/ 79377 w 507206"/>
                  <a:gd name="connsiteY6" fmla="*/ 628650 h 628650"/>
                  <a:gd name="connsiteX7" fmla="*/ 0 w 507206"/>
                  <a:gd name="connsiteY7" fmla="*/ 549273 h 628650"/>
                  <a:gd name="connsiteX8" fmla="*/ 0 w 507206"/>
                  <a:gd name="connsiteY8" fmla="*/ 79377 h 628650"/>
                  <a:gd name="connsiteX0" fmla="*/ 0 w 630287"/>
                  <a:gd name="connsiteY0" fmla="*/ 79377 h 628650"/>
                  <a:gd name="connsiteX1" fmla="*/ 79377 w 630287"/>
                  <a:gd name="connsiteY1" fmla="*/ 0 h 628650"/>
                  <a:gd name="connsiteX2" fmla="*/ 396873 w 630287"/>
                  <a:gd name="connsiteY2" fmla="*/ 0 h 628650"/>
                  <a:gd name="connsiteX3" fmla="*/ 628650 w 630287"/>
                  <a:gd name="connsiteY3" fmla="*/ 19844 h 628650"/>
                  <a:gd name="connsiteX4" fmla="*/ 507206 w 630287"/>
                  <a:gd name="connsiteY4" fmla="*/ 138908 h 628650"/>
                  <a:gd name="connsiteX5" fmla="*/ 476250 w 630287"/>
                  <a:gd name="connsiteY5" fmla="*/ 549273 h 628650"/>
                  <a:gd name="connsiteX6" fmla="*/ 396873 w 630287"/>
                  <a:gd name="connsiteY6" fmla="*/ 628650 h 628650"/>
                  <a:gd name="connsiteX7" fmla="*/ 79377 w 630287"/>
                  <a:gd name="connsiteY7" fmla="*/ 628650 h 628650"/>
                  <a:gd name="connsiteX8" fmla="*/ 0 w 630287"/>
                  <a:gd name="connsiteY8" fmla="*/ 549273 h 628650"/>
                  <a:gd name="connsiteX9" fmla="*/ 0 w 630287"/>
                  <a:gd name="connsiteY9" fmla="*/ 79377 h 628650"/>
                  <a:gd name="connsiteX0" fmla="*/ 0 w 630888"/>
                  <a:gd name="connsiteY0" fmla="*/ 79377 h 628650"/>
                  <a:gd name="connsiteX1" fmla="*/ 79377 w 630888"/>
                  <a:gd name="connsiteY1" fmla="*/ 0 h 628650"/>
                  <a:gd name="connsiteX2" fmla="*/ 396873 w 630888"/>
                  <a:gd name="connsiteY2" fmla="*/ 0 h 628650"/>
                  <a:gd name="connsiteX3" fmla="*/ 628650 w 630888"/>
                  <a:gd name="connsiteY3" fmla="*/ 19844 h 628650"/>
                  <a:gd name="connsiteX4" fmla="*/ 507206 w 630888"/>
                  <a:gd name="connsiteY4" fmla="*/ 138908 h 628650"/>
                  <a:gd name="connsiteX5" fmla="*/ 476250 w 630888"/>
                  <a:gd name="connsiteY5" fmla="*/ 549273 h 628650"/>
                  <a:gd name="connsiteX6" fmla="*/ 396873 w 630888"/>
                  <a:gd name="connsiteY6" fmla="*/ 628650 h 628650"/>
                  <a:gd name="connsiteX7" fmla="*/ 79377 w 630888"/>
                  <a:gd name="connsiteY7" fmla="*/ 628650 h 628650"/>
                  <a:gd name="connsiteX8" fmla="*/ 0 w 630888"/>
                  <a:gd name="connsiteY8" fmla="*/ 549273 h 628650"/>
                  <a:gd name="connsiteX9" fmla="*/ 0 w 630888"/>
                  <a:gd name="connsiteY9" fmla="*/ 79377 h 628650"/>
                  <a:gd name="connsiteX0" fmla="*/ 0 w 630888"/>
                  <a:gd name="connsiteY0" fmla="*/ 79377 h 628650"/>
                  <a:gd name="connsiteX1" fmla="*/ 79377 w 630888"/>
                  <a:gd name="connsiteY1" fmla="*/ 0 h 628650"/>
                  <a:gd name="connsiteX2" fmla="*/ 399255 w 630888"/>
                  <a:gd name="connsiteY2" fmla="*/ 4762 h 628650"/>
                  <a:gd name="connsiteX3" fmla="*/ 628650 w 630888"/>
                  <a:gd name="connsiteY3" fmla="*/ 19844 h 628650"/>
                  <a:gd name="connsiteX4" fmla="*/ 507206 w 630888"/>
                  <a:gd name="connsiteY4" fmla="*/ 138908 h 628650"/>
                  <a:gd name="connsiteX5" fmla="*/ 476250 w 630888"/>
                  <a:gd name="connsiteY5" fmla="*/ 549273 h 628650"/>
                  <a:gd name="connsiteX6" fmla="*/ 396873 w 630888"/>
                  <a:gd name="connsiteY6" fmla="*/ 628650 h 628650"/>
                  <a:gd name="connsiteX7" fmla="*/ 79377 w 630888"/>
                  <a:gd name="connsiteY7" fmla="*/ 628650 h 628650"/>
                  <a:gd name="connsiteX8" fmla="*/ 0 w 630888"/>
                  <a:gd name="connsiteY8" fmla="*/ 549273 h 628650"/>
                  <a:gd name="connsiteX9" fmla="*/ 0 w 630888"/>
                  <a:gd name="connsiteY9" fmla="*/ 79377 h 628650"/>
                  <a:gd name="connsiteX0" fmla="*/ 0 w 630888"/>
                  <a:gd name="connsiteY0" fmla="*/ 549273 h 628650"/>
                  <a:gd name="connsiteX1" fmla="*/ 79377 w 630888"/>
                  <a:gd name="connsiteY1" fmla="*/ 0 h 628650"/>
                  <a:gd name="connsiteX2" fmla="*/ 399255 w 630888"/>
                  <a:gd name="connsiteY2" fmla="*/ 4762 h 628650"/>
                  <a:gd name="connsiteX3" fmla="*/ 628650 w 630888"/>
                  <a:gd name="connsiteY3" fmla="*/ 19844 h 628650"/>
                  <a:gd name="connsiteX4" fmla="*/ 507206 w 630888"/>
                  <a:gd name="connsiteY4" fmla="*/ 138908 h 628650"/>
                  <a:gd name="connsiteX5" fmla="*/ 476250 w 630888"/>
                  <a:gd name="connsiteY5" fmla="*/ 549273 h 628650"/>
                  <a:gd name="connsiteX6" fmla="*/ 396873 w 630888"/>
                  <a:gd name="connsiteY6" fmla="*/ 628650 h 628650"/>
                  <a:gd name="connsiteX7" fmla="*/ 79377 w 630888"/>
                  <a:gd name="connsiteY7" fmla="*/ 628650 h 628650"/>
                  <a:gd name="connsiteX8" fmla="*/ 0 w 630888"/>
                  <a:gd name="connsiteY8" fmla="*/ 549273 h 628650"/>
                  <a:gd name="connsiteX0" fmla="*/ 73023 w 703911"/>
                  <a:gd name="connsiteY0" fmla="*/ 544511 h 623888"/>
                  <a:gd name="connsiteX1" fmla="*/ 0 w 703911"/>
                  <a:gd name="connsiteY1" fmla="*/ 0 h 623888"/>
                  <a:gd name="connsiteX2" fmla="*/ 472278 w 703911"/>
                  <a:gd name="connsiteY2" fmla="*/ 0 h 623888"/>
                  <a:gd name="connsiteX3" fmla="*/ 701673 w 703911"/>
                  <a:gd name="connsiteY3" fmla="*/ 15082 h 623888"/>
                  <a:gd name="connsiteX4" fmla="*/ 580229 w 703911"/>
                  <a:gd name="connsiteY4" fmla="*/ 134146 h 623888"/>
                  <a:gd name="connsiteX5" fmla="*/ 549273 w 703911"/>
                  <a:gd name="connsiteY5" fmla="*/ 544511 h 623888"/>
                  <a:gd name="connsiteX6" fmla="*/ 469896 w 703911"/>
                  <a:gd name="connsiteY6" fmla="*/ 623888 h 623888"/>
                  <a:gd name="connsiteX7" fmla="*/ 152400 w 703911"/>
                  <a:gd name="connsiteY7" fmla="*/ 623888 h 623888"/>
                  <a:gd name="connsiteX8" fmla="*/ 73023 w 703911"/>
                  <a:gd name="connsiteY8" fmla="*/ 544511 h 623888"/>
                  <a:gd name="connsiteX0" fmla="*/ 58735 w 703911"/>
                  <a:gd name="connsiteY0" fmla="*/ 554036 h 623888"/>
                  <a:gd name="connsiteX1" fmla="*/ 0 w 703911"/>
                  <a:gd name="connsiteY1" fmla="*/ 0 h 623888"/>
                  <a:gd name="connsiteX2" fmla="*/ 472278 w 703911"/>
                  <a:gd name="connsiteY2" fmla="*/ 0 h 623888"/>
                  <a:gd name="connsiteX3" fmla="*/ 701673 w 703911"/>
                  <a:gd name="connsiteY3" fmla="*/ 15082 h 623888"/>
                  <a:gd name="connsiteX4" fmla="*/ 580229 w 703911"/>
                  <a:gd name="connsiteY4" fmla="*/ 134146 h 623888"/>
                  <a:gd name="connsiteX5" fmla="*/ 549273 w 703911"/>
                  <a:gd name="connsiteY5" fmla="*/ 544511 h 623888"/>
                  <a:gd name="connsiteX6" fmla="*/ 469896 w 703911"/>
                  <a:gd name="connsiteY6" fmla="*/ 623888 h 623888"/>
                  <a:gd name="connsiteX7" fmla="*/ 152400 w 703911"/>
                  <a:gd name="connsiteY7" fmla="*/ 623888 h 623888"/>
                  <a:gd name="connsiteX8" fmla="*/ 58735 w 703911"/>
                  <a:gd name="connsiteY8" fmla="*/ 554036 h 623888"/>
                  <a:gd name="connsiteX0" fmla="*/ 58735 w 703911"/>
                  <a:gd name="connsiteY0" fmla="*/ 554036 h 623888"/>
                  <a:gd name="connsiteX1" fmla="*/ 0 w 703911"/>
                  <a:gd name="connsiteY1" fmla="*/ 0 h 623888"/>
                  <a:gd name="connsiteX2" fmla="*/ 472278 w 703911"/>
                  <a:gd name="connsiteY2" fmla="*/ 0 h 623888"/>
                  <a:gd name="connsiteX3" fmla="*/ 701673 w 703911"/>
                  <a:gd name="connsiteY3" fmla="*/ 15082 h 623888"/>
                  <a:gd name="connsiteX4" fmla="*/ 580229 w 703911"/>
                  <a:gd name="connsiteY4" fmla="*/ 134146 h 623888"/>
                  <a:gd name="connsiteX5" fmla="*/ 549273 w 703911"/>
                  <a:gd name="connsiteY5" fmla="*/ 544511 h 623888"/>
                  <a:gd name="connsiteX6" fmla="*/ 469896 w 703911"/>
                  <a:gd name="connsiteY6" fmla="*/ 623888 h 623888"/>
                  <a:gd name="connsiteX7" fmla="*/ 152400 w 703911"/>
                  <a:gd name="connsiteY7" fmla="*/ 623888 h 623888"/>
                  <a:gd name="connsiteX8" fmla="*/ 58735 w 703911"/>
                  <a:gd name="connsiteY8" fmla="*/ 554036 h 623888"/>
                  <a:gd name="connsiteX0" fmla="*/ 58735 w 703911"/>
                  <a:gd name="connsiteY0" fmla="*/ 554036 h 623888"/>
                  <a:gd name="connsiteX1" fmla="*/ 0 w 703911"/>
                  <a:gd name="connsiteY1" fmla="*/ 0 h 623888"/>
                  <a:gd name="connsiteX2" fmla="*/ 472278 w 703911"/>
                  <a:gd name="connsiteY2" fmla="*/ 0 h 623888"/>
                  <a:gd name="connsiteX3" fmla="*/ 701673 w 703911"/>
                  <a:gd name="connsiteY3" fmla="*/ 15082 h 623888"/>
                  <a:gd name="connsiteX4" fmla="*/ 580229 w 703911"/>
                  <a:gd name="connsiteY4" fmla="*/ 134146 h 623888"/>
                  <a:gd name="connsiteX5" fmla="*/ 549273 w 703911"/>
                  <a:gd name="connsiteY5" fmla="*/ 544511 h 623888"/>
                  <a:gd name="connsiteX6" fmla="*/ 469896 w 703911"/>
                  <a:gd name="connsiteY6" fmla="*/ 623888 h 623888"/>
                  <a:gd name="connsiteX7" fmla="*/ 152400 w 703911"/>
                  <a:gd name="connsiteY7" fmla="*/ 623888 h 623888"/>
                  <a:gd name="connsiteX8" fmla="*/ 58735 w 703911"/>
                  <a:gd name="connsiteY8" fmla="*/ 554036 h 62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3911" h="623888">
                    <a:moveTo>
                      <a:pt x="58735" y="554036"/>
                    </a:moveTo>
                    <a:lnTo>
                      <a:pt x="0" y="0"/>
                    </a:lnTo>
                    <a:lnTo>
                      <a:pt x="472278" y="0"/>
                    </a:lnTo>
                    <a:cubicBezTo>
                      <a:pt x="535645" y="7276"/>
                      <a:pt x="683284" y="-8069"/>
                      <a:pt x="701673" y="15082"/>
                    </a:cubicBezTo>
                    <a:cubicBezTo>
                      <a:pt x="720062" y="38233"/>
                      <a:pt x="620313" y="83214"/>
                      <a:pt x="580229" y="134146"/>
                    </a:cubicBezTo>
                    <a:cubicBezTo>
                      <a:pt x="568323" y="290778"/>
                      <a:pt x="556417" y="387879"/>
                      <a:pt x="549273" y="544511"/>
                    </a:cubicBezTo>
                    <a:cubicBezTo>
                      <a:pt x="549273" y="588350"/>
                      <a:pt x="513735" y="623888"/>
                      <a:pt x="469896" y="623888"/>
                    </a:cubicBezTo>
                    <a:lnTo>
                      <a:pt x="152400" y="623888"/>
                    </a:lnTo>
                    <a:cubicBezTo>
                      <a:pt x="108561" y="623888"/>
                      <a:pt x="58735" y="597875"/>
                      <a:pt x="58735" y="554036"/>
                    </a:cubicBezTo>
                    <a:close/>
                  </a:path>
                </a:pathLst>
              </a:custGeom>
              <a:solidFill>
                <a:srgbClr val="BDE8FB"/>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8" name="Oval 9">
                <a:extLst>
                  <a:ext uri="{FF2B5EF4-FFF2-40B4-BE49-F238E27FC236}">
                    <a16:creationId xmlns:a16="http://schemas.microsoft.com/office/drawing/2014/main" id="{34C8CBEA-435E-8E01-7ABA-F18AAF49A7EE}"/>
                  </a:ext>
                </a:extLst>
              </p:cNvPr>
              <p:cNvSpPr/>
              <p:nvPr/>
            </p:nvSpPr>
            <p:spPr>
              <a:xfrm>
                <a:off x="4484179" y="3114555"/>
                <a:ext cx="218950" cy="533578"/>
              </a:xfrm>
              <a:custGeom>
                <a:avLst/>
                <a:gdLst>
                  <a:gd name="connsiteX0" fmla="*/ 0 w 214312"/>
                  <a:gd name="connsiteY0" fmla="*/ 255985 h 511969"/>
                  <a:gd name="connsiteX1" fmla="*/ 107156 w 214312"/>
                  <a:gd name="connsiteY1" fmla="*/ 0 h 511969"/>
                  <a:gd name="connsiteX2" fmla="*/ 214312 w 214312"/>
                  <a:gd name="connsiteY2" fmla="*/ 255985 h 511969"/>
                  <a:gd name="connsiteX3" fmla="*/ 107156 w 214312"/>
                  <a:gd name="connsiteY3" fmla="*/ 511970 h 511969"/>
                  <a:gd name="connsiteX4" fmla="*/ 0 w 214312"/>
                  <a:gd name="connsiteY4" fmla="*/ 255985 h 511969"/>
                  <a:gd name="connsiteX0" fmla="*/ 5191 w 219503"/>
                  <a:gd name="connsiteY0" fmla="*/ 266596 h 522581"/>
                  <a:gd name="connsiteX1" fmla="*/ 26622 w 219503"/>
                  <a:gd name="connsiteY1" fmla="*/ 70142 h 522581"/>
                  <a:gd name="connsiteX2" fmla="*/ 112347 w 219503"/>
                  <a:gd name="connsiteY2" fmla="*/ 10611 h 522581"/>
                  <a:gd name="connsiteX3" fmla="*/ 219503 w 219503"/>
                  <a:gd name="connsiteY3" fmla="*/ 266596 h 522581"/>
                  <a:gd name="connsiteX4" fmla="*/ 112347 w 219503"/>
                  <a:gd name="connsiteY4" fmla="*/ 522581 h 522581"/>
                  <a:gd name="connsiteX5" fmla="*/ 5191 w 219503"/>
                  <a:gd name="connsiteY5" fmla="*/ 266596 h 522581"/>
                  <a:gd name="connsiteX0" fmla="*/ 5191 w 222721"/>
                  <a:gd name="connsiteY0" fmla="*/ 256738 h 512723"/>
                  <a:gd name="connsiteX1" fmla="*/ 26622 w 222721"/>
                  <a:gd name="connsiteY1" fmla="*/ 60284 h 512723"/>
                  <a:gd name="connsiteX2" fmla="*/ 112347 w 222721"/>
                  <a:gd name="connsiteY2" fmla="*/ 753 h 512723"/>
                  <a:gd name="connsiteX3" fmla="*/ 200454 w 222721"/>
                  <a:gd name="connsiteY3" fmla="*/ 43616 h 512723"/>
                  <a:gd name="connsiteX4" fmla="*/ 219503 w 222721"/>
                  <a:gd name="connsiteY4" fmla="*/ 256738 h 512723"/>
                  <a:gd name="connsiteX5" fmla="*/ 112347 w 222721"/>
                  <a:gd name="connsiteY5" fmla="*/ 512723 h 512723"/>
                  <a:gd name="connsiteX6" fmla="*/ 5191 w 222721"/>
                  <a:gd name="connsiteY6" fmla="*/ 256738 h 512723"/>
                  <a:gd name="connsiteX0" fmla="*/ 5191 w 220697"/>
                  <a:gd name="connsiteY0" fmla="*/ 256738 h 525405"/>
                  <a:gd name="connsiteX1" fmla="*/ 26622 w 220697"/>
                  <a:gd name="connsiteY1" fmla="*/ 60284 h 525405"/>
                  <a:gd name="connsiteX2" fmla="*/ 112347 w 220697"/>
                  <a:gd name="connsiteY2" fmla="*/ 753 h 525405"/>
                  <a:gd name="connsiteX3" fmla="*/ 200454 w 220697"/>
                  <a:gd name="connsiteY3" fmla="*/ 43616 h 525405"/>
                  <a:gd name="connsiteX4" fmla="*/ 219503 w 220697"/>
                  <a:gd name="connsiteY4" fmla="*/ 256738 h 525405"/>
                  <a:gd name="connsiteX5" fmla="*/ 209979 w 220697"/>
                  <a:gd name="connsiteY5" fmla="*/ 462716 h 525405"/>
                  <a:gd name="connsiteX6" fmla="*/ 112347 w 220697"/>
                  <a:gd name="connsiteY6" fmla="*/ 512723 h 525405"/>
                  <a:gd name="connsiteX7" fmla="*/ 5191 w 220697"/>
                  <a:gd name="connsiteY7" fmla="*/ 256738 h 525405"/>
                  <a:gd name="connsiteX0" fmla="*/ 2728 w 218234"/>
                  <a:gd name="connsiteY0" fmla="*/ 256738 h 514814"/>
                  <a:gd name="connsiteX1" fmla="*/ 24159 w 218234"/>
                  <a:gd name="connsiteY1" fmla="*/ 60284 h 514814"/>
                  <a:gd name="connsiteX2" fmla="*/ 109884 w 218234"/>
                  <a:gd name="connsiteY2" fmla="*/ 753 h 514814"/>
                  <a:gd name="connsiteX3" fmla="*/ 197991 w 218234"/>
                  <a:gd name="connsiteY3" fmla="*/ 43616 h 514814"/>
                  <a:gd name="connsiteX4" fmla="*/ 217040 w 218234"/>
                  <a:gd name="connsiteY4" fmla="*/ 256738 h 514814"/>
                  <a:gd name="connsiteX5" fmla="*/ 207516 w 218234"/>
                  <a:gd name="connsiteY5" fmla="*/ 462716 h 514814"/>
                  <a:gd name="connsiteX6" fmla="*/ 109884 w 218234"/>
                  <a:gd name="connsiteY6" fmla="*/ 512723 h 514814"/>
                  <a:gd name="connsiteX7" fmla="*/ 12254 w 218234"/>
                  <a:gd name="connsiteY7" fmla="*/ 479384 h 514814"/>
                  <a:gd name="connsiteX8" fmla="*/ 2728 w 218234"/>
                  <a:gd name="connsiteY8" fmla="*/ 256738 h 514814"/>
                  <a:gd name="connsiteX0" fmla="*/ 2728 w 218234"/>
                  <a:gd name="connsiteY0" fmla="*/ 256738 h 534476"/>
                  <a:gd name="connsiteX1" fmla="*/ 24159 w 218234"/>
                  <a:gd name="connsiteY1" fmla="*/ 60284 h 534476"/>
                  <a:gd name="connsiteX2" fmla="*/ 109884 w 218234"/>
                  <a:gd name="connsiteY2" fmla="*/ 753 h 534476"/>
                  <a:gd name="connsiteX3" fmla="*/ 197991 w 218234"/>
                  <a:gd name="connsiteY3" fmla="*/ 43616 h 534476"/>
                  <a:gd name="connsiteX4" fmla="*/ 217040 w 218234"/>
                  <a:gd name="connsiteY4" fmla="*/ 256738 h 534476"/>
                  <a:gd name="connsiteX5" fmla="*/ 207516 w 218234"/>
                  <a:gd name="connsiteY5" fmla="*/ 462716 h 534476"/>
                  <a:gd name="connsiteX6" fmla="*/ 112265 w 218234"/>
                  <a:gd name="connsiteY6" fmla="*/ 534154 h 534476"/>
                  <a:gd name="connsiteX7" fmla="*/ 12254 w 218234"/>
                  <a:gd name="connsiteY7" fmla="*/ 479384 h 534476"/>
                  <a:gd name="connsiteX8" fmla="*/ 2728 w 218234"/>
                  <a:gd name="connsiteY8" fmla="*/ 256738 h 534476"/>
                  <a:gd name="connsiteX0" fmla="*/ 2728 w 219581"/>
                  <a:gd name="connsiteY0" fmla="*/ 256738 h 534275"/>
                  <a:gd name="connsiteX1" fmla="*/ 24159 w 219581"/>
                  <a:gd name="connsiteY1" fmla="*/ 60284 h 534275"/>
                  <a:gd name="connsiteX2" fmla="*/ 109884 w 219581"/>
                  <a:gd name="connsiteY2" fmla="*/ 753 h 534275"/>
                  <a:gd name="connsiteX3" fmla="*/ 197991 w 219581"/>
                  <a:gd name="connsiteY3" fmla="*/ 43616 h 534275"/>
                  <a:gd name="connsiteX4" fmla="*/ 217040 w 219581"/>
                  <a:gd name="connsiteY4" fmla="*/ 256738 h 534275"/>
                  <a:gd name="connsiteX5" fmla="*/ 209897 w 219581"/>
                  <a:gd name="connsiteY5" fmla="*/ 469860 h 534275"/>
                  <a:gd name="connsiteX6" fmla="*/ 112265 w 219581"/>
                  <a:gd name="connsiteY6" fmla="*/ 534154 h 534275"/>
                  <a:gd name="connsiteX7" fmla="*/ 12254 w 219581"/>
                  <a:gd name="connsiteY7" fmla="*/ 479384 h 534275"/>
                  <a:gd name="connsiteX8" fmla="*/ 2728 w 219581"/>
                  <a:gd name="connsiteY8" fmla="*/ 256738 h 534275"/>
                  <a:gd name="connsiteX0" fmla="*/ 2097 w 218950"/>
                  <a:gd name="connsiteY0" fmla="*/ 256041 h 533578"/>
                  <a:gd name="connsiteX1" fmla="*/ 14003 w 218950"/>
                  <a:gd name="connsiteY1" fmla="*/ 45299 h 533578"/>
                  <a:gd name="connsiteX2" fmla="*/ 109253 w 218950"/>
                  <a:gd name="connsiteY2" fmla="*/ 56 h 533578"/>
                  <a:gd name="connsiteX3" fmla="*/ 197360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 name="connsiteX0" fmla="*/ 2097 w 218950"/>
                  <a:gd name="connsiteY0" fmla="*/ 256041 h 533578"/>
                  <a:gd name="connsiteX1" fmla="*/ 14003 w 218950"/>
                  <a:gd name="connsiteY1" fmla="*/ 45299 h 533578"/>
                  <a:gd name="connsiteX2" fmla="*/ 109253 w 218950"/>
                  <a:gd name="connsiteY2" fmla="*/ 56 h 533578"/>
                  <a:gd name="connsiteX3" fmla="*/ 197360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 name="connsiteX0" fmla="*/ 2097 w 218950"/>
                  <a:gd name="connsiteY0" fmla="*/ 256041 h 533578"/>
                  <a:gd name="connsiteX1" fmla="*/ 14003 w 218950"/>
                  <a:gd name="connsiteY1" fmla="*/ 45299 h 533578"/>
                  <a:gd name="connsiteX2" fmla="*/ 109253 w 218950"/>
                  <a:gd name="connsiteY2" fmla="*/ 56 h 533578"/>
                  <a:gd name="connsiteX3" fmla="*/ 204504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 name="connsiteX0" fmla="*/ 2097 w 218950"/>
                  <a:gd name="connsiteY0" fmla="*/ 256041 h 533578"/>
                  <a:gd name="connsiteX1" fmla="*/ 14003 w 218950"/>
                  <a:gd name="connsiteY1" fmla="*/ 45299 h 533578"/>
                  <a:gd name="connsiteX2" fmla="*/ 109253 w 218950"/>
                  <a:gd name="connsiteY2" fmla="*/ 56 h 533578"/>
                  <a:gd name="connsiteX3" fmla="*/ 204504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950" h="533578">
                    <a:moveTo>
                      <a:pt x="2097" y="256041"/>
                    </a:moveTo>
                    <a:cubicBezTo>
                      <a:pt x="2494" y="183810"/>
                      <a:pt x="-3856" y="87963"/>
                      <a:pt x="14003" y="45299"/>
                    </a:cubicBezTo>
                    <a:cubicBezTo>
                      <a:pt x="31862" y="2635"/>
                      <a:pt x="77503" y="453"/>
                      <a:pt x="109253" y="56"/>
                    </a:cubicBezTo>
                    <a:cubicBezTo>
                      <a:pt x="141003" y="-341"/>
                      <a:pt x="186645" y="255"/>
                      <a:pt x="204504" y="42919"/>
                    </a:cubicBezTo>
                    <a:cubicBezTo>
                      <a:pt x="222363" y="85583"/>
                      <a:pt x="218393" y="196510"/>
                      <a:pt x="216409" y="256041"/>
                    </a:cubicBezTo>
                    <a:cubicBezTo>
                      <a:pt x="214425" y="315572"/>
                      <a:pt x="227125" y="426499"/>
                      <a:pt x="209266" y="469163"/>
                    </a:cubicBezTo>
                    <a:cubicBezTo>
                      <a:pt x="191407" y="511827"/>
                      <a:pt x="144574" y="531870"/>
                      <a:pt x="111634" y="533457"/>
                    </a:cubicBezTo>
                    <a:cubicBezTo>
                      <a:pt x="78694" y="535044"/>
                      <a:pt x="29482" y="521351"/>
                      <a:pt x="11623" y="478687"/>
                    </a:cubicBezTo>
                    <a:cubicBezTo>
                      <a:pt x="-6236" y="436023"/>
                      <a:pt x="1700" y="328272"/>
                      <a:pt x="2097" y="256041"/>
                    </a:cubicBezTo>
                    <a:close/>
                  </a:path>
                </a:pathLst>
              </a:custGeom>
              <a:solidFill>
                <a:sysClr val="window" lastClr="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cxnSp>
            <p:nvCxnSpPr>
              <p:cNvPr id="39" name="Straight Connector 38">
                <a:extLst>
                  <a:ext uri="{FF2B5EF4-FFF2-40B4-BE49-F238E27FC236}">
                    <a16:creationId xmlns:a16="http://schemas.microsoft.com/office/drawing/2014/main" id="{FFB75113-A219-E06D-C13F-8D751EDE5802}"/>
                  </a:ext>
                </a:extLst>
              </p:cNvPr>
              <p:cNvCxnSpPr/>
              <p:nvPr/>
            </p:nvCxnSpPr>
            <p:spPr>
              <a:xfrm>
                <a:off x="4540076" y="3200764"/>
                <a:ext cx="107156" cy="0"/>
              </a:xfrm>
              <a:prstGeom prst="line">
                <a:avLst/>
              </a:prstGeom>
              <a:noFill/>
              <a:ln w="25400" cap="flat" cmpd="sng" algn="ctr">
                <a:solidFill>
                  <a:srgbClr val="ADADAD"/>
                </a:solidFill>
                <a:prstDash val="solid"/>
                <a:miter lim="800000"/>
              </a:ln>
              <a:effectLst/>
            </p:spPr>
          </p:cxnSp>
          <p:cxnSp>
            <p:nvCxnSpPr>
              <p:cNvPr id="40" name="Straight Connector 39">
                <a:extLst>
                  <a:ext uri="{FF2B5EF4-FFF2-40B4-BE49-F238E27FC236}">
                    <a16:creationId xmlns:a16="http://schemas.microsoft.com/office/drawing/2014/main" id="{E49AC864-3DCB-BED4-58EE-5C659A176B5B}"/>
                  </a:ext>
                </a:extLst>
              </p:cNvPr>
              <p:cNvCxnSpPr/>
              <p:nvPr/>
            </p:nvCxnSpPr>
            <p:spPr>
              <a:xfrm>
                <a:off x="4566865" y="3262676"/>
                <a:ext cx="53578" cy="0"/>
              </a:xfrm>
              <a:prstGeom prst="line">
                <a:avLst/>
              </a:prstGeom>
              <a:noFill/>
              <a:ln w="25400" cap="flat" cmpd="sng" algn="ctr">
                <a:solidFill>
                  <a:srgbClr val="ADADAD"/>
                </a:solidFill>
                <a:prstDash val="solid"/>
                <a:miter lim="800000"/>
              </a:ln>
              <a:effectLst/>
            </p:spPr>
          </p:cxnSp>
          <p:cxnSp>
            <p:nvCxnSpPr>
              <p:cNvPr id="41" name="Straight Connector 40">
                <a:extLst>
                  <a:ext uri="{FF2B5EF4-FFF2-40B4-BE49-F238E27FC236}">
                    <a16:creationId xmlns:a16="http://schemas.microsoft.com/office/drawing/2014/main" id="{A31A27A7-00A6-83AB-A897-ED31410BF65A}"/>
                  </a:ext>
                </a:extLst>
              </p:cNvPr>
              <p:cNvCxnSpPr/>
              <p:nvPr/>
            </p:nvCxnSpPr>
            <p:spPr>
              <a:xfrm>
                <a:off x="4540076" y="3319827"/>
                <a:ext cx="107156" cy="0"/>
              </a:xfrm>
              <a:prstGeom prst="line">
                <a:avLst/>
              </a:prstGeom>
              <a:noFill/>
              <a:ln w="25400" cap="flat" cmpd="sng" algn="ctr">
                <a:solidFill>
                  <a:srgbClr val="ADADAD"/>
                </a:solidFill>
                <a:prstDash val="solid"/>
                <a:miter lim="800000"/>
              </a:ln>
              <a:effectLst/>
            </p:spPr>
          </p:cxnSp>
          <p:cxnSp>
            <p:nvCxnSpPr>
              <p:cNvPr id="42" name="Straight Connector 41">
                <a:extLst>
                  <a:ext uri="{FF2B5EF4-FFF2-40B4-BE49-F238E27FC236}">
                    <a16:creationId xmlns:a16="http://schemas.microsoft.com/office/drawing/2014/main" id="{E1347CC0-2B20-F305-9F19-7BE5A94ECF56}"/>
                  </a:ext>
                </a:extLst>
              </p:cNvPr>
              <p:cNvCxnSpPr/>
              <p:nvPr/>
            </p:nvCxnSpPr>
            <p:spPr>
              <a:xfrm>
                <a:off x="4566865" y="3381739"/>
                <a:ext cx="53578" cy="0"/>
              </a:xfrm>
              <a:prstGeom prst="line">
                <a:avLst/>
              </a:prstGeom>
              <a:noFill/>
              <a:ln w="25400" cap="flat" cmpd="sng" algn="ctr">
                <a:solidFill>
                  <a:srgbClr val="ADADAD"/>
                </a:solidFill>
                <a:prstDash val="solid"/>
                <a:miter lim="800000"/>
              </a:ln>
              <a:effectLst/>
            </p:spPr>
          </p:cxnSp>
          <p:cxnSp>
            <p:nvCxnSpPr>
              <p:cNvPr id="43" name="Straight Connector 42">
                <a:extLst>
                  <a:ext uri="{FF2B5EF4-FFF2-40B4-BE49-F238E27FC236}">
                    <a16:creationId xmlns:a16="http://schemas.microsoft.com/office/drawing/2014/main" id="{F3DBBC1C-A561-9942-51A8-C95B7E81AF46}"/>
                  </a:ext>
                </a:extLst>
              </p:cNvPr>
              <p:cNvCxnSpPr/>
              <p:nvPr/>
            </p:nvCxnSpPr>
            <p:spPr>
              <a:xfrm>
                <a:off x="4540076" y="3438889"/>
                <a:ext cx="107156" cy="0"/>
              </a:xfrm>
              <a:prstGeom prst="line">
                <a:avLst/>
              </a:prstGeom>
              <a:noFill/>
              <a:ln w="25400" cap="flat" cmpd="sng" algn="ctr">
                <a:solidFill>
                  <a:srgbClr val="ADADAD"/>
                </a:solidFill>
                <a:prstDash val="solid"/>
                <a:miter lim="800000"/>
              </a:ln>
              <a:effectLst/>
            </p:spPr>
          </p:cxnSp>
          <p:cxnSp>
            <p:nvCxnSpPr>
              <p:cNvPr id="44" name="Straight Connector 43">
                <a:extLst>
                  <a:ext uri="{FF2B5EF4-FFF2-40B4-BE49-F238E27FC236}">
                    <a16:creationId xmlns:a16="http://schemas.microsoft.com/office/drawing/2014/main" id="{7EFBDC66-1875-9925-6CB0-0E324C05076A}"/>
                  </a:ext>
                </a:extLst>
              </p:cNvPr>
              <p:cNvCxnSpPr/>
              <p:nvPr/>
            </p:nvCxnSpPr>
            <p:spPr>
              <a:xfrm>
                <a:off x="4566865" y="3500801"/>
                <a:ext cx="53578" cy="0"/>
              </a:xfrm>
              <a:prstGeom prst="line">
                <a:avLst/>
              </a:prstGeom>
              <a:noFill/>
              <a:ln w="25400" cap="flat" cmpd="sng" algn="ctr">
                <a:solidFill>
                  <a:srgbClr val="ADADAD"/>
                </a:solidFill>
                <a:prstDash val="solid"/>
                <a:miter lim="800000"/>
              </a:ln>
              <a:effectLst/>
            </p:spPr>
          </p:cxnSp>
          <p:cxnSp>
            <p:nvCxnSpPr>
              <p:cNvPr id="45" name="Straight Connector 44">
                <a:extLst>
                  <a:ext uri="{FF2B5EF4-FFF2-40B4-BE49-F238E27FC236}">
                    <a16:creationId xmlns:a16="http://schemas.microsoft.com/office/drawing/2014/main" id="{E5D191E5-74AD-65F2-CB97-CE960B61138E}"/>
                  </a:ext>
                </a:extLst>
              </p:cNvPr>
              <p:cNvCxnSpPr/>
              <p:nvPr/>
            </p:nvCxnSpPr>
            <p:spPr>
              <a:xfrm>
                <a:off x="4540076" y="3565095"/>
                <a:ext cx="107156" cy="0"/>
              </a:xfrm>
              <a:prstGeom prst="line">
                <a:avLst/>
              </a:prstGeom>
              <a:noFill/>
              <a:ln w="25400" cap="flat" cmpd="sng" algn="ctr">
                <a:solidFill>
                  <a:srgbClr val="ADADAD"/>
                </a:solidFill>
                <a:prstDash val="solid"/>
                <a:miter lim="800000"/>
              </a:ln>
              <a:effectLst/>
            </p:spPr>
          </p:cxnSp>
        </p:grpSp>
        <p:grpSp>
          <p:nvGrpSpPr>
            <p:cNvPr id="30" name="Group 29">
              <a:extLst>
                <a:ext uri="{FF2B5EF4-FFF2-40B4-BE49-F238E27FC236}">
                  <a16:creationId xmlns:a16="http://schemas.microsoft.com/office/drawing/2014/main" id="{AD32223C-A603-0139-EA17-81CDEB2FBD30}"/>
                </a:ext>
              </a:extLst>
            </p:cNvPr>
            <p:cNvGrpSpPr/>
            <p:nvPr/>
          </p:nvGrpSpPr>
          <p:grpSpPr>
            <a:xfrm>
              <a:off x="-721696" y="3115334"/>
              <a:ext cx="8390599" cy="2713882"/>
              <a:chOff x="-721696" y="3115334"/>
              <a:chExt cx="8390599" cy="2713882"/>
            </a:xfrm>
          </p:grpSpPr>
          <p:sp>
            <p:nvSpPr>
              <p:cNvPr id="31" name="Rectangle 30">
                <a:extLst>
                  <a:ext uri="{FF2B5EF4-FFF2-40B4-BE49-F238E27FC236}">
                    <a16:creationId xmlns:a16="http://schemas.microsoft.com/office/drawing/2014/main" id="{80D4ED9F-C831-1DF2-0C12-CEE797357ECD}"/>
                  </a:ext>
                </a:extLst>
              </p:cNvPr>
              <p:cNvSpPr/>
              <p:nvPr/>
            </p:nvSpPr>
            <p:spPr>
              <a:xfrm>
                <a:off x="-175054" y="4078775"/>
                <a:ext cx="6930390" cy="1750441"/>
              </a:xfrm>
              <a:prstGeom prst="rect">
                <a:avLst/>
              </a:prstGeom>
              <a:noFill/>
              <a:ln w="206375" cap="sq" cmpd="sng" algn="ctr">
                <a:solidFill>
                  <a:srgbClr val="B4B4B4"/>
                </a:solidFill>
                <a:prstDash val="solid"/>
                <a:miter lim="800000"/>
              </a:ln>
              <a:effectLst/>
              <a:scene3d>
                <a:camera prst="orthographicFront"/>
                <a:lightRig rig="threePt" dir="t"/>
              </a:scene3d>
              <a:sp3d>
                <a:bevelT/>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2" name="Rectangle 63">
                <a:extLst>
                  <a:ext uri="{FF2B5EF4-FFF2-40B4-BE49-F238E27FC236}">
                    <a16:creationId xmlns:a16="http://schemas.microsoft.com/office/drawing/2014/main" id="{74C54C85-A737-C27D-598E-A66A10C08CE8}"/>
                  </a:ext>
                </a:extLst>
              </p:cNvPr>
              <p:cNvSpPr/>
              <p:nvPr/>
            </p:nvSpPr>
            <p:spPr>
              <a:xfrm rot="21154528">
                <a:off x="-721696" y="3196357"/>
                <a:ext cx="8390599" cy="1480723"/>
              </a:xfrm>
              <a:custGeom>
                <a:avLst/>
                <a:gdLst>
                  <a:gd name="connsiteX0" fmla="*/ 0 w 8702151"/>
                  <a:gd name="connsiteY0" fmla="*/ 0 h 2059342"/>
                  <a:gd name="connsiteX1" fmla="*/ 8702151 w 8702151"/>
                  <a:gd name="connsiteY1" fmla="*/ 0 h 2059342"/>
                  <a:gd name="connsiteX2" fmla="*/ 8702151 w 8702151"/>
                  <a:gd name="connsiteY2" fmla="*/ 2059342 h 2059342"/>
                  <a:gd name="connsiteX3" fmla="*/ 0 w 8702151"/>
                  <a:gd name="connsiteY3" fmla="*/ 2059342 h 2059342"/>
                  <a:gd name="connsiteX4" fmla="*/ 0 w 8702151"/>
                  <a:gd name="connsiteY4" fmla="*/ 0 h 2059342"/>
                  <a:gd name="connsiteX0" fmla="*/ 0 w 9195338"/>
                  <a:gd name="connsiteY0" fmla="*/ 0 h 2113985"/>
                  <a:gd name="connsiteX1" fmla="*/ 9195338 w 9195338"/>
                  <a:gd name="connsiteY1" fmla="*/ 54643 h 2113985"/>
                  <a:gd name="connsiteX2" fmla="*/ 9195338 w 9195338"/>
                  <a:gd name="connsiteY2" fmla="*/ 2113985 h 2113985"/>
                  <a:gd name="connsiteX3" fmla="*/ 493187 w 9195338"/>
                  <a:gd name="connsiteY3" fmla="*/ 2113985 h 2113985"/>
                  <a:gd name="connsiteX4" fmla="*/ 0 w 9195338"/>
                  <a:gd name="connsiteY4" fmla="*/ 0 h 2113985"/>
                  <a:gd name="connsiteX0" fmla="*/ 0 w 9931806"/>
                  <a:gd name="connsiteY0" fmla="*/ 0 h 2113985"/>
                  <a:gd name="connsiteX1" fmla="*/ 9195338 w 9931806"/>
                  <a:gd name="connsiteY1" fmla="*/ 54643 h 2113985"/>
                  <a:gd name="connsiteX2" fmla="*/ 9931806 w 9931806"/>
                  <a:gd name="connsiteY2" fmla="*/ 2033647 h 2113985"/>
                  <a:gd name="connsiteX3" fmla="*/ 493187 w 9931806"/>
                  <a:gd name="connsiteY3" fmla="*/ 2113985 h 2113985"/>
                  <a:gd name="connsiteX4" fmla="*/ 0 w 9931806"/>
                  <a:gd name="connsiteY4" fmla="*/ 0 h 2113985"/>
                  <a:gd name="connsiteX0" fmla="*/ 0 w 10032483"/>
                  <a:gd name="connsiteY0" fmla="*/ 0 h 2113985"/>
                  <a:gd name="connsiteX1" fmla="*/ 9195338 w 10032483"/>
                  <a:gd name="connsiteY1" fmla="*/ 54643 h 2113985"/>
                  <a:gd name="connsiteX2" fmla="*/ 10032483 w 10032483"/>
                  <a:gd name="connsiteY2" fmla="*/ 1938890 h 2113985"/>
                  <a:gd name="connsiteX3" fmla="*/ 493187 w 10032483"/>
                  <a:gd name="connsiteY3" fmla="*/ 2113985 h 2113985"/>
                  <a:gd name="connsiteX4" fmla="*/ 0 w 10032483"/>
                  <a:gd name="connsiteY4" fmla="*/ 0 h 2113985"/>
                  <a:gd name="connsiteX0" fmla="*/ 0 w 10070244"/>
                  <a:gd name="connsiteY0" fmla="*/ 0 h 2113985"/>
                  <a:gd name="connsiteX1" fmla="*/ 9195338 w 10070244"/>
                  <a:gd name="connsiteY1" fmla="*/ 54643 h 2113985"/>
                  <a:gd name="connsiteX2" fmla="*/ 10070244 w 10070244"/>
                  <a:gd name="connsiteY2" fmla="*/ 1875152 h 2113985"/>
                  <a:gd name="connsiteX3" fmla="*/ 493187 w 10070244"/>
                  <a:gd name="connsiteY3" fmla="*/ 2113985 h 2113985"/>
                  <a:gd name="connsiteX4" fmla="*/ 0 w 10070244"/>
                  <a:gd name="connsiteY4" fmla="*/ 0 h 2113985"/>
                  <a:gd name="connsiteX0" fmla="*/ 0 w 9933123"/>
                  <a:gd name="connsiteY0" fmla="*/ 0 h 2113985"/>
                  <a:gd name="connsiteX1" fmla="*/ 9195338 w 9933123"/>
                  <a:gd name="connsiteY1" fmla="*/ 54643 h 2113985"/>
                  <a:gd name="connsiteX2" fmla="*/ 9933123 w 9933123"/>
                  <a:gd name="connsiteY2" fmla="*/ 1798369 h 2113985"/>
                  <a:gd name="connsiteX3" fmla="*/ 493187 w 9933123"/>
                  <a:gd name="connsiteY3" fmla="*/ 2113985 h 2113985"/>
                  <a:gd name="connsiteX4" fmla="*/ 0 w 9933123"/>
                  <a:gd name="connsiteY4" fmla="*/ 0 h 2113985"/>
                  <a:gd name="connsiteX0" fmla="*/ 0 w 9933123"/>
                  <a:gd name="connsiteY0" fmla="*/ 0 h 2113985"/>
                  <a:gd name="connsiteX1" fmla="*/ 9195338 w 9933123"/>
                  <a:gd name="connsiteY1" fmla="*/ 54643 h 2113985"/>
                  <a:gd name="connsiteX2" fmla="*/ 9933123 w 9933123"/>
                  <a:gd name="connsiteY2" fmla="*/ 1798369 h 2113985"/>
                  <a:gd name="connsiteX3" fmla="*/ 493187 w 9933123"/>
                  <a:gd name="connsiteY3" fmla="*/ 2113985 h 2113985"/>
                  <a:gd name="connsiteX4" fmla="*/ 0 w 9933123"/>
                  <a:gd name="connsiteY4" fmla="*/ 0 h 2113985"/>
                  <a:gd name="connsiteX0" fmla="*/ 0 w 9956196"/>
                  <a:gd name="connsiteY0" fmla="*/ 0 h 2113985"/>
                  <a:gd name="connsiteX1" fmla="*/ 9195338 w 9956196"/>
                  <a:gd name="connsiteY1" fmla="*/ 54643 h 2113985"/>
                  <a:gd name="connsiteX2" fmla="*/ 9956196 w 9956196"/>
                  <a:gd name="connsiteY2" fmla="*/ 1771953 h 2113985"/>
                  <a:gd name="connsiteX3" fmla="*/ 493187 w 9956196"/>
                  <a:gd name="connsiteY3" fmla="*/ 2113985 h 2113985"/>
                  <a:gd name="connsiteX4" fmla="*/ 0 w 9956196"/>
                  <a:gd name="connsiteY4" fmla="*/ 0 h 2113985"/>
                  <a:gd name="connsiteX0" fmla="*/ 0 w 9907968"/>
                  <a:gd name="connsiteY0" fmla="*/ 0 h 2113985"/>
                  <a:gd name="connsiteX1" fmla="*/ 9195338 w 9907968"/>
                  <a:gd name="connsiteY1" fmla="*/ 54643 h 2113985"/>
                  <a:gd name="connsiteX2" fmla="*/ 9907968 w 9907968"/>
                  <a:gd name="connsiteY2" fmla="*/ 1765649 h 2113985"/>
                  <a:gd name="connsiteX3" fmla="*/ 493187 w 9907968"/>
                  <a:gd name="connsiteY3" fmla="*/ 2113985 h 2113985"/>
                  <a:gd name="connsiteX4" fmla="*/ 0 w 9907968"/>
                  <a:gd name="connsiteY4" fmla="*/ 0 h 2113985"/>
                  <a:gd name="connsiteX0" fmla="*/ 0 w 9941948"/>
                  <a:gd name="connsiteY0" fmla="*/ 0 h 2113985"/>
                  <a:gd name="connsiteX1" fmla="*/ 9195338 w 9941948"/>
                  <a:gd name="connsiteY1" fmla="*/ 54643 h 2113985"/>
                  <a:gd name="connsiteX2" fmla="*/ 9941948 w 9941948"/>
                  <a:gd name="connsiteY2" fmla="*/ 1730848 h 2113985"/>
                  <a:gd name="connsiteX3" fmla="*/ 493187 w 9941948"/>
                  <a:gd name="connsiteY3" fmla="*/ 2113985 h 2113985"/>
                  <a:gd name="connsiteX4" fmla="*/ 0 w 9941948"/>
                  <a:gd name="connsiteY4" fmla="*/ 0 h 2113985"/>
                  <a:gd name="connsiteX0" fmla="*/ 0 w 9938167"/>
                  <a:gd name="connsiteY0" fmla="*/ 0 h 2113985"/>
                  <a:gd name="connsiteX1" fmla="*/ 9195338 w 9938167"/>
                  <a:gd name="connsiteY1" fmla="*/ 54643 h 2113985"/>
                  <a:gd name="connsiteX2" fmla="*/ 9938167 w 9938167"/>
                  <a:gd name="connsiteY2" fmla="*/ 1759785 h 2113985"/>
                  <a:gd name="connsiteX3" fmla="*/ 493187 w 9938167"/>
                  <a:gd name="connsiteY3" fmla="*/ 2113985 h 2113985"/>
                  <a:gd name="connsiteX4" fmla="*/ 0 w 9938167"/>
                  <a:gd name="connsiteY4" fmla="*/ 0 h 2113985"/>
                  <a:gd name="connsiteX0" fmla="*/ 0 w 9938167"/>
                  <a:gd name="connsiteY0" fmla="*/ 0 h 2113985"/>
                  <a:gd name="connsiteX1" fmla="*/ 8972228 w 9938167"/>
                  <a:gd name="connsiteY1" fmla="*/ 35296 h 2113985"/>
                  <a:gd name="connsiteX2" fmla="*/ 9938167 w 9938167"/>
                  <a:gd name="connsiteY2" fmla="*/ 1759785 h 2113985"/>
                  <a:gd name="connsiteX3" fmla="*/ 493187 w 9938167"/>
                  <a:gd name="connsiteY3" fmla="*/ 2113985 h 2113985"/>
                  <a:gd name="connsiteX4" fmla="*/ 0 w 9938167"/>
                  <a:gd name="connsiteY4" fmla="*/ 0 h 2113985"/>
                  <a:gd name="connsiteX0" fmla="*/ 0 w 10239703"/>
                  <a:gd name="connsiteY0" fmla="*/ 0 h 2133771"/>
                  <a:gd name="connsiteX1" fmla="*/ 9273764 w 10239703"/>
                  <a:gd name="connsiteY1" fmla="*/ 55082 h 2133771"/>
                  <a:gd name="connsiteX2" fmla="*/ 10239703 w 10239703"/>
                  <a:gd name="connsiteY2" fmla="*/ 1779571 h 2133771"/>
                  <a:gd name="connsiteX3" fmla="*/ 794723 w 10239703"/>
                  <a:gd name="connsiteY3" fmla="*/ 2133771 h 2133771"/>
                  <a:gd name="connsiteX4" fmla="*/ 0 w 10239703"/>
                  <a:gd name="connsiteY4" fmla="*/ 0 h 2133771"/>
                  <a:gd name="connsiteX0" fmla="*/ 0 w 10476680"/>
                  <a:gd name="connsiteY0" fmla="*/ 31673 h 2078689"/>
                  <a:gd name="connsiteX1" fmla="*/ 9510741 w 10476680"/>
                  <a:gd name="connsiteY1" fmla="*/ 0 h 2078689"/>
                  <a:gd name="connsiteX2" fmla="*/ 10476680 w 10476680"/>
                  <a:gd name="connsiteY2" fmla="*/ 1724489 h 2078689"/>
                  <a:gd name="connsiteX3" fmla="*/ 1031700 w 10476680"/>
                  <a:gd name="connsiteY3" fmla="*/ 2078689 h 2078689"/>
                  <a:gd name="connsiteX4" fmla="*/ 0 w 10476680"/>
                  <a:gd name="connsiteY4" fmla="*/ 31673 h 2078689"/>
                  <a:gd name="connsiteX0" fmla="*/ 0 w 10439359"/>
                  <a:gd name="connsiteY0" fmla="*/ 46360 h 2078689"/>
                  <a:gd name="connsiteX1" fmla="*/ 9473420 w 10439359"/>
                  <a:gd name="connsiteY1" fmla="*/ 0 h 2078689"/>
                  <a:gd name="connsiteX2" fmla="*/ 10439359 w 10439359"/>
                  <a:gd name="connsiteY2" fmla="*/ 1724489 h 2078689"/>
                  <a:gd name="connsiteX3" fmla="*/ 994379 w 10439359"/>
                  <a:gd name="connsiteY3" fmla="*/ 2078689 h 2078689"/>
                  <a:gd name="connsiteX4" fmla="*/ 0 w 10439359"/>
                  <a:gd name="connsiteY4" fmla="*/ 46360 h 2078689"/>
                  <a:gd name="connsiteX0" fmla="*/ 0 w 10410422"/>
                  <a:gd name="connsiteY0" fmla="*/ 50142 h 2078689"/>
                  <a:gd name="connsiteX1" fmla="*/ 9444483 w 10410422"/>
                  <a:gd name="connsiteY1" fmla="*/ 0 h 2078689"/>
                  <a:gd name="connsiteX2" fmla="*/ 10410422 w 10410422"/>
                  <a:gd name="connsiteY2" fmla="*/ 1724489 h 2078689"/>
                  <a:gd name="connsiteX3" fmla="*/ 965442 w 10410422"/>
                  <a:gd name="connsiteY3" fmla="*/ 2078689 h 2078689"/>
                  <a:gd name="connsiteX4" fmla="*/ 0 w 10410422"/>
                  <a:gd name="connsiteY4" fmla="*/ 50142 h 2078689"/>
                  <a:gd name="connsiteX0" fmla="*/ 0 w 10410422"/>
                  <a:gd name="connsiteY0" fmla="*/ 50142 h 2065700"/>
                  <a:gd name="connsiteX1" fmla="*/ 9444483 w 10410422"/>
                  <a:gd name="connsiteY1" fmla="*/ 0 h 2065700"/>
                  <a:gd name="connsiteX2" fmla="*/ 10410422 w 10410422"/>
                  <a:gd name="connsiteY2" fmla="*/ 1724489 h 2065700"/>
                  <a:gd name="connsiteX3" fmla="*/ 1016191 w 10410422"/>
                  <a:gd name="connsiteY3" fmla="*/ 2065700 h 2065700"/>
                  <a:gd name="connsiteX4" fmla="*/ 0 w 10410422"/>
                  <a:gd name="connsiteY4" fmla="*/ 50142 h 2065700"/>
                  <a:gd name="connsiteX0" fmla="*/ 0 w 10352987"/>
                  <a:gd name="connsiteY0" fmla="*/ 136131 h 2065700"/>
                  <a:gd name="connsiteX1" fmla="*/ 9387048 w 10352987"/>
                  <a:gd name="connsiteY1" fmla="*/ 0 h 2065700"/>
                  <a:gd name="connsiteX2" fmla="*/ 10352987 w 10352987"/>
                  <a:gd name="connsiteY2" fmla="*/ 1724489 h 2065700"/>
                  <a:gd name="connsiteX3" fmla="*/ 958756 w 10352987"/>
                  <a:gd name="connsiteY3" fmla="*/ 2065700 h 2065700"/>
                  <a:gd name="connsiteX4" fmla="*/ 0 w 10352987"/>
                  <a:gd name="connsiteY4" fmla="*/ 136131 h 2065700"/>
                  <a:gd name="connsiteX0" fmla="*/ 0 w 10262833"/>
                  <a:gd name="connsiteY0" fmla="*/ 196966 h 2065700"/>
                  <a:gd name="connsiteX1" fmla="*/ 9296894 w 10262833"/>
                  <a:gd name="connsiteY1" fmla="*/ 0 h 2065700"/>
                  <a:gd name="connsiteX2" fmla="*/ 10262833 w 10262833"/>
                  <a:gd name="connsiteY2" fmla="*/ 1724489 h 2065700"/>
                  <a:gd name="connsiteX3" fmla="*/ 868602 w 10262833"/>
                  <a:gd name="connsiteY3" fmla="*/ 2065700 h 2065700"/>
                  <a:gd name="connsiteX4" fmla="*/ 0 w 10262833"/>
                  <a:gd name="connsiteY4" fmla="*/ 196966 h 2065700"/>
                  <a:gd name="connsiteX0" fmla="*/ 0 w 10262833"/>
                  <a:gd name="connsiteY0" fmla="*/ 196966 h 2065700"/>
                  <a:gd name="connsiteX1" fmla="*/ 199674 w 10262833"/>
                  <a:gd name="connsiteY1" fmla="*/ 241406 h 2065700"/>
                  <a:gd name="connsiteX2" fmla="*/ 9296894 w 10262833"/>
                  <a:gd name="connsiteY2" fmla="*/ 0 h 2065700"/>
                  <a:gd name="connsiteX3" fmla="*/ 10262833 w 10262833"/>
                  <a:gd name="connsiteY3" fmla="*/ 1724489 h 2065700"/>
                  <a:gd name="connsiteX4" fmla="*/ 868602 w 10262833"/>
                  <a:gd name="connsiteY4" fmla="*/ 2065700 h 2065700"/>
                  <a:gd name="connsiteX5" fmla="*/ 0 w 10262833"/>
                  <a:gd name="connsiteY5" fmla="*/ 196966 h 2065700"/>
                  <a:gd name="connsiteX0" fmla="*/ 0 w 10262833"/>
                  <a:gd name="connsiteY0" fmla="*/ 196966 h 2049752"/>
                  <a:gd name="connsiteX1" fmla="*/ 199674 w 10262833"/>
                  <a:gd name="connsiteY1" fmla="*/ 241406 h 2049752"/>
                  <a:gd name="connsiteX2" fmla="*/ 9296894 w 10262833"/>
                  <a:gd name="connsiteY2" fmla="*/ 0 h 2049752"/>
                  <a:gd name="connsiteX3" fmla="*/ 10262833 w 10262833"/>
                  <a:gd name="connsiteY3" fmla="*/ 1724489 h 2049752"/>
                  <a:gd name="connsiteX4" fmla="*/ 821635 w 10262833"/>
                  <a:gd name="connsiteY4" fmla="*/ 2049752 h 2049752"/>
                  <a:gd name="connsiteX5" fmla="*/ 0 w 10262833"/>
                  <a:gd name="connsiteY5" fmla="*/ 196966 h 2049752"/>
                  <a:gd name="connsiteX0" fmla="*/ 0 w 10262833"/>
                  <a:gd name="connsiteY0" fmla="*/ 196966 h 2049752"/>
                  <a:gd name="connsiteX1" fmla="*/ 199674 w 10262833"/>
                  <a:gd name="connsiteY1" fmla="*/ 241406 h 2049752"/>
                  <a:gd name="connsiteX2" fmla="*/ 9296894 w 10262833"/>
                  <a:gd name="connsiteY2" fmla="*/ 0 h 2049752"/>
                  <a:gd name="connsiteX3" fmla="*/ 10262833 w 10262833"/>
                  <a:gd name="connsiteY3" fmla="*/ 1724489 h 2049752"/>
                  <a:gd name="connsiteX4" fmla="*/ 821635 w 10262833"/>
                  <a:gd name="connsiteY4" fmla="*/ 2049752 h 2049752"/>
                  <a:gd name="connsiteX5" fmla="*/ 0 w 10262833"/>
                  <a:gd name="connsiteY5" fmla="*/ 196966 h 2049752"/>
                  <a:gd name="connsiteX0" fmla="*/ 0 w 10262833"/>
                  <a:gd name="connsiteY0" fmla="*/ 196966 h 2049752"/>
                  <a:gd name="connsiteX1" fmla="*/ 199674 w 10262833"/>
                  <a:gd name="connsiteY1" fmla="*/ 241406 h 2049752"/>
                  <a:gd name="connsiteX2" fmla="*/ 9296894 w 10262833"/>
                  <a:gd name="connsiteY2" fmla="*/ 0 h 2049752"/>
                  <a:gd name="connsiteX3" fmla="*/ 10262833 w 10262833"/>
                  <a:gd name="connsiteY3" fmla="*/ 1724489 h 2049752"/>
                  <a:gd name="connsiteX4" fmla="*/ 821635 w 10262833"/>
                  <a:gd name="connsiteY4" fmla="*/ 2049752 h 2049752"/>
                  <a:gd name="connsiteX5" fmla="*/ 0 w 10262833"/>
                  <a:gd name="connsiteY5" fmla="*/ 196966 h 2049752"/>
                  <a:gd name="connsiteX0" fmla="*/ 0 w 10269136"/>
                  <a:gd name="connsiteY0" fmla="*/ 196966 h 2049752"/>
                  <a:gd name="connsiteX1" fmla="*/ 199674 w 10269136"/>
                  <a:gd name="connsiteY1" fmla="*/ 241406 h 2049752"/>
                  <a:gd name="connsiteX2" fmla="*/ 9296894 w 10269136"/>
                  <a:gd name="connsiteY2" fmla="*/ 0 h 2049752"/>
                  <a:gd name="connsiteX3" fmla="*/ 10269136 w 10269136"/>
                  <a:gd name="connsiteY3" fmla="*/ 1676261 h 2049752"/>
                  <a:gd name="connsiteX4" fmla="*/ 821635 w 10269136"/>
                  <a:gd name="connsiteY4" fmla="*/ 2049752 h 2049752"/>
                  <a:gd name="connsiteX5" fmla="*/ 0 w 10269136"/>
                  <a:gd name="connsiteY5" fmla="*/ 196966 h 2049752"/>
                  <a:gd name="connsiteX0" fmla="*/ 0 w 10253626"/>
                  <a:gd name="connsiteY0" fmla="*/ 196966 h 2049752"/>
                  <a:gd name="connsiteX1" fmla="*/ 199674 w 10253626"/>
                  <a:gd name="connsiteY1" fmla="*/ 241406 h 2049752"/>
                  <a:gd name="connsiteX2" fmla="*/ 9296894 w 10253626"/>
                  <a:gd name="connsiteY2" fmla="*/ 0 h 2049752"/>
                  <a:gd name="connsiteX3" fmla="*/ 10253626 w 10253626"/>
                  <a:gd name="connsiteY3" fmla="*/ 1644803 h 2049752"/>
                  <a:gd name="connsiteX4" fmla="*/ 821635 w 10253626"/>
                  <a:gd name="connsiteY4" fmla="*/ 2049752 h 2049752"/>
                  <a:gd name="connsiteX5" fmla="*/ 0 w 10253626"/>
                  <a:gd name="connsiteY5" fmla="*/ 196966 h 2049752"/>
                  <a:gd name="connsiteX0" fmla="*/ 0 w 10186106"/>
                  <a:gd name="connsiteY0" fmla="*/ 196966 h 2049752"/>
                  <a:gd name="connsiteX1" fmla="*/ 199674 w 10186106"/>
                  <a:gd name="connsiteY1" fmla="*/ 241406 h 2049752"/>
                  <a:gd name="connsiteX2" fmla="*/ 9296894 w 10186106"/>
                  <a:gd name="connsiteY2" fmla="*/ 0 h 2049752"/>
                  <a:gd name="connsiteX3" fmla="*/ 10186106 w 10186106"/>
                  <a:gd name="connsiteY3" fmla="*/ 1635979 h 2049752"/>
                  <a:gd name="connsiteX4" fmla="*/ 821635 w 10186106"/>
                  <a:gd name="connsiteY4" fmla="*/ 2049752 h 2049752"/>
                  <a:gd name="connsiteX5" fmla="*/ 0 w 10186106"/>
                  <a:gd name="connsiteY5" fmla="*/ 196966 h 2049752"/>
                  <a:gd name="connsiteX0" fmla="*/ 0 w 10225949"/>
                  <a:gd name="connsiteY0" fmla="*/ 196966 h 2049752"/>
                  <a:gd name="connsiteX1" fmla="*/ 199674 w 10225949"/>
                  <a:gd name="connsiteY1" fmla="*/ 241406 h 2049752"/>
                  <a:gd name="connsiteX2" fmla="*/ 9296894 w 10225949"/>
                  <a:gd name="connsiteY2" fmla="*/ 0 h 2049752"/>
                  <a:gd name="connsiteX3" fmla="*/ 10225949 w 10225949"/>
                  <a:gd name="connsiteY3" fmla="*/ 1631376 h 2049752"/>
                  <a:gd name="connsiteX4" fmla="*/ 821635 w 10225949"/>
                  <a:gd name="connsiteY4" fmla="*/ 2049752 h 2049752"/>
                  <a:gd name="connsiteX5" fmla="*/ 0 w 10225949"/>
                  <a:gd name="connsiteY5" fmla="*/ 196966 h 2049752"/>
                  <a:gd name="connsiteX0" fmla="*/ 0 w 10225949"/>
                  <a:gd name="connsiteY0" fmla="*/ 196966 h 2049752"/>
                  <a:gd name="connsiteX1" fmla="*/ 199674 w 10225949"/>
                  <a:gd name="connsiteY1" fmla="*/ 241406 h 2049752"/>
                  <a:gd name="connsiteX2" fmla="*/ 9296894 w 10225949"/>
                  <a:gd name="connsiteY2" fmla="*/ 0 h 2049752"/>
                  <a:gd name="connsiteX3" fmla="*/ 10225949 w 10225949"/>
                  <a:gd name="connsiteY3" fmla="*/ 1631376 h 2049752"/>
                  <a:gd name="connsiteX4" fmla="*/ 821635 w 10225949"/>
                  <a:gd name="connsiteY4" fmla="*/ 2049752 h 2049752"/>
                  <a:gd name="connsiteX5" fmla="*/ 0 w 10225949"/>
                  <a:gd name="connsiteY5" fmla="*/ 196966 h 2049752"/>
                  <a:gd name="connsiteX0" fmla="*/ 0 w 10229731"/>
                  <a:gd name="connsiteY0" fmla="*/ 196966 h 2049752"/>
                  <a:gd name="connsiteX1" fmla="*/ 199674 w 10229731"/>
                  <a:gd name="connsiteY1" fmla="*/ 241406 h 2049752"/>
                  <a:gd name="connsiteX2" fmla="*/ 9296894 w 10229731"/>
                  <a:gd name="connsiteY2" fmla="*/ 0 h 2049752"/>
                  <a:gd name="connsiteX3" fmla="*/ 10229731 w 10229731"/>
                  <a:gd name="connsiteY3" fmla="*/ 1602439 h 2049752"/>
                  <a:gd name="connsiteX4" fmla="*/ 821635 w 10229731"/>
                  <a:gd name="connsiteY4" fmla="*/ 2049752 h 2049752"/>
                  <a:gd name="connsiteX5" fmla="*/ 0 w 10229731"/>
                  <a:gd name="connsiteY5" fmla="*/ 196966 h 2049752"/>
                  <a:gd name="connsiteX0" fmla="*/ 0 w 10221346"/>
                  <a:gd name="connsiteY0" fmla="*/ 196966 h 2049752"/>
                  <a:gd name="connsiteX1" fmla="*/ 199674 w 10221346"/>
                  <a:gd name="connsiteY1" fmla="*/ 241406 h 2049752"/>
                  <a:gd name="connsiteX2" fmla="*/ 9296894 w 10221346"/>
                  <a:gd name="connsiteY2" fmla="*/ 0 h 2049752"/>
                  <a:gd name="connsiteX3" fmla="*/ 10221346 w 10221346"/>
                  <a:gd name="connsiteY3" fmla="*/ 1591533 h 2049752"/>
                  <a:gd name="connsiteX4" fmla="*/ 821635 w 10221346"/>
                  <a:gd name="connsiteY4" fmla="*/ 2049752 h 2049752"/>
                  <a:gd name="connsiteX5" fmla="*/ 0 w 10221346"/>
                  <a:gd name="connsiteY5" fmla="*/ 196966 h 2049752"/>
                  <a:gd name="connsiteX0" fmla="*/ 0 w 10221346"/>
                  <a:gd name="connsiteY0" fmla="*/ 205790 h 2058576"/>
                  <a:gd name="connsiteX1" fmla="*/ 199674 w 10221346"/>
                  <a:gd name="connsiteY1" fmla="*/ 250230 h 2058576"/>
                  <a:gd name="connsiteX2" fmla="*/ 9229374 w 10221346"/>
                  <a:gd name="connsiteY2" fmla="*/ 0 h 2058576"/>
                  <a:gd name="connsiteX3" fmla="*/ 10221346 w 10221346"/>
                  <a:gd name="connsiteY3" fmla="*/ 1600357 h 2058576"/>
                  <a:gd name="connsiteX4" fmla="*/ 821635 w 10221346"/>
                  <a:gd name="connsiteY4" fmla="*/ 2058576 h 2058576"/>
                  <a:gd name="connsiteX5" fmla="*/ 0 w 10221346"/>
                  <a:gd name="connsiteY5" fmla="*/ 205790 h 2058576"/>
                  <a:gd name="connsiteX0" fmla="*/ 0 w 10221346"/>
                  <a:gd name="connsiteY0" fmla="*/ 194941 h 2047727"/>
                  <a:gd name="connsiteX1" fmla="*/ 199674 w 10221346"/>
                  <a:gd name="connsiteY1" fmla="*/ 239381 h 2047727"/>
                  <a:gd name="connsiteX2" fmla="*/ 9012128 w 10221346"/>
                  <a:gd name="connsiteY2" fmla="*/ 0 h 2047727"/>
                  <a:gd name="connsiteX3" fmla="*/ 10221346 w 10221346"/>
                  <a:gd name="connsiteY3" fmla="*/ 1589508 h 2047727"/>
                  <a:gd name="connsiteX4" fmla="*/ 821635 w 10221346"/>
                  <a:gd name="connsiteY4" fmla="*/ 2047727 h 2047727"/>
                  <a:gd name="connsiteX5" fmla="*/ 0 w 10221346"/>
                  <a:gd name="connsiteY5" fmla="*/ 194941 h 2047727"/>
                  <a:gd name="connsiteX0" fmla="*/ 0 w 10221346"/>
                  <a:gd name="connsiteY0" fmla="*/ 203822 h 2056608"/>
                  <a:gd name="connsiteX1" fmla="*/ 199674 w 10221346"/>
                  <a:gd name="connsiteY1" fmla="*/ 248262 h 2056608"/>
                  <a:gd name="connsiteX2" fmla="*/ 8718977 w 10221346"/>
                  <a:gd name="connsiteY2" fmla="*/ 0 h 2056608"/>
                  <a:gd name="connsiteX3" fmla="*/ 10221346 w 10221346"/>
                  <a:gd name="connsiteY3" fmla="*/ 1598389 h 2056608"/>
                  <a:gd name="connsiteX4" fmla="*/ 821635 w 10221346"/>
                  <a:gd name="connsiteY4" fmla="*/ 2056608 h 2056608"/>
                  <a:gd name="connsiteX5" fmla="*/ 0 w 10221346"/>
                  <a:gd name="connsiteY5" fmla="*/ 203822 h 2056608"/>
                  <a:gd name="connsiteX0" fmla="*/ 621961 w 10021672"/>
                  <a:gd name="connsiteY0" fmla="*/ 2056608 h 2056608"/>
                  <a:gd name="connsiteX1" fmla="*/ 0 w 10021672"/>
                  <a:gd name="connsiteY1" fmla="*/ 248262 h 2056608"/>
                  <a:gd name="connsiteX2" fmla="*/ 8519303 w 10021672"/>
                  <a:gd name="connsiteY2" fmla="*/ 0 h 2056608"/>
                  <a:gd name="connsiteX3" fmla="*/ 10021672 w 10021672"/>
                  <a:gd name="connsiteY3" fmla="*/ 1598389 h 2056608"/>
                  <a:gd name="connsiteX4" fmla="*/ 621961 w 10021672"/>
                  <a:gd name="connsiteY4" fmla="*/ 2056608 h 2056608"/>
                  <a:gd name="connsiteX0" fmla="*/ 731461 w 10131172"/>
                  <a:gd name="connsiteY0" fmla="*/ 2056608 h 2056608"/>
                  <a:gd name="connsiteX1" fmla="*/ 0 w 10131172"/>
                  <a:gd name="connsiteY1" fmla="*/ 410537 h 2056608"/>
                  <a:gd name="connsiteX2" fmla="*/ 8628803 w 10131172"/>
                  <a:gd name="connsiteY2" fmla="*/ 0 h 2056608"/>
                  <a:gd name="connsiteX3" fmla="*/ 10131172 w 10131172"/>
                  <a:gd name="connsiteY3" fmla="*/ 1598389 h 2056608"/>
                  <a:gd name="connsiteX4" fmla="*/ 731461 w 10131172"/>
                  <a:gd name="connsiteY4" fmla="*/ 2056608 h 2056608"/>
                  <a:gd name="connsiteX0" fmla="*/ 658956 w 10058667"/>
                  <a:gd name="connsiteY0" fmla="*/ 2056608 h 2056608"/>
                  <a:gd name="connsiteX1" fmla="*/ 0 w 10058667"/>
                  <a:gd name="connsiteY1" fmla="*/ 606410 h 2056608"/>
                  <a:gd name="connsiteX2" fmla="*/ 8556298 w 10058667"/>
                  <a:gd name="connsiteY2" fmla="*/ 0 h 2056608"/>
                  <a:gd name="connsiteX3" fmla="*/ 10058667 w 10058667"/>
                  <a:gd name="connsiteY3" fmla="*/ 1598389 h 2056608"/>
                  <a:gd name="connsiteX4" fmla="*/ 658956 w 10058667"/>
                  <a:gd name="connsiteY4" fmla="*/ 2056608 h 2056608"/>
                  <a:gd name="connsiteX0" fmla="*/ 599056 w 9998767"/>
                  <a:gd name="connsiteY0" fmla="*/ 2056608 h 2056608"/>
                  <a:gd name="connsiteX1" fmla="*/ 0 w 9998767"/>
                  <a:gd name="connsiteY1" fmla="*/ 898739 h 2056608"/>
                  <a:gd name="connsiteX2" fmla="*/ 8496398 w 9998767"/>
                  <a:gd name="connsiteY2" fmla="*/ 0 h 2056608"/>
                  <a:gd name="connsiteX3" fmla="*/ 9998767 w 9998767"/>
                  <a:gd name="connsiteY3" fmla="*/ 1598389 h 2056608"/>
                  <a:gd name="connsiteX4" fmla="*/ 599056 w 9998767"/>
                  <a:gd name="connsiteY4" fmla="*/ 2056608 h 2056608"/>
                  <a:gd name="connsiteX0" fmla="*/ 459852 w 9859563"/>
                  <a:gd name="connsiteY0" fmla="*/ 2056608 h 2056608"/>
                  <a:gd name="connsiteX1" fmla="*/ 0 w 9859563"/>
                  <a:gd name="connsiteY1" fmla="*/ 1034656 h 2056608"/>
                  <a:gd name="connsiteX2" fmla="*/ 8357194 w 9859563"/>
                  <a:gd name="connsiteY2" fmla="*/ 0 h 2056608"/>
                  <a:gd name="connsiteX3" fmla="*/ 9859563 w 9859563"/>
                  <a:gd name="connsiteY3" fmla="*/ 1598389 h 2056608"/>
                  <a:gd name="connsiteX4" fmla="*/ 459852 w 9859563"/>
                  <a:gd name="connsiteY4" fmla="*/ 2056608 h 2056608"/>
                  <a:gd name="connsiteX0" fmla="*/ 388933 w 9788644"/>
                  <a:gd name="connsiteY0" fmla="*/ 2056608 h 2056608"/>
                  <a:gd name="connsiteX1" fmla="*/ 0 w 9788644"/>
                  <a:gd name="connsiteY1" fmla="*/ 867337 h 2056608"/>
                  <a:gd name="connsiteX2" fmla="*/ 8286275 w 9788644"/>
                  <a:gd name="connsiteY2" fmla="*/ 0 h 2056608"/>
                  <a:gd name="connsiteX3" fmla="*/ 9788644 w 9788644"/>
                  <a:gd name="connsiteY3" fmla="*/ 1598389 h 2056608"/>
                  <a:gd name="connsiteX4" fmla="*/ 388933 w 9788644"/>
                  <a:gd name="connsiteY4" fmla="*/ 2056608 h 2056608"/>
                  <a:gd name="connsiteX0" fmla="*/ 543263 w 9942974"/>
                  <a:gd name="connsiteY0" fmla="*/ 2056608 h 2056608"/>
                  <a:gd name="connsiteX1" fmla="*/ 0 w 9942974"/>
                  <a:gd name="connsiteY1" fmla="*/ 847167 h 2056608"/>
                  <a:gd name="connsiteX2" fmla="*/ 8440605 w 9942974"/>
                  <a:gd name="connsiteY2" fmla="*/ 0 h 2056608"/>
                  <a:gd name="connsiteX3" fmla="*/ 9942974 w 9942974"/>
                  <a:gd name="connsiteY3" fmla="*/ 1598389 h 2056608"/>
                  <a:gd name="connsiteX4" fmla="*/ 543263 w 9942974"/>
                  <a:gd name="connsiteY4" fmla="*/ 2056608 h 2056608"/>
                  <a:gd name="connsiteX0" fmla="*/ 543263 w 9942974"/>
                  <a:gd name="connsiteY0" fmla="*/ 1956370 h 1956370"/>
                  <a:gd name="connsiteX1" fmla="*/ 0 w 9942974"/>
                  <a:gd name="connsiteY1" fmla="*/ 746929 h 1956370"/>
                  <a:gd name="connsiteX2" fmla="*/ 8456936 w 9942974"/>
                  <a:gd name="connsiteY2" fmla="*/ 0 h 1956370"/>
                  <a:gd name="connsiteX3" fmla="*/ 9942974 w 9942974"/>
                  <a:gd name="connsiteY3" fmla="*/ 1498151 h 1956370"/>
                  <a:gd name="connsiteX4" fmla="*/ 543263 w 9942974"/>
                  <a:gd name="connsiteY4" fmla="*/ 1956370 h 1956370"/>
                  <a:gd name="connsiteX0" fmla="*/ 543263 w 9942974"/>
                  <a:gd name="connsiteY0" fmla="*/ 1853610 h 1853610"/>
                  <a:gd name="connsiteX1" fmla="*/ 0 w 9942974"/>
                  <a:gd name="connsiteY1" fmla="*/ 644169 h 1853610"/>
                  <a:gd name="connsiteX2" fmla="*/ 8492558 w 9942974"/>
                  <a:gd name="connsiteY2" fmla="*/ 0 h 1853610"/>
                  <a:gd name="connsiteX3" fmla="*/ 9942974 w 9942974"/>
                  <a:gd name="connsiteY3" fmla="*/ 1395391 h 1853610"/>
                  <a:gd name="connsiteX4" fmla="*/ 543263 w 9942974"/>
                  <a:gd name="connsiteY4" fmla="*/ 1853610 h 1853610"/>
                  <a:gd name="connsiteX0" fmla="*/ 543263 w 9942974"/>
                  <a:gd name="connsiteY0" fmla="*/ 1778527 h 1778527"/>
                  <a:gd name="connsiteX1" fmla="*/ 0 w 9942974"/>
                  <a:gd name="connsiteY1" fmla="*/ 569086 h 1778527"/>
                  <a:gd name="connsiteX2" fmla="*/ 8541608 w 9942974"/>
                  <a:gd name="connsiteY2" fmla="*/ 0 h 1778527"/>
                  <a:gd name="connsiteX3" fmla="*/ 9942974 w 9942974"/>
                  <a:gd name="connsiteY3" fmla="*/ 1320308 h 1778527"/>
                  <a:gd name="connsiteX4" fmla="*/ 543263 w 9942974"/>
                  <a:gd name="connsiteY4" fmla="*/ 1778527 h 1778527"/>
                  <a:gd name="connsiteX0" fmla="*/ 543263 w 9818020"/>
                  <a:gd name="connsiteY0" fmla="*/ 1778527 h 1778527"/>
                  <a:gd name="connsiteX1" fmla="*/ 0 w 9818020"/>
                  <a:gd name="connsiteY1" fmla="*/ 569086 h 1778527"/>
                  <a:gd name="connsiteX2" fmla="*/ 8541608 w 9818020"/>
                  <a:gd name="connsiteY2" fmla="*/ 0 h 1778527"/>
                  <a:gd name="connsiteX3" fmla="*/ 9818020 w 9818020"/>
                  <a:gd name="connsiteY3" fmla="*/ 1225496 h 1778527"/>
                  <a:gd name="connsiteX4" fmla="*/ 543263 w 9818020"/>
                  <a:gd name="connsiteY4" fmla="*/ 1778527 h 1778527"/>
                  <a:gd name="connsiteX0" fmla="*/ 543263 w 9782398"/>
                  <a:gd name="connsiteY0" fmla="*/ 1778527 h 1778527"/>
                  <a:gd name="connsiteX1" fmla="*/ 0 w 9782398"/>
                  <a:gd name="connsiteY1" fmla="*/ 569086 h 1778527"/>
                  <a:gd name="connsiteX2" fmla="*/ 8541608 w 9782398"/>
                  <a:gd name="connsiteY2" fmla="*/ 0 h 1778527"/>
                  <a:gd name="connsiteX3" fmla="*/ 9782398 w 9782398"/>
                  <a:gd name="connsiteY3" fmla="*/ 1122736 h 1778527"/>
                  <a:gd name="connsiteX4" fmla="*/ 543263 w 9782398"/>
                  <a:gd name="connsiteY4" fmla="*/ 1778527 h 1778527"/>
                  <a:gd name="connsiteX0" fmla="*/ 543263 w 9797910"/>
                  <a:gd name="connsiteY0" fmla="*/ 1778527 h 1778527"/>
                  <a:gd name="connsiteX1" fmla="*/ 0 w 9797910"/>
                  <a:gd name="connsiteY1" fmla="*/ 569086 h 1778527"/>
                  <a:gd name="connsiteX2" fmla="*/ 8541608 w 9797910"/>
                  <a:gd name="connsiteY2" fmla="*/ 0 h 1778527"/>
                  <a:gd name="connsiteX3" fmla="*/ 9797910 w 9797910"/>
                  <a:gd name="connsiteY3" fmla="*/ 1154194 h 1778527"/>
                  <a:gd name="connsiteX4" fmla="*/ 543263 w 9797910"/>
                  <a:gd name="connsiteY4" fmla="*/ 1778527 h 1778527"/>
                  <a:gd name="connsiteX0" fmla="*/ 616646 w 9871293"/>
                  <a:gd name="connsiteY0" fmla="*/ 1778527 h 1778527"/>
                  <a:gd name="connsiteX1" fmla="*/ 0 w 9871293"/>
                  <a:gd name="connsiteY1" fmla="*/ 530064 h 1778527"/>
                  <a:gd name="connsiteX2" fmla="*/ 8614991 w 9871293"/>
                  <a:gd name="connsiteY2" fmla="*/ 0 h 1778527"/>
                  <a:gd name="connsiteX3" fmla="*/ 9871293 w 9871293"/>
                  <a:gd name="connsiteY3" fmla="*/ 1154194 h 1778527"/>
                  <a:gd name="connsiteX4" fmla="*/ 616646 w 9871293"/>
                  <a:gd name="connsiteY4" fmla="*/ 1778527 h 1778527"/>
                  <a:gd name="connsiteX0" fmla="*/ 562553 w 9871293"/>
                  <a:gd name="connsiteY0" fmla="*/ 1742027 h 1742027"/>
                  <a:gd name="connsiteX1" fmla="*/ 0 w 9871293"/>
                  <a:gd name="connsiteY1" fmla="*/ 530064 h 1742027"/>
                  <a:gd name="connsiteX2" fmla="*/ 8614991 w 9871293"/>
                  <a:gd name="connsiteY2" fmla="*/ 0 h 1742027"/>
                  <a:gd name="connsiteX3" fmla="*/ 9871293 w 9871293"/>
                  <a:gd name="connsiteY3" fmla="*/ 1154194 h 1742027"/>
                  <a:gd name="connsiteX4" fmla="*/ 562553 w 9871293"/>
                  <a:gd name="connsiteY4" fmla="*/ 1742027 h 1742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71293" h="1742027">
                    <a:moveTo>
                      <a:pt x="562553" y="1742027"/>
                    </a:moveTo>
                    <a:lnTo>
                      <a:pt x="0" y="530064"/>
                    </a:lnTo>
                    <a:lnTo>
                      <a:pt x="8614991" y="0"/>
                    </a:lnTo>
                    <a:lnTo>
                      <a:pt x="9871293" y="1154194"/>
                    </a:lnTo>
                    <a:lnTo>
                      <a:pt x="562553" y="1742027"/>
                    </a:lnTo>
                    <a:close/>
                  </a:path>
                </a:pathLst>
              </a:custGeom>
              <a:blipFill>
                <a:blip r:embed="rId4"/>
                <a:stretch>
                  <a:fillRect/>
                </a:stretch>
              </a:blipFill>
              <a:ln w="12700" cap="flat" cmpd="sng" algn="ctr">
                <a:solidFill>
                  <a:srgbClr val="C0C0C0"/>
                </a:solidFill>
                <a:prstDash val="solid"/>
                <a:miter lim="800000"/>
              </a:ln>
              <a:effectLst/>
              <a:scene3d>
                <a:camera prst="isometricOffAxis2Top"/>
                <a:lightRig rig="threePt" dir="t"/>
              </a:scene3d>
              <a:sp3d>
                <a:bevelT prst="relaxedInset"/>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nvGrpSpPr>
              <p:cNvPr id="33" name="Group 32">
                <a:extLst>
                  <a:ext uri="{FF2B5EF4-FFF2-40B4-BE49-F238E27FC236}">
                    <a16:creationId xmlns:a16="http://schemas.microsoft.com/office/drawing/2014/main" id="{317FF7BE-A6F7-F180-1066-1D00F92B1B64}"/>
                  </a:ext>
                </a:extLst>
              </p:cNvPr>
              <p:cNvGrpSpPr/>
              <p:nvPr/>
            </p:nvGrpSpPr>
            <p:grpSpPr>
              <a:xfrm>
                <a:off x="4633073" y="3115334"/>
                <a:ext cx="968266" cy="1112347"/>
                <a:chOff x="1526551" y="2046904"/>
                <a:chExt cx="1139136" cy="1308644"/>
              </a:xfrm>
              <a:scene3d>
                <a:camera prst="isometricBottomDown"/>
                <a:lightRig rig="threePt" dir="t"/>
              </a:scene3d>
            </p:grpSpPr>
            <p:sp>
              <p:nvSpPr>
                <p:cNvPr id="34" name="Freeform: Shape 156">
                  <a:extLst>
                    <a:ext uri="{FF2B5EF4-FFF2-40B4-BE49-F238E27FC236}">
                      <a16:creationId xmlns:a16="http://schemas.microsoft.com/office/drawing/2014/main" id="{37A25CD6-6625-E013-9B49-D34470DF5E18}"/>
                    </a:ext>
                  </a:extLst>
                </p:cNvPr>
                <p:cNvSpPr/>
                <p:nvPr/>
              </p:nvSpPr>
              <p:spPr>
                <a:xfrm>
                  <a:off x="1526551" y="3148155"/>
                  <a:ext cx="192634" cy="207393"/>
                </a:xfrm>
                <a:custGeom>
                  <a:avLst/>
                  <a:gdLst>
                    <a:gd name="connsiteX0" fmla="*/ 151359 w 192634"/>
                    <a:gd name="connsiteY0" fmla="*/ 0 h 207393"/>
                    <a:gd name="connsiteX1" fmla="*/ 2134 w 192634"/>
                    <a:gd name="connsiteY1" fmla="*/ 107950 h 207393"/>
                    <a:gd name="connsiteX2" fmla="*/ 71984 w 192634"/>
                    <a:gd name="connsiteY2" fmla="*/ 206375 h 207393"/>
                    <a:gd name="connsiteX3" fmla="*/ 192634 w 192634"/>
                    <a:gd name="connsiteY3" fmla="*/ 44450 h 207393"/>
                  </a:gdLst>
                  <a:ahLst/>
                  <a:cxnLst>
                    <a:cxn ang="0">
                      <a:pos x="connsiteX0" y="connsiteY0"/>
                    </a:cxn>
                    <a:cxn ang="0">
                      <a:pos x="connsiteX1" y="connsiteY1"/>
                    </a:cxn>
                    <a:cxn ang="0">
                      <a:pos x="connsiteX2" y="connsiteY2"/>
                    </a:cxn>
                    <a:cxn ang="0">
                      <a:pos x="connsiteX3" y="connsiteY3"/>
                    </a:cxn>
                  </a:cxnLst>
                  <a:rect l="l" t="t" r="r" b="b"/>
                  <a:pathLst>
                    <a:path w="192634" h="207393">
                      <a:moveTo>
                        <a:pt x="151359" y="0"/>
                      </a:moveTo>
                      <a:cubicBezTo>
                        <a:pt x="83361" y="36777"/>
                        <a:pt x="15363" y="73554"/>
                        <a:pt x="2134" y="107950"/>
                      </a:cubicBezTo>
                      <a:cubicBezTo>
                        <a:pt x="-11095" y="142346"/>
                        <a:pt x="40234" y="216958"/>
                        <a:pt x="71984" y="206375"/>
                      </a:cubicBezTo>
                      <a:cubicBezTo>
                        <a:pt x="103734" y="195792"/>
                        <a:pt x="148184" y="120121"/>
                        <a:pt x="192634" y="44450"/>
                      </a:cubicBezTo>
                    </a:path>
                  </a:pathLst>
                </a:custGeom>
                <a:noFill/>
                <a:ln w="50800" cap="flat" cmpd="sng" algn="ctr">
                  <a:solidFill>
                    <a:srgbClr val="9F9E9F"/>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5" name="Oval 28">
                  <a:extLst>
                    <a:ext uri="{FF2B5EF4-FFF2-40B4-BE49-F238E27FC236}">
                      <a16:creationId xmlns:a16="http://schemas.microsoft.com/office/drawing/2014/main" id="{63FCA218-3D7B-99DF-73F4-AEBCBF1CA7E8}"/>
                    </a:ext>
                  </a:extLst>
                </p:cNvPr>
                <p:cNvSpPr/>
                <p:nvPr/>
              </p:nvSpPr>
              <p:spPr>
                <a:xfrm>
                  <a:off x="1622868" y="2046904"/>
                  <a:ext cx="1042819" cy="1222986"/>
                </a:xfrm>
                <a:custGeom>
                  <a:avLst/>
                  <a:gdLst>
                    <a:gd name="connsiteX0" fmla="*/ 0 w 1045368"/>
                    <a:gd name="connsiteY0" fmla="*/ 765175 h 1530350"/>
                    <a:gd name="connsiteX1" fmla="*/ 522684 w 1045368"/>
                    <a:gd name="connsiteY1" fmla="*/ 0 h 1530350"/>
                    <a:gd name="connsiteX2" fmla="*/ 1045368 w 1045368"/>
                    <a:gd name="connsiteY2" fmla="*/ 765175 h 1530350"/>
                    <a:gd name="connsiteX3" fmla="*/ 522684 w 1045368"/>
                    <a:gd name="connsiteY3" fmla="*/ 1530350 h 1530350"/>
                    <a:gd name="connsiteX4" fmla="*/ 0 w 1045368"/>
                    <a:gd name="connsiteY4" fmla="*/ 765175 h 1530350"/>
                    <a:gd name="connsiteX0" fmla="*/ 3 w 1045371"/>
                    <a:gd name="connsiteY0" fmla="*/ 765175 h 1244600"/>
                    <a:gd name="connsiteX1" fmla="*/ 522687 w 1045371"/>
                    <a:gd name="connsiteY1" fmla="*/ 0 h 1244600"/>
                    <a:gd name="connsiteX2" fmla="*/ 1045371 w 1045371"/>
                    <a:gd name="connsiteY2" fmla="*/ 765175 h 1244600"/>
                    <a:gd name="connsiteX3" fmla="*/ 516337 w 1045371"/>
                    <a:gd name="connsiteY3" fmla="*/ 1244600 h 1244600"/>
                    <a:gd name="connsiteX4" fmla="*/ 3 w 1045371"/>
                    <a:gd name="connsiteY4" fmla="*/ 765175 h 1244600"/>
                    <a:gd name="connsiteX0" fmla="*/ 86 w 1045454"/>
                    <a:gd name="connsiteY0" fmla="*/ 765175 h 1193800"/>
                    <a:gd name="connsiteX1" fmla="*/ 522770 w 1045454"/>
                    <a:gd name="connsiteY1" fmla="*/ 0 h 1193800"/>
                    <a:gd name="connsiteX2" fmla="*/ 1045454 w 1045454"/>
                    <a:gd name="connsiteY2" fmla="*/ 765175 h 1193800"/>
                    <a:gd name="connsiteX3" fmla="*/ 554520 w 1045454"/>
                    <a:gd name="connsiteY3" fmla="*/ 1193800 h 1193800"/>
                    <a:gd name="connsiteX4" fmla="*/ 86 w 1045454"/>
                    <a:gd name="connsiteY4" fmla="*/ 765175 h 1193800"/>
                    <a:gd name="connsiteX0" fmla="*/ 86 w 1065349"/>
                    <a:gd name="connsiteY0" fmla="*/ 765175 h 1237473"/>
                    <a:gd name="connsiteX1" fmla="*/ 522770 w 1065349"/>
                    <a:gd name="connsiteY1" fmla="*/ 0 h 1237473"/>
                    <a:gd name="connsiteX2" fmla="*/ 1045454 w 1065349"/>
                    <a:gd name="connsiteY2" fmla="*/ 765175 h 1237473"/>
                    <a:gd name="connsiteX3" fmla="*/ 931155 w 1065349"/>
                    <a:gd name="connsiteY3" fmla="*/ 1174750 h 1237473"/>
                    <a:gd name="connsiteX4" fmla="*/ 554520 w 1065349"/>
                    <a:gd name="connsiteY4" fmla="*/ 1193800 h 1237473"/>
                    <a:gd name="connsiteX5" fmla="*/ 86 w 1065349"/>
                    <a:gd name="connsiteY5" fmla="*/ 765175 h 1237473"/>
                    <a:gd name="connsiteX0" fmla="*/ 13530 w 1078793"/>
                    <a:gd name="connsiteY0" fmla="*/ 765175 h 1212948"/>
                    <a:gd name="connsiteX1" fmla="*/ 536214 w 1078793"/>
                    <a:gd name="connsiteY1" fmla="*/ 0 h 1212948"/>
                    <a:gd name="connsiteX2" fmla="*/ 1058898 w 1078793"/>
                    <a:gd name="connsiteY2" fmla="*/ 765175 h 1212948"/>
                    <a:gd name="connsiteX3" fmla="*/ 944599 w 1078793"/>
                    <a:gd name="connsiteY3" fmla="*/ 1174750 h 1212948"/>
                    <a:gd name="connsiteX4" fmla="*/ 567964 w 1078793"/>
                    <a:gd name="connsiteY4" fmla="*/ 1193800 h 1212948"/>
                    <a:gd name="connsiteX5" fmla="*/ 188949 w 1078793"/>
                    <a:gd name="connsiteY5" fmla="*/ 1162050 h 1212948"/>
                    <a:gd name="connsiteX6" fmla="*/ 13530 w 1078793"/>
                    <a:gd name="connsiteY6" fmla="*/ 765175 h 1212948"/>
                    <a:gd name="connsiteX0" fmla="*/ 13530 w 1078793"/>
                    <a:gd name="connsiteY0" fmla="*/ 765175 h 1212948"/>
                    <a:gd name="connsiteX1" fmla="*/ 536214 w 1078793"/>
                    <a:gd name="connsiteY1" fmla="*/ 0 h 1212948"/>
                    <a:gd name="connsiteX2" fmla="*/ 1058898 w 1078793"/>
                    <a:gd name="connsiteY2" fmla="*/ 765175 h 1212948"/>
                    <a:gd name="connsiteX3" fmla="*/ 944599 w 1078793"/>
                    <a:gd name="connsiteY3" fmla="*/ 1174750 h 1212948"/>
                    <a:gd name="connsiteX4" fmla="*/ 567964 w 1078793"/>
                    <a:gd name="connsiteY4" fmla="*/ 1193800 h 1212948"/>
                    <a:gd name="connsiteX5" fmla="*/ 188949 w 1078793"/>
                    <a:gd name="connsiteY5" fmla="*/ 1162050 h 1212948"/>
                    <a:gd name="connsiteX6" fmla="*/ 13530 w 1078793"/>
                    <a:gd name="connsiteY6" fmla="*/ 765175 h 1212948"/>
                    <a:gd name="connsiteX0" fmla="*/ 13530 w 1078793"/>
                    <a:gd name="connsiteY0" fmla="*/ 765175 h 1194176"/>
                    <a:gd name="connsiteX1" fmla="*/ 536214 w 1078793"/>
                    <a:gd name="connsiteY1" fmla="*/ 0 h 1194176"/>
                    <a:gd name="connsiteX2" fmla="*/ 1058898 w 1078793"/>
                    <a:gd name="connsiteY2" fmla="*/ 765175 h 1194176"/>
                    <a:gd name="connsiteX3" fmla="*/ 944599 w 1078793"/>
                    <a:gd name="connsiteY3" fmla="*/ 1174750 h 1194176"/>
                    <a:gd name="connsiteX4" fmla="*/ 567964 w 1078793"/>
                    <a:gd name="connsiteY4" fmla="*/ 1193800 h 1194176"/>
                    <a:gd name="connsiteX5" fmla="*/ 188949 w 1078793"/>
                    <a:gd name="connsiteY5" fmla="*/ 1162050 h 1194176"/>
                    <a:gd name="connsiteX6" fmla="*/ 13530 w 1078793"/>
                    <a:gd name="connsiteY6" fmla="*/ 765175 h 1194176"/>
                    <a:gd name="connsiteX0" fmla="*/ 13530 w 1214967"/>
                    <a:gd name="connsiteY0" fmla="*/ 774592 h 1203593"/>
                    <a:gd name="connsiteX1" fmla="*/ 536214 w 1214967"/>
                    <a:gd name="connsiteY1" fmla="*/ 9417 h 1203593"/>
                    <a:gd name="connsiteX2" fmla="*/ 1204948 w 1214967"/>
                    <a:gd name="connsiteY2" fmla="*/ 399942 h 1203593"/>
                    <a:gd name="connsiteX3" fmla="*/ 944599 w 1214967"/>
                    <a:gd name="connsiteY3" fmla="*/ 1184167 h 1203593"/>
                    <a:gd name="connsiteX4" fmla="*/ 567964 w 1214967"/>
                    <a:gd name="connsiteY4" fmla="*/ 1203217 h 1203593"/>
                    <a:gd name="connsiteX5" fmla="*/ 188949 w 1214967"/>
                    <a:gd name="connsiteY5" fmla="*/ 1171467 h 1203593"/>
                    <a:gd name="connsiteX6" fmla="*/ 13530 w 1214967"/>
                    <a:gd name="connsiteY6" fmla="*/ 774592 h 1203593"/>
                    <a:gd name="connsiteX0" fmla="*/ 13530 w 1206865"/>
                    <a:gd name="connsiteY0" fmla="*/ 775319 h 1204320"/>
                    <a:gd name="connsiteX1" fmla="*/ 536214 w 1206865"/>
                    <a:gd name="connsiteY1" fmla="*/ 10144 h 1204320"/>
                    <a:gd name="connsiteX2" fmla="*/ 1046199 w 1206865"/>
                    <a:gd name="connsiteY2" fmla="*/ 340345 h 1204320"/>
                    <a:gd name="connsiteX3" fmla="*/ 1204948 w 1206865"/>
                    <a:gd name="connsiteY3" fmla="*/ 400669 h 1204320"/>
                    <a:gd name="connsiteX4" fmla="*/ 944599 w 1206865"/>
                    <a:gd name="connsiteY4" fmla="*/ 1184894 h 1204320"/>
                    <a:gd name="connsiteX5" fmla="*/ 567964 w 1206865"/>
                    <a:gd name="connsiteY5" fmla="*/ 1203944 h 1204320"/>
                    <a:gd name="connsiteX6" fmla="*/ 188949 w 1206865"/>
                    <a:gd name="connsiteY6" fmla="*/ 1172194 h 1204320"/>
                    <a:gd name="connsiteX7" fmla="*/ 13530 w 1206865"/>
                    <a:gd name="connsiteY7" fmla="*/ 775319 h 1204320"/>
                    <a:gd name="connsiteX0" fmla="*/ 13530 w 1206050"/>
                    <a:gd name="connsiteY0" fmla="*/ 766446 h 1195447"/>
                    <a:gd name="connsiteX1" fmla="*/ 536214 w 1206050"/>
                    <a:gd name="connsiteY1" fmla="*/ 1271 h 1195447"/>
                    <a:gd name="connsiteX2" fmla="*/ 779499 w 1206050"/>
                    <a:gd name="connsiteY2" fmla="*/ 579122 h 1195447"/>
                    <a:gd name="connsiteX3" fmla="*/ 1046199 w 1206050"/>
                    <a:gd name="connsiteY3" fmla="*/ 331472 h 1195447"/>
                    <a:gd name="connsiteX4" fmla="*/ 1204948 w 1206050"/>
                    <a:gd name="connsiteY4" fmla="*/ 391796 h 1195447"/>
                    <a:gd name="connsiteX5" fmla="*/ 944599 w 1206050"/>
                    <a:gd name="connsiteY5" fmla="*/ 1176021 h 1195447"/>
                    <a:gd name="connsiteX6" fmla="*/ 567964 w 1206050"/>
                    <a:gd name="connsiteY6" fmla="*/ 1195071 h 1195447"/>
                    <a:gd name="connsiteX7" fmla="*/ 188949 w 1206050"/>
                    <a:gd name="connsiteY7" fmla="*/ 1163321 h 1195447"/>
                    <a:gd name="connsiteX8" fmla="*/ 13530 w 1206050"/>
                    <a:gd name="connsiteY8" fmla="*/ 766446 h 1195447"/>
                    <a:gd name="connsiteX0" fmla="*/ 13530 w 1206050"/>
                    <a:gd name="connsiteY0" fmla="*/ 766866 h 1195867"/>
                    <a:gd name="connsiteX1" fmla="*/ 536214 w 1206050"/>
                    <a:gd name="connsiteY1" fmla="*/ 1691 h 1195867"/>
                    <a:gd name="connsiteX2" fmla="*/ 862049 w 1206050"/>
                    <a:gd name="connsiteY2" fmla="*/ 554142 h 1195867"/>
                    <a:gd name="connsiteX3" fmla="*/ 1046199 w 1206050"/>
                    <a:gd name="connsiteY3" fmla="*/ 331892 h 1195867"/>
                    <a:gd name="connsiteX4" fmla="*/ 1204948 w 1206050"/>
                    <a:gd name="connsiteY4" fmla="*/ 392216 h 1195867"/>
                    <a:gd name="connsiteX5" fmla="*/ 944599 w 1206050"/>
                    <a:gd name="connsiteY5" fmla="*/ 1176441 h 1195867"/>
                    <a:gd name="connsiteX6" fmla="*/ 567964 w 1206050"/>
                    <a:gd name="connsiteY6" fmla="*/ 1195491 h 1195867"/>
                    <a:gd name="connsiteX7" fmla="*/ 188949 w 1206050"/>
                    <a:gd name="connsiteY7" fmla="*/ 1163741 h 1195867"/>
                    <a:gd name="connsiteX8" fmla="*/ 13530 w 1206050"/>
                    <a:gd name="connsiteY8" fmla="*/ 766866 h 1195867"/>
                    <a:gd name="connsiteX0" fmla="*/ 13530 w 1206620"/>
                    <a:gd name="connsiteY0" fmla="*/ 766866 h 1195867"/>
                    <a:gd name="connsiteX1" fmla="*/ 536214 w 1206620"/>
                    <a:gd name="connsiteY1" fmla="*/ 1691 h 1195867"/>
                    <a:gd name="connsiteX2" fmla="*/ 862049 w 1206620"/>
                    <a:gd name="connsiteY2" fmla="*/ 554142 h 1195867"/>
                    <a:gd name="connsiteX3" fmla="*/ 1090649 w 1206620"/>
                    <a:gd name="connsiteY3" fmla="*/ 331892 h 1195867"/>
                    <a:gd name="connsiteX4" fmla="*/ 1204948 w 1206620"/>
                    <a:gd name="connsiteY4" fmla="*/ 392216 h 1195867"/>
                    <a:gd name="connsiteX5" fmla="*/ 944599 w 1206620"/>
                    <a:gd name="connsiteY5" fmla="*/ 1176441 h 1195867"/>
                    <a:gd name="connsiteX6" fmla="*/ 567964 w 1206620"/>
                    <a:gd name="connsiteY6" fmla="*/ 1195491 h 1195867"/>
                    <a:gd name="connsiteX7" fmla="*/ 188949 w 1206620"/>
                    <a:gd name="connsiteY7" fmla="*/ 1163741 h 1195867"/>
                    <a:gd name="connsiteX8" fmla="*/ 13530 w 1206620"/>
                    <a:gd name="connsiteY8" fmla="*/ 766866 h 1195867"/>
                    <a:gd name="connsiteX0" fmla="*/ 13530 w 1206752"/>
                    <a:gd name="connsiteY0" fmla="*/ 766866 h 1195867"/>
                    <a:gd name="connsiteX1" fmla="*/ 536214 w 1206752"/>
                    <a:gd name="connsiteY1" fmla="*/ 1691 h 1195867"/>
                    <a:gd name="connsiteX2" fmla="*/ 862049 w 1206752"/>
                    <a:gd name="connsiteY2" fmla="*/ 554142 h 1195867"/>
                    <a:gd name="connsiteX3" fmla="*/ 1096999 w 1206752"/>
                    <a:gd name="connsiteY3" fmla="*/ 338242 h 1195867"/>
                    <a:gd name="connsiteX4" fmla="*/ 1204948 w 1206752"/>
                    <a:gd name="connsiteY4" fmla="*/ 392216 h 1195867"/>
                    <a:gd name="connsiteX5" fmla="*/ 944599 w 1206752"/>
                    <a:gd name="connsiteY5" fmla="*/ 1176441 h 1195867"/>
                    <a:gd name="connsiteX6" fmla="*/ 567964 w 1206752"/>
                    <a:gd name="connsiteY6" fmla="*/ 1195491 h 1195867"/>
                    <a:gd name="connsiteX7" fmla="*/ 188949 w 1206752"/>
                    <a:gd name="connsiteY7" fmla="*/ 1163741 h 1195867"/>
                    <a:gd name="connsiteX8" fmla="*/ 13530 w 1206752"/>
                    <a:gd name="connsiteY8" fmla="*/ 766866 h 1195867"/>
                    <a:gd name="connsiteX0" fmla="*/ 13530 w 1206752"/>
                    <a:gd name="connsiteY0" fmla="*/ 769216 h 1198217"/>
                    <a:gd name="connsiteX1" fmla="*/ 536214 w 1206752"/>
                    <a:gd name="connsiteY1" fmla="*/ 4041 h 1198217"/>
                    <a:gd name="connsiteX2" fmla="*/ 919199 w 1206752"/>
                    <a:gd name="connsiteY2" fmla="*/ 461242 h 1198217"/>
                    <a:gd name="connsiteX3" fmla="*/ 1096999 w 1206752"/>
                    <a:gd name="connsiteY3" fmla="*/ 340592 h 1198217"/>
                    <a:gd name="connsiteX4" fmla="*/ 1204948 w 1206752"/>
                    <a:gd name="connsiteY4" fmla="*/ 394566 h 1198217"/>
                    <a:gd name="connsiteX5" fmla="*/ 944599 w 1206752"/>
                    <a:gd name="connsiteY5" fmla="*/ 1178791 h 1198217"/>
                    <a:gd name="connsiteX6" fmla="*/ 567964 w 1206752"/>
                    <a:gd name="connsiteY6" fmla="*/ 1197841 h 1198217"/>
                    <a:gd name="connsiteX7" fmla="*/ 188949 w 1206752"/>
                    <a:gd name="connsiteY7" fmla="*/ 1166091 h 1198217"/>
                    <a:gd name="connsiteX8" fmla="*/ 13530 w 1206752"/>
                    <a:gd name="connsiteY8" fmla="*/ 769216 h 1198217"/>
                    <a:gd name="connsiteX0" fmla="*/ 13530 w 1206752"/>
                    <a:gd name="connsiteY0" fmla="*/ 797143 h 1226144"/>
                    <a:gd name="connsiteX1" fmla="*/ 536214 w 1206752"/>
                    <a:gd name="connsiteY1" fmla="*/ 31968 h 1226144"/>
                    <a:gd name="connsiteX2" fmla="*/ 842999 w 1206752"/>
                    <a:gd name="connsiteY2" fmla="*/ 178019 h 1226144"/>
                    <a:gd name="connsiteX3" fmla="*/ 919199 w 1206752"/>
                    <a:gd name="connsiteY3" fmla="*/ 489169 h 1226144"/>
                    <a:gd name="connsiteX4" fmla="*/ 1096999 w 1206752"/>
                    <a:gd name="connsiteY4" fmla="*/ 368519 h 1226144"/>
                    <a:gd name="connsiteX5" fmla="*/ 1204948 w 1206752"/>
                    <a:gd name="connsiteY5" fmla="*/ 422493 h 1226144"/>
                    <a:gd name="connsiteX6" fmla="*/ 944599 w 1206752"/>
                    <a:gd name="connsiteY6" fmla="*/ 1206718 h 1226144"/>
                    <a:gd name="connsiteX7" fmla="*/ 567964 w 1206752"/>
                    <a:gd name="connsiteY7" fmla="*/ 1225768 h 1226144"/>
                    <a:gd name="connsiteX8" fmla="*/ 188949 w 1206752"/>
                    <a:gd name="connsiteY8" fmla="*/ 1194018 h 1226144"/>
                    <a:gd name="connsiteX9" fmla="*/ 13530 w 1206752"/>
                    <a:gd name="connsiteY9" fmla="*/ 797143 h 1226144"/>
                    <a:gd name="connsiteX0" fmla="*/ 1140 w 1194362"/>
                    <a:gd name="connsiteY0" fmla="*/ 765436 h 1194437"/>
                    <a:gd name="connsiteX1" fmla="*/ 252759 w 1194362"/>
                    <a:gd name="connsiteY1" fmla="*/ 133612 h 1194437"/>
                    <a:gd name="connsiteX2" fmla="*/ 523824 w 1194362"/>
                    <a:gd name="connsiteY2" fmla="*/ 261 h 1194437"/>
                    <a:gd name="connsiteX3" fmla="*/ 830609 w 1194362"/>
                    <a:gd name="connsiteY3" fmla="*/ 146312 h 1194437"/>
                    <a:gd name="connsiteX4" fmla="*/ 906809 w 1194362"/>
                    <a:gd name="connsiteY4" fmla="*/ 457462 h 1194437"/>
                    <a:gd name="connsiteX5" fmla="*/ 1084609 w 1194362"/>
                    <a:gd name="connsiteY5" fmla="*/ 336812 h 1194437"/>
                    <a:gd name="connsiteX6" fmla="*/ 1192558 w 1194362"/>
                    <a:gd name="connsiteY6" fmla="*/ 390786 h 1194437"/>
                    <a:gd name="connsiteX7" fmla="*/ 932209 w 1194362"/>
                    <a:gd name="connsiteY7" fmla="*/ 1175011 h 1194437"/>
                    <a:gd name="connsiteX8" fmla="*/ 555574 w 1194362"/>
                    <a:gd name="connsiteY8" fmla="*/ 1194061 h 1194437"/>
                    <a:gd name="connsiteX9" fmla="*/ 176559 w 1194362"/>
                    <a:gd name="connsiteY9" fmla="*/ 1162311 h 1194437"/>
                    <a:gd name="connsiteX10" fmla="*/ 1140 w 1194362"/>
                    <a:gd name="connsiteY10" fmla="*/ 765436 h 1194437"/>
                    <a:gd name="connsiteX0" fmla="*/ 50360 w 1059432"/>
                    <a:gd name="connsiteY0" fmla="*/ 714636 h 1194437"/>
                    <a:gd name="connsiteX1" fmla="*/ 117829 w 1059432"/>
                    <a:gd name="connsiteY1" fmla="*/ 133612 h 1194437"/>
                    <a:gd name="connsiteX2" fmla="*/ 388894 w 1059432"/>
                    <a:gd name="connsiteY2" fmla="*/ 261 h 1194437"/>
                    <a:gd name="connsiteX3" fmla="*/ 695679 w 1059432"/>
                    <a:gd name="connsiteY3" fmla="*/ 146312 h 1194437"/>
                    <a:gd name="connsiteX4" fmla="*/ 771879 w 1059432"/>
                    <a:gd name="connsiteY4" fmla="*/ 457462 h 1194437"/>
                    <a:gd name="connsiteX5" fmla="*/ 949679 w 1059432"/>
                    <a:gd name="connsiteY5" fmla="*/ 336812 h 1194437"/>
                    <a:gd name="connsiteX6" fmla="*/ 1057628 w 1059432"/>
                    <a:gd name="connsiteY6" fmla="*/ 390786 h 1194437"/>
                    <a:gd name="connsiteX7" fmla="*/ 797279 w 1059432"/>
                    <a:gd name="connsiteY7" fmla="*/ 1175011 h 1194437"/>
                    <a:gd name="connsiteX8" fmla="*/ 420644 w 1059432"/>
                    <a:gd name="connsiteY8" fmla="*/ 1194061 h 1194437"/>
                    <a:gd name="connsiteX9" fmla="*/ 41629 w 1059432"/>
                    <a:gd name="connsiteY9" fmla="*/ 1162311 h 1194437"/>
                    <a:gd name="connsiteX10" fmla="*/ 50360 w 1059432"/>
                    <a:gd name="connsiteY10" fmla="*/ 714636 h 1194437"/>
                    <a:gd name="connsiteX0" fmla="*/ 27196 w 1036268"/>
                    <a:gd name="connsiteY0" fmla="*/ 714636 h 1195889"/>
                    <a:gd name="connsiteX1" fmla="*/ 94665 w 1036268"/>
                    <a:gd name="connsiteY1" fmla="*/ 133612 h 1195889"/>
                    <a:gd name="connsiteX2" fmla="*/ 365730 w 1036268"/>
                    <a:gd name="connsiteY2" fmla="*/ 261 h 1195889"/>
                    <a:gd name="connsiteX3" fmla="*/ 672515 w 1036268"/>
                    <a:gd name="connsiteY3" fmla="*/ 146312 h 1195889"/>
                    <a:gd name="connsiteX4" fmla="*/ 748715 w 1036268"/>
                    <a:gd name="connsiteY4" fmla="*/ 457462 h 1195889"/>
                    <a:gd name="connsiteX5" fmla="*/ 926515 w 1036268"/>
                    <a:gd name="connsiteY5" fmla="*/ 336812 h 1195889"/>
                    <a:gd name="connsiteX6" fmla="*/ 1034464 w 1036268"/>
                    <a:gd name="connsiteY6" fmla="*/ 390786 h 1195889"/>
                    <a:gd name="connsiteX7" fmla="*/ 774115 w 1036268"/>
                    <a:gd name="connsiteY7" fmla="*/ 1175011 h 1195889"/>
                    <a:gd name="connsiteX8" fmla="*/ 397480 w 1036268"/>
                    <a:gd name="connsiteY8" fmla="*/ 1194061 h 1195889"/>
                    <a:gd name="connsiteX9" fmla="*/ 50215 w 1036268"/>
                    <a:gd name="connsiteY9" fmla="*/ 1136911 h 1195889"/>
                    <a:gd name="connsiteX10" fmla="*/ 27196 w 1036268"/>
                    <a:gd name="connsiteY10" fmla="*/ 714636 h 1195889"/>
                    <a:gd name="connsiteX0" fmla="*/ 27196 w 1036268"/>
                    <a:gd name="connsiteY0" fmla="*/ 714636 h 1195889"/>
                    <a:gd name="connsiteX1" fmla="*/ 94665 w 1036268"/>
                    <a:gd name="connsiteY1" fmla="*/ 133612 h 1195889"/>
                    <a:gd name="connsiteX2" fmla="*/ 365730 w 1036268"/>
                    <a:gd name="connsiteY2" fmla="*/ 261 h 1195889"/>
                    <a:gd name="connsiteX3" fmla="*/ 672515 w 1036268"/>
                    <a:gd name="connsiteY3" fmla="*/ 146312 h 1195889"/>
                    <a:gd name="connsiteX4" fmla="*/ 748715 w 1036268"/>
                    <a:gd name="connsiteY4" fmla="*/ 457462 h 1195889"/>
                    <a:gd name="connsiteX5" fmla="*/ 926515 w 1036268"/>
                    <a:gd name="connsiteY5" fmla="*/ 336812 h 1195889"/>
                    <a:gd name="connsiteX6" fmla="*/ 1034464 w 1036268"/>
                    <a:gd name="connsiteY6" fmla="*/ 390786 h 1195889"/>
                    <a:gd name="connsiteX7" fmla="*/ 774115 w 1036268"/>
                    <a:gd name="connsiteY7" fmla="*/ 1175011 h 1195889"/>
                    <a:gd name="connsiteX8" fmla="*/ 397480 w 1036268"/>
                    <a:gd name="connsiteY8" fmla="*/ 1194061 h 1195889"/>
                    <a:gd name="connsiteX9" fmla="*/ 50215 w 1036268"/>
                    <a:gd name="connsiteY9" fmla="*/ 1136911 h 1195889"/>
                    <a:gd name="connsiteX10" fmla="*/ 27196 w 1036268"/>
                    <a:gd name="connsiteY10" fmla="*/ 714636 h 1195889"/>
                    <a:gd name="connsiteX0" fmla="*/ 3766 w 1012838"/>
                    <a:gd name="connsiteY0" fmla="*/ 714636 h 1195889"/>
                    <a:gd name="connsiteX1" fmla="*/ 71235 w 1012838"/>
                    <a:gd name="connsiteY1" fmla="*/ 133612 h 1195889"/>
                    <a:gd name="connsiteX2" fmla="*/ 342300 w 1012838"/>
                    <a:gd name="connsiteY2" fmla="*/ 261 h 1195889"/>
                    <a:gd name="connsiteX3" fmla="*/ 649085 w 1012838"/>
                    <a:gd name="connsiteY3" fmla="*/ 146312 h 1195889"/>
                    <a:gd name="connsiteX4" fmla="*/ 725285 w 1012838"/>
                    <a:gd name="connsiteY4" fmla="*/ 457462 h 1195889"/>
                    <a:gd name="connsiteX5" fmla="*/ 903085 w 1012838"/>
                    <a:gd name="connsiteY5" fmla="*/ 336812 h 1195889"/>
                    <a:gd name="connsiteX6" fmla="*/ 1011034 w 1012838"/>
                    <a:gd name="connsiteY6" fmla="*/ 390786 h 1195889"/>
                    <a:gd name="connsiteX7" fmla="*/ 750685 w 1012838"/>
                    <a:gd name="connsiteY7" fmla="*/ 1175011 h 1195889"/>
                    <a:gd name="connsiteX8" fmla="*/ 374050 w 1012838"/>
                    <a:gd name="connsiteY8" fmla="*/ 1194061 h 1195889"/>
                    <a:gd name="connsiteX9" fmla="*/ 26785 w 1012838"/>
                    <a:gd name="connsiteY9" fmla="*/ 1136911 h 1195889"/>
                    <a:gd name="connsiteX10" fmla="*/ 3766 w 1012838"/>
                    <a:gd name="connsiteY10" fmla="*/ 714636 h 1195889"/>
                    <a:gd name="connsiteX0" fmla="*/ 929 w 1010001"/>
                    <a:gd name="connsiteY0" fmla="*/ 714636 h 1195889"/>
                    <a:gd name="connsiteX1" fmla="*/ 68398 w 1010001"/>
                    <a:gd name="connsiteY1" fmla="*/ 133612 h 1195889"/>
                    <a:gd name="connsiteX2" fmla="*/ 339463 w 1010001"/>
                    <a:gd name="connsiteY2" fmla="*/ 261 h 1195889"/>
                    <a:gd name="connsiteX3" fmla="*/ 646248 w 1010001"/>
                    <a:gd name="connsiteY3" fmla="*/ 146312 h 1195889"/>
                    <a:gd name="connsiteX4" fmla="*/ 722448 w 1010001"/>
                    <a:gd name="connsiteY4" fmla="*/ 457462 h 1195889"/>
                    <a:gd name="connsiteX5" fmla="*/ 900248 w 1010001"/>
                    <a:gd name="connsiteY5" fmla="*/ 336812 h 1195889"/>
                    <a:gd name="connsiteX6" fmla="*/ 1008197 w 1010001"/>
                    <a:gd name="connsiteY6" fmla="*/ 390786 h 1195889"/>
                    <a:gd name="connsiteX7" fmla="*/ 747848 w 1010001"/>
                    <a:gd name="connsiteY7" fmla="*/ 1175011 h 1195889"/>
                    <a:gd name="connsiteX8" fmla="*/ 371213 w 1010001"/>
                    <a:gd name="connsiteY8" fmla="*/ 1194061 h 1195889"/>
                    <a:gd name="connsiteX9" fmla="*/ 23948 w 1010001"/>
                    <a:gd name="connsiteY9" fmla="*/ 1136911 h 1195889"/>
                    <a:gd name="connsiteX10" fmla="*/ 929 w 1010001"/>
                    <a:gd name="connsiteY10" fmla="*/ 714636 h 1195889"/>
                    <a:gd name="connsiteX0" fmla="*/ 2015 w 1011087"/>
                    <a:gd name="connsiteY0" fmla="*/ 714636 h 1195889"/>
                    <a:gd name="connsiteX1" fmla="*/ 69484 w 1011087"/>
                    <a:gd name="connsiteY1" fmla="*/ 133612 h 1195889"/>
                    <a:gd name="connsiteX2" fmla="*/ 340549 w 1011087"/>
                    <a:gd name="connsiteY2" fmla="*/ 261 h 1195889"/>
                    <a:gd name="connsiteX3" fmla="*/ 647334 w 1011087"/>
                    <a:gd name="connsiteY3" fmla="*/ 146312 h 1195889"/>
                    <a:gd name="connsiteX4" fmla="*/ 723534 w 1011087"/>
                    <a:gd name="connsiteY4" fmla="*/ 457462 h 1195889"/>
                    <a:gd name="connsiteX5" fmla="*/ 901334 w 1011087"/>
                    <a:gd name="connsiteY5" fmla="*/ 336812 h 1195889"/>
                    <a:gd name="connsiteX6" fmla="*/ 1009283 w 1011087"/>
                    <a:gd name="connsiteY6" fmla="*/ 390786 h 1195889"/>
                    <a:gd name="connsiteX7" fmla="*/ 748934 w 1011087"/>
                    <a:gd name="connsiteY7" fmla="*/ 1175011 h 1195889"/>
                    <a:gd name="connsiteX8" fmla="*/ 372299 w 1011087"/>
                    <a:gd name="connsiteY8" fmla="*/ 1194061 h 1195889"/>
                    <a:gd name="connsiteX9" fmla="*/ 25034 w 1011087"/>
                    <a:gd name="connsiteY9" fmla="*/ 1136911 h 1195889"/>
                    <a:gd name="connsiteX10" fmla="*/ 2015 w 1011087"/>
                    <a:gd name="connsiteY10" fmla="*/ 714636 h 1195889"/>
                    <a:gd name="connsiteX0" fmla="*/ 32651 w 1041723"/>
                    <a:gd name="connsiteY0" fmla="*/ 714636 h 1194089"/>
                    <a:gd name="connsiteX1" fmla="*/ 100120 w 1041723"/>
                    <a:gd name="connsiteY1" fmla="*/ 133612 h 1194089"/>
                    <a:gd name="connsiteX2" fmla="*/ 371185 w 1041723"/>
                    <a:gd name="connsiteY2" fmla="*/ 261 h 1194089"/>
                    <a:gd name="connsiteX3" fmla="*/ 677970 w 1041723"/>
                    <a:gd name="connsiteY3" fmla="*/ 146312 h 1194089"/>
                    <a:gd name="connsiteX4" fmla="*/ 754170 w 1041723"/>
                    <a:gd name="connsiteY4" fmla="*/ 457462 h 1194089"/>
                    <a:gd name="connsiteX5" fmla="*/ 931970 w 1041723"/>
                    <a:gd name="connsiteY5" fmla="*/ 336812 h 1194089"/>
                    <a:gd name="connsiteX6" fmla="*/ 1039919 w 1041723"/>
                    <a:gd name="connsiteY6" fmla="*/ 390786 h 1194089"/>
                    <a:gd name="connsiteX7" fmla="*/ 779570 w 1041723"/>
                    <a:gd name="connsiteY7" fmla="*/ 1175011 h 1194089"/>
                    <a:gd name="connsiteX8" fmla="*/ 402935 w 1041723"/>
                    <a:gd name="connsiteY8" fmla="*/ 1194061 h 1194089"/>
                    <a:gd name="connsiteX9" fmla="*/ 4870 w 1041723"/>
                    <a:gd name="connsiteY9" fmla="*/ 1175011 h 1194089"/>
                    <a:gd name="connsiteX10" fmla="*/ 32651 w 1041723"/>
                    <a:gd name="connsiteY10" fmla="*/ 714636 h 1194089"/>
                    <a:gd name="connsiteX0" fmla="*/ 5198 w 1014270"/>
                    <a:gd name="connsiteY0" fmla="*/ 714636 h 1196005"/>
                    <a:gd name="connsiteX1" fmla="*/ 72667 w 1014270"/>
                    <a:gd name="connsiteY1" fmla="*/ 133612 h 1196005"/>
                    <a:gd name="connsiteX2" fmla="*/ 343732 w 1014270"/>
                    <a:gd name="connsiteY2" fmla="*/ 261 h 1196005"/>
                    <a:gd name="connsiteX3" fmla="*/ 650517 w 1014270"/>
                    <a:gd name="connsiteY3" fmla="*/ 146312 h 1196005"/>
                    <a:gd name="connsiteX4" fmla="*/ 726717 w 1014270"/>
                    <a:gd name="connsiteY4" fmla="*/ 457462 h 1196005"/>
                    <a:gd name="connsiteX5" fmla="*/ 904517 w 1014270"/>
                    <a:gd name="connsiteY5" fmla="*/ 336812 h 1196005"/>
                    <a:gd name="connsiteX6" fmla="*/ 1012466 w 1014270"/>
                    <a:gd name="connsiteY6" fmla="*/ 390786 h 1196005"/>
                    <a:gd name="connsiteX7" fmla="*/ 752117 w 1014270"/>
                    <a:gd name="connsiteY7" fmla="*/ 1175011 h 1196005"/>
                    <a:gd name="connsiteX8" fmla="*/ 375482 w 1014270"/>
                    <a:gd name="connsiteY8" fmla="*/ 1194061 h 1196005"/>
                    <a:gd name="connsiteX9" fmla="*/ 15517 w 1014270"/>
                    <a:gd name="connsiteY9" fmla="*/ 1181361 h 1196005"/>
                    <a:gd name="connsiteX10" fmla="*/ 5198 w 1014270"/>
                    <a:gd name="connsiteY10" fmla="*/ 714636 h 1196005"/>
                    <a:gd name="connsiteX0" fmla="*/ 14521 w 1023593"/>
                    <a:gd name="connsiteY0" fmla="*/ 714636 h 1196005"/>
                    <a:gd name="connsiteX1" fmla="*/ 81990 w 1023593"/>
                    <a:gd name="connsiteY1" fmla="*/ 133612 h 1196005"/>
                    <a:gd name="connsiteX2" fmla="*/ 353055 w 1023593"/>
                    <a:gd name="connsiteY2" fmla="*/ 261 h 1196005"/>
                    <a:gd name="connsiteX3" fmla="*/ 659840 w 1023593"/>
                    <a:gd name="connsiteY3" fmla="*/ 146312 h 1196005"/>
                    <a:gd name="connsiteX4" fmla="*/ 736040 w 1023593"/>
                    <a:gd name="connsiteY4" fmla="*/ 457462 h 1196005"/>
                    <a:gd name="connsiteX5" fmla="*/ 913840 w 1023593"/>
                    <a:gd name="connsiteY5" fmla="*/ 336812 h 1196005"/>
                    <a:gd name="connsiteX6" fmla="*/ 1021789 w 1023593"/>
                    <a:gd name="connsiteY6" fmla="*/ 390786 h 1196005"/>
                    <a:gd name="connsiteX7" fmla="*/ 761440 w 1023593"/>
                    <a:gd name="connsiteY7" fmla="*/ 1175011 h 1196005"/>
                    <a:gd name="connsiteX8" fmla="*/ 384805 w 1023593"/>
                    <a:gd name="connsiteY8" fmla="*/ 1194061 h 1196005"/>
                    <a:gd name="connsiteX9" fmla="*/ 24840 w 1023593"/>
                    <a:gd name="connsiteY9" fmla="*/ 1181361 h 1196005"/>
                    <a:gd name="connsiteX10" fmla="*/ 14521 w 1023593"/>
                    <a:gd name="connsiteY10" fmla="*/ 714636 h 1196005"/>
                    <a:gd name="connsiteX0" fmla="*/ 14521 w 1023593"/>
                    <a:gd name="connsiteY0" fmla="*/ 714636 h 1196005"/>
                    <a:gd name="connsiteX1" fmla="*/ 81990 w 1023593"/>
                    <a:gd name="connsiteY1" fmla="*/ 133612 h 1196005"/>
                    <a:gd name="connsiteX2" fmla="*/ 353055 w 1023593"/>
                    <a:gd name="connsiteY2" fmla="*/ 261 h 1196005"/>
                    <a:gd name="connsiteX3" fmla="*/ 659840 w 1023593"/>
                    <a:gd name="connsiteY3" fmla="*/ 146312 h 1196005"/>
                    <a:gd name="connsiteX4" fmla="*/ 736040 w 1023593"/>
                    <a:gd name="connsiteY4" fmla="*/ 457462 h 1196005"/>
                    <a:gd name="connsiteX5" fmla="*/ 913840 w 1023593"/>
                    <a:gd name="connsiteY5" fmla="*/ 336812 h 1196005"/>
                    <a:gd name="connsiteX6" fmla="*/ 1021789 w 1023593"/>
                    <a:gd name="connsiteY6" fmla="*/ 390786 h 1196005"/>
                    <a:gd name="connsiteX7" fmla="*/ 761440 w 1023593"/>
                    <a:gd name="connsiteY7" fmla="*/ 1175011 h 1196005"/>
                    <a:gd name="connsiteX8" fmla="*/ 384805 w 1023593"/>
                    <a:gd name="connsiteY8" fmla="*/ 1194061 h 1196005"/>
                    <a:gd name="connsiteX9" fmla="*/ 24840 w 1023593"/>
                    <a:gd name="connsiteY9" fmla="*/ 1181361 h 1196005"/>
                    <a:gd name="connsiteX10" fmla="*/ 14521 w 1023593"/>
                    <a:gd name="connsiteY10" fmla="*/ 714636 h 1196005"/>
                    <a:gd name="connsiteX0" fmla="*/ 14521 w 1023593"/>
                    <a:gd name="connsiteY0" fmla="*/ 714636 h 1196005"/>
                    <a:gd name="connsiteX1" fmla="*/ 81990 w 1023593"/>
                    <a:gd name="connsiteY1" fmla="*/ 133612 h 1196005"/>
                    <a:gd name="connsiteX2" fmla="*/ 353055 w 1023593"/>
                    <a:gd name="connsiteY2" fmla="*/ 261 h 1196005"/>
                    <a:gd name="connsiteX3" fmla="*/ 659840 w 1023593"/>
                    <a:gd name="connsiteY3" fmla="*/ 146312 h 1196005"/>
                    <a:gd name="connsiteX4" fmla="*/ 736040 w 1023593"/>
                    <a:gd name="connsiteY4" fmla="*/ 457462 h 1196005"/>
                    <a:gd name="connsiteX5" fmla="*/ 913840 w 1023593"/>
                    <a:gd name="connsiteY5" fmla="*/ 336812 h 1196005"/>
                    <a:gd name="connsiteX6" fmla="*/ 1021789 w 1023593"/>
                    <a:gd name="connsiteY6" fmla="*/ 390786 h 1196005"/>
                    <a:gd name="connsiteX7" fmla="*/ 761440 w 1023593"/>
                    <a:gd name="connsiteY7" fmla="*/ 1175011 h 1196005"/>
                    <a:gd name="connsiteX8" fmla="*/ 384805 w 1023593"/>
                    <a:gd name="connsiteY8" fmla="*/ 1194061 h 1196005"/>
                    <a:gd name="connsiteX9" fmla="*/ 24840 w 1023593"/>
                    <a:gd name="connsiteY9" fmla="*/ 1181361 h 1196005"/>
                    <a:gd name="connsiteX10" fmla="*/ 14521 w 1023593"/>
                    <a:gd name="connsiteY10" fmla="*/ 714636 h 1196005"/>
                    <a:gd name="connsiteX0" fmla="*/ 14521 w 1024356"/>
                    <a:gd name="connsiteY0" fmla="*/ 714636 h 1196005"/>
                    <a:gd name="connsiteX1" fmla="*/ 81990 w 1024356"/>
                    <a:gd name="connsiteY1" fmla="*/ 133612 h 1196005"/>
                    <a:gd name="connsiteX2" fmla="*/ 353055 w 1024356"/>
                    <a:gd name="connsiteY2" fmla="*/ 261 h 1196005"/>
                    <a:gd name="connsiteX3" fmla="*/ 659840 w 1024356"/>
                    <a:gd name="connsiteY3" fmla="*/ 146312 h 1196005"/>
                    <a:gd name="connsiteX4" fmla="*/ 736040 w 1024356"/>
                    <a:gd name="connsiteY4" fmla="*/ 457462 h 1196005"/>
                    <a:gd name="connsiteX5" fmla="*/ 913840 w 1024356"/>
                    <a:gd name="connsiteY5" fmla="*/ 336812 h 1196005"/>
                    <a:gd name="connsiteX6" fmla="*/ 1021789 w 1024356"/>
                    <a:gd name="connsiteY6" fmla="*/ 390786 h 1196005"/>
                    <a:gd name="connsiteX7" fmla="*/ 761440 w 1024356"/>
                    <a:gd name="connsiteY7" fmla="*/ 1175011 h 1196005"/>
                    <a:gd name="connsiteX8" fmla="*/ 384805 w 1024356"/>
                    <a:gd name="connsiteY8" fmla="*/ 1194061 h 1196005"/>
                    <a:gd name="connsiteX9" fmla="*/ 24840 w 1024356"/>
                    <a:gd name="connsiteY9" fmla="*/ 1181361 h 1196005"/>
                    <a:gd name="connsiteX10" fmla="*/ 14521 w 1024356"/>
                    <a:gd name="connsiteY10" fmla="*/ 714636 h 1196005"/>
                    <a:gd name="connsiteX0" fmla="*/ 14521 w 1023724"/>
                    <a:gd name="connsiteY0" fmla="*/ 714636 h 1196005"/>
                    <a:gd name="connsiteX1" fmla="*/ 81990 w 1023724"/>
                    <a:gd name="connsiteY1" fmla="*/ 133612 h 1196005"/>
                    <a:gd name="connsiteX2" fmla="*/ 353055 w 1023724"/>
                    <a:gd name="connsiteY2" fmla="*/ 261 h 1196005"/>
                    <a:gd name="connsiteX3" fmla="*/ 659840 w 1023724"/>
                    <a:gd name="connsiteY3" fmla="*/ 146312 h 1196005"/>
                    <a:gd name="connsiteX4" fmla="*/ 736040 w 1023724"/>
                    <a:gd name="connsiteY4" fmla="*/ 457462 h 1196005"/>
                    <a:gd name="connsiteX5" fmla="*/ 894790 w 1023724"/>
                    <a:gd name="connsiteY5" fmla="*/ 324112 h 1196005"/>
                    <a:gd name="connsiteX6" fmla="*/ 1021789 w 1023724"/>
                    <a:gd name="connsiteY6" fmla="*/ 390786 h 1196005"/>
                    <a:gd name="connsiteX7" fmla="*/ 761440 w 1023724"/>
                    <a:gd name="connsiteY7" fmla="*/ 1175011 h 1196005"/>
                    <a:gd name="connsiteX8" fmla="*/ 384805 w 1023724"/>
                    <a:gd name="connsiteY8" fmla="*/ 1194061 h 1196005"/>
                    <a:gd name="connsiteX9" fmla="*/ 24840 w 1023724"/>
                    <a:gd name="connsiteY9" fmla="*/ 1181361 h 1196005"/>
                    <a:gd name="connsiteX10" fmla="*/ 14521 w 1023724"/>
                    <a:gd name="connsiteY10" fmla="*/ 714636 h 1196005"/>
                    <a:gd name="connsiteX0" fmla="*/ 14521 w 1021789"/>
                    <a:gd name="connsiteY0" fmla="*/ 714636 h 1196005"/>
                    <a:gd name="connsiteX1" fmla="*/ 81990 w 1021789"/>
                    <a:gd name="connsiteY1" fmla="*/ 133612 h 1196005"/>
                    <a:gd name="connsiteX2" fmla="*/ 353055 w 1021789"/>
                    <a:gd name="connsiteY2" fmla="*/ 261 h 1196005"/>
                    <a:gd name="connsiteX3" fmla="*/ 659840 w 1021789"/>
                    <a:gd name="connsiteY3" fmla="*/ 146312 h 1196005"/>
                    <a:gd name="connsiteX4" fmla="*/ 736040 w 1021789"/>
                    <a:gd name="connsiteY4" fmla="*/ 457462 h 1196005"/>
                    <a:gd name="connsiteX5" fmla="*/ 894790 w 1021789"/>
                    <a:gd name="connsiteY5" fmla="*/ 324112 h 1196005"/>
                    <a:gd name="connsiteX6" fmla="*/ 1021789 w 1021789"/>
                    <a:gd name="connsiteY6" fmla="*/ 390786 h 1196005"/>
                    <a:gd name="connsiteX7" fmla="*/ 761440 w 1021789"/>
                    <a:gd name="connsiteY7" fmla="*/ 1175011 h 1196005"/>
                    <a:gd name="connsiteX8" fmla="*/ 384805 w 1021789"/>
                    <a:gd name="connsiteY8" fmla="*/ 1194061 h 1196005"/>
                    <a:gd name="connsiteX9" fmla="*/ 24840 w 1021789"/>
                    <a:gd name="connsiteY9" fmla="*/ 1181361 h 1196005"/>
                    <a:gd name="connsiteX10" fmla="*/ 14521 w 1021789"/>
                    <a:gd name="connsiteY10" fmla="*/ 714636 h 1196005"/>
                    <a:gd name="connsiteX0" fmla="*/ 14521 w 1021789"/>
                    <a:gd name="connsiteY0" fmla="*/ 714636 h 1196005"/>
                    <a:gd name="connsiteX1" fmla="*/ 81990 w 1021789"/>
                    <a:gd name="connsiteY1" fmla="*/ 133612 h 1196005"/>
                    <a:gd name="connsiteX2" fmla="*/ 353055 w 1021789"/>
                    <a:gd name="connsiteY2" fmla="*/ 261 h 1196005"/>
                    <a:gd name="connsiteX3" fmla="*/ 659840 w 1021789"/>
                    <a:gd name="connsiteY3" fmla="*/ 146312 h 1196005"/>
                    <a:gd name="connsiteX4" fmla="*/ 736040 w 1021789"/>
                    <a:gd name="connsiteY4" fmla="*/ 457462 h 1196005"/>
                    <a:gd name="connsiteX5" fmla="*/ 894790 w 1021789"/>
                    <a:gd name="connsiteY5" fmla="*/ 324112 h 1196005"/>
                    <a:gd name="connsiteX6" fmla="*/ 1021789 w 1021789"/>
                    <a:gd name="connsiteY6" fmla="*/ 390786 h 1196005"/>
                    <a:gd name="connsiteX7" fmla="*/ 761440 w 1021789"/>
                    <a:gd name="connsiteY7" fmla="*/ 1175011 h 1196005"/>
                    <a:gd name="connsiteX8" fmla="*/ 384805 w 1021789"/>
                    <a:gd name="connsiteY8" fmla="*/ 1194061 h 1196005"/>
                    <a:gd name="connsiteX9" fmla="*/ 24840 w 1021789"/>
                    <a:gd name="connsiteY9" fmla="*/ 1181361 h 1196005"/>
                    <a:gd name="connsiteX10" fmla="*/ 14521 w 1021789"/>
                    <a:gd name="connsiteY10" fmla="*/ 714636 h 1196005"/>
                    <a:gd name="connsiteX0" fmla="*/ 14521 w 1040839"/>
                    <a:gd name="connsiteY0" fmla="*/ 714636 h 1196005"/>
                    <a:gd name="connsiteX1" fmla="*/ 81990 w 1040839"/>
                    <a:gd name="connsiteY1" fmla="*/ 133612 h 1196005"/>
                    <a:gd name="connsiteX2" fmla="*/ 353055 w 1040839"/>
                    <a:gd name="connsiteY2" fmla="*/ 261 h 1196005"/>
                    <a:gd name="connsiteX3" fmla="*/ 659840 w 1040839"/>
                    <a:gd name="connsiteY3" fmla="*/ 146312 h 1196005"/>
                    <a:gd name="connsiteX4" fmla="*/ 736040 w 1040839"/>
                    <a:gd name="connsiteY4" fmla="*/ 457462 h 1196005"/>
                    <a:gd name="connsiteX5" fmla="*/ 894790 w 1040839"/>
                    <a:gd name="connsiteY5" fmla="*/ 324112 h 1196005"/>
                    <a:gd name="connsiteX6" fmla="*/ 1040839 w 1040839"/>
                    <a:gd name="connsiteY6" fmla="*/ 384436 h 1196005"/>
                    <a:gd name="connsiteX7" fmla="*/ 761440 w 1040839"/>
                    <a:gd name="connsiteY7" fmla="*/ 1175011 h 1196005"/>
                    <a:gd name="connsiteX8" fmla="*/ 384805 w 1040839"/>
                    <a:gd name="connsiteY8" fmla="*/ 1194061 h 1196005"/>
                    <a:gd name="connsiteX9" fmla="*/ 24840 w 1040839"/>
                    <a:gd name="connsiteY9" fmla="*/ 1181361 h 1196005"/>
                    <a:gd name="connsiteX10" fmla="*/ 14521 w 1040839"/>
                    <a:gd name="connsiteY10" fmla="*/ 714636 h 1196005"/>
                    <a:gd name="connsiteX0" fmla="*/ 14521 w 1040839"/>
                    <a:gd name="connsiteY0" fmla="*/ 714636 h 1196005"/>
                    <a:gd name="connsiteX1" fmla="*/ 81990 w 1040839"/>
                    <a:gd name="connsiteY1" fmla="*/ 133612 h 1196005"/>
                    <a:gd name="connsiteX2" fmla="*/ 353055 w 1040839"/>
                    <a:gd name="connsiteY2" fmla="*/ 261 h 1196005"/>
                    <a:gd name="connsiteX3" fmla="*/ 659840 w 1040839"/>
                    <a:gd name="connsiteY3" fmla="*/ 146312 h 1196005"/>
                    <a:gd name="connsiteX4" fmla="*/ 736040 w 1040839"/>
                    <a:gd name="connsiteY4" fmla="*/ 457462 h 1196005"/>
                    <a:gd name="connsiteX5" fmla="*/ 894790 w 1040839"/>
                    <a:gd name="connsiteY5" fmla="*/ 324112 h 1196005"/>
                    <a:gd name="connsiteX6" fmla="*/ 1040839 w 1040839"/>
                    <a:gd name="connsiteY6" fmla="*/ 384436 h 1196005"/>
                    <a:gd name="connsiteX7" fmla="*/ 761440 w 1040839"/>
                    <a:gd name="connsiteY7" fmla="*/ 1175011 h 1196005"/>
                    <a:gd name="connsiteX8" fmla="*/ 384805 w 1040839"/>
                    <a:gd name="connsiteY8" fmla="*/ 1194061 h 1196005"/>
                    <a:gd name="connsiteX9" fmla="*/ 24840 w 1040839"/>
                    <a:gd name="connsiteY9" fmla="*/ 1181361 h 1196005"/>
                    <a:gd name="connsiteX10" fmla="*/ 14521 w 1040839"/>
                    <a:gd name="connsiteY10" fmla="*/ 714636 h 1196005"/>
                    <a:gd name="connsiteX0" fmla="*/ 14521 w 1040839"/>
                    <a:gd name="connsiteY0" fmla="*/ 714636 h 1196005"/>
                    <a:gd name="connsiteX1" fmla="*/ 81990 w 1040839"/>
                    <a:gd name="connsiteY1" fmla="*/ 133612 h 1196005"/>
                    <a:gd name="connsiteX2" fmla="*/ 353055 w 1040839"/>
                    <a:gd name="connsiteY2" fmla="*/ 261 h 1196005"/>
                    <a:gd name="connsiteX3" fmla="*/ 659840 w 1040839"/>
                    <a:gd name="connsiteY3" fmla="*/ 146312 h 1196005"/>
                    <a:gd name="connsiteX4" fmla="*/ 736040 w 1040839"/>
                    <a:gd name="connsiteY4" fmla="*/ 457462 h 1196005"/>
                    <a:gd name="connsiteX5" fmla="*/ 875740 w 1040839"/>
                    <a:gd name="connsiteY5" fmla="*/ 305062 h 1196005"/>
                    <a:gd name="connsiteX6" fmla="*/ 1040839 w 1040839"/>
                    <a:gd name="connsiteY6" fmla="*/ 384436 h 1196005"/>
                    <a:gd name="connsiteX7" fmla="*/ 761440 w 1040839"/>
                    <a:gd name="connsiteY7" fmla="*/ 1175011 h 1196005"/>
                    <a:gd name="connsiteX8" fmla="*/ 384805 w 1040839"/>
                    <a:gd name="connsiteY8" fmla="*/ 1194061 h 1196005"/>
                    <a:gd name="connsiteX9" fmla="*/ 24840 w 1040839"/>
                    <a:gd name="connsiteY9" fmla="*/ 1181361 h 1196005"/>
                    <a:gd name="connsiteX10" fmla="*/ 14521 w 1040839"/>
                    <a:gd name="connsiteY10" fmla="*/ 714636 h 1196005"/>
                    <a:gd name="connsiteX0" fmla="*/ 14521 w 1040839"/>
                    <a:gd name="connsiteY0" fmla="*/ 714636 h 1222986"/>
                    <a:gd name="connsiteX1" fmla="*/ 81990 w 1040839"/>
                    <a:gd name="connsiteY1" fmla="*/ 133612 h 1222986"/>
                    <a:gd name="connsiteX2" fmla="*/ 353055 w 1040839"/>
                    <a:gd name="connsiteY2" fmla="*/ 261 h 1222986"/>
                    <a:gd name="connsiteX3" fmla="*/ 659840 w 1040839"/>
                    <a:gd name="connsiteY3" fmla="*/ 146312 h 1222986"/>
                    <a:gd name="connsiteX4" fmla="*/ 736040 w 1040839"/>
                    <a:gd name="connsiteY4" fmla="*/ 457462 h 1222986"/>
                    <a:gd name="connsiteX5" fmla="*/ 875740 w 1040839"/>
                    <a:gd name="connsiteY5" fmla="*/ 305062 h 1222986"/>
                    <a:gd name="connsiteX6" fmla="*/ 1040839 w 1040839"/>
                    <a:gd name="connsiteY6" fmla="*/ 384436 h 1222986"/>
                    <a:gd name="connsiteX7" fmla="*/ 761440 w 1040839"/>
                    <a:gd name="connsiteY7" fmla="*/ 1219461 h 1222986"/>
                    <a:gd name="connsiteX8" fmla="*/ 384805 w 1040839"/>
                    <a:gd name="connsiteY8" fmla="*/ 1194061 h 1222986"/>
                    <a:gd name="connsiteX9" fmla="*/ 24840 w 1040839"/>
                    <a:gd name="connsiteY9" fmla="*/ 1181361 h 1222986"/>
                    <a:gd name="connsiteX10" fmla="*/ 14521 w 1040839"/>
                    <a:gd name="connsiteY10" fmla="*/ 714636 h 1222986"/>
                    <a:gd name="connsiteX0" fmla="*/ 14521 w 1040842"/>
                    <a:gd name="connsiteY0" fmla="*/ 714636 h 1222986"/>
                    <a:gd name="connsiteX1" fmla="*/ 81990 w 1040842"/>
                    <a:gd name="connsiteY1" fmla="*/ 133612 h 1222986"/>
                    <a:gd name="connsiteX2" fmla="*/ 353055 w 1040842"/>
                    <a:gd name="connsiteY2" fmla="*/ 261 h 1222986"/>
                    <a:gd name="connsiteX3" fmla="*/ 659840 w 1040842"/>
                    <a:gd name="connsiteY3" fmla="*/ 146312 h 1222986"/>
                    <a:gd name="connsiteX4" fmla="*/ 736040 w 1040842"/>
                    <a:gd name="connsiteY4" fmla="*/ 457462 h 1222986"/>
                    <a:gd name="connsiteX5" fmla="*/ 875740 w 1040842"/>
                    <a:gd name="connsiteY5" fmla="*/ 305062 h 1222986"/>
                    <a:gd name="connsiteX6" fmla="*/ 1040839 w 1040842"/>
                    <a:gd name="connsiteY6" fmla="*/ 384436 h 1222986"/>
                    <a:gd name="connsiteX7" fmla="*/ 736040 w 1040842"/>
                    <a:gd name="connsiteY7" fmla="*/ 863861 h 1222986"/>
                    <a:gd name="connsiteX8" fmla="*/ 761440 w 1040842"/>
                    <a:gd name="connsiteY8" fmla="*/ 1219461 h 1222986"/>
                    <a:gd name="connsiteX9" fmla="*/ 384805 w 1040842"/>
                    <a:gd name="connsiteY9" fmla="*/ 1194061 h 1222986"/>
                    <a:gd name="connsiteX10" fmla="*/ 24840 w 1040842"/>
                    <a:gd name="connsiteY10" fmla="*/ 1181361 h 1222986"/>
                    <a:gd name="connsiteX11" fmla="*/ 14521 w 1040842"/>
                    <a:gd name="connsiteY11" fmla="*/ 714636 h 1222986"/>
                    <a:gd name="connsiteX0" fmla="*/ 14521 w 1040843"/>
                    <a:gd name="connsiteY0" fmla="*/ 714636 h 1222986"/>
                    <a:gd name="connsiteX1" fmla="*/ 81990 w 1040843"/>
                    <a:gd name="connsiteY1" fmla="*/ 133612 h 1222986"/>
                    <a:gd name="connsiteX2" fmla="*/ 353055 w 1040843"/>
                    <a:gd name="connsiteY2" fmla="*/ 261 h 1222986"/>
                    <a:gd name="connsiteX3" fmla="*/ 659840 w 1040843"/>
                    <a:gd name="connsiteY3" fmla="*/ 146312 h 1222986"/>
                    <a:gd name="connsiteX4" fmla="*/ 736040 w 1040843"/>
                    <a:gd name="connsiteY4" fmla="*/ 457462 h 1222986"/>
                    <a:gd name="connsiteX5" fmla="*/ 875740 w 1040843"/>
                    <a:gd name="connsiteY5" fmla="*/ 305062 h 1222986"/>
                    <a:gd name="connsiteX6" fmla="*/ 1040839 w 1040843"/>
                    <a:gd name="connsiteY6" fmla="*/ 384436 h 1222986"/>
                    <a:gd name="connsiteX7" fmla="*/ 786840 w 1040843"/>
                    <a:gd name="connsiteY7" fmla="*/ 908311 h 1222986"/>
                    <a:gd name="connsiteX8" fmla="*/ 761440 w 1040843"/>
                    <a:gd name="connsiteY8" fmla="*/ 1219461 h 1222986"/>
                    <a:gd name="connsiteX9" fmla="*/ 384805 w 1040843"/>
                    <a:gd name="connsiteY9" fmla="*/ 1194061 h 1222986"/>
                    <a:gd name="connsiteX10" fmla="*/ 24840 w 1040843"/>
                    <a:gd name="connsiteY10" fmla="*/ 1181361 h 1222986"/>
                    <a:gd name="connsiteX11" fmla="*/ 14521 w 1040843"/>
                    <a:gd name="connsiteY11" fmla="*/ 714636 h 1222986"/>
                    <a:gd name="connsiteX0" fmla="*/ 16497 w 1042819"/>
                    <a:gd name="connsiteY0" fmla="*/ 714636 h 1222986"/>
                    <a:gd name="connsiteX1" fmla="*/ 83966 w 1042819"/>
                    <a:gd name="connsiteY1" fmla="*/ 133612 h 1222986"/>
                    <a:gd name="connsiteX2" fmla="*/ 355031 w 1042819"/>
                    <a:gd name="connsiteY2" fmla="*/ 261 h 1222986"/>
                    <a:gd name="connsiteX3" fmla="*/ 661816 w 1042819"/>
                    <a:gd name="connsiteY3" fmla="*/ 146312 h 1222986"/>
                    <a:gd name="connsiteX4" fmla="*/ 738016 w 1042819"/>
                    <a:gd name="connsiteY4" fmla="*/ 457462 h 1222986"/>
                    <a:gd name="connsiteX5" fmla="*/ 877716 w 1042819"/>
                    <a:gd name="connsiteY5" fmla="*/ 305062 h 1222986"/>
                    <a:gd name="connsiteX6" fmla="*/ 1042815 w 1042819"/>
                    <a:gd name="connsiteY6" fmla="*/ 384436 h 1222986"/>
                    <a:gd name="connsiteX7" fmla="*/ 788816 w 1042819"/>
                    <a:gd name="connsiteY7" fmla="*/ 908311 h 1222986"/>
                    <a:gd name="connsiteX8" fmla="*/ 763416 w 1042819"/>
                    <a:gd name="connsiteY8" fmla="*/ 1219461 h 1222986"/>
                    <a:gd name="connsiteX9" fmla="*/ 386781 w 1042819"/>
                    <a:gd name="connsiteY9" fmla="*/ 1194061 h 1222986"/>
                    <a:gd name="connsiteX10" fmla="*/ 7766 w 1042819"/>
                    <a:gd name="connsiteY10" fmla="*/ 1181361 h 1222986"/>
                    <a:gd name="connsiteX11" fmla="*/ 16497 w 1042819"/>
                    <a:gd name="connsiteY11" fmla="*/ 714636 h 1222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2819" h="1222986">
                      <a:moveTo>
                        <a:pt x="16497" y="714636"/>
                      </a:moveTo>
                      <a:cubicBezTo>
                        <a:pt x="29197" y="540011"/>
                        <a:pt x="-53948" y="235741"/>
                        <a:pt x="83966" y="133612"/>
                      </a:cubicBezTo>
                      <a:cubicBezTo>
                        <a:pt x="171080" y="6083"/>
                        <a:pt x="258723" y="-1856"/>
                        <a:pt x="355031" y="261"/>
                      </a:cubicBezTo>
                      <a:cubicBezTo>
                        <a:pt x="451339" y="2378"/>
                        <a:pt x="610685" y="44712"/>
                        <a:pt x="661816" y="146312"/>
                      </a:cubicBezTo>
                      <a:cubicBezTo>
                        <a:pt x="776447" y="222512"/>
                        <a:pt x="686158" y="437354"/>
                        <a:pt x="738016" y="457462"/>
                      </a:cubicBezTo>
                      <a:cubicBezTo>
                        <a:pt x="789874" y="477570"/>
                        <a:pt x="804691" y="336283"/>
                        <a:pt x="877716" y="305062"/>
                      </a:cubicBezTo>
                      <a:cubicBezTo>
                        <a:pt x="957091" y="261141"/>
                        <a:pt x="999423" y="309295"/>
                        <a:pt x="1042815" y="384436"/>
                      </a:cubicBezTo>
                      <a:cubicBezTo>
                        <a:pt x="1043873" y="493444"/>
                        <a:pt x="835382" y="769140"/>
                        <a:pt x="788816" y="908311"/>
                      </a:cubicBezTo>
                      <a:cubicBezTo>
                        <a:pt x="742250" y="1047482"/>
                        <a:pt x="846297" y="1180303"/>
                        <a:pt x="763416" y="1219461"/>
                      </a:cubicBezTo>
                      <a:cubicBezTo>
                        <a:pt x="630794" y="1233748"/>
                        <a:pt x="512723" y="1200411"/>
                        <a:pt x="386781" y="1194061"/>
                      </a:cubicBezTo>
                      <a:cubicBezTo>
                        <a:pt x="260839" y="1187711"/>
                        <a:pt x="112872" y="1201999"/>
                        <a:pt x="7766" y="1181361"/>
                      </a:cubicBezTo>
                      <a:cubicBezTo>
                        <a:pt x="-8440" y="1059123"/>
                        <a:pt x="3797" y="889261"/>
                        <a:pt x="16497" y="714636"/>
                      </a:cubicBezTo>
                      <a:close/>
                    </a:path>
                  </a:pathLst>
                </a:custGeom>
                <a:pattFill prst="zigZag">
                  <a:fgClr>
                    <a:srgbClr val="E7E6E6">
                      <a:lumMod val="25000"/>
                    </a:srgbClr>
                  </a:fgClr>
                  <a:bgClr>
                    <a:srgbClr val="E7E6E6">
                      <a:lumMod val="90000"/>
                    </a:srgbClr>
                  </a:bgClr>
                </a:pattFill>
                <a:ln w="12700" cap="flat" cmpd="sng" algn="ctr">
                  <a:solidFill>
                    <a:srgbClr val="9F9E9F"/>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grpSp>
      <p:grpSp>
        <p:nvGrpSpPr>
          <p:cNvPr id="46" name="Group 45">
            <a:extLst>
              <a:ext uri="{FF2B5EF4-FFF2-40B4-BE49-F238E27FC236}">
                <a16:creationId xmlns:a16="http://schemas.microsoft.com/office/drawing/2014/main" id="{A9F9300D-E7BF-A6F9-5587-61AA2956E415}"/>
              </a:ext>
            </a:extLst>
          </p:cNvPr>
          <p:cNvGrpSpPr/>
          <p:nvPr/>
        </p:nvGrpSpPr>
        <p:grpSpPr>
          <a:xfrm>
            <a:off x="7507146" y="1902103"/>
            <a:ext cx="1408254" cy="4329088"/>
            <a:chOff x="-1160575" y="2703304"/>
            <a:chExt cx="1115390" cy="3410267"/>
          </a:xfrm>
        </p:grpSpPr>
        <p:grpSp>
          <p:nvGrpSpPr>
            <p:cNvPr id="47" name="Group 46">
              <a:extLst>
                <a:ext uri="{FF2B5EF4-FFF2-40B4-BE49-F238E27FC236}">
                  <a16:creationId xmlns:a16="http://schemas.microsoft.com/office/drawing/2014/main" id="{2561EDE1-6316-F74F-7FBE-402233255E50}"/>
                </a:ext>
              </a:extLst>
            </p:cNvPr>
            <p:cNvGrpSpPr/>
            <p:nvPr/>
          </p:nvGrpSpPr>
          <p:grpSpPr>
            <a:xfrm>
              <a:off x="-1160575" y="2703304"/>
              <a:ext cx="1115390" cy="3410267"/>
              <a:chOff x="1372610" y="2740439"/>
              <a:chExt cx="776555" cy="2374289"/>
            </a:xfrm>
          </p:grpSpPr>
          <p:grpSp>
            <p:nvGrpSpPr>
              <p:cNvPr id="650" name="Group 649">
                <a:extLst>
                  <a:ext uri="{FF2B5EF4-FFF2-40B4-BE49-F238E27FC236}">
                    <a16:creationId xmlns:a16="http://schemas.microsoft.com/office/drawing/2014/main" id="{445F7707-91D4-DC67-B263-3026551FA758}"/>
                  </a:ext>
                </a:extLst>
              </p:cNvPr>
              <p:cNvGrpSpPr/>
              <p:nvPr/>
            </p:nvGrpSpPr>
            <p:grpSpPr>
              <a:xfrm>
                <a:off x="1812215" y="4903459"/>
                <a:ext cx="189762" cy="211269"/>
                <a:chOff x="3312043" y="4084938"/>
                <a:chExt cx="189762" cy="211269"/>
              </a:xfrm>
            </p:grpSpPr>
            <p:sp>
              <p:nvSpPr>
                <p:cNvPr id="677" name="Chord 676">
                  <a:extLst>
                    <a:ext uri="{FF2B5EF4-FFF2-40B4-BE49-F238E27FC236}">
                      <a16:creationId xmlns:a16="http://schemas.microsoft.com/office/drawing/2014/main" id="{19EF1DCB-0360-7219-B58A-A12B8CDFC30C}"/>
                    </a:ext>
                  </a:extLst>
                </p:cNvPr>
                <p:cNvSpPr/>
                <p:nvPr/>
              </p:nvSpPr>
              <p:spPr>
                <a:xfrm rot="17516835">
                  <a:off x="3301289" y="4095692"/>
                  <a:ext cx="211269" cy="189762"/>
                </a:xfrm>
                <a:prstGeom prst="chord">
                  <a:avLst/>
                </a:prstGeom>
                <a:solidFill>
                  <a:sysClr val="window" lastClr="FFFFFF"/>
                </a:solidFill>
                <a:ln w="3175" cap="flat" cmpd="sng" algn="ctr">
                  <a:solidFill>
                    <a:sysClr val="windowText" lastClr="000000"/>
                  </a:solid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678" name="Chord 677">
                  <a:extLst>
                    <a:ext uri="{FF2B5EF4-FFF2-40B4-BE49-F238E27FC236}">
                      <a16:creationId xmlns:a16="http://schemas.microsoft.com/office/drawing/2014/main" id="{012CDE8E-CB2E-E716-2ECA-98F6523F5CC5}"/>
                    </a:ext>
                  </a:extLst>
                </p:cNvPr>
                <p:cNvSpPr/>
                <p:nvPr/>
              </p:nvSpPr>
              <p:spPr>
                <a:xfrm rot="17516835">
                  <a:off x="3322124" y="4115676"/>
                  <a:ext cx="172341" cy="154797"/>
                </a:xfrm>
                <a:prstGeom prst="chord">
                  <a:avLst/>
                </a:prstGeom>
                <a:solidFill>
                  <a:srgbClr val="4472C4"/>
                </a:solidFill>
                <a:ln w="12700" cap="flat" cmpd="sng" algn="ctr">
                  <a:solidFill>
                    <a:srgbClr val="4472C4">
                      <a:shade val="50000"/>
                    </a:srgbClr>
                  </a:solid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grpSp>
          <p:grpSp>
            <p:nvGrpSpPr>
              <p:cNvPr id="651" name="Group 650">
                <a:extLst>
                  <a:ext uri="{FF2B5EF4-FFF2-40B4-BE49-F238E27FC236}">
                    <a16:creationId xmlns:a16="http://schemas.microsoft.com/office/drawing/2014/main" id="{87A730EC-D958-0D9C-8104-B05F680F6448}"/>
                  </a:ext>
                </a:extLst>
              </p:cNvPr>
              <p:cNvGrpSpPr/>
              <p:nvPr/>
            </p:nvGrpSpPr>
            <p:grpSpPr>
              <a:xfrm>
                <a:off x="1517109" y="4897738"/>
                <a:ext cx="189762" cy="211269"/>
                <a:chOff x="3312043" y="4084938"/>
                <a:chExt cx="189762" cy="211269"/>
              </a:xfrm>
            </p:grpSpPr>
            <p:sp>
              <p:nvSpPr>
                <p:cNvPr id="675" name="Chord 674">
                  <a:extLst>
                    <a:ext uri="{FF2B5EF4-FFF2-40B4-BE49-F238E27FC236}">
                      <a16:creationId xmlns:a16="http://schemas.microsoft.com/office/drawing/2014/main" id="{D82A27E3-94C8-25A7-4487-DFBE7D699F5D}"/>
                    </a:ext>
                  </a:extLst>
                </p:cNvPr>
                <p:cNvSpPr/>
                <p:nvPr/>
              </p:nvSpPr>
              <p:spPr>
                <a:xfrm rot="17516835">
                  <a:off x="3301289" y="4095692"/>
                  <a:ext cx="211269" cy="189762"/>
                </a:xfrm>
                <a:prstGeom prst="chord">
                  <a:avLst/>
                </a:prstGeom>
                <a:solidFill>
                  <a:sysClr val="window" lastClr="FFFFFF"/>
                </a:solidFill>
                <a:ln w="3175" cap="flat" cmpd="sng" algn="ctr">
                  <a:solidFill>
                    <a:sysClr val="windowText" lastClr="000000"/>
                  </a:solid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676" name="Chord 675">
                  <a:extLst>
                    <a:ext uri="{FF2B5EF4-FFF2-40B4-BE49-F238E27FC236}">
                      <a16:creationId xmlns:a16="http://schemas.microsoft.com/office/drawing/2014/main" id="{B00296F4-DB0F-A770-9681-7FD214F32942}"/>
                    </a:ext>
                  </a:extLst>
                </p:cNvPr>
                <p:cNvSpPr/>
                <p:nvPr/>
              </p:nvSpPr>
              <p:spPr>
                <a:xfrm rot="17516835">
                  <a:off x="3322124" y="4115676"/>
                  <a:ext cx="172341" cy="154797"/>
                </a:xfrm>
                <a:prstGeom prst="chord">
                  <a:avLst/>
                </a:prstGeom>
                <a:solidFill>
                  <a:srgbClr val="4472C4"/>
                </a:solidFill>
                <a:ln w="12700" cap="flat" cmpd="sng" algn="ctr">
                  <a:solidFill>
                    <a:srgbClr val="4472C4">
                      <a:shade val="50000"/>
                    </a:srgbClr>
                  </a:solid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grpSp>
          <p:sp>
            <p:nvSpPr>
              <p:cNvPr id="652" name="Rectangle: Single Corner Snipped 651">
                <a:extLst>
                  <a:ext uri="{FF2B5EF4-FFF2-40B4-BE49-F238E27FC236}">
                    <a16:creationId xmlns:a16="http://schemas.microsoft.com/office/drawing/2014/main" id="{0DC9CF10-BFF9-03B1-D152-D0D221817F37}"/>
                  </a:ext>
                </a:extLst>
              </p:cNvPr>
              <p:cNvSpPr/>
              <p:nvPr/>
            </p:nvSpPr>
            <p:spPr>
              <a:xfrm flipH="1">
                <a:off x="1504250" y="3702511"/>
                <a:ext cx="484764" cy="643635"/>
              </a:xfrm>
              <a:prstGeom prst="snip1Rect">
                <a:avLst/>
              </a:prstGeom>
              <a:solidFill>
                <a:srgbClr val="EA0000"/>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653" name="Oval 652">
                <a:extLst>
                  <a:ext uri="{FF2B5EF4-FFF2-40B4-BE49-F238E27FC236}">
                    <a16:creationId xmlns:a16="http://schemas.microsoft.com/office/drawing/2014/main" id="{ABDF9400-25A4-C499-8CB3-531408FE3D20}"/>
                  </a:ext>
                </a:extLst>
              </p:cNvPr>
              <p:cNvSpPr/>
              <p:nvPr/>
            </p:nvSpPr>
            <p:spPr>
              <a:xfrm>
                <a:off x="1382201" y="3184590"/>
                <a:ext cx="106014" cy="214726"/>
              </a:xfrm>
              <a:prstGeom prst="ellipse">
                <a:avLst/>
              </a:prstGeom>
              <a:solidFill>
                <a:srgbClr val="EACC82"/>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dirty="0">
                  <a:solidFill>
                    <a:prstClr val="white"/>
                  </a:solidFill>
                  <a:latin typeface="Calibri" panose="020F0502020204030204"/>
                </a:endParaRPr>
              </a:p>
            </p:txBody>
          </p:sp>
          <p:sp>
            <p:nvSpPr>
              <p:cNvPr id="654" name="Oval 653">
                <a:extLst>
                  <a:ext uri="{FF2B5EF4-FFF2-40B4-BE49-F238E27FC236}">
                    <a16:creationId xmlns:a16="http://schemas.microsoft.com/office/drawing/2014/main" id="{B3977BD9-8DE5-3FEF-01A1-F069FA22B9F3}"/>
                  </a:ext>
                </a:extLst>
              </p:cNvPr>
              <p:cNvSpPr/>
              <p:nvPr/>
            </p:nvSpPr>
            <p:spPr>
              <a:xfrm>
                <a:off x="2043151" y="3177964"/>
                <a:ext cx="106014" cy="214726"/>
              </a:xfrm>
              <a:prstGeom prst="ellipse">
                <a:avLst/>
              </a:prstGeom>
              <a:solidFill>
                <a:srgbClr val="EACC82"/>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655" name="Flowchart: Off-page Connector 654">
                <a:extLst>
                  <a:ext uri="{FF2B5EF4-FFF2-40B4-BE49-F238E27FC236}">
                    <a16:creationId xmlns:a16="http://schemas.microsoft.com/office/drawing/2014/main" id="{1CBC3642-20A5-2C9B-3392-4C231432DC27}"/>
                  </a:ext>
                </a:extLst>
              </p:cNvPr>
              <p:cNvSpPr/>
              <p:nvPr/>
            </p:nvSpPr>
            <p:spPr>
              <a:xfrm>
                <a:off x="1672088" y="3551094"/>
                <a:ext cx="190502" cy="228600"/>
              </a:xfrm>
              <a:prstGeom prst="flowChartOffpageConnector">
                <a:avLst/>
              </a:prstGeom>
              <a:solidFill>
                <a:srgbClr val="EACC82"/>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656" name="Oval 655">
                <a:extLst>
                  <a:ext uri="{FF2B5EF4-FFF2-40B4-BE49-F238E27FC236}">
                    <a16:creationId xmlns:a16="http://schemas.microsoft.com/office/drawing/2014/main" id="{4D67E34B-E382-23EC-859D-3C2ED207D817}"/>
                  </a:ext>
                </a:extLst>
              </p:cNvPr>
              <p:cNvSpPr/>
              <p:nvPr/>
            </p:nvSpPr>
            <p:spPr>
              <a:xfrm>
                <a:off x="1428582" y="2865294"/>
                <a:ext cx="662608" cy="762000"/>
              </a:xfrm>
              <a:prstGeom prst="ellipse">
                <a:avLst/>
              </a:prstGeom>
              <a:solidFill>
                <a:srgbClr val="EED69D"/>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657" name="Flowchart: Terminator 656">
                <a:extLst>
                  <a:ext uri="{FF2B5EF4-FFF2-40B4-BE49-F238E27FC236}">
                    <a16:creationId xmlns:a16="http://schemas.microsoft.com/office/drawing/2014/main" id="{7C55A18D-757E-114E-3BE1-3AE5F261744D}"/>
                  </a:ext>
                </a:extLst>
              </p:cNvPr>
              <p:cNvSpPr/>
              <p:nvPr/>
            </p:nvSpPr>
            <p:spPr>
              <a:xfrm>
                <a:off x="1372610" y="3931350"/>
                <a:ext cx="129447" cy="372629"/>
              </a:xfrm>
              <a:prstGeom prst="flowChartTerminator">
                <a:avLst/>
              </a:prstGeom>
              <a:solidFill>
                <a:srgbClr val="EACC82"/>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658" name="Flowchart: Terminator 657">
                <a:extLst>
                  <a:ext uri="{FF2B5EF4-FFF2-40B4-BE49-F238E27FC236}">
                    <a16:creationId xmlns:a16="http://schemas.microsoft.com/office/drawing/2014/main" id="{7C53B486-EFAD-C851-8737-9477D6754CB9}"/>
                  </a:ext>
                </a:extLst>
              </p:cNvPr>
              <p:cNvSpPr/>
              <p:nvPr/>
            </p:nvSpPr>
            <p:spPr>
              <a:xfrm rot="21089715">
                <a:off x="1989711" y="3926484"/>
                <a:ext cx="106880" cy="371635"/>
              </a:xfrm>
              <a:prstGeom prst="flowChartTerminator">
                <a:avLst/>
              </a:prstGeom>
              <a:solidFill>
                <a:srgbClr val="EACC82"/>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659" name="Flowchart: Delay 658">
                <a:extLst>
                  <a:ext uri="{FF2B5EF4-FFF2-40B4-BE49-F238E27FC236}">
                    <a16:creationId xmlns:a16="http://schemas.microsoft.com/office/drawing/2014/main" id="{AF7E4619-4423-7911-48FB-A3D64A52A1B9}"/>
                  </a:ext>
                </a:extLst>
              </p:cNvPr>
              <p:cNvSpPr/>
              <p:nvPr/>
            </p:nvSpPr>
            <p:spPr>
              <a:xfrm rot="1119198" flipH="1">
                <a:off x="1388803" y="3683875"/>
                <a:ext cx="183873" cy="344160"/>
              </a:xfrm>
              <a:prstGeom prst="flowChartDelay">
                <a:avLst/>
              </a:prstGeom>
              <a:solidFill>
                <a:srgbClr val="EA0000"/>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660" name="Moon 659">
                <a:extLst>
                  <a:ext uri="{FF2B5EF4-FFF2-40B4-BE49-F238E27FC236}">
                    <a16:creationId xmlns:a16="http://schemas.microsoft.com/office/drawing/2014/main" id="{EB22C6C4-A491-C06C-F30A-1A04C304C0EE}"/>
                  </a:ext>
                </a:extLst>
              </p:cNvPr>
              <p:cNvSpPr/>
              <p:nvPr/>
            </p:nvSpPr>
            <p:spPr>
              <a:xfrm rot="5400000">
                <a:off x="1536566" y="2623426"/>
                <a:ext cx="446639" cy="680666"/>
              </a:xfrm>
              <a:prstGeom prst="moon">
                <a:avLst>
                  <a:gd name="adj" fmla="val 65258"/>
                </a:avLst>
              </a:prstGeom>
              <a:pattFill prst="openDmnd">
                <a:fgClr>
                  <a:sysClr val="windowText" lastClr="000000"/>
                </a:fgClr>
                <a:bgClr>
                  <a:sysClr val="window" lastClr="FFFFFF"/>
                </a:bgClr>
              </a:pattFill>
              <a:ln w="3175" cap="flat" cmpd="sng" algn="ctr">
                <a:solidFill>
                  <a:sysClr val="windowText" lastClr="000000"/>
                </a:solid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661" name="Moon 660">
                <a:extLst>
                  <a:ext uri="{FF2B5EF4-FFF2-40B4-BE49-F238E27FC236}">
                    <a16:creationId xmlns:a16="http://schemas.microsoft.com/office/drawing/2014/main" id="{07FF0C79-F3EB-EB17-ACDF-70DD04DABD1A}"/>
                  </a:ext>
                </a:extLst>
              </p:cNvPr>
              <p:cNvSpPr/>
              <p:nvPr/>
            </p:nvSpPr>
            <p:spPr>
              <a:xfrm rot="5400000">
                <a:off x="1600035" y="2693841"/>
                <a:ext cx="321155" cy="664062"/>
              </a:xfrm>
              <a:prstGeom prst="moon">
                <a:avLst>
                  <a:gd name="adj" fmla="val 52142"/>
                </a:avLst>
              </a:prstGeom>
              <a:pattFill prst="dotDmnd">
                <a:fgClr>
                  <a:sysClr val="windowText" lastClr="000000"/>
                </a:fgClr>
                <a:bgClr>
                  <a:srgbClr val="C28446"/>
                </a:bgClr>
              </a:pattFill>
              <a:ln w="3175"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662" name="Oval 661">
                <a:extLst>
                  <a:ext uri="{FF2B5EF4-FFF2-40B4-BE49-F238E27FC236}">
                    <a16:creationId xmlns:a16="http://schemas.microsoft.com/office/drawing/2014/main" id="{3B73FD42-18FA-A1A1-F092-971ABBFCBE35}"/>
                  </a:ext>
                </a:extLst>
              </p:cNvPr>
              <p:cNvSpPr/>
              <p:nvPr/>
            </p:nvSpPr>
            <p:spPr>
              <a:xfrm>
                <a:off x="1634055" y="2783031"/>
                <a:ext cx="262966" cy="102267"/>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dirty="0">
                  <a:solidFill>
                    <a:prstClr val="white"/>
                  </a:solidFill>
                  <a:latin typeface="Calibri" panose="020F0502020204030204"/>
                </a:endParaRPr>
              </a:p>
            </p:txBody>
          </p:sp>
          <p:sp>
            <p:nvSpPr>
              <p:cNvPr id="663" name="Flowchart: Delay 662">
                <a:extLst>
                  <a:ext uri="{FF2B5EF4-FFF2-40B4-BE49-F238E27FC236}">
                    <a16:creationId xmlns:a16="http://schemas.microsoft.com/office/drawing/2014/main" id="{DF1E64E6-E475-8960-F2E5-5C3928D9B5B6}"/>
                  </a:ext>
                </a:extLst>
              </p:cNvPr>
              <p:cNvSpPr/>
              <p:nvPr/>
            </p:nvSpPr>
            <p:spPr>
              <a:xfrm rot="20480802">
                <a:off x="1914583" y="3676255"/>
                <a:ext cx="183873" cy="344160"/>
              </a:xfrm>
              <a:prstGeom prst="flowChartDelay">
                <a:avLst/>
              </a:prstGeom>
              <a:solidFill>
                <a:srgbClr val="EA0000"/>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664" name="Right Triangle 663">
                <a:extLst>
                  <a:ext uri="{FF2B5EF4-FFF2-40B4-BE49-F238E27FC236}">
                    <a16:creationId xmlns:a16="http://schemas.microsoft.com/office/drawing/2014/main" id="{C1B8B606-C69C-201D-1207-8F42C567807B}"/>
                  </a:ext>
                </a:extLst>
              </p:cNvPr>
              <p:cNvSpPr/>
              <p:nvPr/>
            </p:nvSpPr>
            <p:spPr>
              <a:xfrm rot="8699319">
                <a:off x="1578912" y="3681456"/>
                <a:ext cx="142284" cy="152852"/>
              </a:xfrm>
              <a:prstGeom prst="rtTriangle">
                <a:avLst/>
              </a:prstGeom>
              <a:solidFill>
                <a:srgbClr val="EA0000"/>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665" name="Right Triangle 664">
                <a:extLst>
                  <a:ext uri="{FF2B5EF4-FFF2-40B4-BE49-F238E27FC236}">
                    <a16:creationId xmlns:a16="http://schemas.microsoft.com/office/drawing/2014/main" id="{3DE53660-BE77-8BF2-36ED-C6F138DAACBD}"/>
                  </a:ext>
                </a:extLst>
              </p:cNvPr>
              <p:cNvSpPr/>
              <p:nvPr/>
            </p:nvSpPr>
            <p:spPr>
              <a:xfrm rot="12900681" flipH="1">
                <a:off x="1817947" y="3681456"/>
                <a:ext cx="142284" cy="152852"/>
              </a:xfrm>
              <a:prstGeom prst="rtTriangle">
                <a:avLst/>
              </a:prstGeom>
              <a:solidFill>
                <a:srgbClr val="EA0000"/>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dirty="0">
                  <a:solidFill>
                    <a:prstClr val="white"/>
                  </a:solidFill>
                  <a:latin typeface="Calibri" panose="020F0502020204030204"/>
                </a:endParaRPr>
              </a:p>
            </p:txBody>
          </p:sp>
          <p:sp>
            <p:nvSpPr>
              <p:cNvPr id="666" name="Flowchart: Manual Operation 26">
                <a:extLst>
                  <a:ext uri="{FF2B5EF4-FFF2-40B4-BE49-F238E27FC236}">
                    <a16:creationId xmlns:a16="http://schemas.microsoft.com/office/drawing/2014/main" id="{73A5330A-23E6-0EC6-BBDD-2A09744BB651}"/>
                  </a:ext>
                </a:extLst>
              </p:cNvPr>
              <p:cNvSpPr/>
              <p:nvPr/>
            </p:nvSpPr>
            <p:spPr>
              <a:xfrm rot="230863" flipV="1">
                <a:off x="1514054" y="4341435"/>
                <a:ext cx="238117" cy="65555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ysClr val="windowText" lastClr="000000"/>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667" name="Flowchart: Manual Operation 26">
                <a:extLst>
                  <a:ext uri="{FF2B5EF4-FFF2-40B4-BE49-F238E27FC236}">
                    <a16:creationId xmlns:a16="http://schemas.microsoft.com/office/drawing/2014/main" id="{19B533F3-BC45-E705-5576-EEB2C97B8671}"/>
                  </a:ext>
                </a:extLst>
              </p:cNvPr>
              <p:cNvSpPr/>
              <p:nvPr/>
            </p:nvSpPr>
            <p:spPr>
              <a:xfrm rot="21326916" flipV="1">
                <a:off x="1759885" y="4338525"/>
                <a:ext cx="238117" cy="65555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ysClr val="windowText" lastClr="000000"/>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668" name="Flowchart: Terminator 667">
                <a:extLst>
                  <a:ext uri="{FF2B5EF4-FFF2-40B4-BE49-F238E27FC236}">
                    <a16:creationId xmlns:a16="http://schemas.microsoft.com/office/drawing/2014/main" id="{081ED9CA-E034-8836-55C9-B9C52A6A96DC}"/>
                  </a:ext>
                </a:extLst>
              </p:cNvPr>
              <p:cNvSpPr/>
              <p:nvPr/>
            </p:nvSpPr>
            <p:spPr>
              <a:xfrm rot="2262586">
                <a:off x="1982451" y="4250787"/>
                <a:ext cx="81137" cy="190719"/>
              </a:xfrm>
              <a:prstGeom prst="flowChartTerminator">
                <a:avLst/>
              </a:prstGeom>
              <a:solidFill>
                <a:srgbClr val="EACC82"/>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669" name="Flowchart: Terminator 668">
                <a:extLst>
                  <a:ext uri="{FF2B5EF4-FFF2-40B4-BE49-F238E27FC236}">
                    <a16:creationId xmlns:a16="http://schemas.microsoft.com/office/drawing/2014/main" id="{362BABE2-40B4-97E1-FB2E-B3155251EE08}"/>
                  </a:ext>
                </a:extLst>
              </p:cNvPr>
              <p:cNvSpPr/>
              <p:nvPr/>
            </p:nvSpPr>
            <p:spPr>
              <a:xfrm rot="19337414" flipH="1">
                <a:off x="1444968" y="4247947"/>
                <a:ext cx="81137" cy="217929"/>
              </a:xfrm>
              <a:prstGeom prst="flowChartTerminator">
                <a:avLst/>
              </a:prstGeom>
              <a:solidFill>
                <a:srgbClr val="EACC82"/>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670" name="Flowchart: Connector 669">
                <a:extLst>
                  <a:ext uri="{FF2B5EF4-FFF2-40B4-BE49-F238E27FC236}">
                    <a16:creationId xmlns:a16="http://schemas.microsoft.com/office/drawing/2014/main" id="{8C2A52C2-10E0-F941-CFFE-8DC7BF8F015B}"/>
                  </a:ext>
                </a:extLst>
              </p:cNvPr>
              <p:cNvSpPr/>
              <p:nvPr/>
            </p:nvSpPr>
            <p:spPr>
              <a:xfrm>
                <a:off x="1737752" y="3813418"/>
                <a:ext cx="45719" cy="45719"/>
              </a:xfrm>
              <a:prstGeom prst="flowChartConnector">
                <a:avLst/>
              </a:prstGeom>
              <a:solidFill>
                <a:sysClr val="windowText" lastClr="000000"/>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671" name="Flowchart: Connector 670">
                <a:extLst>
                  <a:ext uri="{FF2B5EF4-FFF2-40B4-BE49-F238E27FC236}">
                    <a16:creationId xmlns:a16="http://schemas.microsoft.com/office/drawing/2014/main" id="{5035C29D-B810-9AC3-1379-F064DE092E2C}"/>
                  </a:ext>
                </a:extLst>
              </p:cNvPr>
              <p:cNvSpPr/>
              <p:nvPr/>
            </p:nvSpPr>
            <p:spPr>
              <a:xfrm>
                <a:off x="1737752" y="3879642"/>
                <a:ext cx="45719" cy="45719"/>
              </a:xfrm>
              <a:prstGeom prst="flowChartConnector">
                <a:avLst/>
              </a:prstGeom>
              <a:solidFill>
                <a:sysClr val="windowText" lastClr="000000"/>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grpSp>
            <p:nvGrpSpPr>
              <p:cNvPr id="672" name="Group 671">
                <a:extLst>
                  <a:ext uri="{FF2B5EF4-FFF2-40B4-BE49-F238E27FC236}">
                    <a16:creationId xmlns:a16="http://schemas.microsoft.com/office/drawing/2014/main" id="{94FC06F7-1E59-5C8B-EFBD-2E896E45B2D7}"/>
                  </a:ext>
                </a:extLst>
              </p:cNvPr>
              <p:cNvGrpSpPr/>
              <p:nvPr/>
            </p:nvGrpSpPr>
            <p:grpSpPr>
              <a:xfrm>
                <a:off x="1824601" y="3766615"/>
                <a:ext cx="186550" cy="273856"/>
                <a:chOff x="859632" y="2338402"/>
                <a:chExt cx="571500" cy="788345"/>
              </a:xfrm>
            </p:grpSpPr>
            <p:sp>
              <p:nvSpPr>
                <p:cNvPr id="673" name="Rectangle 672">
                  <a:extLst>
                    <a:ext uri="{FF2B5EF4-FFF2-40B4-BE49-F238E27FC236}">
                      <a16:creationId xmlns:a16="http://schemas.microsoft.com/office/drawing/2014/main" id="{3AF0DD68-BE0C-2A60-B33B-D7F4EAB85C56}"/>
                    </a:ext>
                  </a:extLst>
                </p:cNvPr>
                <p:cNvSpPr/>
                <p:nvPr/>
              </p:nvSpPr>
              <p:spPr>
                <a:xfrm>
                  <a:off x="977900" y="2707482"/>
                  <a:ext cx="342900" cy="85080"/>
                </a:xfrm>
                <a:prstGeom prst="rect">
                  <a:avLst/>
                </a:prstGeom>
                <a:solidFill>
                  <a:sysClr val="window" lastClr="FFFFFF"/>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pic>
              <p:nvPicPr>
                <p:cNvPr id="674" name="Picture 673">
                  <a:extLst>
                    <a:ext uri="{FF2B5EF4-FFF2-40B4-BE49-F238E27FC236}">
                      <a16:creationId xmlns:a16="http://schemas.microsoft.com/office/drawing/2014/main" id="{BF1AE517-586A-B569-1427-8EFBD59EA0EB}"/>
                    </a:ext>
                  </a:extLst>
                </p:cNvPr>
                <p:cNvPicPr>
                  <a:picLocks noChangeAspect="1"/>
                </p:cNvPicPr>
                <p:nvPr/>
              </p:nvPicPr>
              <p:blipFill>
                <a:blip r:embed="rId5" cstate="hqprint">
                  <a:extLst>
                    <a:ext uri="{28A0092B-C50C-407E-A947-70E740481C1C}">
                      <a14:useLocalDpi xmlns:a14="http://schemas.microsoft.com/office/drawing/2010/main" val="0"/>
                    </a:ext>
                  </a:extLst>
                </a:blip>
                <a:stretch>
                  <a:fillRect/>
                </a:stretch>
              </p:blipFill>
              <p:spPr>
                <a:xfrm>
                  <a:off x="859632" y="2338402"/>
                  <a:ext cx="571500" cy="788345"/>
                </a:xfrm>
                <a:prstGeom prst="rect">
                  <a:avLst/>
                </a:prstGeom>
              </p:spPr>
            </p:pic>
          </p:grpSp>
        </p:grpSp>
        <p:grpSp>
          <p:nvGrpSpPr>
            <p:cNvPr id="48" name="Group 47">
              <a:extLst>
                <a:ext uri="{FF2B5EF4-FFF2-40B4-BE49-F238E27FC236}">
                  <a16:creationId xmlns:a16="http://schemas.microsoft.com/office/drawing/2014/main" id="{AF305060-EC8A-918E-6ED2-F9E565BE3437}"/>
                </a:ext>
              </a:extLst>
            </p:cNvPr>
            <p:cNvGrpSpPr/>
            <p:nvPr/>
          </p:nvGrpSpPr>
          <p:grpSpPr>
            <a:xfrm rot="534989" flipH="1">
              <a:off x="-547610" y="3385856"/>
              <a:ext cx="270907" cy="174584"/>
              <a:chOff x="5136060" y="1710152"/>
              <a:chExt cx="538831" cy="347248"/>
            </a:xfrm>
          </p:grpSpPr>
          <p:sp>
            <p:nvSpPr>
              <p:cNvPr id="640" name="Oval 5">
                <a:extLst>
                  <a:ext uri="{FF2B5EF4-FFF2-40B4-BE49-F238E27FC236}">
                    <a16:creationId xmlns:a16="http://schemas.microsoft.com/office/drawing/2014/main" id="{7F76086E-C332-7AC2-D454-EBD8257CBB25}"/>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grpSp>
            <p:nvGrpSpPr>
              <p:cNvPr id="641" name="Group 640">
                <a:extLst>
                  <a:ext uri="{FF2B5EF4-FFF2-40B4-BE49-F238E27FC236}">
                    <a16:creationId xmlns:a16="http://schemas.microsoft.com/office/drawing/2014/main" id="{246CED2A-8EE5-0EE7-A511-1C9C94BC3E77}"/>
                  </a:ext>
                </a:extLst>
              </p:cNvPr>
              <p:cNvGrpSpPr/>
              <p:nvPr/>
            </p:nvGrpSpPr>
            <p:grpSpPr>
              <a:xfrm rot="20545732">
                <a:off x="5242936" y="1710152"/>
                <a:ext cx="85726" cy="45719"/>
                <a:chOff x="5293988" y="1700325"/>
                <a:chExt cx="85726" cy="42639"/>
              </a:xfrm>
            </p:grpSpPr>
            <p:cxnSp>
              <p:nvCxnSpPr>
                <p:cNvPr id="647" name="Straight Connector 646">
                  <a:extLst>
                    <a:ext uri="{FF2B5EF4-FFF2-40B4-BE49-F238E27FC236}">
                      <a16:creationId xmlns:a16="http://schemas.microsoft.com/office/drawing/2014/main" id="{FA32585E-FC49-E6FD-2EEB-2C5838E769F8}"/>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648" name="Straight Connector 647">
                  <a:extLst>
                    <a:ext uri="{FF2B5EF4-FFF2-40B4-BE49-F238E27FC236}">
                      <a16:creationId xmlns:a16="http://schemas.microsoft.com/office/drawing/2014/main" id="{8611F44C-6827-69C0-8DAF-54DBC1B253D0}"/>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649" name="Straight Connector 648">
                  <a:extLst>
                    <a:ext uri="{FF2B5EF4-FFF2-40B4-BE49-F238E27FC236}">
                      <a16:creationId xmlns:a16="http://schemas.microsoft.com/office/drawing/2014/main" id="{1D37D6F4-A204-3391-F8F2-70A43BEE1B4E}"/>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642" name="Oval 4">
                <a:extLst>
                  <a:ext uri="{FF2B5EF4-FFF2-40B4-BE49-F238E27FC236}">
                    <a16:creationId xmlns:a16="http://schemas.microsoft.com/office/drawing/2014/main" id="{2BFCF825-D144-4FCC-9CB9-FEE82A179718}"/>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643" name="Oval 642">
                <a:extLst>
                  <a:ext uri="{FF2B5EF4-FFF2-40B4-BE49-F238E27FC236}">
                    <a16:creationId xmlns:a16="http://schemas.microsoft.com/office/drawing/2014/main" id="{E7C033C4-EE94-54F2-CEC3-440DB210C96A}"/>
                  </a:ext>
                </a:extLst>
              </p:cNvPr>
              <p:cNvSpPr/>
              <p:nvPr/>
            </p:nvSpPr>
            <p:spPr>
              <a:xfrm>
                <a:off x="5275412" y="1778000"/>
                <a:ext cx="279400" cy="279400"/>
              </a:xfrm>
              <a:prstGeom prst="ellipse">
                <a:avLst/>
              </a:prstGeom>
              <a:solidFill>
                <a:srgbClr val="5B9BD5">
                  <a:lumMod val="60000"/>
                  <a:lumOff val="40000"/>
                </a:srgbClr>
              </a:solidFill>
              <a:ln w="12700" cap="flat" cmpd="sng" algn="ctr">
                <a:noFill/>
                <a:prstDash val="solid"/>
                <a:miter lim="800000"/>
              </a:ln>
              <a:effectLst/>
            </p:spPr>
            <p:txBody>
              <a:bodyPr rtlCol="0" anchor="ctr"/>
              <a:lstStyle/>
              <a:p>
                <a:pPr algn="ctr" defTabSz="457200">
                  <a:defRPr/>
                </a:pPr>
                <a:endParaRPr lang="en-US" sz="1530" kern="0" dirty="0">
                  <a:solidFill>
                    <a:prstClr val="white"/>
                  </a:solidFill>
                  <a:latin typeface="Calibri" panose="020F0502020204030204"/>
                </a:endParaRPr>
              </a:p>
            </p:txBody>
          </p:sp>
          <p:sp>
            <p:nvSpPr>
              <p:cNvPr id="644" name="Oval 643">
                <a:extLst>
                  <a:ext uri="{FF2B5EF4-FFF2-40B4-BE49-F238E27FC236}">
                    <a16:creationId xmlns:a16="http://schemas.microsoft.com/office/drawing/2014/main" id="{EEA24CC0-686C-EF07-F4CD-2895E33B25C0}"/>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defTabSz="457200">
                  <a:defRPr/>
                </a:pPr>
                <a:endParaRPr lang="en-US" sz="1530" kern="0" dirty="0">
                  <a:solidFill>
                    <a:prstClr val="white"/>
                  </a:solidFill>
                  <a:latin typeface="Calibri" panose="020F0502020204030204"/>
                </a:endParaRPr>
              </a:p>
            </p:txBody>
          </p:sp>
          <p:sp>
            <p:nvSpPr>
              <p:cNvPr id="645" name="Oval 644">
                <a:extLst>
                  <a:ext uri="{FF2B5EF4-FFF2-40B4-BE49-F238E27FC236}">
                    <a16:creationId xmlns:a16="http://schemas.microsoft.com/office/drawing/2014/main" id="{F4334358-1C88-4BF9-3F55-4A113D926711}"/>
                  </a:ext>
                </a:extLst>
              </p:cNvPr>
              <p:cNvSpPr/>
              <p:nvPr/>
            </p:nvSpPr>
            <p:spPr>
              <a:xfrm>
                <a:off x="5404868" y="1846412"/>
                <a:ext cx="127000" cy="127000"/>
              </a:xfrm>
              <a:prstGeom prst="ellipse">
                <a:avLst/>
              </a:prstGeom>
              <a:solidFill>
                <a:srgbClr val="44546A">
                  <a:lumMod val="20000"/>
                  <a:lumOff val="80000"/>
                </a:srgbClr>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646" name="Oval 645">
                <a:extLst>
                  <a:ext uri="{FF2B5EF4-FFF2-40B4-BE49-F238E27FC236}">
                    <a16:creationId xmlns:a16="http://schemas.microsoft.com/office/drawing/2014/main" id="{C14A2DC2-5F0B-D13A-D4AA-D3985EB9501D}"/>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grpSp>
        <p:grpSp>
          <p:nvGrpSpPr>
            <p:cNvPr id="49" name="Group 48">
              <a:extLst>
                <a:ext uri="{FF2B5EF4-FFF2-40B4-BE49-F238E27FC236}">
                  <a16:creationId xmlns:a16="http://schemas.microsoft.com/office/drawing/2014/main" id="{88C9EAF4-EB3F-455A-6935-0747A7C1BED9}"/>
                </a:ext>
              </a:extLst>
            </p:cNvPr>
            <p:cNvGrpSpPr/>
            <p:nvPr/>
          </p:nvGrpSpPr>
          <p:grpSpPr>
            <a:xfrm>
              <a:off x="-729434" y="3707408"/>
              <a:ext cx="271444" cy="192625"/>
              <a:chOff x="2751023" y="2876401"/>
              <a:chExt cx="306685" cy="217634"/>
            </a:xfrm>
          </p:grpSpPr>
          <p:sp>
            <p:nvSpPr>
              <p:cNvPr id="62" name="Chord 14349">
                <a:extLst>
                  <a:ext uri="{FF2B5EF4-FFF2-40B4-BE49-F238E27FC236}">
                    <a16:creationId xmlns:a16="http://schemas.microsoft.com/office/drawing/2014/main" id="{CCEBCE22-3B07-A546-4F4B-31A56EFC7BAF}"/>
                  </a:ext>
                </a:extLst>
              </p:cNvPr>
              <p:cNvSpPr/>
              <p:nvPr/>
            </p:nvSpPr>
            <p:spPr>
              <a:xfrm rot="19648850">
                <a:off x="2751398" y="2876401"/>
                <a:ext cx="306310" cy="217634"/>
              </a:xfrm>
              <a:custGeom>
                <a:avLst/>
                <a:gdLst>
                  <a:gd name="connsiteX0" fmla="*/ 278593 w 328789"/>
                  <a:gd name="connsiteY0" fmla="*/ 272954 h 317511"/>
                  <a:gd name="connsiteX1" fmla="*/ 87132 w 328789"/>
                  <a:gd name="connsiteY1" fmla="*/ 298886 h 317511"/>
                  <a:gd name="connsiteX2" fmla="*/ 4328 w 328789"/>
                  <a:gd name="connsiteY2" fmla="*/ 122563 h 317511"/>
                  <a:gd name="connsiteX3" fmla="*/ 278593 w 328789"/>
                  <a:gd name="connsiteY3" fmla="*/ 272954 h 317511"/>
                  <a:gd name="connsiteX0" fmla="*/ 296447 w 296447"/>
                  <a:gd name="connsiteY0" fmla="*/ 173784 h 218344"/>
                  <a:gd name="connsiteX1" fmla="*/ 104986 w 296447"/>
                  <a:gd name="connsiteY1" fmla="*/ 199716 h 218344"/>
                  <a:gd name="connsiteX2" fmla="*/ 3208 w 296447"/>
                  <a:gd name="connsiteY2" fmla="*/ 0 h 218344"/>
                  <a:gd name="connsiteX3" fmla="*/ 296447 w 296447"/>
                  <a:gd name="connsiteY3" fmla="*/ 173784 h 218344"/>
                  <a:gd name="connsiteX0" fmla="*/ 301190 w 301190"/>
                  <a:gd name="connsiteY0" fmla="*/ 179631 h 220442"/>
                  <a:gd name="connsiteX1" fmla="*/ 104986 w 301190"/>
                  <a:gd name="connsiteY1" fmla="*/ 199716 h 220442"/>
                  <a:gd name="connsiteX2" fmla="*/ 3208 w 301190"/>
                  <a:gd name="connsiteY2" fmla="*/ 0 h 220442"/>
                  <a:gd name="connsiteX3" fmla="*/ 301190 w 301190"/>
                  <a:gd name="connsiteY3" fmla="*/ 179631 h 220442"/>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Lst>
                <a:ahLst/>
                <a:cxnLst>
                  <a:cxn ang="0">
                    <a:pos x="connsiteX0" y="connsiteY0"/>
                  </a:cxn>
                  <a:cxn ang="0">
                    <a:pos x="connsiteX1" y="connsiteY1"/>
                  </a:cxn>
                  <a:cxn ang="0">
                    <a:pos x="connsiteX2" y="connsiteY2"/>
                  </a:cxn>
                  <a:cxn ang="0">
                    <a:pos x="connsiteX3" y="connsiteY3"/>
                  </a:cxn>
                </a:cxnLst>
                <a:rect l="l" t="t" r="r" b="b"/>
                <a:pathLst>
                  <a:path w="306310" h="217634">
                    <a:moveTo>
                      <a:pt x="306310" y="171599"/>
                    </a:moveTo>
                    <a:cubicBezTo>
                      <a:pt x="255054" y="219399"/>
                      <a:pt x="167882" y="232055"/>
                      <a:pt x="104986" y="199716"/>
                    </a:cubicBezTo>
                    <a:cubicBezTo>
                      <a:pt x="39173" y="165876"/>
                      <a:pt x="-13790" y="70108"/>
                      <a:pt x="3208" y="0"/>
                    </a:cubicBezTo>
                    <a:cubicBezTo>
                      <a:pt x="84012" y="80074"/>
                      <a:pt x="202814" y="144835"/>
                      <a:pt x="306310" y="171599"/>
                    </a:cubicBezTo>
                    <a:close/>
                  </a:path>
                </a:pathLst>
              </a:custGeom>
              <a:solidFill>
                <a:srgbClr val="EA5916"/>
              </a:solidFill>
              <a:ln w="12700" cap="flat" cmpd="sng" algn="ctr">
                <a:noFill/>
                <a:prstDash val="solid"/>
                <a:miter lim="800000"/>
              </a:ln>
              <a:effectLst/>
            </p:spPr>
            <p:txBody>
              <a:bodyPr rtlCol="0" anchor="ctr"/>
              <a:lstStyle/>
              <a:p>
                <a:pPr algn="ctr" defTabSz="457200">
                  <a:defRPr/>
                </a:pPr>
                <a:endParaRPr lang="en-US" sz="1530" kern="0" dirty="0">
                  <a:solidFill>
                    <a:prstClr val="white"/>
                  </a:solidFill>
                  <a:latin typeface="Calibri" panose="020F0502020204030204"/>
                </a:endParaRPr>
              </a:p>
            </p:txBody>
          </p:sp>
          <p:sp>
            <p:nvSpPr>
              <p:cNvPr id="63" name="Chord 14349">
                <a:extLst>
                  <a:ext uri="{FF2B5EF4-FFF2-40B4-BE49-F238E27FC236}">
                    <a16:creationId xmlns:a16="http://schemas.microsoft.com/office/drawing/2014/main" id="{BBEAA9B8-ADB1-05F5-609C-2CCFAB35292B}"/>
                  </a:ext>
                </a:extLst>
              </p:cNvPr>
              <p:cNvSpPr/>
              <p:nvPr/>
            </p:nvSpPr>
            <p:spPr>
              <a:xfrm rot="19648850">
                <a:off x="2751023" y="2881434"/>
                <a:ext cx="295138" cy="178221"/>
              </a:xfrm>
              <a:custGeom>
                <a:avLst/>
                <a:gdLst>
                  <a:gd name="connsiteX0" fmla="*/ 278593 w 328789"/>
                  <a:gd name="connsiteY0" fmla="*/ 272954 h 317511"/>
                  <a:gd name="connsiteX1" fmla="*/ 87132 w 328789"/>
                  <a:gd name="connsiteY1" fmla="*/ 298886 h 317511"/>
                  <a:gd name="connsiteX2" fmla="*/ 4328 w 328789"/>
                  <a:gd name="connsiteY2" fmla="*/ 122563 h 317511"/>
                  <a:gd name="connsiteX3" fmla="*/ 278593 w 328789"/>
                  <a:gd name="connsiteY3" fmla="*/ 272954 h 317511"/>
                  <a:gd name="connsiteX0" fmla="*/ 296447 w 296447"/>
                  <a:gd name="connsiteY0" fmla="*/ 173784 h 218344"/>
                  <a:gd name="connsiteX1" fmla="*/ 104986 w 296447"/>
                  <a:gd name="connsiteY1" fmla="*/ 199716 h 218344"/>
                  <a:gd name="connsiteX2" fmla="*/ 3208 w 296447"/>
                  <a:gd name="connsiteY2" fmla="*/ 0 h 218344"/>
                  <a:gd name="connsiteX3" fmla="*/ 296447 w 296447"/>
                  <a:gd name="connsiteY3" fmla="*/ 173784 h 218344"/>
                  <a:gd name="connsiteX0" fmla="*/ 301190 w 301190"/>
                  <a:gd name="connsiteY0" fmla="*/ 179631 h 220442"/>
                  <a:gd name="connsiteX1" fmla="*/ 104986 w 301190"/>
                  <a:gd name="connsiteY1" fmla="*/ 199716 h 220442"/>
                  <a:gd name="connsiteX2" fmla="*/ 3208 w 301190"/>
                  <a:gd name="connsiteY2" fmla="*/ 0 h 220442"/>
                  <a:gd name="connsiteX3" fmla="*/ 301190 w 301190"/>
                  <a:gd name="connsiteY3" fmla="*/ 179631 h 220442"/>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83370 w 383370"/>
                  <a:gd name="connsiteY0" fmla="*/ 272262 h 318297"/>
                  <a:gd name="connsiteX1" fmla="*/ 182046 w 383370"/>
                  <a:gd name="connsiteY1" fmla="*/ 300379 h 318297"/>
                  <a:gd name="connsiteX2" fmla="*/ 1499 w 383370"/>
                  <a:gd name="connsiteY2" fmla="*/ 0 h 318297"/>
                  <a:gd name="connsiteX3" fmla="*/ 383370 w 383370"/>
                  <a:gd name="connsiteY3" fmla="*/ 272262 h 318297"/>
                  <a:gd name="connsiteX0" fmla="*/ 415201 w 415201"/>
                  <a:gd name="connsiteY0" fmla="*/ 287430 h 324084"/>
                  <a:gd name="connsiteX1" fmla="*/ 182046 w 415201"/>
                  <a:gd name="connsiteY1" fmla="*/ 300379 h 324084"/>
                  <a:gd name="connsiteX2" fmla="*/ 1499 w 415201"/>
                  <a:gd name="connsiteY2" fmla="*/ 0 h 324084"/>
                  <a:gd name="connsiteX3" fmla="*/ 415201 w 415201"/>
                  <a:gd name="connsiteY3" fmla="*/ 287430 h 324084"/>
                  <a:gd name="connsiteX0" fmla="*/ 414994 w 414994"/>
                  <a:gd name="connsiteY0" fmla="*/ 287430 h 307686"/>
                  <a:gd name="connsiteX1" fmla="*/ 205240 w 414994"/>
                  <a:gd name="connsiteY1" fmla="*/ 255313 h 307686"/>
                  <a:gd name="connsiteX2" fmla="*/ 1292 w 414994"/>
                  <a:gd name="connsiteY2" fmla="*/ 0 h 307686"/>
                  <a:gd name="connsiteX3" fmla="*/ 414994 w 414994"/>
                  <a:gd name="connsiteY3" fmla="*/ 287430 h 307686"/>
                </a:gdLst>
                <a:ahLst/>
                <a:cxnLst>
                  <a:cxn ang="0">
                    <a:pos x="connsiteX0" y="connsiteY0"/>
                  </a:cxn>
                  <a:cxn ang="0">
                    <a:pos x="connsiteX1" y="connsiteY1"/>
                  </a:cxn>
                  <a:cxn ang="0">
                    <a:pos x="connsiteX2" y="connsiteY2"/>
                  </a:cxn>
                  <a:cxn ang="0">
                    <a:pos x="connsiteX3" y="connsiteY3"/>
                  </a:cxn>
                </a:cxnLst>
                <a:rect l="l" t="t" r="r" b="b"/>
                <a:pathLst>
                  <a:path w="414994" h="307686">
                    <a:moveTo>
                      <a:pt x="414994" y="287430"/>
                    </a:moveTo>
                    <a:cubicBezTo>
                      <a:pt x="363738" y="335230"/>
                      <a:pt x="268136" y="287652"/>
                      <a:pt x="205240" y="255313"/>
                    </a:cubicBezTo>
                    <a:cubicBezTo>
                      <a:pt x="139427" y="221473"/>
                      <a:pt x="-15706" y="70108"/>
                      <a:pt x="1292" y="0"/>
                    </a:cubicBezTo>
                    <a:cubicBezTo>
                      <a:pt x="82096" y="80074"/>
                      <a:pt x="311498" y="260666"/>
                      <a:pt x="414994" y="287430"/>
                    </a:cubicBezTo>
                    <a:close/>
                  </a:path>
                </a:pathLst>
              </a:custGeom>
              <a:solidFill>
                <a:srgbClr val="FFF8F6"/>
              </a:solidFill>
              <a:ln w="12700" cap="flat" cmpd="sng" algn="ctr">
                <a:noFill/>
                <a:prstDash val="solid"/>
                <a:miter lim="800000"/>
              </a:ln>
              <a:effectLst/>
            </p:spPr>
            <p:txBody>
              <a:bodyPr rtlCol="0" anchor="ctr"/>
              <a:lstStyle/>
              <a:p>
                <a:pPr algn="ctr" defTabSz="457200">
                  <a:defRPr/>
                </a:pPr>
                <a:endParaRPr lang="en-US" sz="1530" kern="0" dirty="0">
                  <a:solidFill>
                    <a:prstClr val="white"/>
                  </a:solidFill>
                  <a:latin typeface="Calibri" panose="020F0502020204030204"/>
                </a:endParaRPr>
              </a:p>
            </p:txBody>
          </p:sp>
        </p:grpSp>
        <p:sp>
          <p:nvSpPr>
            <p:cNvPr id="50" name="Freeform: Shape 49">
              <a:extLst>
                <a:ext uri="{FF2B5EF4-FFF2-40B4-BE49-F238E27FC236}">
                  <a16:creationId xmlns:a16="http://schemas.microsoft.com/office/drawing/2014/main" id="{61B15391-01FB-D00A-4E6E-3C94481EC217}"/>
                </a:ext>
              </a:extLst>
            </p:cNvPr>
            <p:cNvSpPr/>
            <p:nvPr/>
          </p:nvSpPr>
          <p:spPr>
            <a:xfrm>
              <a:off x="-661057" y="3637246"/>
              <a:ext cx="88652" cy="76750"/>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grpSp>
          <p:nvGrpSpPr>
            <p:cNvPr id="51" name="Group 50">
              <a:extLst>
                <a:ext uri="{FF2B5EF4-FFF2-40B4-BE49-F238E27FC236}">
                  <a16:creationId xmlns:a16="http://schemas.microsoft.com/office/drawing/2014/main" id="{69A49995-CC9C-96AC-C69C-16F07B8D5DD4}"/>
                </a:ext>
              </a:extLst>
            </p:cNvPr>
            <p:cNvGrpSpPr/>
            <p:nvPr/>
          </p:nvGrpSpPr>
          <p:grpSpPr>
            <a:xfrm rot="21065011">
              <a:off x="-924659" y="3382473"/>
              <a:ext cx="270907" cy="174584"/>
              <a:chOff x="5136060" y="1710152"/>
              <a:chExt cx="538831" cy="347248"/>
            </a:xfrm>
          </p:grpSpPr>
          <p:sp>
            <p:nvSpPr>
              <p:cNvPr id="52" name="Oval 5">
                <a:extLst>
                  <a:ext uri="{FF2B5EF4-FFF2-40B4-BE49-F238E27FC236}">
                    <a16:creationId xmlns:a16="http://schemas.microsoft.com/office/drawing/2014/main" id="{D222ADE1-1828-9588-1BC9-C7024C44CD21}"/>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grpSp>
            <p:nvGrpSpPr>
              <p:cNvPr id="53" name="Group 52">
                <a:extLst>
                  <a:ext uri="{FF2B5EF4-FFF2-40B4-BE49-F238E27FC236}">
                    <a16:creationId xmlns:a16="http://schemas.microsoft.com/office/drawing/2014/main" id="{CC70B7EC-1C72-EDD9-1E74-C0F449A4592A}"/>
                  </a:ext>
                </a:extLst>
              </p:cNvPr>
              <p:cNvGrpSpPr/>
              <p:nvPr/>
            </p:nvGrpSpPr>
            <p:grpSpPr>
              <a:xfrm rot="20545732">
                <a:off x="5242936" y="1710152"/>
                <a:ext cx="85726" cy="45719"/>
                <a:chOff x="5293988" y="1700325"/>
                <a:chExt cx="85726" cy="42639"/>
              </a:xfrm>
            </p:grpSpPr>
            <p:cxnSp>
              <p:nvCxnSpPr>
                <p:cNvPr id="59" name="Straight Connector 58">
                  <a:extLst>
                    <a:ext uri="{FF2B5EF4-FFF2-40B4-BE49-F238E27FC236}">
                      <a16:creationId xmlns:a16="http://schemas.microsoft.com/office/drawing/2014/main" id="{EE08E343-FA7D-9881-49E6-7178696F3A4A}"/>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60" name="Straight Connector 59">
                  <a:extLst>
                    <a:ext uri="{FF2B5EF4-FFF2-40B4-BE49-F238E27FC236}">
                      <a16:creationId xmlns:a16="http://schemas.microsoft.com/office/drawing/2014/main" id="{3DB3976C-9227-FAAD-5316-E77C0090263E}"/>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61" name="Straight Connector 60">
                  <a:extLst>
                    <a:ext uri="{FF2B5EF4-FFF2-40B4-BE49-F238E27FC236}">
                      <a16:creationId xmlns:a16="http://schemas.microsoft.com/office/drawing/2014/main" id="{74DCA0D8-341C-8D17-07AC-C93D0DB836F9}"/>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54" name="Oval 4">
                <a:extLst>
                  <a:ext uri="{FF2B5EF4-FFF2-40B4-BE49-F238E27FC236}">
                    <a16:creationId xmlns:a16="http://schemas.microsoft.com/office/drawing/2014/main" id="{32FE2AA8-D22F-71FE-5F51-7B01262DB432}"/>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55" name="Oval 54">
                <a:extLst>
                  <a:ext uri="{FF2B5EF4-FFF2-40B4-BE49-F238E27FC236}">
                    <a16:creationId xmlns:a16="http://schemas.microsoft.com/office/drawing/2014/main" id="{982F5460-278A-ED9B-38BA-6AAD03B289C0}"/>
                  </a:ext>
                </a:extLst>
              </p:cNvPr>
              <p:cNvSpPr/>
              <p:nvPr/>
            </p:nvSpPr>
            <p:spPr>
              <a:xfrm>
                <a:off x="5275412" y="1778000"/>
                <a:ext cx="279400" cy="279400"/>
              </a:xfrm>
              <a:prstGeom prst="ellipse">
                <a:avLst/>
              </a:prstGeom>
              <a:solidFill>
                <a:srgbClr val="5B9BD5">
                  <a:lumMod val="60000"/>
                  <a:lumOff val="40000"/>
                </a:srgbClr>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56" name="Oval 55">
                <a:extLst>
                  <a:ext uri="{FF2B5EF4-FFF2-40B4-BE49-F238E27FC236}">
                    <a16:creationId xmlns:a16="http://schemas.microsoft.com/office/drawing/2014/main" id="{6C0D02DB-A762-3D43-EECF-1CBC4415B87B}"/>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defTabSz="457200">
                  <a:defRPr/>
                </a:pPr>
                <a:endParaRPr lang="en-US" sz="1530" kern="0" dirty="0">
                  <a:solidFill>
                    <a:prstClr val="white"/>
                  </a:solidFill>
                  <a:latin typeface="Calibri" panose="020F0502020204030204"/>
                </a:endParaRPr>
              </a:p>
            </p:txBody>
          </p:sp>
          <p:sp>
            <p:nvSpPr>
              <p:cNvPr id="57" name="Oval 56">
                <a:extLst>
                  <a:ext uri="{FF2B5EF4-FFF2-40B4-BE49-F238E27FC236}">
                    <a16:creationId xmlns:a16="http://schemas.microsoft.com/office/drawing/2014/main" id="{EEA8F6AB-8C3A-7255-7750-499B1C4898FF}"/>
                  </a:ext>
                </a:extLst>
              </p:cNvPr>
              <p:cNvSpPr/>
              <p:nvPr/>
            </p:nvSpPr>
            <p:spPr>
              <a:xfrm>
                <a:off x="5404868" y="1846412"/>
                <a:ext cx="127000" cy="127000"/>
              </a:xfrm>
              <a:prstGeom prst="ellipse">
                <a:avLst/>
              </a:prstGeom>
              <a:solidFill>
                <a:srgbClr val="44546A">
                  <a:lumMod val="20000"/>
                  <a:lumOff val="80000"/>
                </a:srgbClr>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58" name="Oval 57">
                <a:extLst>
                  <a:ext uri="{FF2B5EF4-FFF2-40B4-BE49-F238E27FC236}">
                    <a16:creationId xmlns:a16="http://schemas.microsoft.com/office/drawing/2014/main" id="{8F209F9D-09FA-A02A-0EED-80E9A2BAE9C2}"/>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grpSp>
      </p:grpSp>
      <p:grpSp>
        <p:nvGrpSpPr>
          <p:cNvPr id="679" name="Group 678">
            <a:extLst>
              <a:ext uri="{FF2B5EF4-FFF2-40B4-BE49-F238E27FC236}">
                <a16:creationId xmlns:a16="http://schemas.microsoft.com/office/drawing/2014/main" id="{CAD91BD2-C2DC-E894-3E91-0FC8B6AB7D89}"/>
              </a:ext>
            </a:extLst>
          </p:cNvPr>
          <p:cNvGrpSpPr/>
          <p:nvPr/>
        </p:nvGrpSpPr>
        <p:grpSpPr>
          <a:xfrm>
            <a:off x="2721324" y="1761558"/>
            <a:ext cx="1274885" cy="4264910"/>
            <a:chOff x="6419693" y="2154176"/>
            <a:chExt cx="1115390" cy="3410267"/>
          </a:xfrm>
        </p:grpSpPr>
        <p:grpSp>
          <p:nvGrpSpPr>
            <p:cNvPr id="834" name="Group 833">
              <a:extLst>
                <a:ext uri="{FF2B5EF4-FFF2-40B4-BE49-F238E27FC236}">
                  <a16:creationId xmlns:a16="http://schemas.microsoft.com/office/drawing/2014/main" id="{B1486FC7-7273-B640-AD6F-2973E761C5C7}"/>
                </a:ext>
              </a:extLst>
            </p:cNvPr>
            <p:cNvGrpSpPr/>
            <p:nvPr/>
          </p:nvGrpSpPr>
          <p:grpSpPr>
            <a:xfrm>
              <a:off x="6419693" y="2154176"/>
              <a:ext cx="1115390" cy="3410267"/>
              <a:chOff x="1372610" y="2740439"/>
              <a:chExt cx="776555" cy="2374289"/>
            </a:xfrm>
          </p:grpSpPr>
          <p:grpSp>
            <p:nvGrpSpPr>
              <p:cNvPr id="863" name="Group 862">
                <a:extLst>
                  <a:ext uri="{FF2B5EF4-FFF2-40B4-BE49-F238E27FC236}">
                    <a16:creationId xmlns:a16="http://schemas.microsoft.com/office/drawing/2014/main" id="{E69CDDDB-4739-B8CE-3369-E10B83A2EF44}"/>
                  </a:ext>
                </a:extLst>
              </p:cNvPr>
              <p:cNvGrpSpPr/>
              <p:nvPr/>
            </p:nvGrpSpPr>
            <p:grpSpPr>
              <a:xfrm>
                <a:off x="1812215" y="4903459"/>
                <a:ext cx="189762" cy="211269"/>
                <a:chOff x="3312043" y="4084938"/>
                <a:chExt cx="189762" cy="211269"/>
              </a:xfrm>
            </p:grpSpPr>
            <p:sp>
              <p:nvSpPr>
                <p:cNvPr id="890" name="Chord 889">
                  <a:extLst>
                    <a:ext uri="{FF2B5EF4-FFF2-40B4-BE49-F238E27FC236}">
                      <a16:creationId xmlns:a16="http://schemas.microsoft.com/office/drawing/2014/main" id="{AAD6CB71-37ED-BE2F-362A-179FAEE6B27E}"/>
                    </a:ext>
                  </a:extLst>
                </p:cNvPr>
                <p:cNvSpPr/>
                <p:nvPr/>
              </p:nvSpPr>
              <p:spPr>
                <a:xfrm rot="17516835">
                  <a:off x="3301289" y="4095692"/>
                  <a:ext cx="211269" cy="189762"/>
                </a:xfrm>
                <a:prstGeom prst="chord">
                  <a:avLst/>
                </a:prstGeom>
                <a:solidFill>
                  <a:sysClr val="window" lastClr="FFFFFF"/>
                </a:solidFill>
                <a:ln w="3175" cap="flat" cmpd="sng" algn="ctr">
                  <a:solidFill>
                    <a:sysClr val="windowText" lastClr="000000"/>
                  </a:solid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891" name="Chord 890">
                  <a:extLst>
                    <a:ext uri="{FF2B5EF4-FFF2-40B4-BE49-F238E27FC236}">
                      <a16:creationId xmlns:a16="http://schemas.microsoft.com/office/drawing/2014/main" id="{A0A4E3EC-1CDA-EF4B-572F-F8B0D2A7FFF4}"/>
                    </a:ext>
                  </a:extLst>
                </p:cNvPr>
                <p:cNvSpPr/>
                <p:nvPr/>
              </p:nvSpPr>
              <p:spPr>
                <a:xfrm rot="17516835">
                  <a:off x="3322124" y="4115676"/>
                  <a:ext cx="172341" cy="154797"/>
                </a:xfrm>
                <a:prstGeom prst="chord">
                  <a:avLst/>
                </a:prstGeom>
                <a:solidFill>
                  <a:srgbClr val="4472C4"/>
                </a:solidFill>
                <a:ln w="12700" cap="flat" cmpd="sng" algn="ctr">
                  <a:solidFill>
                    <a:srgbClr val="4472C4">
                      <a:shade val="50000"/>
                    </a:srgbClr>
                  </a:solid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grpSp>
          <p:grpSp>
            <p:nvGrpSpPr>
              <p:cNvPr id="864" name="Group 863">
                <a:extLst>
                  <a:ext uri="{FF2B5EF4-FFF2-40B4-BE49-F238E27FC236}">
                    <a16:creationId xmlns:a16="http://schemas.microsoft.com/office/drawing/2014/main" id="{7DBE8146-E68D-ADAE-D5E7-3D9B94C52807}"/>
                  </a:ext>
                </a:extLst>
              </p:cNvPr>
              <p:cNvGrpSpPr/>
              <p:nvPr/>
            </p:nvGrpSpPr>
            <p:grpSpPr>
              <a:xfrm>
                <a:off x="1517109" y="4897738"/>
                <a:ext cx="189762" cy="211269"/>
                <a:chOff x="3312043" y="4084938"/>
                <a:chExt cx="189762" cy="211269"/>
              </a:xfrm>
            </p:grpSpPr>
            <p:sp>
              <p:nvSpPr>
                <p:cNvPr id="888" name="Chord 887">
                  <a:extLst>
                    <a:ext uri="{FF2B5EF4-FFF2-40B4-BE49-F238E27FC236}">
                      <a16:creationId xmlns:a16="http://schemas.microsoft.com/office/drawing/2014/main" id="{E1D294B0-D7E8-8618-ED78-EFA9D4A4C3E9}"/>
                    </a:ext>
                  </a:extLst>
                </p:cNvPr>
                <p:cNvSpPr/>
                <p:nvPr/>
              </p:nvSpPr>
              <p:spPr>
                <a:xfrm rot="17516835">
                  <a:off x="3301289" y="4095692"/>
                  <a:ext cx="211269" cy="189762"/>
                </a:xfrm>
                <a:prstGeom prst="chord">
                  <a:avLst/>
                </a:prstGeom>
                <a:solidFill>
                  <a:sysClr val="window" lastClr="FFFFFF"/>
                </a:solidFill>
                <a:ln w="3175" cap="flat" cmpd="sng" algn="ctr">
                  <a:solidFill>
                    <a:sysClr val="windowText" lastClr="000000"/>
                  </a:solid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889" name="Chord 888">
                  <a:extLst>
                    <a:ext uri="{FF2B5EF4-FFF2-40B4-BE49-F238E27FC236}">
                      <a16:creationId xmlns:a16="http://schemas.microsoft.com/office/drawing/2014/main" id="{AAC72438-36B6-85D3-655A-9A303D1D9CB4}"/>
                    </a:ext>
                  </a:extLst>
                </p:cNvPr>
                <p:cNvSpPr/>
                <p:nvPr/>
              </p:nvSpPr>
              <p:spPr>
                <a:xfrm rot="17516835">
                  <a:off x="3322124" y="4115676"/>
                  <a:ext cx="172341" cy="154797"/>
                </a:xfrm>
                <a:prstGeom prst="chord">
                  <a:avLst/>
                </a:prstGeom>
                <a:solidFill>
                  <a:srgbClr val="4472C4"/>
                </a:solidFill>
                <a:ln w="12700" cap="flat" cmpd="sng" algn="ctr">
                  <a:solidFill>
                    <a:srgbClr val="4472C4">
                      <a:shade val="50000"/>
                    </a:srgbClr>
                  </a:solid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grpSp>
          <p:sp>
            <p:nvSpPr>
              <p:cNvPr id="865" name="Rectangle: Single Corner Snipped 864">
                <a:extLst>
                  <a:ext uri="{FF2B5EF4-FFF2-40B4-BE49-F238E27FC236}">
                    <a16:creationId xmlns:a16="http://schemas.microsoft.com/office/drawing/2014/main" id="{9FF8C97D-0284-18F3-EFC7-FB315937A7E4}"/>
                  </a:ext>
                </a:extLst>
              </p:cNvPr>
              <p:cNvSpPr/>
              <p:nvPr/>
            </p:nvSpPr>
            <p:spPr>
              <a:xfrm flipH="1">
                <a:off x="1504250" y="3702511"/>
                <a:ext cx="484764" cy="643635"/>
              </a:xfrm>
              <a:prstGeom prst="snip1Rect">
                <a:avLst/>
              </a:prstGeom>
              <a:solidFill>
                <a:srgbClr val="00B050"/>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dirty="0">
                  <a:solidFill>
                    <a:prstClr val="white"/>
                  </a:solidFill>
                  <a:latin typeface="Calibri" panose="020F0502020204030204"/>
                </a:endParaRPr>
              </a:p>
            </p:txBody>
          </p:sp>
          <p:sp>
            <p:nvSpPr>
              <p:cNvPr id="866" name="Oval 865">
                <a:extLst>
                  <a:ext uri="{FF2B5EF4-FFF2-40B4-BE49-F238E27FC236}">
                    <a16:creationId xmlns:a16="http://schemas.microsoft.com/office/drawing/2014/main" id="{CC525D11-B405-0E3C-FC18-9A8622AE4303}"/>
                  </a:ext>
                </a:extLst>
              </p:cNvPr>
              <p:cNvSpPr/>
              <p:nvPr/>
            </p:nvSpPr>
            <p:spPr>
              <a:xfrm>
                <a:off x="1382201" y="3184590"/>
                <a:ext cx="106014" cy="214726"/>
              </a:xfrm>
              <a:prstGeom prst="ellipse">
                <a:avLst/>
              </a:prstGeom>
              <a:solidFill>
                <a:srgbClr val="CC9A62"/>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dirty="0">
                  <a:solidFill>
                    <a:prstClr val="white"/>
                  </a:solidFill>
                  <a:latin typeface="Calibri" panose="020F0502020204030204"/>
                </a:endParaRPr>
              </a:p>
            </p:txBody>
          </p:sp>
          <p:sp>
            <p:nvSpPr>
              <p:cNvPr id="867" name="Oval 866">
                <a:extLst>
                  <a:ext uri="{FF2B5EF4-FFF2-40B4-BE49-F238E27FC236}">
                    <a16:creationId xmlns:a16="http://schemas.microsoft.com/office/drawing/2014/main" id="{020CB1D7-3BE9-369C-5BBE-7D25EB3BBECF}"/>
                  </a:ext>
                </a:extLst>
              </p:cNvPr>
              <p:cNvSpPr/>
              <p:nvPr/>
            </p:nvSpPr>
            <p:spPr>
              <a:xfrm>
                <a:off x="2043151" y="3177964"/>
                <a:ext cx="106014" cy="214726"/>
              </a:xfrm>
              <a:prstGeom prst="ellipse">
                <a:avLst/>
              </a:prstGeom>
              <a:solidFill>
                <a:srgbClr val="CC9A62"/>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868" name="Flowchart: Off-page Connector 867">
                <a:extLst>
                  <a:ext uri="{FF2B5EF4-FFF2-40B4-BE49-F238E27FC236}">
                    <a16:creationId xmlns:a16="http://schemas.microsoft.com/office/drawing/2014/main" id="{50579663-107F-1D36-27B9-22DC8FC84F3B}"/>
                  </a:ext>
                </a:extLst>
              </p:cNvPr>
              <p:cNvSpPr/>
              <p:nvPr/>
            </p:nvSpPr>
            <p:spPr>
              <a:xfrm>
                <a:off x="1672088" y="3551094"/>
                <a:ext cx="190502" cy="228600"/>
              </a:xfrm>
              <a:prstGeom prst="flowChartOffpageConnector">
                <a:avLst/>
              </a:prstGeom>
              <a:solidFill>
                <a:srgbClr val="CC9A62"/>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869" name="Oval 868">
                <a:extLst>
                  <a:ext uri="{FF2B5EF4-FFF2-40B4-BE49-F238E27FC236}">
                    <a16:creationId xmlns:a16="http://schemas.microsoft.com/office/drawing/2014/main" id="{051226D9-A3B9-D020-4C74-CABFD0D7C957}"/>
                  </a:ext>
                </a:extLst>
              </p:cNvPr>
              <p:cNvSpPr/>
              <p:nvPr/>
            </p:nvSpPr>
            <p:spPr>
              <a:xfrm>
                <a:off x="1428582" y="2865294"/>
                <a:ext cx="662608" cy="762000"/>
              </a:xfrm>
              <a:prstGeom prst="ellipse">
                <a:avLst/>
              </a:prstGeom>
              <a:solidFill>
                <a:srgbClr val="D3A777"/>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870" name="Flowchart: Terminator 869">
                <a:extLst>
                  <a:ext uri="{FF2B5EF4-FFF2-40B4-BE49-F238E27FC236}">
                    <a16:creationId xmlns:a16="http://schemas.microsoft.com/office/drawing/2014/main" id="{0AEEC54B-382C-B67B-5E8D-6C05A864A2B4}"/>
                  </a:ext>
                </a:extLst>
              </p:cNvPr>
              <p:cNvSpPr/>
              <p:nvPr/>
            </p:nvSpPr>
            <p:spPr>
              <a:xfrm>
                <a:off x="1372610" y="3931350"/>
                <a:ext cx="129447" cy="372629"/>
              </a:xfrm>
              <a:prstGeom prst="flowChartTerminator">
                <a:avLst/>
              </a:prstGeom>
              <a:solidFill>
                <a:srgbClr val="CC9A62"/>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871" name="Flowchart: Terminator 870">
                <a:extLst>
                  <a:ext uri="{FF2B5EF4-FFF2-40B4-BE49-F238E27FC236}">
                    <a16:creationId xmlns:a16="http://schemas.microsoft.com/office/drawing/2014/main" id="{E4E78043-2A10-D1C3-1934-0D25377E6A02}"/>
                  </a:ext>
                </a:extLst>
              </p:cNvPr>
              <p:cNvSpPr/>
              <p:nvPr/>
            </p:nvSpPr>
            <p:spPr>
              <a:xfrm rot="21089715">
                <a:off x="1989711" y="3926484"/>
                <a:ext cx="106880" cy="371635"/>
              </a:xfrm>
              <a:prstGeom prst="flowChartTerminator">
                <a:avLst/>
              </a:prstGeom>
              <a:solidFill>
                <a:srgbClr val="CC9A62"/>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872" name="Flowchart: Delay 871">
                <a:extLst>
                  <a:ext uri="{FF2B5EF4-FFF2-40B4-BE49-F238E27FC236}">
                    <a16:creationId xmlns:a16="http://schemas.microsoft.com/office/drawing/2014/main" id="{67EED79C-1F34-6460-BEFB-BB1193FFA5DA}"/>
                  </a:ext>
                </a:extLst>
              </p:cNvPr>
              <p:cNvSpPr/>
              <p:nvPr/>
            </p:nvSpPr>
            <p:spPr>
              <a:xfrm rot="1119198" flipH="1">
                <a:off x="1388803" y="3683875"/>
                <a:ext cx="183873" cy="344160"/>
              </a:xfrm>
              <a:prstGeom prst="flowChartDelay">
                <a:avLst/>
              </a:prstGeom>
              <a:solidFill>
                <a:srgbClr val="00B050"/>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873" name="Moon 872">
                <a:extLst>
                  <a:ext uri="{FF2B5EF4-FFF2-40B4-BE49-F238E27FC236}">
                    <a16:creationId xmlns:a16="http://schemas.microsoft.com/office/drawing/2014/main" id="{BF55A74D-8955-8AB9-3970-20C9BA015270}"/>
                  </a:ext>
                </a:extLst>
              </p:cNvPr>
              <p:cNvSpPr/>
              <p:nvPr/>
            </p:nvSpPr>
            <p:spPr>
              <a:xfrm rot="5400000">
                <a:off x="1536566" y="2623426"/>
                <a:ext cx="446639" cy="680666"/>
              </a:xfrm>
              <a:prstGeom prst="moon">
                <a:avLst>
                  <a:gd name="adj" fmla="val 65258"/>
                </a:avLst>
              </a:prstGeom>
              <a:pattFill prst="openDmnd">
                <a:fgClr>
                  <a:sysClr val="windowText" lastClr="000000"/>
                </a:fgClr>
                <a:bgClr>
                  <a:srgbClr val="FFF2CC"/>
                </a:bgClr>
              </a:pattFill>
              <a:ln w="3175" cap="flat" cmpd="sng" algn="ctr">
                <a:solidFill>
                  <a:sysClr val="windowText" lastClr="000000"/>
                </a:solid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874" name="Moon 873">
                <a:extLst>
                  <a:ext uri="{FF2B5EF4-FFF2-40B4-BE49-F238E27FC236}">
                    <a16:creationId xmlns:a16="http://schemas.microsoft.com/office/drawing/2014/main" id="{58FECB6C-FBA0-8F9E-248C-BBFF2666147E}"/>
                  </a:ext>
                </a:extLst>
              </p:cNvPr>
              <p:cNvSpPr/>
              <p:nvPr/>
            </p:nvSpPr>
            <p:spPr>
              <a:xfrm rot="5400000">
                <a:off x="1600035" y="2693841"/>
                <a:ext cx="321155" cy="664062"/>
              </a:xfrm>
              <a:prstGeom prst="moon">
                <a:avLst>
                  <a:gd name="adj" fmla="val 52142"/>
                </a:avLst>
              </a:prstGeom>
              <a:pattFill prst="dotDmnd">
                <a:fgClr>
                  <a:sysClr val="windowText" lastClr="000000"/>
                </a:fgClr>
                <a:bgClr>
                  <a:srgbClr val="492303"/>
                </a:bgClr>
              </a:pattFill>
              <a:ln w="3175"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875" name="Oval 874">
                <a:extLst>
                  <a:ext uri="{FF2B5EF4-FFF2-40B4-BE49-F238E27FC236}">
                    <a16:creationId xmlns:a16="http://schemas.microsoft.com/office/drawing/2014/main" id="{C4D3D563-C58A-DCAD-373D-1C6935DAC21A}"/>
                  </a:ext>
                </a:extLst>
              </p:cNvPr>
              <p:cNvSpPr/>
              <p:nvPr/>
            </p:nvSpPr>
            <p:spPr>
              <a:xfrm>
                <a:off x="1634055" y="2783031"/>
                <a:ext cx="262966" cy="102267"/>
              </a:xfrm>
              <a:prstGeom prst="ellipse">
                <a:avLst/>
              </a:prstGeom>
              <a:pattFill prst="dotDmnd">
                <a:fgClr>
                  <a:srgbClr val="F79646">
                    <a:lumMod val="50000"/>
                  </a:srgbClr>
                </a:fgClr>
                <a:bgClr>
                  <a:srgbClr val="492303"/>
                </a:bgClr>
              </a:patt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dirty="0">
                  <a:solidFill>
                    <a:prstClr val="white"/>
                  </a:solidFill>
                  <a:latin typeface="Calibri" panose="020F0502020204030204"/>
                </a:endParaRPr>
              </a:p>
            </p:txBody>
          </p:sp>
          <p:sp>
            <p:nvSpPr>
              <p:cNvPr id="876" name="Flowchart: Delay 875">
                <a:extLst>
                  <a:ext uri="{FF2B5EF4-FFF2-40B4-BE49-F238E27FC236}">
                    <a16:creationId xmlns:a16="http://schemas.microsoft.com/office/drawing/2014/main" id="{EB247158-9EEF-1328-EB24-6CC491BB57AD}"/>
                  </a:ext>
                </a:extLst>
              </p:cNvPr>
              <p:cNvSpPr/>
              <p:nvPr/>
            </p:nvSpPr>
            <p:spPr>
              <a:xfrm rot="20480802">
                <a:off x="1914583" y="3676255"/>
                <a:ext cx="183873" cy="344160"/>
              </a:xfrm>
              <a:prstGeom prst="flowChartDelay">
                <a:avLst/>
              </a:prstGeom>
              <a:solidFill>
                <a:srgbClr val="00B050"/>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877" name="Right Triangle 876">
                <a:extLst>
                  <a:ext uri="{FF2B5EF4-FFF2-40B4-BE49-F238E27FC236}">
                    <a16:creationId xmlns:a16="http://schemas.microsoft.com/office/drawing/2014/main" id="{0F00F73B-83EB-A4E0-96B1-DC1D31DB82EA}"/>
                  </a:ext>
                </a:extLst>
              </p:cNvPr>
              <p:cNvSpPr/>
              <p:nvPr/>
            </p:nvSpPr>
            <p:spPr>
              <a:xfrm rot="8699319">
                <a:off x="1578912" y="3681456"/>
                <a:ext cx="142284" cy="152852"/>
              </a:xfrm>
              <a:prstGeom prst="rtTriangle">
                <a:avLst/>
              </a:prstGeom>
              <a:solidFill>
                <a:srgbClr val="00B050"/>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878" name="Right Triangle 877">
                <a:extLst>
                  <a:ext uri="{FF2B5EF4-FFF2-40B4-BE49-F238E27FC236}">
                    <a16:creationId xmlns:a16="http://schemas.microsoft.com/office/drawing/2014/main" id="{DCE565FD-7845-ADD7-0E30-C7112F1EF5E3}"/>
                  </a:ext>
                </a:extLst>
              </p:cNvPr>
              <p:cNvSpPr/>
              <p:nvPr/>
            </p:nvSpPr>
            <p:spPr>
              <a:xfrm rot="12900681" flipH="1">
                <a:off x="1817947" y="3681456"/>
                <a:ext cx="142284" cy="152852"/>
              </a:xfrm>
              <a:prstGeom prst="rtTriangle">
                <a:avLst/>
              </a:prstGeom>
              <a:solidFill>
                <a:srgbClr val="00B050"/>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879" name="Flowchart: Manual Operation 26">
                <a:extLst>
                  <a:ext uri="{FF2B5EF4-FFF2-40B4-BE49-F238E27FC236}">
                    <a16:creationId xmlns:a16="http://schemas.microsoft.com/office/drawing/2014/main" id="{B050A543-7FB6-E6A6-3C6D-3A9EC43FFB76}"/>
                  </a:ext>
                </a:extLst>
              </p:cNvPr>
              <p:cNvSpPr/>
              <p:nvPr/>
            </p:nvSpPr>
            <p:spPr>
              <a:xfrm rot="230863" flipV="1">
                <a:off x="1514054" y="4341435"/>
                <a:ext cx="238117" cy="65555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ysClr val="windowText" lastClr="000000"/>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880" name="Flowchart: Manual Operation 26">
                <a:extLst>
                  <a:ext uri="{FF2B5EF4-FFF2-40B4-BE49-F238E27FC236}">
                    <a16:creationId xmlns:a16="http://schemas.microsoft.com/office/drawing/2014/main" id="{C0F3D41F-85A4-CD1B-E831-2A9EF3BEB582}"/>
                  </a:ext>
                </a:extLst>
              </p:cNvPr>
              <p:cNvSpPr/>
              <p:nvPr/>
            </p:nvSpPr>
            <p:spPr>
              <a:xfrm rot="21326916" flipV="1">
                <a:off x="1759885" y="4338525"/>
                <a:ext cx="238117" cy="65555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ysClr val="windowText" lastClr="000000"/>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881" name="Flowchart: Terminator 880">
                <a:extLst>
                  <a:ext uri="{FF2B5EF4-FFF2-40B4-BE49-F238E27FC236}">
                    <a16:creationId xmlns:a16="http://schemas.microsoft.com/office/drawing/2014/main" id="{FADC6CE4-1ABF-3F09-0786-B006D6A95D3B}"/>
                  </a:ext>
                </a:extLst>
              </p:cNvPr>
              <p:cNvSpPr/>
              <p:nvPr/>
            </p:nvSpPr>
            <p:spPr>
              <a:xfrm rot="2262586">
                <a:off x="1982451" y="4250787"/>
                <a:ext cx="81137" cy="190719"/>
              </a:xfrm>
              <a:prstGeom prst="flowChartTerminator">
                <a:avLst/>
              </a:prstGeom>
              <a:solidFill>
                <a:srgbClr val="CC9A62"/>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882" name="Flowchart: Terminator 881">
                <a:extLst>
                  <a:ext uri="{FF2B5EF4-FFF2-40B4-BE49-F238E27FC236}">
                    <a16:creationId xmlns:a16="http://schemas.microsoft.com/office/drawing/2014/main" id="{4AE8EC76-14AC-85A7-AF4A-C3E410D3692A}"/>
                  </a:ext>
                </a:extLst>
              </p:cNvPr>
              <p:cNvSpPr/>
              <p:nvPr/>
            </p:nvSpPr>
            <p:spPr>
              <a:xfrm rot="19337414" flipH="1">
                <a:off x="1444968" y="4247947"/>
                <a:ext cx="81137" cy="217929"/>
              </a:xfrm>
              <a:prstGeom prst="flowChartTerminator">
                <a:avLst/>
              </a:prstGeom>
              <a:solidFill>
                <a:srgbClr val="CC9A62"/>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883" name="Flowchart: Connector 882">
                <a:extLst>
                  <a:ext uri="{FF2B5EF4-FFF2-40B4-BE49-F238E27FC236}">
                    <a16:creationId xmlns:a16="http://schemas.microsoft.com/office/drawing/2014/main" id="{09025185-D5DC-FE4E-BCBE-7D17932CD1A6}"/>
                  </a:ext>
                </a:extLst>
              </p:cNvPr>
              <p:cNvSpPr/>
              <p:nvPr/>
            </p:nvSpPr>
            <p:spPr>
              <a:xfrm>
                <a:off x="1737752" y="3813418"/>
                <a:ext cx="45719" cy="45719"/>
              </a:xfrm>
              <a:prstGeom prst="flowChartConnector">
                <a:avLst/>
              </a:prstGeom>
              <a:solidFill>
                <a:sysClr val="windowText" lastClr="000000"/>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884" name="Flowchart: Connector 883">
                <a:extLst>
                  <a:ext uri="{FF2B5EF4-FFF2-40B4-BE49-F238E27FC236}">
                    <a16:creationId xmlns:a16="http://schemas.microsoft.com/office/drawing/2014/main" id="{E17A6B31-BEB4-8BF7-8C58-90D1E55FAB74}"/>
                  </a:ext>
                </a:extLst>
              </p:cNvPr>
              <p:cNvSpPr/>
              <p:nvPr/>
            </p:nvSpPr>
            <p:spPr>
              <a:xfrm>
                <a:off x="1737752" y="3879642"/>
                <a:ext cx="45719" cy="45719"/>
              </a:xfrm>
              <a:prstGeom prst="flowChartConnector">
                <a:avLst/>
              </a:prstGeom>
              <a:solidFill>
                <a:sysClr val="windowText" lastClr="000000"/>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grpSp>
            <p:nvGrpSpPr>
              <p:cNvPr id="885" name="Group 884">
                <a:extLst>
                  <a:ext uri="{FF2B5EF4-FFF2-40B4-BE49-F238E27FC236}">
                    <a16:creationId xmlns:a16="http://schemas.microsoft.com/office/drawing/2014/main" id="{B09DFDF7-91F5-214D-3D14-6D534CC15C44}"/>
                  </a:ext>
                </a:extLst>
              </p:cNvPr>
              <p:cNvGrpSpPr/>
              <p:nvPr/>
            </p:nvGrpSpPr>
            <p:grpSpPr>
              <a:xfrm>
                <a:off x="1824601" y="3766615"/>
                <a:ext cx="186550" cy="273856"/>
                <a:chOff x="859632" y="2338402"/>
                <a:chExt cx="571500" cy="788345"/>
              </a:xfrm>
            </p:grpSpPr>
            <p:sp>
              <p:nvSpPr>
                <p:cNvPr id="886" name="Rectangle 885">
                  <a:extLst>
                    <a:ext uri="{FF2B5EF4-FFF2-40B4-BE49-F238E27FC236}">
                      <a16:creationId xmlns:a16="http://schemas.microsoft.com/office/drawing/2014/main" id="{40076057-2452-3CF6-1A53-609A0B41679E}"/>
                    </a:ext>
                  </a:extLst>
                </p:cNvPr>
                <p:cNvSpPr/>
                <p:nvPr/>
              </p:nvSpPr>
              <p:spPr>
                <a:xfrm>
                  <a:off x="977900" y="2707482"/>
                  <a:ext cx="342900" cy="85080"/>
                </a:xfrm>
                <a:prstGeom prst="rect">
                  <a:avLst/>
                </a:prstGeom>
                <a:solidFill>
                  <a:sysClr val="window" lastClr="FFFFFF"/>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pic>
              <p:nvPicPr>
                <p:cNvPr id="887" name="Picture 886">
                  <a:extLst>
                    <a:ext uri="{FF2B5EF4-FFF2-40B4-BE49-F238E27FC236}">
                      <a16:creationId xmlns:a16="http://schemas.microsoft.com/office/drawing/2014/main" id="{4083A719-9D40-B60D-2AD0-A110DDB8792F}"/>
                    </a:ext>
                  </a:extLst>
                </p:cNvPr>
                <p:cNvPicPr>
                  <a:picLocks noChangeAspect="1"/>
                </p:cNvPicPr>
                <p:nvPr/>
              </p:nvPicPr>
              <p:blipFill>
                <a:blip r:embed="rId5" cstate="hqprint">
                  <a:extLst>
                    <a:ext uri="{28A0092B-C50C-407E-A947-70E740481C1C}">
                      <a14:useLocalDpi xmlns:a14="http://schemas.microsoft.com/office/drawing/2010/main" val="0"/>
                    </a:ext>
                  </a:extLst>
                </a:blip>
                <a:stretch>
                  <a:fillRect/>
                </a:stretch>
              </p:blipFill>
              <p:spPr>
                <a:xfrm>
                  <a:off x="859632" y="2338402"/>
                  <a:ext cx="571500" cy="788345"/>
                </a:xfrm>
                <a:prstGeom prst="rect">
                  <a:avLst/>
                </a:prstGeom>
              </p:spPr>
            </p:pic>
          </p:grpSp>
        </p:grpSp>
        <p:grpSp>
          <p:nvGrpSpPr>
            <p:cNvPr id="836" name="Group 835">
              <a:extLst>
                <a:ext uri="{FF2B5EF4-FFF2-40B4-BE49-F238E27FC236}">
                  <a16:creationId xmlns:a16="http://schemas.microsoft.com/office/drawing/2014/main" id="{7C91383B-D184-41A5-9841-1184F6AA9D23}"/>
                </a:ext>
              </a:extLst>
            </p:cNvPr>
            <p:cNvGrpSpPr/>
            <p:nvPr/>
          </p:nvGrpSpPr>
          <p:grpSpPr>
            <a:xfrm>
              <a:off x="6691491" y="2806888"/>
              <a:ext cx="619704" cy="543277"/>
              <a:chOff x="6691491" y="2806888"/>
              <a:chExt cx="619704" cy="543277"/>
            </a:xfrm>
          </p:grpSpPr>
          <p:grpSp>
            <p:nvGrpSpPr>
              <p:cNvPr id="837" name="Group 836">
                <a:extLst>
                  <a:ext uri="{FF2B5EF4-FFF2-40B4-BE49-F238E27FC236}">
                    <a16:creationId xmlns:a16="http://schemas.microsoft.com/office/drawing/2014/main" id="{9EA3AA85-8D2A-1AFC-B060-428886BC8E1E}"/>
                  </a:ext>
                </a:extLst>
              </p:cNvPr>
              <p:cNvGrpSpPr/>
              <p:nvPr/>
            </p:nvGrpSpPr>
            <p:grpSpPr>
              <a:xfrm rot="1705800" flipH="1">
                <a:off x="7029053" y="2809412"/>
                <a:ext cx="282142" cy="177928"/>
                <a:chOff x="5136060" y="1710152"/>
                <a:chExt cx="538831" cy="347248"/>
              </a:xfrm>
            </p:grpSpPr>
            <p:sp>
              <p:nvSpPr>
                <p:cNvPr id="853" name="Oval 5">
                  <a:extLst>
                    <a:ext uri="{FF2B5EF4-FFF2-40B4-BE49-F238E27FC236}">
                      <a16:creationId xmlns:a16="http://schemas.microsoft.com/office/drawing/2014/main" id="{CACE6A3D-F74E-9A10-F10C-451599637FE8}"/>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grpSp>
              <p:nvGrpSpPr>
                <p:cNvPr id="854" name="Group 853">
                  <a:extLst>
                    <a:ext uri="{FF2B5EF4-FFF2-40B4-BE49-F238E27FC236}">
                      <a16:creationId xmlns:a16="http://schemas.microsoft.com/office/drawing/2014/main" id="{3DEFEDF1-365B-4DD3-ED9B-4F03F336C563}"/>
                    </a:ext>
                  </a:extLst>
                </p:cNvPr>
                <p:cNvGrpSpPr/>
                <p:nvPr/>
              </p:nvGrpSpPr>
              <p:grpSpPr>
                <a:xfrm rot="20545732">
                  <a:off x="5242936" y="1710152"/>
                  <a:ext cx="85726" cy="45719"/>
                  <a:chOff x="5293988" y="1700325"/>
                  <a:chExt cx="85726" cy="42639"/>
                </a:xfrm>
              </p:grpSpPr>
              <p:cxnSp>
                <p:nvCxnSpPr>
                  <p:cNvPr id="860" name="Straight Connector 859">
                    <a:extLst>
                      <a:ext uri="{FF2B5EF4-FFF2-40B4-BE49-F238E27FC236}">
                        <a16:creationId xmlns:a16="http://schemas.microsoft.com/office/drawing/2014/main" id="{D17E465D-65D3-580F-7300-4328B1AA2911}"/>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861" name="Straight Connector 860">
                    <a:extLst>
                      <a:ext uri="{FF2B5EF4-FFF2-40B4-BE49-F238E27FC236}">
                        <a16:creationId xmlns:a16="http://schemas.microsoft.com/office/drawing/2014/main" id="{490826A7-6692-75F5-1EC5-B4A46071C171}"/>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862" name="Straight Connector 861">
                    <a:extLst>
                      <a:ext uri="{FF2B5EF4-FFF2-40B4-BE49-F238E27FC236}">
                        <a16:creationId xmlns:a16="http://schemas.microsoft.com/office/drawing/2014/main" id="{55DB5554-04DD-B7BE-05AD-AC7C14F2A7ED}"/>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855" name="Oval 4">
                  <a:extLst>
                    <a:ext uri="{FF2B5EF4-FFF2-40B4-BE49-F238E27FC236}">
                      <a16:creationId xmlns:a16="http://schemas.microsoft.com/office/drawing/2014/main" id="{BA42E450-9906-4F0F-90BB-36BB0E7B5848}"/>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856" name="Oval 855">
                  <a:extLst>
                    <a:ext uri="{FF2B5EF4-FFF2-40B4-BE49-F238E27FC236}">
                      <a16:creationId xmlns:a16="http://schemas.microsoft.com/office/drawing/2014/main" id="{0CF75236-D388-6044-8458-FC4B6ECCAAB3}"/>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857" name="Oval 856">
                  <a:extLst>
                    <a:ext uri="{FF2B5EF4-FFF2-40B4-BE49-F238E27FC236}">
                      <a16:creationId xmlns:a16="http://schemas.microsoft.com/office/drawing/2014/main" id="{EDFABEFE-7960-8DEA-D6CA-61C1784C163C}"/>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defTabSz="457200">
                    <a:defRPr/>
                  </a:pPr>
                  <a:endParaRPr lang="en-US" sz="1530" kern="0" dirty="0">
                    <a:solidFill>
                      <a:prstClr val="white"/>
                    </a:solidFill>
                    <a:latin typeface="Calibri" panose="020F0502020204030204"/>
                  </a:endParaRPr>
                </a:p>
              </p:txBody>
            </p:sp>
            <p:sp>
              <p:nvSpPr>
                <p:cNvPr id="858" name="Oval 857">
                  <a:extLst>
                    <a:ext uri="{FF2B5EF4-FFF2-40B4-BE49-F238E27FC236}">
                      <a16:creationId xmlns:a16="http://schemas.microsoft.com/office/drawing/2014/main" id="{A26F60BC-08EB-EF19-F2D7-C6676449461E}"/>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859" name="Oval 858">
                  <a:extLst>
                    <a:ext uri="{FF2B5EF4-FFF2-40B4-BE49-F238E27FC236}">
                      <a16:creationId xmlns:a16="http://schemas.microsoft.com/office/drawing/2014/main" id="{456D6A20-B36B-DB07-F8DF-A0D9FFAF307B}"/>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grpSp>
          <p:grpSp>
            <p:nvGrpSpPr>
              <p:cNvPr id="838" name="Group 837">
                <a:extLst>
                  <a:ext uri="{FF2B5EF4-FFF2-40B4-BE49-F238E27FC236}">
                    <a16:creationId xmlns:a16="http://schemas.microsoft.com/office/drawing/2014/main" id="{B9B10F01-1372-ECC5-7C34-14CDF3D3D3A0}"/>
                  </a:ext>
                </a:extLst>
              </p:cNvPr>
              <p:cNvGrpSpPr/>
              <p:nvPr/>
            </p:nvGrpSpPr>
            <p:grpSpPr>
              <a:xfrm>
                <a:off x="6818615" y="3093579"/>
                <a:ext cx="348230" cy="256586"/>
                <a:chOff x="2751023" y="2876401"/>
                <a:chExt cx="306685" cy="217634"/>
              </a:xfrm>
            </p:grpSpPr>
            <p:sp>
              <p:nvSpPr>
                <p:cNvPr id="851" name="Chord 14349">
                  <a:extLst>
                    <a:ext uri="{FF2B5EF4-FFF2-40B4-BE49-F238E27FC236}">
                      <a16:creationId xmlns:a16="http://schemas.microsoft.com/office/drawing/2014/main" id="{AD103AA7-C910-46A7-ECFD-A7A7EFAF5C4C}"/>
                    </a:ext>
                  </a:extLst>
                </p:cNvPr>
                <p:cNvSpPr/>
                <p:nvPr/>
              </p:nvSpPr>
              <p:spPr>
                <a:xfrm rot="19648850">
                  <a:off x="2751398" y="2876401"/>
                  <a:ext cx="306310" cy="217634"/>
                </a:xfrm>
                <a:custGeom>
                  <a:avLst/>
                  <a:gdLst>
                    <a:gd name="connsiteX0" fmla="*/ 278593 w 328789"/>
                    <a:gd name="connsiteY0" fmla="*/ 272954 h 317511"/>
                    <a:gd name="connsiteX1" fmla="*/ 87132 w 328789"/>
                    <a:gd name="connsiteY1" fmla="*/ 298886 h 317511"/>
                    <a:gd name="connsiteX2" fmla="*/ 4328 w 328789"/>
                    <a:gd name="connsiteY2" fmla="*/ 122563 h 317511"/>
                    <a:gd name="connsiteX3" fmla="*/ 278593 w 328789"/>
                    <a:gd name="connsiteY3" fmla="*/ 272954 h 317511"/>
                    <a:gd name="connsiteX0" fmla="*/ 296447 w 296447"/>
                    <a:gd name="connsiteY0" fmla="*/ 173784 h 218344"/>
                    <a:gd name="connsiteX1" fmla="*/ 104986 w 296447"/>
                    <a:gd name="connsiteY1" fmla="*/ 199716 h 218344"/>
                    <a:gd name="connsiteX2" fmla="*/ 3208 w 296447"/>
                    <a:gd name="connsiteY2" fmla="*/ 0 h 218344"/>
                    <a:gd name="connsiteX3" fmla="*/ 296447 w 296447"/>
                    <a:gd name="connsiteY3" fmla="*/ 173784 h 218344"/>
                    <a:gd name="connsiteX0" fmla="*/ 301190 w 301190"/>
                    <a:gd name="connsiteY0" fmla="*/ 179631 h 220442"/>
                    <a:gd name="connsiteX1" fmla="*/ 104986 w 301190"/>
                    <a:gd name="connsiteY1" fmla="*/ 199716 h 220442"/>
                    <a:gd name="connsiteX2" fmla="*/ 3208 w 301190"/>
                    <a:gd name="connsiteY2" fmla="*/ 0 h 220442"/>
                    <a:gd name="connsiteX3" fmla="*/ 301190 w 301190"/>
                    <a:gd name="connsiteY3" fmla="*/ 179631 h 220442"/>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Lst>
                  <a:ahLst/>
                  <a:cxnLst>
                    <a:cxn ang="0">
                      <a:pos x="connsiteX0" y="connsiteY0"/>
                    </a:cxn>
                    <a:cxn ang="0">
                      <a:pos x="connsiteX1" y="connsiteY1"/>
                    </a:cxn>
                    <a:cxn ang="0">
                      <a:pos x="connsiteX2" y="connsiteY2"/>
                    </a:cxn>
                    <a:cxn ang="0">
                      <a:pos x="connsiteX3" y="connsiteY3"/>
                    </a:cxn>
                  </a:cxnLst>
                  <a:rect l="l" t="t" r="r" b="b"/>
                  <a:pathLst>
                    <a:path w="306310" h="217634">
                      <a:moveTo>
                        <a:pt x="306310" y="171599"/>
                      </a:moveTo>
                      <a:cubicBezTo>
                        <a:pt x="255054" y="219399"/>
                        <a:pt x="167882" y="232055"/>
                        <a:pt x="104986" y="199716"/>
                      </a:cubicBezTo>
                      <a:cubicBezTo>
                        <a:pt x="39173" y="165876"/>
                        <a:pt x="-13790" y="70108"/>
                        <a:pt x="3208" y="0"/>
                      </a:cubicBezTo>
                      <a:cubicBezTo>
                        <a:pt x="84012" y="80074"/>
                        <a:pt x="202814" y="144835"/>
                        <a:pt x="306310" y="171599"/>
                      </a:cubicBezTo>
                      <a:close/>
                    </a:path>
                  </a:pathLst>
                </a:custGeom>
                <a:solidFill>
                  <a:srgbClr val="EA5916"/>
                </a:solidFill>
                <a:ln w="12700" cap="flat" cmpd="sng" algn="ctr">
                  <a:noFill/>
                  <a:prstDash val="solid"/>
                  <a:miter lim="800000"/>
                </a:ln>
                <a:effectLst/>
              </p:spPr>
              <p:txBody>
                <a:bodyPr rtlCol="0" anchor="ctr"/>
                <a:lstStyle/>
                <a:p>
                  <a:pPr algn="ctr" defTabSz="457200">
                    <a:defRPr/>
                  </a:pPr>
                  <a:endParaRPr lang="en-US" sz="1530" kern="0" dirty="0">
                    <a:solidFill>
                      <a:prstClr val="white"/>
                    </a:solidFill>
                    <a:latin typeface="Calibri" panose="020F0502020204030204"/>
                  </a:endParaRPr>
                </a:p>
              </p:txBody>
            </p:sp>
            <p:sp>
              <p:nvSpPr>
                <p:cNvPr id="852" name="Chord 14349">
                  <a:extLst>
                    <a:ext uri="{FF2B5EF4-FFF2-40B4-BE49-F238E27FC236}">
                      <a16:creationId xmlns:a16="http://schemas.microsoft.com/office/drawing/2014/main" id="{23C0EAFC-2433-BCBF-02F3-80CB1841565F}"/>
                    </a:ext>
                  </a:extLst>
                </p:cNvPr>
                <p:cNvSpPr/>
                <p:nvPr/>
              </p:nvSpPr>
              <p:spPr>
                <a:xfrm rot="19648850">
                  <a:off x="2751023" y="2881434"/>
                  <a:ext cx="295138" cy="178221"/>
                </a:xfrm>
                <a:custGeom>
                  <a:avLst/>
                  <a:gdLst>
                    <a:gd name="connsiteX0" fmla="*/ 278593 w 328789"/>
                    <a:gd name="connsiteY0" fmla="*/ 272954 h 317511"/>
                    <a:gd name="connsiteX1" fmla="*/ 87132 w 328789"/>
                    <a:gd name="connsiteY1" fmla="*/ 298886 h 317511"/>
                    <a:gd name="connsiteX2" fmla="*/ 4328 w 328789"/>
                    <a:gd name="connsiteY2" fmla="*/ 122563 h 317511"/>
                    <a:gd name="connsiteX3" fmla="*/ 278593 w 328789"/>
                    <a:gd name="connsiteY3" fmla="*/ 272954 h 317511"/>
                    <a:gd name="connsiteX0" fmla="*/ 296447 w 296447"/>
                    <a:gd name="connsiteY0" fmla="*/ 173784 h 218344"/>
                    <a:gd name="connsiteX1" fmla="*/ 104986 w 296447"/>
                    <a:gd name="connsiteY1" fmla="*/ 199716 h 218344"/>
                    <a:gd name="connsiteX2" fmla="*/ 3208 w 296447"/>
                    <a:gd name="connsiteY2" fmla="*/ 0 h 218344"/>
                    <a:gd name="connsiteX3" fmla="*/ 296447 w 296447"/>
                    <a:gd name="connsiteY3" fmla="*/ 173784 h 218344"/>
                    <a:gd name="connsiteX0" fmla="*/ 301190 w 301190"/>
                    <a:gd name="connsiteY0" fmla="*/ 179631 h 220442"/>
                    <a:gd name="connsiteX1" fmla="*/ 104986 w 301190"/>
                    <a:gd name="connsiteY1" fmla="*/ 199716 h 220442"/>
                    <a:gd name="connsiteX2" fmla="*/ 3208 w 301190"/>
                    <a:gd name="connsiteY2" fmla="*/ 0 h 220442"/>
                    <a:gd name="connsiteX3" fmla="*/ 301190 w 301190"/>
                    <a:gd name="connsiteY3" fmla="*/ 179631 h 220442"/>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83370 w 383370"/>
                    <a:gd name="connsiteY0" fmla="*/ 272262 h 318297"/>
                    <a:gd name="connsiteX1" fmla="*/ 182046 w 383370"/>
                    <a:gd name="connsiteY1" fmla="*/ 300379 h 318297"/>
                    <a:gd name="connsiteX2" fmla="*/ 1499 w 383370"/>
                    <a:gd name="connsiteY2" fmla="*/ 0 h 318297"/>
                    <a:gd name="connsiteX3" fmla="*/ 383370 w 383370"/>
                    <a:gd name="connsiteY3" fmla="*/ 272262 h 318297"/>
                    <a:gd name="connsiteX0" fmla="*/ 415201 w 415201"/>
                    <a:gd name="connsiteY0" fmla="*/ 287430 h 324084"/>
                    <a:gd name="connsiteX1" fmla="*/ 182046 w 415201"/>
                    <a:gd name="connsiteY1" fmla="*/ 300379 h 324084"/>
                    <a:gd name="connsiteX2" fmla="*/ 1499 w 415201"/>
                    <a:gd name="connsiteY2" fmla="*/ 0 h 324084"/>
                    <a:gd name="connsiteX3" fmla="*/ 415201 w 415201"/>
                    <a:gd name="connsiteY3" fmla="*/ 287430 h 324084"/>
                    <a:gd name="connsiteX0" fmla="*/ 414994 w 414994"/>
                    <a:gd name="connsiteY0" fmla="*/ 287430 h 307686"/>
                    <a:gd name="connsiteX1" fmla="*/ 205240 w 414994"/>
                    <a:gd name="connsiteY1" fmla="*/ 255313 h 307686"/>
                    <a:gd name="connsiteX2" fmla="*/ 1292 w 414994"/>
                    <a:gd name="connsiteY2" fmla="*/ 0 h 307686"/>
                    <a:gd name="connsiteX3" fmla="*/ 414994 w 414994"/>
                    <a:gd name="connsiteY3" fmla="*/ 287430 h 307686"/>
                  </a:gdLst>
                  <a:ahLst/>
                  <a:cxnLst>
                    <a:cxn ang="0">
                      <a:pos x="connsiteX0" y="connsiteY0"/>
                    </a:cxn>
                    <a:cxn ang="0">
                      <a:pos x="connsiteX1" y="connsiteY1"/>
                    </a:cxn>
                    <a:cxn ang="0">
                      <a:pos x="connsiteX2" y="connsiteY2"/>
                    </a:cxn>
                    <a:cxn ang="0">
                      <a:pos x="connsiteX3" y="connsiteY3"/>
                    </a:cxn>
                  </a:cxnLst>
                  <a:rect l="l" t="t" r="r" b="b"/>
                  <a:pathLst>
                    <a:path w="414994" h="307686">
                      <a:moveTo>
                        <a:pt x="414994" y="287430"/>
                      </a:moveTo>
                      <a:cubicBezTo>
                        <a:pt x="363738" y="335230"/>
                        <a:pt x="268136" y="287652"/>
                        <a:pt x="205240" y="255313"/>
                      </a:cubicBezTo>
                      <a:cubicBezTo>
                        <a:pt x="139427" y="221473"/>
                        <a:pt x="-15706" y="70108"/>
                        <a:pt x="1292" y="0"/>
                      </a:cubicBezTo>
                      <a:cubicBezTo>
                        <a:pt x="82096" y="80074"/>
                        <a:pt x="311498" y="260666"/>
                        <a:pt x="414994" y="287430"/>
                      </a:cubicBezTo>
                      <a:close/>
                    </a:path>
                  </a:pathLst>
                </a:custGeom>
                <a:solidFill>
                  <a:srgbClr val="FFF8F6"/>
                </a:solidFill>
                <a:ln w="12700" cap="flat" cmpd="sng" algn="ctr">
                  <a:noFill/>
                  <a:prstDash val="solid"/>
                  <a:miter lim="800000"/>
                </a:ln>
                <a:effectLst/>
              </p:spPr>
              <p:txBody>
                <a:bodyPr rtlCol="0" anchor="ctr"/>
                <a:lstStyle/>
                <a:p>
                  <a:pPr algn="ctr" defTabSz="457200">
                    <a:defRPr/>
                  </a:pPr>
                  <a:endParaRPr lang="en-US" sz="1530" kern="0" dirty="0">
                    <a:solidFill>
                      <a:prstClr val="white"/>
                    </a:solidFill>
                    <a:latin typeface="Calibri" panose="020F0502020204030204"/>
                  </a:endParaRPr>
                </a:p>
              </p:txBody>
            </p:sp>
          </p:grpSp>
          <p:sp>
            <p:nvSpPr>
              <p:cNvPr id="839" name="Freeform: Shape 838">
                <a:extLst>
                  <a:ext uri="{FF2B5EF4-FFF2-40B4-BE49-F238E27FC236}">
                    <a16:creationId xmlns:a16="http://schemas.microsoft.com/office/drawing/2014/main" id="{26682173-AD22-562C-11B3-3F787BE72071}"/>
                  </a:ext>
                </a:extLst>
              </p:cNvPr>
              <p:cNvSpPr/>
              <p:nvPr/>
            </p:nvSpPr>
            <p:spPr>
              <a:xfrm>
                <a:off x="6923222" y="3013865"/>
                <a:ext cx="113729" cy="102235"/>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grpSp>
            <p:nvGrpSpPr>
              <p:cNvPr id="840" name="Group 839">
                <a:extLst>
                  <a:ext uri="{FF2B5EF4-FFF2-40B4-BE49-F238E27FC236}">
                    <a16:creationId xmlns:a16="http://schemas.microsoft.com/office/drawing/2014/main" id="{E10ABC38-6B44-E3A9-4671-6654E9A53352}"/>
                  </a:ext>
                </a:extLst>
              </p:cNvPr>
              <p:cNvGrpSpPr/>
              <p:nvPr/>
            </p:nvGrpSpPr>
            <p:grpSpPr>
              <a:xfrm rot="19720146">
                <a:off x="6691491" y="2806888"/>
                <a:ext cx="265906" cy="188796"/>
                <a:chOff x="5136060" y="1710152"/>
                <a:chExt cx="538831" cy="347248"/>
              </a:xfrm>
            </p:grpSpPr>
            <p:sp>
              <p:nvSpPr>
                <p:cNvPr id="841" name="Oval 5">
                  <a:extLst>
                    <a:ext uri="{FF2B5EF4-FFF2-40B4-BE49-F238E27FC236}">
                      <a16:creationId xmlns:a16="http://schemas.microsoft.com/office/drawing/2014/main" id="{A1C1DA27-A270-7D78-5820-9C03ECC22123}"/>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grpSp>
              <p:nvGrpSpPr>
                <p:cNvPr id="842" name="Group 841">
                  <a:extLst>
                    <a:ext uri="{FF2B5EF4-FFF2-40B4-BE49-F238E27FC236}">
                      <a16:creationId xmlns:a16="http://schemas.microsoft.com/office/drawing/2014/main" id="{7EA31CE9-23E1-A891-66BD-3B570C7C515E}"/>
                    </a:ext>
                  </a:extLst>
                </p:cNvPr>
                <p:cNvGrpSpPr/>
                <p:nvPr/>
              </p:nvGrpSpPr>
              <p:grpSpPr>
                <a:xfrm rot="20545732">
                  <a:off x="5242936" y="1710152"/>
                  <a:ext cx="85726" cy="45719"/>
                  <a:chOff x="5293988" y="1700325"/>
                  <a:chExt cx="85726" cy="42639"/>
                </a:xfrm>
              </p:grpSpPr>
              <p:cxnSp>
                <p:nvCxnSpPr>
                  <p:cNvPr id="848" name="Straight Connector 847">
                    <a:extLst>
                      <a:ext uri="{FF2B5EF4-FFF2-40B4-BE49-F238E27FC236}">
                        <a16:creationId xmlns:a16="http://schemas.microsoft.com/office/drawing/2014/main" id="{FE51B5D0-47B5-7CCA-62CF-C82D5A1DD4D3}"/>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849" name="Straight Connector 848">
                    <a:extLst>
                      <a:ext uri="{FF2B5EF4-FFF2-40B4-BE49-F238E27FC236}">
                        <a16:creationId xmlns:a16="http://schemas.microsoft.com/office/drawing/2014/main" id="{EE5247B5-8B11-18E0-F256-E5A8B96B8248}"/>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850" name="Straight Connector 849">
                    <a:extLst>
                      <a:ext uri="{FF2B5EF4-FFF2-40B4-BE49-F238E27FC236}">
                        <a16:creationId xmlns:a16="http://schemas.microsoft.com/office/drawing/2014/main" id="{CE831250-47C8-FA0F-B0BB-7A0EE7BEF679}"/>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843" name="Oval 4">
                  <a:extLst>
                    <a:ext uri="{FF2B5EF4-FFF2-40B4-BE49-F238E27FC236}">
                      <a16:creationId xmlns:a16="http://schemas.microsoft.com/office/drawing/2014/main" id="{C206F9A0-B429-A057-BA78-F6CADC0A98D3}"/>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844" name="Oval 843">
                  <a:extLst>
                    <a:ext uri="{FF2B5EF4-FFF2-40B4-BE49-F238E27FC236}">
                      <a16:creationId xmlns:a16="http://schemas.microsoft.com/office/drawing/2014/main" id="{2C1F0A5F-C033-8BF4-A79B-C0279303207B}"/>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845" name="Oval 844">
                  <a:extLst>
                    <a:ext uri="{FF2B5EF4-FFF2-40B4-BE49-F238E27FC236}">
                      <a16:creationId xmlns:a16="http://schemas.microsoft.com/office/drawing/2014/main" id="{BF991648-6939-6B45-0662-81F1F7B114BE}"/>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defTabSz="457200">
                    <a:defRPr/>
                  </a:pPr>
                  <a:endParaRPr lang="en-US" sz="1530" kern="0" dirty="0">
                    <a:solidFill>
                      <a:prstClr val="white"/>
                    </a:solidFill>
                    <a:latin typeface="Calibri" panose="020F0502020204030204"/>
                  </a:endParaRPr>
                </a:p>
              </p:txBody>
            </p:sp>
            <p:sp>
              <p:nvSpPr>
                <p:cNvPr id="846" name="Oval 845">
                  <a:extLst>
                    <a:ext uri="{FF2B5EF4-FFF2-40B4-BE49-F238E27FC236}">
                      <a16:creationId xmlns:a16="http://schemas.microsoft.com/office/drawing/2014/main" id="{21574BC7-D54B-D6CE-1978-9F3CA0198C16}"/>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847" name="Oval 846">
                  <a:extLst>
                    <a:ext uri="{FF2B5EF4-FFF2-40B4-BE49-F238E27FC236}">
                      <a16:creationId xmlns:a16="http://schemas.microsoft.com/office/drawing/2014/main" id="{87D78EA2-99A3-B7DF-5C9E-3AC2B111A22C}"/>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grpSp>
        </p:grpSp>
      </p:grpSp>
      <p:sp>
        <p:nvSpPr>
          <p:cNvPr id="892" name="Rectangle 891">
            <a:extLst>
              <a:ext uri="{FF2B5EF4-FFF2-40B4-BE49-F238E27FC236}">
                <a16:creationId xmlns:a16="http://schemas.microsoft.com/office/drawing/2014/main" id="{017573C5-9677-9793-D555-2BEFB7995E70}"/>
              </a:ext>
            </a:extLst>
          </p:cNvPr>
          <p:cNvSpPr/>
          <p:nvPr/>
        </p:nvSpPr>
        <p:spPr>
          <a:xfrm>
            <a:off x="660960" y="3751489"/>
            <a:ext cx="2234967" cy="669695"/>
          </a:xfrm>
          <a:prstGeom prst="rect">
            <a:avLst/>
          </a:prstGeom>
          <a:solidFill>
            <a:srgbClr val="FFFFFF">
              <a:alpha val="85098"/>
            </a:srgbClr>
          </a:solidFill>
          <a:ln w="9525" cap="flat" cmpd="sng" algn="ctr">
            <a:noFill/>
            <a:prstDash val="solid"/>
          </a:ln>
          <a:effectLst>
            <a:outerShdw blurRad="40000" dist="23000" dir="5400000" rotWithShape="0">
              <a:srgbClr val="000000">
                <a:alpha val="35000"/>
              </a:srgbClr>
            </a:outerShdw>
          </a:effectLst>
        </p:spPr>
        <p:txBody>
          <a:bodyPr rtlCol="0" anchor="ctr"/>
          <a:lstStyle/>
          <a:p>
            <a:pPr algn="ctr">
              <a:lnSpc>
                <a:spcPct val="90000"/>
              </a:lnSpc>
              <a:defRPr/>
            </a:pPr>
            <a:r>
              <a:rPr lang="en-US" sz="2400" kern="0" dirty="0">
                <a:solidFill>
                  <a:srgbClr val="000000"/>
                </a:solidFill>
                <a:latin typeface="Calibri"/>
              </a:rPr>
              <a:t>Sonia</a:t>
            </a:r>
          </a:p>
          <a:p>
            <a:pPr algn="ctr">
              <a:lnSpc>
                <a:spcPct val="90000"/>
              </a:lnSpc>
              <a:defRPr/>
            </a:pPr>
            <a:r>
              <a:rPr lang="en-US" sz="2400" kern="0" dirty="0">
                <a:solidFill>
                  <a:srgbClr val="000000"/>
                </a:solidFill>
                <a:latin typeface="Calibri"/>
              </a:rPr>
              <a:t>Go-To Employee</a:t>
            </a:r>
            <a:endParaRPr lang="en-US" sz="2400" b="1" kern="0" dirty="0">
              <a:solidFill>
                <a:srgbClr val="00B050"/>
              </a:solidFill>
              <a:latin typeface="Calibri"/>
            </a:endParaRPr>
          </a:p>
        </p:txBody>
      </p:sp>
      <p:sp>
        <p:nvSpPr>
          <p:cNvPr id="893" name="Rectangle 892">
            <a:extLst>
              <a:ext uri="{FF2B5EF4-FFF2-40B4-BE49-F238E27FC236}">
                <a16:creationId xmlns:a16="http://schemas.microsoft.com/office/drawing/2014/main" id="{3853D11B-FE7B-F900-FAC9-029AE39D9027}"/>
              </a:ext>
            </a:extLst>
          </p:cNvPr>
          <p:cNvSpPr/>
          <p:nvPr/>
        </p:nvSpPr>
        <p:spPr>
          <a:xfrm>
            <a:off x="8718020" y="3715263"/>
            <a:ext cx="2330241" cy="669695"/>
          </a:xfrm>
          <a:prstGeom prst="rect">
            <a:avLst/>
          </a:prstGeom>
          <a:solidFill>
            <a:srgbClr val="FFFFFF">
              <a:alpha val="85098"/>
            </a:srgbClr>
          </a:solidFill>
          <a:ln w="9525" cap="flat" cmpd="sng" algn="ctr">
            <a:noFill/>
            <a:prstDash val="solid"/>
          </a:ln>
          <a:effectLst>
            <a:outerShdw blurRad="40000" dist="23000" dir="5400000" rotWithShape="0">
              <a:srgbClr val="000000">
                <a:alpha val="35000"/>
              </a:srgbClr>
            </a:outerShdw>
          </a:effectLst>
        </p:spPr>
        <p:txBody>
          <a:bodyPr rtlCol="0" anchor="ctr"/>
          <a:lstStyle/>
          <a:p>
            <a:pPr algn="ctr">
              <a:lnSpc>
                <a:spcPct val="90000"/>
              </a:lnSpc>
              <a:defRPr/>
            </a:pPr>
            <a:r>
              <a:rPr lang="en-US" sz="2400" kern="0" dirty="0">
                <a:solidFill>
                  <a:srgbClr val="000000"/>
                </a:solidFill>
                <a:latin typeface="Calibri"/>
              </a:rPr>
              <a:t>Nikki</a:t>
            </a:r>
          </a:p>
          <a:p>
            <a:pPr algn="ctr">
              <a:lnSpc>
                <a:spcPct val="90000"/>
              </a:lnSpc>
              <a:defRPr/>
            </a:pPr>
            <a:r>
              <a:rPr lang="en-US" sz="2400" kern="0" dirty="0">
                <a:solidFill>
                  <a:prstClr val="black"/>
                </a:solidFill>
                <a:latin typeface="Calibri"/>
              </a:rPr>
              <a:t>Go-To Employee</a:t>
            </a:r>
          </a:p>
        </p:txBody>
      </p:sp>
      <p:grpSp>
        <p:nvGrpSpPr>
          <p:cNvPr id="972" name="Group 971">
            <a:extLst>
              <a:ext uri="{FF2B5EF4-FFF2-40B4-BE49-F238E27FC236}">
                <a16:creationId xmlns:a16="http://schemas.microsoft.com/office/drawing/2014/main" id="{D0A760E7-DD57-53F9-DB56-4558AF1C632C}"/>
              </a:ext>
            </a:extLst>
          </p:cNvPr>
          <p:cNvGrpSpPr/>
          <p:nvPr/>
        </p:nvGrpSpPr>
        <p:grpSpPr>
          <a:xfrm>
            <a:off x="4699817" y="1119711"/>
            <a:ext cx="2132192" cy="5726837"/>
            <a:chOff x="3667986" y="1131163"/>
            <a:chExt cx="2132192" cy="5726837"/>
          </a:xfrm>
        </p:grpSpPr>
        <p:grpSp>
          <p:nvGrpSpPr>
            <p:cNvPr id="973" name="Group 972">
              <a:extLst>
                <a:ext uri="{FF2B5EF4-FFF2-40B4-BE49-F238E27FC236}">
                  <a16:creationId xmlns:a16="http://schemas.microsoft.com/office/drawing/2014/main" id="{5364B835-5046-7256-8E24-32045115CF4B}"/>
                </a:ext>
              </a:extLst>
            </p:cNvPr>
            <p:cNvGrpSpPr/>
            <p:nvPr/>
          </p:nvGrpSpPr>
          <p:grpSpPr>
            <a:xfrm>
              <a:off x="3667986" y="1131163"/>
              <a:ext cx="2132192" cy="5726837"/>
              <a:chOff x="4685943" y="1270812"/>
              <a:chExt cx="2132192" cy="5726837"/>
            </a:xfrm>
          </p:grpSpPr>
          <p:sp>
            <p:nvSpPr>
              <p:cNvPr id="980" name="Freeform: Shape 96">
                <a:extLst>
                  <a:ext uri="{FF2B5EF4-FFF2-40B4-BE49-F238E27FC236}">
                    <a16:creationId xmlns:a16="http://schemas.microsoft.com/office/drawing/2014/main" id="{5F476FCB-6535-B358-A332-985E5ECBA466}"/>
                  </a:ext>
                </a:extLst>
              </p:cNvPr>
              <p:cNvSpPr/>
              <p:nvPr/>
            </p:nvSpPr>
            <p:spPr>
              <a:xfrm>
                <a:off x="5203621" y="4569566"/>
                <a:ext cx="1161448" cy="2059369"/>
              </a:xfrm>
              <a:custGeom>
                <a:avLst/>
                <a:gdLst>
                  <a:gd name="connsiteX0" fmla="*/ 0 w 561975"/>
                  <a:gd name="connsiteY0" fmla="*/ 0 h 533400"/>
                  <a:gd name="connsiteX1" fmla="*/ 561975 w 561975"/>
                  <a:gd name="connsiteY1" fmla="*/ 14287 h 533400"/>
                  <a:gd name="connsiteX2" fmla="*/ 552450 w 561975"/>
                  <a:gd name="connsiteY2" fmla="*/ 519112 h 533400"/>
                  <a:gd name="connsiteX3" fmla="*/ 309562 w 561975"/>
                  <a:gd name="connsiteY3" fmla="*/ 523875 h 533400"/>
                  <a:gd name="connsiteX4" fmla="*/ 295275 w 561975"/>
                  <a:gd name="connsiteY4" fmla="*/ 100012 h 533400"/>
                  <a:gd name="connsiteX5" fmla="*/ 295275 w 561975"/>
                  <a:gd name="connsiteY5" fmla="*/ 100012 h 533400"/>
                  <a:gd name="connsiteX6" fmla="*/ 247650 w 561975"/>
                  <a:gd name="connsiteY6" fmla="*/ 100012 h 533400"/>
                  <a:gd name="connsiteX7" fmla="*/ 257175 w 561975"/>
                  <a:gd name="connsiteY7" fmla="*/ 519112 h 533400"/>
                  <a:gd name="connsiteX8" fmla="*/ 4762 w 561975"/>
                  <a:gd name="connsiteY8" fmla="*/ 533400 h 533400"/>
                  <a:gd name="connsiteX9" fmla="*/ 0 w 561975"/>
                  <a:gd name="connsiteY9" fmla="*/ 0 h 533400"/>
                  <a:gd name="connsiteX0" fmla="*/ 0 w 552450"/>
                  <a:gd name="connsiteY0" fmla="*/ 11906 h 545306"/>
                  <a:gd name="connsiteX1" fmla="*/ 547688 w 552450"/>
                  <a:gd name="connsiteY1" fmla="*/ 0 h 545306"/>
                  <a:gd name="connsiteX2" fmla="*/ 552450 w 552450"/>
                  <a:gd name="connsiteY2" fmla="*/ 531018 h 545306"/>
                  <a:gd name="connsiteX3" fmla="*/ 309562 w 552450"/>
                  <a:gd name="connsiteY3" fmla="*/ 535781 h 545306"/>
                  <a:gd name="connsiteX4" fmla="*/ 295275 w 552450"/>
                  <a:gd name="connsiteY4" fmla="*/ 111918 h 545306"/>
                  <a:gd name="connsiteX5" fmla="*/ 295275 w 552450"/>
                  <a:gd name="connsiteY5" fmla="*/ 111918 h 545306"/>
                  <a:gd name="connsiteX6" fmla="*/ 247650 w 552450"/>
                  <a:gd name="connsiteY6" fmla="*/ 111918 h 545306"/>
                  <a:gd name="connsiteX7" fmla="*/ 257175 w 552450"/>
                  <a:gd name="connsiteY7" fmla="*/ 531018 h 545306"/>
                  <a:gd name="connsiteX8" fmla="*/ 4762 w 552450"/>
                  <a:gd name="connsiteY8" fmla="*/ 545306 h 545306"/>
                  <a:gd name="connsiteX9" fmla="*/ 0 w 552450"/>
                  <a:gd name="connsiteY9" fmla="*/ 11906 h 545306"/>
                  <a:gd name="connsiteX0" fmla="*/ 0 w 552450"/>
                  <a:gd name="connsiteY0" fmla="*/ 11906 h 545306"/>
                  <a:gd name="connsiteX1" fmla="*/ 547688 w 552450"/>
                  <a:gd name="connsiteY1" fmla="*/ 0 h 545306"/>
                  <a:gd name="connsiteX2" fmla="*/ 552450 w 552450"/>
                  <a:gd name="connsiteY2" fmla="*/ 531018 h 545306"/>
                  <a:gd name="connsiteX3" fmla="*/ 309562 w 552450"/>
                  <a:gd name="connsiteY3" fmla="*/ 535781 h 545306"/>
                  <a:gd name="connsiteX4" fmla="*/ 295275 w 552450"/>
                  <a:gd name="connsiteY4" fmla="*/ 111918 h 545306"/>
                  <a:gd name="connsiteX5" fmla="*/ 295275 w 552450"/>
                  <a:gd name="connsiteY5" fmla="*/ 111918 h 545306"/>
                  <a:gd name="connsiteX6" fmla="*/ 247650 w 552450"/>
                  <a:gd name="connsiteY6" fmla="*/ 111918 h 545306"/>
                  <a:gd name="connsiteX7" fmla="*/ 257175 w 552450"/>
                  <a:gd name="connsiteY7" fmla="*/ 531018 h 545306"/>
                  <a:gd name="connsiteX8" fmla="*/ 4762 w 552450"/>
                  <a:gd name="connsiteY8" fmla="*/ 545306 h 545306"/>
                  <a:gd name="connsiteX9" fmla="*/ 0 w 552450"/>
                  <a:gd name="connsiteY9" fmla="*/ 11906 h 545306"/>
                  <a:gd name="connsiteX0" fmla="*/ 0 w 552450"/>
                  <a:gd name="connsiteY0" fmla="*/ 11906 h 545306"/>
                  <a:gd name="connsiteX1" fmla="*/ 547688 w 552450"/>
                  <a:gd name="connsiteY1" fmla="*/ 0 h 545306"/>
                  <a:gd name="connsiteX2" fmla="*/ 552450 w 552450"/>
                  <a:gd name="connsiteY2" fmla="*/ 531018 h 545306"/>
                  <a:gd name="connsiteX3" fmla="*/ 309562 w 552450"/>
                  <a:gd name="connsiteY3" fmla="*/ 535781 h 545306"/>
                  <a:gd name="connsiteX4" fmla="*/ 295275 w 552450"/>
                  <a:gd name="connsiteY4" fmla="*/ 111918 h 545306"/>
                  <a:gd name="connsiteX5" fmla="*/ 295275 w 552450"/>
                  <a:gd name="connsiteY5" fmla="*/ 111918 h 545306"/>
                  <a:gd name="connsiteX6" fmla="*/ 247650 w 552450"/>
                  <a:gd name="connsiteY6" fmla="*/ 111918 h 545306"/>
                  <a:gd name="connsiteX7" fmla="*/ 257175 w 552450"/>
                  <a:gd name="connsiteY7" fmla="*/ 531018 h 545306"/>
                  <a:gd name="connsiteX8" fmla="*/ 4762 w 552450"/>
                  <a:gd name="connsiteY8" fmla="*/ 545306 h 545306"/>
                  <a:gd name="connsiteX9" fmla="*/ 0 w 552450"/>
                  <a:gd name="connsiteY9" fmla="*/ 11906 h 545306"/>
                  <a:gd name="connsiteX0" fmla="*/ 0 w 552450"/>
                  <a:gd name="connsiteY0" fmla="*/ 11906 h 535781"/>
                  <a:gd name="connsiteX1" fmla="*/ 547688 w 552450"/>
                  <a:gd name="connsiteY1" fmla="*/ 0 h 535781"/>
                  <a:gd name="connsiteX2" fmla="*/ 552450 w 552450"/>
                  <a:gd name="connsiteY2" fmla="*/ 531018 h 535781"/>
                  <a:gd name="connsiteX3" fmla="*/ 309562 w 552450"/>
                  <a:gd name="connsiteY3" fmla="*/ 535781 h 535781"/>
                  <a:gd name="connsiteX4" fmla="*/ 295275 w 552450"/>
                  <a:gd name="connsiteY4" fmla="*/ 111918 h 535781"/>
                  <a:gd name="connsiteX5" fmla="*/ 295275 w 552450"/>
                  <a:gd name="connsiteY5" fmla="*/ 111918 h 535781"/>
                  <a:gd name="connsiteX6" fmla="*/ 247650 w 552450"/>
                  <a:gd name="connsiteY6" fmla="*/ 111918 h 535781"/>
                  <a:gd name="connsiteX7" fmla="*/ 257175 w 552450"/>
                  <a:gd name="connsiteY7" fmla="*/ 531018 h 535781"/>
                  <a:gd name="connsiteX8" fmla="*/ 4762 w 552450"/>
                  <a:gd name="connsiteY8" fmla="*/ 531018 h 535781"/>
                  <a:gd name="connsiteX9" fmla="*/ 0 w 552450"/>
                  <a:gd name="connsiteY9" fmla="*/ 11906 h 535781"/>
                  <a:gd name="connsiteX0" fmla="*/ 0 w 552450"/>
                  <a:gd name="connsiteY0" fmla="*/ 11906 h 535781"/>
                  <a:gd name="connsiteX1" fmla="*/ 547688 w 552450"/>
                  <a:gd name="connsiteY1" fmla="*/ 0 h 535781"/>
                  <a:gd name="connsiteX2" fmla="*/ 552450 w 552450"/>
                  <a:gd name="connsiteY2" fmla="*/ 531018 h 535781"/>
                  <a:gd name="connsiteX3" fmla="*/ 309562 w 552450"/>
                  <a:gd name="connsiteY3" fmla="*/ 535781 h 535781"/>
                  <a:gd name="connsiteX4" fmla="*/ 295275 w 552450"/>
                  <a:gd name="connsiteY4" fmla="*/ 111918 h 535781"/>
                  <a:gd name="connsiteX5" fmla="*/ 295275 w 552450"/>
                  <a:gd name="connsiteY5" fmla="*/ 111918 h 535781"/>
                  <a:gd name="connsiteX6" fmla="*/ 257175 w 552450"/>
                  <a:gd name="connsiteY6" fmla="*/ 111918 h 535781"/>
                  <a:gd name="connsiteX7" fmla="*/ 257175 w 552450"/>
                  <a:gd name="connsiteY7" fmla="*/ 531018 h 535781"/>
                  <a:gd name="connsiteX8" fmla="*/ 4762 w 552450"/>
                  <a:gd name="connsiteY8" fmla="*/ 531018 h 535781"/>
                  <a:gd name="connsiteX9" fmla="*/ 0 w 552450"/>
                  <a:gd name="connsiteY9" fmla="*/ 11906 h 535781"/>
                  <a:gd name="connsiteX0" fmla="*/ 0 w 552450"/>
                  <a:gd name="connsiteY0" fmla="*/ 11906 h 535781"/>
                  <a:gd name="connsiteX1" fmla="*/ 547688 w 552450"/>
                  <a:gd name="connsiteY1" fmla="*/ 0 h 535781"/>
                  <a:gd name="connsiteX2" fmla="*/ 552450 w 552450"/>
                  <a:gd name="connsiteY2" fmla="*/ 531018 h 535781"/>
                  <a:gd name="connsiteX3" fmla="*/ 309562 w 552450"/>
                  <a:gd name="connsiteY3" fmla="*/ 535781 h 535781"/>
                  <a:gd name="connsiteX4" fmla="*/ 295275 w 552450"/>
                  <a:gd name="connsiteY4" fmla="*/ 111918 h 535781"/>
                  <a:gd name="connsiteX5" fmla="*/ 295275 w 552450"/>
                  <a:gd name="connsiteY5" fmla="*/ 111918 h 535781"/>
                  <a:gd name="connsiteX6" fmla="*/ 257175 w 552450"/>
                  <a:gd name="connsiteY6" fmla="*/ 111918 h 535781"/>
                  <a:gd name="connsiteX7" fmla="*/ 254793 w 552450"/>
                  <a:gd name="connsiteY7" fmla="*/ 531018 h 535781"/>
                  <a:gd name="connsiteX8" fmla="*/ 4762 w 552450"/>
                  <a:gd name="connsiteY8" fmla="*/ 531018 h 535781"/>
                  <a:gd name="connsiteX9" fmla="*/ 0 w 552450"/>
                  <a:gd name="connsiteY9" fmla="*/ 11906 h 535781"/>
                  <a:gd name="connsiteX0" fmla="*/ 0 w 552450"/>
                  <a:gd name="connsiteY0" fmla="*/ 11906 h 538162"/>
                  <a:gd name="connsiteX1" fmla="*/ 547688 w 552450"/>
                  <a:gd name="connsiteY1" fmla="*/ 0 h 538162"/>
                  <a:gd name="connsiteX2" fmla="*/ 552450 w 552450"/>
                  <a:gd name="connsiteY2" fmla="*/ 531018 h 538162"/>
                  <a:gd name="connsiteX3" fmla="*/ 335755 w 552450"/>
                  <a:gd name="connsiteY3" fmla="*/ 538162 h 538162"/>
                  <a:gd name="connsiteX4" fmla="*/ 295275 w 552450"/>
                  <a:gd name="connsiteY4" fmla="*/ 111918 h 538162"/>
                  <a:gd name="connsiteX5" fmla="*/ 295275 w 552450"/>
                  <a:gd name="connsiteY5" fmla="*/ 111918 h 538162"/>
                  <a:gd name="connsiteX6" fmla="*/ 257175 w 552450"/>
                  <a:gd name="connsiteY6" fmla="*/ 111918 h 538162"/>
                  <a:gd name="connsiteX7" fmla="*/ 254793 w 552450"/>
                  <a:gd name="connsiteY7" fmla="*/ 531018 h 538162"/>
                  <a:gd name="connsiteX8" fmla="*/ 4762 w 552450"/>
                  <a:gd name="connsiteY8" fmla="*/ 531018 h 538162"/>
                  <a:gd name="connsiteX9" fmla="*/ 0 w 552450"/>
                  <a:gd name="connsiteY9" fmla="*/ 11906 h 538162"/>
                  <a:gd name="connsiteX0" fmla="*/ 0 w 552450"/>
                  <a:gd name="connsiteY0" fmla="*/ 11906 h 535781"/>
                  <a:gd name="connsiteX1" fmla="*/ 547688 w 552450"/>
                  <a:gd name="connsiteY1" fmla="*/ 0 h 535781"/>
                  <a:gd name="connsiteX2" fmla="*/ 552450 w 552450"/>
                  <a:gd name="connsiteY2" fmla="*/ 531018 h 535781"/>
                  <a:gd name="connsiteX3" fmla="*/ 319086 w 552450"/>
                  <a:gd name="connsiteY3" fmla="*/ 535781 h 535781"/>
                  <a:gd name="connsiteX4" fmla="*/ 295275 w 552450"/>
                  <a:gd name="connsiteY4" fmla="*/ 111918 h 535781"/>
                  <a:gd name="connsiteX5" fmla="*/ 295275 w 552450"/>
                  <a:gd name="connsiteY5" fmla="*/ 111918 h 535781"/>
                  <a:gd name="connsiteX6" fmla="*/ 257175 w 552450"/>
                  <a:gd name="connsiteY6" fmla="*/ 111918 h 535781"/>
                  <a:gd name="connsiteX7" fmla="*/ 254793 w 552450"/>
                  <a:gd name="connsiteY7" fmla="*/ 531018 h 535781"/>
                  <a:gd name="connsiteX8" fmla="*/ 4762 w 552450"/>
                  <a:gd name="connsiteY8" fmla="*/ 531018 h 535781"/>
                  <a:gd name="connsiteX9" fmla="*/ 0 w 552450"/>
                  <a:gd name="connsiteY9" fmla="*/ 11906 h 535781"/>
                  <a:gd name="connsiteX0" fmla="*/ 0 w 552450"/>
                  <a:gd name="connsiteY0" fmla="*/ 11906 h 535781"/>
                  <a:gd name="connsiteX1" fmla="*/ 547688 w 552450"/>
                  <a:gd name="connsiteY1" fmla="*/ 0 h 535781"/>
                  <a:gd name="connsiteX2" fmla="*/ 552450 w 552450"/>
                  <a:gd name="connsiteY2" fmla="*/ 531018 h 535781"/>
                  <a:gd name="connsiteX3" fmla="*/ 319086 w 552450"/>
                  <a:gd name="connsiteY3" fmla="*/ 535781 h 535781"/>
                  <a:gd name="connsiteX4" fmla="*/ 295275 w 552450"/>
                  <a:gd name="connsiteY4" fmla="*/ 111918 h 535781"/>
                  <a:gd name="connsiteX5" fmla="*/ 295275 w 552450"/>
                  <a:gd name="connsiteY5" fmla="*/ 111918 h 535781"/>
                  <a:gd name="connsiteX6" fmla="*/ 257175 w 552450"/>
                  <a:gd name="connsiteY6" fmla="*/ 111918 h 535781"/>
                  <a:gd name="connsiteX7" fmla="*/ 254793 w 552450"/>
                  <a:gd name="connsiteY7" fmla="*/ 531018 h 535781"/>
                  <a:gd name="connsiteX8" fmla="*/ 4762 w 552450"/>
                  <a:gd name="connsiteY8" fmla="*/ 531018 h 535781"/>
                  <a:gd name="connsiteX9" fmla="*/ 0 w 552450"/>
                  <a:gd name="connsiteY9" fmla="*/ 11906 h 535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2450" h="535781">
                    <a:moveTo>
                      <a:pt x="0" y="11906"/>
                    </a:moveTo>
                    <a:cubicBezTo>
                      <a:pt x="187325" y="53181"/>
                      <a:pt x="372268" y="49212"/>
                      <a:pt x="547688" y="0"/>
                    </a:cubicBezTo>
                    <a:cubicBezTo>
                      <a:pt x="549275" y="177006"/>
                      <a:pt x="550863" y="354012"/>
                      <a:pt x="552450" y="531018"/>
                    </a:cubicBezTo>
                    <a:lnTo>
                      <a:pt x="319086" y="535781"/>
                    </a:lnTo>
                    <a:lnTo>
                      <a:pt x="295275" y="111918"/>
                    </a:lnTo>
                    <a:lnTo>
                      <a:pt x="295275" y="111918"/>
                    </a:lnTo>
                    <a:lnTo>
                      <a:pt x="257175" y="111918"/>
                    </a:lnTo>
                    <a:lnTo>
                      <a:pt x="254793" y="531018"/>
                    </a:lnTo>
                    <a:lnTo>
                      <a:pt x="4762" y="531018"/>
                    </a:lnTo>
                    <a:cubicBezTo>
                      <a:pt x="3175" y="353218"/>
                      <a:pt x="1587" y="189706"/>
                      <a:pt x="0" y="11906"/>
                    </a:cubicBezTo>
                    <a:close/>
                  </a:path>
                </a:pathLst>
              </a:custGeom>
              <a:solidFill>
                <a:srgbClr val="373737"/>
              </a:solidFill>
              <a:ln w="12700" cap="flat" cmpd="sng" algn="ctr">
                <a:noFill/>
                <a:prstDash val="solid"/>
                <a:miter lim="800000"/>
              </a:ln>
              <a:effectLst/>
              <a:scene3d>
                <a:camera prst="orthographicFront">
                  <a:rot lat="0" lon="18899986" rev="0"/>
                </a:camera>
                <a:lightRig rig="threePt" dir="t"/>
              </a:scene3d>
            </p:spPr>
            <p:txBody>
              <a:bodyPr rtlCol="0" anchor="ctr"/>
              <a:lstStyle/>
              <a:p>
                <a:pPr algn="ctr" defTabSz="457200">
                  <a:defRPr/>
                </a:pPr>
                <a:endParaRPr lang="en-US" sz="1530" kern="0" dirty="0">
                  <a:solidFill>
                    <a:prstClr val="white"/>
                  </a:solidFill>
                  <a:latin typeface="Calibri" panose="020F0502020204030204"/>
                </a:endParaRPr>
              </a:p>
            </p:txBody>
          </p:sp>
          <p:sp>
            <p:nvSpPr>
              <p:cNvPr id="981" name="Chord 14349">
                <a:extLst>
                  <a:ext uri="{FF2B5EF4-FFF2-40B4-BE49-F238E27FC236}">
                    <a16:creationId xmlns:a16="http://schemas.microsoft.com/office/drawing/2014/main" id="{E4C36EA0-92B4-D274-5B92-205C45F9BB6B}"/>
                  </a:ext>
                </a:extLst>
              </p:cNvPr>
              <p:cNvSpPr/>
              <p:nvPr/>
            </p:nvSpPr>
            <p:spPr>
              <a:xfrm rot="9046579">
                <a:off x="5841711" y="6487189"/>
                <a:ext cx="475488" cy="466425"/>
              </a:xfrm>
              <a:custGeom>
                <a:avLst/>
                <a:gdLst>
                  <a:gd name="connsiteX0" fmla="*/ 278593 w 328789"/>
                  <a:gd name="connsiteY0" fmla="*/ 272954 h 317511"/>
                  <a:gd name="connsiteX1" fmla="*/ 87132 w 328789"/>
                  <a:gd name="connsiteY1" fmla="*/ 298886 h 317511"/>
                  <a:gd name="connsiteX2" fmla="*/ 4328 w 328789"/>
                  <a:gd name="connsiteY2" fmla="*/ 122563 h 317511"/>
                  <a:gd name="connsiteX3" fmla="*/ 278593 w 328789"/>
                  <a:gd name="connsiteY3" fmla="*/ 272954 h 317511"/>
                  <a:gd name="connsiteX0" fmla="*/ 296447 w 296447"/>
                  <a:gd name="connsiteY0" fmla="*/ 173784 h 218344"/>
                  <a:gd name="connsiteX1" fmla="*/ 104986 w 296447"/>
                  <a:gd name="connsiteY1" fmla="*/ 199716 h 218344"/>
                  <a:gd name="connsiteX2" fmla="*/ 3208 w 296447"/>
                  <a:gd name="connsiteY2" fmla="*/ 0 h 218344"/>
                  <a:gd name="connsiteX3" fmla="*/ 296447 w 296447"/>
                  <a:gd name="connsiteY3" fmla="*/ 173784 h 218344"/>
                  <a:gd name="connsiteX0" fmla="*/ 301190 w 301190"/>
                  <a:gd name="connsiteY0" fmla="*/ 179631 h 220442"/>
                  <a:gd name="connsiteX1" fmla="*/ 104986 w 301190"/>
                  <a:gd name="connsiteY1" fmla="*/ 199716 h 220442"/>
                  <a:gd name="connsiteX2" fmla="*/ 3208 w 301190"/>
                  <a:gd name="connsiteY2" fmla="*/ 0 h 220442"/>
                  <a:gd name="connsiteX3" fmla="*/ 301190 w 301190"/>
                  <a:gd name="connsiteY3" fmla="*/ 179631 h 220442"/>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292586 w 292585"/>
                  <a:gd name="connsiteY0" fmla="*/ 144360 h 211432"/>
                  <a:gd name="connsiteX1" fmla="*/ 104986 w 292585"/>
                  <a:gd name="connsiteY1" fmla="*/ 199716 h 211432"/>
                  <a:gd name="connsiteX2" fmla="*/ 3208 w 292585"/>
                  <a:gd name="connsiteY2" fmla="*/ 0 h 211432"/>
                  <a:gd name="connsiteX3" fmla="*/ 292586 w 292585"/>
                  <a:gd name="connsiteY3" fmla="*/ 144360 h 211432"/>
                  <a:gd name="connsiteX0" fmla="*/ 301646 w 301647"/>
                  <a:gd name="connsiteY0" fmla="*/ 156202 h 223274"/>
                  <a:gd name="connsiteX1" fmla="*/ 114046 w 301647"/>
                  <a:gd name="connsiteY1" fmla="*/ 211558 h 223274"/>
                  <a:gd name="connsiteX2" fmla="*/ 2830 w 301647"/>
                  <a:gd name="connsiteY2" fmla="*/ 0 h 223274"/>
                  <a:gd name="connsiteX3" fmla="*/ 301646 w 301647"/>
                  <a:gd name="connsiteY3" fmla="*/ 156202 h 223274"/>
                  <a:gd name="connsiteX0" fmla="*/ 314093 w 314093"/>
                  <a:gd name="connsiteY0" fmla="*/ 156789 h 223368"/>
                  <a:gd name="connsiteX1" fmla="*/ 114046 w 314093"/>
                  <a:gd name="connsiteY1" fmla="*/ 211558 h 223368"/>
                  <a:gd name="connsiteX2" fmla="*/ 2830 w 314093"/>
                  <a:gd name="connsiteY2" fmla="*/ 0 h 223368"/>
                  <a:gd name="connsiteX3" fmla="*/ 314093 w 314093"/>
                  <a:gd name="connsiteY3" fmla="*/ 156789 h 223368"/>
                  <a:gd name="connsiteX0" fmla="*/ 314093 w 314093"/>
                  <a:gd name="connsiteY0" fmla="*/ 156789 h 223368"/>
                  <a:gd name="connsiteX1" fmla="*/ 114046 w 314093"/>
                  <a:gd name="connsiteY1" fmla="*/ 211558 h 223368"/>
                  <a:gd name="connsiteX2" fmla="*/ 2830 w 314093"/>
                  <a:gd name="connsiteY2" fmla="*/ 0 h 223368"/>
                  <a:gd name="connsiteX3" fmla="*/ 314093 w 314093"/>
                  <a:gd name="connsiteY3" fmla="*/ 156789 h 223368"/>
                  <a:gd name="connsiteX0" fmla="*/ 314093 w 314093"/>
                  <a:gd name="connsiteY0" fmla="*/ 156789 h 223368"/>
                  <a:gd name="connsiteX1" fmla="*/ 114046 w 314093"/>
                  <a:gd name="connsiteY1" fmla="*/ 211558 h 223368"/>
                  <a:gd name="connsiteX2" fmla="*/ 2830 w 314093"/>
                  <a:gd name="connsiteY2" fmla="*/ 0 h 223368"/>
                  <a:gd name="connsiteX3" fmla="*/ 314093 w 314093"/>
                  <a:gd name="connsiteY3" fmla="*/ 156789 h 223368"/>
                  <a:gd name="connsiteX0" fmla="*/ 314651 w 314651"/>
                  <a:gd name="connsiteY0" fmla="*/ 156789 h 214595"/>
                  <a:gd name="connsiteX1" fmla="*/ 101374 w 314651"/>
                  <a:gd name="connsiteY1" fmla="*/ 200804 h 214595"/>
                  <a:gd name="connsiteX2" fmla="*/ 3388 w 314651"/>
                  <a:gd name="connsiteY2" fmla="*/ 0 h 214595"/>
                  <a:gd name="connsiteX3" fmla="*/ 314651 w 314651"/>
                  <a:gd name="connsiteY3" fmla="*/ 156789 h 214595"/>
                  <a:gd name="connsiteX0" fmla="*/ 314651 w 314651"/>
                  <a:gd name="connsiteY0" fmla="*/ 156789 h 226976"/>
                  <a:gd name="connsiteX1" fmla="*/ 101374 w 314651"/>
                  <a:gd name="connsiteY1" fmla="*/ 200804 h 226976"/>
                  <a:gd name="connsiteX2" fmla="*/ 3388 w 314651"/>
                  <a:gd name="connsiteY2" fmla="*/ 0 h 226976"/>
                  <a:gd name="connsiteX3" fmla="*/ 314651 w 314651"/>
                  <a:gd name="connsiteY3" fmla="*/ 156789 h 226976"/>
                  <a:gd name="connsiteX0" fmla="*/ 316590 w 316590"/>
                  <a:gd name="connsiteY0" fmla="*/ 156789 h 226975"/>
                  <a:gd name="connsiteX1" fmla="*/ 103313 w 316590"/>
                  <a:gd name="connsiteY1" fmla="*/ 200804 h 226975"/>
                  <a:gd name="connsiteX2" fmla="*/ 5327 w 316590"/>
                  <a:gd name="connsiteY2" fmla="*/ 0 h 226975"/>
                  <a:gd name="connsiteX3" fmla="*/ 316590 w 316590"/>
                  <a:gd name="connsiteY3" fmla="*/ 156789 h 226975"/>
                  <a:gd name="connsiteX0" fmla="*/ 317191 w 317191"/>
                  <a:gd name="connsiteY0" fmla="*/ 156789 h 229741"/>
                  <a:gd name="connsiteX1" fmla="*/ 98761 w 317191"/>
                  <a:gd name="connsiteY1" fmla="*/ 204359 h 229741"/>
                  <a:gd name="connsiteX2" fmla="*/ 5928 w 317191"/>
                  <a:gd name="connsiteY2" fmla="*/ 0 h 229741"/>
                  <a:gd name="connsiteX3" fmla="*/ 317191 w 317191"/>
                  <a:gd name="connsiteY3" fmla="*/ 156789 h 229741"/>
                  <a:gd name="connsiteX0" fmla="*/ 317191 w 317191"/>
                  <a:gd name="connsiteY0" fmla="*/ 156789 h 227823"/>
                  <a:gd name="connsiteX1" fmla="*/ 98761 w 317191"/>
                  <a:gd name="connsiteY1" fmla="*/ 204359 h 227823"/>
                  <a:gd name="connsiteX2" fmla="*/ 5928 w 317191"/>
                  <a:gd name="connsiteY2" fmla="*/ 0 h 227823"/>
                  <a:gd name="connsiteX3" fmla="*/ 317191 w 317191"/>
                  <a:gd name="connsiteY3" fmla="*/ 156789 h 227823"/>
                  <a:gd name="connsiteX0" fmla="*/ 317191 w 317191"/>
                  <a:gd name="connsiteY0" fmla="*/ 156789 h 227823"/>
                  <a:gd name="connsiteX1" fmla="*/ 98761 w 317191"/>
                  <a:gd name="connsiteY1" fmla="*/ 204359 h 227823"/>
                  <a:gd name="connsiteX2" fmla="*/ 5928 w 317191"/>
                  <a:gd name="connsiteY2" fmla="*/ 0 h 227823"/>
                  <a:gd name="connsiteX3" fmla="*/ 317191 w 317191"/>
                  <a:gd name="connsiteY3" fmla="*/ 156789 h 227823"/>
                  <a:gd name="connsiteX0" fmla="*/ 317191 w 317191"/>
                  <a:gd name="connsiteY0" fmla="*/ 156789 h 230599"/>
                  <a:gd name="connsiteX1" fmla="*/ 98761 w 317191"/>
                  <a:gd name="connsiteY1" fmla="*/ 204359 h 230599"/>
                  <a:gd name="connsiteX2" fmla="*/ 5928 w 317191"/>
                  <a:gd name="connsiteY2" fmla="*/ 0 h 230599"/>
                  <a:gd name="connsiteX3" fmla="*/ 317191 w 317191"/>
                  <a:gd name="connsiteY3" fmla="*/ 156789 h 230599"/>
                  <a:gd name="connsiteX0" fmla="*/ 319623 w 319623"/>
                  <a:gd name="connsiteY0" fmla="*/ 156789 h 230599"/>
                  <a:gd name="connsiteX1" fmla="*/ 101193 w 319623"/>
                  <a:gd name="connsiteY1" fmla="*/ 204359 h 230599"/>
                  <a:gd name="connsiteX2" fmla="*/ 8360 w 319623"/>
                  <a:gd name="connsiteY2" fmla="*/ 0 h 230599"/>
                  <a:gd name="connsiteX3" fmla="*/ 319623 w 319623"/>
                  <a:gd name="connsiteY3" fmla="*/ 156789 h 230599"/>
                  <a:gd name="connsiteX0" fmla="*/ 319623 w 319623"/>
                  <a:gd name="connsiteY0" fmla="*/ 156789 h 230599"/>
                  <a:gd name="connsiteX1" fmla="*/ 101193 w 319623"/>
                  <a:gd name="connsiteY1" fmla="*/ 204359 h 230599"/>
                  <a:gd name="connsiteX2" fmla="*/ 8360 w 319623"/>
                  <a:gd name="connsiteY2" fmla="*/ 0 h 230599"/>
                  <a:gd name="connsiteX3" fmla="*/ 319623 w 319623"/>
                  <a:gd name="connsiteY3" fmla="*/ 156789 h 230599"/>
                  <a:gd name="connsiteX0" fmla="*/ 306596 w 306596"/>
                  <a:gd name="connsiteY0" fmla="*/ 168838 h 233968"/>
                  <a:gd name="connsiteX1" fmla="*/ 101193 w 306596"/>
                  <a:gd name="connsiteY1" fmla="*/ 204359 h 233968"/>
                  <a:gd name="connsiteX2" fmla="*/ 8360 w 306596"/>
                  <a:gd name="connsiteY2" fmla="*/ 0 h 233968"/>
                  <a:gd name="connsiteX3" fmla="*/ 306596 w 306596"/>
                  <a:gd name="connsiteY3" fmla="*/ 168838 h 233968"/>
                </a:gdLst>
                <a:ahLst/>
                <a:cxnLst>
                  <a:cxn ang="0">
                    <a:pos x="connsiteX0" y="connsiteY0"/>
                  </a:cxn>
                  <a:cxn ang="0">
                    <a:pos x="connsiteX1" y="connsiteY1"/>
                  </a:cxn>
                  <a:cxn ang="0">
                    <a:pos x="connsiteX2" y="connsiteY2"/>
                  </a:cxn>
                  <a:cxn ang="0">
                    <a:pos x="connsiteX3" y="connsiteY3"/>
                  </a:cxn>
                </a:cxnLst>
                <a:rect l="l" t="t" r="r" b="b"/>
                <a:pathLst>
                  <a:path w="306596" h="233968">
                    <a:moveTo>
                      <a:pt x="306596" y="168838"/>
                    </a:moveTo>
                    <a:cubicBezTo>
                      <a:pt x="250970" y="230364"/>
                      <a:pt x="182968" y="260378"/>
                      <a:pt x="101193" y="204359"/>
                    </a:cubicBezTo>
                    <a:cubicBezTo>
                      <a:pt x="7558" y="151480"/>
                      <a:pt x="-14571" y="63498"/>
                      <a:pt x="8360" y="0"/>
                    </a:cubicBezTo>
                    <a:cubicBezTo>
                      <a:pt x="112003" y="44428"/>
                      <a:pt x="182663" y="98055"/>
                      <a:pt x="306596" y="168838"/>
                    </a:cubicBezTo>
                    <a:close/>
                  </a:path>
                </a:pathLst>
              </a:custGeom>
              <a:gradFill flip="none" rotWithShape="1">
                <a:gsLst>
                  <a:gs pos="58000">
                    <a:sysClr val="windowText" lastClr="000000"/>
                  </a:gs>
                  <a:gs pos="100000">
                    <a:srgbClr val="4472C4">
                      <a:lumMod val="30000"/>
                      <a:lumOff val="70000"/>
                    </a:srgbClr>
                  </a:gs>
                </a:gsLst>
                <a:path path="circle">
                  <a:fillToRect l="100000" b="100000"/>
                </a:path>
                <a:tileRect t="-100000" r="-100000"/>
              </a:gradFill>
              <a:ln w="12700" cap="flat" cmpd="sng" algn="ctr">
                <a:noFill/>
                <a:prstDash val="solid"/>
                <a:miter lim="800000"/>
              </a:ln>
              <a:effectLst/>
            </p:spPr>
            <p:txBody>
              <a:bodyPr rtlCol="0" anchor="ctr"/>
              <a:lstStyle/>
              <a:p>
                <a:pPr algn="ctr" defTabSz="457200">
                  <a:defRPr/>
                </a:pPr>
                <a:endParaRPr lang="en-US" sz="1530" kern="0" dirty="0">
                  <a:solidFill>
                    <a:prstClr val="white"/>
                  </a:solidFill>
                  <a:latin typeface="Calibri" panose="020F0502020204030204"/>
                </a:endParaRPr>
              </a:p>
            </p:txBody>
          </p:sp>
          <p:sp>
            <p:nvSpPr>
              <p:cNvPr id="982" name="Chord 14349">
                <a:extLst>
                  <a:ext uri="{FF2B5EF4-FFF2-40B4-BE49-F238E27FC236}">
                    <a16:creationId xmlns:a16="http://schemas.microsoft.com/office/drawing/2014/main" id="{197A0D20-BE42-BBFA-3907-F1A4C8BD33CA}"/>
                  </a:ext>
                </a:extLst>
              </p:cNvPr>
              <p:cNvSpPr/>
              <p:nvPr/>
            </p:nvSpPr>
            <p:spPr>
              <a:xfrm rot="12553421" flipH="1">
                <a:off x="5286607" y="6501331"/>
                <a:ext cx="475488" cy="496318"/>
              </a:xfrm>
              <a:custGeom>
                <a:avLst/>
                <a:gdLst>
                  <a:gd name="connsiteX0" fmla="*/ 278593 w 328789"/>
                  <a:gd name="connsiteY0" fmla="*/ 272954 h 317511"/>
                  <a:gd name="connsiteX1" fmla="*/ 87132 w 328789"/>
                  <a:gd name="connsiteY1" fmla="*/ 298886 h 317511"/>
                  <a:gd name="connsiteX2" fmla="*/ 4328 w 328789"/>
                  <a:gd name="connsiteY2" fmla="*/ 122563 h 317511"/>
                  <a:gd name="connsiteX3" fmla="*/ 278593 w 328789"/>
                  <a:gd name="connsiteY3" fmla="*/ 272954 h 317511"/>
                  <a:gd name="connsiteX0" fmla="*/ 296447 w 296447"/>
                  <a:gd name="connsiteY0" fmla="*/ 173784 h 218344"/>
                  <a:gd name="connsiteX1" fmla="*/ 104986 w 296447"/>
                  <a:gd name="connsiteY1" fmla="*/ 199716 h 218344"/>
                  <a:gd name="connsiteX2" fmla="*/ 3208 w 296447"/>
                  <a:gd name="connsiteY2" fmla="*/ 0 h 218344"/>
                  <a:gd name="connsiteX3" fmla="*/ 296447 w 296447"/>
                  <a:gd name="connsiteY3" fmla="*/ 173784 h 218344"/>
                  <a:gd name="connsiteX0" fmla="*/ 301190 w 301190"/>
                  <a:gd name="connsiteY0" fmla="*/ 179631 h 220442"/>
                  <a:gd name="connsiteX1" fmla="*/ 104986 w 301190"/>
                  <a:gd name="connsiteY1" fmla="*/ 199716 h 220442"/>
                  <a:gd name="connsiteX2" fmla="*/ 3208 w 301190"/>
                  <a:gd name="connsiteY2" fmla="*/ 0 h 220442"/>
                  <a:gd name="connsiteX3" fmla="*/ 301190 w 301190"/>
                  <a:gd name="connsiteY3" fmla="*/ 179631 h 220442"/>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292586 w 292585"/>
                  <a:gd name="connsiteY0" fmla="*/ 144360 h 211432"/>
                  <a:gd name="connsiteX1" fmla="*/ 104986 w 292585"/>
                  <a:gd name="connsiteY1" fmla="*/ 199716 h 211432"/>
                  <a:gd name="connsiteX2" fmla="*/ 3208 w 292585"/>
                  <a:gd name="connsiteY2" fmla="*/ 0 h 211432"/>
                  <a:gd name="connsiteX3" fmla="*/ 292586 w 292585"/>
                  <a:gd name="connsiteY3" fmla="*/ 144360 h 211432"/>
                  <a:gd name="connsiteX0" fmla="*/ 301646 w 301647"/>
                  <a:gd name="connsiteY0" fmla="*/ 156202 h 223274"/>
                  <a:gd name="connsiteX1" fmla="*/ 114046 w 301647"/>
                  <a:gd name="connsiteY1" fmla="*/ 211558 h 223274"/>
                  <a:gd name="connsiteX2" fmla="*/ 2830 w 301647"/>
                  <a:gd name="connsiteY2" fmla="*/ 0 h 223274"/>
                  <a:gd name="connsiteX3" fmla="*/ 301646 w 301647"/>
                  <a:gd name="connsiteY3" fmla="*/ 156202 h 223274"/>
                  <a:gd name="connsiteX0" fmla="*/ 314093 w 314093"/>
                  <a:gd name="connsiteY0" fmla="*/ 156789 h 223368"/>
                  <a:gd name="connsiteX1" fmla="*/ 114046 w 314093"/>
                  <a:gd name="connsiteY1" fmla="*/ 211558 h 223368"/>
                  <a:gd name="connsiteX2" fmla="*/ 2830 w 314093"/>
                  <a:gd name="connsiteY2" fmla="*/ 0 h 223368"/>
                  <a:gd name="connsiteX3" fmla="*/ 314093 w 314093"/>
                  <a:gd name="connsiteY3" fmla="*/ 156789 h 223368"/>
                  <a:gd name="connsiteX0" fmla="*/ 314093 w 314093"/>
                  <a:gd name="connsiteY0" fmla="*/ 156789 h 223368"/>
                  <a:gd name="connsiteX1" fmla="*/ 114046 w 314093"/>
                  <a:gd name="connsiteY1" fmla="*/ 211558 h 223368"/>
                  <a:gd name="connsiteX2" fmla="*/ 2830 w 314093"/>
                  <a:gd name="connsiteY2" fmla="*/ 0 h 223368"/>
                  <a:gd name="connsiteX3" fmla="*/ 314093 w 314093"/>
                  <a:gd name="connsiteY3" fmla="*/ 156789 h 223368"/>
                  <a:gd name="connsiteX0" fmla="*/ 314093 w 314093"/>
                  <a:gd name="connsiteY0" fmla="*/ 156789 h 223368"/>
                  <a:gd name="connsiteX1" fmla="*/ 114046 w 314093"/>
                  <a:gd name="connsiteY1" fmla="*/ 211558 h 223368"/>
                  <a:gd name="connsiteX2" fmla="*/ 2830 w 314093"/>
                  <a:gd name="connsiteY2" fmla="*/ 0 h 223368"/>
                  <a:gd name="connsiteX3" fmla="*/ 314093 w 314093"/>
                  <a:gd name="connsiteY3" fmla="*/ 156789 h 223368"/>
                  <a:gd name="connsiteX0" fmla="*/ 314651 w 314651"/>
                  <a:gd name="connsiteY0" fmla="*/ 156789 h 214595"/>
                  <a:gd name="connsiteX1" fmla="*/ 101374 w 314651"/>
                  <a:gd name="connsiteY1" fmla="*/ 200804 h 214595"/>
                  <a:gd name="connsiteX2" fmla="*/ 3388 w 314651"/>
                  <a:gd name="connsiteY2" fmla="*/ 0 h 214595"/>
                  <a:gd name="connsiteX3" fmla="*/ 314651 w 314651"/>
                  <a:gd name="connsiteY3" fmla="*/ 156789 h 214595"/>
                  <a:gd name="connsiteX0" fmla="*/ 314651 w 314651"/>
                  <a:gd name="connsiteY0" fmla="*/ 156789 h 226976"/>
                  <a:gd name="connsiteX1" fmla="*/ 101374 w 314651"/>
                  <a:gd name="connsiteY1" fmla="*/ 200804 h 226976"/>
                  <a:gd name="connsiteX2" fmla="*/ 3388 w 314651"/>
                  <a:gd name="connsiteY2" fmla="*/ 0 h 226976"/>
                  <a:gd name="connsiteX3" fmla="*/ 314651 w 314651"/>
                  <a:gd name="connsiteY3" fmla="*/ 156789 h 226976"/>
                  <a:gd name="connsiteX0" fmla="*/ 316590 w 316590"/>
                  <a:gd name="connsiteY0" fmla="*/ 156789 h 226975"/>
                  <a:gd name="connsiteX1" fmla="*/ 103313 w 316590"/>
                  <a:gd name="connsiteY1" fmla="*/ 200804 h 226975"/>
                  <a:gd name="connsiteX2" fmla="*/ 5327 w 316590"/>
                  <a:gd name="connsiteY2" fmla="*/ 0 h 226975"/>
                  <a:gd name="connsiteX3" fmla="*/ 316590 w 316590"/>
                  <a:gd name="connsiteY3" fmla="*/ 156789 h 226975"/>
                  <a:gd name="connsiteX0" fmla="*/ 317191 w 317191"/>
                  <a:gd name="connsiteY0" fmla="*/ 156789 h 229741"/>
                  <a:gd name="connsiteX1" fmla="*/ 98761 w 317191"/>
                  <a:gd name="connsiteY1" fmla="*/ 204359 h 229741"/>
                  <a:gd name="connsiteX2" fmla="*/ 5928 w 317191"/>
                  <a:gd name="connsiteY2" fmla="*/ 0 h 229741"/>
                  <a:gd name="connsiteX3" fmla="*/ 317191 w 317191"/>
                  <a:gd name="connsiteY3" fmla="*/ 156789 h 229741"/>
                  <a:gd name="connsiteX0" fmla="*/ 317191 w 317191"/>
                  <a:gd name="connsiteY0" fmla="*/ 156789 h 227823"/>
                  <a:gd name="connsiteX1" fmla="*/ 98761 w 317191"/>
                  <a:gd name="connsiteY1" fmla="*/ 204359 h 227823"/>
                  <a:gd name="connsiteX2" fmla="*/ 5928 w 317191"/>
                  <a:gd name="connsiteY2" fmla="*/ 0 h 227823"/>
                  <a:gd name="connsiteX3" fmla="*/ 317191 w 317191"/>
                  <a:gd name="connsiteY3" fmla="*/ 156789 h 227823"/>
                  <a:gd name="connsiteX0" fmla="*/ 317191 w 317191"/>
                  <a:gd name="connsiteY0" fmla="*/ 156789 h 227823"/>
                  <a:gd name="connsiteX1" fmla="*/ 98761 w 317191"/>
                  <a:gd name="connsiteY1" fmla="*/ 204359 h 227823"/>
                  <a:gd name="connsiteX2" fmla="*/ 5928 w 317191"/>
                  <a:gd name="connsiteY2" fmla="*/ 0 h 227823"/>
                  <a:gd name="connsiteX3" fmla="*/ 317191 w 317191"/>
                  <a:gd name="connsiteY3" fmla="*/ 156789 h 227823"/>
                  <a:gd name="connsiteX0" fmla="*/ 317191 w 317191"/>
                  <a:gd name="connsiteY0" fmla="*/ 156789 h 230599"/>
                  <a:gd name="connsiteX1" fmla="*/ 98761 w 317191"/>
                  <a:gd name="connsiteY1" fmla="*/ 204359 h 230599"/>
                  <a:gd name="connsiteX2" fmla="*/ 5928 w 317191"/>
                  <a:gd name="connsiteY2" fmla="*/ 0 h 230599"/>
                  <a:gd name="connsiteX3" fmla="*/ 317191 w 317191"/>
                  <a:gd name="connsiteY3" fmla="*/ 156789 h 230599"/>
                  <a:gd name="connsiteX0" fmla="*/ 319623 w 319623"/>
                  <a:gd name="connsiteY0" fmla="*/ 156789 h 230599"/>
                  <a:gd name="connsiteX1" fmla="*/ 101193 w 319623"/>
                  <a:gd name="connsiteY1" fmla="*/ 204359 h 230599"/>
                  <a:gd name="connsiteX2" fmla="*/ 8360 w 319623"/>
                  <a:gd name="connsiteY2" fmla="*/ 0 h 230599"/>
                  <a:gd name="connsiteX3" fmla="*/ 319623 w 319623"/>
                  <a:gd name="connsiteY3" fmla="*/ 156789 h 230599"/>
                  <a:gd name="connsiteX0" fmla="*/ 319623 w 319623"/>
                  <a:gd name="connsiteY0" fmla="*/ 156789 h 230599"/>
                  <a:gd name="connsiteX1" fmla="*/ 101193 w 319623"/>
                  <a:gd name="connsiteY1" fmla="*/ 204359 h 230599"/>
                  <a:gd name="connsiteX2" fmla="*/ 8360 w 319623"/>
                  <a:gd name="connsiteY2" fmla="*/ 0 h 230599"/>
                  <a:gd name="connsiteX3" fmla="*/ 319623 w 319623"/>
                  <a:gd name="connsiteY3" fmla="*/ 156789 h 230599"/>
                  <a:gd name="connsiteX0" fmla="*/ 306596 w 306596"/>
                  <a:gd name="connsiteY0" fmla="*/ 168838 h 233968"/>
                  <a:gd name="connsiteX1" fmla="*/ 101193 w 306596"/>
                  <a:gd name="connsiteY1" fmla="*/ 204359 h 233968"/>
                  <a:gd name="connsiteX2" fmla="*/ 8360 w 306596"/>
                  <a:gd name="connsiteY2" fmla="*/ 0 h 233968"/>
                  <a:gd name="connsiteX3" fmla="*/ 306596 w 306596"/>
                  <a:gd name="connsiteY3" fmla="*/ 168838 h 233968"/>
                </a:gdLst>
                <a:ahLst/>
                <a:cxnLst>
                  <a:cxn ang="0">
                    <a:pos x="connsiteX0" y="connsiteY0"/>
                  </a:cxn>
                  <a:cxn ang="0">
                    <a:pos x="connsiteX1" y="connsiteY1"/>
                  </a:cxn>
                  <a:cxn ang="0">
                    <a:pos x="connsiteX2" y="connsiteY2"/>
                  </a:cxn>
                  <a:cxn ang="0">
                    <a:pos x="connsiteX3" y="connsiteY3"/>
                  </a:cxn>
                </a:cxnLst>
                <a:rect l="l" t="t" r="r" b="b"/>
                <a:pathLst>
                  <a:path w="306596" h="233968">
                    <a:moveTo>
                      <a:pt x="306596" y="168838"/>
                    </a:moveTo>
                    <a:cubicBezTo>
                      <a:pt x="250970" y="230364"/>
                      <a:pt x="182968" y="260378"/>
                      <a:pt x="101193" y="204359"/>
                    </a:cubicBezTo>
                    <a:cubicBezTo>
                      <a:pt x="7558" y="151480"/>
                      <a:pt x="-14571" y="63498"/>
                      <a:pt x="8360" y="0"/>
                    </a:cubicBezTo>
                    <a:cubicBezTo>
                      <a:pt x="112003" y="44428"/>
                      <a:pt x="182663" y="98055"/>
                      <a:pt x="306596" y="168838"/>
                    </a:cubicBezTo>
                    <a:close/>
                  </a:path>
                </a:pathLst>
              </a:custGeom>
              <a:gradFill flip="none" rotWithShape="1">
                <a:gsLst>
                  <a:gs pos="58000">
                    <a:sysClr val="windowText" lastClr="000000"/>
                  </a:gs>
                  <a:gs pos="100000">
                    <a:srgbClr val="4472C4">
                      <a:lumMod val="30000"/>
                      <a:lumOff val="70000"/>
                    </a:srgbClr>
                  </a:gs>
                </a:gsLst>
                <a:path path="circle">
                  <a:fillToRect l="100000" b="100000"/>
                </a:path>
                <a:tileRect t="-100000" r="-100000"/>
              </a:gradFill>
              <a:ln w="12700" cap="flat" cmpd="sng" algn="ctr">
                <a:noFill/>
                <a:prstDash val="solid"/>
                <a:miter lim="800000"/>
              </a:ln>
              <a:effectLst/>
            </p:spPr>
            <p:txBody>
              <a:bodyPr rtlCol="0" anchor="ctr"/>
              <a:lstStyle/>
              <a:p>
                <a:pPr algn="ctr" defTabSz="457200">
                  <a:defRPr/>
                </a:pPr>
                <a:endParaRPr lang="en-US" sz="1530" kern="0" dirty="0">
                  <a:solidFill>
                    <a:prstClr val="white"/>
                  </a:solidFill>
                  <a:latin typeface="Calibri" panose="020F0502020204030204"/>
                </a:endParaRPr>
              </a:p>
            </p:txBody>
          </p:sp>
          <p:sp>
            <p:nvSpPr>
              <p:cNvPr id="983" name="Freeform: Shape 99">
                <a:extLst>
                  <a:ext uri="{FF2B5EF4-FFF2-40B4-BE49-F238E27FC236}">
                    <a16:creationId xmlns:a16="http://schemas.microsoft.com/office/drawing/2014/main" id="{4F795A26-59E8-B74C-17C2-25FE9FC5E689}"/>
                  </a:ext>
                </a:extLst>
              </p:cNvPr>
              <p:cNvSpPr/>
              <p:nvPr/>
            </p:nvSpPr>
            <p:spPr>
              <a:xfrm rot="21046209" flipH="1">
                <a:off x="4685943" y="4405394"/>
                <a:ext cx="437474" cy="517046"/>
              </a:xfrm>
              <a:custGeom>
                <a:avLst/>
                <a:gdLst>
                  <a:gd name="connsiteX0" fmla="*/ 0 w 164306"/>
                  <a:gd name="connsiteY0" fmla="*/ 45244 h 190500"/>
                  <a:gd name="connsiteX1" fmla="*/ 57150 w 164306"/>
                  <a:gd name="connsiteY1" fmla="*/ 0 h 190500"/>
                  <a:gd name="connsiteX2" fmla="*/ 164306 w 164306"/>
                  <a:gd name="connsiteY2" fmla="*/ 107156 h 190500"/>
                  <a:gd name="connsiteX3" fmla="*/ 152400 w 164306"/>
                  <a:gd name="connsiteY3" fmla="*/ 121444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4775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92869 w 164306"/>
                  <a:gd name="connsiteY12" fmla="*/ 190500 h 190500"/>
                  <a:gd name="connsiteX13" fmla="*/ 71437 w 164306"/>
                  <a:gd name="connsiteY13" fmla="*/ 159544 h 190500"/>
                  <a:gd name="connsiteX14" fmla="*/ 71437 w 164306"/>
                  <a:gd name="connsiteY14" fmla="*/ 185738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71437 w 164306"/>
                  <a:gd name="connsiteY13" fmla="*/ 185738 h 190500"/>
                  <a:gd name="connsiteX14" fmla="*/ 0 w 164306"/>
                  <a:gd name="connsiteY14"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66675 w 164306"/>
                  <a:gd name="connsiteY13" fmla="*/ 188119 h 190500"/>
                  <a:gd name="connsiteX14" fmla="*/ 0 w 164306"/>
                  <a:gd name="connsiteY14" fmla="*/ 45244 h 190500"/>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9538 w 164306"/>
                  <a:gd name="connsiteY11" fmla="*/ 183356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5012"/>
                  <a:gd name="connsiteY0" fmla="*/ 45244 h 192882"/>
                  <a:gd name="connsiteX1" fmla="*/ 57150 w 165012"/>
                  <a:gd name="connsiteY1" fmla="*/ 0 h 192882"/>
                  <a:gd name="connsiteX2" fmla="*/ 164306 w 165012"/>
                  <a:gd name="connsiteY2" fmla="*/ 107156 h 192882"/>
                  <a:gd name="connsiteX3" fmla="*/ 159544 w 165012"/>
                  <a:gd name="connsiteY3" fmla="*/ 128587 h 192882"/>
                  <a:gd name="connsiteX4" fmla="*/ 126206 w 165012"/>
                  <a:gd name="connsiteY4" fmla="*/ 104775 h 192882"/>
                  <a:gd name="connsiteX5" fmla="*/ 157162 w 165012"/>
                  <a:gd name="connsiteY5" fmla="*/ 176213 h 192882"/>
                  <a:gd name="connsiteX6" fmla="*/ 161924 w 165012"/>
                  <a:gd name="connsiteY6" fmla="*/ 161925 h 192882"/>
                  <a:gd name="connsiteX7" fmla="*/ 116681 w 165012"/>
                  <a:gd name="connsiteY7" fmla="*/ 128588 h 192882"/>
                  <a:gd name="connsiteX8" fmla="*/ 140493 w 165012"/>
                  <a:gd name="connsiteY8" fmla="*/ 190500 h 192882"/>
                  <a:gd name="connsiteX9" fmla="*/ 109536 w 165012"/>
                  <a:gd name="connsiteY9" fmla="*/ 166688 h 192882"/>
                  <a:gd name="connsiteX10" fmla="*/ 102393 w 165012"/>
                  <a:gd name="connsiteY10" fmla="*/ 152400 h 192882"/>
                  <a:gd name="connsiteX11" fmla="*/ 104776 w 165012"/>
                  <a:gd name="connsiteY11" fmla="*/ 190500 h 192882"/>
                  <a:gd name="connsiteX12" fmla="*/ 71437 w 165012"/>
                  <a:gd name="connsiteY12" fmla="*/ 159544 h 192882"/>
                  <a:gd name="connsiteX13" fmla="*/ 73819 w 165012"/>
                  <a:gd name="connsiteY13" fmla="*/ 192882 h 192882"/>
                  <a:gd name="connsiteX14" fmla="*/ 0 w 165012"/>
                  <a:gd name="connsiteY14" fmla="*/ 45244 h 192882"/>
                  <a:gd name="connsiteX0" fmla="*/ 0 w 174678"/>
                  <a:gd name="connsiteY0" fmla="*/ 45244 h 192882"/>
                  <a:gd name="connsiteX1" fmla="*/ 57150 w 174678"/>
                  <a:gd name="connsiteY1" fmla="*/ 0 h 192882"/>
                  <a:gd name="connsiteX2" fmla="*/ 164306 w 174678"/>
                  <a:gd name="connsiteY2" fmla="*/ 107156 h 192882"/>
                  <a:gd name="connsiteX3" fmla="*/ 159544 w 174678"/>
                  <a:gd name="connsiteY3" fmla="*/ 128587 h 192882"/>
                  <a:gd name="connsiteX4" fmla="*/ 126206 w 174678"/>
                  <a:gd name="connsiteY4" fmla="*/ 104775 h 192882"/>
                  <a:gd name="connsiteX5" fmla="*/ 157162 w 174678"/>
                  <a:gd name="connsiteY5" fmla="*/ 176213 h 192882"/>
                  <a:gd name="connsiteX6" fmla="*/ 161924 w 174678"/>
                  <a:gd name="connsiteY6" fmla="*/ 161925 h 192882"/>
                  <a:gd name="connsiteX7" fmla="*/ 116681 w 174678"/>
                  <a:gd name="connsiteY7" fmla="*/ 128588 h 192882"/>
                  <a:gd name="connsiteX8" fmla="*/ 140493 w 174678"/>
                  <a:gd name="connsiteY8" fmla="*/ 190500 h 192882"/>
                  <a:gd name="connsiteX9" fmla="*/ 109536 w 174678"/>
                  <a:gd name="connsiteY9" fmla="*/ 166688 h 192882"/>
                  <a:gd name="connsiteX10" fmla="*/ 102393 w 174678"/>
                  <a:gd name="connsiteY10" fmla="*/ 152400 h 192882"/>
                  <a:gd name="connsiteX11" fmla="*/ 104776 w 174678"/>
                  <a:gd name="connsiteY11" fmla="*/ 190500 h 192882"/>
                  <a:gd name="connsiteX12" fmla="*/ 71437 w 174678"/>
                  <a:gd name="connsiteY12" fmla="*/ 159544 h 192882"/>
                  <a:gd name="connsiteX13" fmla="*/ 73819 w 174678"/>
                  <a:gd name="connsiteY13" fmla="*/ 192882 h 192882"/>
                  <a:gd name="connsiteX14" fmla="*/ 0 w 174678"/>
                  <a:gd name="connsiteY14" fmla="*/ 45244 h 192882"/>
                  <a:gd name="connsiteX0" fmla="*/ 0 w 321102"/>
                  <a:gd name="connsiteY0" fmla="*/ 45244 h 221905"/>
                  <a:gd name="connsiteX1" fmla="*/ 57150 w 321102"/>
                  <a:gd name="connsiteY1" fmla="*/ 0 h 221905"/>
                  <a:gd name="connsiteX2" fmla="*/ 164306 w 321102"/>
                  <a:gd name="connsiteY2" fmla="*/ 107156 h 221905"/>
                  <a:gd name="connsiteX3" fmla="*/ 159544 w 321102"/>
                  <a:gd name="connsiteY3" fmla="*/ 128587 h 221905"/>
                  <a:gd name="connsiteX4" fmla="*/ 126206 w 321102"/>
                  <a:gd name="connsiteY4" fmla="*/ 104775 h 221905"/>
                  <a:gd name="connsiteX5" fmla="*/ 316706 w 321102"/>
                  <a:gd name="connsiteY5" fmla="*/ 221456 h 221905"/>
                  <a:gd name="connsiteX6" fmla="*/ 161924 w 321102"/>
                  <a:gd name="connsiteY6" fmla="*/ 161925 h 221905"/>
                  <a:gd name="connsiteX7" fmla="*/ 116681 w 321102"/>
                  <a:gd name="connsiteY7" fmla="*/ 128588 h 221905"/>
                  <a:gd name="connsiteX8" fmla="*/ 140493 w 321102"/>
                  <a:gd name="connsiteY8" fmla="*/ 190500 h 221905"/>
                  <a:gd name="connsiteX9" fmla="*/ 109536 w 321102"/>
                  <a:gd name="connsiteY9" fmla="*/ 166688 h 221905"/>
                  <a:gd name="connsiteX10" fmla="*/ 102393 w 321102"/>
                  <a:gd name="connsiteY10" fmla="*/ 152400 h 221905"/>
                  <a:gd name="connsiteX11" fmla="*/ 104776 w 321102"/>
                  <a:gd name="connsiteY11" fmla="*/ 190500 h 221905"/>
                  <a:gd name="connsiteX12" fmla="*/ 71437 w 321102"/>
                  <a:gd name="connsiteY12" fmla="*/ 159544 h 221905"/>
                  <a:gd name="connsiteX13" fmla="*/ 73819 w 321102"/>
                  <a:gd name="connsiteY13" fmla="*/ 192882 h 221905"/>
                  <a:gd name="connsiteX14" fmla="*/ 0 w 321102"/>
                  <a:gd name="connsiteY14" fmla="*/ 45244 h 221905"/>
                  <a:gd name="connsiteX0" fmla="*/ 0 w 317093"/>
                  <a:gd name="connsiteY0" fmla="*/ 45244 h 227248"/>
                  <a:gd name="connsiteX1" fmla="*/ 57150 w 317093"/>
                  <a:gd name="connsiteY1" fmla="*/ 0 h 227248"/>
                  <a:gd name="connsiteX2" fmla="*/ 164306 w 317093"/>
                  <a:gd name="connsiteY2" fmla="*/ 107156 h 227248"/>
                  <a:gd name="connsiteX3" fmla="*/ 159544 w 317093"/>
                  <a:gd name="connsiteY3" fmla="*/ 128587 h 227248"/>
                  <a:gd name="connsiteX4" fmla="*/ 126206 w 317093"/>
                  <a:gd name="connsiteY4" fmla="*/ 104775 h 227248"/>
                  <a:gd name="connsiteX5" fmla="*/ 316706 w 317093"/>
                  <a:gd name="connsiteY5" fmla="*/ 221456 h 227248"/>
                  <a:gd name="connsiteX6" fmla="*/ 161924 w 317093"/>
                  <a:gd name="connsiteY6" fmla="*/ 161925 h 227248"/>
                  <a:gd name="connsiteX7" fmla="*/ 116681 w 317093"/>
                  <a:gd name="connsiteY7" fmla="*/ 128588 h 227248"/>
                  <a:gd name="connsiteX8" fmla="*/ 140493 w 317093"/>
                  <a:gd name="connsiteY8" fmla="*/ 190500 h 227248"/>
                  <a:gd name="connsiteX9" fmla="*/ 109536 w 317093"/>
                  <a:gd name="connsiteY9" fmla="*/ 166688 h 227248"/>
                  <a:gd name="connsiteX10" fmla="*/ 102393 w 317093"/>
                  <a:gd name="connsiteY10" fmla="*/ 152400 h 227248"/>
                  <a:gd name="connsiteX11" fmla="*/ 104776 w 317093"/>
                  <a:gd name="connsiteY11" fmla="*/ 190500 h 227248"/>
                  <a:gd name="connsiteX12" fmla="*/ 71437 w 317093"/>
                  <a:gd name="connsiteY12" fmla="*/ 159544 h 227248"/>
                  <a:gd name="connsiteX13" fmla="*/ 73819 w 317093"/>
                  <a:gd name="connsiteY13" fmla="*/ 192882 h 227248"/>
                  <a:gd name="connsiteX14" fmla="*/ 0 w 317093"/>
                  <a:gd name="connsiteY14" fmla="*/ 45244 h 227248"/>
                  <a:gd name="connsiteX0" fmla="*/ 0 w 298084"/>
                  <a:gd name="connsiteY0" fmla="*/ 45244 h 211648"/>
                  <a:gd name="connsiteX1" fmla="*/ 57150 w 298084"/>
                  <a:gd name="connsiteY1" fmla="*/ 0 h 211648"/>
                  <a:gd name="connsiteX2" fmla="*/ 164306 w 298084"/>
                  <a:gd name="connsiteY2" fmla="*/ 107156 h 211648"/>
                  <a:gd name="connsiteX3" fmla="*/ 159544 w 298084"/>
                  <a:gd name="connsiteY3" fmla="*/ 128587 h 211648"/>
                  <a:gd name="connsiteX4" fmla="*/ 126206 w 298084"/>
                  <a:gd name="connsiteY4" fmla="*/ 104775 h 211648"/>
                  <a:gd name="connsiteX5" fmla="*/ 297656 w 298084"/>
                  <a:gd name="connsiteY5" fmla="*/ 204788 h 211648"/>
                  <a:gd name="connsiteX6" fmla="*/ 161924 w 298084"/>
                  <a:gd name="connsiteY6" fmla="*/ 161925 h 211648"/>
                  <a:gd name="connsiteX7" fmla="*/ 116681 w 298084"/>
                  <a:gd name="connsiteY7" fmla="*/ 128588 h 211648"/>
                  <a:gd name="connsiteX8" fmla="*/ 140493 w 298084"/>
                  <a:gd name="connsiteY8" fmla="*/ 190500 h 211648"/>
                  <a:gd name="connsiteX9" fmla="*/ 109536 w 298084"/>
                  <a:gd name="connsiteY9" fmla="*/ 166688 h 211648"/>
                  <a:gd name="connsiteX10" fmla="*/ 102393 w 298084"/>
                  <a:gd name="connsiteY10" fmla="*/ 152400 h 211648"/>
                  <a:gd name="connsiteX11" fmla="*/ 104776 w 298084"/>
                  <a:gd name="connsiteY11" fmla="*/ 190500 h 211648"/>
                  <a:gd name="connsiteX12" fmla="*/ 71437 w 298084"/>
                  <a:gd name="connsiteY12" fmla="*/ 159544 h 211648"/>
                  <a:gd name="connsiteX13" fmla="*/ 73819 w 298084"/>
                  <a:gd name="connsiteY13" fmla="*/ 192882 h 211648"/>
                  <a:gd name="connsiteX14" fmla="*/ 0 w 298084"/>
                  <a:gd name="connsiteY14" fmla="*/ 45244 h 211648"/>
                  <a:gd name="connsiteX0" fmla="*/ 0 w 224568"/>
                  <a:gd name="connsiteY0" fmla="*/ 45244 h 205093"/>
                  <a:gd name="connsiteX1" fmla="*/ 57150 w 224568"/>
                  <a:gd name="connsiteY1" fmla="*/ 0 h 205093"/>
                  <a:gd name="connsiteX2" fmla="*/ 164306 w 224568"/>
                  <a:gd name="connsiteY2" fmla="*/ 107156 h 205093"/>
                  <a:gd name="connsiteX3" fmla="*/ 159544 w 224568"/>
                  <a:gd name="connsiteY3" fmla="*/ 128587 h 205093"/>
                  <a:gd name="connsiteX4" fmla="*/ 126206 w 224568"/>
                  <a:gd name="connsiteY4" fmla="*/ 104775 h 205093"/>
                  <a:gd name="connsiteX5" fmla="*/ 223837 w 224568"/>
                  <a:gd name="connsiteY5" fmla="*/ 197644 h 205093"/>
                  <a:gd name="connsiteX6" fmla="*/ 161924 w 224568"/>
                  <a:gd name="connsiteY6" fmla="*/ 161925 h 205093"/>
                  <a:gd name="connsiteX7" fmla="*/ 116681 w 224568"/>
                  <a:gd name="connsiteY7" fmla="*/ 128588 h 205093"/>
                  <a:gd name="connsiteX8" fmla="*/ 140493 w 224568"/>
                  <a:gd name="connsiteY8" fmla="*/ 190500 h 205093"/>
                  <a:gd name="connsiteX9" fmla="*/ 109536 w 224568"/>
                  <a:gd name="connsiteY9" fmla="*/ 166688 h 205093"/>
                  <a:gd name="connsiteX10" fmla="*/ 102393 w 224568"/>
                  <a:gd name="connsiteY10" fmla="*/ 152400 h 205093"/>
                  <a:gd name="connsiteX11" fmla="*/ 104776 w 224568"/>
                  <a:gd name="connsiteY11" fmla="*/ 190500 h 205093"/>
                  <a:gd name="connsiteX12" fmla="*/ 71437 w 224568"/>
                  <a:gd name="connsiteY12" fmla="*/ 159544 h 205093"/>
                  <a:gd name="connsiteX13" fmla="*/ 73819 w 224568"/>
                  <a:gd name="connsiteY13" fmla="*/ 192882 h 205093"/>
                  <a:gd name="connsiteX14" fmla="*/ 0 w 224568"/>
                  <a:gd name="connsiteY14" fmla="*/ 45244 h 205093"/>
                  <a:gd name="connsiteX0" fmla="*/ 0 w 224725"/>
                  <a:gd name="connsiteY0" fmla="*/ 45244 h 197793"/>
                  <a:gd name="connsiteX1" fmla="*/ 57150 w 224725"/>
                  <a:gd name="connsiteY1" fmla="*/ 0 h 197793"/>
                  <a:gd name="connsiteX2" fmla="*/ 164306 w 224725"/>
                  <a:gd name="connsiteY2" fmla="*/ 107156 h 197793"/>
                  <a:gd name="connsiteX3" fmla="*/ 159544 w 224725"/>
                  <a:gd name="connsiteY3" fmla="*/ 128587 h 197793"/>
                  <a:gd name="connsiteX4" fmla="*/ 126206 w 224725"/>
                  <a:gd name="connsiteY4" fmla="*/ 104775 h 197793"/>
                  <a:gd name="connsiteX5" fmla="*/ 223837 w 224725"/>
                  <a:gd name="connsiteY5" fmla="*/ 197644 h 197793"/>
                  <a:gd name="connsiteX6" fmla="*/ 161924 w 224725"/>
                  <a:gd name="connsiteY6" fmla="*/ 161925 h 197793"/>
                  <a:gd name="connsiteX7" fmla="*/ 116681 w 224725"/>
                  <a:gd name="connsiteY7" fmla="*/ 128588 h 197793"/>
                  <a:gd name="connsiteX8" fmla="*/ 140493 w 224725"/>
                  <a:gd name="connsiteY8" fmla="*/ 190500 h 197793"/>
                  <a:gd name="connsiteX9" fmla="*/ 109536 w 224725"/>
                  <a:gd name="connsiteY9" fmla="*/ 166688 h 197793"/>
                  <a:gd name="connsiteX10" fmla="*/ 102393 w 224725"/>
                  <a:gd name="connsiteY10" fmla="*/ 152400 h 197793"/>
                  <a:gd name="connsiteX11" fmla="*/ 104776 w 224725"/>
                  <a:gd name="connsiteY11" fmla="*/ 190500 h 197793"/>
                  <a:gd name="connsiteX12" fmla="*/ 71437 w 224725"/>
                  <a:gd name="connsiteY12" fmla="*/ 159544 h 197793"/>
                  <a:gd name="connsiteX13" fmla="*/ 73819 w 224725"/>
                  <a:gd name="connsiteY13" fmla="*/ 192882 h 197793"/>
                  <a:gd name="connsiteX14" fmla="*/ 0 w 224725"/>
                  <a:gd name="connsiteY14" fmla="*/ 45244 h 197793"/>
                  <a:gd name="connsiteX0" fmla="*/ 0 w 223858"/>
                  <a:gd name="connsiteY0" fmla="*/ 45244 h 197802"/>
                  <a:gd name="connsiteX1" fmla="*/ 57150 w 223858"/>
                  <a:gd name="connsiteY1" fmla="*/ 0 h 197802"/>
                  <a:gd name="connsiteX2" fmla="*/ 164306 w 223858"/>
                  <a:gd name="connsiteY2" fmla="*/ 107156 h 197802"/>
                  <a:gd name="connsiteX3" fmla="*/ 159544 w 223858"/>
                  <a:gd name="connsiteY3" fmla="*/ 128587 h 197802"/>
                  <a:gd name="connsiteX4" fmla="*/ 126206 w 223858"/>
                  <a:gd name="connsiteY4" fmla="*/ 104775 h 197802"/>
                  <a:gd name="connsiteX5" fmla="*/ 223837 w 223858"/>
                  <a:gd name="connsiteY5" fmla="*/ 197644 h 197802"/>
                  <a:gd name="connsiteX6" fmla="*/ 116681 w 223858"/>
                  <a:gd name="connsiteY6" fmla="*/ 128588 h 197802"/>
                  <a:gd name="connsiteX7" fmla="*/ 140493 w 223858"/>
                  <a:gd name="connsiteY7" fmla="*/ 190500 h 197802"/>
                  <a:gd name="connsiteX8" fmla="*/ 109536 w 223858"/>
                  <a:gd name="connsiteY8" fmla="*/ 166688 h 197802"/>
                  <a:gd name="connsiteX9" fmla="*/ 102393 w 223858"/>
                  <a:gd name="connsiteY9" fmla="*/ 152400 h 197802"/>
                  <a:gd name="connsiteX10" fmla="*/ 104776 w 223858"/>
                  <a:gd name="connsiteY10" fmla="*/ 190500 h 197802"/>
                  <a:gd name="connsiteX11" fmla="*/ 71437 w 223858"/>
                  <a:gd name="connsiteY11" fmla="*/ 159544 h 197802"/>
                  <a:gd name="connsiteX12" fmla="*/ 73819 w 223858"/>
                  <a:gd name="connsiteY12" fmla="*/ 192882 h 197802"/>
                  <a:gd name="connsiteX13" fmla="*/ 0 w 223858"/>
                  <a:gd name="connsiteY13" fmla="*/ 45244 h 197802"/>
                  <a:gd name="connsiteX0" fmla="*/ 0 w 169122"/>
                  <a:gd name="connsiteY0" fmla="*/ 45244 h 192882"/>
                  <a:gd name="connsiteX1" fmla="*/ 57150 w 169122"/>
                  <a:gd name="connsiteY1" fmla="*/ 0 h 192882"/>
                  <a:gd name="connsiteX2" fmla="*/ 164306 w 169122"/>
                  <a:gd name="connsiteY2" fmla="*/ 107156 h 192882"/>
                  <a:gd name="connsiteX3" fmla="*/ 159544 w 169122"/>
                  <a:gd name="connsiteY3" fmla="*/ 128587 h 192882"/>
                  <a:gd name="connsiteX4" fmla="*/ 126206 w 169122"/>
                  <a:gd name="connsiteY4" fmla="*/ 104775 h 192882"/>
                  <a:gd name="connsiteX5" fmla="*/ 169069 w 169122"/>
                  <a:gd name="connsiteY5" fmla="*/ 164307 h 192882"/>
                  <a:gd name="connsiteX6" fmla="*/ 116681 w 169122"/>
                  <a:gd name="connsiteY6" fmla="*/ 128588 h 192882"/>
                  <a:gd name="connsiteX7" fmla="*/ 140493 w 169122"/>
                  <a:gd name="connsiteY7" fmla="*/ 190500 h 192882"/>
                  <a:gd name="connsiteX8" fmla="*/ 109536 w 169122"/>
                  <a:gd name="connsiteY8" fmla="*/ 166688 h 192882"/>
                  <a:gd name="connsiteX9" fmla="*/ 102393 w 169122"/>
                  <a:gd name="connsiteY9" fmla="*/ 152400 h 192882"/>
                  <a:gd name="connsiteX10" fmla="*/ 104776 w 169122"/>
                  <a:gd name="connsiteY10" fmla="*/ 190500 h 192882"/>
                  <a:gd name="connsiteX11" fmla="*/ 71437 w 169122"/>
                  <a:gd name="connsiteY11" fmla="*/ 159544 h 192882"/>
                  <a:gd name="connsiteX12" fmla="*/ 73819 w 169122"/>
                  <a:gd name="connsiteY12" fmla="*/ 192882 h 192882"/>
                  <a:gd name="connsiteX13" fmla="*/ 0 w 169122"/>
                  <a:gd name="connsiteY13" fmla="*/ 45244 h 192882"/>
                  <a:gd name="connsiteX0" fmla="*/ 0 w 223859"/>
                  <a:gd name="connsiteY0" fmla="*/ 45244 h 197803"/>
                  <a:gd name="connsiteX1" fmla="*/ 57150 w 223859"/>
                  <a:gd name="connsiteY1" fmla="*/ 0 h 197803"/>
                  <a:gd name="connsiteX2" fmla="*/ 164306 w 223859"/>
                  <a:gd name="connsiteY2" fmla="*/ 107156 h 197803"/>
                  <a:gd name="connsiteX3" fmla="*/ 159544 w 223859"/>
                  <a:gd name="connsiteY3" fmla="*/ 128587 h 197803"/>
                  <a:gd name="connsiteX4" fmla="*/ 126206 w 223859"/>
                  <a:gd name="connsiteY4" fmla="*/ 104775 h 197803"/>
                  <a:gd name="connsiteX5" fmla="*/ 223838 w 223859"/>
                  <a:gd name="connsiteY5" fmla="*/ 197645 h 197803"/>
                  <a:gd name="connsiteX6" fmla="*/ 116681 w 223859"/>
                  <a:gd name="connsiteY6" fmla="*/ 128588 h 197803"/>
                  <a:gd name="connsiteX7" fmla="*/ 140493 w 223859"/>
                  <a:gd name="connsiteY7" fmla="*/ 190500 h 197803"/>
                  <a:gd name="connsiteX8" fmla="*/ 109536 w 223859"/>
                  <a:gd name="connsiteY8" fmla="*/ 166688 h 197803"/>
                  <a:gd name="connsiteX9" fmla="*/ 102393 w 223859"/>
                  <a:gd name="connsiteY9" fmla="*/ 152400 h 197803"/>
                  <a:gd name="connsiteX10" fmla="*/ 104776 w 223859"/>
                  <a:gd name="connsiteY10" fmla="*/ 190500 h 197803"/>
                  <a:gd name="connsiteX11" fmla="*/ 71437 w 223859"/>
                  <a:gd name="connsiteY11" fmla="*/ 159544 h 197803"/>
                  <a:gd name="connsiteX12" fmla="*/ 73819 w 223859"/>
                  <a:gd name="connsiteY12" fmla="*/ 192882 h 197803"/>
                  <a:gd name="connsiteX13" fmla="*/ 0 w 223859"/>
                  <a:gd name="connsiteY13" fmla="*/ 45244 h 197803"/>
                  <a:gd name="connsiteX0" fmla="*/ 0 w 211956"/>
                  <a:gd name="connsiteY0" fmla="*/ 45244 h 226334"/>
                  <a:gd name="connsiteX1" fmla="*/ 57150 w 211956"/>
                  <a:gd name="connsiteY1" fmla="*/ 0 h 226334"/>
                  <a:gd name="connsiteX2" fmla="*/ 164306 w 211956"/>
                  <a:gd name="connsiteY2" fmla="*/ 107156 h 226334"/>
                  <a:gd name="connsiteX3" fmla="*/ 159544 w 211956"/>
                  <a:gd name="connsiteY3" fmla="*/ 128587 h 226334"/>
                  <a:gd name="connsiteX4" fmla="*/ 126206 w 211956"/>
                  <a:gd name="connsiteY4" fmla="*/ 104775 h 226334"/>
                  <a:gd name="connsiteX5" fmla="*/ 211932 w 211956"/>
                  <a:gd name="connsiteY5" fmla="*/ 226220 h 226334"/>
                  <a:gd name="connsiteX6" fmla="*/ 116681 w 211956"/>
                  <a:gd name="connsiteY6" fmla="*/ 128588 h 226334"/>
                  <a:gd name="connsiteX7" fmla="*/ 140493 w 211956"/>
                  <a:gd name="connsiteY7" fmla="*/ 190500 h 226334"/>
                  <a:gd name="connsiteX8" fmla="*/ 109536 w 211956"/>
                  <a:gd name="connsiteY8" fmla="*/ 166688 h 226334"/>
                  <a:gd name="connsiteX9" fmla="*/ 102393 w 211956"/>
                  <a:gd name="connsiteY9" fmla="*/ 152400 h 226334"/>
                  <a:gd name="connsiteX10" fmla="*/ 104776 w 211956"/>
                  <a:gd name="connsiteY10" fmla="*/ 190500 h 226334"/>
                  <a:gd name="connsiteX11" fmla="*/ 71437 w 211956"/>
                  <a:gd name="connsiteY11" fmla="*/ 159544 h 226334"/>
                  <a:gd name="connsiteX12" fmla="*/ 73819 w 211956"/>
                  <a:gd name="connsiteY12" fmla="*/ 192882 h 226334"/>
                  <a:gd name="connsiteX13" fmla="*/ 0 w 211956"/>
                  <a:gd name="connsiteY13" fmla="*/ 45244 h 226334"/>
                  <a:gd name="connsiteX0" fmla="*/ 0 w 218024"/>
                  <a:gd name="connsiteY0" fmla="*/ 45244 h 226240"/>
                  <a:gd name="connsiteX1" fmla="*/ 57150 w 218024"/>
                  <a:gd name="connsiteY1" fmla="*/ 0 h 226240"/>
                  <a:gd name="connsiteX2" fmla="*/ 164306 w 218024"/>
                  <a:gd name="connsiteY2" fmla="*/ 107156 h 226240"/>
                  <a:gd name="connsiteX3" fmla="*/ 159544 w 218024"/>
                  <a:gd name="connsiteY3" fmla="*/ 128587 h 226240"/>
                  <a:gd name="connsiteX4" fmla="*/ 126206 w 218024"/>
                  <a:gd name="connsiteY4" fmla="*/ 104775 h 226240"/>
                  <a:gd name="connsiteX5" fmla="*/ 211932 w 218024"/>
                  <a:gd name="connsiteY5" fmla="*/ 226220 h 226240"/>
                  <a:gd name="connsiteX6" fmla="*/ 116681 w 218024"/>
                  <a:gd name="connsiteY6" fmla="*/ 128588 h 226240"/>
                  <a:gd name="connsiteX7" fmla="*/ 140493 w 218024"/>
                  <a:gd name="connsiteY7" fmla="*/ 190500 h 226240"/>
                  <a:gd name="connsiteX8" fmla="*/ 109536 w 218024"/>
                  <a:gd name="connsiteY8" fmla="*/ 166688 h 226240"/>
                  <a:gd name="connsiteX9" fmla="*/ 102393 w 218024"/>
                  <a:gd name="connsiteY9" fmla="*/ 152400 h 226240"/>
                  <a:gd name="connsiteX10" fmla="*/ 104776 w 218024"/>
                  <a:gd name="connsiteY10" fmla="*/ 190500 h 226240"/>
                  <a:gd name="connsiteX11" fmla="*/ 71437 w 218024"/>
                  <a:gd name="connsiteY11" fmla="*/ 159544 h 226240"/>
                  <a:gd name="connsiteX12" fmla="*/ 73819 w 218024"/>
                  <a:gd name="connsiteY12" fmla="*/ 192882 h 226240"/>
                  <a:gd name="connsiteX13" fmla="*/ 0 w 218024"/>
                  <a:gd name="connsiteY13" fmla="*/ 45244 h 226240"/>
                  <a:gd name="connsiteX0" fmla="*/ 0 w 211230"/>
                  <a:gd name="connsiteY0" fmla="*/ 45244 h 228620"/>
                  <a:gd name="connsiteX1" fmla="*/ 57150 w 211230"/>
                  <a:gd name="connsiteY1" fmla="*/ 0 h 228620"/>
                  <a:gd name="connsiteX2" fmla="*/ 164306 w 211230"/>
                  <a:gd name="connsiteY2" fmla="*/ 107156 h 228620"/>
                  <a:gd name="connsiteX3" fmla="*/ 159544 w 211230"/>
                  <a:gd name="connsiteY3" fmla="*/ 128587 h 228620"/>
                  <a:gd name="connsiteX4" fmla="*/ 126206 w 211230"/>
                  <a:gd name="connsiteY4" fmla="*/ 104775 h 228620"/>
                  <a:gd name="connsiteX5" fmla="*/ 204788 w 211230"/>
                  <a:gd name="connsiteY5" fmla="*/ 228601 h 228620"/>
                  <a:gd name="connsiteX6" fmla="*/ 116681 w 211230"/>
                  <a:gd name="connsiteY6" fmla="*/ 128588 h 228620"/>
                  <a:gd name="connsiteX7" fmla="*/ 140493 w 211230"/>
                  <a:gd name="connsiteY7" fmla="*/ 190500 h 228620"/>
                  <a:gd name="connsiteX8" fmla="*/ 109536 w 211230"/>
                  <a:gd name="connsiteY8" fmla="*/ 166688 h 228620"/>
                  <a:gd name="connsiteX9" fmla="*/ 102393 w 211230"/>
                  <a:gd name="connsiteY9" fmla="*/ 152400 h 228620"/>
                  <a:gd name="connsiteX10" fmla="*/ 104776 w 211230"/>
                  <a:gd name="connsiteY10" fmla="*/ 190500 h 228620"/>
                  <a:gd name="connsiteX11" fmla="*/ 71437 w 211230"/>
                  <a:gd name="connsiteY11" fmla="*/ 159544 h 228620"/>
                  <a:gd name="connsiteX12" fmla="*/ 73819 w 211230"/>
                  <a:gd name="connsiteY12" fmla="*/ 192882 h 228620"/>
                  <a:gd name="connsiteX13" fmla="*/ 0 w 211230"/>
                  <a:gd name="connsiteY13" fmla="*/ 45244 h 228620"/>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8119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47637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0975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75966"/>
                  <a:gd name="connsiteY0" fmla="*/ 45244 h 192882"/>
                  <a:gd name="connsiteX1" fmla="*/ 57150 w 175966"/>
                  <a:gd name="connsiteY1" fmla="*/ 0 h 192882"/>
                  <a:gd name="connsiteX2" fmla="*/ 164306 w 175966"/>
                  <a:gd name="connsiteY2" fmla="*/ 107156 h 192882"/>
                  <a:gd name="connsiteX3" fmla="*/ 159544 w 175966"/>
                  <a:gd name="connsiteY3" fmla="*/ 128587 h 192882"/>
                  <a:gd name="connsiteX4" fmla="*/ 126206 w 175966"/>
                  <a:gd name="connsiteY4" fmla="*/ 104775 h 192882"/>
                  <a:gd name="connsiteX5" fmla="*/ 166688 w 175966"/>
                  <a:gd name="connsiteY5" fmla="*/ 176212 h 192882"/>
                  <a:gd name="connsiteX6" fmla="*/ 116681 w 175966"/>
                  <a:gd name="connsiteY6" fmla="*/ 128588 h 192882"/>
                  <a:gd name="connsiteX7" fmla="*/ 140493 w 175966"/>
                  <a:gd name="connsiteY7" fmla="*/ 190500 h 192882"/>
                  <a:gd name="connsiteX8" fmla="*/ 109536 w 175966"/>
                  <a:gd name="connsiteY8" fmla="*/ 166688 h 192882"/>
                  <a:gd name="connsiteX9" fmla="*/ 102393 w 175966"/>
                  <a:gd name="connsiteY9" fmla="*/ 152400 h 192882"/>
                  <a:gd name="connsiteX10" fmla="*/ 104776 w 175966"/>
                  <a:gd name="connsiteY10" fmla="*/ 190500 h 192882"/>
                  <a:gd name="connsiteX11" fmla="*/ 71437 w 175966"/>
                  <a:gd name="connsiteY11" fmla="*/ 159544 h 192882"/>
                  <a:gd name="connsiteX12" fmla="*/ 73819 w 175966"/>
                  <a:gd name="connsiteY12" fmla="*/ 192882 h 192882"/>
                  <a:gd name="connsiteX13" fmla="*/ 0 w 175966"/>
                  <a:gd name="connsiteY13" fmla="*/ 45244 h 192882"/>
                  <a:gd name="connsiteX0" fmla="*/ 0 w 167424"/>
                  <a:gd name="connsiteY0" fmla="*/ 45244 h 192882"/>
                  <a:gd name="connsiteX1" fmla="*/ 57150 w 167424"/>
                  <a:gd name="connsiteY1" fmla="*/ 0 h 192882"/>
                  <a:gd name="connsiteX2" fmla="*/ 164306 w 167424"/>
                  <a:gd name="connsiteY2" fmla="*/ 107156 h 192882"/>
                  <a:gd name="connsiteX3" fmla="*/ 159544 w 167424"/>
                  <a:gd name="connsiteY3" fmla="*/ 128587 h 192882"/>
                  <a:gd name="connsiteX4" fmla="*/ 126206 w 167424"/>
                  <a:gd name="connsiteY4" fmla="*/ 104775 h 192882"/>
                  <a:gd name="connsiteX5" fmla="*/ 166688 w 167424"/>
                  <a:gd name="connsiteY5" fmla="*/ 176212 h 192882"/>
                  <a:gd name="connsiteX6" fmla="*/ 116681 w 167424"/>
                  <a:gd name="connsiteY6" fmla="*/ 128588 h 192882"/>
                  <a:gd name="connsiteX7" fmla="*/ 140493 w 167424"/>
                  <a:gd name="connsiteY7" fmla="*/ 190500 h 192882"/>
                  <a:gd name="connsiteX8" fmla="*/ 109536 w 167424"/>
                  <a:gd name="connsiteY8" fmla="*/ 166688 h 192882"/>
                  <a:gd name="connsiteX9" fmla="*/ 102393 w 167424"/>
                  <a:gd name="connsiteY9" fmla="*/ 152400 h 192882"/>
                  <a:gd name="connsiteX10" fmla="*/ 104776 w 167424"/>
                  <a:gd name="connsiteY10" fmla="*/ 190500 h 192882"/>
                  <a:gd name="connsiteX11" fmla="*/ 71437 w 167424"/>
                  <a:gd name="connsiteY11" fmla="*/ 159544 h 192882"/>
                  <a:gd name="connsiteX12" fmla="*/ 73819 w 167424"/>
                  <a:gd name="connsiteY12" fmla="*/ 192882 h 192882"/>
                  <a:gd name="connsiteX13" fmla="*/ 0 w 167424"/>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9544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69765"/>
                  <a:gd name="connsiteY0" fmla="*/ 45244 h 192882"/>
                  <a:gd name="connsiteX1" fmla="*/ 57150 w 169765"/>
                  <a:gd name="connsiteY1" fmla="*/ 0 h 192882"/>
                  <a:gd name="connsiteX2" fmla="*/ 164306 w 169765"/>
                  <a:gd name="connsiteY2" fmla="*/ 107156 h 192882"/>
                  <a:gd name="connsiteX3" fmla="*/ 159544 w 169765"/>
                  <a:gd name="connsiteY3" fmla="*/ 128587 h 192882"/>
                  <a:gd name="connsiteX4" fmla="*/ 126206 w 169765"/>
                  <a:gd name="connsiteY4" fmla="*/ 104775 h 192882"/>
                  <a:gd name="connsiteX5" fmla="*/ 169069 w 169765"/>
                  <a:gd name="connsiteY5" fmla="*/ 178594 h 192882"/>
                  <a:gd name="connsiteX6" fmla="*/ 116681 w 169765"/>
                  <a:gd name="connsiteY6" fmla="*/ 128588 h 192882"/>
                  <a:gd name="connsiteX7" fmla="*/ 140493 w 169765"/>
                  <a:gd name="connsiteY7" fmla="*/ 190500 h 192882"/>
                  <a:gd name="connsiteX8" fmla="*/ 109536 w 169765"/>
                  <a:gd name="connsiteY8" fmla="*/ 166688 h 192882"/>
                  <a:gd name="connsiteX9" fmla="*/ 102393 w 169765"/>
                  <a:gd name="connsiteY9" fmla="*/ 152400 h 192882"/>
                  <a:gd name="connsiteX10" fmla="*/ 104776 w 169765"/>
                  <a:gd name="connsiteY10" fmla="*/ 190500 h 192882"/>
                  <a:gd name="connsiteX11" fmla="*/ 71437 w 169765"/>
                  <a:gd name="connsiteY11" fmla="*/ 159544 h 192882"/>
                  <a:gd name="connsiteX12" fmla="*/ 73819 w 169765"/>
                  <a:gd name="connsiteY12" fmla="*/ 192882 h 192882"/>
                  <a:gd name="connsiteX13" fmla="*/ 0 w 169765"/>
                  <a:gd name="connsiteY13" fmla="*/ 45244 h 192882"/>
                  <a:gd name="connsiteX0" fmla="*/ 0 w 209911"/>
                  <a:gd name="connsiteY0" fmla="*/ 45244 h 192882"/>
                  <a:gd name="connsiteX1" fmla="*/ 57150 w 209911"/>
                  <a:gd name="connsiteY1" fmla="*/ 0 h 192882"/>
                  <a:gd name="connsiteX2" fmla="*/ 164306 w 209911"/>
                  <a:gd name="connsiteY2" fmla="*/ 107156 h 192882"/>
                  <a:gd name="connsiteX3" fmla="*/ 159544 w 209911"/>
                  <a:gd name="connsiteY3" fmla="*/ 128587 h 192882"/>
                  <a:gd name="connsiteX4" fmla="*/ 126206 w 209911"/>
                  <a:gd name="connsiteY4" fmla="*/ 104775 h 192882"/>
                  <a:gd name="connsiteX5" fmla="*/ 209550 w 209911"/>
                  <a:gd name="connsiteY5" fmla="*/ 180975 h 192882"/>
                  <a:gd name="connsiteX6" fmla="*/ 116681 w 209911"/>
                  <a:gd name="connsiteY6" fmla="*/ 128588 h 192882"/>
                  <a:gd name="connsiteX7" fmla="*/ 140493 w 209911"/>
                  <a:gd name="connsiteY7" fmla="*/ 190500 h 192882"/>
                  <a:gd name="connsiteX8" fmla="*/ 109536 w 209911"/>
                  <a:gd name="connsiteY8" fmla="*/ 166688 h 192882"/>
                  <a:gd name="connsiteX9" fmla="*/ 102393 w 209911"/>
                  <a:gd name="connsiteY9" fmla="*/ 152400 h 192882"/>
                  <a:gd name="connsiteX10" fmla="*/ 104776 w 209911"/>
                  <a:gd name="connsiteY10" fmla="*/ 190500 h 192882"/>
                  <a:gd name="connsiteX11" fmla="*/ 71437 w 209911"/>
                  <a:gd name="connsiteY11" fmla="*/ 159544 h 192882"/>
                  <a:gd name="connsiteX12" fmla="*/ 73819 w 209911"/>
                  <a:gd name="connsiteY12" fmla="*/ 192882 h 192882"/>
                  <a:gd name="connsiteX13" fmla="*/ 0 w 209911"/>
                  <a:gd name="connsiteY13" fmla="*/ 45244 h 192882"/>
                  <a:gd name="connsiteX0" fmla="*/ 0 w 210987"/>
                  <a:gd name="connsiteY0" fmla="*/ 45244 h 192882"/>
                  <a:gd name="connsiteX1" fmla="*/ 57150 w 210987"/>
                  <a:gd name="connsiteY1" fmla="*/ 0 h 192882"/>
                  <a:gd name="connsiteX2" fmla="*/ 164306 w 210987"/>
                  <a:gd name="connsiteY2" fmla="*/ 107156 h 192882"/>
                  <a:gd name="connsiteX3" fmla="*/ 159544 w 210987"/>
                  <a:gd name="connsiteY3" fmla="*/ 128587 h 192882"/>
                  <a:gd name="connsiteX4" fmla="*/ 126206 w 210987"/>
                  <a:gd name="connsiteY4" fmla="*/ 104775 h 192882"/>
                  <a:gd name="connsiteX5" fmla="*/ 209550 w 210987"/>
                  <a:gd name="connsiteY5" fmla="*/ 180975 h 192882"/>
                  <a:gd name="connsiteX6" fmla="*/ 116681 w 210987"/>
                  <a:gd name="connsiteY6" fmla="*/ 128588 h 192882"/>
                  <a:gd name="connsiteX7" fmla="*/ 140493 w 210987"/>
                  <a:gd name="connsiteY7" fmla="*/ 190500 h 192882"/>
                  <a:gd name="connsiteX8" fmla="*/ 109536 w 210987"/>
                  <a:gd name="connsiteY8" fmla="*/ 166688 h 192882"/>
                  <a:gd name="connsiteX9" fmla="*/ 102393 w 210987"/>
                  <a:gd name="connsiteY9" fmla="*/ 152400 h 192882"/>
                  <a:gd name="connsiteX10" fmla="*/ 104776 w 210987"/>
                  <a:gd name="connsiteY10" fmla="*/ 190500 h 192882"/>
                  <a:gd name="connsiteX11" fmla="*/ 71437 w 210987"/>
                  <a:gd name="connsiteY11" fmla="*/ 159544 h 192882"/>
                  <a:gd name="connsiteX12" fmla="*/ 73819 w 210987"/>
                  <a:gd name="connsiteY12" fmla="*/ 192882 h 192882"/>
                  <a:gd name="connsiteX13" fmla="*/ 0 w 210987"/>
                  <a:gd name="connsiteY13" fmla="*/ 45244 h 192882"/>
                  <a:gd name="connsiteX0" fmla="*/ 0 w 178407"/>
                  <a:gd name="connsiteY0" fmla="*/ 45244 h 192882"/>
                  <a:gd name="connsiteX1" fmla="*/ 57150 w 178407"/>
                  <a:gd name="connsiteY1" fmla="*/ 0 h 192882"/>
                  <a:gd name="connsiteX2" fmla="*/ 164306 w 178407"/>
                  <a:gd name="connsiteY2" fmla="*/ 107156 h 192882"/>
                  <a:gd name="connsiteX3" fmla="*/ 159544 w 178407"/>
                  <a:gd name="connsiteY3" fmla="*/ 128587 h 192882"/>
                  <a:gd name="connsiteX4" fmla="*/ 126206 w 178407"/>
                  <a:gd name="connsiteY4" fmla="*/ 104775 h 192882"/>
                  <a:gd name="connsiteX5" fmla="*/ 176212 w 178407"/>
                  <a:gd name="connsiteY5" fmla="*/ 176212 h 192882"/>
                  <a:gd name="connsiteX6" fmla="*/ 116681 w 178407"/>
                  <a:gd name="connsiteY6" fmla="*/ 128588 h 192882"/>
                  <a:gd name="connsiteX7" fmla="*/ 140493 w 178407"/>
                  <a:gd name="connsiteY7" fmla="*/ 190500 h 192882"/>
                  <a:gd name="connsiteX8" fmla="*/ 109536 w 178407"/>
                  <a:gd name="connsiteY8" fmla="*/ 166688 h 192882"/>
                  <a:gd name="connsiteX9" fmla="*/ 102393 w 178407"/>
                  <a:gd name="connsiteY9" fmla="*/ 152400 h 192882"/>
                  <a:gd name="connsiteX10" fmla="*/ 104776 w 178407"/>
                  <a:gd name="connsiteY10" fmla="*/ 190500 h 192882"/>
                  <a:gd name="connsiteX11" fmla="*/ 71437 w 178407"/>
                  <a:gd name="connsiteY11" fmla="*/ 159544 h 192882"/>
                  <a:gd name="connsiteX12" fmla="*/ 73819 w 178407"/>
                  <a:gd name="connsiteY12" fmla="*/ 192882 h 192882"/>
                  <a:gd name="connsiteX13" fmla="*/ 0 w 178407"/>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59544 w 169270"/>
                  <a:gd name="connsiteY3" fmla="*/ 128587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69069 w 169270"/>
                  <a:gd name="connsiteY3" fmla="*/ 130969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80975"/>
                  <a:gd name="connsiteY0" fmla="*/ 45244 h 192882"/>
                  <a:gd name="connsiteX1" fmla="*/ 57150 w 180975"/>
                  <a:gd name="connsiteY1" fmla="*/ 0 h 192882"/>
                  <a:gd name="connsiteX2" fmla="*/ 180975 w 180975"/>
                  <a:gd name="connsiteY2" fmla="*/ 111919 h 192882"/>
                  <a:gd name="connsiteX3" fmla="*/ 169069 w 180975"/>
                  <a:gd name="connsiteY3" fmla="*/ 130969 h 192882"/>
                  <a:gd name="connsiteX4" fmla="*/ 126206 w 180975"/>
                  <a:gd name="connsiteY4" fmla="*/ 104775 h 192882"/>
                  <a:gd name="connsiteX5" fmla="*/ 166687 w 180975"/>
                  <a:gd name="connsiteY5" fmla="*/ 173831 h 192882"/>
                  <a:gd name="connsiteX6" fmla="*/ 116681 w 180975"/>
                  <a:gd name="connsiteY6" fmla="*/ 128588 h 192882"/>
                  <a:gd name="connsiteX7" fmla="*/ 140493 w 180975"/>
                  <a:gd name="connsiteY7" fmla="*/ 190500 h 192882"/>
                  <a:gd name="connsiteX8" fmla="*/ 109536 w 180975"/>
                  <a:gd name="connsiteY8" fmla="*/ 166688 h 192882"/>
                  <a:gd name="connsiteX9" fmla="*/ 102393 w 180975"/>
                  <a:gd name="connsiteY9" fmla="*/ 152400 h 192882"/>
                  <a:gd name="connsiteX10" fmla="*/ 104776 w 180975"/>
                  <a:gd name="connsiteY10" fmla="*/ 190500 h 192882"/>
                  <a:gd name="connsiteX11" fmla="*/ 71437 w 180975"/>
                  <a:gd name="connsiteY11" fmla="*/ 159544 h 192882"/>
                  <a:gd name="connsiteX12" fmla="*/ 73819 w 180975"/>
                  <a:gd name="connsiteY12" fmla="*/ 192882 h 192882"/>
                  <a:gd name="connsiteX13" fmla="*/ 0 w 180975"/>
                  <a:gd name="connsiteY13" fmla="*/ 45244 h 192882"/>
                  <a:gd name="connsiteX0" fmla="*/ 0 w 223838"/>
                  <a:gd name="connsiteY0" fmla="*/ 45244 h 192882"/>
                  <a:gd name="connsiteX1" fmla="*/ 57150 w 223838"/>
                  <a:gd name="connsiteY1" fmla="*/ 0 h 192882"/>
                  <a:gd name="connsiteX2" fmla="*/ 223838 w 223838"/>
                  <a:gd name="connsiteY2" fmla="*/ 80963 h 192882"/>
                  <a:gd name="connsiteX3" fmla="*/ 169069 w 223838"/>
                  <a:gd name="connsiteY3" fmla="*/ 130969 h 192882"/>
                  <a:gd name="connsiteX4" fmla="*/ 126206 w 223838"/>
                  <a:gd name="connsiteY4" fmla="*/ 104775 h 192882"/>
                  <a:gd name="connsiteX5" fmla="*/ 166687 w 223838"/>
                  <a:gd name="connsiteY5" fmla="*/ 173831 h 192882"/>
                  <a:gd name="connsiteX6" fmla="*/ 116681 w 223838"/>
                  <a:gd name="connsiteY6" fmla="*/ 128588 h 192882"/>
                  <a:gd name="connsiteX7" fmla="*/ 140493 w 223838"/>
                  <a:gd name="connsiteY7" fmla="*/ 190500 h 192882"/>
                  <a:gd name="connsiteX8" fmla="*/ 109536 w 223838"/>
                  <a:gd name="connsiteY8" fmla="*/ 166688 h 192882"/>
                  <a:gd name="connsiteX9" fmla="*/ 102393 w 223838"/>
                  <a:gd name="connsiteY9" fmla="*/ 152400 h 192882"/>
                  <a:gd name="connsiteX10" fmla="*/ 104776 w 223838"/>
                  <a:gd name="connsiteY10" fmla="*/ 190500 h 192882"/>
                  <a:gd name="connsiteX11" fmla="*/ 71437 w 223838"/>
                  <a:gd name="connsiteY11" fmla="*/ 159544 h 192882"/>
                  <a:gd name="connsiteX12" fmla="*/ 73819 w 223838"/>
                  <a:gd name="connsiteY12" fmla="*/ 192882 h 192882"/>
                  <a:gd name="connsiteX13" fmla="*/ 0 w 223838"/>
                  <a:gd name="connsiteY13" fmla="*/ 45244 h 192882"/>
                  <a:gd name="connsiteX0" fmla="*/ 0 w 224017"/>
                  <a:gd name="connsiteY0" fmla="*/ 45244 h 192882"/>
                  <a:gd name="connsiteX1" fmla="*/ 57150 w 224017"/>
                  <a:gd name="connsiteY1" fmla="*/ 0 h 192882"/>
                  <a:gd name="connsiteX2" fmla="*/ 223838 w 224017"/>
                  <a:gd name="connsiteY2" fmla="*/ 80963 h 192882"/>
                  <a:gd name="connsiteX3" fmla="*/ 169069 w 224017"/>
                  <a:gd name="connsiteY3" fmla="*/ 130969 h 192882"/>
                  <a:gd name="connsiteX4" fmla="*/ 126206 w 224017"/>
                  <a:gd name="connsiteY4" fmla="*/ 104775 h 192882"/>
                  <a:gd name="connsiteX5" fmla="*/ 166687 w 224017"/>
                  <a:gd name="connsiteY5" fmla="*/ 173831 h 192882"/>
                  <a:gd name="connsiteX6" fmla="*/ 116681 w 224017"/>
                  <a:gd name="connsiteY6" fmla="*/ 128588 h 192882"/>
                  <a:gd name="connsiteX7" fmla="*/ 140493 w 224017"/>
                  <a:gd name="connsiteY7" fmla="*/ 190500 h 192882"/>
                  <a:gd name="connsiteX8" fmla="*/ 109536 w 224017"/>
                  <a:gd name="connsiteY8" fmla="*/ 166688 h 192882"/>
                  <a:gd name="connsiteX9" fmla="*/ 102393 w 224017"/>
                  <a:gd name="connsiteY9" fmla="*/ 152400 h 192882"/>
                  <a:gd name="connsiteX10" fmla="*/ 104776 w 224017"/>
                  <a:gd name="connsiteY10" fmla="*/ 190500 h 192882"/>
                  <a:gd name="connsiteX11" fmla="*/ 71437 w 224017"/>
                  <a:gd name="connsiteY11" fmla="*/ 159544 h 192882"/>
                  <a:gd name="connsiteX12" fmla="*/ 73819 w 224017"/>
                  <a:gd name="connsiteY12" fmla="*/ 192882 h 192882"/>
                  <a:gd name="connsiteX13" fmla="*/ 0 w 224017"/>
                  <a:gd name="connsiteY13" fmla="*/ 45244 h 192882"/>
                  <a:gd name="connsiteX0" fmla="*/ 0 w 224086"/>
                  <a:gd name="connsiteY0" fmla="*/ 45244 h 192882"/>
                  <a:gd name="connsiteX1" fmla="*/ 57150 w 224086"/>
                  <a:gd name="connsiteY1" fmla="*/ 0 h 192882"/>
                  <a:gd name="connsiteX2" fmla="*/ 223838 w 224086"/>
                  <a:gd name="connsiteY2" fmla="*/ 80963 h 192882"/>
                  <a:gd name="connsiteX3" fmla="*/ 169069 w 224086"/>
                  <a:gd name="connsiteY3" fmla="*/ 130969 h 192882"/>
                  <a:gd name="connsiteX4" fmla="*/ 126206 w 224086"/>
                  <a:gd name="connsiteY4" fmla="*/ 104775 h 192882"/>
                  <a:gd name="connsiteX5" fmla="*/ 166687 w 224086"/>
                  <a:gd name="connsiteY5" fmla="*/ 173831 h 192882"/>
                  <a:gd name="connsiteX6" fmla="*/ 116681 w 224086"/>
                  <a:gd name="connsiteY6" fmla="*/ 128588 h 192882"/>
                  <a:gd name="connsiteX7" fmla="*/ 140493 w 224086"/>
                  <a:gd name="connsiteY7" fmla="*/ 190500 h 192882"/>
                  <a:gd name="connsiteX8" fmla="*/ 109536 w 224086"/>
                  <a:gd name="connsiteY8" fmla="*/ 166688 h 192882"/>
                  <a:gd name="connsiteX9" fmla="*/ 102393 w 224086"/>
                  <a:gd name="connsiteY9" fmla="*/ 152400 h 192882"/>
                  <a:gd name="connsiteX10" fmla="*/ 104776 w 224086"/>
                  <a:gd name="connsiteY10" fmla="*/ 190500 h 192882"/>
                  <a:gd name="connsiteX11" fmla="*/ 71437 w 224086"/>
                  <a:gd name="connsiteY11" fmla="*/ 159544 h 192882"/>
                  <a:gd name="connsiteX12" fmla="*/ 73819 w 224086"/>
                  <a:gd name="connsiteY12" fmla="*/ 192882 h 192882"/>
                  <a:gd name="connsiteX13" fmla="*/ 0 w 224086"/>
                  <a:gd name="connsiteY13" fmla="*/ 45244 h 192882"/>
                  <a:gd name="connsiteX0" fmla="*/ 0 w 180464"/>
                  <a:gd name="connsiteY0" fmla="*/ 45244 h 192882"/>
                  <a:gd name="connsiteX1" fmla="*/ 57150 w 180464"/>
                  <a:gd name="connsiteY1" fmla="*/ 0 h 192882"/>
                  <a:gd name="connsiteX2" fmla="*/ 157163 w 180464"/>
                  <a:gd name="connsiteY2" fmla="*/ 97632 h 192882"/>
                  <a:gd name="connsiteX3" fmla="*/ 169069 w 180464"/>
                  <a:gd name="connsiteY3" fmla="*/ 130969 h 192882"/>
                  <a:gd name="connsiteX4" fmla="*/ 126206 w 180464"/>
                  <a:gd name="connsiteY4" fmla="*/ 104775 h 192882"/>
                  <a:gd name="connsiteX5" fmla="*/ 166687 w 180464"/>
                  <a:gd name="connsiteY5" fmla="*/ 173831 h 192882"/>
                  <a:gd name="connsiteX6" fmla="*/ 116681 w 180464"/>
                  <a:gd name="connsiteY6" fmla="*/ 128588 h 192882"/>
                  <a:gd name="connsiteX7" fmla="*/ 140493 w 180464"/>
                  <a:gd name="connsiteY7" fmla="*/ 190500 h 192882"/>
                  <a:gd name="connsiteX8" fmla="*/ 109536 w 180464"/>
                  <a:gd name="connsiteY8" fmla="*/ 166688 h 192882"/>
                  <a:gd name="connsiteX9" fmla="*/ 102393 w 180464"/>
                  <a:gd name="connsiteY9" fmla="*/ 152400 h 192882"/>
                  <a:gd name="connsiteX10" fmla="*/ 104776 w 180464"/>
                  <a:gd name="connsiteY10" fmla="*/ 190500 h 192882"/>
                  <a:gd name="connsiteX11" fmla="*/ 71437 w 180464"/>
                  <a:gd name="connsiteY11" fmla="*/ 159544 h 192882"/>
                  <a:gd name="connsiteX12" fmla="*/ 73819 w 180464"/>
                  <a:gd name="connsiteY12" fmla="*/ 192882 h 192882"/>
                  <a:gd name="connsiteX13" fmla="*/ 0 w 180464"/>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91100"/>
                  <a:gd name="connsiteY0" fmla="*/ 45244 h 192882"/>
                  <a:gd name="connsiteX1" fmla="*/ 57150 w 191100"/>
                  <a:gd name="connsiteY1" fmla="*/ 0 h 192882"/>
                  <a:gd name="connsiteX2" fmla="*/ 173832 w 191100"/>
                  <a:gd name="connsiteY2" fmla="*/ 102394 h 192882"/>
                  <a:gd name="connsiteX3" fmla="*/ 169069 w 191100"/>
                  <a:gd name="connsiteY3" fmla="*/ 130969 h 192882"/>
                  <a:gd name="connsiteX4" fmla="*/ 126206 w 191100"/>
                  <a:gd name="connsiteY4" fmla="*/ 104775 h 192882"/>
                  <a:gd name="connsiteX5" fmla="*/ 166687 w 191100"/>
                  <a:gd name="connsiteY5" fmla="*/ 173831 h 192882"/>
                  <a:gd name="connsiteX6" fmla="*/ 116681 w 191100"/>
                  <a:gd name="connsiteY6" fmla="*/ 128588 h 192882"/>
                  <a:gd name="connsiteX7" fmla="*/ 140493 w 191100"/>
                  <a:gd name="connsiteY7" fmla="*/ 190500 h 192882"/>
                  <a:gd name="connsiteX8" fmla="*/ 109536 w 191100"/>
                  <a:gd name="connsiteY8" fmla="*/ 166688 h 192882"/>
                  <a:gd name="connsiteX9" fmla="*/ 102393 w 191100"/>
                  <a:gd name="connsiteY9" fmla="*/ 152400 h 192882"/>
                  <a:gd name="connsiteX10" fmla="*/ 104776 w 191100"/>
                  <a:gd name="connsiteY10" fmla="*/ 190500 h 192882"/>
                  <a:gd name="connsiteX11" fmla="*/ 71437 w 191100"/>
                  <a:gd name="connsiteY11" fmla="*/ 159544 h 192882"/>
                  <a:gd name="connsiteX12" fmla="*/ 73819 w 191100"/>
                  <a:gd name="connsiteY12" fmla="*/ 192882 h 192882"/>
                  <a:gd name="connsiteX13" fmla="*/ 0 w 191100"/>
                  <a:gd name="connsiteY13" fmla="*/ 45244 h 192882"/>
                  <a:gd name="connsiteX0" fmla="*/ 0 w 182904"/>
                  <a:gd name="connsiteY0" fmla="*/ 45244 h 192882"/>
                  <a:gd name="connsiteX1" fmla="*/ 57150 w 182904"/>
                  <a:gd name="connsiteY1" fmla="*/ 0 h 192882"/>
                  <a:gd name="connsiteX2" fmla="*/ 173832 w 182904"/>
                  <a:gd name="connsiteY2" fmla="*/ 102394 h 192882"/>
                  <a:gd name="connsiteX3" fmla="*/ 169069 w 182904"/>
                  <a:gd name="connsiteY3" fmla="*/ 130969 h 192882"/>
                  <a:gd name="connsiteX4" fmla="*/ 126206 w 182904"/>
                  <a:gd name="connsiteY4" fmla="*/ 104775 h 192882"/>
                  <a:gd name="connsiteX5" fmla="*/ 166687 w 182904"/>
                  <a:gd name="connsiteY5" fmla="*/ 173831 h 192882"/>
                  <a:gd name="connsiteX6" fmla="*/ 116681 w 182904"/>
                  <a:gd name="connsiteY6" fmla="*/ 128588 h 192882"/>
                  <a:gd name="connsiteX7" fmla="*/ 140493 w 182904"/>
                  <a:gd name="connsiteY7" fmla="*/ 190500 h 192882"/>
                  <a:gd name="connsiteX8" fmla="*/ 109536 w 182904"/>
                  <a:gd name="connsiteY8" fmla="*/ 166688 h 192882"/>
                  <a:gd name="connsiteX9" fmla="*/ 102393 w 182904"/>
                  <a:gd name="connsiteY9" fmla="*/ 152400 h 192882"/>
                  <a:gd name="connsiteX10" fmla="*/ 104776 w 182904"/>
                  <a:gd name="connsiteY10" fmla="*/ 190500 h 192882"/>
                  <a:gd name="connsiteX11" fmla="*/ 71437 w 182904"/>
                  <a:gd name="connsiteY11" fmla="*/ 159544 h 192882"/>
                  <a:gd name="connsiteX12" fmla="*/ 73819 w 182904"/>
                  <a:gd name="connsiteY12" fmla="*/ 192882 h 192882"/>
                  <a:gd name="connsiteX13" fmla="*/ 0 w 182904"/>
                  <a:gd name="connsiteY13" fmla="*/ 45244 h 192882"/>
                  <a:gd name="connsiteX0" fmla="*/ 0 w 183453"/>
                  <a:gd name="connsiteY0" fmla="*/ 45244 h 192882"/>
                  <a:gd name="connsiteX1" fmla="*/ 57150 w 183453"/>
                  <a:gd name="connsiteY1" fmla="*/ 0 h 192882"/>
                  <a:gd name="connsiteX2" fmla="*/ 173832 w 183453"/>
                  <a:gd name="connsiteY2" fmla="*/ 102394 h 192882"/>
                  <a:gd name="connsiteX3" fmla="*/ 171450 w 183453"/>
                  <a:gd name="connsiteY3" fmla="*/ 140494 h 192882"/>
                  <a:gd name="connsiteX4" fmla="*/ 126206 w 183453"/>
                  <a:gd name="connsiteY4" fmla="*/ 104775 h 192882"/>
                  <a:gd name="connsiteX5" fmla="*/ 166687 w 183453"/>
                  <a:gd name="connsiteY5" fmla="*/ 173831 h 192882"/>
                  <a:gd name="connsiteX6" fmla="*/ 116681 w 183453"/>
                  <a:gd name="connsiteY6" fmla="*/ 128588 h 192882"/>
                  <a:gd name="connsiteX7" fmla="*/ 140493 w 183453"/>
                  <a:gd name="connsiteY7" fmla="*/ 190500 h 192882"/>
                  <a:gd name="connsiteX8" fmla="*/ 109536 w 183453"/>
                  <a:gd name="connsiteY8" fmla="*/ 166688 h 192882"/>
                  <a:gd name="connsiteX9" fmla="*/ 102393 w 183453"/>
                  <a:gd name="connsiteY9" fmla="*/ 152400 h 192882"/>
                  <a:gd name="connsiteX10" fmla="*/ 104776 w 183453"/>
                  <a:gd name="connsiteY10" fmla="*/ 190500 h 192882"/>
                  <a:gd name="connsiteX11" fmla="*/ 71437 w 183453"/>
                  <a:gd name="connsiteY11" fmla="*/ 159544 h 192882"/>
                  <a:gd name="connsiteX12" fmla="*/ 73819 w 183453"/>
                  <a:gd name="connsiteY12" fmla="*/ 192882 h 192882"/>
                  <a:gd name="connsiteX13" fmla="*/ 0 w 183453"/>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0493 w 185797"/>
                  <a:gd name="connsiteY7" fmla="*/ 190500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7637 w 185797"/>
                  <a:gd name="connsiteY7" fmla="*/ 180975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2874 w 185797"/>
                  <a:gd name="connsiteY7" fmla="*/ 185738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5797" h="192882">
                    <a:moveTo>
                      <a:pt x="0" y="45244"/>
                    </a:moveTo>
                    <a:lnTo>
                      <a:pt x="57150" y="0"/>
                    </a:lnTo>
                    <a:cubicBezTo>
                      <a:pt x="96044" y="34131"/>
                      <a:pt x="132557" y="73026"/>
                      <a:pt x="173832" y="102394"/>
                    </a:cubicBezTo>
                    <a:cubicBezTo>
                      <a:pt x="196057" y="138113"/>
                      <a:pt x="182562" y="128587"/>
                      <a:pt x="171450" y="140494"/>
                    </a:cubicBezTo>
                    <a:lnTo>
                      <a:pt x="126206" y="104775"/>
                    </a:lnTo>
                    <a:cubicBezTo>
                      <a:pt x="136525" y="126206"/>
                      <a:pt x="180246" y="160055"/>
                      <a:pt x="166687" y="173831"/>
                    </a:cubicBezTo>
                    <a:cubicBezTo>
                      <a:pt x="150994" y="189775"/>
                      <a:pt x="130572" y="129779"/>
                      <a:pt x="116681" y="128588"/>
                    </a:cubicBezTo>
                    <a:cubicBezTo>
                      <a:pt x="102790" y="127397"/>
                      <a:pt x="148828" y="177007"/>
                      <a:pt x="142874" y="185738"/>
                    </a:cubicBezTo>
                    <a:cubicBezTo>
                      <a:pt x="139234" y="191076"/>
                      <a:pt x="116283" y="172244"/>
                      <a:pt x="109536" y="166688"/>
                    </a:cubicBezTo>
                    <a:cubicBezTo>
                      <a:pt x="102789" y="161132"/>
                      <a:pt x="104774" y="157163"/>
                      <a:pt x="102393" y="152400"/>
                    </a:cubicBezTo>
                    <a:cubicBezTo>
                      <a:pt x="103187" y="165100"/>
                      <a:pt x="115889" y="182562"/>
                      <a:pt x="104776" y="190500"/>
                    </a:cubicBezTo>
                    <a:cubicBezTo>
                      <a:pt x="99617" y="191691"/>
                      <a:pt x="77787" y="159147"/>
                      <a:pt x="71437" y="159544"/>
                    </a:cubicBezTo>
                    <a:cubicBezTo>
                      <a:pt x="72231" y="170657"/>
                      <a:pt x="87313" y="177007"/>
                      <a:pt x="73819" y="192882"/>
                    </a:cubicBezTo>
                    <a:cubicBezTo>
                      <a:pt x="21432" y="153194"/>
                      <a:pt x="23812" y="92075"/>
                      <a:pt x="0" y="45244"/>
                    </a:cubicBezTo>
                    <a:close/>
                  </a:path>
                </a:pathLst>
              </a:custGeom>
              <a:solidFill>
                <a:srgbClr val="E8A06C"/>
              </a:solidFill>
              <a:ln w="12700" cap="flat" cmpd="sng" algn="ctr">
                <a:noFill/>
                <a:prstDash val="solid"/>
                <a:miter lim="800000"/>
              </a:ln>
              <a:effectLst/>
            </p:spPr>
            <p:txBody>
              <a:bodyPr rtlCol="0" anchor="ctr"/>
              <a:lstStyle/>
              <a:p>
                <a:pPr algn="ctr" defTabSz="457200">
                  <a:defRPr/>
                </a:pPr>
                <a:endParaRPr lang="en-US" sz="1530" kern="0" dirty="0">
                  <a:solidFill>
                    <a:prstClr val="white"/>
                  </a:solidFill>
                  <a:latin typeface="Calibri" panose="020F0502020204030204"/>
                </a:endParaRPr>
              </a:p>
            </p:txBody>
          </p:sp>
          <p:sp>
            <p:nvSpPr>
              <p:cNvPr id="984" name="Freeform: Shape 14340">
                <a:extLst>
                  <a:ext uri="{FF2B5EF4-FFF2-40B4-BE49-F238E27FC236}">
                    <a16:creationId xmlns:a16="http://schemas.microsoft.com/office/drawing/2014/main" id="{B3901C33-EBDD-67D0-6E54-83050AAD194F}"/>
                  </a:ext>
                </a:extLst>
              </p:cNvPr>
              <p:cNvSpPr/>
              <p:nvPr/>
            </p:nvSpPr>
            <p:spPr>
              <a:xfrm rot="431249">
                <a:off x="4948651" y="3304986"/>
                <a:ext cx="460499" cy="1225300"/>
              </a:xfrm>
              <a:custGeom>
                <a:avLst/>
                <a:gdLst>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170940 w 170940"/>
                  <a:gd name="connsiteY0" fmla="*/ 0 h 514350"/>
                  <a:gd name="connsiteX1" fmla="*/ 0 w 170940"/>
                  <a:gd name="connsiteY1" fmla="*/ 475832 h 514350"/>
                  <a:gd name="connsiteX2" fmla="*/ 132840 w 170940"/>
                  <a:gd name="connsiteY2" fmla="*/ 514350 h 514350"/>
                  <a:gd name="connsiteX3" fmla="*/ 170940 w 170940"/>
                  <a:gd name="connsiteY3" fmla="*/ 0 h 514350"/>
                  <a:gd name="connsiteX0" fmla="*/ 170940 w 170940"/>
                  <a:gd name="connsiteY0" fmla="*/ 0 h 488858"/>
                  <a:gd name="connsiteX1" fmla="*/ 0 w 170940"/>
                  <a:gd name="connsiteY1" fmla="*/ 475832 h 488858"/>
                  <a:gd name="connsiteX2" fmla="*/ 106543 w 170940"/>
                  <a:gd name="connsiteY2" fmla="*/ 488858 h 488858"/>
                  <a:gd name="connsiteX3" fmla="*/ 170940 w 170940"/>
                  <a:gd name="connsiteY3" fmla="*/ 0 h 488858"/>
                </a:gdLst>
                <a:ahLst/>
                <a:cxnLst>
                  <a:cxn ang="0">
                    <a:pos x="connsiteX0" y="connsiteY0"/>
                  </a:cxn>
                  <a:cxn ang="0">
                    <a:pos x="connsiteX1" y="connsiteY1"/>
                  </a:cxn>
                  <a:cxn ang="0">
                    <a:pos x="connsiteX2" y="connsiteY2"/>
                  </a:cxn>
                  <a:cxn ang="0">
                    <a:pos x="connsiteX3" y="connsiteY3"/>
                  </a:cxn>
                </a:cxnLst>
                <a:rect l="l" t="t" r="r" b="b"/>
                <a:pathLst>
                  <a:path w="170940" h="488858">
                    <a:moveTo>
                      <a:pt x="170940" y="0"/>
                    </a:moveTo>
                    <a:cubicBezTo>
                      <a:pt x="48703" y="142875"/>
                      <a:pt x="50800" y="309144"/>
                      <a:pt x="0" y="475832"/>
                    </a:cubicBezTo>
                    <a:cubicBezTo>
                      <a:pt x="57150" y="461544"/>
                      <a:pt x="49393" y="465046"/>
                      <a:pt x="106543" y="488858"/>
                    </a:cubicBezTo>
                    <a:lnTo>
                      <a:pt x="170940" y="0"/>
                    </a:lnTo>
                    <a:close/>
                  </a:path>
                </a:pathLst>
              </a:custGeom>
              <a:solidFill>
                <a:srgbClr val="E8E3E5"/>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985" name="Freeform: Shape 14338">
                <a:extLst>
                  <a:ext uri="{FF2B5EF4-FFF2-40B4-BE49-F238E27FC236}">
                    <a16:creationId xmlns:a16="http://schemas.microsoft.com/office/drawing/2014/main" id="{F90AC7AD-D65E-DAAB-0E2A-03FD1BD822E8}"/>
                  </a:ext>
                </a:extLst>
              </p:cNvPr>
              <p:cNvSpPr/>
              <p:nvPr/>
            </p:nvSpPr>
            <p:spPr>
              <a:xfrm>
                <a:off x="5794972" y="3372202"/>
                <a:ext cx="251221" cy="1320382"/>
              </a:xfrm>
              <a:custGeom>
                <a:avLst/>
                <a:gdLst>
                  <a:gd name="connsiteX0" fmla="*/ 47625 w 180975"/>
                  <a:gd name="connsiteY0" fmla="*/ 42862 h 523875"/>
                  <a:gd name="connsiteX1" fmla="*/ 0 w 180975"/>
                  <a:gd name="connsiteY1" fmla="*/ 461962 h 523875"/>
                  <a:gd name="connsiteX2" fmla="*/ 95250 w 180975"/>
                  <a:gd name="connsiteY2" fmla="*/ 523875 h 523875"/>
                  <a:gd name="connsiteX3" fmla="*/ 180975 w 180975"/>
                  <a:gd name="connsiteY3" fmla="*/ 452437 h 523875"/>
                  <a:gd name="connsiteX4" fmla="*/ 128588 w 180975"/>
                  <a:gd name="connsiteY4" fmla="*/ 57150 h 523875"/>
                  <a:gd name="connsiteX5" fmla="*/ 90488 w 180975"/>
                  <a:gd name="connsiteY5" fmla="*/ 0 h 523875"/>
                  <a:gd name="connsiteX6" fmla="*/ 47625 w 180975"/>
                  <a:gd name="connsiteY6" fmla="*/ 42862 h 52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975" h="523875">
                    <a:moveTo>
                      <a:pt x="47625" y="42862"/>
                    </a:moveTo>
                    <a:lnTo>
                      <a:pt x="0" y="461962"/>
                    </a:lnTo>
                    <a:lnTo>
                      <a:pt x="95250" y="523875"/>
                    </a:lnTo>
                    <a:lnTo>
                      <a:pt x="180975" y="452437"/>
                    </a:lnTo>
                    <a:lnTo>
                      <a:pt x="128588" y="57150"/>
                    </a:lnTo>
                    <a:lnTo>
                      <a:pt x="90488" y="0"/>
                    </a:lnTo>
                    <a:lnTo>
                      <a:pt x="47625" y="42862"/>
                    </a:lnTo>
                    <a:close/>
                  </a:path>
                </a:pathLst>
              </a:custGeom>
              <a:solidFill>
                <a:srgbClr val="249DD9"/>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986" name="Rectangle 985">
                <a:extLst>
                  <a:ext uri="{FF2B5EF4-FFF2-40B4-BE49-F238E27FC236}">
                    <a16:creationId xmlns:a16="http://schemas.microsoft.com/office/drawing/2014/main" id="{596FBC0D-63ED-3D93-E65B-9964DF0C3F9C}"/>
                  </a:ext>
                </a:extLst>
              </p:cNvPr>
              <p:cNvSpPr/>
              <p:nvPr/>
            </p:nvSpPr>
            <p:spPr>
              <a:xfrm>
                <a:off x="5521006" y="3030331"/>
                <a:ext cx="462336" cy="340065"/>
              </a:xfrm>
              <a:prstGeom prst="rect">
                <a:avLst/>
              </a:prstGeom>
              <a:solidFill>
                <a:srgbClr val="F1A670"/>
              </a:solidFill>
              <a:ln w="12700" cap="flat" cmpd="sng" algn="ctr">
                <a:noFill/>
                <a:prstDash val="solid"/>
                <a:miter lim="800000"/>
              </a:ln>
              <a:effectLst/>
            </p:spPr>
            <p:txBody>
              <a:bodyPr rtlCol="0" anchor="ctr"/>
              <a:lstStyle/>
              <a:p>
                <a:pPr algn="ctr">
                  <a:defRPr/>
                </a:pPr>
                <a:endParaRPr lang="en-US" kern="0">
                  <a:solidFill>
                    <a:prstClr val="white"/>
                  </a:solidFill>
                  <a:latin typeface="Calibri" panose="020F0502020204030204"/>
                </a:endParaRPr>
              </a:p>
            </p:txBody>
          </p:sp>
          <p:grpSp>
            <p:nvGrpSpPr>
              <p:cNvPr id="987" name="Group 986">
                <a:extLst>
                  <a:ext uri="{FF2B5EF4-FFF2-40B4-BE49-F238E27FC236}">
                    <a16:creationId xmlns:a16="http://schemas.microsoft.com/office/drawing/2014/main" id="{25DD3A9C-2DD5-3C50-7FF8-6E2F1F87F11D}"/>
                  </a:ext>
                </a:extLst>
              </p:cNvPr>
              <p:cNvGrpSpPr/>
              <p:nvPr/>
            </p:nvGrpSpPr>
            <p:grpSpPr>
              <a:xfrm>
                <a:off x="5182297" y="2217744"/>
                <a:ext cx="1635838" cy="2599372"/>
                <a:chOff x="9353442" y="5240840"/>
                <a:chExt cx="2050693" cy="2871244"/>
              </a:xfrm>
            </p:grpSpPr>
            <p:grpSp>
              <p:nvGrpSpPr>
                <p:cNvPr id="1003" name="Group 1002">
                  <a:extLst>
                    <a:ext uri="{FF2B5EF4-FFF2-40B4-BE49-F238E27FC236}">
                      <a16:creationId xmlns:a16="http://schemas.microsoft.com/office/drawing/2014/main" id="{2B41E1E7-817C-FED8-C3C7-DCA985847122}"/>
                    </a:ext>
                  </a:extLst>
                </p:cNvPr>
                <p:cNvGrpSpPr/>
                <p:nvPr/>
              </p:nvGrpSpPr>
              <p:grpSpPr>
                <a:xfrm rot="441063" flipH="1">
                  <a:off x="10386141" y="6453791"/>
                  <a:ext cx="1017994" cy="1658293"/>
                  <a:chOff x="2154023" y="3856207"/>
                  <a:chExt cx="606370" cy="984663"/>
                </a:xfrm>
              </p:grpSpPr>
              <p:sp>
                <p:nvSpPr>
                  <p:cNvPr id="1007" name="Freeform: Shape 100">
                    <a:extLst>
                      <a:ext uri="{FF2B5EF4-FFF2-40B4-BE49-F238E27FC236}">
                        <a16:creationId xmlns:a16="http://schemas.microsoft.com/office/drawing/2014/main" id="{B6E16FDD-4E0F-599A-A5FB-E56C5908C4E0}"/>
                      </a:ext>
                    </a:extLst>
                  </p:cNvPr>
                  <p:cNvSpPr/>
                  <p:nvPr/>
                </p:nvSpPr>
                <p:spPr>
                  <a:xfrm flipH="1">
                    <a:off x="2154023" y="4501748"/>
                    <a:ext cx="326666" cy="339122"/>
                  </a:xfrm>
                  <a:custGeom>
                    <a:avLst/>
                    <a:gdLst>
                      <a:gd name="connsiteX0" fmla="*/ 0 w 164306"/>
                      <a:gd name="connsiteY0" fmla="*/ 45244 h 190500"/>
                      <a:gd name="connsiteX1" fmla="*/ 57150 w 164306"/>
                      <a:gd name="connsiteY1" fmla="*/ 0 h 190500"/>
                      <a:gd name="connsiteX2" fmla="*/ 164306 w 164306"/>
                      <a:gd name="connsiteY2" fmla="*/ 107156 h 190500"/>
                      <a:gd name="connsiteX3" fmla="*/ 152400 w 164306"/>
                      <a:gd name="connsiteY3" fmla="*/ 121444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4775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92869 w 164306"/>
                      <a:gd name="connsiteY12" fmla="*/ 190500 h 190500"/>
                      <a:gd name="connsiteX13" fmla="*/ 71437 w 164306"/>
                      <a:gd name="connsiteY13" fmla="*/ 159544 h 190500"/>
                      <a:gd name="connsiteX14" fmla="*/ 71437 w 164306"/>
                      <a:gd name="connsiteY14" fmla="*/ 185738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71437 w 164306"/>
                      <a:gd name="connsiteY13" fmla="*/ 185738 h 190500"/>
                      <a:gd name="connsiteX14" fmla="*/ 0 w 164306"/>
                      <a:gd name="connsiteY14"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66675 w 164306"/>
                      <a:gd name="connsiteY13" fmla="*/ 188119 h 190500"/>
                      <a:gd name="connsiteX14" fmla="*/ 0 w 164306"/>
                      <a:gd name="connsiteY14" fmla="*/ 45244 h 190500"/>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9538 w 164306"/>
                      <a:gd name="connsiteY11" fmla="*/ 183356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5012"/>
                      <a:gd name="connsiteY0" fmla="*/ 45244 h 192882"/>
                      <a:gd name="connsiteX1" fmla="*/ 57150 w 165012"/>
                      <a:gd name="connsiteY1" fmla="*/ 0 h 192882"/>
                      <a:gd name="connsiteX2" fmla="*/ 164306 w 165012"/>
                      <a:gd name="connsiteY2" fmla="*/ 107156 h 192882"/>
                      <a:gd name="connsiteX3" fmla="*/ 159544 w 165012"/>
                      <a:gd name="connsiteY3" fmla="*/ 128587 h 192882"/>
                      <a:gd name="connsiteX4" fmla="*/ 126206 w 165012"/>
                      <a:gd name="connsiteY4" fmla="*/ 104775 h 192882"/>
                      <a:gd name="connsiteX5" fmla="*/ 157162 w 165012"/>
                      <a:gd name="connsiteY5" fmla="*/ 176213 h 192882"/>
                      <a:gd name="connsiteX6" fmla="*/ 161924 w 165012"/>
                      <a:gd name="connsiteY6" fmla="*/ 161925 h 192882"/>
                      <a:gd name="connsiteX7" fmla="*/ 116681 w 165012"/>
                      <a:gd name="connsiteY7" fmla="*/ 128588 h 192882"/>
                      <a:gd name="connsiteX8" fmla="*/ 140493 w 165012"/>
                      <a:gd name="connsiteY8" fmla="*/ 190500 h 192882"/>
                      <a:gd name="connsiteX9" fmla="*/ 109536 w 165012"/>
                      <a:gd name="connsiteY9" fmla="*/ 166688 h 192882"/>
                      <a:gd name="connsiteX10" fmla="*/ 102393 w 165012"/>
                      <a:gd name="connsiteY10" fmla="*/ 152400 h 192882"/>
                      <a:gd name="connsiteX11" fmla="*/ 104776 w 165012"/>
                      <a:gd name="connsiteY11" fmla="*/ 190500 h 192882"/>
                      <a:gd name="connsiteX12" fmla="*/ 71437 w 165012"/>
                      <a:gd name="connsiteY12" fmla="*/ 159544 h 192882"/>
                      <a:gd name="connsiteX13" fmla="*/ 73819 w 165012"/>
                      <a:gd name="connsiteY13" fmla="*/ 192882 h 192882"/>
                      <a:gd name="connsiteX14" fmla="*/ 0 w 165012"/>
                      <a:gd name="connsiteY14" fmla="*/ 45244 h 192882"/>
                      <a:gd name="connsiteX0" fmla="*/ 0 w 174678"/>
                      <a:gd name="connsiteY0" fmla="*/ 45244 h 192882"/>
                      <a:gd name="connsiteX1" fmla="*/ 57150 w 174678"/>
                      <a:gd name="connsiteY1" fmla="*/ 0 h 192882"/>
                      <a:gd name="connsiteX2" fmla="*/ 164306 w 174678"/>
                      <a:gd name="connsiteY2" fmla="*/ 107156 h 192882"/>
                      <a:gd name="connsiteX3" fmla="*/ 159544 w 174678"/>
                      <a:gd name="connsiteY3" fmla="*/ 128587 h 192882"/>
                      <a:gd name="connsiteX4" fmla="*/ 126206 w 174678"/>
                      <a:gd name="connsiteY4" fmla="*/ 104775 h 192882"/>
                      <a:gd name="connsiteX5" fmla="*/ 157162 w 174678"/>
                      <a:gd name="connsiteY5" fmla="*/ 176213 h 192882"/>
                      <a:gd name="connsiteX6" fmla="*/ 161924 w 174678"/>
                      <a:gd name="connsiteY6" fmla="*/ 161925 h 192882"/>
                      <a:gd name="connsiteX7" fmla="*/ 116681 w 174678"/>
                      <a:gd name="connsiteY7" fmla="*/ 128588 h 192882"/>
                      <a:gd name="connsiteX8" fmla="*/ 140493 w 174678"/>
                      <a:gd name="connsiteY8" fmla="*/ 190500 h 192882"/>
                      <a:gd name="connsiteX9" fmla="*/ 109536 w 174678"/>
                      <a:gd name="connsiteY9" fmla="*/ 166688 h 192882"/>
                      <a:gd name="connsiteX10" fmla="*/ 102393 w 174678"/>
                      <a:gd name="connsiteY10" fmla="*/ 152400 h 192882"/>
                      <a:gd name="connsiteX11" fmla="*/ 104776 w 174678"/>
                      <a:gd name="connsiteY11" fmla="*/ 190500 h 192882"/>
                      <a:gd name="connsiteX12" fmla="*/ 71437 w 174678"/>
                      <a:gd name="connsiteY12" fmla="*/ 159544 h 192882"/>
                      <a:gd name="connsiteX13" fmla="*/ 73819 w 174678"/>
                      <a:gd name="connsiteY13" fmla="*/ 192882 h 192882"/>
                      <a:gd name="connsiteX14" fmla="*/ 0 w 174678"/>
                      <a:gd name="connsiteY14" fmla="*/ 45244 h 192882"/>
                      <a:gd name="connsiteX0" fmla="*/ 0 w 321102"/>
                      <a:gd name="connsiteY0" fmla="*/ 45244 h 221905"/>
                      <a:gd name="connsiteX1" fmla="*/ 57150 w 321102"/>
                      <a:gd name="connsiteY1" fmla="*/ 0 h 221905"/>
                      <a:gd name="connsiteX2" fmla="*/ 164306 w 321102"/>
                      <a:gd name="connsiteY2" fmla="*/ 107156 h 221905"/>
                      <a:gd name="connsiteX3" fmla="*/ 159544 w 321102"/>
                      <a:gd name="connsiteY3" fmla="*/ 128587 h 221905"/>
                      <a:gd name="connsiteX4" fmla="*/ 126206 w 321102"/>
                      <a:gd name="connsiteY4" fmla="*/ 104775 h 221905"/>
                      <a:gd name="connsiteX5" fmla="*/ 316706 w 321102"/>
                      <a:gd name="connsiteY5" fmla="*/ 221456 h 221905"/>
                      <a:gd name="connsiteX6" fmla="*/ 161924 w 321102"/>
                      <a:gd name="connsiteY6" fmla="*/ 161925 h 221905"/>
                      <a:gd name="connsiteX7" fmla="*/ 116681 w 321102"/>
                      <a:gd name="connsiteY7" fmla="*/ 128588 h 221905"/>
                      <a:gd name="connsiteX8" fmla="*/ 140493 w 321102"/>
                      <a:gd name="connsiteY8" fmla="*/ 190500 h 221905"/>
                      <a:gd name="connsiteX9" fmla="*/ 109536 w 321102"/>
                      <a:gd name="connsiteY9" fmla="*/ 166688 h 221905"/>
                      <a:gd name="connsiteX10" fmla="*/ 102393 w 321102"/>
                      <a:gd name="connsiteY10" fmla="*/ 152400 h 221905"/>
                      <a:gd name="connsiteX11" fmla="*/ 104776 w 321102"/>
                      <a:gd name="connsiteY11" fmla="*/ 190500 h 221905"/>
                      <a:gd name="connsiteX12" fmla="*/ 71437 w 321102"/>
                      <a:gd name="connsiteY12" fmla="*/ 159544 h 221905"/>
                      <a:gd name="connsiteX13" fmla="*/ 73819 w 321102"/>
                      <a:gd name="connsiteY13" fmla="*/ 192882 h 221905"/>
                      <a:gd name="connsiteX14" fmla="*/ 0 w 321102"/>
                      <a:gd name="connsiteY14" fmla="*/ 45244 h 221905"/>
                      <a:gd name="connsiteX0" fmla="*/ 0 w 317093"/>
                      <a:gd name="connsiteY0" fmla="*/ 45244 h 227248"/>
                      <a:gd name="connsiteX1" fmla="*/ 57150 w 317093"/>
                      <a:gd name="connsiteY1" fmla="*/ 0 h 227248"/>
                      <a:gd name="connsiteX2" fmla="*/ 164306 w 317093"/>
                      <a:gd name="connsiteY2" fmla="*/ 107156 h 227248"/>
                      <a:gd name="connsiteX3" fmla="*/ 159544 w 317093"/>
                      <a:gd name="connsiteY3" fmla="*/ 128587 h 227248"/>
                      <a:gd name="connsiteX4" fmla="*/ 126206 w 317093"/>
                      <a:gd name="connsiteY4" fmla="*/ 104775 h 227248"/>
                      <a:gd name="connsiteX5" fmla="*/ 316706 w 317093"/>
                      <a:gd name="connsiteY5" fmla="*/ 221456 h 227248"/>
                      <a:gd name="connsiteX6" fmla="*/ 161924 w 317093"/>
                      <a:gd name="connsiteY6" fmla="*/ 161925 h 227248"/>
                      <a:gd name="connsiteX7" fmla="*/ 116681 w 317093"/>
                      <a:gd name="connsiteY7" fmla="*/ 128588 h 227248"/>
                      <a:gd name="connsiteX8" fmla="*/ 140493 w 317093"/>
                      <a:gd name="connsiteY8" fmla="*/ 190500 h 227248"/>
                      <a:gd name="connsiteX9" fmla="*/ 109536 w 317093"/>
                      <a:gd name="connsiteY9" fmla="*/ 166688 h 227248"/>
                      <a:gd name="connsiteX10" fmla="*/ 102393 w 317093"/>
                      <a:gd name="connsiteY10" fmla="*/ 152400 h 227248"/>
                      <a:gd name="connsiteX11" fmla="*/ 104776 w 317093"/>
                      <a:gd name="connsiteY11" fmla="*/ 190500 h 227248"/>
                      <a:gd name="connsiteX12" fmla="*/ 71437 w 317093"/>
                      <a:gd name="connsiteY12" fmla="*/ 159544 h 227248"/>
                      <a:gd name="connsiteX13" fmla="*/ 73819 w 317093"/>
                      <a:gd name="connsiteY13" fmla="*/ 192882 h 227248"/>
                      <a:gd name="connsiteX14" fmla="*/ 0 w 317093"/>
                      <a:gd name="connsiteY14" fmla="*/ 45244 h 227248"/>
                      <a:gd name="connsiteX0" fmla="*/ 0 w 298084"/>
                      <a:gd name="connsiteY0" fmla="*/ 45244 h 211648"/>
                      <a:gd name="connsiteX1" fmla="*/ 57150 w 298084"/>
                      <a:gd name="connsiteY1" fmla="*/ 0 h 211648"/>
                      <a:gd name="connsiteX2" fmla="*/ 164306 w 298084"/>
                      <a:gd name="connsiteY2" fmla="*/ 107156 h 211648"/>
                      <a:gd name="connsiteX3" fmla="*/ 159544 w 298084"/>
                      <a:gd name="connsiteY3" fmla="*/ 128587 h 211648"/>
                      <a:gd name="connsiteX4" fmla="*/ 126206 w 298084"/>
                      <a:gd name="connsiteY4" fmla="*/ 104775 h 211648"/>
                      <a:gd name="connsiteX5" fmla="*/ 297656 w 298084"/>
                      <a:gd name="connsiteY5" fmla="*/ 204788 h 211648"/>
                      <a:gd name="connsiteX6" fmla="*/ 161924 w 298084"/>
                      <a:gd name="connsiteY6" fmla="*/ 161925 h 211648"/>
                      <a:gd name="connsiteX7" fmla="*/ 116681 w 298084"/>
                      <a:gd name="connsiteY7" fmla="*/ 128588 h 211648"/>
                      <a:gd name="connsiteX8" fmla="*/ 140493 w 298084"/>
                      <a:gd name="connsiteY8" fmla="*/ 190500 h 211648"/>
                      <a:gd name="connsiteX9" fmla="*/ 109536 w 298084"/>
                      <a:gd name="connsiteY9" fmla="*/ 166688 h 211648"/>
                      <a:gd name="connsiteX10" fmla="*/ 102393 w 298084"/>
                      <a:gd name="connsiteY10" fmla="*/ 152400 h 211648"/>
                      <a:gd name="connsiteX11" fmla="*/ 104776 w 298084"/>
                      <a:gd name="connsiteY11" fmla="*/ 190500 h 211648"/>
                      <a:gd name="connsiteX12" fmla="*/ 71437 w 298084"/>
                      <a:gd name="connsiteY12" fmla="*/ 159544 h 211648"/>
                      <a:gd name="connsiteX13" fmla="*/ 73819 w 298084"/>
                      <a:gd name="connsiteY13" fmla="*/ 192882 h 211648"/>
                      <a:gd name="connsiteX14" fmla="*/ 0 w 298084"/>
                      <a:gd name="connsiteY14" fmla="*/ 45244 h 211648"/>
                      <a:gd name="connsiteX0" fmla="*/ 0 w 224568"/>
                      <a:gd name="connsiteY0" fmla="*/ 45244 h 205093"/>
                      <a:gd name="connsiteX1" fmla="*/ 57150 w 224568"/>
                      <a:gd name="connsiteY1" fmla="*/ 0 h 205093"/>
                      <a:gd name="connsiteX2" fmla="*/ 164306 w 224568"/>
                      <a:gd name="connsiteY2" fmla="*/ 107156 h 205093"/>
                      <a:gd name="connsiteX3" fmla="*/ 159544 w 224568"/>
                      <a:gd name="connsiteY3" fmla="*/ 128587 h 205093"/>
                      <a:gd name="connsiteX4" fmla="*/ 126206 w 224568"/>
                      <a:gd name="connsiteY4" fmla="*/ 104775 h 205093"/>
                      <a:gd name="connsiteX5" fmla="*/ 223837 w 224568"/>
                      <a:gd name="connsiteY5" fmla="*/ 197644 h 205093"/>
                      <a:gd name="connsiteX6" fmla="*/ 161924 w 224568"/>
                      <a:gd name="connsiteY6" fmla="*/ 161925 h 205093"/>
                      <a:gd name="connsiteX7" fmla="*/ 116681 w 224568"/>
                      <a:gd name="connsiteY7" fmla="*/ 128588 h 205093"/>
                      <a:gd name="connsiteX8" fmla="*/ 140493 w 224568"/>
                      <a:gd name="connsiteY8" fmla="*/ 190500 h 205093"/>
                      <a:gd name="connsiteX9" fmla="*/ 109536 w 224568"/>
                      <a:gd name="connsiteY9" fmla="*/ 166688 h 205093"/>
                      <a:gd name="connsiteX10" fmla="*/ 102393 w 224568"/>
                      <a:gd name="connsiteY10" fmla="*/ 152400 h 205093"/>
                      <a:gd name="connsiteX11" fmla="*/ 104776 w 224568"/>
                      <a:gd name="connsiteY11" fmla="*/ 190500 h 205093"/>
                      <a:gd name="connsiteX12" fmla="*/ 71437 w 224568"/>
                      <a:gd name="connsiteY12" fmla="*/ 159544 h 205093"/>
                      <a:gd name="connsiteX13" fmla="*/ 73819 w 224568"/>
                      <a:gd name="connsiteY13" fmla="*/ 192882 h 205093"/>
                      <a:gd name="connsiteX14" fmla="*/ 0 w 224568"/>
                      <a:gd name="connsiteY14" fmla="*/ 45244 h 205093"/>
                      <a:gd name="connsiteX0" fmla="*/ 0 w 224725"/>
                      <a:gd name="connsiteY0" fmla="*/ 45244 h 197793"/>
                      <a:gd name="connsiteX1" fmla="*/ 57150 w 224725"/>
                      <a:gd name="connsiteY1" fmla="*/ 0 h 197793"/>
                      <a:gd name="connsiteX2" fmla="*/ 164306 w 224725"/>
                      <a:gd name="connsiteY2" fmla="*/ 107156 h 197793"/>
                      <a:gd name="connsiteX3" fmla="*/ 159544 w 224725"/>
                      <a:gd name="connsiteY3" fmla="*/ 128587 h 197793"/>
                      <a:gd name="connsiteX4" fmla="*/ 126206 w 224725"/>
                      <a:gd name="connsiteY4" fmla="*/ 104775 h 197793"/>
                      <a:gd name="connsiteX5" fmla="*/ 223837 w 224725"/>
                      <a:gd name="connsiteY5" fmla="*/ 197644 h 197793"/>
                      <a:gd name="connsiteX6" fmla="*/ 161924 w 224725"/>
                      <a:gd name="connsiteY6" fmla="*/ 161925 h 197793"/>
                      <a:gd name="connsiteX7" fmla="*/ 116681 w 224725"/>
                      <a:gd name="connsiteY7" fmla="*/ 128588 h 197793"/>
                      <a:gd name="connsiteX8" fmla="*/ 140493 w 224725"/>
                      <a:gd name="connsiteY8" fmla="*/ 190500 h 197793"/>
                      <a:gd name="connsiteX9" fmla="*/ 109536 w 224725"/>
                      <a:gd name="connsiteY9" fmla="*/ 166688 h 197793"/>
                      <a:gd name="connsiteX10" fmla="*/ 102393 w 224725"/>
                      <a:gd name="connsiteY10" fmla="*/ 152400 h 197793"/>
                      <a:gd name="connsiteX11" fmla="*/ 104776 w 224725"/>
                      <a:gd name="connsiteY11" fmla="*/ 190500 h 197793"/>
                      <a:gd name="connsiteX12" fmla="*/ 71437 w 224725"/>
                      <a:gd name="connsiteY12" fmla="*/ 159544 h 197793"/>
                      <a:gd name="connsiteX13" fmla="*/ 73819 w 224725"/>
                      <a:gd name="connsiteY13" fmla="*/ 192882 h 197793"/>
                      <a:gd name="connsiteX14" fmla="*/ 0 w 224725"/>
                      <a:gd name="connsiteY14" fmla="*/ 45244 h 197793"/>
                      <a:gd name="connsiteX0" fmla="*/ 0 w 223858"/>
                      <a:gd name="connsiteY0" fmla="*/ 45244 h 197802"/>
                      <a:gd name="connsiteX1" fmla="*/ 57150 w 223858"/>
                      <a:gd name="connsiteY1" fmla="*/ 0 h 197802"/>
                      <a:gd name="connsiteX2" fmla="*/ 164306 w 223858"/>
                      <a:gd name="connsiteY2" fmla="*/ 107156 h 197802"/>
                      <a:gd name="connsiteX3" fmla="*/ 159544 w 223858"/>
                      <a:gd name="connsiteY3" fmla="*/ 128587 h 197802"/>
                      <a:gd name="connsiteX4" fmla="*/ 126206 w 223858"/>
                      <a:gd name="connsiteY4" fmla="*/ 104775 h 197802"/>
                      <a:gd name="connsiteX5" fmla="*/ 223837 w 223858"/>
                      <a:gd name="connsiteY5" fmla="*/ 197644 h 197802"/>
                      <a:gd name="connsiteX6" fmla="*/ 116681 w 223858"/>
                      <a:gd name="connsiteY6" fmla="*/ 128588 h 197802"/>
                      <a:gd name="connsiteX7" fmla="*/ 140493 w 223858"/>
                      <a:gd name="connsiteY7" fmla="*/ 190500 h 197802"/>
                      <a:gd name="connsiteX8" fmla="*/ 109536 w 223858"/>
                      <a:gd name="connsiteY8" fmla="*/ 166688 h 197802"/>
                      <a:gd name="connsiteX9" fmla="*/ 102393 w 223858"/>
                      <a:gd name="connsiteY9" fmla="*/ 152400 h 197802"/>
                      <a:gd name="connsiteX10" fmla="*/ 104776 w 223858"/>
                      <a:gd name="connsiteY10" fmla="*/ 190500 h 197802"/>
                      <a:gd name="connsiteX11" fmla="*/ 71437 w 223858"/>
                      <a:gd name="connsiteY11" fmla="*/ 159544 h 197802"/>
                      <a:gd name="connsiteX12" fmla="*/ 73819 w 223858"/>
                      <a:gd name="connsiteY12" fmla="*/ 192882 h 197802"/>
                      <a:gd name="connsiteX13" fmla="*/ 0 w 223858"/>
                      <a:gd name="connsiteY13" fmla="*/ 45244 h 197802"/>
                      <a:gd name="connsiteX0" fmla="*/ 0 w 169122"/>
                      <a:gd name="connsiteY0" fmla="*/ 45244 h 192882"/>
                      <a:gd name="connsiteX1" fmla="*/ 57150 w 169122"/>
                      <a:gd name="connsiteY1" fmla="*/ 0 h 192882"/>
                      <a:gd name="connsiteX2" fmla="*/ 164306 w 169122"/>
                      <a:gd name="connsiteY2" fmla="*/ 107156 h 192882"/>
                      <a:gd name="connsiteX3" fmla="*/ 159544 w 169122"/>
                      <a:gd name="connsiteY3" fmla="*/ 128587 h 192882"/>
                      <a:gd name="connsiteX4" fmla="*/ 126206 w 169122"/>
                      <a:gd name="connsiteY4" fmla="*/ 104775 h 192882"/>
                      <a:gd name="connsiteX5" fmla="*/ 169069 w 169122"/>
                      <a:gd name="connsiteY5" fmla="*/ 164307 h 192882"/>
                      <a:gd name="connsiteX6" fmla="*/ 116681 w 169122"/>
                      <a:gd name="connsiteY6" fmla="*/ 128588 h 192882"/>
                      <a:gd name="connsiteX7" fmla="*/ 140493 w 169122"/>
                      <a:gd name="connsiteY7" fmla="*/ 190500 h 192882"/>
                      <a:gd name="connsiteX8" fmla="*/ 109536 w 169122"/>
                      <a:gd name="connsiteY8" fmla="*/ 166688 h 192882"/>
                      <a:gd name="connsiteX9" fmla="*/ 102393 w 169122"/>
                      <a:gd name="connsiteY9" fmla="*/ 152400 h 192882"/>
                      <a:gd name="connsiteX10" fmla="*/ 104776 w 169122"/>
                      <a:gd name="connsiteY10" fmla="*/ 190500 h 192882"/>
                      <a:gd name="connsiteX11" fmla="*/ 71437 w 169122"/>
                      <a:gd name="connsiteY11" fmla="*/ 159544 h 192882"/>
                      <a:gd name="connsiteX12" fmla="*/ 73819 w 169122"/>
                      <a:gd name="connsiteY12" fmla="*/ 192882 h 192882"/>
                      <a:gd name="connsiteX13" fmla="*/ 0 w 169122"/>
                      <a:gd name="connsiteY13" fmla="*/ 45244 h 192882"/>
                      <a:gd name="connsiteX0" fmla="*/ 0 w 223859"/>
                      <a:gd name="connsiteY0" fmla="*/ 45244 h 197803"/>
                      <a:gd name="connsiteX1" fmla="*/ 57150 w 223859"/>
                      <a:gd name="connsiteY1" fmla="*/ 0 h 197803"/>
                      <a:gd name="connsiteX2" fmla="*/ 164306 w 223859"/>
                      <a:gd name="connsiteY2" fmla="*/ 107156 h 197803"/>
                      <a:gd name="connsiteX3" fmla="*/ 159544 w 223859"/>
                      <a:gd name="connsiteY3" fmla="*/ 128587 h 197803"/>
                      <a:gd name="connsiteX4" fmla="*/ 126206 w 223859"/>
                      <a:gd name="connsiteY4" fmla="*/ 104775 h 197803"/>
                      <a:gd name="connsiteX5" fmla="*/ 223838 w 223859"/>
                      <a:gd name="connsiteY5" fmla="*/ 197645 h 197803"/>
                      <a:gd name="connsiteX6" fmla="*/ 116681 w 223859"/>
                      <a:gd name="connsiteY6" fmla="*/ 128588 h 197803"/>
                      <a:gd name="connsiteX7" fmla="*/ 140493 w 223859"/>
                      <a:gd name="connsiteY7" fmla="*/ 190500 h 197803"/>
                      <a:gd name="connsiteX8" fmla="*/ 109536 w 223859"/>
                      <a:gd name="connsiteY8" fmla="*/ 166688 h 197803"/>
                      <a:gd name="connsiteX9" fmla="*/ 102393 w 223859"/>
                      <a:gd name="connsiteY9" fmla="*/ 152400 h 197803"/>
                      <a:gd name="connsiteX10" fmla="*/ 104776 w 223859"/>
                      <a:gd name="connsiteY10" fmla="*/ 190500 h 197803"/>
                      <a:gd name="connsiteX11" fmla="*/ 71437 w 223859"/>
                      <a:gd name="connsiteY11" fmla="*/ 159544 h 197803"/>
                      <a:gd name="connsiteX12" fmla="*/ 73819 w 223859"/>
                      <a:gd name="connsiteY12" fmla="*/ 192882 h 197803"/>
                      <a:gd name="connsiteX13" fmla="*/ 0 w 223859"/>
                      <a:gd name="connsiteY13" fmla="*/ 45244 h 197803"/>
                      <a:gd name="connsiteX0" fmla="*/ 0 w 211956"/>
                      <a:gd name="connsiteY0" fmla="*/ 45244 h 226334"/>
                      <a:gd name="connsiteX1" fmla="*/ 57150 w 211956"/>
                      <a:gd name="connsiteY1" fmla="*/ 0 h 226334"/>
                      <a:gd name="connsiteX2" fmla="*/ 164306 w 211956"/>
                      <a:gd name="connsiteY2" fmla="*/ 107156 h 226334"/>
                      <a:gd name="connsiteX3" fmla="*/ 159544 w 211956"/>
                      <a:gd name="connsiteY3" fmla="*/ 128587 h 226334"/>
                      <a:gd name="connsiteX4" fmla="*/ 126206 w 211956"/>
                      <a:gd name="connsiteY4" fmla="*/ 104775 h 226334"/>
                      <a:gd name="connsiteX5" fmla="*/ 211932 w 211956"/>
                      <a:gd name="connsiteY5" fmla="*/ 226220 h 226334"/>
                      <a:gd name="connsiteX6" fmla="*/ 116681 w 211956"/>
                      <a:gd name="connsiteY6" fmla="*/ 128588 h 226334"/>
                      <a:gd name="connsiteX7" fmla="*/ 140493 w 211956"/>
                      <a:gd name="connsiteY7" fmla="*/ 190500 h 226334"/>
                      <a:gd name="connsiteX8" fmla="*/ 109536 w 211956"/>
                      <a:gd name="connsiteY8" fmla="*/ 166688 h 226334"/>
                      <a:gd name="connsiteX9" fmla="*/ 102393 w 211956"/>
                      <a:gd name="connsiteY9" fmla="*/ 152400 h 226334"/>
                      <a:gd name="connsiteX10" fmla="*/ 104776 w 211956"/>
                      <a:gd name="connsiteY10" fmla="*/ 190500 h 226334"/>
                      <a:gd name="connsiteX11" fmla="*/ 71437 w 211956"/>
                      <a:gd name="connsiteY11" fmla="*/ 159544 h 226334"/>
                      <a:gd name="connsiteX12" fmla="*/ 73819 w 211956"/>
                      <a:gd name="connsiteY12" fmla="*/ 192882 h 226334"/>
                      <a:gd name="connsiteX13" fmla="*/ 0 w 211956"/>
                      <a:gd name="connsiteY13" fmla="*/ 45244 h 226334"/>
                      <a:gd name="connsiteX0" fmla="*/ 0 w 218024"/>
                      <a:gd name="connsiteY0" fmla="*/ 45244 h 226240"/>
                      <a:gd name="connsiteX1" fmla="*/ 57150 w 218024"/>
                      <a:gd name="connsiteY1" fmla="*/ 0 h 226240"/>
                      <a:gd name="connsiteX2" fmla="*/ 164306 w 218024"/>
                      <a:gd name="connsiteY2" fmla="*/ 107156 h 226240"/>
                      <a:gd name="connsiteX3" fmla="*/ 159544 w 218024"/>
                      <a:gd name="connsiteY3" fmla="*/ 128587 h 226240"/>
                      <a:gd name="connsiteX4" fmla="*/ 126206 w 218024"/>
                      <a:gd name="connsiteY4" fmla="*/ 104775 h 226240"/>
                      <a:gd name="connsiteX5" fmla="*/ 211932 w 218024"/>
                      <a:gd name="connsiteY5" fmla="*/ 226220 h 226240"/>
                      <a:gd name="connsiteX6" fmla="*/ 116681 w 218024"/>
                      <a:gd name="connsiteY6" fmla="*/ 128588 h 226240"/>
                      <a:gd name="connsiteX7" fmla="*/ 140493 w 218024"/>
                      <a:gd name="connsiteY7" fmla="*/ 190500 h 226240"/>
                      <a:gd name="connsiteX8" fmla="*/ 109536 w 218024"/>
                      <a:gd name="connsiteY8" fmla="*/ 166688 h 226240"/>
                      <a:gd name="connsiteX9" fmla="*/ 102393 w 218024"/>
                      <a:gd name="connsiteY9" fmla="*/ 152400 h 226240"/>
                      <a:gd name="connsiteX10" fmla="*/ 104776 w 218024"/>
                      <a:gd name="connsiteY10" fmla="*/ 190500 h 226240"/>
                      <a:gd name="connsiteX11" fmla="*/ 71437 w 218024"/>
                      <a:gd name="connsiteY11" fmla="*/ 159544 h 226240"/>
                      <a:gd name="connsiteX12" fmla="*/ 73819 w 218024"/>
                      <a:gd name="connsiteY12" fmla="*/ 192882 h 226240"/>
                      <a:gd name="connsiteX13" fmla="*/ 0 w 218024"/>
                      <a:gd name="connsiteY13" fmla="*/ 45244 h 226240"/>
                      <a:gd name="connsiteX0" fmla="*/ 0 w 211230"/>
                      <a:gd name="connsiteY0" fmla="*/ 45244 h 228620"/>
                      <a:gd name="connsiteX1" fmla="*/ 57150 w 211230"/>
                      <a:gd name="connsiteY1" fmla="*/ 0 h 228620"/>
                      <a:gd name="connsiteX2" fmla="*/ 164306 w 211230"/>
                      <a:gd name="connsiteY2" fmla="*/ 107156 h 228620"/>
                      <a:gd name="connsiteX3" fmla="*/ 159544 w 211230"/>
                      <a:gd name="connsiteY3" fmla="*/ 128587 h 228620"/>
                      <a:gd name="connsiteX4" fmla="*/ 126206 w 211230"/>
                      <a:gd name="connsiteY4" fmla="*/ 104775 h 228620"/>
                      <a:gd name="connsiteX5" fmla="*/ 204788 w 211230"/>
                      <a:gd name="connsiteY5" fmla="*/ 228601 h 228620"/>
                      <a:gd name="connsiteX6" fmla="*/ 116681 w 211230"/>
                      <a:gd name="connsiteY6" fmla="*/ 128588 h 228620"/>
                      <a:gd name="connsiteX7" fmla="*/ 140493 w 211230"/>
                      <a:gd name="connsiteY7" fmla="*/ 190500 h 228620"/>
                      <a:gd name="connsiteX8" fmla="*/ 109536 w 211230"/>
                      <a:gd name="connsiteY8" fmla="*/ 166688 h 228620"/>
                      <a:gd name="connsiteX9" fmla="*/ 102393 w 211230"/>
                      <a:gd name="connsiteY9" fmla="*/ 152400 h 228620"/>
                      <a:gd name="connsiteX10" fmla="*/ 104776 w 211230"/>
                      <a:gd name="connsiteY10" fmla="*/ 190500 h 228620"/>
                      <a:gd name="connsiteX11" fmla="*/ 71437 w 211230"/>
                      <a:gd name="connsiteY11" fmla="*/ 159544 h 228620"/>
                      <a:gd name="connsiteX12" fmla="*/ 73819 w 211230"/>
                      <a:gd name="connsiteY12" fmla="*/ 192882 h 228620"/>
                      <a:gd name="connsiteX13" fmla="*/ 0 w 211230"/>
                      <a:gd name="connsiteY13" fmla="*/ 45244 h 228620"/>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8119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47637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0975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75966"/>
                      <a:gd name="connsiteY0" fmla="*/ 45244 h 192882"/>
                      <a:gd name="connsiteX1" fmla="*/ 57150 w 175966"/>
                      <a:gd name="connsiteY1" fmla="*/ 0 h 192882"/>
                      <a:gd name="connsiteX2" fmla="*/ 164306 w 175966"/>
                      <a:gd name="connsiteY2" fmla="*/ 107156 h 192882"/>
                      <a:gd name="connsiteX3" fmla="*/ 159544 w 175966"/>
                      <a:gd name="connsiteY3" fmla="*/ 128587 h 192882"/>
                      <a:gd name="connsiteX4" fmla="*/ 126206 w 175966"/>
                      <a:gd name="connsiteY4" fmla="*/ 104775 h 192882"/>
                      <a:gd name="connsiteX5" fmla="*/ 166688 w 175966"/>
                      <a:gd name="connsiteY5" fmla="*/ 176212 h 192882"/>
                      <a:gd name="connsiteX6" fmla="*/ 116681 w 175966"/>
                      <a:gd name="connsiteY6" fmla="*/ 128588 h 192882"/>
                      <a:gd name="connsiteX7" fmla="*/ 140493 w 175966"/>
                      <a:gd name="connsiteY7" fmla="*/ 190500 h 192882"/>
                      <a:gd name="connsiteX8" fmla="*/ 109536 w 175966"/>
                      <a:gd name="connsiteY8" fmla="*/ 166688 h 192882"/>
                      <a:gd name="connsiteX9" fmla="*/ 102393 w 175966"/>
                      <a:gd name="connsiteY9" fmla="*/ 152400 h 192882"/>
                      <a:gd name="connsiteX10" fmla="*/ 104776 w 175966"/>
                      <a:gd name="connsiteY10" fmla="*/ 190500 h 192882"/>
                      <a:gd name="connsiteX11" fmla="*/ 71437 w 175966"/>
                      <a:gd name="connsiteY11" fmla="*/ 159544 h 192882"/>
                      <a:gd name="connsiteX12" fmla="*/ 73819 w 175966"/>
                      <a:gd name="connsiteY12" fmla="*/ 192882 h 192882"/>
                      <a:gd name="connsiteX13" fmla="*/ 0 w 175966"/>
                      <a:gd name="connsiteY13" fmla="*/ 45244 h 192882"/>
                      <a:gd name="connsiteX0" fmla="*/ 0 w 167424"/>
                      <a:gd name="connsiteY0" fmla="*/ 45244 h 192882"/>
                      <a:gd name="connsiteX1" fmla="*/ 57150 w 167424"/>
                      <a:gd name="connsiteY1" fmla="*/ 0 h 192882"/>
                      <a:gd name="connsiteX2" fmla="*/ 164306 w 167424"/>
                      <a:gd name="connsiteY2" fmla="*/ 107156 h 192882"/>
                      <a:gd name="connsiteX3" fmla="*/ 159544 w 167424"/>
                      <a:gd name="connsiteY3" fmla="*/ 128587 h 192882"/>
                      <a:gd name="connsiteX4" fmla="*/ 126206 w 167424"/>
                      <a:gd name="connsiteY4" fmla="*/ 104775 h 192882"/>
                      <a:gd name="connsiteX5" fmla="*/ 166688 w 167424"/>
                      <a:gd name="connsiteY5" fmla="*/ 176212 h 192882"/>
                      <a:gd name="connsiteX6" fmla="*/ 116681 w 167424"/>
                      <a:gd name="connsiteY6" fmla="*/ 128588 h 192882"/>
                      <a:gd name="connsiteX7" fmla="*/ 140493 w 167424"/>
                      <a:gd name="connsiteY7" fmla="*/ 190500 h 192882"/>
                      <a:gd name="connsiteX8" fmla="*/ 109536 w 167424"/>
                      <a:gd name="connsiteY8" fmla="*/ 166688 h 192882"/>
                      <a:gd name="connsiteX9" fmla="*/ 102393 w 167424"/>
                      <a:gd name="connsiteY9" fmla="*/ 152400 h 192882"/>
                      <a:gd name="connsiteX10" fmla="*/ 104776 w 167424"/>
                      <a:gd name="connsiteY10" fmla="*/ 190500 h 192882"/>
                      <a:gd name="connsiteX11" fmla="*/ 71437 w 167424"/>
                      <a:gd name="connsiteY11" fmla="*/ 159544 h 192882"/>
                      <a:gd name="connsiteX12" fmla="*/ 73819 w 167424"/>
                      <a:gd name="connsiteY12" fmla="*/ 192882 h 192882"/>
                      <a:gd name="connsiteX13" fmla="*/ 0 w 167424"/>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9544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69765"/>
                      <a:gd name="connsiteY0" fmla="*/ 45244 h 192882"/>
                      <a:gd name="connsiteX1" fmla="*/ 57150 w 169765"/>
                      <a:gd name="connsiteY1" fmla="*/ 0 h 192882"/>
                      <a:gd name="connsiteX2" fmla="*/ 164306 w 169765"/>
                      <a:gd name="connsiteY2" fmla="*/ 107156 h 192882"/>
                      <a:gd name="connsiteX3" fmla="*/ 159544 w 169765"/>
                      <a:gd name="connsiteY3" fmla="*/ 128587 h 192882"/>
                      <a:gd name="connsiteX4" fmla="*/ 126206 w 169765"/>
                      <a:gd name="connsiteY4" fmla="*/ 104775 h 192882"/>
                      <a:gd name="connsiteX5" fmla="*/ 169069 w 169765"/>
                      <a:gd name="connsiteY5" fmla="*/ 178594 h 192882"/>
                      <a:gd name="connsiteX6" fmla="*/ 116681 w 169765"/>
                      <a:gd name="connsiteY6" fmla="*/ 128588 h 192882"/>
                      <a:gd name="connsiteX7" fmla="*/ 140493 w 169765"/>
                      <a:gd name="connsiteY7" fmla="*/ 190500 h 192882"/>
                      <a:gd name="connsiteX8" fmla="*/ 109536 w 169765"/>
                      <a:gd name="connsiteY8" fmla="*/ 166688 h 192882"/>
                      <a:gd name="connsiteX9" fmla="*/ 102393 w 169765"/>
                      <a:gd name="connsiteY9" fmla="*/ 152400 h 192882"/>
                      <a:gd name="connsiteX10" fmla="*/ 104776 w 169765"/>
                      <a:gd name="connsiteY10" fmla="*/ 190500 h 192882"/>
                      <a:gd name="connsiteX11" fmla="*/ 71437 w 169765"/>
                      <a:gd name="connsiteY11" fmla="*/ 159544 h 192882"/>
                      <a:gd name="connsiteX12" fmla="*/ 73819 w 169765"/>
                      <a:gd name="connsiteY12" fmla="*/ 192882 h 192882"/>
                      <a:gd name="connsiteX13" fmla="*/ 0 w 169765"/>
                      <a:gd name="connsiteY13" fmla="*/ 45244 h 192882"/>
                      <a:gd name="connsiteX0" fmla="*/ 0 w 209911"/>
                      <a:gd name="connsiteY0" fmla="*/ 45244 h 192882"/>
                      <a:gd name="connsiteX1" fmla="*/ 57150 w 209911"/>
                      <a:gd name="connsiteY1" fmla="*/ 0 h 192882"/>
                      <a:gd name="connsiteX2" fmla="*/ 164306 w 209911"/>
                      <a:gd name="connsiteY2" fmla="*/ 107156 h 192882"/>
                      <a:gd name="connsiteX3" fmla="*/ 159544 w 209911"/>
                      <a:gd name="connsiteY3" fmla="*/ 128587 h 192882"/>
                      <a:gd name="connsiteX4" fmla="*/ 126206 w 209911"/>
                      <a:gd name="connsiteY4" fmla="*/ 104775 h 192882"/>
                      <a:gd name="connsiteX5" fmla="*/ 209550 w 209911"/>
                      <a:gd name="connsiteY5" fmla="*/ 180975 h 192882"/>
                      <a:gd name="connsiteX6" fmla="*/ 116681 w 209911"/>
                      <a:gd name="connsiteY6" fmla="*/ 128588 h 192882"/>
                      <a:gd name="connsiteX7" fmla="*/ 140493 w 209911"/>
                      <a:gd name="connsiteY7" fmla="*/ 190500 h 192882"/>
                      <a:gd name="connsiteX8" fmla="*/ 109536 w 209911"/>
                      <a:gd name="connsiteY8" fmla="*/ 166688 h 192882"/>
                      <a:gd name="connsiteX9" fmla="*/ 102393 w 209911"/>
                      <a:gd name="connsiteY9" fmla="*/ 152400 h 192882"/>
                      <a:gd name="connsiteX10" fmla="*/ 104776 w 209911"/>
                      <a:gd name="connsiteY10" fmla="*/ 190500 h 192882"/>
                      <a:gd name="connsiteX11" fmla="*/ 71437 w 209911"/>
                      <a:gd name="connsiteY11" fmla="*/ 159544 h 192882"/>
                      <a:gd name="connsiteX12" fmla="*/ 73819 w 209911"/>
                      <a:gd name="connsiteY12" fmla="*/ 192882 h 192882"/>
                      <a:gd name="connsiteX13" fmla="*/ 0 w 209911"/>
                      <a:gd name="connsiteY13" fmla="*/ 45244 h 192882"/>
                      <a:gd name="connsiteX0" fmla="*/ 0 w 210987"/>
                      <a:gd name="connsiteY0" fmla="*/ 45244 h 192882"/>
                      <a:gd name="connsiteX1" fmla="*/ 57150 w 210987"/>
                      <a:gd name="connsiteY1" fmla="*/ 0 h 192882"/>
                      <a:gd name="connsiteX2" fmla="*/ 164306 w 210987"/>
                      <a:gd name="connsiteY2" fmla="*/ 107156 h 192882"/>
                      <a:gd name="connsiteX3" fmla="*/ 159544 w 210987"/>
                      <a:gd name="connsiteY3" fmla="*/ 128587 h 192882"/>
                      <a:gd name="connsiteX4" fmla="*/ 126206 w 210987"/>
                      <a:gd name="connsiteY4" fmla="*/ 104775 h 192882"/>
                      <a:gd name="connsiteX5" fmla="*/ 209550 w 210987"/>
                      <a:gd name="connsiteY5" fmla="*/ 180975 h 192882"/>
                      <a:gd name="connsiteX6" fmla="*/ 116681 w 210987"/>
                      <a:gd name="connsiteY6" fmla="*/ 128588 h 192882"/>
                      <a:gd name="connsiteX7" fmla="*/ 140493 w 210987"/>
                      <a:gd name="connsiteY7" fmla="*/ 190500 h 192882"/>
                      <a:gd name="connsiteX8" fmla="*/ 109536 w 210987"/>
                      <a:gd name="connsiteY8" fmla="*/ 166688 h 192882"/>
                      <a:gd name="connsiteX9" fmla="*/ 102393 w 210987"/>
                      <a:gd name="connsiteY9" fmla="*/ 152400 h 192882"/>
                      <a:gd name="connsiteX10" fmla="*/ 104776 w 210987"/>
                      <a:gd name="connsiteY10" fmla="*/ 190500 h 192882"/>
                      <a:gd name="connsiteX11" fmla="*/ 71437 w 210987"/>
                      <a:gd name="connsiteY11" fmla="*/ 159544 h 192882"/>
                      <a:gd name="connsiteX12" fmla="*/ 73819 w 210987"/>
                      <a:gd name="connsiteY12" fmla="*/ 192882 h 192882"/>
                      <a:gd name="connsiteX13" fmla="*/ 0 w 210987"/>
                      <a:gd name="connsiteY13" fmla="*/ 45244 h 192882"/>
                      <a:gd name="connsiteX0" fmla="*/ 0 w 178407"/>
                      <a:gd name="connsiteY0" fmla="*/ 45244 h 192882"/>
                      <a:gd name="connsiteX1" fmla="*/ 57150 w 178407"/>
                      <a:gd name="connsiteY1" fmla="*/ 0 h 192882"/>
                      <a:gd name="connsiteX2" fmla="*/ 164306 w 178407"/>
                      <a:gd name="connsiteY2" fmla="*/ 107156 h 192882"/>
                      <a:gd name="connsiteX3" fmla="*/ 159544 w 178407"/>
                      <a:gd name="connsiteY3" fmla="*/ 128587 h 192882"/>
                      <a:gd name="connsiteX4" fmla="*/ 126206 w 178407"/>
                      <a:gd name="connsiteY4" fmla="*/ 104775 h 192882"/>
                      <a:gd name="connsiteX5" fmla="*/ 176212 w 178407"/>
                      <a:gd name="connsiteY5" fmla="*/ 176212 h 192882"/>
                      <a:gd name="connsiteX6" fmla="*/ 116681 w 178407"/>
                      <a:gd name="connsiteY6" fmla="*/ 128588 h 192882"/>
                      <a:gd name="connsiteX7" fmla="*/ 140493 w 178407"/>
                      <a:gd name="connsiteY7" fmla="*/ 190500 h 192882"/>
                      <a:gd name="connsiteX8" fmla="*/ 109536 w 178407"/>
                      <a:gd name="connsiteY8" fmla="*/ 166688 h 192882"/>
                      <a:gd name="connsiteX9" fmla="*/ 102393 w 178407"/>
                      <a:gd name="connsiteY9" fmla="*/ 152400 h 192882"/>
                      <a:gd name="connsiteX10" fmla="*/ 104776 w 178407"/>
                      <a:gd name="connsiteY10" fmla="*/ 190500 h 192882"/>
                      <a:gd name="connsiteX11" fmla="*/ 71437 w 178407"/>
                      <a:gd name="connsiteY11" fmla="*/ 159544 h 192882"/>
                      <a:gd name="connsiteX12" fmla="*/ 73819 w 178407"/>
                      <a:gd name="connsiteY12" fmla="*/ 192882 h 192882"/>
                      <a:gd name="connsiteX13" fmla="*/ 0 w 178407"/>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59544 w 169270"/>
                      <a:gd name="connsiteY3" fmla="*/ 128587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69069 w 169270"/>
                      <a:gd name="connsiteY3" fmla="*/ 130969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80975"/>
                      <a:gd name="connsiteY0" fmla="*/ 45244 h 192882"/>
                      <a:gd name="connsiteX1" fmla="*/ 57150 w 180975"/>
                      <a:gd name="connsiteY1" fmla="*/ 0 h 192882"/>
                      <a:gd name="connsiteX2" fmla="*/ 180975 w 180975"/>
                      <a:gd name="connsiteY2" fmla="*/ 111919 h 192882"/>
                      <a:gd name="connsiteX3" fmla="*/ 169069 w 180975"/>
                      <a:gd name="connsiteY3" fmla="*/ 130969 h 192882"/>
                      <a:gd name="connsiteX4" fmla="*/ 126206 w 180975"/>
                      <a:gd name="connsiteY4" fmla="*/ 104775 h 192882"/>
                      <a:gd name="connsiteX5" fmla="*/ 166687 w 180975"/>
                      <a:gd name="connsiteY5" fmla="*/ 173831 h 192882"/>
                      <a:gd name="connsiteX6" fmla="*/ 116681 w 180975"/>
                      <a:gd name="connsiteY6" fmla="*/ 128588 h 192882"/>
                      <a:gd name="connsiteX7" fmla="*/ 140493 w 180975"/>
                      <a:gd name="connsiteY7" fmla="*/ 190500 h 192882"/>
                      <a:gd name="connsiteX8" fmla="*/ 109536 w 180975"/>
                      <a:gd name="connsiteY8" fmla="*/ 166688 h 192882"/>
                      <a:gd name="connsiteX9" fmla="*/ 102393 w 180975"/>
                      <a:gd name="connsiteY9" fmla="*/ 152400 h 192882"/>
                      <a:gd name="connsiteX10" fmla="*/ 104776 w 180975"/>
                      <a:gd name="connsiteY10" fmla="*/ 190500 h 192882"/>
                      <a:gd name="connsiteX11" fmla="*/ 71437 w 180975"/>
                      <a:gd name="connsiteY11" fmla="*/ 159544 h 192882"/>
                      <a:gd name="connsiteX12" fmla="*/ 73819 w 180975"/>
                      <a:gd name="connsiteY12" fmla="*/ 192882 h 192882"/>
                      <a:gd name="connsiteX13" fmla="*/ 0 w 180975"/>
                      <a:gd name="connsiteY13" fmla="*/ 45244 h 192882"/>
                      <a:gd name="connsiteX0" fmla="*/ 0 w 223838"/>
                      <a:gd name="connsiteY0" fmla="*/ 45244 h 192882"/>
                      <a:gd name="connsiteX1" fmla="*/ 57150 w 223838"/>
                      <a:gd name="connsiteY1" fmla="*/ 0 h 192882"/>
                      <a:gd name="connsiteX2" fmla="*/ 223838 w 223838"/>
                      <a:gd name="connsiteY2" fmla="*/ 80963 h 192882"/>
                      <a:gd name="connsiteX3" fmla="*/ 169069 w 223838"/>
                      <a:gd name="connsiteY3" fmla="*/ 130969 h 192882"/>
                      <a:gd name="connsiteX4" fmla="*/ 126206 w 223838"/>
                      <a:gd name="connsiteY4" fmla="*/ 104775 h 192882"/>
                      <a:gd name="connsiteX5" fmla="*/ 166687 w 223838"/>
                      <a:gd name="connsiteY5" fmla="*/ 173831 h 192882"/>
                      <a:gd name="connsiteX6" fmla="*/ 116681 w 223838"/>
                      <a:gd name="connsiteY6" fmla="*/ 128588 h 192882"/>
                      <a:gd name="connsiteX7" fmla="*/ 140493 w 223838"/>
                      <a:gd name="connsiteY7" fmla="*/ 190500 h 192882"/>
                      <a:gd name="connsiteX8" fmla="*/ 109536 w 223838"/>
                      <a:gd name="connsiteY8" fmla="*/ 166688 h 192882"/>
                      <a:gd name="connsiteX9" fmla="*/ 102393 w 223838"/>
                      <a:gd name="connsiteY9" fmla="*/ 152400 h 192882"/>
                      <a:gd name="connsiteX10" fmla="*/ 104776 w 223838"/>
                      <a:gd name="connsiteY10" fmla="*/ 190500 h 192882"/>
                      <a:gd name="connsiteX11" fmla="*/ 71437 w 223838"/>
                      <a:gd name="connsiteY11" fmla="*/ 159544 h 192882"/>
                      <a:gd name="connsiteX12" fmla="*/ 73819 w 223838"/>
                      <a:gd name="connsiteY12" fmla="*/ 192882 h 192882"/>
                      <a:gd name="connsiteX13" fmla="*/ 0 w 223838"/>
                      <a:gd name="connsiteY13" fmla="*/ 45244 h 192882"/>
                      <a:gd name="connsiteX0" fmla="*/ 0 w 224017"/>
                      <a:gd name="connsiteY0" fmla="*/ 45244 h 192882"/>
                      <a:gd name="connsiteX1" fmla="*/ 57150 w 224017"/>
                      <a:gd name="connsiteY1" fmla="*/ 0 h 192882"/>
                      <a:gd name="connsiteX2" fmla="*/ 223838 w 224017"/>
                      <a:gd name="connsiteY2" fmla="*/ 80963 h 192882"/>
                      <a:gd name="connsiteX3" fmla="*/ 169069 w 224017"/>
                      <a:gd name="connsiteY3" fmla="*/ 130969 h 192882"/>
                      <a:gd name="connsiteX4" fmla="*/ 126206 w 224017"/>
                      <a:gd name="connsiteY4" fmla="*/ 104775 h 192882"/>
                      <a:gd name="connsiteX5" fmla="*/ 166687 w 224017"/>
                      <a:gd name="connsiteY5" fmla="*/ 173831 h 192882"/>
                      <a:gd name="connsiteX6" fmla="*/ 116681 w 224017"/>
                      <a:gd name="connsiteY6" fmla="*/ 128588 h 192882"/>
                      <a:gd name="connsiteX7" fmla="*/ 140493 w 224017"/>
                      <a:gd name="connsiteY7" fmla="*/ 190500 h 192882"/>
                      <a:gd name="connsiteX8" fmla="*/ 109536 w 224017"/>
                      <a:gd name="connsiteY8" fmla="*/ 166688 h 192882"/>
                      <a:gd name="connsiteX9" fmla="*/ 102393 w 224017"/>
                      <a:gd name="connsiteY9" fmla="*/ 152400 h 192882"/>
                      <a:gd name="connsiteX10" fmla="*/ 104776 w 224017"/>
                      <a:gd name="connsiteY10" fmla="*/ 190500 h 192882"/>
                      <a:gd name="connsiteX11" fmla="*/ 71437 w 224017"/>
                      <a:gd name="connsiteY11" fmla="*/ 159544 h 192882"/>
                      <a:gd name="connsiteX12" fmla="*/ 73819 w 224017"/>
                      <a:gd name="connsiteY12" fmla="*/ 192882 h 192882"/>
                      <a:gd name="connsiteX13" fmla="*/ 0 w 224017"/>
                      <a:gd name="connsiteY13" fmla="*/ 45244 h 192882"/>
                      <a:gd name="connsiteX0" fmla="*/ 0 w 224086"/>
                      <a:gd name="connsiteY0" fmla="*/ 45244 h 192882"/>
                      <a:gd name="connsiteX1" fmla="*/ 57150 w 224086"/>
                      <a:gd name="connsiteY1" fmla="*/ 0 h 192882"/>
                      <a:gd name="connsiteX2" fmla="*/ 223838 w 224086"/>
                      <a:gd name="connsiteY2" fmla="*/ 80963 h 192882"/>
                      <a:gd name="connsiteX3" fmla="*/ 169069 w 224086"/>
                      <a:gd name="connsiteY3" fmla="*/ 130969 h 192882"/>
                      <a:gd name="connsiteX4" fmla="*/ 126206 w 224086"/>
                      <a:gd name="connsiteY4" fmla="*/ 104775 h 192882"/>
                      <a:gd name="connsiteX5" fmla="*/ 166687 w 224086"/>
                      <a:gd name="connsiteY5" fmla="*/ 173831 h 192882"/>
                      <a:gd name="connsiteX6" fmla="*/ 116681 w 224086"/>
                      <a:gd name="connsiteY6" fmla="*/ 128588 h 192882"/>
                      <a:gd name="connsiteX7" fmla="*/ 140493 w 224086"/>
                      <a:gd name="connsiteY7" fmla="*/ 190500 h 192882"/>
                      <a:gd name="connsiteX8" fmla="*/ 109536 w 224086"/>
                      <a:gd name="connsiteY8" fmla="*/ 166688 h 192882"/>
                      <a:gd name="connsiteX9" fmla="*/ 102393 w 224086"/>
                      <a:gd name="connsiteY9" fmla="*/ 152400 h 192882"/>
                      <a:gd name="connsiteX10" fmla="*/ 104776 w 224086"/>
                      <a:gd name="connsiteY10" fmla="*/ 190500 h 192882"/>
                      <a:gd name="connsiteX11" fmla="*/ 71437 w 224086"/>
                      <a:gd name="connsiteY11" fmla="*/ 159544 h 192882"/>
                      <a:gd name="connsiteX12" fmla="*/ 73819 w 224086"/>
                      <a:gd name="connsiteY12" fmla="*/ 192882 h 192882"/>
                      <a:gd name="connsiteX13" fmla="*/ 0 w 224086"/>
                      <a:gd name="connsiteY13" fmla="*/ 45244 h 192882"/>
                      <a:gd name="connsiteX0" fmla="*/ 0 w 180464"/>
                      <a:gd name="connsiteY0" fmla="*/ 45244 h 192882"/>
                      <a:gd name="connsiteX1" fmla="*/ 57150 w 180464"/>
                      <a:gd name="connsiteY1" fmla="*/ 0 h 192882"/>
                      <a:gd name="connsiteX2" fmla="*/ 157163 w 180464"/>
                      <a:gd name="connsiteY2" fmla="*/ 97632 h 192882"/>
                      <a:gd name="connsiteX3" fmla="*/ 169069 w 180464"/>
                      <a:gd name="connsiteY3" fmla="*/ 130969 h 192882"/>
                      <a:gd name="connsiteX4" fmla="*/ 126206 w 180464"/>
                      <a:gd name="connsiteY4" fmla="*/ 104775 h 192882"/>
                      <a:gd name="connsiteX5" fmla="*/ 166687 w 180464"/>
                      <a:gd name="connsiteY5" fmla="*/ 173831 h 192882"/>
                      <a:gd name="connsiteX6" fmla="*/ 116681 w 180464"/>
                      <a:gd name="connsiteY6" fmla="*/ 128588 h 192882"/>
                      <a:gd name="connsiteX7" fmla="*/ 140493 w 180464"/>
                      <a:gd name="connsiteY7" fmla="*/ 190500 h 192882"/>
                      <a:gd name="connsiteX8" fmla="*/ 109536 w 180464"/>
                      <a:gd name="connsiteY8" fmla="*/ 166688 h 192882"/>
                      <a:gd name="connsiteX9" fmla="*/ 102393 w 180464"/>
                      <a:gd name="connsiteY9" fmla="*/ 152400 h 192882"/>
                      <a:gd name="connsiteX10" fmla="*/ 104776 w 180464"/>
                      <a:gd name="connsiteY10" fmla="*/ 190500 h 192882"/>
                      <a:gd name="connsiteX11" fmla="*/ 71437 w 180464"/>
                      <a:gd name="connsiteY11" fmla="*/ 159544 h 192882"/>
                      <a:gd name="connsiteX12" fmla="*/ 73819 w 180464"/>
                      <a:gd name="connsiteY12" fmla="*/ 192882 h 192882"/>
                      <a:gd name="connsiteX13" fmla="*/ 0 w 180464"/>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91100"/>
                      <a:gd name="connsiteY0" fmla="*/ 45244 h 192882"/>
                      <a:gd name="connsiteX1" fmla="*/ 57150 w 191100"/>
                      <a:gd name="connsiteY1" fmla="*/ 0 h 192882"/>
                      <a:gd name="connsiteX2" fmla="*/ 173832 w 191100"/>
                      <a:gd name="connsiteY2" fmla="*/ 102394 h 192882"/>
                      <a:gd name="connsiteX3" fmla="*/ 169069 w 191100"/>
                      <a:gd name="connsiteY3" fmla="*/ 130969 h 192882"/>
                      <a:gd name="connsiteX4" fmla="*/ 126206 w 191100"/>
                      <a:gd name="connsiteY4" fmla="*/ 104775 h 192882"/>
                      <a:gd name="connsiteX5" fmla="*/ 166687 w 191100"/>
                      <a:gd name="connsiteY5" fmla="*/ 173831 h 192882"/>
                      <a:gd name="connsiteX6" fmla="*/ 116681 w 191100"/>
                      <a:gd name="connsiteY6" fmla="*/ 128588 h 192882"/>
                      <a:gd name="connsiteX7" fmla="*/ 140493 w 191100"/>
                      <a:gd name="connsiteY7" fmla="*/ 190500 h 192882"/>
                      <a:gd name="connsiteX8" fmla="*/ 109536 w 191100"/>
                      <a:gd name="connsiteY8" fmla="*/ 166688 h 192882"/>
                      <a:gd name="connsiteX9" fmla="*/ 102393 w 191100"/>
                      <a:gd name="connsiteY9" fmla="*/ 152400 h 192882"/>
                      <a:gd name="connsiteX10" fmla="*/ 104776 w 191100"/>
                      <a:gd name="connsiteY10" fmla="*/ 190500 h 192882"/>
                      <a:gd name="connsiteX11" fmla="*/ 71437 w 191100"/>
                      <a:gd name="connsiteY11" fmla="*/ 159544 h 192882"/>
                      <a:gd name="connsiteX12" fmla="*/ 73819 w 191100"/>
                      <a:gd name="connsiteY12" fmla="*/ 192882 h 192882"/>
                      <a:gd name="connsiteX13" fmla="*/ 0 w 191100"/>
                      <a:gd name="connsiteY13" fmla="*/ 45244 h 192882"/>
                      <a:gd name="connsiteX0" fmla="*/ 0 w 182904"/>
                      <a:gd name="connsiteY0" fmla="*/ 45244 h 192882"/>
                      <a:gd name="connsiteX1" fmla="*/ 57150 w 182904"/>
                      <a:gd name="connsiteY1" fmla="*/ 0 h 192882"/>
                      <a:gd name="connsiteX2" fmla="*/ 173832 w 182904"/>
                      <a:gd name="connsiteY2" fmla="*/ 102394 h 192882"/>
                      <a:gd name="connsiteX3" fmla="*/ 169069 w 182904"/>
                      <a:gd name="connsiteY3" fmla="*/ 130969 h 192882"/>
                      <a:gd name="connsiteX4" fmla="*/ 126206 w 182904"/>
                      <a:gd name="connsiteY4" fmla="*/ 104775 h 192882"/>
                      <a:gd name="connsiteX5" fmla="*/ 166687 w 182904"/>
                      <a:gd name="connsiteY5" fmla="*/ 173831 h 192882"/>
                      <a:gd name="connsiteX6" fmla="*/ 116681 w 182904"/>
                      <a:gd name="connsiteY6" fmla="*/ 128588 h 192882"/>
                      <a:gd name="connsiteX7" fmla="*/ 140493 w 182904"/>
                      <a:gd name="connsiteY7" fmla="*/ 190500 h 192882"/>
                      <a:gd name="connsiteX8" fmla="*/ 109536 w 182904"/>
                      <a:gd name="connsiteY8" fmla="*/ 166688 h 192882"/>
                      <a:gd name="connsiteX9" fmla="*/ 102393 w 182904"/>
                      <a:gd name="connsiteY9" fmla="*/ 152400 h 192882"/>
                      <a:gd name="connsiteX10" fmla="*/ 104776 w 182904"/>
                      <a:gd name="connsiteY10" fmla="*/ 190500 h 192882"/>
                      <a:gd name="connsiteX11" fmla="*/ 71437 w 182904"/>
                      <a:gd name="connsiteY11" fmla="*/ 159544 h 192882"/>
                      <a:gd name="connsiteX12" fmla="*/ 73819 w 182904"/>
                      <a:gd name="connsiteY12" fmla="*/ 192882 h 192882"/>
                      <a:gd name="connsiteX13" fmla="*/ 0 w 182904"/>
                      <a:gd name="connsiteY13" fmla="*/ 45244 h 192882"/>
                      <a:gd name="connsiteX0" fmla="*/ 0 w 183453"/>
                      <a:gd name="connsiteY0" fmla="*/ 45244 h 192882"/>
                      <a:gd name="connsiteX1" fmla="*/ 57150 w 183453"/>
                      <a:gd name="connsiteY1" fmla="*/ 0 h 192882"/>
                      <a:gd name="connsiteX2" fmla="*/ 173832 w 183453"/>
                      <a:gd name="connsiteY2" fmla="*/ 102394 h 192882"/>
                      <a:gd name="connsiteX3" fmla="*/ 171450 w 183453"/>
                      <a:gd name="connsiteY3" fmla="*/ 140494 h 192882"/>
                      <a:gd name="connsiteX4" fmla="*/ 126206 w 183453"/>
                      <a:gd name="connsiteY4" fmla="*/ 104775 h 192882"/>
                      <a:gd name="connsiteX5" fmla="*/ 166687 w 183453"/>
                      <a:gd name="connsiteY5" fmla="*/ 173831 h 192882"/>
                      <a:gd name="connsiteX6" fmla="*/ 116681 w 183453"/>
                      <a:gd name="connsiteY6" fmla="*/ 128588 h 192882"/>
                      <a:gd name="connsiteX7" fmla="*/ 140493 w 183453"/>
                      <a:gd name="connsiteY7" fmla="*/ 190500 h 192882"/>
                      <a:gd name="connsiteX8" fmla="*/ 109536 w 183453"/>
                      <a:gd name="connsiteY8" fmla="*/ 166688 h 192882"/>
                      <a:gd name="connsiteX9" fmla="*/ 102393 w 183453"/>
                      <a:gd name="connsiteY9" fmla="*/ 152400 h 192882"/>
                      <a:gd name="connsiteX10" fmla="*/ 104776 w 183453"/>
                      <a:gd name="connsiteY10" fmla="*/ 190500 h 192882"/>
                      <a:gd name="connsiteX11" fmla="*/ 71437 w 183453"/>
                      <a:gd name="connsiteY11" fmla="*/ 159544 h 192882"/>
                      <a:gd name="connsiteX12" fmla="*/ 73819 w 183453"/>
                      <a:gd name="connsiteY12" fmla="*/ 192882 h 192882"/>
                      <a:gd name="connsiteX13" fmla="*/ 0 w 183453"/>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0493 w 185797"/>
                      <a:gd name="connsiteY7" fmla="*/ 190500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7637 w 185797"/>
                      <a:gd name="connsiteY7" fmla="*/ 180975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2874 w 185797"/>
                      <a:gd name="connsiteY7" fmla="*/ 185738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5797" h="192882">
                        <a:moveTo>
                          <a:pt x="0" y="45244"/>
                        </a:moveTo>
                        <a:lnTo>
                          <a:pt x="57150" y="0"/>
                        </a:lnTo>
                        <a:cubicBezTo>
                          <a:pt x="96044" y="34131"/>
                          <a:pt x="132557" y="73026"/>
                          <a:pt x="173832" y="102394"/>
                        </a:cubicBezTo>
                        <a:cubicBezTo>
                          <a:pt x="196057" y="138113"/>
                          <a:pt x="182562" y="128587"/>
                          <a:pt x="171450" y="140494"/>
                        </a:cubicBezTo>
                        <a:lnTo>
                          <a:pt x="126206" y="104775"/>
                        </a:lnTo>
                        <a:cubicBezTo>
                          <a:pt x="136525" y="126206"/>
                          <a:pt x="180246" y="160055"/>
                          <a:pt x="166687" y="173831"/>
                        </a:cubicBezTo>
                        <a:cubicBezTo>
                          <a:pt x="150994" y="189775"/>
                          <a:pt x="130572" y="129779"/>
                          <a:pt x="116681" y="128588"/>
                        </a:cubicBezTo>
                        <a:cubicBezTo>
                          <a:pt x="102790" y="127397"/>
                          <a:pt x="148828" y="177007"/>
                          <a:pt x="142874" y="185738"/>
                        </a:cubicBezTo>
                        <a:cubicBezTo>
                          <a:pt x="139234" y="191076"/>
                          <a:pt x="116283" y="172244"/>
                          <a:pt x="109536" y="166688"/>
                        </a:cubicBezTo>
                        <a:cubicBezTo>
                          <a:pt x="102789" y="161132"/>
                          <a:pt x="104774" y="157163"/>
                          <a:pt x="102393" y="152400"/>
                        </a:cubicBezTo>
                        <a:cubicBezTo>
                          <a:pt x="103187" y="165100"/>
                          <a:pt x="115889" y="182562"/>
                          <a:pt x="104776" y="190500"/>
                        </a:cubicBezTo>
                        <a:cubicBezTo>
                          <a:pt x="99617" y="191691"/>
                          <a:pt x="77787" y="159147"/>
                          <a:pt x="71437" y="159544"/>
                        </a:cubicBezTo>
                        <a:cubicBezTo>
                          <a:pt x="72231" y="170657"/>
                          <a:pt x="87313" y="177007"/>
                          <a:pt x="73819" y="192882"/>
                        </a:cubicBezTo>
                        <a:cubicBezTo>
                          <a:pt x="21432" y="153194"/>
                          <a:pt x="23812" y="92075"/>
                          <a:pt x="0" y="45244"/>
                        </a:cubicBezTo>
                        <a:close/>
                      </a:path>
                    </a:pathLst>
                  </a:custGeom>
                  <a:solidFill>
                    <a:srgbClr val="E8A06C"/>
                  </a:solidFill>
                  <a:ln w="12700" cap="flat" cmpd="sng" algn="ctr">
                    <a:noFill/>
                    <a:prstDash val="solid"/>
                    <a:miter lim="800000"/>
                  </a:ln>
                  <a:effectLst/>
                </p:spPr>
                <p:txBody>
                  <a:bodyPr rtlCol="0" anchor="ctr"/>
                  <a:lstStyle/>
                  <a:p>
                    <a:pPr algn="ctr" defTabSz="457200">
                      <a:defRPr/>
                    </a:pPr>
                    <a:endParaRPr lang="en-US" sz="1530" kern="0" dirty="0">
                      <a:solidFill>
                        <a:prstClr val="white"/>
                      </a:solidFill>
                      <a:latin typeface="Calibri" panose="020F0502020204030204"/>
                    </a:endParaRPr>
                  </a:p>
                </p:txBody>
              </p:sp>
              <p:sp>
                <p:nvSpPr>
                  <p:cNvPr id="1008" name="Freeform: Shape 101">
                    <a:extLst>
                      <a:ext uri="{FF2B5EF4-FFF2-40B4-BE49-F238E27FC236}">
                        <a16:creationId xmlns:a16="http://schemas.microsoft.com/office/drawing/2014/main" id="{9BA8EBB4-E7AC-27FF-59B5-63EC8F0297FA}"/>
                      </a:ext>
                    </a:extLst>
                  </p:cNvPr>
                  <p:cNvSpPr/>
                  <p:nvPr/>
                </p:nvSpPr>
                <p:spPr>
                  <a:xfrm rot="1277218">
                    <a:off x="2419968" y="3856207"/>
                    <a:ext cx="340425" cy="761368"/>
                  </a:xfrm>
                  <a:custGeom>
                    <a:avLst/>
                    <a:gdLst>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170940 w 170940"/>
                      <a:gd name="connsiteY0" fmla="*/ 0 h 514350"/>
                      <a:gd name="connsiteX1" fmla="*/ 0 w 170940"/>
                      <a:gd name="connsiteY1" fmla="*/ 475832 h 514350"/>
                      <a:gd name="connsiteX2" fmla="*/ 132840 w 170940"/>
                      <a:gd name="connsiteY2" fmla="*/ 514350 h 514350"/>
                      <a:gd name="connsiteX3" fmla="*/ 170940 w 170940"/>
                      <a:gd name="connsiteY3" fmla="*/ 0 h 514350"/>
                      <a:gd name="connsiteX0" fmla="*/ 170940 w 170940"/>
                      <a:gd name="connsiteY0" fmla="*/ 0 h 488858"/>
                      <a:gd name="connsiteX1" fmla="*/ 0 w 170940"/>
                      <a:gd name="connsiteY1" fmla="*/ 475832 h 488858"/>
                      <a:gd name="connsiteX2" fmla="*/ 106543 w 170940"/>
                      <a:gd name="connsiteY2" fmla="*/ 488858 h 488858"/>
                      <a:gd name="connsiteX3" fmla="*/ 170940 w 170940"/>
                      <a:gd name="connsiteY3" fmla="*/ 0 h 488858"/>
                    </a:gdLst>
                    <a:ahLst/>
                    <a:cxnLst>
                      <a:cxn ang="0">
                        <a:pos x="connsiteX0" y="connsiteY0"/>
                      </a:cxn>
                      <a:cxn ang="0">
                        <a:pos x="connsiteX1" y="connsiteY1"/>
                      </a:cxn>
                      <a:cxn ang="0">
                        <a:pos x="connsiteX2" y="connsiteY2"/>
                      </a:cxn>
                      <a:cxn ang="0">
                        <a:pos x="connsiteX3" y="connsiteY3"/>
                      </a:cxn>
                    </a:cxnLst>
                    <a:rect l="l" t="t" r="r" b="b"/>
                    <a:pathLst>
                      <a:path w="170940" h="488858">
                        <a:moveTo>
                          <a:pt x="170940" y="0"/>
                        </a:moveTo>
                        <a:cubicBezTo>
                          <a:pt x="48703" y="142875"/>
                          <a:pt x="50800" y="309144"/>
                          <a:pt x="0" y="475832"/>
                        </a:cubicBezTo>
                        <a:cubicBezTo>
                          <a:pt x="57150" y="461544"/>
                          <a:pt x="49393" y="465046"/>
                          <a:pt x="106543" y="488858"/>
                        </a:cubicBezTo>
                        <a:lnTo>
                          <a:pt x="170940" y="0"/>
                        </a:lnTo>
                        <a:close/>
                      </a:path>
                    </a:pathLst>
                  </a:custGeom>
                  <a:solidFill>
                    <a:srgbClr val="E8E3E5"/>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grpSp>
            <p:grpSp>
              <p:nvGrpSpPr>
                <p:cNvPr id="1004" name="Group 1003">
                  <a:extLst>
                    <a:ext uri="{FF2B5EF4-FFF2-40B4-BE49-F238E27FC236}">
                      <a16:creationId xmlns:a16="http://schemas.microsoft.com/office/drawing/2014/main" id="{AFD2214A-445A-AEA8-65D3-03F85254ECD2}"/>
                    </a:ext>
                  </a:extLst>
                </p:cNvPr>
                <p:cNvGrpSpPr/>
                <p:nvPr/>
              </p:nvGrpSpPr>
              <p:grpSpPr>
                <a:xfrm rot="10800000" flipH="1">
                  <a:off x="9353442" y="5240840"/>
                  <a:ext cx="1017994" cy="1658293"/>
                  <a:chOff x="2154023" y="3856207"/>
                  <a:chExt cx="606370" cy="984663"/>
                </a:xfrm>
              </p:grpSpPr>
              <p:sp>
                <p:nvSpPr>
                  <p:cNvPr id="1005" name="Freeform: Shape 100">
                    <a:extLst>
                      <a:ext uri="{FF2B5EF4-FFF2-40B4-BE49-F238E27FC236}">
                        <a16:creationId xmlns:a16="http://schemas.microsoft.com/office/drawing/2014/main" id="{0DACE3DC-1C1F-5FBE-4F8A-240C4F546B24}"/>
                      </a:ext>
                    </a:extLst>
                  </p:cNvPr>
                  <p:cNvSpPr/>
                  <p:nvPr/>
                </p:nvSpPr>
                <p:spPr>
                  <a:xfrm flipH="1">
                    <a:off x="2154023" y="4501748"/>
                    <a:ext cx="326666" cy="339122"/>
                  </a:xfrm>
                  <a:custGeom>
                    <a:avLst/>
                    <a:gdLst>
                      <a:gd name="connsiteX0" fmla="*/ 0 w 164306"/>
                      <a:gd name="connsiteY0" fmla="*/ 45244 h 190500"/>
                      <a:gd name="connsiteX1" fmla="*/ 57150 w 164306"/>
                      <a:gd name="connsiteY1" fmla="*/ 0 h 190500"/>
                      <a:gd name="connsiteX2" fmla="*/ 164306 w 164306"/>
                      <a:gd name="connsiteY2" fmla="*/ 107156 h 190500"/>
                      <a:gd name="connsiteX3" fmla="*/ 152400 w 164306"/>
                      <a:gd name="connsiteY3" fmla="*/ 121444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4775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92869 w 164306"/>
                      <a:gd name="connsiteY12" fmla="*/ 190500 h 190500"/>
                      <a:gd name="connsiteX13" fmla="*/ 71437 w 164306"/>
                      <a:gd name="connsiteY13" fmla="*/ 159544 h 190500"/>
                      <a:gd name="connsiteX14" fmla="*/ 71437 w 164306"/>
                      <a:gd name="connsiteY14" fmla="*/ 185738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71437 w 164306"/>
                      <a:gd name="connsiteY13" fmla="*/ 185738 h 190500"/>
                      <a:gd name="connsiteX14" fmla="*/ 0 w 164306"/>
                      <a:gd name="connsiteY14"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66675 w 164306"/>
                      <a:gd name="connsiteY13" fmla="*/ 188119 h 190500"/>
                      <a:gd name="connsiteX14" fmla="*/ 0 w 164306"/>
                      <a:gd name="connsiteY14" fmla="*/ 45244 h 190500"/>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9538 w 164306"/>
                      <a:gd name="connsiteY11" fmla="*/ 183356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5012"/>
                      <a:gd name="connsiteY0" fmla="*/ 45244 h 192882"/>
                      <a:gd name="connsiteX1" fmla="*/ 57150 w 165012"/>
                      <a:gd name="connsiteY1" fmla="*/ 0 h 192882"/>
                      <a:gd name="connsiteX2" fmla="*/ 164306 w 165012"/>
                      <a:gd name="connsiteY2" fmla="*/ 107156 h 192882"/>
                      <a:gd name="connsiteX3" fmla="*/ 159544 w 165012"/>
                      <a:gd name="connsiteY3" fmla="*/ 128587 h 192882"/>
                      <a:gd name="connsiteX4" fmla="*/ 126206 w 165012"/>
                      <a:gd name="connsiteY4" fmla="*/ 104775 h 192882"/>
                      <a:gd name="connsiteX5" fmla="*/ 157162 w 165012"/>
                      <a:gd name="connsiteY5" fmla="*/ 176213 h 192882"/>
                      <a:gd name="connsiteX6" fmla="*/ 161924 w 165012"/>
                      <a:gd name="connsiteY6" fmla="*/ 161925 h 192882"/>
                      <a:gd name="connsiteX7" fmla="*/ 116681 w 165012"/>
                      <a:gd name="connsiteY7" fmla="*/ 128588 h 192882"/>
                      <a:gd name="connsiteX8" fmla="*/ 140493 w 165012"/>
                      <a:gd name="connsiteY8" fmla="*/ 190500 h 192882"/>
                      <a:gd name="connsiteX9" fmla="*/ 109536 w 165012"/>
                      <a:gd name="connsiteY9" fmla="*/ 166688 h 192882"/>
                      <a:gd name="connsiteX10" fmla="*/ 102393 w 165012"/>
                      <a:gd name="connsiteY10" fmla="*/ 152400 h 192882"/>
                      <a:gd name="connsiteX11" fmla="*/ 104776 w 165012"/>
                      <a:gd name="connsiteY11" fmla="*/ 190500 h 192882"/>
                      <a:gd name="connsiteX12" fmla="*/ 71437 w 165012"/>
                      <a:gd name="connsiteY12" fmla="*/ 159544 h 192882"/>
                      <a:gd name="connsiteX13" fmla="*/ 73819 w 165012"/>
                      <a:gd name="connsiteY13" fmla="*/ 192882 h 192882"/>
                      <a:gd name="connsiteX14" fmla="*/ 0 w 165012"/>
                      <a:gd name="connsiteY14" fmla="*/ 45244 h 192882"/>
                      <a:gd name="connsiteX0" fmla="*/ 0 w 174678"/>
                      <a:gd name="connsiteY0" fmla="*/ 45244 h 192882"/>
                      <a:gd name="connsiteX1" fmla="*/ 57150 w 174678"/>
                      <a:gd name="connsiteY1" fmla="*/ 0 h 192882"/>
                      <a:gd name="connsiteX2" fmla="*/ 164306 w 174678"/>
                      <a:gd name="connsiteY2" fmla="*/ 107156 h 192882"/>
                      <a:gd name="connsiteX3" fmla="*/ 159544 w 174678"/>
                      <a:gd name="connsiteY3" fmla="*/ 128587 h 192882"/>
                      <a:gd name="connsiteX4" fmla="*/ 126206 w 174678"/>
                      <a:gd name="connsiteY4" fmla="*/ 104775 h 192882"/>
                      <a:gd name="connsiteX5" fmla="*/ 157162 w 174678"/>
                      <a:gd name="connsiteY5" fmla="*/ 176213 h 192882"/>
                      <a:gd name="connsiteX6" fmla="*/ 161924 w 174678"/>
                      <a:gd name="connsiteY6" fmla="*/ 161925 h 192882"/>
                      <a:gd name="connsiteX7" fmla="*/ 116681 w 174678"/>
                      <a:gd name="connsiteY7" fmla="*/ 128588 h 192882"/>
                      <a:gd name="connsiteX8" fmla="*/ 140493 w 174678"/>
                      <a:gd name="connsiteY8" fmla="*/ 190500 h 192882"/>
                      <a:gd name="connsiteX9" fmla="*/ 109536 w 174678"/>
                      <a:gd name="connsiteY9" fmla="*/ 166688 h 192882"/>
                      <a:gd name="connsiteX10" fmla="*/ 102393 w 174678"/>
                      <a:gd name="connsiteY10" fmla="*/ 152400 h 192882"/>
                      <a:gd name="connsiteX11" fmla="*/ 104776 w 174678"/>
                      <a:gd name="connsiteY11" fmla="*/ 190500 h 192882"/>
                      <a:gd name="connsiteX12" fmla="*/ 71437 w 174678"/>
                      <a:gd name="connsiteY12" fmla="*/ 159544 h 192882"/>
                      <a:gd name="connsiteX13" fmla="*/ 73819 w 174678"/>
                      <a:gd name="connsiteY13" fmla="*/ 192882 h 192882"/>
                      <a:gd name="connsiteX14" fmla="*/ 0 w 174678"/>
                      <a:gd name="connsiteY14" fmla="*/ 45244 h 192882"/>
                      <a:gd name="connsiteX0" fmla="*/ 0 w 321102"/>
                      <a:gd name="connsiteY0" fmla="*/ 45244 h 221905"/>
                      <a:gd name="connsiteX1" fmla="*/ 57150 w 321102"/>
                      <a:gd name="connsiteY1" fmla="*/ 0 h 221905"/>
                      <a:gd name="connsiteX2" fmla="*/ 164306 w 321102"/>
                      <a:gd name="connsiteY2" fmla="*/ 107156 h 221905"/>
                      <a:gd name="connsiteX3" fmla="*/ 159544 w 321102"/>
                      <a:gd name="connsiteY3" fmla="*/ 128587 h 221905"/>
                      <a:gd name="connsiteX4" fmla="*/ 126206 w 321102"/>
                      <a:gd name="connsiteY4" fmla="*/ 104775 h 221905"/>
                      <a:gd name="connsiteX5" fmla="*/ 316706 w 321102"/>
                      <a:gd name="connsiteY5" fmla="*/ 221456 h 221905"/>
                      <a:gd name="connsiteX6" fmla="*/ 161924 w 321102"/>
                      <a:gd name="connsiteY6" fmla="*/ 161925 h 221905"/>
                      <a:gd name="connsiteX7" fmla="*/ 116681 w 321102"/>
                      <a:gd name="connsiteY7" fmla="*/ 128588 h 221905"/>
                      <a:gd name="connsiteX8" fmla="*/ 140493 w 321102"/>
                      <a:gd name="connsiteY8" fmla="*/ 190500 h 221905"/>
                      <a:gd name="connsiteX9" fmla="*/ 109536 w 321102"/>
                      <a:gd name="connsiteY9" fmla="*/ 166688 h 221905"/>
                      <a:gd name="connsiteX10" fmla="*/ 102393 w 321102"/>
                      <a:gd name="connsiteY10" fmla="*/ 152400 h 221905"/>
                      <a:gd name="connsiteX11" fmla="*/ 104776 w 321102"/>
                      <a:gd name="connsiteY11" fmla="*/ 190500 h 221905"/>
                      <a:gd name="connsiteX12" fmla="*/ 71437 w 321102"/>
                      <a:gd name="connsiteY12" fmla="*/ 159544 h 221905"/>
                      <a:gd name="connsiteX13" fmla="*/ 73819 w 321102"/>
                      <a:gd name="connsiteY13" fmla="*/ 192882 h 221905"/>
                      <a:gd name="connsiteX14" fmla="*/ 0 w 321102"/>
                      <a:gd name="connsiteY14" fmla="*/ 45244 h 221905"/>
                      <a:gd name="connsiteX0" fmla="*/ 0 w 317093"/>
                      <a:gd name="connsiteY0" fmla="*/ 45244 h 227248"/>
                      <a:gd name="connsiteX1" fmla="*/ 57150 w 317093"/>
                      <a:gd name="connsiteY1" fmla="*/ 0 h 227248"/>
                      <a:gd name="connsiteX2" fmla="*/ 164306 w 317093"/>
                      <a:gd name="connsiteY2" fmla="*/ 107156 h 227248"/>
                      <a:gd name="connsiteX3" fmla="*/ 159544 w 317093"/>
                      <a:gd name="connsiteY3" fmla="*/ 128587 h 227248"/>
                      <a:gd name="connsiteX4" fmla="*/ 126206 w 317093"/>
                      <a:gd name="connsiteY4" fmla="*/ 104775 h 227248"/>
                      <a:gd name="connsiteX5" fmla="*/ 316706 w 317093"/>
                      <a:gd name="connsiteY5" fmla="*/ 221456 h 227248"/>
                      <a:gd name="connsiteX6" fmla="*/ 161924 w 317093"/>
                      <a:gd name="connsiteY6" fmla="*/ 161925 h 227248"/>
                      <a:gd name="connsiteX7" fmla="*/ 116681 w 317093"/>
                      <a:gd name="connsiteY7" fmla="*/ 128588 h 227248"/>
                      <a:gd name="connsiteX8" fmla="*/ 140493 w 317093"/>
                      <a:gd name="connsiteY8" fmla="*/ 190500 h 227248"/>
                      <a:gd name="connsiteX9" fmla="*/ 109536 w 317093"/>
                      <a:gd name="connsiteY9" fmla="*/ 166688 h 227248"/>
                      <a:gd name="connsiteX10" fmla="*/ 102393 w 317093"/>
                      <a:gd name="connsiteY10" fmla="*/ 152400 h 227248"/>
                      <a:gd name="connsiteX11" fmla="*/ 104776 w 317093"/>
                      <a:gd name="connsiteY11" fmla="*/ 190500 h 227248"/>
                      <a:gd name="connsiteX12" fmla="*/ 71437 w 317093"/>
                      <a:gd name="connsiteY12" fmla="*/ 159544 h 227248"/>
                      <a:gd name="connsiteX13" fmla="*/ 73819 w 317093"/>
                      <a:gd name="connsiteY13" fmla="*/ 192882 h 227248"/>
                      <a:gd name="connsiteX14" fmla="*/ 0 w 317093"/>
                      <a:gd name="connsiteY14" fmla="*/ 45244 h 227248"/>
                      <a:gd name="connsiteX0" fmla="*/ 0 w 298084"/>
                      <a:gd name="connsiteY0" fmla="*/ 45244 h 211648"/>
                      <a:gd name="connsiteX1" fmla="*/ 57150 w 298084"/>
                      <a:gd name="connsiteY1" fmla="*/ 0 h 211648"/>
                      <a:gd name="connsiteX2" fmla="*/ 164306 w 298084"/>
                      <a:gd name="connsiteY2" fmla="*/ 107156 h 211648"/>
                      <a:gd name="connsiteX3" fmla="*/ 159544 w 298084"/>
                      <a:gd name="connsiteY3" fmla="*/ 128587 h 211648"/>
                      <a:gd name="connsiteX4" fmla="*/ 126206 w 298084"/>
                      <a:gd name="connsiteY4" fmla="*/ 104775 h 211648"/>
                      <a:gd name="connsiteX5" fmla="*/ 297656 w 298084"/>
                      <a:gd name="connsiteY5" fmla="*/ 204788 h 211648"/>
                      <a:gd name="connsiteX6" fmla="*/ 161924 w 298084"/>
                      <a:gd name="connsiteY6" fmla="*/ 161925 h 211648"/>
                      <a:gd name="connsiteX7" fmla="*/ 116681 w 298084"/>
                      <a:gd name="connsiteY7" fmla="*/ 128588 h 211648"/>
                      <a:gd name="connsiteX8" fmla="*/ 140493 w 298084"/>
                      <a:gd name="connsiteY8" fmla="*/ 190500 h 211648"/>
                      <a:gd name="connsiteX9" fmla="*/ 109536 w 298084"/>
                      <a:gd name="connsiteY9" fmla="*/ 166688 h 211648"/>
                      <a:gd name="connsiteX10" fmla="*/ 102393 w 298084"/>
                      <a:gd name="connsiteY10" fmla="*/ 152400 h 211648"/>
                      <a:gd name="connsiteX11" fmla="*/ 104776 w 298084"/>
                      <a:gd name="connsiteY11" fmla="*/ 190500 h 211648"/>
                      <a:gd name="connsiteX12" fmla="*/ 71437 w 298084"/>
                      <a:gd name="connsiteY12" fmla="*/ 159544 h 211648"/>
                      <a:gd name="connsiteX13" fmla="*/ 73819 w 298084"/>
                      <a:gd name="connsiteY13" fmla="*/ 192882 h 211648"/>
                      <a:gd name="connsiteX14" fmla="*/ 0 w 298084"/>
                      <a:gd name="connsiteY14" fmla="*/ 45244 h 211648"/>
                      <a:gd name="connsiteX0" fmla="*/ 0 w 224568"/>
                      <a:gd name="connsiteY0" fmla="*/ 45244 h 205093"/>
                      <a:gd name="connsiteX1" fmla="*/ 57150 w 224568"/>
                      <a:gd name="connsiteY1" fmla="*/ 0 h 205093"/>
                      <a:gd name="connsiteX2" fmla="*/ 164306 w 224568"/>
                      <a:gd name="connsiteY2" fmla="*/ 107156 h 205093"/>
                      <a:gd name="connsiteX3" fmla="*/ 159544 w 224568"/>
                      <a:gd name="connsiteY3" fmla="*/ 128587 h 205093"/>
                      <a:gd name="connsiteX4" fmla="*/ 126206 w 224568"/>
                      <a:gd name="connsiteY4" fmla="*/ 104775 h 205093"/>
                      <a:gd name="connsiteX5" fmla="*/ 223837 w 224568"/>
                      <a:gd name="connsiteY5" fmla="*/ 197644 h 205093"/>
                      <a:gd name="connsiteX6" fmla="*/ 161924 w 224568"/>
                      <a:gd name="connsiteY6" fmla="*/ 161925 h 205093"/>
                      <a:gd name="connsiteX7" fmla="*/ 116681 w 224568"/>
                      <a:gd name="connsiteY7" fmla="*/ 128588 h 205093"/>
                      <a:gd name="connsiteX8" fmla="*/ 140493 w 224568"/>
                      <a:gd name="connsiteY8" fmla="*/ 190500 h 205093"/>
                      <a:gd name="connsiteX9" fmla="*/ 109536 w 224568"/>
                      <a:gd name="connsiteY9" fmla="*/ 166688 h 205093"/>
                      <a:gd name="connsiteX10" fmla="*/ 102393 w 224568"/>
                      <a:gd name="connsiteY10" fmla="*/ 152400 h 205093"/>
                      <a:gd name="connsiteX11" fmla="*/ 104776 w 224568"/>
                      <a:gd name="connsiteY11" fmla="*/ 190500 h 205093"/>
                      <a:gd name="connsiteX12" fmla="*/ 71437 w 224568"/>
                      <a:gd name="connsiteY12" fmla="*/ 159544 h 205093"/>
                      <a:gd name="connsiteX13" fmla="*/ 73819 w 224568"/>
                      <a:gd name="connsiteY13" fmla="*/ 192882 h 205093"/>
                      <a:gd name="connsiteX14" fmla="*/ 0 w 224568"/>
                      <a:gd name="connsiteY14" fmla="*/ 45244 h 205093"/>
                      <a:gd name="connsiteX0" fmla="*/ 0 w 224725"/>
                      <a:gd name="connsiteY0" fmla="*/ 45244 h 197793"/>
                      <a:gd name="connsiteX1" fmla="*/ 57150 w 224725"/>
                      <a:gd name="connsiteY1" fmla="*/ 0 h 197793"/>
                      <a:gd name="connsiteX2" fmla="*/ 164306 w 224725"/>
                      <a:gd name="connsiteY2" fmla="*/ 107156 h 197793"/>
                      <a:gd name="connsiteX3" fmla="*/ 159544 w 224725"/>
                      <a:gd name="connsiteY3" fmla="*/ 128587 h 197793"/>
                      <a:gd name="connsiteX4" fmla="*/ 126206 w 224725"/>
                      <a:gd name="connsiteY4" fmla="*/ 104775 h 197793"/>
                      <a:gd name="connsiteX5" fmla="*/ 223837 w 224725"/>
                      <a:gd name="connsiteY5" fmla="*/ 197644 h 197793"/>
                      <a:gd name="connsiteX6" fmla="*/ 161924 w 224725"/>
                      <a:gd name="connsiteY6" fmla="*/ 161925 h 197793"/>
                      <a:gd name="connsiteX7" fmla="*/ 116681 w 224725"/>
                      <a:gd name="connsiteY7" fmla="*/ 128588 h 197793"/>
                      <a:gd name="connsiteX8" fmla="*/ 140493 w 224725"/>
                      <a:gd name="connsiteY8" fmla="*/ 190500 h 197793"/>
                      <a:gd name="connsiteX9" fmla="*/ 109536 w 224725"/>
                      <a:gd name="connsiteY9" fmla="*/ 166688 h 197793"/>
                      <a:gd name="connsiteX10" fmla="*/ 102393 w 224725"/>
                      <a:gd name="connsiteY10" fmla="*/ 152400 h 197793"/>
                      <a:gd name="connsiteX11" fmla="*/ 104776 w 224725"/>
                      <a:gd name="connsiteY11" fmla="*/ 190500 h 197793"/>
                      <a:gd name="connsiteX12" fmla="*/ 71437 w 224725"/>
                      <a:gd name="connsiteY12" fmla="*/ 159544 h 197793"/>
                      <a:gd name="connsiteX13" fmla="*/ 73819 w 224725"/>
                      <a:gd name="connsiteY13" fmla="*/ 192882 h 197793"/>
                      <a:gd name="connsiteX14" fmla="*/ 0 w 224725"/>
                      <a:gd name="connsiteY14" fmla="*/ 45244 h 197793"/>
                      <a:gd name="connsiteX0" fmla="*/ 0 w 223858"/>
                      <a:gd name="connsiteY0" fmla="*/ 45244 h 197802"/>
                      <a:gd name="connsiteX1" fmla="*/ 57150 w 223858"/>
                      <a:gd name="connsiteY1" fmla="*/ 0 h 197802"/>
                      <a:gd name="connsiteX2" fmla="*/ 164306 w 223858"/>
                      <a:gd name="connsiteY2" fmla="*/ 107156 h 197802"/>
                      <a:gd name="connsiteX3" fmla="*/ 159544 w 223858"/>
                      <a:gd name="connsiteY3" fmla="*/ 128587 h 197802"/>
                      <a:gd name="connsiteX4" fmla="*/ 126206 w 223858"/>
                      <a:gd name="connsiteY4" fmla="*/ 104775 h 197802"/>
                      <a:gd name="connsiteX5" fmla="*/ 223837 w 223858"/>
                      <a:gd name="connsiteY5" fmla="*/ 197644 h 197802"/>
                      <a:gd name="connsiteX6" fmla="*/ 116681 w 223858"/>
                      <a:gd name="connsiteY6" fmla="*/ 128588 h 197802"/>
                      <a:gd name="connsiteX7" fmla="*/ 140493 w 223858"/>
                      <a:gd name="connsiteY7" fmla="*/ 190500 h 197802"/>
                      <a:gd name="connsiteX8" fmla="*/ 109536 w 223858"/>
                      <a:gd name="connsiteY8" fmla="*/ 166688 h 197802"/>
                      <a:gd name="connsiteX9" fmla="*/ 102393 w 223858"/>
                      <a:gd name="connsiteY9" fmla="*/ 152400 h 197802"/>
                      <a:gd name="connsiteX10" fmla="*/ 104776 w 223858"/>
                      <a:gd name="connsiteY10" fmla="*/ 190500 h 197802"/>
                      <a:gd name="connsiteX11" fmla="*/ 71437 w 223858"/>
                      <a:gd name="connsiteY11" fmla="*/ 159544 h 197802"/>
                      <a:gd name="connsiteX12" fmla="*/ 73819 w 223858"/>
                      <a:gd name="connsiteY12" fmla="*/ 192882 h 197802"/>
                      <a:gd name="connsiteX13" fmla="*/ 0 w 223858"/>
                      <a:gd name="connsiteY13" fmla="*/ 45244 h 197802"/>
                      <a:gd name="connsiteX0" fmla="*/ 0 w 169122"/>
                      <a:gd name="connsiteY0" fmla="*/ 45244 h 192882"/>
                      <a:gd name="connsiteX1" fmla="*/ 57150 w 169122"/>
                      <a:gd name="connsiteY1" fmla="*/ 0 h 192882"/>
                      <a:gd name="connsiteX2" fmla="*/ 164306 w 169122"/>
                      <a:gd name="connsiteY2" fmla="*/ 107156 h 192882"/>
                      <a:gd name="connsiteX3" fmla="*/ 159544 w 169122"/>
                      <a:gd name="connsiteY3" fmla="*/ 128587 h 192882"/>
                      <a:gd name="connsiteX4" fmla="*/ 126206 w 169122"/>
                      <a:gd name="connsiteY4" fmla="*/ 104775 h 192882"/>
                      <a:gd name="connsiteX5" fmla="*/ 169069 w 169122"/>
                      <a:gd name="connsiteY5" fmla="*/ 164307 h 192882"/>
                      <a:gd name="connsiteX6" fmla="*/ 116681 w 169122"/>
                      <a:gd name="connsiteY6" fmla="*/ 128588 h 192882"/>
                      <a:gd name="connsiteX7" fmla="*/ 140493 w 169122"/>
                      <a:gd name="connsiteY7" fmla="*/ 190500 h 192882"/>
                      <a:gd name="connsiteX8" fmla="*/ 109536 w 169122"/>
                      <a:gd name="connsiteY8" fmla="*/ 166688 h 192882"/>
                      <a:gd name="connsiteX9" fmla="*/ 102393 w 169122"/>
                      <a:gd name="connsiteY9" fmla="*/ 152400 h 192882"/>
                      <a:gd name="connsiteX10" fmla="*/ 104776 w 169122"/>
                      <a:gd name="connsiteY10" fmla="*/ 190500 h 192882"/>
                      <a:gd name="connsiteX11" fmla="*/ 71437 w 169122"/>
                      <a:gd name="connsiteY11" fmla="*/ 159544 h 192882"/>
                      <a:gd name="connsiteX12" fmla="*/ 73819 w 169122"/>
                      <a:gd name="connsiteY12" fmla="*/ 192882 h 192882"/>
                      <a:gd name="connsiteX13" fmla="*/ 0 w 169122"/>
                      <a:gd name="connsiteY13" fmla="*/ 45244 h 192882"/>
                      <a:gd name="connsiteX0" fmla="*/ 0 w 223859"/>
                      <a:gd name="connsiteY0" fmla="*/ 45244 h 197803"/>
                      <a:gd name="connsiteX1" fmla="*/ 57150 w 223859"/>
                      <a:gd name="connsiteY1" fmla="*/ 0 h 197803"/>
                      <a:gd name="connsiteX2" fmla="*/ 164306 w 223859"/>
                      <a:gd name="connsiteY2" fmla="*/ 107156 h 197803"/>
                      <a:gd name="connsiteX3" fmla="*/ 159544 w 223859"/>
                      <a:gd name="connsiteY3" fmla="*/ 128587 h 197803"/>
                      <a:gd name="connsiteX4" fmla="*/ 126206 w 223859"/>
                      <a:gd name="connsiteY4" fmla="*/ 104775 h 197803"/>
                      <a:gd name="connsiteX5" fmla="*/ 223838 w 223859"/>
                      <a:gd name="connsiteY5" fmla="*/ 197645 h 197803"/>
                      <a:gd name="connsiteX6" fmla="*/ 116681 w 223859"/>
                      <a:gd name="connsiteY6" fmla="*/ 128588 h 197803"/>
                      <a:gd name="connsiteX7" fmla="*/ 140493 w 223859"/>
                      <a:gd name="connsiteY7" fmla="*/ 190500 h 197803"/>
                      <a:gd name="connsiteX8" fmla="*/ 109536 w 223859"/>
                      <a:gd name="connsiteY8" fmla="*/ 166688 h 197803"/>
                      <a:gd name="connsiteX9" fmla="*/ 102393 w 223859"/>
                      <a:gd name="connsiteY9" fmla="*/ 152400 h 197803"/>
                      <a:gd name="connsiteX10" fmla="*/ 104776 w 223859"/>
                      <a:gd name="connsiteY10" fmla="*/ 190500 h 197803"/>
                      <a:gd name="connsiteX11" fmla="*/ 71437 w 223859"/>
                      <a:gd name="connsiteY11" fmla="*/ 159544 h 197803"/>
                      <a:gd name="connsiteX12" fmla="*/ 73819 w 223859"/>
                      <a:gd name="connsiteY12" fmla="*/ 192882 h 197803"/>
                      <a:gd name="connsiteX13" fmla="*/ 0 w 223859"/>
                      <a:gd name="connsiteY13" fmla="*/ 45244 h 197803"/>
                      <a:gd name="connsiteX0" fmla="*/ 0 w 211956"/>
                      <a:gd name="connsiteY0" fmla="*/ 45244 h 226334"/>
                      <a:gd name="connsiteX1" fmla="*/ 57150 w 211956"/>
                      <a:gd name="connsiteY1" fmla="*/ 0 h 226334"/>
                      <a:gd name="connsiteX2" fmla="*/ 164306 w 211956"/>
                      <a:gd name="connsiteY2" fmla="*/ 107156 h 226334"/>
                      <a:gd name="connsiteX3" fmla="*/ 159544 w 211956"/>
                      <a:gd name="connsiteY3" fmla="*/ 128587 h 226334"/>
                      <a:gd name="connsiteX4" fmla="*/ 126206 w 211956"/>
                      <a:gd name="connsiteY4" fmla="*/ 104775 h 226334"/>
                      <a:gd name="connsiteX5" fmla="*/ 211932 w 211956"/>
                      <a:gd name="connsiteY5" fmla="*/ 226220 h 226334"/>
                      <a:gd name="connsiteX6" fmla="*/ 116681 w 211956"/>
                      <a:gd name="connsiteY6" fmla="*/ 128588 h 226334"/>
                      <a:gd name="connsiteX7" fmla="*/ 140493 w 211956"/>
                      <a:gd name="connsiteY7" fmla="*/ 190500 h 226334"/>
                      <a:gd name="connsiteX8" fmla="*/ 109536 w 211956"/>
                      <a:gd name="connsiteY8" fmla="*/ 166688 h 226334"/>
                      <a:gd name="connsiteX9" fmla="*/ 102393 w 211956"/>
                      <a:gd name="connsiteY9" fmla="*/ 152400 h 226334"/>
                      <a:gd name="connsiteX10" fmla="*/ 104776 w 211956"/>
                      <a:gd name="connsiteY10" fmla="*/ 190500 h 226334"/>
                      <a:gd name="connsiteX11" fmla="*/ 71437 w 211956"/>
                      <a:gd name="connsiteY11" fmla="*/ 159544 h 226334"/>
                      <a:gd name="connsiteX12" fmla="*/ 73819 w 211956"/>
                      <a:gd name="connsiteY12" fmla="*/ 192882 h 226334"/>
                      <a:gd name="connsiteX13" fmla="*/ 0 w 211956"/>
                      <a:gd name="connsiteY13" fmla="*/ 45244 h 226334"/>
                      <a:gd name="connsiteX0" fmla="*/ 0 w 218024"/>
                      <a:gd name="connsiteY0" fmla="*/ 45244 h 226240"/>
                      <a:gd name="connsiteX1" fmla="*/ 57150 w 218024"/>
                      <a:gd name="connsiteY1" fmla="*/ 0 h 226240"/>
                      <a:gd name="connsiteX2" fmla="*/ 164306 w 218024"/>
                      <a:gd name="connsiteY2" fmla="*/ 107156 h 226240"/>
                      <a:gd name="connsiteX3" fmla="*/ 159544 w 218024"/>
                      <a:gd name="connsiteY3" fmla="*/ 128587 h 226240"/>
                      <a:gd name="connsiteX4" fmla="*/ 126206 w 218024"/>
                      <a:gd name="connsiteY4" fmla="*/ 104775 h 226240"/>
                      <a:gd name="connsiteX5" fmla="*/ 211932 w 218024"/>
                      <a:gd name="connsiteY5" fmla="*/ 226220 h 226240"/>
                      <a:gd name="connsiteX6" fmla="*/ 116681 w 218024"/>
                      <a:gd name="connsiteY6" fmla="*/ 128588 h 226240"/>
                      <a:gd name="connsiteX7" fmla="*/ 140493 w 218024"/>
                      <a:gd name="connsiteY7" fmla="*/ 190500 h 226240"/>
                      <a:gd name="connsiteX8" fmla="*/ 109536 w 218024"/>
                      <a:gd name="connsiteY8" fmla="*/ 166688 h 226240"/>
                      <a:gd name="connsiteX9" fmla="*/ 102393 w 218024"/>
                      <a:gd name="connsiteY9" fmla="*/ 152400 h 226240"/>
                      <a:gd name="connsiteX10" fmla="*/ 104776 w 218024"/>
                      <a:gd name="connsiteY10" fmla="*/ 190500 h 226240"/>
                      <a:gd name="connsiteX11" fmla="*/ 71437 w 218024"/>
                      <a:gd name="connsiteY11" fmla="*/ 159544 h 226240"/>
                      <a:gd name="connsiteX12" fmla="*/ 73819 w 218024"/>
                      <a:gd name="connsiteY12" fmla="*/ 192882 h 226240"/>
                      <a:gd name="connsiteX13" fmla="*/ 0 w 218024"/>
                      <a:gd name="connsiteY13" fmla="*/ 45244 h 226240"/>
                      <a:gd name="connsiteX0" fmla="*/ 0 w 211230"/>
                      <a:gd name="connsiteY0" fmla="*/ 45244 h 228620"/>
                      <a:gd name="connsiteX1" fmla="*/ 57150 w 211230"/>
                      <a:gd name="connsiteY1" fmla="*/ 0 h 228620"/>
                      <a:gd name="connsiteX2" fmla="*/ 164306 w 211230"/>
                      <a:gd name="connsiteY2" fmla="*/ 107156 h 228620"/>
                      <a:gd name="connsiteX3" fmla="*/ 159544 w 211230"/>
                      <a:gd name="connsiteY3" fmla="*/ 128587 h 228620"/>
                      <a:gd name="connsiteX4" fmla="*/ 126206 w 211230"/>
                      <a:gd name="connsiteY4" fmla="*/ 104775 h 228620"/>
                      <a:gd name="connsiteX5" fmla="*/ 204788 w 211230"/>
                      <a:gd name="connsiteY5" fmla="*/ 228601 h 228620"/>
                      <a:gd name="connsiteX6" fmla="*/ 116681 w 211230"/>
                      <a:gd name="connsiteY6" fmla="*/ 128588 h 228620"/>
                      <a:gd name="connsiteX7" fmla="*/ 140493 w 211230"/>
                      <a:gd name="connsiteY7" fmla="*/ 190500 h 228620"/>
                      <a:gd name="connsiteX8" fmla="*/ 109536 w 211230"/>
                      <a:gd name="connsiteY8" fmla="*/ 166688 h 228620"/>
                      <a:gd name="connsiteX9" fmla="*/ 102393 w 211230"/>
                      <a:gd name="connsiteY9" fmla="*/ 152400 h 228620"/>
                      <a:gd name="connsiteX10" fmla="*/ 104776 w 211230"/>
                      <a:gd name="connsiteY10" fmla="*/ 190500 h 228620"/>
                      <a:gd name="connsiteX11" fmla="*/ 71437 w 211230"/>
                      <a:gd name="connsiteY11" fmla="*/ 159544 h 228620"/>
                      <a:gd name="connsiteX12" fmla="*/ 73819 w 211230"/>
                      <a:gd name="connsiteY12" fmla="*/ 192882 h 228620"/>
                      <a:gd name="connsiteX13" fmla="*/ 0 w 211230"/>
                      <a:gd name="connsiteY13" fmla="*/ 45244 h 228620"/>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8119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47637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0975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75966"/>
                      <a:gd name="connsiteY0" fmla="*/ 45244 h 192882"/>
                      <a:gd name="connsiteX1" fmla="*/ 57150 w 175966"/>
                      <a:gd name="connsiteY1" fmla="*/ 0 h 192882"/>
                      <a:gd name="connsiteX2" fmla="*/ 164306 w 175966"/>
                      <a:gd name="connsiteY2" fmla="*/ 107156 h 192882"/>
                      <a:gd name="connsiteX3" fmla="*/ 159544 w 175966"/>
                      <a:gd name="connsiteY3" fmla="*/ 128587 h 192882"/>
                      <a:gd name="connsiteX4" fmla="*/ 126206 w 175966"/>
                      <a:gd name="connsiteY4" fmla="*/ 104775 h 192882"/>
                      <a:gd name="connsiteX5" fmla="*/ 166688 w 175966"/>
                      <a:gd name="connsiteY5" fmla="*/ 176212 h 192882"/>
                      <a:gd name="connsiteX6" fmla="*/ 116681 w 175966"/>
                      <a:gd name="connsiteY6" fmla="*/ 128588 h 192882"/>
                      <a:gd name="connsiteX7" fmla="*/ 140493 w 175966"/>
                      <a:gd name="connsiteY7" fmla="*/ 190500 h 192882"/>
                      <a:gd name="connsiteX8" fmla="*/ 109536 w 175966"/>
                      <a:gd name="connsiteY8" fmla="*/ 166688 h 192882"/>
                      <a:gd name="connsiteX9" fmla="*/ 102393 w 175966"/>
                      <a:gd name="connsiteY9" fmla="*/ 152400 h 192882"/>
                      <a:gd name="connsiteX10" fmla="*/ 104776 w 175966"/>
                      <a:gd name="connsiteY10" fmla="*/ 190500 h 192882"/>
                      <a:gd name="connsiteX11" fmla="*/ 71437 w 175966"/>
                      <a:gd name="connsiteY11" fmla="*/ 159544 h 192882"/>
                      <a:gd name="connsiteX12" fmla="*/ 73819 w 175966"/>
                      <a:gd name="connsiteY12" fmla="*/ 192882 h 192882"/>
                      <a:gd name="connsiteX13" fmla="*/ 0 w 175966"/>
                      <a:gd name="connsiteY13" fmla="*/ 45244 h 192882"/>
                      <a:gd name="connsiteX0" fmla="*/ 0 w 167424"/>
                      <a:gd name="connsiteY0" fmla="*/ 45244 h 192882"/>
                      <a:gd name="connsiteX1" fmla="*/ 57150 w 167424"/>
                      <a:gd name="connsiteY1" fmla="*/ 0 h 192882"/>
                      <a:gd name="connsiteX2" fmla="*/ 164306 w 167424"/>
                      <a:gd name="connsiteY2" fmla="*/ 107156 h 192882"/>
                      <a:gd name="connsiteX3" fmla="*/ 159544 w 167424"/>
                      <a:gd name="connsiteY3" fmla="*/ 128587 h 192882"/>
                      <a:gd name="connsiteX4" fmla="*/ 126206 w 167424"/>
                      <a:gd name="connsiteY4" fmla="*/ 104775 h 192882"/>
                      <a:gd name="connsiteX5" fmla="*/ 166688 w 167424"/>
                      <a:gd name="connsiteY5" fmla="*/ 176212 h 192882"/>
                      <a:gd name="connsiteX6" fmla="*/ 116681 w 167424"/>
                      <a:gd name="connsiteY6" fmla="*/ 128588 h 192882"/>
                      <a:gd name="connsiteX7" fmla="*/ 140493 w 167424"/>
                      <a:gd name="connsiteY7" fmla="*/ 190500 h 192882"/>
                      <a:gd name="connsiteX8" fmla="*/ 109536 w 167424"/>
                      <a:gd name="connsiteY8" fmla="*/ 166688 h 192882"/>
                      <a:gd name="connsiteX9" fmla="*/ 102393 w 167424"/>
                      <a:gd name="connsiteY9" fmla="*/ 152400 h 192882"/>
                      <a:gd name="connsiteX10" fmla="*/ 104776 w 167424"/>
                      <a:gd name="connsiteY10" fmla="*/ 190500 h 192882"/>
                      <a:gd name="connsiteX11" fmla="*/ 71437 w 167424"/>
                      <a:gd name="connsiteY11" fmla="*/ 159544 h 192882"/>
                      <a:gd name="connsiteX12" fmla="*/ 73819 w 167424"/>
                      <a:gd name="connsiteY12" fmla="*/ 192882 h 192882"/>
                      <a:gd name="connsiteX13" fmla="*/ 0 w 167424"/>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9544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69765"/>
                      <a:gd name="connsiteY0" fmla="*/ 45244 h 192882"/>
                      <a:gd name="connsiteX1" fmla="*/ 57150 w 169765"/>
                      <a:gd name="connsiteY1" fmla="*/ 0 h 192882"/>
                      <a:gd name="connsiteX2" fmla="*/ 164306 w 169765"/>
                      <a:gd name="connsiteY2" fmla="*/ 107156 h 192882"/>
                      <a:gd name="connsiteX3" fmla="*/ 159544 w 169765"/>
                      <a:gd name="connsiteY3" fmla="*/ 128587 h 192882"/>
                      <a:gd name="connsiteX4" fmla="*/ 126206 w 169765"/>
                      <a:gd name="connsiteY4" fmla="*/ 104775 h 192882"/>
                      <a:gd name="connsiteX5" fmla="*/ 169069 w 169765"/>
                      <a:gd name="connsiteY5" fmla="*/ 178594 h 192882"/>
                      <a:gd name="connsiteX6" fmla="*/ 116681 w 169765"/>
                      <a:gd name="connsiteY6" fmla="*/ 128588 h 192882"/>
                      <a:gd name="connsiteX7" fmla="*/ 140493 w 169765"/>
                      <a:gd name="connsiteY7" fmla="*/ 190500 h 192882"/>
                      <a:gd name="connsiteX8" fmla="*/ 109536 w 169765"/>
                      <a:gd name="connsiteY8" fmla="*/ 166688 h 192882"/>
                      <a:gd name="connsiteX9" fmla="*/ 102393 w 169765"/>
                      <a:gd name="connsiteY9" fmla="*/ 152400 h 192882"/>
                      <a:gd name="connsiteX10" fmla="*/ 104776 w 169765"/>
                      <a:gd name="connsiteY10" fmla="*/ 190500 h 192882"/>
                      <a:gd name="connsiteX11" fmla="*/ 71437 w 169765"/>
                      <a:gd name="connsiteY11" fmla="*/ 159544 h 192882"/>
                      <a:gd name="connsiteX12" fmla="*/ 73819 w 169765"/>
                      <a:gd name="connsiteY12" fmla="*/ 192882 h 192882"/>
                      <a:gd name="connsiteX13" fmla="*/ 0 w 169765"/>
                      <a:gd name="connsiteY13" fmla="*/ 45244 h 192882"/>
                      <a:gd name="connsiteX0" fmla="*/ 0 w 209911"/>
                      <a:gd name="connsiteY0" fmla="*/ 45244 h 192882"/>
                      <a:gd name="connsiteX1" fmla="*/ 57150 w 209911"/>
                      <a:gd name="connsiteY1" fmla="*/ 0 h 192882"/>
                      <a:gd name="connsiteX2" fmla="*/ 164306 w 209911"/>
                      <a:gd name="connsiteY2" fmla="*/ 107156 h 192882"/>
                      <a:gd name="connsiteX3" fmla="*/ 159544 w 209911"/>
                      <a:gd name="connsiteY3" fmla="*/ 128587 h 192882"/>
                      <a:gd name="connsiteX4" fmla="*/ 126206 w 209911"/>
                      <a:gd name="connsiteY4" fmla="*/ 104775 h 192882"/>
                      <a:gd name="connsiteX5" fmla="*/ 209550 w 209911"/>
                      <a:gd name="connsiteY5" fmla="*/ 180975 h 192882"/>
                      <a:gd name="connsiteX6" fmla="*/ 116681 w 209911"/>
                      <a:gd name="connsiteY6" fmla="*/ 128588 h 192882"/>
                      <a:gd name="connsiteX7" fmla="*/ 140493 w 209911"/>
                      <a:gd name="connsiteY7" fmla="*/ 190500 h 192882"/>
                      <a:gd name="connsiteX8" fmla="*/ 109536 w 209911"/>
                      <a:gd name="connsiteY8" fmla="*/ 166688 h 192882"/>
                      <a:gd name="connsiteX9" fmla="*/ 102393 w 209911"/>
                      <a:gd name="connsiteY9" fmla="*/ 152400 h 192882"/>
                      <a:gd name="connsiteX10" fmla="*/ 104776 w 209911"/>
                      <a:gd name="connsiteY10" fmla="*/ 190500 h 192882"/>
                      <a:gd name="connsiteX11" fmla="*/ 71437 w 209911"/>
                      <a:gd name="connsiteY11" fmla="*/ 159544 h 192882"/>
                      <a:gd name="connsiteX12" fmla="*/ 73819 w 209911"/>
                      <a:gd name="connsiteY12" fmla="*/ 192882 h 192882"/>
                      <a:gd name="connsiteX13" fmla="*/ 0 w 209911"/>
                      <a:gd name="connsiteY13" fmla="*/ 45244 h 192882"/>
                      <a:gd name="connsiteX0" fmla="*/ 0 w 210987"/>
                      <a:gd name="connsiteY0" fmla="*/ 45244 h 192882"/>
                      <a:gd name="connsiteX1" fmla="*/ 57150 w 210987"/>
                      <a:gd name="connsiteY1" fmla="*/ 0 h 192882"/>
                      <a:gd name="connsiteX2" fmla="*/ 164306 w 210987"/>
                      <a:gd name="connsiteY2" fmla="*/ 107156 h 192882"/>
                      <a:gd name="connsiteX3" fmla="*/ 159544 w 210987"/>
                      <a:gd name="connsiteY3" fmla="*/ 128587 h 192882"/>
                      <a:gd name="connsiteX4" fmla="*/ 126206 w 210987"/>
                      <a:gd name="connsiteY4" fmla="*/ 104775 h 192882"/>
                      <a:gd name="connsiteX5" fmla="*/ 209550 w 210987"/>
                      <a:gd name="connsiteY5" fmla="*/ 180975 h 192882"/>
                      <a:gd name="connsiteX6" fmla="*/ 116681 w 210987"/>
                      <a:gd name="connsiteY6" fmla="*/ 128588 h 192882"/>
                      <a:gd name="connsiteX7" fmla="*/ 140493 w 210987"/>
                      <a:gd name="connsiteY7" fmla="*/ 190500 h 192882"/>
                      <a:gd name="connsiteX8" fmla="*/ 109536 w 210987"/>
                      <a:gd name="connsiteY8" fmla="*/ 166688 h 192882"/>
                      <a:gd name="connsiteX9" fmla="*/ 102393 w 210987"/>
                      <a:gd name="connsiteY9" fmla="*/ 152400 h 192882"/>
                      <a:gd name="connsiteX10" fmla="*/ 104776 w 210987"/>
                      <a:gd name="connsiteY10" fmla="*/ 190500 h 192882"/>
                      <a:gd name="connsiteX11" fmla="*/ 71437 w 210987"/>
                      <a:gd name="connsiteY11" fmla="*/ 159544 h 192882"/>
                      <a:gd name="connsiteX12" fmla="*/ 73819 w 210987"/>
                      <a:gd name="connsiteY12" fmla="*/ 192882 h 192882"/>
                      <a:gd name="connsiteX13" fmla="*/ 0 w 210987"/>
                      <a:gd name="connsiteY13" fmla="*/ 45244 h 192882"/>
                      <a:gd name="connsiteX0" fmla="*/ 0 w 178407"/>
                      <a:gd name="connsiteY0" fmla="*/ 45244 h 192882"/>
                      <a:gd name="connsiteX1" fmla="*/ 57150 w 178407"/>
                      <a:gd name="connsiteY1" fmla="*/ 0 h 192882"/>
                      <a:gd name="connsiteX2" fmla="*/ 164306 w 178407"/>
                      <a:gd name="connsiteY2" fmla="*/ 107156 h 192882"/>
                      <a:gd name="connsiteX3" fmla="*/ 159544 w 178407"/>
                      <a:gd name="connsiteY3" fmla="*/ 128587 h 192882"/>
                      <a:gd name="connsiteX4" fmla="*/ 126206 w 178407"/>
                      <a:gd name="connsiteY4" fmla="*/ 104775 h 192882"/>
                      <a:gd name="connsiteX5" fmla="*/ 176212 w 178407"/>
                      <a:gd name="connsiteY5" fmla="*/ 176212 h 192882"/>
                      <a:gd name="connsiteX6" fmla="*/ 116681 w 178407"/>
                      <a:gd name="connsiteY6" fmla="*/ 128588 h 192882"/>
                      <a:gd name="connsiteX7" fmla="*/ 140493 w 178407"/>
                      <a:gd name="connsiteY7" fmla="*/ 190500 h 192882"/>
                      <a:gd name="connsiteX8" fmla="*/ 109536 w 178407"/>
                      <a:gd name="connsiteY8" fmla="*/ 166688 h 192882"/>
                      <a:gd name="connsiteX9" fmla="*/ 102393 w 178407"/>
                      <a:gd name="connsiteY9" fmla="*/ 152400 h 192882"/>
                      <a:gd name="connsiteX10" fmla="*/ 104776 w 178407"/>
                      <a:gd name="connsiteY10" fmla="*/ 190500 h 192882"/>
                      <a:gd name="connsiteX11" fmla="*/ 71437 w 178407"/>
                      <a:gd name="connsiteY11" fmla="*/ 159544 h 192882"/>
                      <a:gd name="connsiteX12" fmla="*/ 73819 w 178407"/>
                      <a:gd name="connsiteY12" fmla="*/ 192882 h 192882"/>
                      <a:gd name="connsiteX13" fmla="*/ 0 w 178407"/>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59544 w 169270"/>
                      <a:gd name="connsiteY3" fmla="*/ 128587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69069 w 169270"/>
                      <a:gd name="connsiteY3" fmla="*/ 130969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80975"/>
                      <a:gd name="connsiteY0" fmla="*/ 45244 h 192882"/>
                      <a:gd name="connsiteX1" fmla="*/ 57150 w 180975"/>
                      <a:gd name="connsiteY1" fmla="*/ 0 h 192882"/>
                      <a:gd name="connsiteX2" fmla="*/ 180975 w 180975"/>
                      <a:gd name="connsiteY2" fmla="*/ 111919 h 192882"/>
                      <a:gd name="connsiteX3" fmla="*/ 169069 w 180975"/>
                      <a:gd name="connsiteY3" fmla="*/ 130969 h 192882"/>
                      <a:gd name="connsiteX4" fmla="*/ 126206 w 180975"/>
                      <a:gd name="connsiteY4" fmla="*/ 104775 h 192882"/>
                      <a:gd name="connsiteX5" fmla="*/ 166687 w 180975"/>
                      <a:gd name="connsiteY5" fmla="*/ 173831 h 192882"/>
                      <a:gd name="connsiteX6" fmla="*/ 116681 w 180975"/>
                      <a:gd name="connsiteY6" fmla="*/ 128588 h 192882"/>
                      <a:gd name="connsiteX7" fmla="*/ 140493 w 180975"/>
                      <a:gd name="connsiteY7" fmla="*/ 190500 h 192882"/>
                      <a:gd name="connsiteX8" fmla="*/ 109536 w 180975"/>
                      <a:gd name="connsiteY8" fmla="*/ 166688 h 192882"/>
                      <a:gd name="connsiteX9" fmla="*/ 102393 w 180975"/>
                      <a:gd name="connsiteY9" fmla="*/ 152400 h 192882"/>
                      <a:gd name="connsiteX10" fmla="*/ 104776 w 180975"/>
                      <a:gd name="connsiteY10" fmla="*/ 190500 h 192882"/>
                      <a:gd name="connsiteX11" fmla="*/ 71437 w 180975"/>
                      <a:gd name="connsiteY11" fmla="*/ 159544 h 192882"/>
                      <a:gd name="connsiteX12" fmla="*/ 73819 w 180975"/>
                      <a:gd name="connsiteY12" fmla="*/ 192882 h 192882"/>
                      <a:gd name="connsiteX13" fmla="*/ 0 w 180975"/>
                      <a:gd name="connsiteY13" fmla="*/ 45244 h 192882"/>
                      <a:gd name="connsiteX0" fmla="*/ 0 w 223838"/>
                      <a:gd name="connsiteY0" fmla="*/ 45244 h 192882"/>
                      <a:gd name="connsiteX1" fmla="*/ 57150 w 223838"/>
                      <a:gd name="connsiteY1" fmla="*/ 0 h 192882"/>
                      <a:gd name="connsiteX2" fmla="*/ 223838 w 223838"/>
                      <a:gd name="connsiteY2" fmla="*/ 80963 h 192882"/>
                      <a:gd name="connsiteX3" fmla="*/ 169069 w 223838"/>
                      <a:gd name="connsiteY3" fmla="*/ 130969 h 192882"/>
                      <a:gd name="connsiteX4" fmla="*/ 126206 w 223838"/>
                      <a:gd name="connsiteY4" fmla="*/ 104775 h 192882"/>
                      <a:gd name="connsiteX5" fmla="*/ 166687 w 223838"/>
                      <a:gd name="connsiteY5" fmla="*/ 173831 h 192882"/>
                      <a:gd name="connsiteX6" fmla="*/ 116681 w 223838"/>
                      <a:gd name="connsiteY6" fmla="*/ 128588 h 192882"/>
                      <a:gd name="connsiteX7" fmla="*/ 140493 w 223838"/>
                      <a:gd name="connsiteY7" fmla="*/ 190500 h 192882"/>
                      <a:gd name="connsiteX8" fmla="*/ 109536 w 223838"/>
                      <a:gd name="connsiteY8" fmla="*/ 166688 h 192882"/>
                      <a:gd name="connsiteX9" fmla="*/ 102393 w 223838"/>
                      <a:gd name="connsiteY9" fmla="*/ 152400 h 192882"/>
                      <a:gd name="connsiteX10" fmla="*/ 104776 w 223838"/>
                      <a:gd name="connsiteY10" fmla="*/ 190500 h 192882"/>
                      <a:gd name="connsiteX11" fmla="*/ 71437 w 223838"/>
                      <a:gd name="connsiteY11" fmla="*/ 159544 h 192882"/>
                      <a:gd name="connsiteX12" fmla="*/ 73819 w 223838"/>
                      <a:gd name="connsiteY12" fmla="*/ 192882 h 192882"/>
                      <a:gd name="connsiteX13" fmla="*/ 0 w 223838"/>
                      <a:gd name="connsiteY13" fmla="*/ 45244 h 192882"/>
                      <a:gd name="connsiteX0" fmla="*/ 0 w 224017"/>
                      <a:gd name="connsiteY0" fmla="*/ 45244 h 192882"/>
                      <a:gd name="connsiteX1" fmla="*/ 57150 w 224017"/>
                      <a:gd name="connsiteY1" fmla="*/ 0 h 192882"/>
                      <a:gd name="connsiteX2" fmla="*/ 223838 w 224017"/>
                      <a:gd name="connsiteY2" fmla="*/ 80963 h 192882"/>
                      <a:gd name="connsiteX3" fmla="*/ 169069 w 224017"/>
                      <a:gd name="connsiteY3" fmla="*/ 130969 h 192882"/>
                      <a:gd name="connsiteX4" fmla="*/ 126206 w 224017"/>
                      <a:gd name="connsiteY4" fmla="*/ 104775 h 192882"/>
                      <a:gd name="connsiteX5" fmla="*/ 166687 w 224017"/>
                      <a:gd name="connsiteY5" fmla="*/ 173831 h 192882"/>
                      <a:gd name="connsiteX6" fmla="*/ 116681 w 224017"/>
                      <a:gd name="connsiteY6" fmla="*/ 128588 h 192882"/>
                      <a:gd name="connsiteX7" fmla="*/ 140493 w 224017"/>
                      <a:gd name="connsiteY7" fmla="*/ 190500 h 192882"/>
                      <a:gd name="connsiteX8" fmla="*/ 109536 w 224017"/>
                      <a:gd name="connsiteY8" fmla="*/ 166688 h 192882"/>
                      <a:gd name="connsiteX9" fmla="*/ 102393 w 224017"/>
                      <a:gd name="connsiteY9" fmla="*/ 152400 h 192882"/>
                      <a:gd name="connsiteX10" fmla="*/ 104776 w 224017"/>
                      <a:gd name="connsiteY10" fmla="*/ 190500 h 192882"/>
                      <a:gd name="connsiteX11" fmla="*/ 71437 w 224017"/>
                      <a:gd name="connsiteY11" fmla="*/ 159544 h 192882"/>
                      <a:gd name="connsiteX12" fmla="*/ 73819 w 224017"/>
                      <a:gd name="connsiteY12" fmla="*/ 192882 h 192882"/>
                      <a:gd name="connsiteX13" fmla="*/ 0 w 224017"/>
                      <a:gd name="connsiteY13" fmla="*/ 45244 h 192882"/>
                      <a:gd name="connsiteX0" fmla="*/ 0 w 224086"/>
                      <a:gd name="connsiteY0" fmla="*/ 45244 h 192882"/>
                      <a:gd name="connsiteX1" fmla="*/ 57150 w 224086"/>
                      <a:gd name="connsiteY1" fmla="*/ 0 h 192882"/>
                      <a:gd name="connsiteX2" fmla="*/ 223838 w 224086"/>
                      <a:gd name="connsiteY2" fmla="*/ 80963 h 192882"/>
                      <a:gd name="connsiteX3" fmla="*/ 169069 w 224086"/>
                      <a:gd name="connsiteY3" fmla="*/ 130969 h 192882"/>
                      <a:gd name="connsiteX4" fmla="*/ 126206 w 224086"/>
                      <a:gd name="connsiteY4" fmla="*/ 104775 h 192882"/>
                      <a:gd name="connsiteX5" fmla="*/ 166687 w 224086"/>
                      <a:gd name="connsiteY5" fmla="*/ 173831 h 192882"/>
                      <a:gd name="connsiteX6" fmla="*/ 116681 w 224086"/>
                      <a:gd name="connsiteY6" fmla="*/ 128588 h 192882"/>
                      <a:gd name="connsiteX7" fmla="*/ 140493 w 224086"/>
                      <a:gd name="connsiteY7" fmla="*/ 190500 h 192882"/>
                      <a:gd name="connsiteX8" fmla="*/ 109536 w 224086"/>
                      <a:gd name="connsiteY8" fmla="*/ 166688 h 192882"/>
                      <a:gd name="connsiteX9" fmla="*/ 102393 w 224086"/>
                      <a:gd name="connsiteY9" fmla="*/ 152400 h 192882"/>
                      <a:gd name="connsiteX10" fmla="*/ 104776 w 224086"/>
                      <a:gd name="connsiteY10" fmla="*/ 190500 h 192882"/>
                      <a:gd name="connsiteX11" fmla="*/ 71437 w 224086"/>
                      <a:gd name="connsiteY11" fmla="*/ 159544 h 192882"/>
                      <a:gd name="connsiteX12" fmla="*/ 73819 w 224086"/>
                      <a:gd name="connsiteY12" fmla="*/ 192882 h 192882"/>
                      <a:gd name="connsiteX13" fmla="*/ 0 w 224086"/>
                      <a:gd name="connsiteY13" fmla="*/ 45244 h 192882"/>
                      <a:gd name="connsiteX0" fmla="*/ 0 w 180464"/>
                      <a:gd name="connsiteY0" fmla="*/ 45244 h 192882"/>
                      <a:gd name="connsiteX1" fmla="*/ 57150 w 180464"/>
                      <a:gd name="connsiteY1" fmla="*/ 0 h 192882"/>
                      <a:gd name="connsiteX2" fmla="*/ 157163 w 180464"/>
                      <a:gd name="connsiteY2" fmla="*/ 97632 h 192882"/>
                      <a:gd name="connsiteX3" fmla="*/ 169069 w 180464"/>
                      <a:gd name="connsiteY3" fmla="*/ 130969 h 192882"/>
                      <a:gd name="connsiteX4" fmla="*/ 126206 w 180464"/>
                      <a:gd name="connsiteY4" fmla="*/ 104775 h 192882"/>
                      <a:gd name="connsiteX5" fmla="*/ 166687 w 180464"/>
                      <a:gd name="connsiteY5" fmla="*/ 173831 h 192882"/>
                      <a:gd name="connsiteX6" fmla="*/ 116681 w 180464"/>
                      <a:gd name="connsiteY6" fmla="*/ 128588 h 192882"/>
                      <a:gd name="connsiteX7" fmla="*/ 140493 w 180464"/>
                      <a:gd name="connsiteY7" fmla="*/ 190500 h 192882"/>
                      <a:gd name="connsiteX8" fmla="*/ 109536 w 180464"/>
                      <a:gd name="connsiteY8" fmla="*/ 166688 h 192882"/>
                      <a:gd name="connsiteX9" fmla="*/ 102393 w 180464"/>
                      <a:gd name="connsiteY9" fmla="*/ 152400 h 192882"/>
                      <a:gd name="connsiteX10" fmla="*/ 104776 w 180464"/>
                      <a:gd name="connsiteY10" fmla="*/ 190500 h 192882"/>
                      <a:gd name="connsiteX11" fmla="*/ 71437 w 180464"/>
                      <a:gd name="connsiteY11" fmla="*/ 159544 h 192882"/>
                      <a:gd name="connsiteX12" fmla="*/ 73819 w 180464"/>
                      <a:gd name="connsiteY12" fmla="*/ 192882 h 192882"/>
                      <a:gd name="connsiteX13" fmla="*/ 0 w 180464"/>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91100"/>
                      <a:gd name="connsiteY0" fmla="*/ 45244 h 192882"/>
                      <a:gd name="connsiteX1" fmla="*/ 57150 w 191100"/>
                      <a:gd name="connsiteY1" fmla="*/ 0 h 192882"/>
                      <a:gd name="connsiteX2" fmla="*/ 173832 w 191100"/>
                      <a:gd name="connsiteY2" fmla="*/ 102394 h 192882"/>
                      <a:gd name="connsiteX3" fmla="*/ 169069 w 191100"/>
                      <a:gd name="connsiteY3" fmla="*/ 130969 h 192882"/>
                      <a:gd name="connsiteX4" fmla="*/ 126206 w 191100"/>
                      <a:gd name="connsiteY4" fmla="*/ 104775 h 192882"/>
                      <a:gd name="connsiteX5" fmla="*/ 166687 w 191100"/>
                      <a:gd name="connsiteY5" fmla="*/ 173831 h 192882"/>
                      <a:gd name="connsiteX6" fmla="*/ 116681 w 191100"/>
                      <a:gd name="connsiteY6" fmla="*/ 128588 h 192882"/>
                      <a:gd name="connsiteX7" fmla="*/ 140493 w 191100"/>
                      <a:gd name="connsiteY7" fmla="*/ 190500 h 192882"/>
                      <a:gd name="connsiteX8" fmla="*/ 109536 w 191100"/>
                      <a:gd name="connsiteY8" fmla="*/ 166688 h 192882"/>
                      <a:gd name="connsiteX9" fmla="*/ 102393 w 191100"/>
                      <a:gd name="connsiteY9" fmla="*/ 152400 h 192882"/>
                      <a:gd name="connsiteX10" fmla="*/ 104776 w 191100"/>
                      <a:gd name="connsiteY10" fmla="*/ 190500 h 192882"/>
                      <a:gd name="connsiteX11" fmla="*/ 71437 w 191100"/>
                      <a:gd name="connsiteY11" fmla="*/ 159544 h 192882"/>
                      <a:gd name="connsiteX12" fmla="*/ 73819 w 191100"/>
                      <a:gd name="connsiteY12" fmla="*/ 192882 h 192882"/>
                      <a:gd name="connsiteX13" fmla="*/ 0 w 191100"/>
                      <a:gd name="connsiteY13" fmla="*/ 45244 h 192882"/>
                      <a:gd name="connsiteX0" fmla="*/ 0 w 182904"/>
                      <a:gd name="connsiteY0" fmla="*/ 45244 h 192882"/>
                      <a:gd name="connsiteX1" fmla="*/ 57150 w 182904"/>
                      <a:gd name="connsiteY1" fmla="*/ 0 h 192882"/>
                      <a:gd name="connsiteX2" fmla="*/ 173832 w 182904"/>
                      <a:gd name="connsiteY2" fmla="*/ 102394 h 192882"/>
                      <a:gd name="connsiteX3" fmla="*/ 169069 w 182904"/>
                      <a:gd name="connsiteY3" fmla="*/ 130969 h 192882"/>
                      <a:gd name="connsiteX4" fmla="*/ 126206 w 182904"/>
                      <a:gd name="connsiteY4" fmla="*/ 104775 h 192882"/>
                      <a:gd name="connsiteX5" fmla="*/ 166687 w 182904"/>
                      <a:gd name="connsiteY5" fmla="*/ 173831 h 192882"/>
                      <a:gd name="connsiteX6" fmla="*/ 116681 w 182904"/>
                      <a:gd name="connsiteY6" fmla="*/ 128588 h 192882"/>
                      <a:gd name="connsiteX7" fmla="*/ 140493 w 182904"/>
                      <a:gd name="connsiteY7" fmla="*/ 190500 h 192882"/>
                      <a:gd name="connsiteX8" fmla="*/ 109536 w 182904"/>
                      <a:gd name="connsiteY8" fmla="*/ 166688 h 192882"/>
                      <a:gd name="connsiteX9" fmla="*/ 102393 w 182904"/>
                      <a:gd name="connsiteY9" fmla="*/ 152400 h 192882"/>
                      <a:gd name="connsiteX10" fmla="*/ 104776 w 182904"/>
                      <a:gd name="connsiteY10" fmla="*/ 190500 h 192882"/>
                      <a:gd name="connsiteX11" fmla="*/ 71437 w 182904"/>
                      <a:gd name="connsiteY11" fmla="*/ 159544 h 192882"/>
                      <a:gd name="connsiteX12" fmla="*/ 73819 w 182904"/>
                      <a:gd name="connsiteY12" fmla="*/ 192882 h 192882"/>
                      <a:gd name="connsiteX13" fmla="*/ 0 w 182904"/>
                      <a:gd name="connsiteY13" fmla="*/ 45244 h 192882"/>
                      <a:gd name="connsiteX0" fmla="*/ 0 w 183453"/>
                      <a:gd name="connsiteY0" fmla="*/ 45244 h 192882"/>
                      <a:gd name="connsiteX1" fmla="*/ 57150 w 183453"/>
                      <a:gd name="connsiteY1" fmla="*/ 0 h 192882"/>
                      <a:gd name="connsiteX2" fmla="*/ 173832 w 183453"/>
                      <a:gd name="connsiteY2" fmla="*/ 102394 h 192882"/>
                      <a:gd name="connsiteX3" fmla="*/ 171450 w 183453"/>
                      <a:gd name="connsiteY3" fmla="*/ 140494 h 192882"/>
                      <a:gd name="connsiteX4" fmla="*/ 126206 w 183453"/>
                      <a:gd name="connsiteY4" fmla="*/ 104775 h 192882"/>
                      <a:gd name="connsiteX5" fmla="*/ 166687 w 183453"/>
                      <a:gd name="connsiteY5" fmla="*/ 173831 h 192882"/>
                      <a:gd name="connsiteX6" fmla="*/ 116681 w 183453"/>
                      <a:gd name="connsiteY6" fmla="*/ 128588 h 192882"/>
                      <a:gd name="connsiteX7" fmla="*/ 140493 w 183453"/>
                      <a:gd name="connsiteY7" fmla="*/ 190500 h 192882"/>
                      <a:gd name="connsiteX8" fmla="*/ 109536 w 183453"/>
                      <a:gd name="connsiteY8" fmla="*/ 166688 h 192882"/>
                      <a:gd name="connsiteX9" fmla="*/ 102393 w 183453"/>
                      <a:gd name="connsiteY9" fmla="*/ 152400 h 192882"/>
                      <a:gd name="connsiteX10" fmla="*/ 104776 w 183453"/>
                      <a:gd name="connsiteY10" fmla="*/ 190500 h 192882"/>
                      <a:gd name="connsiteX11" fmla="*/ 71437 w 183453"/>
                      <a:gd name="connsiteY11" fmla="*/ 159544 h 192882"/>
                      <a:gd name="connsiteX12" fmla="*/ 73819 w 183453"/>
                      <a:gd name="connsiteY12" fmla="*/ 192882 h 192882"/>
                      <a:gd name="connsiteX13" fmla="*/ 0 w 183453"/>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0493 w 185797"/>
                      <a:gd name="connsiteY7" fmla="*/ 190500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7637 w 185797"/>
                      <a:gd name="connsiteY7" fmla="*/ 180975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2874 w 185797"/>
                      <a:gd name="connsiteY7" fmla="*/ 185738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5797" h="192882">
                        <a:moveTo>
                          <a:pt x="0" y="45244"/>
                        </a:moveTo>
                        <a:lnTo>
                          <a:pt x="57150" y="0"/>
                        </a:lnTo>
                        <a:cubicBezTo>
                          <a:pt x="96044" y="34131"/>
                          <a:pt x="132557" y="73026"/>
                          <a:pt x="173832" y="102394"/>
                        </a:cubicBezTo>
                        <a:cubicBezTo>
                          <a:pt x="196057" y="138113"/>
                          <a:pt x="182562" y="128587"/>
                          <a:pt x="171450" y="140494"/>
                        </a:cubicBezTo>
                        <a:lnTo>
                          <a:pt x="126206" y="104775"/>
                        </a:lnTo>
                        <a:cubicBezTo>
                          <a:pt x="136525" y="126206"/>
                          <a:pt x="180246" y="160055"/>
                          <a:pt x="166687" y="173831"/>
                        </a:cubicBezTo>
                        <a:cubicBezTo>
                          <a:pt x="150994" y="189775"/>
                          <a:pt x="130572" y="129779"/>
                          <a:pt x="116681" y="128588"/>
                        </a:cubicBezTo>
                        <a:cubicBezTo>
                          <a:pt x="102790" y="127397"/>
                          <a:pt x="148828" y="177007"/>
                          <a:pt x="142874" y="185738"/>
                        </a:cubicBezTo>
                        <a:cubicBezTo>
                          <a:pt x="139234" y="191076"/>
                          <a:pt x="116283" y="172244"/>
                          <a:pt x="109536" y="166688"/>
                        </a:cubicBezTo>
                        <a:cubicBezTo>
                          <a:pt x="102789" y="161132"/>
                          <a:pt x="104774" y="157163"/>
                          <a:pt x="102393" y="152400"/>
                        </a:cubicBezTo>
                        <a:cubicBezTo>
                          <a:pt x="103187" y="165100"/>
                          <a:pt x="115889" y="182562"/>
                          <a:pt x="104776" y="190500"/>
                        </a:cubicBezTo>
                        <a:cubicBezTo>
                          <a:pt x="99617" y="191691"/>
                          <a:pt x="77787" y="159147"/>
                          <a:pt x="71437" y="159544"/>
                        </a:cubicBezTo>
                        <a:cubicBezTo>
                          <a:pt x="72231" y="170657"/>
                          <a:pt x="87313" y="177007"/>
                          <a:pt x="73819" y="192882"/>
                        </a:cubicBezTo>
                        <a:cubicBezTo>
                          <a:pt x="21432" y="153194"/>
                          <a:pt x="23812" y="92075"/>
                          <a:pt x="0" y="45244"/>
                        </a:cubicBezTo>
                        <a:close/>
                      </a:path>
                    </a:pathLst>
                  </a:custGeom>
                  <a:noFill/>
                  <a:ln w="12700" cap="flat" cmpd="sng" algn="ctr">
                    <a:noFill/>
                    <a:prstDash val="solid"/>
                    <a:miter lim="800000"/>
                  </a:ln>
                  <a:effectLst/>
                </p:spPr>
                <p:txBody>
                  <a:bodyPr rtlCol="0" anchor="ctr"/>
                  <a:lstStyle/>
                  <a:p>
                    <a:pPr algn="ctr" defTabSz="457200">
                      <a:defRPr/>
                    </a:pPr>
                    <a:endParaRPr lang="en-US" sz="1530" kern="0" dirty="0">
                      <a:solidFill>
                        <a:prstClr val="white"/>
                      </a:solidFill>
                      <a:latin typeface="Calibri" panose="020F0502020204030204"/>
                    </a:endParaRPr>
                  </a:p>
                </p:txBody>
              </p:sp>
              <p:sp>
                <p:nvSpPr>
                  <p:cNvPr id="1006" name="Freeform: Shape 101">
                    <a:extLst>
                      <a:ext uri="{FF2B5EF4-FFF2-40B4-BE49-F238E27FC236}">
                        <a16:creationId xmlns:a16="http://schemas.microsoft.com/office/drawing/2014/main" id="{2EA78C29-80E4-612C-E39B-B25E918A10BD}"/>
                      </a:ext>
                    </a:extLst>
                  </p:cNvPr>
                  <p:cNvSpPr/>
                  <p:nvPr/>
                </p:nvSpPr>
                <p:spPr>
                  <a:xfrm rot="1277218">
                    <a:off x="2419968" y="3856207"/>
                    <a:ext cx="340425" cy="761368"/>
                  </a:xfrm>
                  <a:custGeom>
                    <a:avLst/>
                    <a:gdLst>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170940 w 170940"/>
                      <a:gd name="connsiteY0" fmla="*/ 0 h 514350"/>
                      <a:gd name="connsiteX1" fmla="*/ 0 w 170940"/>
                      <a:gd name="connsiteY1" fmla="*/ 475832 h 514350"/>
                      <a:gd name="connsiteX2" fmla="*/ 132840 w 170940"/>
                      <a:gd name="connsiteY2" fmla="*/ 514350 h 514350"/>
                      <a:gd name="connsiteX3" fmla="*/ 170940 w 170940"/>
                      <a:gd name="connsiteY3" fmla="*/ 0 h 514350"/>
                      <a:gd name="connsiteX0" fmla="*/ 170940 w 170940"/>
                      <a:gd name="connsiteY0" fmla="*/ 0 h 488858"/>
                      <a:gd name="connsiteX1" fmla="*/ 0 w 170940"/>
                      <a:gd name="connsiteY1" fmla="*/ 475832 h 488858"/>
                      <a:gd name="connsiteX2" fmla="*/ 106543 w 170940"/>
                      <a:gd name="connsiteY2" fmla="*/ 488858 h 488858"/>
                      <a:gd name="connsiteX3" fmla="*/ 170940 w 170940"/>
                      <a:gd name="connsiteY3" fmla="*/ 0 h 488858"/>
                    </a:gdLst>
                    <a:ahLst/>
                    <a:cxnLst>
                      <a:cxn ang="0">
                        <a:pos x="connsiteX0" y="connsiteY0"/>
                      </a:cxn>
                      <a:cxn ang="0">
                        <a:pos x="connsiteX1" y="connsiteY1"/>
                      </a:cxn>
                      <a:cxn ang="0">
                        <a:pos x="connsiteX2" y="connsiteY2"/>
                      </a:cxn>
                      <a:cxn ang="0">
                        <a:pos x="connsiteX3" y="connsiteY3"/>
                      </a:cxn>
                    </a:cxnLst>
                    <a:rect l="l" t="t" r="r" b="b"/>
                    <a:pathLst>
                      <a:path w="170940" h="488858">
                        <a:moveTo>
                          <a:pt x="170940" y="0"/>
                        </a:moveTo>
                        <a:cubicBezTo>
                          <a:pt x="48703" y="142875"/>
                          <a:pt x="50800" y="309144"/>
                          <a:pt x="0" y="475832"/>
                        </a:cubicBezTo>
                        <a:cubicBezTo>
                          <a:pt x="57150" y="461544"/>
                          <a:pt x="49393" y="465046"/>
                          <a:pt x="106543" y="488858"/>
                        </a:cubicBezTo>
                        <a:lnTo>
                          <a:pt x="170940" y="0"/>
                        </a:lnTo>
                        <a:close/>
                      </a:path>
                    </a:pathLst>
                  </a:custGeom>
                  <a:no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grpSp>
          </p:grpSp>
          <p:sp>
            <p:nvSpPr>
              <p:cNvPr id="988" name="Freeform: Shape 29">
                <a:extLst>
                  <a:ext uri="{FF2B5EF4-FFF2-40B4-BE49-F238E27FC236}">
                    <a16:creationId xmlns:a16="http://schemas.microsoft.com/office/drawing/2014/main" id="{C86ACB68-616B-FB86-3566-CA2C1748E634}"/>
                  </a:ext>
                </a:extLst>
              </p:cNvPr>
              <p:cNvSpPr/>
              <p:nvPr/>
            </p:nvSpPr>
            <p:spPr>
              <a:xfrm>
                <a:off x="5326733" y="3094975"/>
                <a:ext cx="888945" cy="1734903"/>
              </a:xfrm>
              <a:custGeom>
                <a:avLst/>
                <a:gdLst>
                  <a:gd name="connsiteX0" fmla="*/ 69850 w 568325"/>
                  <a:gd name="connsiteY0" fmla="*/ 25400 h 568325"/>
                  <a:gd name="connsiteX1" fmla="*/ 0 w 568325"/>
                  <a:gd name="connsiteY1" fmla="*/ 561975 h 568325"/>
                  <a:gd name="connsiteX2" fmla="*/ 568325 w 568325"/>
                  <a:gd name="connsiteY2" fmla="*/ 568325 h 568325"/>
                  <a:gd name="connsiteX3" fmla="*/ 492125 w 568325"/>
                  <a:gd name="connsiteY3" fmla="*/ 0 h 568325"/>
                  <a:gd name="connsiteX4" fmla="*/ 69850 w 568325"/>
                  <a:gd name="connsiteY4" fmla="*/ 25400 h 568325"/>
                  <a:gd name="connsiteX0" fmla="*/ 69850 w 568325"/>
                  <a:gd name="connsiteY0" fmla="*/ 25400 h 568325"/>
                  <a:gd name="connsiteX1" fmla="*/ 0 w 568325"/>
                  <a:gd name="connsiteY1" fmla="*/ 561975 h 568325"/>
                  <a:gd name="connsiteX2" fmla="*/ 568325 w 568325"/>
                  <a:gd name="connsiteY2" fmla="*/ 568325 h 568325"/>
                  <a:gd name="connsiteX3" fmla="*/ 492125 w 568325"/>
                  <a:gd name="connsiteY3" fmla="*/ 0 h 568325"/>
                  <a:gd name="connsiteX4" fmla="*/ 69850 w 568325"/>
                  <a:gd name="connsiteY4" fmla="*/ 25400 h 568325"/>
                  <a:gd name="connsiteX0" fmla="*/ 72995 w 571470"/>
                  <a:gd name="connsiteY0" fmla="*/ 25400 h 568325"/>
                  <a:gd name="connsiteX1" fmla="*/ 3145 w 571470"/>
                  <a:gd name="connsiteY1" fmla="*/ 561975 h 568325"/>
                  <a:gd name="connsiteX2" fmla="*/ 571470 w 571470"/>
                  <a:gd name="connsiteY2" fmla="*/ 568325 h 568325"/>
                  <a:gd name="connsiteX3" fmla="*/ 495270 w 571470"/>
                  <a:gd name="connsiteY3" fmla="*/ 0 h 568325"/>
                  <a:gd name="connsiteX4" fmla="*/ 72995 w 571470"/>
                  <a:gd name="connsiteY4" fmla="*/ 25400 h 568325"/>
                  <a:gd name="connsiteX0" fmla="*/ 72995 w 571470"/>
                  <a:gd name="connsiteY0" fmla="*/ 25400 h 592367"/>
                  <a:gd name="connsiteX1" fmla="*/ 3145 w 571470"/>
                  <a:gd name="connsiteY1" fmla="*/ 561975 h 592367"/>
                  <a:gd name="connsiteX2" fmla="*/ 571470 w 571470"/>
                  <a:gd name="connsiteY2" fmla="*/ 568325 h 592367"/>
                  <a:gd name="connsiteX3" fmla="*/ 495270 w 571470"/>
                  <a:gd name="connsiteY3" fmla="*/ 0 h 592367"/>
                  <a:gd name="connsiteX4" fmla="*/ 72995 w 571470"/>
                  <a:gd name="connsiteY4" fmla="*/ 25400 h 592367"/>
                  <a:gd name="connsiteX0" fmla="*/ 72995 w 571470"/>
                  <a:gd name="connsiteY0" fmla="*/ 25400 h 606867"/>
                  <a:gd name="connsiteX1" fmla="*/ 3145 w 571470"/>
                  <a:gd name="connsiteY1" fmla="*/ 561975 h 606867"/>
                  <a:gd name="connsiteX2" fmla="*/ 571470 w 571470"/>
                  <a:gd name="connsiteY2" fmla="*/ 568325 h 606867"/>
                  <a:gd name="connsiteX3" fmla="*/ 495270 w 571470"/>
                  <a:gd name="connsiteY3" fmla="*/ 0 h 606867"/>
                  <a:gd name="connsiteX4" fmla="*/ 72995 w 571470"/>
                  <a:gd name="connsiteY4" fmla="*/ 25400 h 606867"/>
                  <a:gd name="connsiteX0" fmla="*/ 72995 w 573130"/>
                  <a:gd name="connsiteY0" fmla="*/ 25400 h 606867"/>
                  <a:gd name="connsiteX1" fmla="*/ 3145 w 573130"/>
                  <a:gd name="connsiteY1" fmla="*/ 561975 h 606867"/>
                  <a:gd name="connsiteX2" fmla="*/ 571470 w 573130"/>
                  <a:gd name="connsiteY2" fmla="*/ 568325 h 606867"/>
                  <a:gd name="connsiteX3" fmla="*/ 495270 w 573130"/>
                  <a:gd name="connsiteY3" fmla="*/ 0 h 606867"/>
                  <a:gd name="connsiteX4" fmla="*/ 72995 w 573130"/>
                  <a:gd name="connsiteY4" fmla="*/ 25400 h 606867"/>
                  <a:gd name="connsiteX0" fmla="*/ 72995 w 574878"/>
                  <a:gd name="connsiteY0" fmla="*/ 25400 h 606867"/>
                  <a:gd name="connsiteX1" fmla="*/ 3145 w 574878"/>
                  <a:gd name="connsiteY1" fmla="*/ 561975 h 606867"/>
                  <a:gd name="connsiteX2" fmla="*/ 571470 w 574878"/>
                  <a:gd name="connsiteY2" fmla="*/ 568325 h 606867"/>
                  <a:gd name="connsiteX3" fmla="*/ 495270 w 574878"/>
                  <a:gd name="connsiteY3" fmla="*/ 0 h 606867"/>
                  <a:gd name="connsiteX4" fmla="*/ 72995 w 574878"/>
                  <a:gd name="connsiteY4" fmla="*/ 25400 h 606867"/>
                  <a:gd name="connsiteX0" fmla="*/ 72995 w 574878"/>
                  <a:gd name="connsiteY0" fmla="*/ 25400 h 606867"/>
                  <a:gd name="connsiteX1" fmla="*/ 3145 w 574878"/>
                  <a:gd name="connsiteY1" fmla="*/ 561975 h 606867"/>
                  <a:gd name="connsiteX2" fmla="*/ 571470 w 574878"/>
                  <a:gd name="connsiteY2" fmla="*/ 568325 h 606867"/>
                  <a:gd name="connsiteX3" fmla="*/ 495270 w 574878"/>
                  <a:gd name="connsiteY3" fmla="*/ 0 h 606867"/>
                  <a:gd name="connsiteX4" fmla="*/ 72995 w 574878"/>
                  <a:gd name="connsiteY4" fmla="*/ 25400 h 606867"/>
                  <a:gd name="connsiteX0" fmla="*/ 72995 w 574878"/>
                  <a:gd name="connsiteY0" fmla="*/ 25400 h 606867"/>
                  <a:gd name="connsiteX1" fmla="*/ 3145 w 574878"/>
                  <a:gd name="connsiteY1" fmla="*/ 561975 h 606867"/>
                  <a:gd name="connsiteX2" fmla="*/ 571470 w 574878"/>
                  <a:gd name="connsiteY2" fmla="*/ 568325 h 606867"/>
                  <a:gd name="connsiteX3" fmla="*/ 495270 w 574878"/>
                  <a:gd name="connsiteY3" fmla="*/ 0 h 606867"/>
                  <a:gd name="connsiteX4" fmla="*/ 72995 w 574878"/>
                  <a:gd name="connsiteY4" fmla="*/ 25400 h 606867"/>
                  <a:gd name="connsiteX0" fmla="*/ 72995 w 574878"/>
                  <a:gd name="connsiteY0" fmla="*/ 25400 h 606867"/>
                  <a:gd name="connsiteX1" fmla="*/ 3145 w 574878"/>
                  <a:gd name="connsiteY1" fmla="*/ 561975 h 606867"/>
                  <a:gd name="connsiteX2" fmla="*/ 571470 w 574878"/>
                  <a:gd name="connsiteY2" fmla="*/ 568325 h 606867"/>
                  <a:gd name="connsiteX3" fmla="*/ 495270 w 574878"/>
                  <a:gd name="connsiteY3" fmla="*/ 0 h 606867"/>
                  <a:gd name="connsiteX4" fmla="*/ 72995 w 574878"/>
                  <a:gd name="connsiteY4" fmla="*/ 25400 h 606867"/>
                  <a:gd name="connsiteX0" fmla="*/ 114470 w 573128"/>
                  <a:gd name="connsiteY0" fmla="*/ 18196 h 606867"/>
                  <a:gd name="connsiteX1" fmla="*/ 1395 w 573128"/>
                  <a:gd name="connsiteY1" fmla="*/ 561975 h 606867"/>
                  <a:gd name="connsiteX2" fmla="*/ 569720 w 573128"/>
                  <a:gd name="connsiteY2" fmla="*/ 568325 h 606867"/>
                  <a:gd name="connsiteX3" fmla="*/ 493520 w 573128"/>
                  <a:gd name="connsiteY3" fmla="*/ 0 h 606867"/>
                  <a:gd name="connsiteX4" fmla="*/ 114470 w 573128"/>
                  <a:gd name="connsiteY4" fmla="*/ 18196 h 606867"/>
                  <a:gd name="connsiteX0" fmla="*/ 114470 w 571311"/>
                  <a:gd name="connsiteY0" fmla="*/ 18196 h 606867"/>
                  <a:gd name="connsiteX1" fmla="*/ 1395 w 571311"/>
                  <a:gd name="connsiteY1" fmla="*/ 561975 h 606867"/>
                  <a:gd name="connsiteX2" fmla="*/ 569720 w 571311"/>
                  <a:gd name="connsiteY2" fmla="*/ 568325 h 606867"/>
                  <a:gd name="connsiteX3" fmla="*/ 450294 w 571311"/>
                  <a:gd name="connsiteY3" fmla="*/ 0 h 606867"/>
                  <a:gd name="connsiteX4" fmla="*/ 114470 w 571311"/>
                  <a:gd name="connsiteY4" fmla="*/ 18196 h 6068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311" h="606867">
                    <a:moveTo>
                      <a:pt x="114470" y="18196"/>
                    </a:moveTo>
                    <a:cubicBezTo>
                      <a:pt x="53087" y="197054"/>
                      <a:pt x="-10247" y="395817"/>
                      <a:pt x="1395" y="561975"/>
                    </a:cubicBezTo>
                    <a:cubicBezTo>
                      <a:pt x="200362" y="627592"/>
                      <a:pt x="399328" y="613833"/>
                      <a:pt x="569720" y="568325"/>
                    </a:cubicBezTo>
                    <a:cubicBezTo>
                      <a:pt x="582420" y="385233"/>
                      <a:pt x="516969" y="179917"/>
                      <a:pt x="450294" y="0"/>
                    </a:cubicBezTo>
                    <a:cubicBezTo>
                      <a:pt x="312711" y="71967"/>
                      <a:pt x="258403" y="47829"/>
                      <a:pt x="114470" y="18196"/>
                    </a:cubicBezTo>
                    <a:close/>
                  </a:path>
                </a:pathLst>
              </a:custGeom>
              <a:solidFill>
                <a:srgbClr val="E8E3E5"/>
              </a:solidFill>
              <a:ln w="12700" cap="flat" cmpd="sng" algn="ctr">
                <a:solidFill>
                  <a:srgbClr val="2A2A2A">
                    <a:alpha val="4000"/>
                  </a:srgbClr>
                </a:solid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grpSp>
            <p:nvGrpSpPr>
              <p:cNvPr id="989" name="Group 988">
                <a:extLst>
                  <a:ext uri="{FF2B5EF4-FFF2-40B4-BE49-F238E27FC236}">
                    <a16:creationId xmlns:a16="http://schemas.microsoft.com/office/drawing/2014/main" id="{222D505C-0C69-BEAD-E4D9-BE667E53DA0C}"/>
                  </a:ext>
                </a:extLst>
              </p:cNvPr>
              <p:cNvGrpSpPr/>
              <p:nvPr/>
            </p:nvGrpSpPr>
            <p:grpSpPr>
              <a:xfrm rot="7623011" flipH="1">
                <a:off x="4892367" y="2999345"/>
                <a:ext cx="921602" cy="1322820"/>
                <a:chOff x="2154023" y="3856207"/>
                <a:chExt cx="606370" cy="984663"/>
              </a:xfrm>
            </p:grpSpPr>
            <p:sp>
              <p:nvSpPr>
                <p:cNvPr id="1001" name="Freeform: Shape 100">
                  <a:extLst>
                    <a:ext uri="{FF2B5EF4-FFF2-40B4-BE49-F238E27FC236}">
                      <a16:creationId xmlns:a16="http://schemas.microsoft.com/office/drawing/2014/main" id="{195F0BA8-05F9-349B-E18F-A0DC1F1223D7}"/>
                    </a:ext>
                  </a:extLst>
                </p:cNvPr>
                <p:cNvSpPr/>
                <p:nvPr/>
              </p:nvSpPr>
              <p:spPr>
                <a:xfrm flipH="1">
                  <a:off x="2154023" y="4501748"/>
                  <a:ext cx="326666" cy="339122"/>
                </a:xfrm>
                <a:custGeom>
                  <a:avLst/>
                  <a:gdLst>
                    <a:gd name="connsiteX0" fmla="*/ 0 w 164306"/>
                    <a:gd name="connsiteY0" fmla="*/ 45244 h 190500"/>
                    <a:gd name="connsiteX1" fmla="*/ 57150 w 164306"/>
                    <a:gd name="connsiteY1" fmla="*/ 0 h 190500"/>
                    <a:gd name="connsiteX2" fmla="*/ 164306 w 164306"/>
                    <a:gd name="connsiteY2" fmla="*/ 107156 h 190500"/>
                    <a:gd name="connsiteX3" fmla="*/ 152400 w 164306"/>
                    <a:gd name="connsiteY3" fmla="*/ 121444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4775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92869 w 164306"/>
                    <a:gd name="connsiteY12" fmla="*/ 190500 h 190500"/>
                    <a:gd name="connsiteX13" fmla="*/ 71437 w 164306"/>
                    <a:gd name="connsiteY13" fmla="*/ 159544 h 190500"/>
                    <a:gd name="connsiteX14" fmla="*/ 71437 w 164306"/>
                    <a:gd name="connsiteY14" fmla="*/ 185738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71437 w 164306"/>
                    <a:gd name="connsiteY13" fmla="*/ 185738 h 190500"/>
                    <a:gd name="connsiteX14" fmla="*/ 0 w 164306"/>
                    <a:gd name="connsiteY14"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66675 w 164306"/>
                    <a:gd name="connsiteY13" fmla="*/ 188119 h 190500"/>
                    <a:gd name="connsiteX14" fmla="*/ 0 w 164306"/>
                    <a:gd name="connsiteY14" fmla="*/ 45244 h 190500"/>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9538 w 164306"/>
                    <a:gd name="connsiteY11" fmla="*/ 183356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5012"/>
                    <a:gd name="connsiteY0" fmla="*/ 45244 h 192882"/>
                    <a:gd name="connsiteX1" fmla="*/ 57150 w 165012"/>
                    <a:gd name="connsiteY1" fmla="*/ 0 h 192882"/>
                    <a:gd name="connsiteX2" fmla="*/ 164306 w 165012"/>
                    <a:gd name="connsiteY2" fmla="*/ 107156 h 192882"/>
                    <a:gd name="connsiteX3" fmla="*/ 159544 w 165012"/>
                    <a:gd name="connsiteY3" fmla="*/ 128587 h 192882"/>
                    <a:gd name="connsiteX4" fmla="*/ 126206 w 165012"/>
                    <a:gd name="connsiteY4" fmla="*/ 104775 h 192882"/>
                    <a:gd name="connsiteX5" fmla="*/ 157162 w 165012"/>
                    <a:gd name="connsiteY5" fmla="*/ 176213 h 192882"/>
                    <a:gd name="connsiteX6" fmla="*/ 161924 w 165012"/>
                    <a:gd name="connsiteY6" fmla="*/ 161925 h 192882"/>
                    <a:gd name="connsiteX7" fmla="*/ 116681 w 165012"/>
                    <a:gd name="connsiteY7" fmla="*/ 128588 h 192882"/>
                    <a:gd name="connsiteX8" fmla="*/ 140493 w 165012"/>
                    <a:gd name="connsiteY8" fmla="*/ 190500 h 192882"/>
                    <a:gd name="connsiteX9" fmla="*/ 109536 w 165012"/>
                    <a:gd name="connsiteY9" fmla="*/ 166688 h 192882"/>
                    <a:gd name="connsiteX10" fmla="*/ 102393 w 165012"/>
                    <a:gd name="connsiteY10" fmla="*/ 152400 h 192882"/>
                    <a:gd name="connsiteX11" fmla="*/ 104776 w 165012"/>
                    <a:gd name="connsiteY11" fmla="*/ 190500 h 192882"/>
                    <a:gd name="connsiteX12" fmla="*/ 71437 w 165012"/>
                    <a:gd name="connsiteY12" fmla="*/ 159544 h 192882"/>
                    <a:gd name="connsiteX13" fmla="*/ 73819 w 165012"/>
                    <a:gd name="connsiteY13" fmla="*/ 192882 h 192882"/>
                    <a:gd name="connsiteX14" fmla="*/ 0 w 165012"/>
                    <a:gd name="connsiteY14" fmla="*/ 45244 h 192882"/>
                    <a:gd name="connsiteX0" fmla="*/ 0 w 174678"/>
                    <a:gd name="connsiteY0" fmla="*/ 45244 h 192882"/>
                    <a:gd name="connsiteX1" fmla="*/ 57150 w 174678"/>
                    <a:gd name="connsiteY1" fmla="*/ 0 h 192882"/>
                    <a:gd name="connsiteX2" fmla="*/ 164306 w 174678"/>
                    <a:gd name="connsiteY2" fmla="*/ 107156 h 192882"/>
                    <a:gd name="connsiteX3" fmla="*/ 159544 w 174678"/>
                    <a:gd name="connsiteY3" fmla="*/ 128587 h 192882"/>
                    <a:gd name="connsiteX4" fmla="*/ 126206 w 174678"/>
                    <a:gd name="connsiteY4" fmla="*/ 104775 h 192882"/>
                    <a:gd name="connsiteX5" fmla="*/ 157162 w 174678"/>
                    <a:gd name="connsiteY5" fmla="*/ 176213 h 192882"/>
                    <a:gd name="connsiteX6" fmla="*/ 161924 w 174678"/>
                    <a:gd name="connsiteY6" fmla="*/ 161925 h 192882"/>
                    <a:gd name="connsiteX7" fmla="*/ 116681 w 174678"/>
                    <a:gd name="connsiteY7" fmla="*/ 128588 h 192882"/>
                    <a:gd name="connsiteX8" fmla="*/ 140493 w 174678"/>
                    <a:gd name="connsiteY8" fmla="*/ 190500 h 192882"/>
                    <a:gd name="connsiteX9" fmla="*/ 109536 w 174678"/>
                    <a:gd name="connsiteY9" fmla="*/ 166688 h 192882"/>
                    <a:gd name="connsiteX10" fmla="*/ 102393 w 174678"/>
                    <a:gd name="connsiteY10" fmla="*/ 152400 h 192882"/>
                    <a:gd name="connsiteX11" fmla="*/ 104776 w 174678"/>
                    <a:gd name="connsiteY11" fmla="*/ 190500 h 192882"/>
                    <a:gd name="connsiteX12" fmla="*/ 71437 w 174678"/>
                    <a:gd name="connsiteY12" fmla="*/ 159544 h 192882"/>
                    <a:gd name="connsiteX13" fmla="*/ 73819 w 174678"/>
                    <a:gd name="connsiteY13" fmla="*/ 192882 h 192882"/>
                    <a:gd name="connsiteX14" fmla="*/ 0 w 174678"/>
                    <a:gd name="connsiteY14" fmla="*/ 45244 h 192882"/>
                    <a:gd name="connsiteX0" fmla="*/ 0 w 321102"/>
                    <a:gd name="connsiteY0" fmla="*/ 45244 h 221905"/>
                    <a:gd name="connsiteX1" fmla="*/ 57150 w 321102"/>
                    <a:gd name="connsiteY1" fmla="*/ 0 h 221905"/>
                    <a:gd name="connsiteX2" fmla="*/ 164306 w 321102"/>
                    <a:gd name="connsiteY2" fmla="*/ 107156 h 221905"/>
                    <a:gd name="connsiteX3" fmla="*/ 159544 w 321102"/>
                    <a:gd name="connsiteY3" fmla="*/ 128587 h 221905"/>
                    <a:gd name="connsiteX4" fmla="*/ 126206 w 321102"/>
                    <a:gd name="connsiteY4" fmla="*/ 104775 h 221905"/>
                    <a:gd name="connsiteX5" fmla="*/ 316706 w 321102"/>
                    <a:gd name="connsiteY5" fmla="*/ 221456 h 221905"/>
                    <a:gd name="connsiteX6" fmla="*/ 161924 w 321102"/>
                    <a:gd name="connsiteY6" fmla="*/ 161925 h 221905"/>
                    <a:gd name="connsiteX7" fmla="*/ 116681 w 321102"/>
                    <a:gd name="connsiteY7" fmla="*/ 128588 h 221905"/>
                    <a:gd name="connsiteX8" fmla="*/ 140493 w 321102"/>
                    <a:gd name="connsiteY8" fmla="*/ 190500 h 221905"/>
                    <a:gd name="connsiteX9" fmla="*/ 109536 w 321102"/>
                    <a:gd name="connsiteY9" fmla="*/ 166688 h 221905"/>
                    <a:gd name="connsiteX10" fmla="*/ 102393 w 321102"/>
                    <a:gd name="connsiteY10" fmla="*/ 152400 h 221905"/>
                    <a:gd name="connsiteX11" fmla="*/ 104776 w 321102"/>
                    <a:gd name="connsiteY11" fmla="*/ 190500 h 221905"/>
                    <a:gd name="connsiteX12" fmla="*/ 71437 w 321102"/>
                    <a:gd name="connsiteY12" fmla="*/ 159544 h 221905"/>
                    <a:gd name="connsiteX13" fmla="*/ 73819 w 321102"/>
                    <a:gd name="connsiteY13" fmla="*/ 192882 h 221905"/>
                    <a:gd name="connsiteX14" fmla="*/ 0 w 321102"/>
                    <a:gd name="connsiteY14" fmla="*/ 45244 h 221905"/>
                    <a:gd name="connsiteX0" fmla="*/ 0 w 317093"/>
                    <a:gd name="connsiteY0" fmla="*/ 45244 h 227248"/>
                    <a:gd name="connsiteX1" fmla="*/ 57150 w 317093"/>
                    <a:gd name="connsiteY1" fmla="*/ 0 h 227248"/>
                    <a:gd name="connsiteX2" fmla="*/ 164306 w 317093"/>
                    <a:gd name="connsiteY2" fmla="*/ 107156 h 227248"/>
                    <a:gd name="connsiteX3" fmla="*/ 159544 w 317093"/>
                    <a:gd name="connsiteY3" fmla="*/ 128587 h 227248"/>
                    <a:gd name="connsiteX4" fmla="*/ 126206 w 317093"/>
                    <a:gd name="connsiteY4" fmla="*/ 104775 h 227248"/>
                    <a:gd name="connsiteX5" fmla="*/ 316706 w 317093"/>
                    <a:gd name="connsiteY5" fmla="*/ 221456 h 227248"/>
                    <a:gd name="connsiteX6" fmla="*/ 161924 w 317093"/>
                    <a:gd name="connsiteY6" fmla="*/ 161925 h 227248"/>
                    <a:gd name="connsiteX7" fmla="*/ 116681 w 317093"/>
                    <a:gd name="connsiteY7" fmla="*/ 128588 h 227248"/>
                    <a:gd name="connsiteX8" fmla="*/ 140493 w 317093"/>
                    <a:gd name="connsiteY8" fmla="*/ 190500 h 227248"/>
                    <a:gd name="connsiteX9" fmla="*/ 109536 w 317093"/>
                    <a:gd name="connsiteY9" fmla="*/ 166688 h 227248"/>
                    <a:gd name="connsiteX10" fmla="*/ 102393 w 317093"/>
                    <a:gd name="connsiteY10" fmla="*/ 152400 h 227248"/>
                    <a:gd name="connsiteX11" fmla="*/ 104776 w 317093"/>
                    <a:gd name="connsiteY11" fmla="*/ 190500 h 227248"/>
                    <a:gd name="connsiteX12" fmla="*/ 71437 w 317093"/>
                    <a:gd name="connsiteY12" fmla="*/ 159544 h 227248"/>
                    <a:gd name="connsiteX13" fmla="*/ 73819 w 317093"/>
                    <a:gd name="connsiteY13" fmla="*/ 192882 h 227248"/>
                    <a:gd name="connsiteX14" fmla="*/ 0 w 317093"/>
                    <a:gd name="connsiteY14" fmla="*/ 45244 h 227248"/>
                    <a:gd name="connsiteX0" fmla="*/ 0 w 298084"/>
                    <a:gd name="connsiteY0" fmla="*/ 45244 h 211648"/>
                    <a:gd name="connsiteX1" fmla="*/ 57150 w 298084"/>
                    <a:gd name="connsiteY1" fmla="*/ 0 h 211648"/>
                    <a:gd name="connsiteX2" fmla="*/ 164306 w 298084"/>
                    <a:gd name="connsiteY2" fmla="*/ 107156 h 211648"/>
                    <a:gd name="connsiteX3" fmla="*/ 159544 w 298084"/>
                    <a:gd name="connsiteY3" fmla="*/ 128587 h 211648"/>
                    <a:gd name="connsiteX4" fmla="*/ 126206 w 298084"/>
                    <a:gd name="connsiteY4" fmla="*/ 104775 h 211648"/>
                    <a:gd name="connsiteX5" fmla="*/ 297656 w 298084"/>
                    <a:gd name="connsiteY5" fmla="*/ 204788 h 211648"/>
                    <a:gd name="connsiteX6" fmla="*/ 161924 w 298084"/>
                    <a:gd name="connsiteY6" fmla="*/ 161925 h 211648"/>
                    <a:gd name="connsiteX7" fmla="*/ 116681 w 298084"/>
                    <a:gd name="connsiteY7" fmla="*/ 128588 h 211648"/>
                    <a:gd name="connsiteX8" fmla="*/ 140493 w 298084"/>
                    <a:gd name="connsiteY8" fmla="*/ 190500 h 211648"/>
                    <a:gd name="connsiteX9" fmla="*/ 109536 w 298084"/>
                    <a:gd name="connsiteY9" fmla="*/ 166688 h 211648"/>
                    <a:gd name="connsiteX10" fmla="*/ 102393 w 298084"/>
                    <a:gd name="connsiteY10" fmla="*/ 152400 h 211648"/>
                    <a:gd name="connsiteX11" fmla="*/ 104776 w 298084"/>
                    <a:gd name="connsiteY11" fmla="*/ 190500 h 211648"/>
                    <a:gd name="connsiteX12" fmla="*/ 71437 w 298084"/>
                    <a:gd name="connsiteY12" fmla="*/ 159544 h 211648"/>
                    <a:gd name="connsiteX13" fmla="*/ 73819 w 298084"/>
                    <a:gd name="connsiteY13" fmla="*/ 192882 h 211648"/>
                    <a:gd name="connsiteX14" fmla="*/ 0 w 298084"/>
                    <a:gd name="connsiteY14" fmla="*/ 45244 h 211648"/>
                    <a:gd name="connsiteX0" fmla="*/ 0 w 224568"/>
                    <a:gd name="connsiteY0" fmla="*/ 45244 h 205093"/>
                    <a:gd name="connsiteX1" fmla="*/ 57150 w 224568"/>
                    <a:gd name="connsiteY1" fmla="*/ 0 h 205093"/>
                    <a:gd name="connsiteX2" fmla="*/ 164306 w 224568"/>
                    <a:gd name="connsiteY2" fmla="*/ 107156 h 205093"/>
                    <a:gd name="connsiteX3" fmla="*/ 159544 w 224568"/>
                    <a:gd name="connsiteY3" fmla="*/ 128587 h 205093"/>
                    <a:gd name="connsiteX4" fmla="*/ 126206 w 224568"/>
                    <a:gd name="connsiteY4" fmla="*/ 104775 h 205093"/>
                    <a:gd name="connsiteX5" fmla="*/ 223837 w 224568"/>
                    <a:gd name="connsiteY5" fmla="*/ 197644 h 205093"/>
                    <a:gd name="connsiteX6" fmla="*/ 161924 w 224568"/>
                    <a:gd name="connsiteY6" fmla="*/ 161925 h 205093"/>
                    <a:gd name="connsiteX7" fmla="*/ 116681 w 224568"/>
                    <a:gd name="connsiteY7" fmla="*/ 128588 h 205093"/>
                    <a:gd name="connsiteX8" fmla="*/ 140493 w 224568"/>
                    <a:gd name="connsiteY8" fmla="*/ 190500 h 205093"/>
                    <a:gd name="connsiteX9" fmla="*/ 109536 w 224568"/>
                    <a:gd name="connsiteY9" fmla="*/ 166688 h 205093"/>
                    <a:gd name="connsiteX10" fmla="*/ 102393 w 224568"/>
                    <a:gd name="connsiteY10" fmla="*/ 152400 h 205093"/>
                    <a:gd name="connsiteX11" fmla="*/ 104776 w 224568"/>
                    <a:gd name="connsiteY11" fmla="*/ 190500 h 205093"/>
                    <a:gd name="connsiteX12" fmla="*/ 71437 w 224568"/>
                    <a:gd name="connsiteY12" fmla="*/ 159544 h 205093"/>
                    <a:gd name="connsiteX13" fmla="*/ 73819 w 224568"/>
                    <a:gd name="connsiteY13" fmla="*/ 192882 h 205093"/>
                    <a:gd name="connsiteX14" fmla="*/ 0 w 224568"/>
                    <a:gd name="connsiteY14" fmla="*/ 45244 h 205093"/>
                    <a:gd name="connsiteX0" fmla="*/ 0 w 224725"/>
                    <a:gd name="connsiteY0" fmla="*/ 45244 h 197793"/>
                    <a:gd name="connsiteX1" fmla="*/ 57150 w 224725"/>
                    <a:gd name="connsiteY1" fmla="*/ 0 h 197793"/>
                    <a:gd name="connsiteX2" fmla="*/ 164306 w 224725"/>
                    <a:gd name="connsiteY2" fmla="*/ 107156 h 197793"/>
                    <a:gd name="connsiteX3" fmla="*/ 159544 w 224725"/>
                    <a:gd name="connsiteY3" fmla="*/ 128587 h 197793"/>
                    <a:gd name="connsiteX4" fmla="*/ 126206 w 224725"/>
                    <a:gd name="connsiteY4" fmla="*/ 104775 h 197793"/>
                    <a:gd name="connsiteX5" fmla="*/ 223837 w 224725"/>
                    <a:gd name="connsiteY5" fmla="*/ 197644 h 197793"/>
                    <a:gd name="connsiteX6" fmla="*/ 161924 w 224725"/>
                    <a:gd name="connsiteY6" fmla="*/ 161925 h 197793"/>
                    <a:gd name="connsiteX7" fmla="*/ 116681 w 224725"/>
                    <a:gd name="connsiteY7" fmla="*/ 128588 h 197793"/>
                    <a:gd name="connsiteX8" fmla="*/ 140493 w 224725"/>
                    <a:gd name="connsiteY8" fmla="*/ 190500 h 197793"/>
                    <a:gd name="connsiteX9" fmla="*/ 109536 w 224725"/>
                    <a:gd name="connsiteY9" fmla="*/ 166688 h 197793"/>
                    <a:gd name="connsiteX10" fmla="*/ 102393 w 224725"/>
                    <a:gd name="connsiteY10" fmla="*/ 152400 h 197793"/>
                    <a:gd name="connsiteX11" fmla="*/ 104776 w 224725"/>
                    <a:gd name="connsiteY11" fmla="*/ 190500 h 197793"/>
                    <a:gd name="connsiteX12" fmla="*/ 71437 w 224725"/>
                    <a:gd name="connsiteY12" fmla="*/ 159544 h 197793"/>
                    <a:gd name="connsiteX13" fmla="*/ 73819 w 224725"/>
                    <a:gd name="connsiteY13" fmla="*/ 192882 h 197793"/>
                    <a:gd name="connsiteX14" fmla="*/ 0 w 224725"/>
                    <a:gd name="connsiteY14" fmla="*/ 45244 h 197793"/>
                    <a:gd name="connsiteX0" fmla="*/ 0 w 223858"/>
                    <a:gd name="connsiteY0" fmla="*/ 45244 h 197802"/>
                    <a:gd name="connsiteX1" fmla="*/ 57150 w 223858"/>
                    <a:gd name="connsiteY1" fmla="*/ 0 h 197802"/>
                    <a:gd name="connsiteX2" fmla="*/ 164306 w 223858"/>
                    <a:gd name="connsiteY2" fmla="*/ 107156 h 197802"/>
                    <a:gd name="connsiteX3" fmla="*/ 159544 w 223858"/>
                    <a:gd name="connsiteY3" fmla="*/ 128587 h 197802"/>
                    <a:gd name="connsiteX4" fmla="*/ 126206 w 223858"/>
                    <a:gd name="connsiteY4" fmla="*/ 104775 h 197802"/>
                    <a:gd name="connsiteX5" fmla="*/ 223837 w 223858"/>
                    <a:gd name="connsiteY5" fmla="*/ 197644 h 197802"/>
                    <a:gd name="connsiteX6" fmla="*/ 116681 w 223858"/>
                    <a:gd name="connsiteY6" fmla="*/ 128588 h 197802"/>
                    <a:gd name="connsiteX7" fmla="*/ 140493 w 223858"/>
                    <a:gd name="connsiteY7" fmla="*/ 190500 h 197802"/>
                    <a:gd name="connsiteX8" fmla="*/ 109536 w 223858"/>
                    <a:gd name="connsiteY8" fmla="*/ 166688 h 197802"/>
                    <a:gd name="connsiteX9" fmla="*/ 102393 w 223858"/>
                    <a:gd name="connsiteY9" fmla="*/ 152400 h 197802"/>
                    <a:gd name="connsiteX10" fmla="*/ 104776 w 223858"/>
                    <a:gd name="connsiteY10" fmla="*/ 190500 h 197802"/>
                    <a:gd name="connsiteX11" fmla="*/ 71437 w 223858"/>
                    <a:gd name="connsiteY11" fmla="*/ 159544 h 197802"/>
                    <a:gd name="connsiteX12" fmla="*/ 73819 w 223858"/>
                    <a:gd name="connsiteY12" fmla="*/ 192882 h 197802"/>
                    <a:gd name="connsiteX13" fmla="*/ 0 w 223858"/>
                    <a:gd name="connsiteY13" fmla="*/ 45244 h 197802"/>
                    <a:gd name="connsiteX0" fmla="*/ 0 w 169122"/>
                    <a:gd name="connsiteY0" fmla="*/ 45244 h 192882"/>
                    <a:gd name="connsiteX1" fmla="*/ 57150 w 169122"/>
                    <a:gd name="connsiteY1" fmla="*/ 0 h 192882"/>
                    <a:gd name="connsiteX2" fmla="*/ 164306 w 169122"/>
                    <a:gd name="connsiteY2" fmla="*/ 107156 h 192882"/>
                    <a:gd name="connsiteX3" fmla="*/ 159544 w 169122"/>
                    <a:gd name="connsiteY3" fmla="*/ 128587 h 192882"/>
                    <a:gd name="connsiteX4" fmla="*/ 126206 w 169122"/>
                    <a:gd name="connsiteY4" fmla="*/ 104775 h 192882"/>
                    <a:gd name="connsiteX5" fmla="*/ 169069 w 169122"/>
                    <a:gd name="connsiteY5" fmla="*/ 164307 h 192882"/>
                    <a:gd name="connsiteX6" fmla="*/ 116681 w 169122"/>
                    <a:gd name="connsiteY6" fmla="*/ 128588 h 192882"/>
                    <a:gd name="connsiteX7" fmla="*/ 140493 w 169122"/>
                    <a:gd name="connsiteY7" fmla="*/ 190500 h 192882"/>
                    <a:gd name="connsiteX8" fmla="*/ 109536 w 169122"/>
                    <a:gd name="connsiteY8" fmla="*/ 166688 h 192882"/>
                    <a:gd name="connsiteX9" fmla="*/ 102393 w 169122"/>
                    <a:gd name="connsiteY9" fmla="*/ 152400 h 192882"/>
                    <a:gd name="connsiteX10" fmla="*/ 104776 w 169122"/>
                    <a:gd name="connsiteY10" fmla="*/ 190500 h 192882"/>
                    <a:gd name="connsiteX11" fmla="*/ 71437 w 169122"/>
                    <a:gd name="connsiteY11" fmla="*/ 159544 h 192882"/>
                    <a:gd name="connsiteX12" fmla="*/ 73819 w 169122"/>
                    <a:gd name="connsiteY12" fmla="*/ 192882 h 192882"/>
                    <a:gd name="connsiteX13" fmla="*/ 0 w 169122"/>
                    <a:gd name="connsiteY13" fmla="*/ 45244 h 192882"/>
                    <a:gd name="connsiteX0" fmla="*/ 0 w 223859"/>
                    <a:gd name="connsiteY0" fmla="*/ 45244 h 197803"/>
                    <a:gd name="connsiteX1" fmla="*/ 57150 w 223859"/>
                    <a:gd name="connsiteY1" fmla="*/ 0 h 197803"/>
                    <a:gd name="connsiteX2" fmla="*/ 164306 w 223859"/>
                    <a:gd name="connsiteY2" fmla="*/ 107156 h 197803"/>
                    <a:gd name="connsiteX3" fmla="*/ 159544 w 223859"/>
                    <a:gd name="connsiteY3" fmla="*/ 128587 h 197803"/>
                    <a:gd name="connsiteX4" fmla="*/ 126206 w 223859"/>
                    <a:gd name="connsiteY4" fmla="*/ 104775 h 197803"/>
                    <a:gd name="connsiteX5" fmla="*/ 223838 w 223859"/>
                    <a:gd name="connsiteY5" fmla="*/ 197645 h 197803"/>
                    <a:gd name="connsiteX6" fmla="*/ 116681 w 223859"/>
                    <a:gd name="connsiteY6" fmla="*/ 128588 h 197803"/>
                    <a:gd name="connsiteX7" fmla="*/ 140493 w 223859"/>
                    <a:gd name="connsiteY7" fmla="*/ 190500 h 197803"/>
                    <a:gd name="connsiteX8" fmla="*/ 109536 w 223859"/>
                    <a:gd name="connsiteY8" fmla="*/ 166688 h 197803"/>
                    <a:gd name="connsiteX9" fmla="*/ 102393 w 223859"/>
                    <a:gd name="connsiteY9" fmla="*/ 152400 h 197803"/>
                    <a:gd name="connsiteX10" fmla="*/ 104776 w 223859"/>
                    <a:gd name="connsiteY10" fmla="*/ 190500 h 197803"/>
                    <a:gd name="connsiteX11" fmla="*/ 71437 w 223859"/>
                    <a:gd name="connsiteY11" fmla="*/ 159544 h 197803"/>
                    <a:gd name="connsiteX12" fmla="*/ 73819 w 223859"/>
                    <a:gd name="connsiteY12" fmla="*/ 192882 h 197803"/>
                    <a:gd name="connsiteX13" fmla="*/ 0 w 223859"/>
                    <a:gd name="connsiteY13" fmla="*/ 45244 h 197803"/>
                    <a:gd name="connsiteX0" fmla="*/ 0 w 211956"/>
                    <a:gd name="connsiteY0" fmla="*/ 45244 h 226334"/>
                    <a:gd name="connsiteX1" fmla="*/ 57150 w 211956"/>
                    <a:gd name="connsiteY1" fmla="*/ 0 h 226334"/>
                    <a:gd name="connsiteX2" fmla="*/ 164306 w 211956"/>
                    <a:gd name="connsiteY2" fmla="*/ 107156 h 226334"/>
                    <a:gd name="connsiteX3" fmla="*/ 159544 w 211956"/>
                    <a:gd name="connsiteY3" fmla="*/ 128587 h 226334"/>
                    <a:gd name="connsiteX4" fmla="*/ 126206 w 211956"/>
                    <a:gd name="connsiteY4" fmla="*/ 104775 h 226334"/>
                    <a:gd name="connsiteX5" fmla="*/ 211932 w 211956"/>
                    <a:gd name="connsiteY5" fmla="*/ 226220 h 226334"/>
                    <a:gd name="connsiteX6" fmla="*/ 116681 w 211956"/>
                    <a:gd name="connsiteY6" fmla="*/ 128588 h 226334"/>
                    <a:gd name="connsiteX7" fmla="*/ 140493 w 211956"/>
                    <a:gd name="connsiteY7" fmla="*/ 190500 h 226334"/>
                    <a:gd name="connsiteX8" fmla="*/ 109536 w 211956"/>
                    <a:gd name="connsiteY8" fmla="*/ 166688 h 226334"/>
                    <a:gd name="connsiteX9" fmla="*/ 102393 w 211956"/>
                    <a:gd name="connsiteY9" fmla="*/ 152400 h 226334"/>
                    <a:gd name="connsiteX10" fmla="*/ 104776 w 211956"/>
                    <a:gd name="connsiteY10" fmla="*/ 190500 h 226334"/>
                    <a:gd name="connsiteX11" fmla="*/ 71437 w 211956"/>
                    <a:gd name="connsiteY11" fmla="*/ 159544 h 226334"/>
                    <a:gd name="connsiteX12" fmla="*/ 73819 w 211956"/>
                    <a:gd name="connsiteY12" fmla="*/ 192882 h 226334"/>
                    <a:gd name="connsiteX13" fmla="*/ 0 w 211956"/>
                    <a:gd name="connsiteY13" fmla="*/ 45244 h 226334"/>
                    <a:gd name="connsiteX0" fmla="*/ 0 w 218024"/>
                    <a:gd name="connsiteY0" fmla="*/ 45244 h 226240"/>
                    <a:gd name="connsiteX1" fmla="*/ 57150 w 218024"/>
                    <a:gd name="connsiteY1" fmla="*/ 0 h 226240"/>
                    <a:gd name="connsiteX2" fmla="*/ 164306 w 218024"/>
                    <a:gd name="connsiteY2" fmla="*/ 107156 h 226240"/>
                    <a:gd name="connsiteX3" fmla="*/ 159544 w 218024"/>
                    <a:gd name="connsiteY3" fmla="*/ 128587 h 226240"/>
                    <a:gd name="connsiteX4" fmla="*/ 126206 w 218024"/>
                    <a:gd name="connsiteY4" fmla="*/ 104775 h 226240"/>
                    <a:gd name="connsiteX5" fmla="*/ 211932 w 218024"/>
                    <a:gd name="connsiteY5" fmla="*/ 226220 h 226240"/>
                    <a:gd name="connsiteX6" fmla="*/ 116681 w 218024"/>
                    <a:gd name="connsiteY6" fmla="*/ 128588 h 226240"/>
                    <a:gd name="connsiteX7" fmla="*/ 140493 w 218024"/>
                    <a:gd name="connsiteY7" fmla="*/ 190500 h 226240"/>
                    <a:gd name="connsiteX8" fmla="*/ 109536 w 218024"/>
                    <a:gd name="connsiteY8" fmla="*/ 166688 h 226240"/>
                    <a:gd name="connsiteX9" fmla="*/ 102393 w 218024"/>
                    <a:gd name="connsiteY9" fmla="*/ 152400 h 226240"/>
                    <a:gd name="connsiteX10" fmla="*/ 104776 w 218024"/>
                    <a:gd name="connsiteY10" fmla="*/ 190500 h 226240"/>
                    <a:gd name="connsiteX11" fmla="*/ 71437 w 218024"/>
                    <a:gd name="connsiteY11" fmla="*/ 159544 h 226240"/>
                    <a:gd name="connsiteX12" fmla="*/ 73819 w 218024"/>
                    <a:gd name="connsiteY12" fmla="*/ 192882 h 226240"/>
                    <a:gd name="connsiteX13" fmla="*/ 0 w 218024"/>
                    <a:gd name="connsiteY13" fmla="*/ 45244 h 226240"/>
                    <a:gd name="connsiteX0" fmla="*/ 0 w 211230"/>
                    <a:gd name="connsiteY0" fmla="*/ 45244 h 228620"/>
                    <a:gd name="connsiteX1" fmla="*/ 57150 w 211230"/>
                    <a:gd name="connsiteY1" fmla="*/ 0 h 228620"/>
                    <a:gd name="connsiteX2" fmla="*/ 164306 w 211230"/>
                    <a:gd name="connsiteY2" fmla="*/ 107156 h 228620"/>
                    <a:gd name="connsiteX3" fmla="*/ 159544 w 211230"/>
                    <a:gd name="connsiteY3" fmla="*/ 128587 h 228620"/>
                    <a:gd name="connsiteX4" fmla="*/ 126206 w 211230"/>
                    <a:gd name="connsiteY4" fmla="*/ 104775 h 228620"/>
                    <a:gd name="connsiteX5" fmla="*/ 204788 w 211230"/>
                    <a:gd name="connsiteY5" fmla="*/ 228601 h 228620"/>
                    <a:gd name="connsiteX6" fmla="*/ 116681 w 211230"/>
                    <a:gd name="connsiteY6" fmla="*/ 128588 h 228620"/>
                    <a:gd name="connsiteX7" fmla="*/ 140493 w 211230"/>
                    <a:gd name="connsiteY7" fmla="*/ 190500 h 228620"/>
                    <a:gd name="connsiteX8" fmla="*/ 109536 w 211230"/>
                    <a:gd name="connsiteY8" fmla="*/ 166688 h 228620"/>
                    <a:gd name="connsiteX9" fmla="*/ 102393 w 211230"/>
                    <a:gd name="connsiteY9" fmla="*/ 152400 h 228620"/>
                    <a:gd name="connsiteX10" fmla="*/ 104776 w 211230"/>
                    <a:gd name="connsiteY10" fmla="*/ 190500 h 228620"/>
                    <a:gd name="connsiteX11" fmla="*/ 71437 w 211230"/>
                    <a:gd name="connsiteY11" fmla="*/ 159544 h 228620"/>
                    <a:gd name="connsiteX12" fmla="*/ 73819 w 211230"/>
                    <a:gd name="connsiteY12" fmla="*/ 192882 h 228620"/>
                    <a:gd name="connsiteX13" fmla="*/ 0 w 211230"/>
                    <a:gd name="connsiteY13" fmla="*/ 45244 h 228620"/>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8119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47637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0975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75966"/>
                    <a:gd name="connsiteY0" fmla="*/ 45244 h 192882"/>
                    <a:gd name="connsiteX1" fmla="*/ 57150 w 175966"/>
                    <a:gd name="connsiteY1" fmla="*/ 0 h 192882"/>
                    <a:gd name="connsiteX2" fmla="*/ 164306 w 175966"/>
                    <a:gd name="connsiteY2" fmla="*/ 107156 h 192882"/>
                    <a:gd name="connsiteX3" fmla="*/ 159544 w 175966"/>
                    <a:gd name="connsiteY3" fmla="*/ 128587 h 192882"/>
                    <a:gd name="connsiteX4" fmla="*/ 126206 w 175966"/>
                    <a:gd name="connsiteY4" fmla="*/ 104775 h 192882"/>
                    <a:gd name="connsiteX5" fmla="*/ 166688 w 175966"/>
                    <a:gd name="connsiteY5" fmla="*/ 176212 h 192882"/>
                    <a:gd name="connsiteX6" fmla="*/ 116681 w 175966"/>
                    <a:gd name="connsiteY6" fmla="*/ 128588 h 192882"/>
                    <a:gd name="connsiteX7" fmla="*/ 140493 w 175966"/>
                    <a:gd name="connsiteY7" fmla="*/ 190500 h 192882"/>
                    <a:gd name="connsiteX8" fmla="*/ 109536 w 175966"/>
                    <a:gd name="connsiteY8" fmla="*/ 166688 h 192882"/>
                    <a:gd name="connsiteX9" fmla="*/ 102393 w 175966"/>
                    <a:gd name="connsiteY9" fmla="*/ 152400 h 192882"/>
                    <a:gd name="connsiteX10" fmla="*/ 104776 w 175966"/>
                    <a:gd name="connsiteY10" fmla="*/ 190500 h 192882"/>
                    <a:gd name="connsiteX11" fmla="*/ 71437 w 175966"/>
                    <a:gd name="connsiteY11" fmla="*/ 159544 h 192882"/>
                    <a:gd name="connsiteX12" fmla="*/ 73819 w 175966"/>
                    <a:gd name="connsiteY12" fmla="*/ 192882 h 192882"/>
                    <a:gd name="connsiteX13" fmla="*/ 0 w 175966"/>
                    <a:gd name="connsiteY13" fmla="*/ 45244 h 192882"/>
                    <a:gd name="connsiteX0" fmla="*/ 0 w 167424"/>
                    <a:gd name="connsiteY0" fmla="*/ 45244 h 192882"/>
                    <a:gd name="connsiteX1" fmla="*/ 57150 w 167424"/>
                    <a:gd name="connsiteY1" fmla="*/ 0 h 192882"/>
                    <a:gd name="connsiteX2" fmla="*/ 164306 w 167424"/>
                    <a:gd name="connsiteY2" fmla="*/ 107156 h 192882"/>
                    <a:gd name="connsiteX3" fmla="*/ 159544 w 167424"/>
                    <a:gd name="connsiteY3" fmla="*/ 128587 h 192882"/>
                    <a:gd name="connsiteX4" fmla="*/ 126206 w 167424"/>
                    <a:gd name="connsiteY4" fmla="*/ 104775 h 192882"/>
                    <a:gd name="connsiteX5" fmla="*/ 166688 w 167424"/>
                    <a:gd name="connsiteY5" fmla="*/ 176212 h 192882"/>
                    <a:gd name="connsiteX6" fmla="*/ 116681 w 167424"/>
                    <a:gd name="connsiteY6" fmla="*/ 128588 h 192882"/>
                    <a:gd name="connsiteX7" fmla="*/ 140493 w 167424"/>
                    <a:gd name="connsiteY7" fmla="*/ 190500 h 192882"/>
                    <a:gd name="connsiteX8" fmla="*/ 109536 w 167424"/>
                    <a:gd name="connsiteY8" fmla="*/ 166688 h 192882"/>
                    <a:gd name="connsiteX9" fmla="*/ 102393 w 167424"/>
                    <a:gd name="connsiteY9" fmla="*/ 152400 h 192882"/>
                    <a:gd name="connsiteX10" fmla="*/ 104776 w 167424"/>
                    <a:gd name="connsiteY10" fmla="*/ 190500 h 192882"/>
                    <a:gd name="connsiteX11" fmla="*/ 71437 w 167424"/>
                    <a:gd name="connsiteY11" fmla="*/ 159544 h 192882"/>
                    <a:gd name="connsiteX12" fmla="*/ 73819 w 167424"/>
                    <a:gd name="connsiteY12" fmla="*/ 192882 h 192882"/>
                    <a:gd name="connsiteX13" fmla="*/ 0 w 167424"/>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9544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69765"/>
                    <a:gd name="connsiteY0" fmla="*/ 45244 h 192882"/>
                    <a:gd name="connsiteX1" fmla="*/ 57150 w 169765"/>
                    <a:gd name="connsiteY1" fmla="*/ 0 h 192882"/>
                    <a:gd name="connsiteX2" fmla="*/ 164306 w 169765"/>
                    <a:gd name="connsiteY2" fmla="*/ 107156 h 192882"/>
                    <a:gd name="connsiteX3" fmla="*/ 159544 w 169765"/>
                    <a:gd name="connsiteY3" fmla="*/ 128587 h 192882"/>
                    <a:gd name="connsiteX4" fmla="*/ 126206 w 169765"/>
                    <a:gd name="connsiteY4" fmla="*/ 104775 h 192882"/>
                    <a:gd name="connsiteX5" fmla="*/ 169069 w 169765"/>
                    <a:gd name="connsiteY5" fmla="*/ 178594 h 192882"/>
                    <a:gd name="connsiteX6" fmla="*/ 116681 w 169765"/>
                    <a:gd name="connsiteY6" fmla="*/ 128588 h 192882"/>
                    <a:gd name="connsiteX7" fmla="*/ 140493 w 169765"/>
                    <a:gd name="connsiteY7" fmla="*/ 190500 h 192882"/>
                    <a:gd name="connsiteX8" fmla="*/ 109536 w 169765"/>
                    <a:gd name="connsiteY8" fmla="*/ 166688 h 192882"/>
                    <a:gd name="connsiteX9" fmla="*/ 102393 w 169765"/>
                    <a:gd name="connsiteY9" fmla="*/ 152400 h 192882"/>
                    <a:gd name="connsiteX10" fmla="*/ 104776 w 169765"/>
                    <a:gd name="connsiteY10" fmla="*/ 190500 h 192882"/>
                    <a:gd name="connsiteX11" fmla="*/ 71437 w 169765"/>
                    <a:gd name="connsiteY11" fmla="*/ 159544 h 192882"/>
                    <a:gd name="connsiteX12" fmla="*/ 73819 w 169765"/>
                    <a:gd name="connsiteY12" fmla="*/ 192882 h 192882"/>
                    <a:gd name="connsiteX13" fmla="*/ 0 w 169765"/>
                    <a:gd name="connsiteY13" fmla="*/ 45244 h 192882"/>
                    <a:gd name="connsiteX0" fmla="*/ 0 w 209911"/>
                    <a:gd name="connsiteY0" fmla="*/ 45244 h 192882"/>
                    <a:gd name="connsiteX1" fmla="*/ 57150 w 209911"/>
                    <a:gd name="connsiteY1" fmla="*/ 0 h 192882"/>
                    <a:gd name="connsiteX2" fmla="*/ 164306 w 209911"/>
                    <a:gd name="connsiteY2" fmla="*/ 107156 h 192882"/>
                    <a:gd name="connsiteX3" fmla="*/ 159544 w 209911"/>
                    <a:gd name="connsiteY3" fmla="*/ 128587 h 192882"/>
                    <a:gd name="connsiteX4" fmla="*/ 126206 w 209911"/>
                    <a:gd name="connsiteY4" fmla="*/ 104775 h 192882"/>
                    <a:gd name="connsiteX5" fmla="*/ 209550 w 209911"/>
                    <a:gd name="connsiteY5" fmla="*/ 180975 h 192882"/>
                    <a:gd name="connsiteX6" fmla="*/ 116681 w 209911"/>
                    <a:gd name="connsiteY6" fmla="*/ 128588 h 192882"/>
                    <a:gd name="connsiteX7" fmla="*/ 140493 w 209911"/>
                    <a:gd name="connsiteY7" fmla="*/ 190500 h 192882"/>
                    <a:gd name="connsiteX8" fmla="*/ 109536 w 209911"/>
                    <a:gd name="connsiteY8" fmla="*/ 166688 h 192882"/>
                    <a:gd name="connsiteX9" fmla="*/ 102393 w 209911"/>
                    <a:gd name="connsiteY9" fmla="*/ 152400 h 192882"/>
                    <a:gd name="connsiteX10" fmla="*/ 104776 w 209911"/>
                    <a:gd name="connsiteY10" fmla="*/ 190500 h 192882"/>
                    <a:gd name="connsiteX11" fmla="*/ 71437 w 209911"/>
                    <a:gd name="connsiteY11" fmla="*/ 159544 h 192882"/>
                    <a:gd name="connsiteX12" fmla="*/ 73819 w 209911"/>
                    <a:gd name="connsiteY12" fmla="*/ 192882 h 192882"/>
                    <a:gd name="connsiteX13" fmla="*/ 0 w 209911"/>
                    <a:gd name="connsiteY13" fmla="*/ 45244 h 192882"/>
                    <a:gd name="connsiteX0" fmla="*/ 0 w 210987"/>
                    <a:gd name="connsiteY0" fmla="*/ 45244 h 192882"/>
                    <a:gd name="connsiteX1" fmla="*/ 57150 w 210987"/>
                    <a:gd name="connsiteY1" fmla="*/ 0 h 192882"/>
                    <a:gd name="connsiteX2" fmla="*/ 164306 w 210987"/>
                    <a:gd name="connsiteY2" fmla="*/ 107156 h 192882"/>
                    <a:gd name="connsiteX3" fmla="*/ 159544 w 210987"/>
                    <a:gd name="connsiteY3" fmla="*/ 128587 h 192882"/>
                    <a:gd name="connsiteX4" fmla="*/ 126206 w 210987"/>
                    <a:gd name="connsiteY4" fmla="*/ 104775 h 192882"/>
                    <a:gd name="connsiteX5" fmla="*/ 209550 w 210987"/>
                    <a:gd name="connsiteY5" fmla="*/ 180975 h 192882"/>
                    <a:gd name="connsiteX6" fmla="*/ 116681 w 210987"/>
                    <a:gd name="connsiteY6" fmla="*/ 128588 h 192882"/>
                    <a:gd name="connsiteX7" fmla="*/ 140493 w 210987"/>
                    <a:gd name="connsiteY7" fmla="*/ 190500 h 192882"/>
                    <a:gd name="connsiteX8" fmla="*/ 109536 w 210987"/>
                    <a:gd name="connsiteY8" fmla="*/ 166688 h 192882"/>
                    <a:gd name="connsiteX9" fmla="*/ 102393 w 210987"/>
                    <a:gd name="connsiteY9" fmla="*/ 152400 h 192882"/>
                    <a:gd name="connsiteX10" fmla="*/ 104776 w 210987"/>
                    <a:gd name="connsiteY10" fmla="*/ 190500 h 192882"/>
                    <a:gd name="connsiteX11" fmla="*/ 71437 w 210987"/>
                    <a:gd name="connsiteY11" fmla="*/ 159544 h 192882"/>
                    <a:gd name="connsiteX12" fmla="*/ 73819 w 210987"/>
                    <a:gd name="connsiteY12" fmla="*/ 192882 h 192882"/>
                    <a:gd name="connsiteX13" fmla="*/ 0 w 210987"/>
                    <a:gd name="connsiteY13" fmla="*/ 45244 h 192882"/>
                    <a:gd name="connsiteX0" fmla="*/ 0 w 178407"/>
                    <a:gd name="connsiteY0" fmla="*/ 45244 h 192882"/>
                    <a:gd name="connsiteX1" fmla="*/ 57150 w 178407"/>
                    <a:gd name="connsiteY1" fmla="*/ 0 h 192882"/>
                    <a:gd name="connsiteX2" fmla="*/ 164306 w 178407"/>
                    <a:gd name="connsiteY2" fmla="*/ 107156 h 192882"/>
                    <a:gd name="connsiteX3" fmla="*/ 159544 w 178407"/>
                    <a:gd name="connsiteY3" fmla="*/ 128587 h 192882"/>
                    <a:gd name="connsiteX4" fmla="*/ 126206 w 178407"/>
                    <a:gd name="connsiteY4" fmla="*/ 104775 h 192882"/>
                    <a:gd name="connsiteX5" fmla="*/ 176212 w 178407"/>
                    <a:gd name="connsiteY5" fmla="*/ 176212 h 192882"/>
                    <a:gd name="connsiteX6" fmla="*/ 116681 w 178407"/>
                    <a:gd name="connsiteY6" fmla="*/ 128588 h 192882"/>
                    <a:gd name="connsiteX7" fmla="*/ 140493 w 178407"/>
                    <a:gd name="connsiteY7" fmla="*/ 190500 h 192882"/>
                    <a:gd name="connsiteX8" fmla="*/ 109536 w 178407"/>
                    <a:gd name="connsiteY8" fmla="*/ 166688 h 192882"/>
                    <a:gd name="connsiteX9" fmla="*/ 102393 w 178407"/>
                    <a:gd name="connsiteY9" fmla="*/ 152400 h 192882"/>
                    <a:gd name="connsiteX10" fmla="*/ 104776 w 178407"/>
                    <a:gd name="connsiteY10" fmla="*/ 190500 h 192882"/>
                    <a:gd name="connsiteX11" fmla="*/ 71437 w 178407"/>
                    <a:gd name="connsiteY11" fmla="*/ 159544 h 192882"/>
                    <a:gd name="connsiteX12" fmla="*/ 73819 w 178407"/>
                    <a:gd name="connsiteY12" fmla="*/ 192882 h 192882"/>
                    <a:gd name="connsiteX13" fmla="*/ 0 w 178407"/>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59544 w 169270"/>
                    <a:gd name="connsiteY3" fmla="*/ 128587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69069 w 169270"/>
                    <a:gd name="connsiteY3" fmla="*/ 130969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80975"/>
                    <a:gd name="connsiteY0" fmla="*/ 45244 h 192882"/>
                    <a:gd name="connsiteX1" fmla="*/ 57150 w 180975"/>
                    <a:gd name="connsiteY1" fmla="*/ 0 h 192882"/>
                    <a:gd name="connsiteX2" fmla="*/ 180975 w 180975"/>
                    <a:gd name="connsiteY2" fmla="*/ 111919 h 192882"/>
                    <a:gd name="connsiteX3" fmla="*/ 169069 w 180975"/>
                    <a:gd name="connsiteY3" fmla="*/ 130969 h 192882"/>
                    <a:gd name="connsiteX4" fmla="*/ 126206 w 180975"/>
                    <a:gd name="connsiteY4" fmla="*/ 104775 h 192882"/>
                    <a:gd name="connsiteX5" fmla="*/ 166687 w 180975"/>
                    <a:gd name="connsiteY5" fmla="*/ 173831 h 192882"/>
                    <a:gd name="connsiteX6" fmla="*/ 116681 w 180975"/>
                    <a:gd name="connsiteY6" fmla="*/ 128588 h 192882"/>
                    <a:gd name="connsiteX7" fmla="*/ 140493 w 180975"/>
                    <a:gd name="connsiteY7" fmla="*/ 190500 h 192882"/>
                    <a:gd name="connsiteX8" fmla="*/ 109536 w 180975"/>
                    <a:gd name="connsiteY8" fmla="*/ 166688 h 192882"/>
                    <a:gd name="connsiteX9" fmla="*/ 102393 w 180975"/>
                    <a:gd name="connsiteY9" fmla="*/ 152400 h 192882"/>
                    <a:gd name="connsiteX10" fmla="*/ 104776 w 180975"/>
                    <a:gd name="connsiteY10" fmla="*/ 190500 h 192882"/>
                    <a:gd name="connsiteX11" fmla="*/ 71437 w 180975"/>
                    <a:gd name="connsiteY11" fmla="*/ 159544 h 192882"/>
                    <a:gd name="connsiteX12" fmla="*/ 73819 w 180975"/>
                    <a:gd name="connsiteY12" fmla="*/ 192882 h 192882"/>
                    <a:gd name="connsiteX13" fmla="*/ 0 w 180975"/>
                    <a:gd name="connsiteY13" fmla="*/ 45244 h 192882"/>
                    <a:gd name="connsiteX0" fmla="*/ 0 w 223838"/>
                    <a:gd name="connsiteY0" fmla="*/ 45244 h 192882"/>
                    <a:gd name="connsiteX1" fmla="*/ 57150 w 223838"/>
                    <a:gd name="connsiteY1" fmla="*/ 0 h 192882"/>
                    <a:gd name="connsiteX2" fmla="*/ 223838 w 223838"/>
                    <a:gd name="connsiteY2" fmla="*/ 80963 h 192882"/>
                    <a:gd name="connsiteX3" fmla="*/ 169069 w 223838"/>
                    <a:gd name="connsiteY3" fmla="*/ 130969 h 192882"/>
                    <a:gd name="connsiteX4" fmla="*/ 126206 w 223838"/>
                    <a:gd name="connsiteY4" fmla="*/ 104775 h 192882"/>
                    <a:gd name="connsiteX5" fmla="*/ 166687 w 223838"/>
                    <a:gd name="connsiteY5" fmla="*/ 173831 h 192882"/>
                    <a:gd name="connsiteX6" fmla="*/ 116681 w 223838"/>
                    <a:gd name="connsiteY6" fmla="*/ 128588 h 192882"/>
                    <a:gd name="connsiteX7" fmla="*/ 140493 w 223838"/>
                    <a:gd name="connsiteY7" fmla="*/ 190500 h 192882"/>
                    <a:gd name="connsiteX8" fmla="*/ 109536 w 223838"/>
                    <a:gd name="connsiteY8" fmla="*/ 166688 h 192882"/>
                    <a:gd name="connsiteX9" fmla="*/ 102393 w 223838"/>
                    <a:gd name="connsiteY9" fmla="*/ 152400 h 192882"/>
                    <a:gd name="connsiteX10" fmla="*/ 104776 w 223838"/>
                    <a:gd name="connsiteY10" fmla="*/ 190500 h 192882"/>
                    <a:gd name="connsiteX11" fmla="*/ 71437 w 223838"/>
                    <a:gd name="connsiteY11" fmla="*/ 159544 h 192882"/>
                    <a:gd name="connsiteX12" fmla="*/ 73819 w 223838"/>
                    <a:gd name="connsiteY12" fmla="*/ 192882 h 192882"/>
                    <a:gd name="connsiteX13" fmla="*/ 0 w 223838"/>
                    <a:gd name="connsiteY13" fmla="*/ 45244 h 192882"/>
                    <a:gd name="connsiteX0" fmla="*/ 0 w 224017"/>
                    <a:gd name="connsiteY0" fmla="*/ 45244 h 192882"/>
                    <a:gd name="connsiteX1" fmla="*/ 57150 w 224017"/>
                    <a:gd name="connsiteY1" fmla="*/ 0 h 192882"/>
                    <a:gd name="connsiteX2" fmla="*/ 223838 w 224017"/>
                    <a:gd name="connsiteY2" fmla="*/ 80963 h 192882"/>
                    <a:gd name="connsiteX3" fmla="*/ 169069 w 224017"/>
                    <a:gd name="connsiteY3" fmla="*/ 130969 h 192882"/>
                    <a:gd name="connsiteX4" fmla="*/ 126206 w 224017"/>
                    <a:gd name="connsiteY4" fmla="*/ 104775 h 192882"/>
                    <a:gd name="connsiteX5" fmla="*/ 166687 w 224017"/>
                    <a:gd name="connsiteY5" fmla="*/ 173831 h 192882"/>
                    <a:gd name="connsiteX6" fmla="*/ 116681 w 224017"/>
                    <a:gd name="connsiteY6" fmla="*/ 128588 h 192882"/>
                    <a:gd name="connsiteX7" fmla="*/ 140493 w 224017"/>
                    <a:gd name="connsiteY7" fmla="*/ 190500 h 192882"/>
                    <a:gd name="connsiteX8" fmla="*/ 109536 w 224017"/>
                    <a:gd name="connsiteY8" fmla="*/ 166688 h 192882"/>
                    <a:gd name="connsiteX9" fmla="*/ 102393 w 224017"/>
                    <a:gd name="connsiteY9" fmla="*/ 152400 h 192882"/>
                    <a:gd name="connsiteX10" fmla="*/ 104776 w 224017"/>
                    <a:gd name="connsiteY10" fmla="*/ 190500 h 192882"/>
                    <a:gd name="connsiteX11" fmla="*/ 71437 w 224017"/>
                    <a:gd name="connsiteY11" fmla="*/ 159544 h 192882"/>
                    <a:gd name="connsiteX12" fmla="*/ 73819 w 224017"/>
                    <a:gd name="connsiteY12" fmla="*/ 192882 h 192882"/>
                    <a:gd name="connsiteX13" fmla="*/ 0 w 224017"/>
                    <a:gd name="connsiteY13" fmla="*/ 45244 h 192882"/>
                    <a:gd name="connsiteX0" fmla="*/ 0 w 224086"/>
                    <a:gd name="connsiteY0" fmla="*/ 45244 h 192882"/>
                    <a:gd name="connsiteX1" fmla="*/ 57150 w 224086"/>
                    <a:gd name="connsiteY1" fmla="*/ 0 h 192882"/>
                    <a:gd name="connsiteX2" fmla="*/ 223838 w 224086"/>
                    <a:gd name="connsiteY2" fmla="*/ 80963 h 192882"/>
                    <a:gd name="connsiteX3" fmla="*/ 169069 w 224086"/>
                    <a:gd name="connsiteY3" fmla="*/ 130969 h 192882"/>
                    <a:gd name="connsiteX4" fmla="*/ 126206 w 224086"/>
                    <a:gd name="connsiteY4" fmla="*/ 104775 h 192882"/>
                    <a:gd name="connsiteX5" fmla="*/ 166687 w 224086"/>
                    <a:gd name="connsiteY5" fmla="*/ 173831 h 192882"/>
                    <a:gd name="connsiteX6" fmla="*/ 116681 w 224086"/>
                    <a:gd name="connsiteY6" fmla="*/ 128588 h 192882"/>
                    <a:gd name="connsiteX7" fmla="*/ 140493 w 224086"/>
                    <a:gd name="connsiteY7" fmla="*/ 190500 h 192882"/>
                    <a:gd name="connsiteX8" fmla="*/ 109536 w 224086"/>
                    <a:gd name="connsiteY8" fmla="*/ 166688 h 192882"/>
                    <a:gd name="connsiteX9" fmla="*/ 102393 w 224086"/>
                    <a:gd name="connsiteY9" fmla="*/ 152400 h 192882"/>
                    <a:gd name="connsiteX10" fmla="*/ 104776 w 224086"/>
                    <a:gd name="connsiteY10" fmla="*/ 190500 h 192882"/>
                    <a:gd name="connsiteX11" fmla="*/ 71437 w 224086"/>
                    <a:gd name="connsiteY11" fmla="*/ 159544 h 192882"/>
                    <a:gd name="connsiteX12" fmla="*/ 73819 w 224086"/>
                    <a:gd name="connsiteY12" fmla="*/ 192882 h 192882"/>
                    <a:gd name="connsiteX13" fmla="*/ 0 w 224086"/>
                    <a:gd name="connsiteY13" fmla="*/ 45244 h 192882"/>
                    <a:gd name="connsiteX0" fmla="*/ 0 w 180464"/>
                    <a:gd name="connsiteY0" fmla="*/ 45244 h 192882"/>
                    <a:gd name="connsiteX1" fmla="*/ 57150 w 180464"/>
                    <a:gd name="connsiteY1" fmla="*/ 0 h 192882"/>
                    <a:gd name="connsiteX2" fmla="*/ 157163 w 180464"/>
                    <a:gd name="connsiteY2" fmla="*/ 97632 h 192882"/>
                    <a:gd name="connsiteX3" fmla="*/ 169069 w 180464"/>
                    <a:gd name="connsiteY3" fmla="*/ 130969 h 192882"/>
                    <a:gd name="connsiteX4" fmla="*/ 126206 w 180464"/>
                    <a:gd name="connsiteY4" fmla="*/ 104775 h 192882"/>
                    <a:gd name="connsiteX5" fmla="*/ 166687 w 180464"/>
                    <a:gd name="connsiteY5" fmla="*/ 173831 h 192882"/>
                    <a:gd name="connsiteX6" fmla="*/ 116681 w 180464"/>
                    <a:gd name="connsiteY6" fmla="*/ 128588 h 192882"/>
                    <a:gd name="connsiteX7" fmla="*/ 140493 w 180464"/>
                    <a:gd name="connsiteY7" fmla="*/ 190500 h 192882"/>
                    <a:gd name="connsiteX8" fmla="*/ 109536 w 180464"/>
                    <a:gd name="connsiteY8" fmla="*/ 166688 h 192882"/>
                    <a:gd name="connsiteX9" fmla="*/ 102393 w 180464"/>
                    <a:gd name="connsiteY9" fmla="*/ 152400 h 192882"/>
                    <a:gd name="connsiteX10" fmla="*/ 104776 w 180464"/>
                    <a:gd name="connsiteY10" fmla="*/ 190500 h 192882"/>
                    <a:gd name="connsiteX11" fmla="*/ 71437 w 180464"/>
                    <a:gd name="connsiteY11" fmla="*/ 159544 h 192882"/>
                    <a:gd name="connsiteX12" fmla="*/ 73819 w 180464"/>
                    <a:gd name="connsiteY12" fmla="*/ 192882 h 192882"/>
                    <a:gd name="connsiteX13" fmla="*/ 0 w 180464"/>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91100"/>
                    <a:gd name="connsiteY0" fmla="*/ 45244 h 192882"/>
                    <a:gd name="connsiteX1" fmla="*/ 57150 w 191100"/>
                    <a:gd name="connsiteY1" fmla="*/ 0 h 192882"/>
                    <a:gd name="connsiteX2" fmla="*/ 173832 w 191100"/>
                    <a:gd name="connsiteY2" fmla="*/ 102394 h 192882"/>
                    <a:gd name="connsiteX3" fmla="*/ 169069 w 191100"/>
                    <a:gd name="connsiteY3" fmla="*/ 130969 h 192882"/>
                    <a:gd name="connsiteX4" fmla="*/ 126206 w 191100"/>
                    <a:gd name="connsiteY4" fmla="*/ 104775 h 192882"/>
                    <a:gd name="connsiteX5" fmla="*/ 166687 w 191100"/>
                    <a:gd name="connsiteY5" fmla="*/ 173831 h 192882"/>
                    <a:gd name="connsiteX6" fmla="*/ 116681 w 191100"/>
                    <a:gd name="connsiteY6" fmla="*/ 128588 h 192882"/>
                    <a:gd name="connsiteX7" fmla="*/ 140493 w 191100"/>
                    <a:gd name="connsiteY7" fmla="*/ 190500 h 192882"/>
                    <a:gd name="connsiteX8" fmla="*/ 109536 w 191100"/>
                    <a:gd name="connsiteY8" fmla="*/ 166688 h 192882"/>
                    <a:gd name="connsiteX9" fmla="*/ 102393 w 191100"/>
                    <a:gd name="connsiteY9" fmla="*/ 152400 h 192882"/>
                    <a:gd name="connsiteX10" fmla="*/ 104776 w 191100"/>
                    <a:gd name="connsiteY10" fmla="*/ 190500 h 192882"/>
                    <a:gd name="connsiteX11" fmla="*/ 71437 w 191100"/>
                    <a:gd name="connsiteY11" fmla="*/ 159544 h 192882"/>
                    <a:gd name="connsiteX12" fmla="*/ 73819 w 191100"/>
                    <a:gd name="connsiteY12" fmla="*/ 192882 h 192882"/>
                    <a:gd name="connsiteX13" fmla="*/ 0 w 191100"/>
                    <a:gd name="connsiteY13" fmla="*/ 45244 h 192882"/>
                    <a:gd name="connsiteX0" fmla="*/ 0 w 182904"/>
                    <a:gd name="connsiteY0" fmla="*/ 45244 h 192882"/>
                    <a:gd name="connsiteX1" fmla="*/ 57150 w 182904"/>
                    <a:gd name="connsiteY1" fmla="*/ 0 h 192882"/>
                    <a:gd name="connsiteX2" fmla="*/ 173832 w 182904"/>
                    <a:gd name="connsiteY2" fmla="*/ 102394 h 192882"/>
                    <a:gd name="connsiteX3" fmla="*/ 169069 w 182904"/>
                    <a:gd name="connsiteY3" fmla="*/ 130969 h 192882"/>
                    <a:gd name="connsiteX4" fmla="*/ 126206 w 182904"/>
                    <a:gd name="connsiteY4" fmla="*/ 104775 h 192882"/>
                    <a:gd name="connsiteX5" fmla="*/ 166687 w 182904"/>
                    <a:gd name="connsiteY5" fmla="*/ 173831 h 192882"/>
                    <a:gd name="connsiteX6" fmla="*/ 116681 w 182904"/>
                    <a:gd name="connsiteY6" fmla="*/ 128588 h 192882"/>
                    <a:gd name="connsiteX7" fmla="*/ 140493 w 182904"/>
                    <a:gd name="connsiteY7" fmla="*/ 190500 h 192882"/>
                    <a:gd name="connsiteX8" fmla="*/ 109536 w 182904"/>
                    <a:gd name="connsiteY8" fmla="*/ 166688 h 192882"/>
                    <a:gd name="connsiteX9" fmla="*/ 102393 w 182904"/>
                    <a:gd name="connsiteY9" fmla="*/ 152400 h 192882"/>
                    <a:gd name="connsiteX10" fmla="*/ 104776 w 182904"/>
                    <a:gd name="connsiteY10" fmla="*/ 190500 h 192882"/>
                    <a:gd name="connsiteX11" fmla="*/ 71437 w 182904"/>
                    <a:gd name="connsiteY11" fmla="*/ 159544 h 192882"/>
                    <a:gd name="connsiteX12" fmla="*/ 73819 w 182904"/>
                    <a:gd name="connsiteY12" fmla="*/ 192882 h 192882"/>
                    <a:gd name="connsiteX13" fmla="*/ 0 w 182904"/>
                    <a:gd name="connsiteY13" fmla="*/ 45244 h 192882"/>
                    <a:gd name="connsiteX0" fmla="*/ 0 w 183453"/>
                    <a:gd name="connsiteY0" fmla="*/ 45244 h 192882"/>
                    <a:gd name="connsiteX1" fmla="*/ 57150 w 183453"/>
                    <a:gd name="connsiteY1" fmla="*/ 0 h 192882"/>
                    <a:gd name="connsiteX2" fmla="*/ 173832 w 183453"/>
                    <a:gd name="connsiteY2" fmla="*/ 102394 h 192882"/>
                    <a:gd name="connsiteX3" fmla="*/ 171450 w 183453"/>
                    <a:gd name="connsiteY3" fmla="*/ 140494 h 192882"/>
                    <a:gd name="connsiteX4" fmla="*/ 126206 w 183453"/>
                    <a:gd name="connsiteY4" fmla="*/ 104775 h 192882"/>
                    <a:gd name="connsiteX5" fmla="*/ 166687 w 183453"/>
                    <a:gd name="connsiteY5" fmla="*/ 173831 h 192882"/>
                    <a:gd name="connsiteX6" fmla="*/ 116681 w 183453"/>
                    <a:gd name="connsiteY6" fmla="*/ 128588 h 192882"/>
                    <a:gd name="connsiteX7" fmla="*/ 140493 w 183453"/>
                    <a:gd name="connsiteY7" fmla="*/ 190500 h 192882"/>
                    <a:gd name="connsiteX8" fmla="*/ 109536 w 183453"/>
                    <a:gd name="connsiteY8" fmla="*/ 166688 h 192882"/>
                    <a:gd name="connsiteX9" fmla="*/ 102393 w 183453"/>
                    <a:gd name="connsiteY9" fmla="*/ 152400 h 192882"/>
                    <a:gd name="connsiteX10" fmla="*/ 104776 w 183453"/>
                    <a:gd name="connsiteY10" fmla="*/ 190500 h 192882"/>
                    <a:gd name="connsiteX11" fmla="*/ 71437 w 183453"/>
                    <a:gd name="connsiteY11" fmla="*/ 159544 h 192882"/>
                    <a:gd name="connsiteX12" fmla="*/ 73819 w 183453"/>
                    <a:gd name="connsiteY12" fmla="*/ 192882 h 192882"/>
                    <a:gd name="connsiteX13" fmla="*/ 0 w 183453"/>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0493 w 185797"/>
                    <a:gd name="connsiteY7" fmla="*/ 190500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7637 w 185797"/>
                    <a:gd name="connsiteY7" fmla="*/ 180975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2874 w 185797"/>
                    <a:gd name="connsiteY7" fmla="*/ 185738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5797" h="192882">
                      <a:moveTo>
                        <a:pt x="0" y="45244"/>
                      </a:moveTo>
                      <a:lnTo>
                        <a:pt x="57150" y="0"/>
                      </a:lnTo>
                      <a:cubicBezTo>
                        <a:pt x="96044" y="34131"/>
                        <a:pt x="132557" y="73026"/>
                        <a:pt x="173832" y="102394"/>
                      </a:cubicBezTo>
                      <a:cubicBezTo>
                        <a:pt x="196057" y="138113"/>
                        <a:pt x="182562" y="128587"/>
                        <a:pt x="171450" y="140494"/>
                      </a:cubicBezTo>
                      <a:lnTo>
                        <a:pt x="126206" y="104775"/>
                      </a:lnTo>
                      <a:cubicBezTo>
                        <a:pt x="136525" y="126206"/>
                        <a:pt x="180246" y="160055"/>
                        <a:pt x="166687" y="173831"/>
                      </a:cubicBezTo>
                      <a:cubicBezTo>
                        <a:pt x="150994" y="189775"/>
                        <a:pt x="130572" y="129779"/>
                        <a:pt x="116681" y="128588"/>
                      </a:cubicBezTo>
                      <a:cubicBezTo>
                        <a:pt x="102790" y="127397"/>
                        <a:pt x="148828" y="177007"/>
                        <a:pt x="142874" y="185738"/>
                      </a:cubicBezTo>
                      <a:cubicBezTo>
                        <a:pt x="139234" y="191076"/>
                        <a:pt x="116283" y="172244"/>
                        <a:pt x="109536" y="166688"/>
                      </a:cubicBezTo>
                      <a:cubicBezTo>
                        <a:pt x="102789" y="161132"/>
                        <a:pt x="104774" y="157163"/>
                        <a:pt x="102393" y="152400"/>
                      </a:cubicBezTo>
                      <a:cubicBezTo>
                        <a:pt x="103187" y="165100"/>
                        <a:pt x="115889" y="182562"/>
                        <a:pt x="104776" y="190500"/>
                      </a:cubicBezTo>
                      <a:cubicBezTo>
                        <a:pt x="99617" y="191691"/>
                        <a:pt x="77787" y="159147"/>
                        <a:pt x="71437" y="159544"/>
                      </a:cubicBezTo>
                      <a:cubicBezTo>
                        <a:pt x="72231" y="170657"/>
                        <a:pt x="87313" y="177007"/>
                        <a:pt x="73819" y="192882"/>
                      </a:cubicBezTo>
                      <a:cubicBezTo>
                        <a:pt x="21432" y="153194"/>
                        <a:pt x="23812" y="92075"/>
                        <a:pt x="0" y="45244"/>
                      </a:cubicBezTo>
                      <a:close/>
                    </a:path>
                  </a:pathLst>
                </a:custGeom>
                <a:noFill/>
                <a:ln w="12700" cap="flat" cmpd="sng" algn="ctr">
                  <a:noFill/>
                  <a:prstDash val="solid"/>
                  <a:miter lim="800000"/>
                </a:ln>
                <a:effectLst/>
              </p:spPr>
              <p:txBody>
                <a:bodyPr rtlCol="0" anchor="ctr"/>
                <a:lstStyle/>
                <a:p>
                  <a:pPr algn="ctr" defTabSz="457200">
                    <a:defRPr/>
                  </a:pPr>
                  <a:endParaRPr lang="en-US" sz="1530" kern="0" dirty="0">
                    <a:solidFill>
                      <a:prstClr val="white"/>
                    </a:solidFill>
                    <a:latin typeface="Calibri" panose="020F0502020204030204"/>
                  </a:endParaRPr>
                </a:p>
              </p:txBody>
            </p:sp>
            <p:sp>
              <p:nvSpPr>
                <p:cNvPr id="1002" name="Freeform: Shape 101">
                  <a:extLst>
                    <a:ext uri="{FF2B5EF4-FFF2-40B4-BE49-F238E27FC236}">
                      <a16:creationId xmlns:a16="http://schemas.microsoft.com/office/drawing/2014/main" id="{FFB52638-4B6B-1099-0617-3DE9CA9FBE7F}"/>
                    </a:ext>
                  </a:extLst>
                </p:cNvPr>
                <p:cNvSpPr/>
                <p:nvPr/>
              </p:nvSpPr>
              <p:spPr>
                <a:xfrm rot="1277218">
                  <a:off x="2419968" y="3856207"/>
                  <a:ext cx="340425" cy="761368"/>
                </a:xfrm>
                <a:custGeom>
                  <a:avLst/>
                  <a:gdLst>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170940 w 170940"/>
                    <a:gd name="connsiteY0" fmla="*/ 0 h 514350"/>
                    <a:gd name="connsiteX1" fmla="*/ 0 w 170940"/>
                    <a:gd name="connsiteY1" fmla="*/ 475832 h 514350"/>
                    <a:gd name="connsiteX2" fmla="*/ 132840 w 170940"/>
                    <a:gd name="connsiteY2" fmla="*/ 514350 h 514350"/>
                    <a:gd name="connsiteX3" fmla="*/ 170940 w 170940"/>
                    <a:gd name="connsiteY3" fmla="*/ 0 h 514350"/>
                    <a:gd name="connsiteX0" fmla="*/ 170940 w 170940"/>
                    <a:gd name="connsiteY0" fmla="*/ 0 h 488858"/>
                    <a:gd name="connsiteX1" fmla="*/ 0 w 170940"/>
                    <a:gd name="connsiteY1" fmla="*/ 475832 h 488858"/>
                    <a:gd name="connsiteX2" fmla="*/ 106543 w 170940"/>
                    <a:gd name="connsiteY2" fmla="*/ 488858 h 488858"/>
                    <a:gd name="connsiteX3" fmla="*/ 170940 w 170940"/>
                    <a:gd name="connsiteY3" fmla="*/ 0 h 488858"/>
                  </a:gdLst>
                  <a:ahLst/>
                  <a:cxnLst>
                    <a:cxn ang="0">
                      <a:pos x="connsiteX0" y="connsiteY0"/>
                    </a:cxn>
                    <a:cxn ang="0">
                      <a:pos x="connsiteX1" y="connsiteY1"/>
                    </a:cxn>
                    <a:cxn ang="0">
                      <a:pos x="connsiteX2" y="connsiteY2"/>
                    </a:cxn>
                    <a:cxn ang="0">
                      <a:pos x="connsiteX3" y="connsiteY3"/>
                    </a:cxn>
                  </a:cxnLst>
                  <a:rect l="l" t="t" r="r" b="b"/>
                  <a:pathLst>
                    <a:path w="170940" h="488858">
                      <a:moveTo>
                        <a:pt x="170940" y="0"/>
                      </a:moveTo>
                      <a:cubicBezTo>
                        <a:pt x="48703" y="142875"/>
                        <a:pt x="50800" y="309144"/>
                        <a:pt x="0" y="475832"/>
                      </a:cubicBezTo>
                      <a:cubicBezTo>
                        <a:pt x="57150" y="461544"/>
                        <a:pt x="49393" y="465046"/>
                        <a:pt x="106543" y="488858"/>
                      </a:cubicBezTo>
                      <a:lnTo>
                        <a:pt x="170940" y="0"/>
                      </a:lnTo>
                      <a:close/>
                    </a:path>
                  </a:pathLst>
                </a:custGeom>
                <a:no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grpSp>
          <p:sp>
            <p:nvSpPr>
              <p:cNvPr id="990" name="Freeform: Shape 14338">
                <a:extLst>
                  <a:ext uri="{FF2B5EF4-FFF2-40B4-BE49-F238E27FC236}">
                    <a16:creationId xmlns:a16="http://schemas.microsoft.com/office/drawing/2014/main" id="{91E18AB6-E170-E19F-AA66-93A3B04A68ED}"/>
                  </a:ext>
                </a:extLst>
              </p:cNvPr>
              <p:cNvSpPr/>
              <p:nvPr/>
            </p:nvSpPr>
            <p:spPr>
              <a:xfrm>
                <a:off x="5651595" y="3294181"/>
                <a:ext cx="239769" cy="1335902"/>
              </a:xfrm>
              <a:custGeom>
                <a:avLst/>
                <a:gdLst>
                  <a:gd name="connsiteX0" fmla="*/ 47625 w 180975"/>
                  <a:gd name="connsiteY0" fmla="*/ 42862 h 523875"/>
                  <a:gd name="connsiteX1" fmla="*/ 0 w 180975"/>
                  <a:gd name="connsiteY1" fmla="*/ 461962 h 523875"/>
                  <a:gd name="connsiteX2" fmla="*/ 95250 w 180975"/>
                  <a:gd name="connsiteY2" fmla="*/ 523875 h 523875"/>
                  <a:gd name="connsiteX3" fmla="*/ 180975 w 180975"/>
                  <a:gd name="connsiteY3" fmla="*/ 452437 h 523875"/>
                  <a:gd name="connsiteX4" fmla="*/ 128588 w 180975"/>
                  <a:gd name="connsiteY4" fmla="*/ 57150 h 523875"/>
                  <a:gd name="connsiteX5" fmla="*/ 90488 w 180975"/>
                  <a:gd name="connsiteY5" fmla="*/ 0 h 523875"/>
                  <a:gd name="connsiteX6" fmla="*/ 47625 w 180975"/>
                  <a:gd name="connsiteY6" fmla="*/ 42862 h 52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975" h="523875">
                    <a:moveTo>
                      <a:pt x="47625" y="42862"/>
                    </a:moveTo>
                    <a:lnTo>
                      <a:pt x="0" y="461962"/>
                    </a:lnTo>
                    <a:lnTo>
                      <a:pt x="95250" y="523875"/>
                    </a:lnTo>
                    <a:lnTo>
                      <a:pt x="180975" y="452437"/>
                    </a:lnTo>
                    <a:lnTo>
                      <a:pt x="128588" y="57150"/>
                    </a:lnTo>
                    <a:lnTo>
                      <a:pt x="90488" y="0"/>
                    </a:lnTo>
                    <a:lnTo>
                      <a:pt x="47625" y="42862"/>
                    </a:lnTo>
                    <a:close/>
                  </a:path>
                </a:pathLst>
              </a:custGeom>
              <a:solidFill>
                <a:srgbClr val="249DD9"/>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991" name="Freeform: Shape 14335">
                <a:extLst>
                  <a:ext uri="{FF2B5EF4-FFF2-40B4-BE49-F238E27FC236}">
                    <a16:creationId xmlns:a16="http://schemas.microsoft.com/office/drawing/2014/main" id="{66FA1435-6809-76BB-EFDB-A0BDD86B4015}"/>
                  </a:ext>
                </a:extLst>
              </p:cNvPr>
              <p:cNvSpPr/>
              <p:nvPr/>
            </p:nvSpPr>
            <p:spPr>
              <a:xfrm>
                <a:off x="5478055" y="3248467"/>
                <a:ext cx="567610" cy="338465"/>
              </a:xfrm>
              <a:custGeom>
                <a:avLst/>
                <a:gdLst>
                  <a:gd name="connsiteX0" fmla="*/ 0 w 464344"/>
                  <a:gd name="connsiteY0" fmla="*/ 42862 h 100012"/>
                  <a:gd name="connsiteX1" fmla="*/ 180975 w 464344"/>
                  <a:gd name="connsiteY1" fmla="*/ 95250 h 100012"/>
                  <a:gd name="connsiteX2" fmla="*/ 204787 w 464344"/>
                  <a:gd name="connsiteY2" fmla="*/ 71437 h 100012"/>
                  <a:gd name="connsiteX3" fmla="*/ 309562 w 464344"/>
                  <a:gd name="connsiteY3" fmla="*/ 100012 h 100012"/>
                  <a:gd name="connsiteX4" fmla="*/ 464344 w 464344"/>
                  <a:gd name="connsiteY4" fmla="*/ 19050 h 100012"/>
                  <a:gd name="connsiteX5" fmla="*/ 254794 w 464344"/>
                  <a:gd name="connsiteY5" fmla="*/ 0 h 100012"/>
                  <a:gd name="connsiteX6" fmla="*/ 0 w 464344"/>
                  <a:gd name="connsiteY6" fmla="*/ 42862 h 100012"/>
                  <a:gd name="connsiteX0" fmla="*/ 0 w 482017"/>
                  <a:gd name="connsiteY0" fmla="*/ 26137 h 100012"/>
                  <a:gd name="connsiteX1" fmla="*/ 198648 w 482017"/>
                  <a:gd name="connsiteY1" fmla="*/ 95250 h 100012"/>
                  <a:gd name="connsiteX2" fmla="*/ 222460 w 482017"/>
                  <a:gd name="connsiteY2" fmla="*/ 71437 h 100012"/>
                  <a:gd name="connsiteX3" fmla="*/ 327235 w 482017"/>
                  <a:gd name="connsiteY3" fmla="*/ 100012 h 100012"/>
                  <a:gd name="connsiteX4" fmla="*/ 482017 w 482017"/>
                  <a:gd name="connsiteY4" fmla="*/ 19050 h 100012"/>
                  <a:gd name="connsiteX5" fmla="*/ 272467 w 482017"/>
                  <a:gd name="connsiteY5" fmla="*/ 0 h 100012"/>
                  <a:gd name="connsiteX6" fmla="*/ 0 w 482017"/>
                  <a:gd name="connsiteY6" fmla="*/ 26137 h 100012"/>
                  <a:gd name="connsiteX0" fmla="*/ 0 w 482017"/>
                  <a:gd name="connsiteY0" fmla="*/ 26137 h 100012"/>
                  <a:gd name="connsiteX1" fmla="*/ 151519 w 482017"/>
                  <a:gd name="connsiteY1" fmla="*/ 96644 h 100012"/>
                  <a:gd name="connsiteX2" fmla="*/ 222460 w 482017"/>
                  <a:gd name="connsiteY2" fmla="*/ 71437 h 100012"/>
                  <a:gd name="connsiteX3" fmla="*/ 327235 w 482017"/>
                  <a:gd name="connsiteY3" fmla="*/ 100012 h 100012"/>
                  <a:gd name="connsiteX4" fmla="*/ 482017 w 482017"/>
                  <a:gd name="connsiteY4" fmla="*/ 19050 h 100012"/>
                  <a:gd name="connsiteX5" fmla="*/ 272467 w 482017"/>
                  <a:gd name="connsiteY5" fmla="*/ 0 h 100012"/>
                  <a:gd name="connsiteX6" fmla="*/ 0 w 482017"/>
                  <a:gd name="connsiteY6" fmla="*/ 26137 h 100012"/>
                  <a:gd name="connsiteX0" fmla="*/ 0 w 482017"/>
                  <a:gd name="connsiteY0" fmla="*/ 26137 h 96644"/>
                  <a:gd name="connsiteX1" fmla="*/ 151519 w 482017"/>
                  <a:gd name="connsiteY1" fmla="*/ 96644 h 96644"/>
                  <a:gd name="connsiteX2" fmla="*/ 222460 w 482017"/>
                  <a:gd name="connsiteY2" fmla="*/ 71437 h 96644"/>
                  <a:gd name="connsiteX3" fmla="*/ 336071 w 482017"/>
                  <a:gd name="connsiteY3" fmla="*/ 93043 h 96644"/>
                  <a:gd name="connsiteX4" fmla="*/ 482017 w 482017"/>
                  <a:gd name="connsiteY4" fmla="*/ 19050 h 96644"/>
                  <a:gd name="connsiteX5" fmla="*/ 272467 w 482017"/>
                  <a:gd name="connsiteY5" fmla="*/ 0 h 96644"/>
                  <a:gd name="connsiteX6" fmla="*/ 0 w 482017"/>
                  <a:gd name="connsiteY6" fmla="*/ 26137 h 96644"/>
                  <a:gd name="connsiteX0" fmla="*/ 0 w 473180"/>
                  <a:gd name="connsiteY0" fmla="*/ 26137 h 96644"/>
                  <a:gd name="connsiteX1" fmla="*/ 151519 w 473180"/>
                  <a:gd name="connsiteY1" fmla="*/ 96644 h 96644"/>
                  <a:gd name="connsiteX2" fmla="*/ 222460 w 473180"/>
                  <a:gd name="connsiteY2" fmla="*/ 71437 h 96644"/>
                  <a:gd name="connsiteX3" fmla="*/ 336071 w 473180"/>
                  <a:gd name="connsiteY3" fmla="*/ 93043 h 96644"/>
                  <a:gd name="connsiteX4" fmla="*/ 473180 w 473180"/>
                  <a:gd name="connsiteY4" fmla="*/ 19050 h 96644"/>
                  <a:gd name="connsiteX5" fmla="*/ 272467 w 473180"/>
                  <a:gd name="connsiteY5" fmla="*/ 0 h 96644"/>
                  <a:gd name="connsiteX6" fmla="*/ 0 w 473180"/>
                  <a:gd name="connsiteY6" fmla="*/ 26137 h 96644"/>
                  <a:gd name="connsiteX0" fmla="*/ 0 w 473180"/>
                  <a:gd name="connsiteY0" fmla="*/ 26137 h 96644"/>
                  <a:gd name="connsiteX1" fmla="*/ 151519 w 473180"/>
                  <a:gd name="connsiteY1" fmla="*/ 96644 h 96644"/>
                  <a:gd name="connsiteX2" fmla="*/ 243079 w 473180"/>
                  <a:gd name="connsiteY2" fmla="*/ 70044 h 96644"/>
                  <a:gd name="connsiteX3" fmla="*/ 336071 w 473180"/>
                  <a:gd name="connsiteY3" fmla="*/ 93043 h 96644"/>
                  <a:gd name="connsiteX4" fmla="*/ 473180 w 473180"/>
                  <a:gd name="connsiteY4" fmla="*/ 19050 h 96644"/>
                  <a:gd name="connsiteX5" fmla="*/ 272467 w 473180"/>
                  <a:gd name="connsiteY5" fmla="*/ 0 h 96644"/>
                  <a:gd name="connsiteX6" fmla="*/ 0 w 473180"/>
                  <a:gd name="connsiteY6" fmla="*/ 26137 h 96644"/>
                  <a:gd name="connsiteX0" fmla="*/ 0 w 422124"/>
                  <a:gd name="connsiteY0" fmla="*/ 18704 h 96644"/>
                  <a:gd name="connsiteX1" fmla="*/ 100463 w 422124"/>
                  <a:gd name="connsiteY1" fmla="*/ 96644 h 96644"/>
                  <a:gd name="connsiteX2" fmla="*/ 192023 w 422124"/>
                  <a:gd name="connsiteY2" fmla="*/ 70044 h 96644"/>
                  <a:gd name="connsiteX3" fmla="*/ 285015 w 422124"/>
                  <a:gd name="connsiteY3" fmla="*/ 93043 h 96644"/>
                  <a:gd name="connsiteX4" fmla="*/ 422124 w 422124"/>
                  <a:gd name="connsiteY4" fmla="*/ 19050 h 96644"/>
                  <a:gd name="connsiteX5" fmla="*/ 221411 w 422124"/>
                  <a:gd name="connsiteY5" fmla="*/ 0 h 96644"/>
                  <a:gd name="connsiteX6" fmla="*/ 0 w 422124"/>
                  <a:gd name="connsiteY6" fmla="*/ 18704 h 96644"/>
                  <a:gd name="connsiteX0" fmla="*/ 0 w 374996"/>
                  <a:gd name="connsiteY0" fmla="*/ 18704 h 96644"/>
                  <a:gd name="connsiteX1" fmla="*/ 100463 w 374996"/>
                  <a:gd name="connsiteY1" fmla="*/ 96644 h 96644"/>
                  <a:gd name="connsiteX2" fmla="*/ 192023 w 374996"/>
                  <a:gd name="connsiteY2" fmla="*/ 70044 h 96644"/>
                  <a:gd name="connsiteX3" fmla="*/ 285015 w 374996"/>
                  <a:gd name="connsiteY3" fmla="*/ 93043 h 96644"/>
                  <a:gd name="connsiteX4" fmla="*/ 374996 w 374996"/>
                  <a:gd name="connsiteY4" fmla="*/ 13475 h 96644"/>
                  <a:gd name="connsiteX5" fmla="*/ 221411 w 374996"/>
                  <a:gd name="connsiteY5" fmla="*/ 0 h 96644"/>
                  <a:gd name="connsiteX6" fmla="*/ 0 w 374996"/>
                  <a:gd name="connsiteY6" fmla="*/ 18704 h 96644"/>
                  <a:gd name="connsiteX0" fmla="*/ 0 w 374996"/>
                  <a:gd name="connsiteY0" fmla="*/ 18704 h 96644"/>
                  <a:gd name="connsiteX1" fmla="*/ 100463 w 374996"/>
                  <a:gd name="connsiteY1" fmla="*/ 96644 h 96644"/>
                  <a:gd name="connsiteX2" fmla="*/ 195950 w 374996"/>
                  <a:gd name="connsiteY2" fmla="*/ 40310 h 96644"/>
                  <a:gd name="connsiteX3" fmla="*/ 285015 w 374996"/>
                  <a:gd name="connsiteY3" fmla="*/ 93043 h 96644"/>
                  <a:gd name="connsiteX4" fmla="*/ 374996 w 374996"/>
                  <a:gd name="connsiteY4" fmla="*/ 13475 h 96644"/>
                  <a:gd name="connsiteX5" fmla="*/ 221411 w 374996"/>
                  <a:gd name="connsiteY5" fmla="*/ 0 h 96644"/>
                  <a:gd name="connsiteX6" fmla="*/ 0 w 374996"/>
                  <a:gd name="connsiteY6" fmla="*/ 18704 h 96644"/>
                  <a:gd name="connsiteX0" fmla="*/ 0 w 374996"/>
                  <a:gd name="connsiteY0" fmla="*/ 18704 h 93043"/>
                  <a:gd name="connsiteX1" fmla="*/ 96536 w 374996"/>
                  <a:gd name="connsiteY1" fmla="*/ 72485 h 93043"/>
                  <a:gd name="connsiteX2" fmla="*/ 195950 w 374996"/>
                  <a:gd name="connsiteY2" fmla="*/ 40310 h 93043"/>
                  <a:gd name="connsiteX3" fmla="*/ 285015 w 374996"/>
                  <a:gd name="connsiteY3" fmla="*/ 93043 h 93043"/>
                  <a:gd name="connsiteX4" fmla="*/ 374996 w 374996"/>
                  <a:gd name="connsiteY4" fmla="*/ 13475 h 93043"/>
                  <a:gd name="connsiteX5" fmla="*/ 221411 w 374996"/>
                  <a:gd name="connsiteY5" fmla="*/ 0 h 93043"/>
                  <a:gd name="connsiteX6" fmla="*/ 0 w 374996"/>
                  <a:gd name="connsiteY6" fmla="*/ 18704 h 93043"/>
                  <a:gd name="connsiteX0" fmla="*/ 0 w 374996"/>
                  <a:gd name="connsiteY0" fmla="*/ 18704 h 76318"/>
                  <a:gd name="connsiteX1" fmla="*/ 96536 w 374996"/>
                  <a:gd name="connsiteY1" fmla="*/ 72485 h 76318"/>
                  <a:gd name="connsiteX2" fmla="*/ 195950 w 374996"/>
                  <a:gd name="connsiteY2" fmla="*/ 40310 h 76318"/>
                  <a:gd name="connsiteX3" fmla="*/ 300724 w 374996"/>
                  <a:gd name="connsiteY3" fmla="*/ 76318 h 76318"/>
                  <a:gd name="connsiteX4" fmla="*/ 374996 w 374996"/>
                  <a:gd name="connsiteY4" fmla="*/ 13475 h 76318"/>
                  <a:gd name="connsiteX5" fmla="*/ 221411 w 374996"/>
                  <a:gd name="connsiteY5" fmla="*/ 0 h 76318"/>
                  <a:gd name="connsiteX6" fmla="*/ 0 w 374996"/>
                  <a:gd name="connsiteY6" fmla="*/ 18704 h 76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4996" h="76318">
                    <a:moveTo>
                      <a:pt x="0" y="18704"/>
                    </a:moveTo>
                    <a:lnTo>
                      <a:pt x="96536" y="72485"/>
                    </a:lnTo>
                    <a:lnTo>
                      <a:pt x="195950" y="40310"/>
                    </a:lnTo>
                    <a:lnTo>
                      <a:pt x="300724" y="76318"/>
                    </a:lnTo>
                    <a:lnTo>
                      <a:pt x="374996" y="13475"/>
                    </a:lnTo>
                    <a:lnTo>
                      <a:pt x="221411" y="0"/>
                    </a:lnTo>
                    <a:lnTo>
                      <a:pt x="0" y="18704"/>
                    </a:lnTo>
                    <a:close/>
                  </a:path>
                </a:pathLst>
              </a:custGeom>
              <a:solidFill>
                <a:srgbClr val="EFF0FF"/>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grpSp>
            <p:nvGrpSpPr>
              <p:cNvPr id="992" name="Group 991">
                <a:extLst>
                  <a:ext uri="{FF2B5EF4-FFF2-40B4-BE49-F238E27FC236}">
                    <a16:creationId xmlns:a16="http://schemas.microsoft.com/office/drawing/2014/main" id="{03CAF7B3-D9E6-7EA4-2988-F63AD9D84D48}"/>
                  </a:ext>
                </a:extLst>
              </p:cNvPr>
              <p:cNvGrpSpPr/>
              <p:nvPr/>
            </p:nvGrpSpPr>
            <p:grpSpPr>
              <a:xfrm>
                <a:off x="4987454" y="1270812"/>
                <a:ext cx="1482928" cy="1936560"/>
                <a:chOff x="7678445" y="1964827"/>
                <a:chExt cx="1908309" cy="2774552"/>
              </a:xfrm>
              <a:scene3d>
                <a:camera prst="perspectiveFront"/>
                <a:lightRig rig="threePt" dir="t"/>
              </a:scene3d>
            </p:grpSpPr>
            <p:sp>
              <p:nvSpPr>
                <p:cNvPr id="993" name="Oval 12">
                  <a:extLst>
                    <a:ext uri="{FF2B5EF4-FFF2-40B4-BE49-F238E27FC236}">
                      <a16:creationId xmlns:a16="http://schemas.microsoft.com/office/drawing/2014/main" id="{95716B6A-9626-7C44-4A15-AA01E62305C1}"/>
                    </a:ext>
                  </a:extLst>
                </p:cNvPr>
                <p:cNvSpPr/>
                <p:nvPr/>
              </p:nvSpPr>
              <p:spPr>
                <a:xfrm>
                  <a:off x="7770881" y="2217414"/>
                  <a:ext cx="1712132" cy="2507849"/>
                </a:xfrm>
                <a:custGeom>
                  <a:avLst/>
                  <a:gdLst>
                    <a:gd name="connsiteX0" fmla="*/ 0 w 1201088"/>
                    <a:gd name="connsiteY0" fmla="*/ 575394 h 1150788"/>
                    <a:gd name="connsiteX1" fmla="*/ 600544 w 1201088"/>
                    <a:gd name="connsiteY1" fmla="*/ 0 h 1150788"/>
                    <a:gd name="connsiteX2" fmla="*/ 1201088 w 1201088"/>
                    <a:gd name="connsiteY2" fmla="*/ 575394 h 1150788"/>
                    <a:gd name="connsiteX3" fmla="*/ 600544 w 1201088"/>
                    <a:gd name="connsiteY3" fmla="*/ 1150788 h 1150788"/>
                    <a:gd name="connsiteX4" fmla="*/ 0 w 1201088"/>
                    <a:gd name="connsiteY4" fmla="*/ 575394 h 1150788"/>
                    <a:gd name="connsiteX0" fmla="*/ 0 w 1201088"/>
                    <a:gd name="connsiteY0" fmla="*/ 575394 h 1150788"/>
                    <a:gd name="connsiteX1" fmla="*/ 600544 w 1201088"/>
                    <a:gd name="connsiteY1" fmla="*/ 0 h 1150788"/>
                    <a:gd name="connsiteX2" fmla="*/ 1201088 w 1201088"/>
                    <a:gd name="connsiteY2" fmla="*/ 575394 h 1150788"/>
                    <a:gd name="connsiteX3" fmla="*/ 600544 w 1201088"/>
                    <a:gd name="connsiteY3" fmla="*/ 1150788 h 1150788"/>
                    <a:gd name="connsiteX4" fmla="*/ 0 w 1201088"/>
                    <a:gd name="connsiteY4" fmla="*/ 575394 h 1150788"/>
                    <a:gd name="connsiteX0" fmla="*/ 0 w 1201088"/>
                    <a:gd name="connsiteY0" fmla="*/ 575394 h 1150788"/>
                    <a:gd name="connsiteX1" fmla="*/ 600544 w 1201088"/>
                    <a:gd name="connsiteY1" fmla="*/ 0 h 1150788"/>
                    <a:gd name="connsiteX2" fmla="*/ 1201088 w 1201088"/>
                    <a:gd name="connsiteY2" fmla="*/ 575394 h 1150788"/>
                    <a:gd name="connsiteX3" fmla="*/ 600544 w 1201088"/>
                    <a:gd name="connsiteY3" fmla="*/ 1150788 h 1150788"/>
                    <a:gd name="connsiteX4" fmla="*/ 0 w 1201088"/>
                    <a:gd name="connsiteY4" fmla="*/ 575394 h 1150788"/>
                    <a:gd name="connsiteX0" fmla="*/ 0 w 1201088"/>
                    <a:gd name="connsiteY0" fmla="*/ 575394 h 1150788"/>
                    <a:gd name="connsiteX1" fmla="*/ 600544 w 1201088"/>
                    <a:gd name="connsiteY1" fmla="*/ 0 h 1150788"/>
                    <a:gd name="connsiteX2" fmla="*/ 1201088 w 1201088"/>
                    <a:gd name="connsiteY2" fmla="*/ 575394 h 1150788"/>
                    <a:gd name="connsiteX3" fmla="*/ 600544 w 1201088"/>
                    <a:gd name="connsiteY3" fmla="*/ 1150788 h 1150788"/>
                    <a:gd name="connsiteX4" fmla="*/ 0 w 1201088"/>
                    <a:gd name="connsiteY4" fmla="*/ 575394 h 1150788"/>
                    <a:gd name="connsiteX0" fmla="*/ 24311 w 1225399"/>
                    <a:gd name="connsiteY0" fmla="*/ 575394 h 1150788"/>
                    <a:gd name="connsiteX1" fmla="*/ 624855 w 1225399"/>
                    <a:gd name="connsiteY1" fmla="*/ 0 h 1150788"/>
                    <a:gd name="connsiteX2" fmla="*/ 1225399 w 1225399"/>
                    <a:gd name="connsiteY2" fmla="*/ 575394 h 1150788"/>
                    <a:gd name="connsiteX3" fmla="*/ 624855 w 1225399"/>
                    <a:gd name="connsiteY3" fmla="*/ 1150788 h 1150788"/>
                    <a:gd name="connsiteX4" fmla="*/ 24311 w 1225399"/>
                    <a:gd name="connsiteY4" fmla="*/ 575394 h 1150788"/>
                    <a:gd name="connsiteX0" fmla="*/ 632 w 1201720"/>
                    <a:gd name="connsiteY0" fmla="*/ 575394 h 1150788"/>
                    <a:gd name="connsiteX1" fmla="*/ 601176 w 1201720"/>
                    <a:gd name="connsiteY1" fmla="*/ 0 h 1150788"/>
                    <a:gd name="connsiteX2" fmla="*/ 1201720 w 1201720"/>
                    <a:gd name="connsiteY2" fmla="*/ 575394 h 1150788"/>
                    <a:gd name="connsiteX3" fmla="*/ 601176 w 1201720"/>
                    <a:gd name="connsiteY3" fmla="*/ 1150788 h 1150788"/>
                    <a:gd name="connsiteX4" fmla="*/ 632 w 1201720"/>
                    <a:gd name="connsiteY4" fmla="*/ 575394 h 1150788"/>
                    <a:gd name="connsiteX0" fmla="*/ 632 w 1201720"/>
                    <a:gd name="connsiteY0" fmla="*/ 575394 h 1150788"/>
                    <a:gd name="connsiteX1" fmla="*/ 601176 w 1201720"/>
                    <a:gd name="connsiteY1" fmla="*/ 0 h 1150788"/>
                    <a:gd name="connsiteX2" fmla="*/ 1201720 w 1201720"/>
                    <a:gd name="connsiteY2" fmla="*/ 575394 h 1150788"/>
                    <a:gd name="connsiteX3" fmla="*/ 601176 w 1201720"/>
                    <a:gd name="connsiteY3" fmla="*/ 1150788 h 1150788"/>
                    <a:gd name="connsiteX4" fmla="*/ 632 w 1201720"/>
                    <a:gd name="connsiteY4" fmla="*/ 575394 h 1150788"/>
                    <a:gd name="connsiteX0" fmla="*/ 33966 w 1235054"/>
                    <a:gd name="connsiteY0" fmla="*/ 592052 h 1167446"/>
                    <a:gd name="connsiteX1" fmla="*/ 134705 w 1235054"/>
                    <a:gd name="connsiteY1" fmla="*/ 193460 h 1167446"/>
                    <a:gd name="connsiteX2" fmla="*/ 634510 w 1235054"/>
                    <a:gd name="connsiteY2" fmla="*/ 16658 h 1167446"/>
                    <a:gd name="connsiteX3" fmla="*/ 1235054 w 1235054"/>
                    <a:gd name="connsiteY3" fmla="*/ 592052 h 1167446"/>
                    <a:gd name="connsiteX4" fmla="*/ 634510 w 1235054"/>
                    <a:gd name="connsiteY4" fmla="*/ 1167446 h 1167446"/>
                    <a:gd name="connsiteX5" fmla="*/ 33966 w 1235054"/>
                    <a:gd name="connsiteY5" fmla="*/ 592052 h 1167446"/>
                    <a:gd name="connsiteX0" fmla="*/ 33966 w 1252356"/>
                    <a:gd name="connsiteY0" fmla="*/ 576322 h 1151716"/>
                    <a:gd name="connsiteX1" fmla="*/ 134705 w 1252356"/>
                    <a:gd name="connsiteY1" fmla="*/ 177730 h 1151716"/>
                    <a:gd name="connsiteX2" fmla="*/ 634510 w 1252356"/>
                    <a:gd name="connsiteY2" fmla="*/ 928 h 1151716"/>
                    <a:gd name="connsiteX3" fmla="*/ 1058697 w 1252356"/>
                    <a:gd name="connsiteY3" fmla="*/ 130705 h 1151716"/>
                    <a:gd name="connsiteX4" fmla="*/ 1235054 w 1252356"/>
                    <a:gd name="connsiteY4" fmla="*/ 576322 h 1151716"/>
                    <a:gd name="connsiteX5" fmla="*/ 634510 w 1252356"/>
                    <a:gd name="connsiteY5" fmla="*/ 1151716 h 1151716"/>
                    <a:gd name="connsiteX6" fmla="*/ 33966 w 1252356"/>
                    <a:gd name="connsiteY6" fmla="*/ 576322 h 1151716"/>
                    <a:gd name="connsiteX0" fmla="*/ 33966 w 1215019"/>
                    <a:gd name="connsiteY0" fmla="*/ 576322 h 1151722"/>
                    <a:gd name="connsiteX1" fmla="*/ 134705 w 1215019"/>
                    <a:gd name="connsiteY1" fmla="*/ 177730 h 1151722"/>
                    <a:gd name="connsiteX2" fmla="*/ 634510 w 1215019"/>
                    <a:gd name="connsiteY2" fmla="*/ 928 h 1151722"/>
                    <a:gd name="connsiteX3" fmla="*/ 1058697 w 1215019"/>
                    <a:gd name="connsiteY3" fmla="*/ 130705 h 1151722"/>
                    <a:gd name="connsiteX4" fmla="*/ 1193370 w 1215019"/>
                    <a:gd name="connsiteY4" fmla="*/ 564566 h 1151722"/>
                    <a:gd name="connsiteX5" fmla="*/ 634510 w 1215019"/>
                    <a:gd name="connsiteY5" fmla="*/ 1151716 h 1151722"/>
                    <a:gd name="connsiteX6" fmla="*/ 33966 w 1215019"/>
                    <a:gd name="connsiteY6" fmla="*/ 576322 h 1151722"/>
                    <a:gd name="connsiteX0" fmla="*/ 33966 w 1215019"/>
                    <a:gd name="connsiteY0" fmla="*/ 576322 h 1151722"/>
                    <a:gd name="connsiteX1" fmla="*/ 134705 w 1215019"/>
                    <a:gd name="connsiteY1" fmla="*/ 177730 h 1151722"/>
                    <a:gd name="connsiteX2" fmla="*/ 634510 w 1215019"/>
                    <a:gd name="connsiteY2" fmla="*/ 928 h 1151722"/>
                    <a:gd name="connsiteX3" fmla="*/ 1058697 w 1215019"/>
                    <a:gd name="connsiteY3" fmla="*/ 130705 h 1151722"/>
                    <a:gd name="connsiteX4" fmla="*/ 1193370 w 1215019"/>
                    <a:gd name="connsiteY4" fmla="*/ 564566 h 1151722"/>
                    <a:gd name="connsiteX5" fmla="*/ 634510 w 1215019"/>
                    <a:gd name="connsiteY5" fmla="*/ 1151716 h 1151722"/>
                    <a:gd name="connsiteX6" fmla="*/ 33966 w 1215019"/>
                    <a:gd name="connsiteY6" fmla="*/ 576322 h 1151722"/>
                    <a:gd name="connsiteX0" fmla="*/ 33966 w 1215019"/>
                    <a:gd name="connsiteY0" fmla="*/ 576322 h 1154653"/>
                    <a:gd name="connsiteX1" fmla="*/ 134705 w 1215019"/>
                    <a:gd name="connsiteY1" fmla="*/ 177730 h 1154653"/>
                    <a:gd name="connsiteX2" fmla="*/ 634510 w 1215019"/>
                    <a:gd name="connsiteY2" fmla="*/ 928 h 1154653"/>
                    <a:gd name="connsiteX3" fmla="*/ 1058697 w 1215019"/>
                    <a:gd name="connsiteY3" fmla="*/ 130705 h 1154653"/>
                    <a:gd name="connsiteX4" fmla="*/ 1193370 w 1215019"/>
                    <a:gd name="connsiteY4" fmla="*/ 564566 h 1154653"/>
                    <a:gd name="connsiteX5" fmla="*/ 634510 w 1215019"/>
                    <a:gd name="connsiteY5" fmla="*/ 1151716 h 1154653"/>
                    <a:gd name="connsiteX6" fmla="*/ 33966 w 1215019"/>
                    <a:gd name="connsiteY6" fmla="*/ 576322 h 1154653"/>
                    <a:gd name="connsiteX0" fmla="*/ 32954 w 1214007"/>
                    <a:gd name="connsiteY0" fmla="*/ 576322 h 1183672"/>
                    <a:gd name="connsiteX1" fmla="*/ 133693 w 1214007"/>
                    <a:gd name="connsiteY1" fmla="*/ 177730 h 1183672"/>
                    <a:gd name="connsiteX2" fmla="*/ 633498 w 1214007"/>
                    <a:gd name="connsiteY2" fmla="*/ 928 h 1183672"/>
                    <a:gd name="connsiteX3" fmla="*/ 1057685 w 1214007"/>
                    <a:gd name="connsiteY3" fmla="*/ 130705 h 1183672"/>
                    <a:gd name="connsiteX4" fmla="*/ 1192358 w 1214007"/>
                    <a:gd name="connsiteY4" fmla="*/ 564566 h 1183672"/>
                    <a:gd name="connsiteX5" fmla="*/ 619603 w 1214007"/>
                    <a:gd name="connsiteY5" fmla="*/ 1181107 h 1183672"/>
                    <a:gd name="connsiteX6" fmla="*/ 32954 w 1214007"/>
                    <a:gd name="connsiteY6" fmla="*/ 576322 h 1183672"/>
                    <a:gd name="connsiteX0" fmla="*/ 32954 w 1214007"/>
                    <a:gd name="connsiteY0" fmla="*/ 576322 h 1181173"/>
                    <a:gd name="connsiteX1" fmla="*/ 133693 w 1214007"/>
                    <a:gd name="connsiteY1" fmla="*/ 177730 h 1181173"/>
                    <a:gd name="connsiteX2" fmla="*/ 633498 w 1214007"/>
                    <a:gd name="connsiteY2" fmla="*/ 928 h 1181173"/>
                    <a:gd name="connsiteX3" fmla="*/ 1057685 w 1214007"/>
                    <a:gd name="connsiteY3" fmla="*/ 130705 h 1181173"/>
                    <a:gd name="connsiteX4" fmla="*/ 1192358 w 1214007"/>
                    <a:gd name="connsiteY4" fmla="*/ 564566 h 1181173"/>
                    <a:gd name="connsiteX5" fmla="*/ 619603 w 1214007"/>
                    <a:gd name="connsiteY5" fmla="*/ 1181107 h 1181173"/>
                    <a:gd name="connsiteX6" fmla="*/ 32954 w 1214007"/>
                    <a:gd name="connsiteY6" fmla="*/ 576322 h 1181173"/>
                    <a:gd name="connsiteX0" fmla="*/ 11987 w 1193040"/>
                    <a:gd name="connsiteY0" fmla="*/ 576322 h 1181173"/>
                    <a:gd name="connsiteX1" fmla="*/ 112726 w 1193040"/>
                    <a:gd name="connsiteY1" fmla="*/ 177730 h 1181173"/>
                    <a:gd name="connsiteX2" fmla="*/ 612531 w 1193040"/>
                    <a:gd name="connsiteY2" fmla="*/ 928 h 1181173"/>
                    <a:gd name="connsiteX3" fmla="*/ 1036718 w 1193040"/>
                    <a:gd name="connsiteY3" fmla="*/ 130705 h 1181173"/>
                    <a:gd name="connsiteX4" fmla="*/ 1171391 w 1193040"/>
                    <a:gd name="connsiteY4" fmla="*/ 564566 h 1181173"/>
                    <a:gd name="connsiteX5" fmla="*/ 598636 w 1193040"/>
                    <a:gd name="connsiteY5" fmla="*/ 1181107 h 1181173"/>
                    <a:gd name="connsiteX6" fmla="*/ 11987 w 1193040"/>
                    <a:gd name="connsiteY6" fmla="*/ 576322 h 1181173"/>
                    <a:gd name="connsiteX0" fmla="*/ 28406 w 1209459"/>
                    <a:gd name="connsiteY0" fmla="*/ 576322 h 1169422"/>
                    <a:gd name="connsiteX1" fmla="*/ 129145 w 1209459"/>
                    <a:gd name="connsiteY1" fmla="*/ 177730 h 1169422"/>
                    <a:gd name="connsiteX2" fmla="*/ 628950 w 1209459"/>
                    <a:gd name="connsiteY2" fmla="*/ 928 h 1169422"/>
                    <a:gd name="connsiteX3" fmla="*/ 1053137 w 1209459"/>
                    <a:gd name="connsiteY3" fmla="*/ 130705 h 1169422"/>
                    <a:gd name="connsiteX4" fmla="*/ 1187810 w 1209459"/>
                    <a:gd name="connsiteY4" fmla="*/ 564566 h 1169422"/>
                    <a:gd name="connsiteX5" fmla="*/ 552529 w 1209459"/>
                    <a:gd name="connsiteY5" fmla="*/ 1169351 h 1169422"/>
                    <a:gd name="connsiteX6" fmla="*/ 28406 w 1209459"/>
                    <a:gd name="connsiteY6" fmla="*/ 576322 h 1169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9459" h="1169422">
                      <a:moveTo>
                        <a:pt x="28406" y="576322"/>
                      </a:moveTo>
                      <a:cubicBezTo>
                        <a:pt x="-42158" y="411052"/>
                        <a:pt x="29054" y="273629"/>
                        <a:pt x="129145" y="177730"/>
                      </a:cubicBezTo>
                      <a:cubicBezTo>
                        <a:pt x="229236" y="81831"/>
                        <a:pt x="474951" y="8766"/>
                        <a:pt x="628950" y="928"/>
                      </a:cubicBezTo>
                      <a:cubicBezTo>
                        <a:pt x="782949" y="-6910"/>
                        <a:pt x="953046" y="34806"/>
                        <a:pt x="1053137" y="130705"/>
                      </a:cubicBezTo>
                      <a:cubicBezTo>
                        <a:pt x="1153228" y="226604"/>
                        <a:pt x="1255034" y="407134"/>
                        <a:pt x="1187810" y="564566"/>
                      </a:cubicBezTo>
                      <a:cubicBezTo>
                        <a:pt x="1211482" y="1016857"/>
                        <a:pt x="898603" y="1173270"/>
                        <a:pt x="552529" y="1169351"/>
                      </a:cubicBezTo>
                      <a:cubicBezTo>
                        <a:pt x="206455" y="1165432"/>
                        <a:pt x="98970" y="741592"/>
                        <a:pt x="28406" y="576322"/>
                      </a:cubicBezTo>
                      <a:close/>
                    </a:path>
                  </a:pathLst>
                </a:custGeom>
                <a:solidFill>
                  <a:srgbClr val="E8A06C"/>
                </a:solidFill>
                <a:ln w="12700" cap="flat" cmpd="sng" algn="ctr">
                  <a:noFill/>
                  <a:prstDash val="solid"/>
                  <a:miter lim="800000"/>
                </a:ln>
                <a:effectLst>
                  <a:outerShdw blurRad="50800" dist="88900" dir="5400000" sx="93000" sy="93000" algn="t" rotWithShape="0">
                    <a:sysClr val="windowText" lastClr="000000">
                      <a:alpha val="26000"/>
                    </a:sysClr>
                  </a:outerShdw>
                </a:effectLst>
              </p:spPr>
              <p:txBody>
                <a:bodyPr rtlCol="0" anchor="ctr"/>
                <a:lstStyle/>
                <a:p>
                  <a:pPr algn="ctr" defTabSz="457200">
                    <a:defRPr/>
                  </a:pPr>
                  <a:endParaRPr lang="en-US" sz="1530" kern="0" dirty="0">
                    <a:solidFill>
                      <a:prstClr val="white"/>
                    </a:solidFill>
                    <a:latin typeface="Calibri" panose="020F0502020204030204"/>
                  </a:endParaRPr>
                </a:p>
              </p:txBody>
            </p:sp>
            <p:sp>
              <p:nvSpPr>
                <p:cNvPr id="994" name="Freeform: Shape 23">
                  <a:extLst>
                    <a:ext uri="{FF2B5EF4-FFF2-40B4-BE49-F238E27FC236}">
                      <a16:creationId xmlns:a16="http://schemas.microsoft.com/office/drawing/2014/main" id="{DA4224BE-2BA9-1AD5-C3A3-15BA64DF2216}"/>
                    </a:ext>
                  </a:extLst>
                </p:cNvPr>
                <p:cNvSpPr/>
                <p:nvPr/>
              </p:nvSpPr>
              <p:spPr>
                <a:xfrm>
                  <a:off x="7678445" y="1964827"/>
                  <a:ext cx="1908309" cy="1951762"/>
                </a:xfrm>
                <a:custGeom>
                  <a:avLst/>
                  <a:gdLst>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03288 w 1466662"/>
                    <a:gd name="connsiteY5" fmla="*/ 615636 h 1167897"/>
                    <a:gd name="connsiteX6" fmla="*/ 1466662 w 1466662"/>
                    <a:gd name="connsiteY6" fmla="*/ 615636 h 1167897"/>
                    <a:gd name="connsiteX7" fmla="*/ 1348967 w 1466662"/>
                    <a:gd name="connsiteY7" fmla="*/ 344032 h 1167897"/>
                    <a:gd name="connsiteX8" fmla="*/ 1412341 w 1466662"/>
                    <a:gd name="connsiteY8" fmla="*/ 316872 h 1167897"/>
                    <a:gd name="connsiteX9" fmla="*/ 995882 w 1466662"/>
                    <a:gd name="connsiteY9" fmla="*/ 108642 h 1167897"/>
                    <a:gd name="connsiteX10" fmla="*/ 1050202 w 1466662"/>
                    <a:gd name="connsiteY10" fmla="*/ 36214 h 1167897"/>
                    <a:gd name="connsiteX11" fmla="*/ 516048 w 1466662"/>
                    <a:gd name="connsiteY11" fmla="*/ 72428 h 1167897"/>
                    <a:gd name="connsiteX12" fmla="*/ 570369 w 1466662"/>
                    <a:gd name="connsiteY12" fmla="*/ 0 h 1167897"/>
                    <a:gd name="connsiteX13" fmla="*/ 181070 w 1466662"/>
                    <a:gd name="connsiteY13" fmla="*/ 280658 h 1167897"/>
                    <a:gd name="connsiteX14" fmla="*/ 135802 w 1466662"/>
                    <a:gd name="connsiteY14" fmla="*/ 244444 h 1167897"/>
                    <a:gd name="connsiteX15" fmla="*/ 72428 w 1466662"/>
                    <a:gd name="connsiteY15" fmla="*/ 624689 h 1167897"/>
                    <a:gd name="connsiteX16" fmla="*/ 0 w 1466662"/>
                    <a:gd name="connsiteY16" fmla="*/ 561315 h 1167897"/>
                    <a:gd name="connsiteX17" fmla="*/ 135802 w 1466662"/>
                    <a:gd name="connsiteY17" fmla="*/ 1167897 h 1167897"/>
                    <a:gd name="connsiteX18" fmla="*/ 181070 w 1466662"/>
                    <a:gd name="connsiteY18" fmla="*/ 1032095 h 1167897"/>
                    <a:gd name="connsiteX19" fmla="*/ 199177 w 1466662"/>
                    <a:gd name="connsiteY19"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03288 w 1466662"/>
                    <a:gd name="connsiteY5" fmla="*/ 615636 h 1167897"/>
                    <a:gd name="connsiteX6" fmla="*/ 1466662 w 1466662"/>
                    <a:gd name="connsiteY6" fmla="*/ 615636 h 1167897"/>
                    <a:gd name="connsiteX7" fmla="*/ 1348967 w 1466662"/>
                    <a:gd name="connsiteY7" fmla="*/ 344032 h 1167897"/>
                    <a:gd name="connsiteX8" fmla="*/ 1412341 w 1466662"/>
                    <a:gd name="connsiteY8" fmla="*/ 316872 h 1167897"/>
                    <a:gd name="connsiteX9" fmla="*/ 995882 w 1466662"/>
                    <a:gd name="connsiteY9" fmla="*/ 108642 h 1167897"/>
                    <a:gd name="connsiteX10" fmla="*/ 1050202 w 1466662"/>
                    <a:gd name="connsiteY10" fmla="*/ 36214 h 1167897"/>
                    <a:gd name="connsiteX11" fmla="*/ 516048 w 1466662"/>
                    <a:gd name="connsiteY11" fmla="*/ 72428 h 1167897"/>
                    <a:gd name="connsiteX12" fmla="*/ 570369 w 1466662"/>
                    <a:gd name="connsiteY12" fmla="*/ 0 h 1167897"/>
                    <a:gd name="connsiteX13" fmla="*/ 336228 w 1466662"/>
                    <a:gd name="connsiteY13" fmla="*/ 80798 h 1167897"/>
                    <a:gd name="connsiteX14" fmla="*/ 181070 w 1466662"/>
                    <a:gd name="connsiteY14" fmla="*/ 280658 h 1167897"/>
                    <a:gd name="connsiteX15" fmla="*/ 135802 w 1466662"/>
                    <a:gd name="connsiteY15" fmla="*/ 244444 h 1167897"/>
                    <a:gd name="connsiteX16" fmla="*/ 72428 w 1466662"/>
                    <a:gd name="connsiteY16" fmla="*/ 624689 h 1167897"/>
                    <a:gd name="connsiteX17" fmla="*/ 0 w 1466662"/>
                    <a:gd name="connsiteY17" fmla="*/ 561315 h 1167897"/>
                    <a:gd name="connsiteX18" fmla="*/ 135802 w 1466662"/>
                    <a:gd name="connsiteY18" fmla="*/ 1167897 h 1167897"/>
                    <a:gd name="connsiteX19" fmla="*/ 181070 w 1466662"/>
                    <a:gd name="connsiteY19" fmla="*/ 1032095 h 1167897"/>
                    <a:gd name="connsiteX20" fmla="*/ 199177 w 1466662"/>
                    <a:gd name="connsiteY20"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03288 w 1466662"/>
                    <a:gd name="connsiteY5" fmla="*/ 615636 h 1167897"/>
                    <a:gd name="connsiteX6" fmla="*/ 1466662 w 1466662"/>
                    <a:gd name="connsiteY6" fmla="*/ 615636 h 1167897"/>
                    <a:gd name="connsiteX7" fmla="*/ 1348967 w 1466662"/>
                    <a:gd name="connsiteY7" fmla="*/ 344032 h 1167897"/>
                    <a:gd name="connsiteX8" fmla="*/ 1412341 w 1466662"/>
                    <a:gd name="connsiteY8" fmla="*/ 316872 h 1167897"/>
                    <a:gd name="connsiteX9" fmla="*/ 995882 w 1466662"/>
                    <a:gd name="connsiteY9" fmla="*/ 108642 h 1167897"/>
                    <a:gd name="connsiteX10" fmla="*/ 1050202 w 1466662"/>
                    <a:gd name="connsiteY10" fmla="*/ 36214 h 1167897"/>
                    <a:gd name="connsiteX11" fmla="*/ 760091 w 1466662"/>
                    <a:gd name="connsiteY11" fmla="*/ 16504 h 1167897"/>
                    <a:gd name="connsiteX12" fmla="*/ 516048 w 1466662"/>
                    <a:gd name="connsiteY12" fmla="*/ 72428 h 1167897"/>
                    <a:gd name="connsiteX13" fmla="*/ 570369 w 1466662"/>
                    <a:gd name="connsiteY13" fmla="*/ 0 h 1167897"/>
                    <a:gd name="connsiteX14" fmla="*/ 336228 w 1466662"/>
                    <a:gd name="connsiteY14" fmla="*/ 80798 h 1167897"/>
                    <a:gd name="connsiteX15" fmla="*/ 181070 w 1466662"/>
                    <a:gd name="connsiteY15" fmla="*/ 280658 h 1167897"/>
                    <a:gd name="connsiteX16" fmla="*/ 135802 w 1466662"/>
                    <a:gd name="connsiteY16" fmla="*/ 244444 h 1167897"/>
                    <a:gd name="connsiteX17" fmla="*/ 72428 w 1466662"/>
                    <a:gd name="connsiteY17" fmla="*/ 624689 h 1167897"/>
                    <a:gd name="connsiteX18" fmla="*/ 0 w 1466662"/>
                    <a:gd name="connsiteY18" fmla="*/ 561315 h 1167897"/>
                    <a:gd name="connsiteX19" fmla="*/ 135802 w 1466662"/>
                    <a:gd name="connsiteY19" fmla="*/ 1167897 h 1167897"/>
                    <a:gd name="connsiteX20" fmla="*/ 181070 w 1466662"/>
                    <a:gd name="connsiteY20" fmla="*/ 1032095 h 1167897"/>
                    <a:gd name="connsiteX21" fmla="*/ 199177 w 1466662"/>
                    <a:gd name="connsiteY21"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03288 w 1466662"/>
                    <a:gd name="connsiteY5" fmla="*/ 615636 h 1167897"/>
                    <a:gd name="connsiteX6" fmla="*/ 1466662 w 1466662"/>
                    <a:gd name="connsiteY6" fmla="*/ 615636 h 1167897"/>
                    <a:gd name="connsiteX7" fmla="*/ 1348967 w 1466662"/>
                    <a:gd name="connsiteY7" fmla="*/ 344032 h 1167897"/>
                    <a:gd name="connsiteX8" fmla="*/ 1412341 w 1466662"/>
                    <a:gd name="connsiteY8" fmla="*/ 316872 h 1167897"/>
                    <a:gd name="connsiteX9" fmla="*/ 1241103 w 1466662"/>
                    <a:gd name="connsiteY9" fmla="*/ 161760 h 1167897"/>
                    <a:gd name="connsiteX10" fmla="*/ 995882 w 1466662"/>
                    <a:gd name="connsiteY10" fmla="*/ 108642 h 1167897"/>
                    <a:gd name="connsiteX11" fmla="*/ 1050202 w 1466662"/>
                    <a:gd name="connsiteY11" fmla="*/ 36214 h 1167897"/>
                    <a:gd name="connsiteX12" fmla="*/ 760091 w 1466662"/>
                    <a:gd name="connsiteY12" fmla="*/ 16504 h 1167897"/>
                    <a:gd name="connsiteX13" fmla="*/ 516048 w 1466662"/>
                    <a:gd name="connsiteY13" fmla="*/ 72428 h 1167897"/>
                    <a:gd name="connsiteX14" fmla="*/ 570369 w 1466662"/>
                    <a:gd name="connsiteY14" fmla="*/ 0 h 1167897"/>
                    <a:gd name="connsiteX15" fmla="*/ 336228 w 1466662"/>
                    <a:gd name="connsiteY15" fmla="*/ 80798 h 1167897"/>
                    <a:gd name="connsiteX16" fmla="*/ 181070 w 1466662"/>
                    <a:gd name="connsiteY16" fmla="*/ 280658 h 1167897"/>
                    <a:gd name="connsiteX17" fmla="*/ 135802 w 1466662"/>
                    <a:gd name="connsiteY17" fmla="*/ 244444 h 1167897"/>
                    <a:gd name="connsiteX18" fmla="*/ 72428 w 1466662"/>
                    <a:gd name="connsiteY18" fmla="*/ 624689 h 1167897"/>
                    <a:gd name="connsiteX19" fmla="*/ 0 w 1466662"/>
                    <a:gd name="connsiteY19" fmla="*/ 561315 h 1167897"/>
                    <a:gd name="connsiteX20" fmla="*/ 135802 w 1466662"/>
                    <a:gd name="connsiteY20" fmla="*/ 1167897 h 1167897"/>
                    <a:gd name="connsiteX21" fmla="*/ 181070 w 1466662"/>
                    <a:gd name="connsiteY21" fmla="*/ 1032095 h 1167897"/>
                    <a:gd name="connsiteX22" fmla="*/ 199177 w 1466662"/>
                    <a:gd name="connsiteY22"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03288 w 1466662"/>
                    <a:gd name="connsiteY5" fmla="*/ 615636 h 1167897"/>
                    <a:gd name="connsiteX6" fmla="*/ 1466662 w 1466662"/>
                    <a:gd name="connsiteY6" fmla="*/ 615636 h 1167897"/>
                    <a:gd name="connsiteX7" fmla="*/ 1426841 w 1466662"/>
                    <a:gd name="connsiteY7" fmla="*/ 466560 h 1167897"/>
                    <a:gd name="connsiteX8" fmla="*/ 1348967 w 1466662"/>
                    <a:gd name="connsiteY8" fmla="*/ 344032 h 1167897"/>
                    <a:gd name="connsiteX9" fmla="*/ 1412341 w 1466662"/>
                    <a:gd name="connsiteY9" fmla="*/ 316872 h 1167897"/>
                    <a:gd name="connsiteX10" fmla="*/ 1241103 w 1466662"/>
                    <a:gd name="connsiteY10" fmla="*/ 161760 h 1167897"/>
                    <a:gd name="connsiteX11" fmla="*/ 995882 w 1466662"/>
                    <a:gd name="connsiteY11" fmla="*/ 108642 h 1167897"/>
                    <a:gd name="connsiteX12" fmla="*/ 1050202 w 1466662"/>
                    <a:gd name="connsiteY12" fmla="*/ 36214 h 1167897"/>
                    <a:gd name="connsiteX13" fmla="*/ 760091 w 1466662"/>
                    <a:gd name="connsiteY13" fmla="*/ 16504 h 1167897"/>
                    <a:gd name="connsiteX14" fmla="*/ 516048 w 1466662"/>
                    <a:gd name="connsiteY14" fmla="*/ 72428 h 1167897"/>
                    <a:gd name="connsiteX15" fmla="*/ 570369 w 1466662"/>
                    <a:gd name="connsiteY15" fmla="*/ 0 h 1167897"/>
                    <a:gd name="connsiteX16" fmla="*/ 336228 w 1466662"/>
                    <a:gd name="connsiteY16" fmla="*/ 80798 h 1167897"/>
                    <a:gd name="connsiteX17" fmla="*/ 181070 w 1466662"/>
                    <a:gd name="connsiteY17" fmla="*/ 280658 h 1167897"/>
                    <a:gd name="connsiteX18" fmla="*/ 135802 w 1466662"/>
                    <a:gd name="connsiteY18" fmla="*/ 244444 h 1167897"/>
                    <a:gd name="connsiteX19" fmla="*/ 72428 w 1466662"/>
                    <a:gd name="connsiteY19" fmla="*/ 624689 h 1167897"/>
                    <a:gd name="connsiteX20" fmla="*/ 0 w 1466662"/>
                    <a:gd name="connsiteY20" fmla="*/ 561315 h 1167897"/>
                    <a:gd name="connsiteX21" fmla="*/ 135802 w 1466662"/>
                    <a:gd name="connsiteY21" fmla="*/ 1167897 h 1167897"/>
                    <a:gd name="connsiteX22" fmla="*/ 181070 w 1466662"/>
                    <a:gd name="connsiteY22" fmla="*/ 1032095 h 1167897"/>
                    <a:gd name="connsiteX23" fmla="*/ 199177 w 1466662"/>
                    <a:gd name="connsiteY23"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14935 w 1466662"/>
                    <a:gd name="connsiteY5" fmla="*/ 823748 h 1167897"/>
                    <a:gd name="connsiteX6" fmla="*/ 1403288 w 1466662"/>
                    <a:gd name="connsiteY6" fmla="*/ 615636 h 1167897"/>
                    <a:gd name="connsiteX7" fmla="*/ 1466662 w 1466662"/>
                    <a:gd name="connsiteY7" fmla="*/ 615636 h 1167897"/>
                    <a:gd name="connsiteX8" fmla="*/ 1426841 w 1466662"/>
                    <a:gd name="connsiteY8" fmla="*/ 466560 h 1167897"/>
                    <a:gd name="connsiteX9" fmla="*/ 1348967 w 1466662"/>
                    <a:gd name="connsiteY9" fmla="*/ 344032 h 1167897"/>
                    <a:gd name="connsiteX10" fmla="*/ 1412341 w 1466662"/>
                    <a:gd name="connsiteY10" fmla="*/ 316872 h 1167897"/>
                    <a:gd name="connsiteX11" fmla="*/ 1241103 w 1466662"/>
                    <a:gd name="connsiteY11" fmla="*/ 161760 h 1167897"/>
                    <a:gd name="connsiteX12" fmla="*/ 995882 w 1466662"/>
                    <a:gd name="connsiteY12" fmla="*/ 108642 h 1167897"/>
                    <a:gd name="connsiteX13" fmla="*/ 1050202 w 1466662"/>
                    <a:gd name="connsiteY13" fmla="*/ 36214 h 1167897"/>
                    <a:gd name="connsiteX14" fmla="*/ 760091 w 1466662"/>
                    <a:gd name="connsiteY14" fmla="*/ 16504 h 1167897"/>
                    <a:gd name="connsiteX15" fmla="*/ 516048 w 1466662"/>
                    <a:gd name="connsiteY15" fmla="*/ 72428 h 1167897"/>
                    <a:gd name="connsiteX16" fmla="*/ 570369 w 1466662"/>
                    <a:gd name="connsiteY16" fmla="*/ 0 h 1167897"/>
                    <a:gd name="connsiteX17" fmla="*/ 336228 w 1466662"/>
                    <a:gd name="connsiteY17" fmla="*/ 80798 h 1167897"/>
                    <a:gd name="connsiteX18" fmla="*/ 181070 w 1466662"/>
                    <a:gd name="connsiteY18" fmla="*/ 280658 h 1167897"/>
                    <a:gd name="connsiteX19" fmla="*/ 135802 w 1466662"/>
                    <a:gd name="connsiteY19" fmla="*/ 244444 h 1167897"/>
                    <a:gd name="connsiteX20" fmla="*/ 72428 w 1466662"/>
                    <a:gd name="connsiteY20" fmla="*/ 624689 h 1167897"/>
                    <a:gd name="connsiteX21" fmla="*/ 0 w 1466662"/>
                    <a:gd name="connsiteY21" fmla="*/ 561315 h 1167897"/>
                    <a:gd name="connsiteX22" fmla="*/ 135802 w 1466662"/>
                    <a:gd name="connsiteY22" fmla="*/ 1167897 h 1167897"/>
                    <a:gd name="connsiteX23" fmla="*/ 181070 w 1466662"/>
                    <a:gd name="connsiteY23" fmla="*/ 1032095 h 1167897"/>
                    <a:gd name="connsiteX24" fmla="*/ 199177 w 1466662"/>
                    <a:gd name="connsiteY24"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14935 w 1466662"/>
                    <a:gd name="connsiteY5" fmla="*/ 823748 h 1167897"/>
                    <a:gd name="connsiteX6" fmla="*/ 1403288 w 1466662"/>
                    <a:gd name="connsiteY6" fmla="*/ 615636 h 1167897"/>
                    <a:gd name="connsiteX7" fmla="*/ 1466662 w 1466662"/>
                    <a:gd name="connsiteY7" fmla="*/ 615636 h 1167897"/>
                    <a:gd name="connsiteX8" fmla="*/ 1426841 w 1466662"/>
                    <a:gd name="connsiteY8" fmla="*/ 466560 h 1167897"/>
                    <a:gd name="connsiteX9" fmla="*/ 1348967 w 1466662"/>
                    <a:gd name="connsiteY9" fmla="*/ 344032 h 1167897"/>
                    <a:gd name="connsiteX10" fmla="*/ 1412341 w 1466662"/>
                    <a:gd name="connsiteY10" fmla="*/ 316872 h 1167897"/>
                    <a:gd name="connsiteX11" fmla="*/ 1241103 w 1466662"/>
                    <a:gd name="connsiteY11" fmla="*/ 161760 h 1167897"/>
                    <a:gd name="connsiteX12" fmla="*/ 995882 w 1466662"/>
                    <a:gd name="connsiteY12" fmla="*/ 108642 h 1167897"/>
                    <a:gd name="connsiteX13" fmla="*/ 1050202 w 1466662"/>
                    <a:gd name="connsiteY13" fmla="*/ 36214 h 1167897"/>
                    <a:gd name="connsiteX14" fmla="*/ 760091 w 1466662"/>
                    <a:gd name="connsiteY14" fmla="*/ 16504 h 1167897"/>
                    <a:gd name="connsiteX15" fmla="*/ 516048 w 1466662"/>
                    <a:gd name="connsiteY15" fmla="*/ 72428 h 1167897"/>
                    <a:gd name="connsiteX16" fmla="*/ 570369 w 1466662"/>
                    <a:gd name="connsiteY16" fmla="*/ 0 h 1167897"/>
                    <a:gd name="connsiteX17" fmla="*/ 336228 w 1466662"/>
                    <a:gd name="connsiteY17" fmla="*/ 80798 h 1167897"/>
                    <a:gd name="connsiteX18" fmla="*/ 231453 w 1466662"/>
                    <a:gd name="connsiteY18" fmla="*/ 161760 h 1167897"/>
                    <a:gd name="connsiteX19" fmla="*/ 181070 w 1466662"/>
                    <a:gd name="connsiteY19" fmla="*/ 280658 h 1167897"/>
                    <a:gd name="connsiteX20" fmla="*/ 135802 w 1466662"/>
                    <a:gd name="connsiteY20" fmla="*/ 244444 h 1167897"/>
                    <a:gd name="connsiteX21" fmla="*/ 72428 w 1466662"/>
                    <a:gd name="connsiteY21" fmla="*/ 624689 h 1167897"/>
                    <a:gd name="connsiteX22" fmla="*/ 0 w 1466662"/>
                    <a:gd name="connsiteY22" fmla="*/ 561315 h 1167897"/>
                    <a:gd name="connsiteX23" fmla="*/ 135802 w 1466662"/>
                    <a:gd name="connsiteY23" fmla="*/ 1167897 h 1167897"/>
                    <a:gd name="connsiteX24" fmla="*/ 181070 w 1466662"/>
                    <a:gd name="connsiteY24" fmla="*/ 1032095 h 1167897"/>
                    <a:gd name="connsiteX25" fmla="*/ 199177 w 1466662"/>
                    <a:gd name="connsiteY25"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14935 w 1466662"/>
                    <a:gd name="connsiteY5" fmla="*/ 823748 h 1167897"/>
                    <a:gd name="connsiteX6" fmla="*/ 1403288 w 1466662"/>
                    <a:gd name="connsiteY6" fmla="*/ 615636 h 1167897"/>
                    <a:gd name="connsiteX7" fmla="*/ 1466662 w 1466662"/>
                    <a:gd name="connsiteY7" fmla="*/ 615636 h 1167897"/>
                    <a:gd name="connsiteX8" fmla="*/ 1426841 w 1466662"/>
                    <a:gd name="connsiteY8" fmla="*/ 466560 h 1167897"/>
                    <a:gd name="connsiteX9" fmla="*/ 1348967 w 1466662"/>
                    <a:gd name="connsiteY9" fmla="*/ 344032 h 1167897"/>
                    <a:gd name="connsiteX10" fmla="*/ 1412341 w 1466662"/>
                    <a:gd name="connsiteY10" fmla="*/ 316872 h 1167897"/>
                    <a:gd name="connsiteX11" fmla="*/ 1241103 w 1466662"/>
                    <a:gd name="connsiteY11" fmla="*/ 161760 h 1167897"/>
                    <a:gd name="connsiteX12" fmla="*/ 995882 w 1466662"/>
                    <a:gd name="connsiteY12" fmla="*/ 108642 h 1167897"/>
                    <a:gd name="connsiteX13" fmla="*/ 1050202 w 1466662"/>
                    <a:gd name="connsiteY13" fmla="*/ 36214 h 1167897"/>
                    <a:gd name="connsiteX14" fmla="*/ 760091 w 1466662"/>
                    <a:gd name="connsiteY14" fmla="*/ 16504 h 1167897"/>
                    <a:gd name="connsiteX15" fmla="*/ 516048 w 1466662"/>
                    <a:gd name="connsiteY15" fmla="*/ 72428 h 1167897"/>
                    <a:gd name="connsiteX16" fmla="*/ 570369 w 1466662"/>
                    <a:gd name="connsiteY16" fmla="*/ 0 h 1167897"/>
                    <a:gd name="connsiteX17" fmla="*/ 336228 w 1466662"/>
                    <a:gd name="connsiteY17" fmla="*/ 80798 h 1167897"/>
                    <a:gd name="connsiteX18" fmla="*/ 231453 w 1466662"/>
                    <a:gd name="connsiteY18" fmla="*/ 161760 h 1167897"/>
                    <a:gd name="connsiteX19" fmla="*/ 181070 w 1466662"/>
                    <a:gd name="connsiteY19" fmla="*/ 280658 h 1167897"/>
                    <a:gd name="connsiteX20" fmla="*/ 95321 w 1466662"/>
                    <a:gd name="connsiteY20" fmla="*/ 225394 h 1167897"/>
                    <a:gd name="connsiteX21" fmla="*/ 72428 w 1466662"/>
                    <a:gd name="connsiteY21" fmla="*/ 624689 h 1167897"/>
                    <a:gd name="connsiteX22" fmla="*/ 0 w 1466662"/>
                    <a:gd name="connsiteY22" fmla="*/ 561315 h 1167897"/>
                    <a:gd name="connsiteX23" fmla="*/ 135802 w 1466662"/>
                    <a:gd name="connsiteY23" fmla="*/ 1167897 h 1167897"/>
                    <a:gd name="connsiteX24" fmla="*/ 181070 w 1466662"/>
                    <a:gd name="connsiteY24" fmla="*/ 1032095 h 1167897"/>
                    <a:gd name="connsiteX25" fmla="*/ 199177 w 1466662"/>
                    <a:gd name="connsiteY25"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14935 w 1466662"/>
                    <a:gd name="connsiteY5" fmla="*/ 823748 h 1167897"/>
                    <a:gd name="connsiteX6" fmla="*/ 1403288 w 1466662"/>
                    <a:gd name="connsiteY6" fmla="*/ 615636 h 1167897"/>
                    <a:gd name="connsiteX7" fmla="*/ 1466662 w 1466662"/>
                    <a:gd name="connsiteY7" fmla="*/ 615636 h 1167897"/>
                    <a:gd name="connsiteX8" fmla="*/ 1426841 w 1466662"/>
                    <a:gd name="connsiteY8" fmla="*/ 466560 h 1167897"/>
                    <a:gd name="connsiteX9" fmla="*/ 1348967 w 1466662"/>
                    <a:gd name="connsiteY9" fmla="*/ 344032 h 1167897"/>
                    <a:gd name="connsiteX10" fmla="*/ 1412341 w 1466662"/>
                    <a:gd name="connsiteY10" fmla="*/ 316872 h 1167897"/>
                    <a:gd name="connsiteX11" fmla="*/ 1241103 w 1466662"/>
                    <a:gd name="connsiteY11" fmla="*/ 161760 h 1167897"/>
                    <a:gd name="connsiteX12" fmla="*/ 995882 w 1466662"/>
                    <a:gd name="connsiteY12" fmla="*/ 108642 h 1167897"/>
                    <a:gd name="connsiteX13" fmla="*/ 1050202 w 1466662"/>
                    <a:gd name="connsiteY13" fmla="*/ 36214 h 1167897"/>
                    <a:gd name="connsiteX14" fmla="*/ 760091 w 1466662"/>
                    <a:gd name="connsiteY14" fmla="*/ 16504 h 1167897"/>
                    <a:gd name="connsiteX15" fmla="*/ 516048 w 1466662"/>
                    <a:gd name="connsiteY15" fmla="*/ 72428 h 1167897"/>
                    <a:gd name="connsiteX16" fmla="*/ 570369 w 1466662"/>
                    <a:gd name="connsiteY16" fmla="*/ 0 h 1167897"/>
                    <a:gd name="connsiteX17" fmla="*/ 336228 w 1466662"/>
                    <a:gd name="connsiteY17" fmla="*/ 80798 h 1167897"/>
                    <a:gd name="connsiteX18" fmla="*/ 231453 w 1466662"/>
                    <a:gd name="connsiteY18" fmla="*/ 161760 h 1167897"/>
                    <a:gd name="connsiteX19" fmla="*/ 181070 w 1466662"/>
                    <a:gd name="connsiteY19" fmla="*/ 280658 h 1167897"/>
                    <a:gd name="connsiteX20" fmla="*/ 95321 w 1466662"/>
                    <a:gd name="connsiteY20" fmla="*/ 225394 h 1167897"/>
                    <a:gd name="connsiteX21" fmla="*/ 52860 w 1466662"/>
                    <a:gd name="connsiteY21" fmla="*/ 409410 h 1167897"/>
                    <a:gd name="connsiteX22" fmla="*/ 72428 w 1466662"/>
                    <a:gd name="connsiteY22" fmla="*/ 624689 h 1167897"/>
                    <a:gd name="connsiteX23" fmla="*/ 0 w 1466662"/>
                    <a:gd name="connsiteY23" fmla="*/ 561315 h 1167897"/>
                    <a:gd name="connsiteX24" fmla="*/ 135802 w 1466662"/>
                    <a:gd name="connsiteY24" fmla="*/ 1167897 h 1167897"/>
                    <a:gd name="connsiteX25" fmla="*/ 181070 w 1466662"/>
                    <a:gd name="connsiteY25" fmla="*/ 1032095 h 1167897"/>
                    <a:gd name="connsiteX26" fmla="*/ 199177 w 1466662"/>
                    <a:gd name="connsiteY26" fmla="*/ 534155 h 1167897"/>
                    <a:gd name="connsiteX0" fmla="*/ 211083 w 1478568"/>
                    <a:gd name="connsiteY0" fmla="*/ 534155 h 1167897"/>
                    <a:gd name="connsiteX1" fmla="*/ 745237 w 1478568"/>
                    <a:gd name="connsiteY1" fmla="*/ 597529 h 1167897"/>
                    <a:gd name="connsiteX2" fmla="*/ 1225071 w 1478568"/>
                    <a:gd name="connsiteY2" fmla="*/ 452674 h 1167897"/>
                    <a:gd name="connsiteX3" fmla="*/ 1333712 w 1478568"/>
                    <a:gd name="connsiteY3" fmla="*/ 950614 h 1167897"/>
                    <a:gd name="connsiteX4" fmla="*/ 1388033 w 1478568"/>
                    <a:gd name="connsiteY4" fmla="*/ 1095470 h 1167897"/>
                    <a:gd name="connsiteX5" fmla="*/ 1426841 w 1478568"/>
                    <a:gd name="connsiteY5" fmla="*/ 823748 h 1167897"/>
                    <a:gd name="connsiteX6" fmla="*/ 1415194 w 1478568"/>
                    <a:gd name="connsiteY6" fmla="*/ 615636 h 1167897"/>
                    <a:gd name="connsiteX7" fmla="*/ 1478568 w 1478568"/>
                    <a:gd name="connsiteY7" fmla="*/ 615636 h 1167897"/>
                    <a:gd name="connsiteX8" fmla="*/ 1438747 w 1478568"/>
                    <a:gd name="connsiteY8" fmla="*/ 466560 h 1167897"/>
                    <a:gd name="connsiteX9" fmla="*/ 1360873 w 1478568"/>
                    <a:gd name="connsiteY9" fmla="*/ 344032 h 1167897"/>
                    <a:gd name="connsiteX10" fmla="*/ 1424247 w 1478568"/>
                    <a:gd name="connsiteY10" fmla="*/ 316872 h 1167897"/>
                    <a:gd name="connsiteX11" fmla="*/ 1253009 w 1478568"/>
                    <a:gd name="connsiteY11" fmla="*/ 161760 h 1167897"/>
                    <a:gd name="connsiteX12" fmla="*/ 1007788 w 1478568"/>
                    <a:gd name="connsiteY12" fmla="*/ 108642 h 1167897"/>
                    <a:gd name="connsiteX13" fmla="*/ 1062108 w 1478568"/>
                    <a:gd name="connsiteY13" fmla="*/ 36214 h 1167897"/>
                    <a:gd name="connsiteX14" fmla="*/ 771997 w 1478568"/>
                    <a:gd name="connsiteY14" fmla="*/ 16504 h 1167897"/>
                    <a:gd name="connsiteX15" fmla="*/ 527954 w 1478568"/>
                    <a:gd name="connsiteY15" fmla="*/ 72428 h 1167897"/>
                    <a:gd name="connsiteX16" fmla="*/ 582275 w 1478568"/>
                    <a:gd name="connsiteY16" fmla="*/ 0 h 1167897"/>
                    <a:gd name="connsiteX17" fmla="*/ 348134 w 1478568"/>
                    <a:gd name="connsiteY17" fmla="*/ 80798 h 1167897"/>
                    <a:gd name="connsiteX18" fmla="*/ 243359 w 1478568"/>
                    <a:gd name="connsiteY18" fmla="*/ 161760 h 1167897"/>
                    <a:gd name="connsiteX19" fmla="*/ 192976 w 1478568"/>
                    <a:gd name="connsiteY19" fmla="*/ 280658 h 1167897"/>
                    <a:gd name="connsiteX20" fmla="*/ 107227 w 1478568"/>
                    <a:gd name="connsiteY20" fmla="*/ 225394 h 1167897"/>
                    <a:gd name="connsiteX21" fmla="*/ 64766 w 1478568"/>
                    <a:gd name="connsiteY21" fmla="*/ 409410 h 1167897"/>
                    <a:gd name="connsiteX22" fmla="*/ 84334 w 1478568"/>
                    <a:gd name="connsiteY22" fmla="*/ 624689 h 1167897"/>
                    <a:gd name="connsiteX23" fmla="*/ 0 w 1478568"/>
                    <a:gd name="connsiteY23" fmla="*/ 563696 h 1167897"/>
                    <a:gd name="connsiteX24" fmla="*/ 147708 w 1478568"/>
                    <a:gd name="connsiteY24" fmla="*/ 1167897 h 1167897"/>
                    <a:gd name="connsiteX25" fmla="*/ 192976 w 1478568"/>
                    <a:gd name="connsiteY25" fmla="*/ 1032095 h 1167897"/>
                    <a:gd name="connsiteX26" fmla="*/ 211083 w 1478568"/>
                    <a:gd name="connsiteY26" fmla="*/ 534155 h 1167897"/>
                    <a:gd name="connsiteX0" fmla="*/ 211083 w 1478568"/>
                    <a:gd name="connsiteY0" fmla="*/ 534155 h 1167897"/>
                    <a:gd name="connsiteX1" fmla="*/ 745237 w 1478568"/>
                    <a:gd name="connsiteY1" fmla="*/ 597529 h 1167897"/>
                    <a:gd name="connsiteX2" fmla="*/ 1225071 w 1478568"/>
                    <a:gd name="connsiteY2" fmla="*/ 452674 h 1167897"/>
                    <a:gd name="connsiteX3" fmla="*/ 1333712 w 1478568"/>
                    <a:gd name="connsiteY3" fmla="*/ 950614 h 1167897"/>
                    <a:gd name="connsiteX4" fmla="*/ 1388033 w 1478568"/>
                    <a:gd name="connsiteY4" fmla="*/ 1095470 h 1167897"/>
                    <a:gd name="connsiteX5" fmla="*/ 1426841 w 1478568"/>
                    <a:gd name="connsiteY5" fmla="*/ 823748 h 1167897"/>
                    <a:gd name="connsiteX6" fmla="*/ 1415194 w 1478568"/>
                    <a:gd name="connsiteY6" fmla="*/ 615636 h 1167897"/>
                    <a:gd name="connsiteX7" fmla="*/ 1478568 w 1478568"/>
                    <a:gd name="connsiteY7" fmla="*/ 615636 h 1167897"/>
                    <a:gd name="connsiteX8" fmla="*/ 1438747 w 1478568"/>
                    <a:gd name="connsiteY8" fmla="*/ 466560 h 1167897"/>
                    <a:gd name="connsiteX9" fmla="*/ 1360873 w 1478568"/>
                    <a:gd name="connsiteY9" fmla="*/ 344032 h 1167897"/>
                    <a:gd name="connsiteX10" fmla="*/ 1424247 w 1478568"/>
                    <a:gd name="connsiteY10" fmla="*/ 316872 h 1167897"/>
                    <a:gd name="connsiteX11" fmla="*/ 1253009 w 1478568"/>
                    <a:gd name="connsiteY11" fmla="*/ 161760 h 1167897"/>
                    <a:gd name="connsiteX12" fmla="*/ 1007788 w 1478568"/>
                    <a:gd name="connsiteY12" fmla="*/ 108642 h 1167897"/>
                    <a:gd name="connsiteX13" fmla="*/ 1062108 w 1478568"/>
                    <a:gd name="connsiteY13" fmla="*/ 36214 h 1167897"/>
                    <a:gd name="connsiteX14" fmla="*/ 771997 w 1478568"/>
                    <a:gd name="connsiteY14" fmla="*/ 16504 h 1167897"/>
                    <a:gd name="connsiteX15" fmla="*/ 527954 w 1478568"/>
                    <a:gd name="connsiteY15" fmla="*/ 72428 h 1167897"/>
                    <a:gd name="connsiteX16" fmla="*/ 582275 w 1478568"/>
                    <a:gd name="connsiteY16" fmla="*/ 0 h 1167897"/>
                    <a:gd name="connsiteX17" fmla="*/ 348134 w 1478568"/>
                    <a:gd name="connsiteY17" fmla="*/ 80798 h 1167897"/>
                    <a:gd name="connsiteX18" fmla="*/ 243359 w 1478568"/>
                    <a:gd name="connsiteY18" fmla="*/ 161760 h 1167897"/>
                    <a:gd name="connsiteX19" fmla="*/ 192976 w 1478568"/>
                    <a:gd name="connsiteY19" fmla="*/ 280658 h 1167897"/>
                    <a:gd name="connsiteX20" fmla="*/ 107227 w 1478568"/>
                    <a:gd name="connsiteY20" fmla="*/ 225394 h 1167897"/>
                    <a:gd name="connsiteX21" fmla="*/ 64766 w 1478568"/>
                    <a:gd name="connsiteY21" fmla="*/ 409410 h 1167897"/>
                    <a:gd name="connsiteX22" fmla="*/ 55759 w 1478568"/>
                    <a:gd name="connsiteY22" fmla="*/ 596114 h 1167897"/>
                    <a:gd name="connsiteX23" fmla="*/ 0 w 1478568"/>
                    <a:gd name="connsiteY23" fmla="*/ 563696 h 1167897"/>
                    <a:gd name="connsiteX24" fmla="*/ 147708 w 1478568"/>
                    <a:gd name="connsiteY24" fmla="*/ 1167897 h 1167897"/>
                    <a:gd name="connsiteX25" fmla="*/ 192976 w 1478568"/>
                    <a:gd name="connsiteY25" fmla="*/ 1032095 h 1167897"/>
                    <a:gd name="connsiteX26" fmla="*/ 211083 w 1478568"/>
                    <a:gd name="connsiteY26" fmla="*/ 534155 h 1167897"/>
                    <a:gd name="connsiteX0" fmla="*/ 211083 w 1478568"/>
                    <a:gd name="connsiteY0" fmla="*/ 534155 h 1167897"/>
                    <a:gd name="connsiteX1" fmla="*/ 745237 w 1478568"/>
                    <a:gd name="connsiteY1" fmla="*/ 597529 h 1167897"/>
                    <a:gd name="connsiteX2" fmla="*/ 1225071 w 1478568"/>
                    <a:gd name="connsiteY2" fmla="*/ 452674 h 1167897"/>
                    <a:gd name="connsiteX3" fmla="*/ 1333712 w 1478568"/>
                    <a:gd name="connsiteY3" fmla="*/ 950614 h 1167897"/>
                    <a:gd name="connsiteX4" fmla="*/ 1388033 w 1478568"/>
                    <a:gd name="connsiteY4" fmla="*/ 1095470 h 1167897"/>
                    <a:gd name="connsiteX5" fmla="*/ 1426841 w 1478568"/>
                    <a:gd name="connsiteY5" fmla="*/ 823748 h 1167897"/>
                    <a:gd name="connsiteX6" fmla="*/ 1415194 w 1478568"/>
                    <a:gd name="connsiteY6" fmla="*/ 615636 h 1167897"/>
                    <a:gd name="connsiteX7" fmla="*/ 1478568 w 1478568"/>
                    <a:gd name="connsiteY7" fmla="*/ 615636 h 1167897"/>
                    <a:gd name="connsiteX8" fmla="*/ 1438747 w 1478568"/>
                    <a:gd name="connsiteY8" fmla="*/ 466560 h 1167897"/>
                    <a:gd name="connsiteX9" fmla="*/ 1360873 w 1478568"/>
                    <a:gd name="connsiteY9" fmla="*/ 344032 h 1167897"/>
                    <a:gd name="connsiteX10" fmla="*/ 1424247 w 1478568"/>
                    <a:gd name="connsiteY10" fmla="*/ 316872 h 1167897"/>
                    <a:gd name="connsiteX11" fmla="*/ 1253009 w 1478568"/>
                    <a:gd name="connsiteY11" fmla="*/ 161760 h 1167897"/>
                    <a:gd name="connsiteX12" fmla="*/ 1007788 w 1478568"/>
                    <a:gd name="connsiteY12" fmla="*/ 108642 h 1167897"/>
                    <a:gd name="connsiteX13" fmla="*/ 1062108 w 1478568"/>
                    <a:gd name="connsiteY13" fmla="*/ 36214 h 1167897"/>
                    <a:gd name="connsiteX14" fmla="*/ 771997 w 1478568"/>
                    <a:gd name="connsiteY14" fmla="*/ 16504 h 1167897"/>
                    <a:gd name="connsiteX15" fmla="*/ 527954 w 1478568"/>
                    <a:gd name="connsiteY15" fmla="*/ 72428 h 1167897"/>
                    <a:gd name="connsiteX16" fmla="*/ 582275 w 1478568"/>
                    <a:gd name="connsiteY16" fmla="*/ 0 h 1167897"/>
                    <a:gd name="connsiteX17" fmla="*/ 348134 w 1478568"/>
                    <a:gd name="connsiteY17" fmla="*/ 80798 h 1167897"/>
                    <a:gd name="connsiteX18" fmla="*/ 243359 w 1478568"/>
                    <a:gd name="connsiteY18" fmla="*/ 161760 h 1167897"/>
                    <a:gd name="connsiteX19" fmla="*/ 192976 w 1478568"/>
                    <a:gd name="connsiteY19" fmla="*/ 280658 h 1167897"/>
                    <a:gd name="connsiteX20" fmla="*/ 107227 w 1478568"/>
                    <a:gd name="connsiteY20" fmla="*/ 225394 h 1167897"/>
                    <a:gd name="connsiteX21" fmla="*/ 64766 w 1478568"/>
                    <a:gd name="connsiteY21" fmla="*/ 409410 h 1167897"/>
                    <a:gd name="connsiteX22" fmla="*/ 55759 w 1478568"/>
                    <a:gd name="connsiteY22" fmla="*/ 596114 h 1167897"/>
                    <a:gd name="connsiteX23" fmla="*/ 0 w 1478568"/>
                    <a:gd name="connsiteY23" fmla="*/ 563696 h 1167897"/>
                    <a:gd name="connsiteX24" fmla="*/ 24284 w 1478568"/>
                    <a:gd name="connsiteY24" fmla="*/ 880898 h 1167897"/>
                    <a:gd name="connsiteX25" fmla="*/ 147708 w 1478568"/>
                    <a:gd name="connsiteY25" fmla="*/ 1167897 h 1167897"/>
                    <a:gd name="connsiteX26" fmla="*/ 192976 w 1478568"/>
                    <a:gd name="connsiteY26" fmla="*/ 1032095 h 1167897"/>
                    <a:gd name="connsiteX27" fmla="*/ 211083 w 1478568"/>
                    <a:gd name="connsiteY27" fmla="*/ 534155 h 1167897"/>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38609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38609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38609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8107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6093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6093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6093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78568" h="1179804">
                      <a:moveTo>
                        <a:pt x="211083" y="543680"/>
                      </a:moveTo>
                      <a:cubicBezTo>
                        <a:pt x="391515" y="588617"/>
                        <a:pt x="569567" y="624029"/>
                        <a:pt x="745237" y="607054"/>
                      </a:cubicBezTo>
                      <a:cubicBezTo>
                        <a:pt x="921851" y="573056"/>
                        <a:pt x="1038932" y="572397"/>
                        <a:pt x="1225071" y="462199"/>
                      </a:cubicBezTo>
                      <a:cubicBezTo>
                        <a:pt x="1293035" y="571823"/>
                        <a:pt x="1360999" y="748122"/>
                        <a:pt x="1328949" y="955376"/>
                      </a:cubicBezTo>
                      <a:cubicBezTo>
                        <a:pt x="1339912" y="1003661"/>
                        <a:pt x="1346113" y="1047185"/>
                        <a:pt x="1388033" y="1104995"/>
                      </a:cubicBezTo>
                      <a:cubicBezTo>
                        <a:pt x="1393825" y="1012833"/>
                        <a:pt x="1421049" y="925435"/>
                        <a:pt x="1426841" y="833273"/>
                      </a:cubicBezTo>
                      <a:cubicBezTo>
                        <a:pt x="1442009" y="768665"/>
                        <a:pt x="1430982" y="696913"/>
                        <a:pt x="1415194" y="625161"/>
                      </a:cubicBezTo>
                      <a:lnTo>
                        <a:pt x="1478568" y="625161"/>
                      </a:lnTo>
                      <a:cubicBezTo>
                        <a:pt x="1458151" y="577057"/>
                        <a:pt x="1459164" y="524189"/>
                        <a:pt x="1438747" y="476085"/>
                      </a:cubicBezTo>
                      <a:cubicBezTo>
                        <a:pt x="1419933" y="428098"/>
                        <a:pt x="1386831" y="394400"/>
                        <a:pt x="1360873" y="353557"/>
                      </a:cubicBezTo>
                      <a:lnTo>
                        <a:pt x="1424247" y="326397"/>
                      </a:lnTo>
                      <a:cubicBezTo>
                        <a:pt x="1374312" y="258818"/>
                        <a:pt x="1338663" y="200764"/>
                        <a:pt x="1253009" y="171285"/>
                      </a:cubicBezTo>
                      <a:cubicBezTo>
                        <a:pt x="1173650" y="129767"/>
                        <a:pt x="1101434" y="107298"/>
                        <a:pt x="1007788" y="118167"/>
                      </a:cubicBezTo>
                      <a:cubicBezTo>
                        <a:pt x="1025895" y="94024"/>
                        <a:pt x="1101406" y="61095"/>
                        <a:pt x="1062108" y="45739"/>
                      </a:cubicBezTo>
                      <a:cubicBezTo>
                        <a:pt x="1022810" y="30383"/>
                        <a:pt x="866319" y="13549"/>
                        <a:pt x="771997" y="26029"/>
                      </a:cubicBezTo>
                      <a:cubicBezTo>
                        <a:pt x="678743" y="28001"/>
                        <a:pt x="609302" y="63312"/>
                        <a:pt x="527954" y="81953"/>
                      </a:cubicBezTo>
                      <a:lnTo>
                        <a:pt x="570369" y="0"/>
                      </a:lnTo>
                      <a:cubicBezTo>
                        <a:pt x="490735" y="24551"/>
                        <a:pt x="396812" y="46722"/>
                        <a:pt x="338609" y="90323"/>
                      </a:cubicBezTo>
                      <a:cubicBezTo>
                        <a:pt x="305271" y="122866"/>
                        <a:pt x="269553" y="136360"/>
                        <a:pt x="243359" y="171285"/>
                      </a:cubicBezTo>
                      <a:cubicBezTo>
                        <a:pt x="208309" y="205362"/>
                        <a:pt x="185163" y="239437"/>
                        <a:pt x="173926" y="287801"/>
                      </a:cubicBezTo>
                      <a:lnTo>
                        <a:pt x="107227" y="234919"/>
                      </a:lnTo>
                      <a:cubicBezTo>
                        <a:pt x="93867" y="297052"/>
                        <a:pt x="68601" y="356802"/>
                        <a:pt x="64766" y="418935"/>
                      </a:cubicBezTo>
                      <a:cubicBezTo>
                        <a:pt x="47477" y="481170"/>
                        <a:pt x="44474" y="533879"/>
                        <a:pt x="55759" y="605639"/>
                      </a:cubicBezTo>
                      <a:lnTo>
                        <a:pt x="0" y="573221"/>
                      </a:lnTo>
                      <a:cubicBezTo>
                        <a:pt x="4126" y="661492"/>
                        <a:pt x="-8417" y="790246"/>
                        <a:pt x="24284" y="890423"/>
                      </a:cubicBezTo>
                      <a:cubicBezTo>
                        <a:pt x="50345" y="986883"/>
                        <a:pt x="78785" y="1083344"/>
                        <a:pt x="123896" y="1179804"/>
                      </a:cubicBezTo>
                      <a:cubicBezTo>
                        <a:pt x="160417" y="1147237"/>
                        <a:pt x="175506" y="1093237"/>
                        <a:pt x="162020" y="1039239"/>
                      </a:cubicBezTo>
                      <a:cubicBezTo>
                        <a:pt x="153769" y="923266"/>
                        <a:pt x="93128" y="673941"/>
                        <a:pt x="211083" y="543680"/>
                      </a:cubicBezTo>
                      <a:close/>
                    </a:path>
                  </a:pathLst>
                </a:custGeom>
                <a:solidFill>
                  <a:sysClr val="windowText" lastClr="000000"/>
                </a:solidFill>
                <a:ln w="12700" cap="flat" cmpd="sng" algn="ctr">
                  <a:noFill/>
                  <a:prstDash val="solid"/>
                  <a:miter lim="800000"/>
                </a:ln>
                <a:effectLst/>
              </p:spPr>
              <p:txBody>
                <a:bodyPr rtlCol="0" anchor="ctr"/>
                <a:lstStyle/>
                <a:p>
                  <a:pPr algn="ctr" defTabSz="457200">
                    <a:defRPr/>
                  </a:pPr>
                  <a:endParaRPr lang="en-US" sz="1530" kern="0" dirty="0">
                    <a:solidFill>
                      <a:prstClr val="white"/>
                    </a:solidFill>
                    <a:latin typeface="Calibri" panose="020F0502020204030204"/>
                  </a:endParaRPr>
                </a:p>
              </p:txBody>
            </p:sp>
            <p:grpSp>
              <p:nvGrpSpPr>
                <p:cNvPr id="995" name="Group 994">
                  <a:extLst>
                    <a:ext uri="{FF2B5EF4-FFF2-40B4-BE49-F238E27FC236}">
                      <a16:creationId xmlns:a16="http://schemas.microsoft.com/office/drawing/2014/main" id="{425F6778-3694-9FCC-3894-700CDC9CAABC}"/>
                    </a:ext>
                  </a:extLst>
                </p:cNvPr>
                <p:cNvGrpSpPr/>
                <p:nvPr/>
              </p:nvGrpSpPr>
              <p:grpSpPr>
                <a:xfrm>
                  <a:off x="8580738" y="4026036"/>
                  <a:ext cx="395821" cy="360036"/>
                  <a:chOff x="2751021" y="2876401"/>
                  <a:chExt cx="306684" cy="217634"/>
                </a:xfrm>
              </p:grpSpPr>
              <p:sp>
                <p:nvSpPr>
                  <p:cNvPr id="999" name="Chord 14349">
                    <a:extLst>
                      <a:ext uri="{FF2B5EF4-FFF2-40B4-BE49-F238E27FC236}">
                        <a16:creationId xmlns:a16="http://schemas.microsoft.com/office/drawing/2014/main" id="{F9043ACE-BAA2-B654-20EF-B78533FC0C3A}"/>
                      </a:ext>
                    </a:extLst>
                  </p:cNvPr>
                  <p:cNvSpPr/>
                  <p:nvPr/>
                </p:nvSpPr>
                <p:spPr>
                  <a:xfrm rot="19648850">
                    <a:off x="2751395" y="2876401"/>
                    <a:ext cx="306310" cy="217634"/>
                  </a:xfrm>
                  <a:custGeom>
                    <a:avLst/>
                    <a:gdLst>
                      <a:gd name="connsiteX0" fmla="*/ 278593 w 328789"/>
                      <a:gd name="connsiteY0" fmla="*/ 272954 h 317511"/>
                      <a:gd name="connsiteX1" fmla="*/ 87132 w 328789"/>
                      <a:gd name="connsiteY1" fmla="*/ 298886 h 317511"/>
                      <a:gd name="connsiteX2" fmla="*/ 4328 w 328789"/>
                      <a:gd name="connsiteY2" fmla="*/ 122563 h 317511"/>
                      <a:gd name="connsiteX3" fmla="*/ 278593 w 328789"/>
                      <a:gd name="connsiteY3" fmla="*/ 272954 h 317511"/>
                      <a:gd name="connsiteX0" fmla="*/ 296447 w 296447"/>
                      <a:gd name="connsiteY0" fmla="*/ 173784 h 218344"/>
                      <a:gd name="connsiteX1" fmla="*/ 104986 w 296447"/>
                      <a:gd name="connsiteY1" fmla="*/ 199716 h 218344"/>
                      <a:gd name="connsiteX2" fmla="*/ 3208 w 296447"/>
                      <a:gd name="connsiteY2" fmla="*/ 0 h 218344"/>
                      <a:gd name="connsiteX3" fmla="*/ 296447 w 296447"/>
                      <a:gd name="connsiteY3" fmla="*/ 173784 h 218344"/>
                      <a:gd name="connsiteX0" fmla="*/ 301190 w 301190"/>
                      <a:gd name="connsiteY0" fmla="*/ 179631 h 220442"/>
                      <a:gd name="connsiteX1" fmla="*/ 104986 w 301190"/>
                      <a:gd name="connsiteY1" fmla="*/ 199716 h 220442"/>
                      <a:gd name="connsiteX2" fmla="*/ 3208 w 301190"/>
                      <a:gd name="connsiteY2" fmla="*/ 0 h 220442"/>
                      <a:gd name="connsiteX3" fmla="*/ 301190 w 301190"/>
                      <a:gd name="connsiteY3" fmla="*/ 179631 h 220442"/>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Lst>
                    <a:ahLst/>
                    <a:cxnLst>
                      <a:cxn ang="0">
                        <a:pos x="connsiteX0" y="connsiteY0"/>
                      </a:cxn>
                      <a:cxn ang="0">
                        <a:pos x="connsiteX1" y="connsiteY1"/>
                      </a:cxn>
                      <a:cxn ang="0">
                        <a:pos x="connsiteX2" y="connsiteY2"/>
                      </a:cxn>
                      <a:cxn ang="0">
                        <a:pos x="connsiteX3" y="connsiteY3"/>
                      </a:cxn>
                    </a:cxnLst>
                    <a:rect l="l" t="t" r="r" b="b"/>
                    <a:pathLst>
                      <a:path w="306310" h="217634">
                        <a:moveTo>
                          <a:pt x="306310" y="171599"/>
                        </a:moveTo>
                        <a:cubicBezTo>
                          <a:pt x="255054" y="219399"/>
                          <a:pt x="167882" y="232055"/>
                          <a:pt x="104986" y="199716"/>
                        </a:cubicBezTo>
                        <a:cubicBezTo>
                          <a:pt x="39173" y="165876"/>
                          <a:pt x="-13790" y="70108"/>
                          <a:pt x="3208" y="0"/>
                        </a:cubicBezTo>
                        <a:cubicBezTo>
                          <a:pt x="84012" y="80074"/>
                          <a:pt x="202814" y="144835"/>
                          <a:pt x="306310" y="171599"/>
                        </a:cubicBezTo>
                        <a:close/>
                      </a:path>
                    </a:pathLst>
                  </a:custGeom>
                  <a:solidFill>
                    <a:srgbClr val="EA5916"/>
                  </a:solidFill>
                  <a:ln w="12700" cap="flat" cmpd="sng" algn="ctr">
                    <a:noFill/>
                    <a:prstDash val="solid"/>
                    <a:miter lim="800000"/>
                  </a:ln>
                  <a:effectLst/>
                </p:spPr>
                <p:txBody>
                  <a:bodyPr rtlCol="0" anchor="ctr"/>
                  <a:lstStyle/>
                  <a:p>
                    <a:pPr algn="ctr" defTabSz="457200">
                      <a:defRPr/>
                    </a:pPr>
                    <a:endParaRPr lang="en-US" sz="1530" kern="0" dirty="0">
                      <a:solidFill>
                        <a:prstClr val="white"/>
                      </a:solidFill>
                      <a:latin typeface="Calibri" panose="020F0502020204030204"/>
                    </a:endParaRPr>
                  </a:p>
                </p:txBody>
              </p:sp>
              <p:sp>
                <p:nvSpPr>
                  <p:cNvPr id="1000" name="Chord 14349">
                    <a:extLst>
                      <a:ext uri="{FF2B5EF4-FFF2-40B4-BE49-F238E27FC236}">
                        <a16:creationId xmlns:a16="http://schemas.microsoft.com/office/drawing/2014/main" id="{35DB2787-21A9-5912-43CF-0E264CA7330E}"/>
                      </a:ext>
                    </a:extLst>
                  </p:cNvPr>
                  <p:cNvSpPr/>
                  <p:nvPr/>
                </p:nvSpPr>
                <p:spPr>
                  <a:xfrm rot="19648850">
                    <a:off x="2751021" y="2881434"/>
                    <a:ext cx="295138" cy="178221"/>
                  </a:xfrm>
                  <a:custGeom>
                    <a:avLst/>
                    <a:gdLst>
                      <a:gd name="connsiteX0" fmla="*/ 278593 w 328789"/>
                      <a:gd name="connsiteY0" fmla="*/ 272954 h 317511"/>
                      <a:gd name="connsiteX1" fmla="*/ 87132 w 328789"/>
                      <a:gd name="connsiteY1" fmla="*/ 298886 h 317511"/>
                      <a:gd name="connsiteX2" fmla="*/ 4328 w 328789"/>
                      <a:gd name="connsiteY2" fmla="*/ 122563 h 317511"/>
                      <a:gd name="connsiteX3" fmla="*/ 278593 w 328789"/>
                      <a:gd name="connsiteY3" fmla="*/ 272954 h 317511"/>
                      <a:gd name="connsiteX0" fmla="*/ 296447 w 296447"/>
                      <a:gd name="connsiteY0" fmla="*/ 173784 h 218344"/>
                      <a:gd name="connsiteX1" fmla="*/ 104986 w 296447"/>
                      <a:gd name="connsiteY1" fmla="*/ 199716 h 218344"/>
                      <a:gd name="connsiteX2" fmla="*/ 3208 w 296447"/>
                      <a:gd name="connsiteY2" fmla="*/ 0 h 218344"/>
                      <a:gd name="connsiteX3" fmla="*/ 296447 w 296447"/>
                      <a:gd name="connsiteY3" fmla="*/ 173784 h 218344"/>
                      <a:gd name="connsiteX0" fmla="*/ 301190 w 301190"/>
                      <a:gd name="connsiteY0" fmla="*/ 179631 h 220442"/>
                      <a:gd name="connsiteX1" fmla="*/ 104986 w 301190"/>
                      <a:gd name="connsiteY1" fmla="*/ 199716 h 220442"/>
                      <a:gd name="connsiteX2" fmla="*/ 3208 w 301190"/>
                      <a:gd name="connsiteY2" fmla="*/ 0 h 220442"/>
                      <a:gd name="connsiteX3" fmla="*/ 301190 w 301190"/>
                      <a:gd name="connsiteY3" fmla="*/ 179631 h 220442"/>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83370 w 383370"/>
                      <a:gd name="connsiteY0" fmla="*/ 272262 h 318297"/>
                      <a:gd name="connsiteX1" fmla="*/ 182046 w 383370"/>
                      <a:gd name="connsiteY1" fmla="*/ 300379 h 318297"/>
                      <a:gd name="connsiteX2" fmla="*/ 1499 w 383370"/>
                      <a:gd name="connsiteY2" fmla="*/ 0 h 318297"/>
                      <a:gd name="connsiteX3" fmla="*/ 383370 w 383370"/>
                      <a:gd name="connsiteY3" fmla="*/ 272262 h 318297"/>
                      <a:gd name="connsiteX0" fmla="*/ 415201 w 415201"/>
                      <a:gd name="connsiteY0" fmla="*/ 287430 h 324084"/>
                      <a:gd name="connsiteX1" fmla="*/ 182046 w 415201"/>
                      <a:gd name="connsiteY1" fmla="*/ 300379 h 324084"/>
                      <a:gd name="connsiteX2" fmla="*/ 1499 w 415201"/>
                      <a:gd name="connsiteY2" fmla="*/ 0 h 324084"/>
                      <a:gd name="connsiteX3" fmla="*/ 415201 w 415201"/>
                      <a:gd name="connsiteY3" fmla="*/ 287430 h 324084"/>
                      <a:gd name="connsiteX0" fmla="*/ 414994 w 414994"/>
                      <a:gd name="connsiteY0" fmla="*/ 287430 h 307686"/>
                      <a:gd name="connsiteX1" fmla="*/ 205240 w 414994"/>
                      <a:gd name="connsiteY1" fmla="*/ 255313 h 307686"/>
                      <a:gd name="connsiteX2" fmla="*/ 1292 w 414994"/>
                      <a:gd name="connsiteY2" fmla="*/ 0 h 307686"/>
                      <a:gd name="connsiteX3" fmla="*/ 414994 w 414994"/>
                      <a:gd name="connsiteY3" fmla="*/ 287430 h 307686"/>
                    </a:gdLst>
                    <a:ahLst/>
                    <a:cxnLst>
                      <a:cxn ang="0">
                        <a:pos x="connsiteX0" y="connsiteY0"/>
                      </a:cxn>
                      <a:cxn ang="0">
                        <a:pos x="connsiteX1" y="connsiteY1"/>
                      </a:cxn>
                      <a:cxn ang="0">
                        <a:pos x="connsiteX2" y="connsiteY2"/>
                      </a:cxn>
                      <a:cxn ang="0">
                        <a:pos x="connsiteX3" y="connsiteY3"/>
                      </a:cxn>
                    </a:cxnLst>
                    <a:rect l="l" t="t" r="r" b="b"/>
                    <a:pathLst>
                      <a:path w="414994" h="307686">
                        <a:moveTo>
                          <a:pt x="414994" y="287430"/>
                        </a:moveTo>
                        <a:cubicBezTo>
                          <a:pt x="363738" y="335230"/>
                          <a:pt x="268136" y="287652"/>
                          <a:pt x="205240" y="255313"/>
                        </a:cubicBezTo>
                        <a:cubicBezTo>
                          <a:pt x="139427" y="221473"/>
                          <a:pt x="-15706" y="70108"/>
                          <a:pt x="1292" y="0"/>
                        </a:cubicBezTo>
                        <a:cubicBezTo>
                          <a:pt x="82096" y="80074"/>
                          <a:pt x="311498" y="260666"/>
                          <a:pt x="414994" y="287430"/>
                        </a:cubicBezTo>
                        <a:close/>
                      </a:path>
                    </a:pathLst>
                  </a:custGeom>
                  <a:solidFill>
                    <a:srgbClr val="FFF8F6"/>
                  </a:solidFill>
                  <a:ln w="12700" cap="flat" cmpd="sng" algn="ctr">
                    <a:noFill/>
                    <a:prstDash val="solid"/>
                    <a:miter lim="800000"/>
                  </a:ln>
                  <a:effectLst/>
                </p:spPr>
                <p:txBody>
                  <a:bodyPr rtlCol="0" anchor="ctr"/>
                  <a:lstStyle/>
                  <a:p>
                    <a:pPr algn="ctr" defTabSz="457200">
                      <a:defRPr/>
                    </a:pPr>
                    <a:endParaRPr lang="en-US" sz="1530" kern="0" dirty="0">
                      <a:solidFill>
                        <a:prstClr val="white"/>
                      </a:solidFill>
                      <a:latin typeface="Calibri" panose="020F0502020204030204"/>
                    </a:endParaRPr>
                  </a:p>
                </p:txBody>
              </p:sp>
            </p:grpSp>
            <p:sp>
              <p:nvSpPr>
                <p:cNvPr id="996" name="Freeform: Shape 91">
                  <a:extLst>
                    <a:ext uri="{FF2B5EF4-FFF2-40B4-BE49-F238E27FC236}">
                      <a16:creationId xmlns:a16="http://schemas.microsoft.com/office/drawing/2014/main" id="{9FEC93A3-F37F-6010-B59E-E80902D4BFEE}"/>
                    </a:ext>
                  </a:extLst>
                </p:cNvPr>
                <p:cNvSpPr/>
                <p:nvPr/>
              </p:nvSpPr>
              <p:spPr>
                <a:xfrm flipH="1">
                  <a:off x="8703925" y="3648482"/>
                  <a:ext cx="129273" cy="143454"/>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sp>
              <p:nvSpPr>
                <p:cNvPr id="997" name="Freeform: Shape 102">
                  <a:extLst>
                    <a:ext uri="{FF2B5EF4-FFF2-40B4-BE49-F238E27FC236}">
                      <a16:creationId xmlns:a16="http://schemas.microsoft.com/office/drawing/2014/main" id="{4DBD775A-2311-91F0-59D5-9B7184CF20CE}"/>
                    </a:ext>
                  </a:extLst>
                </p:cNvPr>
                <p:cNvSpPr/>
                <p:nvPr/>
              </p:nvSpPr>
              <p:spPr>
                <a:xfrm rot="10800000">
                  <a:off x="7823989" y="3571019"/>
                  <a:ext cx="1658972" cy="1168360"/>
                </a:xfrm>
                <a:custGeom>
                  <a:avLst/>
                  <a:gdLst>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03288 w 1466662"/>
                    <a:gd name="connsiteY5" fmla="*/ 615636 h 1167897"/>
                    <a:gd name="connsiteX6" fmla="*/ 1466662 w 1466662"/>
                    <a:gd name="connsiteY6" fmla="*/ 615636 h 1167897"/>
                    <a:gd name="connsiteX7" fmla="*/ 1348967 w 1466662"/>
                    <a:gd name="connsiteY7" fmla="*/ 344032 h 1167897"/>
                    <a:gd name="connsiteX8" fmla="*/ 1412341 w 1466662"/>
                    <a:gd name="connsiteY8" fmla="*/ 316872 h 1167897"/>
                    <a:gd name="connsiteX9" fmla="*/ 995882 w 1466662"/>
                    <a:gd name="connsiteY9" fmla="*/ 108642 h 1167897"/>
                    <a:gd name="connsiteX10" fmla="*/ 1050202 w 1466662"/>
                    <a:gd name="connsiteY10" fmla="*/ 36214 h 1167897"/>
                    <a:gd name="connsiteX11" fmla="*/ 516048 w 1466662"/>
                    <a:gd name="connsiteY11" fmla="*/ 72428 h 1167897"/>
                    <a:gd name="connsiteX12" fmla="*/ 570369 w 1466662"/>
                    <a:gd name="connsiteY12" fmla="*/ 0 h 1167897"/>
                    <a:gd name="connsiteX13" fmla="*/ 181070 w 1466662"/>
                    <a:gd name="connsiteY13" fmla="*/ 280658 h 1167897"/>
                    <a:gd name="connsiteX14" fmla="*/ 135802 w 1466662"/>
                    <a:gd name="connsiteY14" fmla="*/ 244444 h 1167897"/>
                    <a:gd name="connsiteX15" fmla="*/ 72428 w 1466662"/>
                    <a:gd name="connsiteY15" fmla="*/ 624689 h 1167897"/>
                    <a:gd name="connsiteX16" fmla="*/ 0 w 1466662"/>
                    <a:gd name="connsiteY16" fmla="*/ 561315 h 1167897"/>
                    <a:gd name="connsiteX17" fmla="*/ 135802 w 1466662"/>
                    <a:gd name="connsiteY17" fmla="*/ 1167897 h 1167897"/>
                    <a:gd name="connsiteX18" fmla="*/ 181070 w 1466662"/>
                    <a:gd name="connsiteY18" fmla="*/ 1032095 h 1167897"/>
                    <a:gd name="connsiteX19" fmla="*/ 199177 w 1466662"/>
                    <a:gd name="connsiteY19"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03288 w 1466662"/>
                    <a:gd name="connsiteY5" fmla="*/ 615636 h 1167897"/>
                    <a:gd name="connsiteX6" fmla="*/ 1466662 w 1466662"/>
                    <a:gd name="connsiteY6" fmla="*/ 615636 h 1167897"/>
                    <a:gd name="connsiteX7" fmla="*/ 1348967 w 1466662"/>
                    <a:gd name="connsiteY7" fmla="*/ 344032 h 1167897"/>
                    <a:gd name="connsiteX8" fmla="*/ 1412341 w 1466662"/>
                    <a:gd name="connsiteY8" fmla="*/ 316872 h 1167897"/>
                    <a:gd name="connsiteX9" fmla="*/ 995882 w 1466662"/>
                    <a:gd name="connsiteY9" fmla="*/ 108642 h 1167897"/>
                    <a:gd name="connsiteX10" fmla="*/ 1050202 w 1466662"/>
                    <a:gd name="connsiteY10" fmla="*/ 36214 h 1167897"/>
                    <a:gd name="connsiteX11" fmla="*/ 516048 w 1466662"/>
                    <a:gd name="connsiteY11" fmla="*/ 72428 h 1167897"/>
                    <a:gd name="connsiteX12" fmla="*/ 570369 w 1466662"/>
                    <a:gd name="connsiteY12" fmla="*/ 0 h 1167897"/>
                    <a:gd name="connsiteX13" fmla="*/ 336228 w 1466662"/>
                    <a:gd name="connsiteY13" fmla="*/ 80798 h 1167897"/>
                    <a:gd name="connsiteX14" fmla="*/ 181070 w 1466662"/>
                    <a:gd name="connsiteY14" fmla="*/ 280658 h 1167897"/>
                    <a:gd name="connsiteX15" fmla="*/ 135802 w 1466662"/>
                    <a:gd name="connsiteY15" fmla="*/ 244444 h 1167897"/>
                    <a:gd name="connsiteX16" fmla="*/ 72428 w 1466662"/>
                    <a:gd name="connsiteY16" fmla="*/ 624689 h 1167897"/>
                    <a:gd name="connsiteX17" fmla="*/ 0 w 1466662"/>
                    <a:gd name="connsiteY17" fmla="*/ 561315 h 1167897"/>
                    <a:gd name="connsiteX18" fmla="*/ 135802 w 1466662"/>
                    <a:gd name="connsiteY18" fmla="*/ 1167897 h 1167897"/>
                    <a:gd name="connsiteX19" fmla="*/ 181070 w 1466662"/>
                    <a:gd name="connsiteY19" fmla="*/ 1032095 h 1167897"/>
                    <a:gd name="connsiteX20" fmla="*/ 199177 w 1466662"/>
                    <a:gd name="connsiteY20"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03288 w 1466662"/>
                    <a:gd name="connsiteY5" fmla="*/ 615636 h 1167897"/>
                    <a:gd name="connsiteX6" fmla="*/ 1466662 w 1466662"/>
                    <a:gd name="connsiteY6" fmla="*/ 615636 h 1167897"/>
                    <a:gd name="connsiteX7" fmla="*/ 1348967 w 1466662"/>
                    <a:gd name="connsiteY7" fmla="*/ 344032 h 1167897"/>
                    <a:gd name="connsiteX8" fmla="*/ 1412341 w 1466662"/>
                    <a:gd name="connsiteY8" fmla="*/ 316872 h 1167897"/>
                    <a:gd name="connsiteX9" fmla="*/ 995882 w 1466662"/>
                    <a:gd name="connsiteY9" fmla="*/ 108642 h 1167897"/>
                    <a:gd name="connsiteX10" fmla="*/ 1050202 w 1466662"/>
                    <a:gd name="connsiteY10" fmla="*/ 36214 h 1167897"/>
                    <a:gd name="connsiteX11" fmla="*/ 760091 w 1466662"/>
                    <a:gd name="connsiteY11" fmla="*/ 16504 h 1167897"/>
                    <a:gd name="connsiteX12" fmla="*/ 516048 w 1466662"/>
                    <a:gd name="connsiteY12" fmla="*/ 72428 h 1167897"/>
                    <a:gd name="connsiteX13" fmla="*/ 570369 w 1466662"/>
                    <a:gd name="connsiteY13" fmla="*/ 0 h 1167897"/>
                    <a:gd name="connsiteX14" fmla="*/ 336228 w 1466662"/>
                    <a:gd name="connsiteY14" fmla="*/ 80798 h 1167897"/>
                    <a:gd name="connsiteX15" fmla="*/ 181070 w 1466662"/>
                    <a:gd name="connsiteY15" fmla="*/ 280658 h 1167897"/>
                    <a:gd name="connsiteX16" fmla="*/ 135802 w 1466662"/>
                    <a:gd name="connsiteY16" fmla="*/ 244444 h 1167897"/>
                    <a:gd name="connsiteX17" fmla="*/ 72428 w 1466662"/>
                    <a:gd name="connsiteY17" fmla="*/ 624689 h 1167897"/>
                    <a:gd name="connsiteX18" fmla="*/ 0 w 1466662"/>
                    <a:gd name="connsiteY18" fmla="*/ 561315 h 1167897"/>
                    <a:gd name="connsiteX19" fmla="*/ 135802 w 1466662"/>
                    <a:gd name="connsiteY19" fmla="*/ 1167897 h 1167897"/>
                    <a:gd name="connsiteX20" fmla="*/ 181070 w 1466662"/>
                    <a:gd name="connsiteY20" fmla="*/ 1032095 h 1167897"/>
                    <a:gd name="connsiteX21" fmla="*/ 199177 w 1466662"/>
                    <a:gd name="connsiteY21"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03288 w 1466662"/>
                    <a:gd name="connsiteY5" fmla="*/ 615636 h 1167897"/>
                    <a:gd name="connsiteX6" fmla="*/ 1466662 w 1466662"/>
                    <a:gd name="connsiteY6" fmla="*/ 615636 h 1167897"/>
                    <a:gd name="connsiteX7" fmla="*/ 1348967 w 1466662"/>
                    <a:gd name="connsiteY7" fmla="*/ 344032 h 1167897"/>
                    <a:gd name="connsiteX8" fmla="*/ 1412341 w 1466662"/>
                    <a:gd name="connsiteY8" fmla="*/ 316872 h 1167897"/>
                    <a:gd name="connsiteX9" fmla="*/ 1241103 w 1466662"/>
                    <a:gd name="connsiteY9" fmla="*/ 161760 h 1167897"/>
                    <a:gd name="connsiteX10" fmla="*/ 995882 w 1466662"/>
                    <a:gd name="connsiteY10" fmla="*/ 108642 h 1167897"/>
                    <a:gd name="connsiteX11" fmla="*/ 1050202 w 1466662"/>
                    <a:gd name="connsiteY11" fmla="*/ 36214 h 1167897"/>
                    <a:gd name="connsiteX12" fmla="*/ 760091 w 1466662"/>
                    <a:gd name="connsiteY12" fmla="*/ 16504 h 1167897"/>
                    <a:gd name="connsiteX13" fmla="*/ 516048 w 1466662"/>
                    <a:gd name="connsiteY13" fmla="*/ 72428 h 1167897"/>
                    <a:gd name="connsiteX14" fmla="*/ 570369 w 1466662"/>
                    <a:gd name="connsiteY14" fmla="*/ 0 h 1167897"/>
                    <a:gd name="connsiteX15" fmla="*/ 336228 w 1466662"/>
                    <a:gd name="connsiteY15" fmla="*/ 80798 h 1167897"/>
                    <a:gd name="connsiteX16" fmla="*/ 181070 w 1466662"/>
                    <a:gd name="connsiteY16" fmla="*/ 280658 h 1167897"/>
                    <a:gd name="connsiteX17" fmla="*/ 135802 w 1466662"/>
                    <a:gd name="connsiteY17" fmla="*/ 244444 h 1167897"/>
                    <a:gd name="connsiteX18" fmla="*/ 72428 w 1466662"/>
                    <a:gd name="connsiteY18" fmla="*/ 624689 h 1167897"/>
                    <a:gd name="connsiteX19" fmla="*/ 0 w 1466662"/>
                    <a:gd name="connsiteY19" fmla="*/ 561315 h 1167897"/>
                    <a:gd name="connsiteX20" fmla="*/ 135802 w 1466662"/>
                    <a:gd name="connsiteY20" fmla="*/ 1167897 h 1167897"/>
                    <a:gd name="connsiteX21" fmla="*/ 181070 w 1466662"/>
                    <a:gd name="connsiteY21" fmla="*/ 1032095 h 1167897"/>
                    <a:gd name="connsiteX22" fmla="*/ 199177 w 1466662"/>
                    <a:gd name="connsiteY22"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03288 w 1466662"/>
                    <a:gd name="connsiteY5" fmla="*/ 615636 h 1167897"/>
                    <a:gd name="connsiteX6" fmla="*/ 1466662 w 1466662"/>
                    <a:gd name="connsiteY6" fmla="*/ 615636 h 1167897"/>
                    <a:gd name="connsiteX7" fmla="*/ 1426841 w 1466662"/>
                    <a:gd name="connsiteY7" fmla="*/ 466560 h 1167897"/>
                    <a:gd name="connsiteX8" fmla="*/ 1348967 w 1466662"/>
                    <a:gd name="connsiteY8" fmla="*/ 344032 h 1167897"/>
                    <a:gd name="connsiteX9" fmla="*/ 1412341 w 1466662"/>
                    <a:gd name="connsiteY9" fmla="*/ 316872 h 1167897"/>
                    <a:gd name="connsiteX10" fmla="*/ 1241103 w 1466662"/>
                    <a:gd name="connsiteY10" fmla="*/ 161760 h 1167897"/>
                    <a:gd name="connsiteX11" fmla="*/ 995882 w 1466662"/>
                    <a:gd name="connsiteY11" fmla="*/ 108642 h 1167897"/>
                    <a:gd name="connsiteX12" fmla="*/ 1050202 w 1466662"/>
                    <a:gd name="connsiteY12" fmla="*/ 36214 h 1167897"/>
                    <a:gd name="connsiteX13" fmla="*/ 760091 w 1466662"/>
                    <a:gd name="connsiteY13" fmla="*/ 16504 h 1167897"/>
                    <a:gd name="connsiteX14" fmla="*/ 516048 w 1466662"/>
                    <a:gd name="connsiteY14" fmla="*/ 72428 h 1167897"/>
                    <a:gd name="connsiteX15" fmla="*/ 570369 w 1466662"/>
                    <a:gd name="connsiteY15" fmla="*/ 0 h 1167897"/>
                    <a:gd name="connsiteX16" fmla="*/ 336228 w 1466662"/>
                    <a:gd name="connsiteY16" fmla="*/ 80798 h 1167897"/>
                    <a:gd name="connsiteX17" fmla="*/ 181070 w 1466662"/>
                    <a:gd name="connsiteY17" fmla="*/ 280658 h 1167897"/>
                    <a:gd name="connsiteX18" fmla="*/ 135802 w 1466662"/>
                    <a:gd name="connsiteY18" fmla="*/ 244444 h 1167897"/>
                    <a:gd name="connsiteX19" fmla="*/ 72428 w 1466662"/>
                    <a:gd name="connsiteY19" fmla="*/ 624689 h 1167897"/>
                    <a:gd name="connsiteX20" fmla="*/ 0 w 1466662"/>
                    <a:gd name="connsiteY20" fmla="*/ 561315 h 1167897"/>
                    <a:gd name="connsiteX21" fmla="*/ 135802 w 1466662"/>
                    <a:gd name="connsiteY21" fmla="*/ 1167897 h 1167897"/>
                    <a:gd name="connsiteX22" fmla="*/ 181070 w 1466662"/>
                    <a:gd name="connsiteY22" fmla="*/ 1032095 h 1167897"/>
                    <a:gd name="connsiteX23" fmla="*/ 199177 w 1466662"/>
                    <a:gd name="connsiteY23"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14935 w 1466662"/>
                    <a:gd name="connsiteY5" fmla="*/ 823748 h 1167897"/>
                    <a:gd name="connsiteX6" fmla="*/ 1403288 w 1466662"/>
                    <a:gd name="connsiteY6" fmla="*/ 615636 h 1167897"/>
                    <a:gd name="connsiteX7" fmla="*/ 1466662 w 1466662"/>
                    <a:gd name="connsiteY7" fmla="*/ 615636 h 1167897"/>
                    <a:gd name="connsiteX8" fmla="*/ 1426841 w 1466662"/>
                    <a:gd name="connsiteY8" fmla="*/ 466560 h 1167897"/>
                    <a:gd name="connsiteX9" fmla="*/ 1348967 w 1466662"/>
                    <a:gd name="connsiteY9" fmla="*/ 344032 h 1167897"/>
                    <a:gd name="connsiteX10" fmla="*/ 1412341 w 1466662"/>
                    <a:gd name="connsiteY10" fmla="*/ 316872 h 1167897"/>
                    <a:gd name="connsiteX11" fmla="*/ 1241103 w 1466662"/>
                    <a:gd name="connsiteY11" fmla="*/ 161760 h 1167897"/>
                    <a:gd name="connsiteX12" fmla="*/ 995882 w 1466662"/>
                    <a:gd name="connsiteY12" fmla="*/ 108642 h 1167897"/>
                    <a:gd name="connsiteX13" fmla="*/ 1050202 w 1466662"/>
                    <a:gd name="connsiteY13" fmla="*/ 36214 h 1167897"/>
                    <a:gd name="connsiteX14" fmla="*/ 760091 w 1466662"/>
                    <a:gd name="connsiteY14" fmla="*/ 16504 h 1167897"/>
                    <a:gd name="connsiteX15" fmla="*/ 516048 w 1466662"/>
                    <a:gd name="connsiteY15" fmla="*/ 72428 h 1167897"/>
                    <a:gd name="connsiteX16" fmla="*/ 570369 w 1466662"/>
                    <a:gd name="connsiteY16" fmla="*/ 0 h 1167897"/>
                    <a:gd name="connsiteX17" fmla="*/ 336228 w 1466662"/>
                    <a:gd name="connsiteY17" fmla="*/ 80798 h 1167897"/>
                    <a:gd name="connsiteX18" fmla="*/ 181070 w 1466662"/>
                    <a:gd name="connsiteY18" fmla="*/ 280658 h 1167897"/>
                    <a:gd name="connsiteX19" fmla="*/ 135802 w 1466662"/>
                    <a:gd name="connsiteY19" fmla="*/ 244444 h 1167897"/>
                    <a:gd name="connsiteX20" fmla="*/ 72428 w 1466662"/>
                    <a:gd name="connsiteY20" fmla="*/ 624689 h 1167897"/>
                    <a:gd name="connsiteX21" fmla="*/ 0 w 1466662"/>
                    <a:gd name="connsiteY21" fmla="*/ 561315 h 1167897"/>
                    <a:gd name="connsiteX22" fmla="*/ 135802 w 1466662"/>
                    <a:gd name="connsiteY22" fmla="*/ 1167897 h 1167897"/>
                    <a:gd name="connsiteX23" fmla="*/ 181070 w 1466662"/>
                    <a:gd name="connsiteY23" fmla="*/ 1032095 h 1167897"/>
                    <a:gd name="connsiteX24" fmla="*/ 199177 w 1466662"/>
                    <a:gd name="connsiteY24"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14935 w 1466662"/>
                    <a:gd name="connsiteY5" fmla="*/ 823748 h 1167897"/>
                    <a:gd name="connsiteX6" fmla="*/ 1403288 w 1466662"/>
                    <a:gd name="connsiteY6" fmla="*/ 615636 h 1167897"/>
                    <a:gd name="connsiteX7" fmla="*/ 1466662 w 1466662"/>
                    <a:gd name="connsiteY7" fmla="*/ 615636 h 1167897"/>
                    <a:gd name="connsiteX8" fmla="*/ 1426841 w 1466662"/>
                    <a:gd name="connsiteY8" fmla="*/ 466560 h 1167897"/>
                    <a:gd name="connsiteX9" fmla="*/ 1348967 w 1466662"/>
                    <a:gd name="connsiteY9" fmla="*/ 344032 h 1167897"/>
                    <a:gd name="connsiteX10" fmla="*/ 1412341 w 1466662"/>
                    <a:gd name="connsiteY10" fmla="*/ 316872 h 1167897"/>
                    <a:gd name="connsiteX11" fmla="*/ 1241103 w 1466662"/>
                    <a:gd name="connsiteY11" fmla="*/ 161760 h 1167897"/>
                    <a:gd name="connsiteX12" fmla="*/ 995882 w 1466662"/>
                    <a:gd name="connsiteY12" fmla="*/ 108642 h 1167897"/>
                    <a:gd name="connsiteX13" fmla="*/ 1050202 w 1466662"/>
                    <a:gd name="connsiteY13" fmla="*/ 36214 h 1167897"/>
                    <a:gd name="connsiteX14" fmla="*/ 760091 w 1466662"/>
                    <a:gd name="connsiteY14" fmla="*/ 16504 h 1167897"/>
                    <a:gd name="connsiteX15" fmla="*/ 516048 w 1466662"/>
                    <a:gd name="connsiteY15" fmla="*/ 72428 h 1167897"/>
                    <a:gd name="connsiteX16" fmla="*/ 570369 w 1466662"/>
                    <a:gd name="connsiteY16" fmla="*/ 0 h 1167897"/>
                    <a:gd name="connsiteX17" fmla="*/ 336228 w 1466662"/>
                    <a:gd name="connsiteY17" fmla="*/ 80798 h 1167897"/>
                    <a:gd name="connsiteX18" fmla="*/ 231453 w 1466662"/>
                    <a:gd name="connsiteY18" fmla="*/ 161760 h 1167897"/>
                    <a:gd name="connsiteX19" fmla="*/ 181070 w 1466662"/>
                    <a:gd name="connsiteY19" fmla="*/ 280658 h 1167897"/>
                    <a:gd name="connsiteX20" fmla="*/ 135802 w 1466662"/>
                    <a:gd name="connsiteY20" fmla="*/ 244444 h 1167897"/>
                    <a:gd name="connsiteX21" fmla="*/ 72428 w 1466662"/>
                    <a:gd name="connsiteY21" fmla="*/ 624689 h 1167897"/>
                    <a:gd name="connsiteX22" fmla="*/ 0 w 1466662"/>
                    <a:gd name="connsiteY22" fmla="*/ 561315 h 1167897"/>
                    <a:gd name="connsiteX23" fmla="*/ 135802 w 1466662"/>
                    <a:gd name="connsiteY23" fmla="*/ 1167897 h 1167897"/>
                    <a:gd name="connsiteX24" fmla="*/ 181070 w 1466662"/>
                    <a:gd name="connsiteY24" fmla="*/ 1032095 h 1167897"/>
                    <a:gd name="connsiteX25" fmla="*/ 199177 w 1466662"/>
                    <a:gd name="connsiteY25"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14935 w 1466662"/>
                    <a:gd name="connsiteY5" fmla="*/ 823748 h 1167897"/>
                    <a:gd name="connsiteX6" fmla="*/ 1403288 w 1466662"/>
                    <a:gd name="connsiteY6" fmla="*/ 615636 h 1167897"/>
                    <a:gd name="connsiteX7" fmla="*/ 1466662 w 1466662"/>
                    <a:gd name="connsiteY7" fmla="*/ 615636 h 1167897"/>
                    <a:gd name="connsiteX8" fmla="*/ 1426841 w 1466662"/>
                    <a:gd name="connsiteY8" fmla="*/ 466560 h 1167897"/>
                    <a:gd name="connsiteX9" fmla="*/ 1348967 w 1466662"/>
                    <a:gd name="connsiteY9" fmla="*/ 344032 h 1167897"/>
                    <a:gd name="connsiteX10" fmla="*/ 1412341 w 1466662"/>
                    <a:gd name="connsiteY10" fmla="*/ 316872 h 1167897"/>
                    <a:gd name="connsiteX11" fmla="*/ 1241103 w 1466662"/>
                    <a:gd name="connsiteY11" fmla="*/ 161760 h 1167897"/>
                    <a:gd name="connsiteX12" fmla="*/ 995882 w 1466662"/>
                    <a:gd name="connsiteY12" fmla="*/ 108642 h 1167897"/>
                    <a:gd name="connsiteX13" fmla="*/ 1050202 w 1466662"/>
                    <a:gd name="connsiteY13" fmla="*/ 36214 h 1167897"/>
                    <a:gd name="connsiteX14" fmla="*/ 760091 w 1466662"/>
                    <a:gd name="connsiteY14" fmla="*/ 16504 h 1167897"/>
                    <a:gd name="connsiteX15" fmla="*/ 516048 w 1466662"/>
                    <a:gd name="connsiteY15" fmla="*/ 72428 h 1167897"/>
                    <a:gd name="connsiteX16" fmla="*/ 570369 w 1466662"/>
                    <a:gd name="connsiteY16" fmla="*/ 0 h 1167897"/>
                    <a:gd name="connsiteX17" fmla="*/ 336228 w 1466662"/>
                    <a:gd name="connsiteY17" fmla="*/ 80798 h 1167897"/>
                    <a:gd name="connsiteX18" fmla="*/ 231453 w 1466662"/>
                    <a:gd name="connsiteY18" fmla="*/ 161760 h 1167897"/>
                    <a:gd name="connsiteX19" fmla="*/ 181070 w 1466662"/>
                    <a:gd name="connsiteY19" fmla="*/ 280658 h 1167897"/>
                    <a:gd name="connsiteX20" fmla="*/ 95321 w 1466662"/>
                    <a:gd name="connsiteY20" fmla="*/ 225394 h 1167897"/>
                    <a:gd name="connsiteX21" fmla="*/ 72428 w 1466662"/>
                    <a:gd name="connsiteY21" fmla="*/ 624689 h 1167897"/>
                    <a:gd name="connsiteX22" fmla="*/ 0 w 1466662"/>
                    <a:gd name="connsiteY22" fmla="*/ 561315 h 1167897"/>
                    <a:gd name="connsiteX23" fmla="*/ 135802 w 1466662"/>
                    <a:gd name="connsiteY23" fmla="*/ 1167897 h 1167897"/>
                    <a:gd name="connsiteX24" fmla="*/ 181070 w 1466662"/>
                    <a:gd name="connsiteY24" fmla="*/ 1032095 h 1167897"/>
                    <a:gd name="connsiteX25" fmla="*/ 199177 w 1466662"/>
                    <a:gd name="connsiteY25"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14935 w 1466662"/>
                    <a:gd name="connsiteY5" fmla="*/ 823748 h 1167897"/>
                    <a:gd name="connsiteX6" fmla="*/ 1403288 w 1466662"/>
                    <a:gd name="connsiteY6" fmla="*/ 615636 h 1167897"/>
                    <a:gd name="connsiteX7" fmla="*/ 1466662 w 1466662"/>
                    <a:gd name="connsiteY7" fmla="*/ 615636 h 1167897"/>
                    <a:gd name="connsiteX8" fmla="*/ 1426841 w 1466662"/>
                    <a:gd name="connsiteY8" fmla="*/ 466560 h 1167897"/>
                    <a:gd name="connsiteX9" fmla="*/ 1348967 w 1466662"/>
                    <a:gd name="connsiteY9" fmla="*/ 344032 h 1167897"/>
                    <a:gd name="connsiteX10" fmla="*/ 1412341 w 1466662"/>
                    <a:gd name="connsiteY10" fmla="*/ 316872 h 1167897"/>
                    <a:gd name="connsiteX11" fmla="*/ 1241103 w 1466662"/>
                    <a:gd name="connsiteY11" fmla="*/ 161760 h 1167897"/>
                    <a:gd name="connsiteX12" fmla="*/ 995882 w 1466662"/>
                    <a:gd name="connsiteY12" fmla="*/ 108642 h 1167897"/>
                    <a:gd name="connsiteX13" fmla="*/ 1050202 w 1466662"/>
                    <a:gd name="connsiteY13" fmla="*/ 36214 h 1167897"/>
                    <a:gd name="connsiteX14" fmla="*/ 760091 w 1466662"/>
                    <a:gd name="connsiteY14" fmla="*/ 16504 h 1167897"/>
                    <a:gd name="connsiteX15" fmla="*/ 516048 w 1466662"/>
                    <a:gd name="connsiteY15" fmla="*/ 72428 h 1167897"/>
                    <a:gd name="connsiteX16" fmla="*/ 570369 w 1466662"/>
                    <a:gd name="connsiteY16" fmla="*/ 0 h 1167897"/>
                    <a:gd name="connsiteX17" fmla="*/ 336228 w 1466662"/>
                    <a:gd name="connsiteY17" fmla="*/ 80798 h 1167897"/>
                    <a:gd name="connsiteX18" fmla="*/ 231453 w 1466662"/>
                    <a:gd name="connsiteY18" fmla="*/ 161760 h 1167897"/>
                    <a:gd name="connsiteX19" fmla="*/ 181070 w 1466662"/>
                    <a:gd name="connsiteY19" fmla="*/ 280658 h 1167897"/>
                    <a:gd name="connsiteX20" fmla="*/ 95321 w 1466662"/>
                    <a:gd name="connsiteY20" fmla="*/ 225394 h 1167897"/>
                    <a:gd name="connsiteX21" fmla="*/ 52860 w 1466662"/>
                    <a:gd name="connsiteY21" fmla="*/ 409410 h 1167897"/>
                    <a:gd name="connsiteX22" fmla="*/ 72428 w 1466662"/>
                    <a:gd name="connsiteY22" fmla="*/ 624689 h 1167897"/>
                    <a:gd name="connsiteX23" fmla="*/ 0 w 1466662"/>
                    <a:gd name="connsiteY23" fmla="*/ 561315 h 1167897"/>
                    <a:gd name="connsiteX24" fmla="*/ 135802 w 1466662"/>
                    <a:gd name="connsiteY24" fmla="*/ 1167897 h 1167897"/>
                    <a:gd name="connsiteX25" fmla="*/ 181070 w 1466662"/>
                    <a:gd name="connsiteY25" fmla="*/ 1032095 h 1167897"/>
                    <a:gd name="connsiteX26" fmla="*/ 199177 w 1466662"/>
                    <a:gd name="connsiteY26" fmla="*/ 534155 h 1167897"/>
                    <a:gd name="connsiteX0" fmla="*/ 211083 w 1478568"/>
                    <a:gd name="connsiteY0" fmla="*/ 534155 h 1167897"/>
                    <a:gd name="connsiteX1" fmla="*/ 745237 w 1478568"/>
                    <a:gd name="connsiteY1" fmla="*/ 597529 h 1167897"/>
                    <a:gd name="connsiteX2" fmla="*/ 1225071 w 1478568"/>
                    <a:gd name="connsiteY2" fmla="*/ 452674 h 1167897"/>
                    <a:gd name="connsiteX3" fmla="*/ 1333712 w 1478568"/>
                    <a:gd name="connsiteY3" fmla="*/ 950614 h 1167897"/>
                    <a:gd name="connsiteX4" fmla="*/ 1388033 w 1478568"/>
                    <a:gd name="connsiteY4" fmla="*/ 1095470 h 1167897"/>
                    <a:gd name="connsiteX5" fmla="*/ 1426841 w 1478568"/>
                    <a:gd name="connsiteY5" fmla="*/ 823748 h 1167897"/>
                    <a:gd name="connsiteX6" fmla="*/ 1415194 w 1478568"/>
                    <a:gd name="connsiteY6" fmla="*/ 615636 h 1167897"/>
                    <a:gd name="connsiteX7" fmla="*/ 1478568 w 1478568"/>
                    <a:gd name="connsiteY7" fmla="*/ 615636 h 1167897"/>
                    <a:gd name="connsiteX8" fmla="*/ 1438747 w 1478568"/>
                    <a:gd name="connsiteY8" fmla="*/ 466560 h 1167897"/>
                    <a:gd name="connsiteX9" fmla="*/ 1360873 w 1478568"/>
                    <a:gd name="connsiteY9" fmla="*/ 344032 h 1167897"/>
                    <a:gd name="connsiteX10" fmla="*/ 1424247 w 1478568"/>
                    <a:gd name="connsiteY10" fmla="*/ 316872 h 1167897"/>
                    <a:gd name="connsiteX11" fmla="*/ 1253009 w 1478568"/>
                    <a:gd name="connsiteY11" fmla="*/ 161760 h 1167897"/>
                    <a:gd name="connsiteX12" fmla="*/ 1007788 w 1478568"/>
                    <a:gd name="connsiteY12" fmla="*/ 108642 h 1167897"/>
                    <a:gd name="connsiteX13" fmla="*/ 1062108 w 1478568"/>
                    <a:gd name="connsiteY13" fmla="*/ 36214 h 1167897"/>
                    <a:gd name="connsiteX14" fmla="*/ 771997 w 1478568"/>
                    <a:gd name="connsiteY14" fmla="*/ 16504 h 1167897"/>
                    <a:gd name="connsiteX15" fmla="*/ 527954 w 1478568"/>
                    <a:gd name="connsiteY15" fmla="*/ 72428 h 1167897"/>
                    <a:gd name="connsiteX16" fmla="*/ 582275 w 1478568"/>
                    <a:gd name="connsiteY16" fmla="*/ 0 h 1167897"/>
                    <a:gd name="connsiteX17" fmla="*/ 348134 w 1478568"/>
                    <a:gd name="connsiteY17" fmla="*/ 80798 h 1167897"/>
                    <a:gd name="connsiteX18" fmla="*/ 243359 w 1478568"/>
                    <a:gd name="connsiteY18" fmla="*/ 161760 h 1167897"/>
                    <a:gd name="connsiteX19" fmla="*/ 192976 w 1478568"/>
                    <a:gd name="connsiteY19" fmla="*/ 280658 h 1167897"/>
                    <a:gd name="connsiteX20" fmla="*/ 107227 w 1478568"/>
                    <a:gd name="connsiteY20" fmla="*/ 225394 h 1167897"/>
                    <a:gd name="connsiteX21" fmla="*/ 64766 w 1478568"/>
                    <a:gd name="connsiteY21" fmla="*/ 409410 h 1167897"/>
                    <a:gd name="connsiteX22" fmla="*/ 84334 w 1478568"/>
                    <a:gd name="connsiteY22" fmla="*/ 624689 h 1167897"/>
                    <a:gd name="connsiteX23" fmla="*/ 0 w 1478568"/>
                    <a:gd name="connsiteY23" fmla="*/ 563696 h 1167897"/>
                    <a:gd name="connsiteX24" fmla="*/ 147708 w 1478568"/>
                    <a:gd name="connsiteY24" fmla="*/ 1167897 h 1167897"/>
                    <a:gd name="connsiteX25" fmla="*/ 192976 w 1478568"/>
                    <a:gd name="connsiteY25" fmla="*/ 1032095 h 1167897"/>
                    <a:gd name="connsiteX26" fmla="*/ 211083 w 1478568"/>
                    <a:gd name="connsiteY26" fmla="*/ 534155 h 1167897"/>
                    <a:gd name="connsiteX0" fmla="*/ 211083 w 1478568"/>
                    <a:gd name="connsiteY0" fmla="*/ 534155 h 1167897"/>
                    <a:gd name="connsiteX1" fmla="*/ 745237 w 1478568"/>
                    <a:gd name="connsiteY1" fmla="*/ 597529 h 1167897"/>
                    <a:gd name="connsiteX2" fmla="*/ 1225071 w 1478568"/>
                    <a:gd name="connsiteY2" fmla="*/ 452674 h 1167897"/>
                    <a:gd name="connsiteX3" fmla="*/ 1333712 w 1478568"/>
                    <a:gd name="connsiteY3" fmla="*/ 950614 h 1167897"/>
                    <a:gd name="connsiteX4" fmla="*/ 1388033 w 1478568"/>
                    <a:gd name="connsiteY4" fmla="*/ 1095470 h 1167897"/>
                    <a:gd name="connsiteX5" fmla="*/ 1426841 w 1478568"/>
                    <a:gd name="connsiteY5" fmla="*/ 823748 h 1167897"/>
                    <a:gd name="connsiteX6" fmla="*/ 1415194 w 1478568"/>
                    <a:gd name="connsiteY6" fmla="*/ 615636 h 1167897"/>
                    <a:gd name="connsiteX7" fmla="*/ 1478568 w 1478568"/>
                    <a:gd name="connsiteY7" fmla="*/ 615636 h 1167897"/>
                    <a:gd name="connsiteX8" fmla="*/ 1438747 w 1478568"/>
                    <a:gd name="connsiteY8" fmla="*/ 466560 h 1167897"/>
                    <a:gd name="connsiteX9" fmla="*/ 1360873 w 1478568"/>
                    <a:gd name="connsiteY9" fmla="*/ 344032 h 1167897"/>
                    <a:gd name="connsiteX10" fmla="*/ 1424247 w 1478568"/>
                    <a:gd name="connsiteY10" fmla="*/ 316872 h 1167897"/>
                    <a:gd name="connsiteX11" fmla="*/ 1253009 w 1478568"/>
                    <a:gd name="connsiteY11" fmla="*/ 161760 h 1167897"/>
                    <a:gd name="connsiteX12" fmla="*/ 1007788 w 1478568"/>
                    <a:gd name="connsiteY12" fmla="*/ 108642 h 1167897"/>
                    <a:gd name="connsiteX13" fmla="*/ 1062108 w 1478568"/>
                    <a:gd name="connsiteY13" fmla="*/ 36214 h 1167897"/>
                    <a:gd name="connsiteX14" fmla="*/ 771997 w 1478568"/>
                    <a:gd name="connsiteY14" fmla="*/ 16504 h 1167897"/>
                    <a:gd name="connsiteX15" fmla="*/ 527954 w 1478568"/>
                    <a:gd name="connsiteY15" fmla="*/ 72428 h 1167897"/>
                    <a:gd name="connsiteX16" fmla="*/ 582275 w 1478568"/>
                    <a:gd name="connsiteY16" fmla="*/ 0 h 1167897"/>
                    <a:gd name="connsiteX17" fmla="*/ 348134 w 1478568"/>
                    <a:gd name="connsiteY17" fmla="*/ 80798 h 1167897"/>
                    <a:gd name="connsiteX18" fmla="*/ 243359 w 1478568"/>
                    <a:gd name="connsiteY18" fmla="*/ 161760 h 1167897"/>
                    <a:gd name="connsiteX19" fmla="*/ 192976 w 1478568"/>
                    <a:gd name="connsiteY19" fmla="*/ 280658 h 1167897"/>
                    <a:gd name="connsiteX20" fmla="*/ 107227 w 1478568"/>
                    <a:gd name="connsiteY20" fmla="*/ 225394 h 1167897"/>
                    <a:gd name="connsiteX21" fmla="*/ 64766 w 1478568"/>
                    <a:gd name="connsiteY21" fmla="*/ 409410 h 1167897"/>
                    <a:gd name="connsiteX22" fmla="*/ 55759 w 1478568"/>
                    <a:gd name="connsiteY22" fmla="*/ 596114 h 1167897"/>
                    <a:gd name="connsiteX23" fmla="*/ 0 w 1478568"/>
                    <a:gd name="connsiteY23" fmla="*/ 563696 h 1167897"/>
                    <a:gd name="connsiteX24" fmla="*/ 147708 w 1478568"/>
                    <a:gd name="connsiteY24" fmla="*/ 1167897 h 1167897"/>
                    <a:gd name="connsiteX25" fmla="*/ 192976 w 1478568"/>
                    <a:gd name="connsiteY25" fmla="*/ 1032095 h 1167897"/>
                    <a:gd name="connsiteX26" fmla="*/ 211083 w 1478568"/>
                    <a:gd name="connsiteY26" fmla="*/ 534155 h 1167897"/>
                    <a:gd name="connsiteX0" fmla="*/ 211083 w 1478568"/>
                    <a:gd name="connsiteY0" fmla="*/ 534155 h 1167897"/>
                    <a:gd name="connsiteX1" fmla="*/ 745237 w 1478568"/>
                    <a:gd name="connsiteY1" fmla="*/ 597529 h 1167897"/>
                    <a:gd name="connsiteX2" fmla="*/ 1225071 w 1478568"/>
                    <a:gd name="connsiteY2" fmla="*/ 452674 h 1167897"/>
                    <a:gd name="connsiteX3" fmla="*/ 1333712 w 1478568"/>
                    <a:gd name="connsiteY3" fmla="*/ 950614 h 1167897"/>
                    <a:gd name="connsiteX4" fmla="*/ 1388033 w 1478568"/>
                    <a:gd name="connsiteY4" fmla="*/ 1095470 h 1167897"/>
                    <a:gd name="connsiteX5" fmla="*/ 1426841 w 1478568"/>
                    <a:gd name="connsiteY5" fmla="*/ 823748 h 1167897"/>
                    <a:gd name="connsiteX6" fmla="*/ 1415194 w 1478568"/>
                    <a:gd name="connsiteY6" fmla="*/ 615636 h 1167897"/>
                    <a:gd name="connsiteX7" fmla="*/ 1478568 w 1478568"/>
                    <a:gd name="connsiteY7" fmla="*/ 615636 h 1167897"/>
                    <a:gd name="connsiteX8" fmla="*/ 1438747 w 1478568"/>
                    <a:gd name="connsiteY8" fmla="*/ 466560 h 1167897"/>
                    <a:gd name="connsiteX9" fmla="*/ 1360873 w 1478568"/>
                    <a:gd name="connsiteY9" fmla="*/ 344032 h 1167897"/>
                    <a:gd name="connsiteX10" fmla="*/ 1424247 w 1478568"/>
                    <a:gd name="connsiteY10" fmla="*/ 316872 h 1167897"/>
                    <a:gd name="connsiteX11" fmla="*/ 1253009 w 1478568"/>
                    <a:gd name="connsiteY11" fmla="*/ 161760 h 1167897"/>
                    <a:gd name="connsiteX12" fmla="*/ 1007788 w 1478568"/>
                    <a:gd name="connsiteY12" fmla="*/ 108642 h 1167897"/>
                    <a:gd name="connsiteX13" fmla="*/ 1062108 w 1478568"/>
                    <a:gd name="connsiteY13" fmla="*/ 36214 h 1167897"/>
                    <a:gd name="connsiteX14" fmla="*/ 771997 w 1478568"/>
                    <a:gd name="connsiteY14" fmla="*/ 16504 h 1167897"/>
                    <a:gd name="connsiteX15" fmla="*/ 527954 w 1478568"/>
                    <a:gd name="connsiteY15" fmla="*/ 72428 h 1167897"/>
                    <a:gd name="connsiteX16" fmla="*/ 582275 w 1478568"/>
                    <a:gd name="connsiteY16" fmla="*/ 0 h 1167897"/>
                    <a:gd name="connsiteX17" fmla="*/ 348134 w 1478568"/>
                    <a:gd name="connsiteY17" fmla="*/ 80798 h 1167897"/>
                    <a:gd name="connsiteX18" fmla="*/ 243359 w 1478568"/>
                    <a:gd name="connsiteY18" fmla="*/ 161760 h 1167897"/>
                    <a:gd name="connsiteX19" fmla="*/ 192976 w 1478568"/>
                    <a:gd name="connsiteY19" fmla="*/ 280658 h 1167897"/>
                    <a:gd name="connsiteX20" fmla="*/ 107227 w 1478568"/>
                    <a:gd name="connsiteY20" fmla="*/ 225394 h 1167897"/>
                    <a:gd name="connsiteX21" fmla="*/ 64766 w 1478568"/>
                    <a:gd name="connsiteY21" fmla="*/ 409410 h 1167897"/>
                    <a:gd name="connsiteX22" fmla="*/ 55759 w 1478568"/>
                    <a:gd name="connsiteY22" fmla="*/ 596114 h 1167897"/>
                    <a:gd name="connsiteX23" fmla="*/ 0 w 1478568"/>
                    <a:gd name="connsiteY23" fmla="*/ 563696 h 1167897"/>
                    <a:gd name="connsiteX24" fmla="*/ 24284 w 1478568"/>
                    <a:gd name="connsiteY24" fmla="*/ 880898 h 1167897"/>
                    <a:gd name="connsiteX25" fmla="*/ 147708 w 1478568"/>
                    <a:gd name="connsiteY25" fmla="*/ 1167897 h 1167897"/>
                    <a:gd name="connsiteX26" fmla="*/ 192976 w 1478568"/>
                    <a:gd name="connsiteY26" fmla="*/ 1032095 h 1167897"/>
                    <a:gd name="connsiteX27" fmla="*/ 211083 w 1478568"/>
                    <a:gd name="connsiteY27" fmla="*/ 534155 h 1167897"/>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38609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38609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38609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8107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6093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6093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6093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558123"/>
                    <a:gd name="connsiteY0" fmla="*/ 543680 h 1282017"/>
                    <a:gd name="connsiteX1" fmla="*/ 745237 w 1558123"/>
                    <a:gd name="connsiteY1" fmla="*/ 607054 h 1282017"/>
                    <a:gd name="connsiteX2" fmla="*/ 1225071 w 1558123"/>
                    <a:gd name="connsiteY2" fmla="*/ 462199 h 1282017"/>
                    <a:gd name="connsiteX3" fmla="*/ 1328949 w 1558123"/>
                    <a:gd name="connsiteY3" fmla="*/ 955376 h 1282017"/>
                    <a:gd name="connsiteX4" fmla="*/ 1557952 w 1558123"/>
                    <a:gd name="connsiteY4" fmla="*/ 1282017 h 1282017"/>
                    <a:gd name="connsiteX5" fmla="*/ 1426841 w 1558123"/>
                    <a:gd name="connsiteY5" fmla="*/ 833273 h 1282017"/>
                    <a:gd name="connsiteX6" fmla="*/ 1415194 w 1558123"/>
                    <a:gd name="connsiteY6" fmla="*/ 625161 h 1282017"/>
                    <a:gd name="connsiteX7" fmla="*/ 1478568 w 1558123"/>
                    <a:gd name="connsiteY7" fmla="*/ 625161 h 1282017"/>
                    <a:gd name="connsiteX8" fmla="*/ 1438747 w 1558123"/>
                    <a:gd name="connsiteY8" fmla="*/ 476085 h 1282017"/>
                    <a:gd name="connsiteX9" fmla="*/ 1360873 w 1558123"/>
                    <a:gd name="connsiteY9" fmla="*/ 353557 h 1282017"/>
                    <a:gd name="connsiteX10" fmla="*/ 1424247 w 1558123"/>
                    <a:gd name="connsiteY10" fmla="*/ 326397 h 1282017"/>
                    <a:gd name="connsiteX11" fmla="*/ 1253009 w 1558123"/>
                    <a:gd name="connsiteY11" fmla="*/ 171285 h 1282017"/>
                    <a:gd name="connsiteX12" fmla="*/ 1007788 w 1558123"/>
                    <a:gd name="connsiteY12" fmla="*/ 118167 h 1282017"/>
                    <a:gd name="connsiteX13" fmla="*/ 1062108 w 1558123"/>
                    <a:gd name="connsiteY13" fmla="*/ 45739 h 1282017"/>
                    <a:gd name="connsiteX14" fmla="*/ 771997 w 1558123"/>
                    <a:gd name="connsiteY14" fmla="*/ 26029 h 1282017"/>
                    <a:gd name="connsiteX15" fmla="*/ 527954 w 1558123"/>
                    <a:gd name="connsiteY15" fmla="*/ 81953 h 1282017"/>
                    <a:gd name="connsiteX16" fmla="*/ 570369 w 1558123"/>
                    <a:gd name="connsiteY16" fmla="*/ 0 h 1282017"/>
                    <a:gd name="connsiteX17" fmla="*/ 338609 w 1558123"/>
                    <a:gd name="connsiteY17" fmla="*/ 90323 h 1282017"/>
                    <a:gd name="connsiteX18" fmla="*/ 243359 w 1558123"/>
                    <a:gd name="connsiteY18" fmla="*/ 171285 h 1282017"/>
                    <a:gd name="connsiteX19" fmla="*/ 173926 w 1558123"/>
                    <a:gd name="connsiteY19" fmla="*/ 287801 h 1282017"/>
                    <a:gd name="connsiteX20" fmla="*/ 107227 w 1558123"/>
                    <a:gd name="connsiteY20" fmla="*/ 234919 h 1282017"/>
                    <a:gd name="connsiteX21" fmla="*/ 64766 w 1558123"/>
                    <a:gd name="connsiteY21" fmla="*/ 418935 h 1282017"/>
                    <a:gd name="connsiteX22" fmla="*/ 55759 w 1558123"/>
                    <a:gd name="connsiteY22" fmla="*/ 605639 h 1282017"/>
                    <a:gd name="connsiteX23" fmla="*/ 0 w 1558123"/>
                    <a:gd name="connsiteY23" fmla="*/ 573221 h 1282017"/>
                    <a:gd name="connsiteX24" fmla="*/ 24284 w 1558123"/>
                    <a:gd name="connsiteY24" fmla="*/ 890423 h 1282017"/>
                    <a:gd name="connsiteX25" fmla="*/ 123896 w 1558123"/>
                    <a:gd name="connsiteY25" fmla="*/ 1179804 h 1282017"/>
                    <a:gd name="connsiteX26" fmla="*/ 162020 w 1558123"/>
                    <a:gd name="connsiteY26" fmla="*/ 1039239 h 1282017"/>
                    <a:gd name="connsiteX27" fmla="*/ 211083 w 1558123"/>
                    <a:gd name="connsiteY27" fmla="*/ 543680 h 1282017"/>
                    <a:gd name="connsiteX0" fmla="*/ 211083 w 1558272"/>
                    <a:gd name="connsiteY0" fmla="*/ 543680 h 1282017"/>
                    <a:gd name="connsiteX1" fmla="*/ 745237 w 1558272"/>
                    <a:gd name="connsiteY1" fmla="*/ 607054 h 1282017"/>
                    <a:gd name="connsiteX2" fmla="*/ 1225071 w 1558272"/>
                    <a:gd name="connsiteY2" fmla="*/ 462199 h 1282017"/>
                    <a:gd name="connsiteX3" fmla="*/ 1328949 w 1558272"/>
                    <a:gd name="connsiteY3" fmla="*/ 955376 h 1282017"/>
                    <a:gd name="connsiteX4" fmla="*/ 1557952 w 1558272"/>
                    <a:gd name="connsiteY4" fmla="*/ 1282017 h 1282017"/>
                    <a:gd name="connsiteX5" fmla="*/ 1494809 w 1558272"/>
                    <a:gd name="connsiteY5" fmla="*/ 909139 h 1282017"/>
                    <a:gd name="connsiteX6" fmla="*/ 1415194 w 1558272"/>
                    <a:gd name="connsiteY6" fmla="*/ 625161 h 1282017"/>
                    <a:gd name="connsiteX7" fmla="*/ 1478568 w 1558272"/>
                    <a:gd name="connsiteY7" fmla="*/ 625161 h 1282017"/>
                    <a:gd name="connsiteX8" fmla="*/ 1438747 w 1558272"/>
                    <a:gd name="connsiteY8" fmla="*/ 476085 h 1282017"/>
                    <a:gd name="connsiteX9" fmla="*/ 1360873 w 1558272"/>
                    <a:gd name="connsiteY9" fmla="*/ 353557 h 1282017"/>
                    <a:gd name="connsiteX10" fmla="*/ 1424247 w 1558272"/>
                    <a:gd name="connsiteY10" fmla="*/ 326397 h 1282017"/>
                    <a:gd name="connsiteX11" fmla="*/ 1253009 w 1558272"/>
                    <a:gd name="connsiteY11" fmla="*/ 171285 h 1282017"/>
                    <a:gd name="connsiteX12" fmla="*/ 1007788 w 1558272"/>
                    <a:gd name="connsiteY12" fmla="*/ 118167 h 1282017"/>
                    <a:gd name="connsiteX13" fmla="*/ 1062108 w 1558272"/>
                    <a:gd name="connsiteY13" fmla="*/ 45739 h 1282017"/>
                    <a:gd name="connsiteX14" fmla="*/ 771997 w 1558272"/>
                    <a:gd name="connsiteY14" fmla="*/ 26029 h 1282017"/>
                    <a:gd name="connsiteX15" fmla="*/ 527954 w 1558272"/>
                    <a:gd name="connsiteY15" fmla="*/ 81953 h 1282017"/>
                    <a:gd name="connsiteX16" fmla="*/ 570369 w 1558272"/>
                    <a:gd name="connsiteY16" fmla="*/ 0 h 1282017"/>
                    <a:gd name="connsiteX17" fmla="*/ 338609 w 1558272"/>
                    <a:gd name="connsiteY17" fmla="*/ 90323 h 1282017"/>
                    <a:gd name="connsiteX18" fmla="*/ 243359 w 1558272"/>
                    <a:gd name="connsiteY18" fmla="*/ 171285 h 1282017"/>
                    <a:gd name="connsiteX19" fmla="*/ 173926 w 1558272"/>
                    <a:gd name="connsiteY19" fmla="*/ 287801 h 1282017"/>
                    <a:gd name="connsiteX20" fmla="*/ 107227 w 1558272"/>
                    <a:gd name="connsiteY20" fmla="*/ 234919 h 1282017"/>
                    <a:gd name="connsiteX21" fmla="*/ 64766 w 1558272"/>
                    <a:gd name="connsiteY21" fmla="*/ 418935 h 1282017"/>
                    <a:gd name="connsiteX22" fmla="*/ 55759 w 1558272"/>
                    <a:gd name="connsiteY22" fmla="*/ 605639 h 1282017"/>
                    <a:gd name="connsiteX23" fmla="*/ 0 w 1558272"/>
                    <a:gd name="connsiteY23" fmla="*/ 573221 h 1282017"/>
                    <a:gd name="connsiteX24" fmla="*/ 24284 w 1558272"/>
                    <a:gd name="connsiteY24" fmla="*/ 890423 h 1282017"/>
                    <a:gd name="connsiteX25" fmla="*/ 123896 w 1558272"/>
                    <a:gd name="connsiteY25" fmla="*/ 1179804 h 1282017"/>
                    <a:gd name="connsiteX26" fmla="*/ 162020 w 1558272"/>
                    <a:gd name="connsiteY26" fmla="*/ 1039239 h 1282017"/>
                    <a:gd name="connsiteX27" fmla="*/ 211083 w 1558272"/>
                    <a:gd name="connsiteY27" fmla="*/ 543680 h 1282017"/>
                    <a:gd name="connsiteX0" fmla="*/ 339738 w 1686927"/>
                    <a:gd name="connsiteY0" fmla="*/ 543680 h 1445337"/>
                    <a:gd name="connsiteX1" fmla="*/ 873892 w 1686927"/>
                    <a:gd name="connsiteY1" fmla="*/ 607054 h 1445337"/>
                    <a:gd name="connsiteX2" fmla="*/ 1353726 w 1686927"/>
                    <a:gd name="connsiteY2" fmla="*/ 462199 h 1445337"/>
                    <a:gd name="connsiteX3" fmla="*/ 1457604 w 1686927"/>
                    <a:gd name="connsiteY3" fmla="*/ 955376 h 1445337"/>
                    <a:gd name="connsiteX4" fmla="*/ 1686607 w 1686927"/>
                    <a:gd name="connsiteY4" fmla="*/ 1282017 h 1445337"/>
                    <a:gd name="connsiteX5" fmla="*/ 1623464 w 1686927"/>
                    <a:gd name="connsiteY5" fmla="*/ 909139 h 1445337"/>
                    <a:gd name="connsiteX6" fmla="*/ 1543849 w 1686927"/>
                    <a:gd name="connsiteY6" fmla="*/ 625161 h 1445337"/>
                    <a:gd name="connsiteX7" fmla="*/ 1607223 w 1686927"/>
                    <a:gd name="connsiteY7" fmla="*/ 625161 h 1445337"/>
                    <a:gd name="connsiteX8" fmla="*/ 1567402 w 1686927"/>
                    <a:gd name="connsiteY8" fmla="*/ 476085 h 1445337"/>
                    <a:gd name="connsiteX9" fmla="*/ 1489528 w 1686927"/>
                    <a:gd name="connsiteY9" fmla="*/ 353557 h 1445337"/>
                    <a:gd name="connsiteX10" fmla="*/ 1552902 w 1686927"/>
                    <a:gd name="connsiteY10" fmla="*/ 326397 h 1445337"/>
                    <a:gd name="connsiteX11" fmla="*/ 1381664 w 1686927"/>
                    <a:gd name="connsiteY11" fmla="*/ 171285 h 1445337"/>
                    <a:gd name="connsiteX12" fmla="*/ 1136443 w 1686927"/>
                    <a:gd name="connsiteY12" fmla="*/ 118167 h 1445337"/>
                    <a:gd name="connsiteX13" fmla="*/ 1190763 w 1686927"/>
                    <a:gd name="connsiteY13" fmla="*/ 45739 h 1445337"/>
                    <a:gd name="connsiteX14" fmla="*/ 900652 w 1686927"/>
                    <a:gd name="connsiteY14" fmla="*/ 26029 h 1445337"/>
                    <a:gd name="connsiteX15" fmla="*/ 656609 w 1686927"/>
                    <a:gd name="connsiteY15" fmla="*/ 81953 h 1445337"/>
                    <a:gd name="connsiteX16" fmla="*/ 699024 w 1686927"/>
                    <a:gd name="connsiteY16" fmla="*/ 0 h 1445337"/>
                    <a:gd name="connsiteX17" fmla="*/ 467264 w 1686927"/>
                    <a:gd name="connsiteY17" fmla="*/ 90323 h 1445337"/>
                    <a:gd name="connsiteX18" fmla="*/ 372014 w 1686927"/>
                    <a:gd name="connsiteY18" fmla="*/ 171285 h 1445337"/>
                    <a:gd name="connsiteX19" fmla="*/ 302581 w 1686927"/>
                    <a:gd name="connsiteY19" fmla="*/ 287801 h 1445337"/>
                    <a:gd name="connsiteX20" fmla="*/ 235882 w 1686927"/>
                    <a:gd name="connsiteY20" fmla="*/ 234919 h 1445337"/>
                    <a:gd name="connsiteX21" fmla="*/ 193421 w 1686927"/>
                    <a:gd name="connsiteY21" fmla="*/ 418935 h 1445337"/>
                    <a:gd name="connsiteX22" fmla="*/ 184414 w 1686927"/>
                    <a:gd name="connsiteY22" fmla="*/ 605639 h 1445337"/>
                    <a:gd name="connsiteX23" fmla="*/ 128655 w 1686927"/>
                    <a:gd name="connsiteY23" fmla="*/ 573221 h 1445337"/>
                    <a:gd name="connsiteX24" fmla="*/ 152939 w 1686927"/>
                    <a:gd name="connsiteY24" fmla="*/ 890423 h 1445337"/>
                    <a:gd name="connsiteX25" fmla="*/ 6169 w 1686927"/>
                    <a:gd name="connsiteY25" fmla="*/ 1445337 h 1445337"/>
                    <a:gd name="connsiteX26" fmla="*/ 290675 w 1686927"/>
                    <a:gd name="connsiteY26" fmla="*/ 1039239 h 1445337"/>
                    <a:gd name="connsiteX27" fmla="*/ 339738 w 1686927"/>
                    <a:gd name="connsiteY27" fmla="*/ 543680 h 1445337"/>
                    <a:gd name="connsiteX0" fmla="*/ 385696 w 1732885"/>
                    <a:gd name="connsiteY0" fmla="*/ 543680 h 1445337"/>
                    <a:gd name="connsiteX1" fmla="*/ 919850 w 1732885"/>
                    <a:gd name="connsiteY1" fmla="*/ 607054 h 1445337"/>
                    <a:gd name="connsiteX2" fmla="*/ 1399684 w 1732885"/>
                    <a:gd name="connsiteY2" fmla="*/ 462199 h 1445337"/>
                    <a:gd name="connsiteX3" fmla="*/ 1503562 w 1732885"/>
                    <a:gd name="connsiteY3" fmla="*/ 955376 h 1445337"/>
                    <a:gd name="connsiteX4" fmla="*/ 1732565 w 1732885"/>
                    <a:gd name="connsiteY4" fmla="*/ 1282017 h 1445337"/>
                    <a:gd name="connsiteX5" fmla="*/ 1669422 w 1732885"/>
                    <a:gd name="connsiteY5" fmla="*/ 909139 h 1445337"/>
                    <a:gd name="connsiteX6" fmla="*/ 1589807 w 1732885"/>
                    <a:gd name="connsiteY6" fmla="*/ 625161 h 1445337"/>
                    <a:gd name="connsiteX7" fmla="*/ 1653181 w 1732885"/>
                    <a:gd name="connsiteY7" fmla="*/ 625161 h 1445337"/>
                    <a:gd name="connsiteX8" fmla="*/ 1613360 w 1732885"/>
                    <a:gd name="connsiteY8" fmla="*/ 476085 h 1445337"/>
                    <a:gd name="connsiteX9" fmla="*/ 1535486 w 1732885"/>
                    <a:gd name="connsiteY9" fmla="*/ 353557 h 1445337"/>
                    <a:gd name="connsiteX10" fmla="*/ 1598860 w 1732885"/>
                    <a:gd name="connsiteY10" fmla="*/ 326397 h 1445337"/>
                    <a:gd name="connsiteX11" fmla="*/ 1427622 w 1732885"/>
                    <a:gd name="connsiteY11" fmla="*/ 171285 h 1445337"/>
                    <a:gd name="connsiteX12" fmla="*/ 1182401 w 1732885"/>
                    <a:gd name="connsiteY12" fmla="*/ 118167 h 1445337"/>
                    <a:gd name="connsiteX13" fmla="*/ 1236721 w 1732885"/>
                    <a:gd name="connsiteY13" fmla="*/ 45739 h 1445337"/>
                    <a:gd name="connsiteX14" fmla="*/ 946610 w 1732885"/>
                    <a:gd name="connsiteY14" fmla="*/ 26029 h 1445337"/>
                    <a:gd name="connsiteX15" fmla="*/ 702567 w 1732885"/>
                    <a:gd name="connsiteY15" fmla="*/ 81953 h 1445337"/>
                    <a:gd name="connsiteX16" fmla="*/ 744982 w 1732885"/>
                    <a:gd name="connsiteY16" fmla="*/ 0 h 1445337"/>
                    <a:gd name="connsiteX17" fmla="*/ 513222 w 1732885"/>
                    <a:gd name="connsiteY17" fmla="*/ 90323 h 1445337"/>
                    <a:gd name="connsiteX18" fmla="*/ 417972 w 1732885"/>
                    <a:gd name="connsiteY18" fmla="*/ 171285 h 1445337"/>
                    <a:gd name="connsiteX19" fmla="*/ 348539 w 1732885"/>
                    <a:gd name="connsiteY19" fmla="*/ 287801 h 1445337"/>
                    <a:gd name="connsiteX20" fmla="*/ 281840 w 1732885"/>
                    <a:gd name="connsiteY20" fmla="*/ 234919 h 1445337"/>
                    <a:gd name="connsiteX21" fmla="*/ 239379 w 1732885"/>
                    <a:gd name="connsiteY21" fmla="*/ 418935 h 1445337"/>
                    <a:gd name="connsiteX22" fmla="*/ 230372 w 1732885"/>
                    <a:gd name="connsiteY22" fmla="*/ 605639 h 1445337"/>
                    <a:gd name="connsiteX23" fmla="*/ 174613 w 1732885"/>
                    <a:gd name="connsiteY23" fmla="*/ 573221 h 1445337"/>
                    <a:gd name="connsiteX24" fmla="*/ 3490 w 1732885"/>
                    <a:gd name="connsiteY24" fmla="*/ 966289 h 1445337"/>
                    <a:gd name="connsiteX25" fmla="*/ 52127 w 1732885"/>
                    <a:gd name="connsiteY25" fmla="*/ 1445337 h 1445337"/>
                    <a:gd name="connsiteX26" fmla="*/ 336633 w 1732885"/>
                    <a:gd name="connsiteY26" fmla="*/ 1039239 h 1445337"/>
                    <a:gd name="connsiteX27" fmla="*/ 385696 w 1732885"/>
                    <a:gd name="connsiteY27" fmla="*/ 543680 h 1445337"/>
                    <a:gd name="connsiteX0" fmla="*/ 385696 w 1732885"/>
                    <a:gd name="connsiteY0" fmla="*/ 543680 h 1445337"/>
                    <a:gd name="connsiteX1" fmla="*/ 919850 w 1732885"/>
                    <a:gd name="connsiteY1" fmla="*/ 607054 h 1445337"/>
                    <a:gd name="connsiteX2" fmla="*/ 1399684 w 1732885"/>
                    <a:gd name="connsiteY2" fmla="*/ 462199 h 1445337"/>
                    <a:gd name="connsiteX3" fmla="*/ 1503562 w 1732885"/>
                    <a:gd name="connsiteY3" fmla="*/ 955376 h 1445337"/>
                    <a:gd name="connsiteX4" fmla="*/ 1732565 w 1732885"/>
                    <a:gd name="connsiteY4" fmla="*/ 1282017 h 1445337"/>
                    <a:gd name="connsiteX5" fmla="*/ 1669422 w 1732885"/>
                    <a:gd name="connsiteY5" fmla="*/ 909139 h 1445337"/>
                    <a:gd name="connsiteX6" fmla="*/ 1589807 w 1732885"/>
                    <a:gd name="connsiteY6" fmla="*/ 625161 h 1445337"/>
                    <a:gd name="connsiteX7" fmla="*/ 1653181 w 1732885"/>
                    <a:gd name="connsiteY7" fmla="*/ 625161 h 1445337"/>
                    <a:gd name="connsiteX8" fmla="*/ 1613360 w 1732885"/>
                    <a:gd name="connsiteY8" fmla="*/ 476085 h 1445337"/>
                    <a:gd name="connsiteX9" fmla="*/ 1535486 w 1732885"/>
                    <a:gd name="connsiteY9" fmla="*/ 353557 h 1445337"/>
                    <a:gd name="connsiteX10" fmla="*/ 1598860 w 1732885"/>
                    <a:gd name="connsiteY10" fmla="*/ 326397 h 1445337"/>
                    <a:gd name="connsiteX11" fmla="*/ 1427622 w 1732885"/>
                    <a:gd name="connsiteY11" fmla="*/ 171285 h 1445337"/>
                    <a:gd name="connsiteX12" fmla="*/ 1182401 w 1732885"/>
                    <a:gd name="connsiteY12" fmla="*/ 118167 h 1445337"/>
                    <a:gd name="connsiteX13" fmla="*/ 1236721 w 1732885"/>
                    <a:gd name="connsiteY13" fmla="*/ 45739 h 1445337"/>
                    <a:gd name="connsiteX14" fmla="*/ 946610 w 1732885"/>
                    <a:gd name="connsiteY14" fmla="*/ 26029 h 1445337"/>
                    <a:gd name="connsiteX15" fmla="*/ 702567 w 1732885"/>
                    <a:gd name="connsiteY15" fmla="*/ 81953 h 1445337"/>
                    <a:gd name="connsiteX16" fmla="*/ 744982 w 1732885"/>
                    <a:gd name="connsiteY16" fmla="*/ 0 h 1445337"/>
                    <a:gd name="connsiteX17" fmla="*/ 513222 w 1732885"/>
                    <a:gd name="connsiteY17" fmla="*/ 90323 h 1445337"/>
                    <a:gd name="connsiteX18" fmla="*/ 417972 w 1732885"/>
                    <a:gd name="connsiteY18" fmla="*/ 171285 h 1445337"/>
                    <a:gd name="connsiteX19" fmla="*/ 348539 w 1732885"/>
                    <a:gd name="connsiteY19" fmla="*/ 287801 h 1445337"/>
                    <a:gd name="connsiteX20" fmla="*/ 281840 w 1732885"/>
                    <a:gd name="connsiteY20" fmla="*/ 234919 h 1445337"/>
                    <a:gd name="connsiteX21" fmla="*/ 239379 w 1732885"/>
                    <a:gd name="connsiteY21" fmla="*/ 418935 h 1445337"/>
                    <a:gd name="connsiteX22" fmla="*/ 230372 w 1732885"/>
                    <a:gd name="connsiteY22" fmla="*/ 605639 h 1445337"/>
                    <a:gd name="connsiteX23" fmla="*/ 174613 w 1732885"/>
                    <a:gd name="connsiteY23" fmla="*/ 573221 h 1445337"/>
                    <a:gd name="connsiteX24" fmla="*/ 3490 w 1732885"/>
                    <a:gd name="connsiteY24" fmla="*/ 966289 h 1445337"/>
                    <a:gd name="connsiteX25" fmla="*/ 52127 w 1732885"/>
                    <a:gd name="connsiteY25" fmla="*/ 1445337 h 1445337"/>
                    <a:gd name="connsiteX26" fmla="*/ 200698 w 1732885"/>
                    <a:gd name="connsiteY26" fmla="*/ 1102461 h 1445337"/>
                    <a:gd name="connsiteX27" fmla="*/ 385696 w 1732885"/>
                    <a:gd name="connsiteY27" fmla="*/ 543680 h 1445337"/>
                    <a:gd name="connsiteX0" fmla="*/ 344767 w 1691956"/>
                    <a:gd name="connsiteY0" fmla="*/ 543680 h 1445337"/>
                    <a:gd name="connsiteX1" fmla="*/ 878921 w 1691956"/>
                    <a:gd name="connsiteY1" fmla="*/ 607054 h 1445337"/>
                    <a:gd name="connsiteX2" fmla="*/ 1358755 w 1691956"/>
                    <a:gd name="connsiteY2" fmla="*/ 462199 h 1445337"/>
                    <a:gd name="connsiteX3" fmla="*/ 1462633 w 1691956"/>
                    <a:gd name="connsiteY3" fmla="*/ 955376 h 1445337"/>
                    <a:gd name="connsiteX4" fmla="*/ 1691636 w 1691956"/>
                    <a:gd name="connsiteY4" fmla="*/ 1282017 h 1445337"/>
                    <a:gd name="connsiteX5" fmla="*/ 1628493 w 1691956"/>
                    <a:gd name="connsiteY5" fmla="*/ 909139 h 1445337"/>
                    <a:gd name="connsiteX6" fmla="*/ 1548878 w 1691956"/>
                    <a:gd name="connsiteY6" fmla="*/ 625161 h 1445337"/>
                    <a:gd name="connsiteX7" fmla="*/ 1612252 w 1691956"/>
                    <a:gd name="connsiteY7" fmla="*/ 625161 h 1445337"/>
                    <a:gd name="connsiteX8" fmla="*/ 1572431 w 1691956"/>
                    <a:gd name="connsiteY8" fmla="*/ 476085 h 1445337"/>
                    <a:gd name="connsiteX9" fmla="*/ 1494557 w 1691956"/>
                    <a:gd name="connsiteY9" fmla="*/ 353557 h 1445337"/>
                    <a:gd name="connsiteX10" fmla="*/ 1557931 w 1691956"/>
                    <a:gd name="connsiteY10" fmla="*/ 326397 h 1445337"/>
                    <a:gd name="connsiteX11" fmla="*/ 1386693 w 1691956"/>
                    <a:gd name="connsiteY11" fmla="*/ 171285 h 1445337"/>
                    <a:gd name="connsiteX12" fmla="*/ 1141472 w 1691956"/>
                    <a:gd name="connsiteY12" fmla="*/ 118167 h 1445337"/>
                    <a:gd name="connsiteX13" fmla="*/ 1195792 w 1691956"/>
                    <a:gd name="connsiteY13" fmla="*/ 45739 h 1445337"/>
                    <a:gd name="connsiteX14" fmla="*/ 905681 w 1691956"/>
                    <a:gd name="connsiteY14" fmla="*/ 26029 h 1445337"/>
                    <a:gd name="connsiteX15" fmla="*/ 661638 w 1691956"/>
                    <a:gd name="connsiteY15" fmla="*/ 81953 h 1445337"/>
                    <a:gd name="connsiteX16" fmla="*/ 704053 w 1691956"/>
                    <a:gd name="connsiteY16" fmla="*/ 0 h 1445337"/>
                    <a:gd name="connsiteX17" fmla="*/ 472293 w 1691956"/>
                    <a:gd name="connsiteY17" fmla="*/ 90323 h 1445337"/>
                    <a:gd name="connsiteX18" fmla="*/ 377043 w 1691956"/>
                    <a:gd name="connsiteY18" fmla="*/ 171285 h 1445337"/>
                    <a:gd name="connsiteX19" fmla="*/ 307610 w 1691956"/>
                    <a:gd name="connsiteY19" fmla="*/ 287801 h 1445337"/>
                    <a:gd name="connsiteX20" fmla="*/ 240911 w 1691956"/>
                    <a:gd name="connsiteY20" fmla="*/ 234919 h 1445337"/>
                    <a:gd name="connsiteX21" fmla="*/ 198450 w 1691956"/>
                    <a:gd name="connsiteY21" fmla="*/ 418935 h 1445337"/>
                    <a:gd name="connsiteX22" fmla="*/ 189443 w 1691956"/>
                    <a:gd name="connsiteY22" fmla="*/ 605639 h 1445337"/>
                    <a:gd name="connsiteX23" fmla="*/ 133684 w 1691956"/>
                    <a:gd name="connsiteY23" fmla="*/ 573221 h 1445337"/>
                    <a:gd name="connsiteX24" fmla="*/ 47520 w 1691956"/>
                    <a:gd name="connsiteY24" fmla="*/ 991578 h 1445337"/>
                    <a:gd name="connsiteX25" fmla="*/ 11198 w 1691956"/>
                    <a:gd name="connsiteY25" fmla="*/ 1445337 h 1445337"/>
                    <a:gd name="connsiteX26" fmla="*/ 159769 w 1691956"/>
                    <a:gd name="connsiteY26" fmla="*/ 1102461 h 1445337"/>
                    <a:gd name="connsiteX27" fmla="*/ 344767 w 1691956"/>
                    <a:gd name="connsiteY27" fmla="*/ 543680 h 1445337"/>
                    <a:gd name="connsiteX0" fmla="*/ 344767 w 1691956"/>
                    <a:gd name="connsiteY0" fmla="*/ 543680 h 1445337"/>
                    <a:gd name="connsiteX1" fmla="*/ 878921 w 1691956"/>
                    <a:gd name="connsiteY1" fmla="*/ 607054 h 1445337"/>
                    <a:gd name="connsiteX2" fmla="*/ 1358755 w 1691956"/>
                    <a:gd name="connsiteY2" fmla="*/ 462199 h 1445337"/>
                    <a:gd name="connsiteX3" fmla="*/ 1513608 w 1691956"/>
                    <a:gd name="connsiteY3" fmla="*/ 942731 h 1445337"/>
                    <a:gd name="connsiteX4" fmla="*/ 1691636 w 1691956"/>
                    <a:gd name="connsiteY4" fmla="*/ 1282017 h 1445337"/>
                    <a:gd name="connsiteX5" fmla="*/ 1628493 w 1691956"/>
                    <a:gd name="connsiteY5" fmla="*/ 909139 h 1445337"/>
                    <a:gd name="connsiteX6" fmla="*/ 1548878 w 1691956"/>
                    <a:gd name="connsiteY6" fmla="*/ 625161 h 1445337"/>
                    <a:gd name="connsiteX7" fmla="*/ 1612252 w 1691956"/>
                    <a:gd name="connsiteY7" fmla="*/ 625161 h 1445337"/>
                    <a:gd name="connsiteX8" fmla="*/ 1572431 w 1691956"/>
                    <a:gd name="connsiteY8" fmla="*/ 476085 h 1445337"/>
                    <a:gd name="connsiteX9" fmla="*/ 1494557 w 1691956"/>
                    <a:gd name="connsiteY9" fmla="*/ 353557 h 1445337"/>
                    <a:gd name="connsiteX10" fmla="*/ 1557931 w 1691956"/>
                    <a:gd name="connsiteY10" fmla="*/ 326397 h 1445337"/>
                    <a:gd name="connsiteX11" fmla="*/ 1386693 w 1691956"/>
                    <a:gd name="connsiteY11" fmla="*/ 171285 h 1445337"/>
                    <a:gd name="connsiteX12" fmla="*/ 1141472 w 1691956"/>
                    <a:gd name="connsiteY12" fmla="*/ 118167 h 1445337"/>
                    <a:gd name="connsiteX13" fmla="*/ 1195792 w 1691956"/>
                    <a:gd name="connsiteY13" fmla="*/ 45739 h 1445337"/>
                    <a:gd name="connsiteX14" fmla="*/ 905681 w 1691956"/>
                    <a:gd name="connsiteY14" fmla="*/ 26029 h 1445337"/>
                    <a:gd name="connsiteX15" fmla="*/ 661638 w 1691956"/>
                    <a:gd name="connsiteY15" fmla="*/ 81953 h 1445337"/>
                    <a:gd name="connsiteX16" fmla="*/ 704053 w 1691956"/>
                    <a:gd name="connsiteY16" fmla="*/ 0 h 1445337"/>
                    <a:gd name="connsiteX17" fmla="*/ 472293 w 1691956"/>
                    <a:gd name="connsiteY17" fmla="*/ 90323 h 1445337"/>
                    <a:gd name="connsiteX18" fmla="*/ 377043 w 1691956"/>
                    <a:gd name="connsiteY18" fmla="*/ 171285 h 1445337"/>
                    <a:gd name="connsiteX19" fmla="*/ 307610 w 1691956"/>
                    <a:gd name="connsiteY19" fmla="*/ 287801 h 1445337"/>
                    <a:gd name="connsiteX20" fmla="*/ 240911 w 1691956"/>
                    <a:gd name="connsiteY20" fmla="*/ 234919 h 1445337"/>
                    <a:gd name="connsiteX21" fmla="*/ 198450 w 1691956"/>
                    <a:gd name="connsiteY21" fmla="*/ 418935 h 1445337"/>
                    <a:gd name="connsiteX22" fmla="*/ 189443 w 1691956"/>
                    <a:gd name="connsiteY22" fmla="*/ 605639 h 1445337"/>
                    <a:gd name="connsiteX23" fmla="*/ 133684 w 1691956"/>
                    <a:gd name="connsiteY23" fmla="*/ 573221 h 1445337"/>
                    <a:gd name="connsiteX24" fmla="*/ 47520 w 1691956"/>
                    <a:gd name="connsiteY24" fmla="*/ 991578 h 1445337"/>
                    <a:gd name="connsiteX25" fmla="*/ 11198 w 1691956"/>
                    <a:gd name="connsiteY25" fmla="*/ 1445337 h 1445337"/>
                    <a:gd name="connsiteX26" fmla="*/ 159769 w 1691956"/>
                    <a:gd name="connsiteY26" fmla="*/ 1102461 h 1445337"/>
                    <a:gd name="connsiteX27" fmla="*/ 344767 w 1691956"/>
                    <a:gd name="connsiteY27" fmla="*/ 543680 h 1445337"/>
                    <a:gd name="connsiteX0" fmla="*/ 344767 w 1691956"/>
                    <a:gd name="connsiteY0" fmla="*/ 543680 h 1445337"/>
                    <a:gd name="connsiteX1" fmla="*/ 878921 w 1691956"/>
                    <a:gd name="connsiteY1" fmla="*/ 607054 h 1445337"/>
                    <a:gd name="connsiteX2" fmla="*/ 1358755 w 1691956"/>
                    <a:gd name="connsiteY2" fmla="*/ 462199 h 1445337"/>
                    <a:gd name="connsiteX3" fmla="*/ 1607064 w 1691956"/>
                    <a:gd name="connsiteY3" fmla="*/ 1258841 h 1445337"/>
                    <a:gd name="connsiteX4" fmla="*/ 1691636 w 1691956"/>
                    <a:gd name="connsiteY4" fmla="*/ 1282017 h 1445337"/>
                    <a:gd name="connsiteX5" fmla="*/ 1628493 w 1691956"/>
                    <a:gd name="connsiteY5" fmla="*/ 909139 h 1445337"/>
                    <a:gd name="connsiteX6" fmla="*/ 1548878 w 1691956"/>
                    <a:gd name="connsiteY6" fmla="*/ 625161 h 1445337"/>
                    <a:gd name="connsiteX7" fmla="*/ 1612252 w 1691956"/>
                    <a:gd name="connsiteY7" fmla="*/ 625161 h 1445337"/>
                    <a:gd name="connsiteX8" fmla="*/ 1572431 w 1691956"/>
                    <a:gd name="connsiteY8" fmla="*/ 476085 h 1445337"/>
                    <a:gd name="connsiteX9" fmla="*/ 1494557 w 1691956"/>
                    <a:gd name="connsiteY9" fmla="*/ 353557 h 1445337"/>
                    <a:gd name="connsiteX10" fmla="*/ 1557931 w 1691956"/>
                    <a:gd name="connsiteY10" fmla="*/ 326397 h 1445337"/>
                    <a:gd name="connsiteX11" fmla="*/ 1386693 w 1691956"/>
                    <a:gd name="connsiteY11" fmla="*/ 171285 h 1445337"/>
                    <a:gd name="connsiteX12" fmla="*/ 1141472 w 1691956"/>
                    <a:gd name="connsiteY12" fmla="*/ 118167 h 1445337"/>
                    <a:gd name="connsiteX13" fmla="*/ 1195792 w 1691956"/>
                    <a:gd name="connsiteY13" fmla="*/ 45739 h 1445337"/>
                    <a:gd name="connsiteX14" fmla="*/ 905681 w 1691956"/>
                    <a:gd name="connsiteY14" fmla="*/ 26029 h 1445337"/>
                    <a:gd name="connsiteX15" fmla="*/ 661638 w 1691956"/>
                    <a:gd name="connsiteY15" fmla="*/ 81953 h 1445337"/>
                    <a:gd name="connsiteX16" fmla="*/ 704053 w 1691956"/>
                    <a:gd name="connsiteY16" fmla="*/ 0 h 1445337"/>
                    <a:gd name="connsiteX17" fmla="*/ 472293 w 1691956"/>
                    <a:gd name="connsiteY17" fmla="*/ 90323 h 1445337"/>
                    <a:gd name="connsiteX18" fmla="*/ 377043 w 1691956"/>
                    <a:gd name="connsiteY18" fmla="*/ 171285 h 1445337"/>
                    <a:gd name="connsiteX19" fmla="*/ 307610 w 1691956"/>
                    <a:gd name="connsiteY19" fmla="*/ 287801 h 1445337"/>
                    <a:gd name="connsiteX20" fmla="*/ 240911 w 1691956"/>
                    <a:gd name="connsiteY20" fmla="*/ 234919 h 1445337"/>
                    <a:gd name="connsiteX21" fmla="*/ 198450 w 1691956"/>
                    <a:gd name="connsiteY21" fmla="*/ 418935 h 1445337"/>
                    <a:gd name="connsiteX22" fmla="*/ 189443 w 1691956"/>
                    <a:gd name="connsiteY22" fmla="*/ 605639 h 1445337"/>
                    <a:gd name="connsiteX23" fmla="*/ 133684 w 1691956"/>
                    <a:gd name="connsiteY23" fmla="*/ 573221 h 1445337"/>
                    <a:gd name="connsiteX24" fmla="*/ 47520 w 1691956"/>
                    <a:gd name="connsiteY24" fmla="*/ 991578 h 1445337"/>
                    <a:gd name="connsiteX25" fmla="*/ 11198 w 1691956"/>
                    <a:gd name="connsiteY25" fmla="*/ 1445337 h 1445337"/>
                    <a:gd name="connsiteX26" fmla="*/ 159769 w 1691956"/>
                    <a:gd name="connsiteY26" fmla="*/ 1102461 h 1445337"/>
                    <a:gd name="connsiteX27" fmla="*/ 344767 w 1691956"/>
                    <a:gd name="connsiteY27" fmla="*/ 543680 h 1445337"/>
                    <a:gd name="connsiteX0" fmla="*/ 344767 w 1691956"/>
                    <a:gd name="connsiteY0" fmla="*/ 543680 h 1445337"/>
                    <a:gd name="connsiteX1" fmla="*/ 904409 w 1691956"/>
                    <a:gd name="connsiteY1" fmla="*/ 328878 h 1445337"/>
                    <a:gd name="connsiteX2" fmla="*/ 1358755 w 1691956"/>
                    <a:gd name="connsiteY2" fmla="*/ 462199 h 1445337"/>
                    <a:gd name="connsiteX3" fmla="*/ 1607064 w 1691956"/>
                    <a:gd name="connsiteY3" fmla="*/ 1258841 h 1445337"/>
                    <a:gd name="connsiteX4" fmla="*/ 1691636 w 1691956"/>
                    <a:gd name="connsiteY4" fmla="*/ 1282017 h 1445337"/>
                    <a:gd name="connsiteX5" fmla="*/ 1628493 w 1691956"/>
                    <a:gd name="connsiteY5" fmla="*/ 909139 h 1445337"/>
                    <a:gd name="connsiteX6" fmla="*/ 1548878 w 1691956"/>
                    <a:gd name="connsiteY6" fmla="*/ 625161 h 1445337"/>
                    <a:gd name="connsiteX7" fmla="*/ 1612252 w 1691956"/>
                    <a:gd name="connsiteY7" fmla="*/ 625161 h 1445337"/>
                    <a:gd name="connsiteX8" fmla="*/ 1572431 w 1691956"/>
                    <a:gd name="connsiteY8" fmla="*/ 476085 h 1445337"/>
                    <a:gd name="connsiteX9" fmla="*/ 1494557 w 1691956"/>
                    <a:gd name="connsiteY9" fmla="*/ 353557 h 1445337"/>
                    <a:gd name="connsiteX10" fmla="*/ 1557931 w 1691956"/>
                    <a:gd name="connsiteY10" fmla="*/ 326397 h 1445337"/>
                    <a:gd name="connsiteX11" fmla="*/ 1386693 w 1691956"/>
                    <a:gd name="connsiteY11" fmla="*/ 171285 h 1445337"/>
                    <a:gd name="connsiteX12" fmla="*/ 1141472 w 1691956"/>
                    <a:gd name="connsiteY12" fmla="*/ 118167 h 1445337"/>
                    <a:gd name="connsiteX13" fmla="*/ 1195792 w 1691956"/>
                    <a:gd name="connsiteY13" fmla="*/ 45739 h 1445337"/>
                    <a:gd name="connsiteX14" fmla="*/ 905681 w 1691956"/>
                    <a:gd name="connsiteY14" fmla="*/ 26029 h 1445337"/>
                    <a:gd name="connsiteX15" fmla="*/ 661638 w 1691956"/>
                    <a:gd name="connsiteY15" fmla="*/ 81953 h 1445337"/>
                    <a:gd name="connsiteX16" fmla="*/ 704053 w 1691956"/>
                    <a:gd name="connsiteY16" fmla="*/ 0 h 1445337"/>
                    <a:gd name="connsiteX17" fmla="*/ 472293 w 1691956"/>
                    <a:gd name="connsiteY17" fmla="*/ 90323 h 1445337"/>
                    <a:gd name="connsiteX18" fmla="*/ 377043 w 1691956"/>
                    <a:gd name="connsiteY18" fmla="*/ 171285 h 1445337"/>
                    <a:gd name="connsiteX19" fmla="*/ 307610 w 1691956"/>
                    <a:gd name="connsiteY19" fmla="*/ 287801 h 1445337"/>
                    <a:gd name="connsiteX20" fmla="*/ 240911 w 1691956"/>
                    <a:gd name="connsiteY20" fmla="*/ 234919 h 1445337"/>
                    <a:gd name="connsiteX21" fmla="*/ 198450 w 1691956"/>
                    <a:gd name="connsiteY21" fmla="*/ 418935 h 1445337"/>
                    <a:gd name="connsiteX22" fmla="*/ 189443 w 1691956"/>
                    <a:gd name="connsiteY22" fmla="*/ 605639 h 1445337"/>
                    <a:gd name="connsiteX23" fmla="*/ 133684 w 1691956"/>
                    <a:gd name="connsiteY23" fmla="*/ 573221 h 1445337"/>
                    <a:gd name="connsiteX24" fmla="*/ 47520 w 1691956"/>
                    <a:gd name="connsiteY24" fmla="*/ 991578 h 1445337"/>
                    <a:gd name="connsiteX25" fmla="*/ 11198 w 1691956"/>
                    <a:gd name="connsiteY25" fmla="*/ 1445337 h 1445337"/>
                    <a:gd name="connsiteX26" fmla="*/ 159769 w 1691956"/>
                    <a:gd name="connsiteY26" fmla="*/ 1102461 h 1445337"/>
                    <a:gd name="connsiteX27" fmla="*/ 344767 w 1691956"/>
                    <a:gd name="connsiteY27" fmla="*/ 543680 h 1445337"/>
                    <a:gd name="connsiteX0" fmla="*/ 344767 w 1691956"/>
                    <a:gd name="connsiteY0" fmla="*/ 543680 h 1445337"/>
                    <a:gd name="connsiteX1" fmla="*/ 904409 w 1691956"/>
                    <a:gd name="connsiteY1" fmla="*/ 328878 h 1445337"/>
                    <a:gd name="connsiteX2" fmla="*/ 1358755 w 1691956"/>
                    <a:gd name="connsiteY2" fmla="*/ 462199 h 1445337"/>
                    <a:gd name="connsiteX3" fmla="*/ 1607064 w 1691956"/>
                    <a:gd name="connsiteY3" fmla="*/ 1258841 h 1445337"/>
                    <a:gd name="connsiteX4" fmla="*/ 1691636 w 1691956"/>
                    <a:gd name="connsiteY4" fmla="*/ 1282017 h 1445337"/>
                    <a:gd name="connsiteX5" fmla="*/ 1628493 w 1691956"/>
                    <a:gd name="connsiteY5" fmla="*/ 909139 h 1445337"/>
                    <a:gd name="connsiteX6" fmla="*/ 1548878 w 1691956"/>
                    <a:gd name="connsiteY6" fmla="*/ 625161 h 1445337"/>
                    <a:gd name="connsiteX7" fmla="*/ 1612252 w 1691956"/>
                    <a:gd name="connsiteY7" fmla="*/ 625161 h 1445337"/>
                    <a:gd name="connsiteX8" fmla="*/ 1572431 w 1691956"/>
                    <a:gd name="connsiteY8" fmla="*/ 476085 h 1445337"/>
                    <a:gd name="connsiteX9" fmla="*/ 1494557 w 1691956"/>
                    <a:gd name="connsiteY9" fmla="*/ 353557 h 1445337"/>
                    <a:gd name="connsiteX10" fmla="*/ 1557931 w 1691956"/>
                    <a:gd name="connsiteY10" fmla="*/ 326397 h 1445337"/>
                    <a:gd name="connsiteX11" fmla="*/ 1386693 w 1691956"/>
                    <a:gd name="connsiteY11" fmla="*/ 171285 h 1445337"/>
                    <a:gd name="connsiteX12" fmla="*/ 1141472 w 1691956"/>
                    <a:gd name="connsiteY12" fmla="*/ 118167 h 1445337"/>
                    <a:gd name="connsiteX13" fmla="*/ 1195792 w 1691956"/>
                    <a:gd name="connsiteY13" fmla="*/ 45739 h 1445337"/>
                    <a:gd name="connsiteX14" fmla="*/ 905681 w 1691956"/>
                    <a:gd name="connsiteY14" fmla="*/ 26029 h 1445337"/>
                    <a:gd name="connsiteX15" fmla="*/ 661638 w 1691956"/>
                    <a:gd name="connsiteY15" fmla="*/ 81953 h 1445337"/>
                    <a:gd name="connsiteX16" fmla="*/ 704053 w 1691956"/>
                    <a:gd name="connsiteY16" fmla="*/ 0 h 1445337"/>
                    <a:gd name="connsiteX17" fmla="*/ 472293 w 1691956"/>
                    <a:gd name="connsiteY17" fmla="*/ 90323 h 1445337"/>
                    <a:gd name="connsiteX18" fmla="*/ 377043 w 1691956"/>
                    <a:gd name="connsiteY18" fmla="*/ 171285 h 1445337"/>
                    <a:gd name="connsiteX19" fmla="*/ 307610 w 1691956"/>
                    <a:gd name="connsiteY19" fmla="*/ 287801 h 1445337"/>
                    <a:gd name="connsiteX20" fmla="*/ 240911 w 1691956"/>
                    <a:gd name="connsiteY20" fmla="*/ 234919 h 1445337"/>
                    <a:gd name="connsiteX21" fmla="*/ 198450 w 1691956"/>
                    <a:gd name="connsiteY21" fmla="*/ 418935 h 1445337"/>
                    <a:gd name="connsiteX22" fmla="*/ 189443 w 1691956"/>
                    <a:gd name="connsiteY22" fmla="*/ 605639 h 1445337"/>
                    <a:gd name="connsiteX23" fmla="*/ 133684 w 1691956"/>
                    <a:gd name="connsiteY23" fmla="*/ 573221 h 1445337"/>
                    <a:gd name="connsiteX24" fmla="*/ 47520 w 1691956"/>
                    <a:gd name="connsiteY24" fmla="*/ 991578 h 1445337"/>
                    <a:gd name="connsiteX25" fmla="*/ 11198 w 1691956"/>
                    <a:gd name="connsiteY25" fmla="*/ 1445337 h 1445337"/>
                    <a:gd name="connsiteX26" fmla="*/ 159769 w 1691956"/>
                    <a:gd name="connsiteY26" fmla="*/ 1102461 h 1445337"/>
                    <a:gd name="connsiteX27" fmla="*/ 344767 w 1691956"/>
                    <a:gd name="connsiteY27" fmla="*/ 543680 h 1445337"/>
                    <a:gd name="connsiteX0" fmla="*/ 344767 w 1691956"/>
                    <a:gd name="connsiteY0" fmla="*/ 543680 h 1445337"/>
                    <a:gd name="connsiteX1" fmla="*/ 904409 w 1691956"/>
                    <a:gd name="connsiteY1" fmla="*/ 328878 h 1445337"/>
                    <a:gd name="connsiteX2" fmla="*/ 1358755 w 1691956"/>
                    <a:gd name="connsiteY2" fmla="*/ 462199 h 1445337"/>
                    <a:gd name="connsiteX3" fmla="*/ 1607064 w 1691956"/>
                    <a:gd name="connsiteY3" fmla="*/ 1258841 h 1445337"/>
                    <a:gd name="connsiteX4" fmla="*/ 1691636 w 1691956"/>
                    <a:gd name="connsiteY4" fmla="*/ 1282017 h 1445337"/>
                    <a:gd name="connsiteX5" fmla="*/ 1628493 w 1691956"/>
                    <a:gd name="connsiteY5" fmla="*/ 909139 h 1445337"/>
                    <a:gd name="connsiteX6" fmla="*/ 1548878 w 1691956"/>
                    <a:gd name="connsiteY6" fmla="*/ 625161 h 1445337"/>
                    <a:gd name="connsiteX7" fmla="*/ 1612252 w 1691956"/>
                    <a:gd name="connsiteY7" fmla="*/ 625161 h 1445337"/>
                    <a:gd name="connsiteX8" fmla="*/ 1572431 w 1691956"/>
                    <a:gd name="connsiteY8" fmla="*/ 476085 h 1445337"/>
                    <a:gd name="connsiteX9" fmla="*/ 1494557 w 1691956"/>
                    <a:gd name="connsiteY9" fmla="*/ 353557 h 1445337"/>
                    <a:gd name="connsiteX10" fmla="*/ 1557931 w 1691956"/>
                    <a:gd name="connsiteY10" fmla="*/ 326397 h 1445337"/>
                    <a:gd name="connsiteX11" fmla="*/ 1386693 w 1691956"/>
                    <a:gd name="connsiteY11" fmla="*/ 171285 h 1445337"/>
                    <a:gd name="connsiteX12" fmla="*/ 1141472 w 1691956"/>
                    <a:gd name="connsiteY12" fmla="*/ 118167 h 1445337"/>
                    <a:gd name="connsiteX13" fmla="*/ 1195792 w 1691956"/>
                    <a:gd name="connsiteY13" fmla="*/ 45739 h 1445337"/>
                    <a:gd name="connsiteX14" fmla="*/ 905681 w 1691956"/>
                    <a:gd name="connsiteY14" fmla="*/ 26029 h 1445337"/>
                    <a:gd name="connsiteX15" fmla="*/ 661638 w 1691956"/>
                    <a:gd name="connsiteY15" fmla="*/ 81953 h 1445337"/>
                    <a:gd name="connsiteX16" fmla="*/ 704053 w 1691956"/>
                    <a:gd name="connsiteY16" fmla="*/ 0 h 1445337"/>
                    <a:gd name="connsiteX17" fmla="*/ 472293 w 1691956"/>
                    <a:gd name="connsiteY17" fmla="*/ 90323 h 1445337"/>
                    <a:gd name="connsiteX18" fmla="*/ 377043 w 1691956"/>
                    <a:gd name="connsiteY18" fmla="*/ 171285 h 1445337"/>
                    <a:gd name="connsiteX19" fmla="*/ 307610 w 1691956"/>
                    <a:gd name="connsiteY19" fmla="*/ 287801 h 1445337"/>
                    <a:gd name="connsiteX20" fmla="*/ 240911 w 1691956"/>
                    <a:gd name="connsiteY20" fmla="*/ 234919 h 1445337"/>
                    <a:gd name="connsiteX21" fmla="*/ 198450 w 1691956"/>
                    <a:gd name="connsiteY21" fmla="*/ 418935 h 1445337"/>
                    <a:gd name="connsiteX22" fmla="*/ 189443 w 1691956"/>
                    <a:gd name="connsiteY22" fmla="*/ 605639 h 1445337"/>
                    <a:gd name="connsiteX23" fmla="*/ 133684 w 1691956"/>
                    <a:gd name="connsiteY23" fmla="*/ 573221 h 1445337"/>
                    <a:gd name="connsiteX24" fmla="*/ 47520 w 1691956"/>
                    <a:gd name="connsiteY24" fmla="*/ 991578 h 1445337"/>
                    <a:gd name="connsiteX25" fmla="*/ 11198 w 1691956"/>
                    <a:gd name="connsiteY25" fmla="*/ 1445337 h 1445337"/>
                    <a:gd name="connsiteX26" fmla="*/ 159769 w 1691956"/>
                    <a:gd name="connsiteY26" fmla="*/ 1102461 h 1445337"/>
                    <a:gd name="connsiteX27" fmla="*/ 344767 w 1691956"/>
                    <a:gd name="connsiteY27" fmla="*/ 543680 h 1445337"/>
                    <a:gd name="connsiteX0" fmla="*/ 344767 w 1691956"/>
                    <a:gd name="connsiteY0" fmla="*/ 543680 h 1445337"/>
                    <a:gd name="connsiteX1" fmla="*/ 904409 w 1691956"/>
                    <a:gd name="connsiteY1" fmla="*/ 328878 h 1445337"/>
                    <a:gd name="connsiteX2" fmla="*/ 1358755 w 1691956"/>
                    <a:gd name="connsiteY2" fmla="*/ 462199 h 1445337"/>
                    <a:gd name="connsiteX3" fmla="*/ 1607064 w 1691956"/>
                    <a:gd name="connsiteY3" fmla="*/ 1258841 h 1445337"/>
                    <a:gd name="connsiteX4" fmla="*/ 1691636 w 1691956"/>
                    <a:gd name="connsiteY4" fmla="*/ 1282017 h 1445337"/>
                    <a:gd name="connsiteX5" fmla="*/ 1628493 w 1691956"/>
                    <a:gd name="connsiteY5" fmla="*/ 909139 h 1445337"/>
                    <a:gd name="connsiteX6" fmla="*/ 1548878 w 1691956"/>
                    <a:gd name="connsiteY6" fmla="*/ 625161 h 1445337"/>
                    <a:gd name="connsiteX7" fmla="*/ 1612252 w 1691956"/>
                    <a:gd name="connsiteY7" fmla="*/ 625161 h 1445337"/>
                    <a:gd name="connsiteX8" fmla="*/ 1572431 w 1691956"/>
                    <a:gd name="connsiteY8" fmla="*/ 476085 h 1445337"/>
                    <a:gd name="connsiteX9" fmla="*/ 1494557 w 1691956"/>
                    <a:gd name="connsiteY9" fmla="*/ 353557 h 1445337"/>
                    <a:gd name="connsiteX10" fmla="*/ 1557931 w 1691956"/>
                    <a:gd name="connsiteY10" fmla="*/ 326397 h 1445337"/>
                    <a:gd name="connsiteX11" fmla="*/ 1386693 w 1691956"/>
                    <a:gd name="connsiteY11" fmla="*/ 171285 h 1445337"/>
                    <a:gd name="connsiteX12" fmla="*/ 1141472 w 1691956"/>
                    <a:gd name="connsiteY12" fmla="*/ 118167 h 1445337"/>
                    <a:gd name="connsiteX13" fmla="*/ 1195792 w 1691956"/>
                    <a:gd name="connsiteY13" fmla="*/ 45739 h 1445337"/>
                    <a:gd name="connsiteX14" fmla="*/ 905681 w 1691956"/>
                    <a:gd name="connsiteY14" fmla="*/ 26029 h 1445337"/>
                    <a:gd name="connsiteX15" fmla="*/ 661638 w 1691956"/>
                    <a:gd name="connsiteY15" fmla="*/ 81953 h 1445337"/>
                    <a:gd name="connsiteX16" fmla="*/ 704053 w 1691956"/>
                    <a:gd name="connsiteY16" fmla="*/ 0 h 1445337"/>
                    <a:gd name="connsiteX17" fmla="*/ 472293 w 1691956"/>
                    <a:gd name="connsiteY17" fmla="*/ 90323 h 1445337"/>
                    <a:gd name="connsiteX18" fmla="*/ 377043 w 1691956"/>
                    <a:gd name="connsiteY18" fmla="*/ 171285 h 1445337"/>
                    <a:gd name="connsiteX19" fmla="*/ 307610 w 1691956"/>
                    <a:gd name="connsiteY19" fmla="*/ 287801 h 1445337"/>
                    <a:gd name="connsiteX20" fmla="*/ 240911 w 1691956"/>
                    <a:gd name="connsiteY20" fmla="*/ 234919 h 1445337"/>
                    <a:gd name="connsiteX21" fmla="*/ 198450 w 1691956"/>
                    <a:gd name="connsiteY21" fmla="*/ 418935 h 1445337"/>
                    <a:gd name="connsiteX22" fmla="*/ 189443 w 1691956"/>
                    <a:gd name="connsiteY22" fmla="*/ 605639 h 1445337"/>
                    <a:gd name="connsiteX23" fmla="*/ 133684 w 1691956"/>
                    <a:gd name="connsiteY23" fmla="*/ 573221 h 1445337"/>
                    <a:gd name="connsiteX24" fmla="*/ 47520 w 1691956"/>
                    <a:gd name="connsiteY24" fmla="*/ 991578 h 1445337"/>
                    <a:gd name="connsiteX25" fmla="*/ 11198 w 1691956"/>
                    <a:gd name="connsiteY25" fmla="*/ 1445337 h 1445337"/>
                    <a:gd name="connsiteX26" fmla="*/ 159769 w 1691956"/>
                    <a:gd name="connsiteY26" fmla="*/ 1102461 h 1445337"/>
                    <a:gd name="connsiteX27" fmla="*/ 344767 w 1691956"/>
                    <a:gd name="connsiteY27" fmla="*/ 543680 h 1445337"/>
                    <a:gd name="connsiteX0" fmla="*/ 344767 w 1691956"/>
                    <a:gd name="connsiteY0" fmla="*/ 543680 h 1445337"/>
                    <a:gd name="connsiteX1" fmla="*/ 904409 w 1691956"/>
                    <a:gd name="connsiteY1" fmla="*/ 328878 h 1445337"/>
                    <a:gd name="connsiteX2" fmla="*/ 1358755 w 1691956"/>
                    <a:gd name="connsiteY2" fmla="*/ 462199 h 1445337"/>
                    <a:gd name="connsiteX3" fmla="*/ 1649543 w 1691956"/>
                    <a:gd name="connsiteY3" fmla="*/ 1315741 h 1445337"/>
                    <a:gd name="connsiteX4" fmla="*/ 1691636 w 1691956"/>
                    <a:gd name="connsiteY4" fmla="*/ 1282017 h 1445337"/>
                    <a:gd name="connsiteX5" fmla="*/ 1628493 w 1691956"/>
                    <a:gd name="connsiteY5" fmla="*/ 909139 h 1445337"/>
                    <a:gd name="connsiteX6" fmla="*/ 1548878 w 1691956"/>
                    <a:gd name="connsiteY6" fmla="*/ 625161 h 1445337"/>
                    <a:gd name="connsiteX7" fmla="*/ 1612252 w 1691956"/>
                    <a:gd name="connsiteY7" fmla="*/ 625161 h 1445337"/>
                    <a:gd name="connsiteX8" fmla="*/ 1572431 w 1691956"/>
                    <a:gd name="connsiteY8" fmla="*/ 476085 h 1445337"/>
                    <a:gd name="connsiteX9" fmla="*/ 1494557 w 1691956"/>
                    <a:gd name="connsiteY9" fmla="*/ 353557 h 1445337"/>
                    <a:gd name="connsiteX10" fmla="*/ 1557931 w 1691956"/>
                    <a:gd name="connsiteY10" fmla="*/ 326397 h 1445337"/>
                    <a:gd name="connsiteX11" fmla="*/ 1386693 w 1691956"/>
                    <a:gd name="connsiteY11" fmla="*/ 171285 h 1445337"/>
                    <a:gd name="connsiteX12" fmla="*/ 1141472 w 1691956"/>
                    <a:gd name="connsiteY12" fmla="*/ 118167 h 1445337"/>
                    <a:gd name="connsiteX13" fmla="*/ 1195792 w 1691956"/>
                    <a:gd name="connsiteY13" fmla="*/ 45739 h 1445337"/>
                    <a:gd name="connsiteX14" fmla="*/ 905681 w 1691956"/>
                    <a:gd name="connsiteY14" fmla="*/ 26029 h 1445337"/>
                    <a:gd name="connsiteX15" fmla="*/ 661638 w 1691956"/>
                    <a:gd name="connsiteY15" fmla="*/ 81953 h 1445337"/>
                    <a:gd name="connsiteX16" fmla="*/ 704053 w 1691956"/>
                    <a:gd name="connsiteY16" fmla="*/ 0 h 1445337"/>
                    <a:gd name="connsiteX17" fmla="*/ 472293 w 1691956"/>
                    <a:gd name="connsiteY17" fmla="*/ 90323 h 1445337"/>
                    <a:gd name="connsiteX18" fmla="*/ 377043 w 1691956"/>
                    <a:gd name="connsiteY18" fmla="*/ 171285 h 1445337"/>
                    <a:gd name="connsiteX19" fmla="*/ 307610 w 1691956"/>
                    <a:gd name="connsiteY19" fmla="*/ 287801 h 1445337"/>
                    <a:gd name="connsiteX20" fmla="*/ 240911 w 1691956"/>
                    <a:gd name="connsiteY20" fmla="*/ 234919 h 1445337"/>
                    <a:gd name="connsiteX21" fmla="*/ 198450 w 1691956"/>
                    <a:gd name="connsiteY21" fmla="*/ 418935 h 1445337"/>
                    <a:gd name="connsiteX22" fmla="*/ 189443 w 1691956"/>
                    <a:gd name="connsiteY22" fmla="*/ 605639 h 1445337"/>
                    <a:gd name="connsiteX23" fmla="*/ 133684 w 1691956"/>
                    <a:gd name="connsiteY23" fmla="*/ 573221 h 1445337"/>
                    <a:gd name="connsiteX24" fmla="*/ 47520 w 1691956"/>
                    <a:gd name="connsiteY24" fmla="*/ 991578 h 1445337"/>
                    <a:gd name="connsiteX25" fmla="*/ 11198 w 1691956"/>
                    <a:gd name="connsiteY25" fmla="*/ 1445337 h 1445337"/>
                    <a:gd name="connsiteX26" fmla="*/ 159769 w 1691956"/>
                    <a:gd name="connsiteY26" fmla="*/ 1102461 h 1445337"/>
                    <a:gd name="connsiteX27" fmla="*/ 344767 w 1691956"/>
                    <a:gd name="connsiteY27" fmla="*/ 543680 h 1445337"/>
                    <a:gd name="connsiteX0" fmla="*/ 344767 w 1691956"/>
                    <a:gd name="connsiteY0" fmla="*/ 543680 h 1445337"/>
                    <a:gd name="connsiteX1" fmla="*/ 904409 w 1691956"/>
                    <a:gd name="connsiteY1" fmla="*/ 328878 h 1445337"/>
                    <a:gd name="connsiteX2" fmla="*/ 1358755 w 1691956"/>
                    <a:gd name="connsiteY2" fmla="*/ 462199 h 1445337"/>
                    <a:gd name="connsiteX3" fmla="*/ 1649543 w 1691956"/>
                    <a:gd name="connsiteY3" fmla="*/ 1315741 h 1445337"/>
                    <a:gd name="connsiteX4" fmla="*/ 1691636 w 1691956"/>
                    <a:gd name="connsiteY4" fmla="*/ 1282017 h 1445337"/>
                    <a:gd name="connsiteX5" fmla="*/ 1628493 w 1691956"/>
                    <a:gd name="connsiteY5" fmla="*/ 909139 h 1445337"/>
                    <a:gd name="connsiteX6" fmla="*/ 1548878 w 1691956"/>
                    <a:gd name="connsiteY6" fmla="*/ 625161 h 1445337"/>
                    <a:gd name="connsiteX7" fmla="*/ 1612252 w 1691956"/>
                    <a:gd name="connsiteY7" fmla="*/ 625161 h 1445337"/>
                    <a:gd name="connsiteX8" fmla="*/ 1572431 w 1691956"/>
                    <a:gd name="connsiteY8" fmla="*/ 476085 h 1445337"/>
                    <a:gd name="connsiteX9" fmla="*/ 1494557 w 1691956"/>
                    <a:gd name="connsiteY9" fmla="*/ 353557 h 1445337"/>
                    <a:gd name="connsiteX10" fmla="*/ 1557931 w 1691956"/>
                    <a:gd name="connsiteY10" fmla="*/ 326397 h 1445337"/>
                    <a:gd name="connsiteX11" fmla="*/ 1386693 w 1691956"/>
                    <a:gd name="connsiteY11" fmla="*/ 171285 h 1445337"/>
                    <a:gd name="connsiteX12" fmla="*/ 1141472 w 1691956"/>
                    <a:gd name="connsiteY12" fmla="*/ 118167 h 1445337"/>
                    <a:gd name="connsiteX13" fmla="*/ 1195792 w 1691956"/>
                    <a:gd name="connsiteY13" fmla="*/ 45739 h 1445337"/>
                    <a:gd name="connsiteX14" fmla="*/ 905681 w 1691956"/>
                    <a:gd name="connsiteY14" fmla="*/ 26029 h 1445337"/>
                    <a:gd name="connsiteX15" fmla="*/ 661638 w 1691956"/>
                    <a:gd name="connsiteY15" fmla="*/ 81953 h 1445337"/>
                    <a:gd name="connsiteX16" fmla="*/ 704053 w 1691956"/>
                    <a:gd name="connsiteY16" fmla="*/ 0 h 1445337"/>
                    <a:gd name="connsiteX17" fmla="*/ 472293 w 1691956"/>
                    <a:gd name="connsiteY17" fmla="*/ 90323 h 1445337"/>
                    <a:gd name="connsiteX18" fmla="*/ 377043 w 1691956"/>
                    <a:gd name="connsiteY18" fmla="*/ 171285 h 1445337"/>
                    <a:gd name="connsiteX19" fmla="*/ 307610 w 1691956"/>
                    <a:gd name="connsiteY19" fmla="*/ 287801 h 1445337"/>
                    <a:gd name="connsiteX20" fmla="*/ 240911 w 1691956"/>
                    <a:gd name="connsiteY20" fmla="*/ 234919 h 1445337"/>
                    <a:gd name="connsiteX21" fmla="*/ 198450 w 1691956"/>
                    <a:gd name="connsiteY21" fmla="*/ 418935 h 1445337"/>
                    <a:gd name="connsiteX22" fmla="*/ 189443 w 1691956"/>
                    <a:gd name="connsiteY22" fmla="*/ 605639 h 1445337"/>
                    <a:gd name="connsiteX23" fmla="*/ 133684 w 1691956"/>
                    <a:gd name="connsiteY23" fmla="*/ 573221 h 1445337"/>
                    <a:gd name="connsiteX24" fmla="*/ 47520 w 1691956"/>
                    <a:gd name="connsiteY24" fmla="*/ 991578 h 1445337"/>
                    <a:gd name="connsiteX25" fmla="*/ 11198 w 1691956"/>
                    <a:gd name="connsiteY25" fmla="*/ 1445337 h 1445337"/>
                    <a:gd name="connsiteX26" fmla="*/ 96049 w 1691956"/>
                    <a:gd name="connsiteY26" fmla="*/ 1077172 h 1445337"/>
                    <a:gd name="connsiteX27" fmla="*/ 344767 w 1691956"/>
                    <a:gd name="connsiteY27" fmla="*/ 543680 h 1445337"/>
                    <a:gd name="connsiteX0" fmla="*/ 344767 w 1691956"/>
                    <a:gd name="connsiteY0" fmla="*/ 543680 h 1445337"/>
                    <a:gd name="connsiteX1" fmla="*/ 904409 w 1691956"/>
                    <a:gd name="connsiteY1" fmla="*/ 328878 h 1445337"/>
                    <a:gd name="connsiteX2" fmla="*/ 1358755 w 1691956"/>
                    <a:gd name="connsiteY2" fmla="*/ 462199 h 1445337"/>
                    <a:gd name="connsiteX3" fmla="*/ 1649543 w 1691956"/>
                    <a:gd name="connsiteY3" fmla="*/ 1315741 h 1445337"/>
                    <a:gd name="connsiteX4" fmla="*/ 1691636 w 1691956"/>
                    <a:gd name="connsiteY4" fmla="*/ 1282017 h 1445337"/>
                    <a:gd name="connsiteX5" fmla="*/ 1628493 w 1691956"/>
                    <a:gd name="connsiteY5" fmla="*/ 909139 h 1445337"/>
                    <a:gd name="connsiteX6" fmla="*/ 1548878 w 1691956"/>
                    <a:gd name="connsiteY6" fmla="*/ 625161 h 1445337"/>
                    <a:gd name="connsiteX7" fmla="*/ 1612252 w 1691956"/>
                    <a:gd name="connsiteY7" fmla="*/ 625161 h 1445337"/>
                    <a:gd name="connsiteX8" fmla="*/ 1572431 w 1691956"/>
                    <a:gd name="connsiteY8" fmla="*/ 476085 h 1445337"/>
                    <a:gd name="connsiteX9" fmla="*/ 1494557 w 1691956"/>
                    <a:gd name="connsiteY9" fmla="*/ 353557 h 1445337"/>
                    <a:gd name="connsiteX10" fmla="*/ 1557931 w 1691956"/>
                    <a:gd name="connsiteY10" fmla="*/ 326397 h 1445337"/>
                    <a:gd name="connsiteX11" fmla="*/ 1386693 w 1691956"/>
                    <a:gd name="connsiteY11" fmla="*/ 171285 h 1445337"/>
                    <a:gd name="connsiteX12" fmla="*/ 1141472 w 1691956"/>
                    <a:gd name="connsiteY12" fmla="*/ 118167 h 1445337"/>
                    <a:gd name="connsiteX13" fmla="*/ 1195792 w 1691956"/>
                    <a:gd name="connsiteY13" fmla="*/ 45739 h 1445337"/>
                    <a:gd name="connsiteX14" fmla="*/ 905681 w 1691956"/>
                    <a:gd name="connsiteY14" fmla="*/ 26029 h 1445337"/>
                    <a:gd name="connsiteX15" fmla="*/ 661638 w 1691956"/>
                    <a:gd name="connsiteY15" fmla="*/ 81953 h 1445337"/>
                    <a:gd name="connsiteX16" fmla="*/ 704053 w 1691956"/>
                    <a:gd name="connsiteY16" fmla="*/ 0 h 1445337"/>
                    <a:gd name="connsiteX17" fmla="*/ 472293 w 1691956"/>
                    <a:gd name="connsiteY17" fmla="*/ 90323 h 1445337"/>
                    <a:gd name="connsiteX18" fmla="*/ 377043 w 1691956"/>
                    <a:gd name="connsiteY18" fmla="*/ 171285 h 1445337"/>
                    <a:gd name="connsiteX19" fmla="*/ 307610 w 1691956"/>
                    <a:gd name="connsiteY19" fmla="*/ 287801 h 1445337"/>
                    <a:gd name="connsiteX20" fmla="*/ 240911 w 1691956"/>
                    <a:gd name="connsiteY20" fmla="*/ 234919 h 1445337"/>
                    <a:gd name="connsiteX21" fmla="*/ 198450 w 1691956"/>
                    <a:gd name="connsiteY21" fmla="*/ 418935 h 1445337"/>
                    <a:gd name="connsiteX22" fmla="*/ 189443 w 1691956"/>
                    <a:gd name="connsiteY22" fmla="*/ 605639 h 1445337"/>
                    <a:gd name="connsiteX23" fmla="*/ 133684 w 1691956"/>
                    <a:gd name="connsiteY23" fmla="*/ 573221 h 1445337"/>
                    <a:gd name="connsiteX24" fmla="*/ 47520 w 1691956"/>
                    <a:gd name="connsiteY24" fmla="*/ 991578 h 1445337"/>
                    <a:gd name="connsiteX25" fmla="*/ 11198 w 1691956"/>
                    <a:gd name="connsiteY25" fmla="*/ 1445337 h 1445337"/>
                    <a:gd name="connsiteX26" fmla="*/ 121537 w 1691956"/>
                    <a:gd name="connsiteY26" fmla="*/ 1115105 h 1445337"/>
                    <a:gd name="connsiteX27" fmla="*/ 344767 w 1691956"/>
                    <a:gd name="connsiteY27" fmla="*/ 543680 h 1445337"/>
                    <a:gd name="connsiteX0" fmla="*/ 321906 w 1669095"/>
                    <a:gd name="connsiteY0" fmla="*/ 543680 h 1502237"/>
                    <a:gd name="connsiteX1" fmla="*/ 881548 w 1669095"/>
                    <a:gd name="connsiteY1" fmla="*/ 328878 h 1502237"/>
                    <a:gd name="connsiteX2" fmla="*/ 1335894 w 1669095"/>
                    <a:gd name="connsiteY2" fmla="*/ 462199 h 1502237"/>
                    <a:gd name="connsiteX3" fmla="*/ 1626682 w 1669095"/>
                    <a:gd name="connsiteY3" fmla="*/ 1315741 h 1502237"/>
                    <a:gd name="connsiteX4" fmla="*/ 1668775 w 1669095"/>
                    <a:gd name="connsiteY4" fmla="*/ 1282017 h 1502237"/>
                    <a:gd name="connsiteX5" fmla="*/ 1605632 w 1669095"/>
                    <a:gd name="connsiteY5" fmla="*/ 909139 h 1502237"/>
                    <a:gd name="connsiteX6" fmla="*/ 1526017 w 1669095"/>
                    <a:gd name="connsiteY6" fmla="*/ 625161 h 1502237"/>
                    <a:gd name="connsiteX7" fmla="*/ 1589391 w 1669095"/>
                    <a:gd name="connsiteY7" fmla="*/ 625161 h 1502237"/>
                    <a:gd name="connsiteX8" fmla="*/ 1549570 w 1669095"/>
                    <a:gd name="connsiteY8" fmla="*/ 476085 h 1502237"/>
                    <a:gd name="connsiteX9" fmla="*/ 1471696 w 1669095"/>
                    <a:gd name="connsiteY9" fmla="*/ 353557 h 1502237"/>
                    <a:gd name="connsiteX10" fmla="*/ 1535070 w 1669095"/>
                    <a:gd name="connsiteY10" fmla="*/ 326397 h 1502237"/>
                    <a:gd name="connsiteX11" fmla="*/ 1363832 w 1669095"/>
                    <a:gd name="connsiteY11" fmla="*/ 171285 h 1502237"/>
                    <a:gd name="connsiteX12" fmla="*/ 1118611 w 1669095"/>
                    <a:gd name="connsiteY12" fmla="*/ 118167 h 1502237"/>
                    <a:gd name="connsiteX13" fmla="*/ 1172931 w 1669095"/>
                    <a:gd name="connsiteY13" fmla="*/ 45739 h 1502237"/>
                    <a:gd name="connsiteX14" fmla="*/ 882820 w 1669095"/>
                    <a:gd name="connsiteY14" fmla="*/ 26029 h 1502237"/>
                    <a:gd name="connsiteX15" fmla="*/ 638777 w 1669095"/>
                    <a:gd name="connsiteY15" fmla="*/ 81953 h 1502237"/>
                    <a:gd name="connsiteX16" fmla="*/ 681192 w 1669095"/>
                    <a:gd name="connsiteY16" fmla="*/ 0 h 1502237"/>
                    <a:gd name="connsiteX17" fmla="*/ 449432 w 1669095"/>
                    <a:gd name="connsiteY17" fmla="*/ 90323 h 1502237"/>
                    <a:gd name="connsiteX18" fmla="*/ 354182 w 1669095"/>
                    <a:gd name="connsiteY18" fmla="*/ 171285 h 1502237"/>
                    <a:gd name="connsiteX19" fmla="*/ 284749 w 1669095"/>
                    <a:gd name="connsiteY19" fmla="*/ 287801 h 1502237"/>
                    <a:gd name="connsiteX20" fmla="*/ 218050 w 1669095"/>
                    <a:gd name="connsiteY20" fmla="*/ 234919 h 1502237"/>
                    <a:gd name="connsiteX21" fmla="*/ 175589 w 1669095"/>
                    <a:gd name="connsiteY21" fmla="*/ 418935 h 1502237"/>
                    <a:gd name="connsiteX22" fmla="*/ 166582 w 1669095"/>
                    <a:gd name="connsiteY22" fmla="*/ 605639 h 1502237"/>
                    <a:gd name="connsiteX23" fmla="*/ 110823 w 1669095"/>
                    <a:gd name="connsiteY23" fmla="*/ 573221 h 1502237"/>
                    <a:gd name="connsiteX24" fmla="*/ 24659 w 1669095"/>
                    <a:gd name="connsiteY24" fmla="*/ 991578 h 1502237"/>
                    <a:gd name="connsiteX25" fmla="*/ 13825 w 1669095"/>
                    <a:gd name="connsiteY25" fmla="*/ 1502237 h 1502237"/>
                    <a:gd name="connsiteX26" fmla="*/ 98676 w 1669095"/>
                    <a:gd name="connsiteY26" fmla="*/ 1115105 h 1502237"/>
                    <a:gd name="connsiteX27" fmla="*/ 321906 w 1669095"/>
                    <a:gd name="connsiteY27" fmla="*/ 543680 h 1502237"/>
                    <a:gd name="connsiteX0" fmla="*/ 332515 w 1679704"/>
                    <a:gd name="connsiteY0" fmla="*/ 543680 h 1502237"/>
                    <a:gd name="connsiteX1" fmla="*/ 892157 w 1679704"/>
                    <a:gd name="connsiteY1" fmla="*/ 328878 h 1502237"/>
                    <a:gd name="connsiteX2" fmla="*/ 1346503 w 1679704"/>
                    <a:gd name="connsiteY2" fmla="*/ 462199 h 1502237"/>
                    <a:gd name="connsiteX3" fmla="*/ 1637291 w 1679704"/>
                    <a:gd name="connsiteY3" fmla="*/ 1315741 h 1502237"/>
                    <a:gd name="connsiteX4" fmla="*/ 1679384 w 1679704"/>
                    <a:gd name="connsiteY4" fmla="*/ 1282017 h 1502237"/>
                    <a:gd name="connsiteX5" fmla="*/ 1616241 w 1679704"/>
                    <a:gd name="connsiteY5" fmla="*/ 909139 h 1502237"/>
                    <a:gd name="connsiteX6" fmla="*/ 1536626 w 1679704"/>
                    <a:gd name="connsiteY6" fmla="*/ 625161 h 1502237"/>
                    <a:gd name="connsiteX7" fmla="*/ 1600000 w 1679704"/>
                    <a:gd name="connsiteY7" fmla="*/ 625161 h 1502237"/>
                    <a:gd name="connsiteX8" fmla="*/ 1560179 w 1679704"/>
                    <a:gd name="connsiteY8" fmla="*/ 476085 h 1502237"/>
                    <a:gd name="connsiteX9" fmla="*/ 1482305 w 1679704"/>
                    <a:gd name="connsiteY9" fmla="*/ 353557 h 1502237"/>
                    <a:gd name="connsiteX10" fmla="*/ 1545679 w 1679704"/>
                    <a:gd name="connsiteY10" fmla="*/ 326397 h 1502237"/>
                    <a:gd name="connsiteX11" fmla="*/ 1374441 w 1679704"/>
                    <a:gd name="connsiteY11" fmla="*/ 171285 h 1502237"/>
                    <a:gd name="connsiteX12" fmla="*/ 1129220 w 1679704"/>
                    <a:gd name="connsiteY12" fmla="*/ 118167 h 1502237"/>
                    <a:gd name="connsiteX13" fmla="*/ 1183540 w 1679704"/>
                    <a:gd name="connsiteY13" fmla="*/ 45739 h 1502237"/>
                    <a:gd name="connsiteX14" fmla="*/ 893429 w 1679704"/>
                    <a:gd name="connsiteY14" fmla="*/ 26029 h 1502237"/>
                    <a:gd name="connsiteX15" fmla="*/ 649386 w 1679704"/>
                    <a:gd name="connsiteY15" fmla="*/ 81953 h 1502237"/>
                    <a:gd name="connsiteX16" fmla="*/ 691801 w 1679704"/>
                    <a:gd name="connsiteY16" fmla="*/ 0 h 1502237"/>
                    <a:gd name="connsiteX17" fmla="*/ 460041 w 1679704"/>
                    <a:gd name="connsiteY17" fmla="*/ 90323 h 1502237"/>
                    <a:gd name="connsiteX18" fmla="*/ 364791 w 1679704"/>
                    <a:gd name="connsiteY18" fmla="*/ 171285 h 1502237"/>
                    <a:gd name="connsiteX19" fmla="*/ 295358 w 1679704"/>
                    <a:gd name="connsiteY19" fmla="*/ 287801 h 1502237"/>
                    <a:gd name="connsiteX20" fmla="*/ 228659 w 1679704"/>
                    <a:gd name="connsiteY20" fmla="*/ 234919 h 1502237"/>
                    <a:gd name="connsiteX21" fmla="*/ 186198 w 1679704"/>
                    <a:gd name="connsiteY21" fmla="*/ 418935 h 1502237"/>
                    <a:gd name="connsiteX22" fmla="*/ 177191 w 1679704"/>
                    <a:gd name="connsiteY22" fmla="*/ 605639 h 1502237"/>
                    <a:gd name="connsiteX23" fmla="*/ 121432 w 1679704"/>
                    <a:gd name="connsiteY23" fmla="*/ 573221 h 1502237"/>
                    <a:gd name="connsiteX24" fmla="*/ 35268 w 1679704"/>
                    <a:gd name="connsiteY24" fmla="*/ 991578 h 1502237"/>
                    <a:gd name="connsiteX25" fmla="*/ 24434 w 1679704"/>
                    <a:gd name="connsiteY25" fmla="*/ 1502237 h 1502237"/>
                    <a:gd name="connsiteX26" fmla="*/ 109285 w 1679704"/>
                    <a:gd name="connsiteY26" fmla="*/ 1115105 h 1502237"/>
                    <a:gd name="connsiteX27" fmla="*/ 332515 w 1679704"/>
                    <a:gd name="connsiteY27" fmla="*/ 543680 h 1502237"/>
                    <a:gd name="connsiteX0" fmla="*/ 332515 w 1679704"/>
                    <a:gd name="connsiteY0" fmla="*/ 543680 h 1502237"/>
                    <a:gd name="connsiteX1" fmla="*/ 892157 w 1679704"/>
                    <a:gd name="connsiteY1" fmla="*/ 328878 h 1502237"/>
                    <a:gd name="connsiteX2" fmla="*/ 1346503 w 1679704"/>
                    <a:gd name="connsiteY2" fmla="*/ 462199 h 1502237"/>
                    <a:gd name="connsiteX3" fmla="*/ 1637291 w 1679704"/>
                    <a:gd name="connsiteY3" fmla="*/ 1315741 h 1502237"/>
                    <a:gd name="connsiteX4" fmla="*/ 1679384 w 1679704"/>
                    <a:gd name="connsiteY4" fmla="*/ 1282017 h 1502237"/>
                    <a:gd name="connsiteX5" fmla="*/ 1616241 w 1679704"/>
                    <a:gd name="connsiteY5" fmla="*/ 909139 h 1502237"/>
                    <a:gd name="connsiteX6" fmla="*/ 1536626 w 1679704"/>
                    <a:gd name="connsiteY6" fmla="*/ 625161 h 1502237"/>
                    <a:gd name="connsiteX7" fmla="*/ 1600000 w 1679704"/>
                    <a:gd name="connsiteY7" fmla="*/ 625161 h 1502237"/>
                    <a:gd name="connsiteX8" fmla="*/ 1560179 w 1679704"/>
                    <a:gd name="connsiteY8" fmla="*/ 476085 h 1502237"/>
                    <a:gd name="connsiteX9" fmla="*/ 1482305 w 1679704"/>
                    <a:gd name="connsiteY9" fmla="*/ 353557 h 1502237"/>
                    <a:gd name="connsiteX10" fmla="*/ 1545679 w 1679704"/>
                    <a:gd name="connsiteY10" fmla="*/ 326397 h 1502237"/>
                    <a:gd name="connsiteX11" fmla="*/ 1374441 w 1679704"/>
                    <a:gd name="connsiteY11" fmla="*/ 171285 h 1502237"/>
                    <a:gd name="connsiteX12" fmla="*/ 1129220 w 1679704"/>
                    <a:gd name="connsiteY12" fmla="*/ 118167 h 1502237"/>
                    <a:gd name="connsiteX13" fmla="*/ 1183540 w 1679704"/>
                    <a:gd name="connsiteY13" fmla="*/ 45739 h 1502237"/>
                    <a:gd name="connsiteX14" fmla="*/ 893429 w 1679704"/>
                    <a:gd name="connsiteY14" fmla="*/ 26029 h 1502237"/>
                    <a:gd name="connsiteX15" fmla="*/ 649386 w 1679704"/>
                    <a:gd name="connsiteY15" fmla="*/ 81953 h 1502237"/>
                    <a:gd name="connsiteX16" fmla="*/ 691801 w 1679704"/>
                    <a:gd name="connsiteY16" fmla="*/ 0 h 1502237"/>
                    <a:gd name="connsiteX17" fmla="*/ 460041 w 1679704"/>
                    <a:gd name="connsiteY17" fmla="*/ 90323 h 1502237"/>
                    <a:gd name="connsiteX18" fmla="*/ 364791 w 1679704"/>
                    <a:gd name="connsiteY18" fmla="*/ 171285 h 1502237"/>
                    <a:gd name="connsiteX19" fmla="*/ 295358 w 1679704"/>
                    <a:gd name="connsiteY19" fmla="*/ 287801 h 1502237"/>
                    <a:gd name="connsiteX20" fmla="*/ 228659 w 1679704"/>
                    <a:gd name="connsiteY20" fmla="*/ 234919 h 1502237"/>
                    <a:gd name="connsiteX21" fmla="*/ 186198 w 1679704"/>
                    <a:gd name="connsiteY21" fmla="*/ 418935 h 1502237"/>
                    <a:gd name="connsiteX22" fmla="*/ 177191 w 1679704"/>
                    <a:gd name="connsiteY22" fmla="*/ 605639 h 1502237"/>
                    <a:gd name="connsiteX23" fmla="*/ 121432 w 1679704"/>
                    <a:gd name="connsiteY23" fmla="*/ 573221 h 1502237"/>
                    <a:gd name="connsiteX24" fmla="*/ 35268 w 1679704"/>
                    <a:gd name="connsiteY24" fmla="*/ 991578 h 1502237"/>
                    <a:gd name="connsiteX25" fmla="*/ 24434 w 1679704"/>
                    <a:gd name="connsiteY25" fmla="*/ 1502237 h 1502237"/>
                    <a:gd name="connsiteX26" fmla="*/ 109285 w 1679704"/>
                    <a:gd name="connsiteY26" fmla="*/ 1115105 h 1502237"/>
                    <a:gd name="connsiteX27" fmla="*/ 332515 w 1679704"/>
                    <a:gd name="connsiteY27" fmla="*/ 543680 h 1502237"/>
                    <a:gd name="connsiteX0" fmla="*/ 332515 w 1679704"/>
                    <a:gd name="connsiteY0" fmla="*/ 543680 h 1502237"/>
                    <a:gd name="connsiteX1" fmla="*/ 892157 w 1679704"/>
                    <a:gd name="connsiteY1" fmla="*/ 328878 h 1502237"/>
                    <a:gd name="connsiteX2" fmla="*/ 1346503 w 1679704"/>
                    <a:gd name="connsiteY2" fmla="*/ 462199 h 1502237"/>
                    <a:gd name="connsiteX3" fmla="*/ 1531092 w 1679704"/>
                    <a:gd name="connsiteY3" fmla="*/ 1353674 h 1502237"/>
                    <a:gd name="connsiteX4" fmla="*/ 1679384 w 1679704"/>
                    <a:gd name="connsiteY4" fmla="*/ 1282017 h 1502237"/>
                    <a:gd name="connsiteX5" fmla="*/ 1616241 w 1679704"/>
                    <a:gd name="connsiteY5" fmla="*/ 909139 h 1502237"/>
                    <a:gd name="connsiteX6" fmla="*/ 1536626 w 1679704"/>
                    <a:gd name="connsiteY6" fmla="*/ 625161 h 1502237"/>
                    <a:gd name="connsiteX7" fmla="*/ 1600000 w 1679704"/>
                    <a:gd name="connsiteY7" fmla="*/ 625161 h 1502237"/>
                    <a:gd name="connsiteX8" fmla="*/ 1560179 w 1679704"/>
                    <a:gd name="connsiteY8" fmla="*/ 476085 h 1502237"/>
                    <a:gd name="connsiteX9" fmla="*/ 1482305 w 1679704"/>
                    <a:gd name="connsiteY9" fmla="*/ 353557 h 1502237"/>
                    <a:gd name="connsiteX10" fmla="*/ 1545679 w 1679704"/>
                    <a:gd name="connsiteY10" fmla="*/ 326397 h 1502237"/>
                    <a:gd name="connsiteX11" fmla="*/ 1374441 w 1679704"/>
                    <a:gd name="connsiteY11" fmla="*/ 171285 h 1502237"/>
                    <a:gd name="connsiteX12" fmla="*/ 1129220 w 1679704"/>
                    <a:gd name="connsiteY12" fmla="*/ 118167 h 1502237"/>
                    <a:gd name="connsiteX13" fmla="*/ 1183540 w 1679704"/>
                    <a:gd name="connsiteY13" fmla="*/ 45739 h 1502237"/>
                    <a:gd name="connsiteX14" fmla="*/ 893429 w 1679704"/>
                    <a:gd name="connsiteY14" fmla="*/ 26029 h 1502237"/>
                    <a:gd name="connsiteX15" fmla="*/ 649386 w 1679704"/>
                    <a:gd name="connsiteY15" fmla="*/ 81953 h 1502237"/>
                    <a:gd name="connsiteX16" fmla="*/ 691801 w 1679704"/>
                    <a:gd name="connsiteY16" fmla="*/ 0 h 1502237"/>
                    <a:gd name="connsiteX17" fmla="*/ 460041 w 1679704"/>
                    <a:gd name="connsiteY17" fmla="*/ 90323 h 1502237"/>
                    <a:gd name="connsiteX18" fmla="*/ 364791 w 1679704"/>
                    <a:gd name="connsiteY18" fmla="*/ 171285 h 1502237"/>
                    <a:gd name="connsiteX19" fmla="*/ 295358 w 1679704"/>
                    <a:gd name="connsiteY19" fmla="*/ 287801 h 1502237"/>
                    <a:gd name="connsiteX20" fmla="*/ 228659 w 1679704"/>
                    <a:gd name="connsiteY20" fmla="*/ 234919 h 1502237"/>
                    <a:gd name="connsiteX21" fmla="*/ 186198 w 1679704"/>
                    <a:gd name="connsiteY21" fmla="*/ 418935 h 1502237"/>
                    <a:gd name="connsiteX22" fmla="*/ 177191 w 1679704"/>
                    <a:gd name="connsiteY22" fmla="*/ 605639 h 1502237"/>
                    <a:gd name="connsiteX23" fmla="*/ 121432 w 1679704"/>
                    <a:gd name="connsiteY23" fmla="*/ 573221 h 1502237"/>
                    <a:gd name="connsiteX24" fmla="*/ 35268 w 1679704"/>
                    <a:gd name="connsiteY24" fmla="*/ 991578 h 1502237"/>
                    <a:gd name="connsiteX25" fmla="*/ 24434 w 1679704"/>
                    <a:gd name="connsiteY25" fmla="*/ 1502237 h 1502237"/>
                    <a:gd name="connsiteX26" fmla="*/ 109285 w 1679704"/>
                    <a:gd name="connsiteY26" fmla="*/ 1115105 h 1502237"/>
                    <a:gd name="connsiteX27" fmla="*/ 332515 w 1679704"/>
                    <a:gd name="connsiteY27" fmla="*/ 543680 h 1502237"/>
                    <a:gd name="connsiteX0" fmla="*/ 332515 w 1679704"/>
                    <a:gd name="connsiteY0" fmla="*/ 543680 h 1502237"/>
                    <a:gd name="connsiteX1" fmla="*/ 892157 w 1679704"/>
                    <a:gd name="connsiteY1" fmla="*/ 328878 h 1502237"/>
                    <a:gd name="connsiteX2" fmla="*/ 1346503 w 1679704"/>
                    <a:gd name="connsiteY2" fmla="*/ 462199 h 1502237"/>
                    <a:gd name="connsiteX3" fmla="*/ 1531092 w 1679704"/>
                    <a:gd name="connsiteY3" fmla="*/ 1353674 h 1502237"/>
                    <a:gd name="connsiteX4" fmla="*/ 1679384 w 1679704"/>
                    <a:gd name="connsiteY4" fmla="*/ 1282017 h 1502237"/>
                    <a:gd name="connsiteX5" fmla="*/ 1616241 w 1679704"/>
                    <a:gd name="connsiteY5" fmla="*/ 909139 h 1502237"/>
                    <a:gd name="connsiteX6" fmla="*/ 1536626 w 1679704"/>
                    <a:gd name="connsiteY6" fmla="*/ 625161 h 1502237"/>
                    <a:gd name="connsiteX7" fmla="*/ 1600000 w 1679704"/>
                    <a:gd name="connsiteY7" fmla="*/ 625161 h 1502237"/>
                    <a:gd name="connsiteX8" fmla="*/ 1560179 w 1679704"/>
                    <a:gd name="connsiteY8" fmla="*/ 476085 h 1502237"/>
                    <a:gd name="connsiteX9" fmla="*/ 1482305 w 1679704"/>
                    <a:gd name="connsiteY9" fmla="*/ 353557 h 1502237"/>
                    <a:gd name="connsiteX10" fmla="*/ 1545679 w 1679704"/>
                    <a:gd name="connsiteY10" fmla="*/ 326397 h 1502237"/>
                    <a:gd name="connsiteX11" fmla="*/ 1374441 w 1679704"/>
                    <a:gd name="connsiteY11" fmla="*/ 171285 h 1502237"/>
                    <a:gd name="connsiteX12" fmla="*/ 1129220 w 1679704"/>
                    <a:gd name="connsiteY12" fmla="*/ 118167 h 1502237"/>
                    <a:gd name="connsiteX13" fmla="*/ 1183540 w 1679704"/>
                    <a:gd name="connsiteY13" fmla="*/ 45739 h 1502237"/>
                    <a:gd name="connsiteX14" fmla="*/ 893429 w 1679704"/>
                    <a:gd name="connsiteY14" fmla="*/ 26029 h 1502237"/>
                    <a:gd name="connsiteX15" fmla="*/ 649386 w 1679704"/>
                    <a:gd name="connsiteY15" fmla="*/ 81953 h 1502237"/>
                    <a:gd name="connsiteX16" fmla="*/ 691801 w 1679704"/>
                    <a:gd name="connsiteY16" fmla="*/ 0 h 1502237"/>
                    <a:gd name="connsiteX17" fmla="*/ 460041 w 1679704"/>
                    <a:gd name="connsiteY17" fmla="*/ 90323 h 1502237"/>
                    <a:gd name="connsiteX18" fmla="*/ 364791 w 1679704"/>
                    <a:gd name="connsiteY18" fmla="*/ 171285 h 1502237"/>
                    <a:gd name="connsiteX19" fmla="*/ 295358 w 1679704"/>
                    <a:gd name="connsiteY19" fmla="*/ 287801 h 1502237"/>
                    <a:gd name="connsiteX20" fmla="*/ 228659 w 1679704"/>
                    <a:gd name="connsiteY20" fmla="*/ 234919 h 1502237"/>
                    <a:gd name="connsiteX21" fmla="*/ 186198 w 1679704"/>
                    <a:gd name="connsiteY21" fmla="*/ 418935 h 1502237"/>
                    <a:gd name="connsiteX22" fmla="*/ 177191 w 1679704"/>
                    <a:gd name="connsiteY22" fmla="*/ 605639 h 1502237"/>
                    <a:gd name="connsiteX23" fmla="*/ 121432 w 1679704"/>
                    <a:gd name="connsiteY23" fmla="*/ 573221 h 1502237"/>
                    <a:gd name="connsiteX24" fmla="*/ 35268 w 1679704"/>
                    <a:gd name="connsiteY24" fmla="*/ 991578 h 1502237"/>
                    <a:gd name="connsiteX25" fmla="*/ 24434 w 1679704"/>
                    <a:gd name="connsiteY25" fmla="*/ 1502237 h 1502237"/>
                    <a:gd name="connsiteX26" fmla="*/ 109285 w 1679704"/>
                    <a:gd name="connsiteY26" fmla="*/ 1115105 h 1502237"/>
                    <a:gd name="connsiteX27" fmla="*/ 332515 w 1679704"/>
                    <a:gd name="connsiteY27" fmla="*/ 543680 h 1502237"/>
                    <a:gd name="connsiteX0" fmla="*/ 332515 w 1679704"/>
                    <a:gd name="connsiteY0" fmla="*/ 543680 h 1502237"/>
                    <a:gd name="connsiteX1" fmla="*/ 892157 w 1679704"/>
                    <a:gd name="connsiteY1" fmla="*/ 328878 h 1502237"/>
                    <a:gd name="connsiteX2" fmla="*/ 1346503 w 1679704"/>
                    <a:gd name="connsiteY2" fmla="*/ 462199 h 1502237"/>
                    <a:gd name="connsiteX3" fmla="*/ 1531092 w 1679704"/>
                    <a:gd name="connsiteY3" fmla="*/ 1353674 h 1502237"/>
                    <a:gd name="connsiteX4" fmla="*/ 1679384 w 1679704"/>
                    <a:gd name="connsiteY4" fmla="*/ 1282017 h 1502237"/>
                    <a:gd name="connsiteX5" fmla="*/ 1616241 w 1679704"/>
                    <a:gd name="connsiteY5" fmla="*/ 909139 h 1502237"/>
                    <a:gd name="connsiteX6" fmla="*/ 1536626 w 1679704"/>
                    <a:gd name="connsiteY6" fmla="*/ 625161 h 1502237"/>
                    <a:gd name="connsiteX7" fmla="*/ 1600000 w 1679704"/>
                    <a:gd name="connsiteY7" fmla="*/ 625161 h 1502237"/>
                    <a:gd name="connsiteX8" fmla="*/ 1560179 w 1679704"/>
                    <a:gd name="connsiteY8" fmla="*/ 476085 h 1502237"/>
                    <a:gd name="connsiteX9" fmla="*/ 1482305 w 1679704"/>
                    <a:gd name="connsiteY9" fmla="*/ 353557 h 1502237"/>
                    <a:gd name="connsiteX10" fmla="*/ 1545679 w 1679704"/>
                    <a:gd name="connsiteY10" fmla="*/ 326397 h 1502237"/>
                    <a:gd name="connsiteX11" fmla="*/ 1374441 w 1679704"/>
                    <a:gd name="connsiteY11" fmla="*/ 171285 h 1502237"/>
                    <a:gd name="connsiteX12" fmla="*/ 1129220 w 1679704"/>
                    <a:gd name="connsiteY12" fmla="*/ 118167 h 1502237"/>
                    <a:gd name="connsiteX13" fmla="*/ 1183540 w 1679704"/>
                    <a:gd name="connsiteY13" fmla="*/ 45739 h 1502237"/>
                    <a:gd name="connsiteX14" fmla="*/ 893429 w 1679704"/>
                    <a:gd name="connsiteY14" fmla="*/ 26029 h 1502237"/>
                    <a:gd name="connsiteX15" fmla="*/ 649386 w 1679704"/>
                    <a:gd name="connsiteY15" fmla="*/ 81953 h 1502237"/>
                    <a:gd name="connsiteX16" fmla="*/ 691801 w 1679704"/>
                    <a:gd name="connsiteY16" fmla="*/ 0 h 1502237"/>
                    <a:gd name="connsiteX17" fmla="*/ 460041 w 1679704"/>
                    <a:gd name="connsiteY17" fmla="*/ 90323 h 1502237"/>
                    <a:gd name="connsiteX18" fmla="*/ 364791 w 1679704"/>
                    <a:gd name="connsiteY18" fmla="*/ 171285 h 1502237"/>
                    <a:gd name="connsiteX19" fmla="*/ 295358 w 1679704"/>
                    <a:gd name="connsiteY19" fmla="*/ 287801 h 1502237"/>
                    <a:gd name="connsiteX20" fmla="*/ 228659 w 1679704"/>
                    <a:gd name="connsiteY20" fmla="*/ 234919 h 1502237"/>
                    <a:gd name="connsiteX21" fmla="*/ 186198 w 1679704"/>
                    <a:gd name="connsiteY21" fmla="*/ 418935 h 1502237"/>
                    <a:gd name="connsiteX22" fmla="*/ 177191 w 1679704"/>
                    <a:gd name="connsiteY22" fmla="*/ 605639 h 1502237"/>
                    <a:gd name="connsiteX23" fmla="*/ 121432 w 1679704"/>
                    <a:gd name="connsiteY23" fmla="*/ 573221 h 1502237"/>
                    <a:gd name="connsiteX24" fmla="*/ 35268 w 1679704"/>
                    <a:gd name="connsiteY24" fmla="*/ 991578 h 1502237"/>
                    <a:gd name="connsiteX25" fmla="*/ 24434 w 1679704"/>
                    <a:gd name="connsiteY25" fmla="*/ 1502237 h 1502237"/>
                    <a:gd name="connsiteX26" fmla="*/ 109285 w 1679704"/>
                    <a:gd name="connsiteY26" fmla="*/ 1115105 h 1502237"/>
                    <a:gd name="connsiteX27" fmla="*/ 332515 w 1679704"/>
                    <a:gd name="connsiteY27" fmla="*/ 543680 h 1502237"/>
                    <a:gd name="connsiteX0" fmla="*/ 332515 w 1705047"/>
                    <a:gd name="connsiteY0" fmla="*/ 543680 h 1502237"/>
                    <a:gd name="connsiteX1" fmla="*/ 892157 w 1705047"/>
                    <a:gd name="connsiteY1" fmla="*/ 328878 h 1502237"/>
                    <a:gd name="connsiteX2" fmla="*/ 1346503 w 1705047"/>
                    <a:gd name="connsiteY2" fmla="*/ 462199 h 1502237"/>
                    <a:gd name="connsiteX3" fmla="*/ 1633043 w 1705047"/>
                    <a:gd name="connsiteY3" fmla="*/ 1341030 h 1502237"/>
                    <a:gd name="connsiteX4" fmla="*/ 1679384 w 1705047"/>
                    <a:gd name="connsiteY4" fmla="*/ 1282017 h 1502237"/>
                    <a:gd name="connsiteX5" fmla="*/ 1616241 w 1705047"/>
                    <a:gd name="connsiteY5" fmla="*/ 909139 h 1502237"/>
                    <a:gd name="connsiteX6" fmla="*/ 1536626 w 1705047"/>
                    <a:gd name="connsiteY6" fmla="*/ 625161 h 1502237"/>
                    <a:gd name="connsiteX7" fmla="*/ 1600000 w 1705047"/>
                    <a:gd name="connsiteY7" fmla="*/ 625161 h 1502237"/>
                    <a:gd name="connsiteX8" fmla="*/ 1560179 w 1705047"/>
                    <a:gd name="connsiteY8" fmla="*/ 476085 h 1502237"/>
                    <a:gd name="connsiteX9" fmla="*/ 1482305 w 1705047"/>
                    <a:gd name="connsiteY9" fmla="*/ 353557 h 1502237"/>
                    <a:gd name="connsiteX10" fmla="*/ 1545679 w 1705047"/>
                    <a:gd name="connsiteY10" fmla="*/ 326397 h 1502237"/>
                    <a:gd name="connsiteX11" fmla="*/ 1374441 w 1705047"/>
                    <a:gd name="connsiteY11" fmla="*/ 171285 h 1502237"/>
                    <a:gd name="connsiteX12" fmla="*/ 1129220 w 1705047"/>
                    <a:gd name="connsiteY12" fmla="*/ 118167 h 1502237"/>
                    <a:gd name="connsiteX13" fmla="*/ 1183540 w 1705047"/>
                    <a:gd name="connsiteY13" fmla="*/ 45739 h 1502237"/>
                    <a:gd name="connsiteX14" fmla="*/ 893429 w 1705047"/>
                    <a:gd name="connsiteY14" fmla="*/ 26029 h 1502237"/>
                    <a:gd name="connsiteX15" fmla="*/ 649386 w 1705047"/>
                    <a:gd name="connsiteY15" fmla="*/ 81953 h 1502237"/>
                    <a:gd name="connsiteX16" fmla="*/ 691801 w 1705047"/>
                    <a:gd name="connsiteY16" fmla="*/ 0 h 1502237"/>
                    <a:gd name="connsiteX17" fmla="*/ 460041 w 1705047"/>
                    <a:gd name="connsiteY17" fmla="*/ 90323 h 1502237"/>
                    <a:gd name="connsiteX18" fmla="*/ 364791 w 1705047"/>
                    <a:gd name="connsiteY18" fmla="*/ 171285 h 1502237"/>
                    <a:gd name="connsiteX19" fmla="*/ 295358 w 1705047"/>
                    <a:gd name="connsiteY19" fmla="*/ 287801 h 1502237"/>
                    <a:gd name="connsiteX20" fmla="*/ 228659 w 1705047"/>
                    <a:gd name="connsiteY20" fmla="*/ 234919 h 1502237"/>
                    <a:gd name="connsiteX21" fmla="*/ 186198 w 1705047"/>
                    <a:gd name="connsiteY21" fmla="*/ 418935 h 1502237"/>
                    <a:gd name="connsiteX22" fmla="*/ 177191 w 1705047"/>
                    <a:gd name="connsiteY22" fmla="*/ 605639 h 1502237"/>
                    <a:gd name="connsiteX23" fmla="*/ 121432 w 1705047"/>
                    <a:gd name="connsiteY23" fmla="*/ 573221 h 1502237"/>
                    <a:gd name="connsiteX24" fmla="*/ 35268 w 1705047"/>
                    <a:gd name="connsiteY24" fmla="*/ 991578 h 1502237"/>
                    <a:gd name="connsiteX25" fmla="*/ 24434 w 1705047"/>
                    <a:gd name="connsiteY25" fmla="*/ 1502237 h 1502237"/>
                    <a:gd name="connsiteX26" fmla="*/ 109285 w 1705047"/>
                    <a:gd name="connsiteY26" fmla="*/ 1115105 h 1502237"/>
                    <a:gd name="connsiteX27" fmla="*/ 332515 w 1705047"/>
                    <a:gd name="connsiteY27" fmla="*/ 543680 h 1502237"/>
                    <a:gd name="connsiteX0" fmla="*/ 332515 w 1705047"/>
                    <a:gd name="connsiteY0" fmla="*/ 543680 h 1502237"/>
                    <a:gd name="connsiteX1" fmla="*/ 892157 w 1705047"/>
                    <a:gd name="connsiteY1" fmla="*/ 328878 h 1502237"/>
                    <a:gd name="connsiteX2" fmla="*/ 1346503 w 1705047"/>
                    <a:gd name="connsiteY2" fmla="*/ 462199 h 1502237"/>
                    <a:gd name="connsiteX3" fmla="*/ 1633043 w 1705047"/>
                    <a:gd name="connsiteY3" fmla="*/ 1341030 h 1502237"/>
                    <a:gd name="connsiteX4" fmla="*/ 1679384 w 1705047"/>
                    <a:gd name="connsiteY4" fmla="*/ 1282017 h 1502237"/>
                    <a:gd name="connsiteX5" fmla="*/ 1616241 w 1705047"/>
                    <a:gd name="connsiteY5" fmla="*/ 909139 h 1502237"/>
                    <a:gd name="connsiteX6" fmla="*/ 1536626 w 1705047"/>
                    <a:gd name="connsiteY6" fmla="*/ 625161 h 1502237"/>
                    <a:gd name="connsiteX7" fmla="*/ 1600000 w 1705047"/>
                    <a:gd name="connsiteY7" fmla="*/ 625161 h 1502237"/>
                    <a:gd name="connsiteX8" fmla="*/ 1560179 w 1705047"/>
                    <a:gd name="connsiteY8" fmla="*/ 476085 h 1502237"/>
                    <a:gd name="connsiteX9" fmla="*/ 1482305 w 1705047"/>
                    <a:gd name="connsiteY9" fmla="*/ 353557 h 1502237"/>
                    <a:gd name="connsiteX10" fmla="*/ 1545679 w 1705047"/>
                    <a:gd name="connsiteY10" fmla="*/ 326397 h 1502237"/>
                    <a:gd name="connsiteX11" fmla="*/ 1374441 w 1705047"/>
                    <a:gd name="connsiteY11" fmla="*/ 171285 h 1502237"/>
                    <a:gd name="connsiteX12" fmla="*/ 1129220 w 1705047"/>
                    <a:gd name="connsiteY12" fmla="*/ 118167 h 1502237"/>
                    <a:gd name="connsiteX13" fmla="*/ 1183540 w 1705047"/>
                    <a:gd name="connsiteY13" fmla="*/ 45739 h 1502237"/>
                    <a:gd name="connsiteX14" fmla="*/ 893429 w 1705047"/>
                    <a:gd name="connsiteY14" fmla="*/ 26029 h 1502237"/>
                    <a:gd name="connsiteX15" fmla="*/ 649386 w 1705047"/>
                    <a:gd name="connsiteY15" fmla="*/ 81953 h 1502237"/>
                    <a:gd name="connsiteX16" fmla="*/ 691801 w 1705047"/>
                    <a:gd name="connsiteY16" fmla="*/ 0 h 1502237"/>
                    <a:gd name="connsiteX17" fmla="*/ 460041 w 1705047"/>
                    <a:gd name="connsiteY17" fmla="*/ 90323 h 1502237"/>
                    <a:gd name="connsiteX18" fmla="*/ 364791 w 1705047"/>
                    <a:gd name="connsiteY18" fmla="*/ 171285 h 1502237"/>
                    <a:gd name="connsiteX19" fmla="*/ 295358 w 1705047"/>
                    <a:gd name="connsiteY19" fmla="*/ 287801 h 1502237"/>
                    <a:gd name="connsiteX20" fmla="*/ 228659 w 1705047"/>
                    <a:gd name="connsiteY20" fmla="*/ 234919 h 1502237"/>
                    <a:gd name="connsiteX21" fmla="*/ 186198 w 1705047"/>
                    <a:gd name="connsiteY21" fmla="*/ 418935 h 1502237"/>
                    <a:gd name="connsiteX22" fmla="*/ 177191 w 1705047"/>
                    <a:gd name="connsiteY22" fmla="*/ 605639 h 1502237"/>
                    <a:gd name="connsiteX23" fmla="*/ 121432 w 1705047"/>
                    <a:gd name="connsiteY23" fmla="*/ 573221 h 1502237"/>
                    <a:gd name="connsiteX24" fmla="*/ 35268 w 1705047"/>
                    <a:gd name="connsiteY24" fmla="*/ 991578 h 1502237"/>
                    <a:gd name="connsiteX25" fmla="*/ 24434 w 1705047"/>
                    <a:gd name="connsiteY25" fmla="*/ 1502237 h 1502237"/>
                    <a:gd name="connsiteX26" fmla="*/ 109285 w 1705047"/>
                    <a:gd name="connsiteY26" fmla="*/ 1115105 h 1502237"/>
                    <a:gd name="connsiteX27" fmla="*/ 332515 w 1705047"/>
                    <a:gd name="connsiteY27" fmla="*/ 543680 h 1502237"/>
                    <a:gd name="connsiteX0" fmla="*/ 332515 w 1711889"/>
                    <a:gd name="connsiteY0" fmla="*/ 543680 h 1502237"/>
                    <a:gd name="connsiteX1" fmla="*/ 892157 w 1711889"/>
                    <a:gd name="connsiteY1" fmla="*/ 328878 h 1502237"/>
                    <a:gd name="connsiteX2" fmla="*/ 1346503 w 1711889"/>
                    <a:gd name="connsiteY2" fmla="*/ 462199 h 1502237"/>
                    <a:gd name="connsiteX3" fmla="*/ 1633043 w 1711889"/>
                    <a:gd name="connsiteY3" fmla="*/ 1341030 h 1502237"/>
                    <a:gd name="connsiteX4" fmla="*/ 1700624 w 1711889"/>
                    <a:gd name="connsiteY4" fmla="*/ 1282017 h 1502237"/>
                    <a:gd name="connsiteX5" fmla="*/ 1616241 w 1711889"/>
                    <a:gd name="connsiteY5" fmla="*/ 909139 h 1502237"/>
                    <a:gd name="connsiteX6" fmla="*/ 1536626 w 1711889"/>
                    <a:gd name="connsiteY6" fmla="*/ 625161 h 1502237"/>
                    <a:gd name="connsiteX7" fmla="*/ 1600000 w 1711889"/>
                    <a:gd name="connsiteY7" fmla="*/ 625161 h 1502237"/>
                    <a:gd name="connsiteX8" fmla="*/ 1560179 w 1711889"/>
                    <a:gd name="connsiteY8" fmla="*/ 476085 h 1502237"/>
                    <a:gd name="connsiteX9" fmla="*/ 1482305 w 1711889"/>
                    <a:gd name="connsiteY9" fmla="*/ 353557 h 1502237"/>
                    <a:gd name="connsiteX10" fmla="*/ 1545679 w 1711889"/>
                    <a:gd name="connsiteY10" fmla="*/ 326397 h 1502237"/>
                    <a:gd name="connsiteX11" fmla="*/ 1374441 w 1711889"/>
                    <a:gd name="connsiteY11" fmla="*/ 171285 h 1502237"/>
                    <a:gd name="connsiteX12" fmla="*/ 1129220 w 1711889"/>
                    <a:gd name="connsiteY12" fmla="*/ 118167 h 1502237"/>
                    <a:gd name="connsiteX13" fmla="*/ 1183540 w 1711889"/>
                    <a:gd name="connsiteY13" fmla="*/ 45739 h 1502237"/>
                    <a:gd name="connsiteX14" fmla="*/ 893429 w 1711889"/>
                    <a:gd name="connsiteY14" fmla="*/ 26029 h 1502237"/>
                    <a:gd name="connsiteX15" fmla="*/ 649386 w 1711889"/>
                    <a:gd name="connsiteY15" fmla="*/ 81953 h 1502237"/>
                    <a:gd name="connsiteX16" fmla="*/ 691801 w 1711889"/>
                    <a:gd name="connsiteY16" fmla="*/ 0 h 1502237"/>
                    <a:gd name="connsiteX17" fmla="*/ 460041 w 1711889"/>
                    <a:gd name="connsiteY17" fmla="*/ 90323 h 1502237"/>
                    <a:gd name="connsiteX18" fmla="*/ 364791 w 1711889"/>
                    <a:gd name="connsiteY18" fmla="*/ 171285 h 1502237"/>
                    <a:gd name="connsiteX19" fmla="*/ 295358 w 1711889"/>
                    <a:gd name="connsiteY19" fmla="*/ 287801 h 1502237"/>
                    <a:gd name="connsiteX20" fmla="*/ 228659 w 1711889"/>
                    <a:gd name="connsiteY20" fmla="*/ 234919 h 1502237"/>
                    <a:gd name="connsiteX21" fmla="*/ 186198 w 1711889"/>
                    <a:gd name="connsiteY21" fmla="*/ 418935 h 1502237"/>
                    <a:gd name="connsiteX22" fmla="*/ 177191 w 1711889"/>
                    <a:gd name="connsiteY22" fmla="*/ 605639 h 1502237"/>
                    <a:gd name="connsiteX23" fmla="*/ 121432 w 1711889"/>
                    <a:gd name="connsiteY23" fmla="*/ 573221 h 1502237"/>
                    <a:gd name="connsiteX24" fmla="*/ 35268 w 1711889"/>
                    <a:gd name="connsiteY24" fmla="*/ 991578 h 1502237"/>
                    <a:gd name="connsiteX25" fmla="*/ 24434 w 1711889"/>
                    <a:gd name="connsiteY25" fmla="*/ 1502237 h 1502237"/>
                    <a:gd name="connsiteX26" fmla="*/ 109285 w 1711889"/>
                    <a:gd name="connsiteY26" fmla="*/ 1115105 h 1502237"/>
                    <a:gd name="connsiteX27" fmla="*/ 332515 w 1711889"/>
                    <a:gd name="connsiteY27" fmla="*/ 543680 h 1502237"/>
                    <a:gd name="connsiteX0" fmla="*/ 332515 w 1719763"/>
                    <a:gd name="connsiteY0" fmla="*/ 543680 h 1502237"/>
                    <a:gd name="connsiteX1" fmla="*/ 892157 w 1719763"/>
                    <a:gd name="connsiteY1" fmla="*/ 328878 h 1502237"/>
                    <a:gd name="connsiteX2" fmla="*/ 1346503 w 1719763"/>
                    <a:gd name="connsiteY2" fmla="*/ 462199 h 1502237"/>
                    <a:gd name="connsiteX3" fmla="*/ 1633043 w 1719763"/>
                    <a:gd name="connsiteY3" fmla="*/ 1341030 h 1502237"/>
                    <a:gd name="connsiteX4" fmla="*/ 1700624 w 1719763"/>
                    <a:gd name="connsiteY4" fmla="*/ 1282017 h 1502237"/>
                    <a:gd name="connsiteX5" fmla="*/ 1616241 w 1719763"/>
                    <a:gd name="connsiteY5" fmla="*/ 909139 h 1502237"/>
                    <a:gd name="connsiteX6" fmla="*/ 1536626 w 1719763"/>
                    <a:gd name="connsiteY6" fmla="*/ 625161 h 1502237"/>
                    <a:gd name="connsiteX7" fmla="*/ 1600000 w 1719763"/>
                    <a:gd name="connsiteY7" fmla="*/ 625161 h 1502237"/>
                    <a:gd name="connsiteX8" fmla="*/ 1560179 w 1719763"/>
                    <a:gd name="connsiteY8" fmla="*/ 476085 h 1502237"/>
                    <a:gd name="connsiteX9" fmla="*/ 1482305 w 1719763"/>
                    <a:gd name="connsiteY9" fmla="*/ 353557 h 1502237"/>
                    <a:gd name="connsiteX10" fmla="*/ 1545679 w 1719763"/>
                    <a:gd name="connsiteY10" fmla="*/ 326397 h 1502237"/>
                    <a:gd name="connsiteX11" fmla="*/ 1374441 w 1719763"/>
                    <a:gd name="connsiteY11" fmla="*/ 171285 h 1502237"/>
                    <a:gd name="connsiteX12" fmla="*/ 1129220 w 1719763"/>
                    <a:gd name="connsiteY12" fmla="*/ 118167 h 1502237"/>
                    <a:gd name="connsiteX13" fmla="*/ 1183540 w 1719763"/>
                    <a:gd name="connsiteY13" fmla="*/ 45739 h 1502237"/>
                    <a:gd name="connsiteX14" fmla="*/ 893429 w 1719763"/>
                    <a:gd name="connsiteY14" fmla="*/ 26029 h 1502237"/>
                    <a:gd name="connsiteX15" fmla="*/ 649386 w 1719763"/>
                    <a:gd name="connsiteY15" fmla="*/ 81953 h 1502237"/>
                    <a:gd name="connsiteX16" fmla="*/ 691801 w 1719763"/>
                    <a:gd name="connsiteY16" fmla="*/ 0 h 1502237"/>
                    <a:gd name="connsiteX17" fmla="*/ 460041 w 1719763"/>
                    <a:gd name="connsiteY17" fmla="*/ 90323 h 1502237"/>
                    <a:gd name="connsiteX18" fmla="*/ 364791 w 1719763"/>
                    <a:gd name="connsiteY18" fmla="*/ 171285 h 1502237"/>
                    <a:gd name="connsiteX19" fmla="*/ 295358 w 1719763"/>
                    <a:gd name="connsiteY19" fmla="*/ 287801 h 1502237"/>
                    <a:gd name="connsiteX20" fmla="*/ 228659 w 1719763"/>
                    <a:gd name="connsiteY20" fmla="*/ 234919 h 1502237"/>
                    <a:gd name="connsiteX21" fmla="*/ 186198 w 1719763"/>
                    <a:gd name="connsiteY21" fmla="*/ 418935 h 1502237"/>
                    <a:gd name="connsiteX22" fmla="*/ 177191 w 1719763"/>
                    <a:gd name="connsiteY22" fmla="*/ 605639 h 1502237"/>
                    <a:gd name="connsiteX23" fmla="*/ 121432 w 1719763"/>
                    <a:gd name="connsiteY23" fmla="*/ 573221 h 1502237"/>
                    <a:gd name="connsiteX24" fmla="*/ 35268 w 1719763"/>
                    <a:gd name="connsiteY24" fmla="*/ 991578 h 1502237"/>
                    <a:gd name="connsiteX25" fmla="*/ 24434 w 1719763"/>
                    <a:gd name="connsiteY25" fmla="*/ 1502237 h 1502237"/>
                    <a:gd name="connsiteX26" fmla="*/ 109285 w 1719763"/>
                    <a:gd name="connsiteY26" fmla="*/ 1115105 h 1502237"/>
                    <a:gd name="connsiteX27" fmla="*/ 332515 w 1719763"/>
                    <a:gd name="connsiteY27" fmla="*/ 543680 h 1502237"/>
                    <a:gd name="connsiteX0" fmla="*/ 332515 w 1719763"/>
                    <a:gd name="connsiteY0" fmla="*/ 543680 h 1502237"/>
                    <a:gd name="connsiteX1" fmla="*/ 892157 w 1719763"/>
                    <a:gd name="connsiteY1" fmla="*/ 328878 h 1502237"/>
                    <a:gd name="connsiteX2" fmla="*/ 1346503 w 1719763"/>
                    <a:gd name="connsiteY2" fmla="*/ 462199 h 1502237"/>
                    <a:gd name="connsiteX3" fmla="*/ 1633043 w 1719763"/>
                    <a:gd name="connsiteY3" fmla="*/ 1341030 h 1502237"/>
                    <a:gd name="connsiteX4" fmla="*/ 1700624 w 1719763"/>
                    <a:gd name="connsiteY4" fmla="*/ 1282017 h 1502237"/>
                    <a:gd name="connsiteX5" fmla="*/ 1616241 w 1719763"/>
                    <a:gd name="connsiteY5" fmla="*/ 909139 h 1502237"/>
                    <a:gd name="connsiteX6" fmla="*/ 1536626 w 1719763"/>
                    <a:gd name="connsiteY6" fmla="*/ 625161 h 1502237"/>
                    <a:gd name="connsiteX7" fmla="*/ 1600000 w 1719763"/>
                    <a:gd name="connsiteY7" fmla="*/ 625161 h 1502237"/>
                    <a:gd name="connsiteX8" fmla="*/ 1560179 w 1719763"/>
                    <a:gd name="connsiteY8" fmla="*/ 476085 h 1502237"/>
                    <a:gd name="connsiteX9" fmla="*/ 1482305 w 1719763"/>
                    <a:gd name="connsiteY9" fmla="*/ 353557 h 1502237"/>
                    <a:gd name="connsiteX10" fmla="*/ 1545679 w 1719763"/>
                    <a:gd name="connsiteY10" fmla="*/ 326397 h 1502237"/>
                    <a:gd name="connsiteX11" fmla="*/ 1374441 w 1719763"/>
                    <a:gd name="connsiteY11" fmla="*/ 171285 h 1502237"/>
                    <a:gd name="connsiteX12" fmla="*/ 1129220 w 1719763"/>
                    <a:gd name="connsiteY12" fmla="*/ 118167 h 1502237"/>
                    <a:gd name="connsiteX13" fmla="*/ 1183540 w 1719763"/>
                    <a:gd name="connsiteY13" fmla="*/ 45739 h 1502237"/>
                    <a:gd name="connsiteX14" fmla="*/ 927413 w 1719763"/>
                    <a:gd name="connsiteY14" fmla="*/ 131569 h 1502237"/>
                    <a:gd name="connsiteX15" fmla="*/ 649386 w 1719763"/>
                    <a:gd name="connsiteY15" fmla="*/ 81953 h 1502237"/>
                    <a:gd name="connsiteX16" fmla="*/ 691801 w 1719763"/>
                    <a:gd name="connsiteY16" fmla="*/ 0 h 1502237"/>
                    <a:gd name="connsiteX17" fmla="*/ 460041 w 1719763"/>
                    <a:gd name="connsiteY17" fmla="*/ 90323 h 1502237"/>
                    <a:gd name="connsiteX18" fmla="*/ 364791 w 1719763"/>
                    <a:gd name="connsiteY18" fmla="*/ 171285 h 1502237"/>
                    <a:gd name="connsiteX19" fmla="*/ 295358 w 1719763"/>
                    <a:gd name="connsiteY19" fmla="*/ 287801 h 1502237"/>
                    <a:gd name="connsiteX20" fmla="*/ 228659 w 1719763"/>
                    <a:gd name="connsiteY20" fmla="*/ 234919 h 1502237"/>
                    <a:gd name="connsiteX21" fmla="*/ 186198 w 1719763"/>
                    <a:gd name="connsiteY21" fmla="*/ 418935 h 1502237"/>
                    <a:gd name="connsiteX22" fmla="*/ 177191 w 1719763"/>
                    <a:gd name="connsiteY22" fmla="*/ 605639 h 1502237"/>
                    <a:gd name="connsiteX23" fmla="*/ 121432 w 1719763"/>
                    <a:gd name="connsiteY23" fmla="*/ 573221 h 1502237"/>
                    <a:gd name="connsiteX24" fmla="*/ 35268 w 1719763"/>
                    <a:gd name="connsiteY24" fmla="*/ 991578 h 1502237"/>
                    <a:gd name="connsiteX25" fmla="*/ 24434 w 1719763"/>
                    <a:gd name="connsiteY25" fmla="*/ 1502237 h 1502237"/>
                    <a:gd name="connsiteX26" fmla="*/ 109285 w 1719763"/>
                    <a:gd name="connsiteY26" fmla="*/ 1115105 h 1502237"/>
                    <a:gd name="connsiteX27" fmla="*/ 332515 w 1719763"/>
                    <a:gd name="connsiteY27" fmla="*/ 543680 h 1502237"/>
                    <a:gd name="connsiteX0" fmla="*/ 332515 w 1719763"/>
                    <a:gd name="connsiteY0" fmla="*/ 543680 h 1502237"/>
                    <a:gd name="connsiteX1" fmla="*/ 892157 w 1719763"/>
                    <a:gd name="connsiteY1" fmla="*/ 328878 h 1502237"/>
                    <a:gd name="connsiteX2" fmla="*/ 1346503 w 1719763"/>
                    <a:gd name="connsiteY2" fmla="*/ 462199 h 1502237"/>
                    <a:gd name="connsiteX3" fmla="*/ 1633043 w 1719763"/>
                    <a:gd name="connsiteY3" fmla="*/ 1341030 h 1502237"/>
                    <a:gd name="connsiteX4" fmla="*/ 1700624 w 1719763"/>
                    <a:gd name="connsiteY4" fmla="*/ 1282017 h 1502237"/>
                    <a:gd name="connsiteX5" fmla="*/ 1616241 w 1719763"/>
                    <a:gd name="connsiteY5" fmla="*/ 909139 h 1502237"/>
                    <a:gd name="connsiteX6" fmla="*/ 1536626 w 1719763"/>
                    <a:gd name="connsiteY6" fmla="*/ 625161 h 1502237"/>
                    <a:gd name="connsiteX7" fmla="*/ 1600000 w 1719763"/>
                    <a:gd name="connsiteY7" fmla="*/ 625161 h 1502237"/>
                    <a:gd name="connsiteX8" fmla="*/ 1560179 w 1719763"/>
                    <a:gd name="connsiteY8" fmla="*/ 476085 h 1502237"/>
                    <a:gd name="connsiteX9" fmla="*/ 1482305 w 1719763"/>
                    <a:gd name="connsiteY9" fmla="*/ 353557 h 1502237"/>
                    <a:gd name="connsiteX10" fmla="*/ 1545679 w 1719763"/>
                    <a:gd name="connsiteY10" fmla="*/ 326397 h 1502237"/>
                    <a:gd name="connsiteX11" fmla="*/ 1374441 w 1719763"/>
                    <a:gd name="connsiteY11" fmla="*/ 171285 h 1502237"/>
                    <a:gd name="connsiteX12" fmla="*/ 1129220 w 1719763"/>
                    <a:gd name="connsiteY12" fmla="*/ 118167 h 1502237"/>
                    <a:gd name="connsiteX13" fmla="*/ 1183540 w 1719763"/>
                    <a:gd name="connsiteY13" fmla="*/ 45739 h 1502237"/>
                    <a:gd name="connsiteX14" fmla="*/ 940157 w 1719763"/>
                    <a:gd name="connsiteY14" fmla="*/ 52415 h 1502237"/>
                    <a:gd name="connsiteX15" fmla="*/ 649386 w 1719763"/>
                    <a:gd name="connsiteY15" fmla="*/ 81953 h 1502237"/>
                    <a:gd name="connsiteX16" fmla="*/ 691801 w 1719763"/>
                    <a:gd name="connsiteY16" fmla="*/ 0 h 1502237"/>
                    <a:gd name="connsiteX17" fmla="*/ 460041 w 1719763"/>
                    <a:gd name="connsiteY17" fmla="*/ 90323 h 1502237"/>
                    <a:gd name="connsiteX18" fmla="*/ 364791 w 1719763"/>
                    <a:gd name="connsiteY18" fmla="*/ 171285 h 1502237"/>
                    <a:gd name="connsiteX19" fmla="*/ 295358 w 1719763"/>
                    <a:gd name="connsiteY19" fmla="*/ 287801 h 1502237"/>
                    <a:gd name="connsiteX20" fmla="*/ 228659 w 1719763"/>
                    <a:gd name="connsiteY20" fmla="*/ 234919 h 1502237"/>
                    <a:gd name="connsiteX21" fmla="*/ 186198 w 1719763"/>
                    <a:gd name="connsiteY21" fmla="*/ 418935 h 1502237"/>
                    <a:gd name="connsiteX22" fmla="*/ 177191 w 1719763"/>
                    <a:gd name="connsiteY22" fmla="*/ 605639 h 1502237"/>
                    <a:gd name="connsiteX23" fmla="*/ 121432 w 1719763"/>
                    <a:gd name="connsiteY23" fmla="*/ 573221 h 1502237"/>
                    <a:gd name="connsiteX24" fmla="*/ 35268 w 1719763"/>
                    <a:gd name="connsiteY24" fmla="*/ 991578 h 1502237"/>
                    <a:gd name="connsiteX25" fmla="*/ 24434 w 1719763"/>
                    <a:gd name="connsiteY25" fmla="*/ 1502237 h 1502237"/>
                    <a:gd name="connsiteX26" fmla="*/ 109285 w 1719763"/>
                    <a:gd name="connsiteY26" fmla="*/ 1115105 h 1502237"/>
                    <a:gd name="connsiteX27" fmla="*/ 332515 w 1719763"/>
                    <a:gd name="connsiteY27" fmla="*/ 543680 h 1502237"/>
                    <a:gd name="connsiteX0" fmla="*/ 332515 w 1719763"/>
                    <a:gd name="connsiteY0" fmla="*/ 543680 h 1502237"/>
                    <a:gd name="connsiteX1" fmla="*/ 892157 w 1719763"/>
                    <a:gd name="connsiteY1" fmla="*/ 328878 h 1502237"/>
                    <a:gd name="connsiteX2" fmla="*/ 1346503 w 1719763"/>
                    <a:gd name="connsiteY2" fmla="*/ 462199 h 1502237"/>
                    <a:gd name="connsiteX3" fmla="*/ 1633043 w 1719763"/>
                    <a:gd name="connsiteY3" fmla="*/ 1341030 h 1502237"/>
                    <a:gd name="connsiteX4" fmla="*/ 1700624 w 1719763"/>
                    <a:gd name="connsiteY4" fmla="*/ 1282017 h 1502237"/>
                    <a:gd name="connsiteX5" fmla="*/ 1616241 w 1719763"/>
                    <a:gd name="connsiteY5" fmla="*/ 909139 h 1502237"/>
                    <a:gd name="connsiteX6" fmla="*/ 1536626 w 1719763"/>
                    <a:gd name="connsiteY6" fmla="*/ 625161 h 1502237"/>
                    <a:gd name="connsiteX7" fmla="*/ 1600000 w 1719763"/>
                    <a:gd name="connsiteY7" fmla="*/ 625161 h 1502237"/>
                    <a:gd name="connsiteX8" fmla="*/ 1560179 w 1719763"/>
                    <a:gd name="connsiteY8" fmla="*/ 476085 h 1502237"/>
                    <a:gd name="connsiteX9" fmla="*/ 1482305 w 1719763"/>
                    <a:gd name="connsiteY9" fmla="*/ 353557 h 1502237"/>
                    <a:gd name="connsiteX10" fmla="*/ 1545679 w 1719763"/>
                    <a:gd name="connsiteY10" fmla="*/ 326397 h 1502237"/>
                    <a:gd name="connsiteX11" fmla="*/ 1374441 w 1719763"/>
                    <a:gd name="connsiteY11" fmla="*/ 171285 h 1502237"/>
                    <a:gd name="connsiteX12" fmla="*/ 1129220 w 1719763"/>
                    <a:gd name="connsiteY12" fmla="*/ 118167 h 1502237"/>
                    <a:gd name="connsiteX13" fmla="*/ 1183540 w 1719763"/>
                    <a:gd name="connsiteY13" fmla="*/ 45739 h 1502237"/>
                    <a:gd name="connsiteX14" fmla="*/ 910421 w 1719763"/>
                    <a:gd name="connsiteY14" fmla="*/ 32626 h 1502237"/>
                    <a:gd name="connsiteX15" fmla="*/ 649386 w 1719763"/>
                    <a:gd name="connsiteY15" fmla="*/ 81953 h 1502237"/>
                    <a:gd name="connsiteX16" fmla="*/ 691801 w 1719763"/>
                    <a:gd name="connsiteY16" fmla="*/ 0 h 1502237"/>
                    <a:gd name="connsiteX17" fmla="*/ 460041 w 1719763"/>
                    <a:gd name="connsiteY17" fmla="*/ 90323 h 1502237"/>
                    <a:gd name="connsiteX18" fmla="*/ 364791 w 1719763"/>
                    <a:gd name="connsiteY18" fmla="*/ 171285 h 1502237"/>
                    <a:gd name="connsiteX19" fmla="*/ 295358 w 1719763"/>
                    <a:gd name="connsiteY19" fmla="*/ 287801 h 1502237"/>
                    <a:gd name="connsiteX20" fmla="*/ 228659 w 1719763"/>
                    <a:gd name="connsiteY20" fmla="*/ 234919 h 1502237"/>
                    <a:gd name="connsiteX21" fmla="*/ 186198 w 1719763"/>
                    <a:gd name="connsiteY21" fmla="*/ 418935 h 1502237"/>
                    <a:gd name="connsiteX22" fmla="*/ 177191 w 1719763"/>
                    <a:gd name="connsiteY22" fmla="*/ 605639 h 1502237"/>
                    <a:gd name="connsiteX23" fmla="*/ 121432 w 1719763"/>
                    <a:gd name="connsiteY23" fmla="*/ 573221 h 1502237"/>
                    <a:gd name="connsiteX24" fmla="*/ 35268 w 1719763"/>
                    <a:gd name="connsiteY24" fmla="*/ 991578 h 1502237"/>
                    <a:gd name="connsiteX25" fmla="*/ 24434 w 1719763"/>
                    <a:gd name="connsiteY25" fmla="*/ 1502237 h 1502237"/>
                    <a:gd name="connsiteX26" fmla="*/ 109285 w 1719763"/>
                    <a:gd name="connsiteY26" fmla="*/ 1115105 h 1502237"/>
                    <a:gd name="connsiteX27" fmla="*/ 332515 w 1719763"/>
                    <a:gd name="connsiteY27" fmla="*/ 543680 h 1502237"/>
                    <a:gd name="connsiteX0" fmla="*/ 332515 w 1719763"/>
                    <a:gd name="connsiteY0" fmla="*/ 543680 h 1502237"/>
                    <a:gd name="connsiteX1" fmla="*/ 892157 w 1719763"/>
                    <a:gd name="connsiteY1" fmla="*/ 328878 h 1502237"/>
                    <a:gd name="connsiteX2" fmla="*/ 1346503 w 1719763"/>
                    <a:gd name="connsiteY2" fmla="*/ 462199 h 1502237"/>
                    <a:gd name="connsiteX3" fmla="*/ 1633043 w 1719763"/>
                    <a:gd name="connsiteY3" fmla="*/ 1341030 h 1502237"/>
                    <a:gd name="connsiteX4" fmla="*/ 1700624 w 1719763"/>
                    <a:gd name="connsiteY4" fmla="*/ 1282017 h 1502237"/>
                    <a:gd name="connsiteX5" fmla="*/ 1616241 w 1719763"/>
                    <a:gd name="connsiteY5" fmla="*/ 909139 h 1502237"/>
                    <a:gd name="connsiteX6" fmla="*/ 1536626 w 1719763"/>
                    <a:gd name="connsiteY6" fmla="*/ 625161 h 1502237"/>
                    <a:gd name="connsiteX7" fmla="*/ 1600000 w 1719763"/>
                    <a:gd name="connsiteY7" fmla="*/ 625161 h 1502237"/>
                    <a:gd name="connsiteX8" fmla="*/ 1560179 w 1719763"/>
                    <a:gd name="connsiteY8" fmla="*/ 476085 h 1502237"/>
                    <a:gd name="connsiteX9" fmla="*/ 1455285 w 1719763"/>
                    <a:gd name="connsiteY9" fmla="*/ 402505 h 1502237"/>
                    <a:gd name="connsiteX10" fmla="*/ 1545679 w 1719763"/>
                    <a:gd name="connsiteY10" fmla="*/ 326397 h 1502237"/>
                    <a:gd name="connsiteX11" fmla="*/ 1374441 w 1719763"/>
                    <a:gd name="connsiteY11" fmla="*/ 171285 h 1502237"/>
                    <a:gd name="connsiteX12" fmla="*/ 1129220 w 1719763"/>
                    <a:gd name="connsiteY12" fmla="*/ 118167 h 1502237"/>
                    <a:gd name="connsiteX13" fmla="*/ 1183540 w 1719763"/>
                    <a:gd name="connsiteY13" fmla="*/ 45739 h 1502237"/>
                    <a:gd name="connsiteX14" fmla="*/ 910421 w 1719763"/>
                    <a:gd name="connsiteY14" fmla="*/ 32626 h 1502237"/>
                    <a:gd name="connsiteX15" fmla="*/ 649386 w 1719763"/>
                    <a:gd name="connsiteY15" fmla="*/ 81953 h 1502237"/>
                    <a:gd name="connsiteX16" fmla="*/ 691801 w 1719763"/>
                    <a:gd name="connsiteY16" fmla="*/ 0 h 1502237"/>
                    <a:gd name="connsiteX17" fmla="*/ 460041 w 1719763"/>
                    <a:gd name="connsiteY17" fmla="*/ 90323 h 1502237"/>
                    <a:gd name="connsiteX18" fmla="*/ 364791 w 1719763"/>
                    <a:gd name="connsiteY18" fmla="*/ 171285 h 1502237"/>
                    <a:gd name="connsiteX19" fmla="*/ 295358 w 1719763"/>
                    <a:gd name="connsiteY19" fmla="*/ 287801 h 1502237"/>
                    <a:gd name="connsiteX20" fmla="*/ 228659 w 1719763"/>
                    <a:gd name="connsiteY20" fmla="*/ 234919 h 1502237"/>
                    <a:gd name="connsiteX21" fmla="*/ 186198 w 1719763"/>
                    <a:gd name="connsiteY21" fmla="*/ 418935 h 1502237"/>
                    <a:gd name="connsiteX22" fmla="*/ 177191 w 1719763"/>
                    <a:gd name="connsiteY22" fmla="*/ 605639 h 1502237"/>
                    <a:gd name="connsiteX23" fmla="*/ 121432 w 1719763"/>
                    <a:gd name="connsiteY23" fmla="*/ 573221 h 1502237"/>
                    <a:gd name="connsiteX24" fmla="*/ 35268 w 1719763"/>
                    <a:gd name="connsiteY24" fmla="*/ 991578 h 1502237"/>
                    <a:gd name="connsiteX25" fmla="*/ 24434 w 1719763"/>
                    <a:gd name="connsiteY25" fmla="*/ 1502237 h 1502237"/>
                    <a:gd name="connsiteX26" fmla="*/ 109285 w 1719763"/>
                    <a:gd name="connsiteY26" fmla="*/ 1115105 h 1502237"/>
                    <a:gd name="connsiteX27" fmla="*/ 332515 w 1719763"/>
                    <a:gd name="connsiteY27" fmla="*/ 543680 h 1502237"/>
                    <a:gd name="connsiteX0" fmla="*/ 332515 w 1719763"/>
                    <a:gd name="connsiteY0" fmla="*/ 543680 h 1502237"/>
                    <a:gd name="connsiteX1" fmla="*/ 892157 w 1719763"/>
                    <a:gd name="connsiteY1" fmla="*/ 328878 h 1502237"/>
                    <a:gd name="connsiteX2" fmla="*/ 1346503 w 1719763"/>
                    <a:gd name="connsiteY2" fmla="*/ 462199 h 1502237"/>
                    <a:gd name="connsiteX3" fmla="*/ 1633043 w 1719763"/>
                    <a:gd name="connsiteY3" fmla="*/ 1341030 h 1502237"/>
                    <a:gd name="connsiteX4" fmla="*/ 1700624 w 1719763"/>
                    <a:gd name="connsiteY4" fmla="*/ 1282017 h 1502237"/>
                    <a:gd name="connsiteX5" fmla="*/ 1616241 w 1719763"/>
                    <a:gd name="connsiteY5" fmla="*/ 909139 h 1502237"/>
                    <a:gd name="connsiteX6" fmla="*/ 1536626 w 1719763"/>
                    <a:gd name="connsiteY6" fmla="*/ 625161 h 1502237"/>
                    <a:gd name="connsiteX7" fmla="*/ 1600000 w 1719763"/>
                    <a:gd name="connsiteY7" fmla="*/ 625161 h 1502237"/>
                    <a:gd name="connsiteX8" fmla="*/ 1560179 w 1719763"/>
                    <a:gd name="connsiteY8" fmla="*/ 476085 h 1502237"/>
                    <a:gd name="connsiteX9" fmla="*/ 1455285 w 1719763"/>
                    <a:gd name="connsiteY9" fmla="*/ 402505 h 1502237"/>
                    <a:gd name="connsiteX10" fmla="*/ 1514157 w 1719763"/>
                    <a:gd name="connsiteY10" fmla="*/ 389330 h 1502237"/>
                    <a:gd name="connsiteX11" fmla="*/ 1374441 w 1719763"/>
                    <a:gd name="connsiteY11" fmla="*/ 171285 h 1502237"/>
                    <a:gd name="connsiteX12" fmla="*/ 1129220 w 1719763"/>
                    <a:gd name="connsiteY12" fmla="*/ 118167 h 1502237"/>
                    <a:gd name="connsiteX13" fmla="*/ 1183540 w 1719763"/>
                    <a:gd name="connsiteY13" fmla="*/ 45739 h 1502237"/>
                    <a:gd name="connsiteX14" fmla="*/ 910421 w 1719763"/>
                    <a:gd name="connsiteY14" fmla="*/ 32626 h 1502237"/>
                    <a:gd name="connsiteX15" fmla="*/ 649386 w 1719763"/>
                    <a:gd name="connsiteY15" fmla="*/ 81953 h 1502237"/>
                    <a:gd name="connsiteX16" fmla="*/ 691801 w 1719763"/>
                    <a:gd name="connsiteY16" fmla="*/ 0 h 1502237"/>
                    <a:gd name="connsiteX17" fmla="*/ 460041 w 1719763"/>
                    <a:gd name="connsiteY17" fmla="*/ 90323 h 1502237"/>
                    <a:gd name="connsiteX18" fmla="*/ 364791 w 1719763"/>
                    <a:gd name="connsiteY18" fmla="*/ 171285 h 1502237"/>
                    <a:gd name="connsiteX19" fmla="*/ 295358 w 1719763"/>
                    <a:gd name="connsiteY19" fmla="*/ 287801 h 1502237"/>
                    <a:gd name="connsiteX20" fmla="*/ 228659 w 1719763"/>
                    <a:gd name="connsiteY20" fmla="*/ 234919 h 1502237"/>
                    <a:gd name="connsiteX21" fmla="*/ 186198 w 1719763"/>
                    <a:gd name="connsiteY21" fmla="*/ 418935 h 1502237"/>
                    <a:gd name="connsiteX22" fmla="*/ 177191 w 1719763"/>
                    <a:gd name="connsiteY22" fmla="*/ 605639 h 1502237"/>
                    <a:gd name="connsiteX23" fmla="*/ 121432 w 1719763"/>
                    <a:gd name="connsiteY23" fmla="*/ 573221 h 1502237"/>
                    <a:gd name="connsiteX24" fmla="*/ 35268 w 1719763"/>
                    <a:gd name="connsiteY24" fmla="*/ 991578 h 1502237"/>
                    <a:gd name="connsiteX25" fmla="*/ 24434 w 1719763"/>
                    <a:gd name="connsiteY25" fmla="*/ 1502237 h 1502237"/>
                    <a:gd name="connsiteX26" fmla="*/ 109285 w 1719763"/>
                    <a:gd name="connsiteY26" fmla="*/ 1115105 h 1502237"/>
                    <a:gd name="connsiteX27" fmla="*/ 332515 w 1719763"/>
                    <a:gd name="connsiteY27" fmla="*/ 543680 h 1502237"/>
                    <a:gd name="connsiteX0" fmla="*/ 332515 w 1719763"/>
                    <a:gd name="connsiteY0" fmla="*/ 543680 h 1502237"/>
                    <a:gd name="connsiteX1" fmla="*/ 892157 w 1719763"/>
                    <a:gd name="connsiteY1" fmla="*/ 328878 h 1502237"/>
                    <a:gd name="connsiteX2" fmla="*/ 1346503 w 1719763"/>
                    <a:gd name="connsiteY2" fmla="*/ 462199 h 1502237"/>
                    <a:gd name="connsiteX3" fmla="*/ 1633043 w 1719763"/>
                    <a:gd name="connsiteY3" fmla="*/ 1341030 h 1502237"/>
                    <a:gd name="connsiteX4" fmla="*/ 1700624 w 1719763"/>
                    <a:gd name="connsiteY4" fmla="*/ 1282017 h 1502237"/>
                    <a:gd name="connsiteX5" fmla="*/ 1616241 w 1719763"/>
                    <a:gd name="connsiteY5" fmla="*/ 909139 h 1502237"/>
                    <a:gd name="connsiteX6" fmla="*/ 1536626 w 1719763"/>
                    <a:gd name="connsiteY6" fmla="*/ 625161 h 1502237"/>
                    <a:gd name="connsiteX7" fmla="*/ 1600000 w 1719763"/>
                    <a:gd name="connsiteY7" fmla="*/ 625161 h 1502237"/>
                    <a:gd name="connsiteX8" fmla="*/ 1560179 w 1719763"/>
                    <a:gd name="connsiteY8" fmla="*/ 476085 h 1502237"/>
                    <a:gd name="connsiteX9" fmla="*/ 1455285 w 1719763"/>
                    <a:gd name="connsiteY9" fmla="*/ 402505 h 1502237"/>
                    <a:gd name="connsiteX10" fmla="*/ 1514157 w 1719763"/>
                    <a:gd name="connsiteY10" fmla="*/ 389330 h 1502237"/>
                    <a:gd name="connsiteX11" fmla="*/ 1320403 w 1719763"/>
                    <a:gd name="connsiteY11" fmla="*/ 206249 h 1502237"/>
                    <a:gd name="connsiteX12" fmla="*/ 1129220 w 1719763"/>
                    <a:gd name="connsiteY12" fmla="*/ 118167 h 1502237"/>
                    <a:gd name="connsiteX13" fmla="*/ 1183540 w 1719763"/>
                    <a:gd name="connsiteY13" fmla="*/ 45739 h 1502237"/>
                    <a:gd name="connsiteX14" fmla="*/ 910421 w 1719763"/>
                    <a:gd name="connsiteY14" fmla="*/ 32626 h 1502237"/>
                    <a:gd name="connsiteX15" fmla="*/ 649386 w 1719763"/>
                    <a:gd name="connsiteY15" fmla="*/ 81953 h 1502237"/>
                    <a:gd name="connsiteX16" fmla="*/ 691801 w 1719763"/>
                    <a:gd name="connsiteY16" fmla="*/ 0 h 1502237"/>
                    <a:gd name="connsiteX17" fmla="*/ 460041 w 1719763"/>
                    <a:gd name="connsiteY17" fmla="*/ 90323 h 1502237"/>
                    <a:gd name="connsiteX18" fmla="*/ 364791 w 1719763"/>
                    <a:gd name="connsiteY18" fmla="*/ 171285 h 1502237"/>
                    <a:gd name="connsiteX19" fmla="*/ 295358 w 1719763"/>
                    <a:gd name="connsiteY19" fmla="*/ 287801 h 1502237"/>
                    <a:gd name="connsiteX20" fmla="*/ 228659 w 1719763"/>
                    <a:gd name="connsiteY20" fmla="*/ 234919 h 1502237"/>
                    <a:gd name="connsiteX21" fmla="*/ 186198 w 1719763"/>
                    <a:gd name="connsiteY21" fmla="*/ 418935 h 1502237"/>
                    <a:gd name="connsiteX22" fmla="*/ 177191 w 1719763"/>
                    <a:gd name="connsiteY22" fmla="*/ 605639 h 1502237"/>
                    <a:gd name="connsiteX23" fmla="*/ 121432 w 1719763"/>
                    <a:gd name="connsiteY23" fmla="*/ 573221 h 1502237"/>
                    <a:gd name="connsiteX24" fmla="*/ 35268 w 1719763"/>
                    <a:gd name="connsiteY24" fmla="*/ 991578 h 1502237"/>
                    <a:gd name="connsiteX25" fmla="*/ 24434 w 1719763"/>
                    <a:gd name="connsiteY25" fmla="*/ 1502237 h 1502237"/>
                    <a:gd name="connsiteX26" fmla="*/ 109285 w 1719763"/>
                    <a:gd name="connsiteY26" fmla="*/ 1115105 h 1502237"/>
                    <a:gd name="connsiteX27" fmla="*/ 332515 w 1719763"/>
                    <a:gd name="connsiteY27" fmla="*/ 543680 h 1502237"/>
                    <a:gd name="connsiteX0" fmla="*/ 332515 w 1719763"/>
                    <a:gd name="connsiteY0" fmla="*/ 543680 h 1502237"/>
                    <a:gd name="connsiteX1" fmla="*/ 892157 w 1719763"/>
                    <a:gd name="connsiteY1" fmla="*/ 328878 h 1502237"/>
                    <a:gd name="connsiteX2" fmla="*/ 1346503 w 1719763"/>
                    <a:gd name="connsiteY2" fmla="*/ 462199 h 1502237"/>
                    <a:gd name="connsiteX3" fmla="*/ 1633043 w 1719763"/>
                    <a:gd name="connsiteY3" fmla="*/ 1341030 h 1502237"/>
                    <a:gd name="connsiteX4" fmla="*/ 1700624 w 1719763"/>
                    <a:gd name="connsiteY4" fmla="*/ 1282017 h 1502237"/>
                    <a:gd name="connsiteX5" fmla="*/ 1616241 w 1719763"/>
                    <a:gd name="connsiteY5" fmla="*/ 909139 h 1502237"/>
                    <a:gd name="connsiteX6" fmla="*/ 1536626 w 1719763"/>
                    <a:gd name="connsiteY6" fmla="*/ 625161 h 1502237"/>
                    <a:gd name="connsiteX7" fmla="*/ 1600000 w 1719763"/>
                    <a:gd name="connsiteY7" fmla="*/ 625161 h 1502237"/>
                    <a:gd name="connsiteX8" fmla="*/ 1560179 w 1719763"/>
                    <a:gd name="connsiteY8" fmla="*/ 476085 h 1502237"/>
                    <a:gd name="connsiteX9" fmla="*/ 1455285 w 1719763"/>
                    <a:gd name="connsiteY9" fmla="*/ 402505 h 1502237"/>
                    <a:gd name="connsiteX10" fmla="*/ 1514157 w 1719763"/>
                    <a:gd name="connsiteY10" fmla="*/ 389330 h 1502237"/>
                    <a:gd name="connsiteX11" fmla="*/ 1320403 w 1719763"/>
                    <a:gd name="connsiteY11" fmla="*/ 206249 h 1502237"/>
                    <a:gd name="connsiteX12" fmla="*/ 1129220 w 1719763"/>
                    <a:gd name="connsiteY12" fmla="*/ 118167 h 1502237"/>
                    <a:gd name="connsiteX13" fmla="*/ 1183540 w 1719763"/>
                    <a:gd name="connsiteY13" fmla="*/ 45739 h 1502237"/>
                    <a:gd name="connsiteX14" fmla="*/ 914925 w 1719763"/>
                    <a:gd name="connsiteY14" fmla="*/ 46611 h 1502237"/>
                    <a:gd name="connsiteX15" fmla="*/ 649386 w 1719763"/>
                    <a:gd name="connsiteY15" fmla="*/ 81953 h 1502237"/>
                    <a:gd name="connsiteX16" fmla="*/ 691801 w 1719763"/>
                    <a:gd name="connsiteY16" fmla="*/ 0 h 1502237"/>
                    <a:gd name="connsiteX17" fmla="*/ 460041 w 1719763"/>
                    <a:gd name="connsiteY17" fmla="*/ 90323 h 1502237"/>
                    <a:gd name="connsiteX18" fmla="*/ 364791 w 1719763"/>
                    <a:gd name="connsiteY18" fmla="*/ 171285 h 1502237"/>
                    <a:gd name="connsiteX19" fmla="*/ 295358 w 1719763"/>
                    <a:gd name="connsiteY19" fmla="*/ 287801 h 1502237"/>
                    <a:gd name="connsiteX20" fmla="*/ 228659 w 1719763"/>
                    <a:gd name="connsiteY20" fmla="*/ 234919 h 1502237"/>
                    <a:gd name="connsiteX21" fmla="*/ 186198 w 1719763"/>
                    <a:gd name="connsiteY21" fmla="*/ 418935 h 1502237"/>
                    <a:gd name="connsiteX22" fmla="*/ 177191 w 1719763"/>
                    <a:gd name="connsiteY22" fmla="*/ 605639 h 1502237"/>
                    <a:gd name="connsiteX23" fmla="*/ 121432 w 1719763"/>
                    <a:gd name="connsiteY23" fmla="*/ 573221 h 1502237"/>
                    <a:gd name="connsiteX24" fmla="*/ 35268 w 1719763"/>
                    <a:gd name="connsiteY24" fmla="*/ 991578 h 1502237"/>
                    <a:gd name="connsiteX25" fmla="*/ 24434 w 1719763"/>
                    <a:gd name="connsiteY25" fmla="*/ 1502237 h 1502237"/>
                    <a:gd name="connsiteX26" fmla="*/ 109285 w 1719763"/>
                    <a:gd name="connsiteY26" fmla="*/ 1115105 h 1502237"/>
                    <a:gd name="connsiteX27" fmla="*/ 332515 w 1719763"/>
                    <a:gd name="connsiteY27" fmla="*/ 543680 h 1502237"/>
                    <a:gd name="connsiteX0" fmla="*/ 332515 w 1719763"/>
                    <a:gd name="connsiteY0" fmla="*/ 543680 h 1502237"/>
                    <a:gd name="connsiteX1" fmla="*/ 892157 w 1719763"/>
                    <a:gd name="connsiteY1" fmla="*/ 328878 h 1502237"/>
                    <a:gd name="connsiteX2" fmla="*/ 1346503 w 1719763"/>
                    <a:gd name="connsiteY2" fmla="*/ 462199 h 1502237"/>
                    <a:gd name="connsiteX3" fmla="*/ 1633043 w 1719763"/>
                    <a:gd name="connsiteY3" fmla="*/ 1341030 h 1502237"/>
                    <a:gd name="connsiteX4" fmla="*/ 1700624 w 1719763"/>
                    <a:gd name="connsiteY4" fmla="*/ 1282017 h 1502237"/>
                    <a:gd name="connsiteX5" fmla="*/ 1616241 w 1719763"/>
                    <a:gd name="connsiteY5" fmla="*/ 909139 h 1502237"/>
                    <a:gd name="connsiteX6" fmla="*/ 1536626 w 1719763"/>
                    <a:gd name="connsiteY6" fmla="*/ 625161 h 1502237"/>
                    <a:gd name="connsiteX7" fmla="*/ 1600000 w 1719763"/>
                    <a:gd name="connsiteY7" fmla="*/ 625161 h 1502237"/>
                    <a:gd name="connsiteX8" fmla="*/ 1560179 w 1719763"/>
                    <a:gd name="connsiteY8" fmla="*/ 476085 h 1502237"/>
                    <a:gd name="connsiteX9" fmla="*/ 1455285 w 1719763"/>
                    <a:gd name="connsiteY9" fmla="*/ 402505 h 1502237"/>
                    <a:gd name="connsiteX10" fmla="*/ 1514157 w 1719763"/>
                    <a:gd name="connsiteY10" fmla="*/ 389330 h 1502237"/>
                    <a:gd name="connsiteX11" fmla="*/ 1320403 w 1719763"/>
                    <a:gd name="connsiteY11" fmla="*/ 206249 h 1502237"/>
                    <a:gd name="connsiteX12" fmla="*/ 1129220 w 1719763"/>
                    <a:gd name="connsiteY12" fmla="*/ 118167 h 1502237"/>
                    <a:gd name="connsiteX13" fmla="*/ 1174533 w 1719763"/>
                    <a:gd name="connsiteY13" fmla="*/ 94687 h 1502237"/>
                    <a:gd name="connsiteX14" fmla="*/ 914925 w 1719763"/>
                    <a:gd name="connsiteY14" fmla="*/ 46611 h 1502237"/>
                    <a:gd name="connsiteX15" fmla="*/ 649386 w 1719763"/>
                    <a:gd name="connsiteY15" fmla="*/ 81953 h 1502237"/>
                    <a:gd name="connsiteX16" fmla="*/ 691801 w 1719763"/>
                    <a:gd name="connsiteY16" fmla="*/ 0 h 1502237"/>
                    <a:gd name="connsiteX17" fmla="*/ 460041 w 1719763"/>
                    <a:gd name="connsiteY17" fmla="*/ 90323 h 1502237"/>
                    <a:gd name="connsiteX18" fmla="*/ 364791 w 1719763"/>
                    <a:gd name="connsiteY18" fmla="*/ 171285 h 1502237"/>
                    <a:gd name="connsiteX19" fmla="*/ 295358 w 1719763"/>
                    <a:gd name="connsiteY19" fmla="*/ 287801 h 1502237"/>
                    <a:gd name="connsiteX20" fmla="*/ 228659 w 1719763"/>
                    <a:gd name="connsiteY20" fmla="*/ 234919 h 1502237"/>
                    <a:gd name="connsiteX21" fmla="*/ 186198 w 1719763"/>
                    <a:gd name="connsiteY21" fmla="*/ 418935 h 1502237"/>
                    <a:gd name="connsiteX22" fmla="*/ 177191 w 1719763"/>
                    <a:gd name="connsiteY22" fmla="*/ 605639 h 1502237"/>
                    <a:gd name="connsiteX23" fmla="*/ 121432 w 1719763"/>
                    <a:gd name="connsiteY23" fmla="*/ 573221 h 1502237"/>
                    <a:gd name="connsiteX24" fmla="*/ 35268 w 1719763"/>
                    <a:gd name="connsiteY24" fmla="*/ 991578 h 1502237"/>
                    <a:gd name="connsiteX25" fmla="*/ 24434 w 1719763"/>
                    <a:gd name="connsiteY25" fmla="*/ 1502237 h 1502237"/>
                    <a:gd name="connsiteX26" fmla="*/ 109285 w 1719763"/>
                    <a:gd name="connsiteY26" fmla="*/ 1115105 h 1502237"/>
                    <a:gd name="connsiteX27" fmla="*/ 332515 w 1719763"/>
                    <a:gd name="connsiteY27" fmla="*/ 543680 h 1502237"/>
                    <a:gd name="connsiteX0" fmla="*/ 332515 w 1719763"/>
                    <a:gd name="connsiteY0" fmla="*/ 543680 h 1502237"/>
                    <a:gd name="connsiteX1" fmla="*/ 892157 w 1719763"/>
                    <a:gd name="connsiteY1" fmla="*/ 328878 h 1502237"/>
                    <a:gd name="connsiteX2" fmla="*/ 1346503 w 1719763"/>
                    <a:gd name="connsiteY2" fmla="*/ 462199 h 1502237"/>
                    <a:gd name="connsiteX3" fmla="*/ 1633043 w 1719763"/>
                    <a:gd name="connsiteY3" fmla="*/ 1341030 h 1502237"/>
                    <a:gd name="connsiteX4" fmla="*/ 1700624 w 1719763"/>
                    <a:gd name="connsiteY4" fmla="*/ 1282017 h 1502237"/>
                    <a:gd name="connsiteX5" fmla="*/ 1616241 w 1719763"/>
                    <a:gd name="connsiteY5" fmla="*/ 909139 h 1502237"/>
                    <a:gd name="connsiteX6" fmla="*/ 1536626 w 1719763"/>
                    <a:gd name="connsiteY6" fmla="*/ 625161 h 1502237"/>
                    <a:gd name="connsiteX7" fmla="*/ 1600000 w 1719763"/>
                    <a:gd name="connsiteY7" fmla="*/ 625161 h 1502237"/>
                    <a:gd name="connsiteX8" fmla="*/ 1560179 w 1719763"/>
                    <a:gd name="connsiteY8" fmla="*/ 476085 h 1502237"/>
                    <a:gd name="connsiteX9" fmla="*/ 1455285 w 1719763"/>
                    <a:gd name="connsiteY9" fmla="*/ 402505 h 1502237"/>
                    <a:gd name="connsiteX10" fmla="*/ 1514157 w 1719763"/>
                    <a:gd name="connsiteY10" fmla="*/ 389330 h 1502237"/>
                    <a:gd name="connsiteX11" fmla="*/ 1320403 w 1719763"/>
                    <a:gd name="connsiteY11" fmla="*/ 206249 h 1502237"/>
                    <a:gd name="connsiteX12" fmla="*/ 1129220 w 1719763"/>
                    <a:gd name="connsiteY12" fmla="*/ 118167 h 1502237"/>
                    <a:gd name="connsiteX13" fmla="*/ 1174533 w 1719763"/>
                    <a:gd name="connsiteY13" fmla="*/ 94687 h 1502237"/>
                    <a:gd name="connsiteX14" fmla="*/ 914925 w 1719763"/>
                    <a:gd name="connsiteY14" fmla="*/ 46611 h 1502237"/>
                    <a:gd name="connsiteX15" fmla="*/ 649386 w 1719763"/>
                    <a:gd name="connsiteY15" fmla="*/ 81953 h 1502237"/>
                    <a:gd name="connsiteX16" fmla="*/ 691801 w 1719763"/>
                    <a:gd name="connsiteY16" fmla="*/ 0 h 1502237"/>
                    <a:gd name="connsiteX17" fmla="*/ 460041 w 1719763"/>
                    <a:gd name="connsiteY17" fmla="*/ 90323 h 1502237"/>
                    <a:gd name="connsiteX18" fmla="*/ 364791 w 1719763"/>
                    <a:gd name="connsiteY18" fmla="*/ 171285 h 1502237"/>
                    <a:gd name="connsiteX19" fmla="*/ 295358 w 1719763"/>
                    <a:gd name="connsiteY19" fmla="*/ 287801 h 1502237"/>
                    <a:gd name="connsiteX20" fmla="*/ 228659 w 1719763"/>
                    <a:gd name="connsiteY20" fmla="*/ 234919 h 1502237"/>
                    <a:gd name="connsiteX21" fmla="*/ 186198 w 1719763"/>
                    <a:gd name="connsiteY21" fmla="*/ 418935 h 1502237"/>
                    <a:gd name="connsiteX22" fmla="*/ 177191 w 1719763"/>
                    <a:gd name="connsiteY22" fmla="*/ 605639 h 1502237"/>
                    <a:gd name="connsiteX23" fmla="*/ 121432 w 1719763"/>
                    <a:gd name="connsiteY23" fmla="*/ 573221 h 1502237"/>
                    <a:gd name="connsiteX24" fmla="*/ 35268 w 1719763"/>
                    <a:gd name="connsiteY24" fmla="*/ 991578 h 1502237"/>
                    <a:gd name="connsiteX25" fmla="*/ 24434 w 1719763"/>
                    <a:gd name="connsiteY25" fmla="*/ 1502237 h 1502237"/>
                    <a:gd name="connsiteX26" fmla="*/ 109285 w 1719763"/>
                    <a:gd name="connsiteY26" fmla="*/ 1115105 h 1502237"/>
                    <a:gd name="connsiteX27" fmla="*/ 332515 w 1719763"/>
                    <a:gd name="connsiteY27" fmla="*/ 543680 h 1502237"/>
                    <a:gd name="connsiteX0" fmla="*/ 332515 w 1719763"/>
                    <a:gd name="connsiteY0" fmla="*/ 543680 h 1502237"/>
                    <a:gd name="connsiteX1" fmla="*/ 892157 w 1719763"/>
                    <a:gd name="connsiteY1" fmla="*/ 328878 h 1502237"/>
                    <a:gd name="connsiteX2" fmla="*/ 1346503 w 1719763"/>
                    <a:gd name="connsiteY2" fmla="*/ 462199 h 1502237"/>
                    <a:gd name="connsiteX3" fmla="*/ 1633043 w 1719763"/>
                    <a:gd name="connsiteY3" fmla="*/ 1341030 h 1502237"/>
                    <a:gd name="connsiteX4" fmla="*/ 1700624 w 1719763"/>
                    <a:gd name="connsiteY4" fmla="*/ 1282017 h 1502237"/>
                    <a:gd name="connsiteX5" fmla="*/ 1616241 w 1719763"/>
                    <a:gd name="connsiteY5" fmla="*/ 909139 h 1502237"/>
                    <a:gd name="connsiteX6" fmla="*/ 1536626 w 1719763"/>
                    <a:gd name="connsiteY6" fmla="*/ 625161 h 1502237"/>
                    <a:gd name="connsiteX7" fmla="*/ 1600000 w 1719763"/>
                    <a:gd name="connsiteY7" fmla="*/ 625161 h 1502237"/>
                    <a:gd name="connsiteX8" fmla="*/ 1560179 w 1719763"/>
                    <a:gd name="connsiteY8" fmla="*/ 476085 h 1502237"/>
                    <a:gd name="connsiteX9" fmla="*/ 1455285 w 1719763"/>
                    <a:gd name="connsiteY9" fmla="*/ 402505 h 1502237"/>
                    <a:gd name="connsiteX10" fmla="*/ 1514157 w 1719763"/>
                    <a:gd name="connsiteY10" fmla="*/ 389330 h 1502237"/>
                    <a:gd name="connsiteX11" fmla="*/ 1320403 w 1719763"/>
                    <a:gd name="connsiteY11" fmla="*/ 206249 h 1502237"/>
                    <a:gd name="connsiteX12" fmla="*/ 1129220 w 1719763"/>
                    <a:gd name="connsiteY12" fmla="*/ 118167 h 1502237"/>
                    <a:gd name="connsiteX13" fmla="*/ 1174533 w 1719763"/>
                    <a:gd name="connsiteY13" fmla="*/ 94687 h 1502237"/>
                    <a:gd name="connsiteX14" fmla="*/ 914925 w 1719763"/>
                    <a:gd name="connsiteY14" fmla="*/ 46611 h 1502237"/>
                    <a:gd name="connsiteX15" fmla="*/ 649386 w 1719763"/>
                    <a:gd name="connsiteY15" fmla="*/ 81953 h 1502237"/>
                    <a:gd name="connsiteX16" fmla="*/ 691801 w 1719763"/>
                    <a:gd name="connsiteY16" fmla="*/ 0 h 1502237"/>
                    <a:gd name="connsiteX17" fmla="*/ 460041 w 1719763"/>
                    <a:gd name="connsiteY17" fmla="*/ 90323 h 1502237"/>
                    <a:gd name="connsiteX18" fmla="*/ 364791 w 1719763"/>
                    <a:gd name="connsiteY18" fmla="*/ 171285 h 1502237"/>
                    <a:gd name="connsiteX19" fmla="*/ 295358 w 1719763"/>
                    <a:gd name="connsiteY19" fmla="*/ 287801 h 1502237"/>
                    <a:gd name="connsiteX20" fmla="*/ 228659 w 1719763"/>
                    <a:gd name="connsiteY20" fmla="*/ 234919 h 1502237"/>
                    <a:gd name="connsiteX21" fmla="*/ 186198 w 1719763"/>
                    <a:gd name="connsiteY21" fmla="*/ 418935 h 1502237"/>
                    <a:gd name="connsiteX22" fmla="*/ 177191 w 1719763"/>
                    <a:gd name="connsiteY22" fmla="*/ 605639 h 1502237"/>
                    <a:gd name="connsiteX23" fmla="*/ 121432 w 1719763"/>
                    <a:gd name="connsiteY23" fmla="*/ 573221 h 1502237"/>
                    <a:gd name="connsiteX24" fmla="*/ 35268 w 1719763"/>
                    <a:gd name="connsiteY24" fmla="*/ 991578 h 1502237"/>
                    <a:gd name="connsiteX25" fmla="*/ 24434 w 1719763"/>
                    <a:gd name="connsiteY25" fmla="*/ 1502237 h 1502237"/>
                    <a:gd name="connsiteX26" fmla="*/ 109285 w 1719763"/>
                    <a:gd name="connsiteY26" fmla="*/ 1115105 h 1502237"/>
                    <a:gd name="connsiteX27" fmla="*/ 332515 w 1719763"/>
                    <a:gd name="connsiteY27" fmla="*/ 543680 h 1502237"/>
                    <a:gd name="connsiteX0" fmla="*/ 332515 w 1719763"/>
                    <a:gd name="connsiteY0" fmla="*/ 543680 h 1502237"/>
                    <a:gd name="connsiteX1" fmla="*/ 892157 w 1719763"/>
                    <a:gd name="connsiteY1" fmla="*/ 328878 h 1502237"/>
                    <a:gd name="connsiteX2" fmla="*/ 1346503 w 1719763"/>
                    <a:gd name="connsiteY2" fmla="*/ 462199 h 1502237"/>
                    <a:gd name="connsiteX3" fmla="*/ 1633043 w 1719763"/>
                    <a:gd name="connsiteY3" fmla="*/ 1341030 h 1502237"/>
                    <a:gd name="connsiteX4" fmla="*/ 1700624 w 1719763"/>
                    <a:gd name="connsiteY4" fmla="*/ 1282017 h 1502237"/>
                    <a:gd name="connsiteX5" fmla="*/ 1616241 w 1719763"/>
                    <a:gd name="connsiteY5" fmla="*/ 909139 h 1502237"/>
                    <a:gd name="connsiteX6" fmla="*/ 1536626 w 1719763"/>
                    <a:gd name="connsiteY6" fmla="*/ 625161 h 1502237"/>
                    <a:gd name="connsiteX7" fmla="*/ 1600000 w 1719763"/>
                    <a:gd name="connsiteY7" fmla="*/ 625161 h 1502237"/>
                    <a:gd name="connsiteX8" fmla="*/ 1560179 w 1719763"/>
                    <a:gd name="connsiteY8" fmla="*/ 476085 h 1502237"/>
                    <a:gd name="connsiteX9" fmla="*/ 1455285 w 1719763"/>
                    <a:gd name="connsiteY9" fmla="*/ 402505 h 1502237"/>
                    <a:gd name="connsiteX10" fmla="*/ 1514157 w 1719763"/>
                    <a:gd name="connsiteY10" fmla="*/ 389330 h 1502237"/>
                    <a:gd name="connsiteX11" fmla="*/ 1320403 w 1719763"/>
                    <a:gd name="connsiteY11" fmla="*/ 206249 h 1502237"/>
                    <a:gd name="connsiteX12" fmla="*/ 1129220 w 1719763"/>
                    <a:gd name="connsiteY12" fmla="*/ 118167 h 1502237"/>
                    <a:gd name="connsiteX13" fmla="*/ 1174533 w 1719763"/>
                    <a:gd name="connsiteY13" fmla="*/ 94687 h 1502237"/>
                    <a:gd name="connsiteX14" fmla="*/ 914925 w 1719763"/>
                    <a:gd name="connsiteY14" fmla="*/ 46611 h 1502237"/>
                    <a:gd name="connsiteX15" fmla="*/ 649386 w 1719763"/>
                    <a:gd name="connsiteY15" fmla="*/ 81953 h 1502237"/>
                    <a:gd name="connsiteX16" fmla="*/ 691801 w 1719763"/>
                    <a:gd name="connsiteY16" fmla="*/ 0 h 1502237"/>
                    <a:gd name="connsiteX17" fmla="*/ 460041 w 1719763"/>
                    <a:gd name="connsiteY17" fmla="*/ 90323 h 1502237"/>
                    <a:gd name="connsiteX18" fmla="*/ 382804 w 1719763"/>
                    <a:gd name="connsiteY18" fmla="*/ 213241 h 1502237"/>
                    <a:gd name="connsiteX19" fmla="*/ 295358 w 1719763"/>
                    <a:gd name="connsiteY19" fmla="*/ 287801 h 1502237"/>
                    <a:gd name="connsiteX20" fmla="*/ 228659 w 1719763"/>
                    <a:gd name="connsiteY20" fmla="*/ 234919 h 1502237"/>
                    <a:gd name="connsiteX21" fmla="*/ 186198 w 1719763"/>
                    <a:gd name="connsiteY21" fmla="*/ 418935 h 1502237"/>
                    <a:gd name="connsiteX22" fmla="*/ 177191 w 1719763"/>
                    <a:gd name="connsiteY22" fmla="*/ 605639 h 1502237"/>
                    <a:gd name="connsiteX23" fmla="*/ 121432 w 1719763"/>
                    <a:gd name="connsiteY23" fmla="*/ 573221 h 1502237"/>
                    <a:gd name="connsiteX24" fmla="*/ 35268 w 1719763"/>
                    <a:gd name="connsiteY24" fmla="*/ 991578 h 1502237"/>
                    <a:gd name="connsiteX25" fmla="*/ 24434 w 1719763"/>
                    <a:gd name="connsiteY25" fmla="*/ 1502237 h 1502237"/>
                    <a:gd name="connsiteX26" fmla="*/ 109285 w 1719763"/>
                    <a:gd name="connsiteY26" fmla="*/ 1115105 h 1502237"/>
                    <a:gd name="connsiteX27" fmla="*/ 332515 w 1719763"/>
                    <a:gd name="connsiteY27" fmla="*/ 543680 h 1502237"/>
                    <a:gd name="connsiteX0" fmla="*/ 332515 w 1719763"/>
                    <a:gd name="connsiteY0" fmla="*/ 543680 h 1502237"/>
                    <a:gd name="connsiteX1" fmla="*/ 892157 w 1719763"/>
                    <a:gd name="connsiteY1" fmla="*/ 328878 h 1502237"/>
                    <a:gd name="connsiteX2" fmla="*/ 1346503 w 1719763"/>
                    <a:gd name="connsiteY2" fmla="*/ 462199 h 1502237"/>
                    <a:gd name="connsiteX3" fmla="*/ 1633043 w 1719763"/>
                    <a:gd name="connsiteY3" fmla="*/ 1341030 h 1502237"/>
                    <a:gd name="connsiteX4" fmla="*/ 1700624 w 1719763"/>
                    <a:gd name="connsiteY4" fmla="*/ 1282017 h 1502237"/>
                    <a:gd name="connsiteX5" fmla="*/ 1616241 w 1719763"/>
                    <a:gd name="connsiteY5" fmla="*/ 909139 h 1502237"/>
                    <a:gd name="connsiteX6" fmla="*/ 1536626 w 1719763"/>
                    <a:gd name="connsiteY6" fmla="*/ 625161 h 1502237"/>
                    <a:gd name="connsiteX7" fmla="*/ 1600000 w 1719763"/>
                    <a:gd name="connsiteY7" fmla="*/ 625161 h 1502237"/>
                    <a:gd name="connsiteX8" fmla="*/ 1560179 w 1719763"/>
                    <a:gd name="connsiteY8" fmla="*/ 476085 h 1502237"/>
                    <a:gd name="connsiteX9" fmla="*/ 1455285 w 1719763"/>
                    <a:gd name="connsiteY9" fmla="*/ 402505 h 1502237"/>
                    <a:gd name="connsiteX10" fmla="*/ 1514157 w 1719763"/>
                    <a:gd name="connsiteY10" fmla="*/ 389330 h 1502237"/>
                    <a:gd name="connsiteX11" fmla="*/ 1320403 w 1719763"/>
                    <a:gd name="connsiteY11" fmla="*/ 206249 h 1502237"/>
                    <a:gd name="connsiteX12" fmla="*/ 1129220 w 1719763"/>
                    <a:gd name="connsiteY12" fmla="*/ 118167 h 1502237"/>
                    <a:gd name="connsiteX13" fmla="*/ 1174533 w 1719763"/>
                    <a:gd name="connsiteY13" fmla="*/ 94687 h 1502237"/>
                    <a:gd name="connsiteX14" fmla="*/ 914925 w 1719763"/>
                    <a:gd name="connsiteY14" fmla="*/ 46611 h 1502237"/>
                    <a:gd name="connsiteX15" fmla="*/ 649386 w 1719763"/>
                    <a:gd name="connsiteY15" fmla="*/ 81953 h 1502237"/>
                    <a:gd name="connsiteX16" fmla="*/ 691801 w 1719763"/>
                    <a:gd name="connsiteY16" fmla="*/ 0 h 1502237"/>
                    <a:gd name="connsiteX17" fmla="*/ 487061 w 1719763"/>
                    <a:gd name="connsiteY17" fmla="*/ 118294 h 1502237"/>
                    <a:gd name="connsiteX18" fmla="*/ 382804 w 1719763"/>
                    <a:gd name="connsiteY18" fmla="*/ 213241 h 1502237"/>
                    <a:gd name="connsiteX19" fmla="*/ 295358 w 1719763"/>
                    <a:gd name="connsiteY19" fmla="*/ 287801 h 1502237"/>
                    <a:gd name="connsiteX20" fmla="*/ 228659 w 1719763"/>
                    <a:gd name="connsiteY20" fmla="*/ 234919 h 1502237"/>
                    <a:gd name="connsiteX21" fmla="*/ 186198 w 1719763"/>
                    <a:gd name="connsiteY21" fmla="*/ 418935 h 1502237"/>
                    <a:gd name="connsiteX22" fmla="*/ 177191 w 1719763"/>
                    <a:gd name="connsiteY22" fmla="*/ 605639 h 1502237"/>
                    <a:gd name="connsiteX23" fmla="*/ 121432 w 1719763"/>
                    <a:gd name="connsiteY23" fmla="*/ 573221 h 1502237"/>
                    <a:gd name="connsiteX24" fmla="*/ 35268 w 1719763"/>
                    <a:gd name="connsiteY24" fmla="*/ 991578 h 1502237"/>
                    <a:gd name="connsiteX25" fmla="*/ 24434 w 1719763"/>
                    <a:gd name="connsiteY25" fmla="*/ 1502237 h 1502237"/>
                    <a:gd name="connsiteX26" fmla="*/ 109285 w 1719763"/>
                    <a:gd name="connsiteY26" fmla="*/ 1115105 h 1502237"/>
                    <a:gd name="connsiteX27" fmla="*/ 332515 w 1719763"/>
                    <a:gd name="connsiteY27" fmla="*/ 543680 h 1502237"/>
                    <a:gd name="connsiteX0" fmla="*/ 332515 w 1719763"/>
                    <a:gd name="connsiteY0" fmla="*/ 543680 h 1502237"/>
                    <a:gd name="connsiteX1" fmla="*/ 892157 w 1719763"/>
                    <a:gd name="connsiteY1" fmla="*/ 328878 h 1502237"/>
                    <a:gd name="connsiteX2" fmla="*/ 1346503 w 1719763"/>
                    <a:gd name="connsiteY2" fmla="*/ 462199 h 1502237"/>
                    <a:gd name="connsiteX3" fmla="*/ 1633043 w 1719763"/>
                    <a:gd name="connsiteY3" fmla="*/ 1341030 h 1502237"/>
                    <a:gd name="connsiteX4" fmla="*/ 1700624 w 1719763"/>
                    <a:gd name="connsiteY4" fmla="*/ 1282017 h 1502237"/>
                    <a:gd name="connsiteX5" fmla="*/ 1616241 w 1719763"/>
                    <a:gd name="connsiteY5" fmla="*/ 909139 h 1502237"/>
                    <a:gd name="connsiteX6" fmla="*/ 1536626 w 1719763"/>
                    <a:gd name="connsiteY6" fmla="*/ 625161 h 1502237"/>
                    <a:gd name="connsiteX7" fmla="*/ 1600000 w 1719763"/>
                    <a:gd name="connsiteY7" fmla="*/ 625161 h 1502237"/>
                    <a:gd name="connsiteX8" fmla="*/ 1560179 w 1719763"/>
                    <a:gd name="connsiteY8" fmla="*/ 476085 h 1502237"/>
                    <a:gd name="connsiteX9" fmla="*/ 1455285 w 1719763"/>
                    <a:gd name="connsiteY9" fmla="*/ 402505 h 1502237"/>
                    <a:gd name="connsiteX10" fmla="*/ 1514157 w 1719763"/>
                    <a:gd name="connsiteY10" fmla="*/ 389330 h 1502237"/>
                    <a:gd name="connsiteX11" fmla="*/ 1320403 w 1719763"/>
                    <a:gd name="connsiteY11" fmla="*/ 206249 h 1502237"/>
                    <a:gd name="connsiteX12" fmla="*/ 1129220 w 1719763"/>
                    <a:gd name="connsiteY12" fmla="*/ 118167 h 1502237"/>
                    <a:gd name="connsiteX13" fmla="*/ 1174533 w 1719763"/>
                    <a:gd name="connsiteY13" fmla="*/ 94687 h 1502237"/>
                    <a:gd name="connsiteX14" fmla="*/ 914925 w 1719763"/>
                    <a:gd name="connsiteY14" fmla="*/ 46611 h 1502237"/>
                    <a:gd name="connsiteX15" fmla="*/ 649386 w 1719763"/>
                    <a:gd name="connsiteY15" fmla="*/ 81953 h 1502237"/>
                    <a:gd name="connsiteX16" fmla="*/ 691801 w 1719763"/>
                    <a:gd name="connsiteY16" fmla="*/ 0 h 1502237"/>
                    <a:gd name="connsiteX17" fmla="*/ 487061 w 1719763"/>
                    <a:gd name="connsiteY17" fmla="*/ 118294 h 1502237"/>
                    <a:gd name="connsiteX18" fmla="*/ 382804 w 1719763"/>
                    <a:gd name="connsiteY18" fmla="*/ 213241 h 1502237"/>
                    <a:gd name="connsiteX19" fmla="*/ 295358 w 1719763"/>
                    <a:gd name="connsiteY19" fmla="*/ 287801 h 1502237"/>
                    <a:gd name="connsiteX20" fmla="*/ 228659 w 1719763"/>
                    <a:gd name="connsiteY20" fmla="*/ 234919 h 1502237"/>
                    <a:gd name="connsiteX21" fmla="*/ 186198 w 1719763"/>
                    <a:gd name="connsiteY21" fmla="*/ 418935 h 1502237"/>
                    <a:gd name="connsiteX22" fmla="*/ 177191 w 1719763"/>
                    <a:gd name="connsiteY22" fmla="*/ 605639 h 1502237"/>
                    <a:gd name="connsiteX23" fmla="*/ 121432 w 1719763"/>
                    <a:gd name="connsiteY23" fmla="*/ 573221 h 1502237"/>
                    <a:gd name="connsiteX24" fmla="*/ 35268 w 1719763"/>
                    <a:gd name="connsiteY24" fmla="*/ 991578 h 1502237"/>
                    <a:gd name="connsiteX25" fmla="*/ 24434 w 1719763"/>
                    <a:gd name="connsiteY25" fmla="*/ 1502237 h 1502237"/>
                    <a:gd name="connsiteX26" fmla="*/ 109285 w 1719763"/>
                    <a:gd name="connsiteY26" fmla="*/ 1115105 h 1502237"/>
                    <a:gd name="connsiteX27" fmla="*/ 332515 w 1719763"/>
                    <a:gd name="connsiteY27" fmla="*/ 543680 h 1502237"/>
                    <a:gd name="connsiteX0" fmla="*/ 332515 w 1719763"/>
                    <a:gd name="connsiteY0" fmla="*/ 508717 h 1467274"/>
                    <a:gd name="connsiteX1" fmla="*/ 892157 w 1719763"/>
                    <a:gd name="connsiteY1" fmla="*/ 293915 h 1467274"/>
                    <a:gd name="connsiteX2" fmla="*/ 1346503 w 1719763"/>
                    <a:gd name="connsiteY2" fmla="*/ 427236 h 1467274"/>
                    <a:gd name="connsiteX3" fmla="*/ 1633043 w 1719763"/>
                    <a:gd name="connsiteY3" fmla="*/ 1306067 h 1467274"/>
                    <a:gd name="connsiteX4" fmla="*/ 1700624 w 1719763"/>
                    <a:gd name="connsiteY4" fmla="*/ 1247054 h 1467274"/>
                    <a:gd name="connsiteX5" fmla="*/ 1616241 w 1719763"/>
                    <a:gd name="connsiteY5" fmla="*/ 874176 h 1467274"/>
                    <a:gd name="connsiteX6" fmla="*/ 1536626 w 1719763"/>
                    <a:gd name="connsiteY6" fmla="*/ 590198 h 1467274"/>
                    <a:gd name="connsiteX7" fmla="*/ 1600000 w 1719763"/>
                    <a:gd name="connsiteY7" fmla="*/ 590198 h 1467274"/>
                    <a:gd name="connsiteX8" fmla="*/ 1560179 w 1719763"/>
                    <a:gd name="connsiteY8" fmla="*/ 441122 h 1467274"/>
                    <a:gd name="connsiteX9" fmla="*/ 1455285 w 1719763"/>
                    <a:gd name="connsiteY9" fmla="*/ 367542 h 1467274"/>
                    <a:gd name="connsiteX10" fmla="*/ 1514157 w 1719763"/>
                    <a:gd name="connsiteY10" fmla="*/ 354367 h 1467274"/>
                    <a:gd name="connsiteX11" fmla="*/ 1320403 w 1719763"/>
                    <a:gd name="connsiteY11" fmla="*/ 171286 h 1467274"/>
                    <a:gd name="connsiteX12" fmla="*/ 1129220 w 1719763"/>
                    <a:gd name="connsiteY12" fmla="*/ 83204 h 1467274"/>
                    <a:gd name="connsiteX13" fmla="*/ 1174533 w 1719763"/>
                    <a:gd name="connsiteY13" fmla="*/ 59724 h 1467274"/>
                    <a:gd name="connsiteX14" fmla="*/ 914925 w 1719763"/>
                    <a:gd name="connsiteY14" fmla="*/ 11648 h 1467274"/>
                    <a:gd name="connsiteX15" fmla="*/ 649386 w 1719763"/>
                    <a:gd name="connsiteY15" fmla="*/ 46990 h 1467274"/>
                    <a:gd name="connsiteX16" fmla="*/ 714317 w 1719763"/>
                    <a:gd name="connsiteY16" fmla="*/ 0 h 1467274"/>
                    <a:gd name="connsiteX17" fmla="*/ 487061 w 1719763"/>
                    <a:gd name="connsiteY17" fmla="*/ 83331 h 1467274"/>
                    <a:gd name="connsiteX18" fmla="*/ 382804 w 1719763"/>
                    <a:gd name="connsiteY18" fmla="*/ 178278 h 1467274"/>
                    <a:gd name="connsiteX19" fmla="*/ 295358 w 1719763"/>
                    <a:gd name="connsiteY19" fmla="*/ 252838 h 1467274"/>
                    <a:gd name="connsiteX20" fmla="*/ 228659 w 1719763"/>
                    <a:gd name="connsiteY20" fmla="*/ 199956 h 1467274"/>
                    <a:gd name="connsiteX21" fmla="*/ 186198 w 1719763"/>
                    <a:gd name="connsiteY21" fmla="*/ 383972 h 1467274"/>
                    <a:gd name="connsiteX22" fmla="*/ 177191 w 1719763"/>
                    <a:gd name="connsiteY22" fmla="*/ 570676 h 1467274"/>
                    <a:gd name="connsiteX23" fmla="*/ 121432 w 1719763"/>
                    <a:gd name="connsiteY23" fmla="*/ 538258 h 1467274"/>
                    <a:gd name="connsiteX24" fmla="*/ 35268 w 1719763"/>
                    <a:gd name="connsiteY24" fmla="*/ 956615 h 1467274"/>
                    <a:gd name="connsiteX25" fmla="*/ 24434 w 1719763"/>
                    <a:gd name="connsiteY25" fmla="*/ 1467274 h 1467274"/>
                    <a:gd name="connsiteX26" fmla="*/ 109285 w 1719763"/>
                    <a:gd name="connsiteY26" fmla="*/ 1080142 h 1467274"/>
                    <a:gd name="connsiteX27" fmla="*/ 332515 w 1719763"/>
                    <a:gd name="connsiteY27" fmla="*/ 508717 h 1467274"/>
                    <a:gd name="connsiteX0" fmla="*/ 332515 w 1719763"/>
                    <a:gd name="connsiteY0" fmla="*/ 508717 h 1467274"/>
                    <a:gd name="connsiteX1" fmla="*/ 892157 w 1719763"/>
                    <a:gd name="connsiteY1" fmla="*/ 293915 h 1467274"/>
                    <a:gd name="connsiteX2" fmla="*/ 1346503 w 1719763"/>
                    <a:gd name="connsiteY2" fmla="*/ 427236 h 1467274"/>
                    <a:gd name="connsiteX3" fmla="*/ 1633043 w 1719763"/>
                    <a:gd name="connsiteY3" fmla="*/ 1306067 h 1467274"/>
                    <a:gd name="connsiteX4" fmla="*/ 1700624 w 1719763"/>
                    <a:gd name="connsiteY4" fmla="*/ 1247054 h 1467274"/>
                    <a:gd name="connsiteX5" fmla="*/ 1616241 w 1719763"/>
                    <a:gd name="connsiteY5" fmla="*/ 874176 h 1467274"/>
                    <a:gd name="connsiteX6" fmla="*/ 1536626 w 1719763"/>
                    <a:gd name="connsiteY6" fmla="*/ 590198 h 1467274"/>
                    <a:gd name="connsiteX7" fmla="*/ 1600000 w 1719763"/>
                    <a:gd name="connsiteY7" fmla="*/ 590198 h 1467274"/>
                    <a:gd name="connsiteX8" fmla="*/ 1560179 w 1719763"/>
                    <a:gd name="connsiteY8" fmla="*/ 441122 h 1467274"/>
                    <a:gd name="connsiteX9" fmla="*/ 1455285 w 1719763"/>
                    <a:gd name="connsiteY9" fmla="*/ 367542 h 1467274"/>
                    <a:gd name="connsiteX10" fmla="*/ 1514157 w 1719763"/>
                    <a:gd name="connsiteY10" fmla="*/ 354367 h 1467274"/>
                    <a:gd name="connsiteX11" fmla="*/ 1320403 w 1719763"/>
                    <a:gd name="connsiteY11" fmla="*/ 171286 h 1467274"/>
                    <a:gd name="connsiteX12" fmla="*/ 1129220 w 1719763"/>
                    <a:gd name="connsiteY12" fmla="*/ 83204 h 1467274"/>
                    <a:gd name="connsiteX13" fmla="*/ 1174533 w 1719763"/>
                    <a:gd name="connsiteY13" fmla="*/ 59724 h 1467274"/>
                    <a:gd name="connsiteX14" fmla="*/ 914925 w 1719763"/>
                    <a:gd name="connsiteY14" fmla="*/ 11648 h 1467274"/>
                    <a:gd name="connsiteX15" fmla="*/ 649386 w 1719763"/>
                    <a:gd name="connsiteY15" fmla="*/ 46990 h 1467274"/>
                    <a:gd name="connsiteX16" fmla="*/ 714317 w 1719763"/>
                    <a:gd name="connsiteY16" fmla="*/ 0 h 1467274"/>
                    <a:gd name="connsiteX17" fmla="*/ 487061 w 1719763"/>
                    <a:gd name="connsiteY17" fmla="*/ 83331 h 1467274"/>
                    <a:gd name="connsiteX18" fmla="*/ 382804 w 1719763"/>
                    <a:gd name="connsiteY18" fmla="*/ 178278 h 1467274"/>
                    <a:gd name="connsiteX19" fmla="*/ 295358 w 1719763"/>
                    <a:gd name="connsiteY19" fmla="*/ 252838 h 1467274"/>
                    <a:gd name="connsiteX20" fmla="*/ 260182 w 1719763"/>
                    <a:gd name="connsiteY20" fmla="*/ 220934 h 1467274"/>
                    <a:gd name="connsiteX21" fmla="*/ 186198 w 1719763"/>
                    <a:gd name="connsiteY21" fmla="*/ 383972 h 1467274"/>
                    <a:gd name="connsiteX22" fmla="*/ 177191 w 1719763"/>
                    <a:gd name="connsiteY22" fmla="*/ 570676 h 1467274"/>
                    <a:gd name="connsiteX23" fmla="*/ 121432 w 1719763"/>
                    <a:gd name="connsiteY23" fmla="*/ 538258 h 1467274"/>
                    <a:gd name="connsiteX24" fmla="*/ 35268 w 1719763"/>
                    <a:gd name="connsiteY24" fmla="*/ 956615 h 1467274"/>
                    <a:gd name="connsiteX25" fmla="*/ 24434 w 1719763"/>
                    <a:gd name="connsiteY25" fmla="*/ 1467274 h 1467274"/>
                    <a:gd name="connsiteX26" fmla="*/ 109285 w 1719763"/>
                    <a:gd name="connsiteY26" fmla="*/ 1080142 h 1467274"/>
                    <a:gd name="connsiteX27" fmla="*/ 332515 w 1719763"/>
                    <a:gd name="connsiteY27" fmla="*/ 508717 h 1467274"/>
                    <a:gd name="connsiteX0" fmla="*/ 332515 w 1719763"/>
                    <a:gd name="connsiteY0" fmla="*/ 508717 h 1467274"/>
                    <a:gd name="connsiteX1" fmla="*/ 892157 w 1719763"/>
                    <a:gd name="connsiteY1" fmla="*/ 293915 h 1467274"/>
                    <a:gd name="connsiteX2" fmla="*/ 1346503 w 1719763"/>
                    <a:gd name="connsiteY2" fmla="*/ 427236 h 1467274"/>
                    <a:gd name="connsiteX3" fmla="*/ 1633043 w 1719763"/>
                    <a:gd name="connsiteY3" fmla="*/ 1306067 h 1467274"/>
                    <a:gd name="connsiteX4" fmla="*/ 1700624 w 1719763"/>
                    <a:gd name="connsiteY4" fmla="*/ 1247054 h 1467274"/>
                    <a:gd name="connsiteX5" fmla="*/ 1616241 w 1719763"/>
                    <a:gd name="connsiteY5" fmla="*/ 874176 h 1467274"/>
                    <a:gd name="connsiteX6" fmla="*/ 1536626 w 1719763"/>
                    <a:gd name="connsiteY6" fmla="*/ 590198 h 1467274"/>
                    <a:gd name="connsiteX7" fmla="*/ 1600000 w 1719763"/>
                    <a:gd name="connsiteY7" fmla="*/ 590198 h 1467274"/>
                    <a:gd name="connsiteX8" fmla="*/ 1560179 w 1719763"/>
                    <a:gd name="connsiteY8" fmla="*/ 441122 h 1467274"/>
                    <a:gd name="connsiteX9" fmla="*/ 1455285 w 1719763"/>
                    <a:gd name="connsiteY9" fmla="*/ 367542 h 1467274"/>
                    <a:gd name="connsiteX10" fmla="*/ 1514157 w 1719763"/>
                    <a:gd name="connsiteY10" fmla="*/ 354367 h 1467274"/>
                    <a:gd name="connsiteX11" fmla="*/ 1320403 w 1719763"/>
                    <a:gd name="connsiteY11" fmla="*/ 171286 h 1467274"/>
                    <a:gd name="connsiteX12" fmla="*/ 1129220 w 1719763"/>
                    <a:gd name="connsiteY12" fmla="*/ 83204 h 1467274"/>
                    <a:gd name="connsiteX13" fmla="*/ 1174533 w 1719763"/>
                    <a:gd name="connsiteY13" fmla="*/ 59724 h 1467274"/>
                    <a:gd name="connsiteX14" fmla="*/ 914925 w 1719763"/>
                    <a:gd name="connsiteY14" fmla="*/ 11648 h 1467274"/>
                    <a:gd name="connsiteX15" fmla="*/ 649386 w 1719763"/>
                    <a:gd name="connsiteY15" fmla="*/ 46990 h 1467274"/>
                    <a:gd name="connsiteX16" fmla="*/ 714317 w 1719763"/>
                    <a:gd name="connsiteY16" fmla="*/ 0 h 1467274"/>
                    <a:gd name="connsiteX17" fmla="*/ 487061 w 1719763"/>
                    <a:gd name="connsiteY17" fmla="*/ 83331 h 1467274"/>
                    <a:gd name="connsiteX18" fmla="*/ 382804 w 1719763"/>
                    <a:gd name="connsiteY18" fmla="*/ 178278 h 1467274"/>
                    <a:gd name="connsiteX19" fmla="*/ 295358 w 1719763"/>
                    <a:gd name="connsiteY19" fmla="*/ 252838 h 1467274"/>
                    <a:gd name="connsiteX20" fmla="*/ 260182 w 1719763"/>
                    <a:gd name="connsiteY20" fmla="*/ 220934 h 1467274"/>
                    <a:gd name="connsiteX21" fmla="*/ 186198 w 1719763"/>
                    <a:gd name="connsiteY21" fmla="*/ 383972 h 1467274"/>
                    <a:gd name="connsiteX22" fmla="*/ 177191 w 1719763"/>
                    <a:gd name="connsiteY22" fmla="*/ 556691 h 1467274"/>
                    <a:gd name="connsiteX23" fmla="*/ 121432 w 1719763"/>
                    <a:gd name="connsiteY23" fmla="*/ 538258 h 1467274"/>
                    <a:gd name="connsiteX24" fmla="*/ 35268 w 1719763"/>
                    <a:gd name="connsiteY24" fmla="*/ 956615 h 1467274"/>
                    <a:gd name="connsiteX25" fmla="*/ 24434 w 1719763"/>
                    <a:gd name="connsiteY25" fmla="*/ 1467274 h 1467274"/>
                    <a:gd name="connsiteX26" fmla="*/ 109285 w 1719763"/>
                    <a:gd name="connsiteY26" fmla="*/ 1080142 h 1467274"/>
                    <a:gd name="connsiteX27" fmla="*/ 332515 w 1719763"/>
                    <a:gd name="connsiteY27" fmla="*/ 508717 h 1467274"/>
                    <a:gd name="connsiteX0" fmla="*/ 332515 w 1719763"/>
                    <a:gd name="connsiteY0" fmla="*/ 508717 h 1467274"/>
                    <a:gd name="connsiteX1" fmla="*/ 892157 w 1719763"/>
                    <a:gd name="connsiteY1" fmla="*/ 293915 h 1467274"/>
                    <a:gd name="connsiteX2" fmla="*/ 1346503 w 1719763"/>
                    <a:gd name="connsiteY2" fmla="*/ 427236 h 1467274"/>
                    <a:gd name="connsiteX3" fmla="*/ 1633043 w 1719763"/>
                    <a:gd name="connsiteY3" fmla="*/ 1306067 h 1467274"/>
                    <a:gd name="connsiteX4" fmla="*/ 1700624 w 1719763"/>
                    <a:gd name="connsiteY4" fmla="*/ 1247054 h 1467274"/>
                    <a:gd name="connsiteX5" fmla="*/ 1616241 w 1719763"/>
                    <a:gd name="connsiteY5" fmla="*/ 874176 h 1467274"/>
                    <a:gd name="connsiteX6" fmla="*/ 1536626 w 1719763"/>
                    <a:gd name="connsiteY6" fmla="*/ 590198 h 1467274"/>
                    <a:gd name="connsiteX7" fmla="*/ 1600000 w 1719763"/>
                    <a:gd name="connsiteY7" fmla="*/ 590198 h 1467274"/>
                    <a:gd name="connsiteX8" fmla="*/ 1560179 w 1719763"/>
                    <a:gd name="connsiteY8" fmla="*/ 441122 h 1467274"/>
                    <a:gd name="connsiteX9" fmla="*/ 1455285 w 1719763"/>
                    <a:gd name="connsiteY9" fmla="*/ 367542 h 1467274"/>
                    <a:gd name="connsiteX10" fmla="*/ 1514157 w 1719763"/>
                    <a:gd name="connsiteY10" fmla="*/ 354367 h 1467274"/>
                    <a:gd name="connsiteX11" fmla="*/ 1320403 w 1719763"/>
                    <a:gd name="connsiteY11" fmla="*/ 171286 h 1467274"/>
                    <a:gd name="connsiteX12" fmla="*/ 1129220 w 1719763"/>
                    <a:gd name="connsiteY12" fmla="*/ 83204 h 1467274"/>
                    <a:gd name="connsiteX13" fmla="*/ 1174533 w 1719763"/>
                    <a:gd name="connsiteY13" fmla="*/ 59724 h 1467274"/>
                    <a:gd name="connsiteX14" fmla="*/ 914925 w 1719763"/>
                    <a:gd name="connsiteY14" fmla="*/ 11648 h 1467274"/>
                    <a:gd name="connsiteX15" fmla="*/ 649386 w 1719763"/>
                    <a:gd name="connsiteY15" fmla="*/ 46990 h 1467274"/>
                    <a:gd name="connsiteX16" fmla="*/ 714317 w 1719763"/>
                    <a:gd name="connsiteY16" fmla="*/ 0 h 1467274"/>
                    <a:gd name="connsiteX17" fmla="*/ 487061 w 1719763"/>
                    <a:gd name="connsiteY17" fmla="*/ 83331 h 1467274"/>
                    <a:gd name="connsiteX18" fmla="*/ 382804 w 1719763"/>
                    <a:gd name="connsiteY18" fmla="*/ 178278 h 1467274"/>
                    <a:gd name="connsiteX19" fmla="*/ 295358 w 1719763"/>
                    <a:gd name="connsiteY19" fmla="*/ 252838 h 1467274"/>
                    <a:gd name="connsiteX20" fmla="*/ 260182 w 1719763"/>
                    <a:gd name="connsiteY20" fmla="*/ 220934 h 1467274"/>
                    <a:gd name="connsiteX21" fmla="*/ 186198 w 1719763"/>
                    <a:gd name="connsiteY21" fmla="*/ 383972 h 1467274"/>
                    <a:gd name="connsiteX22" fmla="*/ 177191 w 1719763"/>
                    <a:gd name="connsiteY22" fmla="*/ 556691 h 1467274"/>
                    <a:gd name="connsiteX23" fmla="*/ 121432 w 1719763"/>
                    <a:gd name="connsiteY23" fmla="*/ 538258 h 1467274"/>
                    <a:gd name="connsiteX24" fmla="*/ 35268 w 1719763"/>
                    <a:gd name="connsiteY24" fmla="*/ 956615 h 1467274"/>
                    <a:gd name="connsiteX25" fmla="*/ 24434 w 1719763"/>
                    <a:gd name="connsiteY25" fmla="*/ 1467274 h 1467274"/>
                    <a:gd name="connsiteX26" fmla="*/ 109285 w 1719763"/>
                    <a:gd name="connsiteY26" fmla="*/ 1080142 h 1467274"/>
                    <a:gd name="connsiteX27" fmla="*/ 332515 w 1719763"/>
                    <a:gd name="connsiteY27" fmla="*/ 508717 h 1467274"/>
                    <a:gd name="connsiteX0" fmla="*/ 332515 w 1719763"/>
                    <a:gd name="connsiteY0" fmla="*/ 508717 h 1467274"/>
                    <a:gd name="connsiteX1" fmla="*/ 892157 w 1719763"/>
                    <a:gd name="connsiteY1" fmla="*/ 293915 h 1467274"/>
                    <a:gd name="connsiteX2" fmla="*/ 1346503 w 1719763"/>
                    <a:gd name="connsiteY2" fmla="*/ 427236 h 1467274"/>
                    <a:gd name="connsiteX3" fmla="*/ 1633043 w 1719763"/>
                    <a:gd name="connsiteY3" fmla="*/ 1306067 h 1467274"/>
                    <a:gd name="connsiteX4" fmla="*/ 1700624 w 1719763"/>
                    <a:gd name="connsiteY4" fmla="*/ 1247054 h 1467274"/>
                    <a:gd name="connsiteX5" fmla="*/ 1616241 w 1719763"/>
                    <a:gd name="connsiteY5" fmla="*/ 874176 h 1467274"/>
                    <a:gd name="connsiteX6" fmla="*/ 1536626 w 1719763"/>
                    <a:gd name="connsiteY6" fmla="*/ 590198 h 1467274"/>
                    <a:gd name="connsiteX7" fmla="*/ 1600000 w 1719763"/>
                    <a:gd name="connsiteY7" fmla="*/ 590198 h 1467274"/>
                    <a:gd name="connsiteX8" fmla="*/ 1560179 w 1719763"/>
                    <a:gd name="connsiteY8" fmla="*/ 441122 h 1467274"/>
                    <a:gd name="connsiteX9" fmla="*/ 1455285 w 1719763"/>
                    <a:gd name="connsiteY9" fmla="*/ 367542 h 1467274"/>
                    <a:gd name="connsiteX10" fmla="*/ 1514157 w 1719763"/>
                    <a:gd name="connsiteY10" fmla="*/ 354367 h 1467274"/>
                    <a:gd name="connsiteX11" fmla="*/ 1320403 w 1719763"/>
                    <a:gd name="connsiteY11" fmla="*/ 171286 h 1467274"/>
                    <a:gd name="connsiteX12" fmla="*/ 1129220 w 1719763"/>
                    <a:gd name="connsiteY12" fmla="*/ 83204 h 1467274"/>
                    <a:gd name="connsiteX13" fmla="*/ 1174533 w 1719763"/>
                    <a:gd name="connsiteY13" fmla="*/ 59724 h 1467274"/>
                    <a:gd name="connsiteX14" fmla="*/ 914925 w 1719763"/>
                    <a:gd name="connsiteY14" fmla="*/ 11648 h 1467274"/>
                    <a:gd name="connsiteX15" fmla="*/ 649386 w 1719763"/>
                    <a:gd name="connsiteY15" fmla="*/ 46990 h 1467274"/>
                    <a:gd name="connsiteX16" fmla="*/ 714317 w 1719763"/>
                    <a:gd name="connsiteY16" fmla="*/ 0 h 1467274"/>
                    <a:gd name="connsiteX17" fmla="*/ 487061 w 1719763"/>
                    <a:gd name="connsiteY17" fmla="*/ 83331 h 1467274"/>
                    <a:gd name="connsiteX18" fmla="*/ 382804 w 1719763"/>
                    <a:gd name="connsiteY18" fmla="*/ 178278 h 1467274"/>
                    <a:gd name="connsiteX19" fmla="*/ 295358 w 1719763"/>
                    <a:gd name="connsiteY19" fmla="*/ 252838 h 1467274"/>
                    <a:gd name="connsiteX20" fmla="*/ 260182 w 1719763"/>
                    <a:gd name="connsiteY20" fmla="*/ 220934 h 1467274"/>
                    <a:gd name="connsiteX21" fmla="*/ 186198 w 1719763"/>
                    <a:gd name="connsiteY21" fmla="*/ 383972 h 1467274"/>
                    <a:gd name="connsiteX22" fmla="*/ 177191 w 1719763"/>
                    <a:gd name="connsiteY22" fmla="*/ 556691 h 1467274"/>
                    <a:gd name="connsiteX23" fmla="*/ 130438 w 1719763"/>
                    <a:gd name="connsiteY23" fmla="*/ 587205 h 1467274"/>
                    <a:gd name="connsiteX24" fmla="*/ 35268 w 1719763"/>
                    <a:gd name="connsiteY24" fmla="*/ 956615 h 1467274"/>
                    <a:gd name="connsiteX25" fmla="*/ 24434 w 1719763"/>
                    <a:gd name="connsiteY25" fmla="*/ 1467274 h 1467274"/>
                    <a:gd name="connsiteX26" fmla="*/ 109285 w 1719763"/>
                    <a:gd name="connsiteY26" fmla="*/ 1080142 h 1467274"/>
                    <a:gd name="connsiteX27" fmla="*/ 332515 w 1719763"/>
                    <a:gd name="connsiteY27" fmla="*/ 508717 h 1467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19763" h="1467274">
                      <a:moveTo>
                        <a:pt x="332515" y="508717"/>
                      </a:moveTo>
                      <a:cubicBezTo>
                        <a:pt x="472418" y="406810"/>
                        <a:pt x="580552" y="235024"/>
                        <a:pt x="892157" y="293915"/>
                      </a:cubicBezTo>
                      <a:cubicBezTo>
                        <a:pt x="1068771" y="259916"/>
                        <a:pt x="1134876" y="373057"/>
                        <a:pt x="1346503" y="427236"/>
                      </a:cubicBezTo>
                      <a:cubicBezTo>
                        <a:pt x="1414467" y="536860"/>
                        <a:pt x="1575886" y="1105134"/>
                        <a:pt x="1633043" y="1306067"/>
                      </a:cubicBezTo>
                      <a:cubicBezTo>
                        <a:pt x="1788437" y="1341708"/>
                        <a:pt x="1684192" y="1189244"/>
                        <a:pt x="1700624" y="1247054"/>
                      </a:cubicBezTo>
                      <a:cubicBezTo>
                        <a:pt x="1706416" y="1154892"/>
                        <a:pt x="1610449" y="966338"/>
                        <a:pt x="1616241" y="874176"/>
                      </a:cubicBezTo>
                      <a:cubicBezTo>
                        <a:pt x="1631409" y="809568"/>
                        <a:pt x="1552414" y="661950"/>
                        <a:pt x="1536626" y="590198"/>
                      </a:cubicBezTo>
                      <a:lnTo>
                        <a:pt x="1600000" y="590198"/>
                      </a:lnTo>
                      <a:cubicBezTo>
                        <a:pt x="1579583" y="542094"/>
                        <a:pt x="1580596" y="489226"/>
                        <a:pt x="1560179" y="441122"/>
                      </a:cubicBezTo>
                      <a:cubicBezTo>
                        <a:pt x="1541365" y="393135"/>
                        <a:pt x="1481243" y="408385"/>
                        <a:pt x="1455285" y="367542"/>
                      </a:cubicBezTo>
                      <a:lnTo>
                        <a:pt x="1514157" y="354367"/>
                      </a:lnTo>
                      <a:cubicBezTo>
                        <a:pt x="1464222" y="286788"/>
                        <a:pt x="1406057" y="200765"/>
                        <a:pt x="1320403" y="171286"/>
                      </a:cubicBezTo>
                      <a:cubicBezTo>
                        <a:pt x="1241044" y="129768"/>
                        <a:pt x="1222866" y="72335"/>
                        <a:pt x="1129220" y="83204"/>
                      </a:cubicBezTo>
                      <a:cubicBezTo>
                        <a:pt x="1147327" y="59061"/>
                        <a:pt x="1210249" y="71650"/>
                        <a:pt x="1174533" y="59724"/>
                      </a:cubicBezTo>
                      <a:cubicBezTo>
                        <a:pt x="1138817" y="47798"/>
                        <a:pt x="1009247" y="-832"/>
                        <a:pt x="914925" y="11648"/>
                      </a:cubicBezTo>
                      <a:cubicBezTo>
                        <a:pt x="821671" y="13620"/>
                        <a:pt x="730734" y="28349"/>
                        <a:pt x="649386" y="46990"/>
                      </a:cubicBezTo>
                      <a:lnTo>
                        <a:pt x="714317" y="0"/>
                      </a:lnTo>
                      <a:cubicBezTo>
                        <a:pt x="634683" y="24551"/>
                        <a:pt x="563276" y="60708"/>
                        <a:pt x="487061" y="83331"/>
                      </a:cubicBezTo>
                      <a:cubicBezTo>
                        <a:pt x="453723" y="115874"/>
                        <a:pt x="408998" y="143353"/>
                        <a:pt x="382804" y="178278"/>
                      </a:cubicBezTo>
                      <a:cubicBezTo>
                        <a:pt x="347754" y="212355"/>
                        <a:pt x="306595" y="204474"/>
                        <a:pt x="295358" y="252838"/>
                      </a:cubicBezTo>
                      <a:lnTo>
                        <a:pt x="260182" y="220934"/>
                      </a:lnTo>
                      <a:cubicBezTo>
                        <a:pt x="246822" y="283067"/>
                        <a:pt x="190033" y="321839"/>
                        <a:pt x="186198" y="383972"/>
                      </a:cubicBezTo>
                      <a:cubicBezTo>
                        <a:pt x="168909" y="446207"/>
                        <a:pt x="165906" y="484931"/>
                        <a:pt x="177191" y="556691"/>
                      </a:cubicBezTo>
                      <a:lnTo>
                        <a:pt x="130438" y="587205"/>
                      </a:lnTo>
                      <a:cubicBezTo>
                        <a:pt x="134564" y="675476"/>
                        <a:pt x="74618" y="821475"/>
                        <a:pt x="35268" y="956615"/>
                      </a:cubicBezTo>
                      <a:cubicBezTo>
                        <a:pt x="61329" y="1053075"/>
                        <a:pt x="-46165" y="1370814"/>
                        <a:pt x="24434" y="1467274"/>
                      </a:cubicBezTo>
                      <a:cubicBezTo>
                        <a:pt x="60955" y="1434707"/>
                        <a:pt x="122771" y="1134140"/>
                        <a:pt x="109285" y="1080142"/>
                      </a:cubicBezTo>
                      <a:cubicBezTo>
                        <a:pt x="101034" y="964169"/>
                        <a:pt x="214560" y="638978"/>
                        <a:pt x="332515" y="508717"/>
                      </a:cubicBezTo>
                      <a:close/>
                    </a:path>
                  </a:pathLst>
                </a:custGeom>
                <a:solidFill>
                  <a:sysClr val="windowText" lastClr="000000"/>
                </a:solidFill>
                <a:ln w="12700" cap="flat" cmpd="sng" algn="ctr">
                  <a:noFill/>
                  <a:prstDash val="solid"/>
                  <a:miter lim="800000"/>
                </a:ln>
                <a:effectLst/>
              </p:spPr>
              <p:txBody>
                <a:bodyPr rtlCol="0" anchor="ctr"/>
                <a:lstStyle/>
                <a:p>
                  <a:pPr algn="ctr" defTabSz="457200">
                    <a:defRPr/>
                  </a:pPr>
                  <a:endParaRPr lang="en-US" sz="1530" kern="0" dirty="0">
                    <a:solidFill>
                      <a:prstClr val="white"/>
                    </a:solidFill>
                    <a:latin typeface="Calibri" panose="020F0502020204030204"/>
                  </a:endParaRPr>
                </a:p>
              </p:txBody>
            </p:sp>
            <p:sp>
              <p:nvSpPr>
                <p:cNvPr id="998" name="Freeform: Shape 103">
                  <a:extLst>
                    <a:ext uri="{FF2B5EF4-FFF2-40B4-BE49-F238E27FC236}">
                      <a16:creationId xmlns:a16="http://schemas.microsoft.com/office/drawing/2014/main" id="{1BC7963E-450F-D879-EFCA-11EA53C31BCE}"/>
                    </a:ext>
                  </a:extLst>
                </p:cNvPr>
                <p:cNvSpPr/>
                <p:nvPr/>
              </p:nvSpPr>
              <p:spPr>
                <a:xfrm>
                  <a:off x="8355867" y="3911688"/>
                  <a:ext cx="765036" cy="660510"/>
                </a:xfrm>
                <a:custGeom>
                  <a:avLst/>
                  <a:gdLst>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03288 w 1466662"/>
                    <a:gd name="connsiteY5" fmla="*/ 615636 h 1167897"/>
                    <a:gd name="connsiteX6" fmla="*/ 1466662 w 1466662"/>
                    <a:gd name="connsiteY6" fmla="*/ 615636 h 1167897"/>
                    <a:gd name="connsiteX7" fmla="*/ 1348967 w 1466662"/>
                    <a:gd name="connsiteY7" fmla="*/ 344032 h 1167897"/>
                    <a:gd name="connsiteX8" fmla="*/ 1412341 w 1466662"/>
                    <a:gd name="connsiteY8" fmla="*/ 316872 h 1167897"/>
                    <a:gd name="connsiteX9" fmla="*/ 995882 w 1466662"/>
                    <a:gd name="connsiteY9" fmla="*/ 108642 h 1167897"/>
                    <a:gd name="connsiteX10" fmla="*/ 1050202 w 1466662"/>
                    <a:gd name="connsiteY10" fmla="*/ 36214 h 1167897"/>
                    <a:gd name="connsiteX11" fmla="*/ 516048 w 1466662"/>
                    <a:gd name="connsiteY11" fmla="*/ 72428 h 1167897"/>
                    <a:gd name="connsiteX12" fmla="*/ 570369 w 1466662"/>
                    <a:gd name="connsiteY12" fmla="*/ 0 h 1167897"/>
                    <a:gd name="connsiteX13" fmla="*/ 181070 w 1466662"/>
                    <a:gd name="connsiteY13" fmla="*/ 280658 h 1167897"/>
                    <a:gd name="connsiteX14" fmla="*/ 135802 w 1466662"/>
                    <a:gd name="connsiteY14" fmla="*/ 244444 h 1167897"/>
                    <a:gd name="connsiteX15" fmla="*/ 72428 w 1466662"/>
                    <a:gd name="connsiteY15" fmla="*/ 624689 h 1167897"/>
                    <a:gd name="connsiteX16" fmla="*/ 0 w 1466662"/>
                    <a:gd name="connsiteY16" fmla="*/ 561315 h 1167897"/>
                    <a:gd name="connsiteX17" fmla="*/ 135802 w 1466662"/>
                    <a:gd name="connsiteY17" fmla="*/ 1167897 h 1167897"/>
                    <a:gd name="connsiteX18" fmla="*/ 181070 w 1466662"/>
                    <a:gd name="connsiteY18" fmla="*/ 1032095 h 1167897"/>
                    <a:gd name="connsiteX19" fmla="*/ 199177 w 1466662"/>
                    <a:gd name="connsiteY19"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03288 w 1466662"/>
                    <a:gd name="connsiteY5" fmla="*/ 615636 h 1167897"/>
                    <a:gd name="connsiteX6" fmla="*/ 1466662 w 1466662"/>
                    <a:gd name="connsiteY6" fmla="*/ 615636 h 1167897"/>
                    <a:gd name="connsiteX7" fmla="*/ 1348967 w 1466662"/>
                    <a:gd name="connsiteY7" fmla="*/ 344032 h 1167897"/>
                    <a:gd name="connsiteX8" fmla="*/ 1412341 w 1466662"/>
                    <a:gd name="connsiteY8" fmla="*/ 316872 h 1167897"/>
                    <a:gd name="connsiteX9" fmla="*/ 995882 w 1466662"/>
                    <a:gd name="connsiteY9" fmla="*/ 108642 h 1167897"/>
                    <a:gd name="connsiteX10" fmla="*/ 1050202 w 1466662"/>
                    <a:gd name="connsiteY10" fmla="*/ 36214 h 1167897"/>
                    <a:gd name="connsiteX11" fmla="*/ 516048 w 1466662"/>
                    <a:gd name="connsiteY11" fmla="*/ 72428 h 1167897"/>
                    <a:gd name="connsiteX12" fmla="*/ 570369 w 1466662"/>
                    <a:gd name="connsiteY12" fmla="*/ 0 h 1167897"/>
                    <a:gd name="connsiteX13" fmla="*/ 336228 w 1466662"/>
                    <a:gd name="connsiteY13" fmla="*/ 80798 h 1167897"/>
                    <a:gd name="connsiteX14" fmla="*/ 181070 w 1466662"/>
                    <a:gd name="connsiteY14" fmla="*/ 280658 h 1167897"/>
                    <a:gd name="connsiteX15" fmla="*/ 135802 w 1466662"/>
                    <a:gd name="connsiteY15" fmla="*/ 244444 h 1167897"/>
                    <a:gd name="connsiteX16" fmla="*/ 72428 w 1466662"/>
                    <a:gd name="connsiteY16" fmla="*/ 624689 h 1167897"/>
                    <a:gd name="connsiteX17" fmla="*/ 0 w 1466662"/>
                    <a:gd name="connsiteY17" fmla="*/ 561315 h 1167897"/>
                    <a:gd name="connsiteX18" fmla="*/ 135802 w 1466662"/>
                    <a:gd name="connsiteY18" fmla="*/ 1167897 h 1167897"/>
                    <a:gd name="connsiteX19" fmla="*/ 181070 w 1466662"/>
                    <a:gd name="connsiteY19" fmla="*/ 1032095 h 1167897"/>
                    <a:gd name="connsiteX20" fmla="*/ 199177 w 1466662"/>
                    <a:gd name="connsiteY20"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03288 w 1466662"/>
                    <a:gd name="connsiteY5" fmla="*/ 615636 h 1167897"/>
                    <a:gd name="connsiteX6" fmla="*/ 1466662 w 1466662"/>
                    <a:gd name="connsiteY6" fmla="*/ 615636 h 1167897"/>
                    <a:gd name="connsiteX7" fmla="*/ 1348967 w 1466662"/>
                    <a:gd name="connsiteY7" fmla="*/ 344032 h 1167897"/>
                    <a:gd name="connsiteX8" fmla="*/ 1412341 w 1466662"/>
                    <a:gd name="connsiteY8" fmla="*/ 316872 h 1167897"/>
                    <a:gd name="connsiteX9" fmla="*/ 995882 w 1466662"/>
                    <a:gd name="connsiteY9" fmla="*/ 108642 h 1167897"/>
                    <a:gd name="connsiteX10" fmla="*/ 1050202 w 1466662"/>
                    <a:gd name="connsiteY10" fmla="*/ 36214 h 1167897"/>
                    <a:gd name="connsiteX11" fmla="*/ 760091 w 1466662"/>
                    <a:gd name="connsiteY11" fmla="*/ 16504 h 1167897"/>
                    <a:gd name="connsiteX12" fmla="*/ 516048 w 1466662"/>
                    <a:gd name="connsiteY12" fmla="*/ 72428 h 1167897"/>
                    <a:gd name="connsiteX13" fmla="*/ 570369 w 1466662"/>
                    <a:gd name="connsiteY13" fmla="*/ 0 h 1167897"/>
                    <a:gd name="connsiteX14" fmla="*/ 336228 w 1466662"/>
                    <a:gd name="connsiteY14" fmla="*/ 80798 h 1167897"/>
                    <a:gd name="connsiteX15" fmla="*/ 181070 w 1466662"/>
                    <a:gd name="connsiteY15" fmla="*/ 280658 h 1167897"/>
                    <a:gd name="connsiteX16" fmla="*/ 135802 w 1466662"/>
                    <a:gd name="connsiteY16" fmla="*/ 244444 h 1167897"/>
                    <a:gd name="connsiteX17" fmla="*/ 72428 w 1466662"/>
                    <a:gd name="connsiteY17" fmla="*/ 624689 h 1167897"/>
                    <a:gd name="connsiteX18" fmla="*/ 0 w 1466662"/>
                    <a:gd name="connsiteY18" fmla="*/ 561315 h 1167897"/>
                    <a:gd name="connsiteX19" fmla="*/ 135802 w 1466662"/>
                    <a:gd name="connsiteY19" fmla="*/ 1167897 h 1167897"/>
                    <a:gd name="connsiteX20" fmla="*/ 181070 w 1466662"/>
                    <a:gd name="connsiteY20" fmla="*/ 1032095 h 1167897"/>
                    <a:gd name="connsiteX21" fmla="*/ 199177 w 1466662"/>
                    <a:gd name="connsiteY21"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03288 w 1466662"/>
                    <a:gd name="connsiteY5" fmla="*/ 615636 h 1167897"/>
                    <a:gd name="connsiteX6" fmla="*/ 1466662 w 1466662"/>
                    <a:gd name="connsiteY6" fmla="*/ 615636 h 1167897"/>
                    <a:gd name="connsiteX7" fmla="*/ 1348967 w 1466662"/>
                    <a:gd name="connsiteY7" fmla="*/ 344032 h 1167897"/>
                    <a:gd name="connsiteX8" fmla="*/ 1412341 w 1466662"/>
                    <a:gd name="connsiteY8" fmla="*/ 316872 h 1167897"/>
                    <a:gd name="connsiteX9" fmla="*/ 1241103 w 1466662"/>
                    <a:gd name="connsiteY9" fmla="*/ 161760 h 1167897"/>
                    <a:gd name="connsiteX10" fmla="*/ 995882 w 1466662"/>
                    <a:gd name="connsiteY10" fmla="*/ 108642 h 1167897"/>
                    <a:gd name="connsiteX11" fmla="*/ 1050202 w 1466662"/>
                    <a:gd name="connsiteY11" fmla="*/ 36214 h 1167897"/>
                    <a:gd name="connsiteX12" fmla="*/ 760091 w 1466662"/>
                    <a:gd name="connsiteY12" fmla="*/ 16504 h 1167897"/>
                    <a:gd name="connsiteX13" fmla="*/ 516048 w 1466662"/>
                    <a:gd name="connsiteY13" fmla="*/ 72428 h 1167897"/>
                    <a:gd name="connsiteX14" fmla="*/ 570369 w 1466662"/>
                    <a:gd name="connsiteY14" fmla="*/ 0 h 1167897"/>
                    <a:gd name="connsiteX15" fmla="*/ 336228 w 1466662"/>
                    <a:gd name="connsiteY15" fmla="*/ 80798 h 1167897"/>
                    <a:gd name="connsiteX16" fmla="*/ 181070 w 1466662"/>
                    <a:gd name="connsiteY16" fmla="*/ 280658 h 1167897"/>
                    <a:gd name="connsiteX17" fmla="*/ 135802 w 1466662"/>
                    <a:gd name="connsiteY17" fmla="*/ 244444 h 1167897"/>
                    <a:gd name="connsiteX18" fmla="*/ 72428 w 1466662"/>
                    <a:gd name="connsiteY18" fmla="*/ 624689 h 1167897"/>
                    <a:gd name="connsiteX19" fmla="*/ 0 w 1466662"/>
                    <a:gd name="connsiteY19" fmla="*/ 561315 h 1167897"/>
                    <a:gd name="connsiteX20" fmla="*/ 135802 w 1466662"/>
                    <a:gd name="connsiteY20" fmla="*/ 1167897 h 1167897"/>
                    <a:gd name="connsiteX21" fmla="*/ 181070 w 1466662"/>
                    <a:gd name="connsiteY21" fmla="*/ 1032095 h 1167897"/>
                    <a:gd name="connsiteX22" fmla="*/ 199177 w 1466662"/>
                    <a:gd name="connsiteY22"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03288 w 1466662"/>
                    <a:gd name="connsiteY5" fmla="*/ 615636 h 1167897"/>
                    <a:gd name="connsiteX6" fmla="*/ 1466662 w 1466662"/>
                    <a:gd name="connsiteY6" fmla="*/ 615636 h 1167897"/>
                    <a:gd name="connsiteX7" fmla="*/ 1426841 w 1466662"/>
                    <a:gd name="connsiteY7" fmla="*/ 466560 h 1167897"/>
                    <a:gd name="connsiteX8" fmla="*/ 1348967 w 1466662"/>
                    <a:gd name="connsiteY8" fmla="*/ 344032 h 1167897"/>
                    <a:gd name="connsiteX9" fmla="*/ 1412341 w 1466662"/>
                    <a:gd name="connsiteY9" fmla="*/ 316872 h 1167897"/>
                    <a:gd name="connsiteX10" fmla="*/ 1241103 w 1466662"/>
                    <a:gd name="connsiteY10" fmla="*/ 161760 h 1167897"/>
                    <a:gd name="connsiteX11" fmla="*/ 995882 w 1466662"/>
                    <a:gd name="connsiteY11" fmla="*/ 108642 h 1167897"/>
                    <a:gd name="connsiteX12" fmla="*/ 1050202 w 1466662"/>
                    <a:gd name="connsiteY12" fmla="*/ 36214 h 1167897"/>
                    <a:gd name="connsiteX13" fmla="*/ 760091 w 1466662"/>
                    <a:gd name="connsiteY13" fmla="*/ 16504 h 1167897"/>
                    <a:gd name="connsiteX14" fmla="*/ 516048 w 1466662"/>
                    <a:gd name="connsiteY14" fmla="*/ 72428 h 1167897"/>
                    <a:gd name="connsiteX15" fmla="*/ 570369 w 1466662"/>
                    <a:gd name="connsiteY15" fmla="*/ 0 h 1167897"/>
                    <a:gd name="connsiteX16" fmla="*/ 336228 w 1466662"/>
                    <a:gd name="connsiteY16" fmla="*/ 80798 h 1167897"/>
                    <a:gd name="connsiteX17" fmla="*/ 181070 w 1466662"/>
                    <a:gd name="connsiteY17" fmla="*/ 280658 h 1167897"/>
                    <a:gd name="connsiteX18" fmla="*/ 135802 w 1466662"/>
                    <a:gd name="connsiteY18" fmla="*/ 244444 h 1167897"/>
                    <a:gd name="connsiteX19" fmla="*/ 72428 w 1466662"/>
                    <a:gd name="connsiteY19" fmla="*/ 624689 h 1167897"/>
                    <a:gd name="connsiteX20" fmla="*/ 0 w 1466662"/>
                    <a:gd name="connsiteY20" fmla="*/ 561315 h 1167897"/>
                    <a:gd name="connsiteX21" fmla="*/ 135802 w 1466662"/>
                    <a:gd name="connsiteY21" fmla="*/ 1167897 h 1167897"/>
                    <a:gd name="connsiteX22" fmla="*/ 181070 w 1466662"/>
                    <a:gd name="connsiteY22" fmla="*/ 1032095 h 1167897"/>
                    <a:gd name="connsiteX23" fmla="*/ 199177 w 1466662"/>
                    <a:gd name="connsiteY23"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14935 w 1466662"/>
                    <a:gd name="connsiteY5" fmla="*/ 823748 h 1167897"/>
                    <a:gd name="connsiteX6" fmla="*/ 1403288 w 1466662"/>
                    <a:gd name="connsiteY6" fmla="*/ 615636 h 1167897"/>
                    <a:gd name="connsiteX7" fmla="*/ 1466662 w 1466662"/>
                    <a:gd name="connsiteY7" fmla="*/ 615636 h 1167897"/>
                    <a:gd name="connsiteX8" fmla="*/ 1426841 w 1466662"/>
                    <a:gd name="connsiteY8" fmla="*/ 466560 h 1167897"/>
                    <a:gd name="connsiteX9" fmla="*/ 1348967 w 1466662"/>
                    <a:gd name="connsiteY9" fmla="*/ 344032 h 1167897"/>
                    <a:gd name="connsiteX10" fmla="*/ 1412341 w 1466662"/>
                    <a:gd name="connsiteY10" fmla="*/ 316872 h 1167897"/>
                    <a:gd name="connsiteX11" fmla="*/ 1241103 w 1466662"/>
                    <a:gd name="connsiteY11" fmla="*/ 161760 h 1167897"/>
                    <a:gd name="connsiteX12" fmla="*/ 995882 w 1466662"/>
                    <a:gd name="connsiteY12" fmla="*/ 108642 h 1167897"/>
                    <a:gd name="connsiteX13" fmla="*/ 1050202 w 1466662"/>
                    <a:gd name="connsiteY13" fmla="*/ 36214 h 1167897"/>
                    <a:gd name="connsiteX14" fmla="*/ 760091 w 1466662"/>
                    <a:gd name="connsiteY14" fmla="*/ 16504 h 1167897"/>
                    <a:gd name="connsiteX15" fmla="*/ 516048 w 1466662"/>
                    <a:gd name="connsiteY15" fmla="*/ 72428 h 1167897"/>
                    <a:gd name="connsiteX16" fmla="*/ 570369 w 1466662"/>
                    <a:gd name="connsiteY16" fmla="*/ 0 h 1167897"/>
                    <a:gd name="connsiteX17" fmla="*/ 336228 w 1466662"/>
                    <a:gd name="connsiteY17" fmla="*/ 80798 h 1167897"/>
                    <a:gd name="connsiteX18" fmla="*/ 181070 w 1466662"/>
                    <a:gd name="connsiteY18" fmla="*/ 280658 h 1167897"/>
                    <a:gd name="connsiteX19" fmla="*/ 135802 w 1466662"/>
                    <a:gd name="connsiteY19" fmla="*/ 244444 h 1167897"/>
                    <a:gd name="connsiteX20" fmla="*/ 72428 w 1466662"/>
                    <a:gd name="connsiteY20" fmla="*/ 624689 h 1167897"/>
                    <a:gd name="connsiteX21" fmla="*/ 0 w 1466662"/>
                    <a:gd name="connsiteY21" fmla="*/ 561315 h 1167897"/>
                    <a:gd name="connsiteX22" fmla="*/ 135802 w 1466662"/>
                    <a:gd name="connsiteY22" fmla="*/ 1167897 h 1167897"/>
                    <a:gd name="connsiteX23" fmla="*/ 181070 w 1466662"/>
                    <a:gd name="connsiteY23" fmla="*/ 1032095 h 1167897"/>
                    <a:gd name="connsiteX24" fmla="*/ 199177 w 1466662"/>
                    <a:gd name="connsiteY24"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14935 w 1466662"/>
                    <a:gd name="connsiteY5" fmla="*/ 823748 h 1167897"/>
                    <a:gd name="connsiteX6" fmla="*/ 1403288 w 1466662"/>
                    <a:gd name="connsiteY6" fmla="*/ 615636 h 1167897"/>
                    <a:gd name="connsiteX7" fmla="*/ 1466662 w 1466662"/>
                    <a:gd name="connsiteY7" fmla="*/ 615636 h 1167897"/>
                    <a:gd name="connsiteX8" fmla="*/ 1426841 w 1466662"/>
                    <a:gd name="connsiteY8" fmla="*/ 466560 h 1167897"/>
                    <a:gd name="connsiteX9" fmla="*/ 1348967 w 1466662"/>
                    <a:gd name="connsiteY9" fmla="*/ 344032 h 1167897"/>
                    <a:gd name="connsiteX10" fmla="*/ 1412341 w 1466662"/>
                    <a:gd name="connsiteY10" fmla="*/ 316872 h 1167897"/>
                    <a:gd name="connsiteX11" fmla="*/ 1241103 w 1466662"/>
                    <a:gd name="connsiteY11" fmla="*/ 161760 h 1167897"/>
                    <a:gd name="connsiteX12" fmla="*/ 995882 w 1466662"/>
                    <a:gd name="connsiteY12" fmla="*/ 108642 h 1167897"/>
                    <a:gd name="connsiteX13" fmla="*/ 1050202 w 1466662"/>
                    <a:gd name="connsiteY13" fmla="*/ 36214 h 1167897"/>
                    <a:gd name="connsiteX14" fmla="*/ 760091 w 1466662"/>
                    <a:gd name="connsiteY14" fmla="*/ 16504 h 1167897"/>
                    <a:gd name="connsiteX15" fmla="*/ 516048 w 1466662"/>
                    <a:gd name="connsiteY15" fmla="*/ 72428 h 1167897"/>
                    <a:gd name="connsiteX16" fmla="*/ 570369 w 1466662"/>
                    <a:gd name="connsiteY16" fmla="*/ 0 h 1167897"/>
                    <a:gd name="connsiteX17" fmla="*/ 336228 w 1466662"/>
                    <a:gd name="connsiteY17" fmla="*/ 80798 h 1167897"/>
                    <a:gd name="connsiteX18" fmla="*/ 231453 w 1466662"/>
                    <a:gd name="connsiteY18" fmla="*/ 161760 h 1167897"/>
                    <a:gd name="connsiteX19" fmla="*/ 181070 w 1466662"/>
                    <a:gd name="connsiteY19" fmla="*/ 280658 h 1167897"/>
                    <a:gd name="connsiteX20" fmla="*/ 135802 w 1466662"/>
                    <a:gd name="connsiteY20" fmla="*/ 244444 h 1167897"/>
                    <a:gd name="connsiteX21" fmla="*/ 72428 w 1466662"/>
                    <a:gd name="connsiteY21" fmla="*/ 624689 h 1167897"/>
                    <a:gd name="connsiteX22" fmla="*/ 0 w 1466662"/>
                    <a:gd name="connsiteY22" fmla="*/ 561315 h 1167897"/>
                    <a:gd name="connsiteX23" fmla="*/ 135802 w 1466662"/>
                    <a:gd name="connsiteY23" fmla="*/ 1167897 h 1167897"/>
                    <a:gd name="connsiteX24" fmla="*/ 181070 w 1466662"/>
                    <a:gd name="connsiteY24" fmla="*/ 1032095 h 1167897"/>
                    <a:gd name="connsiteX25" fmla="*/ 199177 w 1466662"/>
                    <a:gd name="connsiteY25"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14935 w 1466662"/>
                    <a:gd name="connsiteY5" fmla="*/ 823748 h 1167897"/>
                    <a:gd name="connsiteX6" fmla="*/ 1403288 w 1466662"/>
                    <a:gd name="connsiteY6" fmla="*/ 615636 h 1167897"/>
                    <a:gd name="connsiteX7" fmla="*/ 1466662 w 1466662"/>
                    <a:gd name="connsiteY7" fmla="*/ 615636 h 1167897"/>
                    <a:gd name="connsiteX8" fmla="*/ 1426841 w 1466662"/>
                    <a:gd name="connsiteY8" fmla="*/ 466560 h 1167897"/>
                    <a:gd name="connsiteX9" fmla="*/ 1348967 w 1466662"/>
                    <a:gd name="connsiteY9" fmla="*/ 344032 h 1167897"/>
                    <a:gd name="connsiteX10" fmla="*/ 1412341 w 1466662"/>
                    <a:gd name="connsiteY10" fmla="*/ 316872 h 1167897"/>
                    <a:gd name="connsiteX11" fmla="*/ 1241103 w 1466662"/>
                    <a:gd name="connsiteY11" fmla="*/ 161760 h 1167897"/>
                    <a:gd name="connsiteX12" fmla="*/ 995882 w 1466662"/>
                    <a:gd name="connsiteY12" fmla="*/ 108642 h 1167897"/>
                    <a:gd name="connsiteX13" fmla="*/ 1050202 w 1466662"/>
                    <a:gd name="connsiteY13" fmla="*/ 36214 h 1167897"/>
                    <a:gd name="connsiteX14" fmla="*/ 760091 w 1466662"/>
                    <a:gd name="connsiteY14" fmla="*/ 16504 h 1167897"/>
                    <a:gd name="connsiteX15" fmla="*/ 516048 w 1466662"/>
                    <a:gd name="connsiteY15" fmla="*/ 72428 h 1167897"/>
                    <a:gd name="connsiteX16" fmla="*/ 570369 w 1466662"/>
                    <a:gd name="connsiteY16" fmla="*/ 0 h 1167897"/>
                    <a:gd name="connsiteX17" fmla="*/ 336228 w 1466662"/>
                    <a:gd name="connsiteY17" fmla="*/ 80798 h 1167897"/>
                    <a:gd name="connsiteX18" fmla="*/ 231453 w 1466662"/>
                    <a:gd name="connsiteY18" fmla="*/ 161760 h 1167897"/>
                    <a:gd name="connsiteX19" fmla="*/ 181070 w 1466662"/>
                    <a:gd name="connsiteY19" fmla="*/ 280658 h 1167897"/>
                    <a:gd name="connsiteX20" fmla="*/ 95321 w 1466662"/>
                    <a:gd name="connsiteY20" fmla="*/ 225394 h 1167897"/>
                    <a:gd name="connsiteX21" fmla="*/ 72428 w 1466662"/>
                    <a:gd name="connsiteY21" fmla="*/ 624689 h 1167897"/>
                    <a:gd name="connsiteX22" fmla="*/ 0 w 1466662"/>
                    <a:gd name="connsiteY22" fmla="*/ 561315 h 1167897"/>
                    <a:gd name="connsiteX23" fmla="*/ 135802 w 1466662"/>
                    <a:gd name="connsiteY23" fmla="*/ 1167897 h 1167897"/>
                    <a:gd name="connsiteX24" fmla="*/ 181070 w 1466662"/>
                    <a:gd name="connsiteY24" fmla="*/ 1032095 h 1167897"/>
                    <a:gd name="connsiteX25" fmla="*/ 199177 w 1466662"/>
                    <a:gd name="connsiteY25"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14935 w 1466662"/>
                    <a:gd name="connsiteY5" fmla="*/ 823748 h 1167897"/>
                    <a:gd name="connsiteX6" fmla="*/ 1403288 w 1466662"/>
                    <a:gd name="connsiteY6" fmla="*/ 615636 h 1167897"/>
                    <a:gd name="connsiteX7" fmla="*/ 1466662 w 1466662"/>
                    <a:gd name="connsiteY7" fmla="*/ 615636 h 1167897"/>
                    <a:gd name="connsiteX8" fmla="*/ 1426841 w 1466662"/>
                    <a:gd name="connsiteY8" fmla="*/ 466560 h 1167897"/>
                    <a:gd name="connsiteX9" fmla="*/ 1348967 w 1466662"/>
                    <a:gd name="connsiteY9" fmla="*/ 344032 h 1167897"/>
                    <a:gd name="connsiteX10" fmla="*/ 1412341 w 1466662"/>
                    <a:gd name="connsiteY10" fmla="*/ 316872 h 1167897"/>
                    <a:gd name="connsiteX11" fmla="*/ 1241103 w 1466662"/>
                    <a:gd name="connsiteY11" fmla="*/ 161760 h 1167897"/>
                    <a:gd name="connsiteX12" fmla="*/ 995882 w 1466662"/>
                    <a:gd name="connsiteY12" fmla="*/ 108642 h 1167897"/>
                    <a:gd name="connsiteX13" fmla="*/ 1050202 w 1466662"/>
                    <a:gd name="connsiteY13" fmla="*/ 36214 h 1167897"/>
                    <a:gd name="connsiteX14" fmla="*/ 760091 w 1466662"/>
                    <a:gd name="connsiteY14" fmla="*/ 16504 h 1167897"/>
                    <a:gd name="connsiteX15" fmla="*/ 516048 w 1466662"/>
                    <a:gd name="connsiteY15" fmla="*/ 72428 h 1167897"/>
                    <a:gd name="connsiteX16" fmla="*/ 570369 w 1466662"/>
                    <a:gd name="connsiteY16" fmla="*/ 0 h 1167897"/>
                    <a:gd name="connsiteX17" fmla="*/ 336228 w 1466662"/>
                    <a:gd name="connsiteY17" fmla="*/ 80798 h 1167897"/>
                    <a:gd name="connsiteX18" fmla="*/ 231453 w 1466662"/>
                    <a:gd name="connsiteY18" fmla="*/ 161760 h 1167897"/>
                    <a:gd name="connsiteX19" fmla="*/ 181070 w 1466662"/>
                    <a:gd name="connsiteY19" fmla="*/ 280658 h 1167897"/>
                    <a:gd name="connsiteX20" fmla="*/ 95321 w 1466662"/>
                    <a:gd name="connsiteY20" fmla="*/ 225394 h 1167897"/>
                    <a:gd name="connsiteX21" fmla="*/ 52860 w 1466662"/>
                    <a:gd name="connsiteY21" fmla="*/ 409410 h 1167897"/>
                    <a:gd name="connsiteX22" fmla="*/ 72428 w 1466662"/>
                    <a:gd name="connsiteY22" fmla="*/ 624689 h 1167897"/>
                    <a:gd name="connsiteX23" fmla="*/ 0 w 1466662"/>
                    <a:gd name="connsiteY23" fmla="*/ 561315 h 1167897"/>
                    <a:gd name="connsiteX24" fmla="*/ 135802 w 1466662"/>
                    <a:gd name="connsiteY24" fmla="*/ 1167897 h 1167897"/>
                    <a:gd name="connsiteX25" fmla="*/ 181070 w 1466662"/>
                    <a:gd name="connsiteY25" fmla="*/ 1032095 h 1167897"/>
                    <a:gd name="connsiteX26" fmla="*/ 199177 w 1466662"/>
                    <a:gd name="connsiteY26" fmla="*/ 534155 h 1167897"/>
                    <a:gd name="connsiteX0" fmla="*/ 211083 w 1478568"/>
                    <a:gd name="connsiteY0" fmla="*/ 534155 h 1167897"/>
                    <a:gd name="connsiteX1" fmla="*/ 745237 w 1478568"/>
                    <a:gd name="connsiteY1" fmla="*/ 597529 h 1167897"/>
                    <a:gd name="connsiteX2" fmla="*/ 1225071 w 1478568"/>
                    <a:gd name="connsiteY2" fmla="*/ 452674 h 1167897"/>
                    <a:gd name="connsiteX3" fmla="*/ 1333712 w 1478568"/>
                    <a:gd name="connsiteY3" fmla="*/ 950614 h 1167897"/>
                    <a:gd name="connsiteX4" fmla="*/ 1388033 w 1478568"/>
                    <a:gd name="connsiteY4" fmla="*/ 1095470 h 1167897"/>
                    <a:gd name="connsiteX5" fmla="*/ 1426841 w 1478568"/>
                    <a:gd name="connsiteY5" fmla="*/ 823748 h 1167897"/>
                    <a:gd name="connsiteX6" fmla="*/ 1415194 w 1478568"/>
                    <a:gd name="connsiteY6" fmla="*/ 615636 h 1167897"/>
                    <a:gd name="connsiteX7" fmla="*/ 1478568 w 1478568"/>
                    <a:gd name="connsiteY7" fmla="*/ 615636 h 1167897"/>
                    <a:gd name="connsiteX8" fmla="*/ 1438747 w 1478568"/>
                    <a:gd name="connsiteY8" fmla="*/ 466560 h 1167897"/>
                    <a:gd name="connsiteX9" fmla="*/ 1360873 w 1478568"/>
                    <a:gd name="connsiteY9" fmla="*/ 344032 h 1167897"/>
                    <a:gd name="connsiteX10" fmla="*/ 1424247 w 1478568"/>
                    <a:gd name="connsiteY10" fmla="*/ 316872 h 1167897"/>
                    <a:gd name="connsiteX11" fmla="*/ 1253009 w 1478568"/>
                    <a:gd name="connsiteY11" fmla="*/ 161760 h 1167897"/>
                    <a:gd name="connsiteX12" fmla="*/ 1007788 w 1478568"/>
                    <a:gd name="connsiteY12" fmla="*/ 108642 h 1167897"/>
                    <a:gd name="connsiteX13" fmla="*/ 1062108 w 1478568"/>
                    <a:gd name="connsiteY13" fmla="*/ 36214 h 1167897"/>
                    <a:gd name="connsiteX14" fmla="*/ 771997 w 1478568"/>
                    <a:gd name="connsiteY14" fmla="*/ 16504 h 1167897"/>
                    <a:gd name="connsiteX15" fmla="*/ 527954 w 1478568"/>
                    <a:gd name="connsiteY15" fmla="*/ 72428 h 1167897"/>
                    <a:gd name="connsiteX16" fmla="*/ 582275 w 1478568"/>
                    <a:gd name="connsiteY16" fmla="*/ 0 h 1167897"/>
                    <a:gd name="connsiteX17" fmla="*/ 348134 w 1478568"/>
                    <a:gd name="connsiteY17" fmla="*/ 80798 h 1167897"/>
                    <a:gd name="connsiteX18" fmla="*/ 243359 w 1478568"/>
                    <a:gd name="connsiteY18" fmla="*/ 161760 h 1167897"/>
                    <a:gd name="connsiteX19" fmla="*/ 192976 w 1478568"/>
                    <a:gd name="connsiteY19" fmla="*/ 280658 h 1167897"/>
                    <a:gd name="connsiteX20" fmla="*/ 107227 w 1478568"/>
                    <a:gd name="connsiteY20" fmla="*/ 225394 h 1167897"/>
                    <a:gd name="connsiteX21" fmla="*/ 64766 w 1478568"/>
                    <a:gd name="connsiteY21" fmla="*/ 409410 h 1167897"/>
                    <a:gd name="connsiteX22" fmla="*/ 84334 w 1478568"/>
                    <a:gd name="connsiteY22" fmla="*/ 624689 h 1167897"/>
                    <a:gd name="connsiteX23" fmla="*/ 0 w 1478568"/>
                    <a:gd name="connsiteY23" fmla="*/ 563696 h 1167897"/>
                    <a:gd name="connsiteX24" fmla="*/ 147708 w 1478568"/>
                    <a:gd name="connsiteY24" fmla="*/ 1167897 h 1167897"/>
                    <a:gd name="connsiteX25" fmla="*/ 192976 w 1478568"/>
                    <a:gd name="connsiteY25" fmla="*/ 1032095 h 1167897"/>
                    <a:gd name="connsiteX26" fmla="*/ 211083 w 1478568"/>
                    <a:gd name="connsiteY26" fmla="*/ 534155 h 1167897"/>
                    <a:gd name="connsiteX0" fmla="*/ 211083 w 1478568"/>
                    <a:gd name="connsiteY0" fmla="*/ 534155 h 1167897"/>
                    <a:gd name="connsiteX1" fmla="*/ 745237 w 1478568"/>
                    <a:gd name="connsiteY1" fmla="*/ 597529 h 1167897"/>
                    <a:gd name="connsiteX2" fmla="*/ 1225071 w 1478568"/>
                    <a:gd name="connsiteY2" fmla="*/ 452674 h 1167897"/>
                    <a:gd name="connsiteX3" fmla="*/ 1333712 w 1478568"/>
                    <a:gd name="connsiteY3" fmla="*/ 950614 h 1167897"/>
                    <a:gd name="connsiteX4" fmla="*/ 1388033 w 1478568"/>
                    <a:gd name="connsiteY4" fmla="*/ 1095470 h 1167897"/>
                    <a:gd name="connsiteX5" fmla="*/ 1426841 w 1478568"/>
                    <a:gd name="connsiteY5" fmla="*/ 823748 h 1167897"/>
                    <a:gd name="connsiteX6" fmla="*/ 1415194 w 1478568"/>
                    <a:gd name="connsiteY6" fmla="*/ 615636 h 1167897"/>
                    <a:gd name="connsiteX7" fmla="*/ 1478568 w 1478568"/>
                    <a:gd name="connsiteY7" fmla="*/ 615636 h 1167897"/>
                    <a:gd name="connsiteX8" fmla="*/ 1438747 w 1478568"/>
                    <a:gd name="connsiteY8" fmla="*/ 466560 h 1167897"/>
                    <a:gd name="connsiteX9" fmla="*/ 1360873 w 1478568"/>
                    <a:gd name="connsiteY9" fmla="*/ 344032 h 1167897"/>
                    <a:gd name="connsiteX10" fmla="*/ 1424247 w 1478568"/>
                    <a:gd name="connsiteY10" fmla="*/ 316872 h 1167897"/>
                    <a:gd name="connsiteX11" fmla="*/ 1253009 w 1478568"/>
                    <a:gd name="connsiteY11" fmla="*/ 161760 h 1167897"/>
                    <a:gd name="connsiteX12" fmla="*/ 1007788 w 1478568"/>
                    <a:gd name="connsiteY12" fmla="*/ 108642 h 1167897"/>
                    <a:gd name="connsiteX13" fmla="*/ 1062108 w 1478568"/>
                    <a:gd name="connsiteY13" fmla="*/ 36214 h 1167897"/>
                    <a:gd name="connsiteX14" fmla="*/ 771997 w 1478568"/>
                    <a:gd name="connsiteY14" fmla="*/ 16504 h 1167897"/>
                    <a:gd name="connsiteX15" fmla="*/ 527954 w 1478568"/>
                    <a:gd name="connsiteY15" fmla="*/ 72428 h 1167897"/>
                    <a:gd name="connsiteX16" fmla="*/ 582275 w 1478568"/>
                    <a:gd name="connsiteY16" fmla="*/ 0 h 1167897"/>
                    <a:gd name="connsiteX17" fmla="*/ 348134 w 1478568"/>
                    <a:gd name="connsiteY17" fmla="*/ 80798 h 1167897"/>
                    <a:gd name="connsiteX18" fmla="*/ 243359 w 1478568"/>
                    <a:gd name="connsiteY18" fmla="*/ 161760 h 1167897"/>
                    <a:gd name="connsiteX19" fmla="*/ 192976 w 1478568"/>
                    <a:gd name="connsiteY19" fmla="*/ 280658 h 1167897"/>
                    <a:gd name="connsiteX20" fmla="*/ 107227 w 1478568"/>
                    <a:gd name="connsiteY20" fmla="*/ 225394 h 1167897"/>
                    <a:gd name="connsiteX21" fmla="*/ 64766 w 1478568"/>
                    <a:gd name="connsiteY21" fmla="*/ 409410 h 1167897"/>
                    <a:gd name="connsiteX22" fmla="*/ 55759 w 1478568"/>
                    <a:gd name="connsiteY22" fmla="*/ 596114 h 1167897"/>
                    <a:gd name="connsiteX23" fmla="*/ 0 w 1478568"/>
                    <a:gd name="connsiteY23" fmla="*/ 563696 h 1167897"/>
                    <a:gd name="connsiteX24" fmla="*/ 147708 w 1478568"/>
                    <a:gd name="connsiteY24" fmla="*/ 1167897 h 1167897"/>
                    <a:gd name="connsiteX25" fmla="*/ 192976 w 1478568"/>
                    <a:gd name="connsiteY25" fmla="*/ 1032095 h 1167897"/>
                    <a:gd name="connsiteX26" fmla="*/ 211083 w 1478568"/>
                    <a:gd name="connsiteY26" fmla="*/ 534155 h 1167897"/>
                    <a:gd name="connsiteX0" fmla="*/ 211083 w 1478568"/>
                    <a:gd name="connsiteY0" fmla="*/ 534155 h 1167897"/>
                    <a:gd name="connsiteX1" fmla="*/ 745237 w 1478568"/>
                    <a:gd name="connsiteY1" fmla="*/ 597529 h 1167897"/>
                    <a:gd name="connsiteX2" fmla="*/ 1225071 w 1478568"/>
                    <a:gd name="connsiteY2" fmla="*/ 452674 h 1167897"/>
                    <a:gd name="connsiteX3" fmla="*/ 1333712 w 1478568"/>
                    <a:gd name="connsiteY3" fmla="*/ 950614 h 1167897"/>
                    <a:gd name="connsiteX4" fmla="*/ 1388033 w 1478568"/>
                    <a:gd name="connsiteY4" fmla="*/ 1095470 h 1167897"/>
                    <a:gd name="connsiteX5" fmla="*/ 1426841 w 1478568"/>
                    <a:gd name="connsiteY5" fmla="*/ 823748 h 1167897"/>
                    <a:gd name="connsiteX6" fmla="*/ 1415194 w 1478568"/>
                    <a:gd name="connsiteY6" fmla="*/ 615636 h 1167897"/>
                    <a:gd name="connsiteX7" fmla="*/ 1478568 w 1478568"/>
                    <a:gd name="connsiteY7" fmla="*/ 615636 h 1167897"/>
                    <a:gd name="connsiteX8" fmla="*/ 1438747 w 1478568"/>
                    <a:gd name="connsiteY8" fmla="*/ 466560 h 1167897"/>
                    <a:gd name="connsiteX9" fmla="*/ 1360873 w 1478568"/>
                    <a:gd name="connsiteY9" fmla="*/ 344032 h 1167897"/>
                    <a:gd name="connsiteX10" fmla="*/ 1424247 w 1478568"/>
                    <a:gd name="connsiteY10" fmla="*/ 316872 h 1167897"/>
                    <a:gd name="connsiteX11" fmla="*/ 1253009 w 1478568"/>
                    <a:gd name="connsiteY11" fmla="*/ 161760 h 1167897"/>
                    <a:gd name="connsiteX12" fmla="*/ 1007788 w 1478568"/>
                    <a:gd name="connsiteY12" fmla="*/ 108642 h 1167897"/>
                    <a:gd name="connsiteX13" fmla="*/ 1062108 w 1478568"/>
                    <a:gd name="connsiteY13" fmla="*/ 36214 h 1167897"/>
                    <a:gd name="connsiteX14" fmla="*/ 771997 w 1478568"/>
                    <a:gd name="connsiteY14" fmla="*/ 16504 h 1167897"/>
                    <a:gd name="connsiteX15" fmla="*/ 527954 w 1478568"/>
                    <a:gd name="connsiteY15" fmla="*/ 72428 h 1167897"/>
                    <a:gd name="connsiteX16" fmla="*/ 582275 w 1478568"/>
                    <a:gd name="connsiteY16" fmla="*/ 0 h 1167897"/>
                    <a:gd name="connsiteX17" fmla="*/ 348134 w 1478568"/>
                    <a:gd name="connsiteY17" fmla="*/ 80798 h 1167897"/>
                    <a:gd name="connsiteX18" fmla="*/ 243359 w 1478568"/>
                    <a:gd name="connsiteY18" fmla="*/ 161760 h 1167897"/>
                    <a:gd name="connsiteX19" fmla="*/ 192976 w 1478568"/>
                    <a:gd name="connsiteY19" fmla="*/ 280658 h 1167897"/>
                    <a:gd name="connsiteX20" fmla="*/ 107227 w 1478568"/>
                    <a:gd name="connsiteY20" fmla="*/ 225394 h 1167897"/>
                    <a:gd name="connsiteX21" fmla="*/ 64766 w 1478568"/>
                    <a:gd name="connsiteY21" fmla="*/ 409410 h 1167897"/>
                    <a:gd name="connsiteX22" fmla="*/ 55759 w 1478568"/>
                    <a:gd name="connsiteY22" fmla="*/ 596114 h 1167897"/>
                    <a:gd name="connsiteX23" fmla="*/ 0 w 1478568"/>
                    <a:gd name="connsiteY23" fmla="*/ 563696 h 1167897"/>
                    <a:gd name="connsiteX24" fmla="*/ 24284 w 1478568"/>
                    <a:gd name="connsiteY24" fmla="*/ 880898 h 1167897"/>
                    <a:gd name="connsiteX25" fmla="*/ 147708 w 1478568"/>
                    <a:gd name="connsiteY25" fmla="*/ 1167897 h 1167897"/>
                    <a:gd name="connsiteX26" fmla="*/ 192976 w 1478568"/>
                    <a:gd name="connsiteY26" fmla="*/ 1032095 h 1167897"/>
                    <a:gd name="connsiteX27" fmla="*/ 211083 w 1478568"/>
                    <a:gd name="connsiteY27" fmla="*/ 534155 h 1167897"/>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38609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38609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38609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8107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6093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6093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6093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315793 w 1583278"/>
                    <a:gd name="connsiteY0" fmla="*/ 543680 h 1380181"/>
                    <a:gd name="connsiteX1" fmla="*/ 849947 w 1583278"/>
                    <a:gd name="connsiteY1" fmla="*/ 607054 h 1380181"/>
                    <a:gd name="connsiteX2" fmla="*/ 1329781 w 1583278"/>
                    <a:gd name="connsiteY2" fmla="*/ 462199 h 1380181"/>
                    <a:gd name="connsiteX3" fmla="*/ 1433659 w 1583278"/>
                    <a:gd name="connsiteY3" fmla="*/ 955376 h 1380181"/>
                    <a:gd name="connsiteX4" fmla="*/ 1492743 w 1583278"/>
                    <a:gd name="connsiteY4" fmla="*/ 1104995 h 1380181"/>
                    <a:gd name="connsiteX5" fmla="*/ 1531551 w 1583278"/>
                    <a:gd name="connsiteY5" fmla="*/ 833273 h 1380181"/>
                    <a:gd name="connsiteX6" fmla="*/ 1519904 w 1583278"/>
                    <a:gd name="connsiteY6" fmla="*/ 625161 h 1380181"/>
                    <a:gd name="connsiteX7" fmla="*/ 1583278 w 1583278"/>
                    <a:gd name="connsiteY7" fmla="*/ 625161 h 1380181"/>
                    <a:gd name="connsiteX8" fmla="*/ 1543457 w 1583278"/>
                    <a:gd name="connsiteY8" fmla="*/ 476085 h 1380181"/>
                    <a:gd name="connsiteX9" fmla="*/ 1465583 w 1583278"/>
                    <a:gd name="connsiteY9" fmla="*/ 353557 h 1380181"/>
                    <a:gd name="connsiteX10" fmla="*/ 1528957 w 1583278"/>
                    <a:gd name="connsiteY10" fmla="*/ 326397 h 1380181"/>
                    <a:gd name="connsiteX11" fmla="*/ 1357719 w 1583278"/>
                    <a:gd name="connsiteY11" fmla="*/ 171285 h 1380181"/>
                    <a:gd name="connsiteX12" fmla="*/ 1112498 w 1583278"/>
                    <a:gd name="connsiteY12" fmla="*/ 118167 h 1380181"/>
                    <a:gd name="connsiteX13" fmla="*/ 1166818 w 1583278"/>
                    <a:gd name="connsiteY13" fmla="*/ 45739 h 1380181"/>
                    <a:gd name="connsiteX14" fmla="*/ 876707 w 1583278"/>
                    <a:gd name="connsiteY14" fmla="*/ 26029 h 1380181"/>
                    <a:gd name="connsiteX15" fmla="*/ 632664 w 1583278"/>
                    <a:gd name="connsiteY15" fmla="*/ 81953 h 1380181"/>
                    <a:gd name="connsiteX16" fmla="*/ 675079 w 1583278"/>
                    <a:gd name="connsiteY16" fmla="*/ 0 h 1380181"/>
                    <a:gd name="connsiteX17" fmla="*/ 443319 w 1583278"/>
                    <a:gd name="connsiteY17" fmla="*/ 90323 h 1380181"/>
                    <a:gd name="connsiteX18" fmla="*/ 348069 w 1583278"/>
                    <a:gd name="connsiteY18" fmla="*/ 171285 h 1380181"/>
                    <a:gd name="connsiteX19" fmla="*/ 278636 w 1583278"/>
                    <a:gd name="connsiteY19" fmla="*/ 287801 h 1380181"/>
                    <a:gd name="connsiteX20" fmla="*/ 211937 w 1583278"/>
                    <a:gd name="connsiteY20" fmla="*/ 234919 h 1380181"/>
                    <a:gd name="connsiteX21" fmla="*/ 169476 w 1583278"/>
                    <a:gd name="connsiteY21" fmla="*/ 418935 h 1380181"/>
                    <a:gd name="connsiteX22" fmla="*/ 160469 w 1583278"/>
                    <a:gd name="connsiteY22" fmla="*/ 605639 h 1380181"/>
                    <a:gd name="connsiteX23" fmla="*/ 104710 w 1583278"/>
                    <a:gd name="connsiteY23" fmla="*/ 573221 h 1380181"/>
                    <a:gd name="connsiteX24" fmla="*/ 128994 w 1583278"/>
                    <a:gd name="connsiteY24" fmla="*/ 890423 h 1380181"/>
                    <a:gd name="connsiteX25" fmla="*/ 6855 w 1583278"/>
                    <a:gd name="connsiteY25" fmla="*/ 1380181 h 1380181"/>
                    <a:gd name="connsiteX26" fmla="*/ 266730 w 1583278"/>
                    <a:gd name="connsiteY26" fmla="*/ 1039239 h 1380181"/>
                    <a:gd name="connsiteX27" fmla="*/ 315793 w 1583278"/>
                    <a:gd name="connsiteY27" fmla="*/ 543680 h 1380181"/>
                    <a:gd name="connsiteX0" fmla="*/ 315793 w 1583278"/>
                    <a:gd name="connsiteY0" fmla="*/ 543680 h 1380181"/>
                    <a:gd name="connsiteX1" fmla="*/ 849947 w 1583278"/>
                    <a:gd name="connsiteY1" fmla="*/ 607054 h 1380181"/>
                    <a:gd name="connsiteX2" fmla="*/ 1329781 w 1583278"/>
                    <a:gd name="connsiteY2" fmla="*/ 462199 h 1380181"/>
                    <a:gd name="connsiteX3" fmla="*/ 1433659 w 1583278"/>
                    <a:gd name="connsiteY3" fmla="*/ 955376 h 1380181"/>
                    <a:gd name="connsiteX4" fmla="*/ 1492743 w 1583278"/>
                    <a:gd name="connsiteY4" fmla="*/ 1104995 h 1380181"/>
                    <a:gd name="connsiteX5" fmla="*/ 1531551 w 1583278"/>
                    <a:gd name="connsiteY5" fmla="*/ 833273 h 1380181"/>
                    <a:gd name="connsiteX6" fmla="*/ 1519904 w 1583278"/>
                    <a:gd name="connsiteY6" fmla="*/ 625161 h 1380181"/>
                    <a:gd name="connsiteX7" fmla="*/ 1583278 w 1583278"/>
                    <a:gd name="connsiteY7" fmla="*/ 625161 h 1380181"/>
                    <a:gd name="connsiteX8" fmla="*/ 1543457 w 1583278"/>
                    <a:gd name="connsiteY8" fmla="*/ 476085 h 1380181"/>
                    <a:gd name="connsiteX9" fmla="*/ 1465583 w 1583278"/>
                    <a:gd name="connsiteY9" fmla="*/ 353557 h 1380181"/>
                    <a:gd name="connsiteX10" fmla="*/ 1528957 w 1583278"/>
                    <a:gd name="connsiteY10" fmla="*/ 326397 h 1380181"/>
                    <a:gd name="connsiteX11" fmla="*/ 1357719 w 1583278"/>
                    <a:gd name="connsiteY11" fmla="*/ 171285 h 1380181"/>
                    <a:gd name="connsiteX12" fmla="*/ 1112498 w 1583278"/>
                    <a:gd name="connsiteY12" fmla="*/ 118167 h 1380181"/>
                    <a:gd name="connsiteX13" fmla="*/ 1166818 w 1583278"/>
                    <a:gd name="connsiteY13" fmla="*/ 45739 h 1380181"/>
                    <a:gd name="connsiteX14" fmla="*/ 876707 w 1583278"/>
                    <a:gd name="connsiteY14" fmla="*/ 26029 h 1380181"/>
                    <a:gd name="connsiteX15" fmla="*/ 632664 w 1583278"/>
                    <a:gd name="connsiteY15" fmla="*/ 81953 h 1380181"/>
                    <a:gd name="connsiteX16" fmla="*/ 675079 w 1583278"/>
                    <a:gd name="connsiteY16" fmla="*/ 0 h 1380181"/>
                    <a:gd name="connsiteX17" fmla="*/ 443319 w 1583278"/>
                    <a:gd name="connsiteY17" fmla="*/ 90323 h 1380181"/>
                    <a:gd name="connsiteX18" fmla="*/ 348069 w 1583278"/>
                    <a:gd name="connsiteY18" fmla="*/ 171285 h 1380181"/>
                    <a:gd name="connsiteX19" fmla="*/ 278636 w 1583278"/>
                    <a:gd name="connsiteY19" fmla="*/ 287801 h 1380181"/>
                    <a:gd name="connsiteX20" fmla="*/ 211937 w 1583278"/>
                    <a:gd name="connsiteY20" fmla="*/ 234919 h 1380181"/>
                    <a:gd name="connsiteX21" fmla="*/ 169476 w 1583278"/>
                    <a:gd name="connsiteY21" fmla="*/ 418935 h 1380181"/>
                    <a:gd name="connsiteX22" fmla="*/ 160469 w 1583278"/>
                    <a:gd name="connsiteY22" fmla="*/ 605639 h 1380181"/>
                    <a:gd name="connsiteX23" fmla="*/ 104710 w 1583278"/>
                    <a:gd name="connsiteY23" fmla="*/ 573221 h 1380181"/>
                    <a:gd name="connsiteX24" fmla="*/ 128994 w 1583278"/>
                    <a:gd name="connsiteY24" fmla="*/ 890423 h 1380181"/>
                    <a:gd name="connsiteX25" fmla="*/ 6855 w 1583278"/>
                    <a:gd name="connsiteY25" fmla="*/ 1380181 h 1380181"/>
                    <a:gd name="connsiteX26" fmla="*/ 195452 w 1583278"/>
                    <a:gd name="connsiteY26" fmla="*/ 1345697 h 1380181"/>
                    <a:gd name="connsiteX27" fmla="*/ 315793 w 1583278"/>
                    <a:gd name="connsiteY27" fmla="*/ 543680 h 1380181"/>
                    <a:gd name="connsiteX0" fmla="*/ 315793 w 1583278"/>
                    <a:gd name="connsiteY0" fmla="*/ 543680 h 1380181"/>
                    <a:gd name="connsiteX1" fmla="*/ 849947 w 1583278"/>
                    <a:gd name="connsiteY1" fmla="*/ 607054 h 1380181"/>
                    <a:gd name="connsiteX2" fmla="*/ 1329781 w 1583278"/>
                    <a:gd name="connsiteY2" fmla="*/ 462199 h 1380181"/>
                    <a:gd name="connsiteX3" fmla="*/ 1433659 w 1583278"/>
                    <a:gd name="connsiteY3" fmla="*/ 955376 h 1380181"/>
                    <a:gd name="connsiteX4" fmla="*/ 1492743 w 1583278"/>
                    <a:gd name="connsiteY4" fmla="*/ 1104995 h 1380181"/>
                    <a:gd name="connsiteX5" fmla="*/ 1531551 w 1583278"/>
                    <a:gd name="connsiteY5" fmla="*/ 833273 h 1380181"/>
                    <a:gd name="connsiteX6" fmla="*/ 1519904 w 1583278"/>
                    <a:gd name="connsiteY6" fmla="*/ 625161 h 1380181"/>
                    <a:gd name="connsiteX7" fmla="*/ 1583278 w 1583278"/>
                    <a:gd name="connsiteY7" fmla="*/ 625161 h 1380181"/>
                    <a:gd name="connsiteX8" fmla="*/ 1543457 w 1583278"/>
                    <a:gd name="connsiteY8" fmla="*/ 476085 h 1380181"/>
                    <a:gd name="connsiteX9" fmla="*/ 1465583 w 1583278"/>
                    <a:gd name="connsiteY9" fmla="*/ 353557 h 1380181"/>
                    <a:gd name="connsiteX10" fmla="*/ 1528957 w 1583278"/>
                    <a:gd name="connsiteY10" fmla="*/ 326397 h 1380181"/>
                    <a:gd name="connsiteX11" fmla="*/ 1357719 w 1583278"/>
                    <a:gd name="connsiteY11" fmla="*/ 171285 h 1380181"/>
                    <a:gd name="connsiteX12" fmla="*/ 1112498 w 1583278"/>
                    <a:gd name="connsiteY12" fmla="*/ 118167 h 1380181"/>
                    <a:gd name="connsiteX13" fmla="*/ 1166818 w 1583278"/>
                    <a:gd name="connsiteY13" fmla="*/ 45739 h 1380181"/>
                    <a:gd name="connsiteX14" fmla="*/ 876707 w 1583278"/>
                    <a:gd name="connsiteY14" fmla="*/ 26029 h 1380181"/>
                    <a:gd name="connsiteX15" fmla="*/ 632664 w 1583278"/>
                    <a:gd name="connsiteY15" fmla="*/ 81953 h 1380181"/>
                    <a:gd name="connsiteX16" fmla="*/ 675079 w 1583278"/>
                    <a:gd name="connsiteY16" fmla="*/ 0 h 1380181"/>
                    <a:gd name="connsiteX17" fmla="*/ 443319 w 1583278"/>
                    <a:gd name="connsiteY17" fmla="*/ 90323 h 1380181"/>
                    <a:gd name="connsiteX18" fmla="*/ 348069 w 1583278"/>
                    <a:gd name="connsiteY18" fmla="*/ 171285 h 1380181"/>
                    <a:gd name="connsiteX19" fmla="*/ 278636 w 1583278"/>
                    <a:gd name="connsiteY19" fmla="*/ 287801 h 1380181"/>
                    <a:gd name="connsiteX20" fmla="*/ 211937 w 1583278"/>
                    <a:gd name="connsiteY20" fmla="*/ 234919 h 1380181"/>
                    <a:gd name="connsiteX21" fmla="*/ 169476 w 1583278"/>
                    <a:gd name="connsiteY21" fmla="*/ 418935 h 1380181"/>
                    <a:gd name="connsiteX22" fmla="*/ 160469 w 1583278"/>
                    <a:gd name="connsiteY22" fmla="*/ 605639 h 1380181"/>
                    <a:gd name="connsiteX23" fmla="*/ 104710 w 1583278"/>
                    <a:gd name="connsiteY23" fmla="*/ 573221 h 1380181"/>
                    <a:gd name="connsiteX24" fmla="*/ 128994 w 1583278"/>
                    <a:gd name="connsiteY24" fmla="*/ 890423 h 1380181"/>
                    <a:gd name="connsiteX25" fmla="*/ 6855 w 1583278"/>
                    <a:gd name="connsiteY25" fmla="*/ 1380181 h 1380181"/>
                    <a:gd name="connsiteX26" fmla="*/ 195452 w 1583278"/>
                    <a:gd name="connsiteY26" fmla="*/ 1345697 h 1380181"/>
                    <a:gd name="connsiteX27" fmla="*/ 315793 w 1583278"/>
                    <a:gd name="connsiteY27" fmla="*/ 543680 h 1380181"/>
                    <a:gd name="connsiteX0" fmla="*/ 315793 w 1583278"/>
                    <a:gd name="connsiteY0" fmla="*/ 543680 h 1419291"/>
                    <a:gd name="connsiteX1" fmla="*/ 849947 w 1583278"/>
                    <a:gd name="connsiteY1" fmla="*/ 607054 h 1419291"/>
                    <a:gd name="connsiteX2" fmla="*/ 1329781 w 1583278"/>
                    <a:gd name="connsiteY2" fmla="*/ 462199 h 1419291"/>
                    <a:gd name="connsiteX3" fmla="*/ 1433659 w 1583278"/>
                    <a:gd name="connsiteY3" fmla="*/ 955376 h 1419291"/>
                    <a:gd name="connsiteX4" fmla="*/ 1492743 w 1583278"/>
                    <a:gd name="connsiteY4" fmla="*/ 1104995 h 1419291"/>
                    <a:gd name="connsiteX5" fmla="*/ 1531551 w 1583278"/>
                    <a:gd name="connsiteY5" fmla="*/ 833273 h 1419291"/>
                    <a:gd name="connsiteX6" fmla="*/ 1519904 w 1583278"/>
                    <a:gd name="connsiteY6" fmla="*/ 625161 h 1419291"/>
                    <a:gd name="connsiteX7" fmla="*/ 1583278 w 1583278"/>
                    <a:gd name="connsiteY7" fmla="*/ 625161 h 1419291"/>
                    <a:gd name="connsiteX8" fmla="*/ 1543457 w 1583278"/>
                    <a:gd name="connsiteY8" fmla="*/ 476085 h 1419291"/>
                    <a:gd name="connsiteX9" fmla="*/ 1465583 w 1583278"/>
                    <a:gd name="connsiteY9" fmla="*/ 353557 h 1419291"/>
                    <a:gd name="connsiteX10" fmla="*/ 1528957 w 1583278"/>
                    <a:gd name="connsiteY10" fmla="*/ 326397 h 1419291"/>
                    <a:gd name="connsiteX11" fmla="*/ 1357719 w 1583278"/>
                    <a:gd name="connsiteY11" fmla="*/ 171285 h 1419291"/>
                    <a:gd name="connsiteX12" fmla="*/ 1112498 w 1583278"/>
                    <a:gd name="connsiteY12" fmla="*/ 118167 h 1419291"/>
                    <a:gd name="connsiteX13" fmla="*/ 1166818 w 1583278"/>
                    <a:gd name="connsiteY13" fmla="*/ 45739 h 1419291"/>
                    <a:gd name="connsiteX14" fmla="*/ 876707 w 1583278"/>
                    <a:gd name="connsiteY14" fmla="*/ 26029 h 1419291"/>
                    <a:gd name="connsiteX15" fmla="*/ 632664 w 1583278"/>
                    <a:gd name="connsiteY15" fmla="*/ 81953 h 1419291"/>
                    <a:gd name="connsiteX16" fmla="*/ 675079 w 1583278"/>
                    <a:gd name="connsiteY16" fmla="*/ 0 h 1419291"/>
                    <a:gd name="connsiteX17" fmla="*/ 443319 w 1583278"/>
                    <a:gd name="connsiteY17" fmla="*/ 90323 h 1419291"/>
                    <a:gd name="connsiteX18" fmla="*/ 348069 w 1583278"/>
                    <a:gd name="connsiteY18" fmla="*/ 171285 h 1419291"/>
                    <a:gd name="connsiteX19" fmla="*/ 278636 w 1583278"/>
                    <a:gd name="connsiteY19" fmla="*/ 287801 h 1419291"/>
                    <a:gd name="connsiteX20" fmla="*/ 211937 w 1583278"/>
                    <a:gd name="connsiteY20" fmla="*/ 234919 h 1419291"/>
                    <a:gd name="connsiteX21" fmla="*/ 169476 w 1583278"/>
                    <a:gd name="connsiteY21" fmla="*/ 418935 h 1419291"/>
                    <a:gd name="connsiteX22" fmla="*/ 160469 w 1583278"/>
                    <a:gd name="connsiteY22" fmla="*/ 605639 h 1419291"/>
                    <a:gd name="connsiteX23" fmla="*/ 104710 w 1583278"/>
                    <a:gd name="connsiteY23" fmla="*/ 573221 h 1419291"/>
                    <a:gd name="connsiteX24" fmla="*/ 128994 w 1583278"/>
                    <a:gd name="connsiteY24" fmla="*/ 890423 h 1419291"/>
                    <a:gd name="connsiteX25" fmla="*/ 6855 w 1583278"/>
                    <a:gd name="connsiteY25" fmla="*/ 1380181 h 1419291"/>
                    <a:gd name="connsiteX26" fmla="*/ 150844 w 1583278"/>
                    <a:gd name="connsiteY26" fmla="*/ 1393330 h 1419291"/>
                    <a:gd name="connsiteX27" fmla="*/ 195452 w 1583278"/>
                    <a:gd name="connsiteY27" fmla="*/ 1345697 h 1419291"/>
                    <a:gd name="connsiteX28" fmla="*/ 315793 w 1583278"/>
                    <a:gd name="connsiteY28" fmla="*/ 543680 h 1419291"/>
                    <a:gd name="connsiteX0" fmla="*/ 240415 w 1507900"/>
                    <a:gd name="connsiteY0" fmla="*/ 543680 h 1445363"/>
                    <a:gd name="connsiteX1" fmla="*/ 774569 w 1507900"/>
                    <a:gd name="connsiteY1" fmla="*/ 607054 h 1445363"/>
                    <a:gd name="connsiteX2" fmla="*/ 1254403 w 1507900"/>
                    <a:gd name="connsiteY2" fmla="*/ 462199 h 1445363"/>
                    <a:gd name="connsiteX3" fmla="*/ 1358281 w 1507900"/>
                    <a:gd name="connsiteY3" fmla="*/ 955376 h 1445363"/>
                    <a:gd name="connsiteX4" fmla="*/ 1417365 w 1507900"/>
                    <a:gd name="connsiteY4" fmla="*/ 1104995 h 1445363"/>
                    <a:gd name="connsiteX5" fmla="*/ 1456173 w 1507900"/>
                    <a:gd name="connsiteY5" fmla="*/ 833273 h 1445363"/>
                    <a:gd name="connsiteX6" fmla="*/ 1444526 w 1507900"/>
                    <a:gd name="connsiteY6" fmla="*/ 625161 h 1445363"/>
                    <a:gd name="connsiteX7" fmla="*/ 1507900 w 1507900"/>
                    <a:gd name="connsiteY7" fmla="*/ 625161 h 1445363"/>
                    <a:gd name="connsiteX8" fmla="*/ 1468079 w 1507900"/>
                    <a:gd name="connsiteY8" fmla="*/ 476085 h 1445363"/>
                    <a:gd name="connsiteX9" fmla="*/ 1390205 w 1507900"/>
                    <a:gd name="connsiteY9" fmla="*/ 353557 h 1445363"/>
                    <a:gd name="connsiteX10" fmla="*/ 1453579 w 1507900"/>
                    <a:gd name="connsiteY10" fmla="*/ 326397 h 1445363"/>
                    <a:gd name="connsiteX11" fmla="*/ 1282341 w 1507900"/>
                    <a:gd name="connsiteY11" fmla="*/ 171285 h 1445363"/>
                    <a:gd name="connsiteX12" fmla="*/ 1037120 w 1507900"/>
                    <a:gd name="connsiteY12" fmla="*/ 118167 h 1445363"/>
                    <a:gd name="connsiteX13" fmla="*/ 1091440 w 1507900"/>
                    <a:gd name="connsiteY13" fmla="*/ 45739 h 1445363"/>
                    <a:gd name="connsiteX14" fmla="*/ 801329 w 1507900"/>
                    <a:gd name="connsiteY14" fmla="*/ 26029 h 1445363"/>
                    <a:gd name="connsiteX15" fmla="*/ 557286 w 1507900"/>
                    <a:gd name="connsiteY15" fmla="*/ 81953 h 1445363"/>
                    <a:gd name="connsiteX16" fmla="*/ 599701 w 1507900"/>
                    <a:gd name="connsiteY16" fmla="*/ 0 h 1445363"/>
                    <a:gd name="connsiteX17" fmla="*/ 367941 w 1507900"/>
                    <a:gd name="connsiteY17" fmla="*/ 90323 h 1445363"/>
                    <a:gd name="connsiteX18" fmla="*/ 272691 w 1507900"/>
                    <a:gd name="connsiteY18" fmla="*/ 171285 h 1445363"/>
                    <a:gd name="connsiteX19" fmla="*/ 203258 w 1507900"/>
                    <a:gd name="connsiteY19" fmla="*/ 287801 h 1445363"/>
                    <a:gd name="connsiteX20" fmla="*/ 136559 w 1507900"/>
                    <a:gd name="connsiteY20" fmla="*/ 234919 h 1445363"/>
                    <a:gd name="connsiteX21" fmla="*/ 94098 w 1507900"/>
                    <a:gd name="connsiteY21" fmla="*/ 418935 h 1445363"/>
                    <a:gd name="connsiteX22" fmla="*/ 85091 w 1507900"/>
                    <a:gd name="connsiteY22" fmla="*/ 605639 h 1445363"/>
                    <a:gd name="connsiteX23" fmla="*/ 29332 w 1507900"/>
                    <a:gd name="connsiteY23" fmla="*/ 573221 h 1445363"/>
                    <a:gd name="connsiteX24" fmla="*/ 53616 w 1507900"/>
                    <a:gd name="connsiteY24" fmla="*/ 890423 h 1445363"/>
                    <a:gd name="connsiteX25" fmla="*/ 10674 w 1507900"/>
                    <a:gd name="connsiteY25" fmla="*/ 1415541 h 1445363"/>
                    <a:gd name="connsiteX26" fmla="*/ 75466 w 1507900"/>
                    <a:gd name="connsiteY26" fmla="*/ 1393330 h 1445363"/>
                    <a:gd name="connsiteX27" fmla="*/ 120074 w 1507900"/>
                    <a:gd name="connsiteY27" fmla="*/ 1345697 h 1445363"/>
                    <a:gd name="connsiteX28" fmla="*/ 240415 w 1507900"/>
                    <a:gd name="connsiteY28" fmla="*/ 543680 h 1445363"/>
                    <a:gd name="connsiteX0" fmla="*/ 240415 w 1507900"/>
                    <a:gd name="connsiteY0" fmla="*/ 543680 h 1445363"/>
                    <a:gd name="connsiteX1" fmla="*/ 774569 w 1507900"/>
                    <a:gd name="connsiteY1" fmla="*/ 607054 h 1445363"/>
                    <a:gd name="connsiteX2" fmla="*/ 1254403 w 1507900"/>
                    <a:gd name="connsiteY2" fmla="*/ 462199 h 1445363"/>
                    <a:gd name="connsiteX3" fmla="*/ 1358281 w 1507900"/>
                    <a:gd name="connsiteY3" fmla="*/ 955376 h 1445363"/>
                    <a:gd name="connsiteX4" fmla="*/ 1449045 w 1507900"/>
                    <a:gd name="connsiteY4" fmla="*/ 1234651 h 1445363"/>
                    <a:gd name="connsiteX5" fmla="*/ 1456173 w 1507900"/>
                    <a:gd name="connsiteY5" fmla="*/ 833273 h 1445363"/>
                    <a:gd name="connsiteX6" fmla="*/ 1444526 w 1507900"/>
                    <a:gd name="connsiteY6" fmla="*/ 625161 h 1445363"/>
                    <a:gd name="connsiteX7" fmla="*/ 1507900 w 1507900"/>
                    <a:gd name="connsiteY7" fmla="*/ 625161 h 1445363"/>
                    <a:gd name="connsiteX8" fmla="*/ 1468079 w 1507900"/>
                    <a:gd name="connsiteY8" fmla="*/ 476085 h 1445363"/>
                    <a:gd name="connsiteX9" fmla="*/ 1390205 w 1507900"/>
                    <a:gd name="connsiteY9" fmla="*/ 353557 h 1445363"/>
                    <a:gd name="connsiteX10" fmla="*/ 1453579 w 1507900"/>
                    <a:gd name="connsiteY10" fmla="*/ 326397 h 1445363"/>
                    <a:gd name="connsiteX11" fmla="*/ 1282341 w 1507900"/>
                    <a:gd name="connsiteY11" fmla="*/ 171285 h 1445363"/>
                    <a:gd name="connsiteX12" fmla="*/ 1037120 w 1507900"/>
                    <a:gd name="connsiteY12" fmla="*/ 118167 h 1445363"/>
                    <a:gd name="connsiteX13" fmla="*/ 1091440 w 1507900"/>
                    <a:gd name="connsiteY13" fmla="*/ 45739 h 1445363"/>
                    <a:gd name="connsiteX14" fmla="*/ 801329 w 1507900"/>
                    <a:gd name="connsiteY14" fmla="*/ 26029 h 1445363"/>
                    <a:gd name="connsiteX15" fmla="*/ 557286 w 1507900"/>
                    <a:gd name="connsiteY15" fmla="*/ 81953 h 1445363"/>
                    <a:gd name="connsiteX16" fmla="*/ 599701 w 1507900"/>
                    <a:gd name="connsiteY16" fmla="*/ 0 h 1445363"/>
                    <a:gd name="connsiteX17" fmla="*/ 367941 w 1507900"/>
                    <a:gd name="connsiteY17" fmla="*/ 90323 h 1445363"/>
                    <a:gd name="connsiteX18" fmla="*/ 272691 w 1507900"/>
                    <a:gd name="connsiteY18" fmla="*/ 171285 h 1445363"/>
                    <a:gd name="connsiteX19" fmla="*/ 203258 w 1507900"/>
                    <a:gd name="connsiteY19" fmla="*/ 287801 h 1445363"/>
                    <a:gd name="connsiteX20" fmla="*/ 136559 w 1507900"/>
                    <a:gd name="connsiteY20" fmla="*/ 234919 h 1445363"/>
                    <a:gd name="connsiteX21" fmla="*/ 94098 w 1507900"/>
                    <a:gd name="connsiteY21" fmla="*/ 418935 h 1445363"/>
                    <a:gd name="connsiteX22" fmla="*/ 85091 w 1507900"/>
                    <a:gd name="connsiteY22" fmla="*/ 605639 h 1445363"/>
                    <a:gd name="connsiteX23" fmla="*/ 29332 w 1507900"/>
                    <a:gd name="connsiteY23" fmla="*/ 573221 h 1445363"/>
                    <a:gd name="connsiteX24" fmla="*/ 53616 w 1507900"/>
                    <a:gd name="connsiteY24" fmla="*/ 890423 h 1445363"/>
                    <a:gd name="connsiteX25" fmla="*/ 10674 w 1507900"/>
                    <a:gd name="connsiteY25" fmla="*/ 1415541 h 1445363"/>
                    <a:gd name="connsiteX26" fmla="*/ 75466 w 1507900"/>
                    <a:gd name="connsiteY26" fmla="*/ 1393330 h 1445363"/>
                    <a:gd name="connsiteX27" fmla="*/ 120074 w 1507900"/>
                    <a:gd name="connsiteY27" fmla="*/ 1345697 h 1445363"/>
                    <a:gd name="connsiteX28" fmla="*/ 240415 w 1507900"/>
                    <a:gd name="connsiteY28" fmla="*/ 543680 h 1445363"/>
                    <a:gd name="connsiteX0" fmla="*/ 240415 w 1507900"/>
                    <a:gd name="connsiteY0" fmla="*/ 543680 h 1445363"/>
                    <a:gd name="connsiteX1" fmla="*/ 774569 w 1507900"/>
                    <a:gd name="connsiteY1" fmla="*/ 607054 h 1445363"/>
                    <a:gd name="connsiteX2" fmla="*/ 1254403 w 1507900"/>
                    <a:gd name="connsiteY2" fmla="*/ 462199 h 1445363"/>
                    <a:gd name="connsiteX3" fmla="*/ 1397879 w 1507900"/>
                    <a:gd name="connsiteY3" fmla="*/ 1238259 h 1445363"/>
                    <a:gd name="connsiteX4" fmla="*/ 1449045 w 1507900"/>
                    <a:gd name="connsiteY4" fmla="*/ 1234651 h 1445363"/>
                    <a:gd name="connsiteX5" fmla="*/ 1456173 w 1507900"/>
                    <a:gd name="connsiteY5" fmla="*/ 833273 h 1445363"/>
                    <a:gd name="connsiteX6" fmla="*/ 1444526 w 1507900"/>
                    <a:gd name="connsiteY6" fmla="*/ 625161 h 1445363"/>
                    <a:gd name="connsiteX7" fmla="*/ 1507900 w 1507900"/>
                    <a:gd name="connsiteY7" fmla="*/ 625161 h 1445363"/>
                    <a:gd name="connsiteX8" fmla="*/ 1468079 w 1507900"/>
                    <a:gd name="connsiteY8" fmla="*/ 476085 h 1445363"/>
                    <a:gd name="connsiteX9" fmla="*/ 1390205 w 1507900"/>
                    <a:gd name="connsiteY9" fmla="*/ 353557 h 1445363"/>
                    <a:gd name="connsiteX10" fmla="*/ 1453579 w 1507900"/>
                    <a:gd name="connsiteY10" fmla="*/ 326397 h 1445363"/>
                    <a:gd name="connsiteX11" fmla="*/ 1282341 w 1507900"/>
                    <a:gd name="connsiteY11" fmla="*/ 171285 h 1445363"/>
                    <a:gd name="connsiteX12" fmla="*/ 1037120 w 1507900"/>
                    <a:gd name="connsiteY12" fmla="*/ 118167 h 1445363"/>
                    <a:gd name="connsiteX13" fmla="*/ 1091440 w 1507900"/>
                    <a:gd name="connsiteY13" fmla="*/ 45739 h 1445363"/>
                    <a:gd name="connsiteX14" fmla="*/ 801329 w 1507900"/>
                    <a:gd name="connsiteY14" fmla="*/ 26029 h 1445363"/>
                    <a:gd name="connsiteX15" fmla="*/ 557286 w 1507900"/>
                    <a:gd name="connsiteY15" fmla="*/ 81953 h 1445363"/>
                    <a:gd name="connsiteX16" fmla="*/ 599701 w 1507900"/>
                    <a:gd name="connsiteY16" fmla="*/ 0 h 1445363"/>
                    <a:gd name="connsiteX17" fmla="*/ 367941 w 1507900"/>
                    <a:gd name="connsiteY17" fmla="*/ 90323 h 1445363"/>
                    <a:gd name="connsiteX18" fmla="*/ 272691 w 1507900"/>
                    <a:gd name="connsiteY18" fmla="*/ 171285 h 1445363"/>
                    <a:gd name="connsiteX19" fmla="*/ 203258 w 1507900"/>
                    <a:gd name="connsiteY19" fmla="*/ 287801 h 1445363"/>
                    <a:gd name="connsiteX20" fmla="*/ 136559 w 1507900"/>
                    <a:gd name="connsiteY20" fmla="*/ 234919 h 1445363"/>
                    <a:gd name="connsiteX21" fmla="*/ 94098 w 1507900"/>
                    <a:gd name="connsiteY21" fmla="*/ 418935 h 1445363"/>
                    <a:gd name="connsiteX22" fmla="*/ 85091 w 1507900"/>
                    <a:gd name="connsiteY22" fmla="*/ 605639 h 1445363"/>
                    <a:gd name="connsiteX23" fmla="*/ 29332 w 1507900"/>
                    <a:gd name="connsiteY23" fmla="*/ 573221 h 1445363"/>
                    <a:gd name="connsiteX24" fmla="*/ 53616 w 1507900"/>
                    <a:gd name="connsiteY24" fmla="*/ 890423 h 1445363"/>
                    <a:gd name="connsiteX25" fmla="*/ 10674 w 1507900"/>
                    <a:gd name="connsiteY25" fmla="*/ 1415541 h 1445363"/>
                    <a:gd name="connsiteX26" fmla="*/ 75466 w 1507900"/>
                    <a:gd name="connsiteY26" fmla="*/ 1393330 h 1445363"/>
                    <a:gd name="connsiteX27" fmla="*/ 120074 w 1507900"/>
                    <a:gd name="connsiteY27" fmla="*/ 1345697 h 1445363"/>
                    <a:gd name="connsiteX28" fmla="*/ 240415 w 1507900"/>
                    <a:gd name="connsiteY28" fmla="*/ 543680 h 1445363"/>
                    <a:gd name="connsiteX0" fmla="*/ 240415 w 1507900"/>
                    <a:gd name="connsiteY0" fmla="*/ 543680 h 1445363"/>
                    <a:gd name="connsiteX1" fmla="*/ 774570 w 1507900"/>
                    <a:gd name="connsiteY1" fmla="*/ 447934 h 1445363"/>
                    <a:gd name="connsiteX2" fmla="*/ 1254403 w 1507900"/>
                    <a:gd name="connsiteY2" fmla="*/ 462199 h 1445363"/>
                    <a:gd name="connsiteX3" fmla="*/ 1397879 w 1507900"/>
                    <a:gd name="connsiteY3" fmla="*/ 1238259 h 1445363"/>
                    <a:gd name="connsiteX4" fmla="*/ 1449045 w 1507900"/>
                    <a:gd name="connsiteY4" fmla="*/ 1234651 h 1445363"/>
                    <a:gd name="connsiteX5" fmla="*/ 1456173 w 1507900"/>
                    <a:gd name="connsiteY5" fmla="*/ 833273 h 1445363"/>
                    <a:gd name="connsiteX6" fmla="*/ 1444526 w 1507900"/>
                    <a:gd name="connsiteY6" fmla="*/ 625161 h 1445363"/>
                    <a:gd name="connsiteX7" fmla="*/ 1507900 w 1507900"/>
                    <a:gd name="connsiteY7" fmla="*/ 625161 h 1445363"/>
                    <a:gd name="connsiteX8" fmla="*/ 1468079 w 1507900"/>
                    <a:gd name="connsiteY8" fmla="*/ 476085 h 1445363"/>
                    <a:gd name="connsiteX9" fmla="*/ 1390205 w 1507900"/>
                    <a:gd name="connsiteY9" fmla="*/ 353557 h 1445363"/>
                    <a:gd name="connsiteX10" fmla="*/ 1453579 w 1507900"/>
                    <a:gd name="connsiteY10" fmla="*/ 326397 h 1445363"/>
                    <a:gd name="connsiteX11" fmla="*/ 1282341 w 1507900"/>
                    <a:gd name="connsiteY11" fmla="*/ 171285 h 1445363"/>
                    <a:gd name="connsiteX12" fmla="*/ 1037120 w 1507900"/>
                    <a:gd name="connsiteY12" fmla="*/ 118167 h 1445363"/>
                    <a:gd name="connsiteX13" fmla="*/ 1091440 w 1507900"/>
                    <a:gd name="connsiteY13" fmla="*/ 45739 h 1445363"/>
                    <a:gd name="connsiteX14" fmla="*/ 801329 w 1507900"/>
                    <a:gd name="connsiteY14" fmla="*/ 26029 h 1445363"/>
                    <a:gd name="connsiteX15" fmla="*/ 557286 w 1507900"/>
                    <a:gd name="connsiteY15" fmla="*/ 81953 h 1445363"/>
                    <a:gd name="connsiteX16" fmla="*/ 599701 w 1507900"/>
                    <a:gd name="connsiteY16" fmla="*/ 0 h 1445363"/>
                    <a:gd name="connsiteX17" fmla="*/ 367941 w 1507900"/>
                    <a:gd name="connsiteY17" fmla="*/ 90323 h 1445363"/>
                    <a:gd name="connsiteX18" fmla="*/ 272691 w 1507900"/>
                    <a:gd name="connsiteY18" fmla="*/ 171285 h 1445363"/>
                    <a:gd name="connsiteX19" fmla="*/ 203258 w 1507900"/>
                    <a:gd name="connsiteY19" fmla="*/ 287801 h 1445363"/>
                    <a:gd name="connsiteX20" fmla="*/ 136559 w 1507900"/>
                    <a:gd name="connsiteY20" fmla="*/ 234919 h 1445363"/>
                    <a:gd name="connsiteX21" fmla="*/ 94098 w 1507900"/>
                    <a:gd name="connsiteY21" fmla="*/ 418935 h 1445363"/>
                    <a:gd name="connsiteX22" fmla="*/ 85091 w 1507900"/>
                    <a:gd name="connsiteY22" fmla="*/ 605639 h 1445363"/>
                    <a:gd name="connsiteX23" fmla="*/ 29332 w 1507900"/>
                    <a:gd name="connsiteY23" fmla="*/ 573221 h 1445363"/>
                    <a:gd name="connsiteX24" fmla="*/ 53616 w 1507900"/>
                    <a:gd name="connsiteY24" fmla="*/ 890423 h 1445363"/>
                    <a:gd name="connsiteX25" fmla="*/ 10674 w 1507900"/>
                    <a:gd name="connsiteY25" fmla="*/ 1415541 h 1445363"/>
                    <a:gd name="connsiteX26" fmla="*/ 75466 w 1507900"/>
                    <a:gd name="connsiteY26" fmla="*/ 1393330 h 1445363"/>
                    <a:gd name="connsiteX27" fmla="*/ 120074 w 1507900"/>
                    <a:gd name="connsiteY27" fmla="*/ 1345697 h 1445363"/>
                    <a:gd name="connsiteX28" fmla="*/ 240415 w 1507900"/>
                    <a:gd name="connsiteY28" fmla="*/ 543680 h 1445363"/>
                    <a:gd name="connsiteX0" fmla="*/ 240415 w 1507900"/>
                    <a:gd name="connsiteY0" fmla="*/ 543680 h 1445363"/>
                    <a:gd name="connsiteX1" fmla="*/ 774570 w 1507900"/>
                    <a:gd name="connsiteY1" fmla="*/ 474456 h 1445363"/>
                    <a:gd name="connsiteX2" fmla="*/ 1254403 w 1507900"/>
                    <a:gd name="connsiteY2" fmla="*/ 462199 h 1445363"/>
                    <a:gd name="connsiteX3" fmla="*/ 1397879 w 1507900"/>
                    <a:gd name="connsiteY3" fmla="*/ 1238259 h 1445363"/>
                    <a:gd name="connsiteX4" fmla="*/ 1449045 w 1507900"/>
                    <a:gd name="connsiteY4" fmla="*/ 1234651 h 1445363"/>
                    <a:gd name="connsiteX5" fmla="*/ 1456173 w 1507900"/>
                    <a:gd name="connsiteY5" fmla="*/ 833273 h 1445363"/>
                    <a:gd name="connsiteX6" fmla="*/ 1444526 w 1507900"/>
                    <a:gd name="connsiteY6" fmla="*/ 625161 h 1445363"/>
                    <a:gd name="connsiteX7" fmla="*/ 1507900 w 1507900"/>
                    <a:gd name="connsiteY7" fmla="*/ 625161 h 1445363"/>
                    <a:gd name="connsiteX8" fmla="*/ 1468079 w 1507900"/>
                    <a:gd name="connsiteY8" fmla="*/ 476085 h 1445363"/>
                    <a:gd name="connsiteX9" fmla="*/ 1390205 w 1507900"/>
                    <a:gd name="connsiteY9" fmla="*/ 353557 h 1445363"/>
                    <a:gd name="connsiteX10" fmla="*/ 1453579 w 1507900"/>
                    <a:gd name="connsiteY10" fmla="*/ 326397 h 1445363"/>
                    <a:gd name="connsiteX11" fmla="*/ 1282341 w 1507900"/>
                    <a:gd name="connsiteY11" fmla="*/ 171285 h 1445363"/>
                    <a:gd name="connsiteX12" fmla="*/ 1037120 w 1507900"/>
                    <a:gd name="connsiteY12" fmla="*/ 118167 h 1445363"/>
                    <a:gd name="connsiteX13" fmla="*/ 1091440 w 1507900"/>
                    <a:gd name="connsiteY13" fmla="*/ 45739 h 1445363"/>
                    <a:gd name="connsiteX14" fmla="*/ 801329 w 1507900"/>
                    <a:gd name="connsiteY14" fmla="*/ 26029 h 1445363"/>
                    <a:gd name="connsiteX15" fmla="*/ 557286 w 1507900"/>
                    <a:gd name="connsiteY15" fmla="*/ 81953 h 1445363"/>
                    <a:gd name="connsiteX16" fmla="*/ 599701 w 1507900"/>
                    <a:gd name="connsiteY16" fmla="*/ 0 h 1445363"/>
                    <a:gd name="connsiteX17" fmla="*/ 367941 w 1507900"/>
                    <a:gd name="connsiteY17" fmla="*/ 90323 h 1445363"/>
                    <a:gd name="connsiteX18" fmla="*/ 272691 w 1507900"/>
                    <a:gd name="connsiteY18" fmla="*/ 171285 h 1445363"/>
                    <a:gd name="connsiteX19" fmla="*/ 203258 w 1507900"/>
                    <a:gd name="connsiteY19" fmla="*/ 287801 h 1445363"/>
                    <a:gd name="connsiteX20" fmla="*/ 136559 w 1507900"/>
                    <a:gd name="connsiteY20" fmla="*/ 234919 h 1445363"/>
                    <a:gd name="connsiteX21" fmla="*/ 94098 w 1507900"/>
                    <a:gd name="connsiteY21" fmla="*/ 418935 h 1445363"/>
                    <a:gd name="connsiteX22" fmla="*/ 85091 w 1507900"/>
                    <a:gd name="connsiteY22" fmla="*/ 605639 h 1445363"/>
                    <a:gd name="connsiteX23" fmla="*/ 29332 w 1507900"/>
                    <a:gd name="connsiteY23" fmla="*/ 573221 h 1445363"/>
                    <a:gd name="connsiteX24" fmla="*/ 53616 w 1507900"/>
                    <a:gd name="connsiteY24" fmla="*/ 890423 h 1445363"/>
                    <a:gd name="connsiteX25" fmla="*/ 10674 w 1507900"/>
                    <a:gd name="connsiteY25" fmla="*/ 1415541 h 1445363"/>
                    <a:gd name="connsiteX26" fmla="*/ 75466 w 1507900"/>
                    <a:gd name="connsiteY26" fmla="*/ 1393330 h 1445363"/>
                    <a:gd name="connsiteX27" fmla="*/ 120074 w 1507900"/>
                    <a:gd name="connsiteY27" fmla="*/ 1345697 h 1445363"/>
                    <a:gd name="connsiteX28" fmla="*/ 240415 w 1507900"/>
                    <a:gd name="connsiteY28" fmla="*/ 543680 h 1445363"/>
                    <a:gd name="connsiteX0" fmla="*/ 240415 w 1507900"/>
                    <a:gd name="connsiteY0" fmla="*/ 543680 h 1445363"/>
                    <a:gd name="connsiteX1" fmla="*/ 774570 w 1507900"/>
                    <a:gd name="connsiteY1" fmla="*/ 474456 h 1445363"/>
                    <a:gd name="connsiteX2" fmla="*/ 1254403 w 1507900"/>
                    <a:gd name="connsiteY2" fmla="*/ 462199 h 1445363"/>
                    <a:gd name="connsiteX3" fmla="*/ 1397879 w 1507900"/>
                    <a:gd name="connsiteY3" fmla="*/ 1238259 h 1445363"/>
                    <a:gd name="connsiteX4" fmla="*/ 1449045 w 1507900"/>
                    <a:gd name="connsiteY4" fmla="*/ 1234651 h 1445363"/>
                    <a:gd name="connsiteX5" fmla="*/ 1456173 w 1507900"/>
                    <a:gd name="connsiteY5" fmla="*/ 833273 h 1445363"/>
                    <a:gd name="connsiteX6" fmla="*/ 1444526 w 1507900"/>
                    <a:gd name="connsiteY6" fmla="*/ 625161 h 1445363"/>
                    <a:gd name="connsiteX7" fmla="*/ 1507900 w 1507900"/>
                    <a:gd name="connsiteY7" fmla="*/ 625161 h 1445363"/>
                    <a:gd name="connsiteX8" fmla="*/ 1468079 w 1507900"/>
                    <a:gd name="connsiteY8" fmla="*/ 476085 h 1445363"/>
                    <a:gd name="connsiteX9" fmla="*/ 1390205 w 1507900"/>
                    <a:gd name="connsiteY9" fmla="*/ 353557 h 1445363"/>
                    <a:gd name="connsiteX10" fmla="*/ 1453579 w 1507900"/>
                    <a:gd name="connsiteY10" fmla="*/ 326397 h 1445363"/>
                    <a:gd name="connsiteX11" fmla="*/ 1282341 w 1507900"/>
                    <a:gd name="connsiteY11" fmla="*/ 171285 h 1445363"/>
                    <a:gd name="connsiteX12" fmla="*/ 1037120 w 1507900"/>
                    <a:gd name="connsiteY12" fmla="*/ 118167 h 1445363"/>
                    <a:gd name="connsiteX13" fmla="*/ 1091440 w 1507900"/>
                    <a:gd name="connsiteY13" fmla="*/ 45739 h 1445363"/>
                    <a:gd name="connsiteX14" fmla="*/ 801329 w 1507900"/>
                    <a:gd name="connsiteY14" fmla="*/ 26029 h 1445363"/>
                    <a:gd name="connsiteX15" fmla="*/ 557286 w 1507900"/>
                    <a:gd name="connsiteY15" fmla="*/ 81953 h 1445363"/>
                    <a:gd name="connsiteX16" fmla="*/ 599701 w 1507900"/>
                    <a:gd name="connsiteY16" fmla="*/ 0 h 1445363"/>
                    <a:gd name="connsiteX17" fmla="*/ 367941 w 1507900"/>
                    <a:gd name="connsiteY17" fmla="*/ 90323 h 1445363"/>
                    <a:gd name="connsiteX18" fmla="*/ 272691 w 1507900"/>
                    <a:gd name="connsiteY18" fmla="*/ 171285 h 1445363"/>
                    <a:gd name="connsiteX19" fmla="*/ 203258 w 1507900"/>
                    <a:gd name="connsiteY19" fmla="*/ 287801 h 1445363"/>
                    <a:gd name="connsiteX20" fmla="*/ 136559 w 1507900"/>
                    <a:gd name="connsiteY20" fmla="*/ 234919 h 1445363"/>
                    <a:gd name="connsiteX21" fmla="*/ 94098 w 1507900"/>
                    <a:gd name="connsiteY21" fmla="*/ 418935 h 1445363"/>
                    <a:gd name="connsiteX22" fmla="*/ 85091 w 1507900"/>
                    <a:gd name="connsiteY22" fmla="*/ 605639 h 1445363"/>
                    <a:gd name="connsiteX23" fmla="*/ 29332 w 1507900"/>
                    <a:gd name="connsiteY23" fmla="*/ 573221 h 1445363"/>
                    <a:gd name="connsiteX24" fmla="*/ 53616 w 1507900"/>
                    <a:gd name="connsiteY24" fmla="*/ 890423 h 1445363"/>
                    <a:gd name="connsiteX25" fmla="*/ 10674 w 1507900"/>
                    <a:gd name="connsiteY25" fmla="*/ 1415541 h 1445363"/>
                    <a:gd name="connsiteX26" fmla="*/ 75466 w 1507900"/>
                    <a:gd name="connsiteY26" fmla="*/ 1393330 h 1445363"/>
                    <a:gd name="connsiteX27" fmla="*/ 120074 w 1507900"/>
                    <a:gd name="connsiteY27" fmla="*/ 1345697 h 1445363"/>
                    <a:gd name="connsiteX28" fmla="*/ 240415 w 1507900"/>
                    <a:gd name="connsiteY28" fmla="*/ 543680 h 1445363"/>
                    <a:gd name="connsiteX0" fmla="*/ 240415 w 1507900"/>
                    <a:gd name="connsiteY0" fmla="*/ 543680 h 1445363"/>
                    <a:gd name="connsiteX1" fmla="*/ 774570 w 1507900"/>
                    <a:gd name="connsiteY1" fmla="*/ 474456 h 1445363"/>
                    <a:gd name="connsiteX2" fmla="*/ 1254403 w 1507900"/>
                    <a:gd name="connsiteY2" fmla="*/ 462199 h 1445363"/>
                    <a:gd name="connsiteX3" fmla="*/ 1397879 w 1507900"/>
                    <a:gd name="connsiteY3" fmla="*/ 1238259 h 1445363"/>
                    <a:gd name="connsiteX4" fmla="*/ 1449045 w 1507900"/>
                    <a:gd name="connsiteY4" fmla="*/ 1234651 h 1445363"/>
                    <a:gd name="connsiteX5" fmla="*/ 1456173 w 1507900"/>
                    <a:gd name="connsiteY5" fmla="*/ 833273 h 1445363"/>
                    <a:gd name="connsiteX6" fmla="*/ 1444526 w 1507900"/>
                    <a:gd name="connsiteY6" fmla="*/ 625161 h 1445363"/>
                    <a:gd name="connsiteX7" fmla="*/ 1507900 w 1507900"/>
                    <a:gd name="connsiteY7" fmla="*/ 625161 h 1445363"/>
                    <a:gd name="connsiteX8" fmla="*/ 1468079 w 1507900"/>
                    <a:gd name="connsiteY8" fmla="*/ 476085 h 1445363"/>
                    <a:gd name="connsiteX9" fmla="*/ 1390205 w 1507900"/>
                    <a:gd name="connsiteY9" fmla="*/ 353557 h 1445363"/>
                    <a:gd name="connsiteX10" fmla="*/ 1453579 w 1507900"/>
                    <a:gd name="connsiteY10" fmla="*/ 326397 h 1445363"/>
                    <a:gd name="connsiteX11" fmla="*/ 1282341 w 1507900"/>
                    <a:gd name="connsiteY11" fmla="*/ 171285 h 1445363"/>
                    <a:gd name="connsiteX12" fmla="*/ 1037120 w 1507900"/>
                    <a:gd name="connsiteY12" fmla="*/ 118167 h 1445363"/>
                    <a:gd name="connsiteX13" fmla="*/ 1091440 w 1507900"/>
                    <a:gd name="connsiteY13" fmla="*/ 45739 h 1445363"/>
                    <a:gd name="connsiteX14" fmla="*/ 801329 w 1507900"/>
                    <a:gd name="connsiteY14" fmla="*/ 26029 h 1445363"/>
                    <a:gd name="connsiteX15" fmla="*/ 557286 w 1507900"/>
                    <a:gd name="connsiteY15" fmla="*/ 81953 h 1445363"/>
                    <a:gd name="connsiteX16" fmla="*/ 599701 w 1507900"/>
                    <a:gd name="connsiteY16" fmla="*/ 0 h 1445363"/>
                    <a:gd name="connsiteX17" fmla="*/ 367941 w 1507900"/>
                    <a:gd name="connsiteY17" fmla="*/ 90323 h 1445363"/>
                    <a:gd name="connsiteX18" fmla="*/ 272691 w 1507900"/>
                    <a:gd name="connsiteY18" fmla="*/ 171285 h 1445363"/>
                    <a:gd name="connsiteX19" fmla="*/ 203258 w 1507900"/>
                    <a:gd name="connsiteY19" fmla="*/ 287801 h 1445363"/>
                    <a:gd name="connsiteX20" fmla="*/ 136559 w 1507900"/>
                    <a:gd name="connsiteY20" fmla="*/ 234919 h 1445363"/>
                    <a:gd name="connsiteX21" fmla="*/ 94098 w 1507900"/>
                    <a:gd name="connsiteY21" fmla="*/ 418935 h 1445363"/>
                    <a:gd name="connsiteX22" fmla="*/ 85091 w 1507900"/>
                    <a:gd name="connsiteY22" fmla="*/ 605639 h 1445363"/>
                    <a:gd name="connsiteX23" fmla="*/ 29332 w 1507900"/>
                    <a:gd name="connsiteY23" fmla="*/ 573221 h 1445363"/>
                    <a:gd name="connsiteX24" fmla="*/ 53616 w 1507900"/>
                    <a:gd name="connsiteY24" fmla="*/ 890423 h 1445363"/>
                    <a:gd name="connsiteX25" fmla="*/ 10674 w 1507900"/>
                    <a:gd name="connsiteY25" fmla="*/ 1415541 h 1445363"/>
                    <a:gd name="connsiteX26" fmla="*/ 75466 w 1507900"/>
                    <a:gd name="connsiteY26" fmla="*/ 1393330 h 1445363"/>
                    <a:gd name="connsiteX27" fmla="*/ 120074 w 1507900"/>
                    <a:gd name="connsiteY27" fmla="*/ 1345697 h 1445363"/>
                    <a:gd name="connsiteX28" fmla="*/ 240415 w 1507900"/>
                    <a:gd name="connsiteY28" fmla="*/ 543680 h 1445363"/>
                    <a:gd name="connsiteX0" fmla="*/ 240415 w 1507900"/>
                    <a:gd name="connsiteY0" fmla="*/ 543680 h 1445363"/>
                    <a:gd name="connsiteX1" fmla="*/ 774570 w 1507900"/>
                    <a:gd name="connsiteY1" fmla="*/ 474456 h 1445363"/>
                    <a:gd name="connsiteX2" fmla="*/ 1254403 w 1507900"/>
                    <a:gd name="connsiteY2" fmla="*/ 462199 h 1445363"/>
                    <a:gd name="connsiteX3" fmla="*/ 1397879 w 1507900"/>
                    <a:gd name="connsiteY3" fmla="*/ 1238259 h 1445363"/>
                    <a:gd name="connsiteX4" fmla="*/ 1449045 w 1507900"/>
                    <a:gd name="connsiteY4" fmla="*/ 1234651 h 1445363"/>
                    <a:gd name="connsiteX5" fmla="*/ 1456173 w 1507900"/>
                    <a:gd name="connsiteY5" fmla="*/ 833273 h 1445363"/>
                    <a:gd name="connsiteX6" fmla="*/ 1444526 w 1507900"/>
                    <a:gd name="connsiteY6" fmla="*/ 625161 h 1445363"/>
                    <a:gd name="connsiteX7" fmla="*/ 1507900 w 1507900"/>
                    <a:gd name="connsiteY7" fmla="*/ 625161 h 1445363"/>
                    <a:gd name="connsiteX8" fmla="*/ 1468079 w 1507900"/>
                    <a:gd name="connsiteY8" fmla="*/ 476085 h 1445363"/>
                    <a:gd name="connsiteX9" fmla="*/ 1390205 w 1507900"/>
                    <a:gd name="connsiteY9" fmla="*/ 353557 h 1445363"/>
                    <a:gd name="connsiteX10" fmla="*/ 1453579 w 1507900"/>
                    <a:gd name="connsiteY10" fmla="*/ 326397 h 1445363"/>
                    <a:gd name="connsiteX11" fmla="*/ 1282341 w 1507900"/>
                    <a:gd name="connsiteY11" fmla="*/ 171285 h 1445363"/>
                    <a:gd name="connsiteX12" fmla="*/ 1037120 w 1507900"/>
                    <a:gd name="connsiteY12" fmla="*/ 118167 h 1445363"/>
                    <a:gd name="connsiteX13" fmla="*/ 1091440 w 1507900"/>
                    <a:gd name="connsiteY13" fmla="*/ 45739 h 1445363"/>
                    <a:gd name="connsiteX14" fmla="*/ 801329 w 1507900"/>
                    <a:gd name="connsiteY14" fmla="*/ 26029 h 1445363"/>
                    <a:gd name="connsiteX15" fmla="*/ 557286 w 1507900"/>
                    <a:gd name="connsiteY15" fmla="*/ 81953 h 1445363"/>
                    <a:gd name="connsiteX16" fmla="*/ 599701 w 1507900"/>
                    <a:gd name="connsiteY16" fmla="*/ 0 h 1445363"/>
                    <a:gd name="connsiteX17" fmla="*/ 367941 w 1507900"/>
                    <a:gd name="connsiteY17" fmla="*/ 90323 h 1445363"/>
                    <a:gd name="connsiteX18" fmla="*/ 272691 w 1507900"/>
                    <a:gd name="connsiteY18" fmla="*/ 171285 h 1445363"/>
                    <a:gd name="connsiteX19" fmla="*/ 203258 w 1507900"/>
                    <a:gd name="connsiteY19" fmla="*/ 287801 h 1445363"/>
                    <a:gd name="connsiteX20" fmla="*/ 136559 w 1507900"/>
                    <a:gd name="connsiteY20" fmla="*/ 234919 h 1445363"/>
                    <a:gd name="connsiteX21" fmla="*/ 94098 w 1507900"/>
                    <a:gd name="connsiteY21" fmla="*/ 418935 h 1445363"/>
                    <a:gd name="connsiteX22" fmla="*/ 85091 w 1507900"/>
                    <a:gd name="connsiteY22" fmla="*/ 605639 h 1445363"/>
                    <a:gd name="connsiteX23" fmla="*/ 29332 w 1507900"/>
                    <a:gd name="connsiteY23" fmla="*/ 573221 h 1445363"/>
                    <a:gd name="connsiteX24" fmla="*/ 53616 w 1507900"/>
                    <a:gd name="connsiteY24" fmla="*/ 890423 h 1445363"/>
                    <a:gd name="connsiteX25" fmla="*/ 10674 w 1507900"/>
                    <a:gd name="connsiteY25" fmla="*/ 1415541 h 1445363"/>
                    <a:gd name="connsiteX26" fmla="*/ 75466 w 1507900"/>
                    <a:gd name="connsiteY26" fmla="*/ 1393330 h 1445363"/>
                    <a:gd name="connsiteX27" fmla="*/ 120074 w 1507900"/>
                    <a:gd name="connsiteY27" fmla="*/ 1345697 h 1445363"/>
                    <a:gd name="connsiteX28" fmla="*/ 240415 w 1507900"/>
                    <a:gd name="connsiteY28" fmla="*/ 543680 h 1445363"/>
                    <a:gd name="connsiteX0" fmla="*/ 240415 w 1507900"/>
                    <a:gd name="connsiteY0" fmla="*/ 543680 h 1465694"/>
                    <a:gd name="connsiteX1" fmla="*/ 774570 w 1507900"/>
                    <a:gd name="connsiteY1" fmla="*/ 474456 h 1465694"/>
                    <a:gd name="connsiteX2" fmla="*/ 1254403 w 1507900"/>
                    <a:gd name="connsiteY2" fmla="*/ 462199 h 1465694"/>
                    <a:gd name="connsiteX3" fmla="*/ 1397879 w 1507900"/>
                    <a:gd name="connsiteY3" fmla="*/ 1238259 h 1465694"/>
                    <a:gd name="connsiteX4" fmla="*/ 1449045 w 1507900"/>
                    <a:gd name="connsiteY4" fmla="*/ 1234651 h 1465694"/>
                    <a:gd name="connsiteX5" fmla="*/ 1456173 w 1507900"/>
                    <a:gd name="connsiteY5" fmla="*/ 833273 h 1465694"/>
                    <a:gd name="connsiteX6" fmla="*/ 1444526 w 1507900"/>
                    <a:gd name="connsiteY6" fmla="*/ 625161 h 1465694"/>
                    <a:gd name="connsiteX7" fmla="*/ 1507900 w 1507900"/>
                    <a:gd name="connsiteY7" fmla="*/ 625161 h 1465694"/>
                    <a:gd name="connsiteX8" fmla="*/ 1468079 w 1507900"/>
                    <a:gd name="connsiteY8" fmla="*/ 476085 h 1465694"/>
                    <a:gd name="connsiteX9" fmla="*/ 1390205 w 1507900"/>
                    <a:gd name="connsiteY9" fmla="*/ 353557 h 1465694"/>
                    <a:gd name="connsiteX10" fmla="*/ 1453579 w 1507900"/>
                    <a:gd name="connsiteY10" fmla="*/ 326397 h 1465694"/>
                    <a:gd name="connsiteX11" fmla="*/ 1282341 w 1507900"/>
                    <a:gd name="connsiteY11" fmla="*/ 171285 h 1465694"/>
                    <a:gd name="connsiteX12" fmla="*/ 1037120 w 1507900"/>
                    <a:gd name="connsiteY12" fmla="*/ 118167 h 1465694"/>
                    <a:gd name="connsiteX13" fmla="*/ 1091440 w 1507900"/>
                    <a:gd name="connsiteY13" fmla="*/ 45739 h 1465694"/>
                    <a:gd name="connsiteX14" fmla="*/ 801329 w 1507900"/>
                    <a:gd name="connsiteY14" fmla="*/ 26029 h 1465694"/>
                    <a:gd name="connsiteX15" fmla="*/ 557286 w 1507900"/>
                    <a:gd name="connsiteY15" fmla="*/ 81953 h 1465694"/>
                    <a:gd name="connsiteX16" fmla="*/ 599701 w 1507900"/>
                    <a:gd name="connsiteY16" fmla="*/ 0 h 1465694"/>
                    <a:gd name="connsiteX17" fmla="*/ 367941 w 1507900"/>
                    <a:gd name="connsiteY17" fmla="*/ 90323 h 1465694"/>
                    <a:gd name="connsiteX18" fmla="*/ 272691 w 1507900"/>
                    <a:gd name="connsiteY18" fmla="*/ 171285 h 1465694"/>
                    <a:gd name="connsiteX19" fmla="*/ 203258 w 1507900"/>
                    <a:gd name="connsiteY19" fmla="*/ 287801 h 1465694"/>
                    <a:gd name="connsiteX20" fmla="*/ 136559 w 1507900"/>
                    <a:gd name="connsiteY20" fmla="*/ 234919 h 1465694"/>
                    <a:gd name="connsiteX21" fmla="*/ 94098 w 1507900"/>
                    <a:gd name="connsiteY21" fmla="*/ 418935 h 1465694"/>
                    <a:gd name="connsiteX22" fmla="*/ 85091 w 1507900"/>
                    <a:gd name="connsiteY22" fmla="*/ 605639 h 1465694"/>
                    <a:gd name="connsiteX23" fmla="*/ 29332 w 1507900"/>
                    <a:gd name="connsiteY23" fmla="*/ 573221 h 1465694"/>
                    <a:gd name="connsiteX24" fmla="*/ 53616 w 1507900"/>
                    <a:gd name="connsiteY24" fmla="*/ 890423 h 1465694"/>
                    <a:gd name="connsiteX25" fmla="*/ 10674 w 1507900"/>
                    <a:gd name="connsiteY25" fmla="*/ 1415541 h 1465694"/>
                    <a:gd name="connsiteX26" fmla="*/ 120074 w 1507900"/>
                    <a:gd name="connsiteY26" fmla="*/ 1345697 h 1465694"/>
                    <a:gd name="connsiteX27" fmla="*/ 240415 w 1507900"/>
                    <a:gd name="connsiteY27" fmla="*/ 543680 h 1465694"/>
                    <a:gd name="connsiteX0" fmla="*/ 211082 w 1478567"/>
                    <a:gd name="connsiteY0" fmla="*/ 543680 h 1482235"/>
                    <a:gd name="connsiteX1" fmla="*/ 745237 w 1478567"/>
                    <a:gd name="connsiteY1" fmla="*/ 474456 h 1482235"/>
                    <a:gd name="connsiteX2" fmla="*/ 1225070 w 1478567"/>
                    <a:gd name="connsiteY2" fmla="*/ 462199 h 1482235"/>
                    <a:gd name="connsiteX3" fmla="*/ 1368546 w 1478567"/>
                    <a:gd name="connsiteY3" fmla="*/ 1238259 h 1482235"/>
                    <a:gd name="connsiteX4" fmla="*/ 1419712 w 1478567"/>
                    <a:gd name="connsiteY4" fmla="*/ 1234651 h 1482235"/>
                    <a:gd name="connsiteX5" fmla="*/ 1426840 w 1478567"/>
                    <a:gd name="connsiteY5" fmla="*/ 833273 h 1482235"/>
                    <a:gd name="connsiteX6" fmla="*/ 1415193 w 1478567"/>
                    <a:gd name="connsiteY6" fmla="*/ 625161 h 1482235"/>
                    <a:gd name="connsiteX7" fmla="*/ 1478567 w 1478567"/>
                    <a:gd name="connsiteY7" fmla="*/ 625161 h 1482235"/>
                    <a:gd name="connsiteX8" fmla="*/ 1438746 w 1478567"/>
                    <a:gd name="connsiteY8" fmla="*/ 476085 h 1482235"/>
                    <a:gd name="connsiteX9" fmla="*/ 1360872 w 1478567"/>
                    <a:gd name="connsiteY9" fmla="*/ 353557 h 1482235"/>
                    <a:gd name="connsiteX10" fmla="*/ 1424246 w 1478567"/>
                    <a:gd name="connsiteY10" fmla="*/ 326397 h 1482235"/>
                    <a:gd name="connsiteX11" fmla="*/ 1253008 w 1478567"/>
                    <a:gd name="connsiteY11" fmla="*/ 171285 h 1482235"/>
                    <a:gd name="connsiteX12" fmla="*/ 1007787 w 1478567"/>
                    <a:gd name="connsiteY12" fmla="*/ 118167 h 1482235"/>
                    <a:gd name="connsiteX13" fmla="*/ 1062107 w 1478567"/>
                    <a:gd name="connsiteY13" fmla="*/ 45739 h 1482235"/>
                    <a:gd name="connsiteX14" fmla="*/ 771996 w 1478567"/>
                    <a:gd name="connsiteY14" fmla="*/ 26029 h 1482235"/>
                    <a:gd name="connsiteX15" fmla="*/ 527953 w 1478567"/>
                    <a:gd name="connsiteY15" fmla="*/ 81953 h 1482235"/>
                    <a:gd name="connsiteX16" fmla="*/ 570368 w 1478567"/>
                    <a:gd name="connsiteY16" fmla="*/ 0 h 1482235"/>
                    <a:gd name="connsiteX17" fmla="*/ 338608 w 1478567"/>
                    <a:gd name="connsiteY17" fmla="*/ 90323 h 1482235"/>
                    <a:gd name="connsiteX18" fmla="*/ 243358 w 1478567"/>
                    <a:gd name="connsiteY18" fmla="*/ 171285 h 1482235"/>
                    <a:gd name="connsiteX19" fmla="*/ 173925 w 1478567"/>
                    <a:gd name="connsiteY19" fmla="*/ 287801 h 1482235"/>
                    <a:gd name="connsiteX20" fmla="*/ 107226 w 1478567"/>
                    <a:gd name="connsiteY20" fmla="*/ 234919 h 1482235"/>
                    <a:gd name="connsiteX21" fmla="*/ 64765 w 1478567"/>
                    <a:gd name="connsiteY21" fmla="*/ 418935 h 1482235"/>
                    <a:gd name="connsiteX22" fmla="*/ 55758 w 1478567"/>
                    <a:gd name="connsiteY22" fmla="*/ 605639 h 1482235"/>
                    <a:gd name="connsiteX23" fmla="*/ -1 w 1478567"/>
                    <a:gd name="connsiteY23" fmla="*/ 573221 h 1482235"/>
                    <a:gd name="connsiteX24" fmla="*/ 24283 w 1478567"/>
                    <a:gd name="connsiteY24" fmla="*/ 890423 h 1482235"/>
                    <a:gd name="connsiteX25" fmla="*/ 48507 w 1478567"/>
                    <a:gd name="connsiteY25" fmla="*/ 1440531 h 1482235"/>
                    <a:gd name="connsiteX26" fmla="*/ 90741 w 1478567"/>
                    <a:gd name="connsiteY26" fmla="*/ 1345697 h 1482235"/>
                    <a:gd name="connsiteX27" fmla="*/ 211082 w 1478567"/>
                    <a:gd name="connsiteY27" fmla="*/ 543680 h 1482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78567" h="1482235">
                      <a:moveTo>
                        <a:pt x="211082" y="543680"/>
                      </a:moveTo>
                      <a:cubicBezTo>
                        <a:pt x="361815" y="376452"/>
                        <a:pt x="569566" y="411868"/>
                        <a:pt x="745237" y="474456"/>
                      </a:cubicBezTo>
                      <a:cubicBezTo>
                        <a:pt x="921851" y="440458"/>
                        <a:pt x="1021111" y="448636"/>
                        <a:pt x="1225070" y="462199"/>
                      </a:cubicBezTo>
                      <a:cubicBezTo>
                        <a:pt x="1293034" y="571823"/>
                        <a:pt x="1400596" y="1031005"/>
                        <a:pt x="1368546" y="1238259"/>
                      </a:cubicBezTo>
                      <a:cubicBezTo>
                        <a:pt x="1379509" y="1286544"/>
                        <a:pt x="1377792" y="1176841"/>
                        <a:pt x="1419712" y="1234651"/>
                      </a:cubicBezTo>
                      <a:cubicBezTo>
                        <a:pt x="1425504" y="1142489"/>
                        <a:pt x="1421048" y="925435"/>
                        <a:pt x="1426840" y="833273"/>
                      </a:cubicBezTo>
                      <a:cubicBezTo>
                        <a:pt x="1442008" y="768665"/>
                        <a:pt x="1430981" y="696913"/>
                        <a:pt x="1415193" y="625161"/>
                      </a:cubicBezTo>
                      <a:lnTo>
                        <a:pt x="1478567" y="625161"/>
                      </a:lnTo>
                      <a:cubicBezTo>
                        <a:pt x="1458150" y="577057"/>
                        <a:pt x="1459163" y="524189"/>
                        <a:pt x="1438746" y="476085"/>
                      </a:cubicBezTo>
                      <a:cubicBezTo>
                        <a:pt x="1419932" y="428098"/>
                        <a:pt x="1386830" y="394400"/>
                        <a:pt x="1360872" y="353557"/>
                      </a:cubicBezTo>
                      <a:lnTo>
                        <a:pt x="1424246" y="326397"/>
                      </a:lnTo>
                      <a:cubicBezTo>
                        <a:pt x="1374311" y="258818"/>
                        <a:pt x="1338662" y="200764"/>
                        <a:pt x="1253008" y="171285"/>
                      </a:cubicBezTo>
                      <a:cubicBezTo>
                        <a:pt x="1173649" y="129767"/>
                        <a:pt x="1101433" y="107298"/>
                        <a:pt x="1007787" y="118167"/>
                      </a:cubicBezTo>
                      <a:cubicBezTo>
                        <a:pt x="1025894" y="94024"/>
                        <a:pt x="1101405" y="61095"/>
                        <a:pt x="1062107" y="45739"/>
                      </a:cubicBezTo>
                      <a:cubicBezTo>
                        <a:pt x="1022809" y="30383"/>
                        <a:pt x="866318" y="13549"/>
                        <a:pt x="771996" y="26029"/>
                      </a:cubicBezTo>
                      <a:cubicBezTo>
                        <a:pt x="678742" y="28001"/>
                        <a:pt x="609301" y="63312"/>
                        <a:pt x="527953" y="81953"/>
                      </a:cubicBezTo>
                      <a:lnTo>
                        <a:pt x="570368" y="0"/>
                      </a:lnTo>
                      <a:cubicBezTo>
                        <a:pt x="490734" y="24551"/>
                        <a:pt x="396811" y="46722"/>
                        <a:pt x="338608" y="90323"/>
                      </a:cubicBezTo>
                      <a:cubicBezTo>
                        <a:pt x="305270" y="122866"/>
                        <a:pt x="269552" y="136360"/>
                        <a:pt x="243358" y="171285"/>
                      </a:cubicBezTo>
                      <a:cubicBezTo>
                        <a:pt x="208308" y="205362"/>
                        <a:pt x="185162" y="239437"/>
                        <a:pt x="173925" y="287801"/>
                      </a:cubicBezTo>
                      <a:lnTo>
                        <a:pt x="107226" y="234919"/>
                      </a:lnTo>
                      <a:cubicBezTo>
                        <a:pt x="93866" y="297052"/>
                        <a:pt x="68600" y="356802"/>
                        <a:pt x="64765" y="418935"/>
                      </a:cubicBezTo>
                      <a:cubicBezTo>
                        <a:pt x="47476" y="481170"/>
                        <a:pt x="44473" y="533879"/>
                        <a:pt x="55758" y="605639"/>
                      </a:cubicBezTo>
                      <a:lnTo>
                        <a:pt x="-1" y="573221"/>
                      </a:lnTo>
                      <a:cubicBezTo>
                        <a:pt x="4125" y="661492"/>
                        <a:pt x="-8418" y="790246"/>
                        <a:pt x="24283" y="890423"/>
                      </a:cubicBezTo>
                      <a:cubicBezTo>
                        <a:pt x="50344" y="986883"/>
                        <a:pt x="3396" y="1344071"/>
                        <a:pt x="48507" y="1440531"/>
                      </a:cubicBezTo>
                      <a:cubicBezTo>
                        <a:pt x="59583" y="1516410"/>
                        <a:pt x="52451" y="1491007"/>
                        <a:pt x="90741" y="1345697"/>
                      </a:cubicBezTo>
                      <a:cubicBezTo>
                        <a:pt x="90409" y="1312233"/>
                        <a:pt x="93127" y="673941"/>
                        <a:pt x="211082" y="543680"/>
                      </a:cubicBezTo>
                      <a:close/>
                    </a:path>
                  </a:pathLst>
                </a:custGeom>
                <a:solidFill>
                  <a:sysClr val="windowText" lastClr="000000"/>
                </a:solidFill>
                <a:ln w="12700" cap="flat" cmpd="sng" algn="ctr">
                  <a:noFill/>
                  <a:prstDash val="solid"/>
                  <a:miter lim="800000"/>
                </a:ln>
                <a:effectLst/>
              </p:spPr>
              <p:txBody>
                <a:bodyPr rtlCol="0" anchor="ctr"/>
                <a:lstStyle/>
                <a:p>
                  <a:pPr algn="ctr" defTabSz="457200">
                    <a:defRPr/>
                  </a:pPr>
                  <a:endParaRPr lang="en-US" sz="1530" kern="0">
                    <a:solidFill>
                      <a:prstClr val="white"/>
                    </a:solidFill>
                    <a:latin typeface="Calibri" panose="020F0502020204030204"/>
                  </a:endParaRPr>
                </a:p>
              </p:txBody>
            </p:sp>
          </p:grpSp>
        </p:grpSp>
        <p:sp>
          <p:nvSpPr>
            <p:cNvPr id="974" name="Oval 973">
              <a:extLst>
                <a:ext uri="{FF2B5EF4-FFF2-40B4-BE49-F238E27FC236}">
                  <a16:creationId xmlns:a16="http://schemas.microsoft.com/office/drawing/2014/main" id="{46CC6EBF-7D78-AFC6-3618-DBE811766094}"/>
                </a:ext>
              </a:extLst>
            </p:cNvPr>
            <p:cNvSpPr/>
            <p:nvPr/>
          </p:nvSpPr>
          <p:spPr>
            <a:xfrm rot="21284756">
              <a:off x="4449472" y="1970201"/>
              <a:ext cx="243465" cy="309718"/>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endParaRPr>
            </a:p>
          </p:txBody>
        </p:sp>
        <p:sp>
          <p:nvSpPr>
            <p:cNvPr id="975" name="Oval 974">
              <a:extLst>
                <a:ext uri="{FF2B5EF4-FFF2-40B4-BE49-F238E27FC236}">
                  <a16:creationId xmlns:a16="http://schemas.microsoft.com/office/drawing/2014/main" id="{1BAB0787-7373-4AE8-A5A8-1729F95AA531}"/>
                </a:ext>
              </a:extLst>
            </p:cNvPr>
            <p:cNvSpPr/>
            <p:nvPr/>
          </p:nvSpPr>
          <p:spPr>
            <a:xfrm>
              <a:off x="4515607" y="2061193"/>
              <a:ext cx="105824" cy="114689"/>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endParaRPr>
            </a:p>
          </p:txBody>
        </p:sp>
        <p:sp>
          <p:nvSpPr>
            <p:cNvPr id="976" name="Oval 975">
              <a:extLst>
                <a:ext uri="{FF2B5EF4-FFF2-40B4-BE49-F238E27FC236}">
                  <a16:creationId xmlns:a16="http://schemas.microsoft.com/office/drawing/2014/main" id="{C0284191-6639-8C28-E548-224670388B0A}"/>
                </a:ext>
              </a:extLst>
            </p:cNvPr>
            <p:cNvSpPr/>
            <p:nvPr/>
          </p:nvSpPr>
          <p:spPr>
            <a:xfrm rot="315244" flipH="1">
              <a:off x="4800136" y="1941275"/>
              <a:ext cx="248166" cy="309718"/>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endParaRPr>
            </a:p>
          </p:txBody>
        </p:sp>
        <p:sp>
          <p:nvSpPr>
            <p:cNvPr id="977" name="Oval 976">
              <a:extLst>
                <a:ext uri="{FF2B5EF4-FFF2-40B4-BE49-F238E27FC236}">
                  <a16:creationId xmlns:a16="http://schemas.microsoft.com/office/drawing/2014/main" id="{006CF659-2B9B-D9A9-D677-FAFD644F4464}"/>
                </a:ext>
              </a:extLst>
            </p:cNvPr>
            <p:cNvSpPr/>
            <p:nvPr/>
          </p:nvSpPr>
          <p:spPr>
            <a:xfrm>
              <a:off x="4875364" y="2042267"/>
              <a:ext cx="105824" cy="114689"/>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endParaRPr>
            </a:p>
          </p:txBody>
        </p:sp>
        <p:sp>
          <p:nvSpPr>
            <p:cNvPr id="978" name="Flowchart: Terminator 977">
              <a:extLst>
                <a:ext uri="{FF2B5EF4-FFF2-40B4-BE49-F238E27FC236}">
                  <a16:creationId xmlns:a16="http://schemas.microsoft.com/office/drawing/2014/main" id="{B44B70FA-122E-E18F-E36C-4F4633A51B24}"/>
                </a:ext>
              </a:extLst>
            </p:cNvPr>
            <p:cNvSpPr/>
            <p:nvPr/>
          </p:nvSpPr>
          <p:spPr>
            <a:xfrm rot="20867285">
              <a:off x="4362634" y="1963950"/>
              <a:ext cx="334103" cy="50280"/>
            </a:xfrm>
            <a:prstGeom prst="flowChartTerminator">
              <a:avLst/>
            </a:prstGeom>
            <a:solidFill>
              <a:srgbClr val="483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endParaRPr>
            </a:p>
          </p:txBody>
        </p:sp>
        <p:sp>
          <p:nvSpPr>
            <p:cNvPr id="979" name="Flowchart: Terminator 978">
              <a:extLst>
                <a:ext uri="{FF2B5EF4-FFF2-40B4-BE49-F238E27FC236}">
                  <a16:creationId xmlns:a16="http://schemas.microsoft.com/office/drawing/2014/main" id="{3A054641-52B6-A5A2-6161-940012DA935E}"/>
                </a:ext>
              </a:extLst>
            </p:cNvPr>
            <p:cNvSpPr/>
            <p:nvPr/>
          </p:nvSpPr>
          <p:spPr>
            <a:xfrm rot="214356">
              <a:off x="4779062" y="1940128"/>
              <a:ext cx="335515" cy="50280"/>
            </a:xfrm>
            <a:prstGeom prst="flowChartTerminator">
              <a:avLst/>
            </a:prstGeom>
            <a:solidFill>
              <a:srgbClr val="483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endParaRPr>
            </a:p>
          </p:txBody>
        </p:sp>
      </p:grpSp>
      <p:sp>
        <p:nvSpPr>
          <p:cNvPr id="938" name="Rectangle 937">
            <a:extLst>
              <a:ext uri="{FF2B5EF4-FFF2-40B4-BE49-F238E27FC236}">
                <a16:creationId xmlns:a16="http://schemas.microsoft.com/office/drawing/2014/main" id="{1BD12B52-DA1D-3196-867D-9C61A8025D32}"/>
              </a:ext>
            </a:extLst>
          </p:cNvPr>
          <p:cNvSpPr/>
          <p:nvPr/>
        </p:nvSpPr>
        <p:spPr>
          <a:xfrm>
            <a:off x="2294418" y="4697175"/>
            <a:ext cx="7428885" cy="1397861"/>
          </a:xfrm>
          <a:prstGeom prst="rect">
            <a:avLst/>
          </a:prstGeom>
          <a:solidFill>
            <a:srgbClr val="FFFFFF">
              <a:alpha val="85098"/>
            </a:srgbClr>
          </a:solidFill>
          <a:ln w="9525" cap="flat" cmpd="sng" algn="ctr">
            <a:noFill/>
            <a:prstDash val="solid"/>
          </a:ln>
          <a:effectLst>
            <a:outerShdw blurRad="40000" dist="23000" dir="5400000" rotWithShape="0">
              <a:srgbClr val="000000">
                <a:alpha val="35000"/>
              </a:srgbClr>
            </a:outerShdw>
          </a:effectLst>
        </p:spPr>
        <p:txBody>
          <a:bodyPr rtlCol="0" anchor="ctr"/>
          <a:lstStyle/>
          <a:p>
            <a:pPr algn="ctr">
              <a:lnSpc>
                <a:spcPct val="90000"/>
              </a:lnSpc>
              <a:defRPr/>
            </a:pPr>
            <a:r>
              <a:rPr lang="en-US" sz="3200" kern="0" dirty="0">
                <a:solidFill>
                  <a:srgbClr val="000000"/>
                </a:solidFill>
                <a:latin typeface="Calibri"/>
              </a:rPr>
              <a:t>Operational needs are met and delegating tasks to employees become easier. </a:t>
            </a:r>
            <a:endParaRPr lang="en-US" sz="3200" b="1" kern="0" dirty="0">
              <a:solidFill>
                <a:srgbClr val="00B050"/>
              </a:solidFill>
              <a:latin typeface="Calibri"/>
            </a:endParaRPr>
          </a:p>
        </p:txBody>
      </p:sp>
    </p:spTree>
    <p:extLst>
      <p:ext uri="{BB962C8B-B14F-4D97-AF65-F5344CB8AC3E}">
        <p14:creationId xmlns:p14="http://schemas.microsoft.com/office/powerpoint/2010/main" val="27426940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892"/>
                                        </p:tgtEl>
                                        <p:attrNameLst>
                                          <p:attrName>style.visibility</p:attrName>
                                        </p:attrNameLst>
                                      </p:cBhvr>
                                      <p:to>
                                        <p:strVal val="visible"/>
                                      </p:to>
                                    </p:set>
                                    <p:animEffect transition="in" filter="fade">
                                      <p:cBhvr>
                                        <p:cTn id="7" dur="250"/>
                                        <p:tgtEl>
                                          <p:spTgt spid="892"/>
                                        </p:tgtEl>
                                      </p:cBhvr>
                                    </p:animEffect>
                                    <p:anim calcmode="lin" valueType="num">
                                      <p:cBhvr>
                                        <p:cTn id="8" dur="250" fill="hold"/>
                                        <p:tgtEl>
                                          <p:spTgt spid="892"/>
                                        </p:tgtEl>
                                        <p:attrNameLst>
                                          <p:attrName>ppt_x</p:attrName>
                                        </p:attrNameLst>
                                      </p:cBhvr>
                                      <p:tavLst>
                                        <p:tav tm="0">
                                          <p:val>
                                            <p:strVal val="#ppt_x"/>
                                          </p:val>
                                        </p:tav>
                                        <p:tav tm="100000">
                                          <p:val>
                                            <p:strVal val="#ppt_x"/>
                                          </p:val>
                                        </p:tav>
                                      </p:tavLst>
                                    </p:anim>
                                    <p:anim calcmode="lin" valueType="num">
                                      <p:cBhvr>
                                        <p:cTn id="9" dur="250" fill="hold"/>
                                        <p:tgtEl>
                                          <p:spTgt spid="892"/>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893"/>
                                        </p:tgtEl>
                                        <p:attrNameLst>
                                          <p:attrName>style.visibility</p:attrName>
                                        </p:attrNameLst>
                                      </p:cBhvr>
                                      <p:to>
                                        <p:strVal val="visible"/>
                                      </p:to>
                                    </p:set>
                                    <p:animEffect transition="in" filter="fade">
                                      <p:cBhvr>
                                        <p:cTn id="12" dur="250"/>
                                        <p:tgtEl>
                                          <p:spTgt spid="893"/>
                                        </p:tgtEl>
                                      </p:cBhvr>
                                    </p:animEffect>
                                    <p:anim calcmode="lin" valueType="num">
                                      <p:cBhvr>
                                        <p:cTn id="13" dur="250" fill="hold"/>
                                        <p:tgtEl>
                                          <p:spTgt spid="893"/>
                                        </p:tgtEl>
                                        <p:attrNameLst>
                                          <p:attrName>ppt_x</p:attrName>
                                        </p:attrNameLst>
                                      </p:cBhvr>
                                      <p:tavLst>
                                        <p:tav tm="0">
                                          <p:val>
                                            <p:strVal val="#ppt_x"/>
                                          </p:val>
                                        </p:tav>
                                        <p:tav tm="100000">
                                          <p:val>
                                            <p:strVal val="#ppt_x"/>
                                          </p:val>
                                        </p:tav>
                                      </p:tavLst>
                                    </p:anim>
                                    <p:anim calcmode="lin" valueType="num">
                                      <p:cBhvr>
                                        <p:cTn id="14" dur="250" fill="hold"/>
                                        <p:tgtEl>
                                          <p:spTgt spid="893"/>
                                        </p:tgtEl>
                                        <p:attrNameLst>
                                          <p:attrName>ppt_y</p:attrName>
                                        </p:attrNameLst>
                                      </p:cBhvr>
                                      <p:tavLst>
                                        <p:tav tm="0">
                                          <p:val>
                                            <p:strVal val="#ppt_y-.1"/>
                                          </p:val>
                                        </p:tav>
                                        <p:tav tm="100000">
                                          <p:val>
                                            <p:strVal val="#ppt_y"/>
                                          </p:val>
                                        </p:tav>
                                      </p:tavLst>
                                    </p:anim>
                                  </p:childTnLst>
                                </p:cTn>
                              </p:par>
                            </p:childTnLst>
                          </p:cTn>
                        </p:par>
                        <p:par>
                          <p:cTn id="15" fill="hold">
                            <p:stCondLst>
                              <p:cond delay="250"/>
                            </p:stCondLst>
                            <p:childTnLst>
                              <p:par>
                                <p:cTn id="16" presetID="10" presetClass="entr" presetSubtype="0" fill="hold" grpId="0" nodeType="afterEffect">
                                  <p:stCondLst>
                                    <p:cond delay="1000"/>
                                  </p:stCondLst>
                                  <p:childTnLst>
                                    <p:set>
                                      <p:cBhvr>
                                        <p:cTn id="17" dur="1" fill="hold">
                                          <p:stCondLst>
                                            <p:cond delay="0"/>
                                          </p:stCondLst>
                                        </p:cTn>
                                        <p:tgtEl>
                                          <p:spTgt spid="938"/>
                                        </p:tgtEl>
                                        <p:attrNameLst>
                                          <p:attrName>style.visibility</p:attrName>
                                        </p:attrNameLst>
                                      </p:cBhvr>
                                      <p:to>
                                        <p:strVal val="visible"/>
                                      </p:to>
                                    </p:set>
                                    <p:animEffect transition="in" filter="fade">
                                      <p:cBhvr>
                                        <p:cTn id="18" dur="500"/>
                                        <p:tgtEl>
                                          <p:spTgt spid="9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2" grpId="0" animBg="1"/>
      <p:bldP spid="893" grpId="0" animBg="1"/>
      <p:bldP spid="938"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D0677C30-F866-5FD1-AA48-A5A888E4FD39}"/>
              </a:ext>
            </a:extLst>
          </p:cNvPr>
          <p:cNvSpPr/>
          <p:nvPr/>
        </p:nvSpPr>
        <p:spPr>
          <a:xfrm>
            <a:off x="0" y="3935506"/>
            <a:ext cx="12192000" cy="390033"/>
          </a:xfrm>
          <a:prstGeom prst="rect">
            <a:avLst/>
          </a:prstGeom>
          <a:solidFill>
            <a:srgbClr val="24393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descr="A picture containing text, electronics, display&#10;&#10;Description automatically generated">
            <a:extLst>
              <a:ext uri="{FF2B5EF4-FFF2-40B4-BE49-F238E27FC236}">
                <a16:creationId xmlns:a16="http://schemas.microsoft.com/office/drawing/2014/main" id="{DBAF8764-D548-ACB2-E328-D16339C7E5A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a:off x="4829771" y="-504230"/>
            <a:ext cx="2532459" cy="12191999"/>
          </a:xfrm>
          <a:prstGeom prst="rect">
            <a:avLst/>
          </a:prstGeom>
        </p:spPr>
      </p:pic>
      <p:sp>
        <p:nvSpPr>
          <p:cNvPr id="5" name="Rectangle 4">
            <a:extLst>
              <a:ext uri="{FF2B5EF4-FFF2-40B4-BE49-F238E27FC236}">
                <a16:creationId xmlns:a16="http://schemas.microsoft.com/office/drawing/2014/main" id="{3AA0E504-3C8E-3249-F93D-814EF96756CB}"/>
              </a:ext>
            </a:extLst>
          </p:cNvPr>
          <p:cNvSpPr/>
          <p:nvPr/>
        </p:nvSpPr>
        <p:spPr>
          <a:xfrm rot="21154819">
            <a:off x="642565" y="1267025"/>
            <a:ext cx="10401522" cy="3046988"/>
          </a:xfrm>
          <a:prstGeom prst="rect">
            <a:avLst/>
          </a:prstGeom>
          <a:noFill/>
        </p:spPr>
        <p:txBody>
          <a:bodyPr wrap="square" lIns="91440" tIns="45720" rIns="91440" bIns="45720">
            <a:spAutoFit/>
          </a:bodyPr>
          <a:lstStyle/>
          <a:p>
            <a:pPr algn="ctr"/>
            <a:r>
              <a:rPr lang="en-US" sz="9600" b="1" cap="none" spc="0" dirty="0">
                <a:ln w="6600">
                  <a:solidFill>
                    <a:srgbClr val="89D4F0"/>
                  </a:solidFill>
                  <a:prstDash val="solid"/>
                </a:ln>
                <a:solidFill>
                  <a:srgbClr val="FFFFFF"/>
                </a:solidFill>
                <a:effectLst>
                  <a:outerShdw dist="38100" dir="2700000" algn="tl" rotWithShape="0">
                    <a:schemeClr val="accent2"/>
                  </a:outerShdw>
                </a:effectLst>
              </a:rPr>
              <a:t>Tell - Show</a:t>
            </a:r>
          </a:p>
          <a:p>
            <a:pPr algn="ctr"/>
            <a:r>
              <a:rPr lang="en-US" sz="9600" b="1" cap="none" spc="0" dirty="0">
                <a:ln w="6600">
                  <a:solidFill>
                    <a:srgbClr val="89D4F0"/>
                  </a:solidFill>
                  <a:prstDash val="solid"/>
                </a:ln>
                <a:solidFill>
                  <a:srgbClr val="FFFFFF"/>
                </a:solidFill>
                <a:effectLst>
                  <a:outerShdw dist="38100" dir="2700000" algn="tl" rotWithShape="0">
                    <a:schemeClr val="accent2"/>
                  </a:outerShdw>
                </a:effectLst>
              </a:rPr>
              <a:t>		Do </a:t>
            </a:r>
            <a:r>
              <a:rPr lang="en-US" sz="9600" b="1" dirty="0">
                <a:ln w="6600">
                  <a:solidFill>
                    <a:srgbClr val="89D4F0"/>
                  </a:solidFill>
                  <a:prstDash val="solid"/>
                </a:ln>
                <a:solidFill>
                  <a:srgbClr val="FFFFFF"/>
                </a:solidFill>
                <a:effectLst>
                  <a:outerShdw dist="38100" dir="2700000" algn="tl" rotWithShape="0">
                    <a:schemeClr val="accent2"/>
                  </a:outerShdw>
                </a:effectLst>
              </a:rPr>
              <a:t>-</a:t>
            </a:r>
            <a:r>
              <a:rPr lang="en-US" sz="9600" b="1" cap="none" spc="0" dirty="0">
                <a:ln w="6600">
                  <a:solidFill>
                    <a:srgbClr val="89D4F0"/>
                  </a:solidFill>
                  <a:prstDash val="solid"/>
                </a:ln>
                <a:solidFill>
                  <a:srgbClr val="FFFFFF"/>
                </a:solidFill>
                <a:effectLst>
                  <a:outerShdw dist="38100" dir="2700000" algn="tl" rotWithShape="0">
                    <a:schemeClr val="accent2"/>
                  </a:outerShdw>
                </a:effectLst>
              </a:rPr>
              <a:t> Apply</a:t>
            </a:r>
          </a:p>
        </p:txBody>
      </p:sp>
    </p:spTree>
    <p:extLst>
      <p:ext uri="{BB962C8B-B14F-4D97-AF65-F5344CB8AC3E}">
        <p14:creationId xmlns:p14="http://schemas.microsoft.com/office/powerpoint/2010/main" val="2451709827"/>
      </p:ext>
    </p:extLst>
  </p:cSld>
  <p:clrMapOvr>
    <a:overrideClrMapping bg1="dk1" tx1="lt1" bg2="dk2" tx2="lt2" accent1="accent1" accent2="accent2" accent3="accent3" accent4="accent4" accent5="accent5" accent6="accent6" hlink="hlink" folHlink="folHlink"/>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5E62AC-5D9E-7815-D323-B42B68B83752}"/>
              </a:ext>
            </a:extLst>
          </p:cNvPr>
          <p:cNvSpPr>
            <a:spLocks noGrp="1"/>
          </p:cNvSpPr>
          <p:nvPr>
            <p:ph type="title"/>
          </p:nvPr>
        </p:nvSpPr>
        <p:spPr/>
        <p:txBody>
          <a:bodyPr>
            <a:normAutofit/>
          </a:bodyPr>
          <a:lstStyle/>
          <a:p>
            <a:r>
              <a:rPr lang="en-US" sz="4000" dirty="0"/>
              <a:t>Types of Learning Styles</a:t>
            </a:r>
          </a:p>
        </p:txBody>
      </p:sp>
      <p:sp>
        <p:nvSpPr>
          <p:cNvPr id="9" name="TextBox 8">
            <a:extLst>
              <a:ext uri="{FF2B5EF4-FFF2-40B4-BE49-F238E27FC236}">
                <a16:creationId xmlns:a16="http://schemas.microsoft.com/office/drawing/2014/main" id="{12663E20-5D09-6DDC-0FE8-E751730E8CB3}"/>
              </a:ext>
            </a:extLst>
          </p:cNvPr>
          <p:cNvSpPr txBox="1"/>
          <p:nvPr/>
        </p:nvSpPr>
        <p:spPr>
          <a:xfrm>
            <a:off x="7450415" y="3523909"/>
            <a:ext cx="4299625" cy="2308324"/>
          </a:xfrm>
          <a:prstGeom prst="rect">
            <a:avLst/>
          </a:prstGeom>
          <a:noFill/>
          <a:ln w="76200">
            <a:solidFill>
              <a:srgbClr val="70D7E2"/>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effectLst/>
                <a:uLnTx/>
                <a:uFillTx/>
                <a:latin typeface="Calibri"/>
                <a:ea typeface="+mn-ea"/>
                <a:cs typeface="+mn-cs"/>
              </a:rPr>
              <a:t>Do you</a:t>
            </a:r>
            <a:r>
              <a:rPr kumimoji="0" lang="en-US" sz="4800" b="1" i="0" u="none" strike="noStrike" kern="1200" cap="none" spc="0" normalizeH="0" noProof="0" dirty="0">
                <a:ln>
                  <a:noFill/>
                </a:ln>
                <a:effectLst/>
                <a:uLnTx/>
                <a:uFillTx/>
                <a:latin typeface="Calibri"/>
                <a:ea typeface="+mn-ea"/>
                <a:cs typeface="+mn-cs"/>
              </a:rPr>
              <a:t> know how your staff learns</a:t>
            </a:r>
            <a:r>
              <a:rPr kumimoji="0" lang="en-US" sz="4800" b="1" i="0" u="none" strike="noStrike" kern="1200" cap="none" spc="0" normalizeH="0" baseline="0" noProof="0" dirty="0">
                <a:ln>
                  <a:noFill/>
                </a:ln>
                <a:solidFill>
                  <a:srgbClr val="70D7E2"/>
                </a:solidFill>
                <a:effectLst/>
                <a:uLnTx/>
                <a:uFillTx/>
                <a:latin typeface="Calibri"/>
                <a:ea typeface="+mn-ea"/>
                <a:cs typeface="+mn-cs"/>
              </a:rPr>
              <a:t>?</a:t>
            </a:r>
          </a:p>
        </p:txBody>
      </p:sp>
      <p:sp>
        <p:nvSpPr>
          <p:cNvPr id="3" name="TextBox 2">
            <a:extLst>
              <a:ext uri="{FF2B5EF4-FFF2-40B4-BE49-F238E27FC236}">
                <a16:creationId xmlns:a16="http://schemas.microsoft.com/office/drawing/2014/main" id="{30ACEA4D-EBA4-502E-8BDF-E82B0C840C40}"/>
              </a:ext>
            </a:extLst>
          </p:cNvPr>
          <p:cNvSpPr txBox="1"/>
          <p:nvPr/>
        </p:nvSpPr>
        <p:spPr>
          <a:xfrm>
            <a:off x="7183154" y="771627"/>
            <a:ext cx="5008846" cy="21082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2800" b="0" i="0" u="none" strike="noStrike" kern="1200" cap="none" spc="0" normalizeH="0" baseline="0" noProof="0" dirty="0">
                <a:ln>
                  <a:noFill/>
                </a:ln>
                <a:effectLst/>
                <a:uLnTx/>
                <a:uFillTx/>
                <a:latin typeface="Calibri"/>
                <a:ea typeface="+mn-ea"/>
                <a:cs typeface="+mn-cs"/>
              </a:rPr>
              <a:t>Our “Learning Style” is the method we use to comprehend information.</a:t>
            </a:r>
          </a:p>
          <a:p>
            <a:pPr marL="0" marR="0" lvl="0" indent="0" algn="l" defTabSz="914400" rtl="0" eaLnBrk="1" fontAlgn="auto" latinLnBrk="0" hangingPunct="1">
              <a:lnSpc>
                <a:spcPct val="100000"/>
              </a:lnSpc>
              <a:spcBef>
                <a:spcPts val="0"/>
              </a:spcBef>
              <a:spcAft>
                <a:spcPts val="600"/>
              </a:spcAft>
              <a:buClrTx/>
              <a:buSzTx/>
              <a:buFontTx/>
              <a:buNone/>
              <a:tabLst/>
              <a:defRPr/>
            </a:pPr>
            <a:endParaRPr kumimoji="0" lang="en-US" sz="500" b="0" i="0" u="none" strike="noStrike" kern="1200" cap="none" spc="0" normalizeH="0" baseline="0" noProof="0" dirty="0">
              <a:ln>
                <a:noFill/>
              </a:ln>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effectLst/>
                <a:uLnTx/>
                <a:uFillTx/>
                <a:latin typeface="Calibri"/>
                <a:ea typeface="+mn-ea"/>
                <a:cs typeface="+mn-cs"/>
              </a:rPr>
              <a:t>It is the </a:t>
            </a:r>
            <a:r>
              <a:rPr kumimoji="0" lang="en-US" sz="3200" b="1" i="0" u="none" strike="noStrike" kern="1200" cap="none" spc="0" normalizeH="0" baseline="0" noProof="0" dirty="0">
                <a:ln>
                  <a:noFill/>
                </a:ln>
                <a:effectLst/>
                <a:uLnTx/>
                <a:uFillTx/>
                <a:latin typeface="Calibri"/>
                <a:ea typeface="+mn-ea"/>
                <a:cs typeface="+mn-cs"/>
              </a:rPr>
              <a:t>way</a:t>
            </a:r>
            <a:r>
              <a:rPr kumimoji="0" lang="en-US" sz="2800" b="0" i="0" u="none" strike="noStrike" kern="1200" cap="none" spc="0" normalizeH="0" baseline="0" noProof="0" dirty="0">
                <a:ln>
                  <a:noFill/>
                </a:ln>
                <a:effectLst/>
                <a:uLnTx/>
                <a:uFillTx/>
                <a:latin typeface="Calibri"/>
                <a:ea typeface="+mn-ea"/>
                <a:cs typeface="+mn-cs"/>
              </a:rPr>
              <a:t> we learn.</a:t>
            </a:r>
          </a:p>
        </p:txBody>
      </p:sp>
      <p:graphicFrame>
        <p:nvGraphicFramePr>
          <p:cNvPr id="4" name="Diagram 3">
            <a:extLst>
              <a:ext uri="{FF2B5EF4-FFF2-40B4-BE49-F238E27FC236}">
                <a16:creationId xmlns:a16="http://schemas.microsoft.com/office/drawing/2014/main" id="{A5BAFAEC-EB11-05FB-B5DC-75E4D698F6B4}"/>
              </a:ext>
            </a:extLst>
          </p:cNvPr>
          <p:cNvGraphicFramePr/>
          <p:nvPr>
            <p:extLst>
              <p:ext uri="{D42A27DB-BD31-4B8C-83A1-F6EECF244321}">
                <p14:modId xmlns:p14="http://schemas.microsoft.com/office/powerpoint/2010/main" val="3594518945"/>
              </p:ext>
            </p:extLst>
          </p:nvPr>
        </p:nvGraphicFramePr>
        <p:xfrm>
          <a:off x="441960" y="1176894"/>
          <a:ext cx="6481280" cy="541866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7444766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75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1250"/>
                            </p:stCondLst>
                            <p:childTnLst>
                              <p:par>
                                <p:cTn id="9" presetID="1" presetClass="entr" presetSubtype="0" fill="hold"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childTnLst>
                                </p:cTn>
                              </p:par>
                            </p:childTnLst>
                          </p:cTn>
                        </p:par>
                        <p:par>
                          <p:cTn id="11" fill="hold">
                            <p:stCondLst>
                              <p:cond delay="1250"/>
                            </p:stCondLst>
                            <p:childTnLst>
                              <p:par>
                                <p:cTn id="12" presetID="1" presetClass="entr" presetSubtype="0" fill="hold" nodeType="afterEffect">
                                  <p:stCondLst>
                                    <p:cond delay="1000"/>
                                  </p:stCondLst>
                                  <p:childTnLst>
                                    <p:set>
                                      <p:cBhvr>
                                        <p:cTn id="13"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3487CF9-9883-93B7-3EC6-D61DADAB3760}"/>
              </a:ext>
            </a:extLst>
          </p:cNvPr>
          <p:cNvSpPr>
            <a:spLocks noGrp="1"/>
          </p:cNvSpPr>
          <p:nvPr>
            <p:ph type="title"/>
          </p:nvPr>
        </p:nvSpPr>
        <p:spPr/>
        <p:txBody>
          <a:bodyPr>
            <a:normAutofit/>
          </a:bodyPr>
          <a:lstStyle/>
          <a:p>
            <a:r>
              <a:rPr lang="en-US" sz="4000" dirty="0"/>
              <a:t>4 Basic Steps of Training</a:t>
            </a:r>
          </a:p>
        </p:txBody>
      </p:sp>
      <p:pic>
        <p:nvPicPr>
          <p:cNvPr id="5" name="Picture 4" descr="A picture containing box, container&#10;&#10;Description automatically generated">
            <a:extLst>
              <a:ext uri="{FF2B5EF4-FFF2-40B4-BE49-F238E27FC236}">
                <a16:creationId xmlns:a16="http://schemas.microsoft.com/office/drawing/2014/main" id="{DE874974-6DDE-7689-426A-493C9054DB3B}"/>
              </a:ext>
            </a:extLst>
          </p:cNvPr>
          <p:cNvPicPr>
            <a:picLocks noChangeAspect="1"/>
          </p:cNvPicPr>
          <p:nvPr/>
        </p:nvPicPr>
        <p:blipFill>
          <a:blip r:embed="rId2">
            <a:extLst>
              <a:ext uri="{BEBA8EAE-BF5A-486C-A8C5-ECC9F3942E4B}">
                <a14:imgProps xmlns:a14="http://schemas.microsoft.com/office/drawing/2010/main">
                  <a14:imgLayer r:embed="rId3">
                    <a14:imgEffect>
                      <a14:backgroundRemoval t="6279" b="92779" l="2073" r="97927">
                        <a14:foregroundMark x1="5976" y1="36421" x2="27195" y2="26845"/>
                        <a14:foregroundMark x1="50000" y1="6907" x2="52561" y2="9419"/>
                        <a14:foregroundMark x1="93902" y1="27786" x2="89512" y2="28885"/>
                        <a14:foregroundMark x1="97927" y1="28885" x2="97927" y2="28885"/>
                        <a14:foregroundMark x1="57195" y1="92779" x2="57195" y2="92779"/>
                        <a14:foregroundMark x1="2073" y1="40031" x2="2073" y2="40031"/>
                      </a14:backgroundRemoval>
                    </a14:imgEffect>
                  </a14:imgLayer>
                </a14:imgProps>
              </a:ext>
              <a:ext uri="{28A0092B-C50C-407E-A947-70E740481C1C}">
                <a14:useLocalDpi xmlns:a14="http://schemas.microsoft.com/office/drawing/2010/main" val="0"/>
              </a:ext>
            </a:extLst>
          </a:blip>
          <a:stretch>
            <a:fillRect/>
          </a:stretch>
        </p:blipFill>
        <p:spPr>
          <a:xfrm>
            <a:off x="4751800" y="2468094"/>
            <a:ext cx="2799080" cy="2174407"/>
          </a:xfrm>
          <a:prstGeom prst="rect">
            <a:avLst/>
          </a:prstGeom>
        </p:spPr>
      </p:pic>
      <p:grpSp>
        <p:nvGrpSpPr>
          <p:cNvPr id="6" name="Group 5">
            <a:extLst>
              <a:ext uri="{FF2B5EF4-FFF2-40B4-BE49-F238E27FC236}">
                <a16:creationId xmlns:a16="http://schemas.microsoft.com/office/drawing/2014/main" id="{CC7DA6D7-718D-043C-91C1-945473796A24}"/>
              </a:ext>
            </a:extLst>
          </p:cNvPr>
          <p:cNvGrpSpPr/>
          <p:nvPr/>
        </p:nvGrpSpPr>
        <p:grpSpPr>
          <a:xfrm>
            <a:off x="1307558" y="4933609"/>
            <a:ext cx="2324100" cy="1141200"/>
            <a:chOff x="304800" y="3240400"/>
            <a:chExt cx="2324100" cy="1141200"/>
          </a:xfrm>
        </p:grpSpPr>
        <p:sp>
          <p:nvSpPr>
            <p:cNvPr id="7" name="Rectangle 6">
              <a:extLst>
                <a:ext uri="{FF2B5EF4-FFF2-40B4-BE49-F238E27FC236}">
                  <a16:creationId xmlns:a16="http://schemas.microsoft.com/office/drawing/2014/main" id="{FE00CE60-18F8-588B-48E7-0711856FDAF6}"/>
                </a:ext>
              </a:extLst>
            </p:cNvPr>
            <p:cNvSpPr/>
            <p:nvPr/>
          </p:nvSpPr>
          <p:spPr>
            <a:xfrm>
              <a:off x="304800" y="3240400"/>
              <a:ext cx="2324100" cy="1141200"/>
            </a:xfrm>
            <a:prstGeom prst="rect">
              <a:avLst/>
            </a:prstGeom>
            <a:noFill/>
            <a:ln w="57150">
              <a:solidFill>
                <a:srgbClr val="89D4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50596288-4592-4AC3-FDB3-1ADE1AEB215B}"/>
                </a:ext>
              </a:extLst>
            </p:cNvPr>
            <p:cNvSpPr txBox="1"/>
            <p:nvPr/>
          </p:nvSpPr>
          <p:spPr>
            <a:xfrm>
              <a:off x="441960" y="3517900"/>
              <a:ext cx="1932940" cy="523220"/>
            </a:xfrm>
            <a:prstGeom prst="rect">
              <a:avLst/>
            </a:prstGeom>
            <a:noFill/>
          </p:spPr>
          <p:txBody>
            <a:bodyPr wrap="square" rtlCol="0">
              <a:spAutoFit/>
            </a:bodyPr>
            <a:lstStyle/>
            <a:p>
              <a:pPr algn="ctr"/>
              <a:r>
                <a:rPr lang="en-US" sz="2800" dirty="0"/>
                <a:t>TELL</a:t>
              </a:r>
            </a:p>
          </p:txBody>
        </p:sp>
      </p:grpSp>
      <p:grpSp>
        <p:nvGrpSpPr>
          <p:cNvPr id="9" name="Group 8">
            <a:extLst>
              <a:ext uri="{FF2B5EF4-FFF2-40B4-BE49-F238E27FC236}">
                <a16:creationId xmlns:a16="http://schemas.microsoft.com/office/drawing/2014/main" id="{96711624-88F4-E364-A31E-19194FB09EBB}"/>
              </a:ext>
            </a:extLst>
          </p:cNvPr>
          <p:cNvGrpSpPr/>
          <p:nvPr/>
        </p:nvGrpSpPr>
        <p:grpSpPr>
          <a:xfrm>
            <a:off x="3827240" y="4933609"/>
            <a:ext cx="2324100" cy="1141200"/>
            <a:chOff x="3390900" y="3240400"/>
            <a:chExt cx="2324100" cy="1141200"/>
          </a:xfrm>
        </p:grpSpPr>
        <p:sp>
          <p:nvSpPr>
            <p:cNvPr id="10" name="Rectangle 9">
              <a:extLst>
                <a:ext uri="{FF2B5EF4-FFF2-40B4-BE49-F238E27FC236}">
                  <a16:creationId xmlns:a16="http://schemas.microsoft.com/office/drawing/2014/main" id="{8098A99A-8D45-2307-E0C1-B07761A81914}"/>
                </a:ext>
              </a:extLst>
            </p:cNvPr>
            <p:cNvSpPr/>
            <p:nvPr/>
          </p:nvSpPr>
          <p:spPr>
            <a:xfrm>
              <a:off x="3390900" y="3240400"/>
              <a:ext cx="2324100" cy="1141200"/>
            </a:xfrm>
            <a:prstGeom prst="rect">
              <a:avLst/>
            </a:prstGeom>
            <a:noFill/>
            <a:ln w="57150">
              <a:solidFill>
                <a:srgbClr val="89D4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E9AD375E-82FE-F2FA-282E-41EE259A104D}"/>
                </a:ext>
              </a:extLst>
            </p:cNvPr>
            <p:cNvSpPr txBox="1"/>
            <p:nvPr/>
          </p:nvSpPr>
          <p:spPr>
            <a:xfrm>
              <a:off x="3586480" y="3517900"/>
              <a:ext cx="1932940" cy="523220"/>
            </a:xfrm>
            <a:prstGeom prst="rect">
              <a:avLst/>
            </a:prstGeom>
            <a:noFill/>
          </p:spPr>
          <p:txBody>
            <a:bodyPr wrap="square" rtlCol="0">
              <a:spAutoFit/>
            </a:bodyPr>
            <a:lstStyle/>
            <a:p>
              <a:pPr algn="ctr"/>
              <a:r>
                <a:rPr lang="en-US" sz="2800" dirty="0"/>
                <a:t>SHOW</a:t>
              </a:r>
            </a:p>
          </p:txBody>
        </p:sp>
      </p:grpSp>
      <p:grpSp>
        <p:nvGrpSpPr>
          <p:cNvPr id="12" name="Group 11">
            <a:extLst>
              <a:ext uri="{FF2B5EF4-FFF2-40B4-BE49-F238E27FC236}">
                <a16:creationId xmlns:a16="http://schemas.microsoft.com/office/drawing/2014/main" id="{1D62485D-32CD-47B2-A82B-7B58D31DF4EC}"/>
              </a:ext>
            </a:extLst>
          </p:cNvPr>
          <p:cNvGrpSpPr/>
          <p:nvPr/>
        </p:nvGrpSpPr>
        <p:grpSpPr>
          <a:xfrm>
            <a:off x="6346920" y="4933609"/>
            <a:ext cx="2324100" cy="1141200"/>
            <a:chOff x="6477000" y="3240400"/>
            <a:chExt cx="2324100" cy="1141200"/>
          </a:xfrm>
        </p:grpSpPr>
        <p:sp>
          <p:nvSpPr>
            <p:cNvPr id="13" name="Rectangle 12">
              <a:extLst>
                <a:ext uri="{FF2B5EF4-FFF2-40B4-BE49-F238E27FC236}">
                  <a16:creationId xmlns:a16="http://schemas.microsoft.com/office/drawing/2014/main" id="{A28433E5-F481-6387-E0C6-1F426D2BACC0}"/>
                </a:ext>
              </a:extLst>
            </p:cNvPr>
            <p:cNvSpPr/>
            <p:nvPr/>
          </p:nvSpPr>
          <p:spPr>
            <a:xfrm>
              <a:off x="6477000" y="3240400"/>
              <a:ext cx="2324100" cy="1141200"/>
            </a:xfrm>
            <a:prstGeom prst="rect">
              <a:avLst/>
            </a:prstGeom>
            <a:noFill/>
            <a:ln w="57150">
              <a:solidFill>
                <a:srgbClr val="89D4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E55068C3-7507-E6B6-2DDC-8867EBCA5028}"/>
                </a:ext>
              </a:extLst>
            </p:cNvPr>
            <p:cNvSpPr txBox="1"/>
            <p:nvPr/>
          </p:nvSpPr>
          <p:spPr>
            <a:xfrm>
              <a:off x="6672582" y="3517900"/>
              <a:ext cx="1932940" cy="523220"/>
            </a:xfrm>
            <a:prstGeom prst="rect">
              <a:avLst/>
            </a:prstGeom>
            <a:noFill/>
          </p:spPr>
          <p:txBody>
            <a:bodyPr wrap="square" rtlCol="0">
              <a:spAutoFit/>
            </a:bodyPr>
            <a:lstStyle/>
            <a:p>
              <a:pPr algn="ctr"/>
              <a:r>
                <a:rPr lang="en-US" sz="2800" dirty="0"/>
                <a:t>DO</a:t>
              </a:r>
            </a:p>
          </p:txBody>
        </p:sp>
      </p:grpSp>
      <p:grpSp>
        <p:nvGrpSpPr>
          <p:cNvPr id="15" name="Group 14">
            <a:extLst>
              <a:ext uri="{FF2B5EF4-FFF2-40B4-BE49-F238E27FC236}">
                <a16:creationId xmlns:a16="http://schemas.microsoft.com/office/drawing/2014/main" id="{A1EBE1A9-5EF3-591C-07CE-F1FC5C765B41}"/>
              </a:ext>
            </a:extLst>
          </p:cNvPr>
          <p:cNvGrpSpPr/>
          <p:nvPr/>
        </p:nvGrpSpPr>
        <p:grpSpPr>
          <a:xfrm>
            <a:off x="8854457" y="4933609"/>
            <a:ext cx="2324100" cy="1141200"/>
            <a:chOff x="9563100" y="3240400"/>
            <a:chExt cx="2324100" cy="1141200"/>
          </a:xfrm>
        </p:grpSpPr>
        <p:sp>
          <p:nvSpPr>
            <p:cNvPr id="16" name="Rectangle 15">
              <a:extLst>
                <a:ext uri="{FF2B5EF4-FFF2-40B4-BE49-F238E27FC236}">
                  <a16:creationId xmlns:a16="http://schemas.microsoft.com/office/drawing/2014/main" id="{01C3194C-2D99-3005-D5F4-0843348B5AD8}"/>
                </a:ext>
              </a:extLst>
            </p:cNvPr>
            <p:cNvSpPr/>
            <p:nvPr/>
          </p:nvSpPr>
          <p:spPr>
            <a:xfrm>
              <a:off x="9563100" y="3240400"/>
              <a:ext cx="2324100" cy="1141200"/>
            </a:xfrm>
            <a:prstGeom prst="rect">
              <a:avLst/>
            </a:prstGeom>
            <a:noFill/>
            <a:ln w="57150">
              <a:solidFill>
                <a:srgbClr val="89D4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B0E1DAE9-993D-D1CF-F618-8EFF3BC892ED}"/>
                </a:ext>
              </a:extLst>
            </p:cNvPr>
            <p:cNvSpPr txBox="1"/>
            <p:nvPr/>
          </p:nvSpPr>
          <p:spPr>
            <a:xfrm>
              <a:off x="9758680" y="3517900"/>
              <a:ext cx="1932940" cy="523220"/>
            </a:xfrm>
            <a:prstGeom prst="rect">
              <a:avLst/>
            </a:prstGeom>
            <a:noFill/>
          </p:spPr>
          <p:txBody>
            <a:bodyPr wrap="square" rtlCol="0">
              <a:spAutoFit/>
            </a:bodyPr>
            <a:lstStyle/>
            <a:p>
              <a:pPr algn="ctr"/>
              <a:r>
                <a:rPr lang="en-US" sz="2800" dirty="0"/>
                <a:t>APPLY</a:t>
              </a:r>
            </a:p>
          </p:txBody>
        </p:sp>
      </p:grpSp>
      <p:sp>
        <p:nvSpPr>
          <p:cNvPr id="3" name="TextBox 2">
            <a:extLst>
              <a:ext uri="{FF2B5EF4-FFF2-40B4-BE49-F238E27FC236}">
                <a16:creationId xmlns:a16="http://schemas.microsoft.com/office/drawing/2014/main" id="{C88CD926-86FF-4DBE-088E-86A57365A04E}"/>
              </a:ext>
            </a:extLst>
          </p:cNvPr>
          <p:cNvSpPr txBox="1"/>
          <p:nvPr/>
        </p:nvSpPr>
        <p:spPr>
          <a:xfrm>
            <a:off x="2788100" y="1530000"/>
            <a:ext cx="6615799" cy="646986"/>
          </a:xfrm>
          <a:prstGeom prst="roundRect">
            <a:avLst/>
          </a:prstGeom>
          <a:solidFill>
            <a:srgbClr val="70D7E2"/>
          </a:solidFill>
          <a:ln w="28575">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effectLst/>
                <a:uLnTx/>
                <a:uFillTx/>
                <a:latin typeface="Calibri" panose="020F0502020204030204" pitchFamily="34" charset="0"/>
                <a:ea typeface="+mn-ea"/>
                <a:cs typeface="+mn-cs"/>
              </a:rPr>
              <a:t>1 Process For All Learners</a:t>
            </a:r>
          </a:p>
        </p:txBody>
      </p:sp>
    </p:spTree>
    <p:extLst>
      <p:ext uri="{BB962C8B-B14F-4D97-AF65-F5344CB8AC3E}">
        <p14:creationId xmlns:p14="http://schemas.microsoft.com/office/powerpoint/2010/main" val="443540123"/>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83A5112-6C06-4DA2-AA5F-FD21C2ABA747}"/>
              </a:ext>
            </a:extLst>
          </p:cNvPr>
          <p:cNvSpPr>
            <a:spLocks noGrp="1"/>
          </p:cNvSpPr>
          <p:nvPr>
            <p:ph type="title"/>
          </p:nvPr>
        </p:nvSpPr>
        <p:spPr/>
        <p:txBody>
          <a:bodyPr>
            <a:normAutofit/>
          </a:bodyPr>
          <a:lstStyle/>
          <a:p>
            <a:r>
              <a:rPr lang="en-US" sz="4000" dirty="0"/>
              <a:t>Steps to Good Training</a:t>
            </a:r>
          </a:p>
        </p:txBody>
      </p:sp>
      <p:grpSp>
        <p:nvGrpSpPr>
          <p:cNvPr id="14" name="Group 13">
            <a:extLst>
              <a:ext uri="{FF2B5EF4-FFF2-40B4-BE49-F238E27FC236}">
                <a16:creationId xmlns:a16="http://schemas.microsoft.com/office/drawing/2014/main" id="{7735A198-DEFC-D68D-2679-953255BDFF70}"/>
              </a:ext>
            </a:extLst>
          </p:cNvPr>
          <p:cNvGrpSpPr/>
          <p:nvPr/>
        </p:nvGrpSpPr>
        <p:grpSpPr>
          <a:xfrm>
            <a:off x="304800" y="4053200"/>
            <a:ext cx="2324100" cy="1141200"/>
            <a:chOff x="304800" y="3240400"/>
            <a:chExt cx="2324100" cy="1141200"/>
          </a:xfrm>
        </p:grpSpPr>
        <p:sp>
          <p:nvSpPr>
            <p:cNvPr id="5" name="Rectangle 4">
              <a:extLst>
                <a:ext uri="{FF2B5EF4-FFF2-40B4-BE49-F238E27FC236}">
                  <a16:creationId xmlns:a16="http://schemas.microsoft.com/office/drawing/2014/main" id="{8E1726E6-6603-ABB8-A6D5-BB1E8D85F118}"/>
                </a:ext>
              </a:extLst>
            </p:cNvPr>
            <p:cNvSpPr/>
            <p:nvPr/>
          </p:nvSpPr>
          <p:spPr>
            <a:xfrm>
              <a:off x="304800" y="3240400"/>
              <a:ext cx="2324100" cy="1141200"/>
            </a:xfrm>
            <a:prstGeom prst="rect">
              <a:avLst/>
            </a:prstGeom>
            <a:noFill/>
            <a:ln w="57150">
              <a:solidFill>
                <a:srgbClr val="89D4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21ECD578-7527-D671-2939-4F084F877AB4}"/>
                </a:ext>
              </a:extLst>
            </p:cNvPr>
            <p:cNvSpPr txBox="1"/>
            <p:nvPr/>
          </p:nvSpPr>
          <p:spPr>
            <a:xfrm>
              <a:off x="441960" y="3517900"/>
              <a:ext cx="1932940" cy="523220"/>
            </a:xfrm>
            <a:prstGeom prst="rect">
              <a:avLst/>
            </a:prstGeom>
            <a:noFill/>
          </p:spPr>
          <p:txBody>
            <a:bodyPr wrap="square" rtlCol="0">
              <a:spAutoFit/>
            </a:bodyPr>
            <a:lstStyle/>
            <a:p>
              <a:pPr algn="ctr"/>
              <a:r>
                <a:rPr lang="en-US" sz="2800" dirty="0"/>
                <a:t>TELL</a:t>
              </a:r>
            </a:p>
          </p:txBody>
        </p:sp>
      </p:grpSp>
      <p:grpSp>
        <p:nvGrpSpPr>
          <p:cNvPr id="15" name="Group 14">
            <a:extLst>
              <a:ext uri="{FF2B5EF4-FFF2-40B4-BE49-F238E27FC236}">
                <a16:creationId xmlns:a16="http://schemas.microsoft.com/office/drawing/2014/main" id="{53B2DC22-9AA1-5BA0-D129-8D2AE6D29CE1}"/>
              </a:ext>
            </a:extLst>
          </p:cNvPr>
          <p:cNvGrpSpPr/>
          <p:nvPr/>
        </p:nvGrpSpPr>
        <p:grpSpPr>
          <a:xfrm>
            <a:off x="3390900" y="4053200"/>
            <a:ext cx="2324100" cy="1141200"/>
            <a:chOff x="3390900" y="3240400"/>
            <a:chExt cx="2324100" cy="1141200"/>
          </a:xfrm>
        </p:grpSpPr>
        <p:sp>
          <p:nvSpPr>
            <p:cNvPr id="7" name="Rectangle 6">
              <a:extLst>
                <a:ext uri="{FF2B5EF4-FFF2-40B4-BE49-F238E27FC236}">
                  <a16:creationId xmlns:a16="http://schemas.microsoft.com/office/drawing/2014/main" id="{9EAC24CB-60C2-356E-7B53-E85CE1CB393F}"/>
                </a:ext>
              </a:extLst>
            </p:cNvPr>
            <p:cNvSpPr/>
            <p:nvPr/>
          </p:nvSpPr>
          <p:spPr>
            <a:xfrm>
              <a:off x="3390900" y="3240400"/>
              <a:ext cx="2324100" cy="1141200"/>
            </a:xfrm>
            <a:prstGeom prst="rect">
              <a:avLst/>
            </a:prstGeom>
            <a:noFill/>
            <a:ln w="57150">
              <a:solidFill>
                <a:srgbClr val="89D4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9D714311-0C49-A1FB-37FF-8020B80AAAF1}"/>
                </a:ext>
              </a:extLst>
            </p:cNvPr>
            <p:cNvSpPr txBox="1"/>
            <p:nvPr/>
          </p:nvSpPr>
          <p:spPr>
            <a:xfrm>
              <a:off x="3586480" y="3517900"/>
              <a:ext cx="1932940" cy="523220"/>
            </a:xfrm>
            <a:prstGeom prst="rect">
              <a:avLst/>
            </a:prstGeom>
            <a:noFill/>
          </p:spPr>
          <p:txBody>
            <a:bodyPr wrap="square" rtlCol="0">
              <a:spAutoFit/>
            </a:bodyPr>
            <a:lstStyle/>
            <a:p>
              <a:pPr algn="ctr"/>
              <a:r>
                <a:rPr lang="en-US" sz="2800" dirty="0"/>
                <a:t>SHOW</a:t>
              </a:r>
            </a:p>
          </p:txBody>
        </p:sp>
      </p:grpSp>
      <p:grpSp>
        <p:nvGrpSpPr>
          <p:cNvPr id="16" name="Group 15">
            <a:extLst>
              <a:ext uri="{FF2B5EF4-FFF2-40B4-BE49-F238E27FC236}">
                <a16:creationId xmlns:a16="http://schemas.microsoft.com/office/drawing/2014/main" id="{D9CAC63B-E06D-C0A0-9EC2-54DF6837BA9D}"/>
              </a:ext>
            </a:extLst>
          </p:cNvPr>
          <p:cNvGrpSpPr/>
          <p:nvPr/>
        </p:nvGrpSpPr>
        <p:grpSpPr>
          <a:xfrm>
            <a:off x="6477000" y="4053200"/>
            <a:ext cx="2324100" cy="1141200"/>
            <a:chOff x="6477000" y="3240400"/>
            <a:chExt cx="2324100" cy="1141200"/>
          </a:xfrm>
        </p:grpSpPr>
        <p:sp>
          <p:nvSpPr>
            <p:cNvPr id="8" name="Rectangle 7">
              <a:extLst>
                <a:ext uri="{FF2B5EF4-FFF2-40B4-BE49-F238E27FC236}">
                  <a16:creationId xmlns:a16="http://schemas.microsoft.com/office/drawing/2014/main" id="{13F5B678-DB26-4B8D-99A7-DED41AD1CF1F}"/>
                </a:ext>
              </a:extLst>
            </p:cNvPr>
            <p:cNvSpPr/>
            <p:nvPr/>
          </p:nvSpPr>
          <p:spPr>
            <a:xfrm>
              <a:off x="6477000" y="3240400"/>
              <a:ext cx="2324100" cy="1141200"/>
            </a:xfrm>
            <a:prstGeom prst="rect">
              <a:avLst/>
            </a:prstGeom>
            <a:noFill/>
            <a:ln w="57150">
              <a:solidFill>
                <a:srgbClr val="89D4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7E596BEE-A0DC-79F3-5170-F31FA9D644D7}"/>
                </a:ext>
              </a:extLst>
            </p:cNvPr>
            <p:cNvSpPr txBox="1"/>
            <p:nvPr/>
          </p:nvSpPr>
          <p:spPr>
            <a:xfrm>
              <a:off x="6672582" y="3517900"/>
              <a:ext cx="1932940" cy="523220"/>
            </a:xfrm>
            <a:prstGeom prst="rect">
              <a:avLst/>
            </a:prstGeom>
            <a:noFill/>
          </p:spPr>
          <p:txBody>
            <a:bodyPr wrap="square" rtlCol="0">
              <a:spAutoFit/>
            </a:bodyPr>
            <a:lstStyle/>
            <a:p>
              <a:pPr algn="ctr"/>
              <a:r>
                <a:rPr lang="en-US" sz="2800" dirty="0"/>
                <a:t>DO</a:t>
              </a:r>
            </a:p>
          </p:txBody>
        </p:sp>
      </p:grpSp>
      <p:grpSp>
        <p:nvGrpSpPr>
          <p:cNvPr id="17" name="Group 16">
            <a:extLst>
              <a:ext uri="{FF2B5EF4-FFF2-40B4-BE49-F238E27FC236}">
                <a16:creationId xmlns:a16="http://schemas.microsoft.com/office/drawing/2014/main" id="{44AC0B97-7C5B-3D07-F3E8-BCB3A6BE4925}"/>
              </a:ext>
            </a:extLst>
          </p:cNvPr>
          <p:cNvGrpSpPr/>
          <p:nvPr/>
        </p:nvGrpSpPr>
        <p:grpSpPr>
          <a:xfrm>
            <a:off x="9563100" y="4053200"/>
            <a:ext cx="2324100" cy="1141200"/>
            <a:chOff x="9563100" y="3240400"/>
            <a:chExt cx="2324100" cy="1141200"/>
          </a:xfrm>
        </p:grpSpPr>
        <p:sp>
          <p:nvSpPr>
            <p:cNvPr id="9" name="Rectangle 8">
              <a:extLst>
                <a:ext uri="{FF2B5EF4-FFF2-40B4-BE49-F238E27FC236}">
                  <a16:creationId xmlns:a16="http://schemas.microsoft.com/office/drawing/2014/main" id="{AEA940E0-B388-B8D8-AFD7-402F8B2E358F}"/>
                </a:ext>
              </a:extLst>
            </p:cNvPr>
            <p:cNvSpPr/>
            <p:nvPr/>
          </p:nvSpPr>
          <p:spPr>
            <a:xfrm>
              <a:off x="9563100" y="3240400"/>
              <a:ext cx="2324100" cy="1141200"/>
            </a:xfrm>
            <a:prstGeom prst="rect">
              <a:avLst/>
            </a:prstGeom>
            <a:noFill/>
            <a:ln w="57150">
              <a:solidFill>
                <a:srgbClr val="89D4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DB348068-C9D6-55C5-9F5D-33A737A1DAC3}"/>
                </a:ext>
              </a:extLst>
            </p:cNvPr>
            <p:cNvSpPr txBox="1"/>
            <p:nvPr/>
          </p:nvSpPr>
          <p:spPr>
            <a:xfrm>
              <a:off x="9758680" y="3517900"/>
              <a:ext cx="1932940" cy="523220"/>
            </a:xfrm>
            <a:prstGeom prst="rect">
              <a:avLst/>
            </a:prstGeom>
            <a:noFill/>
          </p:spPr>
          <p:txBody>
            <a:bodyPr wrap="square" rtlCol="0">
              <a:spAutoFit/>
            </a:bodyPr>
            <a:lstStyle/>
            <a:p>
              <a:pPr algn="ctr"/>
              <a:r>
                <a:rPr lang="en-US" sz="2800" dirty="0"/>
                <a:t>APPLY</a:t>
              </a:r>
            </a:p>
          </p:txBody>
        </p:sp>
      </p:grpSp>
      <p:sp>
        <p:nvSpPr>
          <p:cNvPr id="18" name="Left Brace 17">
            <a:extLst>
              <a:ext uri="{FF2B5EF4-FFF2-40B4-BE49-F238E27FC236}">
                <a16:creationId xmlns:a16="http://schemas.microsoft.com/office/drawing/2014/main" id="{B7B89B0D-F040-38CC-1B1D-032F5E042008}"/>
              </a:ext>
            </a:extLst>
          </p:cNvPr>
          <p:cNvSpPr/>
          <p:nvPr/>
        </p:nvSpPr>
        <p:spPr>
          <a:xfrm rot="5400000">
            <a:off x="2719952" y="802252"/>
            <a:ext cx="579895" cy="5410200"/>
          </a:xfrm>
          <a:prstGeom prst="leftBrace">
            <a:avLst>
              <a:gd name="adj1" fmla="val 8333"/>
              <a:gd name="adj2" fmla="val 49765"/>
            </a:avLst>
          </a:prstGeom>
          <a:ln w="285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 name="Left Brace 18">
            <a:extLst>
              <a:ext uri="{FF2B5EF4-FFF2-40B4-BE49-F238E27FC236}">
                <a16:creationId xmlns:a16="http://schemas.microsoft.com/office/drawing/2014/main" id="{BA721AC1-8E50-51E4-57C4-3A27E0A03A8B}"/>
              </a:ext>
            </a:extLst>
          </p:cNvPr>
          <p:cNvSpPr/>
          <p:nvPr/>
        </p:nvSpPr>
        <p:spPr>
          <a:xfrm rot="5400000">
            <a:off x="8892153" y="802252"/>
            <a:ext cx="579895" cy="5410200"/>
          </a:xfrm>
          <a:prstGeom prst="leftBrace">
            <a:avLst>
              <a:gd name="adj1" fmla="val 8333"/>
              <a:gd name="adj2" fmla="val 49765"/>
            </a:avLst>
          </a:prstGeom>
          <a:ln w="285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 name="TextBox 19">
            <a:extLst>
              <a:ext uri="{FF2B5EF4-FFF2-40B4-BE49-F238E27FC236}">
                <a16:creationId xmlns:a16="http://schemas.microsoft.com/office/drawing/2014/main" id="{61D426FB-441E-8CE9-4B0F-647F234FA0A7}"/>
              </a:ext>
            </a:extLst>
          </p:cNvPr>
          <p:cNvSpPr txBox="1"/>
          <p:nvPr/>
        </p:nvSpPr>
        <p:spPr>
          <a:xfrm>
            <a:off x="1790064" y="2372072"/>
            <a:ext cx="2439669" cy="646331"/>
          </a:xfrm>
          <a:prstGeom prst="rect">
            <a:avLst/>
          </a:prstGeom>
          <a:noFill/>
        </p:spPr>
        <p:txBody>
          <a:bodyPr wrap="square" rtlCol="0">
            <a:spAutoFit/>
          </a:bodyPr>
          <a:lstStyle/>
          <a:p>
            <a:pPr algn="ctr"/>
            <a:r>
              <a:rPr lang="en-US" sz="3600" dirty="0">
                <a:solidFill>
                  <a:srgbClr val="89D4F0"/>
                </a:solidFill>
              </a:rPr>
              <a:t>TRAINER</a:t>
            </a:r>
          </a:p>
        </p:txBody>
      </p:sp>
      <p:sp>
        <p:nvSpPr>
          <p:cNvPr id="21" name="TextBox 20">
            <a:extLst>
              <a:ext uri="{FF2B5EF4-FFF2-40B4-BE49-F238E27FC236}">
                <a16:creationId xmlns:a16="http://schemas.microsoft.com/office/drawing/2014/main" id="{A27E3682-6A02-2C40-71E5-EC180EDEAB7F}"/>
              </a:ext>
            </a:extLst>
          </p:cNvPr>
          <p:cNvSpPr txBox="1"/>
          <p:nvPr/>
        </p:nvSpPr>
        <p:spPr>
          <a:xfrm>
            <a:off x="7718182" y="2372071"/>
            <a:ext cx="2806745" cy="646331"/>
          </a:xfrm>
          <a:prstGeom prst="rect">
            <a:avLst/>
          </a:prstGeom>
          <a:noFill/>
        </p:spPr>
        <p:txBody>
          <a:bodyPr wrap="square" rtlCol="0">
            <a:spAutoFit/>
          </a:bodyPr>
          <a:lstStyle/>
          <a:p>
            <a:pPr algn="ctr"/>
            <a:r>
              <a:rPr lang="en-US" sz="3600" dirty="0">
                <a:solidFill>
                  <a:srgbClr val="89D4F0"/>
                </a:solidFill>
              </a:rPr>
              <a:t>EMPLOYEE</a:t>
            </a:r>
          </a:p>
        </p:txBody>
      </p:sp>
      <p:sp>
        <p:nvSpPr>
          <p:cNvPr id="22" name="Arrow: Right 21">
            <a:extLst>
              <a:ext uri="{FF2B5EF4-FFF2-40B4-BE49-F238E27FC236}">
                <a16:creationId xmlns:a16="http://schemas.microsoft.com/office/drawing/2014/main" id="{D0E40EA5-074B-7D79-644A-3BD5AEF67308}"/>
              </a:ext>
            </a:extLst>
          </p:cNvPr>
          <p:cNvSpPr/>
          <p:nvPr/>
        </p:nvSpPr>
        <p:spPr>
          <a:xfrm>
            <a:off x="2840990" y="4457700"/>
            <a:ext cx="337820" cy="269220"/>
          </a:xfrm>
          <a:prstGeom prst="rightArrow">
            <a:avLst/>
          </a:prstGeom>
          <a:solidFill>
            <a:schemeClr val="tx1"/>
          </a:solidFill>
          <a:ln>
            <a:solidFill>
              <a:srgbClr val="89D4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Arrow: Right 23">
            <a:extLst>
              <a:ext uri="{FF2B5EF4-FFF2-40B4-BE49-F238E27FC236}">
                <a16:creationId xmlns:a16="http://schemas.microsoft.com/office/drawing/2014/main" id="{0563814B-DDBC-97AE-693C-8C55F30BD713}"/>
              </a:ext>
            </a:extLst>
          </p:cNvPr>
          <p:cNvSpPr/>
          <p:nvPr/>
        </p:nvSpPr>
        <p:spPr>
          <a:xfrm>
            <a:off x="5910580" y="4457700"/>
            <a:ext cx="337820" cy="269220"/>
          </a:xfrm>
          <a:prstGeom prst="rightArrow">
            <a:avLst/>
          </a:prstGeom>
          <a:solidFill>
            <a:schemeClr val="tx1"/>
          </a:solidFill>
          <a:ln>
            <a:solidFill>
              <a:srgbClr val="89D4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Arrow: Right 24">
            <a:extLst>
              <a:ext uri="{FF2B5EF4-FFF2-40B4-BE49-F238E27FC236}">
                <a16:creationId xmlns:a16="http://schemas.microsoft.com/office/drawing/2014/main" id="{A290D99B-3770-BA36-2AE0-853E415F4747}"/>
              </a:ext>
            </a:extLst>
          </p:cNvPr>
          <p:cNvSpPr/>
          <p:nvPr/>
        </p:nvSpPr>
        <p:spPr>
          <a:xfrm>
            <a:off x="8996680" y="4489190"/>
            <a:ext cx="337820" cy="269220"/>
          </a:xfrm>
          <a:prstGeom prst="rightArrow">
            <a:avLst/>
          </a:prstGeom>
          <a:solidFill>
            <a:schemeClr val="tx1"/>
          </a:solidFill>
          <a:ln>
            <a:solidFill>
              <a:srgbClr val="89D4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20230863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9" name="Group 148">
            <a:extLst>
              <a:ext uri="{FF2B5EF4-FFF2-40B4-BE49-F238E27FC236}">
                <a16:creationId xmlns:a16="http://schemas.microsoft.com/office/drawing/2014/main" id="{B3C76498-810B-A635-E218-5A9D424CF33E}"/>
              </a:ext>
            </a:extLst>
          </p:cNvPr>
          <p:cNvGrpSpPr/>
          <p:nvPr/>
        </p:nvGrpSpPr>
        <p:grpSpPr>
          <a:xfrm>
            <a:off x="-355600" y="4552860"/>
            <a:ext cx="12992100" cy="2698841"/>
            <a:chOff x="-96930" y="4552859"/>
            <a:chExt cx="9423252" cy="2698841"/>
          </a:xfrm>
        </p:grpSpPr>
        <p:grpSp>
          <p:nvGrpSpPr>
            <p:cNvPr id="150" name="Group 149">
              <a:extLst>
                <a:ext uri="{FF2B5EF4-FFF2-40B4-BE49-F238E27FC236}">
                  <a16:creationId xmlns:a16="http://schemas.microsoft.com/office/drawing/2014/main" id="{0FB7A9B0-AF48-7981-CEA7-0A6A0E2C4A81}"/>
                </a:ext>
              </a:extLst>
            </p:cNvPr>
            <p:cNvGrpSpPr/>
            <p:nvPr/>
          </p:nvGrpSpPr>
          <p:grpSpPr>
            <a:xfrm>
              <a:off x="-20730" y="5251359"/>
              <a:ext cx="9347052" cy="2000341"/>
              <a:chOff x="4670" y="4705259"/>
              <a:chExt cx="9347052" cy="2000341"/>
            </a:xfrm>
          </p:grpSpPr>
          <p:sp>
            <p:nvSpPr>
              <p:cNvPr id="155" name="Rectangle 154">
                <a:extLst>
                  <a:ext uri="{FF2B5EF4-FFF2-40B4-BE49-F238E27FC236}">
                    <a16:creationId xmlns:a16="http://schemas.microsoft.com/office/drawing/2014/main" id="{655E6696-3161-8A5F-14D8-0B60A1A379B1}"/>
                  </a:ext>
                </a:extLst>
              </p:cNvPr>
              <p:cNvSpPr/>
              <p:nvPr/>
            </p:nvSpPr>
            <p:spPr>
              <a:xfrm>
                <a:off x="3938581" y="5099811"/>
                <a:ext cx="1319178" cy="870876"/>
              </a:xfrm>
              <a:prstGeom prst="rect">
                <a:avLst/>
              </a:prstGeom>
              <a:solidFill>
                <a:srgbClr val="CB7B67"/>
              </a:solidFill>
              <a:ln w="9525" cap="flat" cmpd="sng" algn="ctr">
                <a:no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56" name="Rectangle 155">
                <a:extLst>
                  <a:ext uri="{FF2B5EF4-FFF2-40B4-BE49-F238E27FC236}">
                    <a16:creationId xmlns:a16="http://schemas.microsoft.com/office/drawing/2014/main" id="{857FB456-C43D-001A-5D5A-04704CE32C83}"/>
                  </a:ext>
                </a:extLst>
              </p:cNvPr>
              <p:cNvSpPr/>
              <p:nvPr/>
            </p:nvSpPr>
            <p:spPr>
              <a:xfrm>
                <a:off x="4620311" y="4705259"/>
                <a:ext cx="4731411" cy="1999648"/>
              </a:xfrm>
              <a:prstGeom prst="rect">
                <a:avLst/>
              </a:prstGeom>
              <a:blipFill>
                <a:blip r:embed="rId2"/>
                <a:stretch>
                  <a:fillRect/>
                </a:stretch>
              </a:blipFill>
              <a:ln w="25400" cap="flat" cmpd="sng" algn="ctr">
                <a:noFill/>
                <a:prstDash val="solid"/>
              </a:ln>
              <a:effectLst/>
              <a:scene3d>
                <a:camera prst="perspectiveRelaxed"/>
                <a:lightRig rig="threePt" dir="t"/>
              </a:scene3d>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57" name="Rectangle 156">
                <a:extLst>
                  <a:ext uri="{FF2B5EF4-FFF2-40B4-BE49-F238E27FC236}">
                    <a16:creationId xmlns:a16="http://schemas.microsoft.com/office/drawing/2014/main" id="{431E2059-BE5C-CC07-312A-F0F703DE9BBF}"/>
                  </a:ext>
                </a:extLst>
              </p:cNvPr>
              <p:cNvSpPr/>
              <p:nvPr/>
            </p:nvSpPr>
            <p:spPr>
              <a:xfrm>
                <a:off x="4670" y="4705952"/>
                <a:ext cx="4731411" cy="1999648"/>
              </a:xfrm>
              <a:prstGeom prst="rect">
                <a:avLst/>
              </a:prstGeom>
              <a:blipFill>
                <a:blip r:embed="rId2"/>
                <a:stretch>
                  <a:fillRect/>
                </a:stretch>
              </a:blipFill>
              <a:ln w="25400" cap="flat" cmpd="sng" algn="ctr">
                <a:noFill/>
                <a:prstDash val="solid"/>
              </a:ln>
              <a:effectLst/>
              <a:scene3d>
                <a:camera prst="perspectiveRelaxed"/>
                <a:lightRig rig="threePt" dir="t"/>
              </a:scene3d>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grpSp>
          <p:nvGrpSpPr>
            <p:cNvPr id="151" name="Group 150">
              <a:extLst>
                <a:ext uri="{FF2B5EF4-FFF2-40B4-BE49-F238E27FC236}">
                  <a16:creationId xmlns:a16="http://schemas.microsoft.com/office/drawing/2014/main" id="{79785867-D502-F22D-CF8D-7671E91A1652}"/>
                </a:ext>
              </a:extLst>
            </p:cNvPr>
            <p:cNvGrpSpPr/>
            <p:nvPr/>
          </p:nvGrpSpPr>
          <p:grpSpPr>
            <a:xfrm>
              <a:off x="-96930" y="4552859"/>
              <a:ext cx="9347052" cy="2000341"/>
              <a:chOff x="4670" y="4705259"/>
              <a:chExt cx="9347052" cy="2000341"/>
            </a:xfrm>
          </p:grpSpPr>
          <p:sp>
            <p:nvSpPr>
              <p:cNvPr id="152" name="Rectangle 151">
                <a:extLst>
                  <a:ext uri="{FF2B5EF4-FFF2-40B4-BE49-F238E27FC236}">
                    <a16:creationId xmlns:a16="http://schemas.microsoft.com/office/drawing/2014/main" id="{02729031-9FDF-A8F5-2CE5-7F9B447C6EA2}"/>
                  </a:ext>
                </a:extLst>
              </p:cNvPr>
              <p:cNvSpPr/>
              <p:nvPr/>
            </p:nvSpPr>
            <p:spPr>
              <a:xfrm>
                <a:off x="3938581" y="5099811"/>
                <a:ext cx="1319178" cy="870876"/>
              </a:xfrm>
              <a:prstGeom prst="rect">
                <a:avLst/>
              </a:prstGeom>
              <a:solidFill>
                <a:srgbClr val="CB7B67"/>
              </a:solidFill>
              <a:ln w="9525" cap="flat" cmpd="sng" algn="ctr">
                <a:no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53" name="Rectangle 152">
                <a:extLst>
                  <a:ext uri="{FF2B5EF4-FFF2-40B4-BE49-F238E27FC236}">
                    <a16:creationId xmlns:a16="http://schemas.microsoft.com/office/drawing/2014/main" id="{8DFF8D04-0D6D-301F-8A0E-A698DD5E0104}"/>
                  </a:ext>
                </a:extLst>
              </p:cNvPr>
              <p:cNvSpPr/>
              <p:nvPr/>
            </p:nvSpPr>
            <p:spPr>
              <a:xfrm>
                <a:off x="4620311" y="4705259"/>
                <a:ext cx="4731411" cy="1999648"/>
              </a:xfrm>
              <a:prstGeom prst="rect">
                <a:avLst/>
              </a:prstGeom>
              <a:blipFill>
                <a:blip r:embed="rId2"/>
                <a:stretch>
                  <a:fillRect/>
                </a:stretch>
              </a:blipFill>
              <a:ln w="25400" cap="flat" cmpd="sng" algn="ctr">
                <a:noFill/>
                <a:prstDash val="solid"/>
              </a:ln>
              <a:effectLst/>
              <a:scene3d>
                <a:camera prst="perspectiveRelaxed"/>
                <a:lightRig rig="threePt" dir="t"/>
              </a:scene3d>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54" name="Rectangle 153">
                <a:extLst>
                  <a:ext uri="{FF2B5EF4-FFF2-40B4-BE49-F238E27FC236}">
                    <a16:creationId xmlns:a16="http://schemas.microsoft.com/office/drawing/2014/main" id="{D9535F5B-B7E4-9782-9664-0EDE39076F5D}"/>
                  </a:ext>
                </a:extLst>
              </p:cNvPr>
              <p:cNvSpPr/>
              <p:nvPr/>
            </p:nvSpPr>
            <p:spPr>
              <a:xfrm>
                <a:off x="4670" y="4705952"/>
                <a:ext cx="4731411" cy="1999648"/>
              </a:xfrm>
              <a:prstGeom prst="rect">
                <a:avLst/>
              </a:prstGeom>
              <a:blipFill>
                <a:blip r:embed="rId2"/>
                <a:stretch>
                  <a:fillRect/>
                </a:stretch>
              </a:blipFill>
              <a:ln w="25400" cap="flat" cmpd="sng" algn="ctr">
                <a:noFill/>
                <a:prstDash val="solid"/>
              </a:ln>
              <a:effectLst/>
              <a:scene3d>
                <a:camera prst="perspectiveRelaxed"/>
                <a:lightRig rig="threePt" dir="t"/>
              </a:scene3d>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grpSp>
      <p:grpSp>
        <p:nvGrpSpPr>
          <p:cNvPr id="16" name="Group 15">
            <a:extLst>
              <a:ext uri="{FF2B5EF4-FFF2-40B4-BE49-F238E27FC236}">
                <a16:creationId xmlns:a16="http://schemas.microsoft.com/office/drawing/2014/main" id="{0CA7B3D5-2214-990B-AE76-543892C3AFE5}"/>
              </a:ext>
            </a:extLst>
          </p:cNvPr>
          <p:cNvGrpSpPr/>
          <p:nvPr/>
        </p:nvGrpSpPr>
        <p:grpSpPr>
          <a:xfrm>
            <a:off x="7652206" y="2755838"/>
            <a:ext cx="1416313" cy="2492504"/>
            <a:chOff x="3260116" y="3917590"/>
            <a:chExt cx="1336535" cy="2437490"/>
          </a:xfrm>
        </p:grpSpPr>
        <p:sp>
          <p:nvSpPr>
            <p:cNvPr id="17" name="Can 97">
              <a:extLst>
                <a:ext uri="{FF2B5EF4-FFF2-40B4-BE49-F238E27FC236}">
                  <a16:creationId xmlns:a16="http://schemas.microsoft.com/office/drawing/2014/main" id="{3BB017FD-29FC-20E4-3D5A-B26970033D2E}"/>
                </a:ext>
              </a:extLst>
            </p:cNvPr>
            <p:cNvSpPr/>
            <p:nvPr/>
          </p:nvSpPr>
          <p:spPr>
            <a:xfrm>
              <a:off x="3260116" y="5845132"/>
              <a:ext cx="136060" cy="350702"/>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8" name="Can 98">
              <a:extLst>
                <a:ext uri="{FF2B5EF4-FFF2-40B4-BE49-F238E27FC236}">
                  <a16:creationId xmlns:a16="http://schemas.microsoft.com/office/drawing/2014/main" id="{ECAAA6C1-428D-B046-1429-34CC6B6E3FA6}"/>
                </a:ext>
              </a:extLst>
            </p:cNvPr>
            <p:cNvSpPr/>
            <p:nvPr/>
          </p:nvSpPr>
          <p:spPr>
            <a:xfrm>
              <a:off x="3470547" y="6004378"/>
              <a:ext cx="136060" cy="350702"/>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9" name="Can 99">
              <a:extLst>
                <a:ext uri="{FF2B5EF4-FFF2-40B4-BE49-F238E27FC236}">
                  <a16:creationId xmlns:a16="http://schemas.microsoft.com/office/drawing/2014/main" id="{45111CF2-9227-96A1-654F-CB4211CCA2E9}"/>
                </a:ext>
              </a:extLst>
            </p:cNvPr>
            <p:cNvSpPr/>
            <p:nvPr/>
          </p:nvSpPr>
          <p:spPr>
            <a:xfrm>
              <a:off x="4425701" y="5993002"/>
              <a:ext cx="136060" cy="350702"/>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0" name="Can 100">
              <a:extLst>
                <a:ext uri="{FF2B5EF4-FFF2-40B4-BE49-F238E27FC236}">
                  <a16:creationId xmlns:a16="http://schemas.microsoft.com/office/drawing/2014/main" id="{FE8AF1C6-D247-D219-7ABD-FC20E9DF6C18}"/>
                </a:ext>
              </a:extLst>
            </p:cNvPr>
            <p:cNvSpPr/>
            <p:nvPr/>
          </p:nvSpPr>
          <p:spPr>
            <a:xfrm>
              <a:off x="4213674" y="5829027"/>
              <a:ext cx="136060" cy="350702"/>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1" name="Cube 20">
              <a:extLst>
                <a:ext uri="{FF2B5EF4-FFF2-40B4-BE49-F238E27FC236}">
                  <a16:creationId xmlns:a16="http://schemas.microsoft.com/office/drawing/2014/main" id="{611EF120-F027-C3D3-B13D-27B8892F51C9}"/>
                </a:ext>
              </a:extLst>
            </p:cNvPr>
            <p:cNvSpPr/>
            <p:nvPr/>
          </p:nvSpPr>
          <p:spPr>
            <a:xfrm flipH="1">
              <a:off x="3274854" y="5829027"/>
              <a:ext cx="1321797" cy="246341"/>
            </a:xfrm>
            <a:prstGeom prst="cube">
              <a:avLst>
                <a:gd name="adj" fmla="val 62119"/>
              </a:avLst>
            </a:prstGeom>
            <a:solidFill>
              <a:srgbClr val="454545">
                <a:lumMod val="60000"/>
                <a:lumOff val="40000"/>
              </a:srgbClr>
            </a:solidFill>
            <a:ln w="15875" cap="flat" cmpd="sng" algn="ctr">
              <a:solidFill>
                <a:srgbClr val="454545">
                  <a:lumMod val="75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2" name="Cube 21">
              <a:extLst>
                <a:ext uri="{FF2B5EF4-FFF2-40B4-BE49-F238E27FC236}">
                  <a16:creationId xmlns:a16="http://schemas.microsoft.com/office/drawing/2014/main" id="{6890874F-0903-9691-08BD-A37A30D8E6CB}"/>
                </a:ext>
              </a:extLst>
            </p:cNvPr>
            <p:cNvSpPr/>
            <p:nvPr/>
          </p:nvSpPr>
          <p:spPr>
            <a:xfrm flipH="1">
              <a:off x="3364273" y="5542019"/>
              <a:ext cx="1124514" cy="411105"/>
            </a:xfrm>
            <a:prstGeom prst="cube">
              <a:avLst/>
            </a:prstGeom>
            <a:solidFill>
              <a:sysClr val="window" lastClr="FFFFFF">
                <a:lumMod val="95000"/>
              </a:sysClr>
            </a:solidFill>
            <a:ln w="15875" cap="flat" cmpd="sng" algn="ctr">
              <a:solidFill>
                <a:sysClr val="window" lastClr="FFFFFF">
                  <a:lumMod val="50000"/>
                </a:sys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3" name="Cube 22">
              <a:extLst>
                <a:ext uri="{FF2B5EF4-FFF2-40B4-BE49-F238E27FC236}">
                  <a16:creationId xmlns:a16="http://schemas.microsoft.com/office/drawing/2014/main" id="{B1AB858A-9224-E417-5810-3441B8B8B4BB}"/>
                </a:ext>
              </a:extLst>
            </p:cNvPr>
            <p:cNvSpPr/>
            <p:nvPr/>
          </p:nvSpPr>
          <p:spPr>
            <a:xfrm flipH="1">
              <a:off x="3383859" y="5210194"/>
              <a:ext cx="1124514" cy="411105"/>
            </a:xfrm>
            <a:prstGeom prst="cube">
              <a:avLst/>
            </a:prstGeom>
            <a:solidFill>
              <a:sysClr val="window" lastClr="FFFFFF">
                <a:lumMod val="95000"/>
              </a:sysClr>
            </a:solidFill>
            <a:ln w="15875" cap="flat" cmpd="sng" algn="ctr">
              <a:solidFill>
                <a:sysClr val="window" lastClr="FFFFFF">
                  <a:lumMod val="50000"/>
                </a:sys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4" name="Cube 23">
              <a:extLst>
                <a:ext uri="{FF2B5EF4-FFF2-40B4-BE49-F238E27FC236}">
                  <a16:creationId xmlns:a16="http://schemas.microsoft.com/office/drawing/2014/main" id="{B6017BE5-E720-224E-8D5C-BEEBD9212C48}"/>
                </a:ext>
              </a:extLst>
            </p:cNvPr>
            <p:cNvSpPr/>
            <p:nvPr/>
          </p:nvSpPr>
          <p:spPr>
            <a:xfrm flipH="1">
              <a:off x="3349219" y="4900280"/>
              <a:ext cx="1124514" cy="411105"/>
            </a:xfrm>
            <a:prstGeom prst="cube">
              <a:avLst/>
            </a:prstGeom>
            <a:solidFill>
              <a:sysClr val="window" lastClr="FFFFFF">
                <a:lumMod val="95000"/>
              </a:sysClr>
            </a:solidFill>
            <a:ln w="15875" cap="flat" cmpd="sng" algn="ctr">
              <a:solidFill>
                <a:sysClr val="window" lastClr="FFFFFF">
                  <a:lumMod val="50000"/>
                </a:sys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5" name="Cube 24">
              <a:extLst>
                <a:ext uri="{FF2B5EF4-FFF2-40B4-BE49-F238E27FC236}">
                  <a16:creationId xmlns:a16="http://schemas.microsoft.com/office/drawing/2014/main" id="{6E0EB8B8-637B-4C34-2D35-5575803A1734}"/>
                </a:ext>
              </a:extLst>
            </p:cNvPr>
            <p:cNvSpPr/>
            <p:nvPr/>
          </p:nvSpPr>
          <p:spPr>
            <a:xfrm flipH="1">
              <a:off x="3372646" y="4573598"/>
              <a:ext cx="1124514" cy="411105"/>
            </a:xfrm>
            <a:prstGeom prst="cube">
              <a:avLst/>
            </a:prstGeom>
            <a:solidFill>
              <a:sysClr val="window" lastClr="FFFFFF">
                <a:lumMod val="95000"/>
              </a:sysClr>
            </a:solidFill>
            <a:ln w="15875" cap="flat" cmpd="sng" algn="ctr">
              <a:solidFill>
                <a:sysClr val="window" lastClr="FFFFFF">
                  <a:lumMod val="50000"/>
                </a:sys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6" name="Cube 25">
              <a:extLst>
                <a:ext uri="{FF2B5EF4-FFF2-40B4-BE49-F238E27FC236}">
                  <a16:creationId xmlns:a16="http://schemas.microsoft.com/office/drawing/2014/main" id="{FED5C9CF-B1A2-BC98-1FA6-11593439249A}"/>
                </a:ext>
              </a:extLst>
            </p:cNvPr>
            <p:cNvSpPr/>
            <p:nvPr/>
          </p:nvSpPr>
          <p:spPr>
            <a:xfrm flipH="1">
              <a:off x="3340803" y="4246752"/>
              <a:ext cx="1124514" cy="411105"/>
            </a:xfrm>
            <a:prstGeom prst="cube">
              <a:avLst/>
            </a:prstGeom>
            <a:solidFill>
              <a:sysClr val="window" lastClr="FFFFFF">
                <a:lumMod val="95000"/>
              </a:sysClr>
            </a:solidFill>
            <a:ln w="15875" cap="flat" cmpd="sng" algn="ctr">
              <a:solidFill>
                <a:sysClr val="window" lastClr="FFFFFF">
                  <a:lumMod val="50000"/>
                </a:sys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7" name="Cube 26">
              <a:extLst>
                <a:ext uri="{FF2B5EF4-FFF2-40B4-BE49-F238E27FC236}">
                  <a16:creationId xmlns:a16="http://schemas.microsoft.com/office/drawing/2014/main" id="{2A5E8B59-D9C0-3C7F-44B4-6815D194F3EF}"/>
                </a:ext>
              </a:extLst>
            </p:cNvPr>
            <p:cNvSpPr/>
            <p:nvPr/>
          </p:nvSpPr>
          <p:spPr>
            <a:xfrm flipH="1">
              <a:off x="3340803" y="3917590"/>
              <a:ext cx="1124514" cy="411105"/>
            </a:xfrm>
            <a:prstGeom prst="cube">
              <a:avLst/>
            </a:prstGeom>
            <a:solidFill>
              <a:sysClr val="window" lastClr="FFFFFF">
                <a:lumMod val="95000"/>
              </a:sysClr>
            </a:solidFill>
            <a:ln w="15875" cap="flat" cmpd="sng" algn="ctr">
              <a:solidFill>
                <a:sysClr val="window" lastClr="FFFFFF">
                  <a:lumMod val="50000"/>
                </a:sys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grpSp>
        <p:nvGrpSpPr>
          <p:cNvPr id="28" name="Group 27">
            <a:extLst>
              <a:ext uri="{FF2B5EF4-FFF2-40B4-BE49-F238E27FC236}">
                <a16:creationId xmlns:a16="http://schemas.microsoft.com/office/drawing/2014/main" id="{8C756F7A-76E3-7AF6-1AFE-4E65029C6BF7}"/>
              </a:ext>
            </a:extLst>
          </p:cNvPr>
          <p:cNvGrpSpPr/>
          <p:nvPr/>
        </p:nvGrpSpPr>
        <p:grpSpPr>
          <a:xfrm>
            <a:off x="9192885" y="1332469"/>
            <a:ext cx="2823285" cy="3964660"/>
            <a:chOff x="253636" y="2952227"/>
            <a:chExt cx="3087167" cy="3451962"/>
          </a:xfrm>
        </p:grpSpPr>
        <p:grpSp>
          <p:nvGrpSpPr>
            <p:cNvPr id="29" name="Group 28">
              <a:extLst>
                <a:ext uri="{FF2B5EF4-FFF2-40B4-BE49-F238E27FC236}">
                  <a16:creationId xmlns:a16="http://schemas.microsoft.com/office/drawing/2014/main" id="{D5730EC2-B45A-FD52-248A-1D8CA8FE6556}"/>
                </a:ext>
              </a:extLst>
            </p:cNvPr>
            <p:cNvGrpSpPr/>
            <p:nvPr/>
          </p:nvGrpSpPr>
          <p:grpSpPr>
            <a:xfrm>
              <a:off x="253636" y="2952227"/>
              <a:ext cx="3027731" cy="3451962"/>
              <a:chOff x="253636" y="2952227"/>
              <a:chExt cx="3027731" cy="3451962"/>
            </a:xfrm>
          </p:grpSpPr>
          <p:sp>
            <p:nvSpPr>
              <p:cNvPr id="31" name="Can 119">
                <a:extLst>
                  <a:ext uri="{FF2B5EF4-FFF2-40B4-BE49-F238E27FC236}">
                    <a16:creationId xmlns:a16="http://schemas.microsoft.com/office/drawing/2014/main" id="{69B6ACA2-44BA-AF74-221E-E2802FBEB5A4}"/>
                  </a:ext>
                </a:extLst>
              </p:cNvPr>
              <p:cNvSpPr/>
              <p:nvPr/>
            </p:nvSpPr>
            <p:spPr>
              <a:xfrm>
                <a:off x="3065583" y="2997032"/>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32" name="Can 120">
                <a:extLst>
                  <a:ext uri="{FF2B5EF4-FFF2-40B4-BE49-F238E27FC236}">
                    <a16:creationId xmlns:a16="http://schemas.microsoft.com/office/drawing/2014/main" id="{1632A3FF-D382-122A-9B1F-A580159D7C34}"/>
                  </a:ext>
                </a:extLst>
              </p:cNvPr>
              <p:cNvSpPr/>
              <p:nvPr/>
            </p:nvSpPr>
            <p:spPr>
              <a:xfrm>
                <a:off x="1851425" y="2952227"/>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33" name="Can 121">
                <a:extLst>
                  <a:ext uri="{FF2B5EF4-FFF2-40B4-BE49-F238E27FC236}">
                    <a16:creationId xmlns:a16="http://schemas.microsoft.com/office/drawing/2014/main" id="{949D0C87-8CE2-3EEC-DC14-BD291868D8A1}"/>
                  </a:ext>
                </a:extLst>
              </p:cNvPr>
              <p:cNvSpPr/>
              <p:nvPr/>
            </p:nvSpPr>
            <p:spPr>
              <a:xfrm>
                <a:off x="477836" y="2976236"/>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34" name="Parallelogram 33">
                <a:extLst>
                  <a:ext uri="{FF2B5EF4-FFF2-40B4-BE49-F238E27FC236}">
                    <a16:creationId xmlns:a16="http://schemas.microsoft.com/office/drawing/2014/main" id="{DD39B01D-16C4-9C75-56AA-8CB49AAAF85A}"/>
                  </a:ext>
                </a:extLst>
              </p:cNvPr>
              <p:cNvSpPr/>
              <p:nvPr/>
            </p:nvSpPr>
            <p:spPr>
              <a:xfrm>
                <a:off x="286499" y="5760791"/>
                <a:ext cx="1630875" cy="314578"/>
              </a:xfrm>
              <a:prstGeom prst="parallelogram">
                <a:avLst>
                  <a:gd name="adj" fmla="val 80228"/>
                </a:avLst>
              </a:prstGeom>
              <a:solidFill>
                <a:srgbClr val="DCDCE0">
                  <a:lumMod val="90000"/>
                </a:srgbClr>
              </a:solidFill>
              <a:ln w="15875" cap="flat" cmpd="sng" algn="ctr">
                <a:solidFill>
                  <a:srgbClr val="DCDCE0">
                    <a:lumMod val="5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35" name="Parallelogram 34">
                <a:extLst>
                  <a:ext uri="{FF2B5EF4-FFF2-40B4-BE49-F238E27FC236}">
                    <a16:creationId xmlns:a16="http://schemas.microsoft.com/office/drawing/2014/main" id="{917ED095-EE04-505C-5136-06E0F87F9F80}"/>
                  </a:ext>
                </a:extLst>
              </p:cNvPr>
              <p:cNvSpPr/>
              <p:nvPr/>
            </p:nvSpPr>
            <p:spPr>
              <a:xfrm>
                <a:off x="335690" y="4998192"/>
                <a:ext cx="1630875" cy="314578"/>
              </a:xfrm>
              <a:prstGeom prst="parallelogram">
                <a:avLst>
                  <a:gd name="adj" fmla="val 80228"/>
                </a:avLst>
              </a:prstGeom>
              <a:solidFill>
                <a:srgbClr val="DCDCE0">
                  <a:lumMod val="90000"/>
                </a:srgbClr>
              </a:solidFill>
              <a:ln w="15875" cap="flat" cmpd="sng" algn="ctr">
                <a:solidFill>
                  <a:srgbClr val="DCDCE0">
                    <a:lumMod val="5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36" name="Parallelogram 35">
                <a:extLst>
                  <a:ext uri="{FF2B5EF4-FFF2-40B4-BE49-F238E27FC236}">
                    <a16:creationId xmlns:a16="http://schemas.microsoft.com/office/drawing/2014/main" id="{1CDD6821-63EA-AC5A-098E-155EDB88C917}"/>
                  </a:ext>
                </a:extLst>
              </p:cNvPr>
              <p:cNvSpPr/>
              <p:nvPr/>
            </p:nvSpPr>
            <p:spPr>
              <a:xfrm>
                <a:off x="287369" y="3353566"/>
                <a:ext cx="1630875" cy="314578"/>
              </a:xfrm>
              <a:prstGeom prst="parallelogram">
                <a:avLst>
                  <a:gd name="adj" fmla="val 80228"/>
                </a:avLst>
              </a:prstGeom>
              <a:solidFill>
                <a:srgbClr val="DCDCE0">
                  <a:lumMod val="90000"/>
                </a:srgbClr>
              </a:solidFill>
              <a:ln w="15875" cap="flat" cmpd="sng" algn="ctr">
                <a:solidFill>
                  <a:srgbClr val="DCDCE0">
                    <a:lumMod val="5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37" name="Parallelogram 36">
                <a:extLst>
                  <a:ext uri="{FF2B5EF4-FFF2-40B4-BE49-F238E27FC236}">
                    <a16:creationId xmlns:a16="http://schemas.microsoft.com/office/drawing/2014/main" id="{7040DA60-2891-EA28-49F6-C20CEABB6682}"/>
                  </a:ext>
                </a:extLst>
              </p:cNvPr>
              <p:cNvSpPr/>
              <p:nvPr/>
            </p:nvSpPr>
            <p:spPr>
              <a:xfrm>
                <a:off x="317793" y="4286697"/>
                <a:ext cx="1630875" cy="314578"/>
              </a:xfrm>
              <a:prstGeom prst="parallelogram">
                <a:avLst>
                  <a:gd name="adj" fmla="val 80228"/>
                </a:avLst>
              </a:prstGeom>
              <a:solidFill>
                <a:srgbClr val="DCDCE0">
                  <a:lumMod val="90000"/>
                </a:srgbClr>
              </a:solidFill>
              <a:ln w="15875" cap="flat" cmpd="sng" algn="ctr">
                <a:solidFill>
                  <a:srgbClr val="DCDCE0">
                    <a:lumMod val="5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38" name="Rectangle 37">
                <a:extLst>
                  <a:ext uri="{FF2B5EF4-FFF2-40B4-BE49-F238E27FC236}">
                    <a16:creationId xmlns:a16="http://schemas.microsoft.com/office/drawing/2014/main" id="{20322BDB-EC2B-526C-BBCB-3F030DA918D1}"/>
                  </a:ext>
                </a:extLst>
              </p:cNvPr>
              <p:cNvSpPr/>
              <p:nvPr/>
            </p:nvSpPr>
            <p:spPr>
              <a:xfrm>
                <a:off x="1851425" y="5749271"/>
                <a:ext cx="1429942" cy="326097"/>
              </a:xfrm>
              <a:prstGeom prst="rect">
                <a:avLst/>
              </a:prstGeom>
              <a:solidFill>
                <a:srgbClr val="DCDCE0">
                  <a:lumMod val="90000"/>
                </a:srgbClr>
              </a:solidFill>
              <a:ln w="15875" cap="flat" cmpd="sng" algn="ctr">
                <a:solidFill>
                  <a:srgbClr val="DCDCE0">
                    <a:lumMod val="5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39" name="Rectangle 38">
                <a:extLst>
                  <a:ext uri="{FF2B5EF4-FFF2-40B4-BE49-F238E27FC236}">
                    <a16:creationId xmlns:a16="http://schemas.microsoft.com/office/drawing/2014/main" id="{775BDEA5-F586-0F8F-C540-F2EFC476C8C0}"/>
                  </a:ext>
                </a:extLst>
              </p:cNvPr>
              <p:cNvSpPr/>
              <p:nvPr/>
            </p:nvSpPr>
            <p:spPr>
              <a:xfrm>
                <a:off x="1815256" y="4990293"/>
                <a:ext cx="1429942" cy="326097"/>
              </a:xfrm>
              <a:prstGeom prst="rect">
                <a:avLst/>
              </a:prstGeom>
              <a:solidFill>
                <a:srgbClr val="DCDCE0">
                  <a:lumMod val="90000"/>
                </a:srgbClr>
              </a:solidFill>
              <a:ln w="15875" cap="flat" cmpd="sng" algn="ctr">
                <a:solidFill>
                  <a:srgbClr val="DCDCE0">
                    <a:lumMod val="5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40" name="Rectangle 39">
                <a:extLst>
                  <a:ext uri="{FF2B5EF4-FFF2-40B4-BE49-F238E27FC236}">
                    <a16:creationId xmlns:a16="http://schemas.microsoft.com/office/drawing/2014/main" id="{F0860C6D-F344-2DC2-5CF0-C1DC280AE5F7}"/>
                  </a:ext>
                </a:extLst>
              </p:cNvPr>
              <p:cNvSpPr/>
              <p:nvPr/>
            </p:nvSpPr>
            <p:spPr>
              <a:xfrm>
                <a:off x="1815256" y="4286232"/>
                <a:ext cx="1429942" cy="326097"/>
              </a:xfrm>
              <a:prstGeom prst="rect">
                <a:avLst/>
              </a:prstGeom>
              <a:solidFill>
                <a:srgbClr val="DCDCE0">
                  <a:lumMod val="90000"/>
                </a:srgbClr>
              </a:solidFill>
              <a:ln w="15875" cap="flat" cmpd="sng" algn="ctr">
                <a:solidFill>
                  <a:srgbClr val="DCDCE0">
                    <a:lumMod val="5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41" name="Rectangle 40">
                <a:extLst>
                  <a:ext uri="{FF2B5EF4-FFF2-40B4-BE49-F238E27FC236}">
                    <a16:creationId xmlns:a16="http://schemas.microsoft.com/office/drawing/2014/main" id="{372170AC-2BED-E618-29A8-9A8A44DBCD49}"/>
                  </a:ext>
                </a:extLst>
              </p:cNvPr>
              <p:cNvSpPr/>
              <p:nvPr/>
            </p:nvSpPr>
            <p:spPr>
              <a:xfrm>
                <a:off x="1805164" y="3352389"/>
                <a:ext cx="1429942" cy="326097"/>
              </a:xfrm>
              <a:prstGeom prst="rect">
                <a:avLst/>
              </a:prstGeom>
              <a:solidFill>
                <a:srgbClr val="DCDCE0">
                  <a:lumMod val="90000"/>
                </a:srgbClr>
              </a:solidFill>
              <a:ln w="15875" cap="flat" cmpd="sng" algn="ctr">
                <a:solidFill>
                  <a:srgbClr val="DCDCE0">
                    <a:lumMod val="5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42" name="Cube 41">
                <a:extLst>
                  <a:ext uri="{FF2B5EF4-FFF2-40B4-BE49-F238E27FC236}">
                    <a16:creationId xmlns:a16="http://schemas.microsoft.com/office/drawing/2014/main" id="{A6D32C85-DF60-B398-8986-4C6BBB0F9C72}"/>
                  </a:ext>
                </a:extLst>
              </p:cNvPr>
              <p:cNvSpPr/>
              <p:nvPr/>
            </p:nvSpPr>
            <p:spPr>
              <a:xfrm>
                <a:off x="313072" y="5474886"/>
                <a:ext cx="686895" cy="570833"/>
              </a:xfrm>
              <a:prstGeom prst="cube">
                <a:avLst>
                  <a:gd name="adj" fmla="val 45540"/>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43" name="Cube 42">
                <a:extLst>
                  <a:ext uri="{FF2B5EF4-FFF2-40B4-BE49-F238E27FC236}">
                    <a16:creationId xmlns:a16="http://schemas.microsoft.com/office/drawing/2014/main" id="{005D2C6E-9FF4-91A5-EE5E-81E15099DD4D}"/>
                  </a:ext>
                </a:extLst>
              </p:cNvPr>
              <p:cNvSpPr/>
              <p:nvPr/>
            </p:nvSpPr>
            <p:spPr>
              <a:xfrm>
                <a:off x="750411" y="5471754"/>
                <a:ext cx="686895" cy="570833"/>
              </a:xfrm>
              <a:prstGeom prst="cube">
                <a:avLst>
                  <a:gd name="adj" fmla="val 45540"/>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44" name="Cube 43">
                <a:extLst>
                  <a:ext uri="{FF2B5EF4-FFF2-40B4-BE49-F238E27FC236}">
                    <a16:creationId xmlns:a16="http://schemas.microsoft.com/office/drawing/2014/main" id="{C542DB98-1BD4-E3DB-5123-981F5FDC2970}"/>
                  </a:ext>
                </a:extLst>
              </p:cNvPr>
              <p:cNvSpPr/>
              <p:nvPr/>
            </p:nvSpPr>
            <p:spPr>
              <a:xfrm>
                <a:off x="1200365" y="5468622"/>
                <a:ext cx="686895" cy="570833"/>
              </a:xfrm>
              <a:prstGeom prst="cube">
                <a:avLst>
                  <a:gd name="adj" fmla="val 45540"/>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45" name="Can 133">
                <a:extLst>
                  <a:ext uri="{FF2B5EF4-FFF2-40B4-BE49-F238E27FC236}">
                    <a16:creationId xmlns:a16="http://schemas.microsoft.com/office/drawing/2014/main" id="{B0728D71-D03A-5E9F-C4F7-CF995A4CEAF4}"/>
                  </a:ext>
                </a:extLst>
              </p:cNvPr>
              <p:cNvSpPr/>
              <p:nvPr/>
            </p:nvSpPr>
            <p:spPr>
              <a:xfrm>
                <a:off x="625950" y="4683494"/>
                <a:ext cx="309404" cy="334281"/>
              </a:xfrm>
              <a:prstGeom prst="can">
                <a:avLst/>
              </a:prstGeom>
              <a:solidFill>
                <a:srgbClr val="087D7C">
                  <a:lumMod val="75000"/>
                </a:srgbClr>
              </a:solidFill>
              <a:ln w="15875" cap="flat" cmpd="sng" algn="ctr">
                <a:solidFill>
                  <a:srgbClr val="454545">
                    <a:lumMod val="20000"/>
                    <a:lumOff val="8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46" name="Can 134">
                <a:extLst>
                  <a:ext uri="{FF2B5EF4-FFF2-40B4-BE49-F238E27FC236}">
                    <a16:creationId xmlns:a16="http://schemas.microsoft.com/office/drawing/2014/main" id="{CF7CF22F-83C8-CBF1-07DC-998862F40C7E}"/>
                  </a:ext>
                </a:extLst>
              </p:cNvPr>
              <p:cNvSpPr/>
              <p:nvPr/>
            </p:nvSpPr>
            <p:spPr>
              <a:xfrm>
                <a:off x="538406" y="4797895"/>
                <a:ext cx="309404" cy="334281"/>
              </a:xfrm>
              <a:prstGeom prst="can">
                <a:avLst/>
              </a:prstGeom>
              <a:solidFill>
                <a:srgbClr val="087D7C">
                  <a:lumMod val="75000"/>
                </a:srgbClr>
              </a:solidFill>
              <a:ln w="15875" cap="flat" cmpd="sng" algn="ctr">
                <a:solidFill>
                  <a:srgbClr val="454545">
                    <a:lumMod val="20000"/>
                    <a:lumOff val="8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47" name="Can 135">
                <a:extLst>
                  <a:ext uri="{FF2B5EF4-FFF2-40B4-BE49-F238E27FC236}">
                    <a16:creationId xmlns:a16="http://schemas.microsoft.com/office/drawing/2014/main" id="{5EC2148A-B321-72C9-BBDC-BEC7C60DC8CF}"/>
                  </a:ext>
                </a:extLst>
              </p:cNvPr>
              <p:cNvSpPr/>
              <p:nvPr/>
            </p:nvSpPr>
            <p:spPr>
              <a:xfrm>
                <a:off x="408781" y="4911400"/>
                <a:ext cx="309404" cy="334281"/>
              </a:xfrm>
              <a:prstGeom prst="can">
                <a:avLst/>
              </a:prstGeom>
              <a:solidFill>
                <a:srgbClr val="087D7C">
                  <a:lumMod val="75000"/>
                </a:srgbClr>
              </a:solidFill>
              <a:ln w="15875" cap="flat" cmpd="sng" algn="ctr">
                <a:solidFill>
                  <a:srgbClr val="454545">
                    <a:lumMod val="20000"/>
                    <a:lumOff val="8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48" name="Can 136">
                <a:extLst>
                  <a:ext uri="{FF2B5EF4-FFF2-40B4-BE49-F238E27FC236}">
                    <a16:creationId xmlns:a16="http://schemas.microsoft.com/office/drawing/2014/main" id="{EE033D70-1B78-91E0-F965-9C59A0C4A1BC}"/>
                  </a:ext>
                </a:extLst>
              </p:cNvPr>
              <p:cNvSpPr/>
              <p:nvPr/>
            </p:nvSpPr>
            <p:spPr>
              <a:xfrm>
                <a:off x="886634" y="4693138"/>
                <a:ext cx="309404" cy="334281"/>
              </a:xfrm>
              <a:prstGeom prst="can">
                <a:avLst/>
              </a:prstGeom>
              <a:solidFill>
                <a:srgbClr val="087D7C">
                  <a:lumMod val="75000"/>
                </a:srgbClr>
              </a:solidFill>
              <a:ln w="15875" cap="flat" cmpd="sng" algn="ctr">
                <a:solidFill>
                  <a:srgbClr val="454545">
                    <a:lumMod val="20000"/>
                    <a:lumOff val="8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49" name="Can 137">
                <a:extLst>
                  <a:ext uri="{FF2B5EF4-FFF2-40B4-BE49-F238E27FC236}">
                    <a16:creationId xmlns:a16="http://schemas.microsoft.com/office/drawing/2014/main" id="{31E71A4B-9E8D-0064-22F5-9AECA5927532}"/>
                  </a:ext>
                </a:extLst>
              </p:cNvPr>
              <p:cNvSpPr/>
              <p:nvPr/>
            </p:nvSpPr>
            <p:spPr>
              <a:xfrm>
                <a:off x="820139" y="4798404"/>
                <a:ext cx="309404" cy="334281"/>
              </a:xfrm>
              <a:prstGeom prst="can">
                <a:avLst/>
              </a:prstGeom>
              <a:solidFill>
                <a:srgbClr val="087D7C">
                  <a:lumMod val="75000"/>
                </a:srgbClr>
              </a:solidFill>
              <a:ln w="15875" cap="flat" cmpd="sng" algn="ctr">
                <a:solidFill>
                  <a:srgbClr val="454545">
                    <a:lumMod val="20000"/>
                    <a:lumOff val="8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50" name="Can 138">
                <a:extLst>
                  <a:ext uri="{FF2B5EF4-FFF2-40B4-BE49-F238E27FC236}">
                    <a16:creationId xmlns:a16="http://schemas.microsoft.com/office/drawing/2014/main" id="{6ADAE8C0-24CB-E102-D18F-B43CC3EE84C4}"/>
                  </a:ext>
                </a:extLst>
              </p:cNvPr>
              <p:cNvSpPr/>
              <p:nvPr/>
            </p:nvSpPr>
            <p:spPr>
              <a:xfrm>
                <a:off x="697469" y="4930127"/>
                <a:ext cx="309404" cy="334281"/>
              </a:xfrm>
              <a:prstGeom prst="can">
                <a:avLst/>
              </a:prstGeom>
              <a:solidFill>
                <a:srgbClr val="087D7C">
                  <a:lumMod val="75000"/>
                </a:srgbClr>
              </a:solidFill>
              <a:ln w="15875" cap="flat" cmpd="sng" algn="ctr">
                <a:solidFill>
                  <a:srgbClr val="454545">
                    <a:lumMod val="20000"/>
                    <a:lumOff val="8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51" name="Cube 50">
                <a:extLst>
                  <a:ext uri="{FF2B5EF4-FFF2-40B4-BE49-F238E27FC236}">
                    <a16:creationId xmlns:a16="http://schemas.microsoft.com/office/drawing/2014/main" id="{864BF713-FB4D-45C4-BFA5-F02C5EA1EEC5}"/>
                  </a:ext>
                </a:extLst>
              </p:cNvPr>
              <p:cNvSpPr/>
              <p:nvPr/>
            </p:nvSpPr>
            <p:spPr>
              <a:xfrm>
                <a:off x="1996355" y="3726433"/>
                <a:ext cx="528320" cy="680720"/>
              </a:xfrm>
              <a:prstGeom prst="cube">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52" name="Cube 51">
                <a:extLst>
                  <a:ext uri="{FF2B5EF4-FFF2-40B4-BE49-F238E27FC236}">
                    <a16:creationId xmlns:a16="http://schemas.microsoft.com/office/drawing/2014/main" id="{70E7A310-5429-1BBD-84D5-571D714C1DC1}"/>
                  </a:ext>
                </a:extLst>
              </p:cNvPr>
              <p:cNvSpPr/>
              <p:nvPr/>
            </p:nvSpPr>
            <p:spPr>
              <a:xfrm>
                <a:off x="1936045" y="3858698"/>
                <a:ext cx="528320" cy="680720"/>
              </a:xfrm>
              <a:prstGeom prst="cube">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53" name="Cube 52">
                <a:extLst>
                  <a:ext uri="{FF2B5EF4-FFF2-40B4-BE49-F238E27FC236}">
                    <a16:creationId xmlns:a16="http://schemas.microsoft.com/office/drawing/2014/main" id="{2696517F-ECD8-70B3-6881-EE5699DDA478}"/>
                  </a:ext>
                </a:extLst>
              </p:cNvPr>
              <p:cNvSpPr/>
              <p:nvPr/>
            </p:nvSpPr>
            <p:spPr>
              <a:xfrm>
                <a:off x="2439142" y="3731105"/>
                <a:ext cx="528320" cy="680720"/>
              </a:xfrm>
              <a:prstGeom prst="cube">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54" name="Cube 53">
                <a:extLst>
                  <a:ext uri="{FF2B5EF4-FFF2-40B4-BE49-F238E27FC236}">
                    <a16:creationId xmlns:a16="http://schemas.microsoft.com/office/drawing/2014/main" id="{0D999405-9EAB-AA13-7F22-8C0C4A4DBFB5}"/>
                  </a:ext>
                </a:extLst>
              </p:cNvPr>
              <p:cNvSpPr/>
              <p:nvPr/>
            </p:nvSpPr>
            <p:spPr>
              <a:xfrm>
                <a:off x="2372498" y="3859021"/>
                <a:ext cx="528320" cy="680720"/>
              </a:xfrm>
              <a:prstGeom prst="cube">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55" name="Can 143">
                <a:extLst>
                  <a:ext uri="{FF2B5EF4-FFF2-40B4-BE49-F238E27FC236}">
                    <a16:creationId xmlns:a16="http://schemas.microsoft.com/office/drawing/2014/main" id="{362F1CF4-A11B-71B1-6721-0FF39B69F35A}"/>
                  </a:ext>
                </a:extLst>
              </p:cNvPr>
              <p:cNvSpPr/>
              <p:nvPr/>
            </p:nvSpPr>
            <p:spPr>
              <a:xfrm>
                <a:off x="2011160" y="5405120"/>
                <a:ext cx="309404" cy="370967"/>
              </a:xfrm>
              <a:prstGeom prst="can">
                <a:avLst/>
              </a:prstGeom>
              <a:solidFill>
                <a:srgbClr val="454545">
                  <a:lumMod val="60000"/>
                  <a:lumOff val="40000"/>
                </a:srgbClr>
              </a:solidFill>
              <a:ln w="15875" cap="flat" cmpd="sng" algn="ctr">
                <a:solidFill>
                  <a:srgbClr val="BC410A">
                    <a:lumMod val="75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56" name="Can 144">
                <a:extLst>
                  <a:ext uri="{FF2B5EF4-FFF2-40B4-BE49-F238E27FC236}">
                    <a16:creationId xmlns:a16="http://schemas.microsoft.com/office/drawing/2014/main" id="{BF709230-60B1-AC98-8427-A7CE9A05B881}"/>
                  </a:ext>
                </a:extLst>
              </p:cNvPr>
              <p:cNvSpPr/>
              <p:nvPr/>
            </p:nvSpPr>
            <p:spPr>
              <a:xfrm>
                <a:off x="2035414" y="5518918"/>
                <a:ext cx="309404" cy="370967"/>
              </a:xfrm>
              <a:prstGeom prst="can">
                <a:avLst/>
              </a:prstGeom>
              <a:solidFill>
                <a:srgbClr val="454545">
                  <a:lumMod val="60000"/>
                  <a:lumOff val="40000"/>
                </a:srgbClr>
              </a:solidFill>
              <a:ln w="15875" cap="flat" cmpd="sng" algn="ctr">
                <a:solidFill>
                  <a:srgbClr val="BC410A">
                    <a:lumMod val="75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57" name="Can 145">
                <a:extLst>
                  <a:ext uri="{FF2B5EF4-FFF2-40B4-BE49-F238E27FC236}">
                    <a16:creationId xmlns:a16="http://schemas.microsoft.com/office/drawing/2014/main" id="{23384818-975D-E0FA-1371-B55A51C08217}"/>
                  </a:ext>
                </a:extLst>
              </p:cNvPr>
              <p:cNvSpPr/>
              <p:nvPr/>
            </p:nvSpPr>
            <p:spPr>
              <a:xfrm>
                <a:off x="2344818" y="5402092"/>
                <a:ext cx="309404" cy="370967"/>
              </a:xfrm>
              <a:prstGeom prst="can">
                <a:avLst/>
              </a:prstGeom>
              <a:solidFill>
                <a:srgbClr val="454545">
                  <a:lumMod val="60000"/>
                  <a:lumOff val="40000"/>
                </a:srgbClr>
              </a:solidFill>
              <a:ln w="15875" cap="flat" cmpd="sng" algn="ctr">
                <a:solidFill>
                  <a:srgbClr val="BC410A">
                    <a:lumMod val="75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58" name="Can 146">
                <a:extLst>
                  <a:ext uri="{FF2B5EF4-FFF2-40B4-BE49-F238E27FC236}">
                    <a16:creationId xmlns:a16="http://schemas.microsoft.com/office/drawing/2014/main" id="{67DBE3F0-DE64-FA7D-FABB-DCAA394CA922}"/>
                  </a:ext>
                </a:extLst>
              </p:cNvPr>
              <p:cNvSpPr/>
              <p:nvPr/>
            </p:nvSpPr>
            <p:spPr>
              <a:xfrm>
                <a:off x="2360121" y="5508870"/>
                <a:ext cx="309404" cy="370967"/>
              </a:xfrm>
              <a:prstGeom prst="can">
                <a:avLst/>
              </a:prstGeom>
              <a:solidFill>
                <a:srgbClr val="454545">
                  <a:lumMod val="60000"/>
                  <a:lumOff val="40000"/>
                </a:srgbClr>
              </a:solidFill>
              <a:ln w="15875" cap="flat" cmpd="sng" algn="ctr">
                <a:solidFill>
                  <a:srgbClr val="BC410A">
                    <a:lumMod val="75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59" name="Can 147">
                <a:extLst>
                  <a:ext uri="{FF2B5EF4-FFF2-40B4-BE49-F238E27FC236}">
                    <a16:creationId xmlns:a16="http://schemas.microsoft.com/office/drawing/2014/main" id="{8BF95BF3-1E96-76D0-9403-90C1904332AC}"/>
                  </a:ext>
                </a:extLst>
              </p:cNvPr>
              <p:cNvSpPr/>
              <p:nvPr/>
            </p:nvSpPr>
            <p:spPr>
              <a:xfrm>
                <a:off x="2409935" y="5646972"/>
                <a:ext cx="309404" cy="370967"/>
              </a:xfrm>
              <a:prstGeom prst="can">
                <a:avLst/>
              </a:prstGeom>
              <a:solidFill>
                <a:srgbClr val="454545">
                  <a:lumMod val="60000"/>
                  <a:lumOff val="40000"/>
                </a:srgbClr>
              </a:solidFill>
              <a:ln w="15875" cap="flat" cmpd="sng" algn="ctr">
                <a:solidFill>
                  <a:srgbClr val="BC410A">
                    <a:lumMod val="75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60" name="Can 148">
                <a:extLst>
                  <a:ext uri="{FF2B5EF4-FFF2-40B4-BE49-F238E27FC236}">
                    <a16:creationId xmlns:a16="http://schemas.microsoft.com/office/drawing/2014/main" id="{B79A63A4-7098-69F3-9F09-211CDD5E5FD8}"/>
                  </a:ext>
                </a:extLst>
              </p:cNvPr>
              <p:cNvSpPr/>
              <p:nvPr/>
            </p:nvSpPr>
            <p:spPr>
              <a:xfrm>
                <a:off x="2084742" y="5658774"/>
                <a:ext cx="309404" cy="370967"/>
              </a:xfrm>
              <a:prstGeom prst="can">
                <a:avLst/>
              </a:prstGeom>
              <a:solidFill>
                <a:srgbClr val="454545">
                  <a:lumMod val="60000"/>
                  <a:lumOff val="40000"/>
                </a:srgbClr>
              </a:solidFill>
              <a:ln w="15875" cap="flat" cmpd="sng" algn="ctr">
                <a:solidFill>
                  <a:srgbClr val="BC410A">
                    <a:lumMod val="75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61" name="Cube 60">
                <a:extLst>
                  <a:ext uri="{FF2B5EF4-FFF2-40B4-BE49-F238E27FC236}">
                    <a16:creationId xmlns:a16="http://schemas.microsoft.com/office/drawing/2014/main" id="{F2A63392-11A3-B602-FBAC-6A37BF8509FA}"/>
                  </a:ext>
                </a:extLst>
              </p:cNvPr>
              <p:cNvSpPr/>
              <p:nvPr/>
            </p:nvSpPr>
            <p:spPr>
              <a:xfrm flipH="1">
                <a:off x="2538119" y="4690934"/>
                <a:ext cx="686895" cy="570833"/>
              </a:xfrm>
              <a:prstGeom prst="cube">
                <a:avLst>
                  <a:gd name="adj" fmla="val 14392"/>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62" name="Cube 61">
                <a:extLst>
                  <a:ext uri="{FF2B5EF4-FFF2-40B4-BE49-F238E27FC236}">
                    <a16:creationId xmlns:a16="http://schemas.microsoft.com/office/drawing/2014/main" id="{CD3CB84D-2CD4-EFFC-6508-001C44F3BB77}"/>
                  </a:ext>
                </a:extLst>
              </p:cNvPr>
              <p:cNvSpPr/>
              <p:nvPr/>
            </p:nvSpPr>
            <p:spPr>
              <a:xfrm flipH="1">
                <a:off x="1902003" y="4705788"/>
                <a:ext cx="686895" cy="570833"/>
              </a:xfrm>
              <a:prstGeom prst="cube">
                <a:avLst>
                  <a:gd name="adj" fmla="val 14392"/>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63" name="Cube 62">
                <a:extLst>
                  <a:ext uri="{FF2B5EF4-FFF2-40B4-BE49-F238E27FC236}">
                    <a16:creationId xmlns:a16="http://schemas.microsoft.com/office/drawing/2014/main" id="{E4EF99C8-2E48-C373-F951-61198C6AB60C}"/>
                  </a:ext>
                </a:extLst>
              </p:cNvPr>
              <p:cNvSpPr/>
              <p:nvPr/>
            </p:nvSpPr>
            <p:spPr>
              <a:xfrm>
                <a:off x="1104070" y="4941812"/>
                <a:ext cx="686895" cy="334809"/>
              </a:xfrm>
              <a:prstGeom prst="cube">
                <a:avLst>
                  <a:gd name="adj" fmla="val 45540"/>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64" name="Cube 63">
                <a:extLst>
                  <a:ext uri="{FF2B5EF4-FFF2-40B4-BE49-F238E27FC236}">
                    <a16:creationId xmlns:a16="http://schemas.microsoft.com/office/drawing/2014/main" id="{0F62EFC2-B68F-229F-FD53-5D38AE082CA2}"/>
                  </a:ext>
                </a:extLst>
              </p:cNvPr>
              <p:cNvSpPr/>
              <p:nvPr/>
            </p:nvSpPr>
            <p:spPr>
              <a:xfrm>
                <a:off x="1133456" y="4733229"/>
                <a:ext cx="686895" cy="334809"/>
              </a:xfrm>
              <a:prstGeom prst="cube">
                <a:avLst>
                  <a:gd name="adj" fmla="val 45540"/>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65" name="Cube 64">
                <a:extLst>
                  <a:ext uri="{FF2B5EF4-FFF2-40B4-BE49-F238E27FC236}">
                    <a16:creationId xmlns:a16="http://schemas.microsoft.com/office/drawing/2014/main" id="{4CCF9FBC-3E68-4B47-6F62-5006F4CEE25C}"/>
                  </a:ext>
                </a:extLst>
              </p:cNvPr>
              <p:cNvSpPr/>
              <p:nvPr/>
            </p:nvSpPr>
            <p:spPr>
              <a:xfrm>
                <a:off x="600440" y="4055135"/>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66" name="Cube 65">
                <a:extLst>
                  <a:ext uri="{FF2B5EF4-FFF2-40B4-BE49-F238E27FC236}">
                    <a16:creationId xmlns:a16="http://schemas.microsoft.com/office/drawing/2014/main" id="{3A9D94D9-FD9E-1F59-1FF9-7E21828E7DC6}"/>
                  </a:ext>
                </a:extLst>
              </p:cNvPr>
              <p:cNvSpPr/>
              <p:nvPr/>
            </p:nvSpPr>
            <p:spPr>
              <a:xfrm>
                <a:off x="483335" y="4162644"/>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67" name="Cube 66">
                <a:extLst>
                  <a:ext uri="{FF2B5EF4-FFF2-40B4-BE49-F238E27FC236}">
                    <a16:creationId xmlns:a16="http://schemas.microsoft.com/office/drawing/2014/main" id="{FFA2D4D0-CF27-7A8C-D1DB-1DEB6117F458}"/>
                  </a:ext>
                </a:extLst>
              </p:cNvPr>
              <p:cNvSpPr/>
              <p:nvPr/>
            </p:nvSpPr>
            <p:spPr>
              <a:xfrm>
                <a:off x="610494" y="3795530"/>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68" name="Cube 67">
                <a:extLst>
                  <a:ext uri="{FF2B5EF4-FFF2-40B4-BE49-F238E27FC236}">
                    <a16:creationId xmlns:a16="http://schemas.microsoft.com/office/drawing/2014/main" id="{F62E6CD9-52F3-AC88-2319-15DA01C1D6A8}"/>
                  </a:ext>
                </a:extLst>
              </p:cNvPr>
              <p:cNvSpPr/>
              <p:nvPr/>
            </p:nvSpPr>
            <p:spPr>
              <a:xfrm>
                <a:off x="493092" y="3892625"/>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69" name="Cube 68">
                <a:extLst>
                  <a:ext uri="{FF2B5EF4-FFF2-40B4-BE49-F238E27FC236}">
                    <a16:creationId xmlns:a16="http://schemas.microsoft.com/office/drawing/2014/main" id="{F7DCD9AA-30A8-8054-4A7C-8093739FD3A9}"/>
                  </a:ext>
                </a:extLst>
              </p:cNvPr>
              <p:cNvSpPr/>
              <p:nvPr/>
            </p:nvSpPr>
            <p:spPr>
              <a:xfrm>
                <a:off x="914141" y="4044202"/>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70" name="Cube 69">
                <a:extLst>
                  <a:ext uri="{FF2B5EF4-FFF2-40B4-BE49-F238E27FC236}">
                    <a16:creationId xmlns:a16="http://schemas.microsoft.com/office/drawing/2014/main" id="{F716EC13-58BE-C55C-D8A2-2A569F0C75E0}"/>
                  </a:ext>
                </a:extLst>
              </p:cNvPr>
              <p:cNvSpPr/>
              <p:nvPr/>
            </p:nvSpPr>
            <p:spPr>
              <a:xfrm>
                <a:off x="918726" y="3785415"/>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71" name="Cube 70">
                <a:extLst>
                  <a:ext uri="{FF2B5EF4-FFF2-40B4-BE49-F238E27FC236}">
                    <a16:creationId xmlns:a16="http://schemas.microsoft.com/office/drawing/2014/main" id="{8C3FEEA8-C644-3038-7B45-AFFFAA894619}"/>
                  </a:ext>
                </a:extLst>
              </p:cNvPr>
              <p:cNvSpPr/>
              <p:nvPr/>
            </p:nvSpPr>
            <p:spPr>
              <a:xfrm>
                <a:off x="1228964" y="4035268"/>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72" name="Cube 71">
                <a:extLst>
                  <a:ext uri="{FF2B5EF4-FFF2-40B4-BE49-F238E27FC236}">
                    <a16:creationId xmlns:a16="http://schemas.microsoft.com/office/drawing/2014/main" id="{66FFB32A-704D-E13B-9800-590AD35DEDB7}"/>
                  </a:ext>
                </a:extLst>
              </p:cNvPr>
              <p:cNvSpPr/>
              <p:nvPr/>
            </p:nvSpPr>
            <p:spPr>
              <a:xfrm>
                <a:off x="1253013" y="3771401"/>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73" name="Cube 72">
                <a:extLst>
                  <a:ext uri="{FF2B5EF4-FFF2-40B4-BE49-F238E27FC236}">
                    <a16:creationId xmlns:a16="http://schemas.microsoft.com/office/drawing/2014/main" id="{2F26F297-A679-C0D3-7AEB-66FCF016BF82}"/>
                  </a:ext>
                </a:extLst>
              </p:cNvPr>
              <p:cNvSpPr/>
              <p:nvPr/>
            </p:nvSpPr>
            <p:spPr>
              <a:xfrm>
                <a:off x="822076" y="4146641"/>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74" name="Cube 73">
                <a:extLst>
                  <a:ext uri="{FF2B5EF4-FFF2-40B4-BE49-F238E27FC236}">
                    <a16:creationId xmlns:a16="http://schemas.microsoft.com/office/drawing/2014/main" id="{20B8E82F-BB7A-2487-B9C8-1EE24BD2B834}"/>
                  </a:ext>
                </a:extLst>
              </p:cNvPr>
              <p:cNvSpPr/>
              <p:nvPr/>
            </p:nvSpPr>
            <p:spPr>
              <a:xfrm>
                <a:off x="1161283" y="4147679"/>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75" name="Cube 74">
                <a:extLst>
                  <a:ext uri="{FF2B5EF4-FFF2-40B4-BE49-F238E27FC236}">
                    <a16:creationId xmlns:a16="http://schemas.microsoft.com/office/drawing/2014/main" id="{43A96A46-9920-4127-2F7A-848399667CBE}"/>
                  </a:ext>
                </a:extLst>
              </p:cNvPr>
              <p:cNvSpPr/>
              <p:nvPr/>
            </p:nvSpPr>
            <p:spPr>
              <a:xfrm>
                <a:off x="1171145" y="3882774"/>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76" name="Cube 75">
                <a:extLst>
                  <a:ext uri="{FF2B5EF4-FFF2-40B4-BE49-F238E27FC236}">
                    <a16:creationId xmlns:a16="http://schemas.microsoft.com/office/drawing/2014/main" id="{AE41AE32-B488-C62B-5971-0DB8E7AA20C1}"/>
                  </a:ext>
                </a:extLst>
              </p:cNvPr>
              <p:cNvSpPr/>
              <p:nvPr/>
            </p:nvSpPr>
            <p:spPr>
              <a:xfrm flipH="1">
                <a:off x="2441294" y="3328150"/>
                <a:ext cx="809038" cy="306592"/>
              </a:xfrm>
              <a:prstGeom prst="cube">
                <a:avLst>
                  <a:gd name="adj" fmla="val 43676"/>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77" name="Cube 76">
                <a:extLst>
                  <a:ext uri="{FF2B5EF4-FFF2-40B4-BE49-F238E27FC236}">
                    <a16:creationId xmlns:a16="http://schemas.microsoft.com/office/drawing/2014/main" id="{5F87C169-A45C-A100-2946-38E8BC67DE91}"/>
                  </a:ext>
                </a:extLst>
              </p:cNvPr>
              <p:cNvSpPr/>
              <p:nvPr/>
            </p:nvSpPr>
            <p:spPr>
              <a:xfrm flipH="1">
                <a:off x="2425927" y="3130893"/>
                <a:ext cx="809038" cy="306592"/>
              </a:xfrm>
              <a:prstGeom prst="cube">
                <a:avLst>
                  <a:gd name="adj" fmla="val 43676"/>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78" name="Can 166">
                <a:extLst>
                  <a:ext uri="{FF2B5EF4-FFF2-40B4-BE49-F238E27FC236}">
                    <a16:creationId xmlns:a16="http://schemas.microsoft.com/office/drawing/2014/main" id="{C69F6841-2958-CFF7-6763-342D535C73C9}"/>
                  </a:ext>
                </a:extLst>
              </p:cNvPr>
              <p:cNvSpPr/>
              <p:nvPr/>
            </p:nvSpPr>
            <p:spPr>
              <a:xfrm>
                <a:off x="253636" y="3080627"/>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79" name="Cube 78">
                <a:extLst>
                  <a:ext uri="{FF2B5EF4-FFF2-40B4-BE49-F238E27FC236}">
                    <a16:creationId xmlns:a16="http://schemas.microsoft.com/office/drawing/2014/main" id="{B7A0956A-5BEF-0D81-3DAF-5EBEAF32D07E}"/>
                  </a:ext>
                </a:extLst>
              </p:cNvPr>
              <p:cNvSpPr/>
              <p:nvPr/>
            </p:nvSpPr>
            <p:spPr>
              <a:xfrm flipH="1">
                <a:off x="1736564" y="3332404"/>
                <a:ext cx="809038" cy="306592"/>
              </a:xfrm>
              <a:prstGeom prst="cube">
                <a:avLst>
                  <a:gd name="adj" fmla="val 43676"/>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80" name="Cube 79">
                <a:extLst>
                  <a:ext uri="{FF2B5EF4-FFF2-40B4-BE49-F238E27FC236}">
                    <a16:creationId xmlns:a16="http://schemas.microsoft.com/office/drawing/2014/main" id="{A8F981D0-2789-954B-FDC7-77A3D9E18010}"/>
                  </a:ext>
                </a:extLst>
              </p:cNvPr>
              <p:cNvSpPr/>
              <p:nvPr/>
            </p:nvSpPr>
            <p:spPr>
              <a:xfrm flipH="1">
                <a:off x="1721189" y="3129227"/>
                <a:ext cx="809038" cy="306592"/>
              </a:xfrm>
              <a:prstGeom prst="cube">
                <a:avLst>
                  <a:gd name="adj" fmla="val 43676"/>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81" name="Can 169">
                <a:extLst>
                  <a:ext uri="{FF2B5EF4-FFF2-40B4-BE49-F238E27FC236}">
                    <a16:creationId xmlns:a16="http://schemas.microsoft.com/office/drawing/2014/main" id="{1B618A7F-5F93-C549-0FFA-E9EAFDB805E8}"/>
                  </a:ext>
                </a:extLst>
              </p:cNvPr>
              <p:cNvSpPr/>
              <p:nvPr/>
            </p:nvSpPr>
            <p:spPr>
              <a:xfrm>
                <a:off x="1799843" y="3139989"/>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82" name="Can 170">
                <a:extLst>
                  <a:ext uri="{FF2B5EF4-FFF2-40B4-BE49-F238E27FC236}">
                    <a16:creationId xmlns:a16="http://schemas.microsoft.com/office/drawing/2014/main" id="{E34D88D4-166E-AF46-E38C-6F8004B8BB4E}"/>
                  </a:ext>
                </a:extLst>
              </p:cNvPr>
              <p:cNvSpPr/>
              <p:nvPr/>
            </p:nvSpPr>
            <p:spPr>
              <a:xfrm>
                <a:off x="1629756" y="3154111"/>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sp>
          <p:nvSpPr>
            <p:cNvPr id="30" name="Can 118">
              <a:extLst>
                <a:ext uri="{FF2B5EF4-FFF2-40B4-BE49-F238E27FC236}">
                  <a16:creationId xmlns:a16="http://schemas.microsoft.com/office/drawing/2014/main" id="{77BBBF7F-34A4-520D-AA2B-B1A18F1BC1D1}"/>
                </a:ext>
              </a:extLst>
            </p:cNvPr>
            <p:cNvSpPr/>
            <p:nvPr/>
          </p:nvSpPr>
          <p:spPr>
            <a:xfrm>
              <a:off x="3221931" y="3105002"/>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grpSp>
        <p:nvGrpSpPr>
          <p:cNvPr id="263" name="Group 262">
            <a:extLst>
              <a:ext uri="{FF2B5EF4-FFF2-40B4-BE49-F238E27FC236}">
                <a16:creationId xmlns:a16="http://schemas.microsoft.com/office/drawing/2014/main" id="{A94FB55F-CD37-0ECB-96C5-3FCB1136FDCC}"/>
              </a:ext>
            </a:extLst>
          </p:cNvPr>
          <p:cNvGrpSpPr/>
          <p:nvPr/>
        </p:nvGrpSpPr>
        <p:grpSpPr>
          <a:xfrm>
            <a:off x="8774578" y="5458655"/>
            <a:ext cx="3756863" cy="1362701"/>
            <a:chOff x="8774578" y="5458655"/>
            <a:chExt cx="3756863" cy="1362701"/>
          </a:xfrm>
        </p:grpSpPr>
        <p:grpSp>
          <p:nvGrpSpPr>
            <p:cNvPr id="168" name="Group 167">
              <a:extLst>
                <a:ext uri="{FF2B5EF4-FFF2-40B4-BE49-F238E27FC236}">
                  <a16:creationId xmlns:a16="http://schemas.microsoft.com/office/drawing/2014/main" id="{F0A843BA-0FAA-768A-67A9-006EDDDDED7B}"/>
                </a:ext>
              </a:extLst>
            </p:cNvPr>
            <p:cNvGrpSpPr/>
            <p:nvPr/>
          </p:nvGrpSpPr>
          <p:grpSpPr>
            <a:xfrm>
              <a:off x="8774578" y="6275043"/>
              <a:ext cx="3756863" cy="546313"/>
              <a:chOff x="1047830" y="5779674"/>
              <a:chExt cx="7362334" cy="890545"/>
            </a:xfrm>
          </p:grpSpPr>
          <p:sp>
            <p:nvSpPr>
              <p:cNvPr id="169" name="Can 20">
                <a:extLst>
                  <a:ext uri="{FF2B5EF4-FFF2-40B4-BE49-F238E27FC236}">
                    <a16:creationId xmlns:a16="http://schemas.microsoft.com/office/drawing/2014/main" id="{30B9115E-F58F-C81C-F092-5ABDF1AB8FF1}"/>
                  </a:ext>
                </a:extLst>
              </p:cNvPr>
              <p:cNvSpPr/>
              <p:nvPr/>
            </p:nvSpPr>
            <p:spPr>
              <a:xfrm>
                <a:off x="4304165" y="6164090"/>
                <a:ext cx="320160" cy="500946"/>
              </a:xfrm>
              <a:prstGeom prst="can">
                <a:avLst/>
              </a:prstGeom>
              <a:solidFill>
                <a:srgbClr val="454545">
                  <a:lumMod val="60000"/>
                  <a:lumOff val="40000"/>
                </a:srgbClr>
              </a:solidFill>
              <a:ln w="15875" cap="flat" cmpd="sng" algn="ctr">
                <a:solidFill>
                  <a:srgbClr val="454545">
                    <a:lumMod val="75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70" name="Can 21">
                <a:extLst>
                  <a:ext uri="{FF2B5EF4-FFF2-40B4-BE49-F238E27FC236}">
                    <a16:creationId xmlns:a16="http://schemas.microsoft.com/office/drawing/2014/main" id="{FDCDB684-74C1-80FF-B374-84E2C84A25DB}"/>
                  </a:ext>
                </a:extLst>
              </p:cNvPr>
              <p:cNvSpPr/>
              <p:nvPr/>
            </p:nvSpPr>
            <p:spPr>
              <a:xfrm>
                <a:off x="8034021" y="6169273"/>
                <a:ext cx="320160" cy="500946"/>
              </a:xfrm>
              <a:prstGeom prst="can">
                <a:avLst/>
              </a:prstGeom>
              <a:solidFill>
                <a:srgbClr val="454545">
                  <a:lumMod val="60000"/>
                  <a:lumOff val="40000"/>
                </a:srgbClr>
              </a:solidFill>
              <a:ln w="15875" cap="flat" cmpd="sng" algn="ctr">
                <a:solidFill>
                  <a:srgbClr val="454545">
                    <a:lumMod val="75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71" name="Can 10">
                <a:extLst>
                  <a:ext uri="{FF2B5EF4-FFF2-40B4-BE49-F238E27FC236}">
                    <a16:creationId xmlns:a16="http://schemas.microsoft.com/office/drawing/2014/main" id="{13D0821B-1974-FF00-30B3-A27B43500E42}"/>
                  </a:ext>
                </a:extLst>
              </p:cNvPr>
              <p:cNvSpPr/>
              <p:nvPr/>
            </p:nvSpPr>
            <p:spPr>
              <a:xfrm>
                <a:off x="1093861" y="6158170"/>
                <a:ext cx="320160" cy="500946"/>
              </a:xfrm>
              <a:prstGeom prst="can">
                <a:avLst/>
              </a:prstGeom>
              <a:solidFill>
                <a:srgbClr val="454545">
                  <a:lumMod val="60000"/>
                  <a:lumOff val="40000"/>
                </a:srgbClr>
              </a:solidFill>
              <a:ln w="15875" cap="flat" cmpd="sng" algn="ctr">
                <a:solidFill>
                  <a:srgbClr val="454545">
                    <a:lumMod val="75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nvGrpSpPr>
              <p:cNvPr id="172" name="Group 171">
                <a:extLst>
                  <a:ext uri="{FF2B5EF4-FFF2-40B4-BE49-F238E27FC236}">
                    <a16:creationId xmlns:a16="http://schemas.microsoft.com/office/drawing/2014/main" id="{C864F1C7-3961-E259-A021-073184C20D84}"/>
                  </a:ext>
                </a:extLst>
              </p:cNvPr>
              <p:cNvGrpSpPr/>
              <p:nvPr/>
            </p:nvGrpSpPr>
            <p:grpSpPr>
              <a:xfrm>
                <a:off x="1047830" y="5779674"/>
                <a:ext cx="7362334" cy="537913"/>
                <a:chOff x="1319753" y="5593716"/>
                <a:chExt cx="7362334" cy="537913"/>
              </a:xfrm>
            </p:grpSpPr>
            <p:sp>
              <p:nvSpPr>
                <p:cNvPr id="173" name="Trapezoid 172">
                  <a:extLst>
                    <a:ext uri="{FF2B5EF4-FFF2-40B4-BE49-F238E27FC236}">
                      <a16:creationId xmlns:a16="http://schemas.microsoft.com/office/drawing/2014/main" id="{9EB67CA6-51C7-82E0-81A1-7B83FD80EC06}"/>
                    </a:ext>
                  </a:extLst>
                </p:cNvPr>
                <p:cNvSpPr/>
                <p:nvPr/>
              </p:nvSpPr>
              <p:spPr>
                <a:xfrm>
                  <a:off x="1319753" y="5593716"/>
                  <a:ext cx="7362334" cy="341530"/>
                </a:xfrm>
                <a:prstGeom prst="trapezoid">
                  <a:avLst>
                    <a:gd name="adj" fmla="val 166729"/>
                  </a:avLst>
                </a:prstGeom>
                <a:solidFill>
                  <a:srgbClr val="454545">
                    <a:lumMod val="40000"/>
                    <a:lumOff val="60000"/>
                  </a:srgbClr>
                </a:solidFill>
                <a:ln w="15875" cap="flat" cmpd="sng" algn="ctr">
                  <a:solidFill>
                    <a:srgbClr val="454545">
                      <a:lumMod val="75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74" name="Rectangle 173">
                  <a:extLst>
                    <a:ext uri="{FF2B5EF4-FFF2-40B4-BE49-F238E27FC236}">
                      <a16:creationId xmlns:a16="http://schemas.microsoft.com/office/drawing/2014/main" id="{85843809-AB9A-710B-BB8F-8686BD926E8A}"/>
                    </a:ext>
                  </a:extLst>
                </p:cNvPr>
                <p:cNvSpPr/>
                <p:nvPr/>
              </p:nvSpPr>
              <p:spPr>
                <a:xfrm>
                  <a:off x="1329179" y="5935244"/>
                  <a:ext cx="7352908" cy="196385"/>
                </a:xfrm>
                <a:prstGeom prst="rect">
                  <a:avLst/>
                </a:prstGeom>
                <a:solidFill>
                  <a:srgbClr val="454545">
                    <a:lumMod val="60000"/>
                    <a:lumOff val="40000"/>
                  </a:srgbClr>
                </a:solidFill>
                <a:ln w="15875" cap="flat" cmpd="sng" algn="ctr">
                  <a:solidFill>
                    <a:srgbClr val="454545">
                      <a:lumMod val="75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grpSp>
        <p:sp>
          <p:nvSpPr>
            <p:cNvPr id="175" name="Cube 174">
              <a:extLst>
                <a:ext uri="{FF2B5EF4-FFF2-40B4-BE49-F238E27FC236}">
                  <a16:creationId xmlns:a16="http://schemas.microsoft.com/office/drawing/2014/main" id="{AF073537-D073-24C3-8367-6C28CD501801}"/>
                </a:ext>
              </a:extLst>
            </p:cNvPr>
            <p:cNvSpPr/>
            <p:nvPr/>
          </p:nvSpPr>
          <p:spPr>
            <a:xfrm>
              <a:off x="9128934" y="5798005"/>
              <a:ext cx="1009885" cy="622164"/>
            </a:xfrm>
            <a:prstGeom prst="cube">
              <a:avLst/>
            </a:prstGeom>
            <a:blipFill>
              <a:blip r:embed="rId3">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76" name="Cube 175">
              <a:extLst>
                <a:ext uri="{FF2B5EF4-FFF2-40B4-BE49-F238E27FC236}">
                  <a16:creationId xmlns:a16="http://schemas.microsoft.com/office/drawing/2014/main" id="{B59A7FD5-BF93-DF53-35F6-25B8236A7770}"/>
                </a:ext>
              </a:extLst>
            </p:cNvPr>
            <p:cNvSpPr/>
            <p:nvPr/>
          </p:nvSpPr>
          <p:spPr>
            <a:xfrm>
              <a:off x="10118627" y="5813991"/>
              <a:ext cx="1009885" cy="622164"/>
            </a:xfrm>
            <a:prstGeom prst="cube">
              <a:avLst/>
            </a:prstGeom>
            <a:blipFill>
              <a:blip r:embed="rId3">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nvGrpSpPr>
            <p:cNvPr id="178" name="Group 177">
              <a:extLst>
                <a:ext uri="{FF2B5EF4-FFF2-40B4-BE49-F238E27FC236}">
                  <a16:creationId xmlns:a16="http://schemas.microsoft.com/office/drawing/2014/main" id="{CEF279B1-1F22-B10A-0DC6-71673CECC574}"/>
                </a:ext>
              </a:extLst>
            </p:cNvPr>
            <p:cNvGrpSpPr/>
            <p:nvPr/>
          </p:nvGrpSpPr>
          <p:grpSpPr>
            <a:xfrm>
              <a:off x="10838818" y="5458655"/>
              <a:ext cx="1355528" cy="936205"/>
              <a:chOff x="4373279" y="4957133"/>
              <a:chExt cx="1846695" cy="1663613"/>
            </a:xfrm>
          </p:grpSpPr>
          <p:sp>
            <p:nvSpPr>
              <p:cNvPr id="181" name="Cube 180">
                <a:extLst>
                  <a:ext uri="{FF2B5EF4-FFF2-40B4-BE49-F238E27FC236}">
                    <a16:creationId xmlns:a16="http://schemas.microsoft.com/office/drawing/2014/main" id="{2E60DE57-547E-5431-61F7-AF4F677ACA92}"/>
                  </a:ext>
                </a:extLst>
              </p:cNvPr>
              <p:cNvSpPr/>
              <p:nvPr/>
            </p:nvSpPr>
            <p:spPr>
              <a:xfrm>
                <a:off x="4739922" y="5372837"/>
                <a:ext cx="1480052" cy="1247909"/>
              </a:xfrm>
              <a:prstGeom prst="cube">
                <a:avLst/>
              </a:prstGeom>
              <a:blipFill>
                <a:blip r:embed="rId3">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82" name="Parallelogram 181">
                <a:extLst>
                  <a:ext uri="{FF2B5EF4-FFF2-40B4-BE49-F238E27FC236}">
                    <a16:creationId xmlns:a16="http://schemas.microsoft.com/office/drawing/2014/main" id="{EDD7702B-9013-6669-B3C3-EE4322F913A7}"/>
                  </a:ext>
                </a:extLst>
              </p:cNvPr>
              <p:cNvSpPr/>
              <p:nvPr/>
            </p:nvSpPr>
            <p:spPr>
              <a:xfrm rot="1921550">
                <a:off x="4373279" y="5171331"/>
                <a:ext cx="621847" cy="447095"/>
              </a:xfrm>
              <a:prstGeom prst="parallelogram">
                <a:avLst>
                  <a:gd name="adj" fmla="val 26960"/>
                </a:avLst>
              </a:prstGeom>
              <a:blipFill>
                <a:blip r:embed="rId4">
                  <a:duotone>
                    <a:prstClr val="black"/>
                    <a:srgbClr val="DF8822">
                      <a:tint val="45000"/>
                      <a:satMod val="400000"/>
                    </a:srgbClr>
                  </a:duotone>
                  <a:extLst>
                    <a:ext uri="{BEBA8EAE-BF5A-486C-A8C5-ECC9F3942E4B}">
                      <a14:imgProps xmlns:a14="http://schemas.microsoft.com/office/drawing/2010/main">
                        <a14:imgLayer r:embed="rId5">
                          <a14:imgEffect>
                            <a14:saturation sat="33000"/>
                          </a14:imgEffect>
                        </a14:imgLayer>
                      </a14:imgProps>
                    </a:ext>
                  </a:extLst>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83" name="Parallelogram 182">
                <a:extLst>
                  <a:ext uri="{FF2B5EF4-FFF2-40B4-BE49-F238E27FC236}">
                    <a16:creationId xmlns:a16="http://schemas.microsoft.com/office/drawing/2014/main" id="{3E9484AF-A56D-A0F3-C7DB-4AA417390B68}"/>
                  </a:ext>
                </a:extLst>
              </p:cNvPr>
              <p:cNvSpPr/>
              <p:nvPr/>
            </p:nvSpPr>
            <p:spPr>
              <a:xfrm>
                <a:off x="4782375" y="5399618"/>
                <a:ext cx="1395145" cy="279528"/>
              </a:xfrm>
              <a:prstGeom prst="parallelogram">
                <a:avLst>
                  <a:gd name="adj" fmla="val 102395"/>
                </a:avLst>
              </a:prstGeom>
              <a:solidFill>
                <a:srgbClr val="DF8822">
                  <a:lumMod val="50000"/>
                </a:srgbClr>
              </a:solidFill>
              <a:ln w="15875" cap="flat" cmpd="sng" algn="ctr">
                <a:solidFill>
                  <a:srgbClr val="DF8822">
                    <a:lumMod val="5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84" name="Parallelogram 183">
                <a:extLst>
                  <a:ext uri="{FF2B5EF4-FFF2-40B4-BE49-F238E27FC236}">
                    <a16:creationId xmlns:a16="http://schemas.microsoft.com/office/drawing/2014/main" id="{8DE3DBAC-CACB-9379-ABD6-09466A3634EB}"/>
                  </a:ext>
                </a:extLst>
              </p:cNvPr>
              <p:cNvSpPr/>
              <p:nvPr/>
            </p:nvSpPr>
            <p:spPr>
              <a:xfrm rot="18826269">
                <a:off x="5702305" y="5180867"/>
                <a:ext cx="726451" cy="278983"/>
              </a:xfrm>
              <a:prstGeom prst="parallelogram">
                <a:avLst>
                  <a:gd name="adj" fmla="val 102165"/>
                </a:avLst>
              </a:prstGeom>
              <a:blipFill>
                <a:blip r:embed="rId6">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grpSp>
      <p:grpSp>
        <p:nvGrpSpPr>
          <p:cNvPr id="228" name="Group 227">
            <a:extLst>
              <a:ext uri="{FF2B5EF4-FFF2-40B4-BE49-F238E27FC236}">
                <a16:creationId xmlns:a16="http://schemas.microsoft.com/office/drawing/2014/main" id="{1538A5E8-5D8A-8EE5-8108-E3549AD3AC13}"/>
              </a:ext>
            </a:extLst>
          </p:cNvPr>
          <p:cNvGrpSpPr/>
          <p:nvPr/>
        </p:nvGrpSpPr>
        <p:grpSpPr>
          <a:xfrm>
            <a:off x="262810" y="1840091"/>
            <a:ext cx="4583476" cy="3330230"/>
            <a:chOff x="7157780" y="2187983"/>
            <a:chExt cx="4583476" cy="3330230"/>
          </a:xfrm>
        </p:grpSpPr>
        <p:sp>
          <p:nvSpPr>
            <p:cNvPr id="229" name="Can 5">
              <a:extLst>
                <a:ext uri="{FF2B5EF4-FFF2-40B4-BE49-F238E27FC236}">
                  <a16:creationId xmlns:a16="http://schemas.microsoft.com/office/drawing/2014/main" id="{01CFDCEE-D7AD-C01C-6934-81B7CF16639F}"/>
                </a:ext>
              </a:extLst>
            </p:cNvPr>
            <p:cNvSpPr/>
            <p:nvPr/>
          </p:nvSpPr>
          <p:spPr>
            <a:xfrm>
              <a:off x="9460098" y="2456014"/>
              <a:ext cx="126928" cy="2946331"/>
            </a:xfrm>
            <a:prstGeom prst="can">
              <a:avLst/>
            </a:prstGeom>
            <a:solidFill>
              <a:sysClr val="window" lastClr="FFFFFF">
                <a:lumMod val="65000"/>
              </a:sysClr>
            </a:solidFill>
            <a:ln w="15875" cap="flat" cmpd="sng" algn="ctr">
              <a:solidFill>
                <a:sysClr val="windowText" lastClr="000000">
                  <a:lumMod val="95000"/>
                  <a:lumOff val="5000"/>
                </a:sys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30" name="Can 6">
              <a:extLst>
                <a:ext uri="{FF2B5EF4-FFF2-40B4-BE49-F238E27FC236}">
                  <a16:creationId xmlns:a16="http://schemas.microsoft.com/office/drawing/2014/main" id="{57877CAE-017D-7E71-BA11-7CD04ECB59D4}"/>
                </a:ext>
              </a:extLst>
            </p:cNvPr>
            <p:cNvSpPr/>
            <p:nvPr/>
          </p:nvSpPr>
          <p:spPr>
            <a:xfrm>
              <a:off x="11226479" y="2472164"/>
              <a:ext cx="126928" cy="2946331"/>
            </a:xfrm>
            <a:prstGeom prst="can">
              <a:avLst/>
            </a:prstGeom>
            <a:solidFill>
              <a:sysClr val="window" lastClr="FFFFFF">
                <a:lumMod val="65000"/>
              </a:sysClr>
            </a:solidFill>
            <a:ln w="15875" cap="flat" cmpd="sng" algn="ctr">
              <a:solidFill>
                <a:sysClr val="windowText" lastClr="000000">
                  <a:lumMod val="95000"/>
                  <a:lumOff val="5000"/>
                </a:sys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31" name="Can 7">
              <a:extLst>
                <a:ext uri="{FF2B5EF4-FFF2-40B4-BE49-F238E27FC236}">
                  <a16:creationId xmlns:a16="http://schemas.microsoft.com/office/drawing/2014/main" id="{13067EEE-071D-E124-0F39-044E3A4DE7BF}"/>
                </a:ext>
              </a:extLst>
            </p:cNvPr>
            <p:cNvSpPr/>
            <p:nvPr/>
          </p:nvSpPr>
          <p:spPr>
            <a:xfrm>
              <a:off x="7552672" y="2465631"/>
              <a:ext cx="126928" cy="2946331"/>
            </a:xfrm>
            <a:prstGeom prst="can">
              <a:avLst/>
            </a:prstGeom>
            <a:solidFill>
              <a:sysClr val="window" lastClr="FFFFFF">
                <a:lumMod val="65000"/>
              </a:sysClr>
            </a:solidFill>
            <a:ln w="15875" cap="flat" cmpd="sng" algn="ctr">
              <a:solidFill>
                <a:sysClr val="windowText" lastClr="000000">
                  <a:lumMod val="95000"/>
                  <a:lumOff val="5000"/>
                </a:sys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32" name="Trapezoid 231">
              <a:extLst>
                <a:ext uri="{FF2B5EF4-FFF2-40B4-BE49-F238E27FC236}">
                  <a16:creationId xmlns:a16="http://schemas.microsoft.com/office/drawing/2014/main" id="{E80885EE-8F54-7C22-D1DC-56D12E34D186}"/>
                </a:ext>
              </a:extLst>
            </p:cNvPr>
            <p:cNvSpPr/>
            <p:nvPr/>
          </p:nvSpPr>
          <p:spPr>
            <a:xfrm>
              <a:off x="7178939" y="2801445"/>
              <a:ext cx="4562317" cy="341434"/>
            </a:xfrm>
            <a:prstGeom prst="trapezoid">
              <a:avLst>
                <a:gd name="adj" fmla="val 109058"/>
              </a:avLst>
            </a:prstGeom>
            <a:solidFill>
              <a:srgbClr val="DCDCE0"/>
            </a:solidFill>
            <a:ln w="15875" cap="flat" cmpd="sng" algn="ctr">
              <a:solidFill>
                <a:srgbClr val="454545">
                  <a:lumMod val="60000"/>
                  <a:lumOff val="4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33" name="Trapezoid 232">
              <a:extLst>
                <a:ext uri="{FF2B5EF4-FFF2-40B4-BE49-F238E27FC236}">
                  <a16:creationId xmlns:a16="http://schemas.microsoft.com/office/drawing/2014/main" id="{73A71E65-3703-16EF-DC11-4466C9B09B15}"/>
                </a:ext>
              </a:extLst>
            </p:cNvPr>
            <p:cNvSpPr/>
            <p:nvPr/>
          </p:nvSpPr>
          <p:spPr>
            <a:xfrm>
              <a:off x="7171879" y="3520966"/>
              <a:ext cx="4562317" cy="322018"/>
            </a:xfrm>
            <a:prstGeom prst="trapezoid">
              <a:avLst>
                <a:gd name="adj" fmla="val 109058"/>
              </a:avLst>
            </a:prstGeom>
            <a:solidFill>
              <a:srgbClr val="C4C4CB"/>
            </a:solidFill>
            <a:ln w="15875" cap="flat" cmpd="sng" algn="ctr">
              <a:solidFill>
                <a:srgbClr val="454545">
                  <a:lumMod val="60000"/>
                  <a:lumOff val="4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34" name="Trapezoid 233">
              <a:extLst>
                <a:ext uri="{FF2B5EF4-FFF2-40B4-BE49-F238E27FC236}">
                  <a16:creationId xmlns:a16="http://schemas.microsoft.com/office/drawing/2014/main" id="{E4F09DD9-4A5C-174C-9998-FF527691107D}"/>
                </a:ext>
              </a:extLst>
            </p:cNvPr>
            <p:cNvSpPr/>
            <p:nvPr/>
          </p:nvSpPr>
          <p:spPr>
            <a:xfrm>
              <a:off x="7157782" y="4832625"/>
              <a:ext cx="4562317" cy="383716"/>
            </a:xfrm>
            <a:prstGeom prst="trapezoid">
              <a:avLst>
                <a:gd name="adj" fmla="val 109058"/>
              </a:avLst>
            </a:prstGeom>
            <a:solidFill>
              <a:srgbClr val="C4C4CB"/>
            </a:solidFill>
            <a:ln w="15875" cap="flat" cmpd="sng" algn="ctr">
              <a:solidFill>
                <a:srgbClr val="454545">
                  <a:lumMod val="60000"/>
                  <a:lumOff val="4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35" name="Can 11">
              <a:extLst>
                <a:ext uri="{FF2B5EF4-FFF2-40B4-BE49-F238E27FC236}">
                  <a16:creationId xmlns:a16="http://schemas.microsoft.com/office/drawing/2014/main" id="{2A7EC78C-9F54-6A39-4F29-7ABECB94E80F}"/>
                </a:ext>
              </a:extLst>
            </p:cNvPr>
            <p:cNvSpPr/>
            <p:nvPr/>
          </p:nvSpPr>
          <p:spPr>
            <a:xfrm>
              <a:off x="7157780" y="2571882"/>
              <a:ext cx="126928" cy="2946331"/>
            </a:xfrm>
            <a:prstGeom prst="can">
              <a:avLst/>
            </a:prstGeom>
            <a:solidFill>
              <a:sysClr val="window" lastClr="FFFFFF">
                <a:lumMod val="65000"/>
              </a:sysClr>
            </a:solidFill>
            <a:ln w="15875" cap="flat" cmpd="sng" algn="ctr">
              <a:solidFill>
                <a:sysClr val="windowText" lastClr="000000">
                  <a:lumMod val="95000"/>
                  <a:lumOff val="5000"/>
                </a:sys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36" name="Can 12">
              <a:extLst>
                <a:ext uri="{FF2B5EF4-FFF2-40B4-BE49-F238E27FC236}">
                  <a16:creationId xmlns:a16="http://schemas.microsoft.com/office/drawing/2014/main" id="{C2DC2F51-639D-E61E-8156-DF41EF970A93}"/>
                </a:ext>
              </a:extLst>
            </p:cNvPr>
            <p:cNvSpPr/>
            <p:nvPr/>
          </p:nvSpPr>
          <p:spPr>
            <a:xfrm>
              <a:off x="11607268" y="2571882"/>
              <a:ext cx="126928" cy="2946331"/>
            </a:xfrm>
            <a:prstGeom prst="can">
              <a:avLst/>
            </a:prstGeom>
            <a:solidFill>
              <a:sysClr val="window" lastClr="FFFFFF">
                <a:lumMod val="65000"/>
              </a:sysClr>
            </a:solidFill>
            <a:ln w="15875" cap="flat" cmpd="sng" algn="ctr">
              <a:solidFill>
                <a:sysClr val="windowText" lastClr="000000">
                  <a:lumMod val="95000"/>
                  <a:lumOff val="5000"/>
                </a:sys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37" name="Cube 236">
              <a:extLst>
                <a:ext uri="{FF2B5EF4-FFF2-40B4-BE49-F238E27FC236}">
                  <a16:creationId xmlns:a16="http://schemas.microsoft.com/office/drawing/2014/main" id="{75F90D14-795B-7E80-0BDC-CF5CD51B052A}"/>
                </a:ext>
              </a:extLst>
            </p:cNvPr>
            <p:cNvSpPr/>
            <p:nvPr/>
          </p:nvSpPr>
          <p:spPr>
            <a:xfrm>
              <a:off x="7395782" y="2417909"/>
              <a:ext cx="740394" cy="623066"/>
            </a:xfrm>
            <a:prstGeom prst="cube">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38" name="Cube 237">
              <a:extLst>
                <a:ext uri="{FF2B5EF4-FFF2-40B4-BE49-F238E27FC236}">
                  <a16:creationId xmlns:a16="http://schemas.microsoft.com/office/drawing/2014/main" id="{FA9FD754-8F0E-476F-2E34-F18B3CE4B1D9}"/>
                </a:ext>
              </a:extLst>
            </p:cNvPr>
            <p:cNvSpPr/>
            <p:nvPr/>
          </p:nvSpPr>
          <p:spPr>
            <a:xfrm>
              <a:off x="8048045" y="2423358"/>
              <a:ext cx="740394" cy="623066"/>
            </a:xfrm>
            <a:prstGeom prst="cube">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39" name="Cube 238">
              <a:extLst>
                <a:ext uri="{FF2B5EF4-FFF2-40B4-BE49-F238E27FC236}">
                  <a16:creationId xmlns:a16="http://schemas.microsoft.com/office/drawing/2014/main" id="{D4832675-B1E2-A041-5A27-DB232382A29B}"/>
                </a:ext>
              </a:extLst>
            </p:cNvPr>
            <p:cNvSpPr/>
            <p:nvPr/>
          </p:nvSpPr>
          <p:spPr>
            <a:xfrm>
              <a:off x="8687953" y="2417909"/>
              <a:ext cx="740394" cy="623066"/>
            </a:xfrm>
            <a:prstGeom prst="cube">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40" name="Cube 239">
              <a:extLst>
                <a:ext uri="{FF2B5EF4-FFF2-40B4-BE49-F238E27FC236}">
                  <a16:creationId xmlns:a16="http://schemas.microsoft.com/office/drawing/2014/main" id="{DE2C5B3D-720D-65E0-3CF2-03F3EA3E05B2}"/>
                </a:ext>
              </a:extLst>
            </p:cNvPr>
            <p:cNvSpPr/>
            <p:nvPr/>
          </p:nvSpPr>
          <p:spPr>
            <a:xfrm flipH="1">
              <a:off x="10674709" y="2187983"/>
              <a:ext cx="786233" cy="838671"/>
            </a:xfrm>
            <a:prstGeom prst="cube">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41" name="Cube 240">
              <a:extLst>
                <a:ext uri="{FF2B5EF4-FFF2-40B4-BE49-F238E27FC236}">
                  <a16:creationId xmlns:a16="http://schemas.microsoft.com/office/drawing/2014/main" id="{9D387CBD-9650-61A4-8CC9-4FD1B91EC308}"/>
                </a:ext>
              </a:extLst>
            </p:cNvPr>
            <p:cNvSpPr/>
            <p:nvPr/>
          </p:nvSpPr>
          <p:spPr>
            <a:xfrm flipH="1">
              <a:off x="9682208" y="2197460"/>
              <a:ext cx="1094734" cy="838671"/>
            </a:xfrm>
            <a:prstGeom prst="cube">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42" name="Cube 241">
              <a:extLst>
                <a:ext uri="{FF2B5EF4-FFF2-40B4-BE49-F238E27FC236}">
                  <a16:creationId xmlns:a16="http://schemas.microsoft.com/office/drawing/2014/main" id="{C01BE626-E763-14DC-3FF5-ABB6136A73B9}"/>
                </a:ext>
              </a:extLst>
            </p:cNvPr>
            <p:cNvSpPr/>
            <p:nvPr/>
          </p:nvSpPr>
          <p:spPr>
            <a:xfrm>
              <a:off x="7371971" y="3419062"/>
              <a:ext cx="1832505" cy="352302"/>
            </a:xfrm>
            <a:prstGeom prst="cube">
              <a:avLst>
                <a:gd name="adj" fmla="val 49865"/>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43" name="Cube 242">
              <a:extLst>
                <a:ext uri="{FF2B5EF4-FFF2-40B4-BE49-F238E27FC236}">
                  <a16:creationId xmlns:a16="http://schemas.microsoft.com/office/drawing/2014/main" id="{EA61B404-FB66-E408-FAAF-03C98A69B175}"/>
                </a:ext>
              </a:extLst>
            </p:cNvPr>
            <p:cNvSpPr/>
            <p:nvPr/>
          </p:nvSpPr>
          <p:spPr>
            <a:xfrm>
              <a:off x="7336537" y="3253808"/>
              <a:ext cx="1832505" cy="352302"/>
            </a:xfrm>
            <a:prstGeom prst="cube">
              <a:avLst>
                <a:gd name="adj" fmla="val 49865"/>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44" name="Cube 243">
              <a:extLst>
                <a:ext uri="{FF2B5EF4-FFF2-40B4-BE49-F238E27FC236}">
                  <a16:creationId xmlns:a16="http://schemas.microsoft.com/office/drawing/2014/main" id="{F59AD513-92AB-CF6A-1E89-C4C676A89A1A}"/>
                </a:ext>
              </a:extLst>
            </p:cNvPr>
            <p:cNvSpPr/>
            <p:nvPr/>
          </p:nvSpPr>
          <p:spPr>
            <a:xfrm>
              <a:off x="7435455" y="4439838"/>
              <a:ext cx="1094734" cy="712168"/>
            </a:xfrm>
            <a:prstGeom prst="cube">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45" name="Cube 244">
              <a:extLst>
                <a:ext uri="{FF2B5EF4-FFF2-40B4-BE49-F238E27FC236}">
                  <a16:creationId xmlns:a16="http://schemas.microsoft.com/office/drawing/2014/main" id="{42428521-2349-7C25-8A6C-8CD0871123EA}"/>
                </a:ext>
              </a:extLst>
            </p:cNvPr>
            <p:cNvSpPr/>
            <p:nvPr/>
          </p:nvSpPr>
          <p:spPr>
            <a:xfrm flipH="1">
              <a:off x="10374150" y="4456584"/>
              <a:ext cx="1094734" cy="712168"/>
            </a:xfrm>
            <a:prstGeom prst="cube">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46" name="Cube 245">
              <a:extLst>
                <a:ext uri="{FF2B5EF4-FFF2-40B4-BE49-F238E27FC236}">
                  <a16:creationId xmlns:a16="http://schemas.microsoft.com/office/drawing/2014/main" id="{80B7FD58-01BB-90C9-8047-CC9EC7CF1E21}"/>
                </a:ext>
              </a:extLst>
            </p:cNvPr>
            <p:cNvSpPr/>
            <p:nvPr/>
          </p:nvSpPr>
          <p:spPr>
            <a:xfrm>
              <a:off x="8457044" y="4439838"/>
              <a:ext cx="1094734" cy="712168"/>
            </a:xfrm>
            <a:prstGeom prst="cube">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47" name="Cube 246">
              <a:extLst>
                <a:ext uri="{FF2B5EF4-FFF2-40B4-BE49-F238E27FC236}">
                  <a16:creationId xmlns:a16="http://schemas.microsoft.com/office/drawing/2014/main" id="{DF233945-E55B-B4E3-094D-BF72D1ED570C}"/>
                </a:ext>
              </a:extLst>
            </p:cNvPr>
            <p:cNvSpPr/>
            <p:nvPr/>
          </p:nvSpPr>
          <p:spPr>
            <a:xfrm flipH="1">
              <a:off x="9336715" y="4459577"/>
              <a:ext cx="1094734" cy="712168"/>
            </a:xfrm>
            <a:prstGeom prst="cube">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48" name="Trapezoid 247">
              <a:extLst>
                <a:ext uri="{FF2B5EF4-FFF2-40B4-BE49-F238E27FC236}">
                  <a16:creationId xmlns:a16="http://schemas.microsoft.com/office/drawing/2014/main" id="{D7FD2CC5-C3DB-1741-EE09-039B5F43D383}"/>
                </a:ext>
              </a:extLst>
            </p:cNvPr>
            <p:cNvSpPr/>
            <p:nvPr/>
          </p:nvSpPr>
          <p:spPr>
            <a:xfrm>
              <a:off x="7157780" y="4154929"/>
              <a:ext cx="4562317" cy="375823"/>
            </a:xfrm>
            <a:prstGeom prst="trapezoid">
              <a:avLst>
                <a:gd name="adj" fmla="val 109058"/>
              </a:avLst>
            </a:prstGeom>
            <a:solidFill>
              <a:srgbClr val="C4C4CB"/>
            </a:solidFill>
            <a:ln w="15875" cap="flat" cmpd="sng" algn="ctr">
              <a:solidFill>
                <a:srgbClr val="454545">
                  <a:lumMod val="60000"/>
                  <a:lumOff val="4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49" name="Cube 248">
              <a:extLst>
                <a:ext uri="{FF2B5EF4-FFF2-40B4-BE49-F238E27FC236}">
                  <a16:creationId xmlns:a16="http://schemas.microsoft.com/office/drawing/2014/main" id="{F6C1066F-8B8A-4B7C-F420-90C4A2861303}"/>
                </a:ext>
              </a:extLst>
            </p:cNvPr>
            <p:cNvSpPr/>
            <p:nvPr/>
          </p:nvSpPr>
          <p:spPr>
            <a:xfrm>
              <a:off x="7420864" y="4149233"/>
              <a:ext cx="477301" cy="339526"/>
            </a:xfrm>
            <a:prstGeom prst="cube">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50" name="Cube 249">
              <a:extLst>
                <a:ext uri="{FF2B5EF4-FFF2-40B4-BE49-F238E27FC236}">
                  <a16:creationId xmlns:a16="http://schemas.microsoft.com/office/drawing/2014/main" id="{AB3701AE-BCC2-82FB-6ADB-0DBC1B5F776E}"/>
                </a:ext>
              </a:extLst>
            </p:cNvPr>
            <p:cNvSpPr/>
            <p:nvPr/>
          </p:nvSpPr>
          <p:spPr>
            <a:xfrm>
              <a:off x="7389148" y="3879291"/>
              <a:ext cx="477301" cy="339526"/>
            </a:xfrm>
            <a:prstGeom prst="cube">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51" name="Cube 250">
              <a:extLst>
                <a:ext uri="{FF2B5EF4-FFF2-40B4-BE49-F238E27FC236}">
                  <a16:creationId xmlns:a16="http://schemas.microsoft.com/office/drawing/2014/main" id="{F1C359C3-80DA-8A22-2E8E-4BCCCF8B0CEF}"/>
                </a:ext>
              </a:extLst>
            </p:cNvPr>
            <p:cNvSpPr/>
            <p:nvPr/>
          </p:nvSpPr>
          <p:spPr>
            <a:xfrm>
              <a:off x="7815116" y="4154720"/>
              <a:ext cx="477301" cy="339526"/>
            </a:xfrm>
            <a:prstGeom prst="cube">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52" name="Cube 251">
              <a:extLst>
                <a:ext uri="{FF2B5EF4-FFF2-40B4-BE49-F238E27FC236}">
                  <a16:creationId xmlns:a16="http://schemas.microsoft.com/office/drawing/2014/main" id="{4917CECF-0F11-CFF7-2430-465361989CE9}"/>
                </a:ext>
              </a:extLst>
            </p:cNvPr>
            <p:cNvSpPr/>
            <p:nvPr/>
          </p:nvSpPr>
          <p:spPr>
            <a:xfrm>
              <a:off x="7816737" y="3886467"/>
              <a:ext cx="477301" cy="339526"/>
            </a:xfrm>
            <a:prstGeom prst="cube">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53" name="Cube 252">
              <a:extLst>
                <a:ext uri="{FF2B5EF4-FFF2-40B4-BE49-F238E27FC236}">
                  <a16:creationId xmlns:a16="http://schemas.microsoft.com/office/drawing/2014/main" id="{53AB34DF-4A01-7846-9A0F-85695A922700}"/>
                </a:ext>
              </a:extLst>
            </p:cNvPr>
            <p:cNvSpPr/>
            <p:nvPr/>
          </p:nvSpPr>
          <p:spPr>
            <a:xfrm>
              <a:off x="8260676" y="4136413"/>
              <a:ext cx="477301" cy="339526"/>
            </a:xfrm>
            <a:prstGeom prst="cube">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54" name="Cube 253">
              <a:extLst>
                <a:ext uri="{FF2B5EF4-FFF2-40B4-BE49-F238E27FC236}">
                  <a16:creationId xmlns:a16="http://schemas.microsoft.com/office/drawing/2014/main" id="{A9456DD3-B8F0-830E-8F0A-C5AC33B43F7B}"/>
                </a:ext>
              </a:extLst>
            </p:cNvPr>
            <p:cNvSpPr/>
            <p:nvPr/>
          </p:nvSpPr>
          <p:spPr>
            <a:xfrm>
              <a:off x="8235980" y="3877314"/>
              <a:ext cx="477301" cy="339526"/>
            </a:xfrm>
            <a:prstGeom prst="cube">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55" name="Cube 254">
              <a:extLst>
                <a:ext uri="{FF2B5EF4-FFF2-40B4-BE49-F238E27FC236}">
                  <a16:creationId xmlns:a16="http://schemas.microsoft.com/office/drawing/2014/main" id="{E073C073-45FF-FD70-56D7-1E5114F795BF}"/>
                </a:ext>
              </a:extLst>
            </p:cNvPr>
            <p:cNvSpPr/>
            <p:nvPr/>
          </p:nvSpPr>
          <p:spPr>
            <a:xfrm flipH="1">
              <a:off x="10912703" y="3471203"/>
              <a:ext cx="477301" cy="339526"/>
            </a:xfrm>
            <a:prstGeom prst="cube">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56" name="Cube 255">
              <a:extLst>
                <a:ext uri="{FF2B5EF4-FFF2-40B4-BE49-F238E27FC236}">
                  <a16:creationId xmlns:a16="http://schemas.microsoft.com/office/drawing/2014/main" id="{595208A3-B2C1-50E6-1D74-E9610D4D011F}"/>
                </a:ext>
              </a:extLst>
            </p:cNvPr>
            <p:cNvSpPr/>
            <p:nvPr/>
          </p:nvSpPr>
          <p:spPr>
            <a:xfrm flipH="1">
              <a:off x="10919741" y="3207433"/>
              <a:ext cx="477301" cy="339526"/>
            </a:xfrm>
            <a:prstGeom prst="cube">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57" name="Cube 256">
              <a:extLst>
                <a:ext uri="{FF2B5EF4-FFF2-40B4-BE49-F238E27FC236}">
                  <a16:creationId xmlns:a16="http://schemas.microsoft.com/office/drawing/2014/main" id="{635E0707-EC8A-4CA8-E372-8B3F90FA278C}"/>
                </a:ext>
              </a:extLst>
            </p:cNvPr>
            <p:cNvSpPr/>
            <p:nvPr/>
          </p:nvSpPr>
          <p:spPr>
            <a:xfrm flipH="1">
              <a:off x="10443080" y="3471282"/>
              <a:ext cx="477301" cy="339526"/>
            </a:xfrm>
            <a:prstGeom prst="cube">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58" name="Cube 257">
              <a:extLst>
                <a:ext uri="{FF2B5EF4-FFF2-40B4-BE49-F238E27FC236}">
                  <a16:creationId xmlns:a16="http://schemas.microsoft.com/office/drawing/2014/main" id="{F3E05931-4F8C-D195-A17C-64FE7B9EDA92}"/>
                </a:ext>
              </a:extLst>
            </p:cNvPr>
            <p:cNvSpPr/>
            <p:nvPr/>
          </p:nvSpPr>
          <p:spPr>
            <a:xfrm flipH="1">
              <a:off x="10459412" y="3227524"/>
              <a:ext cx="477301" cy="339526"/>
            </a:xfrm>
            <a:prstGeom prst="cube">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59" name="Cube 258">
              <a:extLst>
                <a:ext uri="{FF2B5EF4-FFF2-40B4-BE49-F238E27FC236}">
                  <a16:creationId xmlns:a16="http://schemas.microsoft.com/office/drawing/2014/main" id="{409D2A8C-73C9-6F5C-5384-47DE40CC6BB6}"/>
                </a:ext>
              </a:extLst>
            </p:cNvPr>
            <p:cNvSpPr/>
            <p:nvPr/>
          </p:nvSpPr>
          <p:spPr>
            <a:xfrm flipH="1">
              <a:off x="9990278" y="3465107"/>
              <a:ext cx="477301" cy="339526"/>
            </a:xfrm>
            <a:prstGeom prst="cube">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60" name="Cube 259">
              <a:extLst>
                <a:ext uri="{FF2B5EF4-FFF2-40B4-BE49-F238E27FC236}">
                  <a16:creationId xmlns:a16="http://schemas.microsoft.com/office/drawing/2014/main" id="{0A4F6A2D-A3A7-C269-9E92-204F647E6883}"/>
                </a:ext>
              </a:extLst>
            </p:cNvPr>
            <p:cNvSpPr/>
            <p:nvPr/>
          </p:nvSpPr>
          <p:spPr>
            <a:xfrm flipH="1">
              <a:off x="9995993" y="3195648"/>
              <a:ext cx="477301" cy="339526"/>
            </a:xfrm>
            <a:prstGeom prst="cube">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61" name="Cube 260">
              <a:extLst>
                <a:ext uri="{FF2B5EF4-FFF2-40B4-BE49-F238E27FC236}">
                  <a16:creationId xmlns:a16="http://schemas.microsoft.com/office/drawing/2014/main" id="{5A77B5CC-1E1B-06EE-2E7D-0412AE0A60F0}"/>
                </a:ext>
              </a:extLst>
            </p:cNvPr>
            <p:cNvSpPr/>
            <p:nvPr/>
          </p:nvSpPr>
          <p:spPr>
            <a:xfrm flipH="1">
              <a:off x="9357377" y="4027631"/>
              <a:ext cx="1832505" cy="454496"/>
            </a:xfrm>
            <a:prstGeom prst="cube">
              <a:avLst>
                <a:gd name="adj" fmla="val 35030"/>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62" name="Can 38">
              <a:extLst>
                <a:ext uri="{FF2B5EF4-FFF2-40B4-BE49-F238E27FC236}">
                  <a16:creationId xmlns:a16="http://schemas.microsoft.com/office/drawing/2014/main" id="{A832A027-29D8-D7FD-A6BD-DB3F41AC767D}"/>
                </a:ext>
              </a:extLst>
            </p:cNvPr>
            <p:cNvSpPr/>
            <p:nvPr/>
          </p:nvSpPr>
          <p:spPr>
            <a:xfrm>
              <a:off x="9312011" y="2571882"/>
              <a:ext cx="126928" cy="2946331"/>
            </a:xfrm>
            <a:prstGeom prst="can">
              <a:avLst/>
            </a:prstGeom>
            <a:solidFill>
              <a:sysClr val="window" lastClr="FFFFFF">
                <a:lumMod val="65000"/>
              </a:sysClr>
            </a:solidFill>
            <a:ln w="15875" cap="flat" cmpd="sng" algn="ctr">
              <a:solidFill>
                <a:sysClr val="windowText" lastClr="000000">
                  <a:lumMod val="95000"/>
                  <a:lumOff val="5000"/>
                </a:sys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sp>
        <p:nvSpPr>
          <p:cNvPr id="179" name="TextBox 178">
            <a:extLst>
              <a:ext uri="{FF2B5EF4-FFF2-40B4-BE49-F238E27FC236}">
                <a16:creationId xmlns:a16="http://schemas.microsoft.com/office/drawing/2014/main" id="{2DE8BEC2-DF3C-3F97-6E4A-34DA3C2FFC81}"/>
              </a:ext>
            </a:extLst>
          </p:cNvPr>
          <p:cNvSpPr txBox="1"/>
          <p:nvPr/>
        </p:nvSpPr>
        <p:spPr>
          <a:xfrm rot="20293219">
            <a:off x="3928744" y="2990047"/>
            <a:ext cx="736343" cy="16927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500" b="1" i="0" u="none" strike="noStrike" kern="0" cap="none" spc="0" normalizeH="0" baseline="0" noProof="0" dirty="0">
                <a:ln>
                  <a:noFill/>
                </a:ln>
                <a:solidFill>
                  <a:prstClr val="black"/>
                </a:solidFill>
                <a:effectLst/>
                <a:uLnTx/>
                <a:uFillTx/>
                <a:latin typeface="Ink Free" panose="03080402000500000000" pitchFamily="66" charset="0"/>
                <a:ea typeface="+mn-ea"/>
                <a:cs typeface="+mn-cs"/>
              </a:rPr>
              <a:t>3/27/23 </a:t>
            </a:r>
          </a:p>
        </p:txBody>
      </p:sp>
      <p:sp>
        <p:nvSpPr>
          <p:cNvPr id="264" name="TextBox 263">
            <a:extLst>
              <a:ext uri="{FF2B5EF4-FFF2-40B4-BE49-F238E27FC236}">
                <a16:creationId xmlns:a16="http://schemas.microsoft.com/office/drawing/2014/main" id="{4A56B2E5-DE58-8DEF-6E57-E7975F9D8F44}"/>
              </a:ext>
            </a:extLst>
          </p:cNvPr>
          <p:cNvSpPr txBox="1"/>
          <p:nvPr/>
        </p:nvSpPr>
        <p:spPr>
          <a:xfrm rot="20293219">
            <a:off x="3012727" y="3254596"/>
            <a:ext cx="736343" cy="16927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500" b="1" i="0" u="none" strike="noStrike" kern="0" cap="none" spc="0" normalizeH="0" baseline="0" noProof="0" dirty="0">
                <a:ln>
                  <a:noFill/>
                </a:ln>
                <a:solidFill>
                  <a:prstClr val="black"/>
                </a:solidFill>
                <a:effectLst/>
                <a:uLnTx/>
                <a:uFillTx/>
                <a:latin typeface="Ink Free" panose="03080402000500000000" pitchFamily="66" charset="0"/>
                <a:ea typeface="+mn-ea"/>
                <a:cs typeface="+mn-cs"/>
              </a:rPr>
              <a:t>3/27/23 </a:t>
            </a:r>
          </a:p>
        </p:txBody>
      </p:sp>
      <p:sp>
        <p:nvSpPr>
          <p:cNvPr id="265" name="TextBox 264">
            <a:extLst>
              <a:ext uri="{FF2B5EF4-FFF2-40B4-BE49-F238E27FC236}">
                <a16:creationId xmlns:a16="http://schemas.microsoft.com/office/drawing/2014/main" id="{23E5809B-A699-DC02-69F9-0A3F5B84BBC7}"/>
              </a:ext>
            </a:extLst>
          </p:cNvPr>
          <p:cNvSpPr txBox="1"/>
          <p:nvPr/>
        </p:nvSpPr>
        <p:spPr>
          <a:xfrm rot="20293219">
            <a:off x="3455561" y="3257337"/>
            <a:ext cx="736343" cy="16927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500" b="1" i="0" u="none" strike="noStrike" kern="0" cap="none" spc="0" normalizeH="0" baseline="0" noProof="0" dirty="0">
                <a:ln>
                  <a:noFill/>
                </a:ln>
                <a:solidFill>
                  <a:prstClr val="black"/>
                </a:solidFill>
                <a:effectLst/>
                <a:uLnTx/>
                <a:uFillTx/>
                <a:latin typeface="Ink Free" panose="03080402000500000000" pitchFamily="66" charset="0"/>
                <a:ea typeface="+mn-ea"/>
                <a:cs typeface="+mn-cs"/>
              </a:rPr>
              <a:t>3/27/23 </a:t>
            </a:r>
          </a:p>
        </p:txBody>
      </p:sp>
      <p:sp>
        <p:nvSpPr>
          <p:cNvPr id="266" name="TextBox 265">
            <a:extLst>
              <a:ext uri="{FF2B5EF4-FFF2-40B4-BE49-F238E27FC236}">
                <a16:creationId xmlns:a16="http://schemas.microsoft.com/office/drawing/2014/main" id="{1E16A05E-DE19-BC40-3DC3-F8A0903B55B4}"/>
              </a:ext>
            </a:extLst>
          </p:cNvPr>
          <p:cNvSpPr txBox="1"/>
          <p:nvPr/>
        </p:nvSpPr>
        <p:spPr>
          <a:xfrm>
            <a:off x="1018484" y="3266582"/>
            <a:ext cx="736343" cy="16927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500" b="1" i="0" u="none" strike="noStrike" kern="0" cap="none" spc="0" normalizeH="0" baseline="0" noProof="0" dirty="0">
                <a:ln>
                  <a:noFill/>
                </a:ln>
                <a:solidFill>
                  <a:prstClr val="black"/>
                </a:solidFill>
                <a:effectLst/>
                <a:uLnTx/>
                <a:uFillTx/>
                <a:latin typeface="Ink Free" panose="03080402000500000000" pitchFamily="66" charset="0"/>
                <a:ea typeface="+mn-ea"/>
                <a:cs typeface="+mn-cs"/>
              </a:rPr>
              <a:t>3/27/23 </a:t>
            </a:r>
          </a:p>
        </p:txBody>
      </p:sp>
      <p:sp>
        <p:nvSpPr>
          <p:cNvPr id="267" name="TextBox 266">
            <a:extLst>
              <a:ext uri="{FF2B5EF4-FFF2-40B4-BE49-F238E27FC236}">
                <a16:creationId xmlns:a16="http://schemas.microsoft.com/office/drawing/2014/main" id="{BCC29435-8B6A-0ED6-1F2B-1D4D625CEB1A}"/>
              </a:ext>
            </a:extLst>
          </p:cNvPr>
          <p:cNvSpPr txBox="1"/>
          <p:nvPr/>
        </p:nvSpPr>
        <p:spPr>
          <a:xfrm rot="20293219">
            <a:off x="3469999" y="3000764"/>
            <a:ext cx="736343" cy="16927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500" b="1" i="0" u="none" strike="noStrike" kern="0" cap="none" spc="0" normalizeH="0" baseline="0" noProof="0" dirty="0">
                <a:ln>
                  <a:noFill/>
                </a:ln>
                <a:solidFill>
                  <a:prstClr val="black"/>
                </a:solidFill>
                <a:effectLst/>
                <a:uLnTx/>
                <a:uFillTx/>
                <a:latin typeface="Ink Free" panose="03080402000500000000" pitchFamily="66" charset="0"/>
                <a:ea typeface="+mn-ea"/>
                <a:cs typeface="+mn-cs"/>
              </a:rPr>
              <a:t>3/27/23 </a:t>
            </a:r>
          </a:p>
        </p:txBody>
      </p:sp>
      <p:sp>
        <p:nvSpPr>
          <p:cNvPr id="268" name="TextBox 267">
            <a:extLst>
              <a:ext uri="{FF2B5EF4-FFF2-40B4-BE49-F238E27FC236}">
                <a16:creationId xmlns:a16="http://schemas.microsoft.com/office/drawing/2014/main" id="{36002385-8B09-BF8D-89C0-D825296D397D}"/>
              </a:ext>
            </a:extLst>
          </p:cNvPr>
          <p:cNvSpPr txBox="1"/>
          <p:nvPr/>
        </p:nvSpPr>
        <p:spPr>
          <a:xfrm rot="20293219">
            <a:off x="3928949" y="3254596"/>
            <a:ext cx="736343" cy="16927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500" b="1" i="0" u="none" strike="noStrike" kern="0" cap="none" spc="0" normalizeH="0" baseline="0" noProof="0" dirty="0">
                <a:ln>
                  <a:noFill/>
                </a:ln>
                <a:solidFill>
                  <a:prstClr val="black"/>
                </a:solidFill>
                <a:effectLst/>
                <a:uLnTx/>
                <a:uFillTx/>
                <a:latin typeface="Ink Free" panose="03080402000500000000" pitchFamily="66" charset="0"/>
                <a:ea typeface="+mn-ea"/>
                <a:cs typeface="+mn-cs"/>
              </a:rPr>
              <a:t>3/27/23 </a:t>
            </a:r>
          </a:p>
        </p:txBody>
      </p:sp>
      <p:sp>
        <p:nvSpPr>
          <p:cNvPr id="269" name="TextBox 268">
            <a:extLst>
              <a:ext uri="{FF2B5EF4-FFF2-40B4-BE49-F238E27FC236}">
                <a16:creationId xmlns:a16="http://schemas.microsoft.com/office/drawing/2014/main" id="{D96E519C-5262-E35E-B5F2-120FBCAF9A31}"/>
              </a:ext>
            </a:extLst>
          </p:cNvPr>
          <p:cNvSpPr txBox="1"/>
          <p:nvPr/>
        </p:nvSpPr>
        <p:spPr>
          <a:xfrm rot="20293219">
            <a:off x="411386" y="2393280"/>
            <a:ext cx="736343" cy="16927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500" b="1" i="0" u="none" strike="noStrike" kern="0" cap="none" spc="0" normalizeH="0" baseline="0" noProof="0" dirty="0">
                <a:ln>
                  <a:noFill/>
                </a:ln>
                <a:solidFill>
                  <a:prstClr val="black"/>
                </a:solidFill>
                <a:effectLst/>
                <a:uLnTx/>
                <a:uFillTx/>
                <a:latin typeface="Ink Free" panose="03080402000500000000" pitchFamily="66" charset="0"/>
                <a:ea typeface="+mn-ea"/>
                <a:cs typeface="+mn-cs"/>
              </a:rPr>
              <a:t>3/27/23 </a:t>
            </a:r>
          </a:p>
        </p:txBody>
      </p:sp>
      <p:sp>
        <p:nvSpPr>
          <p:cNvPr id="270" name="TextBox 269">
            <a:extLst>
              <a:ext uri="{FF2B5EF4-FFF2-40B4-BE49-F238E27FC236}">
                <a16:creationId xmlns:a16="http://schemas.microsoft.com/office/drawing/2014/main" id="{98868902-CB06-03F1-8131-59B1AB7A2A8A}"/>
              </a:ext>
            </a:extLst>
          </p:cNvPr>
          <p:cNvSpPr txBox="1"/>
          <p:nvPr/>
        </p:nvSpPr>
        <p:spPr>
          <a:xfrm rot="20293219">
            <a:off x="1709693" y="2388496"/>
            <a:ext cx="736343" cy="16927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500" b="1" i="0" u="none" strike="noStrike" kern="0" cap="none" spc="0" normalizeH="0" baseline="0" noProof="0" dirty="0">
                <a:ln>
                  <a:noFill/>
                </a:ln>
                <a:solidFill>
                  <a:prstClr val="black"/>
                </a:solidFill>
                <a:effectLst/>
                <a:uLnTx/>
                <a:uFillTx/>
                <a:latin typeface="Ink Free" panose="03080402000500000000" pitchFamily="66" charset="0"/>
                <a:ea typeface="+mn-ea"/>
                <a:cs typeface="+mn-cs"/>
              </a:rPr>
              <a:t>3/27/23 </a:t>
            </a:r>
          </a:p>
        </p:txBody>
      </p:sp>
      <p:sp>
        <p:nvSpPr>
          <p:cNvPr id="271" name="TextBox 270">
            <a:extLst>
              <a:ext uri="{FF2B5EF4-FFF2-40B4-BE49-F238E27FC236}">
                <a16:creationId xmlns:a16="http://schemas.microsoft.com/office/drawing/2014/main" id="{D8D35A90-7679-6273-4D7D-FDF892463685}"/>
              </a:ext>
            </a:extLst>
          </p:cNvPr>
          <p:cNvSpPr txBox="1"/>
          <p:nvPr/>
        </p:nvSpPr>
        <p:spPr>
          <a:xfrm rot="20293219">
            <a:off x="1070261" y="2416675"/>
            <a:ext cx="736343" cy="16927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500" b="1" i="0" u="none" strike="noStrike" kern="0" cap="none" spc="0" normalizeH="0" baseline="0" noProof="0" dirty="0">
                <a:ln>
                  <a:noFill/>
                </a:ln>
                <a:solidFill>
                  <a:prstClr val="black"/>
                </a:solidFill>
                <a:effectLst/>
                <a:uLnTx/>
                <a:uFillTx/>
                <a:latin typeface="Ink Free" panose="03080402000500000000" pitchFamily="66" charset="0"/>
                <a:ea typeface="+mn-ea"/>
                <a:cs typeface="+mn-cs"/>
              </a:rPr>
              <a:t>3/27/23 </a:t>
            </a:r>
          </a:p>
        </p:txBody>
      </p:sp>
      <p:sp>
        <p:nvSpPr>
          <p:cNvPr id="272" name="TextBox 271">
            <a:extLst>
              <a:ext uri="{FF2B5EF4-FFF2-40B4-BE49-F238E27FC236}">
                <a16:creationId xmlns:a16="http://schemas.microsoft.com/office/drawing/2014/main" id="{58F5E276-954E-B3B2-E70E-E43A90E2B30F}"/>
              </a:ext>
            </a:extLst>
          </p:cNvPr>
          <p:cNvSpPr txBox="1"/>
          <p:nvPr/>
        </p:nvSpPr>
        <p:spPr>
          <a:xfrm rot="20293219">
            <a:off x="8083588" y="4260801"/>
            <a:ext cx="736343" cy="16927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500" b="1" i="0" u="none" strike="noStrike" kern="0" cap="none" spc="0" normalizeH="0" baseline="0" noProof="0" dirty="0">
                <a:ln>
                  <a:noFill/>
                </a:ln>
                <a:solidFill>
                  <a:prstClr val="black"/>
                </a:solidFill>
                <a:effectLst/>
                <a:uLnTx/>
                <a:uFillTx/>
                <a:latin typeface="Ink Free" panose="03080402000500000000" pitchFamily="66" charset="0"/>
                <a:ea typeface="+mn-ea"/>
                <a:cs typeface="+mn-cs"/>
              </a:rPr>
              <a:t>3/27/23 </a:t>
            </a:r>
          </a:p>
        </p:txBody>
      </p:sp>
      <p:sp>
        <p:nvSpPr>
          <p:cNvPr id="273" name="TextBox 272">
            <a:extLst>
              <a:ext uri="{FF2B5EF4-FFF2-40B4-BE49-F238E27FC236}">
                <a16:creationId xmlns:a16="http://schemas.microsoft.com/office/drawing/2014/main" id="{DE9D4AB5-1138-5DD7-72AE-CD8E6F8E36C6}"/>
              </a:ext>
            </a:extLst>
          </p:cNvPr>
          <p:cNvSpPr txBox="1"/>
          <p:nvPr/>
        </p:nvSpPr>
        <p:spPr>
          <a:xfrm rot="20293219">
            <a:off x="8062778" y="3937917"/>
            <a:ext cx="736343" cy="16927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500" b="1" i="0" u="none" strike="noStrike" kern="0" cap="none" spc="0" normalizeH="0" baseline="0" noProof="0" dirty="0">
                <a:ln>
                  <a:noFill/>
                </a:ln>
                <a:solidFill>
                  <a:prstClr val="black"/>
                </a:solidFill>
                <a:effectLst/>
                <a:uLnTx/>
                <a:uFillTx/>
                <a:latin typeface="Ink Free" panose="03080402000500000000" pitchFamily="66" charset="0"/>
                <a:ea typeface="+mn-ea"/>
                <a:cs typeface="+mn-cs"/>
              </a:rPr>
              <a:t>3/27/23 </a:t>
            </a:r>
          </a:p>
        </p:txBody>
      </p:sp>
      <p:sp>
        <p:nvSpPr>
          <p:cNvPr id="274" name="TextBox 273">
            <a:extLst>
              <a:ext uri="{FF2B5EF4-FFF2-40B4-BE49-F238E27FC236}">
                <a16:creationId xmlns:a16="http://schemas.microsoft.com/office/drawing/2014/main" id="{897C6D1E-410B-B5A6-F002-60E650D4DA43}"/>
              </a:ext>
            </a:extLst>
          </p:cNvPr>
          <p:cNvSpPr txBox="1"/>
          <p:nvPr/>
        </p:nvSpPr>
        <p:spPr>
          <a:xfrm rot="20293219">
            <a:off x="8090424" y="4610138"/>
            <a:ext cx="736343" cy="16927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500" b="1" i="0" u="none" strike="noStrike" kern="0" cap="none" spc="0" normalizeH="0" baseline="0" noProof="0" dirty="0">
                <a:ln>
                  <a:noFill/>
                </a:ln>
                <a:solidFill>
                  <a:prstClr val="black"/>
                </a:solidFill>
                <a:effectLst/>
                <a:uLnTx/>
                <a:uFillTx/>
                <a:latin typeface="Ink Free" panose="03080402000500000000" pitchFamily="66" charset="0"/>
                <a:ea typeface="+mn-ea"/>
                <a:cs typeface="+mn-cs"/>
              </a:rPr>
              <a:t>3/27/23 </a:t>
            </a:r>
          </a:p>
        </p:txBody>
      </p:sp>
      <p:grpSp>
        <p:nvGrpSpPr>
          <p:cNvPr id="158" name="Group 157">
            <a:extLst>
              <a:ext uri="{FF2B5EF4-FFF2-40B4-BE49-F238E27FC236}">
                <a16:creationId xmlns:a16="http://schemas.microsoft.com/office/drawing/2014/main" id="{19835B19-6913-0735-FB70-75D934F5E2E7}"/>
              </a:ext>
            </a:extLst>
          </p:cNvPr>
          <p:cNvGrpSpPr/>
          <p:nvPr/>
        </p:nvGrpSpPr>
        <p:grpSpPr>
          <a:xfrm>
            <a:off x="4454641" y="4322730"/>
            <a:ext cx="2385194" cy="2044926"/>
            <a:chOff x="3054023" y="1899779"/>
            <a:chExt cx="3221402" cy="2943715"/>
          </a:xfrm>
        </p:grpSpPr>
        <p:pic>
          <p:nvPicPr>
            <p:cNvPr id="159" name="Picture 158">
              <a:extLst>
                <a:ext uri="{FF2B5EF4-FFF2-40B4-BE49-F238E27FC236}">
                  <a16:creationId xmlns:a16="http://schemas.microsoft.com/office/drawing/2014/main" id="{0724AEC5-5F62-45E7-58CC-1B49E781D2ED}"/>
                </a:ext>
              </a:extLst>
            </p:cNvPr>
            <p:cNvPicPr>
              <a:picLocks noChangeAspect="1"/>
            </p:cNvPicPr>
            <p:nvPr/>
          </p:nvPicPr>
          <p:blipFill rotWithShape="1">
            <a:blip r:embed="rId7"/>
            <a:srcRect l="56258" t="88917" r="28325" b="2128"/>
            <a:stretch/>
          </p:blipFill>
          <p:spPr>
            <a:xfrm>
              <a:off x="5590484" y="4431654"/>
              <a:ext cx="299252" cy="411840"/>
            </a:xfrm>
            <a:prstGeom prst="rect">
              <a:avLst/>
            </a:prstGeom>
          </p:spPr>
        </p:pic>
        <p:pic>
          <p:nvPicPr>
            <p:cNvPr id="160" name="Picture 159">
              <a:extLst>
                <a:ext uri="{FF2B5EF4-FFF2-40B4-BE49-F238E27FC236}">
                  <a16:creationId xmlns:a16="http://schemas.microsoft.com/office/drawing/2014/main" id="{E46A283B-3BA6-270C-6BA9-AFBFF0378D8C}"/>
                </a:ext>
              </a:extLst>
            </p:cNvPr>
            <p:cNvPicPr>
              <a:picLocks noChangeAspect="1"/>
            </p:cNvPicPr>
            <p:nvPr/>
          </p:nvPicPr>
          <p:blipFill rotWithShape="1">
            <a:blip r:embed="rId7"/>
            <a:srcRect l="56258" t="88917" r="28325" b="2128"/>
            <a:stretch/>
          </p:blipFill>
          <p:spPr>
            <a:xfrm>
              <a:off x="3313552" y="4420078"/>
              <a:ext cx="299252" cy="411840"/>
            </a:xfrm>
            <a:prstGeom prst="rect">
              <a:avLst/>
            </a:prstGeom>
          </p:spPr>
        </p:pic>
        <p:sp>
          <p:nvSpPr>
            <p:cNvPr id="161" name="Rectangle 160">
              <a:extLst>
                <a:ext uri="{FF2B5EF4-FFF2-40B4-BE49-F238E27FC236}">
                  <a16:creationId xmlns:a16="http://schemas.microsoft.com/office/drawing/2014/main" id="{055255BF-A4A7-65F5-D381-C51D3A3073C3}"/>
                </a:ext>
              </a:extLst>
            </p:cNvPr>
            <p:cNvSpPr/>
            <p:nvPr/>
          </p:nvSpPr>
          <p:spPr>
            <a:xfrm>
              <a:off x="3802511" y="2299612"/>
              <a:ext cx="2407492" cy="1728904"/>
            </a:xfrm>
            <a:prstGeom prst="rect">
              <a:avLst/>
            </a:prstGeom>
            <a:noFill/>
            <a:ln w="146050" cap="flat" cmpd="sng" algn="ctr">
              <a:solidFill>
                <a:srgbClr val="DEDEDC"/>
              </a:solidFill>
              <a:prstDash val="solid"/>
            </a:ln>
            <a:effectLst/>
            <a:scene3d>
              <a:camera prst="orthographicFront"/>
              <a:lightRig rig="threePt" dir="t"/>
            </a:scene3d>
            <a:sp3d>
              <a:bevelT/>
            </a:sp3d>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62" name="Rectangle 161">
              <a:extLst>
                <a:ext uri="{FF2B5EF4-FFF2-40B4-BE49-F238E27FC236}">
                  <a16:creationId xmlns:a16="http://schemas.microsoft.com/office/drawing/2014/main" id="{8F3920E3-2509-482F-1C31-97D0B1222130}"/>
                </a:ext>
              </a:extLst>
            </p:cNvPr>
            <p:cNvSpPr/>
            <p:nvPr/>
          </p:nvSpPr>
          <p:spPr>
            <a:xfrm rot="21110949">
              <a:off x="3473155" y="2959371"/>
              <a:ext cx="2690316" cy="1019175"/>
            </a:xfrm>
            <a:prstGeom prst="rect">
              <a:avLst/>
            </a:prstGeom>
            <a:solidFill>
              <a:srgbClr val="C2C2C2"/>
            </a:solidFill>
            <a:ln w="9525" cap="flat" cmpd="sng" algn="ctr">
              <a:noFill/>
              <a:prstDash val="solid"/>
            </a:ln>
            <a:effectLst>
              <a:outerShdw blurRad="40000" dist="23000" dir="5400000" rotWithShape="0">
                <a:srgbClr val="000000">
                  <a:alpha val="35000"/>
                </a:srgbClr>
              </a:outerShdw>
            </a:effectLst>
            <a:scene3d>
              <a:camera prst="isometricOffAxis2Top"/>
              <a:lightRig rig="threePt" dir="t"/>
            </a:scene3d>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pic>
          <p:nvPicPr>
            <p:cNvPr id="163" name="Picture 162">
              <a:extLst>
                <a:ext uri="{FF2B5EF4-FFF2-40B4-BE49-F238E27FC236}">
                  <a16:creationId xmlns:a16="http://schemas.microsoft.com/office/drawing/2014/main" id="{5C30621F-2891-E15D-3258-8DE119E3A870}"/>
                </a:ext>
              </a:extLst>
            </p:cNvPr>
            <p:cNvPicPr>
              <a:picLocks noChangeAspect="1"/>
            </p:cNvPicPr>
            <p:nvPr/>
          </p:nvPicPr>
          <p:blipFill rotWithShape="1">
            <a:blip r:embed="rId7"/>
            <a:srcRect l="56258" t="88917" r="28325" b="2128"/>
            <a:stretch/>
          </p:blipFill>
          <p:spPr>
            <a:xfrm>
              <a:off x="5976173" y="4086343"/>
              <a:ext cx="299252" cy="411840"/>
            </a:xfrm>
            <a:prstGeom prst="rect">
              <a:avLst/>
            </a:prstGeom>
          </p:spPr>
        </p:pic>
        <p:sp>
          <p:nvSpPr>
            <p:cNvPr id="164" name="Rectangle 163">
              <a:extLst>
                <a:ext uri="{FF2B5EF4-FFF2-40B4-BE49-F238E27FC236}">
                  <a16:creationId xmlns:a16="http://schemas.microsoft.com/office/drawing/2014/main" id="{69DE7998-D8E8-DB43-A425-AA55D1820702}"/>
                </a:ext>
              </a:extLst>
            </p:cNvPr>
            <p:cNvSpPr/>
            <p:nvPr/>
          </p:nvSpPr>
          <p:spPr>
            <a:xfrm rot="21110949">
              <a:off x="3439569" y="3673322"/>
              <a:ext cx="2710910" cy="1019175"/>
            </a:xfrm>
            <a:prstGeom prst="rect">
              <a:avLst/>
            </a:prstGeom>
            <a:solidFill>
              <a:srgbClr val="C2C2C2"/>
            </a:solidFill>
            <a:ln w="9525" cap="flat" cmpd="sng" algn="ctr">
              <a:noFill/>
              <a:prstDash val="solid"/>
            </a:ln>
            <a:effectLst>
              <a:outerShdw blurRad="40000" dist="23000" dir="5400000" rotWithShape="0">
                <a:srgbClr val="000000">
                  <a:alpha val="35000"/>
                </a:srgbClr>
              </a:outerShdw>
            </a:effectLst>
            <a:scene3d>
              <a:camera prst="isometricOffAxis2Top"/>
              <a:lightRig rig="threePt" dir="t"/>
            </a:scene3d>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65" name="Rectangle 164">
              <a:extLst>
                <a:ext uri="{FF2B5EF4-FFF2-40B4-BE49-F238E27FC236}">
                  <a16:creationId xmlns:a16="http://schemas.microsoft.com/office/drawing/2014/main" id="{ED927A8A-2305-A507-416C-A56409959FFF}"/>
                </a:ext>
              </a:extLst>
            </p:cNvPr>
            <p:cNvSpPr/>
            <p:nvPr/>
          </p:nvSpPr>
          <p:spPr>
            <a:xfrm>
              <a:off x="3381013" y="2639705"/>
              <a:ext cx="2446975" cy="1728904"/>
            </a:xfrm>
            <a:prstGeom prst="rect">
              <a:avLst/>
            </a:prstGeom>
            <a:noFill/>
            <a:ln w="146050" cap="flat" cmpd="sng" algn="ctr">
              <a:solidFill>
                <a:srgbClr val="DEDEDC"/>
              </a:solidFill>
              <a:prstDash val="solid"/>
            </a:ln>
            <a:effectLst/>
            <a:scene3d>
              <a:camera prst="orthographicFront"/>
              <a:lightRig rig="threePt" dir="t"/>
            </a:scene3d>
            <a:sp3d>
              <a:bevelT/>
            </a:sp3d>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66" name="Rectangle 165">
              <a:extLst>
                <a:ext uri="{FF2B5EF4-FFF2-40B4-BE49-F238E27FC236}">
                  <a16:creationId xmlns:a16="http://schemas.microsoft.com/office/drawing/2014/main" id="{31A32A2C-D1D7-09EC-AF25-C0036C375F1A}"/>
                </a:ext>
              </a:extLst>
            </p:cNvPr>
            <p:cNvSpPr/>
            <p:nvPr/>
          </p:nvSpPr>
          <p:spPr>
            <a:xfrm rot="21110949">
              <a:off x="3420813" y="1899779"/>
              <a:ext cx="2782782" cy="1019175"/>
            </a:xfrm>
            <a:prstGeom prst="rect">
              <a:avLst/>
            </a:prstGeom>
            <a:solidFill>
              <a:srgbClr val="C2C2C2"/>
            </a:solidFill>
            <a:ln w="9525" cap="flat" cmpd="sng" algn="ctr">
              <a:noFill/>
              <a:prstDash val="solid"/>
            </a:ln>
            <a:effectLst>
              <a:outerShdw blurRad="40000" dist="23000" dir="5400000" rotWithShape="0">
                <a:srgbClr val="000000">
                  <a:alpha val="35000"/>
                </a:srgbClr>
              </a:outerShdw>
            </a:effectLst>
            <a:scene3d>
              <a:camera prst="isometricOffAxis2Top"/>
              <a:lightRig rig="threePt" dir="t"/>
            </a:scene3d>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67" name="Rectangle 166">
              <a:extLst>
                <a:ext uri="{FF2B5EF4-FFF2-40B4-BE49-F238E27FC236}">
                  <a16:creationId xmlns:a16="http://schemas.microsoft.com/office/drawing/2014/main" id="{D50F9DB3-3D7A-D0EA-F3D0-F61E3E5AFBD6}"/>
                </a:ext>
              </a:extLst>
            </p:cNvPr>
            <p:cNvSpPr/>
            <p:nvPr/>
          </p:nvSpPr>
          <p:spPr>
            <a:xfrm rot="20593134">
              <a:off x="3054023" y="2197062"/>
              <a:ext cx="616053" cy="262667"/>
            </a:xfrm>
            <a:prstGeom prst="rect">
              <a:avLst/>
            </a:prstGeom>
            <a:noFill/>
            <a:ln w="146050" cap="flat" cmpd="sng" algn="ctr">
              <a:solidFill>
                <a:srgbClr val="DEDEDC"/>
              </a:solidFill>
              <a:prstDash val="solid"/>
            </a:ln>
            <a:effectLst/>
            <a:scene3d>
              <a:camera prst="isometricTopUp"/>
              <a:lightRig rig="threePt" dir="t"/>
            </a:scene3d>
            <a:sp3d>
              <a:bevelT/>
            </a:sp3d>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sp>
        <p:nvSpPr>
          <p:cNvPr id="4" name="TextBox 3">
            <a:extLst>
              <a:ext uri="{FF2B5EF4-FFF2-40B4-BE49-F238E27FC236}">
                <a16:creationId xmlns:a16="http://schemas.microsoft.com/office/drawing/2014/main" id="{6E78C972-AA06-7A6B-5935-92AAC573308C}"/>
              </a:ext>
            </a:extLst>
          </p:cNvPr>
          <p:cNvSpPr txBox="1"/>
          <p:nvPr/>
        </p:nvSpPr>
        <p:spPr>
          <a:xfrm rot="20293219">
            <a:off x="3089438" y="2292926"/>
            <a:ext cx="736343" cy="16927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500" b="1" i="0" u="none" strike="noStrike" kern="0" cap="none" spc="0" normalizeH="0" baseline="0" noProof="0" dirty="0">
                <a:ln>
                  <a:noFill/>
                </a:ln>
                <a:solidFill>
                  <a:prstClr val="black"/>
                </a:solidFill>
                <a:effectLst/>
                <a:uLnTx/>
                <a:uFillTx/>
                <a:latin typeface="Ink Free" panose="03080402000500000000" pitchFamily="66" charset="0"/>
                <a:ea typeface="+mn-ea"/>
                <a:cs typeface="+mn-cs"/>
              </a:rPr>
              <a:t>2/14/23 </a:t>
            </a:r>
          </a:p>
        </p:txBody>
      </p:sp>
      <p:sp>
        <p:nvSpPr>
          <p:cNvPr id="185" name="TextBox 184">
            <a:extLst>
              <a:ext uri="{FF2B5EF4-FFF2-40B4-BE49-F238E27FC236}">
                <a16:creationId xmlns:a16="http://schemas.microsoft.com/office/drawing/2014/main" id="{8F4FFF5C-0954-8F23-BC03-6D9DE9E61596}"/>
              </a:ext>
            </a:extLst>
          </p:cNvPr>
          <p:cNvSpPr txBox="1"/>
          <p:nvPr/>
        </p:nvSpPr>
        <p:spPr>
          <a:xfrm rot="20293219">
            <a:off x="3889335" y="2275001"/>
            <a:ext cx="736343" cy="16927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500" b="1" i="0" u="none" strike="noStrike" kern="0" cap="none" spc="0" normalizeH="0" baseline="0" noProof="0" dirty="0">
                <a:ln>
                  <a:noFill/>
                </a:ln>
                <a:solidFill>
                  <a:prstClr val="black"/>
                </a:solidFill>
                <a:effectLst/>
                <a:uLnTx/>
                <a:uFillTx/>
                <a:latin typeface="Ink Free" panose="03080402000500000000" pitchFamily="66" charset="0"/>
                <a:ea typeface="+mn-ea"/>
                <a:cs typeface="+mn-cs"/>
              </a:rPr>
              <a:t>2/14/23 </a:t>
            </a:r>
          </a:p>
        </p:txBody>
      </p:sp>
      <p:sp>
        <p:nvSpPr>
          <p:cNvPr id="186" name="TextBox 185">
            <a:extLst>
              <a:ext uri="{FF2B5EF4-FFF2-40B4-BE49-F238E27FC236}">
                <a16:creationId xmlns:a16="http://schemas.microsoft.com/office/drawing/2014/main" id="{23D1B580-5FBE-B2D7-FA10-9453AFDDBE71}"/>
              </a:ext>
            </a:extLst>
          </p:cNvPr>
          <p:cNvSpPr txBox="1"/>
          <p:nvPr/>
        </p:nvSpPr>
        <p:spPr>
          <a:xfrm>
            <a:off x="1006891" y="3092858"/>
            <a:ext cx="736343" cy="16927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500" b="1" i="0" u="none" strike="noStrike" kern="0" cap="none" spc="0" normalizeH="0" baseline="0" noProof="0" dirty="0">
                <a:ln>
                  <a:noFill/>
                </a:ln>
                <a:solidFill>
                  <a:prstClr val="black"/>
                </a:solidFill>
                <a:effectLst/>
                <a:uLnTx/>
                <a:uFillTx/>
                <a:latin typeface="Ink Free" panose="03080402000500000000" pitchFamily="66" charset="0"/>
                <a:ea typeface="+mn-ea"/>
                <a:cs typeface="+mn-cs"/>
              </a:rPr>
              <a:t>2/14/23 </a:t>
            </a:r>
          </a:p>
        </p:txBody>
      </p:sp>
      <p:sp>
        <p:nvSpPr>
          <p:cNvPr id="187" name="TextBox 186">
            <a:extLst>
              <a:ext uri="{FF2B5EF4-FFF2-40B4-BE49-F238E27FC236}">
                <a16:creationId xmlns:a16="http://schemas.microsoft.com/office/drawing/2014/main" id="{C8AEF16E-CEEA-28D2-11D2-6C9507FFA0CB}"/>
              </a:ext>
            </a:extLst>
          </p:cNvPr>
          <p:cNvSpPr txBox="1"/>
          <p:nvPr/>
        </p:nvSpPr>
        <p:spPr>
          <a:xfrm rot="20293219">
            <a:off x="3070978" y="3910310"/>
            <a:ext cx="736343" cy="16927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500" b="1" i="0" u="none" strike="noStrike" kern="0" cap="none" spc="0" normalizeH="0" baseline="0" noProof="0" dirty="0">
                <a:ln>
                  <a:noFill/>
                </a:ln>
                <a:solidFill>
                  <a:prstClr val="black"/>
                </a:solidFill>
                <a:effectLst/>
                <a:uLnTx/>
                <a:uFillTx/>
                <a:latin typeface="Ink Free" panose="03080402000500000000" pitchFamily="66" charset="0"/>
                <a:ea typeface="+mn-ea"/>
                <a:cs typeface="+mn-cs"/>
              </a:rPr>
              <a:t>2/14/23 </a:t>
            </a:r>
          </a:p>
        </p:txBody>
      </p:sp>
      <p:sp>
        <p:nvSpPr>
          <p:cNvPr id="188" name="TextBox 187">
            <a:extLst>
              <a:ext uri="{FF2B5EF4-FFF2-40B4-BE49-F238E27FC236}">
                <a16:creationId xmlns:a16="http://schemas.microsoft.com/office/drawing/2014/main" id="{A5563CD9-3605-B7CE-0F97-627AB01702DD}"/>
              </a:ext>
            </a:extLst>
          </p:cNvPr>
          <p:cNvSpPr txBox="1"/>
          <p:nvPr/>
        </p:nvSpPr>
        <p:spPr>
          <a:xfrm rot="20293219">
            <a:off x="3006925" y="2985970"/>
            <a:ext cx="736343" cy="16927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500" b="1" i="0" u="none" strike="noStrike" kern="0" cap="none" spc="0" normalizeH="0" baseline="0" noProof="0" dirty="0">
                <a:ln>
                  <a:noFill/>
                </a:ln>
                <a:solidFill>
                  <a:prstClr val="black"/>
                </a:solidFill>
                <a:effectLst/>
                <a:uLnTx/>
                <a:uFillTx/>
                <a:latin typeface="Ink Free" panose="03080402000500000000" pitchFamily="66" charset="0"/>
                <a:ea typeface="+mn-ea"/>
                <a:cs typeface="+mn-cs"/>
              </a:rPr>
              <a:t>2/14/23 </a:t>
            </a:r>
          </a:p>
        </p:txBody>
      </p:sp>
      <p:sp>
        <p:nvSpPr>
          <p:cNvPr id="189" name="TextBox 188">
            <a:extLst>
              <a:ext uri="{FF2B5EF4-FFF2-40B4-BE49-F238E27FC236}">
                <a16:creationId xmlns:a16="http://schemas.microsoft.com/office/drawing/2014/main" id="{1A3E5240-8310-0324-F463-0B9FDBED7CE5}"/>
              </a:ext>
            </a:extLst>
          </p:cNvPr>
          <p:cNvSpPr txBox="1"/>
          <p:nvPr/>
        </p:nvSpPr>
        <p:spPr>
          <a:xfrm rot="20293219">
            <a:off x="7985984" y="2932904"/>
            <a:ext cx="736343" cy="16927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500" b="1" i="0" u="none" strike="noStrike" kern="0" cap="none" spc="0" normalizeH="0" baseline="0" noProof="0" dirty="0">
                <a:ln>
                  <a:noFill/>
                </a:ln>
                <a:solidFill>
                  <a:prstClr val="black"/>
                </a:solidFill>
                <a:effectLst/>
                <a:uLnTx/>
                <a:uFillTx/>
                <a:latin typeface="Ink Free" panose="03080402000500000000" pitchFamily="66" charset="0"/>
                <a:ea typeface="+mn-ea"/>
                <a:cs typeface="+mn-cs"/>
              </a:rPr>
              <a:t>2/14/23 </a:t>
            </a:r>
          </a:p>
        </p:txBody>
      </p:sp>
      <p:sp>
        <p:nvSpPr>
          <p:cNvPr id="190" name="TextBox 189">
            <a:extLst>
              <a:ext uri="{FF2B5EF4-FFF2-40B4-BE49-F238E27FC236}">
                <a16:creationId xmlns:a16="http://schemas.microsoft.com/office/drawing/2014/main" id="{9AB20A7C-238E-9977-DED7-063562AFB2CC}"/>
              </a:ext>
            </a:extLst>
          </p:cNvPr>
          <p:cNvSpPr txBox="1"/>
          <p:nvPr/>
        </p:nvSpPr>
        <p:spPr>
          <a:xfrm rot="20293219">
            <a:off x="8042519" y="3614823"/>
            <a:ext cx="736343" cy="16927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500" b="1" i="0" u="none" strike="noStrike" kern="0" cap="none" spc="0" normalizeH="0" baseline="0" noProof="0" dirty="0">
                <a:ln>
                  <a:noFill/>
                </a:ln>
                <a:solidFill>
                  <a:prstClr val="black"/>
                </a:solidFill>
                <a:effectLst/>
                <a:uLnTx/>
                <a:uFillTx/>
                <a:latin typeface="Ink Free" panose="03080402000500000000" pitchFamily="66" charset="0"/>
                <a:ea typeface="+mn-ea"/>
                <a:cs typeface="+mn-cs"/>
              </a:rPr>
              <a:t>2/14/23 </a:t>
            </a:r>
          </a:p>
        </p:txBody>
      </p:sp>
      <p:sp>
        <p:nvSpPr>
          <p:cNvPr id="191" name="TextBox 190">
            <a:extLst>
              <a:ext uri="{FF2B5EF4-FFF2-40B4-BE49-F238E27FC236}">
                <a16:creationId xmlns:a16="http://schemas.microsoft.com/office/drawing/2014/main" id="{6F092823-596C-3037-A1D5-BE1F07079F96}"/>
              </a:ext>
            </a:extLst>
          </p:cNvPr>
          <p:cNvSpPr txBox="1"/>
          <p:nvPr/>
        </p:nvSpPr>
        <p:spPr>
          <a:xfrm rot="20293219">
            <a:off x="8005201" y="3297402"/>
            <a:ext cx="736343" cy="16927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500" b="1" i="0" u="none" strike="noStrike" kern="0" cap="none" spc="0" normalizeH="0" baseline="0" noProof="0" dirty="0">
                <a:ln>
                  <a:noFill/>
                </a:ln>
                <a:solidFill>
                  <a:prstClr val="black"/>
                </a:solidFill>
                <a:effectLst/>
                <a:uLnTx/>
                <a:uFillTx/>
                <a:latin typeface="Ink Free" panose="03080402000500000000" pitchFamily="66" charset="0"/>
                <a:ea typeface="+mn-ea"/>
                <a:cs typeface="+mn-cs"/>
              </a:rPr>
              <a:t>2/14/23 </a:t>
            </a:r>
          </a:p>
        </p:txBody>
      </p:sp>
      <p:sp>
        <p:nvSpPr>
          <p:cNvPr id="192" name="TextBox 191">
            <a:extLst>
              <a:ext uri="{FF2B5EF4-FFF2-40B4-BE49-F238E27FC236}">
                <a16:creationId xmlns:a16="http://schemas.microsoft.com/office/drawing/2014/main" id="{51A4DC37-88AB-5108-AA0F-1831D1186CC5}"/>
              </a:ext>
            </a:extLst>
          </p:cNvPr>
          <p:cNvSpPr txBox="1"/>
          <p:nvPr/>
        </p:nvSpPr>
        <p:spPr>
          <a:xfrm rot="20293219">
            <a:off x="10160916" y="6161129"/>
            <a:ext cx="736343" cy="16927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500" b="1" i="0" u="none" strike="noStrike" kern="0" cap="none" spc="0" normalizeH="0" baseline="0" noProof="0" dirty="0">
                <a:ln>
                  <a:noFill/>
                </a:ln>
                <a:solidFill>
                  <a:prstClr val="black"/>
                </a:solidFill>
                <a:effectLst/>
                <a:uLnTx/>
                <a:uFillTx/>
                <a:latin typeface="Ink Free" panose="03080402000500000000" pitchFamily="66" charset="0"/>
                <a:ea typeface="+mn-ea"/>
                <a:cs typeface="+mn-cs"/>
              </a:rPr>
              <a:t>2/14/23 </a:t>
            </a:r>
          </a:p>
        </p:txBody>
      </p:sp>
      <p:sp>
        <p:nvSpPr>
          <p:cNvPr id="193" name="TextBox 192">
            <a:extLst>
              <a:ext uri="{FF2B5EF4-FFF2-40B4-BE49-F238E27FC236}">
                <a16:creationId xmlns:a16="http://schemas.microsoft.com/office/drawing/2014/main" id="{A49AA648-C34D-2B44-700B-9388B75A1334}"/>
              </a:ext>
            </a:extLst>
          </p:cNvPr>
          <p:cNvSpPr txBox="1"/>
          <p:nvPr/>
        </p:nvSpPr>
        <p:spPr>
          <a:xfrm rot="20293219">
            <a:off x="11228316" y="6062476"/>
            <a:ext cx="736343" cy="16927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500" b="1" i="0" u="none" strike="noStrike" kern="0" cap="none" spc="0" normalizeH="0" baseline="0" noProof="0" dirty="0">
                <a:ln>
                  <a:noFill/>
                </a:ln>
                <a:solidFill>
                  <a:prstClr val="black"/>
                </a:solidFill>
                <a:effectLst/>
                <a:uLnTx/>
                <a:uFillTx/>
                <a:latin typeface="Ink Free" panose="03080402000500000000" pitchFamily="66" charset="0"/>
                <a:ea typeface="+mn-ea"/>
                <a:cs typeface="+mn-cs"/>
              </a:rPr>
              <a:t>2/14/23 </a:t>
            </a:r>
          </a:p>
        </p:txBody>
      </p:sp>
      <p:sp>
        <p:nvSpPr>
          <p:cNvPr id="194" name="TextBox 193">
            <a:extLst>
              <a:ext uri="{FF2B5EF4-FFF2-40B4-BE49-F238E27FC236}">
                <a16:creationId xmlns:a16="http://schemas.microsoft.com/office/drawing/2014/main" id="{E64668E5-7EFC-590B-0164-B79D9854AE7F}"/>
              </a:ext>
            </a:extLst>
          </p:cNvPr>
          <p:cNvSpPr txBox="1"/>
          <p:nvPr/>
        </p:nvSpPr>
        <p:spPr>
          <a:xfrm rot="20293219">
            <a:off x="9218568" y="6088528"/>
            <a:ext cx="736343" cy="16927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500" b="1" i="0" u="none" strike="noStrike" kern="0" cap="none" spc="0" normalizeH="0" baseline="0" noProof="0" dirty="0">
                <a:ln>
                  <a:noFill/>
                </a:ln>
                <a:solidFill>
                  <a:prstClr val="black"/>
                </a:solidFill>
                <a:effectLst/>
                <a:uLnTx/>
                <a:uFillTx/>
                <a:latin typeface="Ink Free" panose="03080402000500000000" pitchFamily="66" charset="0"/>
                <a:ea typeface="+mn-ea"/>
                <a:cs typeface="+mn-cs"/>
              </a:rPr>
              <a:t>3/27/23 </a:t>
            </a:r>
          </a:p>
        </p:txBody>
      </p:sp>
      <p:pic>
        <p:nvPicPr>
          <p:cNvPr id="197" name="Picture 196" descr="A fire hose spraying water into a fire&#10;&#10;Description automatically generated with low confidence">
            <a:extLst>
              <a:ext uri="{FF2B5EF4-FFF2-40B4-BE49-F238E27FC236}">
                <a16:creationId xmlns:a16="http://schemas.microsoft.com/office/drawing/2014/main" id="{26769773-2B73-D7F1-DC96-49E3FFF2650A}"/>
              </a:ext>
            </a:extLst>
          </p:cNvPr>
          <p:cNvPicPr>
            <a:picLocks noChangeAspect="1"/>
          </p:cNvPicPr>
          <p:nvPr/>
        </p:nvPicPr>
        <p:blipFill rotWithShape="1">
          <a:blip r:embed="rId8">
            <a:extLst>
              <a:ext uri="{BEBA8EAE-BF5A-486C-A8C5-ECC9F3942E4B}">
                <a14:imgProps xmlns:a14="http://schemas.microsoft.com/office/drawing/2010/main">
                  <a14:imgLayer r:embed="rId9">
                    <a14:imgEffect>
                      <a14:backgroundRemoval t="10000" b="90000" l="272" r="94150">
                        <a14:foregroundMark x1="64014" y1="70306" x2="88503" y2="71837"/>
                        <a14:foregroundMark x1="88503" y1="71837" x2="94150" y2="71224"/>
                        <a14:foregroundMark x1="91497" y1="82653" x2="91497" y2="82653"/>
                        <a14:foregroundMark x1="92789" y1="82347" x2="90000" y2="82245"/>
                        <a14:foregroundMark x1="86259" y1="45612" x2="85986" y2="46429"/>
                        <a14:foregroundMark x1="91156" y1="53163" x2="91224" y2="54286"/>
                        <a14:foregroundMark x1="79524" y1="42041" x2="79660" y2="45000"/>
                        <a14:foregroundMark x1="62925" y1="54898" x2="62772" y2="53067"/>
                        <a14:foregroundMark x1="60952" y1="63163" x2="60476" y2="60306"/>
                        <a14:backgroundMark x1="43537" y1="23367" x2="43537" y2="23367"/>
                        <a14:backgroundMark x1="47755" y1="23776" x2="50408" y2="26020"/>
                        <a14:backgroundMark x1="48367" y1="23878" x2="48163" y2="23571"/>
                        <a14:backgroundMark x1="48027" y1="22959" x2="47755" y2="24286"/>
                        <a14:backgroundMark x1="47755" y1="23163" x2="47755" y2="23163"/>
                        <a14:backgroundMark x1="44490" y1="22857" x2="43197" y2="23776"/>
                        <a14:backgroundMark x1="40612" y1="22857" x2="41429" y2="22245"/>
                        <a14:backgroundMark x1="42245" y1="23265" x2="42177" y2="22245"/>
                        <a14:backgroundMark x1="42653" y1="22653" x2="42653" y2="22755"/>
                        <a14:backgroundMark x1="41973" y1="22653" x2="42313" y2="23265"/>
                        <a14:backgroundMark x1="39864" y1="22755" x2="40136" y2="22755"/>
                        <a14:backgroundMark x1="40136" y1="22755" x2="40476" y2="22755"/>
                        <a14:backgroundMark x1="42245" y1="22755" x2="45986" y2="22755"/>
                        <a14:backgroundMark x1="62517" y1="51633" x2="62177" y2="52653"/>
                        <a14:backgroundMark x1="59864" y1="60510" x2="61497" y2="60510"/>
                        <a14:backgroundMark x1="59864" y1="60102" x2="60748" y2="60102"/>
                        <a14:backgroundMark x1="72517" y1="26633" x2="58027" y2="32143"/>
                        <a14:backgroundMark x1="58027" y1="32143" x2="27347" y2="88367"/>
                        <a14:backgroundMark x1="61565" y1="17959" x2="48027" y2="27959"/>
                        <a14:backgroundMark x1="48027" y1="27959" x2="18571" y2="88673"/>
                        <a14:backgroundMark x1="18571" y1="88673" x2="18435" y2="88673"/>
                        <a14:backgroundMark x1="61293" y1="24184" x2="18844" y2="28878"/>
                        <a14:backgroundMark x1="18844" y1="28878" x2="9388" y2="78878"/>
                        <a14:backgroundMark x1="9388" y1="78878" x2="6667" y2="82959"/>
                        <a14:backgroundMark x1="74830" y1="37347" x2="70544" y2="43980"/>
                        <a14:backgroundMark x1="67415" y1="46224" x2="65714" y2="40510"/>
                        <a14:backgroundMark x1="63946" y1="25612" x2="56327" y2="38571"/>
                        <a14:backgroundMark x1="56327" y1="38571" x2="55782" y2="43061"/>
                        <a14:backgroundMark x1="55510" y1="21224" x2="52041" y2="37857"/>
                        <a14:backgroundMark x1="62449" y1="32143" x2="48299" y2="27041"/>
                        <a14:backgroundMark x1="48299" y1="27041" x2="43878" y2="22143"/>
                        <a14:backgroundMark x1="40952" y1="26429" x2="30816" y2="27857"/>
                        <a14:backgroundMark x1="31837" y1="18980" x2="20884" y2="26735"/>
                        <a14:backgroundMark x1="20884" y1="26735" x2="16122" y2="33061"/>
                        <a14:backgroundMark x1="25850" y1="20408" x2="45306" y2="22449"/>
                        <a14:backgroundMark x1="45306" y1="22449" x2="47551" y2="24898"/>
                        <a14:backgroundMark x1="5714" y1="76224" x2="9184" y2="87959"/>
                        <a14:backgroundMark x1="884" y1="75714" x2="7687" y2="88878"/>
                        <a14:backgroundMark x1="6054" y1="78776" x2="5510" y2="83673"/>
                        <a14:backgroundMark x1="2381" y1="83163" x2="1905" y2="72551"/>
                        <a14:backgroundMark x1="1769" y1="77755" x2="1905" y2="86939"/>
                        <a14:backgroundMark x1="2041" y1="84898" x2="272" y2="76735"/>
                        <a14:backgroundMark x1="272" y1="80918" x2="3197" y2="80204"/>
                      </a14:backgroundRemoval>
                    </a14:imgEffect>
                  </a14:imgLayer>
                </a14:imgProps>
              </a:ext>
              <a:ext uri="{28A0092B-C50C-407E-A947-70E740481C1C}">
                <a14:useLocalDpi xmlns:a14="http://schemas.microsoft.com/office/drawing/2010/main" val="0"/>
              </a:ext>
            </a:extLst>
          </a:blip>
          <a:srcRect l="58950" t="32863"/>
          <a:stretch/>
        </p:blipFill>
        <p:spPr>
          <a:xfrm>
            <a:off x="9445744" y="4297829"/>
            <a:ext cx="950467" cy="1036312"/>
          </a:xfrm>
          <a:prstGeom prst="rect">
            <a:avLst/>
          </a:prstGeom>
        </p:spPr>
      </p:pic>
      <p:pic>
        <p:nvPicPr>
          <p:cNvPr id="198" name="Picture 197" descr="A fire hose spraying water into a fire&#10;&#10;Description automatically generated with low confidence">
            <a:extLst>
              <a:ext uri="{FF2B5EF4-FFF2-40B4-BE49-F238E27FC236}">
                <a16:creationId xmlns:a16="http://schemas.microsoft.com/office/drawing/2014/main" id="{A6283CBE-6DBA-742E-868A-F0A31DB7AC4A}"/>
              </a:ext>
            </a:extLst>
          </p:cNvPr>
          <p:cNvPicPr>
            <a:picLocks noChangeAspect="1"/>
          </p:cNvPicPr>
          <p:nvPr/>
        </p:nvPicPr>
        <p:blipFill rotWithShape="1">
          <a:blip r:embed="rId8">
            <a:extLst>
              <a:ext uri="{BEBA8EAE-BF5A-486C-A8C5-ECC9F3942E4B}">
                <a14:imgProps xmlns:a14="http://schemas.microsoft.com/office/drawing/2010/main">
                  <a14:imgLayer r:embed="rId9">
                    <a14:imgEffect>
                      <a14:backgroundRemoval t="10000" b="90000" l="272" r="94150">
                        <a14:foregroundMark x1="64014" y1="70306" x2="88503" y2="71837"/>
                        <a14:foregroundMark x1="88503" y1="71837" x2="94150" y2="71224"/>
                        <a14:foregroundMark x1="91497" y1="82653" x2="91497" y2="82653"/>
                        <a14:foregroundMark x1="92789" y1="82347" x2="90000" y2="82245"/>
                        <a14:foregroundMark x1="86259" y1="45612" x2="85986" y2="46429"/>
                        <a14:foregroundMark x1="91156" y1="53163" x2="91224" y2="54286"/>
                        <a14:foregroundMark x1="79524" y1="42041" x2="79660" y2="45000"/>
                        <a14:foregroundMark x1="62925" y1="54898" x2="62772" y2="53067"/>
                        <a14:foregroundMark x1="60952" y1="63163" x2="60476" y2="60306"/>
                        <a14:backgroundMark x1="43537" y1="23367" x2="43537" y2="23367"/>
                        <a14:backgroundMark x1="47755" y1="23776" x2="50408" y2="26020"/>
                        <a14:backgroundMark x1="48367" y1="23878" x2="48163" y2="23571"/>
                        <a14:backgroundMark x1="48027" y1="22959" x2="47755" y2="24286"/>
                        <a14:backgroundMark x1="47755" y1="23163" x2="47755" y2="23163"/>
                        <a14:backgroundMark x1="44490" y1="22857" x2="43197" y2="23776"/>
                        <a14:backgroundMark x1="40612" y1="22857" x2="41429" y2="22245"/>
                        <a14:backgroundMark x1="42245" y1="23265" x2="42177" y2="22245"/>
                        <a14:backgroundMark x1="42653" y1="22653" x2="42653" y2="22755"/>
                        <a14:backgroundMark x1="41973" y1="22653" x2="42313" y2="23265"/>
                        <a14:backgroundMark x1="39864" y1="22755" x2="40136" y2="22755"/>
                        <a14:backgroundMark x1="40136" y1="22755" x2="40476" y2="22755"/>
                        <a14:backgroundMark x1="42245" y1="22755" x2="45986" y2="22755"/>
                        <a14:backgroundMark x1="62517" y1="51633" x2="62177" y2="52653"/>
                        <a14:backgroundMark x1="59864" y1="60510" x2="61497" y2="60510"/>
                        <a14:backgroundMark x1="59864" y1="60102" x2="60748" y2="60102"/>
                        <a14:backgroundMark x1="72517" y1="26633" x2="58027" y2="32143"/>
                        <a14:backgroundMark x1="58027" y1="32143" x2="27347" y2="88367"/>
                        <a14:backgroundMark x1="61565" y1="17959" x2="48027" y2="27959"/>
                        <a14:backgroundMark x1="48027" y1="27959" x2="18571" y2="88673"/>
                        <a14:backgroundMark x1="18571" y1="88673" x2="18435" y2="88673"/>
                        <a14:backgroundMark x1="61293" y1="24184" x2="18844" y2="28878"/>
                        <a14:backgroundMark x1="18844" y1="28878" x2="9388" y2="78878"/>
                        <a14:backgroundMark x1="9388" y1="78878" x2="6667" y2="82959"/>
                        <a14:backgroundMark x1="74830" y1="37347" x2="70544" y2="43980"/>
                        <a14:backgroundMark x1="67415" y1="46224" x2="65714" y2="40510"/>
                        <a14:backgroundMark x1="63946" y1="25612" x2="56327" y2="38571"/>
                        <a14:backgroundMark x1="56327" y1="38571" x2="55782" y2="43061"/>
                        <a14:backgroundMark x1="55510" y1="21224" x2="52041" y2="37857"/>
                        <a14:backgroundMark x1="62449" y1="32143" x2="48299" y2="27041"/>
                        <a14:backgroundMark x1="48299" y1="27041" x2="43878" y2="22143"/>
                        <a14:backgroundMark x1="40952" y1="26429" x2="30816" y2="27857"/>
                        <a14:backgroundMark x1="31837" y1="18980" x2="20884" y2="26735"/>
                        <a14:backgroundMark x1="20884" y1="26735" x2="16122" y2="33061"/>
                        <a14:backgroundMark x1="25850" y1="20408" x2="45306" y2="22449"/>
                        <a14:backgroundMark x1="45306" y1="22449" x2="47551" y2="24898"/>
                        <a14:backgroundMark x1="5714" y1="76224" x2="9184" y2="87959"/>
                        <a14:backgroundMark x1="884" y1="75714" x2="7687" y2="88878"/>
                        <a14:backgroundMark x1="6054" y1="78776" x2="5510" y2="83673"/>
                        <a14:backgroundMark x1="2381" y1="83163" x2="1905" y2="72551"/>
                        <a14:backgroundMark x1="1769" y1="77755" x2="1905" y2="86939"/>
                        <a14:backgroundMark x1="2041" y1="84898" x2="272" y2="76735"/>
                        <a14:backgroundMark x1="272" y1="80918" x2="3197" y2="80204"/>
                      </a14:backgroundRemoval>
                    </a14:imgEffect>
                  </a14:imgLayer>
                </a14:imgProps>
              </a:ext>
              <a:ext uri="{28A0092B-C50C-407E-A947-70E740481C1C}">
                <a14:useLocalDpi xmlns:a14="http://schemas.microsoft.com/office/drawing/2010/main" val="0"/>
              </a:ext>
            </a:extLst>
          </a:blip>
          <a:srcRect l="58950" t="32863"/>
          <a:stretch/>
        </p:blipFill>
        <p:spPr>
          <a:xfrm>
            <a:off x="10913779" y="2471459"/>
            <a:ext cx="931093" cy="1015188"/>
          </a:xfrm>
          <a:prstGeom prst="rect">
            <a:avLst/>
          </a:prstGeom>
        </p:spPr>
      </p:pic>
      <p:pic>
        <p:nvPicPr>
          <p:cNvPr id="199" name="Picture 198" descr="A fire hose spraying water into a fire&#10;&#10;Description automatically generated with low confidence">
            <a:extLst>
              <a:ext uri="{FF2B5EF4-FFF2-40B4-BE49-F238E27FC236}">
                <a16:creationId xmlns:a16="http://schemas.microsoft.com/office/drawing/2014/main" id="{7D5CEA3D-F75A-42FF-1336-9FC4E13D8103}"/>
              </a:ext>
            </a:extLst>
          </p:cNvPr>
          <p:cNvPicPr>
            <a:picLocks noChangeAspect="1"/>
          </p:cNvPicPr>
          <p:nvPr/>
        </p:nvPicPr>
        <p:blipFill rotWithShape="1">
          <a:blip r:embed="rId8">
            <a:extLst>
              <a:ext uri="{BEBA8EAE-BF5A-486C-A8C5-ECC9F3942E4B}">
                <a14:imgProps xmlns:a14="http://schemas.microsoft.com/office/drawing/2010/main">
                  <a14:imgLayer r:embed="rId9">
                    <a14:imgEffect>
                      <a14:backgroundRemoval t="10000" b="90000" l="272" r="94150">
                        <a14:foregroundMark x1="64014" y1="70306" x2="88503" y2="71837"/>
                        <a14:foregroundMark x1="88503" y1="71837" x2="94150" y2="71224"/>
                        <a14:foregroundMark x1="91497" y1="82653" x2="91497" y2="82653"/>
                        <a14:foregroundMark x1="92789" y1="82347" x2="90000" y2="82245"/>
                        <a14:foregroundMark x1="86259" y1="45612" x2="85986" y2="46429"/>
                        <a14:foregroundMark x1="91156" y1="53163" x2="91224" y2="54286"/>
                        <a14:foregroundMark x1="79524" y1="42041" x2="79660" y2="45000"/>
                        <a14:foregroundMark x1="62925" y1="54898" x2="62772" y2="53067"/>
                        <a14:foregroundMark x1="60952" y1="63163" x2="60476" y2="60306"/>
                        <a14:backgroundMark x1="43537" y1="23367" x2="43537" y2="23367"/>
                        <a14:backgroundMark x1="47755" y1="23776" x2="50408" y2="26020"/>
                        <a14:backgroundMark x1="48367" y1="23878" x2="48163" y2="23571"/>
                        <a14:backgroundMark x1="48027" y1="22959" x2="47755" y2="24286"/>
                        <a14:backgroundMark x1="47755" y1="23163" x2="47755" y2="23163"/>
                        <a14:backgroundMark x1="44490" y1="22857" x2="43197" y2="23776"/>
                        <a14:backgroundMark x1="40612" y1="22857" x2="41429" y2="22245"/>
                        <a14:backgroundMark x1="42245" y1="23265" x2="42177" y2="22245"/>
                        <a14:backgroundMark x1="42653" y1="22653" x2="42653" y2="22755"/>
                        <a14:backgroundMark x1="41973" y1="22653" x2="42313" y2="23265"/>
                        <a14:backgroundMark x1="39864" y1="22755" x2="40136" y2="22755"/>
                        <a14:backgroundMark x1="40136" y1="22755" x2="40476" y2="22755"/>
                        <a14:backgroundMark x1="42245" y1="22755" x2="45986" y2="22755"/>
                        <a14:backgroundMark x1="62517" y1="51633" x2="62177" y2="52653"/>
                        <a14:backgroundMark x1="59864" y1="60510" x2="61497" y2="60510"/>
                        <a14:backgroundMark x1="59864" y1="60102" x2="60748" y2="60102"/>
                        <a14:backgroundMark x1="72517" y1="26633" x2="58027" y2="32143"/>
                        <a14:backgroundMark x1="58027" y1="32143" x2="27347" y2="88367"/>
                        <a14:backgroundMark x1="61565" y1="17959" x2="48027" y2="27959"/>
                        <a14:backgroundMark x1="48027" y1="27959" x2="18571" y2="88673"/>
                        <a14:backgroundMark x1="18571" y1="88673" x2="18435" y2="88673"/>
                        <a14:backgroundMark x1="61293" y1="24184" x2="18844" y2="28878"/>
                        <a14:backgroundMark x1="18844" y1="28878" x2="9388" y2="78878"/>
                        <a14:backgroundMark x1="9388" y1="78878" x2="6667" y2="82959"/>
                        <a14:backgroundMark x1="74830" y1="37347" x2="70544" y2="43980"/>
                        <a14:backgroundMark x1="67415" y1="46224" x2="65714" y2="40510"/>
                        <a14:backgroundMark x1="63946" y1="25612" x2="56327" y2="38571"/>
                        <a14:backgroundMark x1="56327" y1="38571" x2="55782" y2="43061"/>
                        <a14:backgroundMark x1="55510" y1="21224" x2="52041" y2="37857"/>
                        <a14:backgroundMark x1="62449" y1="32143" x2="48299" y2="27041"/>
                        <a14:backgroundMark x1="48299" y1="27041" x2="43878" y2="22143"/>
                        <a14:backgroundMark x1="40952" y1="26429" x2="30816" y2="27857"/>
                        <a14:backgroundMark x1="31837" y1="18980" x2="20884" y2="26735"/>
                        <a14:backgroundMark x1="20884" y1="26735" x2="16122" y2="33061"/>
                        <a14:backgroundMark x1="25850" y1="20408" x2="45306" y2="22449"/>
                        <a14:backgroundMark x1="45306" y1="22449" x2="47551" y2="24898"/>
                        <a14:backgroundMark x1="5714" y1="76224" x2="9184" y2="87959"/>
                        <a14:backgroundMark x1="884" y1="75714" x2="7687" y2="88878"/>
                        <a14:backgroundMark x1="6054" y1="78776" x2="5510" y2="83673"/>
                        <a14:backgroundMark x1="2381" y1="83163" x2="1905" y2="72551"/>
                        <a14:backgroundMark x1="1769" y1="77755" x2="1905" y2="86939"/>
                        <a14:backgroundMark x1="2041" y1="84898" x2="272" y2="76735"/>
                        <a14:backgroundMark x1="272" y1="80918" x2="3197" y2="80204"/>
                      </a14:backgroundRemoval>
                    </a14:imgEffect>
                  </a14:imgLayer>
                </a14:imgProps>
              </a:ext>
              <a:ext uri="{28A0092B-C50C-407E-A947-70E740481C1C}">
                <a14:useLocalDpi xmlns:a14="http://schemas.microsoft.com/office/drawing/2010/main" val="0"/>
              </a:ext>
            </a:extLst>
          </a:blip>
          <a:srcRect l="58950" t="32863"/>
          <a:stretch/>
        </p:blipFill>
        <p:spPr>
          <a:xfrm>
            <a:off x="1966004" y="4223571"/>
            <a:ext cx="1259098" cy="1372818"/>
          </a:xfrm>
          <a:prstGeom prst="rect">
            <a:avLst/>
          </a:prstGeom>
        </p:spPr>
      </p:pic>
      <p:sp>
        <p:nvSpPr>
          <p:cNvPr id="202" name="Title 201">
            <a:extLst>
              <a:ext uri="{FF2B5EF4-FFF2-40B4-BE49-F238E27FC236}">
                <a16:creationId xmlns:a16="http://schemas.microsoft.com/office/drawing/2014/main" id="{3FF4D433-0D2A-34E8-7670-101D6B1E06FC}"/>
              </a:ext>
            </a:extLst>
          </p:cNvPr>
          <p:cNvSpPr>
            <a:spLocks noGrp="1"/>
          </p:cNvSpPr>
          <p:nvPr>
            <p:ph type="title"/>
          </p:nvPr>
        </p:nvSpPr>
        <p:spPr/>
        <p:txBody>
          <a:bodyPr>
            <a:normAutofit/>
          </a:bodyPr>
          <a:lstStyle/>
          <a:p>
            <a:r>
              <a:rPr lang="en-US" sz="4000" dirty="0"/>
              <a:t>What Kind Of Things Are Not Getting Done?</a:t>
            </a:r>
          </a:p>
        </p:txBody>
      </p:sp>
    </p:spTree>
    <p:extLst>
      <p:ext uri="{BB962C8B-B14F-4D97-AF65-F5344CB8AC3E}">
        <p14:creationId xmlns:p14="http://schemas.microsoft.com/office/powerpoint/2010/main" val="1656310337"/>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F89F99-DECE-6B4E-4597-D838B20FD73C}"/>
              </a:ext>
            </a:extLst>
          </p:cNvPr>
          <p:cNvSpPr>
            <a:spLocks noGrp="1"/>
          </p:cNvSpPr>
          <p:nvPr>
            <p:ph type="title"/>
          </p:nvPr>
        </p:nvSpPr>
        <p:spPr/>
        <p:txBody>
          <a:bodyPr>
            <a:normAutofit/>
          </a:bodyPr>
          <a:lstStyle/>
          <a:p>
            <a:r>
              <a:rPr lang="en-US" sz="4000" dirty="0"/>
              <a:t>Training Topic:</a:t>
            </a:r>
            <a:br>
              <a:rPr lang="en-US" sz="3600" dirty="0"/>
            </a:br>
            <a:r>
              <a:rPr lang="en-US" sz="3600" dirty="0"/>
              <a:t>Putting Away Delivery Using First In, First Out (FIFO)</a:t>
            </a:r>
          </a:p>
        </p:txBody>
      </p:sp>
      <p:grpSp>
        <p:nvGrpSpPr>
          <p:cNvPr id="4" name="Group 3">
            <a:extLst>
              <a:ext uri="{FF2B5EF4-FFF2-40B4-BE49-F238E27FC236}">
                <a16:creationId xmlns:a16="http://schemas.microsoft.com/office/drawing/2014/main" id="{F79011F7-08C1-E1DB-ECD0-5B71AB9EB39C}"/>
              </a:ext>
            </a:extLst>
          </p:cNvPr>
          <p:cNvGrpSpPr/>
          <p:nvPr/>
        </p:nvGrpSpPr>
        <p:grpSpPr>
          <a:xfrm>
            <a:off x="-355600" y="4552860"/>
            <a:ext cx="12992100" cy="2698841"/>
            <a:chOff x="-96930" y="4552859"/>
            <a:chExt cx="9423252" cy="2698841"/>
          </a:xfrm>
        </p:grpSpPr>
        <p:grpSp>
          <p:nvGrpSpPr>
            <p:cNvPr id="5" name="Group 4">
              <a:extLst>
                <a:ext uri="{FF2B5EF4-FFF2-40B4-BE49-F238E27FC236}">
                  <a16:creationId xmlns:a16="http://schemas.microsoft.com/office/drawing/2014/main" id="{6D20B0CC-1E88-7AE4-B774-C2FC09950AE9}"/>
                </a:ext>
              </a:extLst>
            </p:cNvPr>
            <p:cNvGrpSpPr/>
            <p:nvPr/>
          </p:nvGrpSpPr>
          <p:grpSpPr>
            <a:xfrm>
              <a:off x="-20730" y="5251359"/>
              <a:ext cx="9347052" cy="2000341"/>
              <a:chOff x="4670" y="4705259"/>
              <a:chExt cx="9347052" cy="2000341"/>
            </a:xfrm>
          </p:grpSpPr>
          <p:sp>
            <p:nvSpPr>
              <p:cNvPr id="10" name="Rectangle 9">
                <a:extLst>
                  <a:ext uri="{FF2B5EF4-FFF2-40B4-BE49-F238E27FC236}">
                    <a16:creationId xmlns:a16="http://schemas.microsoft.com/office/drawing/2014/main" id="{9D4B2D04-727E-343B-2E72-247A43640E7A}"/>
                  </a:ext>
                </a:extLst>
              </p:cNvPr>
              <p:cNvSpPr/>
              <p:nvPr/>
            </p:nvSpPr>
            <p:spPr>
              <a:xfrm>
                <a:off x="3938581" y="5099811"/>
                <a:ext cx="1319178" cy="870876"/>
              </a:xfrm>
              <a:prstGeom prst="rect">
                <a:avLst/>
              </a:prstGeom>
              <a:solidFill>
                <a:srgbClr val="CB7B67"/>
              </a:solidFill>
              <a:ln w="952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1" name="Rectangle 10">
                <a:extLst>
                  <a:ext uri="{FF2B5EF4-FFF2-40B4-BE49-F238E27FC236}">
                    <a16:creationId xmlns:a16="http://schemas.microsoft.com/office/drawing/2014/main" id="{B7F055C6-2C8D-6C07-B50F-53574CC693AD}"/>
                  </a:ext>
                </a:extLst>
              </p:cNvPr>
              <p:cNvSpPr/>
              <p:nvPr/>
            </p:nvSpPr>
            <p:spPr>
              <a:xfrm>
                <a:off x="4620311" y="4705259"/>
                <a:ext cx="4731411" cy="1999648"/>
              </a:xfrm>
              <a:prstGeom prst="rect">
                <a:avLst/>
              </a:prstGeom>
              <a:blipFill>
                <a:blip r:embed="rId2"/>
                <a:stretch>
                  <a:fillRect/>
                </a:stretch>
              </a:blipFill>
              <a:ln w="25400" cap="flat" cmpd="sng" algn="ctr">
                <a:noFill/>
                <a:prstDash val="solid"/>
              </a:ln>
              <a:effectLst/>
              <a:scene3d>
                <a:camera prst="perspectiveRelaxed"/>
                <a:lightRig rig="threePt" dir="t"/>
              </a:scene3d>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9E1F5D3D-9C84-71D4-81A3-EC22A4A305E2}"/>
                  </a:ext>
                </a:extLst>
              </p:cNvPr>
              <p:cNvSpPr/>
              <p:nvPr/>
            </p:nvSpPr>
            <p:spPr>
              <a:xfrm>
                <a:off x="4670" y="4705952"/>
                <a:ext cx="4731411" cy="1999648"/>
              </a:xfrm>
              <a:prstGeom prst="rect">
                <a:avLst/>
              </a:prstGeom>
              <a:blipFill>
                <a:blip r:embed="rId2"/>
                <a:stretch>
                  <a:fillRect/>
                </a:stretch>
              </a:blipFill>
              <a:ln w="25400" cap="flat" cmpd="sng" algn="ctr">
                <a:noFill/>
                <a:prstDash val="solid"/>
              </a:ln>
              <a:effectLst/>
              <a:scene3d>
                <a:camera prst="perspectiveRelaxed"/>
                <a:lightRig rig="threePt" dir="t"/>
              </a:scene3d>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grpSp>
          <p:nvGrpSpPr>
            <p:cNvPr id="6" name="Group 5">
              <a:extLst>
                <a:ext uri="{FF2B5EF4-FFF2-40B4-BE49-F238E27FC236}">
                  <a16:creationId xmlns:a16="http://schemas.microsoft.com/office/drawing/2014/main" id="{C715377B-A39D-1D11-A11D-64AE416B4CAF}"/>
                </a:ext>
              </a:extLst>
            </p:cNvPr>
            <p:cNvGrpSpPr/>
            <p:nvPr/>
          </p:nvGrpSpPr>
          <p:grpSpPr>
            <a:xfrm>
              <a:off x="-96930" y="4552859"/>
              <a:ext cx="9347052" cy="2000341"/>
              <a:chOff x="4670" y="4705259"/>
              <a:chExt cx="9347052" cy="2000341"/>
            </a:xfrm>
          </p:grpSpPr>
          <p:sp>
            <p:nvSpPr>
              <p:cNvPr id="7" name="Rectangle 6">
                <a:extLst>
                  <a:ext uri="{FF2B5EF4-FFF2-40B4-BE49-F238E27FC236}">
                    <a16:creationId xmlns:a16="http://schemas.microsoft.com/office/drawing/2014/main" id="{E0CBE098-F0C5-EBDD-F353-AB3B60938370}"/>
                  </a:ext>
                </a:extLst>
              </p:cNvPr>
              <p:cNvSpPr/>
              <p:nvPr/>
            </p:nvSpPr>
            <p:spPr>
              <a:xfrm>
                <a:off x="3938581" y="5099811"/>
                <a:ext cx="1319178" cy="870876"/>
              </a:xfrm>
              <a:prstGeom prst="rect">
                <a:avLst/>
              </a:prstGeom>
              <a:solidFill>
                <a:srgbClr val="CB7B67"/>
              </a:solidFill>
              <a:ln w="952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8" name="Rectangle 7">
                <a:extLst>
                  <a:ext uri="{FF2B5EF4-FFF2-40B4-BE49-F238E27FC236}">
                    <a16:creationId xmlns:a16="http://schemas.microsoft.com/office/drawing/2014/main" id="{99B7E3D3-1047-2704-9E7D-03CEF2FA0352}"/>
                  </a:ext>
                </a:extLst>
              </p:cNvPr>
              <p:cNvSpPr/>
              <p:nvPr/>
            </p:nvSpPr>
            <p:spPr>
              <a:xfrm>
                <a:off x="4620311" y="4705259"/>
                <a:ext cx="4731411" cy="1999648"/>
              </a:xfrm>
              <a:prstGeom prst="rect">
                <a:avLst/>
              </a:prstGeom>
              <a:blipFill>
                <a:blip r:embed="rId2"/>
                <a:stretch>
                  <a:fillRect/>
                </a:stretch>
              </a:blipFill>
              <a:ln w="25400" cap="flat" cmpd="sng" algn="ctr">
                <a:noFill/>
                <a:prstDash val="solid"/>
              </a:ln>
              <a:effectLst/>
              <a:scene3d>
                <a:camera prst="perspectiveRelaxed"/>
                <a:lightRig rig="threePt" dir="t"/>
              </a:scene3d>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9" name="Rectangle 8">
                <a:extLst>
                  <a:ext uri="{FF2B5EF4-FFF2-40B4-BE49-F238E27FC236}">
                    <a16:creationId xmlns:a16="http://schemas.microsoft.com/office/drawing/2014/main" id="{723645F4-731B-0844-E0BA-92AFE146B073}"/>
                  </a:ext>
                </a:extLst>
              </p:cNvPr>
              <p:cNvSpPr/>
              <p:nvPr/>
            </p:nvSpPr>
            <p:spPr>
              <a:xfrm>
                <a:off x="4670" y="4705952"/>
                <a:ext cx="4731411" cy="1999648"/>
              </a:xfrm>
              <a:prstGeom prst="rect">
                <a:avLst/>
              </a:prstGeom>
              <a:blipFill>
                <a:blip r:embed="rId2"/>
                <a:stretch>
                  <a:fillRect/>
                </a:stretch>
              </a:blipFill>
              <a:ln w="25400" cap="flat" cmpd="sng" algn="ctr">
                <a:noFill/>
                <a:prstDash val="solid"/>
              </a:ln>
              <a:effectLst/>
              <a:scene3d>
                <a:camera prst="perspectiveRelaxed"/>
                <a:lightRig rig="threePt" dir="t"/>
              </a:scene3d>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grpSp>
      <p:grpSp>
        <p:nvGrpSpPr>
          <p:cNvPr id="56" name="Group 55">
            <a:extLst>
              <a:ext uri="{FF2B5EF4-FFF2-40B4-BE49-F238E27FC236}">
                <a16:creationId xmlns:a16="http://schemas.microsoft.com/office/drawing/2014/main" id="{C9FAA7F2-6FEB-DF3C-879F-BFAADE6D8E05}"/>
              </a:ext>
            </a:extLst>
          </p:cNvPr>
          <p:cNvGrpSpPr/>
          <p:nvPr/>
        </p:nvGrpSpPr>
        <p:grpSpPr>
          <a:xfrm>
            <a:off x="3512411" y="4467466"/>
            <a:ext cx="1977071" cy="1712275"/>
            <a:chOff x="3054023" y="1899779"/>
            <a:chExt cx="3221402" cy="2943715"/>
          </a:xfrm>
        </p:grpSpPr>
        <p:pic>
          <p:nvPicPr>
            <p:cNvPr id="57" name="Picture 56">
              <a:extLst>
                <a:ext uri="{FF2B5EF4-FFF2-40B4-BE49-F238E27FC236}">
                  <a16:creationId xmlns:a16="http://schemas.microsoft.com/office/drawing/2014/main" id="{DF96B054-F698-939C-D628-E0ADA06C930D}"/>
                </a:ext>
              </a:extLst>
            </p:cNvPr>
            <p:cNvPicPr>
              <a:picLocks noChangeAspect="1"/>
            </p:cNvPicPr>
            <p:nvPr/>
          </p:nvPicPr>
          <p:blipFill rotWithShape="1">
            <a:blip r:embed="rId3"/>
            <a:srcRect l="56258" t="88917" r="28325" b="2128"/>
            <a:stretch/>
          </p:blipFill>
          <p:spPr>
            <a:xfrm>
              <a:off x="5590484" y="4431654"/>
              <a:ext cx="299252" cy="411840"/>
            </a:xfrm>
            <a:prstGeom prst="rect">
              <a:avLst/>
            </a:prstGeom>
          </p:spPr>
        </p:pic>
        <p:pic>
          <p:nvPicPr>
            <p:cNvPr id="58" name="Picture 57">
              <a:extLst>
                <a:ext uri="{FF2B5EF4-FFF2-40B4-BE49-F238E27FC236}">
                  <a16:creationId xmlns:a16="http://schemas.microsoft.com/office/drawing/2014/main" id="{C43F0CDD-A71F-6EC8-2D1A-DF16755C51A1}"/>
                </a:ext>
              </a:extLst>
            </p:cNvPr>
            <p:cNvPicPr>
              <a:picLocks noChangeAspect="1"/>
            </p:cNvPicPr>
            <p:nvPr/>
          </p:nvPicPr>
          <p:blipFill rotWithShape="1">
            <a:blip r:embed="rId3"/>
            <a:srcRect l="56258" t="88917" r="28325" b="2128"/>
            <a:stretch/>
          </p:blipFill>
          <p:spPr>
            <a:xfrm>
              <a:off x="3313552" y="4420078"/>
              <a:ext cx="299252" cy="411840"/>
            </a:xfrm>
            <a:prstGeom prst="rect">
              <a:avLst/>
            </a:prstGeom>
          </p:spPr>
        </p:pic>
        <p:sp>
          <p:nvSpPr>
            <p:cNvPr id="59" name="Rectangle 58">
              <a:extLst>
                <a:ext uri="{FF2B5EF4-FFF2-40B4-BE49-F238E27FC236}">
                  <a16:creationId xmlns:a16="http://schemas.microsoft.com/office/drawing/2014/main" id="{1C3FFC3A-6A1D-8DC9-C0A9-34929236A3FB}"/>
                </a:ext>
              </a:extLst>
            </p:cNvPr>
            <p:cNvSpPr/>
            <p:nvPr/>
          </p:nvSpPr>
          <p:spPr>
            <a:xfrm>
              <a:off x="3802511" y="2299612"/>
              <a:ext cx="2407492" cy="1728904"/>
            </a:xfrm>
            <a:prstGeom prst="rect">
              <a:avLst/>
            </a:prstGeom>
            <a:noFill/>
            <a:ln w="146050" cap="flat" cmpd="sng" algn="ctr">
              <a:solidFill>
                <a:srgbClr val="DEDEDC"/>
              </a:solidFill>
              <a:prstDash val="solid"/>
            </a:ln>
            <a:effectLst/>
            <a:scene3d>
              <a:camera prst="orthographicFront"/>
              <a:lightRig rig="threePt" dir="t"/>
            </a:scene3d>
            <a:sp3d>
              <a:bevelT/>
            </a:sp3d>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60" name="Rectangle 59">
              <a:extLst>
                <a:ext uri="{FF2B5EF4-FFF2-40B4-BE49-F238E27FC236}">
                  <a16:creationId xmlns:a16="http://schemas.microsoft.com/office/drawing/2014/main" id="{D41EF4E5-8139-D1CE-F2B7-E3E3A45F5E2F}"/>
                </a:ext>
              </a:extLst>
            </p:cNvPr>
            <p:cNvSpPr/>
            <p:nvPr/>
          </p:nvSpPr>
          <p:spPr>
            <a:xfrm rot="21110949">
              <a:off x="3473155" y="2959371"/>
              <a:ext cx="2690316" cy="1019175"/>
            </a:xfrm>
            <a:prstGeom prst="rect">
              <a:avLst/>
            </a:prstGeom>
            <a:solidFill>
              <a:srgbClr val="C2C2C2"/>
            </a:solidFill>
            <a:ln w="9525" cap="flat" cmpd="sng" algn="ctr">
              <a:noFill/>
              <a:prstDash val="solid"/>
            </a:ln>
            <a:effectLst>
              <a:outerShdw blurRad="40000" dist="23000" dir="5400000" rotWithShape="0">
                <a:srgbClr val="000000">
                  <a:alpha val="35000"/>
                </a:srgbClr>
              </a:outerShdw>
            </a:effectLst>
            <a:scene3d>
              <a:camera prst="isometricOffAxis2Top"/>
              <a:lightRig rig="threePt" dir="t"/>
            </a:scene3d>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pic>
          <p:nvPicPr>
            <p:cNvPr id="61" name="Picture 60">
              <a:extLst>
                <a:ext uri="{FF2B5EF4-FFF2-40B4-BE49-F238E27FC236}">
                  <a16:creationId xmlns:a16="http://schemas.microsoft.com/office/drawing/2014/main" id="{E3788B40-E0F6-7EC4-01F1-236603D5BA3C}"/>
                </a:ext>
              </a:extLst>
            </p:cNvPr>
            <p:cNvPicPr>
              <a:picLocks noChangeAspect="1"/>
            </p:cNvPicPr>
            <p:nvPr/>
          </p:nvPicPr>
          <p:blipFill rotWithShape="1">
            <a:blip r:embed="rId3"/>
            <a:srcRect l="56258" t="88917" r="28325" b="2128"/>
            <a:stretch/>
          </p:blipFill>
          <p:spPr>
            <a:xfrm>
              <a:off x="5976173" y="4086343"/>
              <a:ext cx="299252" cy="411840"/>
            </a:xfrm>
            <a:prstGeom prst="rect">
              <a:avLst/>
            </a:prstGeom>
          </p:spPr>
        </p:pic>
        <p:sp>
          <p:nvSpPr>
            <p:cNvPr id="62" name="Rectangle 61">
              <a:extLst>
                <a:ext uri="{FF2B5EF4-FFF2-40B4-BE49-F238E27FC236}">
                  <a16:creationId xmlns:a16="http://schemas.microsoft.com/office/drawing/2014/main" id="{C8725AE1-8765-2E08-31F0-25A713AACD96}"/>
                </a:ext>
              </a:extLst>
            </p:cNvPr>
            <p:cNvSpPr/>
            <p:nvPr/>
          </p:nvSpPr>
          <p:spPr>
            <a:xfrm rot="21110949">
              <a:off x="3439569" y="3673322"/>
              <a:ext cx="2710910" cy="1019175"/>
            </a:xfrm>
            <a:prstGeom prst="rect">
              <a:avLst/>
            </a:prstGeom>
            <a:solidFill>
              <a:srgbClr val="C2C2C2"/>
            </a:solidFill>
            <a:ln w="9525" cap="flat" cmpd="sng" algn="ctr">
              <a:noFill/>
              <a:prstDash val="solid"/>
            </a:ln>
            <a:effectLst>
              <a:outerShdw blurRad="40000" dist="23000" dir="5400000" rotWithShape="0">
                <a:srgbClr val="000000">
                  <a:alpha val="35000"/>
                </a:srgbClr>
              </a:outerShdw>
            </a:effectLst>
            <a:scene3d>
              <a:camera prst="isometricOffAxis2Top"/>
              <a:lightRig rig="threePt" dir="t"/>
            </a:scene3d>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63" name="Rectangle 62">
              <a:extLst>
                <a:ext uri="{FF2B5EF4-FFF2-40B4-BE49-F238E27FC236}">
                  <a16:creationId xmlns:a16="http://schemas.microsoft.com/office/drawing/2014/main" id="{B2C253BE-F203-992B-6436-62561E0CD2F5}"/>
                </a:ext>
              </a:extLst>
            </p:cNvPr>
            <p:cNvSpPr/>
            <p:nvPr/>
          </p:nvSpPr>
          <p:spPr>
            <a:xfrm>
              <a:off x="3381013" y="2639705"/>
              <a:ext cx="2446975" cy="1728904"/>
            </a:xfrm>
            <a:prstGeom prst="rect">
              <a:avLst/>
            </a:prstGeom>
            <a:noFill/>
            <a:ln w="146050" cap="flat" cmpd="sng" algn="ctr">
              <a:solidFill>
                <a:srgbClr val="DEDEDC"/>
              </a:solidFill>
              <a:prstDash val="solid"/>
            </a:ln>
            <a:effectLst/>
            <a:scene3d>
              <a:camera prst="orthographicFront"/>
              <a:lightRig rig="threePt" dir="t"/>
            </a:scene3d>
            <a:sp3d>
              <a:bevelT/>
            </a:sp3d>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64" name="Rectangle 63">
              <a:extLst>
                <a:ext uri="{FF2B5EF4-FFF2-40B4-BE49-F238E27FC236}">
                  <a16:creationId xmlns:a16="http://schemas.microsoft.com/office/drawing/2014/main" id="{12243149-ECD1-3889-0CD4-10CCCD2C46E2}"/>
                </a:ext>
              </a:extLst>
            </p:cNvPr>
            <p:cNvSpPr/>
            <p:nvPr/>
          </p:nvSpPr>
          <p:spPr>
            <a:xfrm rot="21110949">
              <a:off x="3420813" y="1899779"/>
              <a:ext cx="2782782" cy="1019175"/>
            </a:xfrm>
            <a:prstGeom prst="rect">
              <a:avLst/>
            </a:prstGeom>
            <a:solidFill>
              <a:srgbClr val="C2C2C2"/>
            </a:solidFill>
            <a:ln w="9525" cap="flat" cmpd="sng" algn="ctr">
              <a:noFill/>
              <a:prstDash val="solid"/>
            </a:ln>
            <a:effectLst>
              <a:outerShdw blurRad="40000" dist="23000" dir="5400000" rotWithShape="0">
                <a:srgbClr val="000000">
                  <a:alpha val="35000"/>
                </a:srgbClr>
              </a:outerShdw>
            </a:effectLst>
            <a:scene3d>
              <a:camera prst="isometricOffAxis2Top"/>
              <a:lightRig rig="threePt" dir="t"/>
            </a:scene3d>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65" name="Rectangle 64">
              <a:extLst>
                <a:ext uri="{FF2B5EF4-FFF2-40B4-BE49-F238E27FC236}">
                  <a16:creationId xmlns:a16="http://schemas.microsoft.com/office/drawing/2014/main" id="{83A03EC2-F1F0-359D-7B18-6FAEF7290A7A}"/>
                </a:ext>
              </a:extLst>
            </p:cNvPr>
            <p:cNvSpPr/>
            <p:nvPr/>
          </p:nvSpPr>
          <p:spPr>
            <a:xfrm rot="20593134">
              <a:off x="3054023" y="2197062"/>
              <a:ext cx="616053" cy="262667"/>
            </a:xfrm>
            <a:prstGeom prst="rect">
              <a:avLst/>
            </a:prstGeom>
            <a:noFill/>
            <a:ln w="146050" cap="flat" cmpd="sng" algn="ctr">
              <a:solidFill>
                <a:srgbClr val="DEDEDC"/>
              </a:solidFill>
              <a:prstDash val="solid"/>
            </a:ln>
            <a:effectLst/>
            <a:scene3d>
              <a:camera prst="isometricTopUp"/>
              <a:lightRig rig="threePt" dir="t"/>
            </a:scene3d>
            <a:sp3d>
              <a:bevelT/>
            </a:sp3d>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grpSp>
        <p:nvGrpSpPr>
          <p:cNvPr id="71" name="Group 70">
            <a:extLst>
              <a:ext uri="{FF2B5EF4-FFF2-40B4-BE49-F238E27FC236}">
                <a16:creationId xmlns:a16="http://schemas.microsoft.com/office/drawing/2014/main" id="{775E4127-D66F-41F7-92DB-FACA3E62133D}"/>
              </a:ext>
            </a:extLst>
          </p:cNvPr>
          <p:cNvGrpSpPr/>
          <p:nvPr/>
        </p:nvGrpSpPr>
        <p:grpSpPr>
          <a:xfrm>
            <a:off x="2177796" y="3259011"/>
            <a:ext cx="1539111" cy="3107827"/>
            <a:chOff x="8456149" y="7513204"/>
            <a:chExt cx="2198252" cy="4354236"/>
          </a:xfrm>
        </p:grpSpPr>
        <p:sp>
          <p:nvSpPr>
            <p:cNvPr id="72" name="Flowchart: Manual Operation 26">
              <a:extLst>
                <a:ext uri="{FF2B5EF4-FFF2-40B4-BE49-F238E27FC236}">
                  <a16:creationId xmlns:a16="http://schemas.microsoft.com/office/drawing/2014/main" id="{7ECA017A-F4A4-0A5D-7495-9784F4DB4E08}"/>
                </a:ext>
              </a:extLst>
            </p:cNvPr>
            <p:cNvSpPr/>
            <p:nvPr/>
          </p:nvSpPr>
          <p:spPr>
            <a:xfrm rot="11865990" flipV="1">
              <a:off x="8877692" y="10351555"/>
              <a:ext cx="513429" cy="89764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73" name="Rectangle 72">
              <a:extLst>
                <a:ext uri="{FF2B5EF4-FFF2-40B4-BE49-F238E27FC236}">
                  <a16:creationId xmlns:a16="http://schemas.microsoft.com/office/drawing/2014/main" id="{9022A774-F976-6932-5B8F-D522E37E5A41}"/>
                </a:ext>
              </a:extLst>
            </p:cNvPr>
            <p:cNvSpPr/>
            <p:nvPr/>
          </p:nvSpPr>
          <p:spPr>
            <a:xfrm>
              <a:off x="8946235" y="9438026"/>
              <a:ext cx="402149" cy="1004552"/>
            </a:xfrm>
            <a:prstGeom prst="rect">
              <a:avLst/>
            </a:prstGeom>
            <a:solidFill>
              <a:srgbClr val="ED7D31"/>
            </a:solidFill>
            <a:ln w="9525" cap="flat" cmpd="sng" algn="ctr">
              <a:noFill/>
              <a:prstDash val="solid"/>
            </a:ln>
            <a:effectLst/>
          </p:spPr>
          <p:txBody>
            <a:bodyPr rtlCol="0" anchor="ctr"/>
            <a:lstStyle/>
            <a:p>
              <a:pPr algn="ctr">
                <a:defRPr/>
              </a:pPr>
              <a:endParaRPr lang="en-US" kern="0">
                <a:solidFill>
                  <a:prstClr val="white"/>
                </a:solidFill>
                <a:latin typeface="Calibri"/>
              </a:endParaRPr>
            </a:p>
          </p:txBody>
        </p:sp>
        <p:sp>
          <p:nvSpPr>
            <p:cNvPr id="74" name="Flowchart: Manual Operation 26">
              <a:extLst>
                <a:ext uri="{FF2B5EF4-FFF2-40B4-BE49-F238E27FC236}">
                  <a16:creationId xmlns:a16="http://schemas.microsoft.com/office/drawing/2014/main" id="{7102A31F-90F0-3118-CFB6-E23754B8EFD1}"/>
                </a:ext>
              </a:extLst>
            </p:cNvPr>
            <p:cNvSpPr/>
            <p:nvPr/>
          </p:nvSpPr>
          <p:spPr>
            <a:xfrm rot="10269378" flipV="1">
              <a:off x="9432342" y="10383690"/>
              <a:ext cx="502215"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75" name="Freeform: Shape 74">
              <a:extLst>
                <a:ext uri="{FF2B5EF4-FFF2-40B4-BE49-F238E27FC236}">
                  <a16:creationId xmlns:a16="http://schemas.microsoft.com/office/drawing/2014/main" id="{8D1D1E3B-4E77-24FC-69EE-F05073FA45D4}"/>
                </a:ext>
              </a:extLst>
            </p:cNvPr>
            <p:cNvSpPr/>
            <p:nvPr/>
          </p:nvSpPr>
          <p:spPr>
            <a:xfrm rot="6473430" flipV="1">
              <a:off x="9798695" y="9031271"/>
              <a:ext cx="625562" cy="1085850"/>
            </a:xfrm>
            <a:custGeom>
              <a:avLst/>
              <a:gdLst>
                <a:gd name="connsiteX0" fmla="*/ 171922 w 569639"/>
                <a:gd name="connsiteY0" fmla="*/ 65602 h 1573519"/>
                <a:gd name="connsiteX1" fmla="*/ 230906 w 569639"/>
                <a:gd name="connsiteY1" fmla="*/ 392986 h 1573519"/>
                <a:gd name="connsiteX2" fmla="*/ 347057 w 569639"/>
                <a:gd name="connsiteY2" fmla="*/ 682786 h 1573519"/>
                <a:gd name="connsiteX3" fmla="*/ 352109 w 569639"/>
                <a:gd name="connsiteY3" fmla="*/ 688687 h 1573519"/>
                <a:gd name="connsiteX4" fmla="*/ 331259 w 569639"/>
                <a:gd name="connsiteY4" fmla="*/ 734240 h 1573519"/>
                <a:gd name="connsiteX5" fmla="*/ 239443 w 569639"/>
                <a:gd name="connsiteY5" fmla="*/ 961968 h 1573519"/>
                <a:gd name="connsiteX6" fmla="*/ 224174 w 569639"/>
                <a:gd name="connsiteY6" fmla="*/ 1004527 h 1573519"/>
                <a:gd name="connsiteX7" fmla="*/ 148369 w 569639"/>
                <a:gd name="connsiteY7" fmla="*/ 1325392 h 1573519"/>
                <a:gd name="connsiteX8" fmla="*/ 13120 w 569639"/>
                <a:gd name="connsiteY8" fmla="*/ 1380780 h 1573519"/>
                <a:gd name="connsiteX9" fmla="*/ 3698 w 569639"/>
                <a:gd name="connsiteY9" fmla="*/ 1399905 h 1573519"/>
                <a:gd name="connsiteX10" fmla="*/ 0 w 569639"/>
                <a:gd name="connsiteY10" fmla="*/ 1415144 h 1573519"/>
                <a:gd name="connsiteX11" fmla="*/ 51911 w 569639"/>
                <a:gd name="connsiteY11" fmla="*/ 1544543 h 1573519"/>
                <a:gd name="connsiteX12" fmla="*/ 63564 w 569639"/>
                <a:gd name="connsiteY12" fmla="*/ 1551814 h 1573519"/>
                <a:gd name="connsiteX13" fmla="*/ 114084 w 569639"/>
                <a:gd name="connsiteY13" fmla="*/ 1565448 h 1573519"/>
                <a:gd name="connsiteX14" fmla="*/ 129597 w 569639"/>
                <a:gd name="connsiteY14" fmla="*/ 1565280 h 1573519"/>
                <a:gd name="connsiteX15" fmla="*/ 136142 w 569639"/>
                <a:gd name="connsiteY15" fmla="*/ 1556227 h 1573519"/>
                <a:gd name="connsiteX16" fmla="*/ 161350 w 569639"/>
                <a:gd name="connsiteY16" fmla="*/ 1572574 h 1573519"/>
                <a:gd name="connsiteX17" fmla="*/ 169176 w 569639"/>
                <a:gd name="connsiteY17" fmla="*/ 1573519 h 1573519"/>
                <a:gd name="connsiteX18" fmla="*/ 204234 w 569639"/>
                <a:gd name="connsiteY18" fmla="*/ 1566111 h 1573519"/>
                <a:gd name="connsiteX19" fmla="*/ 218075 w 569639"/>
                <a:gd name="connsiteY19" fmla="*/ 1556604 h 1573519"/>
                <a:gd name="connsiteX20" fmla="*/ 274087 w 569639"/>
                <a:gd name="connsiteY20" fmla="*/ 1430197 h 1573519"/>
                <a:gd name="connsiteX21" fmla="*/ 274312 w 569639"/>
                <a:gd name="connsiteY21" fmla="*/ 1408949 h 1573519"/>
                <a:gd name="connsiteX22" fmla="*/ 262893 w 569639"/>
                <a:gd name="connsiteY22" fmla="*/ 1373085 h 1573519"/>
                <a:gd name="connsiteX23" fmla="*/ 260946 w 569639"/>
                <a:gd name="connsiteY23" fmla="*/ 1370135 h 1573519"/>
                <a:gd name="connsiteX24" fmla="*/ 424265 w 569639"/>
                <a:gd name="connsiteY24" fmla="*/ 1061804 h 1573519"/>
                <a:gd name="connsiteX25" fmla="*/ 434659 w 569639"/>
                <a:gd name="connsiteY25" fmla="*/ 1035424 h 1573519"/>
                <a:gd name="connsiteX26" fmla="*/ 557944 w 569639"/>
                <a:gd name="connsiteY26" fmla="*/ 649592 h 1573519"/>
                <a:gd name="connsiteX27" fmla="*/ 558203 w 569639"/>
                <a:gd name="connsiteY27" fmla="*/ 647426 h 1573519"/>
                <a:gd name="connsiteX28" fmla="*/ 559826 w 569639"/>
                <a:gd name="connsiteY28" fmla="*/ 646941 h 1573519"/>
                <a:gd name="connsiteX29" fmla="*/ 507860 w 569639"/>
                <a:gd name="connsiteY29" fmla="*/ 310308 h 1573519"/>
                <a:gd name="connsiteX30" fmla="*/ 366782 w 569639"/>
                <a:gd name="connsiteY30" fmla="*/ 278 h 1573519"/>
                <a:gd name="connsiteX31" fmla="*/ 178940 w 569639"/>
                <a:gd name="connsiteY31" fmla="*/ 56353 h 1573519"/>
                <a:gd name="connsiteX32" fmla="*/ 171922 w 569639"/>
                <a:gd name="connsiteY32" fmla="*/ 65602 h 157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9639" h="1573519">
                  <a:moveTo>
                    <a:pt x="171922" y="65602"/>
                  </a:moveTo>
                  <a:cubicBezTo>
                    <a:pt x="160619" y="101811"/>
                    <a:pt x="184259" y="236728"/>
                    <a:pt x="230906" y="392986"/>
                  </a:cubicBezTo>
                  <a:cubicBezTo>
                    <a:pt x="270889" y="526921"/>
                    <a:pt x="316413" y="638478"/>
                    <a:pt x="347057" y="682786"/>
                  </a:cubicBezTo>
                  <a:lnTo>
                    <a:pt x="352109" y="688687"/>
                  </a:lnTo>
                  <a:lnTo>
                    <a:pt x="331259" y="734240"/>
                  </a:lnTo>
                  <a:cubicBezTo>
                    <a:pt x="303195" y="798546"/>
                    <a:pt x="271468" y="876862"/>
                    <a:pt x="239443" y="961968"/>
                  </a:cubicBezTo>
                  <a:lnTo>
                    <a:pt x="224174" y="1004527"/>
                  </a:lnTo>
                  <a:lnTo>
                    <a:pt x="148369" y="1325392"/>
                  </a:lnTo>
                  <a:lnTo>
                    <a:pt x="13120" y="1380780"/>
                  </a:lnTo>
                  <a:lnTo>
                    <a:pt x="3698" y="1399905"/>
                  </a:lnTo>
                  <a:lnTo>
                    <a:pt x="0" y="1415144"/>
                  </a:lnTo>
                  <a:lnTo>
                    <a:pt x="51911" y="1544543"/>
                  </a:lnTo>
                  <a:lnTo>
                    <a:pt x="63564" y="1551814"/>
                  </a:lnTo>
                  <a:cubicBezTo>
                    <a:pt x="79182" y="1559476"/>
                    <a:pt x="96372" y="1564048"/>
                    <a:pt x="114084" y="1565448"/>
                  </a:cubicBezTo>
                  <a:lnTo>
                    <a:pt x="129597" y="1565280"/>
                  </a:lnTo>
                  <a:lnTo>
                    <a:pt x="136142" y="1556227"/>
                  </a:lnTo>
                  <a:lnTo>
                    <a:pt x="161350" y="1572574"/>
                  </a:lnTo>
                  <a:lnTo>
                    <a:pt x="169176" y="1573519"/>
                  </a:lnTo>
                  <a:cubicBezTo>
                    <a:pt x="181495" y="1573519"/>
                    <a:pt x="193303" y="1570904"/>
                    <a:pt x="204234" y="1566111"/>
                  </a:cubicBezTo>
                  <a:lnTo>
                    <a:pt x="218075" y="1556604"/>
                  </a:lnTo>
                  <a:lnTo>
                    <a:pt x="274087" y="1430197"/>
                  </a:lnTo>
                  <a:lnTo>
                    <a:pt x="274312" y="1408949"/>
                  </a:lnTo>
                  <a:cubicBezTo>
                    <a:pt x="272498" y="1396590"/>
                    <a:pt x="268714" y="1384496"/>
                    <a:pt x="262893" y="1373085"/>
                  </a:cubicBezTo>
                  <a:lnTo>
                    <a:pt x="260946" y="1370135"/>
                  </a:lnTo>
                  <a:lnTo>
                    <a:pt x="424265" y="1061804"/>
                  </a:lnTo>
                  <a:lnTo>
                    <a:pt x="434659" y="1035424"/>
                  </a:lnTo>
                  <a:cubicBezTo>
                    <a:pt x="498707" y="865213"/>
                    <a:pt x="545745" y="716210"/>
                    <a:pt x="557944" y="649592"/>
                  </a:cubicBezTo>
                  <a:lnTo>
                    <a:pt x="558203" y="647426"/>
                  </a:lnTo>
                  <a:lnTo>
                    <a:pt x="559826" y="646941"/>
                  </a:lnTo>
                  <a:cubicBezTo>
                    <a:pt x="584432" y="639595"/>
                    <a:pt x="561171" y="488889"/>
                    <a:pt x="507860" y="310308"/>
                  </a:cubicBezTo>
                  <a:cubicBezTo>
                    <a:pt x="454550" y="131728"/>
                    <a:pt x="391387" y="-7068"/>
                    <a:pt x="366782" y="278"/>
                  </a:cubicBezTo>
                  <a:lnTo>
                    <a:pt x="178940" y="56353"/>
                  </a:lnTo>
                  <a:cubicBezTo>
                    <a:pt x="175864" y="57271"/>
                    <a:pt x="173536" y="60430"/>
                    <a:pt x="171922" y="65602"/>
                  </a:cubicBezTo>
                  <a:close/>
                </a:path>
              </a:pathLst>
            </a:custGeom>
            <a:solidFill>
              <a:srgbClr val="B0753A"/>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dirty="0">
                <a:solidFill>
                  <a:prstClr val="white"/>
                </a:solidFill>
                <a:latin typeface="Calibri"/>
              </a:endParaRPr>
            </a:p>
          </p:txBody>
        </p:sp>
        <p:sp>
          <p:nvSpPr>
            <p:cNvPr id="76" name="Freeform: Shape 75">
              <a:extLst>
                <a:ext uri="{FF2B5EF4-FFF2-40B4-BE49-F238E27FC236}">
                  <a16:creationId xmlns:a16="http://schemas.microsoft.com/office/drawing/2014/main" id="{4FA793E6-B373-9EA8-6F0C-D7CD12D4CA27}"/>
                </a:ext>
              </a:extLst>
            </p:cNvPr>
            <p:cNvSpPr/>
            <p:nvPr/>
          </p:nvSpPr>
          <p:spPr>
            <a:xfrm rot="20148131">
              <a:off x="9595107" y="9140476"/>
              <a:ext cx="366747" cy="628908"/>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ED7D31"/>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pic>
          <p:nvPicPr>
            <p:cNvPr id="77" name="Picture 11">
              <a:extLst>
                <a:ext uri="{FF2B5EF4-FFF2-40B4-BE49-F238E27FC236}">
                  <a16:creationId xmlns:a16="http://schemas.microsoft.com/office/drawing/2014/main" id="{7388F0B2-AEBE-724A-D838-0CC0569EAC4E}"/>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b="65367"/>
            <a:stretch/>
          </p:blipFill>
          <p:spPr bwMode="auto">
            <a:xfrm>
              <a:off x="8633206" y="7513204"/>
              <a:ext cx="1606514" cy="1580745"/>
            </a:xfrm>
            <a:prstGeom prst="rect">
              <a:avLst/>
            </a:prstGeom>
            <a:noFill/>
            <a:extLst>
              <a:ext uri="{909E8E84-426E-40DD-AFC4-6F175D3DCCD1}">
                <a14:hiddenFill xmlns:a14="http://schemas.microsoft.com/office/drawing/2010/main">
                  <a:solidFill>
                    <a:srgbClr val="FFFFFF"/>
                  </a:solidFill>
                </a14:hiddenFill>
              </a:ext>
            </a:extLst>
          </p:spPr>
        </p:pic>
        <p:sp>
          <p:nvSpPr>
            <p:cNvPr id="78" name="Rectangle 77">
              <a:extLst>
                <a:ext uri="{FF2B5EF4-FFF2-40B4-BE49-F238E27FC236}">
                  <a16:creationId xmlns:a16="http://schemas.microsoft.com/office/drawing/2014/main" id="{F86D021B-96E3-63CE-5D8C-06F7EDD446B5}"/>
                </a:ext>
              </a:extLst>
            </p:cNvPr>
            <p:cNvSpPr/>
            <p:nvPr/>
          </p:nvSpPr>
          <p:spPr>
            <a:xfrm>
              <a:off x="9309022" y="8975233"/>
              <a:ext cx="368545" cy="371528"/>
            </a:xfrm>
            <a:prstGeom prst="rect">
              <a:avLst/>
            </a:prstGeom>
            <a:solidFill>
              <a:srgbClr val="B6793C"/>
            </a:solidFill>
            <a:ln w="9525" cap="flat" cmpd="sng" algn="ctr">
              <a:noFill/>
              <a:prstDash val="solid"/>
            </a:ln>
            <a:effectLst/>
          </p:spPr>
          <p:txBody>
            <a:bodyPr rtlCol="0" anchor="ctr"/>
            <a:lstStyle/>
            <a:p>
              <a:pPr algn="ctr">
                <a:defRPr/>
              </a:pPr>
              <a:endParaRPr lang="en-US" kern="0">
                <a:solidFill>
                  <a:prstClr val="white"/>
                </a:solidFill>
                <a:latin typeface="Calibri"/>
              </a:endParaRPr>
            </a:p>
          </p:txBody>
        </p:sp>
        <p:sp>
          <p:nvSpPr>
            <p:cNvPr id="79" name="Freeform: Shape 78">
              <a:extLst>
                <a:ext uri="{FF2B5EF4-FFF2-40B4-BE49-F238E27FC236}">
                  <a16:creationId xmlns:a16="http://schemas.microsoft.com/office/drawing/2014/main" id="{2468E30D-FD11-A0A3-CDCE-E6BA73202C03}"/>
                </a:ext>
              </a:extLst>
            </p:cNvPr>
            <p:cNvSpPr/>
            <p:nvPr/>
          </p:nvSpPr>
          <p:spPr>
            <a:xfrm rot="21305718">
              <a:off x="9000254" y="9120999"/>
              <a:ext cx="952561" cy="1304402"/>
            </a:xfrm>
            <a:custGeom>
              <a:avLst/>
              <a:gdLst>
                <a:gd name="connsiteX0" fmla="*/ 151169 w 580979"/>
                <a:gd name="connsiteY0" fmla="*/ 0 h 1216667"/>
                <a:gd name="connsiteX1" fmla="*/ 331426 w 580979"/>
                <a:gd name="connsiteY1" fmla="*/ 0 h 1216667"/>
                <a:gd name="connsiteX2" fmla="*/ 432481 w 580979"/>
                <a:gd name="connsiteY2" fmla="*/ 201519 h 1216667"/>
                <a:gd name="connsiteX3" fmla="*/ 432481 w 580979"/>
                <a:gd name="connsiteY3" fmla="*/ 0 h 1216667"/>
                <a:gd name="connsiteX4" fmla="*/ 487656 w 580979"/>
                <a:gd name="connsiteY4" fmla="*/ 0 h 1216667"/>
                <a:gd name="connsiteX5" fmla="*/ 580979 w 580979"/>
                <a:gd name="connsiteY5" fmla="*/ 274197 h 1216667"/>
                <a:gd name="connsiteX6" fmla="*/ 477532 w 580979"/>
                <a:gd name="connsiteY6" fmla="*/ 1216667 h 1216667"/>
                <a:gd name="connsiteX7" fmla="*/ 76902 w 580979"/>
                <a:gd name="connsiteY7" fmla="*/ 1216667 h 1216667"/>
                <a:gd name="connsiteX8" fmla="*/ 0 w 580979"/>
                <a:gd name="connsiteY8" fmla="*/ 516042 h 121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979" h="1216667">
                  <a:moveTo>
                    <a:pt x="151169" y="0"/>
                  </a:moveTo>
                  <a:lnTo>
                    <a:pt x="331426" y="0"/>
                  </a:lnTo>
                  <a:lnTo>
                    <a:pt x="432481" y="201519"/>
                  </a:lnTo>
                  <a:lnTo>
                    <a:pt x="432481" y="0"/>
                  </a:lnTo>
                  <a:lnTo>
                    <a:pt x="487656" y="0"/>
                  </a:lnTo>
                  <a:lnTo>
                    <a:pt x="580979" y="274197"/>
                  </a:lnTo>
                  <a:lnTo>
                    <a:pt x="477532" y="1216667"/>
                  </a:lnTo>
                  <a:lnTo>
                    <a:pt x="76902" y="1216667"/>
                  </a:lnTo>
                  <a:lnTo>
                    <a:pt x="0" y="516042"/>
                  </a:lnTo>
                  <a:close/>
                </a:path>
              </a:pathLst>
            </a:custGeom>
            <a:solidFill>
              <a:srgbClr val="ED7D31"/>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grpSp>
          <p:nvGrpSpPr>
            <p:cNvPr id="80" name="Group 79">
              <a:extLst>
                <a:ext uri="{FF2B5EF4-FFF2-40B4-BE49-F238E27FC236}">
                  <a16:creationId xmlns:a16="http://schemas.microsoft.com/office/drawing/2014/main" id="{4759E3CB-69D6-EF9A-52A0-0A5B02F41616}"/>
                </a:ext>
              </a:extLst>
            </p:cNvPr>
            <p:cNvGrpSpPr/>
            <p:nvPr/>
          </p:nvGrpSpPr>
          <p:grpSpPr>
            <a:xfrm rot="1783149">
              <a:off x="8456149" y="11557778"/>
              <a:ext cx="360176" cy="250849"/>
              <a:chOff x="-5661041" y="4254367"/>
              <a:chExt cx="481278" cy="307838"/>
            </a:xfrm>
          </p:grpSpPr>
          <p:sp>
            <p:nvSpPr>
              <p:cNvPr id="90" name="Freeform: Shape 89">
                <a:extLst>
                  <a:ext uri="{FF2B5EF4-FFF2-40B4-BE49-F238E27FC236}">
                    <a16:creationId xmlns:a16="http://schemas.microsoft.com/office/drawing/2014/main" id="{F94F7422-D907-11D9-F363-A3BE2417EF1C}"/>
                  </a:ext>
                </a:extLst>
              </p:cNvPr>
              <p:cNvSpPr/>
              <p:nvPr/>
            </p:nvSpPr>
            <p:spPr>
              <a:xfrm rot="221676">
                <a:off x="-5661041" y="4266351"/>
                <a:ext cx="481278" cy="295854"/>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D9D9D9"/>
              </a:solidFill>
              <a:ln w="9525" cap="flat" cmpd="sng" algn="ctr">
                <a:solidFill>
                  <a:srgbClr val="000000"/>
                </a:solidFill>
                <a:prstDash val="solid"/>
              </a:ln>
              <a:effectLst/>
            </p:spPr>
            <p:txBody>
              <a:bodyPr wrap="square" rtlCol="0" anchor="ctr">
                <a:noAutofit/>
              </a:bodyPr>
              <a:lstStyle/>
              <a:p>
                <a:pPr algn="ctr">
                  <a:defRPr/>
                </a:pPr>
                <a:endParaRPr lang="en-US" kern="0" dirty="0">
                  <a:solidFill>
                    <a:prstClr val="white"/>
                  </a:solidFill>
                  <a:latin typeface="Calibri"/>
                </a:endParaRPr>
              </a:p>
            </p:txBody>
          </p:sp>
          <p:sp>
            <p:nvSpPr>
              <p:cNvPr id="91" name="Freeform: Shape 90">
                <a:extLst>
                  <a:ext uri="{FF2B5EF4-FFF2-40B4-BE49-F238E27FC236}">
                    <a16:creationId xmlns:a16="http://schemas.microsoft.com/office/drawing/2014/main" id="{5F902E88-9808-47DF-5CAE-3A5A01AE46F2}"/>
                  </a:ext>
                </a:extLst>
              </p:cNvPr>
              <p:cNvSpPr/>
              <p:nvPr/>
            </p:nvSpPr>
            <p:spPr>
              <a:xfrm rot="237616">
                <a:off x="-5640988" y="4254367"/>
                <a:ext cx="441656" cy="285595"/>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algn="ctr">
                  <a:defRPr/>
                </a:pPr>
                <a:endParaRPr lang="en-US" kern="0">
                  <a:solidFill>
                    <a:prstClr val="white"/>
                  </a:solidFill>
                  <a:latin typeface="Calibri"/>
                </a:endParaRPr>
              </a:p>
            </p:txBody>
          </p:sp>
        </p:grpSp>
        <p:sp>
          <p:nvSpPr>
            <p:cNvPr id="81" name="Freeform: Shape 80">
              <a:extLst>
                <a:ext uri="{FF2B5EF4-FFF2-40B4-BE49-F238E27FC236}">
                  <a16:creationId xmlns:a16="http://schemas.microsoft.com/office/drawing/2014/main" id="{EDADD6D4-CB8C-623E-7723-C87D69C7FD45}"/>
                </a:ext>
              </a:extLst>
            </p:cNvPr>
            <p:cNvSpPr/>
            <p:nvPr/>
          </p:nvSpPr>
          <p:spPr>
            <a:xfrm rot="12954194" flipV="1">
              <a:off x="8639824" y="11112833"/>
              <a:ext cx="448897" cy="564246"/>
            </a:xfrm>
            <a:custGeom>
              <a:avLst/>
              <a:gdLst>
                <a:gd name="connsiteX0" fmla="*/ 448897 w 448897"/>
                <a:gd name="connsiteY0" fmla="*/ 96979 h 703567"/>
                <a:gd name="connsiteX1" fmla="*/ 0 w 448897"/>
                <a:gd name="connsiteY1" fmla="*/ 0 h 703567"/>
                <a:gd name="connsiteX2" fmla="*/ 22974 w 448897"/>
                <a:gd name="connsiteY2" fmla="*/ 703567 h 703567"/>
                <a:gd name="connsiteX3" fmla="*/ 425876 w 448897"/>
                <a:gd name="connsiteY3" fmla="*/ 703567 h 703567"/>
              </a:gdLst>
              <a:ahLst/>
              <a:cxnLst>
                <a:cxn ang="0">
                  <a:pos x="connsiteX0" y="connsiteY0"/>
                </a:cxn>
                <a:cxn ang="0">
                  <a:pos x="connsiteX1" y="connsiteY1"/>
                </a:cxn>
                <a:cxn ang="0">
                  <a:pos x="connsiteX2" y="connsiteY2"/>
                </a:cxn>
                <a:cxn ang="0">
                  <a:pos x="connsiteX3" y="connsiteY3"/>
                </a:cxn>
              </a:cxnLst>
              <a:rect l="l" t="t" r="r" b="b"/>
              <a:pathLst>
                <a:path w="448897" h="703567">
                  <a:moveTo>
                    <a:pt x="448897" y="96979"/>
                  </a:moveTo>
                  <a:lnTo>
                    <a:pt x="0" y="0"/>
                  </a:lnTo>
                  <a:lnTo>
                    <a:pt x="22974" y="703567"/>
                  </a:lnTo>
                  <a:lnTo>
                    <a:pt x="425876" y="703567"/>
                  </a:lnTo>
                  <a:close/>
                </a:path>
              </a:pathLst>
            </a:custGeom>
            <a:solidFill>
              <a:srgbClr val="000000"/>
            </a:solidFill>
            <a:ln w="9525" cap="flat" cmpd="sng" algn="ctr">
              <a:noFill/>
              <a:prstDash val="solid"/>
            </a:ln>
            <a:effectLst/>
          </p:spPr>
          <p:txBody>
            <a:bodyPr wrap="square" rtlCol="0" anchor="ctr">
              <a:noAutofit/>
            </a:bodyPr>
            <a:lstStyle/>
            <a:p>
              <a:pPr algn="ctr" fontAlgn="base">
                <a:spcBef>
                  <a:spcPct val="0"/>
                </a:spcBef>
                <a:spcAft>
                  <a:spcPct val="0"/>
                </a:spcAft>
                <a:defRPr/>
              </a:pPr>
              <a:endParaRPr lang="en-US" sz="1530" kern="0">
                <a:solidFill>
                  <a:prstClr val="white"/>
                </a:solidFill>
                <a:latin typeface="Calibri"/>
              </a:endParaRPr>
            </a:p>
          </p:txBody>
        </p:sp>
        <p:grpSp>
          <p:nvGrpSpPr>
            <p:cNvPr id="82" name="Group 81">
              <a:extLst>
                <a:ext uri="{FF2B5EF4-FFF2-40B4-BE49-F238E27FC236}">
                  <a16:creationId xmlns:a16="http://schemas.microsoft.com/office/drawing/2014/main" id="{764E1032-097C-46BB-9417-38788BA0979D}"/>
                </a:ext>
              </a:extLst>
            </p:cNvPr>
            <p:cNvGrpSpPr/>
            <p:nvPr/>
          </p:nvGrpSpPr>
          <p:grpSpPr>
            <a:xfrm rot="20840070">
              <a:off x="9630631" y="11618789"/>
              <a:ext cx="360175" cy="248651"/>
              <a:chOff x="-5686277" y="4216466"/>
              <a:chExt cx="481276" cy="305137"/>
            </a:xfrm>
          </p:grpSpPr>
          <p:sp>
            <p:nvSpPr>
              <p:cNvPr id="88" name="Freeform: Shape 87">
                <a:extLst>
                  <a:ext uri="{FF2B5EF4-FFF2-40B4-BE49-F238E27FC236}">
                    <a16:creationId xmlns:a16="http://schemas.microsoft.com/office/drawing/2014/main" id="{36239839-44A6-64B8-F729-C8BF734D3C15}"/>
                  </a:ext>
                </a:extLst>
              </p:cNvPr>
              <p:cNvSpPr/>
              <p:nvPr/>
            </p:nvSpPr>
            <p:spPr>
              <a:xfrm rot="221676">
                <a:off x="-5686277" y="4225748"/>
                <a:ext cx="481276" cy="295855"/>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D9D9D9"/>
              </a:solidFill>
              <a:ln w="9525" cap="flat" cmpd="sng" algn="ctr">
                <a:solidFill>
                  <a:srgbClr val="000000"/>
                </a:solidFill>
                <a:prstDash val="solid"/>
              </a:ln>
              <a:effectLst/>
            </p:spPr>
            <p:txBody>
              <a:bodyPr wrap="square" rtlCol="0" anchor="ctr">
                <a:noAutofit/>
              </a:bodyPr>
              <a:lstStyle/>
              <a:p>
                <a:pPr algn="ctr">
                  <a:defRPr/>
                </a:pPr>
                <a:endParaRPr lang="en-US" kern="0">
                  <a:solidFill>
                    <a:prstClr val="white"/>
                  </a:solidFill>
                  <a:latin typeface="Calibri"/>
                </a:endParaRPr>
              </a:p>
            </p:txBody>
          </p:sp>
          <p:sp>
            <p:nvSpPr>
              <p:cNvPr id="89" name="Freeform: Shape 88">
                <a:extLst>
                  <a:ext uri="{FF2B5EF4-FFF2-40B4-BE49-F238E27FC236}">
                    <a16:creationId xmlns:a16="http://schemas.microsoft.com/office/drawing/2014/main" id="{17404D66-2E55-B5AA-46F0-F5DE4C0F0521}"/>
                  </a:ext>
                </a:extLst>
              </p:cNvPr>
              <p:cNvSpPr/>
              <p:nvPr/>
            </p:nvSpPr>
            <p:spPr>
              <a:xfrm rot="237616">
                <a:off x="-5664543" y="4216466"/>
                <a:ext cx="441656" cy="285594"/>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algn="ctr">
                  <a:defRPr/>
                </a:pPr>
                <a:endParaRPr lang="en-US" kern="0">
                  <a:solidFill>
                    <a:prstClr val="white"/>
                  </a:solidFill>
                  <a:latin typeface="Calibri"/>
                </a:endParaRPr>
              </a:p>
            </p:txBody>
          </p:sp>
        </p:grpSp>
        <p:sp>
          <p:nvSpPr>
            <p:cNvPr id="83" name="Oval 82">
              <a:extLst>
                <a:ext uri="{FF2B5EF4-FFF2-40B4-BE49-F238E27FC236}">
                  <a16:creationId xmlns:a16="http://schemas.microsoft.com/office/drawing/2014/main" id="{2B8A7DEE-6195-6550-77E3-C37A76A564A2}"/>
                </a:ext>
              </a:extLst>
            </p:cNvPr>
            <p:cNvSpPr/>
            <p:nvPr/>
          </p:nvSpPr>
          <p:spPr>
            <a:xfrm>
              <a:off x="9623242" y="9356096"/>
              <a:ext cx="73152" cy="9144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sp>
          <p:nvSpPr>
            <p:cNvPr id="84" name="Oval 83">
              <a:extLst>
                <a:ext uri="{FF2B5EF4-FFF2-40B4-BE49-F238E27FC236}">
                  <a16:creationId xmlns:a16="http://schemas.microsoft.com/office/drawing/2014/main" id="{A36C9D5F-1A74-6809-0FA3-B787D2848937}"/>
                </a:ext>
              </a:extLst>
            </p:cNvPr>
            <p:cNvSpPr/>
            <p:nvPr/>
          </p:nvSpPr>
          <p:spPr>
            <a:xfrm>
              <a:off x="9635942" y="9470396"/>
              <a:ext cx="73152" cy="9144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pic>
          <p:nvPicPr>
            <p:cNvPr id="85" name="Picture 84">
              <a:extLst>
                <a:ext uri="{FF2B5EF4-FFF2-40B4-BE49-F238E27FC236}">
                  <a16:creationId xmlns:a16="http://schemas.microsoft.com/office/drawing/2014/main" id="{24963BB9-7F2D-3604-AE35-F08F050F31D0}"/>
                </a:ext>
              </a:extLst>
            </p:cNvPr>
            <p:cNvPicPr>
              <a:picLocks noChangeAspect="1"/>
            </p:cNvPicPr>
            <p:nvPr/>
          </p:nvPicPr>
          <p:blipFill>
            <a:blip r:embed="rId5" cstate="print">
              <a:extLst>
                <a:ext uri="{BEBA8EAE-BF5A-486C-A8C5-ECC9F3942E4B}">
                  <a14:imgProps xmlns:a14="http://schemas.microsoft.com/office/drawing/2010/main">
                    <a14:imgLayer r:embed="rId6">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rot="21100584">
              <a:off x="9687957" y="9313980"/>
              <a:ext cx="184798" cy="287906"/>
            </a:xfrm>
            <a:prstGeom prst="rect">
              <a:avLst/>
            </a:prstGeom>
            <a:ln>
              <a:noFill/>
            </a:ln>
          </p:spPr>
        </p:pic>
        <p:sp>
          <p:nvSpPr>
            <p:cNvPr id="86" name="Freeform: Shape 85">
              <a:extLst>
                <a:ext uri="{FF2B5EF4-FFF2-40B4-BE49-F238E27FC236}">
                  <a16:creationId xmlns:a16="http://schemas.microsoft.com/office/drawing/2014/main" id="{AC709180-56B5-851C-B319-CFB4C2A65E5C}"/>
                </a:ext>
              </a:extLst>
            </p:cNvPr>
            <p:cNvSpPr/>
            <p:nvPr/>
          </p:nvSpPr>
          <p:spPr>
            <a:xfrm rot="4265075">
              <a:off x="9448331" y="9286496"/>
              <a:ext cx="584042" cy="1090354"/>
            </a:xfrm>
            <a:custGeom>
              <a:avLst/>
              <a:gdLst>
                <a:gd name="connsiteX0" fmla="*/ 52 w 592420"/>
                <a:gd name="connsiteY0" fmla="*/ 1467855 h 1599111"/>
                <a:gd name="connsiteX1" fmla="*/ 170556 w 592420"/>
                <a:gd name="connsiteY1" fmla="*/ 1182219 h 1599111"/>
                <a:gd name="connsiteX2" fmla="*/ 381328 w 592420"/>
                <a:gd name="connsiteY2" fmla="*/ 951893 h 1599111"/>
                <a:gd name="connsiteX3" fmla="*/ 393660 w 592420"/>
                <a:gd name="connsiteY3" fmla="*/ 945107 h 1599111"/>
                <a:gd name="connsiteX4" fmla="*/ 389574 w 592420"/>
                <a:gd name="connsiteY4" fmla="*/ 886271 h 1599111"/>
                <a:gd name="connsiteX5" fmla="*/ 383842 w 592420"/>
                <a:gd name="connsiteY5" fmla="*/ 640797 h 1599111"/>
                <a:gd name="connsiteX6" fmla="*/ 384539 w 592420"/>
                <a:gd name="connsiteY6" fmla="*/ 595586 h 1599111"/>
                <a:gd name="connsiteX7" fmla="*/ 429074 w 592420"/>
                <a:gd name="connsiteY7" fmla="*/ 249300 h 1599111"/>
                <a:gd name="connsiteX8" fmla="*/ 314561 w 592420"/>
                <a:gd name="connsiteY8" fmla="*/ 142922 h 1599111"/>
                <a:gd name="connsiteX9" fmla="*/ 312478 w 592420"/>
                <a:gd name="connsiteY9" fmla="*/ 121704 h 1599111"/>
                <a:gd name="connsiteX10" fmla="*/ 314384 w 592420"/>
                <a:gd name="connsiteY10" fmla="*/ 106139 h 1599111"/>
                <a:gd name="connsiteX11" fmla="*/ 408541 w 592420"/>
                <a:gd name="connsiteY11" fmla="*/ 3313 h 1599111"/>
                <a:gd name="connsiteX12" fmla="*/ 422008 w 592420"/>
                <a:gd name="connsiteY12" fmla="*/ 611 h 1599111"/>
                <a:gd name="connsiteX13" fmla="*/ 474093 w 592420"/>
                <a:gd name="connsiteY13" fmla="*/ 5644 h 1599111"/>
                <a:gd name="connsiteX14" fmla="*/ 488552 w 592420"/>
                <a:gd name="connsiteY14" fmla="*/ 11264 h 1599111"/>
                <a:gd name="connsiteX15" fmla="*/ 491490 w 592420"/>
                <a:gd name="connsiteY15" fmla="*/ 22042 h 1599111"/>
                <a:gd name="connsiteX16" fmla="*/ 520840 w 592420"/>
                <a:gd name="connsiteY16" fmla="*/ 15620 h 1599111"/>
                <a:gd name="connsiteX17" fmla="*/ 528498 w 592420"/>
                <a:gd name="connsiteY17" fmla="*/ 17492 h 1599111"/>
                <a:gd name="connsiteX18" fmla="*/ 558701 w 592420"/>
                <a:gd name="connsiteY18" fmla="*/ 36772 h 1599111"/>
                <a:gd name="connsiteX19" fmla="*/ 568306 w 592420"/>
                <a:gd name="connsiteY19" fmla="*/ 50544 h 1599111"/>
                <a:gd name="connsiteX20" fmla="*/ 576212 w 592420"/>
                <a:gd name="connsiteY20" fmla="*/ 188579 h 1599111"/>
                <a:gd name="connsiteX21" fmla="*/ 568939 w 592420"/>
                <a:gd name="connsiteY21" fmla="*/ 208545 h 1599111"/>
                <a:gd name="connsiteX22" fmla="*/ 545621 w 592420"/>
                <a:gd name="connsiteY22" fmla="*/ 238089 h 1599111"/>
                <a:gd name="connsiteX23" fmla="*/ 544230 w 592420"/>
                <a:gd name="connsiteY23" fmla="*/ 239098 h 1599111"/>
                <a:gd name="connsiteX24" fmla="*/ 591983 w 592420"/>
                <a:gd name="connsiteY24" fmla="*/ 612448 h 1599111"/>
                <a:gd name="connsiteX25" fmla="*/ 592420 w 592420"/>
                <a:gd name="connsiteY25" fmla="*/ 640798 h 1599111"/>
                <a:gd name="connsiteX26" fmla="*/ 571924 w 592420"/>
                <a:gd name="connsiteY26" fmla="*/ 1045329 h 1599111"/>
                <a:gd name="connsiteX27" fmla="*/ 568048 w 592420"/>
                <a:gd name="connsiteY27" fmla="*/ 1061071 h 1599111"/>
                <a:gd name="connsiteX28" fmla="*/ 571152 w 592420"/>
                <a:gd name="connsiteY28" fmla="*/ 1071502 h 1599111"/>
                <a:gd name="connsiteX29" fmla="*/ 400649 w 592420"/>
                <a:gd name="connsiteY29" fmla="*/ 1357138 h 1599111"/>
                <a:gd name="connsiteX30" fmla="*/ 159422 w 592420"/>
                <a:gd name="connsiteY30" fmla="*/ 1597620 h 1599111"/>
                <a:gd name="connsiteX31" fmla="*/ 3364 w 592420"/>
                <a:gd name="connsiteY31" fmla="*/ 1478983 h 1599111"/>
                <a:gd name="connsiteX32" fmla="*/ 52 w 592420"/>
                <a:gd name="connsiteY32" fmla="*/ 1467855 h 159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2420" h="1599111">
                  <a:moveTo>
                    <a:pt x="52" y="1467855"/>
                  </a:moveTo>
                  <a:cubicBezTo>
                    <a:pt x="2226" y="1429986"/>
                    <a:pt x="71867" y="1312038"/>
                    <a:pt x="170556" y="1182219"/>
                  </a:cubicBezTo>
                  <a:cubicBezTo>
                    <a:pt x="255147" y="1070946"/>
                    <a:pt x="337043" y="982570"/>
                    <a:pt x="381328" y="951893"/>
                  </a:cubicBezTo>
                  <a:lnTo>
                    <a:pt x="393660" y="945107"/>
                  </a:lnTo>
                  <a:lnTo>
                    <a:pt x="389574" y="886271"/>
                  </a:lnTo>
                  <a:cubicBezTo>
                    <a:pt x="385955" y="816201"/>
                    <a:pt x="383842" y="731728"/>
                    <a:pt x="383842" y="640797"/>
                  </a:cubicBezTo>
                  <a:lnTo>
                    <a:pt x="384539" y="595586"/>
                  </a:lnTo>
                  <a:lnTo>
                    <a:pt x="429074" y="249300"/>
                  </a:lnTo>
                  <a:lnTo>
                    <a:pt x="314561" y="142922"/>
                  </a:lnTo>
                  <a:lnTo>
                    <a:pt x="312478" y="121704"/>
                  </a:lnTo>
                  <a:lnTo>
                    <a:pt x="314384" y="106139"/>
                  </a:lnTo>
                  <a:lnTo>
                    <a:pt x="408541" y="3313"/>
                  </a:lnTo>
                  <a:lnTo>
                    <a:pt x="422008" y="611"/>
                  </a:lnTo>
                  <a:cubicBezTo>
                    <a:pt x="439323" y="-1059"/>
                    <a:pt x="457022" y="716"/>
                    <a:pt x="474093" y="5644"/>
                  </a:cubicBezTo>
                  <a:lnTo>
                    <a:pt x="488552" y="11264"/>
                  </a:lnTo>
                  <a:lnTo>
                    <a:pt x="491490" y="22042"/>
                  </a:lnTo>
                  <a:lnTo>
                    <a:pt x="520840" y="15620"/>
                  </a:lnTo>
                  <a:lnTo>
                    <a:pt x="528498" y="17492"/>
                  </a:lnTo>
                  <a:cubicBezTo>
                    <a:pt x="540027" y="21830"/>
                    <a:pt x="550158" y="28437"/>
                    <a:pt x="558701" y="36772"/>
                  </a:cubicBezTo>
                  <a:lnTo>
                    <a:pt x="568306" y="50544"/>
                  </a:lnTo>
                  <a:lnTo>
                    <a:pt x="576212" y="188579"/>
                  </a:lnTo>
                  <a:lnTo>
                    <a:pt x="568939" y="208545"/>
                  </a:lnTo>
                  <a:cubicBezTo>
                    <a:pt x="562889" y="219474"/>
                    <a:pt x="555088" y="229460"/>
                    <a:pt x="545621" y="238089"/>
                  </a:cubicBezTo>
                  <a:lnTo>
                    <a:pt x="544230" y="239098"/>
                  </a:lnTo>
                  <a:lnTo>
                    <a:pt x="591983" y="612448"/>
                  </a:lnTo>
                  <a:lnTo>
                    <a:pt x="592420" y="640798"/>
                  </a:lnTo>
                  <a:cubicBezTo>
                    <a:pt x="592420" y="822660"/>
                    <a:pt x="583968" y="978683"/>
                    <a:pt x="571924" y="1045329"/>
                  </a:cubicBezTo>
                  <a:lnTo>
                    <a:pt x="568048" y="1061071"/>
                  </a:lnTo>
                  <a:lnTo>
                    <a:pt x="571152" y="1071502"/>
                  </a:lnTo>
                  <a:cubicBezTo>
                    <a:pt x="568979" y="1109371"/>
                    <a:pt x="499338" y="1227319"/>
                    <a:pt x="400649" y="1357138"/>
                  </a:cubicBezTo>
                  <a:cubicBezTo>
                    <a:pt x="287861" y="1505502"/>
                    <a:pt x="179864" y="1613161"/>
                    <a:pt x="159422" y="1597620"/>
                  </a:cubicBezTo>
                  <a:lnTo>
                    <a:pt x="3364" y="1478983"/>
                  </a:lnTo>
                  <a:cubicBezTo>
                    <a:pt x="808" y="1477040"/>
                    <a:pt x="-258" y="1473265"/>
                    <a:pt x="52" y="1467855"/>
                  </a:cubicBezTo>
                  <a:close/>
                </a:path>
              </a:pathLst>
            </a:custGeom>
            <a:solidFill>
              <a:srgbClr val="B0753A"/>
            </a:solidFill>
            <a:ln w="9525" cap="flat" cmpd="sng" algn="ctr">
              <a:noFill/>
              <a:prstDash val="solid"/>
            </a:ln>
            <a:effectLst/>
          </p:spPr>
          <p:txBody>
            <a:bodyPr wrap="square" rtlCol="0" anchor="ctr">
              <a:noAutofit/>
            </a:bodyPr>
            <a:lstStyle/>
            <a:p>
              <a:pPr algn="ctr" fontAlgn="base">
                <a:spcBef>
                  <a:spcPct val="0"/>
                </a:spcBef>
                <a:spcAft>
                  <a:spcPct val="0"/>
                </a:spcAft>
                <a:defRPr/>
              </a:pPr>
              <a:endParaRPr lang="en-US" sz="1530" kern="0" dirty="0">
                <a:solidFill>
                  <a:prstClr val="white"/>
                </a:solidFill>
                <a:latin typeface="Calibri"/>
              </a:endParaRPr>
            </a:p>
          </p:txBody>
        </p:sp>
        <p:sp>
          <p:nvSpPr>
            <p:cNvPr id="87" name="Freeform: Shape 86">
              <a:extLst>
                <a:ext uri="{FF2B5EF4-FFF2-40B4-BE49-F238E27FC236}">
                  <a16:creationId xmlns:a16="http://schemas.microsoft.com/office/drawing/2014/main" id="{427AAAD5-DDF5-E60B-1F04-E3E58FA267F6}"/>
                </a:ext>
              </a:extLst>
            </p:cNvPr>
            <p:cNvSpPr/>
            <p:nvPr/>
          </p:nvSpPr>
          <p:spPr>
            <a:xfrm rot="19986923">
              <a:off x="8921916" y="9233541"/>
              <a:ext cx="457011" cy="726719"/>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ED7D31"/>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grpSp>
      <p:sp>
        <p:nvSpPr>
          <p:cNvPr id="54" name="Rounded Rectangular Callout 49">
            <a:extLst>
              <a:ext uri="{FF2B5EF4-FFF2-40B4-BE49-F238E27FC236}">
                <a16:creationId xmlns:a16="http://schemas.microsoft.com/office/drawing/2014/main" id="{BF272287-816F-37BD-B654-311059A375C3}"/>
              </a:ext>
            </a:extLst>
          </p:cNvPr>
          <p:cNvSpPr/>
          <p:nvPr/>
        </p:nvSpPr>
        <p:spPr>
          <a:xfrm>
            <a:off x="559979" y="1816830"/>
            <a:ext cx="1531622" cy="974433"/>
          </a:xfrm>
          <a:prstGeom prst="wedgeRoundRectCallout">
            <a:avLst>
              <a:gd name="adj1" fmla="val 61158"/>
              <a:gd name="adj2" fmla="val 132679"/>
              <a:gd name="adj3" fmla="val 16667"/>
            </a:avLst>
          </a:prstGeom>
          <a:solidFill>
            <a:schemeClr val="tx1"/>
          </a:solidFill>
          <a:ln w="9525" cap="flat" cmpd="sng" algn="ctr">
            <a:solidFill>
              <a:srgbClr val="70D7E2"/>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ysClr val="windowText" lastClr="000000"/>
                </a:solidFill>
                <a:effectLst/>
                <a:uLnTx/>
                <a:uFillTx/>
                <a:latin typeface="Calibri"/>
                <a:ea typeface="+mn-ea"/>
                <a:cs typeface="+mn-cs"/>
              </a:rPr>
              <a:t>That’s a great idea!</a:t>
            </a:r>
          </a:p>
        </p:txBody>
      </p:sp>
      <p:grpSp>
        <p:nvGrpSpPr>
          <p:cNvPr id="263" name="Group 262">
            <a:extLst>
              <a:ext uri="{FF2B5EF4-FFF2-40B4-BE49-F238E27FC236}">
                <a16:creationId xmlns:a16="http://schemas.microsoft.com/office/drawing/2014/main" id="{E0F68389-0B05-7EDF-C7D9-EEA43272FA49}"/>
              </a:ext>
            </a:extLst>
          </p:cNvPr>
          <p:cNvGrpSpPr/>
          <p:nvPr/>
        </p:nvGrpSpPr>
        <p:grpSpPr>
          <a:xfrm>
            <a:off x="5562619" y="3372624"/>
            <a:ext cx="1476222" cy="3049055"/>
            <a:chOff x="6223499" y="3170682"/>
            <a:chExt cx="1476222" cy="3049055"/>
          </a:xfrm>
        </p:grpSpPr>
        <p:grpSp>
          <p:nvGrpSpPr>
            <p:cNvPr id="13" name="Group 12">
              <a:extLst>
                <a:ext uri="{FF2B5EF4-FFF2-40B4-BE49-F238E27FC236}">
                  <a16:creationId xmlns:a16="http://schemas.microsoft.com/office/drawing/2014/main" id="{E53A316A-5373-52F4-AC22-E55F9EE99EFD}"/>
                </a:ext>
              </a:extLst>
            </p:cNvPr>
            <p:cNvGrpSpPr/>
            <p:nvPr/>
          </p:nvGrpSpPr>
          <p:grpSpPr>
            <a:xfrm>
              <a:off x="6223499" y="3170682"/>
              <a:ext cx="1476222" cy="3049055"/>
              <a:chOff x="-2807430" y="2957609"/>
              <a:chExt cx="1476222" cy="3049055"/>
            </a:xfrm>
          </p:grpSpPr>
          <p:grpSp>
            <p:nvGrpSpPr>
              <p:cNvPr id="14" name="Group 13">
                <a:extLst>
                  <a:ext uri="{FF2B5EF4-FFF2-40B4-BE49-F238E27FC236}">
                    <a16:creationId xmlns:a16="http://schemas.microsoft.com/office/drawing/2014/main" id="{68F3B983-198D-D39C-8FB2-3154D8FC075D}"/>
                  </a:ext>
                </a:extLst>
              </p:cNvPr>
              <p:cNvGrpSpPr/>
              <p:nvPr/>
            </p:nvGrpSpPr>
            <p:grpSpPr>
              <a:xfrm>
                <a:off x="-2125247" y="5735089"/>
                <a:ext cx="222681" cy="271575"/>
                <a:chOff x="3312043" y="4084938"/>
                <a:chExt cx="189762" cy="211269"/>
              </a:xfrm>
            </p:grpSpPr>
            <p:sp>
              <p:nvSpPr>
                <p:cNvPr id="52" name="Chord 51">
                  <a:extLst>
                    <a:ext uri="{FF2B5EF4-FFF2-40B4-BE49-F238E27FC236}">
                      <a16:creationId xmlns:a16="http://schemas.microsoft.com/office/drawing/2014/main" id="{8ABB0166-785E-2BEF-2465-98EF50A3A5CA}"/>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3" name="Chord 52">
                  <a:extLst>
                    <a:ext uri="{FF2B5EF4-FFF2-40B4-BE49-F238E27FC236}">
                      <a16:creationId xmlns:a16="http://schemas.microsoft.com/office/drawing/2014/main" id="{2CC6CD25-9D0C-4A3E-34D2-B724B8D79392}"/>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15" name="Flowchart: Manual Operation 26">
                <a:extLst>
                  <a:ext uri="{FF2B5EF4-FFF2-40B4-BE49-F238E27FC236}">
                    <a16:creationId xmlns:a16="http://schemas.microsoft.com/office/drawing/2014/main" id="{51D99DFA-86B3-5506-4BF4-FDD9A9C4943C}"/>
                  </a:ext>
                </a:extLst>
              </p:cNvPr>
              <p:cNvSpPr/>
              <p:nvPr/>
            </p:nvSpPr>
            <p:spPr>
              <a:xfrm rot="21326916" flipV="1">
                <a:off x="-2199305" y="4995570"/>
                <a:ext cx="279424" cy="842686"/>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grpSp>
            <p:nvGrpSpPr>
              <p:cNvPr id="16" name="Group 15">
                <a:extLst>
                  <a:ext uri="{FF2B5EF4-FFF2-40B4-BE49-F238E27FC236}">
                    <a16:creationId xmlns:a16="http://schemas.microsoft.com/office/drawing/2014/main" id="{E7CFBE12-B08E-7CA5-868E-DB2FC0E1ED2B}"/>
                  </a:ext>
                </a:extLst>
              </p:cNvPr>
              <p:cNvGrpSpPr/>
              <p:nvPr/>
            </p:nvGrpSpPr>
            <p:grpSpPr>
              <a:xfrm>
                <a:off x="-2484197" y="5714408"/>
                <a:ext cx="222681" cy="271575"/>
                <a:chOff x="3312043" y="4084938"/>
                <a:chExt cx="189762" cy="211269"/>
              </a:xfrm>
            </p:grpSpPr>
            <p:sp>
              <p:nvSpPr>
                <p:cNvPr id="50" name="Chord 49">
                  <a:extLst>
                    <a:ext uri="{FF2B5EF4-FFF2-40B4-BE49-F238E27FC236}">
                      <a16:creationId xmlns:a16="http://schemas.microsoft.com/office/drawing/2014/main" id="{13340BDF-78F7-183D-6B19-1DCC2F28CC38}"/>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1" name="Chord 50">
                  <a:extLst>
                    <a:ext uri="{FF2B5EF4-FFF2-40B4-BE49-F238E27FC236}">
                      <a16:creationId xmlns:a16="http://schemas.microsoft.com/office/drawing/2014/main" id="{1EF5E31C-49CC-1C64-EBDD-7E065E7B8023}"/>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17" name="Rectangle: Single Corner Snipped 29">
                <a:extLst>
                  <a:ext uri="{FF2B5EF4-FFF2-40B4-BE49-F238E27FC236}">
                    <a16:creationId xmlns:a16="http://schemas.microsoft.com/office/drawing/2014/main" id="{3EEE43A3-91E9-A3DD-7B35-35371A8B5EE3}"/>
                  </a:ext>
                </a:extLst>
              </p:cNvPr>
              <p:cNvSpPr/>
              <p:nvPr/>
            </p:nvSpPr>
            <p:spPr>
              <a:xfrm flipH="1">
                <a:off x="-2499286" y="4178008"/>
                <a:ext cx="568860" cy="827358"/>
              </a:xfrm>
              <a:prstGeom prst="snip1Rect">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18" name="Oval 17">
                <a:extLst>
                  <a:ext uri="{FF2B5EF4-FFF2-40B4-BE49-F238E27FC236}">
                    <a16:creationId xmlns:a16="http://schemas.microsoft.com/office/drawing/2014/main" id="{5AFBD5B0-9FF2-B02F-155B-5DBFE21204F4}"/>
                  </a:ext>
                </a:extLst>
              </p:cNvPr>
              <p:cNvSpPr/>
              <p:nvPr/>
            </p:nvSpPr>
            <p:spPr>
              <a:xfrm>
                <a:off x="-2642508" y="3512248"/>
                <a:ext cx="124405" cy="276019"/>
              </a:xfrm>
              <a:prstGeom prst="ellipse">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ndParaRPr>
              </a:p>
            </p:txBody>
          </p:sp>
          <p:sp>
            <p:nvSpPr>
              <p:cNvPr id="19" name="Oval 18">
                <a:extLst>
                  <a:ext uri="{FF2B5EF4-FFF2-40B4-BE49-F238E27FC236}">
                    <a16:creationId xmlns:a16="http://schemas.microsoft.com/office/drawing/2014/main" id="{0E7BA7AA-0607-3968-1966-99D60EEA5BDF}"/>
                  </a:ext>
                </a:extLst>
              </p:cNvPr>
              <p:cNvSpPr/>
              <p:nvPr/>
            </p:nvSpPr>
            <p:spPr>
              <a:xfrm>
                <a:off x="-1866898" y="3503731"/>
                <a:ext cx="124405" cy="276019"/>
              </a:xfrm>
              <a:prstGeom prst="ellipse">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20" name="Flowchart: Off-page Connector 19">
                <a:extLst>
                  <a:ext uri="{FF2B5EF4-FFF2-40B4-BE49-F238E27FC236}">
                    <a16:creationId xmlns:a16="http://schemas.microsoft.com/office/drawing/2014/main" id="{19C46639-E07D-425C-B20A-37B872B32C35}"/>
                  </a:ext>
                </a:extLst>
              </p:cNvPr>
              <p:cNvSpPr/>
              <p:nvPr/>
            </p:nvSpPr>
            <p:spPr>
              <a:xfrm>
                <a:off x="-2302333" y="3983370"/>
                <a:ext cx="223549" cy="293853"/>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21" name="Oval 20">
                <a:extLst>
                  <a:ext uri="{FF2B5EF4-FFF2-40B4-BE49-F238E27FC236}">
                    <a16:creationId xmlns:a16="http://schemas.microsoft.com/office/drawing/2014/main" id="{30A76121-7CBC-FABB-2720-7A5D0203B1E4}"/>
                  </a:ext>
                </a:extLst>
              </p:cNvPr>
              <p:cNvSpPr/>
              <p:nvPr/>
            </p:nvSpPr>
            <p:spPr>
              <a:xfrm>
                <a:off x="-2588081" y="3101811"/>
                <a:ext cx="777555" cy="979510"/>
              </a:xfrm>
              <a:prstGeom prst="ellipse">
                <a:avLst/>
              </a:prstGeom>
              <a:solidFill>
                <a:srgbClr val="EED69D"/>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22" name="Flowchart: Terminator 21">
                <a:extLst>
                  <a:ext uri="{FF2B5EF4-FFF2-40B4-BE49-F238E27FC236}">
                    <a16:creationId xmlns:a16="http://schemas.microsoft.com/office/drawing/2014/main" id="{8936ABC3-C46C-304A-75CB-D5D073C0BF4C}"/>
                  </a:ext>
                </a:extLst>
              </p:cNvPr>
              <p:cNvSpPr/>
              <p:nvPr/>
            </p:nvSpPr>
            <p:spPr>
              <a:xfrm rot="1600366">
                <a:off x="-2721995" y="4367141"/>
                <a:ext cx="151903" cy="478994"/>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23" name="Flowchart: Terminator 22">
                <a:extLst>
                  <a:ext uri="{FF2B5EF4-FFF2-40B4-BE49-F238E27FC236}">
                    <a16:creationId xmlns:a16="http://schemas.microsoft.com/office/drawing/2014/main" id="{B2840E84-4664-CB69-97A7-CA5E1A599F83}"/>
                  </a:ext>
                </a:extLst>
              </p:cNvPr>
              <p:cNvSpPr/>
              <p:nvPr/>
            </p:nvSpPr>
            <p:spPr>
              <a:xfrm rot="21089715">
                <a:off x="-1896262" y="4371274"/>
                <a:ext cx="125421" cy="477717"/>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24" name="Flowchart: Delay 23">
                <a:extLst>
                  <a:ext uri="{FF2B5EF4-FFF2-40B4-BE49-F238E27FC236}">
                    <a16:creationId xmlns:a16="http://schemas.microsoft.com/office/drawing/2014/main" id="{40A2A590-75BB-96E6-A7E9-E5C98AA73F7B}"/>
                  </a:ext>
                </a:extLst>
              </p:cNvPr>
              <p:cNvSpPr/>
              <p:nvPr/>
            </p:nvSpPr>
            <p:spPr>
              <a:xfrm rot="2022916" flipH="1">
                <a:off x="-2634761" y="4154053"/>
                <a:ext cx="215771" cy="442399"/>
              </a:xfrm>
              <a:prstGeom prst="flowChartDelay">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ndParaRPr>
              </a:p>
            </p:txBody>
          </p:sp>
          <p:sp>
            <p:nvSpPr>
              <p:cNvPr id="32" name="Moon 31">
                <a:extLst>
                  <a:ext uri="{FF2B5EF4-FFF2-40B4-BE49-F238E27FC236}">
                    <a16:creationId xmlns:a16="http://schemas.microsoft.com/office/drawing/2014/main" id="{8595199B-EF3E-5BFB-BBF2-A15DC100C303}"/>
                  </a:ext>
                </a:extLst>
              </p:cNvPr>
              <p:cNvSpPr/>
              <p:nvPr/>
            </p:nvSpPr>
            <p:spPr>
              <a:xfrm rot="5400000">
                <a:off x="-2468073" y="2845301"/>
                <a:ext cx="574130" cy="798746"/>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3" name="Moon 32">
                <a:extLst>
                  <a:ext uri="{FF2B5EF4-FFF2-40B4-BE49-F238E27FC236}">
                    <a16:creationId xmlns:a16="http://schemas.microsoft.com/office/drawing/2014/main" id="{4EA58511-6BB7-C4B9-2F61-9110F23DEE96}"/>
                  </a:ext>
                </a:extLst>
              </p:cNvPr>
              <p:cNvSpPr/>
              <p:nvPr/>
            </p:nvSpPr>
            <p:spPr>
              <a:xfrm rot="5400000">
                <a:off x="-2404865" y="2918594"/>
                <a:ext cx="412827" cy="779261"/>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4" name="Oval 33">
                <a:extLst>
                  <a:ext uri="{FF2B5EF4-FFF2-40B4-BE49-F238E27FC236}">
                    <a16:creationId xmlns:a16="http://schemas.microsoft.com/office/drawing/2014/main" id="{BB5D1D94-B9BA-CDF2-3795-066F595D967E}"/>
                  </a:ext>
                </a:extLst>
              </p:cNvPr>
              <p:cNvSpPr/>
              <p:nvPr/>
            </p:nvSpPr>
            <p:spPr>
              <a:xfrm>
                <a:off x="-2346964" y="2996066"/>
                <a:ext cx="308584" cy="131459"/>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ndParaRPr>
              </a:p>
            </p:txBody>
          </p:sp>
          <p:sp>
            <p:nvSpPr>
              <p:cNvPr id="35" name="Flowchart: Delay 34">
                <a:extLst>
                  <a:ext uri="{FF2B5EF4-FFF2-40B4-BE49-F238E27FC236}">
                    <a16:creationId xmlns:a16="http://schemas.microsoft.com/office/drawing/2014/main" id="{EEFDB15D-C83B-3721-83AA-5C1E07503C4C}"/>
                  </a:ext>
                </a:extLst>
              </p:cNvPr>
              <p:cNvSpPr/>
              <p:nvPr/>
            </p:nvSpPr>
            <p:spPr>
              <a:xfrm rot="19976169">
                <a:off x="-2017770" y="4144258"/>
                <a:ext cx="215771" cy="442399"/>
              </a:xfrm>
              <a:prstGeom prst="flowChartDelay">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ndParaRPr>
              </a:p>
            </p:txBody>
          </p:sp>
          <p:sp>
            <p:nvSpPr>
              <p:cNvPr id="36" name="Right Triangle 35">
                <a:extLst>
                  <a:ext uri="{FF2B5EF4-FFF2-40B4-BE49-F238E27FC236}">
                    <a16:creationId xmlns:a16="http://schemas.microsoft.com/office/drawing/2014/main" id="{0CF4E69D-650C-3F16-B69F-9FB0709793BF}"/>
                  </a:ext>
                </a:extLst>
              </p:cNvPr>
              <p:cNvSpPr/>
              <p:nvPr/>
            </p:nvSpPr>
            <p:spPr>
              <a:xfrm rot="8699319">
                <a:off x="-2411672" y="4150943"/>
                <a:ext cx="166967" cy="196483"/>
              </a:xfrm>
              <a:prstGeom prst="rtTriangle">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37" name="Right Triangle 36">
                <a:extLst>
                  <a:ext uri="{FF2B5EF4-FFF2-40B4-BE49-F238E27FC236}">
                    <a16:creationId xmlns:a16="http://schemas.microsoft.com/office/drawing/2014/main" id="{DA808117-16DD-C5B2-FFFE-6A2F7DF662CD}"/>
                  </a:ext>
                </a:extLst>
              </p:cNvPr>
              <p:cNvSpPr/>
              <p:nvPr/>
            </p:nvSpPr>
            <p:spPr>
              <a:xfrm rot="12900681" flipH="1">
                <a:off x="-2131171" y="4150943"/>
                <a:ext cx="166967" cy="196483"/>
              </a:xfrm>
              <a:prstGeom prst="rtTriangle">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38" name="Flowchart: Manual Operation 26">
                <a:extLst>
                  <a:ext uri="{FF2B5EF4-FFF2-40B4-BE49-F238E27FC236}">
                    <a16:creationId xmlns:a16="http://schemas.microsoft.com/office/drawing/2014/main" id="{BAA046EA-D09D-6E7B-291D-371F34B07311}"/>
                  </a:ext>
                </a:extLst>
              </p:cNvPr>
              <p:cNvSpPr/>
              <p:nvPr/>
            </p:nvSpPr>
            <p:spPr>
              <a:xfrm rot="230863" flipV="1">
                <a:off x="-2487781" y="4999311"/>
                <a:ext cx="279424" cy="842686"/>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39" name="Flowchart: Terminator 38">
                <a:extLst>
                  <a:ext uri="{FF2B5EF4-FFF2-40B4-BE49-F238E27FC236}">
                    <a16:creationId xmlns:a16="http://schemas.microsoft.com/office/drawing/2014/main" id="{6C2F9EF7-E2D7-F1CE-FEEB-2F4779779158}"/>
                  </a:ext>
                </a:extLst>
              </p:cNvPr>
              <p:cNvSpPr/>
              <p:nvPr/>
            </p:nvSpPr>
            <p:spPr>
              <a:xfrm rot="2262586">
                <a:off x="-1739384" y="4455383"/>
                <a:ext cx="121632" cy="4068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40" name="Flowchart: Terminator 39">
                <a:extLst>
                  <a:ext uri="{FF2B5EF4-FFF2-40B4-BE49-F238E27FC236}">
                    <a16:creationId xmlns:a16="http://schemas.microsoft.com/office/drawing/2014/main" id="{8CD2CA0D-C2D4-F04B-8B62-3EED3874399A}"/>
                  </a:ext>
                </a:extLst>
              </p:cNvPr>
              <p:cNvSpPr/>
              <p:nvPr/>
            </p:nvSpPr>
            <p:spPr>
              <a:xfrm rot="18705810" flipH="1">
                <a:off x="-2714969" y="4736489"/>
                <a:ext cx="95213" cy="280136"/>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ndParaRPr>
              </a:p>
            </p:txBody>
          </p:sp>
          <p:sp>
            <p:nvSpPr>
              <p:cNvPr id="41" name="Flowchart: Connector 40">
                <a:extLst>
                  <a:ext uri="{FF2B5EF4-FFF2-40B4-BE49-F238E27FC236}">
                    <a16:creationId xmlns:a16="http://schemas.microsoft.com/office/drawing/2014/main" id="{3FC98885-4200-5FD2-732F-1786A9D2A22B}"/>
                  </a:ext>
                </a:extLst>
              </p:cNvPr>
              <p:cNvSpPr/>
              <p:nvPr/>
            </p:nvSpPr>
            <p:spPr>
              <a:xfrm>
                <a:off x="-2225278" y="4320573"/>
                <a:ext cx="53650" cy="58769"/>
              </a:xfrm>
              <a:prstGeom prst="flowChartConnector">
                <a:avLst/>
              </a:prstGeom>
              <a:solidFill>
                <a:srgbClr val="008000"/>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2" name="Flowchart: Connector 41">
                <a:extLst>
                  <a:ext uri="{FF2B5EF4-FFF2-40B4-BE49-F238E27FC236}">
                    <a16:creationId xmlns:a16="http://schemas.microsoft.com/office/drawing/2014/main" id="{7C454481-C432-7019-8C5A-0C6BAFE5E027}"/>
                  </a:ext>
                </a:extLst>
              </p:cNvPr>
              <p:cNvSpPr/>
              <p:nvPr/>
            </p:nvSpPr>
            <p:spPr>
              <a:xfrm>
                <a:off x="-2225278" y="4405700"/>
                <a:ext cx="53650" cy="58769"/>
              </a:xfrm>
              <a:prstGeom prst="flowChartConnector">
                <a:avLst/>
              </a:prstGeom>
              <a:solidFill>
                <a:srgbClr val="008000"/>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43" name="Group 42">
                <a:extLst>
                  <a:ext uri="{FF2B5EF4-FFF2-40B4-BE49-F238E27FC236}">
                    <a16:creationId xmlns:a16="http://schemas.microsoft.com/office/drawing/2014/main" id="{152535D3-76FF-DBDA-615F-888E1D31598E}"/>
                  </a:ext>
                </a:extLst>
              </p:cNvPr>
              <p:cNvGrpSpPr/>
              <p:nvPr/>
            </p:nvGrpSpPr>
            <p:grpSpPr>
              <a:xfrm>
                <a:off x="-2123362" y="4260410"/>
                <a:ext cx="218912" cy="352027"/>
                <a:chOff x="859632" y="2338402"/>
                <a:chExt cx="571500" cy="788345"/>
              </a:xfrm>
            </p:grpSpPr>
            <p:sp>
              <p:nvSpPr>
                <p:cNvPr id="48" name="Rectangle 47">
                  <a:extLst>
                    <a:ext uri="{FF2B5EF4-FFF2-40B4-BE49-F238E27FC236}">
                      <a16:creationId xmlns:a16="http://schemas.microsoft.com/office/drawing/2014/main" id="{9E206533-7744-CD9E-6F1C-82549571AECC}"/>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pic>
              <p:nvPicPr>
                <p:cNvPr id="49" name="Picture 48">
                  <a:extLst>
                    <a:ext uri="{FF2B5EF4-FFF2-40B4-BE49-F238E27FC236}">
                      <a16:creationId xmlns:a16="http://schemas.microsoft.com/office/drawing/2014/main" id="{0A7B829E-9843-F154-1F04-CB9FB370EDD6}"/>
                    </a:ext>
                  </a:extLst>
                </p:cNvPr>
                <p:cNvPicPr>
                  <a:picLocks noChangeAspect="1"/>
                </p:cNvPicPr>
                <p:nvPr/>
              </p:nvPicPr>
              <p:blipFill>
                <a:blip r:embed="rId5" cstate="print">
                  <a:extLst>
                    <a:ext uri="{BEBA8EAE-BF5A-486C-A8C5-ECC9F3942E4B}">
                      <a14:imgProps xmlns:a14="http://schemas.microsoft.com/office/drawing/2010/main">
                        <a14:imgLayer r:embed="rId6">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sp>
            <p:nvSpPr>
              <p:cNvPr id="44" name="Freeform: Shape 233">
                <a:extLst>
                  <a:ext uri="{FF2B5EF4-FFF2-40B4-BE49-F238E27FC236}">
                    <a16:creationId xmlns:a16="http://schemas.microsoft.com/office/drawing/2014/main" id="{6E62C719-6FE5-B82F-27B0-96AD2BDBC2EC}"/>
                  </a:ext>
                </a:extLst>
              </p:cNvPr>
              <p:cNvSpPr/>
              <p:nvPr/>
            </p:nvSpPr>
            <p:spPr>
              <a:xfrm rot="14816196">
                <a:off x="-2606070" y="4897498"/>
                <a:ext cx="184707" cy="177059"/>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45" name="Group 44">
                <a:extLst>
                  <a:ext uri="{FF2B5EF4-FFF2-40B4-BE49-F238E27FC236}">
                    <a16:creationId xmlns:a16="http://schemas.microsoft.com/office/drawing/2014/main" id="{0FCF9C9A-2D96-4728-C7F7-FEE1C2B4AFD3}"/>
                  </a:ext>
                </a:extLst>
              </p:cNvPr>
              <p:cNvGrpSpPr/>
              <p:nvPr/>
            </p:nvGrpSpPr>
            <p:grpSpPr>
              <a:xfrm rot="20979317">
                <a:off x="-1622790" y="4356147"/>
                <a:ext cx="291582" cy="209055"/>
                <a:chOff x="2687747" y="3880759"/>
                <a:chExt cx="433033" cy="310471"/>
              </a:xfrm>
            </p:grpSpPr>
            <p:sp>
              <p:nvSpPr>
                <p:cNvPr id="46" name="Freeform: Shape 235">
                  <a:extLst>
                    <a:ext uri="{FF2B5EF4-FFF2-40B4-BE49-F238E27FC236}">
                      <a16:creationId xmlns:a16="http://schemas.microsoft.com/office/drawing/2014/main" id="{D42E7F7F-58E1-DC48-4CB0-26DA7F179F38}"/>
                    </a:ext>
                  </a:extLst>
                </p:cNvPr>
                <p:cNvSpPr/>
                <p:nvPr/>
              </p:nvSpPr>
              <p:spPr>
                <a:xfrm rot="214698">
                  <a:off x="2687747" y="3880759"/>
                  <a:ext cx="433033" cy="310471"/>
                </a:xfrm>
                <a:custGeom>
                  <a:avLst/>
                  <a:gdLst>
                    <a:gd name="connsiteX0" fmla="*/ 124530 w 1197450"/>
                    <a:gd name="connsiteY0" fmla="*/ 0 h 858535"/>
                    <a:gd name="connsiteX1" fmla="*/ 253778 w 1197450"/>
                    <a:gd name="connsiteY1" fmla="*/ 136669 h 858535"/>
                    <a:gd name="connsiteX2" fmla="*/ 247969 w 1197450"/>
                    <a:gd name="connsiteY2" fmla="*/ 177311 h 858535"/>
                    <a:gd name="connsiteX3" fmla="*/ 236389 w 1197450"/>
                    <a:gd name="connsiteY3" fmla="*/ 202783 h 858535"/>
                    <a:gd name="connsiteX4" fmla="*/ 252130 w 1197450"/>
                    <a:gd name="connsiteY4" fmla="*/ 193168 h 858535"/>
                    <a:gd name="connsiteX5" fmla="*/ 258105 w 1197450"/>
                    <a:gd name="connsiteY5" fmla="*/ 209334 h 858535"/>
                    <a:gd name="connsiteX6" fmla="*/ 281636 w 1197450"/>
                    <a:gd name="connsiteY6" fmla="*/ 220132 h 858535"/>
                    <a:gd name="connsiteX7" fmla="*/ 297810 w 1197450"/>
                    <a:gd name="connsiteY7" fmla="*/ 214378 h 858535"/>
                    <a:gd name="connsiteX8" fmla="*/ 306254 w 1197450"/>
                    <a:gd name="connsiteY8" fmla="*/ 208666 h 858535"/>
                    <a:gd name="connsiteX9" fmla="*/ 362249 w 1197450"/>
                    <a:gd name="connsiteY9" fmla="*/ 191453 h 858535"/>
                    <a:gd name="connsiteX10" fmla="*/ 363282 w 1197450"/>
                    <a:gd name="connsiteY10" fmla="*/ 191086 h 858535"/>
                    <a:gd name="connsiteX11" fmla="*/ 363445 w 1197450"/>
                    <a:gd name="connsiteY11" fmla="*/ 191084 h 858535"/>
                    <a:gd name="connsiteX12" fmla="*/ 369327 w 1197450"/>
                    <a:gd name="connsiteY12" fmla="*/ 189277 h 858535"/>
                    <a:gd name="connsiteX13" fmla="*/ 446561 w 1197450"/>
                    <a:gd name="connsiteY13" fmla="*/ 182167 h 858535"/>
                    <a:gd name="connsiteX14" fmla="*/ 479781 w 1197450"/>
                    <a:gd name="connsiteY14" fmla="*/ 185224 h 858535"/>
                    <a:gd name="connsiteX15" fmla="*/ 525533 w 1197450"/>
                    <a:gd name="connsiteY15" fmla="*/ 170409 h 858535"/>
                    <a:gd name="connsiteX16" fmla="*/ 586989 w 1197450"/>
                    <a:gd name="connsiteY16" fmla="*/ 164449 h 858535"/>
                    <a:gd name="connsiteX17" fmla="*/ 698629 w 1197450"/>
                    <a:gd name="connsiteY17" fmla="*/ 186662 h 858535"/>
                    <a:gd name="connsiteX18" fmla="*/ 711963 w 1197450"/>
                    <a:gd name="connsiteY18" fmla="*/ 196160 h 858535"/>
                    <a:gd name="connsiteX19" fmla="*/ 727561 w 1197450"/>
                    <a:gd name="connsiteY19" fmla="*/ 198474 h 858535"/>
                    <a:gd name="connsiteX20" fmla="*/ 775730 w 1197450"/>
                    <a:gd name="connsiteY20" fmla="*/ 191874 h 858535"/>
                    <a:gd name="connsiteX21" fmla="*/ 834617 w 1197450"/>
                    <a:gd name="connsiteY21" fmla="*/ 194961 h 858535"/>
                    <a:gd name="connsiteX22" fmla="*/ 967022 w 1197450"/>
                    <a:gd name="connsiteY22" fmla="*/ 251569 h 858535"/>
                    <a:gd name="connsiteX23" fmla="*/ 974608 w 1197450"/>
                    <a:gd name="connsiteY23" fmla="*/ 274951 h 858535"/>
                    <a:gd name="connsiteX24" fmla="*/ 1013567 w 1197450"/>
                    <a:gd name="connsiteY24" fmla="*/ 277856 h 858535"/>
                    <a:gd name="connsiteX25" fmla="*/ 1107944 w 1197450"/>
                    <a:gd name="connsiteY25" fmla="*/ 312703 h 858535"/>
                    <a:gd name="connsiteX26" fmla="*/ 1115861 w 1197450"/>
                    <a:gd name="connsiteY26" fmla="*/ 327183 h 858535"/>
                    <a:gd name="connsiteX27" fmla="*/ 1113335 w 1197450"/>
                    <a:gd name="connsiteY27" fmla="*/ 327425 h 858535"/>
                    <a:gd name="connsiteX28" fmla="*/ 1113335 w 1197450"/>
                    <a:gd name="connsiteY28" fmla="*/ 327426 h 858535"/>
                    <a:gd name="connsiteX29" fmla="*/ 1116595 w 1197450"/>
                    <a:gd name="connsiteY29" fmla="*/ 328526 h 858535"/>
                    <a:gd name="connsiteX30" fmla="*/ 1118816 w 1197450"/>
                    <a:gd name="connsiteY30" fmla="*/ 332587 h 858535"/>
                    <a:gd name="connsiteX31" fmla="*/ 1125875 w 1197450"/>
                    <a:gd name="connsiteY31" fmla="*/ 331654 h 858535"/>
                    <a:gd name="connsiteX32" fmla="*/ 1172104 w 1197450"/>
                    <a:gd name="connsiteY32" fmla="*/ 347240 h 858535"/>
                    <a:gd name="connsiteX33" fmla="*/ 1186015 w 1197450"/>
                    <a:gd name="connsiteY33" fmla="*/ 419646 h 858535"/>
                    <a:gd name="connsiteX34" fmla="*/ 1164273 w 1197450"/>
                    <a:gd name="connsiteY34" fmla="*/ 438137 h 858535"/>
                    <a:gd name="connsiteX35" fmla="*/ 1073728 w 1197450"/>
                    <a:gd name="connsiteY35" fmla="*/ 450576 h 858535"/>
                    <a:gd name="connsiteX36" fmla="*/ 1012986 w 1197450"/>
                    <a:gd name="connsiteY36" fmla="*/ 453814 h 858535"/>
                    <a:gd name="connsiteX37" fmla="*/ 935340 w 1197450"/>
                    <a:gd name="connsiteY37" fmla="*/ 449672 h 858535"/>
                    <a:gd name="connsiteX38" fmla="*/ 921097 w 1197450"/>
                    <a:gd name="connsiteY38" fmla="*/ 447135 h 858535"/>
                    <a:gd name="connsiteX39" fmla="*/ 871807 w 1197450"/>
                    <a:gd name="connsiteY39" fmla="*/ 469826 h 858535"/>
                    <a:gd name="connsiteX40" fmla="*/ 812500 w 1197450"/>
                    <a:gd name="connsiteY40" fmla="*/ 488413 h 858535"/>
                    <a:gd name="connsiteX41" fmla="*/ 802528 w 1197450"/>
                    <a:gd name="connsiteY41" fmla="*/ 503450 h 858535"/>
                    <a:gd name="connsiteX42" fmla="*/ 733894 w 1197450"/>
                    <a:gd name="connsiteY42" fmla="*/ 557287 h 858535"/>
                    <a:gd name="connsiteX43" fmla="*/ 713376 w 1197450"/>
                    <a:gd name="connsiteY43" fmla="*/ 567560 h 858535"/>
                    <a:gd name="connsiteX44" fmla="*/ 677976 w 1197450"/>
                    <a:gd name="connsiteY44" fmla="*/ 600309 h 858535"/>
                    <a:gd name="connsiteX45" fmla="*/ 544593 w 1197450"/>
                    <a:gd name="connsiteY45" fmla="*/ 681774 h 858535"/>
                    <a:gd name="connsiteX46" fmla="*/ 374287 w 1197450"/>
                    <a:gd name="connsiteY46" fmla="*/ 681773 h 858535"/>
                    <a:gd name="connsiteX47" fmla="*/ 362646 w 1197450"/>
                    <a:gd name="connsiteY47" fmla="*/ 686506 h 858535"/>
                    <a:gd name="connsiteX48" fmla="*/ 351988 w 1197450"/>
                    <a:gd name="connsiteY48" fmla="*/ 688616 h 858535"/>
                    <a:gd name="connsiteX49" fmla="*/ 337544 w 1197450"/>
                    <a:gd name="connsiteY49" fmla="*/ 698170 h 858535"/>
                    <a:gd name="connsiteX50" fmla="*/ 318186 w 1197450"/>
                    <a:gd name="connsiteY50" fmla="*/ 725085 h 858535"/>
                    <a:gd name="connsiteX51" fmla="*/ 315949 w 1197450"/>
                    <a:gd name="connsiteY51" fmla="*/ 735957 h 858535"/>
                    <a:gd name="connsiteX52" fmla="*/ 311707 w 1197450"/>
                    <a:gd name="connsiteY52" fmla="*/ 734094 h 858535"/>
                    <a:gd name="connsiteX53" fmla="*/ 303545 w 1197450"/>
                    <a:gd name="connsiteY53" fmla="*/ 745441 h 858535"/>
                    <a:gd name="connsiteX54" fmla="*/ 307591 w 1197450"/>
                    <a:gd name="connsiteY54" fmla="*/ 748435 h 858535"/>
                    <a:gd name="connsiteX55" fmla="*/ 222970 w 1197450"/>
                    <a:gd name="connsiteY55" fmla="*/ 858535 h 858535"/>
                    <a:gd name="connsiteX56" fmla="*/ 0 w 1197450"/>
                    <a:gd name="connsiteY56" fmla="*/ 693571 h 858535"/>
                    <a:gd name="connsiteX57" fmla="*/ 53018 w 1197450"/>
                    <a:gd name="connsiteY57" fmla="*/ 624590 h 858535"/>
                    <a:gd name="connsiteX58" fmla="*/ 80919 w 1197450"/>
                    <a:gd name="connsiteY58" fmla="*/ 560696 h 858535"/>
                    <a:gd name="connsiteX59" fmla="*/ 100085 w 1197450"/>
                    <a:gd name="connsiteY59" fmla="*/ 484278 h 858535"/>
                    <a:gd name="connsiteX60" fmla="*/ 102618 w 1197450"/>
                    <a:gd name="connsiteY60" fmla="*/ 423854 h 858535"/>
                    <a:gd name="connsiteX61" fmla="*/ 91356 w 1197450"/>
                    <a:gd name="connsiteY61" fmla="*/ 398203 h 858535"/>
                    <a:gd name="connsiteX62" fmla="*/ 111161 w 1197450"/>
                    <a:gd name="connsiteY62" fmla="*/ 291219 h 858535"/>
                    <a:gd name="connsiteX63" fmla="*/ 132275 w 1197450"/>
                    <a:gd name="connsiteY63" fmla="*/ 271686 h 858535"/>
                    <a:gd name="connsiteX64" fmla="*/ 131005 w 1197450"/>
                    <a:gd name="connsiteY64" fmla="*/ 271958 h 858535"/>
                    <a:gd name="connsiteX65" fmla="*/ 135486 w 1197450"/>
                    <a:gd name="connsiteY65" fmla="*/ 262117 h 858535"/>
                    <a:gd name="connsiteX66" fmla="*/ 140004 w 1197450"/>
                    <a:gd name="connsiteY66" fmla="*/ 228987 h 858535"/>
                    <a:gd name="connsiteX67" fmla="*/ 123167 w 1197450"/>
                    <a:gd name="connsiteY67" fmla="*/ 168805 h 858535"/>
                    <a:gd name="connsiteX68" fmla="*/ 109848 w 1197450"/>
                    <a:gd name="connsiteY68" fmla="*/ 155508 h 858535"/>
                    <a:gd name="connsiteX69" fmla="*/ 114734 w 1197450"/>
                    <a:gd name="connsiteY69" fmla="*/ 129579 h 858535"/>
                    <a:gd name="connsiteX70" fmla="*/ 100086 w 1197450"/>
                    <a:gd name="connsiteY70" fmla="*/ 78208 h 858535"/>
                    <a:gd name="connsiteX71" fmla="*/ 67785 w 1197450"/>
                    <a:gd name="connsiteY71" fmla="*/ 49709 h 858535"/>
                    <a:gd name="connsiteX72" fmla="*/ 65227 w 1197450"/>
                    <a:gd name="connsiteY72" fmla="*/ 41289 h 858535"/>
                    <a:gd name="connsiteX73" fmla="*/ 69851 w 1197450"/>
                    <a:gd name="connsiteY73" fmla="*/ 31485 h 858535"/>
                    <a:gd name="connsiteX74" fmla="*/ 72571 w 1197450"/>
                    <a:gd name="connsiteY74" fmla="*/ 11917 h 858535"/>
                    <a:gd name="connsiteX75" fmla="*/ 74221 w 1197450"/>
                    <a:gd name="connsiteY75" fmla="*/ 10740 h 858535"/>
                    <a:gd name="connsiteX76" fmla="*/ 124530 w 1197450"/>
                    <a:gd name="connsiteY76" fmla="*/ 0 h 85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197450" h="858535">
                      <a:moveTo>
                        <a:pt x="124530" y="0"/>
                      </a:moveTo>
                      <a:cubicBezTo>
                        <a:pt x="195913" y="0"/>
                        <a:pt x="253778" y="61188"/>
                        <a:pt x="253778" y="136669"/>
                      </a:cubicBezTo>
                      <a:cubicBezTo>
                        <a:pt x="253779" y="150822"/>
                        <a:pt x="251746" y="164472"/>
                        <a:pt x="247969" y="177311"/>
                      </a:cubicBezTo>
                      <a:lnTo>
                        <a:pt x="236389" y="202783"/>
                      </a:lnTo>
                      <a:lnTo>
                        <a:pt x="252130" y="193168"/>
                      </a:lnTo>
                      <a:lnTo>
                        <a:pt x="258105" y="209334"/>
                      </a:lnTo>
                      <a:cubicBezTo>
                        <a:pt x="261565" y="218690"/>
                        <a:pt x="272098" y="223525"/>
                        <a:pt x="281636" y="220132"/>
                      </a:cubicBezTo>
                      <a:lnTo>
                        <a:pt x="297810" y="214378"/>
                      </a:lnTo>
                      <a:lnTo>
                        <a:pt x="306254" y="208666"/>
                      </a:lnTo>
                      <a:lnTo>
                        <a:pt x="362249" y="191453"/>
                      </a:lnTo>
                      <a:lnTo>
                        <a:pt x="363282" y="191086"/>
                      </a:lnTo>
                      <a:lnTo>
                        <a:pt x="363445" y="191084"/>
                      </a:lnTo>
                      <a:lnTo>
                        <a:pt x="369327" y="189277"/>
                      </a:lnTo>
                      <a:cubicBezTo>
                        <a:pt x="393066" y="184699"/>
                        <a:pt x="419165" y="182167"/>
                        <a:pt x="446561" y="182167"/>
                      </a:cubicBezTo>
                      <a:lnTo>
                        <a:pt x="479781" y="185224"/>
                      </a:lnTo>
                      <a:lnTo>
                        <a:pt x="525533" y="170409"/>
                      </a:lnTo>
                      <a:cubicBezTo>
                        <a:pt x="544421" y="166572"/>
                        <a:pt x="565188" y="164450"/>
                        <a:pt x="586989" y="164449"/>
                      </a:cubicBezTo>
                      <a:cubicBezTo>
                        <a:pt x="630587" y="164449"/>
                        <a:pt x="670056" y="172936"/>
                        <a:pt x="698629" y="186662"/>
                      </a:cubicBezTo>
                      <a:lnTo>
                        <a:pt x="711963" y="196160"/>
                      </a:lnTo>
                      <a:lnTo>
                        <a:pt x="727561" y="198474"/>
                      </a:lnTo>
                      <a:lnTo>
                        <a:pt x="775730" y="191874"/>
                      </a:lnTo>
                      <a:cubicBezTo>
                        <a:pt x="794061" y="191186"/>
                        <a:pt x="813974" y="192143"/>
                        <a:pt x="834617" y="194961"/>
                      </a:cubicBezTo>
                      <a:cubicBezTo>
                        <a:pt x="896550" y="203422"/>
                        <a:pt x="947476" y="226260"/>
                        <a:pt x="967022" y="251569"/>
                      </a:cubicBezTo>
                      <a:lnTo>
                        <a:pt x="974608" y="274951"/>
                      </a:lnTo>
                      <a:lnTo>
                        <a:pt x="1013567" y="277856"/>
                      </a:lnTo>
                      <a:cubicBezTo>
                        <a:pt x="1056002" y="284484"/>
                        <a:pt x="1089997" y="297035"/>
                        <a:pt x="1107944" y="312703"/>
                      </a:cubicBezTo>
                      <a:lnTo>
                        <a:pt x="1115861" y="327183"/>
                      </a:lnTo>
                      <a:lnTo>
                        <a:pt x="1113335" y="327425"/>
                      </a:lnTo>
                      <a:lnTo>
                        <a:pt x="1113335" y="327426"/>
                      </a:lnTo>
                      <a:lnTo>
                        <a:pt x="1116595" y="328526"/>
                      </a:lnTo>
                      <a:lnTo>
                        <a:pt x="1118816" y="332587"/>
                      </a:lnTo>
                      <a:lnTo>
                        <a:pt x="1125875" y="331654"/>
                      </a:lnTo>
                      <a:lnTo>
                        <a:pt x="1172104" y="347240"/>
                      </a:lnTo>
                      <a:cubicBezTo>
                        <a:pt x="1200034" y="365470"/>
                        <a:pt x="1205201" y="392363"/>
                        <a:pt x="1186015" y="419646"/>
                      </a:cubicBezTo>
                      <a:lnTo>
                        <a:pt x="1164273" y="438137"/>
                      </a:lnTo>
                      <a:lnTo>
                        <a:pt x="1073728" y="450576"/>
                      </a:lnTo>
                      <a:lnTo>
                        <a:pt x="1012986" y="453814"/>
                      </a:lnTo>
                      <a:cubicBezTo>
                        <a:pt x="985443" y="453814"/>
                        <a:pt x="959205" y="452341"/>
                        <a:pt x="935340" y="449672"/>
                      </a:cubicBezTo>
                      <a:lnTo>
                        <a:pt x="921097" y="447135"/>
                      </a:lnTo>
                      <a:lnTo>
                        <a:pt x="871807" y="469826"/>
                      </a:lnTo>
                      <a:lnTo>
                        <a:pt x="812500" y="488413"/>
                      </a:lnTo>
                      <a:lnTo>
                        <a:pt x="802528" y="503450"/>
                      </a:lnTo>
                      <a:cubicBezTo>
                        <a:pt x="787176" y="520859"/>
                        <a:pt x="763084" y="540181"/>
                        <a:pt x="733894" y="557287"/>
                      </a:cubicBezTo>
                      <a:lnTo>
                        <a:pt x="713376" y="567560"/>
                      </a:lnTo>
                      <a:lnTo>
                        <a:pt x="677976" y="600309"/>
                      </a:lnTo>
                      <a:lnTo>
                        <a:pt x="544593" y="681774"/>
                      </a:lnTo>
                      <a:lnTo>
                        <a:pt x="374287" y="681773"/>
                      </a:lnTo>
                      <a:lnTo>
                        <a:pt x="362646" y="686506"/>
                      </a:lnTo>
                      <a:lnTo>
                        <a:pt x="351988" y="688616"/>
                      </a:lnTo>
                      <a:lnTo>
                        <a:pt x="337544" y="698170"/>
                      </a:lnTo>
                      <a:lnTo>
                        <a:pt x="318186" y="725085"/>
                      </a:lnTo>
                      <a:lnTo>
                        <a:pt x="315949" y="735957"/>
                      </a:lnTo>
                      <a:lnTo>
                        <a:pt x="311707" y="734094"/>
                      </a:lnTo>
                      <a:lnTo>
                        <a:pt x="303545" y="745441"/>
                      </a:lnTo>
                      <a:lnTo>
                        <a:pt x="307591" y="748435"/>
                      </a:lnTo>
                      <a:lnTo>
                        <a:pt x="222970" y="858535"/>
                      </a:lnTo>
                      <a:lnTo>
                        <a:pt x="0" y="693571"/>
                      </a:lnTo>
                      <a:lnTo>
                        <a:pt x="53018" y="624590"/>
                      </a:lnTo>
                      <a:lnTo>
                        <a:pt x="80919" y="560696"/>
                      </a:lnTo>
                      <a:cubicBezTo>
                        <a:pt x="89850" y="534522"/>
                        <a:pt x="96340" y="508395"/>
                        <a:pt x="100085" y="484278"/>
                      </a:cubicBezTo>
                      <a:lnTo>
                        <a:pt x="102618" y="423854"/>
                      </a:lnTo>
                      <a:lnTo>
                        <a:pt x="91356" y="398203"/>
                      </a:lnTo>
                      <a:cubicBezTo>
                        <a:pt x="81551" y="361340"/>
                        <a:pt x="89011" y="322059"/>
                        <a:pt x="111161" y="291219"/>
                      </a:cubicBezTo>
                      <a:lnTo>
                        <a:pt x="132275" y="271686"/>
                      </a:lnTo>
                      <a:lnTo>
                        <a:pt x="131005" y="271958"/>
                      </a:lnTo>
                      <a:lnTo>
                        <a:pt x="135486" y="262117"/>
                      </a:lnTo>
                      <a:cubicBezTo>
                        <a:pt x="138395" y="251934"/>
                        <a:pt x="140002" y="240738"/>
                        <a:pt x="140004" y="228987"/>
                      </a:cubicBezTo>
                      <a:cubicBezTo>
                        <a:pt x="140002" y="205484"/>
                        <a:pt x="133569" y="184206"/>
                        <a:pt x="123167" y="168805"/>
                      </a:cubicBezTo>
                      <a:lnTo>
                        <a:pt x="109848" y="155508"/>
                      </a:lnTo>
                      <a:lnTo>
                        <a:pt x="114734" y="129579"/>
                      </a:lnTo>
                      <a:cubicBezTo>
                        <a:pt x="114733" y="110551"/>
                        <a:pt x="109336" y="92872"/>
                        <a:pt x="100086" y="78208"/>
                      </a:cubicBezTo>
                      <a:lnTo>
                        <a:pt x="67785" y="49709"/>
                      </a:lnTo>
                      <a:lnTo>
                        <a:pt x="65227" y="41289"/>
                      </a:lnTo>
                      <a:lnTo>
                        <a:pt x="69851" y="31485"/>
                      </a:lnTo>
                      <a:lnTo>
                        <a:pt x="72571" y="11917"/>
                      </a:lnTo>
                      <a:lnTo>
                        <a:pt x="74221" y="10740"/>
                      </a:lnTo>
                      <a:cubicBezTo>
                        <a:pt x="89685" y="3825"/>
                        <a:pt x="106686" y="0"/>
                        <a:pt x="124530" y="0"/>
                      </a:cubicBezTo>
                      <a:close/>
                    </a:path>
                  </a:pathLst>
                </a:custGeom>
                <a:solidFill>
                  <a:srgbClr val="EACC82"/>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47" name="Freeform: Shape 236">
                  <a:extLst>
                    <a:ext uri="{FF2B5EF4-FFF2-40B4-BE49-F238E27FC236}">
                      <a16:creationId xmlns:a16="http://schemas.microsoft.com/office/drawing/2014/main" id="{8987B8EC-01DE-400C-39D0-C5ED42C49FD1}"/>
                    </a:ext>
                  </a:extLst>
                </p:cNvPr>
                <p:cNvSpPr/>
                <p:nvPr/>
              </p:nvSpPr>
              <p:spPr>
                <a:xfrm rot="11349003">
                  <a:off x="2727067" y="3940335"/>
                  <a:ext cx="363981" cy="201511"/>
                </a:xfrm>
                <a:custGeom>
                  <a:avLst/>
                  <a:gdLst>
                    <a:gd name="connsiteX0" fmla="*/ 984570 w 1032265"/>
                    <a:gd name="connsiteY0" fmla="*/ 100584 h 582486"/>
                    <a:gd name="connsiteX1" fmla="*/ 966282 w 1032265"/>
                    <a:gd name="connsiteY1" fmla="*/ 50292 h 582486"/>
                    <a:gd name="connsiteX2" fmla="*/ 984570 w 1032265"/>
                    <a:gd name="connsiteY2" fmla="*/ 0 h 582486"/>
                    <a:gd name="connsiteX3" fmla="*/ 979478 w 1032265"/>
                    <a:gd name="connsiteY3" fmla="*/ 50292 h 582486"/>
                    <a:gd name="connsiteX4" fmla="*/ 984570 w 1032265"/>
                    <a:gd name="connsiteY4" fmla="*/ 100584 h 582486"/>
                    <a:gd name="connsiteX5" fmla="*/ 1027954 w 1032265"/>
                    <a:gd name="connsiteY5" fmla="*/ 246514 h 582486"/>
                    <a:gd name="connsiteX6" fmla="*/ 995327 w 1032265"/>
                    <a:gd name="connsiteY6" fmla="*/ 177277 h 582486"/>
                    <a:gd name="connsiteX7" fmla="*/ 961016 w 1032265"/>
                    <a:gd name="connsiteY7" fmla="*/ 146122 h 582486"/>
                    <a:gd name="connsiteX8" fmla="*/ 942703 w 1032265"/>
                    <a:gd name="connsiteY8" fmla="*/ 138999 h 582486"/>
                    <a:gd name="connsiteX9" fmla="*/ 941578 w 1032265"/>
                    <a:gd name="connsiteY9" fmla="*/ 141963 h 582486"/>
                    <a:gd name="connsiteX10" fmla="*/ 940737 w 1032265"/>
                    <a:gd name="connsiteY10" fmla="*/ 138236 h 582486"/>
                    <a:gd name="connsiteX11" fmla="*/ 931707 w 1032265"/>
                    <a:gd name="connsiteY11" fmla="*/ 134724 h 582486"/>
                    <a:gd name="connsiteX12" fmla="*/ 939562 w 1032265"/>
                    <a:gd name="connsiteY12" fmla="*/ 133020 h 582486"/>
                    <a:gd name="connsiteX13" fmla="*/ 934662 w 1032265"/>
                    <a:gd name="connsiteY13" fmla="*/ 111286 h 582486"/>
                    <a:gd name="connsiteX14" fmla="*/ 908951 w 1032265"/>
                    <a:gd name="connsiteY14" fmla="*/ 72726 h 582486"/>
                    <a:gd name="connsiteX15" fmla="*/ 845331 w 1032265"/>
                    <a:gd name="connsiteY15" fmla="*/ 30174 h 582486"/>
                    <a:gd name="connsiteX16" fmla="*/ 914243 w 1032265"/>
                    <a:gd name="connsiteY16" fmla="*/ 68170 h 582486"/>
                    <a:gd name="connsiteX17" fmla="*/ 945889 w 1032265"/>
                    <a:gd name="connsiteY17" fmla="*/ 130604 h 582486"/>
                    <a:gd name="connsiteX18" fmla="*/ 945089 w 1032265"/>
                    <a:gd name="connsiteY18" fmla="*/ 132710 h 582486"/>
                    <a:gd name="connsiteX19" fmla="*/ 960502 w 1032265"/>
                    <a:gd name="connsiteY19" fmla="*/ 138440 h 582486"/>
                    <a:gd name="connsiteX20" fmla="*/ 1000620 w 1032265"/>
                    <a:gd name="connsiteY20" fmla="*/ 172720 h 582486"/>
                    <a:gd name="connsiteX21" fmla="*/ 1027954 w 1032265"/>
                    <a:gd name="connsiteY21" fmla="*/ 246514 h 582486"/>
                    <a:gd name="connsiteX22" fmla="*/ 411742 w 1032265"/>
                    <a:gd name="connsiteY22" fmla="*/ 314128 h 582486"/>
                    <a:gd name="connsiteX23" fmla="*/ 388576 w 1032265"/>
                    <a:gd name="connsiteY23" fmla="*/ 298841 h 582486"/>
                    <a:gd name="connsiteX24" fmla="*/ 385636 w 1032265"/>
                    <a:gd name="connsiteY24" fmla="*/ 252413 h 582486"/>
                    <a:gd name="connsiteX25" fmla="*/ 399119 w 1032265"/>
                    <a:gd name="connsiteY25" fmla="*/ 290070 h 582486"/>
                    <a:gd name="connsiteX26" fmla="*/ 433694 w 1032265"/>
                    <a:gd name="connsiteY26" fmla="*/ 310185 h 582486"/>
                    <a:gd name="connsiteX27" fmla="*/ 411742 w 1032265"/>
                    <a:gd name="connsiteY27" fmla="*/ 314128 h 582486"/>
                    <a:gd name="connsiteX28" fmla="*/ 192315 w 1032265"/>
                    <a:gd name="connsiteY28" fmla="*/ 376257 h 582486"/>
                    <a:gd name="connsiteX29" fmla="*/ 190985 w 1032265"/>
                    <a:gd name="connsiteY29" fmla="*/ 372531 h 582486"/>
                    <a:gd name="connsiteX30" fmla="*/ 231067 w 1032265"/>
                    <a:gd name="connsiteY30" fmla="*/ 290758 h 582486"/>
                    <a:gd name="connsiteX31" fmla="*/ 202187 w 1032265"/>
                    <a:gd name="connsiteY31" fmla="*/ 368920 h 582486"/>
                    <a:gd name="connsiteX32" fmla="*/ 203789 w 1032265"/>
                    <a:gd name="connsiteY32" fmla="*/ 373113 h 582486"/>
                    <a:gd name="connsiteX33" fmla="*/ 461918 w 1032265"/>
                    <a:gd name="connsiteY33" fmla="*/ 384413 h 582486"/>
                    <a:gd name="connsiteX34" fmla="*/ 438751 w 1032265"/>
                    <a:gd name="connsiteY34" fmla="*/ 369124 h 582486"/>
                    <a:gd name="connsiteX35" fmla="*/ 435811 w 1032265"/>
                    <a:gd name="connsiteY35" fmla="*/ 322695 h 582486"/>
                    <a:gd name="connsiteX36" fmla="*/ 449295 w 1032265"/>
                    <a:gd name="connsiteY36" fmla="*/ 360352 h 582486"/>
                    <a:gd name="connsiteX37" fmla="*/ 483869 w 1032265"/>
                    <a:gd name="connsiteY37" fmla="*/ 380467 h 582486"/>
                    <a:gd name="connsiteX38" fmla="*/ 461918 w 1032265"/>
                    <a:gd name="connsiteY38" fmla="*/ 384413 h 582486"/>
                    <a:gd name="connsiteX39" fmla="*/ 667079 w 1032265"/>
                    <a:gd name="connsiteY39" fmla="*/ 400791 h 582486"/>
                    <a:gd name="connsiteX40" fmla="*/ 578444 w 1032265"/>
                    <a:gd name="connsiteY40" fmla="*/ 363985 h 582486"/>
                    <a:gd name="connsiteX41" fmla="*/ 530570 w 1032265"/>
                    <a:gd name="connsiteY41" fmla="*/ 265349 h 582486"/>
                    <a:gd name="connsiteX42" fmla="*/ 587217 w 1032265"/>
                    <a:gd name="connsiteY42" fmla="*/ 353330 h 582486"/>
                    <a:gd name="connsiteX43" fmla="*/ 684437 w 1032265"/>
                    <a:gd name="connsiteY43" fmla="*/ 392030 h 582486"/>
                    <a:gd name="connsiteX44" fmla="*/ 667079 w 1032265"/>
                    <a:gd name="connsiteY44" fmla="*/ 400791 h 582486"/>
                    <a:gd name="connsiteX45" fmla="*/ 139750 w 1032265"/>
                    <a:gd name="connsiteY45" fmla="*/ 506264 h 582486"/>
                    <a:gd name="connsiteX46" fmla="*/ 25 w 1032265"/>
                    <a:gd name="connsiteY46" fmla="*/ 428852 h 582486"/>
                    <a:gd name="connsiteX47" fmla="*/ 134475 w 1032265"/>
                    <a:gd name="connsiteY47" fmla="*/ 342602 h 582486"/>
                    <a:gd name="connsiteX48" fmla="*/ 22438 w 1032265"/>
                    <a:gd name="connsiteY48" fmla="*/ 428131 h 582486"/>
                    <a:gd name="connsiteX49" fmla="*/ 139750 w 1032265"/>
                    <a:gd name="connsiteY49" fmla="*/ 506264 h 582486"/>
                    <a:gd name="connsiteX50" fmla="*/ 392700 w 1032265"/>
                    <a:gd name="connsiteY50" fmla="*/ 500187 h 582486"/>
                    <a:gd name="connsiteX51" fmla="*/ 374717 w 1032265"/>
                    <a:gd name="connsiteY51" fmla="*/ 490113 h 582486"/>
                    <a:gd name="connsiteX52" fmla="*/ 366027 w 1032265"/>
                    <a:gd name="connsiteY52" fmla="*/ 467904 h 582486"/>
                    <a:gd name="connsiteX53" fmla="*/ 371824 w 1032265"/>
                    <a:gd name="connsiteY53" fmla="*/ 454462 h 582486"/>
                    <a:gd name="connsiteX54" fmla="*/ 317093 w 1032265"/>
                    <a:gd name="connsiteY54" fmla="*/ 461051 h 582486"/>
                    <a:gd name="connsiteX55" fmla="*/ 296777 w 1032265"/>
                    <a:gd name="connsiteY55" fmla="*/ 451681 h 582486"/>
                    <a:gd name="connsiteX56" fmla="*/ 216753 w 1032265"/>
                    <a:gd name="connsiteY56" fmla="*/ 490932 h 582486"/>
                    <a:gd name="connsiteX57" fmla="*/ 186167 w 1032265"/>
                    <a:gd name="connsiteY57" fmla="*/ 497879 h 582486"/>
                    <a:gd name="connsiteX58" fmla="*/ 239046 w 1032265"/>
                    <a:gd name="connsiteY58" fmla="*/ 503309 h 582486"/>
                    <a:gd name="connsiteX59" fmla="*/ 335376 w 1032265"/>
                    <a:gd name="connsiteY59" fmla="*/ 504058 h 582486"/>
                    <a:gd name="connsiteX60" fmla="*/ 402720 w 1032265"/>
                    <a:gd name="connsiteY60" fmla="*/ 513613 h 582486"/>
                    <a:gd name="connsiteX61" fmla="*/ 335787 w 1032265"/>
                    <a:gd name="connsiteY61" fmla="*/ 517767 h 582486"/>
                    <a:gd name="connsiteX62" fmla="*/ 176685 w 1032265"/>
                    <a:gd name="connsiteY62" fmla="*/ 505752 h 582486"/>
                    <a:gd name="connsiteX63" fmla="*/ 170782 w 1032265"/>
                    <a:gd name="connsiteY63" fmla="*/ 501375 h 582486"/>
                    <a:gd name="connsiteX64" fmla="*/ 153279 w 1032265"/>
                    <a:gd name="connsiteY64" fmla="*/ 505349 h 582486"/>
                    <a:gd name="connsiteX65" fmla="*/ 132634 w 1032265"/>
                    <a:gd name="connsiteY65" fmla="*/ 496941 h 582486"/>
                    <a:gd name="connsiteX66" fmla="*/ 205971 w 1032265"/>
                    <a:gd name="connsiteY66" fmla="*/ 472812 h 582486"/>
                    <a:gd name="connsiteX67" fmla="*/ 275382 w 1032265"/>
                    <a:gd name="connsiteY67" fmla="*/ 437162 h 582486"/>
                    <a:gd name="connsiteX68" fmla="*/ 237125 w 1032265"/>
                    <a:gd name="connsiteY68" fmla="*/ 432799 h 582486"/>
                    <a:gd name="connsiteX69" fmla="*/ 201636 w 1032265"/>
                    <a:gd name="connsiteY69" fmla="*/ 402366 h 582486"/>
                    <a:gd name="connsiteX70" fmla="*/ 201454 w 1032265"/>
                    <a:gd name="connsiteY70" fmla="*/ 401853 h 582486"/>
                    <a:gd name="connsiteX71" fmla="*/ 214704 w 1032265"/>
                    <a:gd name="connsiteY71" fmla="*/ 398223 h 582486"/>
                    <a:gd name="connsiteX72" fmla="*/ 231746 w 1032265"/>
                    <a:gd name="connsiteY72" fmla="*/ 416944 h 582486"/>
                    <a:gd name="connsiteX73" fmla="*/ 270901 w 1032265"/>
                    <a:gd name="connsiteY73" fmla="*/ 432554 h 582486"/>
                    <a:gd name="connsiteX74" fmla="*/ 289474 w 1032265"/>
                    <a:gd name="connsiteY74" fmla="*/ 429923 h 582486"/>
                    <a:gd name="connsiteX75" fmla="*/ 291107 w 1032265"/>
                    <a:gd name="connsiteY75" fmla="*/ 429086 h 582486"/>
                    <a:gd name="connsiteX76" fmla="*/ 426173 w 1032265"/>
                    <a:gd name="connsiteY76" fmla="*/ 321959 h 582486"/>
                    <a:gd name="connsiteX77" fmla="*/ 399738 w 1032265"/>
                    <a:gd name="connsiteY77" fmla="*/ 375353 h 582486"/>
                    <a:gd name="connsiteX78" fmla="*/ 302980 w 1032265"/>
                    <a:gd name="connsiteY78" fmla="*/ 448593 h 582486"/>
                    <a:gd name="connsiteX79" fmla="*/ 326077 w 1032265"/>
                    <a:gd name="connsiteY79" fmla="*/ 449018 h 582486"/>
                    <a:gd name="connsiteX80" fmla="*/ 370010 w 1032265"/>
                    <a:gd name="connsiteY80" fmla="*/ 441004 h 582486"/>
                    <a:gd name="connsiteX81" fmla="*/ 443375 w 1032265"/>
                    <a:gd name="connsiteY81" fmla="*/ 407163 h 582486"/>
                    <a:gd name="connsiteX82" fmla="*/ 443376 w 1032265"/>
                    <a:gd name="connsiteY82" fmla="*/ 407161 h 582486"/>
                    <a:gd name="connsiteX83" fmla="*/ 425867 w 1032265"/>
                    <a:gd name="connsiteY83" fmla="*/ 431931 h 582486"/>
                    <a:gd name="connsiteX84" fmla="*/ 375449 w 1032265"/>
                    <a:gd name="connsiteY84" fmla="*/ 453447 h 582486"/>
                    <a:gd name="connsiteX85" fmla="*/ 380799 w 1032265"/>
                    <a:gd name="connsiteY85" fmla="*/ 484817 h 582486"/>
                    <a:gd name="connsiteX86" fmla="*/ 416258 w 1032265"/>
                    <a:gd name="connsiteY86" fmla="*/ 496040 h 582486"/>
                    <a:gd name="connsiteX87" fmla="*/ 416259 w 1032265"/>
                    <a:gd name="connsiteY87" fmla="*/ 496042 h 582486"/>
                    <a:gd name="connsiteX88" fmla="*/ 404016 w 1032265"/>
                    <a:gd name="connsiteY88" fmla="*/ 499424 h 582486"/>
                    <a:gd name="connsiteX89" fmla="*/ 431489 w 1032265"/>
                    <a:gd name="connsiteY89" fmla="*/ 497569 h 582486"/>
                    <a:gd name="connsiteX90" fmla="*/ 507092 w 1032265"/>
                    <a:gd name="connsiteY90" fmla="*/ 485212 h 582486"/>
                    <a:gd name="connsiteX91" fmla="*/ 507094 w 1032265"/>
                    <a:gd name="connsiteY91" fmla="*/ 485213 h 582486"/>
                    <a:gd name="connsiteX92" fmla="*/ 457257 w 1032265"/>
                    <a:gd name="connsiteY92" fmla="*/ 506105 h 582486"/>
                    <a:gd name="connsiteX93" fmla="*/ 402720 w 1032265"/>
                    <a:gd name="connsiteY93" fmla="*/ 513613 h 582486"/>
                    <a:gd name="connsiteX94" fmla="*/ 608777 w 1032265"/>
                    <a:gd name="connsiteY94" fmla="*/ 496645 h 582486"/>
                    <a:gd name="connsiteX95" fmla="*/ 572937 w 1032265"/>
                    <a:gd name="connsiteY95" fmla="*/ 465468 h 582486"/>
                    <a:gd name="connsiteX96" fmla="*/ 572125 w 1032265"/>
                    <a:gd name="connsiteY96" fmla="*/ 464989 h 582486"/>
                    <a:gd name="connsiteX97" fmla="*/ 564950 w 1032265"/>
                    <a:gd name="connsiteY97" fmla="*/ 466297 h 582486"/>
                    <a:gd name="connsiteX98" fmla="*/ 530659 w 1032265"/>
                    <a:gd name="connsiteY98" fmla="*/ 447619 h 582486"/>
                    <a:gd name="connsiteX99" fmla="*/ 507336 w 1032265"/>
                    <a:gd name="connsiteY99" fmla="*/ 391684 h 582486"/>
                    <a:gd name="connsiteX100" fmla="*/ 539558 w 1032265"/>
                    <a:gd name="connsiteY100" fmla="*/ 437183 h 582486"/>
                    <a:gd name="connsiteX101" fmla="*/ 543564 w 1032265"/>
                    <a:gd name="connsiteY101" fmla="*/ 439845 h 582486"/>
                    <a:gd name="connsiteX102" fmla="*/ 550839 w 1032265"/>
                    <a:gd name="connsiteY102" fmla="*/ 438922 h 582486"/>
                    <a:gd name="connsiteX103" fmla="*/ 581104 w 1032265"/>
                    <a:gd name="connsiteY103" fmla="*/ 454143 h 582486"/>
                    <a:gd name="connsiteX104" fmla="*/ 588431 w 1032265"/>
                    <a:gd name="connsiteY104" fmla="*/ 461444 h 582486"/>
                    <a:gd name="connsiteX105" fmla="*/ 589578 w 1032265"/>
                    <a:gd name="connsiteY105" fmla="*/ 461806 h 582486"/>
                    <a:gd name="connsiteX106" fmla="*/ 589580 w 1032265"/>
                    <a:gd name="connsiteY106" fmla="*/ 461806 h 582486"/>
                    <a:gd name="connsiteX107" fmla="*/ 588917 w 1032265"/>
                    <a:gd name="connsiteY107" fmla="*/ 461927 h 582486"/>
                    <a:gd name="connsiteX108" fmla="*/ 605102 w 1032265"/>
                    <a:gd name="connsiteY108" fmla="*/ 478051 h 582486"/>
                    <a:gd name="connsiteX109" fmla="*/ 608777 w 1032265"/>
                    <a:gd name="connsiteY109" fmla="*/ 496645 h 582486"/>
                    <a:gd name="connsiteX110" fmla="*/ 892460 w 1032265"/>
                    <a:gd name="connsiteY110" fmla="*/ 480722 h 582486"/>
                    <a:gd name="connsiteX111" fmla="*/ 835510 w 1032265"/>
                    <a:gd name="connsiteY111" fmla="*/ 474041 h 582486"/>
                    <a:gd name="connsiteX112" fmla="*/ 753716 w 1032265"/>
                    <a:gd name="connsiteY112" fmla="*/ 274224 h 582486"/>
                    <a:gd name="connsiteX113" fmla="*/ 770952 w 1032265"/>
                    <a:gd name="connsiteY113" fmla="*/ 240579 h 582486"/>
                    <a:gd name="connsiteX114" fmla="*/ 705287 w 1032265"/>
                    <a:gd name="connsiteY114" fmla="*/ 267517 h 582486"/>
                    <a:gd name="connsiteX115" fmla="*/ 649934 w 1032265"/>
                    <a:gd name="connsiteY115" fmla="*/ 280018 h 582486"/>
                    <a:gd name="connsiteX116" fmla="*/ 552150 w 1032265"/>
                    <a:gd name="connsiteY116" fmla="*/ 262848 h 582486"/>
                    <a:gd name="connsiteX117" fmla="*/ 552251 w 1032265"/>
                    <a:gd name="connsiteY117" fmla="*/ 262468 h 582486"/>
                    <a:gd name="connsiteX118" fmla="*/ 587247 w 1032265"/>
                    <a:gd name="connsiteY118" fmla="*/ 272022 h 582486"/>
                    <a:gd name="connsiteX119" fmla="*/ 703533 w 1032265"/>
                    <a:gd name="connsiteY119" fmla="*/ 258332 h 582486"/>
                    <a:gd name="connsiteX120" fmla="*/ 762885 w 1032265"/>
                    <a:gd name="connsiteY120" fmla="*/ 235110 h 582486"/>
                    <a:gd name="connsiteX121" fmla="*/ 785054 w 1032265"/>
                    <a:gd name="connsiteY121" fmla="*/ 221100 h 582486"/>
                    <a:gd name="connsiteX122" fmla="*/ 806861 w 1032265"/>
                    <a:gd name="connsiteY122" fmla="*/ 197427 h 582486"/>
                    <a:gd name="connsiteX123" fmla="*/ 827752 w 1032265"/>
                    <a:gd name="connsiteY123" fmla="*/ 184604 h 582486"/>
                    <a:gd name="connsiteX124" fmla="*/ 830710 w 1032265"/>
                    <a:gd name="connsiteY124" fmla="*/ 181278 h 582486"/>
                    <a:gd name="connsiteX125" fmla="*/ 830232 w 1032265"/>
                    <a:gd name="connsiteY125" fmla="*/ 183082 h 582486"/>
                    <a:gd name="connsiteX126" fmla="*/ 844432 w 1032265"/>
                    <a:gd name="connsiteY126" fmla="*/ 174366 h 582486"/>
                    <a:gd name="connsiteX127" fmla="*/ 885912 w 1032265"/>
                    <a:gd name="connsiteY127" fmla="*/ 163420 h 582486"/>
                    <a:gd name="connsiteX128" fmla="*/ 892984 w 1032265"/>
                    <a:gd name="connsiteY128" fmla="*/ 164249 h 582486"/>
                    <a:gd name="connsiteX129" fmla="*/ 855588 w 1032265"/>
                    <a:gd name="connsiteY129" fmla="*/ 176146 h 582486"/>
                    <a:gd name="connsiteX130" fmla="*/ 825470 w 1032265"/>
                    <a:gd name="connsiteY130" fmla="*/ 201009 h 582486"/>
                    <a:gd name="connsiteX131" fmla="*/ 825417 w 1032265"/>
                    <a:gd name="connsiteY131" fmla="*/ 201206 h 582486"/>
                    <a:gd name="connsiteX132" fmla="*/ 807912 w 1032265"/>
                    <a:gd name="connsiteY132" fmla="*/ 218786 h 582486"/>
                    <a:gd name="connsiteX133" fmla="*/ 806267 w 1032265"/>
                    <a:gd name="connsiteY133" fmla="*/ 219865 h 582486"/>
                    <a:gd name="connsiteX134" fmla="*/ 777954 w 1032265"/>
                    <a:gd name="connsiteY134" fmla="*/ 269590 h 582486"/>
                    <a:gd name="connsiteX135" fmla="*/ 859753 w 1032265"/>
                    <a:gd name="connsiteY135" fmla="*/ 469409 h 582486"/>
                    <a:gd name="connsiteX136" fmla="*/ 909630 w 1032265"/>
                    <a:gd name="connsiteY136" fmla="*/ 475260 h 582486"/>
                    <a:gd name="connsiteX137" fmla="*/ 775792 w 1032265"/>
                    <a:gd name="connsiteY137" fmla="*/ 525898 h 582486"/>
                    <a:gd name="connsiteX138" fmla="*/ 670202 w 1032265"/>
                    <a:gd name="connsiteY138" fmla="*/ 486834 h 582486"/>
                    <a:gd name="connsiteX139" fmla="*/ 598844 w 1032265"/>
                    <a:gd name="connsiteY139" fmla="*/ 381908 h 582486"/>
                    <a:gd name="connsiteX140" fmla="*/ 679418 w 1032265"/>
                    <a:gd name="connsiteY140" fmla="*/ 473504 h 582486"/>
                    <a:gd name="connsiteX141" fmla="*/ 793562 w 1032265"/>
                    <a:gd name="connsiteY141" fmla="*/ 516550 h 582486"/>
                    <a:gd name="connsiteX142" fmla="*/ 793564 w 1032265"/>
                    <a:gd name="connsiteY142" fmla="*/ 516552 h 582486"/>
                    <a:gd name="connsiteX143" fmla="*/ 775792 w 1032265"/>
                    <a:gd name="connsiteY143" fmla="*/ 525898 h 582486"/>
                    <a:gd name="connsiteX144" fmla="*/ 920380 w 1032265"/>
                    <a:gd name="connsiteY144" fmla="*/ 582486 h 582486"/>
                    <a:gd name="connsiteX145" fmla="*/ 929059 w 1032265"/>
                    <a:gd name="connsiteY145" fmla="*/ 508703 h 582486"/>
                    <a:gd name="connsiteX146" fmla="*/ 1002743 w 1032265"/>
                    <a:gd name="connsiteY146" fmla="*/ 499225 h 582486"/>
                    <a:gd name="connsiteX147" fmla="*/ 941087 w 1032265"/>
                    <a:gd name="connsiteY147" fmla="*/ 520603 h 582486"/>
                    <a:gd name="connsiteX148" fmla="*/ 920380 w 1032265"/>
                    <a:gd name="connsiteY148" fmla="*/ 582486 h 58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1032265" h="582486">
                      <a:moveTo>
                        <a:pt x="984570" y="100584"/>
                      </a:moveTo>
                      <a:cubicBezTo>
                        <a:pt x="974470" y="100584"/>
                        <a:pt x="966282" y="78068"/>
                        <a:pt x="966282" y="50292"/>
                      </a:cubicBezTo>
                      <a:cubicBezTo>
                        <a:pt x="966282" y="22516"/>
                        <a:pt x="974470" y="0"/>
                        <a:pt x="984570" y="0"/>
                      </a:cubicBezTo>
                      <a:cubicBezTo>
                        <a:pt x="981239" y="15176"/>
                        <a:pt x="979478" y="32565"/>
                        <a:pt x="979478" y="50292"/>
                      </a:cubicBezTo>
                      <a:cubicBezTo>
                        <a:pt x="979478" y="68018"/>
                        <a:pt x="981239" y="85408"/>
                        <a:pt x="984570" y="100584"/>
                      </a:cubicBezTo>
                      <a:close/>
                      <a:moveTo>
                        <a:pt x="1027954" y="246514"/>
                      </a:moveTo>
                      <a:cubicBezTo>
                        <a:pt x="1030806" y="231230"/>
                        <a:pt x="1017537" y="203072"/>
                        <a:pt x="995327" y="177277"/>
                      </a:cubicBezTo>
                      <a:cubicBezTo>
                        <a:pt x="984223" y="164379"/>
                        <a:pt x="972203" y="153604"/>
                        <a:pt x="961016" y="146122"/>
                      </a:cubicBezTo>
                      <a:lnTo>
                        <a:pt x="942703" y="138999"/>
                      </a:lnTo>
                      <a:lnTo>
                        <a:pt x="941578" y="141963"/>
                      </a:lnTo>
                      <a:lnTo>
                        <a:pt x="940737" y="138236"/>
                      </a:lnTo>
                      <a:lnTo>
                        <a:pt x="931707" y="134724"/>
                      </a:lnTo>
                      <a:lnTo>
                        <a:pt x="939562" y="133020"/>
                      </a:lnTo>
                      <a:lnTo>
                        <a:pt x="934662" y="111286"/>
                      </a:lnTo>
                      <a:cubicBezTo>
                        <a:pt x="928925" y="99113"/>
                        <a:pt x="920056" y="85624"/>
                        <a:pt x="908951" y="72726"/>
                      </a:cubicBezTo>
                      <a:cubicBezTo>
                        <a:pt x="886742" y="46930"/>
                        <a:pt x="860870" y="29625"/>
                        <a:pt x="845331" y="30174"/>
                      </a:cubicBezTo>
                      <a:cubicBezTo>
                        <a:pt x="856812" y="20289"/>
                        <a:pt x="887664" y="37300"/>
                        <a:pt x="914243" y="68170"/>
                      </a:cubicBezTo>
                      <a:cubicBezTo>
                        <a:pt x="934176" y="91323"/>
                        <a:pt x="946045" y="115695"/>
                        <a:pt x="945889" y="130604"/>
                      </a:cubicBezTo>
                      <a:lnTo>
                        <a:pt x="945089" y="132710"/>
                      </a:lnTo>
                      <a:lnTo>
                        <a:pt x="960502" y="138440"/>
                      </a:lnTo>
                      <a:cubicBezTo>
                        <a:pt x="972972" y="145316"/>
                        <a:pt x="987330" y="157285"/>
                        <a:pt x="1000620" y="172720"/>
                      </a:cubicBezTo>
                      <a:cubicBezTo>
                        <a:pt x="1027197" y="203591"/>
                        <a:pt x="1039435" y="236629"/>
                        <a:pt x="1027954" y="246514"/>
                      </a:cubicBezTo>
                      <a:close/>
                      <a:moveTo>
                        <a:pt x="411742" y="314128"/>
                      </a:moveTo>
                      <a:cubicBezTo>
                        <a:pt x="403579" y="312077"/>
                        <a:pt x="395210" y="306818"/>
                        <a:pt x="388576" y="298841"/>
                      </a:cubicBezTo>
                      <a:cubicBezTo>
                        <a:pt x="375303" y="282887"/>
                        <a:pt x="373989" y="262100"/>
                        <a:pt x="385636" y="252413"/>
                      </a:cubicBezTo>
                      <a:cubicBezTo>
                        <a:pt x="384671" y="264753"/>
                        <a:pt x="389666" y="278703"/>
                        <a:pt x="399119" y="290070"/>
                      </a:cubicBezTo>
                      <a:cubicBezTo>
                        <a:pt x="408575" y="301435"/>
                        <a:pt x="421383" y="308888"/>
                        <a:pt x="433694" y="310185"/>
                      </a:cubicBezTo>
                      <a:cubicBezTo>
                        <a:pt x="427870" y="315031"/>
                        <a:pt x="419909" y="316182"/>
                        <a:pt x="411742" y="314128"/>
                      </a:cubicBezTo>
                      <a:close/>
                      <a:moveTo>
                        <a:pt x="192315" y="376257"/>
                      </a:moveTo>
                      <a:lnTo>
                        <a:pt x="190985" y="372531"/>
                      </a:lnTo>
                      <a:cubicBezTo>
                        <a:pt x="186808" y="341544"/>
                        <a:pt x="201588" y="308900"/>
                        <a:pt x="231067" y="290758"/>
                      </a:cubicBezTo>
                      <a:cubicBezTo>
                        <a:pt x="207477" y="310945"/>
                        <a:pt x="197146" y="340976"/>
                        <a:pt x="202187" y="368920"/>
                      </a:cubicBezTo>
                      <a:lnTo>
                        <a:pt x="203789" y="373113"/>
                      </a:lnTo>
                      <a:close/>
                      <a:moveTo>
                        <a:pt x="461918" y="384413"/>
                      </a:moveTo>
                      <a:cubicBezTo>
                        <a:pt x="453752" y="382359"/>
                        <a:pt x="445386" y="377100"/>
                        <a:pt x="438751" y="369124"/>
                      </a:cubicBezTo>
                      <a:cubicBezTo>
                        <a:pt x="425480" y="353170"/>
                        <a:pt x="424165" y="332382"/>
                        <a:pt x="435811" y="322695"/>
                      </a:cubicBezTo>
                      <a:cubicBezTo>
                        <a:pt x="434847" y="335036"/>
                        <a:pt x="439841" y="348987"/>
                        <a:pt x="449295" y="360352"/>
                      </a:cubicBezTo>
                      <a:cubicBezTo>
                        <a:pt x="458749" y="371717"/>
                        <a:pt x="471557" y="379170"/>
                        <a:pt x="483869" y="380467"/>
                      </a:cubicBezTo>
                      <a:cubicBezTo>
                        <a:pt x="478045" y="385310"/>
                        <a:pt x="470083" y="386464"/>
                        <a:pt x="461918" y="384413"/>
                      </a:cubicBezTo>
                      <a:close/>
                      <a:moveTo>
                        <a:pt x="667079" y="400791"/>
                      </a:moveTo>
                      <a:cubicBezTo>
                        <a:pt x="644971" y="403843"/>
                        <a:pt x="610312" y="390222"/>
                        <a:pt x="578444" y="363985"/>
                      </a:cubicBezTo>
                      <a:cubicBezTo>
                        <a:pt x="535955" y="329003"/>
                        <a:pt x="514520" y="284842"/>
                        <a:pt x="530570" y="265349"/>
                      </a:cubicBezTo>
                      <a:cubicBezTo>
                        <a:pt x="530230" y="289904"/>
                        <a:pt x="552849" y="325032"/>
                        <a:pt x="587217" y="353330"/>
                      </a:cubicBezTo>
                      <a:cubicBezTo>
                        <a:pt x="621586" y="381626"/>
                        <a:pt x="660403" y="397078"/>
                        <a:pt x="684437" y="392030"/>
                      </a:cubicBezTo>
                      <a:cubicBezTo>
                        <a:pt x="680424" y="396902"/>
                        <a:pt x="674449" y="399774"/>
                        <a:pt x="667079" y="400791"/>
                      </a:cubicBezTo>
                      <a:close/>
                      <a:moveTo>
                        <a:pt x="139750" y="506264"/>
                      </a:moveTo>
                      <a:cubicBezTo>
                        <a:pt x="64038" y="508704"/>
                        <a:pt x="1481" y="474045"/>
                        <a:pt x="25" y="428852"/>
                      </a:cubicBezTo>
                      <a:cubicBezTo>
                        <a:pt x="-1432" y="383659"/>
                        <a:pt x="58762" y="345043"/>
                        <a:pt x="134475" y="342602"/>
                      </a:cubicBezTo>
                      <a:cubicBezTo>
                        <a:pt x="68335" y="351852"/>
                        <a:pt x="21142" y="387878"/>
                        <a:pt x="22438" y="428131"/>
                      </a:cubicBezTo>
                      <a:cubicBezTo>
                        <a:pt x="23737" y="468379"/>
                        <a:pt x="73152" y="501291"/>
                        <a:pt x="139750" y="506264"/>
                      </a:cubicBezTo>
                      <a:close/>
                      <a:moveTo>
                        <a:pt x="392700" y="500187"/>
                      </a:moveTo>
                      <a:lnTo>
                        <a:pt x="374717" y="490113"/>
                      </a:lnTo>
                      <a:cubicBezTo>
                        <a:pt x="368959" y="483499"/>
                        <a:pt x="366060" y="475498"/>
                        <a:pt x="366027" y="467904"/>
                      </a:cubicBezTo>
                      <a:lnTo>
                        <a:pt x="371824" y="454462"/>
                      </a:lnTo>
                      <a:lnTo>
                        <a:pt x="317093" y="461051"/>
                      </a:lnTo>
                      <a:lnTo>
                        <a:pt x="296777" y="451681"/>
                      </a:lnTo>
                      <a:lnTo>
                        <a:pt x="216753" y="490932"/>
                      </a:lnTo>
                      <a:lnTo>
                        <a:pt x="186167" y="497879"/>
                      </a:lnTo>
                      <a:lnTo>
                        <a:pt x="239046" y="503309"/>
                      </a:lnTo>
                      <a:cubicBezTo>
                        <a:pt x="268604" y="504778"/>
                        <a:pt x="301514" y="505068"/>
                        <a:pt x="335376" y="504058"/>
                      </a:cubicBezTo>
                      <a:close/>
                      <a:moveTo>
                        <a:pt x="402720" y="513613"/>
                      </a:moveTo>
                      <a:cubicBezTo>
                        <a:pt x="382169" y="515615"/>
                        <a:pt x="359552" y="517057"/>
                        <a:pt x="335787" y="517767"/>
                      </a:cubicBezTo>
                      <a:cubicBezTo>
                        <a:pt x="264488" y="519895"/>
                        <a:pt x="203110" y="514816"/>
                        <a:pt x="176685" y="505752"/>
                      </a:cubicBezTo>
                      <a:lnTo>
                        <a:pt x="170782" y="501375"/>
                      </a:lnTo>
                      <a:lnTo>
                        <a:pt x="153279" y="505349"/>
                      </a:lnTo>
                      <a:cubicBezTo>
                        <a:pt x="143050" y="505080"/>
                        <a:pt x="135864" y="502362"/>
                        <a:pt x="132634" y="496941"/>
                      </a:cubicBezTo>
                      <a:cubicBezTo>
                        <a:pt x="153640" y="492794"/>
                        <a:pt x="178823" y="484437"/>
                        <a:pt x="205971" y="472812"/>
                      </a:cubicBezTo>
                      <a:lnTo>
                        <a:pt x="275382" y="437162"/>
                      </a:lnTo>
                      <a:lnTo>
                        <a:pt x="237125" y="432799"/>
                      </a:lnTo>
                      <a:cubicBezTo>
                        <a:pt x="222790" y="426701"/>
                        <a:pt x="210281" y="416410"/>
                        <a:pt x="201636" y="402366"/>
                      </a:cubicBezTo>
                      <a:lnTo>
                        <a:pt x="201454" y="401853"/>
                      </a:lnTo>
                      <a:lnTo>
                        <a:pt x="214704" y="398223"/>
                      </a:lnTo>
                      <a:lnTo>
                        <a:pt x="231746" y="416944"/>
                      </a:lnTo>
                      <a:cubicBezTo>
                        <a:pt x="243083" y="425488"/>
                        <a:pt x="256618" y="430837"/>
                        <a:pt x="270901" y="432554"/>
                      </a:cubicBezTo>
                      <a:lnTo>
                        <a:pt x="289474" y="429923"/>
                      </a:lnTo>
                      <a:lnTo>
                        <a:pt x="291107" y="429086"/>
                      </a:lnTo>
                      <a:cubicBezTo>
                        <a:pt x="348855" y="394663"/>
                        <a:pt x="398893" y="354975"/>
                        <a:pt x="426173" y="321959"/>
                      </a:cubicBezTo>
                      <a:cubicBezTo>
                        <a:pt x="432636" y="332804"/>
                        <a:pt x="422060" y="352415"/>
                        <a:pt x="399738" y="375353"/>
                      </a:cubicBezTo>
                      <a:lnTo>
                        <a:pt x="302980" y="448593"/>
                      </a:lnTo>
                      <a:lnTo>
                        <a:pt x="326077" y="449018"/>
                      </a:lnTo>
                      <a:cubicBezTo>
                        <a:pt x="339860" y="447759"/>
                        <a:pt x="354878" y="445053"/>
                        <a:pt x="370010" y="441004"/>
                      </a:cubicBezTo>
                      <a:cubicBezTo>
                        <a:pt x="400271" y="432902"/>
                        <a:pt x="427451" y="420363"/>
                        <a:pt x="443375" y="407163"/>
                      </a:cubicBezTo>
                      <a:lnTo>
                        <a:pt x="443376" y="407161"/>
                      </a:lnTo>
                      <a:cubicBezTo>
                        <a:pt x="445335" y="414479"/>
                        <a:pt x="438500" y="423408"/>
                        <a:pt x="425867" y="431931"/>
                      </a:cubicBezTo>
                      <a:lnTo>
                        <a:pt x="375449" y="453447"/>
                      </a:lnTo>
                      <a:lnTo>
                        <a:pt x="380799" y="484817"/>
                      </a:lnTo>
                      <a:cubicBezTo>
                        <a:pt x="390166" y="495570"/>
                        <a:pt x="404367" y="500065"/>
                        <a:pt x="416258" y="496040"/>
                      </a:cubicBezTo>
                      <a:lnTo>
                        <a:pt x="416259" y="496042"/>
                      </a:lnTo>
                      <a:lnTo>
                        <a:pt x="404016" y="499424"/>
                      </a:lnTo>
                      <a:lnTo>
                        <a:pt x="431489" y="497569"/>
                      </a:lnTo>
                      <a:cubicBezTo>
                        <a:pt x="460906" y="494338"/>
                        <a:pt x="486903" y="490133"/>
                        <a:pt x="507092" y="485212"/>
                      </a:cubicBezTo>
                      <a:lnTo>
                        <a:pt x="507094" y="485213"/>
                      </a:lnTo>
                      <a:cubicBezTo>
                        <a:pt x="507319" y="492784"/>
                        <a:pt x="488259" y="500213"/>
                        <a:pt x="457257" y="506105"/>
                      </a:cubicBezTo>
                      <a:cubicBezTo>
                        <a:pt x="441756" y="509050"/>
                        <a:pt x="423271" y="511611"/>
                        <a:pt x="402720" y="513613"/>
                      </a:cubicBezTo>
                      <a:close/>
                      <a:moveTo>
                        <a:pt x="608777" y="496645"/>
                      </a:moveTo>
                      <a:cubicBezTo>
                        <a:pt x="598528" y="485748"/>
                        <a:pt x="586257" y="475075"/>
                        <a:pt x="572937" y="465468"/>
                      </a:cubicBezTo>
                      <a:lnTo>
                        <a:pt x="572125" y="464989"/>
                      </a:lnTo>
                      <a:lnTo>
                        <a:pt x="564950" y="466297"/>
                      </a:lnTo>
                      <a:cubicBezTo>
                        <a:pt x="554286" y="463730"/>
                        <a:pt x="542015" y="457302"/>
                        <a:pt x="530659" y="447619"/>
                      </a:cubicBezTo>
                      <a:cubicBezTo>
                        <a:pt x="507950" y="428256"/>
                        <a:pt x="497507" y="403213"/>
                        <a:pt x="507336" y="391684"/>
                      </a:cubicBezTo>
                      <a:cubicBezTo>
                        <a:pt x="511442" y="406532"/>
                        <a:pt x="523379" y="423388"/>
                        <a:pt x="539558" y="437183"/>
                      </a:cubicBezTo>
                      <a:lnTo>
                        <a:pt x="543564" y="439845"/>
                      </a:lnTo>
                      <a:lnTo>
                        <a:pt x="550839" y="438922"/>
                      </a:lnTo>
                      <a:cubicBezTo>
                        <a:pt x="559719" y="441246"/>
                        <a:pt x="570508" y="446502"/>
                        <a:pt x="581104" y="454143"/>
                      </a:cubicBezTo>
                      <a:lnTo>
                        <a:pt x="588431" y="461444"/>
                      </a:lnTo>
                      <a:lnTo>
                        <a:pt x="589578" y="461806"/>
                      </a:lnTo>
                      <a:lnTo>
                        <a:pt x="589580" y="461806"/>
                      </a:lnTo>
                      <a:lnTo>
                        <a:pt x="588917" y="461927"/>
                      </a:lnTo>
                      <a:lnTo>
                        <a:pt x="605102" y="478051"/>
                      </a:lnTo>
                      <a:cubicBezTo>
                        <a:pt x="610110" y="485743"/>
                        <a:pt x="611731" y="492548"/>
                        <a:pt x="608777" y="496645"/>
                      </a:cubicBezTo>
                      <a:close/>
                      <a:moveTo>
                        <a:pt x="892460" y="480722"/>
                      </a:moveTo>
                      <a:cubicBezTo>
                        <a:pt x="873537" y="482690"/>
                        <a:pt x="854215" y="480648"/>
                        <a:pt x="835510" y="474041"/>
                      </a:cubicBezTo>
                      <a:cubicBezTo>
                        <a:pt x="760691" y="447613"/>
                        <a:pt x="724069" y="358152"/>
                        <a:pt x="753716" y="274224"/>
                      </a:cubicBezTo>
                      <a:lnTo>
                        <a:pt x="770952" y="240579"/>
                      </a:lnTo>
                      <a:lnTo>
                        <a:pt x="705287" y="267517"/>
                      </a:lnTo>
                      <a:cubicBezTo>
                        <a:pt x="686034" y="273237"/>
                        <a:pt x="667309" y="277394"/>
                        <a:pt x="649934" y="280018"/>
                      </a:cubicBezTo>
                      <a:cubicBezTo>
                        <a:pt x="597804" y="287888"/>
                        <a:pt x="557821" y="281938"/>
                        <a:pt x="552150" y="262848"/>
                      </a:cubicBezTo>
                      <a:lnTo>
                        <a:pt x="552251" y="262468"/>
                      </a:lnTo>
                      <a:lnTo>
                        <a:pt x="587247" y="272022"/>
                      </a:lnTo>
                      <a:cubicBezTo>
                        <a:pt x="619066" y="275451"/>
                        <a:pt x="660343" y="271158"/>
                        <a:pt x="703533" y="258332"/>
                      </a:cubicBezTo>
                      <a:cubicBezTo>
                        <a:pt x="725127" y="251918"/>
                        <a:pt x="745157" y="243975"/>
                        <a:pt x="762885" y="235110"/>
                      </a:cubicBezTo>
                      <a:lnTo>
                        <a:pt x="785054" y="221100"/>
                      </a:lnTo>
                      <a:lnTo>
                        <a:pt x="806861" y="197427"/>
                      </a:lnTo>
                      <a:lnTo>
                        <a:pt x="827752" y="184604"/>
                      </a:lnTo>
                      <a:lnTo>
                        <a:pt x="830710" y="181278"/>
                      </a:lnTo>
                      <a:lnTo>
                        <a:pt x="830232" y="183082"/>
                      </a:lnTo>
                      <a:lnTo>
                        <a:pt x="844432" y="174366"/>
                      </a:lnTo>
                      <a:cubicBezTo>
                        <a:pt x="857750" y="168622"/>
                        <a:pt x="871718" y="164892"/>
                        <a:pt x="885912" y="163420"/>
                      </a:cubicBezTo>
                      <a:lnTo>
                        <a:pt x="892984" y="164249"/>
                      </a:lnTo>
                      <a:lnTo>
                        <a:pt x="855588" y="176146"/>
                      </a:lnTo>
                      <a:lnTo>
                        <a:pt x="825470" y="201009"/>
                      </a:lnTo>
                      <a:lnTo>
                        <a:pt x="825417" y="201206"/>
                      </a:lnTo>
                      <a:cubicBezTo>
                        <a:pt x="821353" y="206916"/>
                        <a:pt x="815423" y="212841"/>
                        <a:pt x="807912" y="218786"/>
                      </a:cubicBezTo>
                      <a:lnTo>
                        <a:pt x="806267" y="219865"/>
                      </a:lnTo>
                      <a:lnTo>
                        <a:pt x="777954" y="269590"/>
                      </a:lnTo>
                      <a:cubicBezTo>
                        <a:pt x="748311" y="353521"/>
                        <a:pt x="784933" y="442982"/>
                        <a:pt x="859753" y="469409"/>
                      </a:cubicBezTo>
                      <a:lnTo>
                        <a:pt x="909630" y="475260"/>
                      </a:lnTo>
                      <a:close/>
                      <a:moveTo>
                        <a:pt x="775792" y="525898"/>
                      </a:moveTo>
                      <a:cubicBezTo>
                        <a:pt x="751679" y="529175"/>
                        <a:pt x="710529" y="514720"/>
                        <a:pt x="670202" y="486834"/>
                      </a:cubicBezTo>
                      <a:cubicBezTo>
                        <a:pt x="616432" y="449653"/>
                        <a:pt x="584483" y="402676"/>
                        <a:pt x="598844" y="381908"/>
                      </a:cubicBezTo>
                      <a:cubicBezTo>
                        <a:pt x="605911" y="408637"/>
                        <a:pt x="637435" y="444474"/>
                        <a:pt x="679418" y="473504"/>
                      </a:cubicBezTo>
                      <a:cubicBezTo>
                        <a:pt x="721400" y="502534"/>
                        <a:pt x="766059" y="519376"/>
                        <a:pt x="793562" y="516550"/>
                      </a:cubicBezTo>
                      <a:lnTo>
                        <a:pt x="793564" y="516552"/>
                      </a:lnTo>
                      <a:cubicBezTo>
                        <a:pt x="789974" y="521744"/>
                        <a:pt x="783829" y="524807"/>
                        <a:pt x="775792" y="525898"/>
                      </a:cubicBezTo>
                      <a:close/>
                      <a:moveTo>
                        <a:pt x="920380" y="582486"/>
                      </a:moveTo>
                      <a:cubicBezTo>
                        <a:pt x="902429" y="564729"/>
                        <a:pt x="906313" y="531695"/>
                        <a:pt x="929059" y="508703"/>
                      </a:cubicBezTo>
                      <a:cubicBezTo>
                        <a:pt x="951802" y="485711"/>
                        <a:pt x="984792" y="481467"/>
                        <a:pt x="1002743" y="499225"/>
                      </a:cubicBezTo>
                      <a:cubicBezTo>
                        <a:pt x="982641" y="494521"/>
                        <a:pt x="958663" y="502834"/>
                        <a:pt x="941087" y="520603"/>
                      </a:cubicBezTo>
                      <a:cubicBezTo>
                        <a:pt x="923511" y="538370"/>
                        <a:pt x="915458" y="562436"/>
                        <a:pt x="920380" y="582486"/>
                      </a:cubicBezTo>
                      <a:close/>
                    </a:path>
                  </a:pathLst>
                </a:custGeom>
                <a:solidFill>
                  <a:srgbClr val="FFCC66">
                    <a:lumMod val="60000"/>
                    <a:lumOff val="40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grpSp>
          <p:nvGrpSpPr>
            <p:cNvPr id="3" name="Group 2">
              <a:extLst>
                <a:ext uri="{FF2B5EF4-FFF2-40B4-BE49-F238E27FC236}">
                  <a16:creationId xmlns:a16="http://schemas.microsoft.com/office/drawing/2014/main" id="{C2E20A9E-1013-709F-D699-267F091F3E93}"/>
                </a:ext>
              </a:extLst>
            </p:cNvPr>
            <p:cNvGrpSpPr/>
            <p:nvPr/>
          </p:nvGrpSpPr>
          <p:grpSpPr>
            <a:xfrm rot="19720146">
              <a:off x="6551236" y="3777809"/>
              <a:ext cx="254470" cy="151322"/>
              <a:chOff x="5136060" y="1710152"/>
              <a:chExt cx="538831" cy="347248"/>
            </a:xfrm>
          </p:grpSpPr>
          <p:sp>
            <p:nvSpPr>
              <p:cNvPr id="92" name="Oval 5">
                <a:extLst>
                  <a:ext uri="{FF2B5EF4-FFF2-40B4-BE49-F238E27FC236}">
                    <a16:creationId xmlns:a16="http://schemas.microsoft.com/office/drawing/2014/main" id="{65E408BE-D4E1-5DFF-3D42-FE567050D8A4}"/>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93" name="Group 92">
                <a:extLst>
                  <a:ext uri="{FF2B5EF4-FFF2-40B4-BE49-F238E27FC236}">
                    <a16:creationId xmlns:a16="http://schemas.microsoft.com/office/drawing/2014/main" id="{68F21E0E-4499-5F1C-5B6A-F1E2D48D7D1A}"/>
                  </a:ext>
                </a:extLst>
              </p:cNvPr>
              <p:cNvGrpSpPr/>
              <p:nvPr/>
            </p:nvGrpSpPr>
            <p:grpSpPr>
              <a:xfrm rot="20545732">
                <a:off x="5242936" y="1710152"/>
                <a:ext cx="85726" cy="45719"/>
                <a:chOff x="5293988" y="1700325"/>
                <a:chExt cx="85726" cy="42639"/>
              </a:xfrm>
            </p:grpSpPr>
            <p:cxnSp>
              <p:nvCxnSpPr>
                <p:cNvPr id="101" name="Straight Connector 100">
                  <a:extLst>
                    <a:ext uri="{FF2B5EF4-FFF2-40B4-BE49-F238E27FC236}">
                      <a16:creationId xmlns:a16="http://schemas.microsoft.com/office/drawing/2014/main" id="{9BECC52B-C2BF-A54A-30C1-B2632F4EBCCF}"/>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02" name="Straight Connector 101">
                  <a:extLst>
                    <a:ext uri="{FF2B5EF4-FFF2-40B4-BE49-F238E27FC236}">
                      <a16:creationId xmlns:a16="http://schemas.microsoft.com/office/drawing/2014/main" id="{FD07CAC5-22E1-B081-9A2B-0C4ACC5042AE}"/>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03" name="Straight Connector 102">
                  <a:extLst>
                    <a:ext uri="{FF2B5EF4-FFF2-40B4-BE49-F238E27FC236}">
                      <a16:creationId xmlns:a16="http://schemas.microsoft.com/office/drawing/2014/main" id="{BA9DDE3C-B29A-6FF1-8DF6-B83A523CCFC2}"/>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94" name="Oval 4">
                <a:extLst>
                  <a:ext uri="{FF2B5EF4-FFF2-40B4-BE49-F238E27FC236}">
                    <a16:creationId xmlns:a16="http://schemas.microsoft.com/office/drawing/2014/main" id="{3008F11B-9EBE-513F-0CCD-736B8E188A08}"/>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97" name="Oval 96">
                <a:extLst>
                  <a:ext uri="{FF2B5EF4-FFF2-40B4-BE49-F238E27FC236}">
                    <a16:creationId xmlns:a16="http://schemas.microsoft.com/office/drawing/2014/main" id="{341D532C-A47F-077B-B261-884093AB9693}"/>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98" name="Oval 97">
                <a:extLst>
                  <a:ext uri="{FF2B5EF4-FFF2-40B4-BE49-F238E27FC236}">
                    <a16:creationId xmlns:a16="http://schemas.microsoft.com/office/drawing/2014/main" id="{C3F7CF84-28EB-06F8-6B39-ABB1871BF79F}"/>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99" name="Oval 98">
                <a:extLst>
                  <a:ext uri="{FF2B5EF4-FFF2-40B4-BE49-F238E27FC236}">
                    <a16:creationId xmlns:a16="http://schemas.microsoft.com/office/drawing/2014/main" id="{271ACCE5-5D0E-05F3-0E49-8195E63A93FC}"/>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00" name="Oval 99">
                <a:extLst>
                  <a:ext uri="{FF2B5EF4-FFF2-40B4-BE49-F238E27FC236}">
                    <a16:creationId xmlns:a16="http://schemas.microsoft.com/office/drawing/2014/main" id="{7E005405-9BE3-3C67-9355-7F8D8A5502CC}"/>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grpSp>
          <p:nvGrpSpPr>
            <p:cNvPr id="104" name="Group 103">
              <a:extLst>
                <a:ext uri="{FF2B5EF4-FFF2-40B4-BE49-F238E27FC236}">
                  <a16:creationId xmlns:a16="http://schemas.microsoft.com/office/drawing/2014/main" id="{63AAC6E7-A33E-E46B-E0E1-7CD8FA658A21}"/>
                </a:ext>
              </a:extLst>
            </p:cNvPr>
            <p:cNvGrpSpPr/>
            <p:nvPr/>
          </p:nvGrpSpPr>
          <p:grpSpPr>
            <a:xfrm rot="1705800" flipH="1">
              <a:off x="6889903" y="3783820"/>
              <a:ext cx="266773" cy="144344"/>
              <a:chOff x="5136060" y="1710152"/>
              <a:chExt cx="538831" cy="347248"/>
            </a:xfrm>
          </p:grpSpPr>
          <p:sp>
            <p:nvSpPr>
              <p:cNvPr id="105" name="Oval 5">
                <a:extLst>
                  <a:ext uri="{FF2B5EF4-FFF2-40B4-BE49-F238E27FC236}">
                    <a16:creationId xmlns:a16="http://schemas.microsoft.com/office/drawing/2014/main" id="{ACE487A2-E79B-6985-F489-D78C665FD9DA}"/>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106" name="Group 105">
                <a:extLst>
                  <a:ext uri="{FF2B5EF4-FFF2-40B4-BE49-F238E27FC236}">
                    <a16:creationId xmlns:a16="http://schemas.microsoft.com/office/drawing/2014/main" id="{A39BBBE3-5B69-10D0-9663-736C47521745}"/>
                  </a:ext>
                </a:extLst>
              </p:cNvPr>
              <p:cNvGrpSpPr/>
              <p:nvPr/>
            </p:nvGrpSpPr>
            <p:grpSpPr>
              <a:xfrm rot="20545732">
                <a:off x="5242936" y="1710152"/>
                <a:ext cx="85726" cy="45719"/>
                <a:chOff x="5293988" y="1700325"/>
                <a:chExt cx="85726" cy="42639"/>
              </a:xfrm>
            </p:grpSpPr>
            <p:cxnSp>
              <p:nvCxnSpPr>
                <p:cNvPr id="112" name="Straight Connector 111">
                  <a:extLst>
                    <a:ext uri="{FF2B5EF4-FFF2-40B4-BE49-F238E27FC236}">
                      <a16:creationId xmlns:a16="http://schemas.microsoft.com/office/drawing/2014/main" id="{BBFDE69A-F7CD-19EF-0E1B-A6AB49A39F54}"/>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13" name="Straight Connector 112">
                  <a:extLst>
                    <a:ext uri="{FF2B5EF4-FFF2-40B4-BE49-F238E27FC236}">
                      <a16:creationId xmlns:a16="http://schemas.microsoft.com/office/drawing/2014/main" id="{7224A762-8875-5E42-D1A2-43B4ABBD1F3E}"/>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14" name="Straight Connector 113">
                  <a:extLst>
                    <a:ext uri="{FF2B5EF4-FFF2-40B4-BE49-F238E27FC236}">
                      <a16:creationId xmlns:a16="http://schemas.microsoft.com/office/drawing/2014/main" id="{CCEB7F52-2048-994A-9F7F-A7122D44F5C2}"/>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107" name="Oval 4">
                <a:extLst>
                  <a:ext uri="{FF2B5EF4-FFF2-40B4-BE49-F238E27FC236}">
                    <a16:creationId xmlns:a16="http://schemas.microsoft.com/office/drawing/2014/main" id="{C8E863A7-4406-8D61-2364-B23C53C7A57D}"/>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08" name="Oval 107">
                <a:extLst>
                  <a:ext uri="{FF2B5EF4-FFF2-40B4-BE49-F238E27FC236}">
                    <a16:creationId xmlns:a16="http://schemas.microsoft.com/office/drawing/2014/main" id="{C3870C38-4EE2-7320-66B3-021997CB34CB}"/>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09" name="Oval 108">
                <a:extLst>
                  <a:ext uri="{FF2B5EF4-FFF2-40B4-BE49-F238E27FC236}">
                    <a16:creationId xmlns:a16="http://schemas.microsoft.com/office/drawing/2014/main" id="{47C11FBD-491F-523D-B324-7C0555D6899D}"/>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110" name="Oval 109">
                <a:extLst>
                  <a:ext uri="{FF2B5EF4-FFF2-40B4-BE49-F238E27FC236}">
                    <a16:creationId xmlns:a16="http://schemas.microsoft.com/office/drawing/2014/main" id="{86F2FA3A-9643-4022-399A-5B65C915B7A8}"/>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11" name="Oval 110">
                <a:extLst>
                  <a:ext uri="{FF2B5EF4-FFF2-40B4-BE49-F238E27FC236}">
                    <a16:creationId xmlns:a16="http://schemas.microsoft.com/office/drawing/2014/main" id="{992178B4-1CB6-F90C-FE29-7C7EDA6FC982}"/>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sp>
          <p:nvSpPr>
            <p:cNvPr id="115" name="Freeform: Shape 114">
              <a:extLst>
                <a:ext uri="{FF2B5EF4-FFF2-40B4-BE49-F238E27FC236}">
                  <a16:creationId xmlns:a16="http://schemas.microsoft.com/office/drawing/2014/main" id="{AA07D48D-E5EA-9329-F4C1-ECDA4EA289E2}"/>
                </a:ext>
              </a:extLst>
            </p:cNvPr>
            <p:cNvSpPr/>
            <p:nvPr/>
          </p:nvSpPr>
          <p:spPr>
            <a:xfrm>
              <a:off x="6804982" y="3910359"/>
              <a:ext cx="80052" cy="91023"/>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16" name="Oval 115">
              <a:extLst>
                <a:ext uri="{FF2B5EF4-FFF2-40B4-BE49-F238E27FC236}">
                  <a16:creationId xmlns:a16="http://schemas.microsoft.com/office/drawing/2014/main" id="{59555906-7838-65AA-0278-7B581DF51D02}"/>
                </a:ext>
              </a:extLst>
            </p:cNvPr>
            <p:cNvSpPr/>
            <p:nvPr/>
          </p:nvSpPr>
          <p:spPr>
            <a:xfrm rot="1693665">
              <a:off x="6496925" y="3913506"/>
              <a:ext cx="119513" cy="88996"/>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117" name="Oval 116">
              <a:extLst>
                <a:ext uri="{FF2B5EF4-FFF2-40B4-BE49-F238E27FC236}">
                  <a16:creationId xmlns:a16="http://schemas.microsoft.com/office/drawing/2014/main" id="{455D4C67-F2C4-1DF7-D613-1DB1C3DFF8E4}"/>
                </a:ext>
              </a:extLst>
            </p:cNvPr>
            <p:cNvSpPr/>
            <p:nvPr/>
          </p:nvSpPr>
          <p:spPr>
            <a:xfrm rot="19951476">
              <a:off x="7055540" y="3922444"/>
              <a:ext cx="119513" cy="85665"/>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dirty="0">
                <a:solidFill>
                  <a:prstClr val="white"/>
                </a:solidFill>
                <a:latin typeface="Calibri"/>
              </a:endParaRPr>
            </a:p>
          </p:txBody>
        </p:sp>
        <p:sp>
          <p:nvSpPr>
            <p:cNvPr id="118" name="Diagonal Stripe 117">
              <a:extLst>
                <a:ext uri="{FF2B5EF4-FFF2-40B4-BE49-F238E27FC236}">
                  <a16:creationId xmlns:a16="http://schemas.microsoft.com/office/drawing/2014/main" id="{582D1A22-DB82-4F98-EB42-BB8412C40D2F}"/>
                </a:ext>
              </a:extLst>
            </p:cNvPr>
            <p:cNvSpPr/>
            <p:nvPr/>
          </p:nvSpPr>
          <p:spPr>
            <a:xfrm rot="20990782" flipH="1">
              <a:off x="6541344" y="3712731"/>
              <a:ext cx="260707" cy="62284"/>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119" name="Diagonal Stripe 118">
              <a:extLst>
                <a:ext uri="{FF2B5EF4-FFF2-40B4-BE49-F238E27FC236}">
                  <a16:creationId xmlns:a16="http://schemas.microsoft.com/office/drawing/2014/main" id="{BCA44CF9-477B-45D7-664A-6C5777E0892B}"/>
                </a:ext>
              </a:extLst>
            </p:cNvPr>
            <p:cNvSpPr/>
            <p:nvPr/>
          </p:nvSpPr>
          <p:spPr>
            <a:xfrm rot="609218">
              <a:off x="6899521" y="3721656"/>
              <a:ext cx="260707" cy="69330"/>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120" name="Isosceles Triangle 119">
              <a:extLst>
                <a:ext uri="{FF2B5EF4-FFF2-40B4-BE49-F238E27FC236}">
                  <a16:creationId xmlns:a16="http://schemas.microsoft.com/office/drawing/2014/main" id="{12BF8FC3-B282-298F-BFD7-E526792A8953}"/>
                </a:ext>
              </a:extLst>
            </p:cNvPr>
            <p:cNvSpPr/>
            <p:nvPr/>
          </p:nvSpPr>
          <p:spPr>
            <a:xfrm rot="10800000">
              <a:off x="6732181" y="4101594"/>
              <a:ext cx="231986" cy="110137"/>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grpSp>
      <p:grpSp>
        <p:nvGrpSpPr>
          <p:cNvPr id="121" name="Group 120">
            <a:extLst>
              <a:ext uri="{FF2B5EF4-FFF2-40B4-BE49-F238E27FC236}">
                <a16:creationId xmlns:a16="http://schemas.microsoft.com/office/drawing/2014/main" id="{F3875959-8A8B-1997-DC1D-A31D5FAAE094}"/>
              </a:ext>
            </a:extLst>
          </p:cNvPr>
          <p:cNvGrpSpPr/>
          <p:nvPr/>
        </p:nvGrpSpPr>
        <p:grpSpPr>
          <a:xfrm>
            <a:off x="7418107" y="2698418"/>
            <a:ext cx="2986294" cy="2795026"/>
            <a:chOff x="5389282" y="3186242"/>
            <a:chExt cx="3705320" cy="3551512"/>
          </a:xfrm>
        </p:grpSpPr>
        <p:grpSp>
          <p:nvGrpSpPr>
            <p:cNvPr id="122" name="Group 121">
              <a:extLst>
                <a:ext uri="{FF2B5EF4-FFF2-40B4-BE49-F238E27FC236}">
                  <a16:creationId xmlns:a16="http://schemas.microsoft.com/office/drawing/2014/main" id="{8DE949BE-453B-2C30-5087-1C541E7F1F0D}"/>
                </a:ext>
              </a:extLst>
            </p:cNvPr>
            <p:cNvGrpSpPr/>
            <p:nvPr/>
          </p:nvGrpSpPr>
          <p:grpSpPr>
            <a:xfrm flipH="1">
              <a:off x="5920047" y="3821502"/>
              <a:ext cx="1998591" cy="2438685"/>
              <a:chOff x="1256485" y="1279516"/>
              <a:chExt cx="4634385" cy="6413214"/>
            </a:xfrm>
          </p:grpSpPr>
          <p:grpSp>
            <p:nvGrpSpPr>
              <p:cNvPr id="161" name="Group 160">
                <a:extLst>
                  <a:ext uri="{FF2B5EF4-FFF2-40B4-BE49-F238E27FC236}">
                    <a16:creationId xmlns:a16="http://schemas.microsoft.com/office/drawing/2014/main" id="{75CCFC85-7504-F853-5F88-A2ED2CF934BC}"/>
                  </a:ext>
                </a:extLst>
              </p:cNvPr>
              <p:cNvGrpSpPr/>
              <p:nvPr/>
            </p:nvGrpSpPr>
            <p:grpSpPr>
              <a:xfrm>
                <a:off x="1256485" y="1279516"/>
                <a:ext cx="4634385" cy="6413214"/>
                <a:chOff x="-39934" y="1352668"/>
                <a:chExt cx="4634385" cy="6413214"/>
              </a:xfrm>
            </p:grpSpPr>
            <p:sp>
              <p:nvSpPr>
                <p:cNvPr id="163" name="Freeform 14">
                  <a:extLst>
                    <a:ext uri="{FF2B5EF4-FFF2-40B4-BE49-F238E27FC236}">
                      <a16:creationId xmlns:a16="http://schemas.microsoft.com/office/drawing/2014/main" id="{EF4A9CEC-0054-7385-C4D3-F2C9B001D237}"/>
                    </a:ext>
                  </a:extLst>
                </p:cNvPr>
                <p:cNvSpPr/>
                <p:nvPr/>
              </p:nvSpPr>
              <p:spPr>
                <a:xfrm>
                  <a:off x="2231225" y="4542367"/>
                  <a:ext cx="1395386" cy="666486"/>
                </a:xfrm>
                <a:custGeom>
                  <a:avLst/>
                  <a:gdLst>
                    <a:gd name="connsiteX0" fmla="*/ 228600 w 1336377"/>
                    <a:gd name="connsiteY0" fmla="*/ 0 h 666486"/>
                    <a:gd name="connsiteX1" fmla="*/ 681567 w 1336377"/>
                    <a:gd name="connsiteY1" fmla="*/ 220133 h 666486"/>
                    <a:gd name="connsiteX2" fmla="*/ 1253067 w 1336377"/>
                    <a:gd name="connsiteY2" fmla="*/ 355600 h 666486"/>
                    <a:gd name="connsiteX3" fmla="*/ 1333500 w 1336377"/>
                    <a:gd name="connsiteY3" fmla="*/ 402166 h 666486"/>
                    <a:gd name="connsiteX4" fmla="*/ 1295400 w 1336377"/>
                    <a:gd name="connsiteY4" fmla="*/ 626533 h 666486"/>
                    <a:gd name="connsiteX5" fmla="*/ 1083734 w 1336377"/>
                    <a:gd name="connsiteY5" fmla="*/ 660400 h 666486"/>
                    <a:gd name="connsiteX6" fmla="*/ 973667 w 1336377"/>
                    <a:gd name="connsiteY6" fmla="*/ 647700 h 666486"/>
                    <a:gd name="connsiteX7" fmla="*/ 385234 w 1336377"/>
                    <a:gd name="connsiteY7" fmla="*/ 482600 h 666486"/>
                    <a:gd name="connsiteX8" fmla="*/ 0 w 1336377"/>
                    <a:gd name="connsiteY8" fmla="*/ 368300 h 666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6377" h="666486">
                      <a:moveTo>
                        <a:pt x="228600" y="0"/>
                      </a:moveTo>
                      <a:cubicBezTo>
                        <a:pt x="369711" y="80433"/>
                        <a:pt x="510823" y="160866"/>
                        <a:pt x="681567" y="220133"/>
                      </a:cubicBezTo>
                      <a:cubicBezTo>
                        <a:pt x="852311" y="279400"/>
                        <a:pt x="1144412" y="325261"/>
                        <a:pt x="1253067" y="355600"/>
                      </a:cubicBezTo>
                      <a:cubicBezTo>
                        <a:pt x="1361722" y="385939"/>
                        <a:pt x="1326445" y="357011"/>
                        <a:pt x="1333500" y="402166"/>
                      </a:cubicBezTo>
                      <a:cubicBezTo>
                        <a:pt x="1340555" y="447321"/>
                        <a:pt x="1337028" y="583494"/>
                        <a:pt x="1295400" y="626533"/>
                      </a:cubicBezTo>
                      <a:cubicBezTo>
                        <a:pt x="1253772" y="669572"/>
                        <a:pt x="1137356" y="656872"/>
                        <a:pt x="1083734" y="660400"/>
                      </a:cubicBezTo>
                      <a:cubicBezTo>
                        <a:pt x="1030112" y="663928"/>
                        <a:pt x="1090084" y="677333"/>
                        <a:pt x="973667" y="647700"/>
                      </a:cubicBezTo>
                      <a:cubicBezTo>
                        <a:pt x="857250" y="618067"/>
                        <a:pt x="385234" y="482600"/>
                        <a:pt x="385234" y="482600"/>
                      </a:cubicBezTo>
                      <a:lnTo>
                        <a:pt x="0" y="368300"/>
                      </a:lnTo>
                    </a:path>
                  </a:pathLst>
                </a:custGeom>
                <a:solidFill>
                  <a:srgbClr val="B18321"/>
                </a:solidFill>
                <a:ln w="158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nvGrpSpPr>
                <p:cNvPr id="164" name="Group 163">
                  <a:extLst>
                    <a:ext uri="{FF2B5EF4-FFF2-40B4-BE49-F238E27FC236}">
                      <a16:creationId xmlns:a16="http://schemas.microsoft.com/office/drawing/2014/main" id="{4EAE57D9-9E0A-F13E-147E-5F130A63BCDE}"/>
                    </a:ext>
                  </a:extLst>
                </p:cNvPr>
                <p:cNvGrpSpPr/>
                <p:nvPr/>
              </p:nvGrpSpPr>
              <p:grpSpPr>
                <a:xfrm>
                  <a:off x="-39934" y="1352668"/>
                  <a:ext cx="4421329" cy="6413214"/>
                  <a:chOff x="156538" y="1580096"/>
                  <a:chExt cx="4421329" cy="6413214"/>
                </a:xfrm>
              </p:grpSpPr>
              <p:grpSp>
                <p:nvGrpSpPr>
                  <p:cNvPr id="171" name="Group 170">
                    <a:extLst>
                      <a:ext uri="{FF2B5EF4-FFF2-40B4-BE49-F238E27FC236}">
                        <a16:creationId xmlns:a16="http://schemas.microsoft.com/office/drawing/2014/main" id="{C68D8B68-FD20-AA22-0D0B-0497D8852DAE}"/>
                      </a:ext>
                    </a:extLst>
                  </p:cNvPr>
                  <p:cNvGrpSpPr/>
                  <p:nvPr/>
                </p:nvGrpSpPr>
                <p:grpSpPr>
                  <a:xfrm>
                    <a:off x="156538" y="3839447"/>
                    <a:ext cx="3435386" cy="4153863"/>
                    <a:chOff x="115414" y="3845232"/>
                    <a:chExt cx="3435386" cy="4153863"/>
                  </a:xfrm>
                </p:grpSpPr>
                <p:sp>
                  <p:nvSpPr>
                    <p:cNvPr id="188" name="Can 39">
                      <a:extLst>
                        <a:ext uri="{FF2B5EF4-FFF2-40B4-BE49-F238E27FC236}">
                          <a16:creationId xmlns:a16="http://schemas.microsoft.com/office/drawing/2014/main" id="{2EEE41E8-A156-2AFB-53A2-7D052B62A793}"/>
                        </a:ext>
                      </a:extLst>
                    </p:cNvPr>
                    <p:cNvSpPr/>
                    <p:nvPr/>
                  </p:nvSpPr>
                  <p:spPr>
                    <a:xfrm rot="617479">
                      <a:off x="1722823" y="3858552"/>
                      <a:ext cx="848954" cy="755922"/>
                    </a:xfrm>
                    <a:prstGeom prst="can">
                      <a:avLst/>
                    </a:prstGeom>
                    <a:solidFill>
                      <a:srgbClr val="F7B007"/>
                    </a:solidFill>
                    <a:ln w="15875" cap="flat" cmpd="sng" algn="ctr">
                      <a:solidFill>
                        <a:sysClr val="windowText" lastClr="000000"/>
                      </a:solidFill>
                      <a:prstDash val="solid"/>
                    </a:ln>
                    <a:effectLst>
                      <a:innerShdw blurRad="241300">
                        <a:srgbClr val="4294B6">
                          <a:lumMod val="75000"/>
                        </a:srgbClr>
                      </a:innerShdw>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nvGrpSpPr>
                    <p:cNvPr id="189" name="Group 188">
                      <a:extLst>
                        <a:ext uri="{FF2B5EF4-FFF2-40B4-BE49-F238E27FC236}">
                          <a16:creationId xmlns:a16="http://schemas.microsoft.com/office/drawing/2014/main" id="{A7CCEB43-6B7E-D43E-7E51-F3BE3387CBDC}"/>
                        </a:ext>
                      </a:extLst>
                    </p:cNvPr>
                    <p:cNvGrpSpPr/>
                    <p:nvPr/>
                  </p:nvGrpSpPr>
                  <p:grpSpPr>
                    <a:xfrm>
                      <a:off x="115414" y="3845232"/>
                      <a:ext cx="3435386" cy="4153863"/>
                      <a:chOff x="115414" y="3845232"/>
                      <a:chExt cx="3435386" cy="4153863"/>
                    </a:xfrm>
                  </p:grpSpPr>
                  <p:pic>
                    <p:nvPicPr>
                      <p:cNvPr id="190" name="Picture 2" descr="15,874 Detective cartoon Vectors, Royalty-free Vector Detective cartoon  Images | Depositphotos®">
                        <a:extLst>
                          <a:ext uri="{FF2B5EF4-FFF2-40B4-BE49-F238E27FC236}">
                            <a16:creationId xmlns:a16="http://schemas.microsoft.com/office/drawing/2014/main" id="{09A28126-DD1E-046B-0E5C-D4A217EABD5E}"/>
                          </a:ext>
                        </a:extLst>
                      </p:cNvPr>
                      <p:cNvPicPr>
                        <a:picLocks noChangeAspect="1" noChangeArrowheads="1"/>
                      </p:cNvPicPr>
                      <p:nvPr/>
                    </p:nvPicPr>
                    <p:blipFill rotWithShape="1">
                      <a:blip r:embed="rId7">
                        <a:extLst>
                          <a:ext uri="{BEBA8EAE-BF5A-486C-A8C5-ECC9F3942E4B}">
                            <a14:imgProps xmlns:a14="http://schemas.microsoft.com/office/drawing/2010/main">
                              <a14:imgLayer r:embed="rId8">
                                <a14:imgEffect>
                                  <a14:backgroundRemoval t="0" b="100000" l="0" r="74316">
                                    <a14:foregroundMark x1="52000" y1="96000" x2="62105" y2="98833"/>
                                    <a14:foregroundMark x1="52842" y1="54000" x2="48211" y2="54167"/>
                                    <a14:backgroundMark x1="21474" y1="48000" x2="21474" y2="48000"/>
                                    <a14:backgroundMark x1="58316" y1="53667" x2="53474" y2="64000"/>
                                    <a14:backgroundMark x1="36842" y1="30000" x2="55158" y2="31500"/>
                                    <a14:backgroundMark x1="53263" y1="48000" x2="52211" y2="51333"/>
                                    <a14:backgroundMark x1="52211" y1="55667" x2="55579" y2="61000"/>
                                  </a14:backgroundRemoval>
                                </a14:imgEffect>
                              </a14:imgLayer>
                            </a14:imgProps>
                          </a:ext>
                          <a:ext uri="{28A0092B-C50C-407E-A947-70E740481C1C}">
                            <a14:useLocalDpi xmlns:a14="http://schemas.microsoft.com/office/drawing/2010/main" val="0"/>
                          </a:ext>
                        </a:extLst>
                      </a:blip>
                      <a:srcRect t="27316" r="24070"/>
                      <a:stretch/>
                    </p:blipFill>
                    <p:spPr bwMode="auto">
                      <a:xfrm>
                        <a:off x="115414" y="3845232"/>
                        <a:ext cx="3435386" cy="4153863"/>
                      </a:xfrm>
                      <a:prstGeom prst="rect">
                        <a:avLst/>
                      </a:prstGeom>
                      <a:noFill/>
                      <a:extLst>
                        <a:ext uri="{909E8E84-426E-40DD-AFC4-6F175D3DCCD1}">
                          <a14:hiddenFill xmlns:a14="http://schemas.microsoft.com/office/drawing/2010/main">
                            <a:solidFill>
                              <a:srgbClr val="FFFFFF"/>
                            </a:solidFill>
                          </a14:hiddenFill>
                        </a:ext>
                      </a:extLst>
                    </p:spPr>
                  </p:pic>
                  <p:sp>
                    <p:nvSpPr>
                      <p:cNvPr id="191" name="Freeform 42">
                        <a:extLst>
                          <a:ext uri="{FF2B5EF4-FFF2-40B4-BE49-F238E27FC236}">
                            <a16:creationId xmlns:a16="http://schemas.microsoft.com/office/drawing/2014/main" id="{04EEE5DB-3550-0C7B-560E-20028B255046}"/>
                          </a:ext>
                        </a:extLst>
                      </p:cNvPr>
                      <p:cNvSpPr/>
                      <p:nvPr/>
                    </p:nvSpPr>
                    <p:spPr>
                      <a:xfrm>
                        <a:off x="2345107" y="5019985"/>
                        <a:ext cx="181592" cy="732731"/>
                      </a:xfrm>
                      <a:custGeom>
                        <a:avLst/>
                        <a:gdLst>
                          <a:gd name="connsiteX0" fmla="*/ 142230 w 181592"/>
                          <a:gd name="connsiteY0" fmla="*/ 732731 h 732731"/>
                          <a:gd name="connsiteX1" fmla="*/ 178564 w 181592"/>
                          <a:gd name="connsiteY1" fmla="*/ 687314 h 732731"/>
                          <a:gd name="connsiteX2" fmla="*/ 145258 w 181592"/>
                          <a:gd name="connsiteY2" fmla="*/ 608591 h 732731"/>
                          <a:gd name="connsiteX3" fmla="*/ 111952 w 181592"/>
                          <a:gd name="connsiteY3" fmla="*/ 511701 h 732731"/>
                          <a:gd name="connsiteX4" fmla="*/ 2951 w 181592"/>
                          <a:gd name="connsiteY4" fmla="*/ 414811 h 732731"/>
                          <a:gd name="connsiteX5" fmla="*/ 39284 w 181592"/>
                          <a:gd name="connsiteY5" fmla="*/ 408755 h 732731"/>
                          <a:gd name="connsiteX6" fmla="*/ 127091 w 181592"/>
                          <a:gd name="connsiteY6" fmla="*/ 369394 h 732731"/>
                          <a:gd name="connsiteX7" fmla="*/ 157369 w 181592"/>
                          <a:gd name="connsiteY7" fmla="*/ 351227 h 732731"/>
                          <a:gd name="connsiteX8" fmla="*/ 118008 w 181592"/>
                          <a:gd name="connsiteY8" fmla="*/ 317921 h 732731"/>
                          <a:gd name="connsiteX9" fmla="*/ 63507 w 181592"/>
                          <a:gd name="connsiteY9" fmla="*/ 320949 h 732731"/>
                          <a:gd name="connsiteX10" fmla="*/ 39284 w 181592"/>
                          <a:gd name="connsiteY10" fmla="*/ 293698 h 732731"/>
                          <a:gd name="connsiteX11" fmla="*/ 75618 w 181592"/>
                          <a:gd name="connsiteY11" fmla="*/ 275531 h 732731"/>
                          <a:gd name="connsiteX12" fmla="*/ 93785 w 181592"/>
                          <a:gd name="connsiteY12" fmla="*/ 242225 h 732731"/>
                          <a:gd name="connsiteX13" fmla="*/ 105896 w 181592"/>
                          <a:gd name="connsiteY13" fmla="*/ 221031 h 732731"/>
                          <a:gd name="connsiteX14" fmla="*/ 99841 w 181592"/>
                          <a:gd name="connsiteY14" fmla="*/ 136252 h 732731"/>
                          <a:gd name="connsiteX15" fmla="*/ 118008 w 181592"/>
                          <a:gd name="connsiteY15" fmla="*/ 124141 h 732731"/>
                          <a:gd name="connsiteX16" fmla="*/ 124063 w 181592"/>
                          <a:gd name="connsiteY16" fmla="*/ 57529 h 732731"/>
                          <a:gd name="connsiteX17" fmla="*/ 108924 w 181592"/>
                          <a:gd name="connsiteY17" fmla="*/ 24223 h 732731"/>
                          <a:gd name="connsiteX18" fmla="*/ 181592 w 181592"/>
                          <a:gd name="connsiteY18" fmla="*/ 0 h 73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1592" h="732731">
                            <a:moveTo>
                              <a:pt x="142230" y="732731"/>
                            </a:moveTo>
                            <a:cubicBezTo>
                              <a:pt x="160144" y="720367"/>
                              <a:pt x="178059" y="708004"/>
                              <a:pt x="178564" y="687314"/>
                            </a:cubicBezTo>
                            <a:cubicBezTo>
                              <a:pt x="179069" y="666624"/>
                              <a:pt x="156360" y="637860"/>
                              <a:pt x="145258" y="608591"/>
                            </a:cubicBezTo>
                            <a:cubicBezTo>
                              <a:pt x="134156" y="579322"/>
                              <a:pt x="135670" y="543998"/>
                              <a:pt x="111952" y="511701"/>
                            </a:cubicBezTo>
                            <a:cubicBezTo>
                              <a:pt x="88234" y="479404"/>
                              <a:pt x="15062" y="431969"/>
                              <a:pt x="2951" y="414811"/>
                            </a:cubicBezTo>
                            <a:cubicBezTo>
                              <a:pt x="-9160" y="397653"/>
                              <a:pt x="18594" y="416324"/>
                              <a:pt x="39284" y="408755"/>
                            </a:cubicBezTo>
                            <a:cubicBezTo>
                              <a:pt x="59974" y="401185"/>
                              <a:pt x="107410" y="378982"/>
                              <a:pt x="127091" y="369394"/>
                            </a:cubicBezTo>
                            <a:cubicBezTo>
                              <a:pt x="146772" y="359806"/>
                              <a:pt x="158883" y="359806"/>
                              <a:pt x="157369" y="351227"/>
                            </a:cubicBezTo>
                            <a:cubicBezTo>
                              <a:pt x="155855" y="342648"/>
                              <a:pt x="133652" y="322967"/>
                              <a:pt x="118008" y="317921"/>
                            </a:cubicBezTo>
                            <a:cubicBezTo>
                              <a:pt x="102364" y="312875"/>
                              <a:pt x="76628" y="324986"/>
                              <a:pt x="63507" y="320949"/>
                            </a:cubicBezTo>
                            <a:cubicBezTo>
                              <a:pt x="50386" y="316912"/>
                              <a:pt x="37266" y="301268"/>
                              <a:pt x="39284" y="293698"/>
                            </a:cubicBezTo>
                            <a:cubicBezTo>
                              <a:pt x="41302" y="286128"/>
                              <a:pt x="66534" y="284110"/>
                              <a:pt x="75618" y="275531"/>
                            </a:cubicBezTo>
                            <a:cubicBezTo>
                              <a:pt x="84702" y="266952"/>
                              <a:pt x="88739" y="251308"/>
                              <a:pt x="93785" y="242225"/>
                            </a:cubicBezTo>
                            <a:cubicBezTo>
                              <a:pt x="98831" y="233142"/>
                              <a:pt x="104887" y="238693"/>
                              <a:pt x="105896" y="221031"/>
                            </a:cubicBezTo>
                            <a:cubicBezTo>
                              <a:pt x="106905" y="203369"/>
                              <a:pt x="97822" y="152400"/>
                              <a:pt x="99841" y="136252"/>
                            </a:cubicBezTo>
                            <a:cubicBezTo>
                              <a:pt x="101860" y="120104"/>
                              <a:pt x="113971" y="137261"/>
                              <a:pt x="118008" y="124141"/>
                            </a:cubicBezTo>
                            <a:cubicBezTo>
                              <a:pt x="122045" y="111020"/>
                              <a:pt x="125577" y="74182"/>
                              <a:pt x="124063" y="57529"/>
                            </a:cubicBezTo>
                            <a:cubicBezTo>
                              <a:pt x="122549" y="40876"/>
                              <a:pt x="99336" y="33811"/>
                              <a:pt x="108924" y="24223"/>
                            </a:cubicBezTo>
                            <a:cubicBezTo>
                              <a:pt x="118512" y="14635"/>
                              <a:pt x="150052" y="7317"/>
                              <a:pt x="181592" y="0"/>
                            </a:cubicBezTo>
                          </a:path>
                        </a:pathLst>
                      </a:custGeom>
                      <a:noFill/>
                      <a:ln w="285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grpSp>
              </p:grpSp>
              <p:grpSp>
                <p:nvGrpSpPr>
                  <p:cNvPr id="172" name="Group 171">
                    <a:extLst>
                      <a:ext uri="{FF2B5EF4-FFF2-40B4-BE49-F238E27FC236}">
                        <a16:creationId xmlns:a16="http://schemas.microsoft.com/office/drawing/2014/main" id="{70E06525-C20F-F4A1-451E-7D0344F4B3A0}"/>
                      </a:ext>
                    </a:extLst>
                  </p:cNvPr>
                  <p:cNvGrpSpPr/>
                  <p:nvPr/>
                </p:nvGrpSpPr>
                <p:grpSpPr>
                  <a:xfrm>
                    <a:off x="342897" y="1580096"/>
                    <a:ext cx="4234970" cy="3205864"/>
                    <a:chOff x="645179" y="1937835"/>
                    <a:chExt cx="3520209" cy="2785457"/>
                  </a:xfrm>
                </p:grpSpPr>
                <p:grpSp>
                  <p:nvGrpSpPr>
                    <p:cNvPr id="173" name="Group 172">
                      <a:extLst>
                        <a:ext uri="{FF2B5EF4-FFF2-40B4-BE49-F238E27FC236}">
                          <a16:creationId xmlns:a16="http://schemas.microsoft.com/office/drawing/2014/main" id="{BD990045-ECA1-A501-9CFC-D33C02267A02}"/>
                        </a:ext>
                      </a:extLst>
                    </p:cNvPr>
                    <p:cNvGrpSpPr/>
                    <p:nvPr/>
                  </p:nvGrpSpPr>
                  <p:grpSpPr>
                    <a:xfrm>
                      <a:off x="885840" y="2256419"/>
                      <a:ext cx="2962232" cy="2466873"/>
                      <a:chOff x="1257099" y="2544523"/>
                      <a:chExt cx="2258592" cy="1980743"/>
                    </a:xfrm>
                  </p:grpSpPr>
                  <p:sp>
                    <p:nvSpPr>
                      <p:cNvPr id="181" name="Oval 180">
                        <a:extLst>
                          <a:ext uri="{FF2B5EF4-FFF2-40B4-BE49-F238E27FC236}">
                            <a16:creationId xmlns:a16="http://schemas.microsoft.com/office/drawing/2014/main" id="{807E630E-25D5-52E4-86DD-76F24DAE0D59}"/>
                          </a:ext>
                        </a:extLst>
                      </p:cNvPr>
                      <p:cNvSpPr/>
                      <p:nvPr/>
                    </p:nvSpPr>
                    <p:spPr>
                      <a:xfrm rot="1258334" flipH="1">
                        <a:off x="1609985" y="2948101"/>
                        <a:ext cx="1465556" cy="1391046"/>
                      </a:xfrm>
                      <a:prstGeom prst="ellipse">
                        <a:avLst/>
                      </a:prstGeom>
                      <a:gradFill flip="none" rotWithShape="1">
                        <a:gsLst>
                          <a:gs pos="0">
                            <a:srgbClr val="FBF8F0">
                              <a:lumMod val="0"/>
                              <a:lumOff val="100000"/>
                            </a:srgbClr>
                          </a:gs>
                          <a:gs pos="92000">
                            <a:srgbClr val="F5C209"/>
                          </a:gs>
                          <a:gs pos="100000">
                            <a:srgbClr val="F69D00"/>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182" name="Freeform: Shape 32">
                        <a:extLst>
                          <a:ext uri="{FF2B5EF4-FFF2-40B4-BE49-F238E27FC236}">
                            <a16:creationId xmlns:a16="http://schemas.microsoft.com/office/drawing/2014/main" id="{BB664D7F-4566-55C5-23CA-DE9E7AB747DF}"/>
                          </a:ext>
                        </a:extLst>
                      </p:cNvPr>
                      <p:cNvSpPr/>
                      <p:nvPr/>
                    </p:nvSpPr>
                    <p:spPr>
                      <a:xfrm rot="1258334" flipH="1">
                        <a:off x="1257099" y="2544523"/>
                        <a:ext cx="2258592" cy="1919354"/>
                      </a:xfrm>
                      <a:custGeom>
                        <a:avLst/>
                        <a:gdLst>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38162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800100 w 4543425"/>
                          <a:gd name="connsiteY31" fmla="*/ 523875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938212 h 3809999"/>
                          <a:gd name="connsiteX1" fmla="*/ 1662112 w 4543425"/>
                          <a:gd name="connsiteY1" fmla="*/ 442912 h 3809999"/>
                          <a:gd name="connsiteX2" fmla="*/ 2019300 w 4543425"/>
                          <a:gd name="connsiteY2" fmla="*/ 833437 h 3809999"/>
                          <a:gd name="connsiteX3" fmla="*/ 2643187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9838 w 4543425"/>
                          <a:gd name="connsiteY19" fmla="*/ 9334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6211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28625 w 4581525"/>
                          <a:gd name="connsiteY28" fmla="*/ 2867024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48049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595437 w 4576762"/>
                          <a:gd name="connsiteY0" fmla="*/ 938212 h 3809999"/>
                          <a:gd name="connsiteX1" fmla="*/ 1685924 w 4576762"/>
                          <a:gd name="connsiteY1" fmla="*/ 414337 h 3809999"/>
                          <a:gd name="connsiteX2" fmla="*/ 2052637 w 4576762"/>
                          <a:gd name="connsiteY2" fmla="*/ 833437 h 3809999"/>
                          <a:gd name="connsiteX3" fmla="*/ 2666999 w 4576762"/>
                          <a:gd name="connsiteY3" fmla="*/ 0 h 3809999"/>
                          <a:gd name="connsiteX4" fmla="*/ 2933699 w 4576762"/>
                          <a:gd name="connsiteY4" fmla="*/ 938212 h 3809999"/>
                          <a:gd name="connsiteX5" fmla="*/ 3405187 w 4576762"/>
                          <a:gd name="connsiteY5" fmla="*/ 676275 h 3809999"/>
                          <a:gd name="connsiteX6" fmla="*/ 3295649 w 4576762"/>
                          <a:gd name="connsiteY6" fmla="*/ 1123949 h 3809999"/>
                          <a:gd name="connsiteX7" fmla="*/ 4310062 w 4576762"/>
                          <a:gd name="connsiteY7" fmla="*/ 761999 h 3809999"/>
                          <a:gd name="connsiteX8" fmla="*/ 3690937 w 4576762"/>
                          <a:gd name="connsiteY8" fmla="*/ 1824037 h 3809999"/>
                          <a:gd name="connsiteX9" fmla="*/ 3700462 w 4576762"/>
                          <a:gd name="connsiteY9" fmla="*/ 2005012 h 3809999"/>
                          <a:gd name="connsiteX10" fmla="*/ 4576762 w 4576762"/>
                          <a:gd name="connsiteY10" fmla="*/ 2462212 h 3809999"/>
                          <a:gd name="connsiteX11" fmla="*/ 3586162 w 4576762"/>
                          <a:gd name="connsiteY11" fmla="*/ 2800349 h 3809999"/>
                          <a:gd name="connsiteX12" fmla="*/ 4157662 w 4576762"/>
                          <a:gd name="connsiteY12" fmla="*/ 3629025 h 3809999"/>
                          <a:gd name="connsiteX13" fmla="*/ 3333749 w 4576762"/>
                          <a:gd name="connsiteY13" fmla="*/ 3348037 h 3809999"/>
                          <a:gd name="connsiteX14" fmla="*/ 3481387 w 4576762"/>
                          <a:gd name="connsiteY14" fmla="*/ 3809999 h 3809999"/>
                          <a:gd name="connsiteX15" fmla="*/ 2747962 w 4576762"/>
                          <a:gd name="connsiteY15" fmla="*/ 3433762 h 3809999"/>
                          <a:gd name="connsiteX16" fmla="*/ 3538536 w 4576762"/>
                          <a:gd name="connsiteY16" fmla="*/ 2767012 h 3809999"/>
                          <a:gd name="connsiteX17" fmla="*/ 3648074 w 4576762"/>
                          <a:gd name="connsiteY17" fmla="*/ 1814512 h 3809999"/>
                          <a:gd name="connsiteX18" fmla="*/ 3138487 w 4576762"/>
                          <a:gd name="connsiteY18" fmla="*/ 1171574 h 3809999"/>
                          <a:gd name="connsiteX19" fmla="*/ 2514600 w 4576762"/>
                          <a:gd name="connsiteY19" fmla="*/ 947737 h 3809999"/>
                          <a:gd name="connsiteX20" fmla="*/ 1828799 w 4576762"/>
                          <a:gd name="connsiteY20" fmla="*/ 942974 h 3809999"/>
                          <a:gd name="connsiteX21" fmla="*/ 1133474 w 4576762"/>
                          <a:gd name="connsiteY21" fmla="*/ 1309687 h 3809999"/>
                          <a:gd name="connsiteX22" fmla="*/ 985837 w 4576762"/>
                          <a:gd name="connsiteY22" fmla="*/ 1643062 h 3809999"/>
                          <a:gd name="connsiteX23" fmla="*/ 833437 w 4576762"/>
                          <a:gd name="connsiteY23" fmla="*/ 2138362 h 3809999"/>
                          <a:gd name="connsiteX24" fmla="*/ 957261 w 4576762"/>
                          <a:gd name="connsiteY24" fmla="*/ 2743199 h 3809999"/>
                          <a:gd name="connsiteX25" fmla="*/ 1438274 w 4576762"/>
                          <a:gd name="connsiteY25" fmla="*/ 3314699 h 3809999"/>
                          <a:gd name="connsiteX26" fmla="*/ 328611 w 4576762"/>
                          <a:gd name="connsiteY26" fmla="*/ 3476624 h 3809999"/>
                          <a:gd name="connsiteX27" fmla="*/ 842962 w 4576762"/>
                          <a:gd name="connsiteY27" fmla="*/ 2924175 h 3809999"/>
                          <a:gd name="connsiteX28" fmla="*/ 409575 w 4576762"/>
                          <a:gd name="connsiteY28" fmla="*/ 2857499 h 3809999"/>
                          <a:gd name="connsiteX29" fmla="*/ 838199 w 4576762"/>
                          <a:gd name="connsiteY29" fmla="*/ 2443162 h 3809999"/>
                          <a:gd name="connsiteX30" fmla="*/ 0 w 4576762"/>
                          <a:gd name="connsiteY30" fmla="*/ 2024061 h 3809999"/>
                          <a:gd name="connsiteX31" fmla="*/ 981074 w 4576762"/>
                          <a:gd name="connsiteY31" fmla="*/ 1638299 h 3809999"/>
                          <a:gd name="connsiteX32" fmla="*/ 804862 w 4576762"/>
                          <a:gd name="connsiteY32" fmla="*/ 542925 h 3809999"/>
                          <a:gd name="connsiteX33" fmla="*/ 1595437 w 4576762"/>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690937 w 4586287"/>
                          <a:gd name="connsiteY9" fmla="*/ 2014537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90937 w 4586287"/>
                          <a:gd name="connsiteY9" fmla="*/ 2014537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86175 w 4586287"/>
                          <a:gd name="connsiteY9" fmla="*/ 1971675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86175 w 4586287"/>
                          <a:gd name="connsiteY9" fmla="*/ 1971675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09624 w 4586287"/>
                          <a:gd name="connsiteY29" fmla="*/ 2447925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719512 w 4586287"/>
                          <a:gd name="connsiteY9" fmla="*/ 1966913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09624 w 4586287"/>
                          <a:gd name="connsiteY29" fmla="*/ 2447925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86287" h="3809999">
                            <a:moveTo>
                              <a:pt x="1604962" y="938212"/>
                            </a:moveTo>
                            <a:cubicBezTo>
                              <a:pt x="1614486" y="758825"/>
                              <a:pt x="1633537" y="631825"/>
                              <a:pt x="1695449" y="414337"/>
                            </a:cubicBezTo>
                            <a:cubicBezTo>
                              <a:pt x="1847850" y="534986"/>
                              <a:pt x="1943099" y="703262"/>
                              <a:pt x="2062162" y="833437"/>
                            </a:cubicBezTo>
                            <a:cubicBezTo>
                              <a:pt x="2254249" y="560387"/>
                              <a:pt x="2432050" y="239712"/>
                              <a:pt x="2676524" y="0"/>
                            </a:cubicBezTo>
                            <a:cubicBezTo>
                              <a:pt x="2779712" y="312737"/>
                              <a:pt x="2854324" y="625475"/>
                              <a:pt x="2943224" y="938212"/>
                            </a:cubicBezTo>
                            <a:cubicBezTo>
                              <a:pt x="3092449" y="865187"/>
                              <a:pt x="3246437" y="730250"/>
                              <a:pt x="3414712" y="676275"/>
                            </a:cubicBezTo>
                            <a:cubicBezTo>
                              <a:pt x="3409949" y="820737"/>
                              <a:pt x="3333749" y="989012"/>
                              <a:pt x="3305174" y="1123949"/>
                            </a:cubicBezTo>
                            <a:cubicBezTo>
                              <a:pt x="3643312" y="1003299"/>
                              <a:pt x="3952874" y="868362"/>
                              <a:pt x="4319587" y="761999"/>
                            </a:cubicBezTo>
                            <a:cubicBezTo>
                              <a:pt x="4129087" y="1135061"/>
                              <a:pt x="3881438" y="1527174"/>
                              <a:pt x="3667125" y="1876424"/>
                            </a:cubicBezTo>
                            <a:lnTo>
                              <a:pt x="3719512" y="1966913"/>
                            </a:lnTo>
                            <a:cubicBezTo>
                              <a:pt x="4011612" y="2119313"/>
                              <a:pt x="4294187" y="2295525"/>
                              <a:pt x="4586287" y="2462212"/>
                            </a:cubicBezTo>
                            <a:cubicBezTo>
                              <a:pt x="4298949" y="2603499"/>
                              <a:pt x="3940175" y="2697162"/>
                              <a:pt x="3595687" y="2800349"/>
                            </a:cubicBezTo>
                            <a:cubicBezTo>
                              <a:pt x="3857625" y="3036887"/>
                              <a:pt x="4005262" y="3335337"/>
                              <a:pt x="4167187" y="3629025"/>
                            </a:cubicBezTo>
                            <a:cubicBezTo>
                              <a:pt x="3892549" y="3570288"/>
                              <a:pt x="3617912" y="3430587"/>
                              <a:pt x="3343274" y="3348037"/>
                            </a:cubicBezTo>
                            <a:cubicBezTo>
                              <a:pt x="3392487" y="3502024"/>
                              <a:pt x="3470274" y="3646487"/>
                              <a:pt x="3490912" y="3809999"/>
                            </a:cubicBezTo>
                            <a:cubicBezTo>
                              <a:pt x="3236912" y="3703637"/>
                              <a:pt x="3001962" y="3559174"/>
                              <a:pt x="2757487" y="3433762"/>
                            </a:cubicBezTo>
                            <a:cubicBezTo>
                              <a:pt x="3132137" y="3305174"/>
                              <a:pt x="3359149" y="3067049"/>
                              <a:pt x="3548061" y="2767012"/>
                            </a:cubicBezTo>
                            <a:cubicBezTo>
                              <a:pt x="3719511" y="2336800"/>
                              <a:pt x="3709987" y="2135187"/>
                              <a:pt x="3657599" y="1814512"/>
                            </a:cubicBezTo>
                            <a:cubicBezTo>
                              <a:pt x="3525837" y="1400174"/>
                              <a:pt x="3370262" y="1357312"/>
                              <a:pt x="3148012" y="1171574"/>
                            </a:cubicBezTo>
                            <a:cubicBezTo>
                              <a:pt x="3052763" y="1108073"/>
                              <a:pt x="2905125" y="968374"/>
                              <a:pt x="2524125" y="947737"/>
                            </a:cubicBezTo>
                            <a:cubicBezTo>
                              <a:pt x="2293937" y="912812"/>
                              <a:pt x="2106612" y="877886"/>
                              <a:pt x="1838324" y="942974"/>
                            </a:cubicBezTo>
                            <a:cubicBezTo>
                              <a:pt x="1416049" y="1027112"/>
                              <a:pt x="1379537" y="1116012"/>
                              <a:pt x="1142999" y="1309687"/>
                            </a:cubicBezTo>
                            <a:cubicBezTo>
                              <a:pt x="1108074" y="1414462"/>
                              <a:pt x="1016000" y="1533524"/>
                              <a:pt x="995362" y="1643062"/>
                            </a:cubicBezTo>
                            <a:cubicBezTo>
                              <a:pt x="906462" y="1790700"/>
                              <a:pt x="846137" y="1943099"/>
                              <a:pt x="842962" y="2138362"/>
                            </a:cubicBezTo>
                            <a:cubicBezTo>
                              <a:pt x="841374" y="2405062"/>
                              <a:pt x="882649" y="2543174"/>
                              <a:pt x="966786" y="2743199"/>
                            </a:cubicBezTo>
                            <a:cubicBezTo>
                              <a:pt x="1027111" y="2873373"/>
                              <a:pt x="1173162" y="3063081"/>
                              <a:pt x="1464468" y="3300411"/>
                            </a:cubicBezTo>
                            <a:cubicBezTo>
                              <a:pt x="1094580" y="3354386"/>
                              <a:pt x="727074" y="3455987"/>
                              <a:pt x="338136" y="3476624"/>
                            </a:cubicBezTo>
                            <a:cubicBezTo>
                              <a:pt x="442911" y="3297237"/>
                              <a:pt x="695324" y="3103562"/>
                              <a:pt x="852487" y="2924175"/>
                            </a:cubicBezTo>
                            <a:cubicBezTo>
                              <a:pt x="701675" y="2909887"/>
                              <a:pt x="574674" y="2924174"/>
                              <a:pt x="419100" y="2857499"/>
                            </a:cubicBezTo>
                            <a:cubicBezTo>
                              <a:pt x="523875" y="2714624"/>
                              <a:pt x="666749" y="2586037"/>
                              <a:pt x="809624" y="2447925"/>
                            </a:cubicBezTo>
                            <a:cubicBezTo>
                              <a:pt x="541337" y="2312987"/>
                              <a:pt x="263525" y="2239962"/>
                              <a:pt x="0" y="2033586"/>
                            </a:cubicBezTo>
                            <a:cubicBezTo>
                              <a:pt x="296863" y="1847849"/>
                              <a:pt x="674687" y="1771649"/>
                              <a:pt x="990599" y="1638299"/>
                            </a:cubicBezTo>
                            <a:lnTo>
                              <a:pt x="814387" y="542925"/>
                            </a:lnTo>
                            <a:cubicBezTo>
                              <a:pt x="1098550" y="642937"/>
                              <a:pt x="1339849" y="809625"/>
                              <a:pt x="1604962" y="938212"/>
                            </a:cubicBezTo>
                            <a:close/>
                          </a:path>
                        </a:pathLst>
                      </a:custGeom>
                      <a:gradFill flip="none" rotWithShape="1">
                        <a:gsLst>
                          <a:gs pos="54000">
                            <a:srgbClr val="F5C209"/>
                          </a:gs>
                          <a:gs pos="75000">
                            <a:srgbClr val="FE7500"/>
                          </a:gs>
                        </a:gsLst>
                        <a:path path="circle">
                          <a:fillToRect l="50000" t="50000" r="50000" b="50000"/>
                        </a:path>
                        <a:tileRect/>
                      </a:gradFill>
                      <a:ln w="12700" cap="flat" cmpd="sng" algn="ctr">
                        <a:solidFill>
                          <a:sysClr val="windowText" lastClr="000000"/>
                        </a:solid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183" name="Freeform: Shape 33">
                        <a:extLst>
                          <a:ext uri="{FF2B5EF4-FFF2-40B4-BE49-F238E27FC236}">
                            <a16:creationId xmlns:a16="http://schemas.microsoft.com/office/drawing/2014/main" id="{82E21A1F-9EE4-4C5C-7107-24A17D89099E}"/>
                          </a:ext>
                        </a:extLst>
                      </p:cNvPr>
                      <p:cNvSpPr/>
                      <p:nvPr/>
                    </p:nvSpPr>
                    <p:spPr>
                      <a:xfrm rot="1258334" flipH="1">
                        <a:off x="1440310" y="3234030"/>
                        <a:ext cx="1694928" cy="596083"/>
                      </a:xfrm>
                      <a:custGeom>
                        <a:avLst/>
                        <a:gdLst>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3050 w 3377191"/>
                          <a:gd name="connsiteY4" fmla="*/ 6254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3050 w 3377191"/>
                          <a:gd name="connsiteY4" fmla="*/ 6254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25725 w 3377191"/>
                          <a:gd name="connsiteY3" fmla="*/ 90170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7018 h 1170768"/>
                          <a:gd name="connsiteX1" fmla="*/ 1568450 w 3377191"/>
                          <a:gd name="connsiteY1" fmla="*/ 907243 h 1170768"/>
                          <a:gd name="connsiteX2" fmla="*/ 2092325 w 3377191"/>
                          <a:gd name="connsiteY2" fmla="*/ 1170768 h 1170768"/>
                          <a:gd name="connsiteX3" fmla="*/ 2635250 w 3377191"/>
                          <a:gd name="connsiteY3" fmla="*/ 910418 h 1170768"/>
                          <a:gd name="connsiteX4" fmla="*/ 2784475 w 3377191"/>
                          <a:gd name="connsiteY4" fmla="*/ 634193 h 1170768"/>
                          <a:gd name="connsiteX5" fmla="*/ 2924175 w 3377191"/>
                          <a:gd name="connsiteY5" fmla="*/ 602443 h 1170768"/>
                          <a:gd name="connsiteX6" fmla="*/ 2924175 w 3377191"/>
                          <a:gd name="connsiteY6" fmla="*/ 561168 h 1170768"/>
                          <a:gd name="connsiteX7" fmla="*/ 3216275 w 3377191"/>
                          <a:gd name="connsiteY7" fmla="*/ 681818 h 1170768"/>
                          <a:gd name="connsiteX8" fmla="*/ 3308350 w 3377191"/>
                          <a:gd name="connsiteY8" fmla="*/ 738968 h 1170768"/>
                          <a:gd name="connsiteX9" fmla="*/ 3375025 w 3377191"/>
                          <a:gd name="connsiteY9" fmla="*/ 618318 h 1170768"/>
                          <a:gd name="connsiteX10" fmla="*/ 3324225 w 3377191"/>
                          <a:gd name="connsiteY10" fmla="*/ 478618 h 1170768"/>
                          <a:gd name="connsiteX11" fmla="*/ 2847975 w 3377191"/>
                          <a:gd name="connsiteY11" fmla="*/ 351618 h 1170768"/>
                          <a:gd name="connsiteX12" fmla="*/ 2206625 w 3377191"/>
                          <a:gd name="connsiteY12" fmla="*/ 148418 h 1170768"/>
                          <a:gd name="connsiteX13" fmla="*/ 1600200 w 3377191"/>
                          <a:gd name="connsiteY13" fmla="*/ 167468 h 1170768"/>
                          <a:gd name="connsiteX14" fmla="*/ 1577975 w 3377191"/>
                          <a:gd name="connsiteY14" fmla="*/ 189693 h 1170768"/>
                          <a:gd name="connsiteX15" fmla="*/ 1190625 w 3377191"/>
                          <a:gd name="connsiteY15" fmla="*/ 173818 h 1170768"/>
                          <a:gd name="connsiteX16" fmla="*/ 1149350 w 3377191"/>
                          <a:gd name="connsiteY16" fmla="*/ 142068 h 1170768"/>
                          <a:gd name="connsiteX17" fmla="*/ 53975 w 3377191"/>
                          <a:gd name="connsiteY17" fmla="*/ 2368 h 1170768"/>
                          <a:gd name="connsiteX18" fmla="*/ 0 w 3377191"/>
                          <a:gd name="connsiteY18" fmla="*/ 202393 h 1170768"/>
                          <a:gd name="connsiteX19" fmla="*/ 66675 w 3377191"/>
                          <a:gd name="connsiteY19" fmla="*/ 230968 h 1170768"/>
                          <a:gd name="connsiteX20" fmla="*/ 269875 w 3377191"/>
                          <a:gd name="connsiteY20" fmla="*/ 853268 h 1170768"/>
                          <a:gd name="connsiteX21" fmla="*/ 920750 w 3377191"/>
                          <a:gd name="connsiteY21" fmla="*/ 888193 h 1170768"/>
                          <a:gd name="connsiteX22" fmla="*/ 1257300 w 3377191"/>
                          <a:gd name="connsiteY22" fmla="*/ 380193 h 1170768"/>
                          <a:gd name="connsiteX23" fmla="*/ 1454150 w 3377191"/>
                          <a:gd name="connsiteY23" fmla="*/ 377018 h 1170768"/>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63675 w 3386716"/>
                          <a:gd name="connsiteY0" fmla="*/ 378551 h 1172301"/>
                          <a:gd name="connsiteX1" fmla="*/ 1577975 w 3386716"/>
                          <a:gd name="connsiteY1" fmla="*/ 908776 h 1172301"/>
                          <a:gd name="connsiteX2" fmla="*/ 2101850 w 3386716"/>
                          <a:gd name="connsiteY2" fmla="*/ 1172301 h 1172301"/>
                          <a:gd name="connsiteX3" fmla="*/ 2644775 w 3386716"/>
                          <a:gd name="connsiteY3" fmla="*/ 911951 h 1172301"/>
                          <a:gd name="connsiteX4" fmla="*/ 2794000 w 3386716"/>
                          <a:gd name="connsiteY4" fmla="*/ 635726 h 1172301"/>
                          <a:gd name="connsiteX5" fmla="*/ 2933700 w 3386716"/>
                          <a:gd name="connsiteY5" fmla="*/ 603976 h 1172301"/>
                          <a:gd name="connsiteX6" fmla="*/ 2933700 w 3386716"/>
                          <a:gd name="connsiteY6" fmla="*/ 562701 h 1172301"/>
                          <a:gd name="connsiteX7" fmla="*/ 3225800 w 3386716"/>
                          <a:gd name="connsiteY7" fmla="*/ 683351 h 1172301"/>
                          <a:gd name="connsiteX8" fmla="*/ 3317875 w 3386716"/>
                          <a:gd name="connsiteY8" fmla="*/ 740501 h 1172301"/>
                          <a:gd name="connsiteX9" fmla="*/ 3384550 w 3386716"/>
                          <a:gd name="connsiteY9" fmla="*/ 619851 h 1172301"/>
                          <a:gd name="connsiteX10" fmla="*/ 3333750 w 3386716"/>
                          <a:gd name="connsiteY10" fmla="*/ 480151 h 1172301"/>
                          <a:gd name="connsiteX11" fmla="*/ 2857500 w 3386716"/>
                          <a:gd name="connsiteY11" fmla="*/ 353151 h 1172301"/>
                          <a:gd name="connsiteX12" fmla="*/ 2216150 w 3386716"/>
                          <a:gd name="connsiteY12" fmla="*/ 149951 h 1172301"/>
                          <a:gd name="connsiteX13" fmla="*/ 1609725 w 3386716"/>
                          <a:gd name="connsiteY13" fmla="*/ 169001 h 1172301"/>
                          <a:gd name="connsiteX14" fmla="*/ 1587500 w 3386716"/>
                          <a:gd name="connsiteY14" fmla="*/ 191226 h 1172301"/>
                          <a:gd name="connsiteX15" fmla="*/ 1200150 w 3386716"/>
                          <a:gd name="connsiteY15" fmla="*/ 175351 h 1172301"/>
                          <a:gd name="connsiteX16" fmla="*/ 1158875 w 3386716"/>
                          <a:gd name="connsiteY16" fmla="*/ 143601 h 1172301"/>
                          <a:gd name="connsiteX17" fmla="*/ 63500 w 3386716"/>
                          <a:gd name="connsiteY17" fmla="*/ 3901 h 1172301"/>
                          <a:gd name="connsiteX18" fmla="*/ 0 w 3386716"/>
                          <a:gd name="connsiteY18" fmla="*/ 194401 h 1172301"/>
                          <a:gd name="connsiteX19" fmla="*/ 76200 w 3386716"/>
                          <a:gd name="connsiteY19" fmla="*/ 232501 h 1172301"/>
                          <a:gd name="connsiteX20" fmla="*/ 279400 w 3386716"/>
                          <a:gd name="connsiteY20" fmla="*/ 854801 h 1172301"/>
                          <a:gd name="connsiteX21" fmla="*/ 930275 w 3386716"/>
                          <a:gd name="connsiteY21" fmla="*/ 889726 h 1172301"/>
                          <a:gd name="connsiteX22" fmla="*/ 1266825 w 3386716"/>
                          <a:gd name="connsiteY22" fmla="*/ 381726 h 1172301"/>
                          <a:gd name="connsiteX23" fmla="*/ 1463675 w 3386716"/>
                          <a:gd name="connsiteY23" fmla="*/ 378551 h 1172301"/>
                          <a:gd name="connsiteX0" fmla="*/ 1463675 w 3386716"/>
                          <a:gd name="connsiteY0" fmla="*/ 378551 h 1172301"/>
                          <a:gd name="connsiteX1" fmla="*/ 1577975 w 3386716"/>
                          <a:gd name="connsiteY1" fmla="*/ 908776 h 1172301"/>
                          <a:gd name="connsiteX2" fmla="*/ 2101850 w 3386716"/>
                          <a:gd name="connsiteY2" fmla="*/ 1172301 h 1172301"/>
                          <a:gd name="connsiteX3" fmla="*/ 2644775 w 3386716"/>
                          <a:gd name="connsiteY3" fmla="*/ 911951 h 1172301"/>
                          <a:gd name="connsiteX4" fmla="*/ 2794000 w 3386716"/>
                          <a:gd name="connsiteY4" fmla="*/ 635726 h 1172301"/>
                          <a:gd name="connsiteX5" fmla="*/ 2933700 w 3386716"/>
                          <a:gd name="connsiteY5" fmla="*/ 603976 h 1172301"/>
                          <a:gd name="connsiteX6" fmla="*/ 2933700 w 3386716"/>
                          <a:gd name="connsiteY6" fmla="*/ 562701 h 1172301"/>
                          <a:gd name="connsiteX7" fmla="*/ 3225800 w 3386716"/>
                          <a:gd name="connsiteY7" fmla="*/ 683351 h 1172301"/>
                          <a:gd name="connsiteX8" fmla="*/ 3317875 w 3386716"/>
                          <a:gd name="connsiteY8" fmla="*/ 740501 h 1172301"/>
                          <a:gd name="connsiteX9" fmla="*/ 3384550 w 3386716"/>
                          <a:gd name="connsiteY9" fmla="*/ 619851 h 1172301"/>
                          <a:gd name="connsiteX10" fmla="*/ 3333750 w 3386716"/>
                          <a:gd name="connsiteY10" fmla="*/ 480151 h 1172301"/>
                          <a:gd name="connsiteX11" fmla="*/ 2857500 w 3386716"/>
                          <a:gd name="connsiteY11" fmla="*/ 353151 h 1172301"/>
                          <a:gd name="connsiteX12" fmla="*/ 2216150 w 3386716"/>
                          <a:gd name="connsiteY12" fmla="*/ 149951 h 1172301"/>
                          <a:gd name="connsiteX13" fmla="*/ 1609725 w 3386716"/>
                          <a:gd name="connsiteY13" fmla="*/ 169001 h 1172301"/>
                          <a:gd name="connsiteX14" fmla="*/ 1587500 w 3386716"/>
                          <a:gd name="connsiteY14" fmla="*/ 191226 h 1172301"/>
                          <a:gd name="connsiteX15" fmla="*/ 1200150 w 3386716"/>
                          <a:gd name="connsiteY15" fmla="*/ 175351 h 1172301"/>
                          <a:gd name="connsiteX16" fmla="*/ 1158875 w 3386716"/>
                          <a:gd name="connsiteY16" fmla="*/ 143601 h 1172301"/>
                          <a:gd name="connsiteX17" fmla="*/ 63500 w 3386716"/>
                          <a:gd name="connsiteY17" fmla="*/ 3901 h 1172301"/>
                          <a:gd name="connsiteX18" fmla="*/ 0 w 3386716"/>
                          <a:gd name="connsiteY18" fmla="*/ 194401 h 1172301"/>
                          <a:gd name="connsiteX19" fmla="*/ 76200 w 3386716"/>
                          <a:gd name="connsiteY19" fmla="*/ 232501 h 1172301"/>
                          <a:gd name="connsiteX20" fmla="*/ 279400 w 3386716"/>
                          <a:gd name="connsiteY20" fmla="*/ 854801 h 1172301"/>
                          <a:gd name="connsiteX21" fmla="*/ 930275 w 3386716"/>
                          <a:gd name="connsiteY21" fmla="*/ 889726 h 1172301"/>
                          <a:gd name="connsiteX22" fmla="*/ 1266825 w 3386716"/>
                          <a:gd name="connsiteY22" fmla="*/ 381726 h 1172301"/>
                          <a:gd name="connsiteX23" fmla="*/ 1463675 w 3386716"/>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459 w 3377500"/>
                          <a:gd name="connsiteY0" fmla="*/ 378551 h 1172301"/>
                          <a:gd name="connsiteX1" fmla="*/ 1568759 w 3377500"/>
                          <a:gd name="connsiteY1" fmla="*/ 908776 h 1172301"/>
                          <a:gd name="connsiteX2" fmla="*/ 2092634 w 3377500"/>
                          <a:gd name="connsiteY2" fmla="*/ 1172301 h 1172301"/>
                          <a:gd name="connsiteX3" fmla="*/ 2635559 w 3377500"/>
                          <a:gd name="connsiteY3" fmla="*/ 911951 h 1172301"/>
                          <a:gd name="connsiteX4" fmla="*/ 2784784 w 3377500"/>
                          <a:gd name="connsiteY4" fmla="*/ 635726 h 1172301"/>
                          <a:gd name="connsiteX5" fmla="*/ 2924484 w 3377500"/>
                          <a:gd name="connsiteY5" fmla="*/ 603976 h 1172301"/>
                          <a:gd name="connsiteX6" fmla="*/ 2924484 w 3377500"/>
                          <a:gd name="connsiteY6" fmla="*/ 562701 h 1172301"/>
                          <a:gd name="connsiteX7" fmla="*/ 3216584 w 3377500"/>
                          <a:gd name="connsiteY7" fmla="*/ 683351 h 1172301"/>
                          <a:gd name="connsiteX8" fmla="*/ 3308659 w 3377500"/>
                          <a:gd name="connsiteY8" fmla="*/ 740501 h 1172301"/>
                          <a:gd name="connsiteX9" fmla="*/ 3375334 w 3377500"/>
                          <a:gd name="connsiteY9" fmla="*/ 619851 h 1172301"/>
                          <a:gd name="connsiteX10" fmla="*/ 3324534 w 3377500"/>
                          <a:gd name="connsiteY10" fmla="*/ 480151 h 1172301"/>
                          <a:gd name="connsiteX11" fmla="*/ 2848284 w 3377500"/>
                          <a:gd name="connsiteY11" fmla="*/ 353151 h 1172301"/>
                          <a:gd name="connsiteX12" fmla="*/ 2206934 w 3377500"/>
                          <a:gd name="connsiteY12" fmla="*/ 149951 h 1172301"/>
                          <a:gd name="connsiteX13" fmla="*/ 1600509 w 3377500"/>
                          <a:gd name="connsiteY13" fmla="*/ 169001 h 1172301"/>
                          <a:gd name="connsiteX14" fmla="*/ 1578284 w 3377500"/>
                          <a:gd name="connsiteY14" fmla="*/ 191226 h 1172301"/>
                          <a:gd name="connsiteX15" fmla="*/ 1190934 w 3377500"/>
                          <a:gd name="connsiteY15" fmla="*/ 175351 h 1172301"/>
                          <a:gd name="connsiteX16" fmla="*/ 1149659 w 3377500"/>
                          <a:gd name="connsiteY16" fmla="*/ 143601 h 1172301"/>
                          <a:gd name="connsiteX17" fmla="*/ 54284 w 3377500"/>
                          <a:gd name="connsiteY17" fmla="*/ 3901 h 1172301"/>
                          <a:gd name="connsiteX18" fmla="*/ 309 w 3377500"/>
                          <a:gd name="connsiteY18" fmla="*/ 203926 h 1172301"/>
                          <a:gd name="connsiteX19" fmla="*/ 66984 w 3377500"/>
                          <a:gd name="connsiteY19" fmla="*/ 232501 h 1172301"/>
                          <a:gd name="connsiteX20" fmla="*/ 270184 w 3377500"/>
                          <a:gd name="connsiteY20" fmla="*/ 854801 h 1172301"/>
                          <a:gd name="connsiteX21" fmla="*/ 921059 w 3377500"/>
                          <a:gd name="connsiteY21" fmla="*/ 889726 h 1172301"/>
                          <a:gd name="connsiteX22" fmla="*/ 1257609 w 3377500"/>
                          <a:gd name="connsiteY22" fmla="*/ 381726 h 1172301"/>
                          <a:gd name="connsiteX23" fmla="*/ 1454459 w 3377500"/>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32578 w 3377669"/>
                          <a:gd name="connsiteY5" fmla="*/ 59762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5128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5603 w 3377669"/>
                          <a:gd name="connsiteY5" fmla="*/ 6008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80390"/>
                          <a:gd name="connsiteY0" fmla="*/ 378551 h 1172301"/>
                          <a:gd name="connsiteX1" fmla="*/ 1568928 w 3380390"/>
                          <a:gd name="connsiteY1" fmla="*/ 908776 h 1172301"/>
                          <a:gd name="connsiteX2" fmla="*/ 2092803 w 3380390"/>
                          <a:gd name="connsiteY2" fmla="*/ 1172301 h 1172301"/>
                          <a:gd name="connsiteX3" fmla="*/ 2635728 w 3380390"/>
                          <a:gd name="connsiteY3" fmla="*/ 911951 h 1172301"/>
                          <a:gd name="connsiteX4" fmla="*/ 2797653 w 3380390"/>
                          <a:gd name="connsiteY4" fmla="*/ 642076 h 1172301"/>
                          <a:gd name="connsiteX5" fmla="*/ 2908778 w 3380390"/>
                          <a:gd name="connsiteY5" fmla="*/ 619851 h 1172301"/>
                          <a:gd name="connsiteX6" fmla="*/ 3216753 w 3380390"/>
                          <a:gd name="connsiteY6" fmla="*/ 683351 h 1172301"/>
                          <a:gd name="connsiteX7" fmla="*/ 3308828 w 3380390"/>
                          <a:gd name="connsiteY7" fmla="*/ 740501 h 1172301"/>
                          <a:gd name="connsiteX8" fmla="*/ 3375503 w 3380390"/>
                          <a:gd name="connsiteY8" fmla="*/ 619851 h 1172301"/>
                          <a:gd name="connsiteX9" fmla="*/ 3324703 w 3380390"/>
                          <a:gd name="connsiteY9" fmla="*/ 480151 h 1172301"/>
                          <a:gd name="connsiteX10" fmla="*/ 2848453 w 3380390"/>
                          <a:gd name="connsiteY10" fmla="*/ 353151 h 1172301"/>
                          <a:gd name="connsiteX11" fmla="*/ 2207103 w 3380390"/>
                          <a:gd name="connsiteY11" fmla="*/ 149951 h 1172301"/>
                          <a:gd name="connsiteX12" fmla="*/ 1600678 w 3380390"/>
                          <a:gd name="connsiteY12" fmla="*/ 169001 h 1172301"/>
                          <a:gd name="connsiteX13" fmla="*/ 1578453 w 3380390"/>
                          <a:gd name="connsiteY13" fmla="*/ 191226 h 1172301"/>
                          <a:gd name="connsiteX14" fmla="*/ 1191103 w 3380390"/>
                          <a:gd name="connsiteY14" fmla="*/ 175351 h 1172301"/>
                          <a:gd name="connsiteX15" fmla="*/ 1149828 w 3380390"/>
                          <a:gd name="connsiteY15" fmla="*/ 143601 h 1172301"/>
                          <a:gd name="connsiteX16" fmla="*/ 54453 w 3380390"/>
                          <a:gd name="connsiteY16" fmla="*/ 3901 h 1172301"/>
                          <a:gd name="connsiteX17" fmla="*/ 478 w 3380390"/>
                          <a:gd name="connsiteY17" fmla="*/ 203926 h 1172301"/>
                          <a:gd name="connsiteX18" fmla="*/ 67153 w 3380390"/>
                          <a:gd name="connsiteY18" fmla="*/ 232501 h 1172301"/>
                          <a:gd name="connsiteX19" fmla="*/ 270353 w 3380390"/>
                          <a:gd name="connsiteY19" fmla="*/ 854801 h 1172301"/>
                          <a:gd name="connsiteX20" fmla="*/ 921228 w 3380390"/>
                          <a:gd name="connsiteY20" fmla="*/ 889726 h 1172301"/>
                          <a:gd name="connsiteX21" fmla="*/ 1257778 w 3380390"/>
                          <a:gd name="connsiteY21" fmla="*/ 381726 h 1172301"/>
                          <a:gd name="connsiteX22" fmla="*/ 1454628 w 3380390"/>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27933"/>
                          <a:gd name="connsiteY0" fmla="*/ 378551 h 1172301"/>
                          <a:gd name="connsiteX1" fmla="*/ 1568928 w 3427933"/>
                          <a:gd name="connsiteY1" fmla="*/ 908776 h 1172301"/>
                          <a:gd name="connsiteX2" fmla="*/ 2092803 w 3427933"/>
                          <a:gd name="connsiteY2" fmla="*/ 1172301 h 1172301"/>
                          <a:gd name="connsiteX3" fmla="*/ 2635728 w 3427933"/>
                          <a:gd name="connsiteY3" fmla="*/ 911951 h 1172301"/>
                          <a:gd name="connsiteX4" fmla="*/ 2797653 w 3427933"/>
                          <a:gd name="connsiteY4" fmla="*/ 642076 h 1172301"/>
                          <a:gd name="connsiteX5" fmla="*/ 2908778 w 3427933"/>
                          <a:gd name="connsiteY5" fmla="*/ 619851 h 1172301"/>
                          <a:gd name="connsiteX6" fmla="*/ 3216753 w 3427933"/>
                          <a:gd name="connsiteY6" fmla="*/ 683351 h 1172301"/>
                          <a:gd name="connsiteX7" fmla="*/ 3331053 w 3427933"/>
                          <a:gd name="connsiteY7" fmla="*/ 743676 h 1172301"/>
                          <a:gd name="connsiteX8" fmla="*/ 3410428 w 3427933"/>
                          <a:gd name="connsiteY8" fmla="*/ 616676 h 1172301"/>
                          <a:gd name="connsiteX9" fmla="*/ 3324703 w 3427933"/>
                          <a:gd name="connsiteY9" fmla="*/ 480151 h 1172301"/>
                          <a:gd name="connsiteX10" fmla="*/ 2848453 w 3427933"/>
                          <a:gd name="connsiteY10" fmla="*/ 353151 h 1172301"/>
                          <a:gd name="connsiteX11" fmla="*/ 2207103 w 3427933"/>
                          <a:gd name="connsiteY11" fmla="*/ 149951 h 1172301"/>
                          <a:gd name="connsiteX12" fmla="*/ 1600678 w 3427933"/>
                          <a:gd name="connsiteY12" fmla="*/ 169001 h 1172301"/>
                          <a:gd name="connsiteX13" fmla="*/ 1578453 w 3427933"/>
                          <a:gd name="connsiteY13" fmla="*/ 191226 h 1172301"/>
                          <a:gd name="connsiteX14" fmla="*/ 1191103 w 3427933"/>
                          <a:gd name="connsiteY14" fmla="*/ 175351 h 1172301"/>
                          <a:gd name="connsiteX15" fmla="*/ 1149828 w 3427933"/>
                          <a:gd name="connsiteY15" fmla="*/ 143601 h 1172301"/>
                          <a:gd name="connsiteX16" fmla="*/ 54453 w 3427933"/>
                          <a:gd name="connsiteY16" fmla="*/ 3901 h 1172301"/>
                          <a:gd name="connsiteX17" fmla="*/ 478 w 3427933"/>
                          <a:gd name="connsiteY17" fmla="*/ 203926 h 1172301"/>
                          <a:gd name="connsiteX18" fmla="*/ 67153 w 3427933"/>
                          <a:gd name="connsiteY18" fmla="*/ 232501 h 1172301"/>
                          <a:gd name="connsiteX19" fmla="*/ 270353 w 3427933"/>
                          <a:gd name="connsiteY19" fmla="*/ 854801 h 1172301"/>
                          <a:gd name="connsiteX20" fmla="*/ 921228 w 3427933"/>
                          <a:gd name="connsiteY20" fmla="*/ 889726 h 1172301"/>
                          <a:gd name="connsiteX21" fmla="*/ 1257778 w 3427933"/>
                          <a:gd name="connsiteY21" fmla="*/ 381726 h 1172301"/>
                          <a:gd name="connsiteX22" fmla="*/ 1454628 w 3427933"/>
                          <a:gd name="connsiteY22" fmla="*/ 378551 h 1172301"/>
                          <a:gd name="connsiteX0" fmla="*/ 1454628 w 3439315"/>
                          <a:gd name="connsiteY0" fmla="*/ 378551 h 1172301"/>
                          <a:gd name="connsiteX1" fmla="*/ 1568928 w 3439315"/>
                          <a:gd name="connsiteY1" fmla="*/ 908776 h 1172301"/>
                          <a:gd name="connsiteX2" fmla="*/ 2092803 w 3439315"/>
                          <a:gd name="connsiteY2" fmla="*/ 1172301 h 1172301"/>
                          <a:gd name="connsiteX3" fmla="*/ 2635728 w 3439315"/>
                          <a:gd name="connsiteY3" fmla="*/ 911951 h 1172301"/>
                          <a:gd name="connsiteX4" fmla="*/ 2797653 w 3439315"/>
                          <a:gd name="connsiteY4" fmla="*/ 642076 h 1172301"/>
                          <a:gd name="connsiteX5" fmla="*/ 2908778 w 3439315"/>
                          <a:gd name="connsiteY5" fmla="*/ 619851 h 1172301"/>
                          <a:gd name="connsiteX6" fmla="*/ 3216753 w 3439315"/>
                          <a:gd name="connsiteY6" fmla="*/ 683351 h 1172301"/>
                          <a:gd name="connsiteX7" fmla="*/ 3331053 w 3439315"/>
                          <a:gd name="connsiteY7" fmla="*/ 743676 h 1172301"/>
                          <a:gd name="connsiteX8" fmla="*/ 3410428 w 3439315"/>
                          <a:gd name="connsiteY8" fmla="*/ 616676 h 1172301"/>
                          <a:gd name="connsiteX9" fmla="*/ 3324703 w 3439315"/>
                          <a:gd name="connsiteY9" fmla="*/ 480151 h 1172301"/>
                          <a:gd name="connsiteX10" fmla="*/ 2848453 w 3439315"/>
                          <a:gd name="connsiteY10" fmla="*/ 353151 h 1172301"/>
                          <a:gd name="connsiteX11" fmla="*/ 2207103 w 3439315"/>
                          <a:gd name="connsiteY11" fmla="*/ 149951 h 1172301"/>
                          <a:gd name="connsiteX12" fmla="*/ 1600678 w 3439315"/>
                          <a:gd name="connsiteY12" fmla="*/ 169001 h 1172301"/>
                          <a:gd name="connsiteX13" fmla="*/ 1578453 w 3439315"/>
                          <a:gd name="connsiteY13" fmla="*/ 191226 h 1172301"/>
                          <a:gd name="connsiteX14" fmla="*/ 1191103 w 3439315"/>
                          <a:gd name="connsiteY14" fmla="*/ 175351 h 1172301"/>
                          <a:gd name="connsiteX15" fmla="*/ 1149828 w 3439315"/>
                          <a:gd name="connsiteY15" fmla="*/ 143601 h 1172301"/>
                          <a:gd name="connsiteX16" fmla="*/ 54453 w 3439315"/>
                          <a:gd name="connsiteY16" fmla="*/ 3901 h 1172301"/>
                          <a:gd name="connsiteX17" fmla="*/ 478 w 3439315"/>
                          <a:gd name="connsiteY17" fmla="*/ 203926 h 1172301"/>
                          <a:gd name="connsiteX18" fmla="*/ 67153 w 3439315"/>
                          <a:gd name="connsiteY18" fmla="*/ 232501 h 1172301"/>
                          <a:gd name="connsiteX19" fmla="*/ 270353 w 3439315"/>
                          <a:gd name="connsiteY19" fmla="*/ 854801 h 1172301"/>
                          <a:gd name="connsiteX20" fmla="*/ 921228 w 3439315"/>
                          <a:gd name="connsiteY20" fmla="*/ 889726 h 1172301"/>
                          <a:gd name="connsiteX21" fmla="*/ 1257778 w 3439315"/>
                          <a:gd name="connsiteY21" fmla="*/ 381726 h 1172301"/>
                          <a:gd name="connsiteX22" fmla="*/ 1454628 w 3439315"/>
                          <a:gd name="connsiteY22" fmla="*/ 378551 h 1172301"/>
                          <a:gd name="connsiteX0" fmla="*/ 1454628 w 3429160"/>
                          <a:gd name="connsiteY0" fmla="*/ 378551 h 1172301"/>
                          <a:gd name="connsiteX1" fmla="*/ 1568928 w 3429160"/>
                          <a:gd name="connsiteY1" fmla="*/ 908776 h 1172301"/>
                          <a:gd name="connsiteX2" fmla="*/ 2092803 w 3429160"/>
                          <a:gd name="connsiteY2" fmla="*/ 1172301 h 1172301"/>
                          <a:gd name="connsiteX3" fmla="*/ 2635728 w 3429160"/>
                          <a:gd name="connsiteY3" fmla="*/ 911951 h 1172301"/>
                          <a:gd name="connsiteX4" fmla="*/ 2797653 w 3429160"/>
                          <a:gd name="connsiteY4" fmla="*/ 642076 h 1172301"/>
                          <a:gd name="connsiteX5" fmla="*/ 2908778 w 3429160"/>
                          <a:gd name="connsiteY5" fmla="*/ 619851 h 1172301"/>
                          <a:gd name="connsiteX6" fmla="*/ 3216753 w 3429160"/>
                          <a:gd name="connsiteY6" fmla="*/ 683351 h 1172301"/>
                          <a:gd name="connsiteX7" fmla="*/ 3331053 w 3429160"/>
                          <a:gd name="connsiteY7" fmla="*/ 743676 h 1172301"/>
                          <a:gd name="connsiteX8" fmla="*/ 3410428 w 3429160"/>
                          <a:gd name="connsiteY8" fmla="*/ 616676 h 1172301"/>
                          <a:gd name="connsiteX9" fmla="*/ 3324703 w 3429160"/>
                          <a:gd name="connsiteY9" fmla="*/ 480151 h 1172301"/>
                          <a:gd name="connsiteX10" fmla="*/ 2848453 w 3429160"/>
                          <a:gd name="connsiteY10" fmla="*/ 353151 h 1172301"/>
                          <a:gd name="connsiteX11" fmla="*/ 2207103 w 3429160"/>
                          <a:gd name="connsiteY11" fmla="*/ 149951 h 1172301"/>
                          <a:gd name="connsiteX12" fmla="*/ 1600678 w 3429160"/>
                          <a:gd name="connsiteY12" fmla="*/ 169001 h 1172301"/>
                          <a:gd name="connsiteX13" fmla="*/ 1578453 w 3429160"/>
                          <a:gd name="connsiteY13" fmla="*/ 191226 h 1172301"/>
                          <a:gd name="connsiteX14" fmla="*/ 1191103 w 3429160"/>
                          <a:gd name="connsiteY14" fmla="*/ 175351 h 1172301"/>
                          <a:gd name="connsiteX15" fmla="*/ 1149828 w 3429160"/>
                          <a:gd name="connsiteY15" fmla="*/ 143601 h 1172301"/>
                          <a:gd name="connsiteX16" fmla="*/ 54453 w 3429160"/>
                          <a:gd name="connsiteY16" fmla="*/ 3901 h 1172301"/>
                          <a:gd name="connsiteX17" fmla="*/ 478 w 3429160"/>
                          <a:gd name="connsiteY17" fmla="*/ 203926 h 1172301"/>
                          <a:gd name="connsiteX18" fmla="*/ 67153 w 3429160"/>
                          <a:gd name="connsiteY18" fmla="*/ 232501 h 1172301"/>
                          <a:gd name="connsiteX19" fmla="*/ 270353 w 3429160"/>
                          <a:gd name="connsiteY19" fmla="*/ 854801 h 1172301"/>
                          <a:gd name="connsiteX20" fmla="*/ 921228 w 3429160"/>
                          <a:gd name="connsiteY20" fmla="*/ 889726 h 1172301"/>
                          <a:gd name="connsiteX21" fmla="*/ 1257778 w 3429160"/>
                          <a:gd name="connsiteY21" fmla="*/ 381726 h 1172301"/>
                          <a:gd name="connsiteX22" fmla="*/ 1454628 w 3429160"/>
                          <a:gd name="connsiteY22" fmla="*/ 378551 h 1172301"/>
                          <a:gd name="connsiteX0" fmla="*/ 1454628 w 3429160"/>
                          <a:gd name="connsiteY0" fmla="*/ 378551 h 1172301"/>
                          <a:gd name="connsiteX1" fmla="*/ 1568928 w 3429160"/>
                          <a:gd name="connsiteY1" fmla="*/ 908776 h 1172301"/>
                          <a:gd name="connsiteX2" fmla="*/ 2092803 w 3429160"/>
                          <a:gd name="connsiteY2" fmla="*/ 1172301 h 1172301"/>
                          <a:gd name="connsiteX3" fmla="*/ 2635728 w 3429160"/>
                          <a:gd name="connsiteY3" fmla="*/ 911951 h 1172301"/>
                          <a:gd name="connsiteX4" fmla="*/ 2797653 w 3429160"/>
                          <a:gd name="connsiteY4" fmla="*/ 642076 h 1172301"/>
                          <a:gd name="connsiteX5" fmla="*/ 2908778 w 3429160"/>
                          <a:gd name="connsiteY5" fmla="*/ 619851 h 1172301"/>
                          <a:gd name="connsiteX6" fmla="*/ 3216753 w 3429160"/>
                          <a:gd name="connsiteY6" fmla="*/ 683351 h 1172301"/>
                          <a:gd name="connsiteX7" fmla="*/ 3331053 w 3429160"/>
                          <a:gd name="connsiteY7" fmla="*/ 743676 h 1172301"/>
                          <a:gd name="connsiteX8" fmla="*/ 3410428 w 3429160"/>
                          <a:gd name="connsiteY8" fmla="*/ 616676 h 1172301"/>
                          <a:gd name="connsiteX9" fmla="*/ 3324703 w 3429160"/>
                          <a:gd name="connsiteY9" fmla="*/ 480151 h 1172301"/>
                          <a:gd name="connsiteX10" fmla="*/ 2848453 w 3429160"/>
                          <a:gd name="connsiteY10" fmla="*/ 353151 h 1172301"/>
                          <a:gd name="connsiteX11" fmla="*/ 2207103 w 3429160"/>
                          <a:gd name="connsiteY11" fmla="*/ 149951 h 1172301"/>
                          <a:gd name="connsiteX12" fmla="*/ 1600678 w 3429160"/>
                          <a:gd name="connsiteY12" fmla="*/ 169001 h 1172301"/>
                          <a:gd name="connsiteX13" fmla="*/ 1578453 w 3429160"/>
                          <a:gd name="connsiteY13" fmla="*/ 191226 h 1172301"/>
                          <a:gd name="connsiteX14" fmla="*/ 1191103 w 3429160"/>
                          <a:gd name="connsiteY14" fmla="*/ 175351 h 1172301"/>
                          <a:gd name="connsiteX15" fmla="*/ 1149828 w 3429160"/>
                          <a:gd name="connsiteY15" fmla="*/ 143601 h 1172301"/>
                          <a:gd name="connsiteX16" fmla="*/ 54453 w 3429160"/>
                          <a:gd name="connsiteY16" fmla="*/ 3901 h 1172301"/>
                          <a:gd name="connsiteX17" fmla="*/ 478 w 3429160"/>
                          <a:gd name="connsiteY17" fmla="*/ 203926 h 1172301"/>
                          <a:gd name="connsiteX18" fmla="*/ 67153 w 3429160"/>
                          <a:gd name="connsiteY18" fmla="*/ 232501 h 1172301"/>
                          <a:gd name="connsiteX19" fmla="*/ 270353 w 3429160"/>
                          <a:gd name="connsiteY19" fmla="*/ 854801 h 1172301"/>
                          <a:gd name="connsiteX20" fmla="*/ 921228 w 3429160"/>
                          <a:gd name="connsiteY20" fmla="*/ 889726 h 1172301"/>
                          <a:gd name="connsiteX21" fmla="*/ 1257778 w 3429160"/>
                          <a:gd name="connsiteY21" fmla="*/ 381726 h 1172301"/>
                          <a:gd name="connsiteX22" fmla="*/ 1454628 w 3429160"/>
                          <a:gd name="connsiteY22" fmla="*/ 378551 h 1172301"/>
                          <a:gd name="connsiteX0" fmla="*/ 1454628 w 3429718"/>
                          <a:gd name="connsiteY0" fmla="*/ 378551 h 1172301"/>
                          <a:gd name="connsiteX1" fmla="*/ 1568928 w 3429718"/>
                          <a:gd name="connsiteY1" fmla="*/ 908776 h 1172301"/>
                          <a:gd name="connsiteX2" fmla="*/ 2092803 w 3429718"/>
                          <a:gd name="connsiteY2" fmla="*/ 1172301 h 1172301"/>
                          <a:gd name="connsiteX3" fmla="*/ 2635728 w 3429718"/>
                          <a:gd name="connsiteY3" fmla="*/ 911951 h 1172301"/>
                          <a:gd name="connsiteX4" fmla="*/ 2797653 w 3429718"/>
                          <a:gd name="connsiteY4" fmla="*/ 642076 h 1172301"/>
                          <a:gd name="connsiteX5" fmla="*/ 2908778 w 3429718"/>
                          <a:gd name="connsiteY5" fmla="*/ 619851 h 1172301"/>
                          <a:gd name="connsiteX6" fmla="*/ 3216753 w 3429718"/>
                          <a:gd name="connsiteY6" fmla="*/ 683351 h 1172301"/>
                          <a:gd name="connsiteX7" fmla="*/ 3331053 w 3429718"/>
                          <a:gd name="connsiteY7" fmla="*/ 743676 h 1172301"/>
                          <a:gd name="connsiteX8" fmla="*/ 3429478 w 3429718"/>
                          <a:gd name="connsiteY8" fmla="*/ 621438 h 1172301"/>
                          <a:gd name="connsiteX9" fmla="*/ 3324703 w 3429718"/>
                          <a:gd name="connsiteY9" fmla="*/ 480151 h 1172301"/>
                          <a:gd name="connsiteX10" fmla="*/ 2848453 w 3429718"/>
                          <a:gd name="connsiteY10" fmla="*/ 353151 h 1172301"/>
                          <a:gd name="connsiteX11" fmla="*/ 2207103 w 3429718"/>
                          <a:gd name="connsiteY11" fmla="*/ 149951 h 1172301"/>
                          <a:gd name="connsiteX12" fmla="*/ 1600678 w 3429718"/>
                          <a:gd name="connsiteY12" fmla="*/ 169001 h 1172301"/>
                          <a:gd name="connsiteX13" fmla="*/ 1578453 w 3429718"/>
                          <a:gd name="connsiteY13" fmla="*/ 191226 h 1172301"/>
                          <a:gd name="connsiteX14" fmla="*/ 1191103 w 3429718"/>
                          <a:gd name="connsiteY14" fmla="*/ 175351 h 1172301"/>
                          <a:gd name="connsiteX15" fmla="*/ 1149828 w 3429718"/>
                          <a:gd name="connsiteY15" fmla="*/ 143601 h 1172301"/>
                          <a:gd name="connsiteX16" fmla="*/ 54453 w 3429718"/>
                          <a:gd name="connsiteY16" fmla="*/ 3901 h 1172301"/>
                          <a:gd name="connsiteX17" fmla="*/ 478 w 3429718"/>
                          <a:gd name="connsiteY17" fmla="*/ 203926 h 1172301"/>
                          <a:gd name="connsiteX18" fmla="*/ 67153 w 3429718"/>
                          <a:gd name="connsiteY18" fmla="*/ 232501 h 1172301"/>
                          <a:gd name="connsiteX19" fmla="*/ 270353 w 3429718"/>
                          <a:gd name="connsiteY19" fmla="*/ 854801 h 1172301"/>
                          <a:gd name="connsiteX20" fmla="*/ 921228 w 3429718"/>
                          <a:gd name="connsiteY20" fmla="*/ 889726 h 1172301"/>
                          <a:gd name="connsiteX21" fmla="*/ 1257778 w 3429718"/>
                          <a:gd name="connsiteY21" fmla="*/ 381726 h 1172301"/>
                          <a:gd name="connsiteX22" fmla="*/ 1454628 w 3429718"/>
                          <a:gd name="connsiteY22" fmla="*/ 378551 h 1172301"/>
                          <a:gd name="connsiteX0" fmla="*/ 1454628 w 3429718"/>
                          <a:gd name="connsiteY0" fmla="*/ 378551 h 1172301"/>
                          <a:gd name="connsiteX1" fmla="*/ 1568928 w 3429718"/>
                          <a:gd name="connsiteY1" fmla="*/ 908776 h 1172301"/>
                          <a:gd name="connsiteX2" fmla="*/ 2092803 w 3429718"/>
                          <a:gd name="connsiteY2" fmla="*/ 1172301 h 1172301"/>
                          <a:gd name="connsiteX3" fmla="*/ 2635728 w 3429718"/>
                          <a:gd name="connsiteY3" fmla="*/ 911951 h 1172301"/>
                          <a:gd name="connsiteX4" fmla="*/ 2797653 w 3429718"/>
                          <a:gd name="connsiteY4" fmla="*/ 642076 h 1172301"/>
                          <a:gd name="connsiteX5" fmla="*/ 2908778 w 3429718"/>
                          <a:gd name="connsiteY5" fmla="*/ 619851 h 1172301"/>
                          <a:gd name="connsiteX6" fmla="*/ 3216753 w 3429718"/>
                          <a:gd name="connsiteY6" fmla="*/ 683351 h 1172301"/>
                          <a:gd name="connsiteX7" fmla="*/ 3331053 w 3429718"/>
                          <a:gd name="connsiteY7" fmla="*/ 743676 h 1172301"/>
                          <a:gd name="connsiteX8" fmla="*/ 3429478 w 3429718"/>
                          <a:gd name="connsiteY8" fmla="*/ 621438 h 1172301"/>
                          <a:gd name="connsiteX9" fmla="*/ 3324703 w 3429718"/>
                          <a:gd name="connsiteY9" fmla="*/ 480151 h 1172301"/>
                          <a:gd name="connsiteX10" fmla="*/ 2848453 w 3429718"/>
                          <a:gd name="connsiteY10" fmla="*/ 353151 h 1172301"/>
                          <a:gd name="connsiteX11" fmla="*/ 2207103 w 3429718"/>
                          <a:gd name="connsiteY11" fmla="*/ 149951 h 1172301"/>
                          <a:gd name="connsiteX12" fmla="*/ 1600678 w 3429718"/>
                          <a:gd name="connsiteY12" fmla="*/ 169001 h 1172301"/>
                          <a:gd name="connsiteX13" fmla="*/ 1578453 w 3429718"/>
                          <a:gd name="connsiteY13" fmla="*/ 191226 h 1172301"/>
                          <a:gd name="connsiteX14" fmla="*/ 1191103 w 3429718"/>
                          <a:gd name="connsiteY14" fmla="*/ 175351 h 1172301"/>
                          <a:gd name="connsiteX15" fmla="*/ 1149828 w 3429718"/>
                          <a:gd name="connsiteY15" fmla="*/ 143601 h 1172301"/>
                          <a:gd name="connsiteX16" fmla="*/ 54453 w 3429718"/>
                          <a:gd name="connsiteY16" fmla="*/ 3901 h 1172301"/>
                          <a:gd name="connsiteX17" fmla="*/ 478 w 3429718"/>
                          <a:gd name="connsiteY17" fmla="*/ 203926 h 1172301"/>
                          <a:gd name="connsiteX18" fmla="*/ 67153 w 3429718"/>
                          <a:gd name="connsiteY18" fmla="*/ 232501 h 1172301"/>
                          <a:gd name="connsiteX19" fmla="*/ 270353 w 3429718"/>
                          <a:gd name="connsiteY19" fmla="*/ 854801 h 1172301"/>
                          <a:gd name="connsiteX20" fmla="*/ 921228 w 3429718"/>
                          <a:gd name="connsiteY20" fmla="*/ 889726 h 1172301"/>
                          <a:gd name="connsiteX21" fmla="*/ 1257778 w 3429718"/>
                          <a:gd name="connsiteY21" fmla="*/ 381726 h 1172301"/>
                          <a:gd name="connsiteX22" fmla="*/ 1454628 w 3429718"/>
                          <a:gd name="connsiteY22" fmla="*/ 378551 h 1172301"/>
                          <a:gd name="connsiteX0" fmla="*/ 1466623 w 3441713"/>
                          <a:gd name="connsiteY0" fmla="*/ 378551 h 1172301"/>
                          <a:gd name="connsiteX1" fmla="*/ 1580923 w 3441713"/>
                          <a:gd name="connsiteY1" fmla="*/ 908776 h 1172301"/>
                          <a:gd name="connsiteX2" fmla="*/ 2104798 w 3441713"/>
                          <a:gd name="connsiteY2" fmla="*/ 1172301 h 1172301"/>
                          <a:gd name="connsiteX3" fmla="*/ 2647723 w 3441713"/>
                          <a:gd name="connsiteY3" fmla="*/ 911951 h 1172301"/>
                          <a:gd name="connsiteX4" fmla="*/ 2809648 w 3441713"/>
                          <a:gd name="connsiteY4" fmla="*/ 642076 h 1172301"/>
                          <a:gd name="connsiteX5" fmla="*/ 2920773 w 3441713"/>
                          <a:gd name="connsiteY5" fmla="*/ 619851 h 1172301"/>
                          <a:gd name="connsiteX6" fmla="*/ 3228748 w 3441713"/>
                          <a:gd name="connsiteY6" fmla="*/ 683351 h 1172301"/>
                          <a:gd name="connsiteX7" fmla="*/ 3343048 w 3441713"/>
                          <a:gd name="connsiteY7" fmla="*/ 743676 h 1172301"/>
                          <a:gd name="connsiteX8" fmla="*/ 3441473 w 3441713"/>
                          <a:gd name="connsiteY8" fmla="*/ 621438 h 1172301"/>
                          <a:gd name="connsiteX9" fmla="*/ 3336698 w 3441713"/>
                          <a:gd name="connsiteY9" fmla="*/ 480151 h 1172301"/>
                          <a:gd name="connsiteX10" fmla="*/ 2860448 w 3441713"/>
                          <a:gd name="connsiteY10" fmla="*/ 353151 h 1172301"/>
                          <a:gd name="connsiteX11" fmla="*/ 2219098 w 3441713"/>
                          <a:gd name="connsiteY11" fmla="*/ 149951 h 1172301"/>
                          <a:gd name="connsiteX12" fmla="*/ 1612673 w 3441713"/>
                          <a:gd name="connsiteY12" fmla="*/ 169001 h 1172301"/>
                          <a:gd name="connsiteX13" fmla="*/ 1590448 w 3441713"/>
                          <a:gd name="connsiteY13" fmla="*/ 191226 h 1172301"/>
                          <a:gd name="connsiteX14" fmla="*/ 1203098 w 3441713"/>
                          <a:gd name="connsiteY14" fmla="*/ 175351 h 1172301"/>
                          <a:gd name="connsiteX15" fmla="*/ 1161823 w 3441713"/>
                          <a:gd name="connsiteY15" fmla="*/ 143601 h 1172301"/>
                          <a:gd name="connsiteX16" fmla="*/ 66448 w 3441713"/>
                          <a:gd name="connsiteY16" fmla="*/ 3901 h 1172301"/>
                          <a:gd name="connsiteX17" fmla="*/ 12473 w 3441713"/>
                          <a:gd name="connsiteY17" fmla="*/ 203926 h 1172301"/>
                          <a:gd name="connsiteX18" fmla="*/ 79148 w 3441713"/>
                          <a:gd name="connsiteY18" fmla="*/ 232501 h 1172301"/>
                          <a:gd name="connsiteX19" fmla="*/ 282348 w 3441713"/>
                          <a:gd name="connsiteY19" fmla="*/ 854801 h 1172301"/>
                          <a:gd name="connsiteX20" fmla="*/ 933223 w 3441713"/>
                          <a:gd name="connsiteY20" fmla="*/ 889726 h 1172301"/>
                          <a:gd name="connsiteX21" fmla="*/ 1269773 w 3441713"/>
                          <a:gd name="connsiteY21" fmla="*/ 381726 h 1172301"/>
                          <a:gd name="connsiteX22" fmla="*/ 1466623 w 3441713"/>
                          <a:gd name="connsiteY22" fmla="*/ 378551 h 1172301"/>
                          <a:gd name="connsiteX0" fmla="*/ 1466623 w 3441713"/>
                          <a:gd name="connsiteY0" fmla="*/ 389499 h 1183249"/>
                          <a:gd name="connsiteX1" fmla="*/ 1580923 w 3441713"/>
                          <a:gd name="connsiteY1" fmla="*/ 919724 h 1183249"/>
                          <a:gd name="connsiteX2" fmla="*/ 2104798 w 3441713"/>
                          <a:gd name="connsiteY2" fmla="*/ 1183249 h 1183249"/>
                          <a:gd name="connsiteX3" fmla="*/ 2647723 w 3441713"/>
                          <a:gd name="connsiteY3" fmla="*/ 922899 h 1183249"/>
                          <a:gd name="connsiteX4" fmla="*/ 2809648 w 3441713"/>
                          <a:gd name="connsiteY4" fmla="*/ 653024 h 1183249"/>
                          <a:gd name="connsiteX5" fmla="*/ 2920773 w 3441713"/>
                          <a:gd name="connsiteY5" fmla="*/ 630799 h 1183249"/>
                          <a:gd name="connsiteX6" fmla="*/ 3228748 w 3441713"/>
                          <a:gd name="connsiteY6" fmla="*/ 694299 h 1183249"/>
                          <a:gd name="connsiteX7" fmla="*/ 3343048 w 3441713"/>
                          <a:gd name="connsiteY7" fmla="*/ 754624 h 1183249"/>
                          <a:gd name="connsiteX8" fmla="*/ 3441473 w 3441713"/>
                          <a:gd name="connsiteY8" fmla="*/ 632386 h 1183249"/>
                          <a:gd name="connsiteX9" fmla="*/ 3336698 w 3441713"/>
                          <a:gd name="connsiteY9" fmla="*/ 491099 h 1183249"/>
                          <a:gd name="connsiteX10" fmla="*/ 2860448 w 3441713"/>
                          <a:gd name="connsiteY10" fmla="*/ 364099 h 1183249"/>
                          <a:gd name="connsiteX11" fmla="*/ 2219098 w 3441713"/>
                          <a:gd name="connsiteY11" fmla="*/ 160899 h 1183249"/>
                          <a:gd name="connsiteX12" fmla="*/ 1612673 w 3441713"/>
                          <a:gd name="connsiteY12" fmla="*/ 179949 h 1183249"/>
                          <a:gd name="connsiteX13" fmla="*/ 1590448 w 3441713"/>
                          <a:gd name="connsiteY13" fmla="*/ 202174 h 1183249"/>
                          <a:gd name="connsiteX14" fmla="*/ 1203098 w 3441713"/>
                          <a:gd name="connsiteY14" fmla="*/ 186299 h 1183249"/>
                          <a:gd name="connsiteX15" fmla="*/ 1161823 w 3441713"/>
                          <a:gd name="connsiteY15" fmla="*/ 154549 h 1183249"/>
                          <a:gd name="connsiteX16" fmla="*/ 66448 w 3441713"/>
                          <a:gd name="connsiteY16" fmla="*/ 14849 h 1183249"/>
                          <a:gd name="connsiteX17" fmla="*/ 12473 w 3441713"/>
                          <a:gd name="connsiteY17" fmla="*/ 214874 h 1183249"/>
                          <a:gd name="connsiteX18" fmla="*/ 79148 w 3441713"/>
                          <a:gd name="connsiteY18" fmla="*/ 243449 h 1183249"/>
                          <a:gd name="connsiteX19" fmla="*/ 282348 w 3441713"/>
                          <a:gd name="connsiteY19" fmla="*/ 865749 h 1183249"/>
                          <a:gd name="connsiteX20" fmla="*/ 933223 w 3441713"/>
                          <a:gd name="connsiteY20" fmla="*/ 900674 h 1183249"/>
                          <a:gd name="connsiteX21" fmla="*/ 1269773 w 3441713"/>
                          <a:gd name="connsiteY21" fmla="*/ 392674 h 1183249"/>
                          <a:gd name="connsiteX22" fmla="*/ 1466623 w 3441713"/>
                          <a:gd name="connsiteY22" fmla="*/ 389499 h 118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1713" h="1183249">
                            <a:moveTo>
                              <a:pt x="1466623" y="389499"/>
                            </a:moveTo>
                            <a:cubicBezTo>
                              <a:pt x="1444398" y="572591"/>
                              <a:pt x="1434873" y="739807"/>
                              <a:pt x="1580923" y="919724"/>
                            </a:cubicBezTo>
                            <a:cubicBezTo>
                              <a:pt x="1733323" y="1071066"/>
                              <a:pt x="1860323" y="1171607"/>
                              <a:pt x="2104798" y="1183249"/>
                            </a:cubicBezTo>
                            <a:cubicBezTo>
                              <a:pt x="2346098" y="1137741"/>
                              <a:pt x="2454048" y="1139857"/>
                              <a:pt x="2647723" y="922899"/>
                            </a:cubicBezTo>
                            <a:cubicBezTo>
                              <a:pt x="2734506" y="828707"/>
                              <a:pt x="2808590" y="763091"/>
                              <a:pt x="2809648" y="653024"/>
                            </a:cubicBezTo>
                            <a:cubicBezTo>
                              <a:pt x="2823406" y="618099"/>
                              <a:pt x="2929240" y="716524"/>
                              <a:pt x="2920773" y="630799"/>
                            </a:cubicBezTo>
                            <a:cubicBezTo>
                              <a:pt x="2912306" y="545074"/>
                              <a:pt x="3122915" y="672074"/>
                              <a:pt x="3228748" y="694299"/>
                            </a:cubicBezTo>
                            <a:cubicBezTo>
                              <a:pt x="3265790" y="694299"/>
                              <a:pt x="3307594" y="764943"/>
                              <a:pt x="3343048" y="754624"/>
                            </a:cubicBezTo>
                            <a:cubicBezTo>
                              <a:pt x="3378502" y="744305"/>
                              <a:pt x="3439356" y="723403"/>
                              <a:pt x="3441473" y="632386"/>
                            </a:cubicBezTo>
                            <a:cubicBezTo>
                              <a:pt x="3443590" y="541369"/>
                              <a:pt x="3433535" y="535813"/>
                              <a:pt x="3336698" y="491099"/>
                            </a:cubicBezTo>
                            <a:cubicBezTo>
                              <a:pt x="3239861" y="446385"/>
                              <a:pt x="3022373" y="415957"/>
                              <a:pt x="2860448" y="364099"/>
                            </a:cubicBezTo>
                            <a:cubicBezTo>
                              <a:pt x="2656190" y="255091"/>
                              <a:pt x="2540831" y="212757"/>
                              <a:pt x="2219098" y="160899"/>
                            </a:cubicBezTo>
                            <a:cubicBezTo>
                              <a:pt x="2020131" y="141849"/>
                              <a:pt x="1821165" y="148199"/>
                              <a:pt x="1612673" y="179949"/>
                            </a:cubicBezTo>
                            <a:lnTo>
                              <a:pt x="1590448" y="202174"/>
                            </a:lnTo>
                            <a:cubicBezTo>
                              <a:pt x="1461331" y="171482"/>
                              <a:pt x="1335390" y="147141"/>
                              <a:pt x="1203098" y="186299"/>
                            </a:cubicBezTo>
                            <a:lnTo>
                              <a:pt x="1161823" y="154549"/>
                            </a:lnTo>
                            <a:cubicBezTo>
                              <a:pt x="972381" y="125974"/>
                              <a:pt x="100315" y="-51826"/>
                              <a:pt x="66448" y="14849"/>
                            </a:cubicBezTo>
                            <a:cubicBezTo>
                              <a:pt x="32581" y="81524"/>
                              <a:pt x="-25627" y="218049"/>
                              <a:pt x="12473" y="214874"/>
                            </a:cubicBezTo>
                            <a:cubicBezTo>
                              <a:pt x="50573" y="211699"/>
                              <a:pt x="47398" y="224399"/>
                              <a:pt x="79148" y="243449"/>
                            </a:cubicBezTo>
                            <a:cubicBezTo>
                              <a:pt x="67506" y="463582"/>
                              <a:pt x="81265" y="674191"/>
                              <a:pt x="282348" y="865749"/>
                            </a:cubicBezTo>
                            <a:cubicBezTo>
                              <a:pt x="448506" y="944066"/>
                              <a:pt x="640065" y="1060482"/>
                              <a:pt x="933223" y="900674"/>
                            </a:cubicBezTo>
                            <a:cubicBezTo>
                              <a:pt x="1089856" y="769441"/>
                              <a:pt x="1214740" y="685832"/>
                              <a:pt x="1269773" y="392674"/>
                            </a:cubicBezTo>
                            <a:cubicBezTo>
                              <a:pt x="1335390" y="391616"/>
                              <a:pt x="1391481" y="403257"/>
                              <a:pt x="1466623" y="389499"/>
                            </a:cubicBezTo>
                            <a:close/>
                          </a:path>
                        </a:pathLst>
                      </a:custGeom>
                      <a:solidFill>
                        <a:srgbClr val="030004"/>
                      </a:solidFill>
                      <a:ln w="127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184" name="Oval 9">
                        <a:extLst>
                          <a:ext uri="{FF2B5EF4-FFF2-40B4-BE49-F238E27FC236}">
                            <a16:creationId xmlns:a16="http://schemas.microsoft.com/office/drawing/2014/main" id="{6221BAF2-0DCB-2BC1-3962-E25E5E4EDDD6}"/>
                          </a:ext>
                        </a:extLst>
                      </p:cNvPr>
                      <p:cNvSpPr/>
                      <p:nvPr/>
                    </p:nvSpPr>
                    <p:spPr>
                      <a:xfrm rot="1258334" flipH="1">
                        <a:off x="1768309" y="3292503"/>
                        <a:ext cx="630070" cy="437308"/>
                      </a:xfrm>
                      <a:custGeom>
                        <a:avLst/>
                        <a:gdLst>
                          <a:gd name="connsiteX0" fmla="*/ 0 w 1231107"/>
                          <a:gd name="connsiteY0" fmla="*/ 416720 h 833439"/>
                          <a:gd name="connsiteX1" fmla="*/ 615554 w 1231107"/>
                          <a:gd name="connsiteY1" fmla="*/ 0 h 833439"/>
                          <a:gd name="connsiteX2" fmla="*/ 1231108 w 1231107"/>
                          <a:gd name="connsiteY2" fmla="*/ 416720 h 833439"/>
                          <a:gd name="connsiteX3" fmla="*/ 615554 w 1231107"/>
                          <a:gd name="connsiteY3" fmla="*/ 833440 h 833439"/>
                          <a:gd name="connsiteX4" fmla="*/ 0 w 1231107"/>
                          <a:gd name="connsiteY4" fmla="*/ 416720 h 833439"/>
                          <a:gd name="connsiteX0" fmla="*/ 0 w 1343892"/>
                          <a:gd name="connsiteY0" fmla="*/ 420719 h 837439"/>
                          <a:gd name="connsiteX1" fmla="*/ 615554 w 1343892"/>
                          <a:gd name="connsiteY1" fmla="*/ 3999 h 837439"/>
                          <a:gd name="connsiteX2" fmla="*/ 1300163 w 1343892"/>
                          <a:gd name="connsiteY2" fmla="*/ 221927 h 837439"/>
                          <a:gd name="connsiteX3" fmla="*/ 1231108 w 1343892"/>
                          <a:gd name="connsiteY3" fmla="*/ 420719 h 837439"/>
                          <a:gd name="connsiteX4" fmla="*/ 615554 w 1343892"/>
                          <a:gd name="connsiteY4" fmla="*/ 837439 h 837439"/>
                          <a:gd name="connsiteX5" fmla="*/ 0 w 1343892"/>
                          <a:gd name="connsiteY5" fmla="*/ 420719 h 837439"/>
                          <a:gd name="connsiteX0" fmla="*/ 0 w 1335920"/>
                          <a:gd name="connsiteY0" fmla="*/ 420719 h 838211"/>
                          <a:gd name="connsiteX1" fmla="*/ 615554 w 1335920"/>
                          <a:gd name="connsiteY1" fmla="*/ 3999 h 838211"/>
                          <a:gd name="connsiteX2" fmla="*/ 1300163 w 1335920"/>
                          <a:gd name="connsiteY2" fmla="*/ 221927 h 838211"/>
                          <a:gd name="connsiteX3" fmla="*/ 1188246 w 1335920"/>
                          <a:gd name="connsiteY3" fmla="*/ 513588 h 838211"/>
                          <a:gd name="connsiteX4" fmla="*/ 615554 w 1335920"/>
                          <a:gd name="connsiteY4" fmla="*/ 837439 h 838211"/>
                          <a:gd name="connsiteX5" fmla="*/ 0 w 1335920"/>
                          <a:gd name="connsiteY5" fmla="*/ 420719 h 838211"/>
                          <a:gd name="connsiteX0" fmla="*/ 1 w 1335921"/>
                          <a:gd name="connsiteY0" fmla="*/ 420719 h 897585"/>
                          <a:gd name="connsiteX1" fmla="*/ 615555 w 1335921"/>
                          <a:gd name="connsiteY1" fmla="*/ 3999 h 897585"/>
                          <a:gd name="connsiteX2" fmla="*/ 1300164 w 1335921"/>
                          <a:gd name="connsiteY2" fmla="*/ 221927 h 897585"/>
                          <a:gd name="connsiteX3" fmla="*/ 1188247 w 1335921"/>
                          <a:gd name="connsiteY3" fmla="*/ 513588 h 897585"/>
                          <a:gd name="connsiteX4" fmla="*/ 610793 w 1335921"/>
                          <a:gd name="connsiteY4" fmla="*/ 896970 h 897585"/>
                          <a:gd name="connsiteX5" fmla="*/ 1 w 1335921"/>
                          <a:gd name="connsiteY5" fmla="*/ 420719 h 897585"/>
                          <a:gd name="connsiteX0" fmla="*/ 1 w 1334200"/>
                          <a:gd name="connsiteY0" fmla="*/ 420719 h 913023"/>
                          <a:gd name="connsiteX1" fmla="*/ 615555 w 1334200"/>
                          <a:gd name="connsiteY1" fmla="*/ 3999 h 913023"/>
                          <a:gd name="connsiteX2" fmla="*/ 1300164 w 1334200"/>
                          <a:gd name="connsiteY2" fmla="*/ 221927 h 913023"/>
                          <a:gd name="connsiteX3" fmla="*/ 1188247 w 1334200"/>
                          <a:gd name="connsiteY3" fmla="*/ 513588 h 913023"/>
                          <a:gd name="connsiteX4" fmla="*/ 966789 w 1334200"/>
                          <a:gd name="connsiteY4" fmla="*/ 774377 h 913023"/>
                          <a:gd name="connsiteX5" fmla="*/ 610793 w 1334200"/>
                          <a:gd name="connsiteY5" fmla="*/ 896970 h 913023"/>
                          <a:gd name="connsiteX6" fmla="*/ 1 w 1334200"/>
                          <a:gd name="connsiteY6" fmla="*/ 420719 h 913023"/>
                          <a:gd name="connsiteX0" fmla="*/ 22150 w 1356349"/>
                          <a:gd name="connsiteY0" fmla="*/ 419734 h 912038"/>
                          <a:gd name="connsiteX1" fmla="*/ 181694 w 1356349"/>
                          <a:gd name="connsiteY1" fmla="*/ 116167 h 912038"/>
                          <a:gd name="connsiteX2" fmla="*/ 637704 w 1356349"/>
                          <a:gd name="connsiteY2" fmla="*/ 3014 h 912038"/>
                          <a:gd name="connsiteX3" fmla="*/ 1322313 w 1356349"/>
                          <a:gd name="connsiteY3" fmla="*/ 220942 h 912038"/>
                          <a:gd name="connsiteX4" fmla="*/ 1210396 w 1356349"/>
                          <a:gd name="connsiteY4" fmla="*/ 512603 h 912038"/>
                          <a:gd name="connsiteX5" fmla="*/ 988938 w 1356349"/>
                          <a:gd name="connsiteY5" fmla="*/ 773392 h 912038"/>
                          <a:gd name="connsiteX6" fmla="*/ 632942 w 1356349"/>
                          <a:gd name="connsiteY6" fmla="*/ 895985 h 912038"/>
                          <a:gd name="connsiteX7" fmla="*/ 22150 w 1356349"/>
                          <a:gd name="connsiteY7" fmla="*/ 419734 h 912038"/>
                          <a:gd name="connsiteX0" fmla="*/ 16999 w 1351198"/>
                          <a:gd name="connsiteY0" fmla="*/ 419734 h 912038"/>
                          <a:gd name="connsiteX1" fmla="*/ 176543 w 1351198"/>
                          <a:gd name="connsiteY1" fmla="*/ 116167 h 912038"/>
                          <a:gd name="connsiteX2" fmla="*/ 632553 w 1351198"/>
                          <a:gd name="connsiteY2" fmla="*/ 3014 h 912038"/>
                          <a:gd name="connsiteX3" fmla="*/ 1317162 w 1351198"/>
                          <a:gd name="connsiteY3" fmla="*/ 220942 h 912038"/>
                          <a:gd name="connsiteX4" fmla="*/ 1205245 w 1351198"/>
                          <a:gd name="connsiteY4" fmla="*/ 512603 h 912038"/>
                          <a:gd name="connsiteX5" fmla="*/ 983787 w 1351198"/>
                          <a:gd name="connsiteY5" fmla="*/ 773392 h 912038"/>
                          <a:gd name="connsiteX6" fmla="*/ 627791 w 1351198"/>
                          <a:gd name="connsiteY6" fmla="*/ 895985 h 912038"/>
                          <a:gd name="connsiteX7" fmla="*/ 16999 w 1351198"/>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183 h 911487"/>
                          <a:gd name="connsiteX1" fmla="*/ 92963 w 1336675"/>
                          <a:gd name="connsiteY1" fmla="*/ 122759 h 911487"/>
                          <a:gd name="connsiteX2" fmla="*/ 618030 w 1336675"/>
                          <a:gd name="connsiteY2" fmla="*/ 2463 h 911487"/>
                          <a:gd name="connsiteX3" fmla="*/ 1302639 w 1336675"/>
                          <a:gd name="connsiteY3" fmla="*/ 220391 h 911487"/>
                          <a:gd name="connsiteX4" fmla="*/ 1190722 w 1336675"/>
                          <a:gd name="connsiteY4" fmla="*/ 512052 h 911487"/>
                          <a:gd name="connsiteX5" fmla="*/ 969264 w 1336675"/>
                          <a:gd name="connsiteY5" fmla="*/ 772841 h 911487"/>
                          <a:gd name="connsiteX6" fmla="*/ 613268 w 1336675"/>
                          <a:gd name="connsiteY6" fmla="*/ 895434 h 911487"/>
                          <a:gd name="connsiteX7" fmla="*/ 2476 w 1336675"/>
                          <a:gd name="connsiteY7" fmla="*/ 419183 h 911487"/>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0 w 1308005"/>
                          <a:gd name="connsiteY0" fmla="*/ 412039 h 911934"/>
                          <a:gd name="connsiteX1" fmla="*/ 64293 w 1308005"/>
                          <a:gd name="connsiteY1" fmla="*/ 122759 h 911934"/>
                          <a:gd name="connsiteX2" fmla="*/ 589360 w 1308005"/>
                          <a:gd name="connsiteY2" fmla="*/ 2463 h 911934"/>
                          <a:gd name="connsiteX3" fmla="*/ 1273969 w 1308005"/>
                          <a:gd name="connsiteY3" fmla="*/ 220391 h 911934"/>
                          <a:gd name="connsiteX4" fmla="*/ 1162052 w 1308005"/>
                          <a:gd name="connsiteY4" fmla="*/ 512052 h 911934"/>
                          <a:gd name="connsiteX5" fmla="*/ 940594 w 1308005"/>
                          <a:gd name="connsiteY5" fmla="*/ 772841 h 911934"/>
                          <a:gd name="connsiteX6" fmla="*/ 584598 w 1308005"/>
                          <a:gd name="connsiteY6" fmla="*/ 895434 h 911934"/>
                          <a:gd name="connsiteX7" fmla="*/ 0 w 1308005"/>
                          <a:gd name="connsiteY7" fmla="*/ 412039 h 911934"/>
                          <a:gd name="connsiteX0" fmla="*/ 15349 w 1256679"/>
                          <a:gd name="connsiteY0" fmla="*/ 412039 h 911934"/>
                          <a:gd name="connsiteX1" fmla="*/ 12967 w 1256679"/>
                          <a:gd name="connsiteY1" fmla="*/ 122759 h 911934"/>
                          <a:gd name="connsiteX2" fmla="*/ 538034 w 1256679"/>
                          <a:gd name="connsiteY2" fmla="*/ 2463 h 911934"/>
                          <a:gd name="connsiteX3" fmla="*/ 1222643 w 1256679"/>
                          <a:gd name="connsiteY3" fmla="*/ 220391 h 911934"/>
                          <a:gd name="connsiteX4" fmla="*/ 1110726 w 1256679"/>
                          <a:gd name="connsiteY4" fmla="*/ 512052 h 911934"/>
                          <a:gd name="connsiteX5" fmla="*/ 889268 w 1256679"/>
                          <a:gd name="connsiteY5" fmla="*/ 772841 h 911934"/>
                          <a:gd name="connsiteX6" fmla="*/ 533272 w 1256679"/>
                          <a:gd name="connsiteY6" fmla="*/ 895434 h 911934"/>
                          <a:gd name="connsiteX7" fmla="*/ 15349 w 1256679"/>
                          <a:gd name="connsiteY7" fmla="*/ 412039 h 911934"/>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897644"/>
                          <a:gd name="connsiteX1" fmla="*/ 69056 w 1312768"/>
                          <a:gd name="connsiteY1" fmla="*/ 122759 h 897644"/>
                          <a:gd name="connsiteX2" fmla="*/ 594123 w 1312768"/>
                          <a:gd name="connsiteY2" fmla="*/ 2463 h 897644"/>
                          <a:gd name="connsiteX3" fmla="*/ 1278732 w 1312768"/>
                          <a:gd name="connsiteY3" fmla="*/ 220391 h 897644"/>
                          <a:gd name="connsiteX4" fmla="*/ 1166815 w 1312768"/>
                          <a:gd name="connsiteY4" fmla="*/ 512052 h 897644"/>
                          <a:gd name="connsiteX5" fmla="*/ 945357 w 1312768"/>
                          <a:gd name="connsiteY5" fmla="*/ 772841 h 897644"/>
                          <a:gd name="connsiteX6" fmla="*/ 589361 w 1312768"/>
                          <a:gd name="connsiteY6" fmla="*/ 895434 h 897644"/>
                          <a:gd name="connsiteX7" fmla="*/ 0 w 1312768"/>
                          <a:gd name="connsiteY7" fmla="*/ 447758 h 897644"/>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89361 w 1312768"/>
                          <a:gd name="connsiteY6" fmla="*/ 895434 h 910082"/>
                          <a:gd name="connsiteX7" fmla="*/ 0 w 1312768"/>
                          <a:gd name="connsiteY7" fmla="*/ 447758 h 910082"/>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46499 w 1312768"/>
                          <a:gd name="connsiteY6" fmla="*/ 895434 h 910082"/>
                          <a:gd name="connsiteX7" fmla="*/ 0 w 1312768"/>
                          <a:gd name="connsiteY7" fmla="*/ 447758 h 910082"/>
                          <a:gd name="connsiteX0" fmla="*/ 0 w 1316483"/>
                          <a:gd name="connsiteY0" fmla="*/ 447758 h 910082"/>
                          <a:gd name="connsiteX1" fmla="*/ 69056 w 1316483"/>
                          <a:gd name="connsiteY1" fmla="*/ 122759 h 910082"/>
                          <a:gd name="connsiteX2" fmla="*/ 594123 w 1316483"/>
                          <a:gd name="connsiteY2" fmla="*/ 2463 h 910082"/>
                          <a:gd name="connsiteX3" fmla="*/ 1278732 w 1316483"/>
                          <a:gd name="connsiteY3" fmla="*/ 220391 h 910082"/>
                          <a:gd name="connsiteX4" fmla="*/ 1190627 w 1316483"/>
                          <a:gd name="connsiteY4" fmla="*/ 521577 h 910082"/>
                          <a:gd name="connsiteX5" fmla="*/ 954882 w 1316483"/>
                          <a:gd name="connsiteY5" fmla="*/ 775222 h 910082"/>
                          <a:gd name="connsiteX6" fmla="*/ 546499 w 1316483"/>
                          <a:gd name="connsiteY6" fmla="*/ 895434 h 910082"/>
                          <a:gd name="connsiteX7" fmla="*/ 0 w 1316483"/>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03193"/>
                          <a:gd name="connsiteY0" fmla="*/ 447758 h 910082"/>
                          <a:gd name="connsiteX1" fmla="*/ 69056 w 1303193"/>
                          <a:gd name="connsiteY1" fmla="*/ 122759 h 910082"/>
                          <a:gd name="connsiteX2" fmla="*/ 594123 w 1303193"/>
                          <a:gd name="connsiteY2" fmla="*/ 2463 h 910082"/>
                          <a:gd name="connsiteX3" fmla="*/ 1278732 w 1303193"/>
                          <a:gd name="connsiteY3" fmla="*/ 220391 h 910082"/>
                          <a:gd name="connsiteX4" fmla="*/ 1190627 w 1303193"/>
                          <a:gd name="connsiteY4" fmla="*/ 521577 h 910082"/>
                          <a:gd name="connsiteX5" fmla="*/ 954882 w 1303193"/>
                          <a:gd name="connsiteY5" fmla="*/ 775222 h 910082"/>
                          <a:gd name="connsiteX6" fmla="*/ 546499 w 1303193"/>
                          <a:gd name="connsiteY6" fmla="*/ 895434 h 910082"/>
                          <a:gd name="connsiteX7" fmla="*/ 0 w 1303193"/>
                          <a:gd name="connsiteY7" fmla="*/ 447758 h 910082"/>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5679"/>
                          <a:gd name="connsiteY0" fmla="*/ 429425 h 891749"/>
                          <a:gd name="connsiteX1" fmla="*/ 69056 w 1305679"/>
                          <a:gd name="connsiteY1" fmla="*/ 104426 h 891749"/>
                          <a:gd name="connsiteX2" fmla="*/ 598885 w 1305679"/>
                          <a:gd name="connsiteY2" fmla="*/ 3180 h 891749"/>
                          <a:gd name="connsiteX3" fmla="*/ 1278732 w 1305679"/>
                          <a:gd name="connsiteY3" fmla="*/ 202058 h 891749"/>
                          <a:gd name="connsiteX4" fmla="*/ 1190627 w 1305679"/>
                          <a:gd name="connsiteY4" fmla="*/ 503244 h 891749"/>
                          <a:gd name="connsiteX5" fmla="*/ 954882 w 1305679"/>
                          <a:gd name="connsiteY5" fmla="*/ 756889 h 891749"/>
                          <a:gd name="connsiteX6" fmla="*/ 546499 w 1305679"/>
                          <a:gd name="connsiteY6" fmla="*/ 877101 h 891749"/>
                          <a:gd name="connsiteX7" fmla="*/ 0 w 1305679"/>
                          <a:gd name="connsiteY7" fmla="*/ 429425 h 891749"/>
                          <a:gd name="connsiteX0" fmla="*/ 0 w 1303483"/>
                          <a:gd name="connsiteY0" fmla="*/ 429425 h 891749"/>
                          <a:gd name="connsiteX1" fmla="*/ 69056 w 1303483"/>
                          <a:gd name="connsiteY1" fmla="*/ 104426 h 891749"/>
                          <a:gd name="connsiteX2" fmla="*/ 598885 w 1303483"/>
                          <a:gd name="connsiteY2" fmla="*/ 3180 h 891749"/>
                          <a:gd name="connsiteX3" fmla="*/ 1278732 w 1303483"/>
                          <a:gd name="connsiteY3" fmla="*/ 202058 h 891749"/>
                          <a:gd name="connsiteX4" fmla="*/ 1190627 w 1303483"/>
                          <a:gd name="connsiteY4" fmla="*/ 503244 h 891749"/>
                          <a:gd name="connsiteX5" fmla="*/ 954882 w 1303483"/>
                          <a:gd name="connsiteY5" fmla="*/ 756889 h 891749"/>
                          <a:gd name="connsiteX6" fmla="*/ 546499 w 1303483"/>
                          <a:gd name="connsiteY6" fmla="*/ 877101 h 891749"/>
                          <a:gd name="connsiteX7" fmla="*/ 0 w 1303483"/>
                          <a:gd name="connsiteY7" fmla="*/ 429425 h 891749"/>
                          <a:gd name="connsiteX0" fmla="*/ 0 w 1301412"/>
                          <a:gd name="connsiteY0" fmla="*/ 429425 h 891749"/>
                          <a:gd name="connsiteX1" fmla="*/ 69056 w 1301412"/>
                          <a:gd name="connsiteY1" fmla="*/ 104426 h 891749"/>
                          <a:gd name="connsiteX2" fmla="*/ 598885 w 1301412"/>
                          <a:gd name="connsiteY2" fmla="*/ 3180 h 891749"/>
                          <a:gd name="connsiteX3" fmla="*/ 1278732 w 1301412"/>
                          <a:gd name="connsiteY3" fmla="*/ 202058 h 891749"/>
                          <a:gd name="connsiteX4" fmla="*/ 1173958 w 1301412"/>
                          <a:gd name="connsiteY4" fmla="*/ 538962 h 891749"/>
                          <a:gd name="connsiteX5" fmla="*/ 954882 w 1301412"/>
                          <a:gd name="connsiteY5" fmla="*/ 756889 h 891749"/>
                          <a:gd name="connsiteX6" fmla="*/ 546499 w 1301412"/>
                          <a:gd name="connsiteY6" fmla="*/ 877101 h 891749"/>
                          <a:gd name="connsiteX7" fmla="*/ 0 w 1301412"/>
                          <a:gd name="connsiteY7" fmla="*/ 429425 h 891749"/>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143"/>
                          <a:gd name="connsiteY0" fmla="*/ 429425 h 891955"/>
                          <a:gd name="connsiteX1" fmla="*/ 69056 w 1301143"/>
                          <a:gd name="connsiteY1" fmla="*/ 104426 h 891955"/>
                          <a:gd name="connsiteX2" fmla="*/ 598885 w 1301143"/>
                          <a:gd name="connsiteY2" fmla="*/ 3180 h 891955"/>
                          <a:gd name="connsiteX3" fmla="*/ 1278732 w 1301143"/>
                          <a:gd name="connsiteY3" fmla="*/ 202058 h 891955"/>
                          <a:gd name="connsiteX4" fmla="*/ 1171576 w 1301143"/>
                          <a:gd name="connsiteY4" fmla="*/ 531818 h 891955"/>
                          <a:gd name="connsiteX5" fmla="*/ 954882 w 1301143"/>
                          <a:gd name="connsiteY5" fmla="*/ 756889 h 891955"/>
                          <a:gd name="connsiteX6" fmla="*/ 546499 w 1301143"/>
                          <a:gd name="connsiteY6" fmla="*/ 877101 h 891955"/>
                          <a:gd name="connsiteX7" fmla="*/ 0 w 1301143"/>
                          <a:gd name="connsiteY7" fmla="*/ 429425 h 891955"/>
                          <a:gd name="connsiteX0" fmla="*/ 0 w 1302159"/>
                          <a:gd name="connsiteY0" fmla="*/ 429425 h 891955"/>
                          <a:gd name="connsiteX1" fmla="*/ 69056 w 1302159"/>
                          <a:gd name="connsiteY1" fmla="*/ 104426 h 891955"/>
                          <a:gd name="connsiteX2" fmla="*/ 598885 w 1302159"/>
                          <a:gd name="connsiteY2" fmla="*/ 3180 h 891955"/>
                          <a:gd name="connsiteX3" fmla="*/ 1278732 w 1302159"/>
                          <a:gd name="connsiteY3" fmla="*/ 202058 h 891955"/>
                          <a:gd name="connsiteX4" fmla="*/ 1171576 w 1302159"/>
                          <a:gd name="connsiteY4" fmla="*/ 531818 h 891955"/>
                          <a:gd name="connsiteX5" fmla="*/ 954882 w 1302159"/>
                          <a:gd name="connsiteY5" fmla="*/ 756889 h 891955"/>
                          <a:gd name="connsiteX6" fmla="*/ 546499 w 1302159"/>
                          <a:gd name="connsiteY6" fmla="*/ 877101 h 891955"/>
                          <a:gd name="connsiteX7" fmla="*/ 0 w 1302159"/>
                          <a:gd name="connsiteY7" fmla="*/ 429425 h 891955"/>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6607 h 891667"/>
                          <a:gd name="connsiteX1" fmla="*/ 54768 w 1280727"/>
                          <a:gd name="connsiteY1" fmla="*/ 108751 h 891667"/>
                          <a:gd name="connsiteX2" fmla="*/ 577453 w 1280727"/>
                          <a:gd name="connsiteY2" fmla="*/ 2743 h 891667"/>
                          <a:gd name="connsiteX3" fmla="*/ 1257300 w 1280727"/>
                          <a:gd name="connsiteY3" fmla="*/ 201621 h 891667"/>
                          <a:gd name="connsiteX4" fmla="*/ 1150144 w 1280727"/>
                          <a:gd name="connsiteY4" fmla="*/ 531381 h 891667"/>
                          <a:gd name="connsiteX5" fmla="*/ 933450 w 1280727"/>
                          <a:gd name="connsiteY5" fmla="*/ 756452 h 891667"/>
                          <a:gd name="connsiteX6" fmla="*/ 525067 w 1280727"/>
                          <a:gd name="connsiteY6" fmla="*/ 876664 h 891667"/>
                          <a:gd name="connsiteX7" fmla="*/ 0 w 1280727"/>
                          <a:gd name="connsiteY7" fmla="*/ 426607 h 891667"/>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87580"/>
                          <a:gd name="connsiteX1" fmla="*/ 54768 w 1280727"/>
                          <a:gd name="connsiteY1" fmla="*/ 109842 h 887580"/>
                          <a:gd name="connsiteX2" fmla="*/ 577453 w 1280727"/>
                          <a:gd name="connsiteY2" fmla="*/ 3834 h 887580"/>
                          <a:gd name="connsiteX3" fmla="*/ 1257300 w 1280727"/>
                          <a:gd name="connsiteY3" fmla="*/ 202712 h 887580"/>
                          <a:gd name="connsiteX4" fmla="*/ 1150144 w 1280727"/>
                          <a:gd name="connsiteY4" fmla="*/ 532472 h 887580"/>
                          <a:gd name="connsiteX5" fmla="*/ 933450 w 1280727"/>
                          <a:gd name="connsiteY5" fmla="*/ 757543 h 887580"/>
                          <a:gd name="connsiteX6" fmla="*/ 525067 w 1280727"/>
                          <a:gd name="connsiteY6" fmla="*/ 877755 h 887580"/>
                          <a:gd name="connsiteX7" fmla="*/ 0 w 1280727"/>
                          <a:gd name="connsiteY7" fmla="*/ 427698 h 887580"/>
                          <a:gd name="connsiteX0" fmla="*/ 0 w 1273584"/>
                          <a:gd name="connsiteY0" fmla="*/ 427698 h 892758"/>
                          <a:gd name="connsiteX1" fmla="*/ 47625 w 1273584"/>
                          <a:gd name="connsiteY1" fmla="*/ 109842 h 892758"/>
                          <a:gd name="connsiteX2" fmla="*/ 570310 w 1273584"/>
                          <a:gd name="connsiteY2" fmla="*/ 3834 h 892758"/>
                          <a:gd name="connsiteX3" fmla="*/ 1250157 w 1273584"/>
                          <a:gd name="connsiteY3" fmla="*/ 202712 h 892758"/>
                          <a:gd name="connsiteX4" fmla="*/ 1143001 w 1273584"/>
                          <a:gd name="connsiteY4" fmla="*/ 532472 h 892758"/>
                          <a:gd name="connsiteX5" fmla="*/ 926307 w 1273584"/>
                          <a:gd name="connsiteY5" fmla="*/ 757543 h 892758"/>
                          <a:gd name="connsiteX6" fmla="*/ 517924 w 1273584"/>
                          <a:gd name="connsiteY6" fmla="*/ 877755 h 892758"/>
                          <a:gd name="connsiteX7" fmla="*/ 0 w 127358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4245 w 1277829"/>
                          <a:gd name="connsiteY0" fmla="*/ 427125 h 892185"/>
                          <a:gd name="connsiteX1" fmla="*/ 59013 w 1277829"/>
                          <a:gd name="connsiteY1" fmla="*/ 114032 h 892185"/>
                          <a:gd name="connsiteX2" fmla="*/ 574555 w 1277829"/>
                          <a:gd name="connsiteY2" fmla="*/ 3261 h 892185"/>
                          <a:gd name="connsiteX3" fmla="*/ 1254402 w 1277829"/>
                          <a:gd name="connsiteY3" fmla="*/ 202139 h 892185"/>
                          <a:gd name="connsiteX4" fmla="*/ 1147246 w 1277829"/>
                          <a:gd name="connsiteY4" fmla="*/ 531899 h 892185"/>
                          <a:gd name="connsiteX5" fmla="*/ 930552 w 1277829"/>
                          <a:gd name="connsiteY5" fmla="*/ 756970 h 892185"/>
                          <a:gd name="connsiteX6" fmla="*/ 522169 w 1277829"/>
                          <a:gd name="connsiteY6" fmla="*/ 877182 h 892185"/>
                          <a:gd name="connsiteX7" fmla="*/ 4245 w 1277829"/>
                          <a:gd name="connsiteY7" fmla="*/ 427125 h 892185"/>
                          <a:gd name="connsiteX0" fmla="*/ 4245 w 1277829"/>
                          <a:gd name="connsiteY0" fmla="*/ 428314 h 893374"/>
                          <a:gd name="connsiteX1" fmla="*/ 59013 w 1277829"/>
                          <a:gd name="connsiteY1" fmla="*/ 115221 h 893374"/>
                          <a:gd name="connsiteX2" fmla="*/ 574555 w 1277829"/>
                          <a:gd name="connsiteY2" fmla="*/ 4450 h 893374"/>
                          <a:gd name="connsiteX3" fmla="*/ 1254402 w 1277829"/>
                          <a:gd name="connsiteY3" fmla="*/ 203328 h 893374"/>
                          <a:gd name="connsiteX4" fmla="*/ 1147246 w 1277829"/>
                          <a:gd name="connsiteY4" fmla="*/ 533088 h 893374"/>
                          <a:gd name="connsiteX5" fmla="*/ 930552 w 1277829"/>
                          <a:gd name="connsiteY5" fmla="*/ 758159 h 893374"/>
                          <a:gd name="connsiteX6" fmla="*/ 522169 w 1277829"/>
                          <a:gd name="connsiteY6" fmla="*/ 878371 h 893374"/>
                          <a:gd name="connsiteX7" fmla="*/ 4245 w 1277829"/>
                          <a:gd name="connsiteY7" fmla="*/ 428314 h 893374"/>
                          <a:gd name="connsiteX0" fmla="*/ 5834 w 1279418"/>
                          <a:gd name="connsiteY0" fmla="*/ 428314 h 893374"/>
                          <a:gd name="connsiteX1" fmla="*/ 60602 w 1279418"/>
                          <a:gd name="connsiteY1" fmla="*/ 115221 h 893374"/>
                          <a:gd name="connsiteX2" fmla="*/ 576144 w 1279418"/>
                          <a:gd name="connsiteY2" fmla="*/ 4450 h 893374"/>
                          <a:gd name="connsiteX3" fmla="*/ 1255991 w 1279418"/>
                          <a:gd name="connsiteY3" fmla="*/ 203328 h 893374"/>
                          <a:gd name="connsiteX4" fmla="*/ 1148835 w 1279418"/>
                          <a:gd name="connsiteY4" fmla="*/ 533088 h 893374"/>
                          <a:gd name="connsiteX5" fmla="*/ 932141 w 1279418"/>
                          <a:gd name="connsiteY5" fmla="*/ 758159 h 893374"/>
                          <a:gd name="connsiteX6" fmla="*/ 523758 w 1279418"/>
                          <a:gd name="connsiteY6" fmla="*/ 878371 h 893374"/>
                          <a:gd name="connsiteX7" fmla="*/ 5834 w 1279418"/>
                          <a:gd name="connsiteY7" fmla="*/ 428314 h 893374"/>
                          <a:gd name="connsiteX0" fmla="*/ 5834 w 1279418"/>
                          <a:gd name="connsiteY0" fmla="*/ 428314 h 868075"/>
                          <a:gd name="connsiteX1" fmla="*/ 60602 w 1279418"/>
                          <a:gd name="connsiteY1" fmla="*/ 115221 h 868075"/>
                          <a:gd name="connsiteX2" fmla="*/ 576144 w 1279418"/>
                          <a:gd name="connsiteY2" fmla="*/ 4450 h 868075"/>
                          <a:gd name="connsiteX3" fmla="*/ 1255991 w 1279418"/>
                          <a:gd name="connsiteY3" fmla="*/ 203328 h 868075"/>
                          <a:gd name="connsiteX4" fmla="*/ 1148835 w 1279418"/>
                          <a:gd name="connsiteY4" fmla="*/ 533088 h 868075"/>
                          <a:gd name="connsiteX5" fmla="*/ 932141 w 1279418"/>
                          <a:gd name="connsiteY5" fmla="*/ 758159 h 868075"/>
                          <a:gd name="connsiteX6" fmla="*/ 425333 w 1279418"/>
                          <a:gd name="connsiteY6" fmla="*/ 849796 h 868075"/>
                          <a:gd name="connsiteX7" fmla="*/ 5834 w 1279418"/>
                          <a:gd name="connsiteY7" fmla="*/ 428314 h 868075"/>
                          <a:gd name="connsiteX0" fmla="*/ 5834 w 1279418"/>
                          <a:gd name="connsiteY0" fmla="*/ 428314 h 868075"/>
                          <a:gd name="connsiteX1" fmla="*/ 60602 w 1279418"/>
                          <a:gd name="connsiteY1" fmla="*/ 115221 h 868075"/>
                          <a:gd name="connsiteX2" fmla="*/ 576144 w 1279418"/>
                          <a:gd name="connsiteY2" fmla="*/ 4450 h 868075"/>
                          <a:gd name="connsiteX3" fmla="*/ 1255991 w 1279418"/>
                          <a:gd name="connsiteY3" fmla="*/ 203328 h 868075"/>
                          <a:gd name="connsiteX4" fmla="*/ 1148835 w 1279418"/>
                          <a:gd name="connsiteY4" fmla="*/ 533088 h 868075"/>
                          <a:gd name="connsiteX5" fmla="*/ 932141 w 1279418"/>
                          <a:gd name="connsiteY5" fmla="*/ 758159 h 868075"/>
                          <a:gd name="connsiteX6" fmla="*/ 425333 w 1279418"/>
                          <a:gd name="connsiteY6" fmla="*/ 849796 h 868075"/>
                          <a:gd name="connsiteX7" fmla="*/ 5834 w 1279418"/>
                          <a:gd name="connsiteY7" fmla="*/ 428314 h 868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9418" h="868075">
                            <a:moveTo>
                              <a:pt x="5834" y="428314"/>
                            </a:moveTo>
                            <a:cubicBezTo>
                              <a:pt x="-7462" y="267387"/>
                              <a:pt x="-1510" y="194199"/>
                              <a:pt x="60602" y="115221"/>
                            </a:cubicBezTo>
                            <a:cubicBezTo>
                              <a:pt x="158431" y="7667"/>
                              <a:pt x="376913" y="-10234"/>
                              <a:pt x="576144" y="4450"/>
                            </a:cubicBezTo>
                            <a:cubicBezTo>
                              <a:pt x="775375" y="19134"/>
                              <a:pt x="1153399" y="133875"/>
                              <a:pt x="1255991" y="203328"/>
                            </a:cubicBezTo>
                            <a:cubicBezTo>
                              <a:pt x="1332390" y="298975"/>
                              <a:pt x="1202016" y="437044"/>
                              <a:pt x="1148835" y="533088"/>
                            </a:cubicBezTo>
                            <a:cubicBezTo>
                              <a:pt x="1086128" y="621988"/>
                              <a:pt x="1028383" y="682356"/>
                              <a:pt x="932141" y="758159"/>
                            </a:cubicBezTo>
                            <a:cubicBezTo>
                              <a:pt x="847805" y="824437"/>
                              <a:pt x="579717" y="904770"/>
                              <a:pt x="425333" y="849796"/>
                            </a:cubicBezTo>
                            <a:cubicBezTo>
                              <a:pt x="270949" y="794822"/>
                              <a:pt x="50086" y="694015"/>
                              <a:pt x="5834" y="428314"/>
                            </a:cubicBezTo>
                            <a:close/>
                          </a:path>
                        </a:pathLst>
                      </a:custGeom>
                      <a:gradFill flip="none" rotWithShape="1">
                        <a:gsLst>
                          <a:gs pos="45000">
                            <a:sysClr val="windowText" lastClr="000000"/>
                          </a:gs>
                          <a:gs pos="66000">
                            <a:sysClr val="windowText" lastClr="000000"/>
                          </a:gs>
                          <a:gs pos="56000">
                            <a:srgbClr val="525F79"/>
                          </a:gs>
                        </a:gsLst>
                        <a:lin ang="19200000" scaled="0"/>
                        <a:tileRect/>
                      </a:gradFill>
                      <a:ln w="127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185" name="Oval 9">
                        <a:extLst>
                          <a:ext uri="{FF2B5EF4-FFF2-40B4-BE49-F238E27FC236}">
                            <a16:creationId xmlns:a16="http://schemas.microsoft.com/office/drawing/2014/main" id="{AA586A5A-CF3F-3C88-2F13-2F7CD74B97C6}"/>
                          </a:ext>
                        </a:extLst>
                      </p:cNvPr>
                      <p:cNvSpPr/>
                      <p:nvPr/>
                    </p:nvSpPr>
                    <p:spPr>
                      <a:xfrm rot="21536794">
                        <a:off x="2556159" y="3506663"/>
                        <a:ext cx="533400" cy="411147"/>
                      </a:xfrm>
                      <a:custGeom>
                        <a:avLst/>
                        <a:gdLst>
                          <a:gd name="connsiteX0" fmla="*/ 0 w 1231107"/>
                          <a:gd name="connsiteY0" fmla="*/ 416720 h 833439"/>
                          <a:gd name="connsiteX1" fmla="*/ 615554 w 1231107"/>
                          <a:gd name="connsiteY1" fmla="*/ 0 h 833439"/>
                          <a:gd name="connsiteX2" fmla="*/ 1231108 w 1231107"/>
                          <a:gd name="connsiteY2" fmla="*/ 416720 h 833439"/>
                          <a:gd name="connsiteX3" fmla="*/ 615554 w 1231107"/>
                          <a:gd name="connsiteY3" fmla="*/ 833440 h 833439"/>
                          <a:gd name="connsiteX4" fmla="*/ 0 w 1231107"/>
                          <a:gd name="connsiteY4" fmla="*/ 416720 h 833439"/>
                          <a:gd name="connsiteX0" fmla="*/ 0 w 1343892"/>
                          <a:gd name="connsiteY0" fmla="*/ 420719 h 837439"/>
                          <a:gd name="connsiteX1" fmla="*/ 615554 w 1343892"/>
                          <a:gd name="connsiteY1" fmla="*/ 3999 h 837439"/>
                          <a:gd name="connsiteX2" fmla="*/ 1300163 w 1343892"/>
                          <a:gd name="connsiteY2" fmla="*/ 221927 h 837439"/>
                          <a:gd name="connsiteX3" fmla="*/ 1231108 w 1343892"/>
                          <a:gd name="connsiteY3" fmla="*/ 420719 h 837439"/>
                          <a:gd name="connsiteX4" fmla="*/ 615554 w 1343892"/>
                          <a:gd name="connsiteY4" fmla="*/ 837439 h 837439"/>
                          <a:gd name="connsiteX5" fmla="*/ 0 w 1343892"/>
                          <a:gd name="connsiteY5" fmla="*/ 420719 h 837439"/>
                          <a:gd name="connsiteX0" fmla="*/ 0 w 1335920"/>
                          <a:gd name="connsiteY0" fmla="*/ 420719 h 838211"/>
                          <a:gd name="connsiteX1" fmla="*/ 615554 w 1335920"/>
                          <a:gd name="connsiteY1" fmla="*/ 3999 h 838211"/>
                          <a:gd name="connsiteX2" fmla="*/ 1300163 w 1335920"/>
                          <a:gd name="connsiteY2" fmla="*/ 221927 h 838211"/>
                          <a:gd name="connsiteX3" fmla="*/ 1188246 w 1335920"/>
                          <a:gd name="connsiteY3" fmla="*/ 513588 h 838211"/>
                          <a:gd name="connsiteX4" fmla="*/ 615554 w 1335920"/>
                          <a:gd name="connsiteY4" fmla="*/ 837439 h 838211"/>
                          <a:gd name="connsiteX5" fmla="*/ 0 w 1335920"/>
                          <a:gd name="connsiteY5" fmla="*/ 420719 h 838211"/>
                          <a:gd name="connsiteX0" fmla="*/ 1 w 1335921"/>
                          <a:gd name="connsiteY0" fmla="*/ 420719 h 897585"/>
                          <a:gd name="connsiteX1" fmla="*/ 615555 w 1335921"/>
                          <a:gd name="connsiteY1" fmla="*/ 3999 h 897585"/>
                          <a:gd name="connsiteX2" fmla="*/ 1300164 w 1335921"/>
                          <a:gd name="connsiteY2" fmla="*/ 221927 h 897585"/>
                          <a:gd name="connsiteX3" fmla="*/ 1188247 w 1335921"/>
                          <a:gd name="connsiteY3" fmla="*/ 513588 h 897585"/>
                          <a:gd name="connsiteX4" fmla="*/ 610793 w 1335921"/>
                          <a:gd name="connsiteY4" fmla="*/ 896970 h 897585"/>
                          <a:gd name="connsiteX5" fmla="*/ 1 w 1335921"/>
                          <a:gd name="connsiteY5" fmla="*/ 420719 h 897585"/>
                          <a:gd name="connsiteX0" fmla="*/ 1 w 1334200"/>
                          <a:gd name="connsiteY0" fmla="*/ 420719 h 913023"/>
                          <a:gd name="connsiteX1" fmla="*/ 615555 w 1334200"/>
                          <a:gd name="connsiteY1" fmla="*/ 3999 h 913023"/>
                          <a:gd name="connsiteX2" fmla="*/ 1300164 w 1334200"/>
                          <a:gd name="connsiteY2" fmla="*/ 221927 h 913023"/>
                          <a:gd name="connsiteX3" fmla="*/ 1188247 w 1334200"/>
                          <a:gd name="connsiteY3" fmla="*/ 513588 h 913023"/>
                          <a:gd name="connsiteX4" fmla="*/ 966789 w 1334200"/>
                          <a:gd name="connsiteY4" fmla="*/ 774377 h 913023"/>
                          <a:gd name="connsiteX5" fmla="*/ 610793 w 1334200"/>
                          <a:gd name="connsiteY5" fmla="*/ 896970 h 913023"/>
                          <a:gd name="connsiteX6" fmla="*/ 1 w 1334200"/>
                          <a:gd name="connsiteY6" fmla="*/ 420719 h 913023"/>
                          <a:gd name="connsiteX0" fmla="*/ 22150 w 1356349"/>
                          <a:gd name="connsiteY0" fmla="*/ 419734 h 912038"/>
                          <a:gd name="connsiteX1" fmla="*/ 181694 w 1356349"/>
                          <a:gd name="connsiteY1" fmla="*/ 116167 h 912038"/>
                          <a:gd name="connsiteX2" fmla="*/ 637704 w 1356349"/>
                          <a:gd name="connsiteY2" fmla="*/ 3014 h 912038"/>
                          <a:gd name="connsiteX3" fmla="*/ 1322313 w 1356349"/>
                          <a:gd name="connsiteY3" fmla="*/ 220942 h 912038"/>
                          <a:gd name="connsiteX4" fmla="*/ 1210396 w 1356349"/>
                          <a:gd name="connsiteY4" fmla="*/ 512603 h 912038"/>
                          <a:gd name="connsiteX5" fmla="*/ 988938 w 1356349"/>
                          <a:gd name="connsiteY5" fmla="*/ 773392 h 912038"/>
                          <a:gd name="connsiteX6" fmla="*/ 632942 w 1356349"/>
                          <a:gd name="connsiteY6" fmla="*/ 895985 h 912038"/>
                          <a:gd name="connsiteX7" fmla="*/ 22150 w 1356349"/>
                          <a:gd name="connsiteY7" fmla="*/ 419734 h 912038"/>
                          <a:gd name="connsiteX0" fmla="*/ 16999 w 1351198"/>
                          <a:gd name="connsiteY0" fmla="*/ 419734 h 912038"/>
                          <a:gd name="connsiteX1" fmla="*/ 176543 w 1351198"/>
                          <a:gd name="connsiteY1" fmla="*/ 116167 h 912038"/>
                          <a:gd name="connsiteX2" fmla="*/ 632553 w 1351198"/>
                          <a:gd name="connsiteY2" fmla="*/ 3014 h 912038"/>
                          <a:gd name="connsiteX3" fmla="*/ 1317162 w 1351198"/>
                          <a:gd name="connsiteY3" fmla="*/ 220942 h 912038"/>
                          <a:gd name="connsiteX4" fmla="*/ 1205245 w 1351198"/>
                          <a:gd name="connsiteY4" fmla="*/ 512603 h 912038"/>
                          <a:gd name="connsiteX5" fmla="*/ 983787 w 1351198"/>
                          <a:gd name="connsiteY5" fmla="*/ 773392 h 912038"/>
                          <a:gd name="connsiteX6" fmla="*/ 627791 w 1351198"/>
                          <a:gd name="connsiteY6" fmla="*/ 895985 h 912038"/>
                          <a:gd name="connsiteX7" fmla="*/ 16999 w 1351198"/>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183 h 911487"/>
                          <a:gd name="connsiteX1" fmla="*/ 92963 w 1336675"/>
                          <a:gd name="connsiteY1" fmla="*/ 122759 h 911487"/>
                          <a:gd name="connsiteX2" fmla="*/ 618030 w 1336675"/>
                          <a:gd name="connsiteY2" fmla="*/ 2463 h 911487"/>
                          <a:gd name="connsiteX3" fmla="*/ 1302639 w 1336675"/>
                          <a:gd name="connsiteY3" fmla="*/ 220391 h 911487"/>
                          <a:gd name="connsiteX4" fmla="*/ 1190722 w 1336675"/>
                          <a:gd name="connsiteY4" fmla="*/ 512052 h 911487"/>
                          <a:gd name="connsiteX5" fmla="*/ 969264 w 1336675"/>
                          <a:gd name="connsiteY5" fmla="*/ 772841 h 911487"/>
                          <a:gd name="connsiteX6" fmla="*/ 613268 w 1336675"/>
                          <a:gd name="connsiteY6" fmla="*/ 895434 h 911487"/>
                          <a:gd name="connsiteX7" fmla="*/ 2476 w 1336675"/>
                          <a:gd name="connsiteY7" fmla="*/ 419183 h 911487"/>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0 w 1308005"/>
                          <a:gd name="connsiteY0" fmla="*/ 412039 h 911934"/>
                          <a:gd name="connsiteX1" fmla="*/ 64293 w 1308005"/>
                          <a:gd name="connsiteY1" fmla="*/ 122759 h 911934"/>
                          <a:gd name="connsiteX2" fmla="*/ 589360 w 1308005"/>
                          <a:gd name="connsiteY2" fmla="*/ 2463 h 911934"/>
                          <a:gd name="connsiteX3" fmla="*/ 1273969 w 1308005"/>
                          <a:gd name="connsiteY3" fmla="*/ 220391 h 911934"/>
                          <a:gd name="connsiteX4" fmla="*/ 1162052 w 1308005"/>
                          <a:gd name="connsiteY4" fmla="*/ 512052 h 911934"/>
                          <a:gd name="connsiteX5" fmla="*/ 940594 w 1308005"/>
                          <a:gd name="connsiteY5" fmla="*/ 772841 h 911934"/>
                          <a:gd name="connsiteX6" fmla="*/ 584598 w 1308005"/>
                          <a:gd name="connsiteY6" fmla="*/ 895434 h 911934"/>
                          <a:gd name="connsiteX7" fmla="*/ 0 w 1308005"/>
                          <a:gd name="connsiteY7" fmla="*/ 412039 h 911934"/>
                          <a:gd name="connsiteX0" fmla="*/ 15349 w 1256679"/>
                          <a:gd name="connsiteY0" fmla="*/ 412039 h 911934"/>
                          <a:gd name="connsiteX1" fmla="*/ 12967 w 1256679"/>
                          <a:gd name="connsiteY1" fmla="*/ 122759 h 911934"/>
                          <a:gd name="connsiteX2" fmla="*/ 538034 w 1256679"/>
                          <a:gd name="connsiteY2" fmla="*/ 2463 h 911934"/>
                          <a:gd name="connsiteX3" fmla="*/ 1222643 w 1256679"/>
                          <a:gd name="connsiteY3" fmla="*/ 220391 h 911934"/>
                          <a:gd name="connsiteX4" fmla="*/ 1110726 w 1256679"/>
                          <a:gd name="connsiteY4" fmla="*/ 512052 h 911934"/>
                          <a:gd name="connsiteX5" fmla="*/ 889268 w 1256679"/>
                          <a:gd name="connsiteY5" fmla="*/ 772841 h 911934"/>
                          <a:gd name="connsiteX6" fmla="*/ 533272 w 1256679"/>
                          <a:gd name="connsiteY6" fmla="*/ 895434 h 911934"/>
                          <a:gd name="connsiteX7" fmla="*/ 15349 w 1256679"/>
                          <a:gd name="connsiteY7" fmla="*/ 412039 h 911934"/>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897644"/>
                          <a:gd name="connsiteX1" fmla="*/ 69056 w 1312768"/>
                          <a:gd name="connsiteY1" fmla="*/ 122759 h 897644"/>
                          <a:gd name="connsiteX2" fmla="*/ 594123 w 1312768"/>
                          <a:gd name="connsiteY2" fmla="*/ 2463 h 897644"/>
                          <a:gd name="connsiteX3" fmla="*/ 1278732 w 1312768"/>
                          <a:gd name="connsiteY3" fmla="*/ 220391 h 897644"/>
                          <a:gd name="connsiteX4" fmla="*/ 1166815 w 1312768"/>
                          <a:gd name="connsiteY4" fmla="*/ 512052 h 897644"/>
                          <a:gd name="connsiteX5" fmla="*/ 945357 w 1312768"/>
                          <a:gd name="connsiteY5" fmla="*/ 772841 h 897644"/>
                          <a:gd name="connsiteX6" fmla="*/ 589361 w 1312768"/>
                          <a:gd name="connsiteY6" fmla="*/ 895434 h 897644"/>
                          <a:gd name="connsiteX7" fmla="*/ 0 w 1312768"/>
                          <a:gd name="connsiteY7" fmla="*/ 447758 h 897644"/>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89361 w 1312768"/>
                          <a:gd name="connsiteY6" fmla="*/ 895434 h 910082"/>
                          <a:gd name="connsiteX7" fmla="*/ 0 w 1312768"/>
                          <a:gd name="connsiteY7" fmla="*/ 447758 h 910082"/>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46499 w 1312768"/>
                          <a:gd name="connsiteY6" fmla="*/ 895434 h 910082"/>
                          <a:gd name="connsiteX7" fmla="*/ 0 w 1312768"/>
                          <a:gd name="connsiteY7" fmla="*/ 447758 h 910082"/>
                          <a:gd name="connsiteX0" fmla="*/ 0 w 1316483"/>
                          <a:gd name="connsiteY0" fmla="*/ 447758 h 910082"/>
                          <a:gd name="connsiteX1" fmla="*/ 69056 w 1316483"/>
                          <a:gd name="connsiteY1" fmla="*/ 122759 h 910082"/>
                          <a:gd name="connsiteX2" fmla="*/ 594123 w 1316483"/>
                          <a:gd name="connsiteY2" fmla="*/ 2463 h 910082"/>
                          <a:gd name="connsiteX3" fmla="*/ 1278732 w 1316483"/>
                          <a:gd name="connsiteY3" fmla="*/ 220391 h 910082"/>
                          <a:gd name="connsiteX4" fmla="*/ 1190627 w 1316483"/>
                          <a:gd name="connsiteY4" fmla="*/ 521577 h 910082"/>
                          <a:gd name="connsiteX5" fmla="*/ 954882 w 1316483"/>
                          <a:gd name="connsiteY5" fmla="*/ 775222 h 910082"/>
                          <a:gd name="connsiteX6" fmla="*/ 546499 w 1316483"/>
                          <a:gd name="connsiteY6" fmla="*/ 895434 h 910082"/>
                          <a:gd name="connsiteX7" fmla="*/ 0 w 1316483"/>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03193"/>
                          <a:gd name="connsiteY0" fmla="*/ 447758 h 910082"/>
                          <a:gd name="connsiteX1" fmla="*/ 69056 w 1303193"/>
                          <a:gd name="connsiteY1" fmla="*/ 122759 h 910082"/>
                          <a:gd name="connsiteX2" fmla="*/ 594123 w 1303193"/>
                          <a:gd name="connsiteY2" fmla="*/ 2463 h 910082"/>
                          <a:gd name="connsiteX3" fmla="*/ 1278732 w 1303193"/>
                          <a:gd name="connsiteY3" fmla="*/ 220391 h 910082"/>
                          <a:gd name="connsiteX4" fmla="*/ 1190627 w 1303193"/>
                          <a:gd name="connsiteY4" fmla="*/ 521577 h 910082"/>
                          <a:gd name="connsiteX5" fmla="*/ 954882 w 1303193"/>
                          <a:gd name="connsiteY5" fmla="*/ 775222 h 910082"/>
                          <a:gd name="connsiteX6" fmla="*/ 546499 w 1303193"/>
                          <a:gd name="connsiteY6" fmla="*/ 895434 h 910082"/>
                          <a:gd name="connsiteX7" fmla="*/ 0 w 1303193"/>
                          <a:gd name="connsiteY7" fmla="*/ 447758 h 910082"/>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5679"/>
                          <a:gd name="connsiteY0" fmla="*/ 429425 h 891749"/>
                          <a:gd name="connsiteX1" fmla="*/ 69056 w 1305679"/>
                          <a:gd name="connsiteY1" fmla="*/ 104426 h 891749"/>
                          <a:gd name="connsiteX2" fmla="*/ 598885 w 1305679"/>
                          <a:gd name="connsiteY2" fmla="*/ 3180 h 891749"/>
                          <a:gd name="connsiteX3" fmla="*/ 1278732 w 1305679"/>
                          <a:gd name="connsiteY3" fmla="*/ 202058 h 891749"/>
                          <a:gd name="connsiteX4" fmla="*/ 1190627 w 1305679"/>
                          <a:gd name="connsiteY4" fmla="*/ 503244 h 891749"/>
                          <a:gd name="connsiteX5" fmla="*/ 954882 w 1305679"/>
                          <a:gd name="connsiteY5" fmla="*/ 756889 h 891749"/>
                          <a:gd name="connsiteX6" fmla="*/ 546499 w 1305679"/>
                          <a:gd name="connsiteY6" fmla="*/ 877101 h 891749"/>
                          <a:gd name="connsiteX7" fmla="*/ 0 w 1305679"/>
                          <a:gd name="connsiteY7" fmla="*/ 429425 h 891749"/>
                          <a:gd name="connsiteX0" fmla="*/ 0 w 1303483"/>
                          <a:gd name="connsiteY0" fmla="*/ 429425 h 891749"/>
                          <a:gd name="connsiteX1" fmla="*/ 69056 w 1303483"/>
                          <a:gd name="connsiteY1" fmla="*/ 104426 h 891749"/>
                          <a:gd name="connsiteX2" fmla="*/ 598885 w 1303483"/>
                          <a:gd name="connsiteY2" fmla="*/ 3180 h 891749"/>
                          <a:gd name="connsiteX3" fmla="*/ 1278732 w 1303483"/>
                          <a:gd name="connsiteY3" fmla="*/ 202058 h 891749"/>
                          <a:gd name="connsiteX4" fmla="*/ 1190627 w 1303483"/>
                          <a:gd name="connsiteY4" fmla="*/ 503244 h 891749"/>
                          <a:gd name="connsiteX5" fmla="*/ 954882 w 1303483"/>
                          <a:gd name="connsiteY5" fmla="*/ 756889 h 891749"/>
                          <a:gd name="connsiteX6" fmla="*/ 546499 w 1303483"/>
                          <a:gd name="connsiteY6" fmla="*/ 877101 h 891749"/>
                          <a:gd name="connsiteX7" fmla="*/ 0 w 1303483"/>
                          <a:gd name="connsiteY7" fmla="*/ 429425 h 891749"/>
                          <a:gd name="connsiteX0" fmla="*/ 0 w 1301412"/>
                          <a:gd name="connsiteY0" fmla="*/ 429425 h 891749"/>
                          <a:gd name="connsiteX1" fmla="*/ 69056 w 1301412"/>
                          <a:gd name="connsiteY1" fmla="*/ 104426 h 891749"/>
                          <a:gd name="connsiteX2" fmla="*/ 598885 w 1301412"/>
                          <a:gd name="connsiteY2" fmla="*/ 3180 h 891749"/>
                          <a:gd name="connsiteX3" fmla="*/ 1278732 w 1301412"/>
                          <a:gd name="connsiteY3" fmla="*/ 202058 h 891749"/>
                          <a:gd name="connsiteX4" fmla="*/ 1173958 w 1301412"/>
                          <a:gd name="connsiteY4" fmla="*/ 538962 h 891749"/>
                          <a:gd name="connsiteX5" fmla="*/ 954882 w 1301412"/>
                          <a:gd name="connsiteY5" fmla="*/ 756889 h 891749"/>
                          <a:gd name="connsiteX6" fmla="*/ 546499 w 1301412"/>
                          <a:gd name="connsiteY6" fmla="*/ 877101 h 891749"/>
                          <a:gd name="connsiteX7" fmla="*/ 0 w 1301412"/>
                          <a:gd name="connsiteY7" fmla="*/ 429425 h 891749"/>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143"/>
                          <a:gd name="connsiteY0" fmla="*/ 429425 h 891955"/>
                          <a:gd name="connsiteX1" fmla="*/ 69056 w 1301143"/>
                          <a:gd name="connsiteY1" fmla="*/ 104426 h 891955"/>
                          <a:gd name="connsiteX2" fmla="*/ 598885 w 1301143"/>
                          <a:gd name="connsiteY2" fmla="*/ 3180 h 891955"/>
                          <a:gd name="connsiteX3" fmla="*/ 1278732 w 1301143"/>
                          <a:gd name="connsiteY3" fmla="*/ 202058 h 891955"/>
                          <a:gd name="connsiteX4" fmla="*/ 1171576 w 1301143"/>
                          <a:gd name="connsiteY4" fmla="*/ 531818 h 891955"/>
                          <a:gd name="connsiteX5" fmla="*/ 954882 w 1301143"/>
                          <a:gd name="connsiteY5" fmla="*/ 756889 h 891955"/>
                          <a:gd name="connsiteX6" fmla="*/ 546499 w 1301143"/>
                          <a:gd name="connsiteY6" fmla="*/ 877101 h 891955"/>
                          <a:gd name="connsiteX7" fmla="*/ 0 w 1301143"/>
                          <a:gd name="connsiteY7" fmla="*/ 429425 h 891955"/>
                          <a:gd name="connsiteX0" fmla="*/ 0 w 1302159"/>
                          <a:gd name="connsiteY0" fmla="*/ 429425 h 891955"/>
                          <a:gd name="connsiteX1" fmla="*/ 69056 w 1302159"/>
                          <a:gd name="connsiteY1" fmla="*/ 104426 h 891955"/>
                          <a:gd name="connsiteX2" fmla="*/ 598885 w 1302159"/>
                          <a:gd name="connsiteY2" fmla="*/ 3180 h 891955"/>
                          <a:gd name="connsiteX3" fmla="*/ 1278732 w 1302159"/>
                          <a:gd name="connsiteY3" fmla="*/ 202058 h 891955"/>
                          <a:gd name="connsiteX4" fmla="*/ 1171576 w 1302159"/>
                          <a:gd name="connsiteY4" fmla="*/ 531818 h 891955"/>
                          <a:gd name="connsiteX5" fmla="*/ 954882 w 1302159"/>
                          <a:gd name="connsiteY5" fmla="*/ 756889 h 891955"/>
                          <a:gd name="connsiteX6" fmla="*/ 546499 w 1302159"/>
                          <a:gd name="connsiteY6" fmla="*/ 877101 h 891955"/>
                          <a:gd name="connsiteX7" fmla="*/ 0 w 1302159"/>
                          <a:gd name="connsiteY7" fmla="*/ 429425 h 891955"/>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6607 h 891667"/>
                          <a:gd name="connsiteX1" fmla="*/ 54768 w 1280727"/>
                          <a:gd name="connsiteY1" fmla="*/ 108751 h 891667"/>
                          <a:gd name="connsiteX2" fmla="*/ 577453 w 1280727"/>
                          <a:gd name="connsiteY2" fmla="*/ 2743 h 891667"/>
                          <a:gd name="connsiteX3" fmla="*/ 1257300 w 1280727"/>
                          <a:gd name="connsiteY3" fmla="*/ 201621 h 891667"/>
                          <a:gd name="connsiteX4" fmla="*/ 1150144 w 1280727"/>
                          <a:gd name="connsiteY4" fmla="*/ 531381 h 891667"/>
                          <a:gd name="connsiteX5" fmla="*/ 933450 w 1280727"/>
                          <a:gd name="connsiteY5" fmla="*/ 756452 h 891667"/>
                          <a:gd name="connsiteX6" fmla="*/ 525067 w 1280727"/>
                          <a:gd name="connsiteY6" fmla="*/ 876664 h 891667"/>
                          <a:gd name="connsiteX7" fmla="*/ 0 w 1280727"/>
                          <a:gd name="connsiteY7" fmla="*/ 426607 h 891667"/>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87580"/>
                          <a:gd name="connsiteX1" fmla="*/ 54768 w 1280727"/>
                          <a:gd name="connsiteY1" fmla="*/ 109842 h 887580"/>
                          <a:gd name="connsiteX2" fmla="*/ 577453 w 1280727"/>
                          <a:gd name="connsiteY2" fmla="*/ 3834 h 887580"/>
                          <a:gd name="connsiteX3" fmla="*/ 1257300 w 1280727"/>
                          <a:gd name="connsiteY3" fmla="*/ 202712 h 887580"/>
                          <a:gd name="connsiteX4" fmla="*/ 1150144 w 1280727"/>
                          <a:gd name="connsiteY4" fmla="*/ 532472 h 887580"/>
                          <a:gd name="connsiteX5" fmla="*/ 933450 w 1280727"/>
                          <a:gd name="connsiteY5" fmla="*/ 757543 h 887580"/>
                          <a:gd name="connsiteX6" fmla="*/ 525067 w 1280727"/>
                          <a:gd name="connsiteY6" fmla="*/ 877755 h 887580"/>
                          <a:gd name="connsiteX7" fmla="*/ 0 w 1280727"/>
                          <a:gd name="connsiteY7" fmla="*/ 427698 h 887580"/>
                          <a:gd name="connsiteX0" fmla="*/ 74932 w 1355659"/>
                          <a:gd name="connsiteY0" fmla="*/ 517776 h 977658"/>
                          <a:gd name="connsiteX1" fmla="*/ 12632 w 1355659"/>
                          <a:gd name="connsiteY1" fmla="*/ 35702 h 977658"/>
                          <a:gd name="connsiteX2" fmla="*/ 652385 w 1355659"/>
                          <a:gd name="connsiteY2" fmla="*/ 93912 h 977658"/>
                          <a:gd name="connsiteX3" fmla="*/ 1332232 w 1355659"/>
                          <a:gd name="connsiteY3" fmla="*/ 292790 h 977658"/>
                          <a:gd name="connsiteX4" fmla="*/ 1225076 w 1355659"/>
                          <a:gd name="connsiteY4" fmla="*/ 622550 h 977658"/>
                          <a:gd name="connsiteX5" fmla="*/ 1008382 w 1355659"/>
                          <a:gd name="connsiteY5" fmla="*/ 847621 h 977658"/>
                          <a:gd name="connsiteX6" fmla="*/ 599999 w 1355659"/>
                          <a:gd name="connsiteY6" fmla="*/ 967833 h 977658"/>
                          <a:gd name="connsiteX7" fmla="*/ 74932 w 1355659"/>
                          <a:gd name="connsiteY7" fmla="*/ 517776 h 977658"/>
                          <a:gd name="connsiteX0" fmla="*/ 19637 w 1365265"/>
                          <a:gd name="connsiteY0" fmla="*/ 540411 h 981433"/>
                          <a:gd name="connsiteX1" fmla="*/ 22238 w 1365265"/>
                          <a:gd name="connsiteY1" fmla="*/ 35702 h 981433"/>
                          <a:gd name="connsiteX2" fmla="*/ 661991 w 1365265"/>
                          <a:gd name="connsiteY2" fmla="*/ 93912 h 981433"/>
                          <a:gd name="connsiteX3" fmla="*/ 1341838 w 1365265"/>
                          <a:gd name="connsiteY3" fmla="*/ 292790 h 981433"/>
                          <a:gd name="connsiteX4" fmla="*/ 1234682 w 1365265"/>
                          <a:gd name="connsiteY4" fmla="*/ 622550 h 981433"/>
                          <a:gd name="connsiteX5" fmla="*/ 1017988 w 1365265"/>
                          <a:gd name="connsiteY5" fmla="*/ 847621 h 981433"/>
                          <a:gd name="connsiteX6" fmla="*/ 609605 w 1365265"/>
                          <a:gd name="connsiteY6" fmla="*/ 967833 h 981433"/>
                          <a:gd name="connsiteX7" fmla="*/ 19637 w 1365265"/>
                          <a:gd name="connsiteY7" fmla="*/ 540411 h 981433"/>
                          <a:gd name="connsiteX0" fmla="*/ 19637 w 1365265"/>
                          <a:gd name="connsiteY0" fmla="*/ 540411 h 1001785"/>
                          <a:gd name="connsiteX1" fmla="*/ 22238 w 1365265"/>
                          <a:gd name="connsiteY1" fmla="*/ 35702 h 1001785"/>
                          <a:gd name="connsiteX2" fmla="*/ 661991 w 1365265"/>
                          <a:gd name="connsiteY2" fmla="*/ 93912 h 1001785"/>
                          <a:gd name="connsiteX3" fmla="*/ 1341838 w 1365265"/>
                          <a:gd name="connsiteY3" fmla="*/ 292790 h 1001785"/>
                          <a:gd name="connsiteX4" fmla="*/ 1234682 w 1365265"/>
                          <a:gd name="connsiteY4" fmla="*/ 622550 h 1001785"/>
                          <a:gd name="connsiteX5" fmla="*/ 1017988 w 1365265"/>
                          <a:gd name="connsiteY5" fmla="*/ 847621 h 1001785"/>
                          <a:gd name="connsiteX6" fmla="*/ 600027 w 1365265"/>
                          <a:gd name="connsiteY6" fmla="*/ 989932 h 1001785"/>
                          <a:gd name="connsiteX7" fmla="*/ 19637 w 1365265"/>
                          <a:gd name="connsiteY7" fmla="*/ 540411 h 1001785"/>
                          <a:gd name="connsiteX0" fmla="*/ 19637 w 1365265"/>
                          <a:gd name="connsiteY0" fmla="*/ 540411 h 1002322"/>
                          <a:gd name="connsiteX1" fmla="*/ 22238 w 1365265"/>
                          <a:gd name="connsiteY1" fmla="*/ 35702 h 1002322"/>
                          <a:gd name="connsiteX2" fmla="*/ 661991 w 1365265"/>
                          <a:gd name="connsiteY2" fmla="*/ 93912 h 1002322"/>
                          <a:gd name="connsiteX3" fmla="*/ 1341838 w 1365265"/>
                          <a:gd name="connsiteY3" fmla="*/ 292790 h 1002322"/>
                          <a:gd name="connsiteX4" fmla="*/ 1234682 w 1365265"/>
                          <a:gd name="connsiteY4" fmla="*/ 622550 h 1002322"/>
                          <a:gd name="connsiteX5" fmla="*/ 1017988 w 1365265"/>
                          <a:gd name="connsiteY5" fmla="*/ 847621 h 1002322"/>
                          <a:gd name="connsiteX6" fmla="*/ 600027 w 1365265"/>
                          <a:gd name="connsiteY6" fmla="*/ 989932 h 1002322"/>
                          <a:gd name="connsiteX7" fmla="*/ 19637 w 1365265"/>
                          <a:gd name="connsiteY7" fmla="*/ 540411 h 1002322"/>
                          <a:gd name="connsiteX0" fmla="*/ 19637 w 1365265"/>
                          <a:gd name="connsiteY0" fmla="*/ 540411 h 999624"/>
                          <a:gd name="connsiteX1" fmla="*/ 22238 w 1365265"/>
                          <a:gd name="connsiteY1" fmla="*/ 35702 h 999624"/>
                          <a:gd name="connsiteX2" fmla="*/ 661991 w 1365265"/>
                          <a:gd name="connsiteY2" fmla="*/ 93912 h 999624"/>
                          <a:gd name="connsiteX3" fmla="*/ 1341838 w 1365265"/>
                          <a:gd name="connsiteY3" fmla="*/ 292790 h 999624"/>
                          <a:gd name="connsiteX4" fmla="*/ 1234682 w 1365265"/>
                          <a:gd name="connsiteY4" fmla="*/ 622550 h 999624"/>
                          <a:gd name="connsiteX5" fmla="*/ 1017988 w 1365265"/>
                          <a:gd name="connsiteY5" fmla="*/ 847621 h 999624"/>
                          <a:gd name="connsiteX6" fmla="*/ 600027 w 1365265"/>
                          <a:gd name="connsiteY6" fmla="*/ 989932 h 999624"/>
                          <a:gd name="connsiteX7" fmla="*/ 19637 w 1365265"/>
                          <a:gd name="connsiteY7" fmla="*/ 540411 h 999624"/>
                          <a:gd name="connsiteX0" fmla="*/ 19637 w 1365265"/>
                          <a:gd name="connsiteY0" fmla="*/ 540411 h 1004334"/>
                          <a:gd name="connsiteX1" fmla="*/ 22238 w 1365265"/>
                          <a:gd name="connsiteY1" fmla="*/ 35702 h 1004334"/>
                          <a:gd name="connsiteX2" fmla="*/ 661991 w 1365265"/>
                          <a:gd name="connsiteY2" fmla="*/ 93912 h 1004334"/>
                          <a:gd name="connsiteX3" fmla="*/ 1341838 w 1365265"/>
                          <a:gd name="connsiteY3" fmla="*/ 292790 h 1004334"/>
                          <a:gd name="connsiteX4" fmla="*/ 1234682 w 1365265"/>
                          <a:gd name="connsiteY4" fmla="*/ 622550 h 1004334"/>
                          <a:gd name="connsiteX5" fmla="*/ 1017988 w 1365265"/>
                          <a:gd name="connsiteY5" fmla="*/ 847621 h 1004334"/>
                          <a:gd name="connsiteX6" fmla="*/ 556539 w 1365265"/>
                          <a:gd name="connsiteY6" fmla="*/ 994938 h 1004334"/>
                          <a:gd name="connsiteX7" fmla="*/ 19637 w 1365265"/>
                          <a:gd name="connsiteY7" fmla="*/ 540411 h 1004334"/>
                          <a:gd name="connsiteX0" fmla="*/ 19637 w 1365265"/>
                          <a:gd name="connsiteY0" fmla="*/ 540411 h 1004333"/>
                          <a:gd name="connsiteX1" fmla="*/ 22238 w 1365265"/>
                          <a:gd name="connsiteY1" fmla="*/ 35702 h 1004333"/>
                          <a:gd name="connsiteX2" fmla="*/ 661991 w 1365265"/>
                          <a:gd name="connsiteY2" fmla="*/ 93912 h 1004333"/>
                          <a:gd name="connsiteX3" fmla="*/ 1341838 w 1365265"/>
                          <a:gd name="connsiteY3" fmla="*/ 292790 h 1004333"/>
                          <a:gd name="connsiteX4" fmla="*/ 1234682 w 1365265"/>
                          <a:gd name="connsiteY4" fmla="*/ 622550 h 1004333"/>
                          <a:gd name="connsiteX5" fmla="*/ 1017988 w 1365265"/>
                          <a:gd name="connsiteY5" fmla="*/ 847621 h 1004333"/>
                          <a:gd name="connsiteX6" fmla="*/ 556539 w 1365265"/>
                          <a:gd name="connsiteY6" fmla="*/ 994937 h 1004333"/>
                          <a:gd name="connsiteX7" fmla="*/ 19637 w 1365265"/>
                          <a:gd name="connsiteY7" fmla="*/ 540411 h 1004333"/>
                          <a:gd name="connsiteX0" fmla="*/ 19637 w 1365265"/>
                          <a:gd name="connsiteY0" fmla="*/ 540411 h 1009914"/>
                          <a:gd name="connsiteX1" fmla="*/ 22238 w 1365265"/>
                          <a:gd name="connsiteY1" fmla="*/ 35702 h 1009914"/>
                          <a:gd name="connsiteX2" fmla="*/ 661991 w 1365265"/>
                          <a:gd name="connsiteY2" fmla="*/ 93912 h 1009914"/>
                          <a:gd name="connsiteX3" fmla="*/ 1341838 w 1365265"/>
                          <a:gd name="connsiteY3" fmla="*/ 292790 h 1009914"/>
                          <a:gd name="connsiteX4" fmla="*/ 1234682 w 1365265"/>
                          <a:gd name="connsiteY4" fmla="*/ 622550 h 1009914"/>
                          <a:gd name="connsiteX5" fmla="*/ 1039221 w 1365265"/>
                          <a:gd name="connsiteY5" fmla="*/ 872783 h 1009914"/>
                          <a:gd name="connsiteX6" fmla="*/ 556539 w 1365265"/>
                          <a:gd name="connsiteY6" fmla="*/ 994937 h 1009914"/>
                          <a:gd name="connsiteX7" fmla="*/ 19637 w 1365265"/>
                          <a:gd name="connsiteY7" fmla="*/ 540411 h 1009914"/>
                          <a:gd name="connsiteX0" fmla="*/ 19637 w 1370879"/>
                          <a:gd name="connsiteY0" fmla="*/ 540411 h 1009914"/>
                          <a:gd name="connsiteX1" fmla="*/ 22238 w 1370879"/>
                          <a:gd name="connsiteY1" fmla="*/ 35702 h 1009914"/>
                          <a:gd name="connsiteX2" fmla="*/ 661991 w 1370879"/>
                          <a:gd name="connsiteY2" fmla="*/ 93912 h 1009914"/>
                          <a:gd name="connsiteX3" fmla="*/ 1341838 w 1370879"/>
                          <a:gd name="connsiteY3" fmla="*/ 292790 h 1009914"/>
                          <a:gd name="connsiteX4" fmla="*/ 1272539 w 1370879"/>
                          <a:gd name="connsiteY4" fmla="*/ 641132 h 1009914"/>
                          <a:gd name="connsiteX5" fmla="*/ 1039221 w 1370879"/>
                          <a:gd name="connsiteY5" fmla="*/ 872783 h 1009914"/>
                          <a:gd name="connsiteX6" fmla="*/ 556539 w 1370879"/>
                          <a:gd name="connsiteY6" fmla="*/ 994937 h 1009914"/>
                          <a:gd name="connsiteX7" fmla="*/ 19637 w 1370879"/>
                          <a:gd name="connsiteY7" fmla="*/ 540411 h 1009914"/>
                          <a:gd name="connsiteX0" fmla="*/ 19637 w 1445416"/>
                          <a:gd name="connsiteY0" fmla="*/ 540500 h 1010003"/>
                          <a:gd name="connsiteX1" fmla="*/ 22238 w 1445416"/>
                          <a:gd name="connsiteY1" fmla="*/ 35791 h 1010003"/>
                          <a:gd name="connsiteX2" fmla="*/ 661991 w 1445416"/>
                          <a:gd name="connsiteY2" fmla="*/ 94001 h 1010003"/>
                          <a:gd name="connsiteX3" fmla="*/ 1426585 w 1445416"/>
                          <a:gd name="connsiteY3" fmla="*/ 295955 h 1010003"/>
                          <a:gd name="connsiteX4" fmla="*/ 1272539 w 1445416"/>
                          <a:gd name="connsiteY4" fmla="*/ 641221 h 1010003"/>
                          <a:gd name="connsiteX5" fmla="*/ 1039221 w 1445416"/>
                          <a:gd name="connsiteY5" fmla="*/ 872872 h 1010003"/>
                          <a:gd name="connsiteX6" fmla="*/ 556539 w 1445416"/>
                          <a:gd name="connsiteY6" fmla="*/ 995026 h 1010003"/>
                          <a:gd name="connsiteX7" fmla="*/ 19637 w 1445416"/>
                          <a:gd name="connsiteY7" fmla="*/ 540500 h 1010003"/>
                          <a:gd name="connsiteX0" fmla="*/ 19637 w 1426585"/>
                          <a:gd name="connsiteY0" fmla="*/ 540500 h 1010003"/>
                          <a:gd name="connsiteX1" fmla="*/ 22238 w 1426585"/>
                          <a:gd name="connsiteY1" fmla="*/ 35791 h 1010003"/>
                          <a:gd name="connsiteX2" fmla="*/ 661991 w 1426585"/>
                          <a:gd name="connsiteY2" fmla="*/ 94001 h 1010003"/>
                          <a:gd name="connsiteX3" fmla="*/ 1426585 w 1426585"/>
                          <a:gd name="connsiteY3" fmla="*/ 295955 h 1010003"/>
                          <a:gd name="connsiteX4" fmla="*/ 1272539 w 1426585"/>
                          <a:gd name="connsiteY4" fmla="*/ 641221 h 1010003"/>
                          <a:gd name="connsiteX5" fmla="*/ 1039221 w 1426585"/>
                          <a:gd name="connsiteY5" fmla="*/ 872872 h 1010003"/>
                          <a:gd name="connsiteX6" fmla="*/ 556539 w 1426585"/>
                          <a:gd name="connsiteY6" fmla="*/ 995026 h 1010003"/>
                          <a:gd name="connsiteX7" fmla="*/ 19637 w 1426585"/>
                          <a:gd name="connsiteY7" fmla="*/ 540500 h 1010003"/>
                          <a:gd name="connsiteX0" fmla="*/ 19637 w 1435463"/>
                          <a:gd name="connsiteY0" fmla="*/ 540598 h 1010101"/>
                          <a:gd name="connsiteX1" fmla="*/ 22238 w 1435463"/>
                          <a:gd name="connsiteY1" fmla="*/ 35889 h 1010101"/>
                          <a:gd name="connsiteX2" fmla="*/ 661991 w 1435463"/>
                          <a:gd name="connsiteY2" fmla="*/ 94099 h 1010101"/>
                          <a:gd name="connsiteX3" fmla="*/ 1435463 w 1435463"/>
                          <a:gd name="connsiteY3" fmla="*/ 299407 h 1010101"/>
                          <a:gd name="connsiteX4" fmla="*/ 1272539 w 1435463"/>
                          <a:gd name="connsiteY4" fmla="*/ 641319 h 1010101"/>
                          <a:gd name="connsiteX5" fmla="*/ 1039221 w 1435463"/>
                          <a:gd name="connsiteY5" fmla="*/ 872970 h 1010101"/>
                          <a:gd name="connsiteX6" fmla="*/ 556539 w 1435463"/>
                          <a:gd name="connsiteY6" fmla="*/ 995124 h 1010101"/>
                          <a:gd name="connsiteX7" fmla="*/ 19637 w 1435463"/>
                          <a:gd name="connsiteY7" fmla="*/ 540598 h 1010101"/>
                          <a:gd name="connsiteX0" fmla="*/ 19637 w 1435463"/>
                          <a:gd name="connsiteY0" fmla="*/ 551800 h 1021303"/>
                          <a:gd name="connsiteX1" fmla="*/ 22238 w 1435463"/>
                          <a:gd name="connsiteY1" fmla="*/ 47091 h 1021303"/>
                          <a:gd name="connsiteX2" fmla="*/ 681144 w 1435463"/>
                          <a:gd name="connsiteY2" fmla="*/ 61103 h 1021303"/>
                          <a:gd name="connsiteX3" fmla="*/ 1435463 w 1435463"/>
                          <a:gd name="connsiteY3" fmla="*/ 310609 h 1021303"/>
                          <a:gd name="connsiteX4" fmla="*/ 1272539 w 1435463"/>
                          <a:gd name="connsiteY4" fmla="*/ 652521 h 1021303"/>
                          <a:gd name="connsiteX5" fmla="*/ 1039221 w 1435463"/>
                          <a:gd name="connsiteY5" fmla="*/ 884172 h 1021303"/>
                          <a:gd name="connsiteX6" fmla="*/ 556539 w 1435463"/>
                          <a:gd name="connsiteY6" fmla="*/ 1006326 h 1021303"/>
                          <a:gd name="connsiteX7" fmla="*/ 19637 w 1435463"/>
                          <a:gd name="connsiteY7" fmla="*/ 551800 h 1021303"/>
                          <a:gd name="connsiteX0" fmla="*/ 26213 w 1442039"/>
                          <a:gd name="connsiteY0" fmla="*/ 551800 h 1021303"/>
                          <a:gd name="connsiteX1" fmla="*/ 28814 w 1442039"/>
                          <a:gd name="connsiteY1" fmla="*/ 47091 h 1021303"/>
                          <a:gd name="connsiteX2" fmla="*/ 687720 w 1442039"/>
                          <a:gd name="connsiteY2" fmla="*/ 61103 h 1021303"/>
                          <a:gd name="connsiteX3" fmla="*/ 1442039 w 1442039"/>
                          <a:gd name="connsiteY3" fmla="*/ 310609 h 1021303"/>
                          <a:gd name="connsiteX4" fmla="*/ 1279115 w 1442039"/>
                          <a:gd name="connsiteY4" fmla="*/ 652521 h 1021303"/>
                          <a:gd name="connsiteX5" fmla="*/ 1045797 w 1442039"/>
                          <a:gd name="connsiteY5" fmla="*/ 884172 h 1021303"/>
                          <a:gd name="connsiteX6" fmla="*/ 563115 w 1442039"/>
                          <a:gd name="connsiteY6" fmla="*/ 1006326 h 1021303"/>
                          <a:gd name="connsiteX7" fmla="*/ 26213 w 1442039"/>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1860" h="1021303">
                            <a:moveTo>
                              <a:pt x="36034" y="551800"/>
                            </a:moveTo>
                            <a:cubicBezTo>
                              <a:pt x="3269" y="384487"/>
                              <a:pt x="-26366" y="139532"/>
                              <a:pt x="38635" y="47091"/>
                            </a:cubicBezTo>
                            <a:cubicBezTo>
                              <a:pt x="148371" y="-43794"/>
                              <a:pt x="462004" y="17183"/>
                              <a:pt x="697541" y="61103"/>
                            </a:cubicBezTo>
                            <a:cubicBezTo>
                              <a:pt x="933079" y="105023"/>
                              <a:pt x="1349267" y="241157"/>
                              <a:pt x="1451860" y="310609"/>
                            </a:cubicBezTo>
                            <a:cubicBezTo>
                              <a:pt x="1426051" y="467304"/>
                              <a:pt x="1342117" y="556477"/>
                              <a:pt x="1288936" y="652521"/>
                            </a:cubicBezTo>
                            <a:cubicBezTo>
                              <a:pt x="1226229" y="741421"/>
                              <a:pt x="1151860" y="808369"/>
                              <a:pt x="1055618" y="884172"/>
                            </a:cubicBezTo>
                            <a:cubicBezTo>
                              <a:pt x="971282" y="950450"/>
                              <a:pt x="742867" y="1061721"/>
                              <a:pt x="572936" y="1006326"/>
                            </a:cubicBezTo>
                            <a:cubicBezTo>
                              <a:pt x="403005" y="950931"/>
                              <a:pt x="96954" y="812739"/>
                              <a:pt x="36034" y="551800"/>
                            </a:cubicBezTo>
                            <a:close/>
                          </a:path>
                        </a:pathLst>
                      </a:custGeom>
                      <a:gradFill>
                        <a:gsLst>
                          <a:gs pos="45000">
                            <a:sysClr val="windowText" lastClr="000000"/>
                          </a:gs>
                          <a:gs pos="66000">
                            <a:sysClr val="windowText" lastClr="000000"/>
                          </a:gs>
                          <a:gs pos="56000">
                            <a:srgbClr val="525F79"/>
                          </a:gs>
                        </a:gsLst>
                        <a:lin ang="13800000" scaled="0"/>
                      </a:gradFill>
                      <a:ln w="127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186" name="Freeform: Shape 36">
                        <a:extLst>
                          <a:ext uri="{FF2B5EF4-FFF2-40B4-BE49-F238E27FC236}">
                            <a16:creationId xmlns:a16="http://schemas.microsoft.com/office/drawing/2014/main" id="{DC294BB8-393B-FF4B-360C-5CB623555157}"/>
                          </a:ext>
                        </a:extLst>
                      </p:cNvPr>
                      <p:cNvSpPr/>
                      <p:nvPr/>
                    </p:nvSpPr>
                    <p:spPr>
                      <a:xfrm rot="1258334" flipH="1">
                        <a:off x="1821104" y="3839281"/>
                        <a:ext cx="874823" cy="327491"/>
                      </a:xfrm>
                      <a:custGeom>
                        <a:avLst/>
                        <a:gdLst>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23862 w 1790700"/>
                          <a:gd name="connsiteY5" fmla="*/ 526256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23862 w 1790700"/>
                          <a:gd name="connsiteY5" fmla="*/ 526256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6718 w 1790700"/>
                          <a:gd name="connsiteY5" fmla="*/ 523875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6718 w 1790700"/>
                          <a:gd name="connsiteY5" fmla="*/ 523875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07193 w 1790700"/>
                          <a:gd name="connsiteY5" fmla="*/ 538162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07193 w 1790700"/>
                          <a:gd name="connsiteY5" fmla="*/ 538162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1955 w 1790700"/>
                          <a:gd name="connsiteY5" fmla="*/ 533400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1955 w 1790700"/>
                          <a:gd name="connsiteY5" fmla="*/ 533400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1955 w 1790700"/>
                          <a:gd name="connsiteY5" fmla="*/ 533400 h 642937"/>
                          <a:gd name="connsiteX6" fmla="*/ 166687 w 1790700"/>
                          <a:gd name="connsiteY6" fmla="*/ 104775 h 642937"/>
                          <a:gd name="connsiteX7" fmla="*/ 0 w 1790700"/>
                          <a:gd name="connsiteY7" fmla="*/ 0 h 642937"/>
                          <a:gd name="connsiteX0" fmla="*/ 0 w 1790700"/>
                          <a:gd name="connsiteY0" fmla="*/ 0 h 645189"/>
                          <a:gd name="connsiteX1" fmla="*/ 1790700 w 1790700"/>
                          <a:gd name="connsiteY1" fmla="*/ 242887 h 645189"/>
                          <a:gd name="connsiteX2" fmla="*/ 1621631 w 1790700"/>
                          <a:gd name="connsiteY2" fmla="*/ 271462 h 645189"/>
                          <a:gd name="connsiteX3" fmla="*/ 1390650 w 1790700"/>
                          <a:gd name="connsiteY3" fmla="*/ 595312 h 645189"/>
                          <a:gd name="connsiteX4" fmla="*/ 873918 w 1790700"/>
                          <a:gd name="connsiteY4" fmla="*/ 642937 h 645189"/>
                          <a:gd name="connsiteX5" fmla="*/ 411955 w 1790700"/>
                          <a:gd name="connsiteY5" fmla="*/ 533400 h 645189"/>
                          <a:gd name="connsiteX6" fmla="*/ 166687 w 1790700"/>
                          <a:gd name="connsiteY6" fmla="*/ 104775 h 645189"/>
                          <a:gd name="connsiteX7" fmla="*/ 0 w 1790700"/>
                          <a:gd name="connsiteY7" fmla="*/ 0 h 645189"/>
                          <a:gd name="connsiteX0" fmla="*/ 0 w 1790700"/>
                          <a:gd name="connsiteY0" fmla="*/ 0 h 649771"/>
                          <a:gd name="connsiteX1" fmla="*/ 1790700 w 1790700"/>
                          <a:gd name="connsiteY1" fmla="*/ 242887 h 649771"/>
                          <a:gd name="connsiteX2" fmla="*/ 1621631 w 1790700"/>
                          <a:gd name="connsiteY2" fmla="*/ 271462 h 649771"/>
                          <a:gd name="connsiteX3" fmla="*/ 1390650 w 1790700"/>
                          <a:gd name="connsiteY3" fmla="*/ 595312 h 649771"/>
                          <a:gd name="connsiteX4" fmla="*/ 873918 w 1790700"/>
                          <a:gd name="connsiteY4" fmla="*/ 647700 h 649771"/>
                          <a:gd name="connsiteX5" fmla="*/ 411955 w 1790700"/>
                          <a:gd name="connsiteY5" fmla="*/ 533400 h 649771"/>
                          <a:gd name="connsiteX6" fmla="*/ 166687 w 1790700"/>
                          <a:gd name="connsiteY6" fmla="*/ 104775 h 649771"/>
                          <a:gd name="connsiteX7" fmla="*/ 0 w 1790700"/>
                          <a:gd name="connsiteY7" fmla="*/ 0 h 649771"/>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35743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802618"/>
                          <a:gd name="connsiteY0" fmla="*/ 0 h 652466"/>
                          <a:gd name="connsiteX1" fmla="*/ 1790700 w 1802618"/>
                          <a:gd name="connsiteY1" fmla="*/ 235743 h 652466"/>
                          <a:gd name="connsiteX2" fmla="*/ 1621631 w 1802618"/>
                          <a:gd name="connsiteY2" fmla="*/ 271462 h 652466"/>
                          <a:gd name="connsiteX3" fmla="*/ 1390650 w 1802618"/>
                          <a:gd name="connsiteY3" fmla="*/ 595312 h 652466"/>
                          <a:gd name="connsiteX4" fmla="*/ 873918 w 1802618"/>
                          <a:gd name="connsiteY4" fmla="*/ 647700 h 652466"/>
                          <a:gd name="connsiteX5" fmla="*/ 411955 w 1802618"/>
                          <a:gd name="connsiteY5" fmla="*/ 533400 h 652466"/>
                          <a:gd name="connsiteX6" fmla="*/ 166687 w 1802618"/>
                          <a:gd name="connsiteY6" fmla="*/ 104775 h 652466"/>
                          <a:gd name="connsiteX7" fmla="*/ 0 w 1802618"/>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606"/>
                          <a:gd name="connsiteY0" fmla="*/ 0 h 652466"/>
                          <a:gd name="connsiteX1" fmla="*/ 1790700 w 1802606"/>
                          <a:gd name="connsiteY1" fmla="*/ 235743 h 652466"/>
                          <a:gd name="connsiteX2" fmla="*/ 1621631 w 1802606"/>
                          <a:gd name="connsiteY2" fmla="*/ 271462 h 652466"/>
                          <a:gd name="connsiteX3" fmla="*/ 1390650 w 1802606"/>
                          <a:gd name="connsiteY3" fmla="*/ 595312 h 652466"/>
                          <a:gd name="connsiteX4" fmla="*/ 873918 w 1802606"/>
                          <a:gd name="connsiteY4" fmla="*/ 647700 h 652466"/>
                          <a:gd name="connsiteX5" fmla="*/ 411955 w 1802606"/>
                          <a:gd name="connsiteY5" fmla="*/ 533400 h 652466"/>
                          <a:gd name="connsiteX6" fmla="*/ 166687 w 1802606"/>
                          <a:gd name="connsiteY6" fmla="*/ 104775 h 652466"/>
                          <a:gd name="connsiteX7" fmla="*/ 0 w 1802606"/>
                          <a:gd name="connsiteY7" fmla="*/ 0 h 652466"/>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7155 h 650084"/>
                          <a:gd name="connsiteX7" fmla="*/ 0 w 1776412"/>
                          <a:gd name="connsiteY7" fmla="*/ 0 h 650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6412" h="650084">
                            <a:moveTo>
                              <a:pt x="0" y="0"/>
                            </a:moveTo>
                            <a:cubicBezTo>
                              <a:pt x="606424" y="309561"/>
                              <a:pt x="1359694" y="300036"/>
                              <a:pt x="1776412" y="233361"/>
                            </a:cubicBezTo>
                            <a:cubicBezTo>
                              <a:pt x="1658540" y="261538"/>
                              <a:pt x="1673224" y="257173"/>
                              <a:pt x="1607343" y="269080"/>
                            </a:cubicBezTo>
                            <a:cubicBezTo>
                              <a:pt x="1542255" y="393699"/>
                              <a:pt x="1462881" y="496886"/>
                              <a:pt x="1376362" y="592930"/>
                            </a:cubicBezTo>
                            <a:cubicBezTo>
                              <a:pt x="1208881" y="646905"/>
                              <a:pt x="1053305" y="658018"/>
                              <a:pt x="859630" y="645318"/>
                            </a:cubicBezTo>
                            <a:cubicBezTo>
                              <a:pt x="703261" y="635000"/>
                              <a:pt x="561180" y="605630"/>
                              <a:pt x="397667" y="531018"/>
                            </a:cubicBezTo>
                            <a:cubicBezTo>
                              <a:pt x="276223" y="392905"/>
                              <a:pt x="190499" y="278605"/>
                              <a:pt x="152399" y="107155"/>
                            </a:cubicBezTo>
                            <a:cubicBezTo>
                              <a:pt x="108743" y="70642"/>
                              <a:pt x="55563" y="31750"/>
                              <a:pt x="0" y="0"/>
                            </a:cubicBezTo>
                            <a:close/>
                          </a:path>
                        </a:pathLst>
                      </a:custGeom>
                      <a:gradFill flip="none" rotWithShape="1">
                        <a:gsLst>
                          <a:gs pos="39000">
                            <a:sysClr val="window" lastClr="FFFFFF"/>
                          </a:gs>
                          <a:gs pos="65000">
                            <a:srgbClr val="2C2C2C"/>
                          </a:gs>
                        </a:gsLst>
                        <a:lin ang="16800000" scaled="0"/>
                        <a:tileRect/>
                      </a:gradFill>
                      <a:ln w="19050" cap="flat" cmpd="sng" algn="ctr">
                        <a:solidFill>
                          <a:sysClr val="windowText" lastClr="000000"/>
                        </a:solid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187" name="Freeform: Shape 30">
                        <a:extLst>
                          <a:ext uri="{FF2B5EF4-FFF2-40B4-BE49-F238E27FC236}">
                            <a16:creationId xmlns:a16="http://schemas.microsoft.com/office/drawing/2014/main" id="{EC785168-32D7-312E-04FC-29B052B7FDDA}"/>
                          </a:ext>
                        </a:extLst>
                      </p:cNvPr>
                      <p:cNvSpPr/>
                      <p:nvPr/>
                    </p:nvSpPr>
                    <p:spPr>
                      <a:xfrm rot="1258334" flipH="1">
                        <a:off x="2010177" y="4237363"/>
                        <a:ext cx="259554" cy="287903"/>
                      </a:xfrm>
                      <a:custGeom>
                        <a:avLst/>
                        <a:gdLst>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Lst>
                        <a:ahLst/>
                        <a:cxnLst>
                          <a:cxn ang="0">
                            <a:pos x="connsiteX0" y="connsiteY0"/>
                          </a:cxn>
                          <a:cxn ang="0">
                            <a:pos x="connsiteX1" y="connsiteY1"/>
                          </a:cxn>
                          <a:cxn ang="0">
                            <a:pos x="connsiteX2" y="connsiteY2"/>
                          </a:cxn>
                          <a:cxn ang="0">
                            <a:pos x="connsiteX3" y="connsiteY3"/>
                          </a:cxn>
                        </a:cxnLst>
                        <a:rect l="l" t="t" r="r" b="b"/>
                        <a:pathLst>
                          <a:path w="527050" h="571500">
                            <a:moveTo>
                              <a:pt x="0" y="0"/>
                            </a:moveTo>
                            <a:cubicBezTo>
                              <a:pt x="31750" y="190500"/>
                              <a:pt x="25400" y="381000"/>
                              <a:pt x="95250" y="571500"/>
                            </a:cubicBezTo>
                            <a:cubicBezTo>
                              <a:pt x="270933" y="423333"/>
                              <a:pt x="383117" y="237067"/>
                              <a:pt x="527050" y="69850"/>
                            </a:cubicBezTo>
                            <a:lnTo>
                              <a:pt x="0" y="0"/>
                            </a:lnTo>
                            <a:close/>
                          </a:path>
                        </a:pathLst>
                      </a:custGeom>
                      <a:gradFill>
                        <a:gsLst>
                          <a:gs pos="30000">
                            <a:srgbClr val="FFCD04"/>
                          </a:gs>
                          <a:gs pos="100000">
                            <a:srgbClr val="FC8702"/>
                          </a:gs>
                        </a:gsLst>
                        <a:lin ang="5700000" scaled="0"/>
                      </a:gradFill>
                      <a:ln w="12700" cap="flat" cmpd="sng" algn="ctr">
                        <a:gradFill flip="none" rotWithShape="1">
                          <a:gsLst>
                            <a:gs pos="14000">
                              <a:srgbClr val="FFCD04"/>
                            </a:gs>
                            <a:gs pos="23000">
                              <a:sysClr val="windowText" lastClr="000000"/>
                            </a:gs>
                          </a:gsLst>
                          <a:lin ang="5700000" scaled="0"/>
                          <a:tileRect/>
                        </a:grad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grpSp>
                <p:grpSp>
                  <p:nvGrpSpPr>
                    <p:cNvPr id="174" name="Group 173">
                      <a:extLst>
                        <a:ext uri="{FF2B5EF4-FFF2-40B4-BE49-F238E27FC236}">
                          <a16:creationId xmlns:a16="http://schemas.microsoft.com/office/drawing/2014/main" id="{0AB64BDC-65C6-8D37-E250-7A9BC739CE9F}"/>
                        </a:ext>
                      </a:extLst>
                    </p:cNvPr>
                    <p:cNvGrpSpPr/>
                    <p:nvPr/>
                  </p:nvGrpSpPr>
                  <p:grpSpPr>
                    <a:xfrm>
                      <a:off x="645179" y="1937835"/>
                      <a:ext cx="3520209" cy="1503664"/>
                      <a:chOff x="630864" y="2045573"/>
                      <a:chExt cx="3520209" cy="1503664"/>
                    </a:xfrm>
                  </p:grpSpPr>
                  <p:pic>
                    <p:nvPicPr>
                      <p:cNvPr id="175" name="Picture 2" descr="15,874 Detective cartoon Vectors, Royalty-free Vector Detective cartoon  Images | Depositphotos®">
                        <a:extLst>
                          <a:ext uri="{FF2B5EF4-FFF2-40B4-BE49-F238E27FC236}">
                            <a16:creationId xmlns:a16="http://schemas.microsoft.com/office/drawing/2014/main" id="{1AFD164E-3CA0-FD97-EB7E-7E5662CD9173}"/>
                          </a:ext>
                        </a:extLst>
                      </p:cNvPr>
                      <p:cNvPicPr>
                        <a:picLocks noChangeAspect="1" noChangeArrowheads="1"/>
                      </p:cNvPicPr>
                      <p:nvPr/>
                    </p:nvPicPr>
                    <p:blipFill rotWithShape="1">
                      <a:blip r:embed="rId9">
                        <a:extLst>
                          <a:ext uri="{BEBA8EAE-BF5A-486C-A8C5-ECC9F3942E4B}">
                            <a14:imgProps xmlns:a14="http://schemas.microsoft.com/office/drawing/2010/main">
                              <a14:imgLayer r:embed="rId8">
                                <a14:imgEffect>
                                  <a14:backgroundRemoval t="0" b="100000" l="0" r="74316">
                                    <a14:foregroundMark x1="52000" y1="96000" x2="62105" y2="98833"/>
                                    <a14:foregroundMark x1="34105" y1="8500" x2="57895" y2="14333"/>
                                    <a14:foregroundMark x1="45263" y1="11333" x2="50316" y2="13167"/>
                                    <a14:foregroundMark x1="49684" y1="13167" x2="56632" y2="16000"/>
                                    <a14:backgroundMark x1="21474" y1="48000" x2="21474" y2="48000"/>
                                    <a14:backgroundMark x1="44000" y1="11833" x2="61684" y2="18167"/>
                                    <a14:backgroundMark x1="37895" y1="12833" x2="60421" y2="18833"/>
                                    <a14:backgroundMark x1="34947" y1="19333" x2="62316" y2="19333"/>
                                  </a14:backgroundRemoval>
                                </a14:imgEffect>
                              </a14:imgLayer>
                            </a14:imgProps>
                          </a:ext>
                          <a:ext uri="{28A0092B-C50C-407E-A947-70E740481C1C}">
                            <a14:useLocalDpi xmlns:a14="http://schemas.microsoft.com/office/drawing/2010/main" val="0"/>
                          </a:ext>
                        </a:extLst>
                      </a:blip>
                      <a:srcRect l="29958" r="24070" b="80032"/>
                      <a:stretch/>
                    </p:blipFill>
                    <p:spPr bwMode="auto">
                      <a:xfrm>
                        <a:off x="630864" y="2048660"/>
                        <a:ext cx="3520209" cy="1500577"/>
                      </a:xfrm>
                      <a:prstGeom prst="rect">
                        <a:avLst/>
                      </a:prstGeom>
                      <a:noFill/>
                      <a:extLst>
                        <a:ext uri="{909E8E84-426E-40DD-AFC4-6F175D3DCCD1}">
                          <a14:hiddenFill xmlns:a14="http://schemas.microsoft.com/office/drawing/2010/main">
                            <a:solidFill>
                              <a:srgbClr val="FFFFFF"/>
                            </a:solidFill>
                          </a14:hiddenFill>
                        </a:ext>
                      </a:extLst>
                    </p:spPr>
                  </p:pic>
                  <p:sp>
                    <p:nvSpPr>
                      <p:cNvPr id="176" name="Freeform 27">
                        <a:extLst>
                          <a:ext uri="{FF2B5EF4-FFF2-40B4-BE49-F238E27FC236}">
                            <a16:creationId xmlns:a16="http://schemas.microsoft.com/office/drawing/2014/main" id="{683649B9-FE4F-703B-C214-94E3F3A9B0F4}"/>
                          </a:ext>
                        </a:extLst>
                      </p:cNvPr>
                      <p:cNvSpPr/>
                      <p:nvPr/>
                    </p:nvSpPr>
                    <p:spPr>
                      <a:xfrm>
                        <a:off x="872962" y="2638205"/>
                        <a:ext cx="3077467" cy="737709"/>
                      </a:xfrm>
                      <a:custGeom>
                        <a:avLst/>
                        <a:gdLst>
                          <a:gd name="connsiteX0" fmla="*/ 0 w 3077467"/>
                          <a:gd name="connsiteY0" fmla="*/ 27644 h 737709"/>
                          <a:gd name="connsiteX1" fmla="*/ 204428 w 3077467"/>
                          <a:gd name="connsiteY1" fmla="*/ 19 h 737709"/>
                          <a:gd name="connsiteX2" fmla="*/ 430956 w 3077467"/>
                          <a:gd name="connsiteY2" fmla="*/ 24881 h 737709"/>
                          <a:gd name="connsiteX3" fmla="*/ 643671 w 3077467"/>
                          <a:gd name="connsiteY3" fmla="*/ 104995 h 737709"/>
                          <a:gd name="connsiteX4" fmla="*/ 895062 w 3077467"/>
                          <a:gd name="connsiteY4" fmla="*/ 226547 h 737709"/>
                          <a:gd name="connsiteX5" fmla="*/ 1276292 w 3077467"/>
                          <a:gd name="connsiteY5" fmla="*/ 389536 h 737709"/>
                          <a:gd name="connsiteX6" fmla="*/ 2058091 w 3077467"/>
                          <a:gd name="connsiteY6" fmla="*/ 701703 h 737709"/>
                          <a:gd name="connsiteX7" fmla="*/ 3077467 w 3077467"/>
                          <a:gd name="connsiteY7" fmla="*/ 718278 h 737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7467" h="737709">
                            <a:moveTo>
                              <a:pt x="0" y="27644"/>
                            </a:moveTo>
                            <a:cubicBezTo>
                              <a:pt x="66301" y="14061"/>
                              <a:pt x="132602" y="479"/>
                              <a:pt x="204428" y="19"/>
                            </a:cubicBezTo>
                            <a:cubicBezTo>
                              <a:pt x="276254" y="-442"/>
                              <a:pt x="357749" y="7385"/>
                              <a:pt x="430956" y="24881"/>
                            </a:cubicBezTo>
                            <a:cubicBezTo>
                              <a:pt x="504163" y="42377"/>
                              <a:pt x="566320" y="71384"/>
                              <a:pt x="643671" y="104995"/>
                            </a:cubicBezTo>
                            <a:cubicBezTo>
                              <a:pt x="721022" y="138606"/>
                              <a:pt x="789625" y="179124"/>
                              <a:pt x="895062" y="226547"/>
                            </a:cubicBezTo>
                            <a:cubicBezTo>
                              <a:pt x="1000499" y="273971"/>
                              <a:pt x="1276292" y="389536"/>
                              <a:pt x="1276292" y="389536"/>
                            </a:cubicBezTo>
                            <a:cubicBezTo>
                              <a:pt x="1470130" y="468729"/>
                              <a:pt x="1757895" y="646913"/>
                              <a:pt x="2058091" y="701703"/>
                            </a:cubicBezTo>
                            <a:cubicBezTo>
                              <a:pt x="2358287" y="756493"/>
                              <a:pt x="2717877" y="737385"/>
                              <a:pt x="3077467" y="718278"/>
                            </a:cubicBezTo>
                          </a:path>
                        </a:pathLst>
                      </a:custGeom>
                      <a:noFill/>
                      <a:ln w="19050" cap="flat" cmpd="sng" algn="ctr">
                        <a:solidFill>
                          <a:sysClr val="windowText" lastClr="000000"/>
                        </a:solidFill>
                        <a:prstDash val="solid"/>
                      </a:ln>
                      <a:effectLst>
                        <a:outerShdw blurRad="63500" sx="102000" sy="102000" algn="ctr" rotWithShape="0">
                          <a:prstClr val="black">
                            <a:alpha val="40000"/>
                          </a:prstClr>
                        </a:outerShdw>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sp>
                    <p:nvSpPr>
                      <p:cNvPr id="177" name="Freeform 28">
                        <a:extLst>
                          <a:ext uri="{FF2B5EF4-FFF2-40B4-BE49-F238E27FC236}">
                            <a16:creationId xmlns:a16="http://schemas.microsoft.com/office/drawing/2014/main" id="{A8F10BE1-85FA-3131-074C-C1DCD9C4BD67}"/>
                          </a:ext>
                        </a:extLst>
                      </p:cNvPr>
                      <p:cNvSpPr/>
                      <p:nvPr/>
                    </p:nvSpPr>
                    <p:spPr>
                      <a:xfrm>
                        <a:off x="889537" y="2668611"/>
                        <a:ext cx="1555309" cy="502782"/>
                      </a:xfrm>
                      <a:custGeom>
                        <a:avLst/>
                        <a:gdLst>
                          <a:gd name="connsiteX0" fmla="*/ 0 w 1555309"/>
                          <a:gd name="connsiteY0" fmla="*/ 0 h 502782"/>
                          <a:gd name="connsiteX1" fmla="*/ 55251 w 1555309"/>
                          <a:gd name="connsiteY1" fmla="*/ 35913 h 502782"/>
                          <a:gd name="connsiteX2" fmla="*/ 221003 w 1555309"/>
                          <a:gd name="connsiteY2" fmla="*/ 96689 h 502782"/>
                          <a:gd name="connsiteX3" fmla="*/ 889537 w 1555309"/>
                          <a:gd name="connsiteY3" fmla="*/ 234816 h 502782"/>
                          <a:gd name="connsiteX4" fmla="*/ 1555309 w 1555309"/>
                          <a:gd name="connsiteY4" fmla="*/ 502782 h 502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5309" h="502782">
                            <a:moveTo>
                              <a:pt x="0" y="0"/>
                            </a:moveTo>
                            <a:cubicBezTo>
                              <a:pt x="9208" y="9899"/>
                              <a:pt x="18417" y="19798"/>
                              <a:pt x="55251" y="35913"/>
                            </a:cubicBezTo>
                            <a:cubicBezTo>
                              <a:pt x="92085" y="52028"/>
                              <a:pt x="81955" y="63539"/>
                              <a:pt x="221003" y="96689"/>
                            </a:cubicBezTo>
                            <a:cubicBezTo>
                              <a:pt x="360051" y="129839"/>
                              <a:pt x="667153" y="167134"/>
                              <a:pt x="889537" y="234816"/>
                            </a:cubicBezTo>
                            <a:cubicBezTo>
                              <a:pt x="1111921" y="302498"/>
                              <a:pt x="1333615" y="402640"/>
                              <a:pt x="1555309" y="502782"/>
                            </a:cubicBezTo>
                          </a:path>
                        </a:pathLst>
                      </a:custGeom>
                      <a:noFill/>
                      <a:ln w="28575" cap="flat" cmpd="sng" algn="ctr">
                        <a:solidFill>
                          <a:sysClr val="windowText" lastClr="000000"/>
                        </a:solidFill>
                        <a:prstDash val="solid"/>
                      </a:ln>
                      <a:effectLst>
                        <a:outerShdw blurRad="63500" sx="102000" sy="102000" algn="ctr" rotWithShape="0">
                          <a:prstClr val="black">
                            <a:alpha val="40000"/>
                          </a:prstClr>
                        </a:outerShdw>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sp>
                    <p:nvSpPr>
                      <p:cNvPr id="178" name="Freeform 29">
                        <a:extLst>
                          <a:ext uri="{FF2B5EF4-FFF2-40B4-BE49-F238E27FC236}">
                            <a16:creationId xmlns:a16="http://schemas.microsoft.com/office/drawing/2014/main" id="{08C973D8-26D7-D2F3-E1E7-7BF3BDCBA2B3}"/>
                          </a:ext>
                        </a:extLst>
                      </p:cNvPr>
                      <p:cNvSpPr/>
                      <p:nvPr/>
                    </p:nvSpPr>
                    <p:spPr>
                      <a:xfrm>
                        <a:off x="3027741" y="2969728"/>
                        <a:ext cx="925451" cy="386755"/>
                      </a:xfrm>
                      <a:custGeom>
                        <a:avLst/>
                        <a:gdLst>
                          <a:gd name="connsiteX0" fmla="*/ 0 w 925451"/>
                          <a:gd name="connsiteY0" fmla="*/ 0 h 386755"/>
                          <a:gd name="connsiteX1" fmla="*/ 85639 w 925451"/>
                          <a:gd name="connsiteY1" fmla="*/ 93926 h 386755"/>
                          <a:gd name="connsiteX2" fmla="*/ 331505 w 925451"/>
                          <a:gd name="connsiteY2" fmla="*/ 223766 h 386755"/>
                          <a:gd name="connsiteX3" fmla="*/ 546983 w 925451"/>
                          <a:gd name="connsiteY3" fmla="*/ 317692 h 386755"/>
                          <a:gd name="connsiteX4" fmla="*/ 925451 w 925451"/>
                          <a:gd name="connsiteY4" fmla="*/ 386755 h 386755"/>
                          <a:gd name="connsiteX5" fmla="*/ 925451 w 925451"/>
                          <a:gd name="connsiteY5" fmla="*/ 386755 h 386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5451" h="386755">
                            <a:moveTo>
                              <a:pt x="0" y="0"/>
                            </a:moveTo>
                            <a:cubicBezTo>
                              <a:pt x="15194" y="28316"/>
                              <a:pt x="30388" y="56632"/>
                              <a:pt x="85639" y="93926"/>
                            </a:cubicBezTo>
                            <a:cubicBezTo>
                              <a:pt x="140890" y="131220"/>
                              <a:pt x="254614" y="186472"/>
                              <a:pt x="331505" y="223766"/>
                            </a:cubicBezTo>
                            <a:cubicBezTo>
                              <a:pt x="408396" y="261060"/>
                              <a:pt x="447992" y="290527"/>
                              <a:pt x="546983" y="317692"/>
                            </a:cubicBezTo>
                            <a:cubicBezTo>
                              <a:pt x="645974" y="344857"/>
                              <a:pt x="925451" y="386755"/>
                              <a:pt x="925451" y="386755"/>
                            </a:cubicBezTo>
                            <a:lnTo>
                              <a:pt x="925451" y="386755"/>
                            </a:lnTo>
                          </a:path>
                        </a:pathLst>
                      </a:custGeom>
                      <a:noFill/>
                      <a:ln w="285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sp>
                    <p:nvSpPr>
                      <p:cNvPr id="179" name="Freeform 30">
                        <a:extLst>
                          <a:ext uri="{FF2B5EF4-FFF2-40B4-BE49-F238E27FC236}">
                            <a16:creationId xmlns:a16="http://schemas.microsoft.com/office/drawing/2014/main" id="{EEF9AA55-12C1-F0D9-8398-21430846D8DD}"/>
                          </a:ext>
                        </a:extLst>
                      </p:cNvPr>
                      <p:cNvSpPr/>
                      <p:nvPr/>
                    </p:nvSpPr>
                    <p:spPr>
                      <a:xfrm>
                        <a:off x="1245905" y="2643749"/>
                        <a:ext cx="1812224" cy="395043"/>
                      </a:xfrm>
                      <a:custGeom>
                        <a:avLst/>
                        <a:gdLst>
                          <a:gd name="connsiteX0" fmla="*/ 1812224 w 1812224"/>
                          <a:gd name="connsiteY0" fmla="*/ 395043 h 395043"/>
                          <a:gd name="connsiteX1" fmla="*/ 1422706 w 1812224"/>
                          <a:gd name="connsiteY1" fmla="*/ 303879 h 395043"/>
                          <a:gd name="connsiteX2" fmla="*/ 1143690 w 1812224"/>
                          <a:gd name="connsiteY2" fmla="*/ 221003 h 395043"/>
                          <a:gd name="connsiteX3" fmla="*/ 837048 w 1812224"/>
                          <a:gd name="connsiteY3" fmla="*/ 165752 h 395043"/>
                          <a:gd name="connsiteX4" fmla="*/ 555270 w 1812224"/>
                          <a:gd name="connsiteY4" fmla="*/ 116026 h 395043"/>
                          <a:gd name="connsiteX5" fmla="*/ 519357 w 1812224"/>
                          <a:gd name="connsiteY5" fmla="*/ 93926 h 395043"/>
                          <a:gd name="connsiteX6" fmla="*/ 0 w 1812224"/>
                          <a:gd name="connsiteY6" fmla="*/ 0 h 39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2224" h="395043">
                            <a:moveTo>
                              <a:pt x="1812224" y="395043"/>
                            </a:moveTo>
                            <a:cubicBezTo>
                              <a:pt x="1673176" y="363964"/>
                              <a:pt x="1534128" y="332886"/>
                              <a:pt x="1422706" y="303879"/>
                            </a:cubicBezTo>
                            <a:cubicBezTo>
                              <a:pt x="1311284" y="274872"/>
                              <a:pt x="1241300" y="244024"/>
                              <a:pt x="1143690" y="221003"/>
                            </a:cubicBezTo>
                            <a:cubicBezTo>
                              <a:pt x="1046080" y="197982"/>
                              <a:pt x="837048" y="165752"/>
                              <a:pt x="837048" y="165752"/>
                            </a:cubicBezTo>
                            <a:cubicBezTo>
                              <a:pt x="738978" y="148256"/>
                              <a:pt x="608218" y="127997"/>
                              <a:pt x="555270" y="116026"/>
                            </a:cubicBezTo>
                            <a:cubicBezTo>
                              <a:pt x="502322" y="104055"/>
                              <a:pt x="611902" y="113264"/>
                              <a:pt x="519357" y="93926"/>
                            </a:cubicBezTo>
                            <a:cubicBezTo>
                              <a:pt x="426812" y="74588"/>
                              <a:pt x="213406" y="37294"/>
                              <a:pt x="0" y="0"/>
                            </a:cubicBezTo>
                          </a:path>
                        </a:pathLst>
                      </a:custGeom>
                      <a:noFill/>
                      <a:ln w="285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sp>
                    <p:nvSpPr>
                      <p:cNvPr id="180" name="Freeform 31">
                        <a:extLst>
                          <a:ext uri="{FF2B5EF4-FFF2-40B4-BE49-F238E27FC236}">
                            <a16:creationId xmlns:a16="http://schemas.microsoft.com/office/drawing/2014/main" id="{D116F8C0-35A0-37EA-9284-28051BD915C4}"/>
                          </a:ext>
                        </a:extLst>
                      </p:cNvPr>
                      <p:cNvSpPr/>
                      <p:nvPr/>
                    </p:nvSpPr>
                    <p:spPr>
                      <a:xfrm>
                        <a:off x="1831563" y="2045573"/>
                        <a:ext cx="1215930" cy="932443"/>
                      </a:xfrm>
                      <a:custGeom>
                        <a:avLst/>
                        <a:gdLst>
                          <a:gd name="connsiteX0" fmla="*/ 0 w 1215930"/>
                          <a:gd name="connsiteY0" fmla="*/ 711440 h 932443"/>
                          <a:gd name="connsiteX1" fmla="*/ 33150 w 1215930"/>
                          <a:gd name="connsiteY1" fmla="*/ 598176 h 932443"/>
                          <a:gd name="connsiteX2" fmla="*/ 116026 w 1215930"/>
                          <a:gd name="connsiteY2" fmla="*/ 520825 h 932443"/>
                          <a:gd name="connsiteX3" fmla="*/ 207190 w 1215930"/>
                          <a:gd name="connsiteY3" fmla="*/ 460049 h 932443"/>
                          <a:gd name="connsiteX4" fmla="*/ 182327 w 1215930"/>
                          <a:gd name="connsiteY4" fmla="*/ 435186 h 932443"/>
                          <a:gd name="connsiteX5" fmla="*/ 35913 w 1215930"/>
                          <a:gd name="connsiteY5" fmla="*/ 410323 h 932443"/>
                          <a:gd name="connsiteX6" fmla="*/ 5525 w 1215930"/>
                          <a:gd name="connsiteY6" fmla="*/ 377173 h 932443"/>
                          <a:gd name="connsiteX7" fmla="*/ 41438 w 1215930"/>
                          <a:gd name="connsiteY7" fmla="*/ 344022 h 932443"/>
                          <a:gd name="connsiteX8" fmla="*/ 232053 w 1215930"/>
                          <a:gd name="connsiteY8" fmla="*/ 338497 h 932443"/>
                          <a:gd name="connsiteX9" fmla="*/ 323216 w 1215930"/>
                          <a:gd name="connsiteY9" fmla="*/ 332972 h 932443"/>
                          <a:gd name="connsiteX10" fmla="*/ 314929 w 1215930"/>
                          <a:gd name="connsiteY10" fmla="*/ 305347 h 932443"/>
                          <a:gd name="connsiteX11" fmla="*/ 198902 w 1215930"/>
                          <a:gd name="connsiteY11" fmla="*/ 227996 h 932443"/>
                          <a:gd name="connsiteX12" fmla="*/ 132601 w 1215930"/>
                          <a:gd name="connsiteY12" fmla="*/ 125782 h 932443"/>
                          <a:gd name="connsiteX13" fmla="*/ 168514 w 1215930"/>
                          <a:gd name="connsiteY13" fmla="*/ 53956 h 932443"/>
                          <a:gd name="connsiteX14" fmla="*/ 245865 w 1215930"/>
                          <a:gd name="connsiteY14" fmla="*/ 6993 h 932443"/>
                          <a:gd name="connsiteX15" fmla="*/ 464106 w 1215930"/>
                          <a:gd name="connsiteY15" fmla="*/ 4230 h 932443"/>
                          <a:gd name="connsiteX16" fmla="*/ 552507 w 1215930"/>
                          <a:gd name="connsiteY16" fmla="*/ 45668 h 932443"/>
                          <a:gd name="connsiteX17" fmla="*/ 616045 w 1215930"/>
                          <a:gd name="connsiteY17" fmla="*/ 136832 h 932443"/>
                          <a:gd name="connsiteX18" fmla="*/ 663009 w 1215930"/>
                          <a:gd name="connsiteY18" fmla="*/ 194845 h 932443"/>
                          <a:gd name="connsiteX19" fmla="*/ 718259 w 1215930"/>
                          <a:gd name="connsiteY19" fmla="*/ 239046 h 932443"/>
                          <a:gd name="connsiteX20" fmla="*/ 892299 w 1215930"/>
                          <a:gd name="connsiteY20" fmla="*/ 230758 h 932443"/>
                          <a:gd name="connsiteX21" fmla="*/ 1038714 w 1215930"/>
                          <a:gd name="connsiteY21" fmla="*/ 211420 h 932443"/>
                          <a:gd name="connsiteX22" fmla="*/ 1096727 w 1215930"/>
                          <a:gd name="connsiteY22" fmla="*/ 211420 h 932443"/>
                          <a:gd name="connsiteX23" fmla="*/ 1151978 w 1215930"/>
                          <a:gd name="connsiteY23" fmla="*/ 261146 h 932443"/>
                          <a:gd name="connsiteX24" fmla="*/ 1207229 w 1215930"/>
                          <a:gd name="connsiteY24" fmla="*/ 507012 h 932443"/>
                          <a:gd name="connsiteX25" fmla="*/ 1215516 w 1215930"/>
                          <a:gd name="connsiteY25" fmla="*/ 741828 h 932443"/>
                          <a:gd name="connsiteX26" fmla="*/ 1204466 w 1215930"/>
                          <a:gd name="connsiteY26" fmla="*/ 932443 h 932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5930" h="932443">
                            <a:moveTo>
                              <a:pt x="0" y="711440"/>
                            </a:moveTo>
                            <a:cubicBezTo>
                              <a:pt x="6906" y="670692"/>
                              <a:pt x="13812" y="629945"/>
                              <a:pt x="33150" y="598176"/>
                            </a:cubicBezTo>
                            <a:cubicBezTo>
                              <a:pt x="52488" y="566407"/>
                              <a:pt x="87019" y="543846"/>
                              <a:pt x="116026" y="520825"/>
                            </a:cubicBezTo>
                            <a:cubicBezTo>
                              <a:pt x="145033" y="497804"/>
                              <a:pt x="196140" y="474322"/>
                              <a:pt x="207190" y="460049"/>
                            </a:cubicBezTo>
                            <a:cubicBezTo>
                              <a:pt x="218240" y="445776"/>
                              <a:pt x="210873" y="443474"/>
                              <a:pt x="182327" y="435186"/>
                            </a:cubicBezTo>
                            <a:cubicBezTo>
                              <a:pt x="153781" y="426898"/>
                              <a:pt x="65380" y="419992"/>
                              <a:pt x="35913" y="410323"/>
                            </a:cubicBezTo>
                            <a:cubicBezTo>
                              <a:pt x="6446" y="400654"/>
                              <a:pt x="4604" y="388223"/>
                              <a:pt x="5525" y="377173"/>
                            </a:cubicBezTo>
                            <a:cubicBezTo>
                              <a:pt x="6446" y="366123"/>
                              <a:pt x="3683" y="350468"/>
                              <a:pt x="41438" y="344022"/>
                            </a:cubicBezTo>
                            <a:cubicBezTo>
                              <a:pt x="79193" y="337576"/>
                              <a:pt x="185090" y="340339"/>
                              <a:pt x="232053" y="338497"/>
                            </a:cubicBezTo>
                            <a:cubicBezTo>
                              <a:pt x="279016" y="336655"/>
                              <a:pt x="309403" y="338497"/>
                              <a:pt x="323216" y="332972"/>
                            </a:cubicBezTo>
                            <a:cubicBezTo>
                              <a:pt x="337029" y="327447"/>
                              <a:pt x="335648" y="322843"/>
                              <a:pt x="314929" y="305347"/>
                            </a:cubicBezTo>
                            <a:cubicBezTo>
                              <a:pt x="294210" y="287851"/>
                              <a:pt x="229290" y="257923"/>
                              <a:pt x="198902" y="227996"/>
                            </a:cubicBezTo>
                            <a:cubicBezTo>
                              <a:pt x="168514" y="198069"/>
                              <a:pt x="137666" y="154789"/>
                              <a:pt x="132601" y="125782"/>
                            </a:cubicBezTo>
                            <a:cubicBezTo>
                              <a:pt x="127536" y="96775"/>
                              <a:pt x="149637" y="73754"/>
                              <a:pt x="168514" y="53956"/>
                            </a:cubicBezTo>
                            <a:cubicBezTo>
                              <a:pt x="187391" y="34158"/>
                              <a:pt x="196600" y="15281"/>
                              <a:pt x="245865" y="6993"/>
                            </a:cubicBezTo>
                            <a:cubicBezTo>
                              <a:pt x="295130" y="-1295"/>
                              <a:pt x="412999" y="-2216"/>
                              <a:pt x="464106" y="4230"/>
                            </a:cubicBezTo>
                            <a:cubicBezTo>
                              <a:pt x="515213" y="10676"/>
                              <a:pt x="527184" y="23568"/>
                              <a:pt x="552507" y="45668"/>
                            </a:cubicBezTo>
                            <a:cubicBezTo>
                              <a:pt x="577830" y="67768"/>
                              <a:pt x="597628" y="111969"/>
                              <a:pt x="616045" y="136832"/>
                            </a:cubicBezTo>
                            <a:cubicBezTo>
                              <a:pt x="634462" y="161695"/>
                              <a:pt x="645973" y="177809"/>
                              <a:pt x="663009" y="194845"/>
                            </a:cubicBezTo>
                            <a:cubicBezTo>
                              <a:pt x="680045" y="211881"/>
                              <a:pt x="680044" y="233060"/>
                              <a:pt x="718259" y="239046"/>
                            </a:cubicBezTo>
                            <a:cubicBezTo>
                              <a:pt x="756474" y="245031"/>
                              <a:pt x="838890" y="235362"/>
                              <a:pt x="892299" y="230758"/>
                            </a:cubicBezTo>
                            <a:cubicBezTo>
                              <a:pt x="945708" y="226154"/>
                              <a:pt x="1004643" y="214643"/>
                              <a:pt x="1038714" y="211420"/>
                            </a:cubicBezTo>
                            <a:cubicBezTo>
                              <a:pt x="1072785" y="208197"/>
                              <a:pt x="1077850" y="203132"/>
                              <a:pt x="1096727" y="211420"/>
                            </a:cubicBezTo>
                            <a:cubicBezTo>
                              <a:pt x="1115604" y="219708"/>
                              <a:pt x="1133561" y="211881"/>
                              <a:pt x="1151978" y="261146"/>
                            </a:cubicBezTo>
                            <a:cubicBezTo>
                              <a:pt x="1170395" y="310411"/>
                              <a:pt x="1196639" y="426898"/>
                              <a:pt x="1207229" y="507012"/>
                            </a:cubicBezTo>
                            <a:cubicBezTo>
                              <a:pt x="1217819" y="587126"/>
                              <a:pt x="1215976" y="670923"/>
                              <a:pt x="1215516" y="741828"/>
                            </a:cubicBezTo>
                            <a:cubicBezTo>
                              <a:pt x="1215056" y="812733"/>
                              <a:pt x="1209761" y="872588"/>
                              <a:pt x="1204466" y="932443"/>
                            </a:cubicBezTo>
                          </a:path>
                        </a:pathLst>
                      </a:custGeom>
                      <a:noFill/>
                      <a:ln w="28575" cap="flat" cmpd="sng" algn="ctr">
                        <a:solidFill>
                          <a:sysClr val="windowText" lastClr="000000"/>
                        </a:solidFill>
                        <a:prstDash val="solid"/>
                      </a:ln>
                      <a:effectLst>
                        <a:outerShdw blurRad="63500" sx="102000" sy="102000" algn="ctr" rotWithShape="0">
                          <a:prstClr val="black">
                            <a:alpha val="40000"/>
                          </a:prstClr>
                        </a:outerShdw>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grpSp>
              </p:grpSp>
            </p:grpSp>
            <p:grpSp>
              <p:nvGrpSpPr>
                <p:cNvPr id="165" name="Group 164">
                  <a:extLst>
                    <a:ext uri="{FF2B5EF4-FFF2-40B4-BE49-F238E27FC236}">
                      <a16:creationId xmlns:a16="http://schemas.microsoft.com/office/drawing/2014/main" id="{CDB49724-408A-151B-5BDD-94D198832BF0}"/>
                    </a:ext>
                  </a:extLst>
                </p:cNvPr>
                <p:cNvGrpSpPr/>
                <p:nvPr/>
              </p:nvGrpSpPr>
              <p:grpSpPr>
                <a:xfrm rot="959874">
                  <a:off x="3227316" y="3982046"/>
                  <a:ext cx="1367135" cy="1484371"/>
                  <a:chOff x="4650479" y="4298216"/>
                  <a:chExt cx="1367135" cy="1484371"/>
                </a:xfrm>
              </p:grpSpPr>
              <p:sp>
                <p:nvSpPr>
                  <p:cNvPr id="166" name="Freeform: Shape 44">
                    <a:extLst>
                      <a:ext uri="{FF2B5EF4-FFF2-40B4-BE49-F238E27FC236}">
                        <a16:creationId xmlns:a16="http://schemas.microsoft.com/office/drawing/2014/main" id="{922076CA-AFFF-FBB0-9EB1-DE9599C0BC1B}"/>
                      </a:ext>
                    </a:extLst>
                  </p:cNvPr>
                  <p:cNvSpPr/>
                  <p:nvPr/>
                </p:nvSpPr>
                <p:spPr>
                  <a:xfrm rot="1328043" flipH="1">
                    <a:off x="4650479" y="5007446"/>
                    <a:ext cx="896716" cy="775141"/>
                  </a:xfrm>
                  <a:custGeom>
                    <a:avLst/>
                    <a:gdLst>
                      <a:gd name="connsiteX0" fmla="*/ 1644650 w 1644650"/>
                      <a:gd name="connsiteY0" fmla="*/ 663575 h 1231900"/>
                      <a:gd name="connsiteX1" fmla="*/ 914400 w 1644650"/>
                      <a:gd name="connsiteY1" fmla="*/ 377825 h 1231900"/>
                      <a:gd name="connsiteX2" fmla="*/ 809625 w 1644650"/>
                      <a:gd name="connsiteY2" fmla="*/ 158750 h 1231900"/>
                      <a:gd name="connsiteX3" fmla="*/ 796925 w 1644650"/>
                      <a:gd name="connsiteY3" fmla="*/ 12700 h 1231900"/>
                      <a:gd name="connsiteX4" fmla="*/ 650875 w 1644650"/>
                      <a:gd name="connsiteY4" fmla="*/ 22225 h 1231900"/>
                      <a:gd name="connsiteX5" fmla="*/ 663575 w 1644650"/>
                      <a:gd name="connsiteY5" fmla="*/ 225425 h 1231900"/>
                      <a:gd name="connsiteX6" fmla="*/ 596900 w 1644650"/>
                      <a:gd name="connsiteY6" fmla="*/ 342900 h 1231900"/>
                      <a:gd name="connsiteX7" fmla="*/ 635000 w 1644650"/>
                      <a:gd name="connsiteY7" fmla="*/ 174625 h 1231900"/>
                      <a:gd name="connsiteX8" fmla="*/ 292100 w 1644650"/>
                      <a:gd name="connsiteY8" fmla="*/ 0 h 1231900"/>
                      <a:gd name="connsiteX9" fmla="*/ 234950 w 1644650"/>
                      <a:gd name="connsiteY9" fmla="*/ 92075 h 1231900"/>
                      <a:gd name="connsiteX10" fmla="*/ 390525 w 1644650"/>
                      <a:gd name="connsiteY10" fmla="*/ 231775 h 1231900"/>
                      <a:gd name="connsiteX11" fmla="*/ 438150 w 1644650"/>
                      <a:gd name="connsiteY11" fmla="*/ 231775 h 1231900"/>
                      <a:gd name="connsiteX12" fmla="*/ 288925 w 1644650"/>
                      <a:gd name="connsiteY12" fmla="*/ 447675 h 1231900"/>
                      <a:gd name="connsiteX13" fmla="*/ 396875 w 1644650"/>
                      <a:gd name="connsiteY13" fmla="*/ 250825 h 1231900"/>
                      <a:gd name="connsiteX14" fmla="*/ 133350 w 1644650"/>
                      <a:gd name="connsiteY14" fmla="*/ 158750 h 1231900"/>
                      <a:gd name="connsiteX15" fmla="*/ 38100 w 1644650"/>
                      <a:gd name="connsiteY15" fmla="*/ 263525 h 1231900"/>
                      <a:gd name="connsiteX16" fmla="*/ 301625 w 1644650"/>
                      <a:gd name="connsiteY16" fmla="*/ 419100 h 1231900"/>
                      <a:gd name="connsiteX17" fmla="*/ 28575 w 1644650"/>
                      <a:gd name="connsiteY17" fmla="*/ 377825 h 1231900"/>
                      <a:gd name="connsiteX18" fmla="*/ 0 w 1644650"/>
                      <a:gd name="connsiteY18" fmla="*/ 498475 h 1231900"/>
                      <a:gd name="connsiteX19" fmla="*/ 260350 w 1644650"/>
                      <a:gd name="connsiteY19" fmla="*/ 609600 h 1231900"/>
                      <a:gd name="connsiteX20" fmla="*/ 346075 w 1644650"/>
                      <a:gd name="connsiteY20" fmla="*/ 663575 h 1231900"/>
                      <a:gd name="connsiteX21" fmla="*/ 654050 w 1644650"/>
                      <a:gd name="connsiteY21" fmla="*/ 768350 h 1231900"/>
                      <a:gd name="connsiteX22" fmla="*/ 812800 w 1644650"/>
                      <a:gd name="connsiteY22" fmla="*/ 447675 h 1231900"/>
                      <a:gd name="connsiteX23" fmla="*/ 657225 w 1644650"/>
                      <a:gd name="connsiteY23" fmla="*/ 765175 h 1231900"/>
                      <a:gd name="connsiteX24" fmla="*/ 1123950 w 1644650"/>
                      <a:gd name="connsiteY24" fmla="*/ 1231900 h 1231900"/>
                      <a:gd name="connsiteX25" fmla="*/ 1228725 w 1644650"/>
                      <a:gd name="connsiteY25" fmla="*/ 1190625 h 1231900"/>
                      <a:gd name="connsiteX26" fmla="*/ 1108075 w 1644650"/>
                      <a:gd name="connsiteY26" fmla="*/ 1108075 h 1231900"/>
                      <a:gd name="connsiteX27" fmla="*/ 1123950 w 1644650"/>
                      <a:gd name="connsiteY27" fmla="*/ 1165225 h 1231900"/>
                      <a:gd name="connsiteX28" fmla="*/ 1123950 w 1644650"/>
                      <a:gd name="connsiteY28" fmla="*/ 1022350 h 1231900"/>
                      <a:gd name="connsiteX29" fmla="*/ 1295400 w 1644650"/>
                      <a:gd name="connsiteY29" fmla="*/ 1063625 h 1231900"/>
                      <a:gd name="connsiteX30" fmla="*/ 1235075 w 1644650"/>
                      <a:gd name="connsiteY30" fmla="*/ 869950 h 1231900"/>
                      <a:gd name="connsiteX31" fmla="*/ 1422400 w 1644650"/>
                      <a:gd name="connsiteY31" fmla="*/ 917575 h 1231900"/>
                      <a:gd name="connsiteX32" fmla="*/ 1533525 w 1644650"/>
                      <a:gd name="connsiteY32" fmla="*/ 933450 h 1231900"/>
                      <a:gd name="connsiteX33" fmla="*/ 1416050 w 1644650"/>
                      <a:gd name="connsiteY33" fmla="*/ 720725 h 1231900"/>
                      <a:gd name="connsiteX34" fmla="*/ 1584325 w 1644650"/>
                      <a:gd name="connsiteY34" fmla="*/ 676275 h 1231900"/>
                      <a:gd name="connsiteX35" fmla="*/ 1644650 w 1644650"/>
                      <a:gd name="connsiteY35" fmla="*/ 663575 h 1231900"/>
                      <a:gd name="connsiteX0" fmla="*/ 1644650 w 1644650"/>
                      <a:gd name="connsiteY0" fmla="*/ 691168 h 1259493"/>
                      <a:gd name="connsiteX1" fmla="*/ 914400 w 1644650"/>
                      <a:gd name="connsiteY1" fmla="*/ 405418 h 1259493"/>
                      <a:gd name="connsiteX2" fmla="*/ 809625 w 1644650"/>
                      <a:gd name="connsiteY2" fmla="*/ 186343 h 1259493"/>
                      <a:gd name="connsiteX3" fmla="*/ 796925 w 1644650"/>
                      <a:gd name="connsiteY3" fmla="*/ 40293 h 1259493"/>
                      <a:gd name="connsiteX4" fmla="*/ 650875 w 1644650"/>
                      <a:gd name="connsiteY4" fmla="*/ 49818 h 1259493"/>
                      <a:gd name="connsiteX5" fmla="*/ 663575 w 1644650"/>
                      <a:gd name="connsiteY5" fmla="*/ 253018 h 1259493"/>
                      <a:gd name="connsiteX6" fmla="*/ 596900 w 1644650"/>
                      <a:gd name="connsiteY6" fmla="*/ 370493 h 1259493"/>
                      <a:gd name="connsiteX7" fmla="*/ 635000 w 1644650"/>
                      <a:gd name="connsiteY7" fmla="*/ 202218 h 1259493"/>
                      <a:gd name="connsiteX8" fmla="*/ 292100 w 1644650"/>
                      <a:gd name="connsiteY8" fmla="*/ 27593 h 1259493"/>
                      <a:gd name="connsiteX9" fmla="*/ 234950 w 1644650"/>
                      <a:gd name="connsiteY9" fmla="*/ 119668 h 1259493"/>
                      <a:gd name="connsiteX10" fmla="*/ 390525 w 1644650"/>
                      <a:gd name="connsiteY10" fmla="*/ 259368 h 1259493"/>
                      <a:gd name="connsiteX11" fmla="*/ 438150 w 1644650"/>
                      <a:gd name="connsiteY11" fmla="*/ 259368 h 1259493"/>
                      <a:gd name="connsiteX12" fmla="*/ 288925 w 1644650"/>
                      <a:gd name="connsiteY12" fmla="*/ 475268 h 1259493"/>
                      <a:gd name="connsiteX13" fmla="*/ 396875 w 1644650"/>
                      <a:gd name="connsiteY13" fmla="*/ 278418 h 1259493"/>
                      <a:gd name="connsiteX14" fmla="*/ 133350 w 1644650"/>
                      <a:gd name="connsiteY14" fmla="*/ 186343 h 1259493"/>
                      <a:gd name="connsiteX15" fmla="*/ 38100 w 1644650"/>
                      <a:gd name="connsiteY15" fmla="*/ 291118 h 1259493"/>
                      <a:gd name="connsiteX16" fmla="*/ 301625 w 1644650"/>
                      <a:gd name="connsiteY16" fmla="*/ 446693 h 1259493"/>
                      <a:gd name="connsiteX17" fmla="*/ 28575 w 1644650"/>
                      <a:gd name="connsiteY17" fmla="*/ 405418 h 1259493"/>
                      <a:gd name="connsiteX18" fmla="*/ 0 w 1644650"/>
                      <a:gd name="connsiteY18" fmla="*/ 526068 h 1259493"/>
                      <a:gd name="connsiteX19" fmla="*/ 260350 w 1644650"/>
                      <a:gd name="connsiteY19" fmla="*/ 637193 h 1259493"/>
                      <a:gd name="connsiteX20" fmla="*/ 346075 w 1644650"/>
                      <a:gd name="connsiteY20" fmla="*/ 691168 h 1259493"/>
                      <a:gd name="connsiteX21" fmla="*/ 654050 w 1644650"/>
                      <a:gd name="connsiteY21" fmla="*/ 795943 h 1259493"/>
                      <a:gd name="connsiteX22" fmla="*/ 812800 w 1644650"/>
                      <a:gd name="connsiteY22" fmla="*/ 475268 h 1259493"/>
                      <a:gd name="connsiteX23" fmla="*/ 657225 w 1644650"/>
                      <a:gd name="connsiteY23" fmla="*/ 792768 h 1259493"/>
                      <a:gd name="connsiteX24" fmla="*/ 1123950 w 1644650"/>
                      <a:gd name="connsiteY24" fmla="*/ 1259493 h 1259493"/>
                      <a:gd name="connsiteX25" fmla="*/ 1228725 w 1644650"/>
                      <a:gd name="connsiteY25" fmla="*/ 1218218 h 1259493"/>
                      <a:gd name="connsiteX26" fmla="*/ 1108075 w 1644650"/>
                      <a:gd name="connsiteY26" fmla="*/ 1135668 h 1259493"/>
                      <a:gd name="connsiteX27" fmla="*/ 1123950 w 1644650"/>
                      <a:gd name="connsiteY27" fmla="*/ 1192818 h 1259493"/>
                      <a:gd name="connsiteX28" fmla="*/ 1123950 w 1644650"/>
                      <a:gd name="connsiteY28" fmla="*/ 1049943 h 1259493"/>
                      <a:gd name="connsiteX29" fmla="*/ 1295400 w 1644650"/>
                      <a:gd name="connsiteY29" fmla="*/ 1091218 h 1259493"/>
                      <a:gd name="connsiteX30" fmla="*/ 1235075 w 1644650"/>
                      <a:gd name="connsiteY30" fmla="*/ 897543 h 1259493"/>
                      <a:gd name="connsiteX31" fmla="*/ 1422400 w 1644650"/>
                      <a:gd name="connsiteY31" fmla="*/ 945168 h 1259493"/>
                      <a:gd name="connsiteX32" fmla="*/ 1533525 w 1644650"/>
                      <a:gd name="connsiteY32" fmla="*/ 961043 h 1259493"/>
                      <a:gd name="connsiteX33" fmla="*/ 1416050 w 1644650"/>
                      <a:gd name="connsiteY33" fmla="*/ 748318 h 1259493"/>
                      <a:gd name="connsiteX34" fmla="*/ 1584325 w 1644650"/>
                      <a:gd name="connsiteY34" fmla="*/ 703868 h 1259493"/>
                      <a:gd name="connsiteX35" fmla="*/ 1644650 w 1644650"/>
                      <a:gd name="connsiteY35" fmla="*/ 691168 h 1259493"/>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414338 w 1644650"/>
                      <a:gd name="connsiteY10" fmla="*/ 2254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58602 w 1658602"/>
                      <a:gd name="connsiteY0" fmla="*/ 697759 h 1266084"/>
                      <a:gd name="connsiteX1" fmla="*/ 928352 w 1658602"/>
                      <a:gd name="connsiteY1" fmla="*/ 412009 h 1266084"/>
                      <a:gd name="connsiteX2" fmla="*/ 823577 w 1658602"/>
                      <a:gd name="connsiteY2" fmla="*/ 192934 h 1266084"/>
                      <a:gd name="connsiteX3" fmla="*/ 818021 w 1658602"/>
                      <a:gd name="connsiteY3" fmla="*/ 46884 h 1266084"/>
                      <a:gd name="connsiteX4" fmla="*/ 664827 w 1658602"/>
                      <a:gd name="connsiteY4" fmla="*/ 56409 h 1266084"/>
                      <a:gd name="connsiteX5" fmla="*/ 677527 w 1658602"/>
                      <a:gd name="connsiteY5" fmla="*/ 259609 h 1266084"/>
                      <a:gd name="connsiteX6" fmla="*/ 610852 w 1658602"/>
                      <a:gd name="connsiteY6" fmla="*/ 377084 h 1266084"/>
                      <a:gd name="connsiteX7" fmla="*/ 648952 w 1658602"/>
                      <a:gd name="connsiteY7" fmla="*/ 208809 h 1266084"/>
                      <a:gd name="connsiteX8" fmla="*/ 306052 w 1658602"/>
                      <a:gd name="connsiteY8" fmla="*/ 34184 h 1266084"/>
                      <a:gd name="connsiteX9" fmla="*/ 239377 w 1658602"/>
                      <a:gd name="connsiteY9" fmla="*/ 128640 h 1266084"/>
                      <a:gd name="connsiteX10" fmla="*/ 392571 w 1658602"/>
                      <a:gd name="connsiteY10" fmla="*/ 263578 h 1266084"/>
                      <a:gd name="connsiteX11" fmla="*/ 452102 w 1658602"/>
                      <a:gd name="connsiteY11" fmla="*/ 265959 h 1266084"/>
                      <a:gd name="connsiteX12" fmla="*/ 302877 w 1658602"/>
                      <a:gd name="connsiteY12" fmla="*/ 481859 h 1266084"/>
                      <a:gd name="connsiteX13" fmla="*/ 429877 w 1658602"/>
                      <a:gd name="connsiteY13" fmla="*/ 273103 h 1266084"/>
                      <a:gd name="connsiteX14" fmla="*/ 135396 w 1658602"/>
                      <a:gd name="connsiteY14" fmla="*/ 178646 h 1266084"/>
                      <a:gd name="connsiteX15" fmla="*/ 52052 w 1658602"/>
                      <a:gd name="connsiteY15" fmla="*/ 297709 h 1266084"/>
                      <a:gd name="connsiteX16" fmla="*/ 315577 w 1658602"/>
                      <a:gd name="connsiteY16" fmla="*/ 453284 h 1266084"/>
                      <a:gd name="connsiteX17" fmla="*/ 42527 w 1658602"/>
                      <a:gd name="connsiteY17" fmla="*/ 412009 h 1266084"/>
                      <a:gd name="connsiteX18" fmla="*/ 13952 w 1658602"/>
                      <a:gd name="connsiteY18" fmla="*/ 532659 h 1266084"/>
                      <a:gd name="connsiteX19" fmla="*/ 274302 w 1658602"/>
                      <a:gd name="connsiteY19" fmla="*/ 643784 h 1266084"/>
                      <a:gd name="connsiteX20" fmla="*/ 360027 w 1658602"/>
                      <a:gd name="connsiteY20" fmla="*/ 697759 h 1266084"/>
                      <a:gd name="connsiteX21" fmla="*/ 668002 w 1658602"/>
                      <a:gd name="connsiteY21" fmla="*/ 802534 h 1266084"/>
                      <a:gd name="connsiteX22" fmla="*/ 826752 w 1658602"/>
                      <a:gd name="connsiteY22" fmla="*/ 481859 h 1266084"/>
                      <a:gd name="connsiteX23" fmla="*/ 671177 w 1658602"/>
                      <a:gd name="connsiteY23" fmla="*/ 799359 h 1266084"/>
                      <a:gd name="connsiteX24" fmla="*/ 1137902 w 1658602"/>
                      <a:gd name="connsiteY24" fmla="*/ 1266084 h 1266084"/>
                      <a:gd name="connsiteX25" fmla="*/ 1242677 w 1658602"/>
                      <a:gd name="connsiteY25" fmla="*/ 1224809 h 1266084"/>
                      <a:gd name="connsiteX26" fmla="*/ 1122027 w 1658602"/>
                      <a:gd name="connsiteY26" fmla="*/ 1142259 h 1266084"/>
                      <a:gd name="connsiteX27" fmla="*/ 1137902 w 1658602"/>
                      <a:gd name="connsiteY27" fmla="*/ 1199409 h 1266084"/>
                      <a:gd name="connsiteX28" fmla="*/ 1137902 w 1658602"/>
                      <a:gd name="connsiteY28" fmla="*/ 1056534 h 1266084"/>
                      <a:gd name="connsiteX29" fmla="*/ 1309352 w 1658602"/>
                      <a:gd name="connsiteY29" fmla="*/ 1097809 h 1266084"/>
                      <a:gd name="connsiteX30" fmla="*/ 1249027 w 1658602"/>
                      <a:gd name="connsiteY30" fmla="*/ 904134 h 1266084"/>
                      <a:gd name="connsiteX31" fmla="*/ 1436352 w 1658602"/>
                      <a:gd name="connsiteY31" fmla="*/ 951759 h 1266084"/>
                      <a:gd name="connsiteX32" fmla="*/ 1547477 w 1658602"/>
                      <a:gd name="connsiteY32" fmla="*/ 967634 h 1266084"/>
                      <a:gd name="connsiteX33" fmla="*/ 1430002 w 1658602"/>
                      <a:gd name="connsiteY33" fmla="*/ 754909 h 1266084"/>
                      <a:gd name="connsiteX34" fmla="*/ 1598277 w 1658602"/>
                      <a:gd name="connsiteY34" fmla="*/ 710459 h 1266084"/>
                      <a:gd name="connsiteX35" fmla="*/ 1658602 w 1658602"/>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22390 w 1661284"/>
                      <a:gd name="connsiteY34" fmla="*/ 722366 h 1266084"/>
                      <a:gd name="connsiteX35" fmla="*/ 1661284 w 1661284"/>
                      <a:gd name="connsiteY35" fmla="*/ 697759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75446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50903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50803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361247 w 1673190"/>
                      <a:gd name="connsiteY33" fmla="*/ 721572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454909 w 1673190"/>
                      <a:gd name="connsiteY32" fmla="*/ 1008116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07247 w 1673190"/>
                      <a:gd name="connsiteY27" fmla="*/ 1225602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35128"/>
                      <a:gd name="connsiteX1" fmla="*/ 945322 w 1673190"/>
                      <a:gd name="connsiteY1" fmla="*/ 409628 h 1235128"/>
                      <a:gd name="connsiteX2" fmla="*/ 826259 w 1673190"/>
                      <a:gd name="connsiteY2" fmla="*/ 192934 h 1235128"/>
                      <a:gd name="connsiteX3" fmla="*/ 820703 w 1673190"/>
                      <a:gd name="connsiteY3" fmla="*/ 46884 h 1235128"/>
                      <a:gd name="connsiteX4" fmla="*/ 667509 w 1673190"/>
                      <a:gd name="connsiteY4" fmla="*/ 56409 h 1235128"/>
                      <a:gd name="connsiteX5" fmla="*/ 682590 w 1673190"/>
                      <a:gd name="connsiteY5" fmla="*/ 233416 h 1235128"/>
                      <a:gd name="connsiteX6" fmla="*/ 613534 w 1673190"/>
                      <a:gd name="connsiteY6" fmla="*/ 377084 h 1235128"/>
                      <a:gd name="connsiteX7" fmla="*/ 684971 w 1673190"/>
                      <a:gd name="connsiteY7" fmla="*/ 235002 h 1235128"/>
                      <a:gd name="connsiteX8" fmla="*/ 308734 w 1673190"/>
                      <a:gd name="connsiteY8" fmla="*/ 34184 h 1235128"/>
                      <a:gd name="connsiteX9" fmla="*/ 242059 w 1673190"/>
                      <a:gd name="connsiteY9" fmla="*/ 128640 h 1235128"/>
                      <a:gd name="connsiteX10" fmla="*/ 392871 w 1673190"/>
                      <a:gd name="connsiteY10" fmla="*/ 246909 h 1235128"/>
                      <a:gd name="connsiteX11" fmla="*/ 435734 w 1673190"/>
                      <a:gd name="connsiteY11" fmla="*/ 273103 h 1235128"/>
                      <a:gd name="connsiteX12" fmla="*/ 334134 w 1673190"/>
                      <a:gd name="connsiteY12" fmla="*/ 443759 h 1235128"/>
                      <a:gd name="connsiteX13" fmla="*/ 439702 w 1673190"/>
                      <a:gd name="connsiteY13" fmla="*/ 273103 h 1235128"/>
                      <a:gd name="connsiteX14" fmla="*/ 138078 w 1673190"/>
                      <a:gd name="connsiteY14" fmla="*/ 178646 h 1235128"/>
                      <a:gd name="connsiteX15" fmla="*/ 54734 w 1673190"/>
                      <a:gd name="connsiteY15" fmla="*/ 297709 h 1235128"/>
                      <a:gd name="connsiteX16" fmla="*/ 284922 w 1673190"/>
                      <a:gd name="connsiteY16" fmla="*/ 436615 h 1235128"/>
                      <a:gd name="connsiteX17" fmla="*/ 45209 w 1673190"/>
                      <a:gd name="connsiteY17" fmla="*/ 412009 h 1235128"/>
                      <a:gd name="connsiteX18" fmla="*/ 16634 w 1673190"/>
                      <a:gd name="connsiteY18" fmla="*/ 532659 h 1235128"/>
                      <a:gd name="connsiteX19" fmla="*/ 276984 w 1673190"/>
                      <a:gd name="connsiteY19" fmla="*/ 643784 h 1235128"/>
                      <a:gd name="connsiteX20" fmla="*/ 365090 w 1673190"/>
                      <a:gd name="connsiteY20" fmla="*/ 707284 h 1235128"/>
                      <a:gd name="connsiteX21" fmla="*/ 670684 w 1673190"/>
                      <a:gd name="connsiteY21" fmla="*/ 802534 h 1235128"/>
                      <a:gd name="connsiteX22" fmla="*/ 829434 w 1673190"/>
                      <a:gd name="connsiteY22" fmla="*/ 481859 h 1235128"/>
                      <a:gd name="connsiteX23" fmla="*/ 661953 w 1673190"/>
                      <a:gd name="connsiteY23" fmla="*/ 806502 h 1235128"/>
                      <a:gd name="connsiteX24" fmla="*/ 1142966 w 1673190"/>
                      <a:gd name="connsiteY24" fmla="*/ 1235128 h 1235128"/>
                      <a:gd name="connsiteX25" fmla="*/ 1245359 w 1673190"/>
                      <a:gd name="connsiteY25" fmla="*/ 1224809 h 1235128"/>
                      <a:gd name="connsiteX26" fmla="*/ 1136616 w 1673190"/>
                      <a:gd name="connsiteY26" fmla="*/ 1130353 h 1235128"/>
                      <a:gd name="connsiteX27" fmla="*/ 1140584 w 1673190"/>
                      <a:gd name="connsiteY27" fmla="*/ 1216077 h 1235128"/>
                      <a:gd name="connsiteX28" fmla="*/ 1140584 w 1673190"/>
                      <a:gd name="connsiteY28" fmla="*/ 1056534 h 1235128"/>
                      <a:gd name="connsiteX29" fmla="*/ 1307272 w 1673190"/>
                      <a:gd name="connsiteY29" fmla="*/ 1109716 h 1235128"/>
                      <a:gd name="connsiteX30" fmla="*/ 1249328 w 1673190"/>
                      <a:gd name="connsiteY30" fmla="*/ 920802 h 1235128"/>
                      <a:gd name="connsiteX31" fmla="*/ 1439034 w 1673190"/>
                      <a:gd name="connsiteY31" fmla="*/ 951759 h 1235128"/>
                      <a:gd name="connsiteX32" fmla="*/ 1540634 w 1673190"/>
                      <a:gd name="connsiteY32" fmla="*/ 958110 h 1235128"/>
                      <a:gd name="connsiteX33" fmla="*/ 1430303 w 1673190"/>
                      <a:gd name="connsiteY33" fmla="*/ 764434 h 1235128"/>
                      <a:gd name="connsiteX34" fmla="*/ 1615246 w 1673190"/>
                      <a:gd name="connsiteY34" fmla="*/ 722366 h 1235128"/>
                      <a:gd name="connsiteX35" fmla="*/ 1673190 w 1673190"/>
                      <a:gd name="connsiteY35" fmla="*/ 700140 h 1235128"/>
                      <a:gd name="connsiteX0" fmla="*/ 1673190 w 1673190"/>
                      <a:gd name="connsiteY0" fmla="*/ 700140 h 1251797"/>
                      <a:gd name="connsiteX1" fmla="*/ 945322 w 1673190"/>
                      <a:gd name="connsiteY1" fmla="*/ 409628 h 1251797"/>
                      <a:gd name="connsiteX2" fmla="*/ 826259 w 1673190"/>
                      <a:gd name="connsiteY2" fmla="*/ 192934 h 1251797"/>
                      <a:gd name="connsiteX3" fmla="*/ 820703 w 1673190"/>
                      <a:gd name="connsiteY3" fmla="*/ 46884 h 1251797"/>
                      <a:gd name="connsiteX4" fmla="*/ 667509 w 1673190"/>
                      <a:gd name="connsiteY4" fmla="*/ 56409 h 1251797"/>
                      <a:gd name="connsiteX5" fmla="*/ 682590 w 1673190"/>
                      <a:gd name="connsiteY5" fmla="*/ 233416 h 1251797"/>
                      <a:gd name="connsiteX6" fmla="*/ 613534 w 1673190"/>
                      <a:gd name="connsiteY6" fmla="*/ 377084 h 1251797"/>
                      <a:gd name="connsiteX7" fmla="*/ 684971 w 1673190"/>
                      <a:gd name="connsiteY7" fmla="*/ 235002 h 1251797"/>
                      <a:gd name="connsiteX8" fmla="*/ 308734 w 1673190"/>
                      <a:gd name="connsiteY8" fmla="*/ 34184 h 1251797"/>
                      <a:gd name="connsiteX9" fmla="*/ 242059 w 1673190"/>
                      <a:gd name="connsiteY9" fmla="*/ 128640 h 1251797"/>
                      <a:gd name="connsiteX10" fmla="*/ 392871 w 1673190"/>
                      <a:gd name="connsiteY10" fmla="*/ 246909 h 1251797"/>
                      <a:gd name="connsiteX11" fmla="*/ 435734 w 1673190"/>
                      <a:gd name="connsiteY11" fmla="*/ 273103 h 1251797"/>
                      <a:gd name="connsiteX12" fmla="*/ 334134 w 1673190"/>
                      <a:gd name="connsiteY12" fmla="*/ 443759 h 1251797"/>
                      <a:gd name="connsiteX13" fmla="*/ 439702 w 1673190"/>
                      <a:gd name="connsiteY13" fmla="*/ 273103 h 1251797"/>
                      <a:gd name="connsiteX14" fmla="*/ 138078 w 1673190"/>
                      <a:gd name="connsiteY14" fmla="*/ 178646 h 1251797"/>
                      <a:gd name="connsiteX15" fmla="*/ 54734 w 1673190"/>
                      <a:gd name="connsiteY15" fmla="*/ 297709 h 1251797"/>
                      <a:gd name="connsiteX16" fmla="*/ 284922 w 1673190"/>
                      <a:gd name="connsiteY16" fmla="*/ 436615 h 1251797"/>
                      <a:gd name="connsiteX17" fmla="*/ 45209 w 1673190"/>
                      <a:gd name="connsiteY17" fmla="*/ 412009 h 1251797"/>
                      <a:gd name="connsiteX18" fmla="*/ 16634 w 1673190"/>
                      <a:gd name="connsiteY18" fmla="*/ 532659 h 1251797"/>
                      <a:gd name="connsiteX19" fmla="*/ 276984 w 1673190"/>
                      <a:gd name="connsiteY19" fmla="*/ 643784 h 1251797"/>
                      <a:gd name="connsiteX20" fmla="*/ 365090 w 1673190"/>
                      <a:gd name="connsiteY20" fmla="*/ 707284 h 1251797"/>
                      <a:gd name="connsiteX21" fmla="*/ 670684 w 1673190"/>
                      <a:gd name="connsiteY21" fmla="*/ 802534 h 1251797"/>
                      <a:gd name="connsiteX22" fmla="*/ 829434 w 1673190"/>
                      <a:gd name="connsiteY22" fmla="*/ 481859 h 1251797"/>
                      <a:gd name="connsiteX23" fmla="*/ 661953 w 1673190"/>
                      <a:gd name="connsiteY23" fmla="*/ 806502 h 1251797"/>
                      <a:gd name="connsiteX24" fmla="*/ 1128679 w 1673190"/>
                      <a:gd name="connsiteY24" fmla="*/ 1251797 h 1251797"/>
                      <a:gd name="connsiteX25" fmla="*/ 1245359 w 1673190"/>
                      <a:gd name="connsiteY25" fmla="*/ 1224809 h 1251797"/>
                      <a:gd name="connsiteX26" fmla="*/ 1136616 w 1673190"/>
                      <a:gd name="connsiteY26" fmla="*/ 1130353 h 1251797"/>
                      <a:gd name="connsiteX27" fmla="*/ 1140584 w 1673190"/>
                      <a:gd name="connsiteY27" fmla="*/ 1216077 h 1251797"/>
                      <a:gd name="connsiteX28" fmla="*/ 1140584 w 1673190"/>
                      <a:gd name="connsiteY28" fmla="*/ 1056534 h 1251797"/>
                      <a:gd name="connsiteX29" fmla="*/ 1307272 w 1673190"/>
                      <a:gd name="connsiteY29" fmla="*/ 1109716 h 1251797"/>
                      <a:gd name="connsiteX30" fmla="*/ 1249328 w 1673190"/>
                      <a:gd name="connsiteY30" fmla="*/ 920802 h 1251797"/>
                      <a:gd name="connsiteX31" fmla="*/ 1439034 w 1673190"/>
                      <a:gd name="connsiteY31" fmla="*/ 951759 h 1251797"/>
                      <a:gd name="connsiteX32" fmla="*/ 1540634 w 1673190"/>
                      <a:gd name="connsiteY32" fmla="*/ 958110 h 1251797"/>
                      <a:gd name="connsiteX33" fmla="*/ 1430303 w 1673190"/>
                      <a:gd name="connsiteY33" fmla="*/ 764434 h 1251797"/>
                      <a:gd name="connsiteX34" fmla="*/ 1615246 w 1673190"/>
                      <a:gd name="connsiteY34" fmla="*/ 722366 h 1251797"/>
                      <a:gd name="connsiteX35" fmla="*/ 1673190 w 1673190"/>
                      <a:gd name="connsiteY35" fmla="*/ 700140 h 1251797"/>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28679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87353 w 1673190"/>
                      <a:gd name="connsiteY21" fmla="*/ 816822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751646 w 1673190"/>
                      <a:gd name="connsiteY7" fmla="*/ 265958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2241 h 1256669"/>
                      <a:gd name="connsiteX1" fmla="*/ 945322 w 1673190"/>
                      <a:gd name="connsiteY1" fmla="*/ 411729 h 1256669"/>
                      <a:gd name="connsiteX2" fmla="*/ 850072 w 1673190"/>
                      <a:gd name="connsiteY2" fmla="*/ 187892 h 1256669"/>
                      <a:gd name="connsiteX3" fmla="*/ 820703 w 1673190"/>
                      <a:gd name="connsiteY3" fmla="*/ 48985 h 1256669"/>
                      <a:gd name="connsiteX4" fmla="*/ 667509 w 1673190"/>
                      <a:gd name="connsiteY4" fmla="*/ 58510 h 1256669"/>
                      <a:gd name="connsiteX5" fmla="*/ 675446 w 1673190"/>
                      <a:gd name="connsiteY5" fmla="*/ 223610 h 1256669"/>
                      <a:gd name="connsiteX6" fmla="*/ 618296 w 1673190"/>
                      <a:gd name="connsiteY6" fmla="*/ 374423 h 1256669"/>
                      <a:gd name="connsiteX7" fmla="*/ 663539 w 1673190"/>
                      <a:gd name="connsiteY7" fmla="*/ 225197 h 1256669"/>
                      <a:gd name="connsiteX8" fmla="*/ 308734 w 1673190"/>
                      <a:gd name="connsiteY8" fmla="*/ 36285 h 1256669"/>
                      <a:gd name="connsiteX9" fmla="*/ 242059 w 1673190"/>
                      <a:gd name="connsiteY9" fmla="*/ 130741 h 1256669"/>
                      <a:gd name="connsiteX10" fmla="*/ 392871 w 1673190"/>
                      <a:gd name="connsiteY10" fmla="*/ 249010 h 1256669"/>
                      <a:gd name="connsiteX11" fmla="*/ 435734 w 1673190"/>
                      <a:gd name="connsiteY11" fmla="*/ 275204 h 1256669"/>
                      <a:gd name="connsiteX12" fmla="*/ 334134 w 1673190"/>
                      <a:gd name="connsiteY12" fmla="*/ 445860 h 1256669"/>
                      <a:gd name="connsiteX13" fmla="*/ 439702 w 1673190"/>
                      <a:gd name="connsiteY13" fmla="*/ 275204 h 1256669"/>
                      <a:gd name="connsiteX14" fmla="*/ 138078 w 1673190"/>
                      <a:gd name="connsiteY14" fmla="*/ 180747 h 1256669"/>
                      <a:gd name="connsiteX15" fmla="*/ 54734 w 1673190"/>
                      <a:gd name="connsiteY15" fmla="*/ 299810 h 1256669"/>
                      <a:gd name="connsiteX16" fmla="*/ 284922 w 1673190"/>
                      <a:gd name="connsiteY16" fmla="*/ 438716 h 1256669"/>
                      <a:gd name="connsiteX17" fmla="*/ 45209 w 1673190"/>
                      <a:gd name="connsiteY17" fmla="*/ 414110 h 1256669"/>
                      <a:gd name="connsiteX18" fmla="*/ 16634 w 1673190"/>
                      <a:gd name="connsiteY18" fmla="*/ 534760 h 1256669"/>
                      <a:gd name="connsiteX19" fmla="*/ 276984 w 1673190"/>
                      <a:gd name="connsiteY19" fmla="*/ 645885 h 1256669"/>
                      <a:gd name="connsiteX20" fmla="*/ 365090 w 1673190"/>
                      <a:gd name="connsiteY20" fmla="*/ 709385 h 1256669"/>
                      <a:gd name="connsiteX21" fmla="*/ 677828 w 1673190"/>
                      <a:gd name="connsiteY21" fmla="*/ 809398 h 1256669"/>
                      <a:gd name="connsiteX22" fmla="*/ 829434 w 1673190"/>
                      <a:gd name="connsiteY22" fmla="*/ 483960 h 1256669"/>
                      <a:gd name="connsiteX23" fmla="*/ 661953 w 1673190"/>
                      <a:gd name="connsiteY23" fmla="*/ 808603 h 1256669"/>
                      <a:gd name="connsiteX24" fmla="*/ 1152491 w 1673190"/>
                      <a:gd name="connsiteY24" fmla="*/ 1253898 h 1256669"/>
                      <a:gd name="connsiteX25" fmla="*/ 1245359 w 1673190"/>
                      <a:gd name="connsiteY25" fmla="*/ 1226910 h 1256669"/>
                      <a:gd name="connsiteX26" fmla="*/ 1100898 w 1673190"/>
                      <a:gd name="connsiteY26" fmla="*/ 1108642 h 1256669"/>
                      <a:gd name="connsiteX27" fmla="*/ 1123916 w 1673190"/>
                      <a:gd name="connsiteY27" fmla="*/ 1180077 h 1256669"/>
                      <a:gd name="connsiteX28" fmla="*/ 1140584 w 1673190"/>
                      <a:gd name="connsiteY28" fmla="*/ 1058635 h 1256669"/>
                      <a:gd name="connsiteX29" fmla="*/ 1307272 w 1673190"/>
                      <a:gd name="connsiteY29" fmla="*/ 1111817 h 1256669"/>
                      <a:gd name="connsiteX30" fmla="*/ 1249328 w 1673190"/>
                      <a:gd name="connsiteY30" fmla="*/ 922903 h 1256669"/>
                      <a:gd name="connsiteX31" fmla="*/ 1439034 w 1673190"/>
                      <a:gd name="connsiteY31" fmla="*/ 953860 h 1256669"/>
                      <a:gd name="connsiteX32" fmla="*/ 1540634 w 1673190"/>
                      <a:gd name="connsiteY32" fmla="*/ 960211 h 1256669"/>
                      <a:gd name="connsiteX33" fmla="*/ 1430303 w 1673190"/>
                      <a:gd name="connsiteY33" fmla="*/ 766535 h 1256669"/>
                      <a:gd name="connsiteX34" fmla="*/ 1615246 w 1673190"/>
                      <a:gd name="connsiteY34" fmla="*/ 724467 h 1256669"/>
                      <a:gd name="connsiteX35" fmla="*/ 1673190 w 1673190"/>
                      <a:gd name="connsiteY35" fmla="*/ 702241 h 1256669"/>
                      <a:gd name="connsiteX0" fmla="*/ 1673190 w 1673190"/>
                      <a:gd name="connsiteY0" fmla="*/ 712405 h 1266833"/>
                      <a:gd name="connsiteX1" fmla="*/ 945322 w 1673190"/>
                      <a:gd name="connsiteY1" fmla="*/ 421893 h 1266833"/>
                      <a:gd name="connsiteX2" fmla="*/ 850072 w 1673190"/>
                      <a:gd name="connsiteY2" fmla="*/ 198056 h 1266833"/>
                      <a:gd name="connsiteX3" fmla="*/ 820703 w 1673190"/>
                      <a:gd name="connsiteY3" fmla="*/ 59149 h 1266833"/>
                      <a:gd name="connsiteX4" fmla="*/ 667509 w 1673190"/>
                      <a:gd name="connsiteY4" fmla="*/ 68674 h 1266833"/>
                      <a:gd name="connsiteX5" fmla="*/ 675446 w 1673190"/>
                      <a:gd name="connsiteY5" fmla="*/ 233774 h 1266833"/>
                      <a:gd name="connsiteX6" fmla="*/ 618296 w 1673190"/>
                      <a:gd name="connsiteY6" fmla="*/ 384587 h 1266833"/>
                      <a:gd name="connsiteX7" fmla="*/ 663539 w 1673190"/>
                      <a:gd name="connsiteY7" fmla="*/ 235361 h 1266833"/>
                      <a:gd name="connsiteX8" fmla="*/ 308734 w 1673190"/>
                      <a:gd name="connsiteY8" fmla="*/ 46449 h 1266833"/>
                      <a:gd name="connsiteX9" fmla="*/ 242059 w 1673190"/>
                      <a:gd name="connsiteY9" fmla="*/ 140905 h 1266833"/>
                      <a:gd name="connsiteX10" fmla="*/ 392871 w 1673190"/>
                      <a:gd name="connsiteY10" fmla="*/ 259174 h 1266833"/>
                      <a:gd name="connsiteX11" fmla="*/ 435734 w 1673190"/>
                      <a:gd name="connsiteY11" fmla="*/ 285368 h 1266833"/>
                      <a:gd name="connsiteX12" fmla="*/ 334134 w 1673190"/>
                      <a:gd name="connsiteY12" fmla="*/ 456024 h 1266833"/>
                      <a:gd name="connsiteX13" fmla="*/ 439702 w 1673190"/>
                      <a:gd name="connsiteY13" fmla="*/ 285368 h 1266833"/>
                      <a:gd name="connsiteX14" fmla="*/ 138078 w 1673190"/>
                      <a:gd name="connsiteY14" fmla="*/ 190911 h 1266833"/>
                      <a:gd name="connsiteX15" fmla="*/ 54734 w 1673190"/>
                      <a:gd name="connsiteY15" fmla="*/ 309974 h 1266833"/>
                      <a:gd name="connsiteX16" fmla="*/ 284922 w 1673190"/>
                      <a:gd name="connsiteY16" fmla="*/ 448880 h 1266833"/>
                      <a:gd name="connsiteX17" fmla="*/ 45209 w 1673190"/>
                      <a:gd name="connsiteY17" fmla="*/ 424274 h 1266833"/>
                      <a:gd name="connsiteX18" fmla="*/ 16634 w 1673190"/>
                      <a:gd name="connsiteY18" fmla="*/ 544924 h 1266833"/>
                      <a:gd name="connsiteX19" fmla="*/ 276984 w 1673190"/>
                      <a:gd name="connsiteY19" fmla="*/ 656049 h 1266833"/>
                      <a:gd name="connsiteX20" fmla="*/ 365090 w 1673190"/>
                      <a:gd name="connsiteY20" fmla="*/ 719549 h 1266833"/>
                      <a:gd name="connsiteX21" fmla="*/ 677828 w 1673190"/>
                      <a:gd name="connsiteY21" fmla="*/ 819562 h 1266833"/>
                      <a:gd name="connsiteX22" fmla="*/ 829434 w 1673190"/>
                      <a:gd name="connsiteY22" fmla="*/ 494124 h 1266833"/>
                      <a:gd name="connsiteX23" fmla="*/ 661953 w 1673190"/>
                      <a:gd name="connsiteY23" fmla="*/ 818767 h 1266833"/>
                      <a:gd name="connsiteX24" fmla="*/ 1152491 w 1673190"/>
                      <a:gd name="connsiteY24" fmla="*/ 1264062 h 1266833"/>
                      <a:gd name="connsiteX25" fmla="*/ 1245359 w 1673190"/>
                      <a:gd name="connsiteY25" fmla="*/ 1237074 h 1266833"/>
                      <a:gd name="connsiteX26" fmla="*/ 1100898 w 1673190"/>
                      <a:gd name="connsiteY26" fmla="*/ 1118806 h 1266833"/>
                      <a:gd name="connsiteX27" fmla="*/ 1123916 w 1673190"/>
                      <a:gd name="connsiteY27" fmla="*/ 1190241 h 1266833"/>
                      <a:gd name="connsiteX28" fmla="*/ 1140584 w 1673190"/>
                      <a:gd name="connsiteY28" fmla="*/ 1068799 h 1266833"/>
                      <a:gd name="connsiteX29" fmla="*/ 1307272 w 1673190"/>
                      <a:gd name="connsiteY29" fmla="*/ 1121981 h 1266833"/>
                      <a:gd name="connsiteX30" fmla="*/ 1249328 w 1673190"/>
                      <a:gd name="connsiteY30" fmla="*/ 933067 h 1266833"/>
                      <a:gd name="connsiteX31" fmla="*/ 1439034 w 1673190"/>
                      <a:gd name="connsiteY31" fmla="*/ 964024 h 1266833"/>
                      <a:gd name="connsiteX32" fmla="*/ 1540634 w 1673190"/>
                      <a:gd name="connsiteY32" fmla="*/ 970375 h 1266833"/>
                      <a:gd name="connsiteX33" fmla="*/ 1430303 w 1673190"/>
                      <a:gd name="connsiteY33" fmla="*/ 776699 h 1266833"/>
                      <a:gd name="connsiteX34" fmla="*/ 1615246 w 1673190"/>
                      <a:gd name="connsiteY34" fmla="*/ 734631 h 1266833"/>
                      <a:gd name="connsiteX35" fmla="*/ 1673190 w 1673190"/>
                      <a:gd name="connsiteY35" fmla="*/ 712405 h 1266833"/>
                      <a:gd name="connsiteX0" fmla="*/ 1673190 w 1673190"/>
                      <a:gd name="connsiteY0" fmla="*/ 683487 h 1237915"/>
                      <a:gd name="connsiteX1" fmla="*/ 945322 w 1673190"/>
                      <a:gd name="connsiteY1" fmla="*/ 392975 h 1237915"/>
                      <a:gd name="connsiteX2" fmla="*/ 840547 w 1673190"/>
                      <a:gd name="connsiteY2" fmla="*/ 185807 h 1237915"/>
                      <a:gd name="connsiteX3" fmla="*/ 820703 w 1673190"/>
                      <a:gd name="connsiteY3" fmla="*/ 30231 h 1237915"/>
                      <a:gd name="connsiteX4" fmla="*/ 667509 w 1673190"/>
                      <a:gd name="connsiteY4" fmla="*/ 39756 h 1237915"/>
                      <a:gd name="connsiteX5" fmla="*/ 675446 w 1673190"/>
                      <a:gd name="connsiteY5" fmla="*/ 204856 h 1237915"/>
                      <a:gd name="connsiteX6" fmla="*/ 618296 w 1673190"/>
                      <a:gd name="connsiteY6" fmla="*/ 355669 h 1237915"/>
                      <a:gd name="connsiteX7" fmla="*/ 663539 w 1673190"/>
                      <a:gd name="connsiteY7" fmla="*/ 206443 h 1237915"/>
                      <a:gd name="connsiteX8" fmla="*/ 308734 w 1673190"/>
                      <a:gd name="connsiteY8" fmla="*/ 17531 h 1237915"/>
                      <a:gd name="connsiteX9" fmla="*/ 242059 w 1673190"/>
                      <a:gd name="connsiteY9" fmla="*/ 111987 h 1237915"/>
                      <a:gd name="connsiteX10" fmla="*/ 392871 w 1673190"/>
                      <a:gd name="connsiteY10" fmla="*/ 230256 h 1237915"/>
                      <a:gd name="connsiteX11" fmla="*/ 435734 w 1673190"/>
                      <a:gd name="connsiteY11" fmla="*/ 256450 h 1237915"/>
                      <a:gd name="connsiteX12" fmla="*/ 334134 w 1673190"/>
                      <a:gd name="connsiteY12" fmla="*/ 427106 h 1237915"/>
                      <a:gd name="connsiteX13" fmla="*/ 439702 w 1673190"/>
                      <a:gd name="connsiteY13" fmla="*/ 256450 h 1237915"/>
                      <a:gd name="connsiteX14" fmla="*/ 138078 w 1673190"/>
                      <a:gd name="connsiteY14" fmla="*/ 161993 h 1237915"/>
                      <a:gd name="connsiteX15" fmla="*/ 54734 w 1673190"/>
                      <a:gd name="connsiteY15" fmla="*/ 281056 h 1237915"/>
                      <a:gd name="connsiteX16" fmla="*/ 284922 w 1673190"/>
                      <a:gd name="connsiteY16" fmla="*/ 419962 h 1237915"/>
                      <a:gd name="connsiteX17" fmla="*/ 45209 w 1673190"/>
                      <a:gd name="connsiteY17" fmla="*/ 395356 h 1237915"/>
                      <a:gd name="connsiteX18" fmla="*/ 16634 w 1673190"/>
                      <a:gd name="connsiteY18" fmla="*/ 516006 h 1237915"/>
                      <a:gd name="connsiteX19" fmla="*/ 276984 w 1673190"/>
                      <a:gd name="connsiteY19" fmla="*/ 627131 h 1237915"/>
                      <a:gd name="connsiteX20" fmla="*/ 365090 w 1673190"/>
                      <a:gd name="connsiteY20" fmla="*/ 690631 h 1237915"/>
                      <a:gd name="connsiteX21" fmla="*/ 677828 w 1673190"/>
                      <a:gd name="connsiteY21" fmla="*/ 790644 h 1237915"/>
                      <a:gd name="connsiteX22" fmla="*/ 829434 w 1673190"/>
                      <a:gd name="connsiteY22" fmla="*/ 465206 h 1237915"/>
                      <a:gd name="connsiteX23" fmla="*/ 661953 w 1673190"/>
                      <a:gd name="connsiteY23" fmla="*/ 789849 h 1237915"/>
                      <a:gd name="connsiteX24" fmla="*/ 1152491 w 1673190"/>
                      <a:gd name="connsiteY24" fmla="*/ 1235144 h 1237915"/>
                      <a:gd name="connsiteX25" fmla="*/ 1245359 w 1673190"/>
                      <a:gd name="connsiteY25" fmla="*/ 1208156 h 1237915"/>
                      <a:gd name="connsiteX26" fmla="*/ 1100898 w 1673190"/>
                      <a:gd name="connsiteY26" fmla="*/ 1089888 h 1237915"/>
                      <a:gd name="connsiteX27" fmla="*/ 1123916 w 1673190"/>
                      <a:gd name="connsiteY27" fmla="*/ 1161323 h 1237915"/>
                      <a:gd name="connsiteX28" fmla="*/ 1140584 w 1673190"/>
                      <a:gd name="connsiteY28" fmla="*/ 1039881 h 1237915"/>
                      <a:gd name="connsiteX29" fmla="*/ 1307272 w 1673190"/>
                      <a:gd name="connsiteY29" fmla="*/ 1093063 h 1237915"/>
                      <a:gd name="connsiteX30" fmla="*/ 1249328 w 1673190"/>
                      <a:gd name="connsiteY30" fmla="*/ 904149 h 1237915"/>
                      <a:gd name="connsiteX31" fmla="*/ 1439034 w 1673190"/>
                      <a:gd name="connsiteY31" fmla="*/ 935106 h 1237915"/>
                      <a:gd name="connsiteX32" fmla="*/ 1540634 w 1673190"/>
                      <a:gd name="connsiteY32" fmla="*/ 941457 h 1237915"/>
                      <a:gd name="connsiteX33" fmla="*/ 1430303 w 1673190"/>
                      <a:gd name="connsiteY33" fmla="*/ 747781 h 1237915"/>
                      <a:gd name="connsiteX34" fmla="*/ 1615246 w 1673190"/>
                      <a:gd name="connsiteY34" fmla="*/ 705713 h 1237915"/>
                      <a:gd name="connsiteX35" fmla="*/ 1673190 w 1673190"/>
                      <a:gd name="connsiteY35" fmla="*/ 683487 h 1237915"/>
                      <a:gd name="connsiteX0" fmla="*/ 1673190 w 1673190"/>
                      <a:gd name="connsiteY0" fmla="*/ 681238 h 1235666"/>
                      <a:gd name="connsiteX1" fmla="*/ 945322 w 1673190"/>
                      <a:gd name="connsiteY1" fmla="*/ 390726 h 1235666"/>
                      <a:gd name="connsiteX2" fmla="*/ 840547 w 1673190"/>
                      <a:gd name="connsiteY2" fmla="*/ 183558 h 1235666"/>
                      <a:gd name="connsiteX3" fmla="*/ 820703 w 1673190"/>
                      <a:gd name="connsiteY3" fmla="*/ 27982 h 1235666"/>
                      <a:gd name="connsiteX4" fmla="*/ 667509 w 1673190"/>
                      <a:gd name="connsiteY4" fmla="*/ 37507 h 1235666"/>
                      <a:gd name="connsiteX5" fmla="*/ 675446 w 1673190"/>
                      <a:gd name="connsiteY5" fmla="*/ 202607 h 1235666"/>
                      <a:gd name="connsiteX6" fmla="*/ 618296 w 1673190"/>
                      <a:gd name="connsiteY6" fmla="*/ 353420 h 1235666"/>
                      <a:gd name="connsiteX7" fmla="*/ 663539 w 1673190"/>
                      <a:gd name="connsiteY7" fmla="*/ 204194 h 1235666"/>
                      <a:gd name="connsiteX8" fmla="*/ 308734 w 1673190"/>
                      <a:gd name="connsiteY8" fmla="*/ 15282 h 1235666"/>
                      <a:gd name="connsiteX9" fmla="*/ 242059 w 1673190"/>
                      <a:gd name="connsiteY9" fmla="*/ 109738 h 1235666"/>
                      <a:gd name="connsiteX10" fmla="*/ 392871 w 1673190"/>
                      <a:gd name="connsiteY10" fmla="*/ 228007 h 1235666"/>
                      <a:gd name="connsiteX11" fmla="*/ 435734 w 1673190"/>
                      <a:gd name="connsiteY11" fmla="*/ 254201 h 1235666"/>
                      <a:gd name="connsiteX12" fmla="*/ 334134 w 1673190"/>
                      <a:gd name="connsiteY12" fmla="*/ 424857 h 1235666"/>
                      <a:gd name="connsiteX13" fmla="*/ 439702 w 1673190"/>
                      <a:gd name="connsiteY13" fmla="*/ 254201 h 1235666"/>
                      <a:gd name="connsiteX14" fmla="*/ 138078 w 1673190"/>
                      <a:gd name="connsiteY14" fmla="*/ 159744 h 1235666"/>
                      <a:gd name="connsiteX15" fmla="*/ 54734 w 1673190"/>
                      <a:gd name="connsiteY15" fmla="*/ 278807 h 1235666"/>
                      <a:gd name="connsiteX16" fmla="*/ 284922 w 1673190"/>
                      <a:gd name="connsiteY16" fmla="*/ 417713 h 1235666"/>
                      <a:gd name="connsiteX17" fmla="*/ 45209 w 1673190"/>
                      <a:gd name="connsiteY17" fmla="*/ 393107 h 1235666"/>
                      <a:gd name="connsiteX18" fmla="*/ 16634 w 1673190"/>
                      <a:gd name="connsiteY18" fmla="*/ 513757 h 1235666"/>
                      <a:gd name="connsiteX19" fmla="*/ 276984 w 1673190"/>
                      <a:gd name="connsiteY19" fmla="*/ 624882 h 1235666"/>
                      <a:gd name="connsiteX20" fmla="*/ 365090 w 1673190"/>
                      <a:gd name="connsiteY20" fmla="*/ 688382 h 1235666"/>
                      <a:gd name="connsiteX21" fmla="*/ 677828 w 1673190"/>
                      <a:gd name="connsiteY21" fmla="*/ 788395 h 1235666"/>
                      <a:gd name="connsiteX22" fmla="*/ 829434 w 1673190"/>
                      <a:gd name="connsiteY22" fmla="*/ 462957 h 1235666"/>
                      <a:gd name="connsiteX23" fmla="*/ 661953 w 1673190"/>
                      <a:gd name="connsiteY23" fmla="*/ 787600 h 1235666"/>
                      <a:gd name="connsiteX24" fmla="*/ 1152491 w 1673190"/>
                      <a:gd name="connsiteY24" fmla="*/ 1232895 h 1235666"/>
                      <a:gd name="connsiteX25" fmla="*/ 1245359 w 1673190"/>
                      <a:gd name="connsiteY25" fmla="*/ 1205907 h 1235666"/>
                      <a:gd name="connsiteX26" fmla="*/ 1100898 w 1673190"/>
                      <a:gd name="connsiteY26" fmla="*/ 1087639 h 1235666"/>
                      <a:gd name="connsiteX27" fmla="*/ 1123916 w 1673190"/>
                      <a:gd name="connsiteY27" fmla="*/ 1159074 h 1235666"/>
                      <a:gd name="connsiteX28" fmla="*/ 1140584 w 1673190"/>
                      <a:gd name="connsiteY28" fmla="*/ 1037632 h 1235666"/>
                      <a:gd name="connsiteX29" fmla="*/ 1307272 w 1673190"/>
                      <a:gd name="connsiteY29" fmla="*/ 1090814 h 1235666"/>
                      <a:gd name="connsiteX30" fmla="*/ 1249328 w 1673190"/>
                      <a:gd name="connsiteY30" fmla="*/ 901900 h 1235666"/>
                      <a:gd name="connsiteX31" fmla="*/ 1439034 w 1673190"/>
                      <a:gd name="connsiteY31" fmla="*/ 932857 h 1235666"/>
                      <a:gd name="connsiteX32" fmla="*/ 1540634 w 1673190"/>
                      <a:gd name="connsiteY32" fmla="*/ 939208 h 1235666"/>
                      <a:gd name="connsiteX33" fmla="*/ 1430303 w 1673190"/>
                      <a:gd name="connsiteY33" fmla="*/ 745532 h 1235666"/>
                      <a:gd name="connsiteX34" fmla="*/ 1615246 w 1673190"/>
                      <a:gd name="connsiteY34" fmla="*/ 703464 h 1235666"/>
                      <a:gd name="connsiteX35" fmla="*/ 1673190 w 1673190"/>
                      <a:gd name="connsiteY35" fmla="*/ 681238 h 1235666"/>
                      <a:gd name="connsiteX0" fmla="*/ 1673190 w 1673190"/>
                      <a:gd name="connsiteY0" fmla="*/ 687394 h 1241822"/>
                      <a:gd name="connsiteX1" fmla="*/ 945322 w 1673190"/>
                      <a:gd name="connsiteY1" fmla="*/ 396882 h 1241822"/>
                      <a:gd name="connsiteX2" fmla="*/ 840547 w 1673190"/>
                      <a:gd name="connsiteY2" fmla="*/ 189714 h 1241822"/>
                      <a:gd name="connsiteX3" fmla="*/ 827847 w 1673190"/>
                      <a:gd name="connsiteY3" fmla="*/ 19851 h 1241822"/>
                      <a:gd name="connsiteX4" fmla="*/ 667509 w 1673190"/>
                      <a:gd name="connsiteY4" fmla="*/ 43663 h 1241822"/>
                      <a:gd name="connsiteX5" fmla="*/ 675446 w 1673190"/>
                      <a:gd name="connsiteY5" fmla="*/ 208763 h 1241822"/>
                      <a:gd name="connsiteX6" fmla="*/ 618296 w 1673190"/>
                      <a:gd name="connsiteY6" fmla="*/ 359576 h 1241822"/>
                      <a:gd name="connsiteX7" fmla="*/ 663539 w 1673190"/>
                      <a:gd name="connsiteY7" fmla="*/ 210350 h 1241822"/>
                      <a:gd name="connsiteX8" fmla="*/ 308734 w 1673190"/>
                      <a:gd name="connsiteY8" fmla="*/ 21438 h 1241822"/>
                      <a:gd name="connsiteX9" fmla="*/ 242059 w 1673190"/>
                      <a:gd name="connsiteY9" fmla="*/ 115894 h 1241822"/>
                      <a:gd name="connsiteX10" fmla="*/ 392871 w 1673190"/>
                      <a:gd name="connsiteY10" fmla="*/ 234163 h 1241822"/>
                      <a:gd name="connsiteX11" fmla="*/ 435734 w 1673190"/>
                      <a:gd name="connsiteY11" fmla="*/ 260357 h 1241822"/>
                      <a:gd name="connsiteX12" fmla="*/ 334134 w 1673190"/>
                      <a:gd name="connsiteY12" fmla="*/ 431013 h 1241822"/>
                      <a:gd name="connsiteX13" fmla="*/ 439702 w 1673190"/>
                      <a:gd name="connsiteY13" fmla="*/ 260357 h 1241822"/>
                      <a:gd name="connsiteX14" fmla="*/ 138078 w 1673190"/>
                      <a:gd name="connsiteY14" fmla="*/ 165900 h 1241822"/>
                      <a:gd name="connsiteX15" fmla="*/ 54734 w 1673190"/>
                      <a:gd name="connsiteY15" fmla="*/ 284963 h 1241822"/>
                      <a:gd name="connsiteX16" fmla="*/ 284922 w 1673190"/>
                      <a:gd name="connsiteY16" fmla="*/ 423869 h 1241822"/>
                      <a:gd name="connsiteX17" fmla="*/ 45209 w 1673190"/>
                      <a:gd name="connsiteY17" fmla="*/ 399263 h 1241822"/>
                      <a:gd name="connsiteX18" fmla="*/ 16634 w 1673190"/>
                      <a:gd name="connsiteY18" fmla="*/ 519913 h 1241822"/>
                      <a:gd name="connsiteX19" fmla="*/ 276984 w 1673190"/>
                      <a:gd name="connsiteY19" fmla="*/ 631038 h 1241822"/>
                      <a:gd name="connsiteX20" fmla="*/ 365090 w 1673190"/>
                      <a:gd name="connsiteY20" fmla="*/ 694538 h 1241822"/>
                      <a:gd name="connsiteX21" fmla="*/ 677828 w 1673190"/>
                      <a:gd name="connsiteY21" fmla="*/ 794551 h 1241822"/>
                      <a:gd name="connsiteX22" fmla="*/ 829434 w 1673190"/>
                      <a:gd name="connsiteY22" fmla="*/ 469113 h 1241822"/>
                      <a:gd name="connsiteX23" fmla="*/ 661953 w 1673190"/>
                      <a:gd name="connsiteY23" fmla="*/ 793756 h 1241822"/>
                      <a:gd name="connsiteX24" fmla="*/ 1152491 w 1673190"/>
                      <a:gd name="connsiteY24" fmla="*/ 1239051 h 1241822"/>
                      <a:gd name="connsiteX25" fmla="*/ 1245359 w 1673190"/>
                      <a:gd name="connsiteY25" fmla="*/ 1212063 h 1241822"/>
                      <a:gd name="connsiteX26" fmla="*/ 1100898 w 1673190"/>
                      <a:gd name="connsiteY26" fmla="*/ 1093795 h 1241822"/>
                      <a:gd name="connsiteX27" fmla="*/ 1123916 w 1673190"/>
                      <a:gd name="connsiteY27" fmla="*/ 1165230 h 1241822"/>
                      <a:gd name="connsiteX28" fmla="*/ 1140584 w 1673190"/>
                      <a:gd name="connsiteY28" fmla="*/ 1043788 h 1241822"/>
                      <a:gd name="connsiteX29" fmla="*/ 1307272 w 1673190"/>
                      <a:gd name="connsiteY29" fmla="*/ 1096970 h 1241822"/>
                      <a:gd name="connsiteX30" fmla="*/ 1249328 w 1673190"/>
                      <a:gd name="connsiteY30" fmla="*/ 908056 h 1241822"/>
                      <a:gd name="connsiteX31" fmla="*/ 1439034 w 1673190"/>
                      <a:gd name="connsiteY31" fmla="*/ 939013 h 1241822"/>
                      <a:gd name="connsiteX32" fmla="*/ 1540634 w 1673190"/>
                      <a:gd name="connsiteY32" fmla="*/ 945364 h 1241822"/>
                      <a:gd name="connsiteX33" fmla="*/ 1430303 w 1673190"/>
                      <a:gd name="connsiteY33" fmla="*/ 751688 h 1241822"/>
                      <a:gd name="connsiteX34" fmla="*/ 1615246 w 1673190"/>
                      <a:gd name="connsiteY34" fmla="*/ 709620 h 1241822"/>
                      <a:gd name="connsiteX35" fmla="*/ 1673190 w 1673190"/>
                      <a:gd name="connsiteY35" fmla="*/ 687394 h 1241822"/>
                      <a:gd name="connsiteX0" fmla="*/ 1673190 w 1673190"/>
                      <a:gd name="connsiteY0" fmla="*/ 685665 h 1240093"/>
                      <a:gd name="connsiteX1" fmla="*/ 945322 w 1673190"/>
                      <a:gd name="connsiteY1" fmla="*/ 395153 h 1240093"/>
                      <a:gd name="connsiteX2" fmla="*/ 840547 w 1673190"/>
                      <a:gd name="connsiteY2" fmla="*/ 187985 h 1240093"/>
                      <a:gd name="connsiteX3" fmla="*/ 827847 w 1673190"/>
                      <a:gd name="connsiteY3" fmla="*/ 18122 h 1240093"/>
                      <a:gd name="connsiteX4" fmla="*/ 667509 w 1673190"/>
                      <a:gd name="connsiteY4" fmla="*/ 41934 h 1240093"/>
                      <a:gd name="connsiteX5" fmla="*/ 675446 w 1673190"/>
                      <a:gd name="connsiteY5" fmla="*/ 207034 h 1240093"/>
                      <a:gd name="connsiteX6" fmla="*/ 618296 w 1673190"/>
                      <a:gd name="connsiteY6" fmla="*/ 357847 h 1240093"/>
                      <a:gd name="connsiteX7" fmla="*/ 663539 w 1673190"/>
                      <a:gd name="connsiteY7" fmla="*/ 208621 h 1240093"/>
                      <a:gd name="connsiteX8" fmla="*/ 308734 w 1673190"/>
                      <a:gd name="connsiteY8" fmla="*/ 19709 h 1240093"/>
                      <a:gd name="connsiteX9" fmla="*/ 242059 w 1673190"/>
                      <a:gd name="connsiteY9" fmla="*/ 114165 h 1240093"/>
                      <a:gd name="connsiteX10" fmla="*/ 392871 w 1673190"/>
                      <a:gd name="connsiteY10" fmla="*/ 232434 h 1240093"/>
                      <a:gd name="connsiteX11" fmla="*/ 435734 w 1673190"/>
                      <a:gd name="connsiteY11" fmla="*/ 258628 h 1240093"/>
                      <a:gd name="connsiteX12" fmla="*/ 334134 w 1673190"/>
                      <a:gd name="connsiteY12" fmla="*/ 429284 h 1240093"/>
                      <a:gd name="connsiteX13" fmla="*/ 439702 w 1673190"/>
                      <a:gd name="connsiteY13" fmla="*/ 258628 h 1240093"/>
                      <a:gd name="connsiteX14" fmla="*/ 138078 w 1673190"/>
                      <a:gd name="connsiteY14" fmla="*/ 164171 h 1240093"/>
                      <a:gd name="connsiteX15" fmla="*/ 54734 w 1673190"/>
                      <a:gd name="connsiteY15" fmla="*/ 283234 h 1240093"/>
                      <a:gd name="connsiteX16" fmla="*/ 284922 w 1673190"/>
                      <a:gd name="connsiteY16" fmla="*/ 422140 h 1240093"/>
                      <a:gd name="connsiteX17" fmla="*/ 45209 w 1673190"/>
                      <a:gd name="connsiteY17" fmla="*/ 397534 h 1240093"/>
                      <a:gd name="connsiteX18" fmla="*/ 16634 w 1673190"/>
                      <a:gd name="connsiteY18" fmla="*/ 518184 h 1240093"/>
                      <a:gd name="connsiteX19" fmla="*/ 276984 w 1673190"/>
                      <a:gd name="connsiteY19" fmla="*/ 629309 h 1240093"/>
                      <a:gd name="connsiteX20" fmla="*/ 365090 w 1673190"/>
                      <a:gd name="connsiteY20" fmla="*/ 692809 h 1240093"/>
                      <a:gd name="connsiteX21" fmla="*/ 677828 w 1673190"/>
                      <a:gd name="connsiteY21" fmla="*/ 792822 h 1240093"/>
                      <a:gd name="connsiteX22" fmla="*/ 829434 w 1673190"/>
                      <a:gd name="connsiteY22" fmla="*/ 467384 h 1240093"/>
                      <a:gd name="connsiteX23" fmla="*/ 661953 w 1673190"/>
                      <a:gd name="connsiteY23" fmla="*/ 792027 h 1240093"/>
                      <a:gd name="connsiteX24" fmla="*/ 1152491 w 1673190"/>
                      <a:gd name="connsiteY24" fmla="*/ 1237322 h 1240093"/>
                      <a:gd name="connsiteX25" fmla="*/ 1245359 w 1673190"/>
                      <a:gd name="connsiteY25" fmla="*/ 1210334 h 1240093"/>
                      <a:gd name="connsiteX26" fmla="*/ 1100898 w 1673190"/>
                      <a:gd name="connsiteY26" fmla="*/ 1092066 h 1240093"/>
                      <a:gd name="connsiteX27" fmla="*/ 1123916 w 1673190"/>
                      <a:gd name="connsiteY27" fmla="*/ 1163501 h 1240093"/>
                      <a:gd name="connsiteX28" fmla="*/ 1140584 w 1673190"/>
                      <a:gd name="connsiteY28" fmla="*/ 1042059 h 1240093"/>
                      <a:gd name="connsiteX29" fmla="*/ 1307272 w 1673190"/>
                      <a:gd name="connsiteY29" fmla="*/ 1095241 h 1240093"/>
                      <a:gd name="connsiteX30" fmla="*/ 1249328 w 1673190"/>
                      <a:gd name="connsiteY30" fmla="*/ 906327 h 1240093"/>
                      <a:gd name="connsiteX31" fmla="*/ 1439034 w 1673190"/>
                      <a:gd name="connsiteY31" fmla="*/ 937284 h 1240093"/>
                      <a:gd name="connsiteX32" fmla="*/ 1540634 w 1673190"/>
                      <a:gd name="connsiteY32" fmla="*/ 943635 h 1240093"/>
                      <a:gd name="connsiteX33" fmla="*/ 1430303 w 1673190"/>
                      <a:gd name="connsiteY33" fmla="*/ 749959 h 1240093"/>
                      <a:gd name="connsiteX34" fmla="*/ 1615246 w 1673190"/>
                      <a:gd name="connsiteY34" fmla="*/ 707891 h 1240093"/>
                      <a:gd name="connsiteX35" fmla="*/ 1673190 w 1673190"/>
                      <a:gd name="connsiteY35" fmla="*/ 685665 h 1240093"/>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8489 w 1678489"/>
                      <a:gd name="connsiteY0" fmla="*/ 691936 h 1246364"/>
                      <a:gd name="connsiteX1" fmla="*/ 950621 w 1678489"/>
                      <a:gd name="connsiteY1" fmla="*/ 401424 h 1246364"/>
                      <a:gd name="connsiteX2" fmla="*/ 845846 w 1678489"/>
                      <a:gd name="connsiteY2" fmla="*/ 194256 h 1246364"/>
                      <a:gd name="connsiteX3" fmla="*/ 833146 w 1678489"/>
                      <a:gd name="connsiteY3" fmla="*/ 24393 h 1246364"/>
                      <a:gd name="connsiteX4" fmla="*/ 672808 w 1678489"/>
                      <a:gd name="connsiteY4" fmla="*/ 48205 h 1246364"/>
                      <a:gd name="connsiteX5" fmla="*/ 680745 w 1678489"/>
                      <a:gd name="connsiteY5" fmla="*/ 213305 h 1246364"/>
                      <a:gd name="connsiteX6" fmla="*/ 623595 w 1678489"/>
                      <a:gd name="connsiteY6" fmla="*/ 364118 h 1246364"/>
                      <a:gd name="connsiteX7" fmla="*/ 668838 w 1678489"/>
                      <a:gd name="connsiteY7" fmla="*/ 214892 h 1246364"/>
                      <a:gd name="connsiteX8" fmla="*/ 314033 w 1678489"/>
                      <a:gd name="connsiteY8" fmla="*/ 25980 h 1246364"/>
                      <a:gd name="connsiteX9" fmla="*/ 247358 w 1678489"/>
                      <a:gd name="connsiteY9" fmla="*/ 120436 h 1246364"/>
                      <a:gd name="connsiteX10" fmla="*/ 398170 w 1678489"/>
                      <a:gd name="connsiteY10" fmla="*/ 238705 h 1246364"/>
                      <a:gd name="connsiteX11" fmla="*/ 441033 w 1678489"/>
                      <a:gd name="connsiteY11" fmla="*/ 264899 h 1246364"/>
                      <a:gd name="connsiteX12" fmla="*/ 339433 w 1678489"/>
                      <a:gd name="connsiteY12" fmla="*/ 435555 h 1246364"/>
                      <a:gd name="connsiteX13" fmla="*/ 445001 w 1678489"/>
                      <a:gd name="connsiteY13" fmla="*/ 264899 h 1246364"/>
                      <a:gd name="connsiteX14" fmla="*/ 143377 w 1678489"/>
                      <a:gd name="connsiteY14" fmla="*/ 170442 h 1246364"/>
                      <a:gd name="connsiteX15" fmla="*/ 60033 w 1678489"/>
                      <a:gd name="connsiteY15" fmla="*/ 289505 h 1246364"/>
                      <a:gd name="connsiteX16" fmla="*/ 290221 w 1678489"/>
                      <a:gd name="connsiteY16" fmla="*/ 428411 h 1246364"/>
                      <a:gd name="connsiteX17" fmla="*/ 50508 w 1678489"/>
                      <a:gd name="connsiteY17" fmla="*/ 403805 h 1246364"/>
                      <a:gd name="connsiteX18" fmla="*/ 21933 w 1678489"/>
                      <a:gd name="connsiteY18" fmla="*/ 524455 h 1246364"/>
                      <a:gd name="connsiteX19" fmla="*/ 282283 w 1678489"/>
                      <a:gd name="connsiteY19" fmla="*/ 635580 h 1246364"/>
                      <a:gd name="connsiteX20" fmla="*/ 370389 w 1678489"/>
                      <a:gd name="connsiteY20" fmla="*/ 699080 h 1246364"/>
                      <a:gd name="connsiteX21" fmla="*/ 683127 w 1678489"/>
                      <a:gd name="connsiteY21" fmla="*/ 799093 h 1246364"/>
                      <a:gd name="connsiteX22" fmla="*/ 834733 w 1678489"/>
                      <a:gd name="connsiteY22" fmla="*/ 473655 h 1246364"/>
                      <a:gd name="connsiteX23" fmla="*/ 667252 w 1678489"/>
                      <a:gd name="connsiteY23" fmla="*/ 798298 h 1246364"/>
                      <a:gd name="connsiteX24" fmla="*/ 1157790 w 1678489"/>
                      <a:gd name="connsiteY24" fmla="*/ 1243593 h 1246364"/>
                      <a:gd name="connsiteX25" fmla="*/ 1250658 w 1678489"/>
                      <a:gd name="connsiteY25" fmla="*/ 1216605 h 1246364"/>
                      <a:gd name="connsiteX26" fmla="*/ 1106197 w 1678489"/>
                      <a:gd name="connsiteY26" fmla="*/ 1098337 h 1246364"/>
                      <a:gd name="connsiteX27" fmla="*/ 1129215 w 1678489"/>
                      <a:gd name="connsiteY27" fmla="*/ 1169772 h 1246364"/>
                      <a:gd name="connsiteX28" fmla="*/ 1145883 w 1678489"/>
                      <a:gd name="connsiteY28" fmla="*/ 1048330 h 1246364"/>
                      <a:gd name="connsiteX29" fmla="*/ 1312571 w 1678489"/>
                      <a:gd name="connsiteY29" fmla="*/ 1101512 h 1246364"/>
                      <a:gd name="connsiteX30" fmla="*/ 1254627 w 1678489"/>
                      <a:gd name="connsiteY30" fmla="*/ 912598 h 1246364"/>
                      <a:gd name="connsiteX31" fmla="*/ 1444333 w 1678489"/>
                      <a:gd name="connsiteY31" fmla="*/ 943555 h 1246364"/>
                      <a:gd name="connsiteX32" fmla="*/ 1545933 w 1678489"/>
                      <a:gd name="connsiteY32" fmla="*/ 949906 h 1246364"/>
                      <a:gd name="connsiteX33" fmla="*/ 1435602 w 1678489"/>
                      <a:gd name="connsiteY33" fmla="*/ 756230 h 1246364"/>
                      <a:gd name="connsiteX34" fmla="*/ 1620545 w 1678489"/>
                      <a:gd name="connsiteY34" fmla="*/ 714162 h 1246364"/>
                      <a:gd name="connsiteX35" fmla="*/ 1678489 w 1678489"/>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403805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80880 w 1680880"/>
                      <a:gd name="connsiteY0" fmla="*/ 691936 h 1246364"/>
                      <a:gd name="connsiteX1" fmla="*/ 953012 w 1680880"/>
                      <a:gd name="connsiteY1" fmla="*/ 401424 h 1246364"/>
                      <a:gd name="connsiteX2" fmla="*/ 848237 w 1680880"/>
                      <a:gd name="connsiteY2" fmla="*/ 194256 h 1246364"/>
                      <a:gd name="connsiteX3" fmla="*/ 835537 w 1680880"/>
                      <a:gd name="connsiteY3" fmla="*/ 24393 h 1246364"/>
                      <a:gd name="connsiteX4" fmla="*/ 675199 w 1680880"/>
                      <a:gd name="connsiteY4" fmla="*/ 48205 h 1246364"/>
                      <a:gd name="connsiteX5" fmla="*/ 683136 w 1680880"/>
                      <a:gd name="connsiteY5" fmla="*/ 213305 h 1246364"/>
                      <a:gd name="connsiteX6" fmla="*/ 625986 w 1680880"/>
                      <a:gd name="connsiteY6" fmla="*/ 364118 h 1246364"/>
                      <a:gd name="connsiteX7" fmla="*/ 671229 w 1680880"/>
                      <a:gd name="connsiteY7" fmla="*/ 214892 h 1246364"/>
                      <a:gd name="connsiteX8" fmla="*/ 316424 w 1680880"/>
                      <a:gd name="connsiteY8" fmla="*/ 25980 h 1246364"/>
                      <a:gd name="connsiteX9" fmla="*/ 249749 w 1680880"/>
                      <a:gd name="connsiteY9" fmla="*/ 120436 h 1246364"/>
                      <a:gd name="connsiteX10" fmla="*/ 400561 w 1680880"/>
                      <a:gd name="connsiteY10" fmla="*/ 238705 h 1246364"/>
                      <a:gd name="connsiteX11" fmla="*/ 443424 w 1680880"/>
                      <a:gd name="connsiteY11" fmla="*/ 264899 h 1246364"/>
                      <a:gd name="connsiteX12" fmla="*/ 341824 w 1680880"/>
                      <a:gd name="connsiteY12" fmla="*/ 435555 h 1246364"/>
                      <a:gd name="connsiteX13" fmla="*/ 447392 w 1680880"/>
                      <a:gd name="connsiteY13" fmla="*/ 264899 h 1246364"/>
                      <a:gd name="connsiteX14" fmla="*/ 145768 w 1680880"/>
                      <a:gd name="connsiteY14" fmla="*/ 170442 h 1246364"/>
                      <a:gd name="connsiteX15" fmla="*/ 62424 w 1680880"/>
                      <a:gd name="connsiteY15" fmla="*/ 289505 h 1246364"/>
                      <a:gd name="connsiteX16" fmla="*/ 292612 w 1680880"/>
                      <a:gd name="connsiteY16" fmla="*/ 428411 h 1246364"/>
                      <a:gd name="connsiteX17" fmla="*/ 52899 w 1680880"/>
                      <a:gd name="connsiteY17" fmla="*/ 399042 h 1246364"/>
                      <a:gd name="connsiteX18" fmla="*/ 38612 w 1680880"/>
                      <a:gd name="connsiteY18" fmla="*/ 524455 h 1246364"/>
                      <a:gd name="connsiteX19" fmla="*/ 284674 w 1680880"/>
                      <a:gd name="connsiteY19" fmla="*/ 635580 h 1246364"/>
                      <a:gd name="connsiteX20" fmla="*/ 372780 w 1680880"/>
                      <a:gd name="connsiteY20" fmla="*/ 699080 h 1246364"/>
                      <a:gd name="connsiteX21" fmla="*/ 685518 w 1680880"/>
                      <a:gd name="connsiteY21" fmla="*/ 799093 h 1246364"/>
                      <a:gd name="connsiteX22" fmla="*/ 837124 w 1680880"/>
                      <a:gd name="connsiteY22" fmla="*/ 473655 h 1246364"/>
                      <a:gd name="connsiteX23" fmla="*/ 669643 w 1680880"/>
                      <a:gd name="connsiteY23" fmla="*/ 798298 h 1246364"/>
                      <a:gd name="connsiteX24" fmla="*/ 1160181 w 1680880"/>
                      <a:gd name="connsiteY24" fmla="*/ 1243593 h 1246364"/>
                      <a:gd name="connsiteX25" fmla="*/ 1253049 w 1680880"/>
                      <a:gd name="connsiteY25" fmla="*/ 1216605 h 1246364"/>
                      <a:gd name="connsiteX26" fmla="*/ 1108588 w 1680880"/>
                      <a:gd name="connsiteY26" fmla="*/ 1098337 h 1246364"/>
                      <a:gd name="connsiteX27" fmla="*/ 1131606 w 1680880"/>
                      <a:gd name="connsiteY27" fmla="*/ 1169772 h 1246364"/>
                      <a:gd name="connsiteX28" fmla="*/ 1148274 w 1680880"/>
                      <a:gd name="connsiteY28" fmla="*/ 1048330 h 1246364"/>
                      <a:gd name="connsiteX29" fmla="*/ 1314962 w 1680880"/>
                      <a:gd name="connsiteY29" fmla="*/ 1101512 h 1246364"/>
                      <a:gd name="connsiteX30" fmla="*/ 1257018 w 1680880"/>
                      <a:gd name="connsiteY30" fmla="*/ 912598 h 1246364"/>
                      <a:gd name="connsiteX31" fmla="*/ 1446724 w 1680880"/>
                      <a:gd name="connsiteY31" fmla="*/ 943555 h 1246364"/>
                      <a:gd name="connsiteX32" fmla="*/ 1548324 w 1680880"/>
                      <a:gd name="connsiteY32" fmla="*/ 949906 h 1246364"/>
                      <a:gd name="connsiteX33" fmla="*/ 1437993 w 1680880"/>
                      <a:gd name="connsiteY33" fmla="*/ 756230 h 1246364"/>
                      <a:gd name="connsiteX34" fmla="*/ 1622936 w 1680880"/>
                      <a:gd name="connsiteY34" fmla="*/ 714162 h 1246364"/>
                      <a:gd name="connsiteX35" fmla="*/ 1680880 w 1680880"/>
                      <a:gd name="connsiteY35" fmla="*/ 691936 h 1246364"/>
                      <a:gd name="connsiteX0" fmla="*/ 1688648 w 1688648"/>
                      <a:gd name="connsiteY0" fmla="*/ 691936 h 1246364"/>
                      <a:gd name="connsiteX1" fmla="*/ 960780 w 1688648"/>
                      <a:gd name="connsiteY1" fmla="*/ 401424 h 1246364"/>
                      <a:gd name="connsiteX2" fmla="*/ 856005 w 1688648"/>
                      <a:gd name="connsiteY2" fmla="*/ 194256 h 1246364"/>
                      <a:gd name="connsiteX3" fmla="*/ 843305 w 1688648"/>
                      <a:gd name="connsiteY3" fmla="*/ 24393 h 1246364"/>
                      <a:gd name="connsiteX4" fmla="*/ 682967 w 1688648"/>
                      <a:gd name="connsiteY4" fmla="*/ 48205 h 1246364"/>
                      <a:gd name="connsiteX5" fmla="*/ 690904 w 1688648"/>
                      <a:gd name="connsiteY5" fmla="*/ 213305 h 1246364"/>
                      <a:gd name="connsiteX6" fmla="*/ 633754 w 1688648"/>
                      <a:gd name="connsiteY6" fmla="*/ 364118 h 1246364"/>
                      <a:gd name="connsiteX7" fmla="*/ 678997 w 1688648"/>
                      <a:gd name="connsiteY7" fmla="*/ 214892 h 1246364"/>
                      <a:gd name="connsiteX8" fmla="*/ 324192 w 1688648"/>
                      <a:gd name="connsiteY8" fmla="*/ 25980 h 1246364"/>
                      <a:gd name="connsiteX9" fmla="*/ 257517 w 1688648"/>
                      <a:gd name="connsiteY9" fmla="*/ 120436 h 1246364"/>
                      <a:gd name="connsiteX10" fmla="*/ 408329 w 1688648"/>
                      <a:gd name="connsiteY10" fmla="*/ 238705 h 1246364"/>
                      <a:gd name="connsiteX11" fmla="*/ 451192 w 1688648"/>
                      <a:gd name="connsiteY11" fmla="*/ 264899 h 1246364"/>
                      <a:gd name="connsiteX12" fmla="*/ 349592 w 1688648"/>
                      <a:gd name="connsiteY12" fmla="*/ 435555 h 1246364"/>
                      <a:gd name="connsiteX13" fmla="*/ 455160 w 1688648"/>
                      <a:gd name="connsiteY13" fmla="*/ 264899 h 1246364"/>
                      <a:gd name="connsiteX14" fmla="*/ 153536 w 1688648"/>
                      <a:gd name="connsiteY14" fmla="*/ 170442 h 1246364"/>
                      <a:gd name="connsiteX15" fmla="*/ 70192 w 1688648"/>
                      <a:gd name="connsiteY15" fmla="*/ 289505 h 1246364"/>
                      <a:gd name="connsiteX16" fmla="*/ 300380 w 1688648"/>
                      <a:gd name="connsiteY16" fmla="*/ 428411 h 1246364"/>
                      <a:gd name="connsiteX17" fmla="*/ 60667 w 1688648"/>
                      <a:gd name="connsiteY17" fmla="*/ 399042 h 1246364"/>
                      <a:gd name="connsiteX18" fmla="*/ 46380 w 1688648"/>
                      <a:gd name="connsiteY18" fmla="*/ 524455 h 1246364"/>
                      <a:gd name="connsiteX19" fmla="*/ 292442 w 1688648"/>
                      <a:gd name="connsiteY19" fmla="*/ 635580 h 1246364"/>
                      <a:gd name="connsiteX20" fmla="*/ 380548 w 1688648"/>
                      <a:gd name="connsiteY20" fmla="*/ 699080 h 1246364"/>
                      <a:gd name="connsiteX21" fmla="*/ 693286 w 1688648"/>
                      <a:gd name="connsiteY21" fmla="*/ 799093 h 1246364"/>
                      <a:gd name="connsiteX22" fmla="*/ 844892 w 1688648"/>
                      <a:gd name="connsiteY22" fmla="*/ 473655 h 1246364"/>
                      <a:gd name="connsiteX23" fmla="*/ 677411 w 1688648"/>
                      <a:gd name="connsiteY23" fmla="*/ 798298 h 1246364"/>
                      <a:gd name="connsiteX24" fmla="*/ 1167949 w 1688648"/>
                      <a:gd name="connsiteY24" fmla="*/ 1243593 h 1246364"/>
                      <a:gd name="connsiteX25" fmla="*/ 1260817 w 1688648"/>
                      <a:gd name="connsiteY25" fmla="*/ 1216605 h 1246364"/>
                      <a:gd name="connsiteX26" fmla="*/ 1116356 w 1688648"/>
                      <a:gd name="connsiteY26" fmla="*/ 1098337 h 1246364"/>
                      <a:gd name="connsiteX27" fmla="*/ 1139374 w 1688648"/>
                      <a:gd name="connsiteY27" fmla="*/ 1169772 h 1246364"/>
                      <a:gd name="connsiteX28" fmla="*/ 1156042 w 1688648"/>
                      <a:gd name="connsiteY28" fmla="*/ 1048330 h 1246364"/>
                      <a:gd name="connsiteX29" fmla="*/ 1322730 w 1688648"/>
                      <a:gd name="connsiteY29" fmla="*/ 1101512 h 1246364"/>
                      <a:gd name="connsiteX30" fmla="*/ 1264786 w 1688648"/>
                      <a:gd name="connsiteY30" fmla="*/ 912598 h 1246364"/>
                      <a:gd name="connsiteX31" fmla="*/ 1454492 w 1688648"/>
                      <a:gd name="connsiteY31" fmla="*/ 943555 h 1246364"/>
                      <a:gd name="connsiteX32" fmla="*/ 1556092 w 1688648"/>
                      <a:gd name="connsiteY32" fmla="*/ 949906 h 1246364"/>
                      <a:gd name="connsiteX33" fmla="*/ 1445761 w 1688648"/>
                      <a:gd name="connsiteY33" fmla="*/ 756230 h 1246364"/>
                      <a:gd name="connsiteX34" fmla="*/ 1630704 w 1688648"/>
                      <a:gd name="connsiteY34" fmla="*/ 714162 h 1246364"/>
                      <a:gd name="connsiteX35" fmla="*/ 1688648 w 1688648"/>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4159"/>
                      <a:gd name="connsiteX1" fmla="*/ 959794 w 1687662"/>
                      <a:gd name="connsiteY1" fmla="*/ 401424 h 1244159"/>
                      <a:gd name="connsiteX2" fmla="*/ 855019 w 1687662"/>
                      <a:gd name="connsiteY2" fmla="*/ 194256 h 1244159"/>
                      <a:gd name="connsiteX3" fmla="*/ 842319 w 1687662"/>
                      <a:gd name="connsiteY3" fmla="*/ 24393 h 1244159"/>
                      <a:gd name="connsiteX4" fmla="*/ 681981 w 1687662"/>
                      <a:gd name="connsiteY4" fmla="*/ 48205 h 1244159"/>
                      <a:gd name="connsiteX5" fmla="*/ 689918 w 1687662"/>
                      <a:gd name="connsiteY5" fmla="*/ 213305 h 1244159"/>
                      <a:gd name="connsiteX6" fmla="*/ 632768 w 1687662"/>
                      <a:gd name="connsiteY6" fmla="*/ 364118 h 1244159"/>
                      <a:gd name="connsiteX7" fmla="*/ 678011 w 1687662"/>
                      <a:gd name="connsiteY7" fmla="*/ 214892 h 1244159"/>
                      <a:gd name="connsiteX8" fmla="*/ 323206 w 1687662"/>
                      <a:gd name="connsiteY8" fmla="*/ 25980 h 1244159"/>
                      <a:gd name="connsiteX9" fmla="*/ 256531 w 1687662"/>
                      <a:gd name="connsiteY9" fmla="*/ 120436 h 1244159"/>
                      <a:gd name="connsiteX10" fmla="*/ 407343 w 1687662"/>
                      <a:gd name="connsiteY10" fmla="*/ 238705 h 1244159"/>
                      <a:gd name="connsiteX11" fmla="*/ 450206 w 1687662"/>
                      <a:gd name="connsiteY11" fmla="*/ 264899 h 1244159"/>
                      <a:gd name="connsiteX12" fmla="*/ 348606 w 1687662"/>
                      <a:gd name="connsiteY12" fmla="*/ 435555 h 1244159"/>
                      <a:gd name="connsiteX13" fmla="*/ 456555 w 1687662"/>
                      <a:gd name="connsiteY13" fmla="*/ 264899 h 1244159"/>
                      <a:gd name="connsiteX14" fmla="*/ 152550 w 1687662"/>
                      <a:gd name="connsiteY14" fmla="*/ 170442 h 1244159"/>
                      <a:gd name="connsiteX15" fmla="*/ 69206 w 1687662"/>
                      <a:gd name="connsiteY15" fmla="*/ 289505 h 1244159"/>
                      <a:gd name="connsiteX16" fmla="*/ 299394 w 1687662"/>
                      <a:gd name="connsiteY16" fmla="*/ 428411 h 1244159"/>
                      <a:gd name="connsiteX17" fmla="*/ 59681 w 1687662"/>
                      <a:gd name="connsiteY17" fmla="*/ 399042 h 1244159"/>
                      <a:gd name="connsiteX18" fmla="*/ 45394 w 1687662"/>
                      <a:gd name="connsiteY18" fmla="*/ 524455 h 1244159"/>
                      <a:gd name="connsiteX19" fmla="*/ 291456 w 1687662"/>
                      <a:gd name="connsiteY19" fmla="*/ 635580 h 1244159"/>
                      <a:gd name="connsiteX20" fmla="*/ 379562 w 1687662"/>
                      <a:gd name="connsiteY20" fmla="*/ 699080 h 1244159"/>
                      <a:gd name="connsiteX21" fmla="*/ 689918 w 1687662"/>
                      <a:gd name="connsiteY21" fmla="*/ 796712 h 1244159"/>
                      <a:gd name="connsiteX22" fmla="*/ 841525 w 1687662"/>
                      <a:gd name="connsiteY22" fmla="*/ 502230 h 1244159"/>
                      <a:gd name="connsiteX23" fmla="*/ 676425 w 1687662"/>
                      <a:gd name="connsiteY23" fmla="*/ 798298 h 1244159"/>
                      <a:gd name="connsiteX24" fmla="*/ 1166963 w 1687662"/>
                      <a:gd name="connsiteY24" fmla="*/ 1243593 h 1244159"/>
                      <a:gd name="connsiteX25" fmla="*/ 1259831 w 1687662"/>
                      <a:gd name="connsiteY25" fmla="*/ 1216605 h 1244159"/>
                      <a:gd name="connsiteX26" fmla="*/ 1115370 w 1687662"/>
                      <a:gd name="connsiteY26" fmla="*/ 1098337 h 1244159"/>
                      <a:gd name="connsiteX27" fmla="*/ 1138388 w 1687662"/>
                      <a:gd name="connsiteY27" fmla="*/ 1169772 h 1244159"/>
                      <a:gd name="connsiteX28" fmla="*/ 1155056 w 1687662"/>
                      <a:gd name="connsiteY28" fmla="*/ 1048330 h 1244159"/>
                      <a:gd name="connsiteX29" fmla="*/ 1321744 w 1687662"/>
                      <a:gd name="connsiteY29" fmla="*/ 1101512 h 1244159"/>
                      <a:gd name="connsiteX30" fmla="*/ 1263800 w 1687662"/>
                      <a:gd name="connsiteY30" fmla="*/ 912598 h 1244159"/>
                      <a:gd name="connsiteX31" fmla="*/ 1453506 w 1687662"/>
                      <a:gd name="connsiteY31" fmla="*/ 943555 h 1244159"/>
                      <a:gd name="connsiteX32" fmla="*/ 1555106 w 1687662"/>
                      <a:gd name="connsiteY32" fmla="*/ 949906 h 1244159"/>
                      <a:gd name="connsiteX33" fmla="*/ 1444775 w 1687662"/>
                      <a:gd name="connsiteY33" fmla="*/ 756230 h 1244159"/>
                      <a:gd name="connsiteX34" fmla="*/ 1629718 w 1687662"/>
                      <a:gd name="connsiteY34" fmla="*/ 714162 h 1244159"/>
                      <a:gd name="connsiteX35" fmla="*/ 1687662 w 1687662"/>
                      <a:gd name="connsiteY35" fmla="*/ 691936 h 1244159"/>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8337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21719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4101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50295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8388 w 1687662"/>
                      <a:gd name="connsiteY27" fmla="*/ 1176916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3626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256531 w 1687662"/>
                      <a:gd name="connsiteY8" fmla="*/ 120436 h 1243775"/>
                      <a:gd name="connsiteX9" fmla="*/ 407343 w 1687662"/>
                      <a:gd name="connsiteY9" fmla="*/ 238705 h 1243775"/>
                      <a:gd name="connsiteX10" fmla="*/ 450206 w 1687662"/>
                      <a:gd name="connsiteY10" fmla="*/ 264899 h 1243775"/>
                      <a:gd name="connsiteX11" fmla="*/ 348606 w 1687662"/>
                      <a:gd name="connsiteY11" fmla="*/ 435555 h 1243775"/>
                      <a:gd name="connsiteX12" fmla="*/ 456555 w 1687662"/>
                      <a:gd name="connsiteY12" fmla="*/ 264899 h 1243775"/>
                      <a:gd name="connsiteX13" fmla="*/ 152550 w 1687662"/>
                      <a:gd name="connsiteY13" fmla="*/ 170442 h 1243775"/>
                      <a:gd name="connsiteX14" fmla="*/ 69206 w 1687662"/>
                      <a:gd name="connsiteY14" fmla="*/ 289505 h 1243775"/>
                      <a:gd name="connsiteX15" fmla="*/ 299394 w 1687662"/>
                      <a:gd name="connsiteY15" fmla="*/ 428411 h 1243775"/>
                      <a:gd name="connsiteX16" fmla="*/ 59681 w 1687662"/>
                      <a:gd name="connsiteY16" fmla="*/ 399042 h 1243775"/>
                      <a:gd name="connsiteX17" fmla="*/ 45394 w 1687662"/>
                      <a:gd name="connsiteY17" fmla="*/ 524455 h 1243775"/>
                      <a:gd name="connsiteX18" fmla="*/ 291456 w 1687662"/>
                      <a:gd name="connsiteY18" fmla="*/ 635580 h 1243775"/>
                      <a:gd name="connsiteX19" fmla="*/ 379562 w 1687662"/>
                      <a:gd name="connsiteY19" fmla="*/ 699080 h 1243775"/>
                      <a:gd name="connsiteX20" fmla="*/ 689918 w 1687662"/>
                      <a:gd name="connsiteY20" fmla="*/ 796712 h 1243775"/>
                      <a:gd name="connsiteX21" fmla="*/ 841525 w 1687662"/>
                      <a:gd name="connsiteY21" fmla="*/ 502230 h 1243775"/>
                      <a:gd name="connsiteX22" fmla="*/ 676425 w 1687662"/>
                      <a:gd name="connsiteY22" fmla="*/ 798298 h 1243775"/>
                      <a:gd name="connsiteX23" fmla="*/ 1166963 w 1687662"/>
                      <a:gd name="connsiteY23" fmla="*/ 1243593 h 1243775"/>
                      <a:gd name="connsiteX24" fmla="*/ 1259831 w 1687662"/>
                      <a:gd name="connsiteY24" fmla="*/ 1216605 h 1243775"/>
                      <a:gd name="connsiteX25" fmla="*/ 1108226 w 1687662"/>
                      <a:gd name="connsiteY25" fmla="*/ 1088812 h 1243775"/>
                      <a:gd name="connsiteX26" fmla="*/ 1121720 w 1687662"/>
                      <a:gd name="connsiteY26" fmla="*/ 1169772 h 1243775"/>
                      <a:gd name="connsiteX27" fmla="*/ 1147912 w 1687662"/>
                      <a:gd name="connsiteY27" fmla="*/ 1043568 h 1243775"/>
                      <a:gd name="connsiteX28" fmla="*/ 1321744 w 1687662"/>
                      <a:gd name="connsiteY28" fmla="*/ 1118181 h 1243775"/>
                      <a:gd name="connsiteX29" fmla="*/ 1263800 w 1687662"/>
                      <a:gd name="connsiteY29" fmla="*/ 912598 h 1243775"/>
                      <a:gd name="connsiteX30" fmla="*/ 1453506 w 1687662"/>
                      <a:gd name="connsiteY30" fmla="*/ 943555 h 1243775"/>
                      <a:gd name="connsiteX31" fmla="*/ 1555106 w 1687662"/>
                      <a:gd name="connsiteY31" fmla="*/ 949906 h 1243775"/>
                      <a:gd name="connsiteX32" fmla="*/ 1447157 w 1687662"/>
                      <a:gd name="connsiteY32" fmla="*/ 749087 h 1243775"/>
                      <a:gd name="connsiteX33" fmla="*/ 1629718 w 1687662"/>
                      <a:gd name="connsiteY33" fmla="*/ 707018 h 1243775"/>
                      <a:gd name="connsiteX34" fmla="*/ 1687662 w 1687662"/>
                      <a:gd name="connsiteY34"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256531 w 1687662"/>
                      <a:gd name="connsiteY8" fmla="*/ 120436 h 1243775"/>
                      <a:gd name="connsiteX9" fmla="*/ 407343 w 1687662"/>
                      <a:gd name="connsiteY9" fmla="*/ 238705 h 1243775"/>
                      <a:gd name="connsiteX10" fmla="*/ 450206 w 1687662"/>
                      <a:gd name="connsiteY10" fmla="*/ 264899 h 1243775"/>
                      <a:gd name="connsiteX11" fmla="*/ 348606 w 1687662"/>
                      <a:gd name="connsiteY11" fmla="*/ 435555 h 1243775"/>
                      <a:gd name="connsiteX12" fmla="*/ 456555 w 1687662"/>
                      <a:gd name="connsiteY12" fmla="*/ 264899 h 1243775"/>
                      <a:gd name="connsiteX13" fmla="*/ 69206 w 1687662"/>
                      <a:gd name="connsiteY13" fmla="*/ 289505 h 1243775"/>
                      <a:gd name="connsiteX14" fmla="*/ 299394 w 1687662"/>
                      <a:gd name="connsiteY14" fmla="*/ 428411 h 1243775"/>
                      <a:gd name="connsiteX15" fmla="*/ 59681 w 1687662"/>
                      <a:gd name="connsiteY15" fmla="*/ 399042 h 1243775"/>
                      <a:gd name="connsiteX16" fmla="*/ 45394 w 1687662"/>
                      <a:gd name="connsiteY16" fmla="*/ 524455 h 1243775"/>
                      <a:gd name="connsiteX17" fmla="*/ 291456 w 1687662"/>
                      <a:gd name="connsiteY17" fmla="*/ 635580 h 1243775"/>
                      <a:gd name="connsiteX18" fmla="*/ 379562 w 1687662"/>
                      <a:gd name="connsiteY18" fmla="*/ 699080 h 1243775"/>
                      <a:gd name="connsiteX19" fmla="*/ 689918 w 1687662"/>
                      <a:gd name="connsiteY19" fmla="*/ 796712 h 1243775"/>
                      <a:gd name="connsiteX20" fmla="*/ 841525 w 1687662"/>
                      <a:gd name="connsiteY20" fmla="*/ 502230 h 1243775"/>
                      <a:gd name="connsiteX21" fmla="*/ 676425 w 1687662"/>
                      <a:gd name="connsiteY21" fmla="*/ 798298 h 1243775"/>
                      <a:gd name="connsiteX22" fmla="*/ 1166963 w 1687662"/>
                      <a:gd name="connsiteY22" fmla="*/ 1243593 h 1243775"/>
                      <a:gd name="connsiteX23" fmla="*/ 1259831 w 1687662"/>
                      <a:gd name="connsiteY23" fmla="*/ 1216605 h 1243775"/>
                      <a:gd name="connsiteX24" fmla="*/ 1108226 w 1687662"/>
                      <a:gd name="connsiteY24" fmla="*/ 1088812 h 1243775"/>
                      <a:gd name="connsiteX25" fmla="*/ 1121720 w 1687662"/>
                      <a:gd name="connsiteY25" fmla="*/ 1169772 h 1243775"/>
                      <a:gd name="connsiteX26" fmla="*/ 1147912 w 1687662"/>
                      <a:gd name="connsiteY26" fmla="*/ 1043568 h 1243775"/>
                      <a:gd name="connsiteX27" fmla="*/ 1321744 w 1687662"/>
                      <a:gd name="connsiteY27" fmla="*/ 1118181 h 1243775"/>
                      <a:gd name="connsiteX28" fmla="*/ 1263800 w 1687662"/>
                      <a:gd name="connsiteY28" fmla="*/ 912598 h 1243775"/>
                      <a:gd name="connsiteX29" fmla="*/ 1453506 w 1687662"/>
                      <a:gd name="connsiteY29" fmla="*/ 943555 h 1243775"/>
                      <a:gd name="connsiteX30" fmla="*/ 1555106 w 1687662"/>
                      <a:gd name="connsiteY30" fmla="*/ 949906 h 1243775"/>
                      <a:gd name="connsiteX31" fmla="*/ 1447157 w 1687662"/>
                      <a:gd name="connsiteY31" fmla="*/ 749087 h 1243775"/>
                      <a:gd name="connsiteX32" fmla="*/ 1629718 w 1687662"/>
                      <a:gd name="connsiteY32" fmla="*/ 707018 h 1243775"/>
                      <a:gd name="connsiteX33" fmla="*/ 1687662 w 1687662"/>
                      <a:gd name="connsiteY33" fmla="*/ 691936 h 1243775"/>
                      <a:gd name="connsiteX0" fmla="*/ 1642268 w 1642268"/>
                      <a:gd name="connsiteY0" fmla="*/ 691936 h 1243775"/>
                      <a:gd name="connsiteX1" fmla="*/ 914400 w 1642268"/>
                      <a:gd name="connsiteY1" fmla="*/ 401424 h 1243775"/>
                      <a:gd name="connsiteX2" fmla="*/ 809625 w 1642268"/>
                      <a:gd name="connsiteY2" fmla="*/ 194256 h 1243775"/>
                      <a:gd name="connsiteX3" fmla="*/ 796925 w 1642268"/>
                      <a:gd name="connsiteY3" fmla="*/ 24393 h 1243775"/>
                      <a:gd name="connsiteX4" fmla="*/ 636587 w 1642268"/>
                      <a:gd name="connsiteY4" fmla="*/ 48205 h 1243775"/>
                      <a:gd name="connsiteX5" fmla="*/ 644524 w 1642268"/>
                      <a:gd name="connsiteY5" fmla="*/ 213305 h 1243775"/>
                      <a:gd name="connsiteX6" fmla="*/ 587374 w 1642268"/>
                      <a:gd name="connsiteY6" fmla="*/ 364118 h 1243775"/>
                      <a:gd name="connsiteX7" fmla="*/ 632617 w 1642268"/>
                      <a:gd name="connsiteY7" fmla="*/ 214892 h 1243775"/>
                      <a:gd name="connsiteX8" fmla="*/ 211137 w 1642268"/>
                      <a:gd name="connsiteY8" fmla="*/ 120436 h 1243775"/>
                      <a:gd name="connsiteX9" fmla="*/ 361949 w 1642268"/>
                      <a:gd name="connsiteY9" fmla="*/ 238705 h 1243775"/>
                      <a:gd name="connsiteX10" fmla="*/ 404812 w 1642268"/>
                      <a:gd name="connsiteY10" fmla="*/ 264899 h 1243775"/>
                      <a:gd name="connsiteX11" fmla="*/ 303212 w 1642268"/>
                      <a:gd name="connsiteY11" fmla="*/ 435555 h 1243775"/>
                      <a:gd name="connsiteX12" fmla="*/ 411161 w 1642268"/>
                      <a:gd name="connsiteY12" fmla="*/ 264899 h 1243775"/>
                      <a:gd name="connsiteX13" fmla="*/ 23812 w 1642268"/>
                      <a:gd name="connsiteY13" fmla="*/ 289505 h 1243775"/>
                      <a:gd name="connsiteX14" fmla="*/ 254000 w 1642268"/>
                      <a:gd name="connsiteY14" fmla="*/ 428411 h 1243775"/>
                      <a:gd name="connsiteX15" fmla="*/ 0 w 1642268"/>
                      <a:gd name="connsiteY15" fmla="*/ 524455 h 1243775"/>
                      <a:gd name="connsiteX16" fmla="*/ 246062 w 1642268"/>
                      <a:gd name="connsiteY16" fmla="*/ 635580 h 1243775"/>
                      <a:gd name="connsiteX17" fmla="*/ 334168 w 1642268"/>
                      <a:gd name="connsiteY17" fmla="*/ 699080 h 1243775"/>
                      <a:gd name="connsiteX18" fmla="*/ 644524 w 1642268"/>
                      <a:gd name="connsiteY18" fmla="*/ 796712 h 1243775"/>
                      <a:gd name="connsiteX19" fmla="*/ 796131 w 1642268"/>
                      <a:gd name="connsiteY19" fmla="*/ 502230 h 1243775"/>
                      <a:gd name="connsiteX20" fmla="*/ 631031 w 1642268"/>
                      <a:gd name="connsiteY20" fmla="*/ 798298 h 1243775"/>
                      <a:gd name="connsiteX21" fmla="*/ 1121569 w 1642268"/>
                      <a:gd name="connsiteY21" fmla="*/ 1243593 h 1243775"/>
                      <a:gd name="connsiteX22" fmla="*/ 1214437 w 1642268"/>
                      <a:gd name="connsiteY22" fmla="*/ 1216605 h 1243775"/>
                      <a:gd name="connsiteX23" fmla="*/ 1062832 w 1642268"/>
                      <a:gd name="connsiteY23" fmla="*/ 1088812 h 1243775"/>
                      <a:gd name="connsiteX24" fmla="*/ 1076326 w 1642268"/>
                      <a:gd name="connsiteY24" fmla="*/ 1169772 h 1243775"/>
                      <a:gd name="connsiteX25" fmla="*/ 1102518 w 1642268"/>
                      <a:gd name="connsiteY25" fmla="*/ 1043568 h 1243775"/>
                      <a:gd name="connsiteX26" fmla="*/ 1276350 w 1642268"/>
                      <a:gd name="connsiteY26" fmla="*/ 1118181 h 1243775"/>
                      <a:gd name="connsiteX27" fmla="*/ 1218406 w 1642268"/>
                      <a:gd name="connsiteY27" fmla="*/ 912598 h 1243775"/>
                      <a:gd name="connsiteX28" fmla="*/ 1408112 w 1642268"/>
                      <a:gd name="connsiteY28" fmla="*/ 943555 h 1243775"/>
                      <a:gd name="connsiteX29" fmla="*/ 1509712 w 1642268"/>
                      <a:gd name="connsiteY29" fmla="*/ 949906 h 1243775"/>
                      <a:gd name="connsiteX30" fmla="*/ 1401763 w 1642268"/>
                      <a:gd name="connsiteY30" fmla="*/ 749087 h 1243775"/>
                      <a:gd name="connsiteX31" fmla="*/ 1584324 w 1642268"/>
                      <a:gd name="connsiteY31" fmla="*/ 707018 h 1243775"/>
                      <a:gd name="connsiteX32" fmla="*/ 1642268 w 1642268"/>
                      <a:gd name="connsiteY32" fmla="*/ 691936 h 1243775"/>
                      <a:gd name="connsiteX0" fmla="*/ 1618456 w 1618456"/>
                      <a:gd name="connsiteY0" fmla="*/ 691936 h 1243775"/>
                      <a:gd name="connsiteX1" fmla="*/ 890588 w 1618456"/>
                      <a:gd name="connsiteY1" fmla="*/ 401424 h 1243775"/>
                      <a:gd name="connsiteX2" fmla="*/ 785813 w 1618456"/>
                      <a:gd name="connsiteY2" fmla="*/ 194256 h 1243775"/>
                      <a:gd name="connsiteX3" fmla="*/ 773113 w 1618456"/>
                      <a:gd name="connsiteY3" fmla="*/ 24393 h 1243775"/>
                      <a:gd name="connsiteX4" fmla="*/ 612775 w 1618456"/>
                      <a:gd name="connsiteY4" fmla="*/ 48205 h 1243775"/>
                      <a:gd name="connsiteX5" fmla="*/ 620712 w 1618456"/>
                      <a:gd name="connsiteY5" fmla="*/ 213305 h 1243775"/>
                      <a:gd name="connsiteX6" fmla="*/ 563562 w 1618456"/>
                      <a:gd name="connsiteY6" fmla="*/ 364118 h 1243775"/>
                      <a:gd name="connsiteX7" fmla="*/ 608805 w 1618456"/>
                      <a:gd name="connsiteY7" fmla="*/ 214892 h 1243775"/>
                      <a:gd name="connsiteX8" fmla="*/ 187325 w 1618456"/>
                      <a:gd name="connsiteY8" fmla="*/ 120436 h 1243775"/>
                      <a:gd name="connsiteX9" fmla="*/ 338137 w 1618456"/>
                      <a:gd name="connsiteY9" fmla="*/ 238705 h 1243775"/>
                      <a:gd name="connsiteX10" fmla="*/ 381000 w 1618456"/>
                      <a:gd name="connsiteY10" fmla="*/ 264899 h 1243775"/>
                      <a:gd name="connsiteX11" fmla="*/ 279400 w 1618456"/>
                      <a:gd name="connsiteY11" fmla="*/ 435555 h 1243775"/>
                      <a:gd name="connsiteX12" fmla="*/ 387349 w 1618456"/>
                      <a:gd name="connsiteY12" fmla="*/ 264899 h 1243775"/>
                      <a:gd name="connsiteX13" fmla="*/ 0 w 1618456"/>
                      <a:gd name="connsiteY13" fmla="*/ 289505 h 1243775"/>
                      <a:gd name="connsiteX14" fmla="*/ 230188 w 1618456"/>
                      <a:gd name="connsiteY14" fmla="*/ 428411 h 1243775"/>
                      <a:gd name="connsiteX15" fmla="*/ 98108 w 1618456"/>
                      <a:gd name="connsiteY15" fmla="*/ 516835 h 1243775"/>
                      <a:gd name="connsiteX16" fmla="*/ 222250 w 1618456"/>
                      <a:gd name="connsiteY16" fmla="*/ 635580 h 1243775"/>
                      <a:gd name="connsiteX17" fmla="*/ 310356 w 1618456"/>
                      <a:gd name="connsiteY17" fmla="*/ 699080 h 1243775"/>
                      <a:gd name="connsiteX18" fmla="*/ 620712 w 1618456"/>
                      <a:gd name="connsiteY18" fmla="*/ 796712 h 1243775"/>
                      <a:gd name="connsiteX19" fmla="*/ 772319 w 1618456"/>
                      <a:gd name="connsiteY19" fmla="*/ 502230 h 1243775"/>
                      <a:gd name="connsiteX20" fmla="*/ 607219 w 1618456"/>
                      <a:gd name="connsiteY20" fmla="*/ 798298 h 1243775"/>
                      <a:gd name="connsiteX21" fmla="*/ 1097757 w 1618456"/>
                      <a:gd name="connsiteY21" fmla="*/ 1243593 h 1243775"/>
                      <a:gd name="connsiteX22" fmla="*/ 1190625 w 1618456"/>
                      <a:gd name="connsiteY22" fmla="*/ 1216605 h 1243775"/>
                      <a:gd name="connsiteX23" fmla="*/ 1039020 w 1618456"/>
                      <a:gd name="connsiteY23" fmla="*/ 1088812 h 1243775"/>
                      <a:gd name="connsiteX24" fmla="*/ 1052514 w 1618456"/>
                      <a:gd name="connsiteY24" fmla="*/ 1169772 h 1243775"/>
                      <a:gd name="connsiteX25" fmla="*/ 1078706 w 1618456"/>
                      <a:gd name="connsiteY25" fmla="*/ 1043568 h 1243775"/>
                      <a:gd name="connsiteX26" fmla="*/ 1252538 w 1618456"/>
                      <a:gd name="connsiteY26" fmla="*/ 1118181 h 1243775"/>
                      <a:gd name="connsiteX27" fmla="*/ 1194594 w 1618456"/>
                      <a:gd name="connsiteY27" fmla="*/ 912598 h 1243775"/>
                      <a:gd name="connsiteX28" fmla="*/ 1384300 w 1618456"/>
                      <a:gd name="connsiteY28" fmla="*/ 943555 h 1243775"/>
                      <a:gd name="connsiteX29" fmla="*/ 1485900 w 1618456"/>
                      <a:gd name="connsiteY29" fmla="*/ 949906 h 1243775"/>
                      <a:gd name="connsiteX30" fmla="*/ 1377951 w 1618456"/>
                      <a:gd name="connsiteY30" fmla="*/ 749087 h 1243775"/>
                      <a:gd name="connsiteX31" fmla="*/ 1560512 w 1618456"/>
                      <a:gd name="connsiteY31" fmla="*/ 707018 h 1243775"/>
                      <a:gd name="connsiteX32" fmla="*/ 1618456 w 1618456"/>
                      <a:gd name="connsiteY32" fmla="*/ 691936 h 1243775"/>
                      <a:gd name="connsiteX0" fmla="*/ 1520348 w 1520348"/>
                      <a:gd name="connsiteY0" fmla="*/ 691936 h 1243775"/>
                      <a:gd name="connsiteX1" fmla="*/ 792480 w 1520348"/>
                      <a:gd name="connsiteY1" fmla="*/ 401424 h 1243775"/>
                      <a:gd name="connsiteX2" fmla="*/ 687705 w 1520348"/>
                      <a:gd name="connsiteY2" fmla="*/ 194256 h 1243775"/>
                      <a:gd name="connsiteX3" fmla="*/ 675005 w 1520348"/>
                      <a:gd name="connsiteY3" fmla="*/ 24393 h 1243775"/>
                      <a:gd name="connsiteX4" fmla="*/ 514667 w 1520348"/>
                      <a:gd name="connsiteY4" fmla="*/ 48205 h 1243775"/>
                      <a:gd name="connsiteX5" fmla="*/ 522604 w 1520348"/>
                      <a:gd name="connsiteY5" fmla="*/ 213305 h 1243775"/>
                      <a:gd name="connsiteX6" fmla="*/ 465454 w 1520348"/>
                      <a:gd name="connsiteY6" fmla="*/ 364118 h 1243775"/>
                      <a:gd name="connsiteX7" fmla="*/ 510697 w 1520348"/>
                      <a:gd name="connsiteY7" fmla="*/ 214892 h 1243775"/>
                      <a:gd name="connsiteX8" fmla="*/ 89217 w 1520348"/>
                      <a:gd name="connsiteY8" fmla="*/ 120436 h 1243775"/>
                      <a:gd name="connsiteX9" fmla="*/ 240029 w 1520348"/>
                      <a:gd name="connsiteY9" fmla="*/ 238705 h 1243775"/>
                      <a:gd name="connsiteX10" fmla="*/ 282892 w 1520348"/>
                      <a:gd name="connsiteY10" fmla="*/ 264899 h 1243775"/>
                      <a:gd name="connsiteX11" fmla="*/ 181292 w 1520348"/>
                      <a:gd name="connsiteY11" fmla="*/ 435555 h 1243775"/>
                      <a:gd name="connsiteX12" fmla="*/ 289241 w 1520348"/>
                      <a:gd name="connsiteY12" fmla="*/ 264899 h 1243775"/>
                      <a:gd name="connsiteX13" fmla="*/ 46672 w 1520348"/>
                      <a:gd name="connsiteY13" fmla="*/ 297125 h 1243775"/>
                      <a:gd name="connsiteX14" fmla="*/ 132080 w 1520348"/>
                      <a:gd name="connsiteY14" fmla="*/ 428411 h 1243775"/>
                      <a:gd name="connsiteX15" fmla="*/ 0 w 1520348"/>
                      <a:gd name="connsiteY15" fmla="*/ 516835 h 1243775"/>
                      <a:gd name="connsiteX16" fmla="*/ 124142 w 1520348"/>
                      <a:gd name="connsiteY16" fmla="*/ 635580 h 1243775"/>
                      <a:gd name="connsiteX17" fmla="*/ 212248 w 1520348"/>
                      <a:gd name="connsiteY17" fmla="*/ 699080 h 1243775"/>
                      <a:gd name="connsiteX18" fmla="*/ 522604 w 1520348"/>
                      <a:gd name="connsiteY18" fmla="*/ 796712 h 1243775"/>
                      <a:gd name="connsiteX19" fmla="*/ 674211 w 1520348"/>
                      <a:gd name="connsiteY19" fmla="*/ 502230 h 1243775"/>
                      <a:gd name="connsiteX20" fmla="*/ 509111 w 1520348"/>
                      <a:gd name="connsiteY20" fmla="*/ 798298 h 1243775"/>
                      <a:gd name="connsiteX21" fmla="*/ 999649 w 1520348"/>
                      <a:gd name="connsiteY21" fmla="*/ 1243593 h 1243775"/>
                      <a:gd name="connsiteX22" fmla="*/ 1092517 w 1520348"/>
                      <a:gd name="connsiteY22" fmla="*/ 1216605 h 1243775"/>
                      <a:gd name="connsiteX23" fmla="*/ 940912 w 1520348"/>
                      <a:gd name="connsiteY23" fmla="*/ 1088812 h 1243775"/>
                      <a:gd name="connsiteX24" fmla="*/ 954406 w 1520348"/>
                      <a:gd name="connsiteY24" fmla="*/ 1169772 h 1243775"/>
                      <a:gd name="connsiteX25" fmla="*/ 980598 w 1520348"/>
                      <a:gd name="connsiteY25" fmla="*/ 1043568 h 1243775"/>
                      <a:gd name="connsiteX26" fmla="*/ 1154430 w 1520348"/>
                      <a:gd name="connsiteY26" fmla="*/ 1118181 h 1243775"/>
                      <a:gd name="connsiteX27" fmla="*/ 1096486 w 1520348"/>
                      <a:gd name="connsiteY27" fmla="*/ 912598 h 1243775"/>
                      <a:gd name="connsiteX28" fmla="*/ 1286192 w 1520348"/>
                      <a:gd name="connsiteY28" fmla="*/ 943555 h 1243775"/>
                      <a:gd name="connsiteX29" fmla="*/ 1387792 w 1520348"/>
                      <a:gd name="connsiteY29" fmla="*/ 949906 h 1243775"/>
                      <a:gd name="connsiteX30" fmla="*/ 1279843 w 1520348"/>
                      <a:gd name="connsiteY30" fmla="*/ 749087 h 1243775"/>
                      <a:gd name="connsiteX31" fmla="*/ 1462404 w 1520348"/>
                      <a:gd name="connsiteY31" fmla="*/ 707018 h 1243775"/>
                      <a:gd name="connsiteX32" fmla="*/ 1520348 w 1520348"/>
                      <a:gd name="connsiteY32" fmla="*/ 691936 h 1243775"/>
                      <a:gd name="connsiteX0" fmla="*/ 1520348 w 1520348"/>
                      <a:gd name="connsiteY0" fmla="*/ 691936 h 1243775"/>
                      <a:gd name="connsiteX1" fmla="*/ 792480 w 1520348"/>
                      <a:gd name="connsiteY1" fmla="*/ 401424 h 1243775"/>
                      <a:gd name="connsiteX2" fmla="*/ 687705 w 1520348"/>
                      <a:gd name="connsiteY2" fmla="*/ 194256 h 1243775"/>
                      <a:gd name="connsiteX3" fmla="*/ 675005 w 1520348"/>
                      <a:gd name="connsiteY3" fmla="*/ 24393 h 1243775"/>
                      <a:gd name="connsiteX4" fmla="*/ 514667 w 1520348"/>
                      <a:gd name="connsiteY4" fmla="*/ 48205 h 1243775"/>
                      <a:gd name="connsiteX5" fmla="*/ 522604 w 1520348"/>
                      <a:gd name="connsiteY5" fmla="*/ 213305 h 1243775"/>
                      <a:gd name="connsiteX6" fmla="*/ 465454 w 1520348"/>
                      <a:gd name="connsiteY6" fmla="*/ 364118 h 1243775"/>
                      <a:gd name="connsiteX7" fmla="*/ 510697 w 1520348"/>
                      <a:gd name="connsiteY7" fmla="*/ 214892 h 1243775"/>
                      <a:gd name="connsiteX8" fmla="*/ 188277 w 1520348"/>
                      <a:gd name="connsiteY8" fmla="*/ 173776 h 1243775"/>
                      <a:gd name="connsiteX9" fmla="*/ 240029 w 1520348"/>
                      <a:gd name="connsiteY9" fmla="*/ 238705 h 1243775"/>
                      <a:gd name="connsiteX10" fmla="*/ 282892 w 1520348"/>
                      <a:gd name="connsiteY10" fmla="*/ 264899 h 1243775"/>
                      <a:gd name="connsiteX11" fmla="*/ 181292 w 1520348"/>
                      <a:gd name="connsiteY11" fmla="*/ 435555 h 1243775"/>
                      <a:gd name="connsiteX12" fmla="*/ 289241 w 1520348"/>
                      <a:gd name="connsiteY12" fmla="*/ 264899 h 1243775"/>
                      <a:gd name="connsiteX13" fmla="*/ 46672 w 1520348"/>
                      <a:gd name="connsiteY13" fmla="*/ 297125 h 1243775"/>
                      <a:gd name="connsiteX14" fmla="*/ 132080 w 1520348"/>
                      <a:gd name="connsiteY14" fmla="*/ 428411 h 1243775"/>
                      <a:gd name="connsiteX15" fmla="*/ 0 w 1520348"/>
                      <a:gd name="connsiteY15" fmla="*/ 516835 h 1243775"/>
                      <a:gd name="connsiteX16" fmla="*/ 124142 w 1520348"/>
                      <a:gd name="connsiteY16" fmla="*/ 635580 h 1243775"/>
                      <a:gd name="connsiteX17" fmla="*/ 212248 w 1520348"/>
                      <a:gd name="connsiteY17" fmla="*/ 699080 h 1243775"/>
                      <a:gd name="connsiteX18" fmla="*/ 522604 w 1520348"/>
                      <a:gd name="connsiteY18" fmla="*/ 796712 h 1243775"/>
                      <a:gd name="connsiteX19" fmla="*/ 674211 w 1520348"/>
                      <a:gd name="connsiteY19" fmla="*/ 502230 h 1243775"/>
                      <a:gd name="connsiteX20" fmla="*/ 509111 w 1520348"/>
                      <a:gd name="connsiteY20" fmla="*/ 798298 h 1243775"/>
                      <a:gd name="connsiteX21" fmla="*/ 999649 w 1520348"/>
                      <a:gd name="connsiteY21" fmla="*/ 1243593 h 1243775"/>
                      <a:gd name="connsiteX22" fmla="*/ 1092517 w 1520348"/>
                      <a:gd name="connsiteY22" fmla="*/ 1216605 h 1243775"/>
                      <a:gd name="connsiteX23" fmla="*/ 940912 w 1520348"/>
                      <a:gd name="connsiteY23" fmla="*/ 1088812 h 1243775"/>
                      <a:gd name="connsiteX24" fmla="*/ 954406 w 1520348"/>
                      <a:gd name="connsiteY24" fmla="*/ 1169772 h 1243775"/>
                      <a:gd name="connsiteX25" fmla="*/ 980598 w 1520348"/>
                      <a:gd name="connsiteY25" fmla="*/ 1043568 h 1243775"/>
                      <a:gd name="connsiteX26" fmla="*/ 1154430 w 1520348"/>
                      <a:gd name="connsiteY26" fmla="*/ 1118181 h 1243775"/>
                      <a:gd name="connsiteX27" fmla="*/ 1096486 w 1520348"/>
                      <a:gd name="connsiteY27" fmla="*/ 912598 h 1243775"/>
                      <a:gd name="connsiteX28" fmla="*/ 1286192 w 1520348"/>
                      <a:gd name="connsiteY28" fmla="*/ 943555 h 1243775"/>
                      <a:gd name="connsiteX29" fmla="*/ 1387792 w 1520348"/>
                      <a:gd name="connsiteY29" fmla="*/ 949906 h 1243775"/>
                      <a:gd name="connsiteX30" fmla="*/ 1279843 w 1520348"/>
                      <a:gd name="connsiteY30" fmla="*/ 749087 h 1243775"/>
                      <a:gd name="connsiteX31" fmla="*/ 1462404 w 1520348"/>
                      <a:gd name="connsiteY31" fmla="*/ 707018 h 1243775"/>
                      <a:gd name="connsiteX32" fmla="*/ 1520348 w 1520348"/>
                      <a:gd name="connsiteY32" fmla="*/ 691936 h 1243775"/>
                      <a:gd name="connsiteX0" fmla="*/ 1520348 w 1520348"/>
                      <a:gd name="connsiteY0" fmla="*/ 691936 h 1243775"/>
                      <a:gd name="connsiteX1" fmla="*/ 792480 w 1520348"/>
                      <a:gd name="connsiteY1" fmla="*/ 401424 h 1243775"/>
                      <a:gd name="connsiteX2" fmla="*/ 687705 w 1520348"/>
                      <a:gd name="connsiteY2" fmla="*/ 194256 h 1243775"/>
                      <a:gd name="connsiteX3" fmla="*/ 675005 w 1520348"/>
                      <a:gd name="connsiteY3" fmla="*/ 24393 h 1243775"/>
                      <a:gd name="connsiteX4" fmla="*/ 514667 w 1520348"/>
                      <a:gd name="connsiteY4" fmla="*/ 48205 h 1243775"/>
                      <a:gd name="connsiteX5" fmla="*/ 522604 w 1520348"/>
                      <a:gd name="connsiteY5" fmla="*/ 213305 h 1243775"/>
                      <a:gd name="connsiteX6" fmla="*/ 465454 w 1520348"/>
                      <a:gd name="connsiteY6" fmla="*/ 364118 h 1243775"/>
                      <a:gd name="connsiteX7" fmla="*/ 510697 w 1520348"/>
                      <a:gd name="connsiteY7" fmla="*/ 214892 h 1243775"/>
                      <a:gd name="connsiteX8" fmla="*/ 188277 w 1520348"/>
                      <a:gd name="connsiteY8" fmla="*/ 173776 h 1243775"/>
                      <a:gd name="connsiteX9" fmla="*/ 240029 w 1520348"/>
                      <a:gd name="connsiteY9" fmla="*/ 238705 h 1243775"/>
                      <a:gd name="connsiteX10" fmla="*/ 282892 w 1520348"/>
                      <a:gd name="connsiteY10" fmla="*/ 264899 h 1243775"/>
                      <a:gd name="connsiteX11" fmla="*/ 181292 w 1520348"/>
                      <a:gd name="connsiteY11" fmla="*/ 435555 h 1243775"/>
                      <a:gd name="connsiteX12" fmla="*/ 289241 w 1520348"/>
                      <a:gd name="connsiteY12" fmla="*/ 264899 h 1243775"/>
                      <a:gd name="connsiteX13" fmla="*/ 138112 w 1520348"/>
                      <a:gd name="connsiteY13" fmla="*/ 312365 h 1243775"/>
                      <a:gd name="connsiteX14" fmla="*/ 132080 w 1520348"/>
                      <a:gd name="connsiteY14" fmla="*/ 428411 h 1243775"/>
                      <a:gd name="connsiteX15" fmla="*/ 0 w 1520348"/>
                      <a:gd name="connsiteY15" fmla="*/ 516835 h 1243775"/>
                      <a:gd name="connsiteX16" fmla="*/ 124142 w 1520348"/>
                      <a:gd name="connsiteY16" fmla="*/ 635580 h 1243775"/>
                      <a:gd name="connsiteX17" fmla="*/ 212248 w 1520348"/>
                      <a:gd name="connsiteY17" fmla="*/ 699080 h 1243775"/>
                      <a:gd name="connsiteX18" fmla="*/ 522604 w 1520348"/>
                      <a:gd name="connsiteY18" fmla="*/ 796712 h 1243775"/>
                      <a:gd name="connsiteX19" fmla="*/ 674211 w 1520348"/>
                      <a:gd name="connsiteY19" fmla="*/ 502230 h 1243775"/>
                      <a:gd name="connsiteX20" fmla="*/ 509111 w 1520348"/>
                      <a:gd name="connsiteY20" fmla="*/ 798298 h 1243775"/>
                      <a:gd name="connsiteX21" fmla="*/ 999649 w 1520348"/>
                      <a:gd name="connsiteY21" fmla="*/ 1243593 h 1243775"/>
                      <a:gd name="connsiteX22" fmla="*/ 1092517 w 1520348"/>
                      <a:gd name="connsiteY22" fmla="*/ 1216605 h 1243775"/>
                      <a:gd name="connsiteX23" fmla="*/ 940912 w 1520348"/>
                      <a:gd name="connsiteY23" fmla="*/ 1088812 h 1243775"/>
                      <a:gd name="connsiteX24" fmla="*/ 954406 w 1520348"/>
                      <a:gd name="connsiteY24" fmla="*/ 1169772 h 1243775"/>
                      <a:gd name="connsiteX25" fmla="*/ 980598 w 1520348"/>
                      <a:gd name="connsiteY25" fmla="*/ 1043568 h 1243775"/>
                      <a:gd name="connsiteX26" fmla="*/ 1154430 w 1520348"/>
                      <a:gd name="connsiteY26" fmla="*/ 1118181 h 1243775"/>
                      <a:gd name="connsiteX27" fmla="*/ 1096486 w 1520348"/>
                      <a:gd name="connsiteY27" fmla="*/ 912598 h 1243775"/>
                      <a:gd name="connsiteX28" fmla="*/ 1286192 w 1520348"/>
                      <a:gd name="connsiteY28" fmla="*/ 943555 h 1243775"/>
                      <a:gd name="connsiteX29" fmla="*/ 1387792 w 1520348"/>
                      <a:gd name="connsiteY29" fmla="*/ 949906 h 1243775"/>
                      <a:gd name="connsiteX30" fmla="*/ 1279843 w 1520348"/>
                      <a:gd name="connsiteY30" fmla="*/ 749087 h 1243775"/>
                      <a:gd name="connsiteX31" fmla="*/ 1462404 w 1520348"/>
                      <a:gd name="connsiteY31" fmla="*/ 707018 h 1243775"/>
                      <a:gd name="connsiteX32" fmla="*/ 1520348 w 1520348"/>
                      <a:gd name="connsiteY32" fmla="*/ 691936 h 1243775"/>
                      <a:gd name="connsiteX0" fmla="*/ 1520348 w 1520348"/>
                      <a:gd name="connsiteY0" fmla="*/ 691936 h 1243775"/>
                      <a:gd name="connsiteX1" fmla="*/ 792480 w 1520348"/>
                      <a:gd name="connsiteY1" fmla="*/ 401424 h 1243775"/>
                      <a:gd name="connsiteX2" fmla="*/ 687705 w 1520348"/>
                      <a:gd name="connsiteY2" fmla="*/ 194256 h 1243775"/>
                      <a:gd name="connsiteX3" fmla="*/ 675005 w 1520348"/>
                      <a:gd name="connsiteY3" fmla="*/ 24393 h 1243775"/>
                      <a:gd name="connsiteX4" fmla="*/ 514667 w 1520348"/>
                      <a:gd name="connsiteY4" fmla="*/ 48205 h 1243775"/>
                      <a:gd name="connsiteX5" fmla="*/ 522604 w 1520348"/>
                      <a:gd name="connsiteY5" fmla="*/ 213305 h 1243775"/>
                      <a:gd name="connsiteX6" fmla="*/ 465454 w 1520348"/>
                      <a:gd name="connsiteY6" fmla="*/ 364118 h 1243775"/>
                      <a:gd name="connsiteX7" fmla="*/ 510697 w 1520348"/>
                      <a:gd name="connsiteY7" fmla="*/ 214892 h 1243775"/>
                      <a:gd name="connsiteX8" fmla="*/ 233997 w 1520348"/>
                      <a:gd name="connsiteY8" fmla="*/ 173776 h 1243775"/>
                      <a:gd name="connsiteX9" fmla="*/ 240029 w 1520348"/>
                      <a:gd name="connsiteY9" fmla="*/ 238705 h 1243775"/>
                      <a:gd name="connsiteX10" fmla="*/ 282892 w 1520348"/>
                      <a:gd name="connsiteY10" fmla="*/ 264899 h 1243775"/>
                      <a:gd name="connsiteX11" fmla="*/ 181292 w 1520348"/>
                      <a:gd name="connsiteY11" fmla="*/ 435555 h 1243775"/>
                      <a:gd name="connsiteX12" fmla="*/ 289241 w 1520348"/>
                      <a:gd name="connsiteY12" fmla="*/ 264899 h 1243775"/>
                      <a:gd name="connsiteX13" fmla="*/ 138112 w 1520348"/>
                      <a:gd name="connsiteY13" fmla="*/ 312365 h 1243775"/>
                      <a:gd name="connsiteX14" fmla="*/ 132080 w 1520348"/>
                      <a:gd name="connsiteY14" fmla="*/ 428411 h 1243775"/>
                      <a:gd name="connsiteX15" fmla="*/ 0 w 1520348"/>
                      <a:gd name="connsiteY15" fmla="*/ 516835 h 1243775"/>
                      <a:gd name="connsiteX16" fmla="*/ 124142 w 1520348"/>
                      <a:gd name="connsiteY16" fmla="*/ 635580 h 1243775"/>
                      <a:gd name="connsiteX17" fmla="*/ 212248 w 1520348"/>
                      <a:gd name="connsiteY17" fmla="*/ 699080 h 1243775"/>
                      <a:gd name="connsiteX18" fmla="*/ 522604 w 1520348"/>
                      <a:gd name="connsiteY18" fmla="*/ 796712 h 1243775"/>
                      <a:gd name="connsiteX19" fmla="*/ 674211 w 1520348"/>
                      <a:gd name="connsiteY19" fmla="*/ 502230 h 1243775"/>
                      <a:gd name="connsiteX20" fmla="*/ 509111 w 1520348"/>
                      <a:gd name="connsiteY20" fmla="*/ 798298 h 1243775"/>
                      <a:gd name="connsiteX21" fmla="*/ 999649 w 1520348"/>
                      <a:gd name="connsiteY21" fmla="*/ 1243593 h 1243775"/>
                      <a:gd name="connsiteX22" fmla="*/ 1092517 w 1520348"/>
                      <a:gd name="connsiteY22" fmla="*/ 1216605 h 1243775"/>
                      <a:gd name="connsiteX23" fmla="*/ 940912 w 1520348"/>
                      <a:gd name="connsiteY23" fmla="*/ 1088812 h 1243775"/>
                      <a:gd name="connsiteX24" fmla="*/ 954406 w 1520348"/>
                      <a:gd name="connsiteY24" fmla="*/ 1169772 h 1243775"/>
                      <a:gd name="connsiteX25" fmla="*/ 980598 w 1520348"/>
                      <a:gd name="connsiteY25" fmla="*/ 1043568 h 1243775"/>
                      <a:gd name="connsiteX26" fmla="*/ 1154430 w 1520348"/>
                      <a:gd name="connsiteY26" fmla="*/ 1118181 h 1243775"/>
                      <a:gd name="connsiteX27" fmla="*/ 1096486 w 1520348"/>
                      <a:gd name="connsiteY27" fmla="*/ 912598 h 1243775"/>
                      <a:gd name="connsiteX28" fmla="*/ 1286192 w 1520348"/>
                      <a:gd name="connsiteY28" fmla="*/ 943555 h 1243775"/>
                      <a:gd name="connsiteX29" fmla="*/ 1387792 w 1520348"/>
                      <a:gd name="connsiteY29" fmla="*/ 949906 h 1243775"/>
                      <a:gd name="connsiteX30" fmla="*/ 1279843 w 1520348"/>
                      <a:gd name="connsiteY30" fmla="*/ 749087 h 1243775"/>
                      <a:gd name="connsiteX31" fmla="*/ 1462404 w 1520348"/>
                      <a:gd name="connsiteY31" fmla="*/ 707018 h 1243775"/>
                      <a:gd name="connsiteX32" fmla="*/ 1520348 w 1520348"/>
                      <a:gd name="connsiteY32" fmla="*/ 691936 h 1243775"/>
                      <a:gd name="connsiteX0" fmla="*/ 1421219 w 1421219"/>
                      <a:gd name="connsiteY0" fmla="*/ 691936 h 1243775"/>
                      <a:gd name="connsiteX1" fmla="*/ 693351 w 1421219"/>
                      <a:gd name="connsiteY1" fmla="*/ 401424 h 1243775"/>
                      <a:gd name="connsiteX2" fmla="*/ 588576 w 1421219"/>
                      <a:gd name="connsiteY2" fmla="*/ 194256 h 1243775"/>
                      <a:gd name="connsiteX3" fmla="*/ 575876 w 1421219"/>
                      <a:gd name="connsiteY3" fmla="*/ 24393 h 1243775"/>
                      <a:gd name="connsiteX4" fmla="*/ 415538 w 1421219"/>
                      <a:gd name="connsiteY4" fmla="*/ 48205 h 1243775"/>
                      <a:gd name="connsiteX5" fmla="*/ 423475 w 1421219"/>
                      <a:gd name="connsiteY5" fmla="*/ 213305 h 1243775"/>
                      <a:gd name="connsiteX6" fmla="*/ 366325 w 1421219"/>
                      <a:gd name="connsiteY6" fmla="*/ 364118 h 1243775"/>
                      <a:gd name="connsiteX7" fmla="*/ 411568 w 1421219"/>
                      <a:gd name="connsiteY7" fmla="*/ 214892 h 1243775"/>
                      <a:gd name="connsiteX8" fmla="*/ 134868 w 1421219"/>
                      <a:gd name="connsiteY8" fmla="*/ 173776 h 1243775"/>
                      <a:gd name="connsiteX9" fmla="*/ 140900 w 1421219"/>
                      <a:gd name="connsiteY9" fmla="*/ 238705 h 1243775"/>
                      <a:gd name="connsiteX10" fmla="*/ 183763 w 1421219"/>
                      <a:gd name="connsiteY10" fmla="*/ 264899 h 1243775"/>
                      <a:gd name="connsiteX11" fmla="*/ 82163 w 1421219"/>
                      <a:gd name="connsiteY11" fmla="*/ 435555 h 1243775"/>
                      <a:gd name="connsiteX12" fmla="*/ 190112 w 1421219"/>
                      <a:gd name="connsiteY12" fmla="*/ 264899 h 1243775"/>
                      <a:gd name="connsiteX13" fmla="*/ 38983 w 1421219"/>
                      <a:gd name="connsiteY13" fmla="*/ 312365 h 1243775"/>
                      <a:gd name="connsiteX14" fmla="*/ 32951 w 1421219"/>
                      <a:gd name="connsiteY14" fmla="*/ 428411 h 1243775"/>
                      <a:gd name="connsiteX15" fmla="*/ 7551 w 1421219"/>
                      <a:gd name="connsiteY15" fmla="*/ 516835 h 1243775"/>
                      <a:gd name="connsiteX16" fmla="*/ 25013 w 1421219"/>
                      <a:gd name="connsiteY16" fmla="*/ 635580 h 1243775"/>
                      <a:gd name="connsiteX17" fmla="*/ 113119 w 1421219"/>
                      <a:gd name="connsiteY17" fmla="*/ 699080 h 1243775"/>
                      <a:gd name="connsiteX18" fmla="*/ 423475 w 1421219"/>
                      <a:gd name="connsiteY18" fmla="*/ 796712 h 1243775"/>
                      <a:gd name="connsiteX19" fmla="*/ 575082 w 1421219"/>
                      <a:gd name="connsiteY19" fmla="*/ 502230 h 1243775"/>
                      <a:gd name="connsiteX20" fmla="*/ 409982 w 1421219"/>
                      <a:gd name="connsiteY20" fmla="*/ 798298 h 1243775"/>
                      <a:gd name="connsiteX21" fmla="*/ 900520 w 1421219"/>
                      <a:gd name="connsiteY21" fmla="*/ 1243593 h 1243775"/>
                      <a:gd name="connsiteX22" fmla="*/ 993388 w 1421219"/>
                      <a:gd name="connsiteY22" fmla="*/ 1216605 h 1243775"/>
                      <a:gd name="connsiteX23" fmla="*/ 841783 w 1421219"/>
                      <a:gd name="connsiteY23" fmla="*/ 1088812 h 1243775"/>
                      <a:gd name="connsiteX24" fmla="*/ 855277 w 1421219"/>
                      <a:gd name="connsiteY24" fmla="*/ 1169772 h 1243775"/>
                      <a:gd name="connsiteX25" fmla="*/ 881469 w 1421219"/>
                      <a:gd name="connsiteY25" fmla="*/ 1043568 h 1243775"/>
                      <a:gd name="connsiteX26" fmla="*/ 1055301 w 1421219"/>
                      <a:gd name="connsiteY26" fmla="*/ 1118181 h 1243775"/>
                      <a:gd name="connsiteX27" fmla="*/ 997357 w 1421219"/>
                      <a:gd name="connsiteY27" fmla="*/ 912598 h 1243775"/>
                      <a:gd name="connsiteX28" fmla="*/ 1187063 w 1421219"/>
                      <a:gd name="connsiteY28" fmla="*/ 943555 h 1243775"/>
                      <a:gd name="connsiteX29" fmla="*/ 1288663 w 1421219"/>
                      <a:gd name="connsiteY29" fmla="*/ 949906 h 1243775"/>
                      <a:gd name="connsiteX30" fmla="*/ 1180714 w 1421219"/>
                      <a:gd name="connsiteY30" fmla="*/ 749087 h 1243775"/>
                      <a:gd name="connsiteX31" fmla="*/ 1363275 w 1421219"/>
                      <a:gd name="connsiteY31" fmla="*/ 707018 h 1243775"/>
                      <a:gd name="connsiteX32" fmla="*/ 1421219 w 1421219"/>
                      <a:gd name="connsiteY32" fmla="*/ 691936 h 124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421219" h="1243775">
                        <a:moveTo>
                          <a:pt x="1421219" y="691936"/>
                        </a:moveTo>
                        <a:cubicBezTo>
                          <a:pt x="1176215" y="562555"/>
                          <a:pt x="945499" y="492706"/>
                          <a:pt x="693351" y="401424"/>
                        </a:cubicBezTo>
                        <a:cubicBezTo>
                          <a:pt x="689382" y="290299"/>
                          <a:pt x="642551" y="245850"/>
                          <a:pt x="588576" y="194256"/>
                        </a:cubicBezTo>
                        <a:cubicBezTo>
                          <a:pt x="574817" y="152717"/>
                          <a:pt x="609479" y="53498"/>
                          <a:pt x="575876" y="24393"/>
                        </a:cubicBezTo>
                        <a:cubicBezTo>
                          <a:pt x="542273" y="-4712"/>
                          <a:pt x="445171" y="-19264"/>
                          <a:pt x="415538" y="48205"/>
                        </a:cubicBezTo>
                        <a:cubicBezTo>
                          <a:pt x="369765" y="118319"/>
                          <a:pt x="432207" y="163035"/>
                          <a:pt x="423475" y="213305"/>
                        </a:cubicBezTo>
                        <a:cubicBezTo>
                          <a:pt x="438555" y="277863"/>
                          <a:pt x="389344" y="316229"/>
                          <a:pt x="366325" y="364118"/>
                        </a:cubicBezTo>
                        <a:cubicBezTo>
                          <a:pt x="383787" y="313582"/>
                          <a:pt x="446493" y="277334"/>
                          <a:pt x="411568" y="214892"/>
                        </a:cubicBezTo>
                        <a:cubicBezTo>
                          <a:pt x="348862" y="174278"/>
                          <a:pt x="179979" y="169807"/>
                          <a:pt x="134868" y="173776"/>
                        </a:cubicBezTo>
                        <a:cubicBezTo>
                          <a:pt x="170851" y="243361"/>
                          <a:pt x="88249" y="195314"/>
                          <a:pt x="140900" y="238705"/>
                        </a:cubicBezTo>
                        <a:lnTo>
                          <a:pt x="183763" y="264899"/>
                        </a:lnTo>
                        <a:cubicBezTo>
                          <a:pt x="149896" y="321784"/>
                          <a:pt x="99362" y="373908"/>
                          <a:pt x="82163" y="435555"/>
                        </a:cubicBezTo>
                        <a:cubicBezTo>
                          <a:pt x="114971" y="378670"/>
                          <a:pt x="154923" y="321784"/>
                          <a:pt x="190112" y="264899"/>
                        </a:cubicBezTo>
                        <a:cubicBezTo>
                          <a:pt x="143545" y="240557"/>
                          <a:pt x="65177" y="285113"/>
                          <a:pt x="38983" y="312365"/>
                        </a:cubicBezTo>
                        <a:cubicBezTo>
                          <a:pt x="117300" y="399942"/>
                          <a:pt x="-62035" y="388459"/>
                          <a:pt x="32951" y="428411"/>
                        </a:cubicBezTo>
                        <a:cubicBezTo>
                          <a:pt x="28982" y="467569"/>
                          <a:pt x="8874" y="482307"/>
                          <a:pt x="7551" y="516835"/>
                        </a:cubicBezTo>
                        <a:cubicBezTo>
                          <a:pt x="96716" y="577690"/>
                          <a:pt x="-57008" y="605682"/>
                          <a:pt x="25013" y="635580"/>
                        </a:cubicBezTo>
                        <a:cubicBezTo>
                          <a:pt x="54382" y="656747"/>
                          <a:pt x="74225" y="685057"/>
                          <a:pt x="113119" y="699080"/>
                        </a:cubicBezTo>
                        <a:cubicBezTo>
                          <a:pt x="226890" y="759405"/>
                          <a:pt x="321610" y="764962"/>
                          <a:pt x="423475" y="796712"/>
                        </a:cubicBezTo>
                        <a:cubicBezTo>
                          <a:pt x="409715" y="752526"/>
                          <a:pt x="498352" y="603565"/>
                          <a:pt x="575082" y="502230"/>
                        </a:cubicBezTo>
                        <a:cubicBezTo>
                          <a:pt x="474010" y="600919"/>
                          <a:pt x="441996" y="685322"/>
                          <a:pt x="409982" y="798298"/>
                        </a:cubicBezTo>
                        <a:cubicBezTo>
                          <a:pt x="459856" y="926621"/>
                          <a:pt x="851308" y="1252588"/>
                          <a:pt x="900520" y="1243593"/>
                        </a:cubicBezTo>
                        <a:cubicBezTo>
                          <a:pt x="949732" y="1234598"/>
                          <a:pt x="958463" y="1230363"/>
                          <a:pt x="993388" y="1216605"/>
                        </a:cubicBezTo>
                        <a:lnTo>
                          <a:pt x="841783" y="1088812"/>
                        </a:lnTo>
                        <a:cubicBezTo>
                          <a:pt x="826436" y="1141199"/>
                          <a:pt x="863482" y="1150724"/>
                          <a:pt x="855277" y="1169772"/>
                        </a:cubicBezTo>
                        <a:cubicBezTo>
                          <a:pt x="845752" y="1141197"/>
                          <a:pt x="786218" y="1095955"/>
                          <a:pt x="881469" y="1043568"/>
                        </a:cubicBezTo>
                        <a:cubicBezTo>
                          <a:pt x="932271" y="1025577"/>
                          <a:pt x="980689" y="1043305"/>
                          <a:pt x="1055301" y="1118181"/>
                        </a:cubicBezTo>
                        <a:cubicBezTo>
                          <a:pt x="1068529" y="1032191"/>
                          <a:pt x="1043660" y="977157"/>
                          <a:pt x="997357" y="912598"/>
                        </a:cubicBezTo>
                        <a:cubicBezTo>
                          <a:pt x="997884" y="837985"/>
                          <a:pt x="1057946" y="868149"/>
                          <a:pt x="1187063" y="943555"/>
                        </a:cubicBezTo>
                        <a:cubicBezTo>
                          <a:pt x="1228073" y="954403"/>
                          <a:pt x="1254002" y="960886"/>
                          <a:pt x="1288663" y="949906"/>
                        </a:cubicBezTo>
                        <a:cubicBezTo>
                          <a:pt x="1251887" y="917495"/>
                          <a:pt x="1148039" y="818540"/>
                          <a:pt x="1180714" y="749087"/>
                        </a:cubicBezTo>
                        <a:cubicBezTo>
                          <a:pt x="1267763" y="624734"/>
                          <a:pt x="1307183" y="721835"/>
                          <a:pt x="1363275" y="707018"/>
                        </a:cubicBezTo>
                        <a:lnTo>
                          <a:pt x="1421219" y="691936"/>
                        </a:lnTo>
                        <a:close/>
                      </a:path>
                    </a:pathLst>
                  </a:custGeom>
                  <a:solidFill>
                    <a:srgbClr val="FFD102"/>
                  </a:solidFill>
                  <a:ln w="12700" cap="flat" cmpd="sng" algn="ctr">
                    <a:solidFill>
                      <a:sysClr val="windowText" lastClr="000000"/>
                    </a:solid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grpSp>
                <p:nvGrpSpPr>
                  <p:cNvPr id="167" name="Group 166">
                    <a:extLst>
                      <a:ext uri="{FF2B5EF4-FFF2-40B4-BE49-F238E27FC236}">
                        <a16:creationId xmlns:a16="http://schemas.microsoft.com/office/drawing/2014/main" id="{94A1ED3C-9AD5-587F-137B-A980DBCBCA02}"/>
                      </a:ext>
                    </a:extLst>
                  </p:cNvPr>
                  <p:cNvGrpSpPr/>
                  <p:nvPr/>
                </p:nvGrpSpPr>
                <p:grpSpPr>
                  <a:xfrm>
                    <a:off x="5129533" y="4298216"/>
                    <a:ext cx="888081" cy="1265537"/>
                    <a:chOff x="3503910" y="4236874"/>
                    <a:chExt cx="888081" cy="1265537"/>
                  </a:xfrm>
                </p:grpSpPr>
                <p:pic>
                  <p:nvPicPr>
                    <p:cNvPr id="169" name="Picture 4" descr="Magnifying Glass Clipart | Clip art, Free clip art, Magnifying glass">
                      <a:extLst>
                        <a:ext uri="{FF2B5EF4-FFF2-40B4-BE49-F238E27FC236}">
                          <a16:creationId xmlns:a16="http://schemas.microsoft.com/office/drawing/2014/main" id="{E5D8FCD1-2F7E-AC26-9088-A45BBF2B3106}"/>
                        </a:ext>
                      </a:extLst>
                    </p:cNvPr>
                    <p:cNvPicPr>
                      <a:picLocks noChangeAspect="1" noChangeArrowheads="1"/>
                    </p:cNvPicPr>
                    <p:nvPr/>
                  </p:nvPicPr>
                  <p:blipFill>
                    <a:blip r:embed="rId10" cstate="hqprint">
                      <a:extLst>
                        <a:ext uri="{BEBA8EAE-BF5A-486C-A8C5-ECC9F3942E4B}">
                          <a14:imgProps xmlns:a14="http://schemas.microsoft.com/office/drawing/2010/main">
                            <a14:imgLayer r:embed="rId11">
                              <a14:imgEffect>
                                <a14:backgroundRemoval t="0" b="98995" l="96" r="98567"/>
                              </a14:imgEffect>
                            </a14:imgLayer>
                          </a14:imgProps>
                        </a:ext>
                        <a:ext uri="{28A0092B-C50C-407E-A947-70E740481C1C}">
                          <a14:useLocalDpi xmlns:a14="http://schemas.microsoft.com/office/drawing/2010/main" val="0"/>
                        </a:ext>
                      </a:extLst>
                    </a:blip>
                    <a:srcRect/>
                    <a:stretch>
                      <a:fillRect/>
                    </a:stretch>
                  </p:blipFill>
                  <p:spPr bwMode="auto">
                    <a:xfrm rot="20665388" flipH="1">
                      <a:off x="3503910" y="4236874"/>
                      <a:ext cx="888081" cy="1265537"/>
                    </a:xfrm>
                    <a:prstGeom prst="rect">
                      <a:avLst/>
                    </a:prstGeom>
                    <a:noFill/>
                    <a:extLst>
                      <a:ext uri="{909E8E84-426E-40DD-AFC4-6F175D3DCCD1}">
                        <a14:hiddenFill xmlns:a14="http://schemas.microsoft.com/office/drawing/2010/main">
                          <a:solidFill>
                            <a:srgbClr val="FFFFFF"/>
                          </a:solidFill>
                        </a14:hiddenFill>
                      </a:ext>
                    </a:extLst>
                  </p:spPr>
                </p:pic>
                <p:sp>
                  <p:nvSpPr>
                    <p:cNvPr id="170" name="Oval 169">
                      <a:extLst>
                        <a:ext uri="{FF2B5EF4-FFF2-40B4-BE49-F238E27FC236}">
                          <a16:creationId xmlns:a16="http://schemas.microsoft.com/office/drawing/2014/main" id="{0FFE65E4-EE5A-CC59-B426-9DC0FFD5A342}"/>
                        </a:ext>
                      </a:extLst>
                    </p:cNvPr>
                    <p:cNvSpPr/>
                    <p:nvPr/>
                  </p:nvSpPr>
                  <p:spPr>
                    <a:xfrm>
                      <a:off x="3591925" y="4293667"/>
                      <a:ext cx="676704" cy="626920"/>
                    </a:xfrm>
                    <a:prstGeom prst="ellipse">
                      <a:avLst/>
                    </a:prstGeom>
                    <a:gradFill flip="none" rotWithShape="1">
                      <a:gsLst>
                        <a:gs pos="0">
                          <a:srgbClr val="415588">
                            <a:tint val="66000"/>
                            <a:satMod val="160000"/>
                            <a:alpha val="57000"/>
                          </a:srgbClr>
                        </a:gs>
                        <a:gs pos="50000">
                          <a:srgbClr val="415588">
                            <a:tint val="44500"/>
                            <a:satMod val="160000"/>
                          </a:srgbClr>
                        </a:gs>
                        <a:gs pos="100000">
                          <a:srgbClr val="415588">
                            <a:tint val="23500"/>
                            <a:satMod val="160000"/>
                          </a:srgbClr>
                        </a:gs>
                      </a:gsLst>
                      <a:lin ang="2700000" scaled="1"/>
                      <a:tileRect/>
                    </a:gradFill>
                    <a:ln w="158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sp>
                <p:nvSpPr>
                  <p:cNvPr id="168" name="Freeform: Shape 53">
                    <a:extLst>
                      <a:ext uri="{FF2B5EF4-FFF2-40B4-BE49-F238E27FC236}">
                        <a16:creationId xmlns:a16="http://schemas.microsoft.com/office/drawing/2014/main" id="{600BBECD-BBF6-97B7-16FB-E7F737434DEA}"/>
                      </a:ext>
                    </a:extLst>
                  </p:cNvPr>
                  <p:cNvSpPr/>
                  <p:nvPr/>
                </p:nvSpPr>
                <p:spPr>
                  <a:xfrm rot="21083450">
                    <a:off x="5373514" y="5199749"/>
                    <a:ext cx="229309" cy="390533"/>
                  </a:xfrm>
                  <a:custGeom>
                    <a:avLst/>
                    <a:gdLst>
                      <a:gd name="connsiteX0" fmla="*/ 1644650 w 1644650"/>
                      <a:gd name="connsiteY0" fmla="*/ 663575 h 1231900"/>
                      <a:gd name="connsiteX1" fmla="*/ 914400 w 1644650"/>
                      <a:gd name="connsiteY1" fmla="*/ 377825 h 1231900"/>
                      <a:gd name="connsiteX2" fmla="*/ 809625 w 1644650"/>
                      <a:gd name="connsiteY2" fmla="*/ 158750 h 1231900"/>
                      <a:gd name="connsiteX3" fmla="*/ 796925 w 1644650"/>
                      <a:gd name="connsiteY3" fmla="*/ 12700 h 1231900"/>
                      <a:gd name="connsiteX4" fmla="*/ 650875 w 1644650"/>
                      <a:gd name="connsiteY4" fmla="*/ 22225 h 1231900"/>
                      <a:gd name="connsiteX5" fmla="*/ 663575 w 1644650"/>
                      <a:gd name="connsiteY5" fmla="*/ 225425 h 1231900"/>
                      <a:gd name="connsiteX6" fmla="*/ 596900 w 1644650"/>
                      <a:gd name="connsiteY6" fmla="*/ 342900 h 1231900"/>
                      <a:gd name="connsiteX7" fmla="*/ 635000 w 1644650"/>
                      <a:gd name="connsiteY7" fmla="*/ 174625 h 1231900"/>
                      <a:gd name="connsiteX8" fmla="*/ 292100 w 1644650"/>
                      <a:gd name="connsiteY8" fmla="*/ 0 h 1231900"/>
                      <a:gd name="connsiteX9" fmla="*/ 234950 w 1644650"/>
                      <a:gd name="connsiteY9" fmla="*/ 92075 h 1231900"/>
                      <a:gd name="connsiteX10" fmla="*/ 390525 w 1644650"/>
                      <a:gd name="connsiteY10" fmla="*/ 231775 h 1231900"/>
                      <a:gd name="connsiteX11" fmla="*/ 438150 w 1644650"/>
                      <a:gd name="connsiteY11" fmla="*/ 231775 h 1231900"/>
                      <a:gd name="connsiteX12" fmla="*/ 288925 w 1644650"/>
                      <a:gd name="connsiteY12" fmla="*/ 447675 h 1231900"/>
                      <a:gd name="connsiteX13" fmla="*/ 396875 w 1644650"/>
                      <a:gd name="connsiteY13" fmla="*/ 250825 h 1231900"/>
                      <a:gd name="connsiteX14" fmla="*/ 133350 w 1644650"/>
                      <a:gd name="connsiteY14" fmla="*/ 158750 h 1231900"/>
                      <a:gd name="connsiteX15" fmla="*/ 38100 w 1644650"/>
                      <a:gd name="connsiteY15" fmla="*/ 263525 h 1231900"/>
                      <a:gd name="connsiteX16" fmla="*/ 301625 w 1644650"/>
                      <a:gd name="connsiteY16" fmla="*/ 419100 h 1231900"/>
                      <a:gd name="connsiteX17" fmla="*/ 28575 w 1644650"/>
                      <a:gd name="connsiteY17" fmla="*/ 377825 h 1231900"/>
                      <a:gd name="connsiteX18" fmla="*/ 0 w 1644650"/>
                      <a:gd name="connsiteY18" fmla="*/ 498475 h 1231900"/>
                      <a:gd name="connsiteX19" fmla="*/ 260350 w 1644650"/>
                      <a:gd name="connsiteY19" fmla="*/ 609600 h 1231900"/>
                      <a:gd name="connsiteX20" fmla="*/ 346075 w 1644650"/>
                      <a:gd name="connsiteY20" fmla="*/ 663575 h 1231900"/>
                      <a:gd name="connsiteX21" fmla="*/ 654050 w 1644650"/>
                      <a:gd name="connsiteY21" fmla="*/ 768350 h 1231900"/>
                      <a:gd name="connsiteX22" fmla="*/ 812800 w 1644650"/>
                      <a:gd name="connsiteY22" fmla="*/ 447675 h 1231900"/>
                      <a:gd name="connsiteX23" fmla="*/ 657225 w 1644650"/>
                      <a:gd name="connsiteY23" fmla="*/ 765175 h 1231900"/>
                      <a:gd name="connsiteX24" fmla="*/ 1123950 w 1644650"/>
                      <a:gd name="connsiteY24" fmla="*/ 1231900 h 1231900"/>
                      <a:gd name="connsiteX25" fmla="*/ 1228725 w 1644650"/>
                      <a:gd name="connsiteY25" fmla="*/ 1190625 h 1231900"/>
                      <a:gd name="connsiteX26" fmla="*/ 1108075 w 1644650"/>
                      <a:gd name="connsiteY26" fmla="*/ 1108075 h 1231900"/>
                      <a:gd name="connsiteX27" fmla="*/ 1123950 w 1644650"/>
                      <a:gd name="connsiteY27" fmla="*/ 1165225 h 1231900"/>
                      <a:gd name="connsiteX28" fmla="*/ 1123950 w 1644650"/>
                      <a:gd name="connsiteY28" fmla="*/ 1022350 h 1231900"/>
                      <a:gd name="connsiteX29" fmla="*/ 1295400 w 1644650"/>
                      <a:gd name="connsiteY29" fmla="*/ 1063625 h 1231900"/>
                      <a:gd name="connsiteX30" fmla="*/ 1235075 w 1644650"/>
                      <a:gd name="connsiteY30" fmla="*/ 869950 h 1231900"/>
                      <a:gd name="connsiteX31" fmla="*/ 1422400 w 1644650"/>
                      <a:gd name="connsiteY31" fmla="*/ 917575 h 1231900"/>
                      <a:gd name="connsiteX32" fmla="*/ 1533525 w 1644650"/>
                      <a:gd name="connsiteY32" fmla="*/ 933450 h 1231900"/>
                      <a:gd name="connsiteX33" fmla="*/ 1416050 w 1644650"/>
                      <a:gd name="connsiteY33" fmla="*/ 720725 h 1231900"/>
                      <a:gd name="connsiteX34" fmla="*/ 1584325 w 1644650"/>
                      <a:gd name="connsiteY34" fmla="*/ 676275 h 1231900"/>
                      <a:gd name="connsiteX35" fmla="*/ 1644650 w 1644650"/>
                      <a:gd name="connsiteY35" fmla="*/ 663575 h 1231900"/>
                      <a:gd name="connsiteX0" fmla="*/ 1644650 w 1644650"/>
                      <a:gd name="connsiteY0" fmla="*/ 691168 h 1259493"/>
                      <a:gd name="connsiteX1" fmla="*/ 914400 w 1644650"/>
                      <a:gd name="connsiteY1" fmla="*/ 405418 h 1259493"/>
                      <a:gd name="connsiteX2" fmla="*/ 809625 w 1644650"/>
                      <a:gd name="connsiteY2" fmla="*/ 186343 h 1259493"/>
                      <a:gd name="connsiteX3" fmla="*/ 796925 w 1644650"/>
                      <a:gd name="connsiteY3" fmla="*/ 40293 h 1259493"/>
                      <a:gd name="connsiteX4" fmla="*/ 650875 w 1644650"/>
                      <a:gd name="connsiteY4" fmla="*/ 49818 h 1259493"/>
                      <a:gd name="connsiteX5" fmla="*/ 663575 w 1644650"/>
                      <a:gd name="connsiteY5" fmla="*/ 253018 h 1259493"/>
                      <a:gd name="connsiteX6" fmla="*/ 596900 w 1644650"/>
                      <a:gd name="connsiteY6" fmla="*/ 370493 h 1259493"/>
                      <a:gd name="connsiteX7" fmla="*/ 635000 w 1644650"/>
                      <a:gd name="connsiteY7" fmla="*/ 202218 h 1259493"/>
                      <a:gd name="connsiteX8" fmla="*/ 292100 w 1644650"/>
                      <a:gd name="connsiteY8" fmla="*/ 27593 h 1259493"/>
                      <a:gd name="connsiteX9" fmla="*/ 234950 w 1644650"/>
                      <a:gd name="connsiteY9" fmla="*/ 119668 h 1259493"/>
                      <a:gd name="connsiteX10" fmla="*/ 390525 w 1644650"/>
                      <a:gd name="connsiteY10" fmla="*/ 259368 h 1259493"/>
                      <a:gd name="connsiteX11" fmla="*/ 438150 w 1644650"/>
                      <a:gd name="connsiteY11" fmla="*/ 259368 h 1259493"/>
                      <a:gd name="connsiteX12" fmla="*/ 288925 w 1644650"/>
                      <a:gd name="connsiteY12" fmla="*/ 475268 h 1259493"/>
                      <a:gd name="connsiteX13" fmla="*/ 396875 w 1644650"/>
                      <a:gd name="connsiteY13" fmla="*/ 278418 h 1259493"/>
                      <a:gd name="connsiteX14" fmla="*/ 133350 w 1644650"/>
                      <a:gd name="connsiteY14" fmla="*/ 186343 h 1259493"/>
                      <a:gd name="connsiteX15" fmla="*/ 38100 w 1644650"/>
                      <a:gd name="connsiteY15" fmla="*/ 291118 h 1259493"/>
                      <a:gd name="connsiteX16" fmla="*/ 301625 w 1644650"/>
                      <a:gd name="connsiteY16" fmla="*/ 446693 h 1259493"/>
                      <a:gd name="connsiteX17" fmla="*/ 28575 w 1644650"/>
                      <a:gd name="connsiteY17" fmla="*/ 405418 h 1259493"/>
                      <a:gd name="connsiteX18" fmla="*/ 0 w 1644650"/>
                      <a:gd name="connsiteY18" fmla="*/ 526068 h 1259493"/>
                      <a:gd name="connsiteX19" fmla="*/ 260350 w 1644650"/>
                      <a:gd name="connsiteY19" fmla="*/ 637193 h 1259493"/>
                      <a:gd name="connsiteX20" fmla="*/ 346075 w 1644650"/>
                      <a:gd name="connsiteY20" fmla="*/ 691168 h 1259493"/>
                      <a:gd name="connsiteX21" fmla="*/ 654050 w 1644650"/>
                      <a:gd name="connsiteY21" fmla="*/ 795943 h 1259493"/>
                      <a:gd name="connsiteX22" fmla="*/ 812800 w 1644650"/>
                      <a:gd name="connsiteY22" fmla="*/ 475268 h 1259493"/>
                      <a:gd name="connsiteX23" fmla="*/ 657225 w 1644650"/>
                      <a:gd name="connsiteY23" fmla="*/ 792768 h 1259493"/>
                      <a:gd name="connsiteX24" fmla="*/ 1123950 w 1644650"/>
                      <a:gd name="connsiteY24" fmla="*/ 1259493 h 1259493"/>
                      <a:gd name="connsiteX25" fmla="*/ 1228725 w 1644650"/>
                      <a:gd name="connsiteY25" fmla="*/ 1218218 h 1259493"/>
                      <a:gd name="connsiteX26" fmla="*/ 1108075 w 1644650"/>
                      <a:gd name="connsiteY26" fmla="*/ 1135668 h 1259493"/>
                      <a:gd name="connsiteX27" fmla="*/ 1123950 w 1644650"/>
                      <a:gd name="connsiteY27" fmla="*/ 1192818 h 1259493"/>
                      <a:gd name="connsiteX28" fmla="*/ 1123950 w 1644650"/>
                      <a:gd name="connsiteY28" fmla="*/ 1049943 h 1259493"/>
                      <a:gd name="connsiteX29" fmla="*/ 1295400 w 1644650"/>
                      <a:gd name="connsiteY29" fmla="*/ 1091218 h 1259493"/>
                      <a:gd name="connsiteX30" fmla="*/ 1235075 w 1644650"/>
                      <a:gd name="connsiteY30" fmla="*/ 897543 h 1259493"/>
                      <a:gd name="connsiteX31" fmla="*/ 1422400 w 1644650"/>
                      <a:gd name="connsiteY31" fmla="*/ 945168 h 1259493"/>
                      <a:gd name="connsiteX32" fmla="*/ 1533525 w 1644650"/>
                      <a:gd name="connsiteY32" fmla="*/ 961043 h 1259493"/>
                      <a:gd name="connsiteX33" fmla="*/ 1416050 w 1644650"/>
                      <a:gd name="connsiteY33" fmla="*/ 748318 h 1259493"/>
                      <a:gd name="connsiteX34" fmla="*/ 1584325 w 1644650"/>
                      <a:gd name="connsiteY34" fmla="*/ 703868 h 1259493"/>
                      <a:gd name="connsiteX35" fmla="*/ 1644650 w 1644650"/>
                      <a:gd name="connsiteY35" fmla="*/ 691168 h 1259493"/>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414338 w 1644650"/>
                      <a:gd name="connsiteY10" fmla="*/ 2254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58602 w 1658602"/>
                      <a:gd name="connsiteY0" fmla="*/ 697759 h 1266084"/>
                      <a:gd name="connsiteX1" fmla="*/ 928352 w 1658602"/>
                      <a:gd name="connsiteY1" fmla="*/ 412009 h 1266084"/>
                      <a:gd name="connsiteX2" fmla="*/ 823577 w 1658602"/>
                      <a:gd name="connsiteY2" fmla="*/ 192934 h 1266084"/>
                      <a:gd name="connsiteX3" fmla="*/ 818021 w 1658602"/>
                      <a:gd name="connsiteY3" fmla="*/ 46884 h 1266084"/>
                      <a:gd name="connsiteX4" fmla="*/ 664827 w 1658602"/>
                      <a:gd name="connsiteY4" fmla="*/ 56409 h 1266084"/>
                      <a:gd name="connsiteX5" fmla="*/ 677527 w 1658602"/>
                      <a:gd name="connsiteY5" fmla="*/ 259609 h 1266084"/>
                      <a:gd name="connsiteX6" fmla="*/ 610852 w 1658602"/>
                      <a:gd name="connsiteY6" fmla="*/ 377084 h 1266084"/>
                      <a:gd name="connsiteX7" fmla="*/ 648952 w 1658602"/>
                      <a:gd name="connsiteY7" fmla="*/ 208809 h 1266084"/>
                      <a:gd name="connsiteX8" fmla="*/ 306052 w 1658602"/>
                      <a:gd name="connsiteY8" fmla="*/ 34184 h 1266084"/>
                      <a:gd name="connsiteX9" fmla="*/ 239377 w 1658602"/>
                      <a:gd name="connsiteY9" fmla="*/ 128640 h 1266084"/>
                      <a:gd name="connsiteX10" fmla="*/ 392571 w 1658602"/>
                      <a:gd name="connsiteY10" fmla="*/ 263578 h 1266084"/>
                      <a:gd name="connsiteX11" fmla="*/ 452102 w 1658602"/>
                      <a:gd name="connsiteY11" fmla="*/ 265959 h 1266084"/>
                      <a:gd name="connsiteX12" fmla="*/ 302877 w 1658602"/>
                      <a:gd name="connsiteY12" fmla="*/ 481859 h 1266084"/>
                      <a:gd name="connsiteX13" fmla="*/ 429877 w 1658602"/>
                      <a:gd name="connsiteY13" fmla="*/ 273103 h 1266084"/>
                      <a:gd name="connsiteX14" fmla="*/ 135396 w 1658602"/>
                      <a:gd name="connsiteY14" fmla="*/ 178646 h 1266084"/>
                      <a:gd name="connsiteX15" fmla="*/ 52052 w 1658602"/>
                      <a:gd name="connsiteY15" fmla="*/ 297709 h 1266084"/>
                      <a:gd name="connsiteX16" fmla="*/ 315577 w 1658602"/>
                      <a:gd name="connsiteY16" fmla="*/ 453284 h 1266084"/>
                      <a:gd name="connsiteX17" fmla="*/ 42527 w 1658602"/>
                      <a:gd name="connsiteY17" fmla="*/ 412009 h 1266084"/>
                      <a:gd name="connsiteX18" fmla="*/ 13952 w 1658602"/>
                      <a:gd name="connsiteY18" fmla="*/ 532659 h 1266084"/>
                      <a:gd name="connsiteX19" fmla="*/ 274302 w 1658602"/>
                      <a:gd name="connsiteY19" fmla="*/ 643784 h 1266084"/>
                      <a:gd name="connsiteX20" fmla="*/ 360027 w 1658602"/>
                      <a:gd name="connsiteY20" fmla="*/ 697759 h 1266084"/>
                      <a:gd name="connsiteX21" fmla="*/ 668002 w 1658602"/>
                      <a:gd name="connsiteY21" fmla="*/ 802534 h 1266084"/>
                      <a:gd name="connsiteX22" fmla="*/ 826752 w 1658602"/>
                      <a:gd name="connsiteY22" fmla="*/ 481859 h 1266084"/>
                      <a:gd name="connsiteX23" fmla="*/ 671177 w 1658602"/>
                      <a:gd name="connsiteY23" fmla="*/ 799359 h 1266084"/>
                      <a:gd name="connsiteX24" fmla="*/ 1137902 w 1658602"/>
                      <a:gd name="connsiteY24" fmla="*/ 1266084 h 1266084"/>
                      <a:gd name="connsiteX25" fmla="*/ 1242677 w 1658602"/>
                      <a:gd name="connsiteY25" fmla="*/ 1224809 h 1266084"/>
                      <a:gd name="connsiteX26" fmla="*/ 1122027 w 1658602"/>
                      <a:gd name="connsiteY26" fmla="*/ 1142259 h 1266084"/>
                      <a:gd name="connsiteX27" fmla="*/ 1137902 w 1658602"/>
                      <a:gd name="connsiteY27" fmla="*/ 1199409 h 1266084"/>
                      <a:gd name="connsiteX28" fmla="*/ 1137902 w 1658602"/>
                      <a:gd name="connsiteY28" fmla="*/ 1056534 h 1266084"/>
                      <a:gd name="connsiteX29" fmla="*/ 1309352 w 1658602"/>
                      <a:gd name="connsiteY29" fmla="*/ 1097809 h 1266084"/>
                      <a:gd name="connsiteX30" fmla="*/ 1249027 w 1658602"/>
                      <a:gd name="connsiteY30" fmla="*/ 904134 h 1266084"/>
                      <a:gd name="connsiteX31" fmla="*/ 1436352 w 1658602"/>
                      <a:gd name="connsiteY31" fmla="*/ 951759 h 1266084"/>
                      <a:gd name="connsiteX32" fmla="*/ 1547477 w 1658602"/>
                      <a:gd name="connsiteY32" fmla="*/ 967634 h 1266084"/>
                      <a:gd name="connsiteX33" fmla="*/ 1430002 w 1658602"/>
                      <a:gd name="connsiteY33" fmla="*/ 754909 h 1266084"/>
                      <a:gd name="connsiteX34" fmla="*/ 1598277 w 1658602"/>
                      <a:gd name="connsiteY34" fmla="*/ 710459 h 1266084"/>
                      <a:gd name="connsiteX35" fmla="*/ 1658602 w 1658602"/>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22390 w 1661284"/>
                      <a:gd name="connsiteY34" fmla="*/ 722366 h 1266084"/>
                      <a:gd name="connsiteX35" fmla="*/ 1661284 w 1661284"/>
                      <a:gd name="connsiteY35" fmla="*/ 697759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75446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50903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50803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361247 w 1673190"/>
                      <a:gd name="connsiteY33" fmla="*/ 721572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454909 w 1673190"/>
                      <a:gd name="connsiteY32" fmla="*/ 1008116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07247 w 1673190"/>
                      <a:gd name="connsiteY27" fmla="*/ 1225602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35128"/>
                      <a:gd name="connsiteX1" fmla="*/ 945322 w 1673190"/>
                      <a:gd name="connsiteY1" fmla="*/ 409628 h 1235128"/>
                      <a:gd name="connsiteX2" fmla="*/ 826259 w 1673190"/>
                      <a:gd name="connsiteY2" fmla="*/ 192934 h 1235128"/>
                      <a:gd name="connsiteX3" fmla="*/ 820703 w 1673190"/>
                      <a:gd name="connsiteY3" fmla="*/ 46884 h 1235128"/>
                      <a:gd name="connsiteX4" fmla="*/ 667509 w 1673190"/>
                      <a:gd name="connsiteY4" fmla="*/ 56409 h 1235128"/>
                      <a:gd name="connsiteX5" fmla="*/ 682590 w 1673190"/>
                      <a:gd name="connsiteY5" fmla="*/ 233416 h 1235128"/>
                      <a:gd name="connsiteX6" fmla="*/ 613534 w 1673190"/>
                      <a:gd name="connsiteY6" fmla="*/ 377084 h 1235128"/>
                      <a:gd name="connsiteX7" fmla="*/ 684971 w 1673190"/>
                      <a:gd name="connsiteY7" fmla="*/ 235002 h 1235128"/>
                      <a:gd name="connsiteX8" fmla="*/ 308734 w 1673190"/>
                      <a:gd name="connsiteY8" fmla="*/ 34184 h 1235128"/>
                      <a:gd name="connsiteX9" fmla="*/ 242059 w 1673190"/>
                      <a:gd name="connsiteY9" fmla="*/ 128640 h 1235128"/>
                      <a:gd name="connsiteX10" fmla="*/ 392871 w 1673190"/>
                      <a:gd name="connsiteY10" fmla="*/ 246909 h 1235128"/>
                      <a:gd name="connsiteX11" fmla="*/ 435734 w 1673190"/>
                      <a:gd name="connsiteY11" fmla="*/ 273103 h 1235128"/>
                      <a:gd name="connsiteX12" fmla="*/ 334134 w 1673190"/>
                      <a:gd name="connsiteY12" fmla="*/ 443759 h 1235128"/>
                      <a:gd name="connsiteX13" fmla="*/ 439702 w 1673190"/>
                      <a:gd name="connsiteY13" fmla="*/ 273103 h 1235128"/>
                      <a:gd name="connsiteX14" fmla="*/ 138078 w 1673190"/>
                      <a:gd name="connsiteY14" fmla="*/ 178646 h 1235128"/>
                      <a:gd name="connsiteX15" fmla="*/ 54734 w 1673190"/>
                      <a:gd name="connsiteY15" fmla="*/ 297709 h 1235128"/>
                      <a:gd name="connsiteX16" fmla="*/ 284922 w 1673190"/>
                      <a:gd name="connsiteY16" fmla="*/ 436615 h 1235128"/>
                      <a:gd name="connsiteX17" fmla="*/ 45209 w 1673190"/>
                      <a:gd name="connsiteY17" fmla="*/ 412009 h 1235128"/>
                      <a:gd name="connsiteX18" fmla="*/ 16634 w 1673190"/>
                      <a:gd name="connsiteY18" fmla="*/ 532659 h 1235128"/>
                      <a:gd name="connsiteX19" fmla="*/ 276984 w 1673190"/>
                      <a:gd name="connsiteY19" fmla="*/ 643784 h 1235128"/>
                      <a:gd name="connsiteX20" fmla="*/ 365090 w 1673190"/>
                      <a:gd name="connsiteY20" fmla="*/ 707284 h 1235128"/>
                      <a:gd name="connsiteX21" fmla="*/ 670684 w 1673190"/>
                      <a:gd name="connsiteY21" fmla="*/ 802534 h 1235128"/>
                      <a:gd name="connsiteX22" fmla="*/ 829434 w 1673190"/>
                      <a:gd name="connsiteY22" fmla="*/ 481859 h 1235128"/>
                      <a:gd name="connsiteX23" fmla="*/ 661953 w 1673190"/>
                      <a:gd name="connsiteY23" fmla="*/ 806502 h 1235128"/>
                      <a:gd name="connsiteX24" fmla="*/ 1142966 w 1673190"/>
                      <a:gd name="connsiteY24" fmla="*/ 1235128 h 1235128"/>
                      <a:gd name="connsiteX25" fmla="*/ 1245359 w 1673190"/>
                      <a:gd name="connsiteY25" fmla="*/ 1224809 h 1235128"/>
                      <a:gd name="connsiteX26" fmla="*/ 1136616 w 1673190"/>
                      <a:gd name="connsiteY26" fmla="*/ 1130353 h 1235128"/>
                      <a:gd name="connsiteX27" fmla="*/ 1140584 w 1673190"/>
                      <a:gd name="connsiteY27" fmla="*/ 1216077 h 1235128"/>
                      <a:gd name="connsiteX28" fmla="*/ 1140584 w 1673190"/>
                      <a:gd name="connsiteY28" fmla="*/ 1056534 h 1235128"/>
                      <a:gd name="connsiteX29" fmla="*/ 1307272 w 1673190"/>
                      <a:gd name="connsiteY29" fmla="*/ 1109716 h 1235128"/>
                      <a:gd name="connsiteX30" fmla="*/ 1249328 w 1673190"/>
                      <a:gd name="connsiteY30" fmla="*/ 920802 h 1235128"/>
                      <a:gd name="connsiteX31" fmla="*/ 1439034 w 1673190"/>
                      <a:gd name="connsiteY31" fmla="*/ 951759 h 1235128"/>
                      <a:gd name="connsiteX32" fmla="*/ 1540634 w 1673190"/>
                      <a:gd name="connsiteY32" fmla="*/ 958110 h 1235128"/>
                      <a:gd name="connsiteX33" fmla="*/ 1430303 w 1673190"/>
                      <a:gd name="connsiteY33" fmla="*/ 764434 h 1235128"/>
                      <a:gd name="connsiteX34" fmla="*/ 1615246 w 1673190"/>
                      <a:gd name="connsiteY34" fmla="*/ 722366 h 1235128"/>
                      <a:gd name="connsiteX35" fmla="*/ 1673190 w 1673190"/>
                      <a:gd name="connsiteY35" fmla="*/ 700140 h 1235128"/>
                      <a:gd name="connsiteX0" fmla="*/ 1673190 w 1673190"/>
                      <a:gd name="connsiteY0" fmla="*/ 700140 h 1251797"/>
                      <a:gd name="connsiteX1" fmla="*/ 945322 w 1673190"/>
                      <a:gd name="connsiteY1" fmla="*/ 409628 h 1251797"/>
                      <a:gd name="connsiteX2" fmla="*/ 826259 w 1673190"/>
                      <a:gd name="connsiteY2" fmla="*/ 192934 h 1251797"/>
                      <a:gd name="connsiteX3" fmla="*/ 820703 w 1673190"/>
                      <a:gd name="connsiteY3" fmla="*/ 46884 h 1251797"/>
                      <a:gd name="connsiteX4" fmla="*/ 667509 w 1673190"/>
                      <a:gd name="connsiteY4" fmla="*/ 56409 h 1251797"/>
                      <a:gd name="connsiteX5" fmla="*/ 682590 w 1673190"/>
                      <a:gd name="connsiteY5" fmla="*/ 233416 h 1251797"/>
                      <a:gd name="connsiteX6" fmla="*/ 613534 w 1673190"/>
                      <a:gd name="connsiteY6" fmla="*/ 377084 h 1251797"/>
                      <a:gd name="connsiteX7" fmla="*/ 684971 w 1673190"/>
                      <a:gd name="connsiteY7" fmla="*/ 235002 h 1251797"/>
                      <a:gd name="connsiteX8" fmla="*/ 308734 w 1673190"/>
                      <a:gd name="connsiteY8" fmla="*/ 34184 h 1251797"/>
                      <a:gd name="connsiteX9" fmla="*/ 242059 w 1673190"/>
                      <a:gd name="connsiteY9" fmla="*/ 128640 h 1251797"/>
                      <a:gd name="connsiteX10" fmla="*/ 392871 w 1673190"/>
                      <a:gd name="connsiteY10" fmla="*/ 246909 h 1251797"/>
                      <a:gd name="connsiteX11" fmla="*/ 435734 w 1673190"/>
                      <a:gd name="connsiteY11" fmla="*/ 273103 h 1251797"/>
                      <a:gd name="connsiteX12" fmla="*/ 334134 w 1673190"/>
                      <a:gd name="connsiteY12" fmla="*/ 443759 h 1251797"/>
                      <a:gd name="connsiteX13" fmla="*/ 439702 w 1673190"/>
                      <a:gd name="connsiteY13" fmla="*/ 273103 h 1251797"/>
                      <a:gd name="connsiteX14" fmla="*/ 138078 w 1673190"/>
                      <a:gd name="connsiteY14" fmla="*/ 178646 h 1251797"/>
                      <a:gd name="connsiteX15" fmla="*/ 54734 w 1673190"/>
                      <a:gd name="connsiteY15" fmla="*/ 297709 h 1251797"/>
                      <a:gd name="connsiteX16" fmla="*/ 284922 w 1673190"/>
                      <a:gd name="connsiteY16" fmla="*/ 436615 h 1251797"/>
                      <a:gd name="connsiteX17" fmla="*/ 45209 w 1673190"/>
                      <a:gd name="connsiteY17" fmla="*/ 412009 h 1251797"/>
                      <a:gd name="connsiteX18" fmla="*/ 16634 w 1673190"/>
                      <a:gd name="connsiteY18" fmla="*/ 532659 h 1251797"/>
                      <a:gd name="connsiteX19" fmla="*/ 276984 w 1673190"/>
                      <a:gd name="connsiteY19" fmla="*/ 643784 h 1251797"/>
                      <a:gd name="connsiteX20" fmla="*/ 365090 w 1673190"/>
                      <a:gd name="connsiteY20" fmla="*/ 707284 h 1251797"/>
                      <a:gd name="connsiteX21" fmla="*/ 670684 w 1673190"/>
                      <a:gd name="connsiteY21" fmla="*/ 802534 h 1251797"/>
                      <a:gd name="connsiteX22" fmla="*/ 829434 w 1673190"/>
                      <a:gd name="connsiteY22" fmla="*/ 481859 h 1251797"/>
                      <a:gd name="connsiteX23" fmla="*/ 661953 w 1673190"/>
                      <a:gd name="connsiteY23" fmla="*/ 806502 h 1251797"/>
                      <a:gd name="connsiteX24" fmla="*/ 1128679 w 1673190"/>
                      <a:gd name="connsiteY24" fmla="*/ 1251797 h 1251797"/>
                      <a:gd name="connsiteX25" fmla="*/ 1245359 w 1673190"/>
                      <a:gd name="connsiteY25" fmla="*/ 1224809 h 1251797"/>
                      <a:gd name="connsiteX26" fmla="*/ 1136616 w 1673190"/>
                      <a:gd name="connsiteY26" fmla="*/ 1130353 h 1251797"/>
                      <a:gd name="connsiteX27" fmla="*/ 1140584 w 1673190"/>
                      <a:gd name="connsiteY27" fmla="*/ 1216077 h 1251797"/>
                      <a:gd name="connsiteX28" fmla="*/ 1140584 w 1673190"/>
                      <a:gd name="connsiteY28" fmla="*/ 1056534 h 1251797"/>
                      <a:gd name="connsiteX29" fmla="*/ 1307272 w 1673190"/>
                      <a:gd name="connsiteY29" fmla="*/ 1109716 h 1251797"/>
                      <a:gd name="connsiteX30" fmla="*/ 1249328 w 1673190"/>
                      <a:gd name="connsiteY30" fmla="*/ 920802 h 1251797"/>
                      <a:gd name="connsiteX31" fmla="*/ 1439034 w 1673190"/>
                      <a:gd name="connsiteY31" fmla="*/ 951759 h 1251797"/>
                      <a:gd name="connsiteX32" fmla="*/ 1540634 w 1673190"/>
                      <a:gd name="connsiteY32" fmla="*/ 958110 h 1251797"/>
                      <a:gd name="connsiteX33" fmla="*/ 1430303 w 1673190"/>
                      <a:gd name="connsiteY33" fmla="*/ 764434 h 1251797"/>
                      <a:gd name="connsiteX34" fmla="*/ 1615246 w 1673190"/>
                      <a:gd name="connsiteY34" fmla="*/ 722366 h 1251797"/>
                      <a:gd name="connsiteX35" fmla="*/ 1673190 w 1673190"/>
                      <a:gd name="connsiteY35" fmla="*/ 700140 h 1251797"/>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28679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87353 w 1673190"/>
                      <a:gd name="connsiteY21" fmla="*/ 816822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751646 w 1673190"/>
                      <a:gd name="connsiteY7" fmla="*/ 265958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2241 h 1256669"/>
                      <a:gd name="connsiteX1" fmla="*/ 945322 w 1673190"/>
                      <a:gd name="connsiteY1" fmla="*/ 411729 h 1256669"/>
                      <a:gd name="connsiteX2" fmla="*/ 850072 w 1673190"/>
                      <a:gd name="connsiteY2" fmla="*/ 187892 h 1256669"/>
                      <a:gd name="connsiteX3" fmla="*/ 820703 w 1673190"/>
                      <a:gd name="connsiteY3" fmla="*/ 48985 h 1256669"/>
                      <a:gd name="connsiteX4" fmla="*/ 667509 w 1673190"/>
                      <a:gd name="connsiteY4" fmla="*/ 58510 h 1256669"/>
                      <a:gd name="connsiteX5" fmla="*/ 675446 w 1673190"/>
                      <a:gd name="connsiteY5" fmla="*/ 223610 h 1256669"/>
                      <a:gd name="connsiteX6" fmla="*/ 618296 w 1673190"/>
                      <a:gd name="connsiteY6" fmla="*/ 374423 h 1256669"/>
                      <a:gd name="connsiteX7" fmla="*/ 663539 w 1673190"/>
                      <a:gd name="connsiteY7" fmla="*/ 225197 h 1256669"/>
                      <a:gd name="connsiteX8" fmla="*/ 308734 w 1673190"/>
                      <a:gd name="connsiteY8" fmla="*/ 36285 h 1256669"/>
                      <a:gd name="connsiteX9" fmla="*/ 242059 w 1673190"/>
                      <a:gd name="connsiteY9" fmla="*/ 130741 h 1256669"/>
                      <a:gd name="connsiteX10" fmla="*/ 392871 w 1673190"/>
                      <a:gd name="connsiteY10" fmla="*/ 249010 h 1256669"/>
                      <a:gd name="connsiteX11" fmla="*/ 435734 w 1673190"/>
                      <a:gd name="connsiteY11" fmla="*/ 275204 h 1256669"/>
                      <a:gd name="connsiteX12" fmla="*/ 334134 w 1673190"/>
                      <a:gd name="connsiteY12" fmla="*/ 445860 h 1256669"/>
                      <a:gd name="connsiteX13" fmla="*/ 439702 w 1673190"/>
                      <a:gd name="connsiteY13" fmla="*/ 275204 h 1256669"/>
                      <a:gd name="connsiteX14" fmla="*/ 138078 w 1673190"/>
                      <a:gd name="connsiteY14" fmla="*/ 180747 h 1256669"/>
                      <a:gd name="connsiteX15" fmla="*/ 54734 w 1673190"/>
                      <a:gd name="connsiteY15" fmla="*/ 299810 h 1256669"/>
                      <a:gd name="connsiteX16" fmla="*/ 284922 w 1673190"/>
                      <a:gd name="connsiteY16" fmla="*/ 438716 h 1256669"/>
                      <a:gd name="connsiteX17" fmla="*/ 45209 w 1673190"/>
                      <a:gd name="connsiteY17" fmla="*/ 414110 h 1256669"/>
                      <a:gd name="connsiteX18" fmla="*/ 16634 w 1673190"/>
                      <a:gd name="connsiteY18" fmla="*/ 534760 h 1256669"/>
                      <a:gd name="connsiteX19" fmla="*/ 276984 w 1673190"/>
                      <a:gd name="connsiteY19" fmla="*/ 645885 h 1256669"/>
                      <a:gd name="connsiteX20" fmla="*/ 365090 w 1673190"/>
                      <a:gd name="connsiteY20" fmla="*/ 709385 h 1256669"/>
                      <a:gd name="connsiteX21" fmla="*/ 677828 w 1673190"/>
                      <a:gd name="connsiteY21" fmla="*/ 809398 h 1256669"/>
                      <a:gd name="connsiteX22" fmla="*/ 829434 w 1673190"/>
                      <a:gd name="connsiteY22" fmla="*/ 483960 h 1256669"/>
                      <a:gd name="connsiteX23" fmla="*/ 661953 w 1673190"/>
                      <a:gd name="connsiteY23" fmla="*/ 808603 h 1256669"/>
                      <a:gd name="connsiteX24" fmla="*/ 1152491 w 1673190"/>
                      <a:gd name="connsiteY24" fmla="*/ 1253898 h 1256669"/>
                      <a:gd name="connsiteX25" fmla="*/ 1245359 w 1673190"/>
                      <a:gd name="connsiteY25" fmla="*/ 1226910 h 1256669"/>
                      <a:gd name="connsiteX26" fmla="*/ 1100898 w 1673190"/>
                      <a:gd name="connsiteY26" fmla="*/ 1108642 h 1256669"/>
                      <a:gd name="connsiteX27" fmla="*/ 1123916 w 1673190"/>
                      <a:gd name="connsiteY27" fmla="*/ 1180077 h 1256669"/>
                      <a:gd name="connsiteX28" fmla="*/ 1140584 w 1673190"/>
                      <a:gd name="connsiteY28" fmla="*/ 1058635 h 1256669"/>
                      <a:gd name="connsiteX29" fmla="*/ 1307272 w 1673190"/>
                      <a:gd name="connsiteY29" fmla="*/ 1111817 h 1256669"/>
                      <a:gd name="connsiteX30" fmla="*/ 1249328 w 1673190"/>
                      <a:gd name="connsiteY30" fmla="*/ 922903 h 1256669"/>
                      <a:gd name="connsiteX31" fmla="*/ 1439034 w 1673190"/>
                      <a:gd name="connsiteY31" fmla="*/ 953860 h 1256669"/>
                      <a:gd name="connsiteX32" fmla="*/ 1540634 w 1673190"/>
                      <a:gd name="connsiteY32" fmla="*/ 960211 h 1256669"/>
                      <a:gd name="connsiteX33" fmla="*/ 1430303 w 1673190"/>
                      <a:gd name="connsiteY33" fmla="*/ 766535 h 1256669"/>
                      <a:gd name="connsiteX34" fmla="*/ 1615246 w 1673190"/>
                      <a:gd name="connsiteY34" fmla="*/ 724467 h 1256669"/>
                      <a:gd name="connsiteX35" fmla="*/ 1673190 w 1673190"/>
                      <a:gd name="connsiteY35" fmla="*/ 702241 h 1256669"/>
                      <a:gd name="connsiteX0" fmla="*/ 1673190 w 1673190"/>
                      <a:gd name="connsiteY0" fmla="*/ 712405 h 1266833"/>
                      <a:gd name="connsiteX1" fmla="*/ 945322 w 1673190"/>
                      <a:gd name="connsiteY1" fmla="*/ 421893 h 1266833"/>
                      <a:gd name="connsiteX2" fmla="*/ 850072 w 1673190"/>
                      <a:gd name="connsiteY2" fmla="*/ 198056 h 1266833"/>
                      <a:gd name="connsiteX3" fmla="*/ 820703 w 1673190"/>
                      <a:gd name="connsiteY3" fmla="*/ 59149 h 1266833"/>
                      <a:gd name="connsiteX4" fmla="*/ 667509 w 1673190"/>
                      <a:gd name="connsiteY4" fmla="*/ 68674 h 1266833"/>
                      <a:gd name="connsiteX5" fmla="*/ 675446 w 1673190"/>
                      <a:gd name="connsiteY5" fmla="*/ 233774 h 1266833"/>
                      <a:gd name="connsiteX6" fmla="*/ 618296 w 1673190"/>
                      <a:gd name="connsiteY6" fmla="*/ 384587 h 1266833"/>
                      <a:gd name="connsiteX7" fmla="*/ 663539 w 1673190"/>
                      <a:gd name="connsiteY7" fmla="*/ 235361 h 1266833"/>
                      <a:gd name="connsiteX8" fmla="*/ 308734 w 1673190"/>
                      <a:gd name="connsiteY8" fmla="*/ 46449 h 1266833"/>
                      <a:gd name="connsiteX9" fmla="*/ 242059 w 1673190"/>
                      <a:gd name="connsiteY9" fmla="*/ 140905 h 1266833"/>
                      <a:gd name="connsiteX10" fmla="*/ 392871 w 1673190"/>
                      <a:gd name="connsiteY10" fmla="*/ 259174 h 1266833"/>
                      <a:gd name="connsiteX11" fmla="*/ 435734 w 1673190"/>
                      <a:gd name="connsiteY11" fmla="*/ 285368 h 1266833"/>
                      <a:gd name="connsiteX12" fmla="*/ 334134 w 1673190"/>
                      <a:gd name="connsiteY12" fmla="*/ 456024 h 1266833"/>
                      <a:gd name="connsiteX13" fmla="*/ 439702 w 1673190"/>
                      <a:gd name="connsiteY13" fmla="*/ 285368 h 1266833"/>
                      <a:gd name="connsiteX14" fmla="*/ 138078 w 1673190"/>
                      <a:gd name="connsiteY14" fmla="*/ 190911 h 1266833"/>
                      <a:gd name="connsiteX15" fmla="*/ 54734 w 1673190"/>
                      <a:gd name="connsiteY15" fmla="*/ 309974 h 1266833"/>
                      <a:gd name="connsiteX16" fmla="*/ 284922 w 1673190"/>
                      <a:gd name="connsiteY16" fmla="*/ 448880 h 1266833"/>
                      <a:gd name="connsiteX17" fmla="*/ 45209 w 1673190"/>
                      <a:gd name="connsiteY17" fmla="*/ 424274 h 1266833"/>
                      <a:gd name="connsiteX18" fmla="*/ 16634 w 1673190"/>
                      <a:gd name="connsiteY18" fmla="*/ 544924 h 1266833"/>
                      <a:gd name="connsiteX19" fmla="*/ 276984 w 1673190"/>
                      <a:gd name="connsiteY19" fmla="*/ 656049 h 1266833"/>
                      <a:gd name="connsiteX20" fmla="*/ 365090 w 1673190"/>
                      <a:gd name="connsiteY20" fmla="*/ 719549 h 1266833"/>
                      <a:gd name="connsiteX21" fmla="*/ 677828 w 1673190"/>
                      <a:gd name="connsiteY21" fmla="*/ 819562 h 1266833"/>
                      <a:gd name="connsiteX22" fmla="*/ 829434 w 1673190"/>
                      <a:gd name="connsiteY22" fmla="*/ 494124 h 1266833"/>
                      <a:gd name="connsiteX23" fmla="*/ 661953 w 1673190"/>
                      <a:gd name="connsiteY23" fmla="*/ 818767 h 1266833"/>
                      <a:gd name="connsiteX24" fmla="*/ 1152491 w 1673190"/>
                      <a:gd name="connsiteY24" fmla="*/ 1264062 h 1266833"/>
                      <a:gd name="connsiteX25" fmla="*/ 1245359 w 1673190"/>
                      <a:gd name="connsiteY25" fmla="*/ 1237074 h 1266833"/>
                      <a:gd name="connsiteX26" fmla="*/ 1100898 w 1673190"/>
                      <a:gd name="connsiteY26" fmla="*/ 1118806 h 1266833"/>
                      <a:gd name="connsiteX27" fmla="*/ 1123916 w 1673190"/>
                      <a:gd name="connsiteY27" fmla="*/ 1190241 h 1266833"/>
                      <a:gd name="connsiteX28" fmla="*/ 1140584 w 1673190"/>
                      <a:gd name="connsiteY28" fmla="*/ 1068799 h 1266833"/>
                      <a:gd name="connsiteX29" fmla="*/ 1307272 w 1673190"/>
                      <a:gd name="connsiteY29" fmla="*/ 1121981 h 1266833"/>
                      <a:gd name="connsiteX30" fmla="*/ 1249328 w 1673190"/>
                      <a:gd name="connsiteY30" fmla="*/ 933067 h 1266833"/>
                      <a:gd name="connsiteX31" fmla="*/ 1439034 w 1673190"/>
                      <a:gd name="connsiteY31" fmla="*/ 964024 h 1266833"/>
                      <a:gd name="connsiteX32" fmla="*/ 1540634 w 1673190"/>
                      <a:gd name="connsiteY32" fmla="*/ 970375 h 1266833"/>
                      <a:gd name="connsiteX33" fmla="*/ 1430303 w 1673190"/>
                      <a:gd name="connsiteY33" fmla="*/ 776699 h 1266833"/>
                      <a:gd name="connsiteX34" fmla="*/ 1615246 w 1673190"/>
                      <a:gd name="connsiteY34" fmla="*/ 734631 h 1266833"/>
                      <a:gd name="connsiteX35" fmla="*/ 1673190 w 1673190"/>
                      <a:gd name="connsiteY35" fmla="*/ 712405 h 1266833"/>
                      <a:gd name="connsiteX0" fmla="*/ 1673190 w 1673190"/>
                      <a:gd name="connsiteY0" fmla="*/ 683487 h 1237915"/>
                      <a:gd name="connsiteX1" fmla="*/ 945322 w 1673190"/>
                      <a:gd name="connsiteY1" fmla="*/ 392975 h 1237915"/>
                      <a:gd name="connsiteX2" fmla="*/ 840547 w 1673190"/>
                      <a:gd name="connsiteY2" fmla="*/ 185807 h 1237915"/>
                      <a:gd name="connsiteX3" fmla="*/ 820703 w 1673190"/>
                      <a:gd name="connsiteY3" fmla="*/ 30231 h 1237915"/>
                      <a:gd name="connsiteX4" fmla="*/ 667509 w 1673190"/>
                      <a:gd name="connsiteY4" fmla="*/ 39756 h 1237915"/>
                      <a:gd name="connsiteX5" fmla="*/ 675446 w 1673190"/>
                      <a:gd name="connsiteY5" fmla="*/ 204856 h 1237915"/>
                      <a:gd name="connsiteX6" fmla="*/ 618296 w 1673190"/>
                      <a:gd name="connsiteY6" fmla="*/ 355669 h 1237915"/>
                      <a:gd name="connsiteX7" fmla="*/ 663539 w 1673190"/>
                      <a:gd name="connsiteY7" fmla="*/ 206443 h 1237915"/>
                      <a:gd name="connsiteX8" fmla="*/ 308734 w 1673190"/>
                      <a:gd name="connsiteY8" fmla="*/ 17531 h 1237915"/>
                      <a:gd name="connsiteX9" fmla="*/ 242059 w 1673190"/>
                      <a:gd name="connsiteY9" fmla="*/ 111987 h 1237915"/>
                      <a:gd name="connsiteX10" fmla="*/ 392871 w 1673190"/>
                      <a:gd name="connsiteY10" fmla="*/ 230256 h 1237915"/>
                      <a:gd name="connsiteX11" fmla="*/ 435734 w 1673190"/>
                      <a:gd name="connsiteY11" fmla="*/ 256450 h 1237915"/>
                      <a:gd name="connsiteX12" fmla="*/ 334134 w 1673190"/>
                      <a:gd name="connsiteY12" fmla="*/ 427106 h 1237915"/>
                      <a:gd name="connsiteX13" fmla="*/ 439702 w 1673190"/>
                      <a:gd name="connsiteY13" fmla="*/ 256450 h 1237915"/>
                      <a:gd name="connsiteX14" fmla="*/ 138078 w 1673190"/>
                      <a:gd name="connsiteY14" fmla="*/ 161993 h 1237915"/>
                      <a:gd name="connsiteX15" fmla="*/ 54734 w 1673190"/>
                      <a:gd name="connsiteY15" fmla="*/ 281056 h 1237915"/>
                      <a:gd name="connsiteX16" fmla="*/ 284922 w 1673190"/>
                      <a:gd name="connsiteY16" fmla="*/ 419962 h 1237915"/>
                      <a:gd name="connsiteX17" fmla="*/ 45209 w 1673190"/>
                      <a:gd name="connsiteY17" fmla="*/ 395356 h 1237915"/>
                      <a:gd name="connsiteX18" fmla="*/ 16634 w 1673190"/>
                      <a:gd name="connsiteY18" fmla="*/ 516006 h 1237915"/>
                      <a:gd name="connsiteX19" fmla="*/ 276984 w 1673190"/>
                      <a:gd name="connsiteY19" fmla="*/ 627131 h 1237915"/>
                      <a:gd name="connsiteX20" fmla="*/ 365090 w 1673190"/>
                      <a:gd name="connsiteY20" fmla="*/ 690631 h 1237915"/>
                      <a:gd name="connsiteX21" fmla="*/ 677828 w 1673190"/>
                      <a:gd name="connsiteY21" fmla="*/ 790644 h 1237915"/>
                      <a:gd name="connsiteX22" fmla="*/ 829434 w 1673190"/>
                      <a:gd name="connsiteY22" fmla="*/ 465206 h 1237915"/>
                      <a:gd name="connsiteX23" fmla="*/ 661953 w 1673190"/>
                      <a:gd name="connsiteY23" fmla="*/ 789849 h 1237915"/>
                      <a:gd name="connsiteX24" fmla="*/ 1152491 w 1673190"/>
                      <a:gd name="connsiteY24" fmla="*/ 1235144 h 1237915"/>
                      <a:gd name="connsiteX25" fmla="*/ 1245359 w 1673190"/>
                      <a:gd name="connsiteY25" fmla="*/ 1208156 h 1237915"/>
                      <a:gd name="connsiteX26" fmla="*/ 1100898 w 1673190"/>
                      <a:gd name="connsiteY26" fmla="*/ 1089888 h 1237915"/>
                      <a:gd name="connsiteX27" fmla="*/ 1123916 w 1673190"/>
                      <a:gd name="connsiteY27" fmla="*/ 1161323 h 1237915"/>
                      <a:gd name="connsiteX28" fmla="*/ 1140584 w 1673190"/>
                      <a:gd name="connsiteY28" fmla="*/ 1039881 h 1237915"/>
                      <a:gd name="connsiteX29" fmla="*/ 1307272 w 1673190"/>
                      <a:gd name="connsiteY29" fmla="*/ 1093063 h 1237915"/>
                      <a:gd name="connsiteX30" fmla="*/ 1249328 w 1673190"/>
                      <a:gd name="connsiteY30" fmla="*/ 904149 h 1237915"/>
                      <a:gd name="connsiteX31" fmla="*/ 1439034 w 1673190"/>
                      <a:gd name="connsiteY31" fmla="*/ 935106 h 1237915"/>
                      <a:gd name="connsiteX32" fmla="*/ 1540634 w 1673190"/>
                      <a:gd name="connsiteY32" fmla="*/ 941457 h 1237915"/>
                      <a:gd name="connsiteX33" fmla="*/ 1430303 w 1673190"/>
                      <a:gd name="connsiteY33" fmla="*/ 747781 h 1237915"/>
                      <a:gd name="connsiteX34" fmla="*/ 1615246 w 1673190"/>
                      <a:gd name="connsiteY34" fmla="*/ 705713 h 1237915"/>
                      <a:gd name="connsiteX35" fmla="*/ 1673190 w 1673190"/>
                      <a:gd name="connsiteY35" fmla="*/ 683487 h 1237915"/>
                      <a:gd name="connsiteX0" fmla="*/ 1673190 w 1673190"/>
                      <a:gd name="connsiteY0" fmla="*/ 681238 h 1235666"/>
                      <a:gd name="connsiteX1" fmla="*/ 945322 w 1673190"/>
                      <a:gd name="connsiteY1" fmla="*/ 390726 h 1235666"/>
                      <a:gd name="connsiteX2" fmla="*/ 840547 w 1673190"/>
                      <a:gd name="connsiteY2" fmla="*/ 183558 h 1235666"/>
                      <a:gd name="connsiteX3" fmla="*/ 820703 w 1673190"/>
                      <a:gd name="connsiteY3" fmla="*/ 27982 h 1235666"/>
                      <a:gd name="connsiteX4" fmla="*/ 667509 w 1673190"/>
                      <a:gd name="connsiteY4" fmla="*/ 37507 h 1235666"/>
                      <a:gd name="connsiteX5" fmla="*/ 675446 w 1673190"/>
                      <a:gd name="connsiteY5" fmla="*/ 202607 h 1235666"/>
                      <a:gd name="connsiteX6" fmla="*/ 618296 w 1673190"/>
                      <a:gd name="connsiteY6" fmla="*/ 353420 h 1235666"/>
                      <a:gd name="connsiteX7" fmla="*/ 663539 w 1673190"/>
                      <a:gd name="connsiteY7" fmla="*/ 204194 h 1235666"/>
                      <a:gd name="connsiteX8" fmla="*/ 308734 w 1673190"/>
                      <a:gd name="connsiteY8" fmla="*/ 15282 h 1235666"/>
                      <a:gd name="connsiteX9" fmla="*/ 242059 w 1673190"/>
                      <a:gd name="connsiteY9" fmla="*/ 109738 h 1235666"/>
                      <a:gd name="connsiteX10" fmla="*/ 392871 w 1673190"/>
                      <a:gd name="connsiteY10" fmla="*/ 228007 h 1235666"/>
                      <a:gd name="connsiteX11" fmla="*/ 435734 w 1673190"/>
                      <a:gd name="connsiteY11" fmla="*/ 254201 h 1235666"/>
                      <a:gd name="connsiteX12" fmla="*/ 334134 w 1673190"/>
                      <a:gd name="connsiteY12" fmla="*/ 424857 h 1235666"/>
                      <a:gd name="connsiteX13" fmla="*/ 439702 w 1673190"/>
                      <a:gd name="connsiteY13" fmla="*/ 254201 h 1235666"/>
                      <a:gd name="connsiteX14" fmla="*/ 138078 w 1673190"/>
                      <a:gd name="connsiteY14" fmla="*/ 159744 h 1235666"/>
                      <a:gd name="connsiteX15" fmla="*/ 54734 w 1673190"/>
                      <a:gd name="connsiteY15" fmla="*/ 278807 h 1235666"/>
                      <a:gd name="connsiteX16" fmla="*/ 284922 w 1673190"/>
                      <a:gd name="connsiteY16" fmla="*/ 417713 h 1235666"/>
                      <a:gd name="connsiteX17" fmla="*/ 45209 w 1673190"/>
                      <a:gd name="connsiteY17" fmla="*/ 393107 h 1235666"/>
                      <a:gd name="connsiteX18" fmla="*/ 16634 w 1673190"/>
                      <a:gd name="connsiteY18" fmla="*/ 513757 h 1235666"/>
                      <a:gd name="connsiteX19" fmla="*/ 276984 w 1673190"/>
                      <a:gd name="connsiteY19" fmla="*/ 624882 h 1235666"/>
                      <a:gd name="connsiteX20" fmla="*/ 365090 w 1673190"/>
                      <a:gd name="connsiteY20" fmla="*/ 688382 h 1235666"/>
                      <a:gd name="connsiteX21" fmla="*/ 677828 w 1673190"/>
                      <a:gd name="connsiteY21" fmla="*/ 788395 h 1235666"/>
                      <a:gd name="connsiteX22" fmla="*/ 829434 w 1673190"/>
                      <a:gd name="connsiteY22" fmla="*/ 462957 h 1235666"/>
                      <a:gd name="connsiteX23" fmla="*/ 661953 w 1673190"/>
                      <a:gd name="connsiteY23" fmla="*/ 787600 h 1235666"/>
                      <a:gd name="connsiteX24" fmla="*/ 1152491 w 1673190"/>
                      <a:gd name="connsiteY24" fmla="*/ 1232895 h 1235666"/>
                      <a:gd name="connsiteX25" fmla="*/ 1245359 w 1673190"/>
                      <a:gd name="connsiteY25" fmla="*/ 1205907 h 1235666"/>
                      <a:gd name="connsiteX26" fmla="*/ 1100898 w 1673190"/>
                      <a:gd name="connsiteY26" fmla="*/ 1087639 h 1235666"/>
                      <a:gd name="connsiteX27" fmla="*/ 1123916 w 1673190"/>
                      <a:gd name="connsiteY27" fmla="*/ 1159074 h 1235666"/>
                      <a:gd name="connsiteX28" fmla="*/ 1140584 w 1673190"/>
                      <a:gd name="connsiteY28" fmla="*/ 1037632 h 1235666"/>
                      <a:gd name="connsiteX29" fmla="*/ 1307272 w 1673190"/>
                      <a:gd name="connsiteY29" fmla="*/ 1090814 h 1235666"/>
                      <a:gd name="connsiteX30" fmla="*/ 1249328 w 1673190"/>
                      <a:gd name="connsiteY30" fmla="*/ 901900 h 1235666"/>
                      <a:gd name="connsiteX31" fmla="*/ 1439034 w 1673190"/>
                      <a:gd name="connsiteY31" fmla="*/ 932857 h 1235666"/>
                      <a:gd name="connsiteX32" fmla="*/ 1540634 w 1673190"/>
                      <a:gd name="connsiteY32" fmla="*/ 939208 h 1235666"/>
                      <a:gd name="connsiteX33" fmla="*/ 1430303 w 1673190"/>
                      <a:gd name="connsiteY33" fmla="*/ 745532 h 1235666"/>
                      <a:gd name="connsiteX34" fmla="*/ 1615246 w 1673190"/>
                      <a:gd name="connsiteY34" fmla="*/ 703464 h 1235666"/>
                      <a:gd name="connsiteX35" fmla="*/ 1673190 w 1673190"/>
                      <a:gd name="connsiteY35" fmla="*/ 681238 h 1235666"/>
                      <a:gd name="connsiteX0" fmla="*/ 1673190 w 1673190"/>
                      <a:gd name="connsiteY0" fmla="*/ 687394 h 1241822"/>
                      <a:gd name="connsiteX1" fmla="*/ 945322 w 1673190"/>
                      <a:gd name="connsiteY1" fmla="*/ 396882 h 1241822"/>
                      <a:gd name="connsiteX2" fmla="*/ 840547 w 1673190"/>
                      <a:gd name="connsiteY2" fmla="*/ 189714 h 1241822"/>
                      <a:gd name="connsiteX3" fmla="*/ 827847 w 1673190"/>
                      <a:gd name="connsiteY3" fmla="*/ 19851 h 1241822"/>
                      <a:gd name="connsiteX4" fmla="*/ 667509 w 1673190"/>
                      <a:gd name="connsiteY4" fmla="*/ 43663 h 1241822"/>
                      <a:gd name="connsiteX5" fmla="*/ 675446 w 1673190"/>
                      <a:gd name="connsiteY5" fmla="*/ 208763 h 1241822"/>
                      <a:gd name="connsiteX6" fmla="*/ 618296 w 1673190"/>
                      <a:gd name="connsiteY6" fmla="*/ 359576 h 1241822"/>
                      <a:gd name="connsiteX7" fmla="*/ 663539 w 1673190"/>
                      <a:gd name="connsiteY7" fmla="*/ 210350 h 1241822"/>
                      <a:gd name="connsiteX8" fmla="*/ 308734 w 1673190"/>
                      <a:gd name="connsiteY8" fmla="*/ 21438 h 1241822"/>
                      <a:gd name="connsiteX9" fmla="*/ 242059 w 1673190"/>
                      <a:gd name="connsiteY9" fmla="*/ 115894 h 1241822"/>
                      <a:gd name="connsiteX10" fmla="*/ 392871 w 1673190"/>
                      <a:gd name="connsiteY10" fmla="*/ 234163 h 1241822"/>
                      <a:gd name="connsiteX11" fmla="*/ 435734 w 1673190"/>
                      <a:gd name="connsiteY11" fmla="*/ 260357 h 1241822"/>
                      <a:gd name="connsiteX12" fmla="*/ 334134 w 1673190"/>
                      <a:gd name="connsiteY12" fmla="*/ 431013 h 1241822"/>
                      <a:gd name="connsiteX13" fmla="*/ 439702 w 1673190"/>
                      <a:gd name="connsiteY13" fmla="*/ 260357 h 1241822"/>
                      <a:gd name="connsiteX14" fmla="*/ 138078 w 1673190"/>
                      <a:gd name="connsiteY14" fmla="*/ 165900 h 1241822"/>
                      <a:gd name="connsiteX15" fmla="*/ 54734 w 1673190"/>
                      <a:gd name="connsiteY15" fmla="*/ 284963 h 1241822"/>
                      <a:gd name="connsiteX16" fmla="*/ 284922 w 1673190"/>
                      <a:gd name="connsiteY16" fmla="*/ 423869 h 1241822"/>
                      <a:gd name="connsiteX17" fmla="*/ 45209 w 1673190"/>
                      <a:gd name="connsiteY17" fmla="*/ 399263 h 1241822"/>
                      <a:gd name="connsiteX18" fmla="*/ 16634 w 1673190"/>
                      <a:gd name="connsiteY18" fmla="*/ 519913 h 1241822"/>
                      <a:gd name="connsiteX19" fmla="*/ 276984 w 1673190"/>
                      <a:gd name="connsiteY19" fmla="*/ 631038 h 1241822"/>
                      <a:gd name="connsiteX20" fmla="*/ 365090 w 1673190"/>
                      <a:gd name="connsiteY20" fmla="*/ 694538 h 1241822"/>
                      <a:gd name="connsiteX21" fmla="*/ 677828 w 1673190"/>
                      <a:gd name="connsiteY21" fmla="*/ 794551 h 1241822"/>
                      <a:gd name="connsiteX22" fmla="*/ 829434 w 1673190"/>
                      <a:gd name="connsiteY22" fmla="*/ 469113 h 1241822"/>
                      <a:gd name="connsiteX23" fmla="*/ 661953 w 1673190"/>
                      <a:gd name="connsiteY23" fmla="*/ 793756 h 1241822"/>
                      <a:gd name="connsiteX24" fmla="*/ 1152491 w 1673190"/>
                      <a:gd name="connsiteY24" fmla="*/ 1239051 h 1241822"/>
                      <a:gd name="connsiteX25" fmla="*/ 1245359 w 1673190"/>
                      <a:gd name="connsiteY25" fmla="*/ 1212063 h 1241822"/>
                      <a:gd name="connsiteX26" fmla="*/ 1100898 w 1673190"/>
                      <a:gd name="connsiteY26" fmla="*/ 1093795 h 1241822"/>
                      <a:gd name="connsiteX27" fmla="*/ 1123916 w 1673190"/>
                      <a:gd name="connsiteY27" fmla="*/ 1165230 h 1241822"/>
                      <a:gd name="connsiteX28" fmla="*/ 1140584 w 1673190"/>
                      <a:gd name="connsiteY28" fmla="*/ 1043788 h 1241822"/>
                      <a:gd name="connsiteX29" fmla="*/ 1307272 w 1673190"/>
                      <a:gd name="connsiteY29" fmla="*/ 1096970 h 1241822"/>
                      <a:gd name="connsiteX30" fmla="*/ 1249328 w 1673190"/>
                      <a:gd name="connsiteY30" fmla="*/ 908056 h 1241822"/>
                      <a:gd name="connsiteX31" fmla="*/ 1439034 w 1673190"/>
                      <a:gd name="connsiteY31" fmla="*/ 939013 h 1241822"/>
                      <a:gd name="connsiteX32" fmla="*/ 1540634 w 1673190"/>
                      <a:gd name="connsiteY32" fmla="*/ 945364 h 1241822"/>
                      <a:gd name="connsiteX33" fmla="*/ 1430303 w 1673190"/>
                      <a:gd name="connsiteY33" fmla="*/ 751688 h 1241822"/>
                      <a:gd name="connsiteX34" fmla="*/ 1615246 w 1673190"/>
                      <a:gd name="connsiteY34" fmla="*/ 709620 h 1241822"/>
                      <a:gd name="connsiteX35" fmla="*/ 1673190 w 1673190"/>
                      <a:gd name="connsiteY35" fmla="*/ 687394 h 1241822"/>
                      <a:gd name="connsiteX0" fmla="*/ 1673190 w 1673190"/>
                      <a:gd name="connsiteY0" fmla="*/ 685665 h 1240093"/>
                      <a:gd name="connsiteX1" fmla="*/ 945322 w 1673190"/>
                      <a:gd name="connsiteY1" fmla="*/ 395153 h 1240093"/>
                      <a:gd name="connsiteX2" fmla="*/ 840547 w 1673190"/>
                      <a:gd name="connsiteY2" fmla="*/ 187985 h 1240093"/>
                      <a:gd name="connsiteX3" fmla="*/ 827847 w 1673190"/>
                      <a:gd name="connsiteY3" fmla="*/ 18122 h 1240093"/>
                      <a:gd name="connsiteX4" fmla="*/ 667509 w 1673190"/>
                      <a:gd name="connsiteY4" fmla="*/ 41934 h 1240093"/>
                      <a:gd name="connsiteX5" fmla="*/ 675446 w 1673190"/>
                      <a:gd name="connsiteY5" fmla="*/ 207034 h 1240093"/>
                      <a:gd name="connsiteX6" fmla="*/ 618296 w 1673190"/>
                      <a:gd name="connsiteY6" fmla="*/ 357847 h 1240093"/>
                      <a:gd name="connsiteX7" fmla="*/ 663539 w 1673190"/>
                      <a:gd name="connsiteY7" fmla="*/ 208621 h 1240093"/>
                      <a:gd name="connsiteX8" fmla="*/ 308734 w 1673190"/>
                      <a:gd name="connsiteY8" fmla="*/ 19709 h 1240093"/>
                      <a:gd name="connsiteX9" fmla="*/ 242059 w 1673190"/>
                      <a:gd name="connsiteY9" fmla="*/ 114165 h 1240093"/>
                      <a:gd name="connsiteX10" fmla="*/ 392871 w 1673190"/>
                      <a:gd name="connsiteY10" fmla="*/ 232434 h 1240093"/>
                      <a:gd name="connsiteX11" fmla="*/ 435734 w 1673190"/>
                      <a:gd name="connsiteY11" fmla="*/ 258628 h 1240093"/>
                      <a:gd name="connsiteX12" fmla="*/ 334134 w 1673190"/>
                      <a:gd name="connsiteY12" fmla="*/ 429284 h 1240093"/>
                      <a:gd name="connsiteX13" fmla="*/ 439702 w 1673190"/>
                      <a:gd name="connsiteY13" fmla="*/ 258628 h 1240093"/>
                      <a:gd name="connsiteX14" fmla="*/ 138078 w 1673190"/>
                      <a:gd name="connsiteY14" fmla="*/ 164171 h 1240093"/>
                      <a:gd name="connsiteX15" fmla="*/ 54734 w 1673190"/>
                      <a:gd name="connsiteY15" fmla="*/ 283234 h 1240093"/>
                      <a:gd name="connsiteX16" fmla="*/ 284922 w 1673190"/>
                      <a:gd name="connsiteY16" fmla="*/ 422140 h 1240093"/>
                      <a:gd name="connsiteX17" fmla="*/ 45209 w 1673190"/>
                      <a:gd name="connsiteY17" fmla="*/ 397534 h 1240093"/>
                      <a:gd name="connsiteX18" fmla="*/ 16634 w 1673190"/>
                      <a:gd name="connsiteY18" fmla="*/ 518184 h 1240093"/>
                      <a:gd name="connsiteX19" fmla="*/ 276984 w 1673190"/>
                      <a:gd name="connsiteY19" fmla="*/ 629309 h 1240093"/>
                      <a:gd name="connsiteX20" fmla="*/ 365090 w 1673190"/>
                      <a:gd name="connsiteY20" fmla="*/ 692809 h 1240093"/>
                      <a:gd name="connsiteX21" fmla="*/ 677828 w 1673190"/>
                      <a:gd name="connsiteY21" fmla="*/ 792822 h 1240093"/>
                      <a:gd name="connsiteX22" fmla="*/ 829434 w 1673190"/>
                      <a:gd name="connsiteY22" fmla="*/ 467384 h 1240093"/>
                      <a:gd name="connsiteX23" fmla="*/ 661953 w 1673190"/>
                      <a:gd name="connsiteY23" fmla="*/ 792027 h 1240093"/>
                      <a:gd name="connsiteX24" fmla="*/ 1152491 w 1673190"/>
                      <a:gd name="connsiteY24" fmla="*/ 1237322 h 1240093"/>
                      <a:gd name="connsiteX25" fmla="*/ 1245359 w 1673190"/>
                      <a:gd name="connsiteY25" fmla="*/ 1210334 h 1240093"/>
                      <a:gd name="connsiteX26" fmla="*/ 1100898 w 1673190"/>
                      <a:gd name="connsiteY26" fmla="*/ 1092066 h 1240093"/>
                      <a:gd name="connsiteX27" fmla="*/ 1123916 w 1673190"/>
                      <a:gd name="connsiteY27" fmla="*/ 1163501 h 1240093"/>
                      <a:gd name="connsiteX28" fmla="*/ 1140584 w 1673190"/>
                      <a:gd name="connsiteY28" fmla="*/ 1042059 h 1240093"/>
                      <a:gd name="connsiteX29" fmla="*/ 1307272 w 1673190"/>
                      <a:gd name="connsiteY29" fmla="*/ 1095241 h 1240093"/>
                      <a:gd name="connsiteX30" fmla="*/ 1249328 w 1673190"/>
                      <a:gd name="connsiteY30" fmla="*/ 906327 h 1240093"/>
                      <a:gd name="connsiteX31" fmla="*/ 1439034 w 1673190"/>
                      <a:gd name="connsiteY31" fmla="*/ 937284 h 1240093"/>
                      <a:gd name="connsiteX32" fmla="*/ 1540634 w 1673190"/>
                      <a:gd name="connsiteY32" fmla="*/ 943635 h 1240093"/>
                      <a:gd name="connsiteX33" fmla="*/ 1430303 w 1673190"/>
                      <a:gd name="connsiteY33" fmla="*/ 749959 h 1240093"/>
                      <a:gd name="connsiteX34" fmla="*/ 1615246 w 1673190"/>
                      <a:gd name="connsiteY34" fmla="*/ 707891 h 1240093"/>
                      <a:gd name="connsiteX35" fmla="*/ 1673190 w 1673190"/>
                      <a:gd name="connsiteY35" fmla="*/ 685665 h 1240093"/>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8489 w 1678489"/>
                      <a:gd name="connsiteY0" fmla="*/ 691936 h 1246364"/>
                      <a:gd name="connsiteX1" fmla="*/ 950621 w 1678489"/>
                      <a:gd name="connsiteY1" fmla="*/ 401424 h 1246364"/>
                      <a:gd name="connsiteX2" fmla="*/ 845846 w 1678489"/>
                      <a:gd name="connsiteY2" fmla="*/ 194256 h 1246364"/>
                      <a:gd name="connsiteX3" fmla="*/ 833146 w 1678489"/>
                      <a:gd name="connsiteY3" fmla="*/ 24393 h 1246364"/>
                      <a:gd name="connsiteX4" fmla="*/ 672808 w 1678489"/>
                      <a:gd name="connsiteY4" fmla="*/ 48205 h 1246364"/>
                      <a:gd name="connsiteX5" fmla="*/ 680745 w 1678489"/>
                      <a:gd name="connsiteY5" fmla="*/ 213305 h 1246364"/>
                      <a:gd name="connsiteX6" fmla="*/ 623595 w 1678489"/>
                      <a:gd name="connsiteY6" fmla="*/ 364118 h 1246364"/>
                      <a:gd name="connsiteX7" fmla="*/ 668838 w 1678489"/>
                      <a:gd name="connsiteY7" fmla="*/ 214892 h 1246364"/>
                      <a:gd name="connsiteX8" fmla="*/ 314033 w 1678489"/>
                      <a:gd name="connsiteY8" fmla="*/ 25980 h 1246364"/>
                      <a:gd name="connsiteX9" fmla="*/ 247358 w 1678489"/>
                      <a:gd name="connsiteY9" fmla="*/ 120436 h 1246364"/>
                      <a:gd name="connsiteX10" fmla="*/ 398170 w 1678489"/>
                      <a:gd name="connsiteY10" fmla="*/ 238705 h 1246364"/>
                      <a:gd name="connsiteX11" fmla="*/ 441033 w 1678489"/>
                      <a:gd name="connsiteY11" fmla="*/ 264899 h 1246364"/>
                      <a:gd name="connsiteX12" fmla="*/ 339433 w 1678489"/>
                      <a:gd name="connsiteY12" fmla="*/ 435555 h 1246364"/>
                      <a:gd name="connsiteX13" fmla="*/ 445001 w 1678489"/>
                      <a:gd name="connsiteY13" fmla="*/ 264899 h 1246364"/>
                      <a:gd name="connsiteX14" fmla="*/ 143377 w 1678489"/>
                      <a:gd name="connsiteY14" fmla="*/ 170442 h 1246364"/>
                      <a:gd name="connsiteX15" fmla="*/ 60033 w 1678489"/>
                      <a:gd name="connsiteY15" fmla="*/ 289505 h 1246364"/>
                      <a:gd name="connsiteX16" fmla="*/ 290221 w 1678489"/>
                      <a:gd name="connsiteY16" fmla="*/ 428411 h 1246364"/>
                      <a:gd name="connsiteX17" fmla="*/ 50508 w 1678489"/>
                      <a:gd name="connsiteY17" fmla="*/ 403805 h 1246364"/>
                      <a:gd name="connsiteX18" fmla="*/ 21933 w 1678489"/>
                      <a:gd name="connsiteY18" fmla="*/ 524455 h 1246364"/>
                      <a:gd name="connsiteX19" fmla="*/ 282283 w 1678489"/>
                      <a:gd name="connsiteY19" fmla="*/ 635580 h 1246364"/>
                      <a:gd name="connsiteX20" fmla="*/ 370389 w 1678489"/>
                      <a:gd name="connsiteY20" fmla="*/ 699080 h 1246364"/>
                      <a:gd name="connsiteX21" fmla="*/ 683127 w 1678489"/>
                      <a:gd name="connsiteY21" fmla="*/ 799093 h 1246364"/>
                      <a:gd name="connsiteX22" fmla="*/ 834733 w 1678489"/>
                      <a:gd name="connsiteY22" fmla="*/ 473655 h 1246364"/>
                      <a:gd name="connsiteX23" fmla="*/ 667252 w 1678489"/>
                      <a:gd name="connsiteY23" fmla="*/ 798298 h 1246364"/>
                      <a:gd name="connsiteX24" fmla="*/ 1157790 w 1678489"/>
                      <a:gd name="connsiteY24" fmla="*/ 1243593 h 1246364"/>
                      <a:gd name="connsiteX25" fmla="*/ 1250658 w 1678489"/>
                      <a:gd name="connsiteY25" fmla="*/ 1216605 h 1246364"/>
                      <a:gd name="connsiteX26" fmla="*/ 1106197 w 1678489"/>
                      <a:gd name="connsiteY26" fmla="*/ 1098337 h 1246364"/>
                      <a:gd name="connsiteX27" fmla="*/ 1129215 w 1678489"/>
                      <a:gd name="connsiteY27" fmla="*/ 1169772 h 1246364"/>
                      <a:gd name="connsiteX28" fmla="*/ 1145883 w 1678489"/>
                      <a:gd name="connsiteY28" fmla="*/ 1048330 h 1246364"/>
                      <a:gd name="connsiteX29" fmla="*/ 1312571 w 1678489"/>
                      <a:gd name="connsiteY29" fmla="*/ 1101512 h 1246364"/>
                      <a:gd name="connsiteX30" fmla="*/ 1254627 w 1678489"/>
                      <a:gd name="connsiteY30" fmla="*/ 912598 h 1246364"/>
                      <a:gd name="connsiteX31" fmla="*/ 1444333 w 1678489"/>
                      <a:gd name="connsiteY31" fmla="*/ 943555 h 1246364"/>
                      <a:gd name="connsiteX32" fmla="*/ 1545933 w 1678489"/>
                      <a:gd name="connsiteY32" fmla="*/ 949906 h 1246364"/>
                      <a:gd name="connsiteX33" fmla="*/ 1435602 w 1678489"/>
                      <a:gd name="connsiteY33" fmla="*/ 756230 h 1246364"/>
                      <a:gd name="connsiteX34" fmla="*/ 1620545 w 1678489"/>
                      <a:gd name="connsiteY34" fmla="*/ 714162 h 1246364"/>
                      <a:gd name="connsiteX35" fmla="*/ 1678489 w 1678489"/>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403805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80880 w 1680880"/>
                      <a:gd name="connsiteY0" fmla="*/ 691936 h 1246364"/>
                      <a:gd name="connsiteX1" fmla="*/ 953012 w 1680880"/>
                      <a:gd name="connsiteY1" fmla="*/ 401424 h 1246364"/>
                      <a:gd name="connsiteX2" fmla="*/ 848237 w 1680880"/>
                      <a:gd name="connsiteY2" fmla="*/ 194256 h 1246364"/>
                      <a:gd name="connsiteX3" fmla="*/ 835537 w 1680880"/>
                      <a:gd name="connsiteY3" fmla="*/ 24393 h 1246364"/>
                      <a:gd name="connsiteX4" fmla="*/ 675199 w 1680880"/>
                      <a:gd name="connsiteY4" fmla="*/ 48205 h 1246364"/>
                      <a:gd name="connsiteX5" fmla="*/ 683136 w 1680880"/>
                      <a:gd name="connsiteY5" fmla="*/ 213305 h 1246364"/>
                      <a:gd name="connsiteX6" fmla="*/ 625986 w 1680880"/>
                      <a:gd name="connsiteY6" fmla="*/ 364118 h 1246364"/>
                      <a:gd name="connsiteX7" fmla="*/ 671229 w 1680880"/>
                      <a:gd name="connsiteY7" fmla="*/ 214892 h 1246364"/>
                      <a:gd name="connsiteX8" fmla="*/ 316424 w 1680880"/>
                      <a:gd name="connsiteY8" fmla="*/ 25980 h 1246364"/>
                      <a:gd name="connsiteX9" fmla="*/ 249749 w 1680880"/>
                      <a:gd name="connsiteY9" fmla="*/ 120436 h 1246364"/>
                      <a:gd name="connsiteX10" fmla="*/ 400561 w 1680880"/>
                      <a:gd name="connsiteY10" fmla="*/ 238705 h 1246364"/>
                      <a:gd name="connsiteX11" fmla="*/ 443424 w 1680880"/>
                      <a:gd name="connsiteY11" fmla="*/ 264899 h 1246364"/>
                      <a:gd name="connsiteX12" fmla="*/ 341824 w 1680880"/>
                      <a:gd name="connsiteY12" fmla="*/ 435555 h 1246364"/>
                      <a:gd name="connsiteX13" fmla="*/ 447392 w 1680880"/>
                      <a:gd name="connsiteY13" fmla="*/ 264899 h 1246364"/>
                      <a:gd name="connsiteX14" fmla="*/ 145768 w 1680880"/>
                      <a:gd name="connsiteY14" fmla="*/ 170442 h 1246364"/>
                      <a:gd name="connsiteX15" fmla="*/ 62424 w 1680880"/>
                      <a:gd name="connsiteY15" fmla="*/ 289505 h 1246364"/>
                      <a:gd name="connsiteX16" fmla="*/ 292612 w 1680880"/>
                      <a:gd name="connsiteY16" fmla="*/ 428411 h 1246364"/>
                      <a:gd name="connsiteX17" fmla="*/ 52899 w 1680880"/>
                      <a:gd name="connsiteY17" fmla="*/ 399042 h 1246364"/>
                      <a:gd name="connsiteX18" fmla="*/ 38612 w 1680880"/>
                      <a:gd name="connsiteY18" fmla="*/ 524455 h 1246364"/>
                      <a:gd name="connsiteX19" fmla="*/ 284674 w 1680880"/>
                      <a:gd name="connsiteY19" fmla="*/ 635580 h 1246364"/>
                      <a:gd name="connsiteX20" fmla="*/ 372780 w 1680880"/>
                      <a:gd name="connsiteY20" fmla="*/ 699080 h 1246364"/>
                      <a:gd name="connsiteX21" fmla="*/ 685518 w 1680880"/>
                      <a:gd name="connsiteY21" fmla="*/ 799093 h 1246364"/>
                      <a:gd name="connsiteX22" fmla="*/ 837124 w 1680880"/>
                      <a:gd name="connsiteY22" fmla="*/ 473655 h 1246364"/>
                      <a:gd name="connsiteX23" fmla="*/ 669643 w 1680880"/>
                      <a:gd name="connsiteY23" fmla="*/ 798298 h 1246364"/>
                      <a:gd name="connsiteX24" fmla="*/ 1160181 w 1680880"/>
                      <a:gd name="connsiteY24" fmla="*/ 1243593 h 1246364"/>
                      <a:gd name="connsiteX25" fmla="*/ 1253049 w 1680880"/>
                      <a:gd name="connsiteY25" fmla="*/ 1216605 h 1246364"/>
                      <a:gd name="connsiteX26" fmla="*/ 1108588 w 1680880"/>
                      <a:gd name="connsiteY26" fmla="*/ 1098337 h 1246364"/>
                      <a:gd name="connsiteX27" fmla="*/ 1131606 w 1680880"/>
                      <a:gd name="connsiteY27" fmla="*/ 1169772 h 1246364"/>
                      <a:gd name="connsiteX28" fmla="*/ 1148274 w 1680880"/>
                      <a:gd name="connsiteY28" fmla="*/ 1048330 h 1246364"/>
                      <a:gd name="connsiteX29" fmla="*/ 1314962 w 1680880"/>
                      <a:gd name="connsiteY29" fmla="*/ 1101512 h 1246364"/>
                      <a:gd name="connsiteX30" fmla="*/ 1257018 w 1680880"/>
                      <a:gd name="connsiteY30" fmla="*/ 912598 h 1246364"/>
                      <a:gd name="connsiteX31" fmla="*/ 1446724 w 1680880"/>
                      <a:gd name="connsiteY31" fmla="*/ 943555 h 1246364"/>
                      <a:gd name="connsiteX32" fmla="*/ 1548324 w 1680880"/>
                      <a:gd name="connsiteY32" fmla="*/ 949906 h 1246364"/>
                      <a:gd name="connsiteX33" fmla="*/ 1437993 w 1680880"/>
                      <a:gd name="connsiteY33" fmla="*/ 756230 h 1246364"/>
                      <a:gd name="connsiteX34" fmla="*/ 1622936 w 1680880"/>
                      <a:gd name="connsiteY34" fmla="*/ 714162 h 1246364"/>
                      <a:gd name="connsiteX35" fmla="*/ 1680880 w 1680880"/>
                      <a:gd name="connsiteY35" fmla="*/ 691936 h 1246364"/>
                      <a:gd name="connsiteX0" fmla="*/ 1688648 w 1688648"/>
                      <a:gd name="connsiteY0" fmla="*/ 691936 h 1246364"/>
                      <a:gd name="connsiteX1" fmla="*/ 960780 w 1688648"/>
                      <a:gd name="connsiteY1" fmla="*/ 401424 h 1246364"/>
                      <a:gd name="connsiteX2" fmla="*/ 856005 w 1688648"/>
                      <a:gd name="connsiteY2" fmla="*/ 194256 h 1246364"/>
                      <a:gd name="connsiteX3" fmla="*/ 843305 w 1688648"/>
                      <a:gd name="connsiteY3" fmla="*/ 24393 h 1246364"/>
                      <a:gd name="connsiteX4" fmla="*/ 682967 w 1688648"/>
                      <a:gd name="connsiteY4" fmla="*/ 48205 h 1246364"/>
                      <a:gd name="connsiteX5" fmla="*/ 690904 w 1688648"/>
                      <a:gd name="connsiteY5" fmla="*/ 213305 h 1246364"/>
                      <a:gd name="connsiteX6" fmla="*/ 633754 w 1688648"/>
                      <a:gd name="connsiteY6" fmla="*/ 364118 h 1246364"/>
                      <a:gd name="connsiteX7" fmla="*/ 678997 w 1688648"/>
                      <a:gd name="connsiteY7" fmla="*/ 214892 h 1246364"/>
                      <a:gd name="connsiteX8" fmla="*/ 324192 w 1688648"/>
                      <a:gd name="connsiteY8" fmla="*/ 25980 h 1246364"/>
                      <a:gd name="connsiteX9" fmla="*/ 257517 w 1688648"/>
                      <a:gd name="connsiteY9" fmla="*/ 120436 h 1246364"/>
                      <a:gd name="connsiteX10" fmla="*/ 408329 w 1688648"/>
                      <a:gd name="connsiteY10" fmla="*/ 238705 h 1246364"/>
                      <a:gd name="connsiteX11" fmla="*/ 451192 w 1688648"/>
                      <a:gd name="connsiteY11" fmla="*/ 264899 h 1246364"/>
                      <a:gd name="connsiteX12" fmla="*/ 349592 w 1688648"/>
                      <a:gd name="connsiteY12" fmla="*/ 435555 h 1246364"/>
                      <a:gd name="connsiteX13" fmla="*/ 455160 w 1688648"/>
                      <a:gd name="connsiteY13" fmla="*/ 264899 h 1246364"/>
                      <a:gd name="connsiteX14" fmla="*/ 153536 w 1688648"/>
                      <a:gd name="connsiteY14" fmla="*/ 170442 h 1246364"/>
                      <a:gd name="connsiteX15" fmla="*/ 70192 w 1688648"/>
                      <a:gd name="connsiteY15" fmla="*/ 289505 h 1246364"/>
                      <a:gd name="connsiteX16" fmla="*/ 300380 w 1688648"/>
                      <a:gd name="connsiteY16" fmla="*/ 428411 h 1246364"/>
                      <a:gd name="connsiteX17" fmla="*/ 60667 w 1688648"/>
                      <a:gd name="connsiteY17" fmla="*/ 399042 h 1246364"/>
                      <a:gd name="connsiteX18" fmla="*/ 46380 w 1688648"/>
                      <a:gd name="connsiteY18" fmla="*/ 524455 h 1246364"/>
                      <a:gd name="connsiteX19" fmla="*/ 292442 w 1688648"/>
                      <a:gd name="connsiteY19" fmla="*/ 635580 h 1246364"/>
                      <a:gd name="connsiteX20" fmla="*/ 380548 w 1688648"/>
                      <a:gd name="connsiteY20" fmla="*/ 699080 h 1246364"/>
                      <a:gd name="connsiteX21" fmla="*/ 693286 w 1688648"/>
                      <a:gd name="connsiteY21" fmla="*/ 799093 h 1246364"/>
                      <a:gd name="connsiteX22" fmla="*/ 844892 w 1688648"/>
                      <a:gd name="connsiteY22" fmla="*/ 473655 h 1246364"/>
                      <a:gd name="connsiteX23" fmla="*/ 677411 w 1688648"/>
                      <a:gd name="connsiteY23" fmla="*/ 798298 h 1246364"/>
                      <a:gd name="connsiteX24" fmla="*/ 1167949 w 1688648"/>
                      <a:gd name="connsiteY24" fmla="*/ 1243593 h 1246364"/>
                      <a:gd name="connsiteX25" fmla="*/ 1260817 w 1688648"/>
                      <a:gd name="connsiteY25" fmla="*/ 1216605 h 1246364"/>
                      <a:gd name="connsiteX26" fmla="*/ 1116356 w 1688648"/>
                      <a:gd name="connsiteY26" fmla="*/ 1098337 h 1246364"/>
                      <a:gd name="connsiteX27" fmla="*/ 1139374 w 1688648"/>
                      <a:gd name="connsiteY27" fmla="*/ 1169772 h 1246364"/>
                      <a:gd name="connsiteX28" fmla="*/ 1156042 w 1688648"/>
                      <a:gd name="connsiteY28" fmla="*/ 1048330 h 1246364"/>
                      <a:gd name="connsiteX29" fmla="*/ 1322730 w 1688648"/>
                      <a:gd name="connsiteY29" fmla="*/ 1101512 h 1246364"/>
                      <a:gd name="connsiteX30" fmla="*/ 1264786 w 1688648"/>
                      <a:gd name="connsiteY30" fmla="*/ 912598 h 1246364"/>
                      <a:gd name="connsiteX31" fmla="*/ 1454492 w 1688648"/>
                      <a:gd name="connsiteY31" fmla="*/ 943555 h 1246364"/>
                      <a:gd name="connsiteX32" fmla="*/ 1556092 w 1688648"/>
                      <a:gd name="connsiteY32" fmla="*/ 949906 h 1246364"/>
                      <a:gd name="connsiteX33" fmla="*/ 1445761 w 1688648"/>
                      <a:gd name="connsiteY33" fmla="*/ 756230 h 1246364"/>
                      <a:gd name="connsiteX34" fmla="*/ 1630704 w 1688648"/>
                      <a:gd name="connsiteY34" fmla="*/ 714162 h 1246364"/>
                      <a:gd name="connsiteX35" fmla="*/ 1688648 w 1688648"/>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4159"/>
                      <a:gd name="connsiteX1" fmla="*/ 959794 w 1687662"/>
                      <a:gd name="connsiteY1" fmla="*/ 401424 h 1244159"/>
                      <a:gd name="connsiteX2" fmla="*/ 855019 w 1687662"/>
                      <a:gd name="connsiteY2" fmla="*/ 194256 h 1244159"/>
                      <a:gd name="connsiteX3" fmla="*/ 842319 w 1687662"/>
                      <a:gd name="connsiteY3" fmla="*/ 24393 h 1244159"/>
                      <a:gd name="connsiteX4" fmla="*/ 681981 w 1687662"/>
                      <a:gd name="connsiteY4" fmla="*/ 48205 h 1244159"/>
                      <a:gd name="connsiteX5" fmla="*/ 689918 w 1687662"/>
                      <a:gd name="connsiteY5" fmla="*/ 213305 h 1244159"/>
                      <a:gd name="connsiteX6" fmla="*/ 632768 w 1687662"/>
                      <a:gd name="connsiteY6" fmla="*/ 364118 h 1244159"/>
                      <a:gd name="connsiteX7" fmla="*/ 678011 w 1687662"/>
                      <a:gd name="connsiteY7" fmla="*/ 214892 h 1244159"/>
                      <a:gd name="connsiteX8" fmla="*/ 323206 w 1687662"/>
                      <a:gd name="connsiteY8" fmla="*/ 25980 h 1244159"/>
                      <a:gd name="connsiteX9" fmla="*/ 256531 w 1687662"/>
                      <a:gd name="connsiteY9" fmla="*/ 120436 h 1244159"/>
                      <a:gd name="connsiteX10" fmla="*/ 407343 w 1687662"/>
                      <a:gd name="connsiteY10" fmla="*/ 238705 h 1244159"/>
                      <a:gd name="connsiteX11" fmla="*/ 450206 w 1687662"/>
                      <a:gd name="connsiteY11" fmla="*/ 264899 h 1244159"/>
                      <a:gd name="connsiteX12" fmla="*/ 348606 w 1687662"/>
                      <a:gd name="connsiteY12" fmla="*/ 435555 h 1244159"/>
                      <a:gd name="connsiteX13" fmla="*/ 456555 w 1687662"/>
                      <a:gd name="connsiteY13" fmla="*/ 264899 h 1244159"/>
                      <a:gd name="connsiteX14" fmla="*/ 152550 w 1687662"/>
                      <a:gd name="connsiteY14" fmla="*/ 170442 h 1244159"/>
                      <a:gd name="connsiteX15" fmla="*/ 69206 w 1687662"/>
                      <a:gd name="connsiteY15" fmla="*/ 289505 h 1244159"/>
                      <a:gd name="connsiteX16" fmla="*/ 299394 w 1687662"/>
                      <a:gd name="connsiteY16" fmla="*/ 428411 h 1244159"/>
                      <a:gd name="connsiteX17" fmla="*/ 59681 w 1687662"/>
                      <a:gd name="connsiteY17" fmla="*/ 399042 h 1244159"/>
                      <a:gd name="connsiteX18" fmla="*/ 45394 w 1687662"/>
                      <a:gd name="connsiteY18" fmla="*/ 524455 h 1244159"/>
                      <a:gd name="connsiteX19" fmla="*/ 291456 w 1687662"/>
                      <a:gd name="connsiteY19" fmla="*/ 635580 h 1244159"/>
                      <a:gd name="connsiteX20" fmla="*/ 379562 w 1687662"/>
                      <a:gd name="connsiteY20" fmla="*/ 699080 h 1244159"/>
                      <a:gd name="connsiteX21" fmla="*/ 689918 w 1687662"/>
                      <a:gd name="connsiteY21" fmla="*/ 796712 h 1244159"/>
                      <a:gd name="connsiteX22" fmla="*/ 841525 w 1687662"/>
                      <a:gd name="connsiteY22" fmla="*/ 502230 h 1244159"/>
                      <a:gd name="connsiteX23" fmla="*/ 676425 w 1687662"/>
                      <a:gd name="connsiteY23" fmla="*/ 798298 h 1244159"/>
                      <a:gd name="connsiteX24" fmla="*/ 1166963 w 1687662"/>
                      <a:gd name="connsiteY24" fmla="*/ 1243593 h 1244159"/>
                      <a:gd name="connsiteX25" fmla="*/ 1259831 w 1687662"/>
                      <a:gd name="connsiteY25" fmla="*/ 1216605 h 1244159"/>
                      <a:gd name="connsiteX26" fmla="*/ 1115370 w 1687662"/>
                      <a:gd name="connsiteY26" fmla="*/ 1098337 h 1244159"/>
                      <a:gd name="connsiteX27" fmla="*/ 1138388 w 1687662"/>
                      <a:gd name="connsiteY27" fmla="*/ 1169772 h 1244159"/>
                      <a:gd name="connsiteX28" fmla="*/ 1155056 w 1687662"/>
                      <a:gd name="connsiteY28" fmla="*/ 1048330 h 1244159"/>
                      <a:gd name="connsiteX29" fmla="*/ 1321744 w 1687662"/>
                      <a:gd name="connsiteY29" fmla="*/ 1101512 h 1244159"/>
                      <a:gd name="connsiteX30" fmla="*/ 1263800 w 1687662"/>
                      <a:gd name="connsiteY30" fmla="*/ 912598 h 1244159"/>
                      <a:gd name="connsiteX31" fmla="*/ 1453506 w 1687662"/>
                      <a:gd name="connsiteY31" fmla="*/ 943555 h 1244159"/>
                      <a:gd name="connsiteX32" fmla="*/ 1555106 w 1687662"/>
                      <a:gd name="connsiteY32" fmla="*/ 949906 h 1244159"/>
                      <a:gd name="connsiteX33" fmla="*/ 1444775 w 1687662"/>
                      <a:gd name="connsiteY33" fmla="*/ 756230 h 1244159"/>
                      <a:gd name="connsiteX34" fmla="*/ 1629718 w 1687662"/>
                      <a:gd name="connsiteY34" fmla="*/ 714162 h 1244159"/>
                      <a:gd name="connsiteX35" fmla="*/ 1687662 w 1687662"/>
                      <a:gd name="connsiteY35" fmla="*/ 691936 h 1244159"/>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8337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21719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4101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50295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8388 w 1687662"/>
                      <a:gd name="connsiteY27" fmla="*/ 1176916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3626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160382 w 1687662"/>
                      <a:gd name="connsiteY9" fmla="*/ 102987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27146 w 1687662"/>
                      <a:gd name="connsiteY15" fmla="*/ 365375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2322 w 1682322"/>
                      <a:gd name="connsiteY0" fmla="*/ 701129 h 1252968"/>
                      <a:gd name="connsiteX1" fmla="*/ 954454 w 1682322"/>
                      <a:gd name="connsiteY1" fmla="*/ 410617 h 1252968"/>
                      <a:gd name="connsiteX2" fmla="*/ 849679 w 1682322"/>
                      <a:gd name="connsiteY2" fmla="*/ 203449 h 1252968"/>
                      <a:gd name="connsiteX3" fmla="*/ 836979 w 1682322"/>
                      <a:gd name="connsiteY3" fmla="*/ 33586 h 1252968"/>
                      <a:gd name="connsiteX4" fmla="*/ 676641 w 1682322"/>
                      <a:gd name="connsiteY4" fmla="*/ 57398 h 1252968"/>
                      <a:gd name="connsiteX5" fmla="*/ 684578 w 1682322"/>
                      <a:gd name="connsiteY5" fmla="*/ 222498 h 1252968"/>
                      <a:gd name="connsiteX6" fmla="*/ 627428 w 1682322"/>
                      <a:gd name="connsiteY6" fmla="*/ 373311 h 1252968"/>
                      <a:gd name="connsiteX7" fmla="*/ 672671 w 1682322"/>
                      <a:gd name="connsiteY7" fmla="*/ 224085 h 1252968"/>
                      <a:gd name="connsiteX8" fmla="*/ 307849 w 1682322"/>
                      <a:gd name="connsiteY8" fmla="*/ 1980 h 1252968"/>
                      <a:gd name="connsiteX9" fmla="*/ 155042 w 1682322"/>
                      <a:gd name="connsiteY9" fmla="*/ 112180 h 1252968"/>
                      <a:gd name="connsiteX10" fmla="*/ 402003 w 1682322"/>
                      <a:gd name="connsiteY10" fmla="*/ 247898 h 1252968"/>
                      <a:gd name="connsiteX11" fmla="*/ 444866 w 1682322"/>
                      <a:gd name="connsiteY11" fmla="*/ 274092 h 1252968"/>
                      <a:gd name="connsiteX12" fmla="*/ 343266 w 1682322"/>
                      <a:gd name="connsiteY12" fmla="*/ 444748 h 1252968"/>
                      <a:gd name="connsiteX13" fmla="*/ 451215 w 1682322"/>
                      <a:gd name="connsiteY13" fmla="*/ 274092 h 1252968"/>
                      <a:gd name="connsiteX14" fmla="*/ 114593 w 1682322"/>
                      <a:gd name="connsiteY14" fmla="*/ 234579 h 1252968"/>
                      <a:gd name="connsiteX15" fmla="*/ 21806 w 1682322"/>
                      <a:gd name="connsiteY15" fmla="*/ 365375 h 1252968"/>
                      <a:gd name="connsiteX16" fmla="*/ 294054 w 1682322"/>
                      <a:gd name="connsiteY16" fmla="*/ 437604 h 1252968"/>
                      <a:gd name="connsiteX17" fmla="*/ 68512 w 1682322"/>
                      <a:gd name="connsiteY17" fmla="*/ 509532 h 1252968"/>
                      <a:gd name="connsiteX18" fmla="*/ 40054 w 1682322"/>
                      <a:gd name="connsiteY18" fmla="*/ 533648 h 1252968"/>
                      <a:gd name="connsiteX19" fmla="*/ 286116 w 1682322"/>
                      <a:gd name="connsiteY19" fmla="*/ 644773 h 1252968"/>
                      <a:gd name="connsiteX20" fmla="*/ 374222 w 1682322"/>
                      <a:gd name="connsiteY20" fmla="*/ 708273 h 1252968"/>
                      <a:gd name="connsiteX21" fmla="*/ 684578 w 1682322"/>
                      <a:gd name="connsiteY21" fmla="*/ 805905 h 1252968"/>
                      <a:gd name="connsiteX22" fmla="*/ 836185 w 1682322"/>
                      <a:gd name="connsiteY22" fmla="*/ 511423 h 1252968"/>
                      <a:gd name="connsiteX23" fmla="*/ 671085 w 1682322"/>
                      <a:gd name="connsiteY23" fmla="*/ 807491 h 1252968"/>
                      <a:gd name="connsiteX24" fmla="*/ 1161623 w 1682322"/>
                      <a:gd name="connsiteY24" fmla="*/ 1252786 h 1252968"/>
                      <a:gd name="connsiteX25" fmla="*/ 1254491 w 1682322"/>
                      <a:gd name="connsiteY25" fmla="*/ 1225798 h 1252968"/>
                      <a:gd name="connsiteX26" fmla="*/ 1102886 w 1682322"/>
                      <a:gd name="connsiteY26" fmla="*/ 1098005 h 1252968"/>
                      <a:gd name="connsiteX27" fmla="*/ 1116380 w 1682322"/>
                      <a:gd name="connsiteY27" fmla="*/ 1178965 h 1252968"/>
                      <a:gd name="connsiteX28" fmla="*/ 1142572 w 1682322"/>
                      <a:gd name="connsiteY28" fmla="*/ 1052761 h 1252968"/>
                      <a:gd name="connsiteX29" fmla="*/ 1316404 w 1682322"/>
                      <a:gd name="connsiteY29" fmla="*/ 1127374 h 1252968"/>
                      <a:gd name="connsiteX30" fmla="*/ 1258460 w 1682322"/>
                      <a:gd name="connsiteY30" fmla="*/ 921791 h 1252968"/>
                      <a:gd name="connsiteX31" fmla="*/ 1448166 w 1682322"/>
                      <a:gd name="connsiteY31" fmla="*/ 952748 h 1252968"/>
                      <a:gd name="connsiteX32" fmla="*/ 1549766 w 1682322"/>
                      <a:gd name="connsiteY32" fmla="*/ 959099 h 1252968"/>
                      <a:gd name="connsiteX33" fmla="*/ 1441817 w 1682322"/>
                      <a:gd name="connsiteY33" fmla="*/ 758280 h 1252968"/>
                      <a:gd name="connsiteX34" fmla="*/ 1624378 w 1682322"/>
                      <a:gd name="connsiteY34" fmla="*/ 716211 h 1252968"/>
                      <a:gd name="connsiteX35" fmla="*/ 1682322 w 1682322"/>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75454 w 1671660"/>
                      <a:gd name="connsiteY19" fmla="*/ 644773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37615 w 1671660"/>
                      <a:gd name="connsiteY16" fmla="*/ 529319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87995 w 1687995"/>
                      <a:gd name="connsiteY0" fmla="*/ 701129 h 1252968"/>
                      <a:gd name="connsiteX1" fmla="*/ 960127 w 1687995"/>
                      <a:gd name="connsiteY1" fmla="*/ 410617 h 1252968"/>
                      <a:gd name="connsiteX2" fmla="*/ 855352 w 1687995"/>
                      <a:gd name="connsiteY2" fmla="*/ 203449 h 1252968"/>
                      <a:gd name="connsiteX3" fmla="*/ 842652 w 1687995"/>
                      <a:gd name="connsiteY3" fmla="*/ 33586 h 1252968"/>
                      <a:gd name="connsiteX4" fmla="*/ 682314 w 1687995"/>
                      <a:gd name="connsiteY4" fmla="*/ 57398 h 1252968"/>
                      <a:gd name="connsiteX5" fmla="*/ 690251 w 1687995"/>
                      <a:gd name="connsiteY5" fmla="*/ 222498 h 1252968"/>
                      <a:gd name="connsiteX6" fmla="*/ 633101 w 1687995"/>
                      <a:gd name="connsiteY6" fmla="*/ 373311 h 1252968"/>
                      <a:gd name="connsiteX7" fmla="*/ 678344 w 1687995"/>
                      <a:gd name="connsiteY7" fmla="*/ 224085 h 1252968"/>
                      <a:gd name="connsiteX8" fmla="*/ 313522 w 1687995"/>
                      <a:gd name="connsiteY8" fmla="*/ 1980 h 1252968"/>
                      <a:gd name="connsiteX9" fmla="*/ 160715 w 1687995"/>
                      <a:gd name="connsiteY9" fmla="*/ 112180 h 1252968"/>
                      <a:gd name="connsiteX10" fmla="*/ 407676 w 1687995"/>
                      <a:gd name="connsiteY10" fmla="*/ 247898 h 1252968"/>
                      <a:gd name="connsiteX11" fmla="*/ 450539 w 1687995"/>
                      <a:gd name="connsiteY11" fmla="*/ 274092 h 1252968"/>
                      <a:gd name="connsiteX12" fmla="*/ 348939 w 1687995"/>
                      <a:gd name="connsiteY12" fmla="*/ 444748 h 1252968"/>
                      <a:gd name="connsiteX13" fmla="*/ 456888 w 1687995"/>
                      <a:gd name="connsiteY13" fmla="*/ 274092 h 1252968"/>
                      <a:gd name="connsiteX14" fmla="*/ 120266 w 1687995"/>
                      <a:gd name="connsiteY14" fmla="*/ 234579 h 1252968"/>
                      <a:gd name="connsiteX15" fmla="*/ 6880 w 1687995"/>
                      <a:gd name="connsiteY15" fmla="*/ 412592 h 1252968"/>
                      <a:gd name="connsiteX16" fmla="*/ 253950 w 1687995"/>
                      <a:gd name="connsiteY16" fmla="*/ 529319 h 1252968"/>
                      <a:gd name="connsiteX17" fmla="*/ 74185 w 1687995"/>
                      <a:gd name="connsiteY17" fmla="*/ 509532 h 1252968"/>
                      <a:gd name="connsiteX18" fmla="*/ 63053 w 1687995"/>
                      <a:gd name="connsiteY18" fmla="*/ 723508 h 1252968"/>
                      <a:gd name="connsiteX19" fmla="*/ 281065 w 1687995"/>
                      <a:gd name="connsiteY19" fmla="*/ 733766 h 1252968"/>
                      <a:gd name="connsiteX20" fmla="*/ 379895 w 1687995"/>
                      <a:gd name="connsiteY20" fmla="*/ 708273 h 1252968"/>
                      <a:gd name="connsiteX21" fmla="*/ 690251 w 1687995"/>
                      <a:gd name="connsiteY21" fmla="*/ 805905 h 1252968"/>
                      <a:gd name="connsiteX22" fmla="*/ 841858 w 1687995"/>
                      <a:gd name="connsiteY22" fmla="*/ 511423 h 1252968"/>
                      <a:gd name="connsiteX23" fmla="*/ 676758 w 1687995"/>
                      <a:gd name="connsiteY23" fmla="*/ 807491 h 1252968"/>
                      <a:gd name="connsiteX24" fmla="*/ 1167296 w 1687995"/>
                      <a:gd name="connsiteY24" fmla="*/ 1252786 h 1252968"/>
                      <a:gd name="connsiteX25" fmla="*/ 1260164 w 1687995"/>
                      <a:gd name="connsiteY25" fmla="*/ 1225798 h 1252968"/>
                      <a:gd name="connsiteX26" fmla="*/ 1108559 w 1687995"/>
                      <a:gd name="connsiteY26" fmla="*/ 1098005 h 1252968"/>
                      <a:gd name="connsiteX27" fmla="*/ 1122053 w 1687995"/>
                      <a:gd name="connsiteY27" fmla="*/ 1178965 h 1252968"/>
                      <a:gd name="connsiteX28" fmla="*/ 1148245 w 1687995"/>
                      <a:gd name="connsiteY28" fmla="*/ 1052761 h 1252968"/>
                      <a:gd name="connsiteX29" fmla="*/ 1322077 w 1687995"/>
                      <a:gd name="connsiteY29" fmla="*/ 1127374 h 1252968"/>
                      <a:gd name="connsiteX30" fmla="*/ 1264133 w 1687995"/>
                      <a:gd name="connsiteY30" fmla="*/ 921791 h 1252968"/>
                      <a:gd name="connsiteX31" fmla="*/ 1453839 w 1687995"/>
                      <a:gd name="connsiteY31" fmla="*/ 952748 h 1252968"/>
                      <a:gd name="connsiteX32" fmla="*/ 1555439 w 1687995"/>
                      <a:gd name="connsiteY32" fmla="*/ 959099 h 1252968"/>
                      <a:gd name="connsiteX33" fmla="*/ 1447490 w 1687995"/>
                      <a:gd name="connsiteY33" fmla="*/ 758280 h 1252968"/>
                      <a:gd name="connsiteX34" fmla="*/ 1630051 w 1687995"/>
                      <a:gd name="connsiteY34" fmla="*/ 716211 h 1252968"/>
                      <a:gd name="connsiteX35" fmla="*/ 1687995 w 1687995"/>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495 w 1690814"/>
                      <a:gd name="connsiteY10" fmla="*/ 247898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34673 w 1690814"/>
                      <a:gd name="connsiteY10" fmla="*/ 31930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93844 w 1690814"/>
                      <a:gd name="connsiteY11" fmla="*/ 357651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78305 w 1690814"/>
                      <a:gd name="connsiteY13" fmla="*/ 363235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97905 w 1690814"/>
                      <a:gd name="connsiteY13" fmla="*/ 336478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7849 w 1690814"/>
                      <a:gd name="connsiteY11" fmla="*/ 355073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484017 w 1690814"/>
                      <a:gd name="connsiteY18" fmla="*/ 773364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76109"/>
                      <a:gd name="connsiteX1" fmla="*/ 962946 w 1690814"/>
                      <a:gd name="connsiteY1" fmla="*/ 410617 h 1276109"/>
                      <a:gd name="connsiteX2" fmla="*/ 858171 w 1690814"/>
                      <a:gd name="connsiteY2" fmla="*/ 203449 h 1276109"/>
                      <a:gd name="connsiteX3" fmla="*/ 845471 w 1690814"/>
                      <a:gd name="connsiteY3" fmla="*/ 33586 h 1276109"/>
                      <a:gd name="connsiteX4" fmla="*/ 685133 w 1690814"/>
                      <a:gd name="connsiteY4" fmla="*/ 57398 h 1276109"/>
                      <a:gd name="connsiteX5" fmla="*/ 693070 w 1690814"/>
                      <a:gd name="connsiteY5" fmla="*/ 222498 h 1276109"/>
                      <a:gd name="connsiteX6" fmla="*/ 635920 w 1690814"/>
                      <a:gd name="connsiteY6" fmla="*/ 373311 h 1276109"/>
                      <a:gd name="connsiteX7" fmla="*/ 681163 w 1690814"/>
                      <a:gd name="connsiteY7" fmla="*/ 224085 h 1276109"/>
                      <a:gd name="connsiteX8" fmla="*/ 316341 w 1690814"/>
                      <a:gd name="connsiteY8" fmla="*/ 1980 h 1276109"/>
                      <a:gd name="connsiteX9" fmla="*/ 163534 w 1690814"/>
                      <a:gd name="connsiteY9" fmla="*/ 112180 h 1276109"/>
                      <a:gd name="connsiteX10" fmla="*/ 410073 w 1690814"/>
                      <a:gd name="connsiteY10" fmla="*/ 313286 h 1276109"/>
                      <a:gd name="connsiteX11" fmla="*/ 399422 w 1690814"/>
                      <a:gd name="connsiteY11" fmla="*/ 339907 h 1276109"/>
                      <a:gd name="connsiteX12" fmla="*/ 97047 w 1690814"/>
                      <a:gd name="connsiteY12" fmla="*/ 251321 h 1276109"/>
                      <a:gd name="connsiteX13" fmla="*/ 9699 w 1690814"/>
                      <a:gd name="connsiteY13" fmla="*/ 412592 h 1276109"/>
                      <a:gd name="connsiteX14" fmla="*/ 255339 w 1690814"/>
                      <a:gd name="connsiteY14" fmla="*/ 535900 h 1276109"/>
                      <a:gd name="connsiteX15" fmla="*/ 65705 w 1690814"/>
                      <a:gd name="connsiteY15" fmla="*/ 553601 h 1276109"/>
                      <a:gd name="connsiteX16" fmla="*/ 65872 w 1690814"/>
                      <a:gd name="connsiteY16" fmla="*/ 723508 h 1276109"/>
                      <a:gd name="connsiteX17" fmla="*/ 296906 w 1690814"/>
                      <a:gd name="connsiteY17" fmla="*/ 745211 h 1276109"/>
                      <a:gd name="connsiteX18" fmla="*/ 484017 w 1690814"/>
                      <a:gd name="connsiteY18" fmla="*/ 773364 h 1276109"/>
                      <a:gd name="connsiteX19" fmla="*/ 693070 w 1690814"/>
                      <a:gd name="connsiteY19" fmla="*/ 805905 h 1276109"/>
                      <a:gd name="connsiteX20" fmla="*/ 844677 w 1690814"/>
                      <a:gd name="connsiteY20" fmla="*/ 511423 h 1276109"/>
                      <a:gd name="connsiteX21" fmla="*/ 708339 w 1690814"/>
                      <a:gd name="connsiteY21" fmla="*/ 865434 h 1276109"/>
                      <a:gd name="connsiteX22" fmla="*/ 1170115 w 1690814"/>
                      <a:gd name="connsiteY22" fmla="*/ 1252786 h 1276109"/>
                      <a:gd name="connsiteX23" fmla="*/ 1262983 w 1690814"/>
                      <a:gd name="connsiteY23" fmla="*/ 1225798 h 1276109"/>
                      <a:gd name="connsiteX24" fmla="*/ 1111378 w 1690814"/>
                      <a:gd name="connsiteY24" fmla="*/ 1098005 h 1276109"/>
                      <a:gd name="connsiteX25" fmla="*/ 1124872 w 1690814"/>
                      <a:gd name="connsiteY25" fmla="*/ 1178965 h 1276109"/>
                      <a:gd name="connsiteX26" fmla="*/ 1151064 w 1690814"/>
                      <a:gd name="connsiteY26" fmla="*/ 1052761 h 1276109"/>
                      <a:gd name="connsiteX27" fmla="*/ 1324896 w 1690814"/>
                      <a:gd name="connsiteY27" fmla="*/ 1127374 h 1276109"/>
                      <a:gd name="connsiteX28" fmla="*/ 1266952 w 1690814"/>
                      <a:gd name="connsiteY28" fmla="*/ 921791 h 1276109"/>
                      <a:gd name="connsiteX29" fmla="*/ 1456658 w 1690814"/>
                      <a:gd name="connsiteY29" fmla="*/ 952748 h 1276109"/>
                      <a:gd name="connsiteX30" fmla="*/ 1558258 w 1690814"/>
                      <a:gd name="connsiteY30" fmla="*/ 959099 h 1276109"/>
                      <a:gd name="connsiteX31" fmla="*/ 1450309 w 1690814"/>
                      <a:gd name="connsiteY31" fmla="*/ 758280 h 1276109"/>
                      <a:gd name="connsiteX32" fmla="*/ 1632870 w 1690814"/>
                      <a:gd name="connsiteY32" fmla="*/ 716211 h 1276109"/>
                      <a:gd name="connsiteX33" fmla="*/ 1690814 w 1690814"/>
                      <a:gd name="connsiteY33" fmla="*/ 701129 h 1276109"/>
                      <a:gd name="connsiteX0" fmla="*/ 1690814 w 1690814"/>
                      <a:gd name="connsiteY0" fmla="*/ 701129 h 1278110"/>
                      <a:gd name="connsiteX1" fmla="*/ 962946 w 1690814"/>
                      <a:gd name="connsiteY1" fmla="*/ 410617 h 1278110"/>
                      <a:gd name="connsiteX2" fmla="*/ 858171 w 1690814"/>
                      <a:gd name="connsiteY2" fmla="*/ 203449 h 1278110"/>
                      <a:gd name="connsiteX3" fmla="*/ 845471 w 1690814"/>
                      <a:gd name="connsiteY3" fmla="*/ 33586 h 1278110"/>
                      <a:gd name="connsiteX4" fmla="*/ 685133 w 1690814"/>
                      <a:gd name="connsiteY4" fmla="*/ 57398 h 1278110"/>
                      <a:gd name="connsiteX5" fmla="*/ 693070 w 1690814"/>
                      <a:gd name="connsiteY5" fmla="*/ 222498 h 1278110"/>
                      <a:gd name="connsiteX6" fmla="*/ 635920 w 1690814"/>
                      <a:gd name="connsiteY6" fmla="*/ 373311 h 1278110"/>
                      <a:gd name="connsiteX7" fmla="*/ 681163 w 1690814"/>
                      <a:gd name="connsiteY7" fmla="*/ 224085 h 1278110"/>
                      <a:gd name="connsiteX8" fmla="*/ 316341 w 1690814"/>
                      <a:gd name="connsiteY8" fmla="*/ 1980 h 1278110"/>
                      <a:gd name="connsiteX9" fmla="*/ 163534 w 1690814"/>
                      <a:gd name="connsiteY9" fmla="*/ 112180 h 1278110"/>
                      <a:gd name="connsiteX10" fmla="*/ 410073 w 1690814"/>
                      <a:gd name="connsiteY10" fmla="*/ 313286 h 1278110"/>
                      <a:gd name="connsiteX11" fmla="*/ 399422 w 1690814"/>
                      <a:gd name="connsiteY11" fmla="*/ 339907 h 1278110"/>
                      <a:gd name="connsiteX12" fmla="*/ 97047 w 1690814"/>
                      <a:gd name="connsiteY12" fmla="*/ 251321 h 1278110"/>
                      <a:gd name="connsiteX13" fmla="*/ 9699 w 1690814"/>
                      <a:gd name="connsiteY13" fmla="*/ 412592 h 1278110"/>
                      <a:gd name="connsiteX14" fmla="*/ 255339 w 1690814"/>
                      <a:gd name="connsiteY14" fmla="*/ 535900 h 1278110"/>
                      <a:gd name="connsiteX15" fmla="*/ 65705 w 1690814"/>
                      <a:gd name="connsiteY15" fmla="*/ 553601 h 1278110"/>
                      <a:gd name="connsiteX16" fmla="*/ 65872 w 1690814"/>
                      <a:gd name="connsiteY16" fmla="*/ 723508 h 1278110"/>
                      <a:gd name="connsiteX17" fmla="*/ 296906 w 1690814"/>
                      <a:gd name="connsiteY17" fmla="*/ 745211 h 1278110"/>
                      <a:gd name="connsiteX18" fmla="*/ 484017 w 1690814"/>
                      <a:gd name="connsiteY18" fmla="*/ 773364 h 1278110"/>
                      <a:gd name="connsiteX19" fmla="*/ 693070 w 1690814"/>
                      <a:gd name="connsiteY19" fmla="*/ 805905 h 1278110"/>
                      <a:gd name="connsiteX20" fmla="*/ 844677 w 1690814"/>
                      <a:gd name="connsiteY20" fmla="*/ 511423 h 1278110"/>
                      <a:gd name="connsiteX21" fmla="*/ 803912 w 1690814"/>
                      <a:gd name="connsiteY21" fmla="*/ 837956 h 1278110"/>
                      <a:gd name="connsiteX22" fmla="*/ 1170115 w 1690814"/>
                      <a:gd name="connsiteY22" fmla="*/ 1252786 h 1278110"/>
                      <a:gd name="connsiteX23" fmla="*/ 1262983 w 1690814"/>
                      <a:gd name="connsiteY23" fmla="*/ 1225798 h 1278110"/>
                      <a:gd name="connsiteX24" fmla="*/ 1111378 w 1690814"/>
                      <a:gd name="connsiteY24" fmla="*/ 1098005 h 1278110"/>
                      <a:gd name="connsiteX25" fmla="*/ 1124872 w 1690814"/>
                      <a:gd name="connsiteY25" fmla="*/ 1178965 h 1278110"/>
                      <a:gd name="connsiteX26" fmla="*/ 1151064 w 1690814"/>
                      <a:gd name="connsiteY26" fmla="*/ 1052761 h 1278110"/>
                      <a:gd name="connsiteX27" fmla="*/ 1324896 w 1690814"/>
                      <a:gd name="connsiteY27" fmla="*/ 1127374 h 1278110"/>
                      <a:gd name="connsiteX28" fmla="*/ 1266952 w 1690814"/>
                      <a:gd name="connsiteY28" fmla="*/ 921791 h 1278110"/>
                      <a:gd name="connsiteX29" fmla="*/ 1456658 w 1690814"/>
                      <a:gd name="connsiteY29" fmla="*/ 952748 h 1278110"/>
                      <a:gd name="connsiteX30" fmla="*/ 1558258 w 1690814"/>
                      <a:gd name="connsiteY30" fmla="*/ 959099 h 1278110"/>
                      <a:gd name="connsiteX31" fmla="*/ 1450309 w 1690814"/>
                      <a:gd name="connsiteY31" fmla="*/ 758280 h 1278110"/>
                      <a:gd name="connsiteX32" fmla="*/ 1632870 w 1690814"/>
                      <a:gd name="connsiteY32" fmla="*/ 716211 h 1278110"/>
                      <a:gd name="connsiteX33" fmla="*/ 1690814 w 1690814"/>
                      <a:gd name="connsiteY33" fmla="*/ 701129 h 1278110"/>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693070 w 1690814"/>
                      <a:gd name="connsiteY19" fmla="*/ 805905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76314 w 1690814"/>
                      <a:gd name="connsiteY16" fmla="*/ 691315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34392 w 1690814"/>
                      <a:gd name="connsiteY20" fmla="*/ 598120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4559"/>
                      <a:gd name="connsiteX1" fmla="*/ 962946 w 1690814"/>
                      <a:gd name="connsiteY1" fmla="*/ 410617 h 1274559"/>
                      <a:gd name="connsiteX2" fmla="*/ 858171 w 1690814"/>
                      <a:gd name="connsiteY2" fmla="*/ 203449 h 1274559"/>
                      <a:gd name="connsiteX3" fmla="*/ 845471 w 1690814"/>
                      <a:gd name="connsiteY3" fmla="*/ 33586 h 1274559"/>
                      <a:gd name="connsiteX4" fmla="*/ 685133 w 1690814"/>
                      <a:gd name="connsiteY4" fmla="*/ 57398 h 1274559"/>
                      <a:gd name="connsiteX5" fmla="*/ 693070 w 1690814"/>
                      <a:gd name="connsiteY5" fmla="*/ 222498 h 1274559"/>
                      <a:gd name="connsiteX6" fmla="*/ 635920 w 1690814"/>
                      <a:gd name="connsiteY6" fmla="*/ 373311 h 1274559"/>
                      <a:gd name="connsiteX7" fmla="*/ 681163 w 1690814"/>
                      <a:gd name="connsiteY7" fmla="*/ 224085 h 1274559"/>
                      <a:gd name="connsiteX8" fmla="*/ 316341 w 1690814"/>
                      <a:gd name="connsiteY8" fmla="*/ 1980 h 1274559"/>
                      <a:gd name="connsiteX9" fmla="*/ 163534 w 1690814"/>
                      <a:gd name="connsiteY9" fmla="*/ 112180 h 1274559"/>
                      <a:gd name="connsiteX10" fmla="*/ 410073 w 1690814"/>
                      <a:gd name="connsiteY10" fmla="*/ 313286 h 1274559"/>
                      <a:gd name="connsiteX11" fmla="*/ 399422 w 1690814"/>
                      <a:gd name="connsiteY11" fmla="*/ 339907 h 1274559"/>
                      <a:gd name="connsiteX12" fmla="*/ 97047 w 1690814"/>
                      <a:gd name="connsiteY12" fmla="*/ 251321 h 1274559"/>
                      <a:gd name="connsiteX13" fmla="*/ 9699 w 1690814"/>
                      <a:gd name="connsiteY13" fmla="*/ 412592 h 1274559"/>
                      <a:gd name="connsiteX14" fmla="*/ 255339 w 1690814"/>
                      <a:gd name="connsiteY14" fmla="*/ 535900 h 1274559"/>
                      <a:gd name="connsiteX15" fmla="*/ 65705 w 1690814"/>
                      <a:gd name="connsiteY15" fmla="*/ 553601 h 1274559"/>
                      <a:gd name="connsiteX16" fmla="*/ 65300 w 1690814"/>
                      <a:gd name="connsiteY16" fmla="*/ 718214 h 1274559"/>
                      <a:gd name="connsiteX17" fmla="*/ 295618 w 1690814"/>
                      <a:gd name="connsiteY17" fmla="*/ 743208 h 1274559"/>
                      <a:gd name="connsiteX18" fmla="*/ 478581 w 1690814"/>
                      <a:gd name="connsiteY18" fmla="*/ 782521 h 1274559"/>
                      <a:gd name="connsiteX19" fmla="*/ 717541 w 1690814"/>
                      <a:gd name="connsiteY19" fmla="*/ 883593 h 1274559"/>
                      <a:gd name="connsiteX20" fmla="*/ 952137 w 1690814"/>
                      <a:gd name="connsiteY20" fmla="*/ 643331 h 1274559"/>
                      <a:gd name="connsiteX21" fmla="*/ 719214 w 1690814"/>
                      <a:gd name="connsiteY21" fmla="*/ 886752 h 1274559"/>
                      <a:gd name="connsiteX22" fmla="*/ 1170115 w 1690814"/>
                      <a:gd name="connsiteY22" fmla="*/ 1252786 h 1274559"/>
                      <a:gd name="connsiteX23" fmla="*/ 1262983 w 1690814"/>
                      <a:gd name="connsiteY23" fmla="*/ 1225798 h 1274559"/>
                      <a:gd name="connsiteX24" fmla="*/ 1111378 w 1690814"/>
                      <a:gd name="connsiteY24" fmla="*/ 1098005 h 1274559"/>
                      <a:gd name="connsiteX25" fmla="*/ 1124872 w 1690814"/>
                      <a:gd name="connsiteY25" fmla="*/ 1178965 h 1274559"/>
                      <a:gd name="connsiteX26" fmla="*/ 1151064 w 1690814"/>
                      <a:gd name="connsiteY26" fmla="*/ 1052761 h 1274559"/>
                      <a:gd name="connsiteX27" fmla="*/ 1324896 w 1690814"/>
                      <a:gd name="connsiteY27" fmla="*/ 1127374 h 1274559"/>
                      <a:gd name="connsiteX28" fmla="*/ 1266952 w 1690814"/>
                      <a:gd name="connsiteY28" fmla="*/ 921791 h 1274559"/>
                      <a:gd name="connsiteX29" fmla="*/ 1456658 w 1690814"/>
                      <a:gd name="connsiteY29" fmla="*/ 952748 h 1274559"/>
                      <a:gd name="connsiteX30" fmla="*/ 1558258 w 1690814"/>
                      <a:gd name="connsiteY30" fmla="*/ 959099 h 1274559"/>
                      <a:gd name="connsiteX31" fmla="*/ 1450309 w 1690814"/>
                      <a:gd name="connsiteY31" fmla="*/ 758280 h 1274559"/>
                      <a:gd name="connsiteX32" fmla="*/ 1632870 w 1690814"/>
                      <a:gd name="connsiteY32" fmla="*/ 716211 h 1274559"/>
                      <a:gd name="connsiteX33" fmla="*/ 1690814 w 1690814"/>
                      <a:gd name="connsiteY33" fmla="*/ 701129 h 1274559"/>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3936"/>
                      <a:gd name="connsiteX1" fmla="*/ 962946 w 1690814"/>
                      <a:gd name="connsiteY1" fmla="*/ 410617 h 1273936"/>
                      <a:gd name="connsiteX2" fmla="*/ 858171 w 1690814"/>
                      <a:gd name="connsiteY2" fmla="*/ 203449 h 1273936"/>
                      <a:gd name="connsiteX3" fmla="*/ 845471 w 1690814"/>
                      <a:gd name="connsiteY3" fmla="*/ 33586 h 1273936"/>
                      <a:gd name="connsiteX4" fmla="*/ 685133 w 1690814"/>
                      <a:gd name="connsiteY4" fmla="*/ 57398 h 1273936"/>
                      <a:gd name="connsiteX5" fmla="*/ 693070 w 1690814"/>
                      <a:gd name="connsiteY5" fmla="*/ 222498 h 1273936"/>
                      <a:gd name="connsiteX6" fmla="*/ 635920 w 1690814"/>
                      <a:gd name="connsiteY6" fmla="*/ 373311 h 1273936"/>
                      <a:gd name="connsiteX7" fmla="*/ 681163 w 1690814"/>
                      <a:gd name="connsiteY7" fmla="*/ 224085 h 1273936"/>
                      <a:gd name="connsiteX8" fmla="*/ 316341 w 1690814"/>
                      <a:gd name="connsiteY8" fmla="*/ 1980 h 1273936"/>
                      <a:gd name="connsiteX9" fmla="*/ 163534 w 1690814"/>
                      <a:gd name="connsiteY9" fmla="*/ 112180 h 1273936"/>
                      <a:gd name="connsiteX10" fmla="*/ 410073 w 1690814"/>
                      <a:gd name="connsiteY10" fmla="*/ 313286 h 1273936"/>
                      <a:gd name="connsiteX11" fmla="*/ 399422 w 1690814"/>
                      <a:gd name="connsiteY11" fmla="*/ 339907 h 1273936"/>
                      <a:gd name="connsiteX12" fmla="*/ 97047 w 1690814"/>
                      <a:gd name="connsiteY12" fmla="*/ 251321 h 1273936"/>
                      <a:gd name="connsiteX13" fmla="*/ 9699 w 1690814"/>
                      <a:gd name="connsiteY13" fmla="*/ 412592 h 1273936"/>
                      <a:gd name="connsiteX14" fmla="*/ 255339 w 1690814"/>
                      <a:gd name="connsiteY14" fmla="*/ 535900 h 1273936"/>
                      <a:gd name="connsiteX15" fmla="*/ 65705 w 1690814"/>
                      <a:gd name="connsiteY15" fmla="*/ 553601 h 1273936"/>
                      <a:gd name="connsiteX16" fmla="*/ 65300 w 1690814"/>
                      <a:gd name="connsiteY16" fmla="*/ 718214 h 1273936"/>
                      <a:gd name="connsiteX17" fmla="*/ 295618 w 1690814"/>
                      <a:gd name="connsiteY17" fmla="*/ 743208 h 1273936"/>
                      <a:gd name="connsiteX18" fmla="*/ 478581 w 1690814"/>
                      <a:gd name="connsiteY18" fmla="*/ 782521 h 1273936"/>
                      <a:gd name="connsiteX19" fmla="*/ 717541 w 1690814"/>
                      <a:gd name="connsiteY19" fmla="*/ 883593 h 1273936"/>
                      <a:gd name="connsiteX20" fmla="*/ 952137 w 1690814"/>
                      <a:gd name="connsiteY20" fmla="*/ 643331 h 1273936"/>
                      <a:gd name="connsiteX21" fmla="*/ 719071 w 1690814"/>
                      <a:gd name="connsiteY21" fmla="*/ 895337 h 1273936"/>
                      <a:gd name="connsiteX22" fmla="*/ 1170115 w 1690814"/>
                      <a:gd name="connsiteY22" fmla="*/ 1252786 h 1273936"/>
                      <a:gd name="connsiteX23" fmla="*/ 1262983 w 1690814"/>
                      <a:gd name="connsiteY23" fmla="*/ 1225798 h 1273936"/>
                      <a:gd name="connsiteX24" fmla="*/ 1111378 w 1690814"/>
                      <a:gd name="connsiteY24" fmla="*/ 1098005 h 1273936"/>
                      <a:gd name="connsiteX25" fmla="*/ 1124872 w 1690814"/>
                      <a:gd name="connsiteY25" fmla="*/ 1178965 h 1273936"/>
                      <a:gd name="connsiteX26" fmla="*/ 1151064 w 1690814"/>
                      <a:gd name="connsiteY26" fmla="*/ 1052761 h 1273936"/>
                      <a:gd name="connsiteX27" fmla="*/ 1324896 w 1690814"/>
                      <a:gd name="connsiteY27" fmla="*/ 1127374 h 1273936"/>
                      <a:gd name="connsiteX28" fmla="*/ 1266952 w 1690814"/>
                      <a:gd name="connsiteY28" fmla="*/ 921791 h 1273936"/>
                      <a:gd name="connsiteX29" fmla="*/ 1456658 w 1690814"/>
                      <a:gd name="connsiteY29" fmla="*/ 952748 h 1273936"/>
                      <a:gd name="connsiteX30" fmla="*/ 1558258 w 1690814"/>
                      <a:gd name="connsiteY30" fmla="*/ 959099 h 1273936"/>
                      <a:gd name="connsiteX31" fmla="*/ 1450309 w 1690814"/>
                      <a:gd name="connsiteY31" fmla="*/ 758280 h 1273936"/>
                      <a:gd name="connsiteX32" fmla="*/ 1632870 w 1690814"/>
                      <a:gd name="connsiteY32" fmla="*/ 716211 h 1273936"/>
                      <a:gd name="connsiteX33" fmla="*/ 1690814 w 1690814"/>
                      <a:gd name="connsiteY33" fmla="*/ 701129 h 1273936"/>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2238 h 1275710"/>
                      <a:gd name="connsiteX1" fmla="*/ 962946 w 1690814"/>
                      <a:gd name="connsiteY1" fmla="*/ 411726 h 1275710"/>
                      <a:gd name="connsiteX2" fmla="*/ 863464 w 1690814"/>
                      <a:gd name="connsiteY2" fmla="*/ 203986 h 1275710"/>
                      <a:gd name="connsiteX3" fmla="*/ 855485 w 1690814"/>
                      <a:gd name="connsiteY3" fmla="*/ 28256 h 1275710"/>
                      <a:gd name="connsiteX4" fmla="*/ 685133 w 1690814"/>
                      <a:gd name="connsiteY4" fmla="*/ 58507 h 1275710"/>
                      <a:gd name="connsiteX5" fmla="*/ 693070 w 1690814"/>
                      <a:gd name="connsiteY5" fmla="*/ 223607 h 1275710"/>
                      <a:gd name="connsiteX6" fmla="*/ 651229 w 1690814"/>
                      <a:gd name="connsiteY6" fmla="*/ 367409 h 1275710"/>
                      <a:gd name="connsiteX7" fmla="*/ 681163 w 1690814"/>
                      <a:gd name="connsiteY7" fmla="*/ 225194 h 1275710"/>
                      <a:gd name="connsiteX8" fmla="*/ 316341 w 1690814"/>
                      <a:gd name="connsiteY8" fmla="*/ 3089 h 1275710"/>
                      <a:gd name="connsiteX9" fmla="*/ 175409 w 1690814"/>
                      <a:gd name="connsiteY9" fmla="*/ 114146 h 1275710"/>
                      <a:gd name="connsiteX10" fmla="*/ 410073 w 1690814"/>
                      <a:gd name="connsiteY10" fmla="*/ 314395 h 1275710"/>
                      <a:gd name="connsiteX11" fmla="*/ 399422 w 1690814"/>
                      <a:gd name="connsiteY11" fmla="*/ 341016 h 1275710"/>
                      <a:gd name="connsiteX12" fmla="*/ 97047 w 1690814"/>
                      <a:gd name="connsiteY12" fmla="*/ 252430 h 1275710"/>
                      <a:gd name="connsiteX13" fmla="*/ 9699 w 1690814"/>
                      <a:gd name="connsiteY13" fmla="*/ 413701 h 1275710"/>
                      <a:gd name="connsiteX14" fmla="*/ 255339 w 1690814"/>
                      <a:gd name="connsiteY14" fmla="*/ 537009 h 1275710"/>
                      <a:gd name="connsiteX15" fmla="*/ 65705 w 1690814"/>
                      <a:gd name="connsiteY15" fmla="*/ 554710 h 1275710"/>
                      <a:gd name="connsiteX16" fmla="*/ 65300 w 1690814"/>
                      <a:gd name="connsiteY16" fmla="*/ 719323 h 1275710"/>
                      <a:gd name="connsiteX17" fmla="*/ 295618 w 1690814"/>
                      <a:gd name="connsiteY17" fmla="*/ 744317 h 1275710"/>
                      <a:gd name="connsiteX18" fmla="*/ 478581 w 1690814"/>
                      <a:gd name="connsiteY18" fmla="*/ 783630 h 1275710"/>
                      <a:gd name="connsiteX19" fmla="*/ 717541 w 1690814"/>
                      <a:gd name="connsiteY19" fmla="*/ 884702 h 1275710"/>
                      <a:gd name="connsiteX20" fmla="*/ 952137 w 1690814"/>
                      <a:gd name="connsiteY20" fmla="*/ 644440 h 1275710"/>
                      <a:gd name="connsiteX21" fmla="*/ 724507 w 1690814"/>
                      <a:gd name="connsiteY21" fmla="*/ 887289 h 1275710"/>
                      <a:gd name="connsiteX22" fmla="*/ 1170115 w 1690814"/>
                      <a:gd name="connsiteY22" fmla="*/ 1253895 h 1275710"/>
                      <a:gd name="connsiteX23" fmla="*/ 1262983 w 1690814"/>
                      <a:gd name="connsiteY23" fmla="*/ 1226907 h 1275710"/>
                      <a:gd name="connsiteX24" fmla="*/ 1111378 w 1690814"/>
                      <a:gd name="connsiteY24" fmla="*/ 1099114 h 1275710"/>
                      <a:gd name="connsiteX25" fmla="*/ 1124872 w 1690814"/>
                      <a:gd name="connsiteY25" fmla="*/ 1180074 h 1275710"/>
                      <a:gd name="connsiteX26" fmla="*/ 1151064 w 1690814"/>
                      <a:gd name="connsiteY26" fmla="*/ 1053870 h 1275710"/>
                      <a:gd name="connsiteX27" fmla="*/ 1324896 w 1690814"/>
                      <a:gd name="connsiteY27" fmla="*/ 1128483 h 1275710"/>
                      <a:gd name="connsiteX28" fmla="*/ 1266952 w 1690814"/>
                      <a:gd name="connsiteY28" fmla="*/ 922900 h 1275710"/>
                      <a:gd name="connsiteX29" fmla="*/ 1456658 w 1690814"/>
                      <a:gd name="connsiteY29" fmla="*/ 953857 h 1275710"/>
                      <a:gd name="connsiteX30" fmla="*/ 1558258 w 1690814"/>
                      <a:gd name="connsiteY30" fmla="*/ 960208 h 1275710"/>
                      <a:gd name="connsiteX31" fmla="*/ 1450309 w 1690814"/>
                      <a:gd name="connsiteY31" fmla="*/ 759389 h 1275710"/>
                      <a:gd name="connsiteX32" fmla="*/ 1632870 w 1690814"/>
                      <a:gd name="connsiteY32" fmla="*/ 717320 h 1275710"/>
                      <a:gd name="connsiteX33" fmla="*/ 1690814 w 1690814"/>
                      <a:gd name="connsiteY33" fmla="*/ 702238 h 1275710"/>
                      <a:gd name="connsiteX0" fmla="*/ 1690814 w 1690814"/>
                      <a:gd name="connsiteY0" fmla="*/ 701130 h 1274602"/>
                      <a:gd name="connsiteX1" fmla="*/ 962946 w 1690814"/>
                      <a:gd name="connsiteY1" fmla="*/ 410618 h 1274602"/>
                      <a:gd name="connsiteX2" fmla="*/ 863464 w 1690814"/>
                      <a:gd name="connsiteY2" fmla="*/ 202878 h 1274602"/>
                      <a:gd name="connsiteX3" fmla="*/ 855485 w 1690814"/>
                      <a:gd name="connsiteY3" fmla="*/ 27148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73512 w 1690814"/>
                      <a:gd name="connsiteY3" fmla="*/ 1555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93070 w 1690814"/>
                      <a:gd name="connsiteY5" fmla="*/ 222637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50862 w 1690814"/>
                      <a:gd name="connsiteY5" fmla="*/ 218309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717393 w 1690814"/>
                      <a:gd name="connsiteY5" fmla="*/ 229321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80911 w 1690814"/>
                      <a:gd name="connsiteY5" fmla="*/ 238624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16 h 1274388"/>
                      <a:gd name="connsiteX1" fmla="*/ 962946 w 1690814"/>
                      <a:gd name="connsiteY1" fmla="*/ 410404 h 1274388"/>
                      <a:gd name="connsiteX2" fmla="*/ 863464 w 1690814"/>
                      <a:gd name="connsiteY2" fmla="*/ 202664 h 1274388"/>
                      <a:gd name="connsiteX3" fmla="*/ 855486 w 1690814"/>
                      <a:gd name="connsiteY3" fmla="*/ 26933 h 1274388"/>
                      <a:gd name="connsiteX4" fmla="*/ 671255 w 1690814"/>
                      <a:gd name="connsiteY4" fmla="*/ 57615 h 1274388"/>
                      <a:gd name="connsiteX5" fmla="*/ 680911 w 1690814"/>
                      <a:gd name="connsiteY5" fmla="*/ 238597 h 1274388"/>
                      <a:gd name="connsiteX6" fmla="*/ 651229 w 1690814"/>
                      <a:gd name="connsiteY6" fmla="*/ 366087 h 1274388"/>
                      <a:gd name="connsiteX7" fmla="*/ 727664 w 1690814"/>
                      <a:gd name="connsiteY7" fmla="*/ 247762 h 1274388"/>
                      <a:gd name="connsiteX8" fmla="*/ 316341 w 1690814"/>
                      <a:gd name="connsiteY8" fmla="*/ 1767 h 1274388"/>
                      <a:gd name="connsiteX9" fmla="*/ 175409 w 1690814"/>
                      <a:gd name="connsiteY9" fmla="*/ 112824 h 1274388"/>
                      <a:gd name="connsiteX10" fmla="*/ 410073 w 1690814"/>
                      <a:gd name="connsiteY10" fmla="*/ 313073 h 1274388"/>
                      <a:gd name="connsiteX11" fmla="*/ 399422 w 1690814"/>
                      <a:gd name="connsiteY11" fmla="*/ 339694 h 1274388"/>
                      <a:gd name="connsiteX12" fmla="*/ 97047 w 1690814"/>
                      <a:gd name="connsiteY12" fmla="*/ 251108 h 1274388"/>
                      <a:gd name="connsiteX13" fmla="*/ 9699 w 1690814"/>
                      <a:gd name="connsiteY13" fmla="*/ 412379 h 1274388"/>
                      <a:gd name="connsiteX14" fmla="*/ 255339 w 1690814"/>
                      <a:gd name="connsiteY14" fmla="*/ 535687 h 1274388"/>
                      <a:gd name="connsiteX15" fmla="*/ 65705 w 1690814"/>
                      <a:gd name="connsiteY15" fmla="*/ 553388 h 1274388"/>
                      <a:gd name="connsiteX16" fmla="*/ 65300 w 1690814"/>
                      <a:gd name="connsiteY16" fmla="*/ 718001 h 1274388"/>
                      <a:gd name="connsiteX17" fmla="*/ 295618 w 1690814"/>
                      <a:gd name="connsiteY17" fmla="*/ 742995 h 1274388"/>
                      <a:gd name="connsiteX18" fmla="*/ 478581 w 1690814"/>
                      <a:gd name="connsiteY18" fmla="*/ 782308 h 1274388"/>
                      <a:gd name="connsiteX19" fmla="*/ 717541 w 1690814"/>
                      <a:gd name="connsiteY19" fmla="*/ 883380 h 1274388"/>
                      <a:gd name="connsiteX20" fmla="*/ 952137 w 1690814"/>
                      <a:gd name="connsiteY20" fmla="*/ 643118 h 1274388"/>
                      <a:gd name="connsiteX21" fmla="*/ 724507 w 1690814"/>
                      <a:gd name="connsiteY21" fmla="*/ 885967 h 1274388"/>
                      <a:gd name="connsiteX22" fmla="*/ 1170115 w 1690814"/>
                      <a:gd name="connsiteY22" fmla="*/ 1252573 h 1274388"/>
                      <a:gd name="connsiteX23" fmla="*/ 1262983 w 1690814"/>
                      <a:gd name="connsiteY23" fmla="*/ 1225585 h 1274388"/>
                      <a:gd name="connsiteX24" fmla="*/ 1111378 w 1690814"/>
                      <a:gd name="connsiteY24" fmla="*/ 1097792 h 1274388"/>
                      <a:gd name="connsiteX25" fmla="*/ 1124872 w 1690814"/>
                      <a:gd name="connsiteY25" fmla="*/ 1178752 h 1274388"/>
                      <a:gd name="connsiteX26" fmla="*/ 1151064 w 1690814"/>
                      <a:gd name="connsiteY26" fmla="*/ 1052548 h 1274388"/>
                      <a:gd name="connsiteX27" fmla="*/ 1324896 w 1690814"/>
                      <a:gd name="connsiteY27" fmla="*/ 1127161 h 1274388"/>
                      <a:gd name="connsiteX28" fmla="*/ 1266952 w 1690814"/>
                      <a:gd name="connsiteY28" fmla="*/ 921578 h 1274388"/>
                      <a:gd name="connsiteX29" fmla="*/ 1456658 w 1690814"/>
                      <a:gd name="connsiteY29" fmla="*/ 952535 h 1274388"/>
                      <a:gd name="connsiteX30" fmla="*/ 1558258 w 1690814"/>
                      <a:gd name="connsiteY30" fmla="*/ 958886 h 1274388"/>
                      <a:gd name="connsiteX31" fmla="*/ 1450309 w 1690814"/>
                      <a:gd name="connsiteY31" fmla="*/ 758067 h 1274388"/>
                      <a:gd name="connsiteX32" fmla="*/ 1632870 w 1690814"/>
                      <a:gd name="connsiteY32" fmla="*/ 715998 h 1274388"/>
                      <a:gd name="connsiteX33" fmla="*/ 1690814 w 1690814"/>
                      <a:gd name="connsiteY33" fmla="*/ 700916 h 1274388"/>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80911 w 1690814"/>
                      <a:gd name="connsiteY5" fmla="*/ 238340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92214 w 1690814"/>
                      <a:gd name="connsiteY5" fmla="*/ 233903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994 h 1274466"/>
                      <a:gd name="connsiteX1" fmla="*/ 962946 w 1690814"/>
                      <a:gd name="connsiteY1" fmla="*/ 410482 h 1274466"/>
                      <a:gd name="connsiteX2" fmla="*/ 863464 w 1690814"/>
                      <a:gd name="connsiteY2" fmla="*/ 202742 h 1274466"/>
                      <a:gd name="connsiteX3" fmla="*/ 855486 w 1690814"/>
                      <a:gd name="connsiteY3" fmla="*/ 27011 h 1274466"/>
                      <a:gd name="connsiteX4" fmla="*/ 671255 w 1690814"/>
                      <a:gd name="connsiteY4" fmla="*/ 57693 h 1274466"/>
                      <a:gd name="connsiteX5" fmla="*/ 692214 w 1690814"/>
                      <a:gd name="connsiteY5" fmla="*/ 234238 h 1274466"/>
                      <a:gd name="connsiteX6" fmla="*/ 651229 w 1690814"/>
                      <a:gd name="connsiteY6" fmla="*/ 366165 h 1274466"/>
                      <a:gd name="connsiteX7" fmla="*/ 676298 w 1690814"/>
                      <a:gd name="connsiteY7" fmla="*/ 238401 h 1274466"/>
                      <a:gd name="connsiteX8" fmla="*/ 316341 w 1690814"/>
                      <a:gd name="connsiteY8" fmla="*/ 1845 h 1274466"/>
                      <a:gd name="connsiteX9" fmla="*/ 175409 w 1690814"/>
                      <a:gd name="connsiteY9" fmla="*/ 112902 h 1274466"/>
                      <a:gd name="connsiteX10" fmla="*/ 410073 w 1690814"/>
                      <a:gd name="connsiteY10" fmla="*/ 313151 h 1274466"/>
                      <a:gd name="connsiteX11" fmla="*/ 399422 w 1690814"/>
                      <a:gd name="connsiteY11" fmla="*/ 339772 h 1274466"/>
                      <a:gd name="connsiteX12" fmla="*/ 97047 w 1690814"/>
                      <a:gd name="connsiteY12" fmla="*/ 251186 h 1274466"/>
                      <a:gd name="connsiteX13" fmla="*/ 9699 w 1690814"/>
                      <a:gd name="connsiteY13" fmla="*/ 412457 h 1274466"/>
                      <a:gd name="connsiteX14" fmla="*/ 255339 w 1690814"/>
                      <a:gd name="connsiteY14" fmla="*/ 535765 h 1274466"/>
                      <a:gd name="connsiteX15" fmla="*/ 65705 w 1690814"/>
                      <a:gd name="connsiteY15" fmla="*/ 553466 h 1274466"/>
                      <a:gd name="connsiteX16" fmla="*/ 65300 w 1690814"/>
                      <a:gd name="connsiteY16" fmla="*/ 718079 h 1274466"/>
                      <a:gd name="connsiteX17" fmla="*/ 295618 w 1690814"/>
                      <a:gd name="connsiteY17" fmla="*/ 743073 h 1274466"/>
                      <a:gd name="connsiteX18" fmla="*/ 478581 w 1690814"/>
                      <a:gd name="connsiteY18" fmla="*/ 782386 h 1274466"/>
                      <a:gd name="connsiteX19" fmla="*/ 717541 w 1690814"/>
                      <a:gd name="connsiteY19" fmla="*/ 883458 h 1274466"/>
                      <a:gd name="connsiteX20" fmla="*/ 952137 w 1690814"/>
                      <a:gd name="connsiteY20" fmla="*/ 643196 h 1274466"/>
                      <a:gd name="connsiteX21" fmla="*/ 724507 w 1690814"/>
                      <a:gd name="connsiteY21" fmla="*/ 886045 h 1274466"/>
                      <a:gd name="connsiteX22" fmla="*/ 1170115 w 1690814"/>
                      <a:gd name="connsiteY22" fmla="*/ 1252651 h 1274466"/>
                      <a:gd name="connsiteX23" fmla="*/ 1262983 w 1690814"/>
                      <a:gd name="connsiteY23" fmla="*/ 1225663 h 1274466"/>
                      <a:gd name="connsiteX24" fmla="*/ 1111378 w 1690814"/>
                      <a:gd name="connsiteY24" fmla="*/ 1097870 h 1274466"/>
                      <a:gd name="connsiteX25" fmla="*/ 1124872 w 1690814"/>
                      <a:gd name="connsiteY25" fmla="*/ 1178830 h 1274466"/>
                      <a:gd name="connsiteX26" fmla="*/ 1151064 w 1690814"/>
                      <a:gd name="connsiteY26" fmla="*/ 1052626 h 1274466"/>
                      <a:gd name="connsiteX27" fmla="*/ 1324896 w 1690814"/>
                      <a:gd name="connsiteY27" fmla="*/ 1127239 h 1274466"/>
                      <a:gd name="connsiteX28" fmla="*/ 1266952 w 1690814"/>
                      <a:gd name="connsiteY28" fmla="*/ 921656 h 1274466"/>
                      <a:gd name="connsiteX29" fmla="*/ 1456658 w 1690814"/>
                      <a:gd name="connsiteY29" fmla="*/ 952613 h 1274466"/>
                      <a:gd name="connsiteX30" fmla="*/ 1558258 w 1690814"/>
                      <a:gd name="connsiteY30" fmla="*/ 958964 h 1274466"/>
                      <a:gd name="connsiteX31" fmla="*/ 1450309 w 1690814"/>
                      <a:gd name="connsiteY31" fmla="*/ 758145 h 1274466"/>
                      <a:gd name="connsiteX32" fmla="*/ 1632870 w 1690814"/>
                      <a:gd name="connsiteY32" fmla="*/ 716076 h 1274466"/>
                      <a:gd name="connsiteX33" fmla="*/ 1690814 w 1690814"/>
                      <a:gd name="connsiteY33" fmla="*/ 700994 h 1274466"/>
                      <a:gd name="connsiteX0" fmla="*/ 1690814 w 1690814"/>
                      <a:gd name="connsiteY0" fmla="*/ 701035 h 1274507"/>
                      <a:gd name="connsiteX1" fmla="*/ 962946 w 1690814"/>
                      <a:gd name="connsiteY1" fmla="*/ 410523 h 1274507"/>
                      <a:gd name="connsiteX2" fmla="*/ 863464 w 1690814"/>
                      <a:gd name="connsiteY2" fmla="*/ 202783 h 1274507"/>
                      <a:gd name="connsiteX3" fmla="*/ 855486 w 1690814"/>
                      <a:gd name="connsiteY3" fmla="*/ 27052 h 1274507"/>
                      <a:gd name="connsiteX4" fmla="*/ 671255 w 1690814"/>
                      <a:gd name="connsiteY4" fmla="*/ 57734 h 1274507"/>
                      <a:gd name="connsiteX5" fmla="*/ 692214 w 1690814"/>
                      <a:gd name="connsiteY5" fmla="*/ 234279 h 1274507"/>
                      <a:gd name="connsiteX6" fmla="*/ 651229 w 1690814"/>
                      <a:gd name="connsiteY6" fmla="*/ 366206 h 1274507"/>
                      <a:gd name="connsiteX7" fmla="*/ 679015 w 1690814"/>
                      <a:gd name="connsiteY7" fmla="*/ 233864 h 1274507"/>
                      <a:gd name="connsiteX8" fmla="*/ 316341 w 1690814"/>
                      <a:gd name="connsiteY8" fmla="*/ 1886 h 1274507"/>
                      <a:gd name="connsiteX9" fmla="*/ 175409 w 1690814"/>
                      <a:gd name="connsiteY9" fmla="*/ 112943 h 1274507"/>
                      <a:gd name="connsiteX10" fmla="*/ 410073 w 1690814"/>
                      <a:gd name="connsiteY10" fmla="*/ 313192 h 1274507"/>
                      <a:gd name="connsiteX11" fmla="*/ 399422 w 1690814"/>
                      <a:gd name="connsiteY11" fmla="*/ 339813 h 1274507"/>
                      <a:gd name="connsiteX12" fmla="*/ 97047 w 1690814"/>
                      <a:gd name="connsiteY12" fmla="*/ 251227 h 1274507"/>
                      <a:gd name="connsiteX13" fmla="*/ 9699 w 1690814"/>
                      <a:gd name="connsiteY13" fmla="*/ 412498 h 1274507"/>
                      <a:gd name="connsiteX14" fmla="*/ 255339 w 1690814"/>
                      <a:gd name="connsiteY14" fmla="*/ 535806 h 1274507"/>
                      <a:gd name="connsiteX15" fmla="*/ 65705 w 1690814"/>
                      <a:gd name="connsiteY15" fmla="*/ 553507 h 1274507"/>
                      <a:gd name="connsiteX16" fmla="*/ 65300 w 1690814"/>
                      <a:gd name="connsiteY16" fmla="*/ 718120 h 1274507"/>
                      <a:gd name="connsiteX17" fmla="*/ 295618 w 1690814"/>
                      <a:gd name="connsiteY17" fmla="*/ 743114 h 1274507"/>
                      <a:gd name="connsiteX18" fmla="*/ 478581 w 1690814"/>
                      <a:gd name="connsiteY18" fmla="*/ 782427 h 1274507"/>
                      <a:gd name="connsiteX19" fmla="*/ 717541 w 1690814"/>
                      <a:gd name="connsiteY19" fmla="*/ 883499 h 1274507"/>
                      <a:gd name="connsiteX20" fmla="*/ 952137 w 1690814"/>
                      <a:gd name="connsiteY20" fmla="*/ 643237 h 1274507"/>
                      <a:gd name="connsiteX21" fmla="*/ 724507 w 1690814"/>
                      <a:gd name="connsiteY21" fmla="*/ 886086 h 1274507"/>
                      <a:gd name="connsiteX22" fmla="*/ 1170115 w 1690814"/>
                      <a:gd name="connsiteY22" fmla="*/ 1252692 h 1274507"/>
                      <a:gd name="connsiteX23" fmla="*/ 1262983 w 1690814"/>
                      <a:gd name="connsiteY23" fmla="*/ 1225704 h 1274507"/>
                      <a:gd name="connsiteX24" fmla="*/ 1111378 w 1690814"/>
                      <a:gd name="connsiteY24" fmla="*/ 1097911 h 1274507"/>
                      <a:gd name="connsiteX25" fmla="*/ 1124872 w 1690814"/>
                      <a:gd name="connsiteY25" fmla="*/ 1178871 h 1274507"/>
                      <a:gd name="connsiteX26" fmla="*/ 1151064 w 1690814"/>
                      <a:gd name="connsiteY26" fmla="*/ 1052667 h 1274507"/>
                      <a:gd name="connsiteX27" fmla="*/ 1324896 w 1690814"/>
                      <a:gd name="connsiteY27" fmla="*/ 1127280 h 1274507"/>
                      <a:gd name="connsiteX28" fmla="*/ 1266952 w 1690814"/>
                      <a:gd name="connsiteY28" fmla="*/ 921697 h 1274507"/>
                      <a:gd name="connsiteX29" fmla="*/ 1456658 w 1690814"/>
                      <a:gd name="connsiteY29" fmla="*/ 952654 h 1274507"/>
                      <a:gd name="connsiteX30" fmla="*/ 1558258 w 1690814"/>
                      <a:gd name="connsiteY30" fmla="*/ 959005 h 1274507"/>
                      <a:gd name="connsiteX31" fmla="*/ 1450309 w 1690814"/>
                      <a:gd name="connsiteY31" fmla="*/ 758186 h 1274507"/>
                      <a:gd name="connsiteX32" fmla="*/ 1632870 w 1690814"/>
                      <a:gd name="connsiteY32" fmla="*/ 716117 h 1274507"/>
                      <a:gd name="connsiteX33" fmla="*/ 1690814 w 1690814"/>
                      <a:gd name="connsiteY33" fmla="*/ 701035 h 1274507"/>
                      <a:gd name="connsiteX0" fmla="*/ 1690814 w 1690814"/>
                      <a:gd name="connsiteY0" fmla="*/ 701070 h 1274542"/>
                      <a:gd name="connsiteX1" fmla="*/ 962946 w 1690814"/>
                      <a:gd name="connsiteY1" fmla="*/ 410558 h 1274542"/>
                      <a:gd name="connsiteX2" fmla="*/ 863464 w 1690814"/>
                      <a:gd name="connsiteY2" fmla="*/ 202818 h 1274542"/>
                      <a:gd name="connsiteX3" fmla="*/ 855486 w 1690814"/>
                      <a:gd name="connsiteY3" fmla="*/ 27087 h 1274542"/>
                      <a:gd name="connsiteX4" fmla="*/ 671255 w 1690814"/>
                      <a:gd name="connsiteY4" fmla="*/ 57769 h 1274542"/>
                      <a:gd name="connsiteX5" fmla="*/ 692214 w 1690814"/>
                      <a:gd name="connsiteY5" fmla="*/ 234314 h 1274542"/>
                      <a:gd name="connsiteX6" fmla="*/ 651229 w 1690814"/>
                      <a:gd name="connsiteY6" fmla="*/ 366241 h 1274542"/>
                      <a:gd name="connsiteX7" fmla="*/ 685024 w 1690814"/>
                      <a:gd name="connsiteY7" fmla="*/ 230036 h 1274542"/>
                      <a:gd name="connsiteX8" fmla="*/ 316341 w 1690814"/>
                      <a:gd name="connsiteY8" fmla="*/ 1921 h 1274542"/>
                      <a:gd name="connsiteX9" fmla="*/ 175409 w 1690814"/>
                      <a:gd name="connsiteY9" fmla="*/ 112978 h 1274542"/>
                      <a:gd name="connsiteX10" fmla="*/ 410073 w 1690814"/>
                      <a:gd name="connsiteY10" fmla="*/ 313227 h 1274542"/>
                      <a:gd name="connsiteX11" fmla="*/ 399422 w 1690814"/>
                      <a:gd name="connsiteY11" fmla="*/ 339848 h 1274542"/>
                      <a:gd name="connsiteX12" fmla="*/ 97047 w 1690814"/>
                      <a:gd name="connsiteY12" fmla="*/ 251262 h 1274542"/>
                      <a:gd name="connsiteX13" fmla="*/ 9699 w 1690814"/>
                      <a:gd name="connsiteY13" fmla="*/ 412533 h 1274542"/>
                      <a:gd name="connsiteX14" fmla="*/ 255339 w 1690814"/>
                      <a:gd name="connsiteY14" fmla="*/ 535841 h 1274542"/>
                      <a:gd name="connsiteX15" fmla="*/ 65705 w 1690814"/>
                      <a:gd name="connsiteY15" fmla="*/ 553542 h 1274542"/>
                      <a:gd name="connsiteX16" fmla="*/ 65300 w 1690814"/>
                      <a:gd name="connsiteY16" fmla="*/ 718155 h 1274542"/>
                      <a:gd name="connsiteX17" fmla="*/ 295618 w 1690814"/>
                      <a:gd name="connsiteY17" fmla="*/ 743149 h 1274542"/>
                      <a:gd name="connsiteX18" fmla="*/ 478581 w 1690814"/>
                      <a:gd name="connsiteY18" fmla="*/ 782462 h 1274542"/>
                      <a:gd name="connsiteX19" fmla="*/ 717541 w 1690814"/>
                      <a:gd name="connsiteY19" fmla="*/ 883534 h 1274542"/>
                      <a:gd name="connsiteX20" fmla="*/ 952137 w 1690814"/>
                      <a:gd name="connsiteY20" fmla="*/ 643272 h 1274542"/>
                      <a:gd name="connsiteX21" fmla="*/ 724507 w 1690814"/>
                      <a:gd name="connsiteY21" fmla="*/ 886121 h 1274542"/>
                      <a:gd name="connsiteX22" fmla="*/ 1170115 w 1690814"/>
                      <a:gd name="connsiteY22" fmla="*/ 1252727 h 1274542"/>
                      <a:gd name="connsiteX23" fmla="*/ 1262983 w 1690814"/>
                      <a:gd name="connsiteY23" fmla="*/ 1225739 h 1274542"/>
                      <a:gd name="connsiteX24" fmla="*/ 1111378 w 1690814"/>
                      <a:gd name="connsiteY24" fmla="*/ 1097946 h 1274542"/>
                      <a:gd name="connsiteX25" fmla="*/ 1124872 w 1690814"/>
                      <a:gd name="connsiteY25" fmla="*/ 1178906 h 1274542"/>
                      <a:gd name="connsiteX26" fmla="*/ 1151064 w 1690814"/>
                      <a:gd name="connsiteY26" fmla="*/ 1052702 h 1274542"/>
                      <a:gd name="connsiteX27" fmla="*/ 1324896 w 1690814"/>
                      <a:gd name="connsiteY27" fmla="*/ 1127315 h 1274542"/>
                      <a:gd name="connsiteX28" fmla="*/ 1266952 w 1690814"/>
                      <a:gd name="connsiteY28" fmla="*/ 921732 h 1274542"/>
                      <a:gd name="connsiteX29" fmla="*/ 1456658 w 1690814"/>
                      <a:gd name="connsiteY29" fmla="*/ 952689 h 1274542"/>
                      <a:gd name="connsiteX30" fmla="*/ 1558258 w 1690814"/>
                      <a:gd name="connsiteY30" fmla="*/ 959040 h 1274542"/>
                      <a:gd name="connsiteX31" fmla="*/ 1450309 w 1690814"/>
                      <a:gd name="connsiteY31" fmla="*/ 758221 h 1274542"/>
                      <a:gd name="connsiteX32" fmla="*/ 1632870 w 1690814"/>
                      <a:gd name="connsiteY32" fmla="*/ 716152 h 1274542"/>
                      <a:gd name="connsiteX33" fmla="*/ 1690814 w 1690814"/>
                      <a:gd name="connsiteY33" fmla="*/ 701070 h 1274542"/>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09737 h 1283209"/>
                      <a:gd name="connsiteX1" fmla="*/ 962946 w 1690814"/>
                      <a:gd name="connsiteY1" fmla="*/ 419225 h 1283209"/>
                      <a:gd name="connsiteX2" fmla="*/ 863464 w 1690814"/>
                      <a:gd name="connsiteY2" fmla="*/ 211485 h 1283209"/>
                      <a:gd name="connsiteX3" fmla="*/ 855486 w 1690814"/>
                      <a:gd name="connsiteY3" fmla="*/ 35754 h 1283209"/>
                      <a:gd name="connsiteX4" fmla="*/ 671255 w 1690814"/>
                      <a:gd name="connsiteY4" fmla="*/ 66436 h 1283209"/>
                      <a:gd name="connsiteX5" fmla="*/ 692214 w 1690814"/>
                      <a:gd name="connsiteY5" fmla="*/ 242981 h 1283209"/>
                      <a:gd name="connsiteX6" fmla="*/ 651229 w 1690814"/>
                      <a:gd name="connsiteY6" fmla="*/ 374908 h 1283209"/>
                      <a:gd name="connsiteX7" fmla="*/ 685024 w 1690814"/>
                      <a:gd name="connsiteY7" fmla="*/ 238703 h 1283209"/>
                      <a:gd name="connsiteX8" fmla="*/ 315196 w 1690814"/>
                      <a:gd name="connsiteY8" fmla="*/ 0 h 1283209"/>
                      <a:gd name="connsiteX9" fmla="*/ 175409 w 1690814"/>
                      <a:gd name="connsiteY9" fmla="*/ 121645 h 1283209"/>
                      <a:gd name="connsiteX10" fmla="*/ 410073 w 1690814"/>
                      <a:gd name="connsiteY10" fmla="*/ 321894 h 1283209"/>
                      <a:gd name="connsiteX11" fmla="*/ 399422 w 1690814"/>
                      <a:gd name="connsiteY11" fmla="*/ 348515 h 1283209"/>
                      <a:gd name="connsiteX12" fmla="*/ 97047 w 1690814"/>
                      <a:gd name="connsiteY12" fmla="*/ 259929 h 1283209"/>
                      <a:gd name="connsiteX13" fmla="*/ 9699 w 1690814"/>
                      <a:gd name="connsiteY13" fmla="*/ 421200 h 1283209"/>
                      <a:gd name="connsiteX14" fmla="*/ 255339 w 1690814"/>
                      <a:gd name="connsiteY14" fmla="*/ 544508 h 1283209"/>
                      <a:gd name="connsiteX15" fmla="*/ 65705 w 1690814"/>
                      <a:gd name="connsiteY15" fmla="*/ 562209 h 1283209"/>
                      <a:gd name="connsiteX16" fmla="*/ 65300 w 1690814"/>
                      <a:gd name="connsiteY16" fmla="*/ 726822 h 1283209"/>
                      <a:gd name="connsiteX17" fmla="*/ 295618 w 1690814"/>
                      <a:gd name="connsiteY17" fmla="*/ 751816 h 1283209"/>
                      <a:gd name="connsiteX18" fmla="*/ 478581 w 1690814"/>
                      <a:gd name="connsiteY18" fmla="*/ 791129 h 1283209"/>
                      <a:gd name="connsiteX19" fmla="*/ 717541 w 1690814"/>
                      <a:gd name="connsiteY19" fmla="*/ 892201 h 1283209"/>
                      <a:gd name="connsiteX20" fmla="*/ 952137 w 1690814"/>
                      <a:gd name="connsiteY20" fmla="*/ 651939 h 1283209"/>
                      <a:gd name="connsiteX21" fmla="*/ 724507 w 1690814"/>
                      <a:gd name="connsiteY21" fmla="*/ 894788 h 1283209"/>
                      <a:gd name="connsiteX22" fmla="*/ 1170115 w 1690814"/>
                      <a:gd name="connsiteY22" fmla="*/ 1261394 h 1283209"/>
                      <a:gd name="connsiteX23" fmla="*/ 1262983 w 1690814"/>
                      <a:gd name="connsiteY23" fmla="*/ 1234406 h 1283209"/>
                      <a:gd name="connsiteX24" fmla="*/ 1111378 w 1690814"/>
                      <a:gd name="connsiteY24" fmla="*/ 1106613 h 1283209"/>
                      <a:gd name="connsiteX25" fmla="*/ 1124872 w 1690814"/>
                      <a:gd name="connsiteY25" fmla="*/ 1187573 h 1283209"/>
                      <a:gd name="connsiteX26" fmla="*/ 1151064 w 1690814"/>
                      <a:gd name="connsiteY26" fmla="*/ 1061369 h 1283209"/>
                      <a:gd name="connsiteX27" fmla="*/ 1324896 w 1690814"/>
                      <a:gd name="connsiteY27" fmla="*/ 1135982 h 1283209"/>
                      <a:gd name="connsiteX28" fmla="*/ 1266952 w 1690814"/>
                      <a:gd name="connsiteY28" fmla="*/ 930399 h 1283209"/>
                      <a:gd name="connsiteX29" fmla="*/ 1456658 w 1690814"/>
                      <a:gd name="connsiteY29" fmla="*/ 961356 h 1283209"/>
                      <a:gd name="connsiteX30" fmla="*/ 1558258 w 1690814"/>
                      <a:gd name="connsiteY30" fmla="*/ 967707 h 1283209"/>
                      <a:gd name="connsiteX31" fmla="*/ 1450309 w 1690814"/>
                      <a:gd name="connsiteY31" fmla="*/ 766888 h 1283209"/>
                      <a:gd name="connsiteX32" fmla="*/ 1632870 w 1690814"/>
                      <a:gd name="connsiteY32" fmla="*/ 724819 h 1283209"/>
                      <a:gd name="connsiteX33" fmla="*/ 1690814 w 1690814"/>
                      <a:gd name="connsiteY33" fmla="*/ 709737 h 1283209"/>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1400 w 1691400"/>
                      <a:gd name="connsiteY0" fmla="*/ 695056 h 1268528"/>
                      <a:gd name="connsiteX1" fmla="*/ 963532 w 1691400"/>
                      <a:gd name="connsiteY1" fmla="*/ 404544 h 1268528"/>
                      <a:gd name="connsiteX2" fmla="*/ 864050 w 1691400"/>
                      <a:gd name="connsiteY2" fmla="*/ 196804 h 1268528"/>
                      <a:gd name="connsiteX3" fmla="*/ 856072 w 1691400"/>
                      <a:gd name="connsiteY3" fmla="*/ 21073 h 1268528"/>
                      <a:gd name="connsiteX4" fmla="*/ 671841 w 1691400"/>
                      <a:gd name="connsiteY4" fmla="*/ 51755 h 1268528"/>
                      <a:gd name="connsiteX5" fmla="*/ 692800 w 1691400"/>
                      <a:gd name="connsiteY5" fmla="*/ 228300 h 1268528"/>
                      <a:gd name="connsiteX6" fmla="*/ 651815 w 1691400"/>
                      <a:gd name="connsiteY6" fmla="*/ 360227 h 1268528"/>
                      <a:gd name="connsiteX7" fmla="*/ 685610 w 1691400"/>
                      <a:gd name="connsiteY7" fmla="*/ 224022 h 1268528"/>
                      <a:gd name="connsiteX8" fmla="*/ 323224 w 1691400"/>
                      <a:gd name="connsiteY8" fmla="*/ 14506 h 1268528"/>
                      <a:gd name="connsiteX9" fmla="*/ 175995 w 1691400"/>
                      <a:gd name="connsiteY9" fmla="*/ 106964 h 1268528"/>
                      <a:gd name="connsiteX10" fmla="*/ 410659 w 1691400"/>
                      <a:gd name="connsiteY10" fmla="*/ 307213 h 1268528"/>
                      <a:gd name="connsiteX11" fmla="*/ 400008 w 1691400"/>
                      <a:gd name="connsiteY11" fmla="*/ 333834 h 1268528"/>
                      <a:gd name="connsiteX12" fmla="*/ 93773 w 1691400"/>
                      <a:gd name="connsiteY12" fmla="*/ 278871 h 1268528"/>
                      <a:gd name="connsiteX13" fmla="*/ 10285 w 1691400"/>
                      <a:gd name="connsiteY13" fmla="*/ 406519 h 1268528"/>
                      <a:gd name="connsiteX14" fmla="*/ 255925 w 1691400"/>
                      <a:gd name="connsiteY14" fmla="*/ 529827 h 1268528"/>
                      <a:gd name="connsiteX15" fmla="*/ 66291 w 1691400"/>
                      <a:gd name="connsiteY15" fmla="*/ 547528 h 1268528"/>
                      <a:gd name="connsiteX16" fmla="*/ 65886 w 1691400"/>
                      <a:gd name="connsiteY16" fmla="*/ 712141 h 1268528"/>
                      <a:gd name="connsiteX17" fmla="*/ 296204 w 1691400"/>
                      <a:gd name="connsiteY17" fmla="*/ 737135 h 1268528"/>
                      <a:gd name="connsiteX18" fmla="*/ 479167 w 1691400"/>
                      <a:gd name="connsiteY18" fmla="*/ 776448 h 1268528"/>
                      <a:gd name="connsiteX19" fmla="*/ 718127 w 1691400"/>
                      <a:gd name="connsiteY19" fmla="*/ 877520 h 1268528"/>
                      <a:gd name="connsiteX20" fmla="*/ 952723 w 1691400"/>
                      <a:gd name="connsiteY20" fmla="*/ 637258 h 1268528"/>
                      <a:gd name="connsiteX21" fmla="*/ 725093 w 1691400"/>
                      <a:gd name="connsiteY21" fmla="*/ 880107 h 1268528"/>
                      <a:gd name="connsiteX22" fmla="*/ 1170701 w 1691400"/>
                      <a:gd name="connsiteY22" fmla="*/ 1246713 h 1268528"/>
                      <a:gd name="connsiteX23" fmla="*/ 1263569 w 1691400"/>
                      <a:gd name="connsiteY23" fmla="*/ 1219725 h 1268528"/>
                      <a:gd name="connsiteX24" fmla="*/ 1111964 w 1691400"/>
                      <a:gd name="connsiteY24" fmla="*/ 1091932 h 1268528"/>
                      <a:gd name="connsiteX25" fmla="*/ 1125458 w 1691400"/>
                      <a:gd name="connsiteY25" fmla="*/ 1172892 h 1268528"/>
                      <a:gd name="connsiteX26" fmla="*/ 1151650 w 1691400"/>
                      <a:gd name="connsiteY26" fmla="*/ 1046688 h 1268528"/>
                      <a:gd name="connsiteX27" fmla="*/ 1325482 w 1691400"/>
                      <a:gd name="connsiteY27" fmla="*/ 1121301 h 1268528"/>
                      <a:gd name="connsiteX28" fmla="*/ 1267538 w 1691400"/>
                      <a:gd name="connsiteY28" fmla="*/ 915718 h 1268528"/>
                      <a:gd name="connsiteX29" fmla="*/ 1457244 w 1691400"/>
                      <a:gd name="connsiteY29" fmla="*/ 946675 h 1268528"/>
                      <a:gd name="connsiteX30" fmla="*/ 1558844 w 1691400"/>
                      <a:gd name="connsiteY30" fmla="*/ 953026 h 1268528"/>
                      <a:gd name="connsiteX31" fmla="*/ 1450895 w 1691400"/>
                      <a:gd name="connsiteY31" fmla="*/ 752207 h 1268528"/>
                      <a:gd name="connsiteX32" fmla="*/ 1633456 w 1691400"/>
                      <a:gd name="connsiteY32" fmla="*/ 710138 h 1268528"/>
                      <a:gd name="connsiteX33" fmla="*/ 1691400 w 16914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63054 w 1679500"/>
                      <a:gd name="connsiteY15" fmla="*/ 55298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0609 w 1679500"/>
                      <a:gd name="connsiteY15" fmla="*/ 58646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35155 w 1679500"/>
                      <a:gd name="connsiteY15" fmla="*/ 562425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3167 w 1679500"/>
                      <a:gd name="connsiteY15" fmla="*/ 557273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75112 w 1679500"/>
                      <a:gd name="connsiteY9" fmla="*/ 119696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694 w 1679694"/>
                      <a:gd name="connsiteY0" fmla="*/ 695056 h 1268528"/>
                      <a:gd name="connsiteX1" fmla="*/ 951826 w 1679694"/>
                      <a:gd name="connsiteY1" fmla="*/ 404544 h 1268528"/>
                      <a:gd name="connsiteX2" fmla="*/ 852344 w 1679694"/>
                      <a:gd name="connsiteY2" fmla="*/ 196804 h 1268528"/>
                      <a:gd name="connsiteX3" fmla="*/ 844366 w 1679694"/>
                      <a:gd name="connsiteY3" fmla="*/ 21073 h 1268528"/>
                      <a:gd name="connsiteX4" fmla="*/ 660135 w 1679694"/>
                      <a:gd name="connsiteY4" fmla="*/ 51755 h 1268528"/>
                      <a:gd name="connsiteX5" fmla="*/ 681094 w 1679694"/>
                      <a:gd name="connsiteY5" fmla="*/ 228300 h 1268528"/>
                      <a:gd name="connsiteX6" fmla="*/ 640109 w 1679694"/>
                      <a:gd name="connsiteY6" fmla="*/ 360227 h 1268528"/>
                      <a:gd name="connsiteX7" fmla="*/ 673904 w 1679694"/>
                      <a:gd name="connsiteY7" fmla="*/ 224022 h 1268528"/>
                      <a:gd name="connsiteX8" fmla="*/ 311518 w 1679694"/>
                      <a:gd name="connsiteY8" fmla="*/ 14506 h 1268528"/>
                      <a:gd name="connsiteX9" fmla="*/ 175306 w 1679694"/>
                      <a:gd name="connsiteY9" fmla="*/ 119696 h 1268528"/>
                      <a:gd name="connsiteX10" fmla="*/ 398953 w 1679694"/>
                      <a:gd name="connsiteY10" fmla="*/ 307213 h 1268528"/>
                      <a:gd name="connsiteX11" fmla="*/ 388302 w 1679694"/>
                      <a:gd name="connsiteY11" fmla="*/ 333834 h 1268528"/>
                      <a:gd name="connsiteX12" fmla="*/ 82067 w 1679694"/>
                      <a:gd name="connsiteY12" fmla="*/ 278871 h 1268528"/>
                      <a:gd name="connsiteX13" fmla="*/ 13315 w 1679694"/>
                      <a:gd name="connsiteY13" fmla="*/ 394214 h 1268528"/>
                      <a:gd name="connsiteX14" fmla="*/ 254233 w 1679694"/>
                      <a:gd name="connsiteY14" fmla="*/ 523388 h 1268528"/>
                      <a:gd name="connsiteX15" fmla="*/ 253519 w 1679694"/>
                      <a:gd name="connsiteY15" fmla="*/ 542248 h 1268528"/>
                      <a:gd name="connsiteX16" fmla="*/ 49434 w 1679694"/>
                      <a:gd name="connsiteY16" fmla="*/ 539516 h 1268528"/>
                      <a:gd name="connsiteX17" fmla="*/ 54180 w 1679694"/>
                      <a:gd name="connsiteY17" fmla="*/ 712141 h 1268528"/>
                      <a:gd name="connsiteX18" fmla="*/ 284498 w 1679694"/>
                      <a:gd name="connsiteY18" fmla="*/ 737135 h 1268528"/>
                      <a:gd name="connsiteX19" fmla="*/ 467461 w 1679694"/>
                      <a:gd name="connsiteY19" fmla="*/ 776448 h 1268528"/>
                      <a:gd name="connsiteX20" fmla="*/ 706421 w 1679694"/>
                      <a:gd name="connsiteY20" fmla="*/ 877520 h 1268528"/>
                      <a:gd name="connsiteX21" fmla="*/ 941017 w 1679694"/>
                      <a:gd name="connsiteY21" fmla="*/ 637258 h 1268528"/>
                      <a:gd name="connsiteX22" fmla="*/ 713387 w 1679694"/>
                      <a:gd name="connsiteY22" fmla="*/ 880107 h 1268528"/>
                      <a:gd name="connsiteX23" fmla="*/ 1158995 w 1679694"/>
                      <a:gd name="connsiteY23" fmla="*/ 1246713 h 1268528"/>
                      <a:gd name="connsiteX24" fmla="*/ 1251863 w 1679694"/>
                      <a:gd name="connsiteY24" fmla="*/ 1219725 h 1268528"/>
                      <a:gd name="connsiteX25" fmla="*/ 1100258 w 1679694"/>
                      <a:gd name="connsiteY25" fmla="*/ 1091932 h 1268528"/>
                      <a:gd name="connsiteX26" fmla="*/ 1113752 w 1679694"/>
                      <a:gd name="connsiteY26" fmla="*/ 1172892 h 1268528"/>
                      <a:gd name="connsiteX27" fmla="*/ 1139944 w 1679694"/>
                      <a:gd name="connsiteY27" fmla="*/ 1046688 h 1268528"/>
                      <a:gd name="connsiteX28" fmla="*/ 1313776 w 1679694"/>
                      <a:gd name="connsiteY28" fmla="*/ 1121301 h 1268528"/>
                      <a:gd name="connsiteX29" fmla="*/ 1255832 w 1679694"/>
                      <a:gd name="connsiteY29" fmla="*/ 915718 h 1268528"/>
                      <a:gd name="connsiteX30" fmla="*/ 1445538 w 1679694"/>
                      <a:gd name="connsiteY30" fmla="*/ 946675 h 1268528"/>
                      <a:gd name="connsiteX31" fmla="*/ 1547138 w 1679694"/>
                      <a:gd name="connsiteY31" fmla="*/ 953026 h 1268528"/>
                      <a:gd name="connsiteX32" fmla="*/ 1439189 w 1679694"/>
                      <a:gd name="connsiteY32" fmla="*/ 752207 h 1268528"/>
                      <a:gd name="connsiteX33" fmla="*/ 1621750 w 1679694"/>
                      <a:gd name="connsiteY33" fmla="*/ 710138 h 1268528"/>
                      <a:gd name="connsiteX34" fmla="*/ 1679694 w 1679694"/>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41480 w 1681065"/>
                      <a:gd name="connsiteY6" fmla="*/ 366960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53497 w 1681065"/>
                      <a:gd name="connsiteY6" fmla="*/ 359234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7263 w 1681065"/>
                      <a:gd name="connsiteY7" fmla="*/ 235907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506072 w 1623121"/>
                      <a:gd name="connsiteY0" fmla="*/ 539697 h 1275261"/>
                      <a:gd name="connsiteX1" fmla="*/ 953197 w 1623121"/>
                      <a:gd name="connsiteY1" fmla="*/ 411277 h 1275261"/>
                      <a:gd name="connsiteX2" fmla="*/ 853715 w 1623121"/>
                      <a:gd name="connsiteY2" fmla="*/ 203537 h 1275261"/>
                      <a:gd name="connsiteX3" fmla="*/ 845737 w 1623121"/>
                      <a:gd name="connsiteY3" fmla="*/ 27806 h 1275261"/>
                      <a:gd name="connsiteX4" fmla="*/ 661506 w 1623121"/>
                      <a:gd name="connsiteY4" fmla="*/ 58488 h 1275261"/>
                      <a:gd name="connsiteX5" fmla="*/ 670016 w 1623121"/>
                      <a:gd name="connsiteY5" fmla="*/ 228881 h 1275261"/>
                      <a:gd name="connsiteX6" fmla="*/ 652070 w 1623121"/>
                      <a:gd name="connsiteY6" fmla="*/ 405446 h 1275261"/>
                      <a:gd name="connsiteX7" fmla="*/ 664687 w 1623121"/>
                      <a:gd name="connsiteY7" fmla="*/ 231902 h 1275261"/>
                      <a:gd name="connsiteX8" fmla="*/ 312889 w 1623121"/>
                      <a:gd name="connsiteY8" fmla="*/ 21239 h 1275261"/>
                      <a:gd name="connsiteX9" fmla="*/ 176677 w 1623121"/>
                      <a:gd name="connsiteY9" fmla="*/ 126429 h 1275261"/>
                      <a:gd name="connsiteX10" fmla="*/ 400324 w 1623121"/>
                      <a:gd name="connsiteY10" fmla="*/ 313946 h 1275261"/>
                      <a:gd name="connsiteX11" fmla="*/ 389673 w 1623121"/>
                      <a:gd name="connsiteY11" fmla="*/ 340567 h 1275261"/>
                      <a:gd name="connsiteX12" fmla="*/ 83438 w 1623121"/>
                      <a:gd name="connsiteY12" fmla="*/ 285604 h 1275261"/>
                      <a:gd name="connsiteX13" fmla="*/ 14686 w 1623121"/>
                      <a:gd name="connsiteY13" fmla="*/ 400947 h 1275261"/>
                      <a:gd name="connsiteX14" fmla="*/ 255604 w 1623121"/>
                      <a:gd name="connsiteY14" fmla="*/ 530121 h 1275261"/>
                      <a:gd name="connsiteX15" fmla="*/ 254890 w 1623121"/>
                      <a:gd name="connsiteY15" fmla="*/ 548981 h 1275261"/>
                      <a:gd name="connsiteX16" fmla="*/ 50805 w 1623121"/>
                      <a:gd name="connsiteY16" fmla="*/ 546249 h 1275261"/>
                      <a:gd name="connsiteX17" fmla="*/ 55551 w 1623121"/>
                      <a:gd name="connsiteY17" fmla="*/ 718874 h 1275261"/>
                      <a:gd name="connsiteX18" fmla="*/ 285869 w 1623121"/>
                      <a:gd name="connsiteY18" fmla="*/ 743868 h 1275261"/>
                      <a:gd name="connsiteX19" fmla="*/ 468832 w 1623121"/>
                      <a:gd name="connsiteY19" fmla="*/ 783181 h 1275261"/>
                      <a:gd name="connsiteX20" fmla="*/ 707792 w 1623121"/>
                      <a:gd name="connsiteY20" fmla="*/ 884253 h 1275261"/>
                      <a:gd name="connsiteX21" fmla="*/ 942388 w 1623121"/>
                      <a:gd name="connsiteY21" fmla="*/ 643991 h 1275261"/>
                      <a:gd name="connsiteX22" fmla="*/ 714758 w 1623121"/>
                      <a:gd name="connsiteY22" fmla="*/ 886840 h 1275261"/>
                      <a:gd name="connsiteX23" fmla="*/ 1160366 w 1623121"/>
                      <a:gd name="connsiteY23" fmla="*/ 1253446 h 1275261"/>
                      <a:gd name="connsiteX24" fmla="*/ 1253234 w 1623121"/>
                      <a:gd name="connsiteY24" fmla="*/ 1226458 h 1275261"/>
                      <a:gd name="connsiteX25" fmla="*/ 1101629 w 1623121"/>
                      <a:gd name="connsiteY25" fmla="*/ 1098665 h 1275261"/>
                      <a:gd name="connsiteX26" fmla="*/ 1115123 w 1623121"/>
                      <a:gd name="connsiteY26" fmla="*/ 1179625 h 1275261"/>
                      <a:gd name="connsiteX27" fmla="*/ 1141315 w 1623121"/>
                      <a:gd name="connsiteY27" fmla="*/ 1053421 h 1275261"/>
                      <a:gd name="connsiteX28" fmla="*/ 1315147 w 1623121"/>
                      <a:gd name="connsiteY28" fmla="*/ 1128034 h 1275261"/>
                      <a:gd name="connsiteX29" fmla="*/ 1257203 w 1623121"/>
                      <a:gd name="connsiteY29" fmla="*/ 922451 h 1275261"/>
                      <a:gd name="connsiteX30" fmla="*/ 1446909 w 1623121"/>
                      <a:gd name="connsiteY30" fmla="*/ 953408 h 1275261"/>
                      <a:gd name="connsiteX31" fmla="*/ 1548509 w 1623121"/>
                      <a:gd name="connsiteY31" fmla="*/ 959759 h 1275261"/>
                      <a:gd name="connsiteX32" fmla="*/ 1440560 w 1623121"/>
                      <a:gd name="connsiteY32" fmla="*/ 758940 h 1275261"/>
                      <a:gd name="connsiteX33" fmla="*/ 1623121 w 1623121"/>
                      <a:gd name="connsiteY33" fmla="*/ 716871 h 1275261"/>
                      <a:gd name="connsiteX34" fmla="*/ 1506072 w 1623121"/>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440560 w 1790297"/>
                      <a:gd name="connsiteY32" fmla="*/ 758940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59202 w 1790297"/>
                      <a:gd name="connsiteY30" fmla="*/ 809615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65930 w 1790297"/>
                      <a:gd name="connsiteY30" fmla="*/ 707022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494850 w 1790297"/>
                      <a:gd name="connsiteY28" fmla="*/ 1125731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09838 w 1790297"/>
                      <a:gd name="connsiteY28" fmla="*/ 930447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313390 w 1790297"/>
                      <a:gd name="connsiteY25" fmla="*/ 123428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15123 w 1790297"/>
                      <a:gd name="connsiteY25" fmla="*/ 1179625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91370 w 1790297"/>
                      <a:gd name="connsiteY25" fmla="*/ 10032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294966 w 1790297"/>
                      <a:gd name="connsiteY25" fmla="*/ 11291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60648"/>
                      <a:gd name="connsiteX1" fmla="*/ 953197 w 1790297"/>
                      <a:gd name="connsiteY1" fmla="*/ 411277 h 1260648"/>
                      <a:gd name="connsiteX2" fmla="*/ 853715 w 1790297"/>
                      <a:gd name="connsiteY2" fmla="*/ 203537 h 1260648"/>
                      <a:gd name="connsiteX3" fmla="*/ 845737 w 1790297"/>
                      <a:gd name="connsiteY3" fmla="*/ 27806 h 1260648"/>
                      <a:gd name="connsiteX4" fmla="*/ 661506 w 1790297"/>
                      <a:gd name="connsiteY4" fmla="*/ 58488 h 1260648"/>
                      <a:gd name="connsiteX5" fmla="*/ 670016 w 1790297"/>
                      <a:gd name="connsiteY5" fmla="*/ 228881 h 1260648"/>
                      <a:gd name="connsiteX6" fmla="*/ 652070 w 1790297"/>
                      <a:gd name="connsiteY6" fmla="*/ 405446 h 1260648"/>
                      <a:gd name="connsiteX7" fmla="*/ 664687 w 1790297"/>
                      <a:gd name="connsiteY7" fmla="*/ 231902 h 1260648"/>
                      <a:gd name="connsiteX8" fmla="*/ 312889 w 1790297"/>
                      <a:gd name="connsiteY8" fmla="*/ 21239 h 1260648"/>
                      <a:gd name="connsiteX9" fmla="*/ 176677 w 1790297"/>
                      <a:gd name="connsiteY9" fmla="*/ 126429 h 1260648"/>
                      <a:gd name="connsiteX10" fmla="*/ 400324 w 1790297"/>
                      <a:gd name="connsiteY10" fmla="*/ 313946 h 1260648"/>
                      <a:gd name="connsiteX11" fmla="*/ 389673 w 1790297"/>
                      <a:gd name="connsiteY11" fmla="*/ 340567 h 1260648"/>
                      <a:gd name="connsiteX12" fmla="*/ 83438 w 1790297"/>
                      <a:gd name="connsiteY12" fmla="*/ 285604 h 1260648"/>
                      <a:gd name="connsiteX13" fmla="*/ 14686 w 1790297"/>
                      <a:gd name="connsiteY13" fmla="*/ 400947 h 1260648"/>
                      <a:gd name="connsiteX14" fmla="*/ 255604 w 1790297"/>
                      <a:gd name="connsiteY14" fmla="*/ 530121 h 1260648"/>
                      <a:gd name="connsiteX15" fmla="*/ 254890 w 1790297"/>
                      <a:gd name="connsiteY15" fmla="*/ 548981 h 1260648"/>
                      <a:gd name="connsiteX16" fmla="*/ 50805 w 1790297"/>
                      <a:gd name="connsiteY16" fmla="*/ 546249 h 1260648"/>
                      <a:gd name="connsiteX17" fmla="*/ 55551 w 1790297"/>
                      <a:gd name="connsiteY17" fmla="*/ 718874 h 1260648"/>
                      <a:gd name="connsiteX18" fmla="*/ 285869 w 1790297"/>
                      <a:gd name="connsiteY18" fmla="*/ 743868 h 1260648"/>
                      <a:gd name="connsiteX19" fmla="*/ 468832 w 1790297"/>
                      <a:gd name="connsiteY19" fmla="*/ 783181 h 1260648"/>
                      <a:gd name="connsiteX20" fmla="*/ 707792 w 1790297"/>
                      <a:gd name="connsiteY20" fmla="*/ 884253 h 1260648"/>
                      <a:gd name="connsiteX21" fmla="*/ 942388 w 1790297"/>
                      <a:gd name="connsiteY21" fmla="*/ 643991 h 1260648"/>
                      <a:gd name="connsiteX22" fmla="*/ 714758 w 1790297"/>
                      <a:gd name="connsiteY22" fmla="*/ 886840 h 1260648"/>
                      <a:gd name="connsiteX23" fmla="*/ 1160366 w 1790297"/>
                      <a:gd name="connsiteY23" fmla="*/ 1253446 h 1260648"/>
                      <a:gd name="connsiteX24" fmla="*/ 1213165 w 1790297"/>
                      <a:gd name="connsiteY24" fmla="*/ 1133319 h 1260648"/>
                      <a:gd name="connsiteX25" fmla="*/ 1294966 w 1790297"/>
                      <a:gd name="connsiteY25" fmla="*/ 1129108 h 1260648"/>
                      <a:gd name="connsiteX26" fmla="*/ 1497863 w 1790297"/>
                      <a:gd name="connsiteY26" fmla="*/ 1101612 h 1260648"/>
                      <a:gd name="connsiteX27" fmla="*/ 1331875 w 1790297"/>
                      <a:gd name="connsiteY27" fmla="*/ 955912 h 1260648"/>
                      <a:gd name="connsiteX28" fmla="*/ 1658102 w 1790297"/>
                      <a:gd name="connsiteY28" fmla="*/ 925140 h 1260648"/>
                      <a:gd name="connsiteX29" fmla="*/ 1557212 w 1790297"/>
                      <a:gd name="connsiteY29" fmla="*/ 834360 h 1260648"/>
                      <a:gd name="connsiteX30" fmla="*/ 1790297 w 1790297"/>
                      <a:gd name="connsiteY30" fmla="*/ 838271 h 1260648"/>
                      <a:gd name="connsiteX31" fmla="*/ 1527112 w 1790297"/>
                      <a:gd name="connsiteY31" fmla="*/ 638178 h 1260648"/>
                      <a:gd name="connsiteX32" fmla="*/ 1473455 w 1790297"/>
                      <a:gd name="connsiteY32" fmla="*/ 580961 h 1260648"/>
                      <a:gd name="connsiteX33" fmla="*/ 1506072 w 1790297"/>
                      <a:gd name="connsiteY33" fmla="*/ 539697 h 1260648"/>
                      <a:gd name="connsiteX0" fmla="*/ 1506072 w 1790297"/>
                      <a:gd name="connsiteY0" fmla="*/ 539697 h 1209983"/>
                      <a:gd name="connsiteX1" fmla="*/ 953197 w 1790297"/>
                      <a:gd name="connsiteY1" fmla="*/ 411277 h 1209983"/>
                      <a:gd name="connsiteX2" fmla="*/ 853715 w 1790297"/>
                      <a:gd name="connsiteY2" fmla="*/ 203537 h 1209983"/>
                      <a:gd name="connsiteX3" fmla="*/ 845737 w 1790297"/>
                      <a:gd name="connsiteY3" fmla="*/ 27806 h 1209983"/>
                      <a:gd name="connsiteX4" fmla="*/ 661506 w 1790297"/>
                      <a:gd name="connsiteY4" fmla="*/ 58488 h 1209983"/>
                      <a:gd name="connsiteX5" fmla="*/ 670016 w 1790297"/>
                      <a:gd name="connsiteY5" fmla="*/ 228881 h 1209983"/>
                      <a:gd name="connsiteX6" fmla="*/ 652070 w 1790297"/>
                      <a:gd name="connsiteY6" fmla="*/ 405446 h 1209983"/>
                      <a:gd name="connsiteX7" fmla="*/ 664687 w 1790297"/>
                      <a:gd name="connsiteY7" fmla="*/ 231902 h 1209983"/>
                      <a:gd name="connsiteX8" fmla="*/ 312889 w 1790297"/>
                      <a:gd name="connsiteY8" fmla="*/ 21239 h 1209983"/>
                      <a:gd name="connsiteX9" fmla="*/ 176677 w 1790297"/>
                      <a:gd name="connsiteY9" fmla="*/ 126429 h 1209983"/>
                      <a:gd name="connsiteX10" fmla="*/ 400324 w 1790297"/>
                      <a:gd name="connsiteY10" fmla="*/ 313946 h 1209983"/>
                      <a:gd name="connsiteX11" fmla="*/ 389673 w 1790297"/>
                      <a:gd name="connsiteY11" fmla="*/ 340567 h 1209983"/>
                      <a:gd name="connsiteX12" fmla="*/ 83438 w 1790297"/>
                      <a:gd name="connsiteY12" fmla="*/ 285604 h 1209983"/>
                      <a:gd name="connsiteX13" fmla="*/ 14686 w 1790297"/>
                      <a:gd name="connsiteY13" fmla="*/ 400947 h 1209983"/>
                      <a:gd name="connsiteX14" fmla="*/ 255604 w 1790297"/>
                      <a:gd name="connsiteY14" fmla="*/ 530121 h 1209983"/>
                      <a:gd name="connsiteX15" fmla="*/ 254890 w 1790297"/>
                      <a:gd name="connsiteY15" fmla="*/ 548981 h 1209983"/>
                      <a:gd name="connsiteX16" fmla="*/ 50805 w 1790297"/>
                      <a:gd name="connsiteY16" fmla="*/ 546249 h 1209983"/>
                      <a:gd name="connsiteX17" fmla="*/ 55551 w 1790297"/>
                      <a:gd name="connsiteY17" fmla="*/ 718874 h 1209983"/>
                      <a:gd name="connsiteX18" fmla="*/ 285869 w 1790297"/>
                      <a:gd name="connsiteY18" fmla="*/ 743868 h 1209983"/>
                      <a:gd name="connsiteX19" fmla="*/ 468832 w 1790297"/>
                      <a:gd name="connsiteY19" fmla="*/ 783181 h 1209983"/>
                      <a:gd name="connsiteX20" fmla="*/ 707792 w 1790297"/>
                      <a:gd name="connsiteY20" fmla="*/ 884253 h 1209983"/>
                      <a:gd name="connsiteX21" fmla="*/ 942388 w 1790297"/>
                      <a:gd name="connsiteY21" fmla="*/ 643991 h 1209983"/>
                      <a:gd name="connsiteX22" fmla="*/ 714758 w 1790297"/>
                      <a:gd name="connsiteY22" fmla="*/ 886840 h 1209983"/>
                      <a:gd name="connsiteX23" fmla="*/ 1261660 w 1790297"/>
                      <a:gd name="connsiteY23" fmla="*/ 1199642 h 1209983"/>
                      <a:gd name="connsiteX24" fmla="*/ 1213165 w 1790297"/>
                      <a:gd name="connsiteY24" fmla="*/ 1133319 h 1209983"/>
                      <a:gd name="connsiteX25" fmla="*/ 1294966 w 1790297"/>
                      <a:gd name="connsiteY25" fmla="*/ 1129108 h 1209983"/>
                      <a:gd name="connsiteX26" fmla="*/ 1497863 w 1790297"/>
                      <a:gd name="connsiteY26" fmla="*/ 1101612 h 1209983"/>
                      <a:gd name="connsiteX27" fmla="*/ 1331875 w 1790297"/>
                      <a:gd name="connsiteY27" fmla="*/ 955912 h 1209983"/>
                      <a:gd name="connsiteX28" fmla="*/ 1658102 w 1790297"/>
                      <a:gd name="connsiteY28" fmla="*/ 925140 h 1209983"/>
                      <a:gd name="connsiteX29" fmla="*/ 1557212 w 1790297"/>
                      <a:gd name="connsiteY29" fmla="*/ 834360 h 1209983"/>
                      <a:gd name="connsiteX30" fmla="*/ 1790297 w 1790297"/>
                      <a:gd name="connsiteY30" fmla="*/ 838271 h 1209983"/>
                      <a:gd name="connsiteX31" fmla="*/ 1527112 w 1790297"/>
                      <a:gd name="connsiteY31" fmla="*/ 638178 h 1209983"/>
                      <a:gd name="connsiteX32" fmla="*/ 1473455 w 1790297"/>
                      <a:gd name="connsiteY32" fmla="*/ 580961 h 1209983"/>
                      <a:gd name="connsiteX33" fmla="*/ 1506072 w 1790297"/>
                      <a:gd name="connsiteY33" fmla="*/ 539697 h 1209983"/>
                      <a:gd name="connsiteX0" fmla="*/ 1506072 w 1790297"/>
                      <a:gd name="connsiteY0" fmla="*/ 539697 h 1226294"/>
                      <a:gd name="connsiteX1" fmla="*/ 953197 w 1790297"/>
                      <a:gd name="connsiteY1" fmla="*/ 411277 h 1226294"/>
                      <a:gd name="connsiteX2" fmla="*/ 853715 w 1790297"/>
                      <a:gd name="connsiteY2" fmla="*/ 203537 h 1226294"/>
                      <a:gd name="connsiteX3" fmla="*/ 845737 w 1790297"/>
                      <a:gd name="connsiteY3" fmla="*/ 27806 h 1226294"/>
                      <a:gd name="connsiteX4" fmla="*/ 661506 w 1790297"/>
                      <a:gd name="connsiteY4" fmla="*/ 58488 h 1226294"/>
                      <a:gd name="connsiteX5" fmla="*/ 670016 w 1790297"/>
                      <a:gd name="connsiteY5" fmla="*/ 228881 h 1226294"/>
                      <a:gd name="connsiteX6" fmla="*/ 652070 w 1790297"/>
                      <a:gd name="connsiteY6" fmla="*/ 405446 h 1226294"/>
                      <a:gd name="connsiteX7" fmla="*/ 664687 w 1790297"/>
                      <a:gd name="connsiteY7" fmla="*/ 231902 h 1226294"/>
                      <a:gd name="connsiteX8" fmla="*/ 312889 w 1790297"/>
                      <a:gd name="connsiteY8" fmla="*/ 21239 h 1226294"/>
                      <a:gd name="connsiteX9" fmla="*/ 176677 w 1790297"/>
                      <a:gd name="connsiteY9" fmla="*/ 126429 h 1226294"/>
                      <a:gd name="connsiteX10" fmla="*/ 400324 w 1790297"/>
                      <a:gd name="connsiteY10" fmla="*/ 313946 h 1226294"/>
                      <a:gd name="connsiteX11" fmla="*/ 389673 w 1790297"/>
                      <a:gd name="connsiteY11" fmla="*/ 340567 h 1226294"/>
                      <a:gd name="connsiteX12" fmla="*/ 83438 w 1790297"/>
                      <a:gd name="connsiteY12" fmla="*/ 285604 h 1226294"/>
                      <a:gd name="connsiteX13" fmla="*/ 14686 w 1790297"/>
                      <a:gd name="connsiteY13" fmla="*/ 400947 h 1226294"/>
                      <a:gd name="connsiteX14" fmla="*/ 255604 w 1790297"/>
                      <a:gd name="connsiteY14" fmla="*/ 530121 h 1226294"/>
                      <a:gd name="connsiteX15" fmla="*/ 254890 w 1790297"/>
                      <a:gd name="connsiteY15" fmla="*/ 548981 h 1226294"/>
                      <a:gd name="connsiteX16" fmla="*/ 50805 w 1790297"/>
                      <a:gd name="connsiteY16" fmla="*/ 546249 h 1226294"/>
                      <a:gd name="connsiteX17" fmla="*/ 55551 w 1790297"/>
                      <a:gd name="connsiteY17" fmla="*/ 718874 h 1226294"/>
                      <a:gd name="connsiteX18" fmla="*/ 285869 w 1790297"/>
                      <a:gd name="connsiteY18" fmla="*/ 743868 h 1226294"/>
                      <a:gd name="connsiteX19" fmla="*/ 468832 w 1790297"/>
                      <a:gd name="connsiteY19" fmla="*/ 783181 h 1226294"/>
                      <a:gd name="connsiteX20" fmla="*/ 707792 w 1790297"/>
                      <a:gd name="connsiteY20" fmla="*/ 884253 h 1226294"/>
                      <a:gd name="connsiteX21" fmla="*/ 942388 w 1790297"/>
                      <a:gd name="connsiteY21" fmla="*/ 643991 h 1226294"/>
                      <a:gd name="connsiteX22" fmla="*/ 714758 w 1790297"/>
                      <a:gd name="connsiteY22" fmla="*/ 886840 h 1226294"/>
                      <a:gd name="connsiteX23" fmla="*/ 1247496 w 1790297"/>
                      <a:gd name="connsiteY23" fmla="*/ 1217241 h 1226294"/>
                      <a:gd name="connsiteX24" fmla="*/ 1213165 w 1790297"/>
                      <a:gd name="connsiteY24" fmla="*/ 1133319 h 1226294"/>
                      <a:gd name="connsiteX25" fmla="*/ 1294966 w 1790297"/>
                      <a:gd name="connsiteY25" fmla="*/ 1129108 h 1226294"/>
                      <a:gd name="connsiteX26" fmla="*/ 1497863 w 1790297"/>
                      <a:gd name="connsiteY26" fmla="*/ 1101612 h 1226294"/>
                      <a:gd name="connsiteX27" fmla="*/ 1331875 w 1790297"/>
                      <a:gd name="connsiteY27" fmla="*/ 955912 h 1226294"/>
                      <a:gd name="connsiteX28" fmla="*/ 1658102 w 1790297"/>
                      <a:gd name="connsiteY28" fmla="*/ 925140 h 1226294"/>
                      <a:gd name="connsiteX29" fmla="*/ 1557212 w 1790297"/>
                      <a:gd name="connsiteY29" fmla="*/ 834360 h 1226294"/>
                      <a:gd name="connsiteX30" fmla="*/ 1790297 w 1790297"/>
                      <a:gd name="connsiteY30" fmla="*/ 838271 h 1226294"/>
                      <a:gd name="connsiteX31" fmla="*/ 1527112 w 1790297"/>
                      <a:gd name="connsiteY31" fmla="*/ 638178 h 1226294"/>
                      <a:gd name="connsiteX32" fmla="*/ 1473455 w 1790297"/>
                      <a:gd name="connsiteY32" fmla="*/ 580961 h 1226294"/>
                      <a:gd name="connsiteX33" fmla="*/ 1506072 w 1790297"/>
                      <a:gd name="connsiteY33" fmla="*/ 539697 h 1226294"/>
                      <a:gd name="connsiteX0" fmla="*/ 1506072 w 1790297"/>
                      <a:gd name="connsiteY0" fmla="*/ 539697 h 1264625"/>
                      <a:gd name="connsiteX1" fmla="*/ 953197 w 1790297"/>
                      <a:gd name="connsiteY1" fmla="*/ 411277 h 1264625"/>
                      <a:gd name="connsiteX2" fmla="*/ 853715 w 1790297"/>
                      <a:gd name="connsiteY2" fmla="*/ 203537 h 1264625"/>
                      <a:gd name="connsiteX3" fmla="*/ 845737 w 1790297"/>
                      <a:gd name="connsiteY3" fmla="*/ 27806 h 1264625"/>
                      <a:gd name="connsiteX4" fmla="*/ 661506 w 1790297"/>
                      <a:gd name="connsiteY4" fmla="*/ 58488 h 1264625"/>
                      <a:gd name="connsiteX5" fmla="*/ 670016 w 1790297"/>
                      <a:gd name="connsiteY5" fmla="*/ 228881 h 1264625"/>
                      <a:gd name="connsiteX6" fmla="*/ 652070 w 1790297"/>
                      <a:gd name="connsiteY6" fmla="*/ 405446 h 1264625"/>
                      <a:gd name="connsiteX7" fmla="*/ 664687 w 1790297"/>
                      <a:gd name="connsiteY7" fmla="*/ 231902 h 1264625"/>
                      <a:gd name="connsiteX8" fmla="*/ 312889 w 1790297"/>
                      <a:gd name="connsiteY8" fmla="*/ 21239 h 1264625"/>
                      <a:gd name="connsiteX9" fmla="*/ 176677 w 1790297"/>
                      <a:gd name="connsiteY9" fmla="*/ 126429 h 1264625"/>
                      <a:gd name="connsiteX10" fmla="*/ 400324 w 1790297"/>
                      <a:gd name="connsiteY10" fmla="*/ 313946 h 1264625"/>
                      <a:gd name="connsiteX11" fmla="*/ 389673 w 1790297"/>
                      <a:gd name="connsiteY11" fmla="*/ 340567 h 1264625"/>
                      <a:gd name="connsiteX12" fmla="*/ 83438 w 1790297"/>
                      <a:gd name="connsiteY12" fmla="*/ 285604 h 1264625"/>
                      <a:gd name="connsiteX13" fmla="*/ 14686 w 1790297"/>
                      <a:gd name="connsiteY13" fmla="*/ 400947 h 1264625"/>
                      <a:gd name="connsiteX14" fmla="*/ 255604 w 1790297"/>
                      <a:gd name="connsiteY14" fmla="*/ 530121 h 1264625"/>
                      <a:gd name="connsiteX15" fmla="*/ 254890 w 1790297"/>
                      <a:gd name="connsiteY15" fmla="*/ 548981 h 1264625"/>
                      <a:gd name="connsiteX16" fmla="*/ 50805 w 1790297"/>
                      <a:gd name="connsiteY16" fmla="*/ 546249 h 1264625"/>
                      <a:gd name="connsiteX17" fmla="*/ 55551 w 1790297"/>
                      <a:gd name="connsiteY17" fmla="*/ 718874 h 1264625"/>
                      <a:gd name="connsiteX18" fmla="*/ 285869 w 1790297"/>
                      <a:gd name="connsiteY18" fmla="*/ 743868 h 1264625"/>
                      <a:gd name="connsiteX19" fmla="*/ 468832 w 1790297"/>
                      <a:gd name="connsiteY19" fmla="*/ 783181 h 1264625"/>
                      <a:gd name="connsiteX20" fmla="*/ 707792 w 1790297"/>
                      <a:gd name="connsiteY20" fmla="*/ 884253 h 1264625"/>
                      <a:gd name="connsiteX21" fmla="*/ 942388 w 1790297"/>
                      <a:gd name="connsiteY21" fmla="*/ 643991 h 1264625"/>
                      <a:gd name="connsiteX22" fmla="*/ 714758 w 1790297"/>
                      <a:gd name="connsiteY22" fmla="*/ 886840 h 1264625"/>
                      <a:gd name="connsiteX23" fmla="*/ 1247496 w 1790297"/>
                      <a:gd name="connsiteY23" fmla="*/ 1217241 h 1264625"/>
                      <a:gd name="connsiteX24" fmla="*/ 1213165 w 1790297"/>
                      <a:gd name="connsiteY24" fmla="*/ 1133319 h 1264625"/>
                      <a:gd name="connsiteX25" fmla="*/ 1294966 w 1790297"/>
                      <a:gd name="connsiteY25" fmla="*/ 1129108 h 1264625"/>
                      <a:gd name="connsiteX26" fmla="*/ 1497863 w 1790297"/>
                      <a:gd name="connsiteY26" fmla="*/ 1101612 h 1264625"/>
                      <a:gd name="connsiteX27" fmla="*/ 1331875 w 1790297"/>
                      <a:gd name="connsiteY27" fmla="*/ 955912 h 1264625"/>
                      <a:gd name="connsiteX28" fmla="*/ 1658102 w 1790297"/>
                      <a:gd name="connsiteY28" fmla="*/ 925140 h 1264625"/>
                      <a:gd name="connsiteX29" fmla="*/ 1557212 w 1790297"/>
                      <a:gd name="connsiteY29" fmla="*/ 834360 h 1264625"/>
                      <a:gd name="connsiteX30" fmla="*/ 1790297 w 1790297"/>
                      <a:gd name="connsiteY30" fmla="*/ 838271 h 1264625"/>
                      <a:gd name="connsiteX31" fmla="*/ 1527112 w 1790297"/>
                      <a:gd name="connsiteY31" fmla="*/ 638178 h 1264625"/>
                      <a:gd name="connsiteX32" fmla="*/ 1473455 w 1790297"/>
                      <a:gd name="connsiteY32" fmla="*/ 580961 h 1264625"/>
                      <a:gd name="connsiteX33" fmla="*/ 1506072 w 1790297"/>
                      <a:gd name="connsiteY33" fmla="*/ 539697 h 1264625"/>
                      <a:gd name="connsiteX0" fmla="*/ 1506072 w 1790297"/>
                      <a:gd name="connsiteY0" fmla="*/ 539697 h 1133319"/>
                      <a:gd name="connsiteX1" fmla="*/ 953197 w 1790297"/>
                      <a:gd name="connsiteY1" fmla="*/ 411277 h 1133319"/>
                      <a:gd name="connsiteX2" fmla="*/ 853715 w 1790297"/>
                      <a:gd name="connsiteY2" fmla="*/ 203537 h 1133319"/>
                      <a:gd name="connsiteX3" fmla="*/ 845737 w 1790297"/>
                      <a:gd name="connsiteY3" fmla="*/ 27806 h 1133319"/>
                      <a:gd name="connsiteX4" fmla="*/ 661506 w 1790297"/>
                      <a:gd name="connsiteY4" fmla="*/ 58488 h 1133319"/>
                      <a:gd name="connsiteX5" fmla="*/ 670016 w 1790297"/>
                      <a:gd name="connsiteY5" fmla="*/ 228881 h 1133319"/>
                      <a:gd name="connsiteX6" fmla="*/ 652070 w 1790297"/>
                      <a:gd name="connsiteY6" fmla="*/ 405446 h 1133319"/>
                      <a:gd name="connsiteX7" fmla="*/ 664687 w 1790297"/>
                      <a:gd name="connsiteY7" fmla="*/ 231902 h 1133319"/>
                      <a:gd name="connsiteX8" fmla="*/ 312889 w 1790297"/>
                      <a:gd name="connsiteY8" fmla="*/ 21239 h 1133319"/>
                      <a:gd name="connsiteX9" fmla="*/ 176677 w 1790297"/>
                      <a:gd name="connsiteY9" fmla="*/ 126429 h 1133319"/>
                      <a:gd name="connsiteX10" fmla="*/ 400324 w 1790297"/>
                      <a:gd name="connsiteY10" fmla="*/ 313946 h 1133319"/>
                      <a:gd name="connsiteX11" fmla="*/ 389673 w 1790297"/>
                      <a:gd name="connsiteY11" fmla="*/ 340567 h 1133319"/>
                      <a:gd name="connsiteX12" fmla="*/ 83438 w 1790297"/>
                      <a:gd name="connsiteY12" fmla="*/ 285604 h 1133319"/>
                      <a:gd name="connsiteX13" fmla="*/ 14686 w 1790297"/>
                      <a:gd name="connsiteY13" fmla="*/ 400947 h 1133319"/>
                      <a:gd name="connsiteX14" fmla="*/ 255604 w 1790297"/>
                      <a:gd name="connsiteY14" fmla="*/ 530121 h 1133319"/>
                      <a:gd name="connsiteX15" fmla="*/ 254890 w 1790297"/>
                      <a:gd name="connsiteY15" fmla="*/ 548981 h 1133319"/>
                      <a:gd name="connsiteX16" fmla="*/ 50805 w 1790297"/>
                      <a:gd name="connsiteY16" fmla="*/ 546249 h 1133319"/>
                      <a:gd name="connsiteX17" fmla="*/ 55551 w 1790297"/>
                      <a:gd name="connsiteY17" fmla="*/ 718874 h 1133319"/>
                      <a:gd name="connsiteX18" fmla="*/ 285869 w 1790297"/>
                      <a:gd name="connsiteY18" fmla="*/ 743868 h 1133319"/>
                      <a:gd name="connsiteX19" fmla="*/ 468832 w 1790297"/>
                      <a:gd name="connsiteY19" fmla="*/ 783181 h 1133319"/>
                      <a:gd name="connsiteX20" fmla="*/ 707792 w 1790297"/>
                      <a:gd name="connsiteY20" fmla="*/ 884253 h 1133319"/>
                      <a:gd name="connsiteX21" fmla="*/ 942388 w 1790297"/>
                      <a:gd name="connsiteY21" fmla="*/ 643991 h 1133319"/>
                      <a:gd name="connsiteX22" fmla="*/ 714758 w 1790297"/>
                      <a:gd name="connsiteY22" fmla="*/ 886840 h 1133319"/>
                      <a:gd name="connsiteX23" fmla="*/ 1213165 w 1790297"/>
                      <a:gd name="connsiteY23" fmla="*/ 1133319 h 1133319"/>
                      <a:gd name="connsiteX24" fmla="*/ 1294966 w 1790297"/>
                      <a:gd name="connsiteY24" fmla="*/ 1129108 h 1133319"/>
                      <a:gd name="connsiteX25" fmla="*/ 1497863 w 1790297"/>
                      <a:gd name="connsiteY25" fmla="*/ 1101612 h 1133319"/>
                      <a:gd name="connsiteX26" fmla="*/ 1331875 w 1790297"/>
                      <a:gd name="connsiteY26" fmla="*/ 955912 h 1133319"/>
                      <a:gd name="connsiteX27" fmla="*/ 1658102 w 1790297"/>
                      <a:gd name="connsiteY27" fmla="*/ 925140 h 1133319"/>
                      <a:gd name="connsiteX28" fmla="*/ 1557212 w 1790297"/>
                      <a:gd name="connsiteY28" fmla="*/ 834360 h 1133319"/>
                      <a:gd name="connsiteX29" fmla="*/ 1790297 w 1790297"/>
                      <a:gd name="connsiteY29" fmla="*/ 838271 h 1133319"/>
                      <a:gd name="connsiteX30" fmla="*/ 1527112 w 1790297"/>
                      <a:gd name="connsiteY30" fmla="*/ 638178 h 1133319"/>
                      <a:gd name="connsiteX31" fmla="*/ 1473455 w 1790297"/>
                      <a:gd name="connsiteY31" fmla="*/ 580961 h 1133319"/>
                      <a:gd name="connsiteX32" fmla="*/ 1506072 w 1790297"/>
                      <a:gd name="connsiteY32" fmla="*/ 539697 h 113331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156 w 1790297"/>
                      <a:gd name="connsiteY24" fmla="*/ 1091770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30176 w 1790297"/>
                      <a:gd name="connsiteY25" fmla="*/ 1056555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36730 w 1790297"/>
                      <a:gd name="connsiteY26" fmla="*/ 957637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148166 w 1790297"/>
                      <a:gd name="connsiteY26" fmla="*/ 960791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497144 w 1790297"/>
                      <a:gd name="connsiteY27" fmla="*/ 952193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381370 w 1790297"/>
                      <a:gd name="connsiteY28" fmla="*/ 803039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466788 w 1790297"/>
                      <a:gd name="connsiteY28" fmla="*/ 830218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988"/>
                      <a:gd name="connsiteY0" fmla="*/ 539697 h 1218169"/>
                      <a:gd name="connsiteX1" fmla="*/ 953197 w 1679988"/>
                      <a:gd name="connsiteY1" fmla="*/ 411277 h 1218169"/>
                      <a:gd name="connsiteX2" fmla="*/ 853715 w 1679988"/>
                      <a:gd name="connsiteY2" fmla="*/ 203537 h 1218169"/>
                      <a:gd name="connsiteX3" fmla="*/ 845737 w 1679988"/>
                      <a:gd name="connsiteY3" fmla="*/ 27806 h 1218169"/>
                      <a:gd name="connsiteX4" fmla="*/ 661506 w 1679988"/>
                      <a:gd name="connsiteY4" fmla="*/ 58488 h 1218169"/>
                      <a:gd name="connsiteX5" fmla="*/ 670016 w 1679988"/>
                      <a:gd name="connsiteY5" fmla="*/ 228881 h 1218169"/>
                      <a:gd name="connsiteX6" fmla="*/ 652070 w 1679988"/>
                      <a:gd name="connsiteY6" fmla="*/ 405446 h 1218169"/>
                      <a:gd name="connsiteX7" fmla="*/ 664687 w 1679988"/>
                      <a:gd name="connsiteY7" fmla="*/ 231902 h 1218169"/>
                      <a:gd name="connsiteX8" fmla="*/ 312889 w 1679988"/>
                      <a:gd name="connsiteY8" fmla="*/ 21239 h 1218169"/>
                      <a:gd name="connsiteX9" fmla="*/ 176677 w 1679988"/>
                      <a:gd name="connsiteY9" fmla="*/ 126429 h 1218169"/>
                      <a:gd name="connsiteX10" fmla="*/ 400324 w 1679988"/>
                      <a:gd name="connsiteY10" fmla="*/ 313946 h 1218169"/>
                      <a:gd name="connsiteX11" fmla="*/ 389673 w 1679988"/>
                      <a:gd name="connsiteY11" fmla="*/ 340567 h 1218169"/>
                      <a:gd name="connsiteX12" fmla="*/ 83438 w 1679988"/>
                      <a:gd name="connsiteY12" fmla="*/ 285604 h 1218169"/>
                      <a:gd name="connsiteX13" fmla="*/ 14686 w 1679988"/>
                      <a:gd name="connsiteY13" fmla="*/ 400947 h 1218169"/>
                      <a:gd name="connsiteX14" fmla="*/ 255604 w 1679988"/>
                      <a:gd name="connsiteY14" fmla="*/ 530121 h 1218169"/>
                      <a:gd name="connsiteX15" fmla="*/ 254890 w 1679988"/>
                      <a:gd name="connsiteY15" fmla="*/ 548981 h 1218169"/>
                      <a:gd name="connsiteX16" fmla="*/ 50805 w 1679988"/>
                      <a:gd name="connsiteY16" fmla="*/ 546249 h 1218169"/>
                      <a:gd name="connsiteX17" fmla="*/ 55551 w 1679988"/>
                      <a:gd name="connsiteY17" fmla="*/ 718874 h 1218169"/>
                      <a:gd name="connsiteX18" fmla="*/ 285869 w 1679988"/>
                      <a:gd name="connsiteY18" fmla="*/ 743868 h 1218169"/>
                      <a:gd name="connsiteX19" fmla="*/ 468832 w 1679988"/>
                      <a:gd name="connsiteY19" fmla="*/ 783181 h 1218169"/>
                      <a:gd name="connsiteX20" fmla="*/ 707792 w 1679988"/>
                      <a:gd name="connsiteY20" fmla="*/ 884253 h 1218169"/>
                      <a:gd name="connsiteX21" fmla="*/ 942388 w 1679988"/>
                      <a:gd name="connsiteY21" fmla="*/ 643991 h 1218169"/>
                      <a:gd name="connsiteX22" fmla="*/ 714758 w 1679988"/>
                      <a:gd name="connsiteY22" fmla="*/ 886840 h 1218169"/>
                      <a:gd name="connsiteX23" fmla="*/ 1151648 w 1679988"/>
                      <a:gd name="connsiteY23" fmla="*/ 1218169 h 1218169"/>
                      <a:gd name="connsiteX24" fmla="*/ 1239170 w 1679988"/>
                      <a:gd name="connsiteY24" fmla="*/ 1187630 h 1218169"/>
                      <a:gd name="connsiteX25" fmla="*/ 1387840 w 1679988"/>
                      <a:gd name="connsiteY25" fmla="*/ 1124226 h 1218169"/>
                      <a:gd name="connsiteX26" fmla="*/ 1219703 w 1679988"/>
                      <a:gd name="connsiteY26" fmla="*/ 948768 h 1218169"/>
                      <a:gd name="connsiteX27" fmla="*/ 1548365 w 1679988"/>
                      <a:gd name="connsiteY27" fmla="*/ 930585 h 1218169"/>
                      <a:gd name="connsiteX28" fmla="*/ 1466788 w 1679988"/>
                      <a:gd name="connsiteY28" fmla="*/ 830218 h 1218169"/>
                      <a:gd name="connsiteX29" fmla="*/ 1679844 w 1679988"/>
                      <a:gd name="connsiteY29" fmla="*/ 847007 h 1218169"/>
                      <a:gd name="connsiteX30" fmla="*/ 1527112 w 1679988"/>
                      <a:gd name="connsiteY30" fmla="*/ 638178 h 1218169"/>
                      <a:gd name="connsiteX31" fmla="*/ 1473455 w 1679988"/>
                      <a:gd name="connsiteY31" fmla="*/ 580961 h 1218169"/>
                      <a:gd name="connsiteX32" fmla="*/ 1506072 w 1679988"/>
                      <a:gd name="connsiteY32" fmla="*/ 539697 h 1218169"/>
                      <a:gd name="connsiteX0" fmla="*/ 1506072 w 1679949"/>
                      <a:gd name="connsiteY0" fmla="*/ 539697 h 1218169"/>
                      <a:gd name="connsiteX1" fmla="*/ 953197 w 1679949"/>
                      <a:gd name="connsiteY1" fmla="*/ 411277 h 1218169"/>
                      <a:gd name="connsiteX2" fmla="*/ 853715 w 1679949"/>
                      <a:gd name="connsiteY2" fmla="*/ 203537 h 1218169"/>
                      <a:gd name="connsiteX3" fmla="*/ 845737 w 1679949"/>
                      <a:gd name="connsiteY3" fmla="*/ 27806 h 1218169"/>
                      <a:gd name="connsiteX4" fmla="*/ 661506 w 1679949"/>
                      <a:gd name="connsiteY4" fmla="*/ 58488 h 1218169"/>
                      <a:gd name="connsiteX5" fmla="*/ 670016 w 1679949"/>
                      <a:gd name="connsiteY5" fmla="*/ 228881 h 1218169"/>
                      <a:gd name="connsiteX6" fmla="*/ 652070 w 1679949"/>
                      <a:gd name="connsiteY6" fmla="*/ 405446 h 1218169"/>
                      <a:gd name="connsiteX7" fmla="*/ 664687 w 1679949"/>
                      <a:gd name="connsiteY7" fmla="*/ 231902 h 1218169"/>
                      <a:gd name="connsiteX8" fmla="*/ 312889 w 1679949"/>
                      <a:gd name="connsiteY8" fmla="*/ 21239 h 1218169"/>
                      <a:gd name="connsiteX9" fmla="*/ 176677 w 1679949"/>
                      <a:gd name="connsiteY9" fmla="*/ 126429 h 1218169"/>
                      <a:gd name="connsiteX10" fmla="*/ 400324 w 1679949"/>
                      <a:gd name="connsiteY10" fmla="*/ 313946 h 1218169"/>
                      <a:gd name="connsiteX11" fmla="*/ 389673 w 1679949"/>
                      <a:gd name="connsiteY11" fmla="*/ 340567 h 1218169"/>
                      <a:gd name="connsiteX12" fmla="*/ 83438 w 1679949"/>
                      <a:gd name="connsiteY12" fmla="*/ 285604 h 1218169"/>
                      <a:gd name="connsiteX13" fmla="*/ 14686 w 1679949"/>
                      <a:gd name="connsiteY13" fmla="*/ 400947 h 1218169"/>
                      <a:gd name="connsiteX14" fmla="*/ 255604 w 1679949"/>
                      <a:gd name="connsiteY14" fmla="*/ 530121 h 1218169"/>
                      <a:gd name="connsiteX15" fmla="*/ 254890 w 1679949"/>
                      <a:gd name="connsiteY15" fmla="*/ 548981 h 1218169"/>
                      <a:gd name="connsiteX16" fmla="*/ 50805 w 1679949"/>
                      <a:gd name="connsiteY16" fmla="*/ 546249 h 1218169"/>
                      <a:gd name="connsiteX17" fmla="*/ 55551 w 1679949"/>
                      <a:gd name="connsiteY17" fmla="*/ 718874 h 1218169"/>
                      <a:gd name="connsiteX18" fmla="*/ 285869 w 1679949"/>
                      <a:gd name="connsiteY18" fmla="*/ 743868 h 1218169"/>
                      <a:gd name="connsiteX19" fmla="*/ 468832 w 1679949"/>
                      <a:gd name="connsiteY19" fmla="*/ 783181 h 1218169"/>
                      <a:gd name="connsiteX20" fmla="*/ 707792 w 1679949"/>
                      <a:gd name="connsiteY20" fmla="*/ 884253 h 1218169"/>
                      <a:gd name="connsiteX21" fmla="*/ 942388 w 1679949"/>
                      <a:gd name="connsiteY21" fmla="*/ 643991 h 1218169"/>
                      <a:gd name="connsiteX22" fmla="*/ 714758 w 1679949"/>
                      <a:gd name="connsiteY22" fmla="*/ 886840 h 1218169"/>
                      <a:gd name="connsiteX23" fmla="*/ 1151648 w 1679949"/>
                      <a:gd name="connsiteY23" fmla="*/ 1218169 h 1218169"/>
                      <a:gd name="connsiteX24" fmla="*/ 1239170 w 1679949"/>
                      <a:gd name="connsiteY24" fmla="*/ 1187630 h 1218169"/>
                      <a:gd name="connsiteX25" fmla="*/ 1387840 w 1679949"/>
                      <a:gd name="connsiteY25" fmla="*/ 1124226 h 1218169"/>
                      <a:gd name="connsiteX26" fmla="*/ 1219703 w 1679949"/>
                      <a:gd name="connsiteY26" fmla="*/ 948768 h 1218169"/>
                      <a:gd name="connsiteX27" fmla="*/ 1548365 w 1679949"/>
                      <a:gd name="connsiteY27" fmla="*/ 930585 h 1218169"/>
                      <a:gd name="connsiteX28" fmla="*/ 1466788 w 1679949"/>
                      <a:gd name="connsiteY28" fmla="*/ 830218 h 1218169"/>
                      <a:gd name="connsiteX29" fmla="*/ 1679844 w 1679949"/>
                      <a:gd name="connsiteY29" fmla="*/ 847007 h 1218169"/>
                      <a:gd name="connsiteX30" fmla="*/ 1454575 w 1679949"/>
                      <a:gd name="connsiteY30" fmla="*/ 670661 h 1218169"/>
                      <a:gd name="connsiteX31" fmla="*/ 1473455 w 1679949"/>
                      <a:gd name="connsiteY31" fmla="*/ 580961 h 1218169"/>
                      <a:gd name="connsiteX32" fmla="*/ 1506072 w 1679949"/>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7533 w 1679939"/>
                      <a:gd name="connsiteY30" fmla="*/ 668231 h 1218169"/>
                      <a:gd name="connsiteX31" fmla="*/ 1473455 w 1679939"/>
                      <a:gd name="connsiteY31" fmla="*/ 580961 h 1218169"/>
                      <a:gd name="connsiteX32" fmla="*/ 1506072 w 1679939"/>
                      <a:gd name="connsiteY32" fmla="*/ 539697 h 1218169"/>
                      <a:gd name="connsiteX0" fmla="*/ 1506072 w 1679931"/>
                      <a:gd name="connsiteY0" fmla="*/ 539697 h 1218169"/>
                      <a:gd name="connsiteX1" fmla="*/ 953197 w 1679931"/>
                      <a:gd name="connsiteY1" fmla="*/ 411277 h 1218169"/>
                      <a:gd name="connsiteX2" fmla="*/ 853715 w 1679931"/>
                      <a:gd name="connsiteY2" fmla="*/ 203537 h 1218169"/>
                      <a:gd name="connsiteX3" fmla="*/ 845737 w 1679931"/>
                      <a:gd name="connsiteY3" fmla="*/ 27806 h 1218169"/>
                      <a:gd name="connsiteX4" fmla="*/ 661506 w 1679931"/>
                      <a:gd name="connsiteY4" fmla="*/ 58488 h 1218169"/>
                      <a:gd name="connsiteX5" fmla="*/ 670016 w 1679931"/>
                      <a:gd name="connsiteY5" fmla="*/ 228881 h 1218169"/>
                      <a:gd name="connsiteX6" fmla="*/ 652070 w 1679931"/>
                      <a:gd name="connsiteY6" fmla="*/ 405446 h 1218169"/>
                      <a:gd name="connsiteX7" fmla="*/ 664687 w 1679931"/>
                      <a:gd name="connsiteY7" fmla="*/ 231902 h 1218169"/>
                      <a:gd name="connsiteX8" fmla="*/ 312889 w 1679931"/>
                      <a:gd name="connsiteY8" fmla="*/ 21239 h 1218169"/>
                      <a:gd name="connsiteX9" fmla="*/ 176677 w 1679931"/>
                      <a:gd name="connsiteY9" fmla="*/ 126429 h 1218169"/>
                      <a:gd name="connsiteX10" fmla="*/ 400324 w 1679931"/>
                      <a:gd name="connsiteY10" fmla="*/ 313946 h 1218169"/>
                      <a:gd name="connsiteX11" fmla="*/ 389673 w 1679931"/>
                      <a:gd name="connsiteY11" fmla="*/ 340567 h 1218169"/>
                      <a:gd name="connsiteX12" fmla="*/ 83438 w 1679931"/>
                      <a:gd name="connsiteY12" fmla="*/ 285604 h 1218169"/>
                      <a:gd name="connsiteX13" fmla="*/ 14686 w 1679931"/>
                      <a:gd name="connsiteY13" fmla="*/ 400947 h 1218169"/>
                      <a:gd name="connsiteX14" fmla="*/ 255604 w 1679931"/>
                      <a:gd name="connsiteY14" fmla="*/ 530121 h 1218169"/>
                      <a:gd name="connsiteX15" fmla="*/ 254890 w 1679931"/>
                      <a:gd name="connsiteY15" fmla="*/ 548981 h 1218169"/>
                      <a:gd name="connsiteX16" fmla="*/ 50805 w 1679931"/>
                      <a:gd name="connsiteY16" fmla="*/ 546249 h 1218169"/>
                      <a:gd name="connsiteX17" fmla="*/ 55551 w 1679931"/>
                      <a:gd name="connsiteY17" fmla="*/ 718874 h 1218169"/>
                      <a:gd name="connsiteX18" fmla="*/ 285869 w 1679931"/>
                      <a:gd name="connsiteY18" fmla="*/ 743868 h 1218169"/>
                      <a:gd name="connsiteX19" fmla="*/ 468832 w 1679931"/>
                      <a:gd name="connsiteY19" fmla="*/ 783181 h 1218169"/>
                      <a:gd name="connsiteX20" fmla="*/ 707792 w 1679931"/>
                      <a:gd name="connsiteY20" fmla="*/ 884253 h 1218169"/>
                      <a:gd name="connsiteX21" fmla="*/ 942388 w 1679931"/>
                      <a:gd name="connsiteY21" fmla="*/ 643991 h 1218169"/>
                      <a:gd name="connsiteX22" fmla="*/ 714758 w 1679931"/>
                      <a:gd name="connsiteY22" fmla="*/ 886840 h 1218169"/>
                      <a:gd name="connsiteX23" fmla="*/ 1151648 w 1679931"/>
                      <a:gd name="connsiteY23" fmla="*/ 1218169 h 1218169"/>
                      <a:gd name="connsiteX24" fmla="*/ 1239170 w 1679931"/>
                      <a:gd name="connsiteY24" fmla="*/ 1187630 h 1218169"/>
                      <a:gd name="connsiteX25" fmla="*/ 1387840 w 1679931"/>
                      <a:gd name="connsiteY25" fmla="*/ 1124226 h 1218169"/>
                      <a:gd name="connsiteX26" fmla="*/ 1219703 w 1679931"/>
                      <a:gd name="connsiteY26" fmla="*/ 948768 h 1218169"/>
                      <a:gd name="connsiteX27" fmla="*/ 1548365 w 1679931"/>
                      <a:gd name="connsiteY27" fmla="*/ 930585 h 1218169"/>
                      <a:gd name="connsiteX28" fmla="*/ 1466788 w 1679931"/>
                      <a:gd name="connsiteY28" fmla="*/ 830218 h 1218169"/>
                      <a:gd name="connsiteX29" fmla="*/ 1679844 w 1679931"/>
                      <a:gd name="connsiteY29" fmla="*/ 847007 h 1218169"/>
                      <a:gd name="connsiteX30" fmla="*/ 1398059 w 1679931"/>
                      <a:gd name="connsiteY30" fmla="*/ 653210 h 1218169"/>
                      <a:gd name="connsiteX31" fmla="*/ 1473455 w 1679931"/>
                      <a:gd name="connsiteY31" fmla="*/ 580961 h 1218169"/>
                      <a:gd name="connsiteX32" fmla="*/ 1506072 w 1679931"/>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5815 w 1679939"/>
                      <a:gd name="connsiteY30" fmla="*/ 652350 h 1218169"/>
                      <a:gd name="connsiteX31" fmla="*/ 1473455 w 1679939"/>
                      <a:gd name="connsiteY31" fmla="*/ 580961 h 1218169"/>
                      <a:gd name="connsiteX32" fmla="*/ 1506072 w 1679939"/>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25815 w 1679844"/>
                      <a:gd name="connsiteY30" fmla="*/ 652350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39827 w 1679844"/>
                      <a:gd name="connsiteY30" fmla="*/ 659509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6072 w 1679844"/>
                      <a:gd name="connsiteY32" fmla="*/ 539697 h 1218169"/>
                      <a:gd name="connsiteX0" fmla="*/ 1319357 w 1679844"/>
                      <a:gd name="connsiteY0" fmla="*/ 526691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319357 w 1679844"/>
                      <a:gd name="connsiteY32" fmla="*/ 526691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261710 w 1679844"/>
                      <a:gd name="connsiteY31" fmla="*/ 643501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89475 w 1679844"/>
                      <a:gd name="connsiteY30" fmla="*/ 653068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28085"/>
                      <a:gd name="connsiteX1" fmla="*/ 953197 w 1679844"/>
                      <a:gd name="connsiteY1" fmla="*/ 411277 h 1228085"/>
                      <a:gd name="connsiteX2" fmla="*/ 853715 w 1679844"/>
                      <a:gd name="connsiteY2" fmla="*/ 203537 h 1228085"/>
                      <a:gd name="connsiteX3" fmla="*/ 845737 w 1679844"/>
                      <a:gd name="connsiteY3" fmla="*/ 27806 h 1228085"/>
                      <a:gd name="connsiteX4" fmla="*/ 661506 w 1679844"/>
                      <a:gd name="connsiteY4" fmla="*/ 58488 h 1228085"/>
                      <a:gd name="connsiteX5" fmla="*/ 670016 w 1679844"/>
                      <a:gd name="connsiteY5" fmla="*/ 228881 h 1228085"/>
                      <a:gd name="connsiteX6" fmla="*/ 652070 w 1679844"/>
                      <a:gd name="connsiteY6" fmla="*/ 405446 h 1228085"/>
                      <a:gd name="connsiteX7" fmla="*/ 664687 w 1679844"/>
                      <a:gd name="connsiteY7" fmla="*/ 231902 h 1228085"/>
                      <a:gd name="connsiteX8" fmla="*/ 312889 w 1679844"/>
                      <a:gd name="connsiteY8" fmla="*/ 21239 h 1228085"/>
                      <a:gd name="connsiteX9" fmla="*/ 176677 w 1679844"/>
                      <a:gd name="connsiteY9" fmla="*/ 126429 h 1228085"/>
                      <a:gd name="connsiteX10" fmla="*/ 400324 w 1679844"/>
                      <a:gd name="connsiteY10" fmla="*/ 313946 h 1228085"/>
                      <a:gd name="connsiteX11" fmla="*/ 389673 w 1679844"/>
                      <a:gd name="connsiteY11" fmla="*/ 340567 h 1228085"/>
                      <a:gd name="connsiteX12" fmla="*/ 83438 w 1679844"/>
                      <a:gd name="connsiteY12" fmla="*/ 285604 h 1228085"/>
                      <a:gd name="connsiteX13" fmla="*/ 14686 w 1679844"/>
                      <a:gd name="connsiteY13" fmla="*/ 400947 h 1228085"/>
                      <a:gd name="connsiteX14" fmla="*/ 255604 w 1679844"/>
                      <a:gd name="connsiteY14" fmla="*/ 530121 h 1228085"/>
                      <a:gd name="connsiteX15" fmla="*/ 254890 w 1679844"/>
                      <a:gd name="connsiteY15" fmla="*/ 548981 h 1228085"/>
                      <a:gd name="connsiteX16" fmla="*/ 50805 w 1679844"/>
                      <a:gd name="connsiteY16" fmla="*/ 546249 h 1228085"/>
                      <a:gd name="connsiteX17" fmla="*/ 55551 w 1679844"/>
                      <a:gd name="connsiteY17" fmla="*/ 718874 h 1228085"/>
                      <a:gd name="connsiteX18" fmla="*/ 281863 w 1679844"/>
                      <a:gd name="connsiteY18" fmla="*/ 746443 h 1228085"/>
                      <a:gd name="connsiteX19" fmla="*/ 468832 w 1679844"/>
                      <a:gd name="connsiteY19" fmla="*/ 783181 h 1228085"/>
                      <a:gd name="connsiteX20" fmla="*/ 707792 w 1679844"/>
                      <a:gd name="connsiteY20" fmla="*/ 884253 h 1228085"/>
                      <a:gd name="connsiteX21" fmla="*/ 942388 w 1679844"/>
                      <a:gd name="connsiteY21" fmla="*/ 643991 h 1228085"/>
                      <a:gd name="connsiteX22" fmla="*/ 714758 w 1679844"/>
                      <a:gd name="connsiteY22" fmla="*/ 886840 h 1228085"/>
                      <a:gd name="connsiteX23" fmla="*/ 1151648 w 1679844"/>
                      <a:gd name="connsiteY23" fmla="*/ 1218169 h 1228085"/>
                      <a:gd name="connsiteX24" fmla="*/ 1387840 w 1679844"/>
                      <a:gd name="connsiteY24" fmla="*/ 1124226 h 1228085"/>
                      <a:gd name="connsiteX25" fmla="*/ 1219703 w 1679844"/>
                      <a:gd name="connsiteY25" fmla="*/ 948768 h 1228085"/>
                      <a:gd name="connsiteX26" fmla="*/ 1548365 w 1679844"/>
                      <a:gd name="connsiteY26" fmla="*/ 930585 h 1228085"/>
                      <a:gd name="connsiteX27" fmla="*/ 1466788 w 1679844"/>
                      <a:gd name="connsiteY27" fmla="*/ 830218 h 1228085"/>
                      <a:gd name="connsiteX28" fmla="*/ 1679844 w 1679844"/>
                      <a:gd name="connsiteY28" fmla="*/ 847007 h 1228085"/>
                      <a:gd name="connsiteX29" fmla="*/ 1400777 w 1679844"/>
                      <a:gd name="connsiteY29" fmla="*/ 648631 h 1228085"/>
                      <a:gd name="connsiteX30" fmla="*/ 1509220 w 1679844"/>
                      <a:gd name="connsiteY30" fmla="*/ 548997 h 1228085"/>
                      <a:gd name="connsiteX0" fmla="*/ 1509220 w 1679844"/>
                      <a:gd name="connsiteY0" fmla="*/ 548997 h 1225835"/>
                      <a:gd name="connsiteX1" fmla="*/ 953197 w 1679844"/>
                      <a:gd name="connsiteY1" fmla="*/ 411277 h 1225835"/>
                      <a:gd name="connsiteX2" fmla="*/ 853715 w 1679844"/>
                      <a:gd name="connsiteY2" fmla="*/ 203537 h 1225835"/>
                      <a:gd name="connsiteX3" fmla="*/ 845737 w 1679844"/>
                      <a:gd name="connsiteY3" fmla="*/ 27806 h 1225835"/>
                      <a:gd name="connsiteX4" fmla="*/ 661506 w 1679844"/>
                      <a:gd name="connsiteY4" fmla="*/ 58488 h 1225835"/>
                      <a:gd name="connsiteX5" fmla="*/ 670016 w 1679844"/>
                      <a:gd name="connsiteY5" fmla="*/ 228881 h 1225835"/>
                      <a:gd name="connsiteX6" fmla="*/ 652070 w 1679844"/>
                      <a:gd name="connsiteY6" fmla="*/ 405446 h 1225835"/>
                      <a:gd name="connsiteX7" fmla="*/ 664687 w 1679844"/>
                      <a:gd name="connsiteY7" fmla="*/ 231902 h 1225835"/>
                      <a:gd name="connsiteX8" fmla="*/ 312889 w 1679844"/>
                      <a:gd name="connsiteY8" fmla="*/ 21239 h 1225835"/>
                      <a:gd name="connsiteX9" fmla="*/ 176677 w 1679844"/>
                      <a:gd name="connsiteY9" fmla="*/ 126429 h 1225835"/>
                      <a:gd name="connsiteX10" fmla="*/ 400324 w 1679844"/>
                      <a:gd name="connsiteY10" fmla="*/ 313946 h 1225835"/>
                      <a:gd name="connsiteX11" fmla="*/ 389673 w 1679844"/>
                      <a:gd name="connsiteY11" fmla="*/ 340567 h 1225835"/>
                      <a:gd name="connsiteX12" fmla="*/ 83438 w 1679844"/>
                      <a:gd name="connsiteY12" fmla="*/ 285604 h 1225835"/>
                      <a:gd name="connsiteX13" fmla="*/ 14686 w 1679844"/>
                      <a:gd name="connsiteY13" fmla="*/ 400947 h 1225835"/>
                      <a:gd name="connsiteX14" fmla="*/ 255604 w 1679844"/>
                      <a:gd name="connsiteY14" fmla="*/ 530121 h 1225835"/>
                      <a:gd name="connsiteX15" fmla="*/ 254890 w 1679844"/>
                      <a:gd name="connsiteY15" fmla="*/ 548981 h 1225835"/>
                      <a:gd name="connsiteX16" fmla="*/ 50805 w 1679844"/>
                      <a:gd name="connsiteY16" fmla="*/ 546249 h 1225835"/>
                      <a:gd name="connsiteX17" fmla="*/ 55551 w 1679844"/>
                      <a:gd name="connsiteY17" fmla="*/ 718874 h 1225835"/>
                      <a:gd name="connsiteX18" fmla="*/ 281863 w 1679844"/>
                      <a:gd name="connsiteY18" fmla="*/ 746443 h 1225835"/>
                      <a:gd name="connsiteX19" fmla="*/ 468832 w 1679844"/>
                      <a:gd name="connsiteY19" fmla="*/ 783181 h 1225835"/>
                      <a:gd name="connsiteX20" fmla="*/ 707792 w 1679844"/>
                      <a:gd name="connsiteY20" fmla="*/ 884253 h 1225835"/>
                      <a:gd name="connsiteX21" fmla="*/ 942388 w 1679844"/>
                      <a:gd name="connsiteY21" fmla="*/ 643991 h 1225835"/>
                      <a:gd name="connsiteX22" fmla="*/ 714758 w 1679844"/>
                      <a:gd name="connsiteY22" fmla="*/ 886840 h 1225835"/>
                      <a:gd name="connsiteX23" fmla="*/ 1151648 w 1679844"/>
                      <a:gd name="connsiteY23" fmla="*/ 1218169 h 1225835"/>
                      <a:gd name="connsiteX24" fmla="*/ 1387840 w 1679844"/>
                      <a:gd name="connsiteY24" fmla="*/ 1124226 h 1225835"/>
                      <a:gd name="connsiteX25" fmla="*/ 1219703 w 1679844"/>
                      <a:gd name="connsiteY25" fmla="*/ 948768 h 1225835"/>
                      <a:gd name="connsiteX26" fmla="*/ 1548365 w 1679844"/>
                      <a:gd name="connsiteY26" fmla="*/ 930585 h 1225835"/>
                      <a:gd name="connsiteX27" fmla="*/ 1466788 w 1679844"/>
                      <a:gd name="connsiteY27" fmla="*/ 830218 h 1225835"/>
                      <a:gd name="connsiteX28" fmla="*/ 1679844 w 1679844"/>
                      <a:gd name="connsiteY28" fmla="*/ 847007 h 1225835"/>
                      <a:gd name="connsiteX29" fmla="*/ 1400777 w 1679844"/>
                      <a:gd name="connsiteY29" fmla="*/ 648631 h 1225835"/>
                      <a:gd name="connsiteX30" fmla="*/ 1509220 w 1679844"/>
                      <a:gd name="connsiteY30" fmla="*/ 548997 h 1225835"/>
                      <a:gd name="connsiteX0" fmla="*/ 1509220 w 1679844"/>
                      <a:gd name="connsiteY0" fmla="*/ 548997 h 1228678"/>
                      <a:gd name="connsiteX1" fmla="*/ 953197 w 1679844"/>
                      <a:gd name="connsiteY1" fmla="*/ 411277 h 1228678"/>
                      <a:gd name="connsiteX2" fmla="*/ 853715 w 1679844"/>
                      <a:gd name="connsiteY2" fmla="*/ 203537 h 1228678"/>
                      <a:gd name="connsiteX3" fmla="*/ 845737 w 1679844"/>
                      <a:gd name="connsiteY3" fmla="*/ 27806 h 1228678"/>
                      <a:gd name="connsiteX4" fmla="*/ 661506 w 1679844"/>
                      <a:gd name="connsiteY4" fmla="*/ 58488 h 1228678"/>
                      <a:gd name="connsiteX5" fmla="*/ 670016 w 1679844"/>
                      <a:gd name="connsiteY5" fmla="*/ 228881 h 1228678"/>
                      <a:gd name="connsiteX6" fmla="*/ 652070 w 1679844"/>
                      <a:gd name="connsiteY6" fmla="*/ 405446 h 1228678"/>
                      <a:gd name="connsiteX7" fmla="*/ 664687 w 1679844"/>
                      <a:gd name="connsiteY7" fmla="*/ 231902 h 1228678"/>
                      <a:gd name="connsiteX8" fmla="*/ 312889 w 1679844"/>
                      <a:gd name="connsiteY8" fmla="*/ 21239 h 1228678"/>
                      <a:gd name="connsiteX9" fmla="*/ 176677 w 1679844"/>
                      <a:gd name="connsiteY9" fmla="*/ 126429 h 1228678"/>
                      <a:gd name="connsiteX10" fmla="*/ 400324 w 1679844"/>
                      <a:gd name="connsiteY10" fmla="*/ 313946 h 1228678"/>
                      <a:gd name="connsiteX11" fmla="*/ 389673 w 1679844"/>
                      <a:gd name="connsiteY11" fmla="*/ 340567 h 1228678"/>
                      <a:gd name="connsiteX12" fmla="*/ 83438 w 1679844"/>
                      <a:gd name="connsiteY12" fmla="*/ 285604 h 1228678"/>
                      <a:gd name="connsiteX13" fmla="*/ 14686 w 1679844"/>
                      <a:gd name="connsiteY13" fmla="*/ 400947 h 1228678"/>
                      <a:gd name="connsiteX14" fmla="*/ 255604 w 1679844"/>
                      <a:gd name="connsiteY14" fmla="*/ 530121 h 1228678"/>
                      <a:gd name="connsiteX15" fmla="*/ 254890 w 1679844"/>
                      <a:gd name="connsiteY15" fmla="*/ 548981 h 1228678"/>
                      <a:gd name="connsiteX16" fmla="*/ 50805 w 1679844"/>
                      <a:gd name="connsiteY16" fmla="*/ 546249 h 1228678"/>
                      <a:gd name="connsiteX17" fmla="*/ 55551 w 1679844"/>
                      <a:gd name="connsiteY17" fmla="*/ 718874 h 1228678"/>
                      <a:gd name="connsiteX18" fmla="*/ 281863 w 1679844"/>
                      <a:gd name="connsiteY18" fmla="*/ 746443 h 1228678"/>
                      <a:gd name="connsiteX19" fmla="*/ 468832 w 1679844"/>
                      <a:gd name="connsiteY19" fmla="*/ 783181 h 1228678"/>
                      <a:gd name="connsiteX20" fmla="*/ 707792 w 1679844"/>
                      <a:gd name="connsiteY20" fmla="*/ 884253 h 1228678"/>
                      <a:gd name="connsiteX21" fmla="*/ 942388 w 1679844"/>
                      <a:gd name="connsiteY21" fmla="*/ 643991 h 1228678"/>
                      <a:gd name="connsiteX22" fmla="*/ 714758 w 1679844"/>
                      <a:gd name="connsiteY22" fmla="*/ 886840 h 1228678"/>
                      <a:gd name="connsiteX23" fmla="*/ 1151648 w 1679844"/>
                      <a:gd name="connsiteY23" fmla="*/ 1218169 h 1228678"/>
                      <a:gd name="connsiteX24" fmla="*/ 1387840 w 1679844"/>
                      <a:gd name="connsiteY24" fmla="*/ 1124226 h 1228678"/>
                      <a:gd name="connsiteX25" fmla="*/ 1219703 w 1679844"/>
                      <a:gd name="connsiteY25" fmla="*/ 948768 h 1228678"/>
                      <a:gd name="connsiteX26" fmla="*/ 1548365 w 1679844"/>
                      <a:gd name="connsiteY26" fmla="*/ 930585 h 1228678"/>
                      <a:gd name="connsiteX27" fmla="*/ 1466788 w 1679844"/>
                      <a:gd name="connsiteY27" fmla="*/ 830218 h 1228678"/>
                      <a:gd name="connsiteX28" fmla="*/ 1679844 w 1679844"/>
                      <a:gd name="connsiteY28" fmla="*/ 847007 h 1228678"/>
                      <a:gd name="connsiteX29" fmla="*/ 1400777 w 1679844"/>
                      <a:gd name="connsiteY29" fmla="*/ 648631 h 1228678"/>
                      <a:gd name="connsiteX30" fmla="*/ 1509220 w 1679844"/>
                      <a:gd name="connsiteY30" fmla="*/ 548997 h 1228678"/>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400777 w 1679844"/>
                      <a:gd name="connsiteY0" fmla="*/ 648631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0" fmla="*/ 1400777 w 1548365"/>
                      <a:gd name="connsiteY0" fmla="*/ 648631 h 1218169"/>
                      <a:gd name="connsiteX1" fmla="*/ 953197 w 1548365"/>
                      <a:gd name="connsiteY1" fmla="*/ 411277 h 1218169"/>
                      <a:gd name="connsiteX2" fmla="*/ 853715 w 1548365"/>
                      <a:gd name="connsiteY2" fmla="*/ 203537 h 1218169"/>
                      <a:gd name="connsiteX3" fmla="*/ 845737 w 1548365"/>
                      <a:gd name="connsiteY3" fmla="*/ 27806 h 1218169"/>
                      <a:gd name="connsiteX4" fmla="*/ 661506 w 1548365"/>
                      <a:gd name="connsiteY4" fmla="*/ 58488 h 1218169"/>
                      <a:gd name="connsiteX5" fmla="*/ 670016 w 1548365"/>
                      <a:gd name="connsiteY5" fmla="*/ 228881 h 1218169"/>
                      <a:gd name="connsiteX6" fmla="*/ 652070 w 1548365"/>
                      <a:gd name="connsiteY6" fmla="*/ 405446 h 1218169"/>
                      <a:gd name="connsiteX7" fmla="*/ 664687 w 1548365"/>
                      <a:gd name="connsiteY7" fmla="*/ 231902 h 1218169"/>
                      <a:gd name="connsiteX8" fmla="*/ 312889 w 1548365"/>
                      <a:gd name="connsiteY8" fmla="*/ 21239 h 1218169"/>
                      <a:gd name="connsiteX9" fmla="*/ 176677 w 1548365"/>
                      <a:gd name="connsiteY9" fmla="*/ 126429 h 1218169"/>
                      <a:gd name="connsiteX10" fmla="*/ 400324 w 1548365"/>
                      <a:gd name="connsiteY10" fmla="*/ 313946 h 1218169"/>
                      <a:gd name="connsiteX11" fmla="*/ 389673 w 1548365"/>
                      <a:gd name="connsiteY11" fmla="*/ 340567 h 1218169"/>
                      <a:gd name="connsiteX12" fmla="*/ 83438 w 1548365"/>
                      <a:gd name="connsiteY12" fmla="*/ 285604 h 1218169"/>
                      <a:gd name="connsiteX13" fmla="*/ 14686 w 1548365"/>
                      <a:gd name="connsiteY13" fmla="*/ 400947 h 1218169"/>
                      <a:gd name="connsiteX14" fmla="*/ 255604 w 1548365"/>
                      <a:gd name="connsiteY14" fmla="*/ 530121 h 1218169"/>
                      <a:gd name="connsiteX15" fmla="*/ 254890 w 1548365"/>
                      <a:gd name="connsiteY15" fmla="*/ 548981 h 1218169"/>
                      <a:gd name="connsiteX16" fmla="*/ 50805 w 1548365"/>
                      <a:gd name="connsiteY16" fmla="*/ 546249 h 1218169"/>
                      <a:gd name="connsiteX17" fmla="*/ 55551 w 1548365"/>
                      <a:gd name="connsiteY17" fmla="*/ 718874 h 1218169"/>
                      <a:gd name="connsiteX18" fmla="*/ 281863 w 1548365"/>
                      <a:gd name="connsiteY18" fmla="*/ 746443 h 1218169"/>
                      <a:gd name="connsiteX19" fmla="*/ 468832 w 1548365"/>
                      <a:gd name="connsiteY19" fmla="*/ 783181 h 1218169"/>
                      <a:gd name="connsiteX20" fmla="*/ 707792 w 1548365"/>
                      <a:gd name="connsiteY20" fmla="*/ 884253 h 1218169"/>
                      <a:gd name="connsiteX21" fmla="*/ 942388 w 1548365"/>
                      <a:gd name="connsiteY21" fmla="*/ 643991 h 1218169"/>
                      <a:gd name="connsiteX22" fmla="*/ 714758 w 1548365"/>
                      <a:gd name="connsiteY22" fmla="*/ 886840 h 1218169"/>
                      <a:gd name="connsiteX23" fmla="*/ 1151648 w 1548365"/>
                      <a:gd name="connsiteY23" fmla="*/ 1218169 h 1218169"/>
                      <a:gd name="connsiteX24" fmla="*/ 1387840 w 1548365"/>
                      <a:gd name="connsiteY24" fmla="*/ 1124226 h 1218169"/>
                      <a:gd name="connsiteX25" fmla="*/ 1219703 w 1548365"/>
                      <a:gd name="connsiteY25" fmla="*/ 948768 h 1218169"/>
                      <a:gd name="connsiteX26" fmla="*/ 1548365 w 1548365"/>
                      <a:gd name="connsiteY26" fmla="*/ 930585 h 1218169"/>
                      <a:gd name="connsiteX27" fmla="*/ 1466788 w 1548365"/>
                      <a:gd name="connsiteY27" fmla="*/ 830218 h 1218169"/>
                      <a:gd name="connsiteX28" fmla="*/ 1400777 w 1548365"/>
                      <a:gd name="connsiteY28" fmla="*/ 648631 h 1218169"/>
                      <a:gd name="connsiteX0" fmla="*/ 1466788 w 1548365"/>
                      <a:gd name="connsiteY0" fmla="*/ 830218 h 1218169"/>
                      <a:gd name="connsiteX1" fmla="*/ 953197 w 1548365"/>
                      <a:gd name="connsiteY1" fmla="*/ 411277 h 1218169"/>
                      <a:gd name="connsiteX2" fmla="*/ 853715 w 1548365"/>
                      <a:gd name="connsiteY2" fmla="*/ 203537 h 1218169"/>
                      <a:gd name="connsiteX3" fmla="*/ 845737 w 1548365"/>
                      <a:gd name="connsiteY3" fmla="*/ 27806 h 1218169"/>
                      <a:gd name="connsiteX4" fmla="*/ 661506 w 1548365"/>
                      <a:gd name="connsiteY4" fmla="*/ 58488 h 1218169"/>
                      <a:gd name="connsiteX5" fmla="*/ 670016 w 1548365"/>
                      <a:gd name="connsiteY5" fmla="*/ 228881 h 1218169"/>
                      <a:gd name="connsiteX6" fmla="*/ 652070 w 1548365"/>
                      <a:gd name="connsiteY6" fmla="*/ 405446 h 1218169"/>
                      <a:gd name="connsiteX7" fmla="*/ 664687 w 1548365"/>
                      <a:gd name="connsiteY7" fmla="*/ 231902 h 1218169"/>
                      <a:gd name="connsiteX8" fmla="*/ 312889 w 1548365"/>
                      <a:gd name="connsiteY8" fmla="*/ 21239 h 1218169"/>
                      <a:gd name="connsiteX9" fmla="*/ 176677 w 1548365"/>
                      <a:gd name="connsiteY9" fmla="*/ 126429 h 1218169"/>
                      <a:gd name="connsiteX10" fmla="*/ 400324 w 1548365"/>
                      <a:gd name="connsiteY10" fmla="*/ 313946 h 1218169"/>
                      <a:gd name="connsiteX11" fmla="*/ 389673 w 1548365"/>
                      <a:gd name="connsiteY11" fmla="*/ 340567 h 1218169"/>
                      <a:gd name="connsiteX12" fmla="*/ 83438 w 1548365"/>
                      <a:gd name="connsiteY12" fmla="*/ 285604 h 1218169"/>
                      <a:gd name="connsiteX13" fmla="*/ 14686 w 1548365"/>
                      <a:gd name="connsiteY13" fmla="*/ 400947 h 1218169"/>
                      <a:gd name="connsiteX14" fmla="*/ 255604 w 1548365"/>
                      <a:gd name="connsiteY14" fmla="*/ 530121 h 1218169"/>
                      <a:gd name="connsiteX15" fmla="*/ 254890 w 1548365"/>
                      <a:gd name="connsiteY15" fmla="*/ 548981 h 1218169"/>
                      <a:gd name="connsiteX16" fmla="*/ 50805 w 1548365"/>
                      <a:gd name="connsiteY16" fmla="*/ 546249 h 1218169"/>
                      <a:gd name="connsiteX17" fmla="*/ 55551 w 1548365"/>
                      <a:gd name="connsiteY17" fmla="*/ 718874 h 1218169"/>
                      <a:gd name="connsiteX18" fmla="*/ 281863 w 1548365"/>
                      <a:gd name="connsiteY18" fmla="*/ 746443 h 1218169"/>
                      <a:gd name="connsiteX19" fmla="*/ 468832 w 1548365"/>
                      <a:gd name="connsiteY19" fmla="*/ 783181 h 1218169"/>
                      <a:gd name="connsiteX20" fmla="*/ 707792 w 1548365"/>
                      <a:gd name="connsiteY20" fmla="*/ 884253 h 1218169"/>
                      <a:gd name="connsiteX21" fmla="*/ 942388 w 1548365"/>
                      <a:gd name="connsiteY21" fmla="*/ 643991 h 1218169"/>
                      <a:gd name="connsiteX22" fmla="*/ 714758 w 1548365"/>
                      <a:gd name="connsiteY22" fmla="*/ 886840 h 1218169"/>
                      <a:gd name="connsiteX23" fmla="*/ 1151648 w 1548365"/>
                      <a:gd name="connsiteY23" fmla="*/ 1218169 h 1218169"/>
                      <a:gd name="connsiteX24" fmla="*/ 1387840 w 1548365"/>
                      <a:gd name="connsiteY24" fmla="*/ 1124226 h 1218169"/>
                      <a:gd name="connsiteX25" fmla="*/ 1219703 w 1548365"/>
                      <a:gd name="connsiteY25" fmla="*/ 948768 h 1218169"/>
                      <a:gd name="connsiteX26" fmla="*/ 1548365 w 1548365"/>
                      <a:gd name="connsiteY26" fmla="*/ 930585 h 1218169"/>
                      <a:gd name="connsiteX27" fmla="*/ 1466788 w 1548365"/>
                      <a:gd name="connsiteY27" fmla="*/ 830218 h 1218169"/>
                      <a:gd name="connsiteX0" fmla="*/ 1466788 w 1471584"/>
                      <a:gd name="connsiteY0" fmla="*/ 830218 h 1218169"/>
                      <a:gd name="connsiteX1" fmla="*/ 953197 w 1471584"/>
                      <a:gd name="connsiteY1" fmla="*/ 411277 h 1218169"/>
                      <a:gd name="connsiteX2" fmla="*/ 853715 w 1471584"/>
                      <a:gd name="connsiteY2" fmla="*/ 203537 h 1218169"/>
                      <a:gd name="connsiteX3" fmla="*/ 845737 w 1471584"/>
                      <a:gd name="connsiteY3" fmla="*/ 27806 h 1218169"/>
                      <a:gd name="connsiteX4" fmla="*/ 661506 w 1471584"/>
                      <a:gd name="connsiteY4" fmla="*/ 58488 h 1218169"/>
                      <a:gd name="connsiteX5" fmla="*/ 670016 w 1471584"/>
                      <a:gd name="connsiteY5" fmla="*/ 228881 h 1218169"/>
                      <a:gd name="connsiteX6" fmla="*/ 652070 w 1471584"/>
                      <a:gd name="connsiteY6" fmla="*/ 405446 h 1218169"/>
                      <a:gd name="connsiteX7" fmla="*/ 664687 w 1471584"/>
                      <a:gd name="connsiteY7" fmla="*/ 231902 h 1218169"/>
                      <a:gd name="connsiteX8" fmla="*/ 312889 w 1471584"/>
                      <a:gd name="connsiteY8" fmla="*/ 21239 h 1218169"/>
                      <a:gd name="connsiteX9" fmla="*/ 176677 w 1471584"/>
                      <a:gd name="connsiteY9" fmla="*/ 126429 h 1218169"/>
                      <a:gd name="connsiteX10" fmla="*/ 400324 w 1471584"/>
                      <a:gd name="connsiteY10" fmla="*/ 313946 h 1218169"/>
                      <a:gd name="connsiteX11" fmla="*/ 389673 w 1471584"/>
                      <a:gd name="connsiteY11" fmla="*/ 340567 h 1218169"/>
                      <a:gd name="connsiteX12" fmla="*/ 83438 w 1471584"/>
                      <a:gd name="connsiteY12" fmla="*/ 285604 h 1218169"/>
                      <a:gd name="connsiteX13" fmla="*/ 14686 w 1471584"/>
                      <a:gd name="connsiteY13" fmla="*/ 400947 h 1218169"/>
                      <a:gd name="connsiteX14" fmla="*/ 255604 w 1471584"/>
                      <a:gd name="connsiteY14" fmla="*/ 530121 h 1218169"/>
                      <a:gd name="connsiteX15" fmla="*/ 254890 w 1471584"/>
                      <a:gd name="connsiteY15" fmla="*/ 548981 h 1218169"/>
                      <a:gd name="connsiteX16" fmla="*/ 50805 w 1471584"/>
                      <a:gd name="connsiteY16" fmla="*/ 546249 h 1218169"/>
                      <a:gd name="connsiteX17" fmla="*/ 55551 w 1471584"/>
                      <a:gd name="connsiteY17" fmla="*/ 718874 h 1218169"/>
                      <a:gd name="connsiteX18" fmla="*/ 281863 w 1471584"/>
                      <a:gd name="connsiteY18" fmla="*/ 746443 h 1218169"/>
                      <a:gd name="connsiteX19" fmla="*/ 468832 w 1471584"/>
                      <a:gd name="connsiteY19" fmla="*/ 783181 h 1218169"/>
                      <a:gd name="connsiteX20" fmla="*/ 707792 w 1471584"/>
                      <a:gd name="connsiteY20" fmla="*/ 884253 h 1218169"/>
                      <a:gd name="connsiteX21" fmla="*/ 942388 w 1471584"/>
                      <a:gd name="connsiteY21" fmla="*/ 643991 h 1218169"/>
                      <a:gd name="connsiteX22" fmla="*/ 714758 w 1471584"/>
                      <a:gd name="connsiteY22" fmla="*/ 886840 h 1218169"/>
                      <a:gd name="connsiteX23" fmla="*/ 1151648 w 1471584"/>
                      <a:gd name="connsiteY23" fmla="*/ 1218169 h 1218169"/>
                      <a:gd name="connsiteX24" fmla="*/ 1387840 w 1471584"/>
                      <a:gd name="connsiteY24" fmla="*/ 1124226 h 1218169"/>
                      <a:gd name="connsiteX25" fmla="*/ 1219703 w 1471584"/>
                      <a:gd name="connsiteY25" fmla="*/ 948768 h 1218169"/>
                      <a:gd name="connsiteX26" fmla="*/ 1466788 w 1471584"/>
                      <a:gd name="connsiteY26" fmla="*/ 830218 h 1218169"/>
                      <a:gd name="connsiteX0" fmla="*/ 1219703 w 1394189"/>
                      <a:gd name="connsiteY0" fmla="*/ 948768 h 1218169"/>
                      <a:gd name="connsiteX1" fmla="*/ 953197 w 1394189"/>
                      <a:gd name="connsiteY1" fmla="*/ 411277 h 1218169"/>
                      <a:gd name="connsiteX2" fmla="*/ 853715 w 1394189"/>
                      <a:gd name="connsiteY2" fmla="*/ 203537 h 1218169"/>
                      <a:gd name="connsiteX3" fmla="*/ 845737 w 1394189"/>
                      <a:gd name="connsiteY3" fmla="*/ 27806 h 1218169"/>
                      <a:gd name="connsiteX4" fmla="*/ 661506 w 1394189"/>
                      <a:gd name="connsiteY4" fmla="*/ 58488 h 1218169"/>
                      <a:gd name="connsiteX5" fmla="*/ 670016 w 1394189"/>
                      <a:gd name="connsiteY5" fmla="*/ 228881 h 1218169"/>
                      <a:gd name="connsiteX6" fmla="*/ 652070 w 1394189"/>
                      <a:gd name="connsiteY6" fmla="*/ 405446 h 1218169"/>
                      <a:gd name="connsiteX7" fmla="*/ 664687 w 1394189"/>
                      <a:gd name="connsiteY7" fmla="*/ 231902 h 1218169"/>
                      <a:gd name="connsiteX8" fmla="*/ 312889 w 1394189"/>
                      <a:gd name="connsiteY8" fmla="*/ 21239 h 1218169"/>
                      <a:gd name="connsiteX9" fmla="*/ 176677 w 1394189"/>
                      <a:gd name="connsiteY9" fmla="*/ 126429 h 1218169"/>
                      <a:gd name="connsiteX10" fmla="*/ 400324 w 1394189"/>
                      <a:gd name="connsiteY10" fmla="*/ 313946 h 1218169"/>
                      <a:gd name="connsiteX11" fmla="*/ 389673 w 1394189"/>
                      <a:gd name="connsiteY11" fmla="*/ 340567 h 1218169"/>
                      <a:gd name="connsiteX12" fmla="*/ 83438 w 1394189"/>
                      <a:gd name="connsiteY12" fmla="*/ 285604 h 1218169"/>
                      <a:gd name="connsiteX13" fmla="*/ 14686 w 1394189"/>
                      <a:gd name="connsiteY13" fmla="*/ 400947 h 1218169"/>
                      <a:gd name="connsiteX14" fmla="*/ 255604 w 1394189"/>
                      <a:gd name="connsiteY14" fmla="*/ 530121 h 1218169"/>
                      <a:gd name="connsiteX15" fmla="*/ 254890 w 1394189"/>
                      <a:gd name="connsiteY15" fmla="*/ 548981 h 1218169"/>
                      <a:gd name="connsiteX16" fmla="*/ 50805 w 1394189"/>
                      <a:gd name="connsiteY16" fmla="*/ 546249 h 1218169"/>
                      <a:gd name="connsiteX17" fmla="*/ 55551 w 1394189"/>
                      <a:gd name="connsiteY17" fmla="*/ 718874 h 1218169"/>
                      <a:gd name="connsiteX18" fmla="*/ 281863 w 1394189"/>
                      <a:gd name="connsiteY18" fmla="*/ 746443 h 1218169"/>
                      <a:gd name="connsiteX19" fmla="*/ 468832 w 1394189"/>
                      <a:gd name="connsiteY19" fmla="*/ 783181 h 1218169"/>
                      <a:gd name="connsiteX20" fmla="*/ 707792 w 1394189"/>
                      <a:gd name="connsiteY20" fmla="*/ 884253 h 1218169"/>
                      <a:gd name="connsiteX21" fmla="*/ 942388 w 1394189"/>
                      <a:gd name="connsiteY21" fmla="*/ 643991 h 1218169"/>
                      <a:gd name="connsiteX22" fmla="*/ 714758 w 1394189"/>
                      <a:gd name="connsiteY22" fmla="*/ 886840 h 1218169"/>
                      <a:gd name="connsiteX23" fmla="*/ 1151648 w 1394189"/>
                      <a:gd name="connsiteY23" fmla="*/ 1218169 h 1218169"/>
                      <a:gd name="connsiteX24" fmla="*/ 1387840 w 1394189"/>
                      <a:gd name="connsiteY24" fmla="*/ 1124226 h 1218169"/>
                      <a:gd name="connsiteX25" fmla="*/ 1219703 w 1394189"/>
                      <a:gd name="connsiteY25" fmla="*/ 948768 h 1218169"/>
                      <a:gd name="connsiteX0" fmla="*/ 1219703 w 1235525"/>
                      <a:gd name="connsiteY0" fmla="*/ 948768 h 1218688"/>
                      <a:gd name="connsiteX1" fmla="*/ 953197 w 1235525"/>
                      <a:gd name="connsiteY1" fmla="*/ 411277 h 1218688"/>
                      <a:gd name="connsiteX2" fmla="*/ 853715 w 1235525"/>
                      <a:gd name="connsiteY2" fmla="*/ 203537 h 1218688"/>
                      <a:gd name="connsiteX3" fmla="*/ 845737 w 1235525"/>
                      <a:gd name="connsiteY3" fmla="*/ 27806 h 1218688"/>
                      <a:gd name="connsiteX4" fmla="*/ 661506 w 1235525"/>
                      <a:gd name="connsiteY4" fmla="*/ 58488 h 1218688"/>
                      <a:gd name="connsiteX5" fmla="*/ 670016 w 1235525"/>
                      <a:gd name="connsiteY5" fmla="*/ 228881 h 1218688"/>
                      <a:gd name="connsiteX6" fmla="*/ 652070 w 1235525"/>
                      <a:gd name="connsiteY6" fmla="*/ 405446 h 1218688"/>
                      <a:gd name="connsiteX7" fmla="*/ 664687 w 1235525"/>
                      <a:gd name="connsiteY7" fmla="*/ 231902 h 1218688"/>
                      <a:gd name="connsiteX8" fmla="*/ 312889 w 1235525"/>
                      <a:gd name="connsiteY8" fmla="*/ 21239 h 1218688"/>
                      <a:gd name="connsiteX9" fmla="*/ 176677 w 1235525"/>
                      <a:gd name="connsiteY9" fmla="*/ 126429 h 1218688"/>
                      <a:gd name="connsiteX10" fmla="*/ 400324 w 1235525"/>
                      <a:gd name="connsiteY10" fmla="*/ 313946 h 1218688"/>
                      <a:gd name="connsiteX11" fmla="*/ 389673 w 1235525"/>
                      <a:gd name="connsiteY11" fmla="*/ 340567 h 1218688"/>
                      <a:gd name="connsiteX12" fmla="*/ 83438 w 1235525"/>
                      <a:gd name="connsiteY12" fmla="*/ 285604 h 1218688"/>
                      <a:gd name="connsiteX13" fmla="*/ 14686 w 1235525"/>
                      <a:gd name="connsiteY13" fmla="*/ 400947 h 1218688"/>
                      <a:gd name="connsiteX14" fmla="*/ 255604 w 1235525"/>
                      <a:gd name="connsiteY14" fmla="*/ 530121 h 1218688"/>
                      <a:gd name="connsiteX15" fmla="*/ 254890 w 1235525"/>
                      <a:gd name="connsiteY15" fmla="*/ 548981 h 1218688"/>
                      <a:gd name="connsiteX16" fmla="*/ 50805 w 1235525"/>
                      <a:gd name="connsiteY16" fmla="*/ 546249 h 1218688"/>
                      <a:gd name="connsiteX17" fmla="*/ 55551 w 1235525"/>
                      <a:gd name="connsiteY17" fmla="*/ 718874 h 1218688"/>
                      <a:gd name="connsiteX18" fmla="*/ 281863 w 1235525"/>
                      <a:gd name="connsiteY18" fmla="*/ 746443 h 1218688"/>
                      <a:gd name="connsiteX19" fmla="*/ 468832 w 1235525"/>
                      <a:gd name="connsiteY19" fmla="*/ 783181 h 1218688"/>
                      <a:gd name="connsiteX20" fmla="*/ 707792 w 1235525"/>
                      <a:gd name="connsiteY20" fmla="*/ 884253 h 1218688"/>
                      <a:gd name="connsiteX21" fmla="*/ 942388 w 1235525"/>
                      <a:gd name="connsiteY21" fmla="*/ 643991 h 1218688"/>
                      <a:gd name="connsiteX22" fmla="*/ 714758 w 1235525"/>
                      <a:gd name="connsiteY22" fmla="*/ 886840 h 1218688"/>
                      <a:gd name="connsiteX23" fmla="*/ 1151648 w 1235525"/>
                      <a:gd name="connsiteY23" fmla="*/ 1218169 h 1218688"/>
                      <a:gd name="connsiteX24" fmla="*/ 1219703 w 1235525"/>
                      <a:gd name="connsiteY24" fmla="*/ 948768 h 1218688"/>
                      <a:gd name="connsiteX0" fmla="*/ 1219703 w 1219703"/>
                      <a:gd name="connsiteY0" fmla="*/ 948768 h 980041"/>
                      <a:gd name="connsiteX1" fmla="*/ 953197 w 1219703"/>
                      <a:gd name="connsiteY1" fmla="*/ 411277 h 980041"/>
                      <a:gd name="connsiteX2" fmla="*/ 853715 w 1219703"/>
                      <a:gd name="connsiteY2" fmla="*/ 203537 h 980041"/>
                      <a:gd name="connsiteX3" fmla="*/ 845737 w 1219703"/>
                      <a:gd name="connsiteY3" fmla="*/ 27806 h 980041"/>
                      <a:gd name="connsiteX4" fmla="*/ 661506 w 1219703"/>
                      <a:gd name="connsiteY4" fmla="*/ 58488 h 980041"/>
                      <a:gd name="connsiteX5" fmla="*/ 670016 w 1219703"/>
                      <a:gd name="connsiteY5" fmla="*/ 228881 h 980041"/>
                      <a:gd name="connsiteX6" fmla="*/ 652070 w 1219703"/>
                      <a:gd name="connsiteY6" fmla="*/ 405446 h 980041"/>
                      <a:gd name="connsiteX7" fmla="*/ 664687 w 1219703"/>
                      <a:gd name="connsiteY7" fmla="*/ 231902 h 980041"/>
                      <a:gd name="connsiteX8" fmla="*/ 312889 w 1219703"/>
                      <a:gd name="connsiteY8" fmla="*/ 21239 h 980041"/>
                      <a:gd name="connsiteX9" fmla="*/ 176677 w 1219703"/>
                      <a:gd name="connsiteY9" fmla="*/ 126429 h 980041"/>
                      <a:gd name="connsiteX10" fmla="*/ 400324 w 1219703"/>
                      <a:gd name="connsiteY10" fmla="*/ 313946 h 980041"/>
                      <a:gd name="connsiteX11" fmla="*/ 389673 w 1219703"/>
                      <a:gd name="connsiteY11" fmla="*/ 340567 h 980041"/>
                      <a:gd name="connsiteX12" fmla="*/ 83438 w 1219703"/>
                      <a:gd name="connsiteY12" fmla="*/ 285604 h 980041"/>
                      <a:gd name="connsiteX13" fmla="*/ 14686 w 1219703"/>
                      <a:gd name="connsiteY13" fmla="*/ 400947 h 980041"/>
                      <a:gd name="connsiteX14" fmla="*/ 255604 w 1219703"/>
                      <a:gd name="connsiteY14" fmla="*/ 530121 h 980041"/>
                      <a:gd name="connsiteX15" fmla="*/ 254890 w 1219703"/>
                      <a:gd name="connsiteY15" fmla="*/ 548981 h 980041"/>
                      <a:gd name="connsiteX16" fmla="*/ 50805 w 1219703"/>
                      <a:gd name="connsiteY16" fmla="*/ 546249 h 980041"/>
                      <a:gd name="connsiteX17" fmla="*/ 55551 w 1219703"/>
                      <a:gd name="connsiteY17" fmla="*/ 718874 h 980041"/>
                      <a:gd name="connsiteX18" fmla="*/ 281863 w 1219703"/>
                      <a:gd name="connsiteY18" fmla="*/ 746443 h 980041"/>
                      <a:gd name="connsiteX19" fmla="*/ 468832 w 1219703"/>
                      <a:gd name="connsiteY19" fmla="*/ 783181 h 980041"/>
                      <a:gd name="connsiteX20" fmla="*/ 707792 w 1219703"/>
                      <a:gd name="connsiteY20" fmla="*/ 884253 h 980041"/>
                      <a:gd name="connsiteX21" fmla="*/ 942388 w 1219703"/>
                      <a:gd name="connsiteY21" fmla="*/ 643991 h 980041"/>
                      <a:gd name="connsiteX22" fmla="*/ 714758 w 1219703"/>
                      <a:gd name="connsiteY22" fmla="*/ 886840 h 980041"/>
                      <a:gd name="connsiteX23" fmla="*/ 1219703 w 1219703"/>
                      <a:gd name="connsiteY23" fmla="*/ 948768 h 980041"/>
                      <a:gd name="connsiteX0" fmla="*/ 714758 w 953197"/>
                      <a:gd name="connsiteY0" fmla="*/ 886840 h 886840"/>
                      <a:gd name="connsiteX1" fmla="*/ 953197 w 953197"/>
                      <a:gd name="connsiteY1" fmla="*/ 411277 h 886840"/>
                      <a:gd name="connsiteX2" fmla="*/ 853715 w 953197"/>
                      <a:gd name="connsiteY2" fmla="*/ 203537 h 886840"/>
                      <a:gd name="connsiteX3" fmla="*/ 845737 w 953197"/>
                      <a:gd name="connsiteY3" fmla="*/ 27806 h 886840"/>
                      <a:gd name="connsiteX4" fmla="*/ 661506 w 953197"/>
                      <a:gd name="connsiteY4" fmla="*/ 58488 h 886840"/>
                      <a:gd name="connsiteX5" fmla="*/ 670016 w 953197"/>
                      <a:gd name="connsiteY5" fmla="*/ 228881 h 886840"/>
                      <a:gd name="connsiteX6" fmla="*/ 652070 w 953197"/>
                      <a:gd name="connsiteY6" fmla="*/ 405446 h 886840"/>
                      <a:gd name="connsiteX7" fmla="*/ 664687 w 953197"/>
                      <a:gd name="connsiteY7" fmla="*/ 231902 h 886840"/>
                      <a:gd name="connsiteX8" fmla="*/ 312889 w 953197"/>
                      <a:gd name="connsiteY8" fmla="*/ 21239 h 886840"/>
                      <a:gd name="connsiteX9" fmla="*/ 176677 w 953197"/>
                      <a:gd name="connsiteY9" fmla="*/ 126429 h 886840"/>
                      <a:gd name="connsiteX10" fmla="*/ 400324 w 953197"/>
                      <a:gd name="connsiteY10" fmla="*/ 313946 h 886840"/>
                      <a:gd name="connsiteX11" fmla="*/ 389673 w 953197"/>
                      <a:gd name="connsiteY11" fmla="*/ 340567 h 886840"/>
                      <a:gd name="connsiteX12" fmla="*/ 83438 w 953197"/>
                      <a:gd name="connsiteY12" fmla="*/ 285604 h 886840"/>
                      <a:gd name="connsiteX13" fmla="*/ 14686 w 953197"/>
                      <a:gd name="connsiteY13" fmla="*/ 400947 h 886840"/>
                      <a:gd name="connsiteX14" fmla="*/ 255604 w 953197"/>
                      <a:gd name="connsiteY14" fmla="*/ 530121 h 886840"/>
                      <a:gd name="connsiteX15" fmla="*/ 254890 w 953197"/>
                      <a:gd name="connsiteY15" fmla="*/ 548981 h 886840"/>
                      <a:gd name="connsiteX16" fmla="*/ 50805 w 953197"/>
                      <a:gd name="connsiteY16" fmla="*/ 546249 h 886840"/>
                      <a:gd name="connsiteX17" fmla="*/ 55551 w 953197"/>
                      <a:gd name="connsiteY17" fmla="*/ 718874 h 886840"/>
                      <a:gd name="connsiteX18" fmla="*/ 281863 w 953197"/>
                      <a:gd name="connsiteY18" fmla="*/ 746443 h 886840"/>
                      <a:gd name="connsiteX19" fmla="*/ 468832 w 953197"/>
                      <a:gd name="connsiteY19" fmla="*/ 783181 h 886840"/>
                      <a:gd name="connsiteX20" fmla="*/ 707792 w 953197"/>
                      <a:gd name="connsiteY20" fmla="*/ 884253 h 886840"/>
                      <a:gd name="connsiteX21" fmla="*/ 942388 w 953197"/>
                      <a:gd name="connsiteY21" fmla="*/ 643991 h 886840"/>
                      <a:gd name="connsiteX22" fmla="*/ 714758 w 953197"/>
                      <a:gd name="connsiteY22" fmla="*/ 886840 h 886840"/>
                      <a:gd name="connsiteX0" fmla="*/ 714758 w 953197"/>
                      <a:gd name="connsiteY0" fmla="*/ 886840 h 925248"/>
                      <a:gd name="connsiteX1" fmla="*/ 953197 w 953197"/>
                      <a:gd name="connsiteY1" fmla="*/ 411277 h 925248"/>
                      <a:gd name="connsiteX2" fmla="*/ 853715 w 953197"/>
                      <a:gd name="connsiteY2" fmla="*/ 203537 h 925248"/>
                      <a:gd name="connsiteX3" fmla="*/ 845737 w 953197"/>
                      <a:gd name="connsiteY3" fmla="*/ 27806 h 925248"/>
                      <a:gd name="connsiteX4" fmla="*/ 661506 w 953197"/>
                      <a:gd name="connsiteY4" fmla="*/ 58488 h 925248"/>
                      <a:gd name="connsiteX5" fmla="*/ 670016 w 953197"/>
                      <a:gd name="connsiteY5" fmla="*/ 228881 h 925248"/>
                      <a:gd name="connsiteX6" fmla="*/ 652070 w 953197"/>
                      <a:gd name="connsiteY6" fmla="*/ 405446 h 925248"/>
                      <a:gd name="connsiteX7" fmla="*/ 664687 w 953197"/>
                      <a:gd name="connsiteY7" fmla="*/ 231902 h 925248"/>
                      <a:gd name="connsiteX8" fmla="*/ 312889 w 953197"/>
                      <a:gd name="connsiteY8" fmla="*/ 21239 h 925248"/>
                      <a:gd name="connsiteX9" fmla="*/ 176677 w 953197"/>
                      <a:gd name="connsiteY9" fmla="*/ 126429 h 925248"/>
                      <a:gd name="connsiteX10" fmla="*/ 400324 w 953197"/>
                      <a:gd name="connsiteY10" fmla="*/ 313946 h 925248"/>
                      <a:gd name="connsiteX11" fmla="*/ 389673 w 953197"/>
                      <a:gd name="connsiteY11" fmla="*/ 340567 h 925248"/>
                      <a:gd name="connsiteX12" fmla="*/ 83438 w 953197"/>
                      <a:gd name="connsiteY12" fmla="*/ 285604 h 925248"/>
                      <a:gd name="connsiteX13" fmla="*/ 14686 w 953197"/>
                      <a:gd name="connsiteY13" fmla="*/ 400947 h 925248"/>
                      <a:gd name="connsiteX14" fmla="*/ 255604 w 953197"/>
                      <a:gd name="connsiteY14" fmla="*/ 530121 h 925248"/>
                      <a:gd name="connsiteX15" fmla="*/ 254890 w 953197"/>
                      <a:gd name="connsiteY15" fmla="*/ 548981 h 925248"/>
                      <a:gd name="connsiteX16" fmla="*/ 50805 w 953197"/>
                      <a:gd name="connsiteY16" fmla="*/ 546249 h 925248"/>
                      <a:gd name="connsiteX17" fmla="*/ 55551 w 953197"/>
                      <a:gd name="connsiteY17" fmla="*/ 718874 h 925248"/>
                      <a:gd name="connsiteX18" fmla="*/ 281863 w 953197"/>
                      <a:gd name="connsiteY18" fmla="*/ 746443 h 925248"/>
                      <a:gd name="connsiteX19" fmla="*/ 468832 w 953197"/>
                      <a:gd name="connsiteY19" fmla="*/ 783181 h 925248"/>
                      <a:gd name="connsiteX20" fmla="*/ 707792 w 953197"/>
                      <a:gd name="connsiteY20" fmla="*/ 884253 h 925248"/>
                      <a:gd name="connsiteX21" fmla="*/ 714758 w 953197"/>
                      <a:gd name="connsiteY21" fmla="*/ 886840 h 925248"/>
                      <a:gd name="connsiteX0" fmla="*/ 714758 w 953197"/>
                      <a:gd name="connsiteY0" fmla="*/ 871226 h 909634"/>
                      <a:gd name="connsiteX1" fmla="*/ 953197 w 953197"/>
                      <a:gd name="connsiteY1" fmla="*/ 395663 h 909634"/>
                      <a:gd name="connsiteX2" fmla="*/ 853715 w 953197"/>
                      <a:gd name="connsiteY2" fmla="*/ 187923 h 909634"/>
                      <a:gd name="connsiteX3" fmla="*/ 661506 w 953197"/>
                      <a:gd name="connsiteY3" fmla="*/ 42874 h 909634"/>
                      <a:gd name="connsiteX4" fmla="*/ 670016 w 953197"/>
                      <a:gd name="connsiteY4" fmla="*/ 213267 h 909634"/>
                      <a:gd name="connsiteX5" fmla="*/ 652070 w 953197"/>
                      <a:gd name="connsiteY5" fmla="*/ 389832 h 909634"/>
                      <a:gd name="connsiteX6" fmla="*/ 664687 w 953197"/>
                      <a:gd name="connsiteY6" fmla="*/ 216288 h 909634"/>
                      <a:gd name="connsiteX7" fmla="*/ 312889 w 953197"/>
                      <a:gd name="connsiteY7" fmla="*/ 5625 h 909634"/>
                      <a:gd name="connsiteX8" fmla="*/ 176677 w 953197"/>
                      <a:gd name="connsiteY8" fmla="*/ 110815 h 909634"/>
                      <a:gd name="connsiteX9" fmla="*/ 400324 w 953197"/>
                      <a:gd name="connsiteY9" fmla="*/ 298332 h 909634"/>
                      <a:gd name="connsiteX10" fmla="*/ 389673 w 953197"/>
                      <a:gd name="connsiteY10" fmla="*/ 324953 h 909634"/>
                      <a:gd name="connsiteX11" fmla="*/ 83438 w 953197"/>
                      <a:gd name="connsiteY11" fmla="*/ 269990 h 909634"/>
                      <a:gd name="connsiteX12" fmla="*/ 14686 w 953197"/>
                      <a:gd name="connsiteY12" fmla="*/ 385333 h 909634"/>
                      <a:gd name="connsiteX13" fmla="*/ 255604 w 953197"/>
                      <a:gd name="connsiteY13" fmla="*/ 514507 h 909634"/>
                      <a:gd name="connsiteX14" fmla="*/ 254890 w 953197"/>
                      <a:gd name="connsiteY14" fmla="*/ 533367 h 909634"/>
                      <a:gd name="connsiteX15" fmla="*/ 50805 w 953197"/>
                      <a:gd name="connsiteY15" fmla="*/ 530635 h 909634"/>
                      <a:gd name="connsiteX16" fmla="*/ 55551 w 953197"/>
                      <a:gd name="connsiteY16" fmla="*/ 703260 h 909634"/>
                      <a:gd name="connsiteX17" fmla="*/ 281863 w 953197"/>
                      <a:gd name="connsiteY17" fmla="*/ 730829 h 909634"/>
                      <a:gd name="connsiteX18" fmla="*/ 468832 w 953197"/>
                      <a:gd name="connsiteY18" fmla="*/ 767567 h 909634"/>
                      <a:gd name="connsiteX19" fmla="*/ 707792 w 953197"/>
                      <a:gd name="connsiteY19" fmla="*/ 868639 h 909634"/>
                      <a:gd name="connsiteX20" fmla="*/ 714758 w 953197"/>
                      <a:gd name="connsiteY20" fmla="*/ 871226 h 909634"/>
                      <a:gd name="connsiteX0" fmla="*/ 714758 w 953197"/>
                      <a:gd name="connsiteY0" fmla="*/ 871226 h 909634"/>
                      <a:gd name="connsiteX1" fmla="*/ 953197 w 953197"/>
                      <a:gd name="connsiteY1" fmla="*/ 395663 h 909634"/>
                      <a:gd name="connsiteX2" fmla="*/ 853715 w 953197"/>
                      <a:gd name="connsiteY2" fmla="*/ 187923 h 909634"/>
                      <a:gd name="connsiteX3" fmla="*/ 670016 w 953197"/>
                      <a:gd name="connsiteY3" fmla="*/ 213267 h 909634"/>
                      <a:gd name="connsiteX4" fmla="*/ 652070 w 953197"/>
                      <a:gd name="connsiteY4" fmla="*/ 389832 h 909634"/>
                      <a:gd name="connsiteX5" fmla="*/ 664687 w 953197"/>
                      <a:gd name="connsiteY5" fmla="*/ 216288 h 909634"/>
                      <a:gd name="connsiteX6" fmla="*/ 312889 w 953197"/>
                      <a:gd name="connsiteY6" fmla="*/ 5625 h 909634"/>
                      <a:gd name="connsiteX7" fmla="*/ 176677 w 953197"/>
                      <a:gd name="connsiteY7" fmla="*/ 110815 h 909634"/>
                      <a:gd name="connsiteX8" fmla="*/ 400324 w 953197"/>
                      <a:gd name="connsiteY8" fmla="*/ 298332 h 909634"/>
                      <a:gd name="connsiteX9" fmla="*/ 389673 w 953197"/>
                      <a:gd name="connsiteY9" fmla="*/ 324953 h 909634"/>
                      <a:gd name="connsiteX10" fmla="*/ 83438 w 953197"/>
                      <a:gd name="connsiteY10" fmla="*/ 269990 h 909634"/>
                      <a:gd name="connsiteX11" fmla="*/ 14686 w 953197"/>
                      <a:gd name="connsiteY11" fmla="*/ 385333 h 909634"/>
                      <a:gd name="connsiteX12" fmla="*/ 255604 w 953197"/>
                      <a:gd name="connsiteY12" fmla="*/ 514507 h 909634"/>
                      <a:gd name="connsiteX13" fmla="*/ 254890 w 953197"/>
                      <a:gd name="connsiteY13" fmla="*/ 533367 h 909634"/>
                      <a:gd name="connsiteX14" fmla="*/ 50805 w 953197"/>
                      <a:gd name="connsiteY14" fmla="*/ 530635 h 909634"/>
                      <a:gd name="connsiteX15" fmla="*/ 55551 w 953197"/>
                      <a:gd name="connsiteY15" fmla="*/ 703260 h 909634"/>
                      <a:gd name="connsiteX16" fmla="*/ 281863 w 953197"/>
                      <a:gd name="connsiteY16" fmla="*/ 730829 h 909634"/>
                      <a:gd name="connsiteX17" fmla="*/ 468832 w 953197"/>
                      <a:gd name="connsiteY17" fmla="*/ 767567 h 909634"/>
                      <a:gd name="connsiteX18" fmla="*/ 707792 w 953197"/>
                      <a:gd name="connsiteY18" fmla="*/ 868639 h 909634"/>
                      <a:gd name="connsiteX19" fmla="*/ 714758 w 953197"/>
                      <a:gd name="connsiteY19"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400324 w 953197"/>
                      <a:gd name="connsiteY7" fmla="*/ 298332 h 909634"/>
                      <a:gd name="connsiteX8" fmla="*/ 389673 w 953197"/>
                      <a:gd name="connsiteY8" fmla="*/ 324953 h 909634"/>
                      <a:gd name="connsiteX9" fmla="*/ 83438 w 953197"/>
                      <a:gd name="connsiteY9" fmla="*/ 269990 h 909634"/>
                      <a:gd name="connsiteX10" fmla="*/ 14686 w 953197"/>
                      <a:gd name="connsiteY10" fmla="*/ 385333 h 909634"/>
                      <a:gd name="connsiteX11" fmla="*/ 255604 w 953197"/>
                      <a:gd name="connsiteY11" fmla="*/ 514507 h 909634"/>
                      <a:gd name="connsiteX12" fmla="*/ 254890 w 953197"/>
                      <a:gd name="connsiteY12" fmla="*/ 533367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400324 w 953197"/>
                      <a:gd name="connsiteY7" fmla="*/ 298332 h 909634"/>
                      <a:gd name="connsiteX8" fmla="*/ 205732 w 953197"/>
                      <a:gd name="connsiteY8" fmla="*/ 245291 h 909634"/>
                      <a:gd name="connsiteX9" fmla="*/ 83438 w 953197"/>
                      <a:gd name="connsiteY9" fmla="*/ 269990 h 909634"/>
                      <a:gd name="connsiteX10" fmla="*/ 14686 w 953197"/>
                      <a:gd name="connsiteY10" fmla="*/ 385333 h 909634"/>
                      <a:gd name="connsiteX11" fmla="*/ 255604 w 953197"/>
                      <a:gd name="connsiteY11" fmla="*/ 514507 h 909634"/>
                      <a:gd name="connsiteX12" fmla="*/ 254890 w 953197"/>
                      <a:gd name="connsiteY12" fmla="*/ 533367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400324 w 953197"/>
                      <a:gd name="connsiteY7" fmla="*/ 298332 h 909634"/>
                      <a:gd name="connsiteX8" fmla="*/ 205732 w 953197"/>
                      <a:gd name="connsiteY8" fmla="*/ 245291 h 909634"/>
                      <a:gd name="connsiteX9" fmla="*/ 83438 w 953197"/>
                      <a:gd name="connsiteY9" fmla="*/ 269990 h 909634"/>
                      <a:gd name="connsiteX10" fmla="*/ 14686 w 953197"/>
                      <a:gd name="connsiteY10" fmla="*/ 385333 h 909634"/>
                      <a:gd name="connsiteX11" fmla="*/ 255604 w 953197"/>
                      <a:gd name="connsiteY11" fmla="*/ 514507 h 909634"/>
                      <a:gd name="connsiteX12" fmla="*/ 254890 w 953197"/>
                      <a:gd name="connsiteY12" fmla="*/ 533367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267987 w 953197"/>
                      <a:gd name="connsiteY7" fmla="*/ 251121 h 909634"/>
                      <a:gd name="connsiteX8" fmla="*/ 205732 w 953197"/>
                      <a:gd name="connsiteY8" fmla="*/ 245291 h 909634"/>
                      <a:gd name="connsiteX9" fmla="*/ 83438 w 953197"/>
                      <a:gd name="connsiteY9" fmla="*/ 269990 h 909634"/>
                      <a:gd name="connsiteX10" fmla="*/ 14686 w 953197"/>
                      <a:gd name="connsiteY10" fmla="*/ 385333 h 909634"/>
                      <a:gd name="connsiteX11" fmla="*/ 255604 w 953197"/>
                      <a:gd name="connsiteY11" fmla="*/ 514507 h 909634"/>
                      <a:gd name="connsiteX12" fmla="*/ 254890 w 953197"/>
                      <a:gd name="connsiteY12" fmla="*/ 533367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267987 w 953197"/>
                      <a:gd name="connsiteY7" fmla="*/ 251121 h 909634"/>
                      <a:gd name="connsiteX8" fmla="*/ 205732 w 953197"/>
                      <a:gd name="connsiteY8" fmla="*/ 245291 h 909634"/>
                      <a:gd name="connsiteX9" fmla="*/ 83438 w 953197"/>
                      <a:gd name="connsiteY9" fmla="*/ 269990 h 909634"/>
                      <a:gd name="connsiteX10" fmla="*/ 14686 w 953197"/>
                      <a:gd name="connsiteY10" fmla="*/ 385333 h 909634"/>
                      <a:gd name="connsiteX11" fmla="*/ 255604 w 953197"/>
                      <a:gd name="connsiteY11" fmla="*/ 514507 h 909634"/>
                      <a:gd name="connsiteX12" fmla="*/ 97483 w 953197"/>
                      <a:gd name="connsiteY12" fmla="*/ 497395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267987 w 953197"/>
                      <a:gd name="connsiteY7" fmla="*/ 251121 h 909634"/>
                      <a:gd name="connsiteX8" fmla="*/ 205732 w 953197"/>
                      <a:gd name="connsiteY8" fmla="*/ 245291 h 909634"/>
                      <a:gd name="connsiteX9" fmla="*/ 83438 w 953197"/>
                      <a:gd name="connsiteY9" fmla="*/ 269990 h 909634"/>
                      <a:gd name="connsiteX10" fmla="*/ 14686 w 953197"/>
                      <a:gd name="connsiteY10" fmla="*/ 385333 h 909634"/>
                      <a:gd name="connsiteX11" fmla="*/ 102253 w 953197"/>
                      <a:gd name="connsiteY11" fmla="*/ 472084 h 909634"/>
                      <a:gd name="connsiteX12" fmla="*/ 97483 w 953197"/>
                      <a:gd name="connsiteY12" fmla="*/ 497395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65634 h 904042"/>
                      <a:gd name="connsiteX1" fmla="*/ 953197 w 953197"/>
                      <a:gd name="connsiteY1" fmla="*/ 390071 h 904042"/>
                      <a:gd name="connsiteX2" fmla="*/ 670016 w 953197"/>
                      <a:gd name="connsiteY2" fmla="*/ 207675 h 904042"/>
                      <a:gd name="connsiteX3" fmla="*/ 652070 w 953197"/>
                      <a:gd name="connsiteY3" fmla="*/ 384240 h 904042"/>
                      <a:gd name="connsiteX4" fmla="*/ 664687 w 953197"/>
                      <a:gd name="connsiteY4" fmla="*/ 210696 h 904042"/>
                      <a:gd name="connsiteX5" fmla="*/ 312889 w 953197"/>
                      <a:gd name="connsiteY5" fmla="*/ 33 h 904042"/>
                      <a:gd name="connsiteX6" fmla="*/ 147353 w 953197"/>
                      <a:gd name="connsiteY6" fmla="*/ 194800 h 904042"/>
                      <a:gd name="connsiteX7" fmla="*/ 267987 w 953197"/>
                      <a:gd name="connsiteY7" fmla="*/ 245529 h 904042"/>
                      <a:gd name="connsiteX8" fmla="*/ 205732 w 953197"/>
                      <a:gd name="connsiteY8" fmla="*/ 239699 h 904042"/>
                      <a:gd name="connsiteX9" fmla="*/ 83438 w 953197"/>
                      <a:gd name="connsiteY9" fmla="*/ 264398 h 904042"/>
                      <a:gd name="connsiteX10" fmla="*/ 14686 w 953197"/>
                      <a:gd name="connsiteY10" fmla="*/ 379741 h 904042"/>
                      <a:gd name="connsiteX11" fmla="*/ 102253 w 953197"/>
                      <a:gd name="connsiteY11" fmla="*/ 466492 h 904042"/>
                      <a:gd name="connsiteX12" fmla="*/ 97483 w 953197"/>
                      <a:gd name="connsiteY12" fmla="*/ 491803 h 904042"/>
                      <a:gd name="connsiteX13" fmla="*/ 50805 w 953197"/>
                      <a:gd name="connsiteY13" fmla="*/ 525043 h 904042"/>
                      <a:gd name="connsiteX14" fmla="*/ 55551 w 953197"/>
                      <a:gd name="connsiteY14" fmla="*/ 697668 h 904042"/>
                      <a:gd name="connsiteX15" fmla="*/ 281863 w 953197"/>
                      <a:gd name="connsiteY15" fmla="*/ 725237 h 904042"/>
                      <a:gd name="connsiteX16" fmla="*/ 468832 w 953197"/>
                      <a:gd name="connsiteY16" fmla="*/ 761975 h 904042"/>
                      <a:gd name="connsiteX17" fmla="*/ 707792 w 953197"/>
                      <a:gd name="connsiteY17" fmla="*/ 863047 h 904042"/>
                      <a:gd name="connsiteX18" fmla="*/ 714758 w 953197"/>
                      <a:gd name="connsiteY18" fmla="*/ 865634 h 904042"/>
                      <a:gd name="connsiteX0" fmla="*/ 714758 w 953197"/>
                      <a:gd name="connsiteY0" fmla="*/ 789185 h 827593"/>
                      <a:gd name="connsiteX1" fmla="*/ 953197 w 953197"/>
                      <a:gd name="connsiteY1" fmla="*/ 313622 h 827593"/>
                      <a:gd name="connsiteX2" fmla="*/ 670016 w 953197"/>
                      <a:gd name="connsiteY2" fmla="*/ 131226 h 827593"/>
                      <a:gd name="connsiteX3" fmla="*/ 652070 w 953197"/>
                      <a:gd name="connsiteY3" fmla="*/ 307791 h 827593"/>
                      <a:gd name="connsiteX4" fmla="*/ 664687 w 953197"/>
                      <a:gd name="connsiteY4" fmla="*/ 134247 h 827593"/>
                      <a:gd name="connsiteX5" fmla="*/ 219791 w 953197"/>
                      <a:gd name="connsiteY5" fmla="*/ 62 h 827593"/>
                      <a:gd name="connsiteX6" fmla="*/ 147353 w 953197"/>
                      <a:gd name="connsiteY6" fmla="*/ 118351 h 827593"/>
                      <a:gd name="connsiteX7" fmla="*/ 267987 w 953197"/>
                      <a:gd name="connsiteY7" fmla="*/ 169080 h 827593"/>
                      <a:gd name="connsiteX8" fmla="*/ 205732 w 953197"/>
                      <a:gd name="connsiteY8" fmla="*/ 163250 h 827593"/>
                      <a:gd name="connsiteX9" fmla="*/ 83438 w 953197"/>
                      <a:gd name="connsiteY9" fmla="*/ 187949 h 827593"/>
                      <a:gd name="connsiteX10" fmla="*/ 14686 w 953197"/>
                      <a:gd name="connsiteY10" fmla="*/ 303292 h 827593"/>
                      <a:gd name="connsiteX11" fmla="*/ 102253 w 953197"/>
                      <a:gd name="connsiteY11" fmla="*/ 390043 h 827593"/>
                      <a:gd name="connsiteX12" fmla="*/ 97483 w 953197"/>
                      <a:gd name="connsiteY12" fmla="*/ 415354 h 827593"/>
                      <a:gd name="connsiteX13" fmla="*/ 50805 w 953197"/>
                      <a:gd name="connsiteY13" fmla="*/ 448594 h 827593"/>
                      <a:gd name="connsiteX14" fmla="*/ 55551 w 953197"/>
                      <a:gd name="connsiteY14" fmla="*/ 621219 h 827593"/>
                      <a:gd name="connsiteX15" fmla="*/ 281863 w 953197"/>
                      <a:gd name="connsiteY15" fmla="*/ 648788 h 827593"/>
                      <a:gd name="connsiteX16" fmla="*/ 468832 w 953197"/>
                      <a:gd name="connsiteY16" fmla="*/ 685526 h 827593"/>
                      <a:gd name="connsiteX17" fmla="*/ 707792 w 953197"/>
                      <a:gd name="connsiteY17" fmla="*/ 786598 h 827593"/>
                      <a:gd name="connsiteX18" fmla="*/ 714758 w 953197"/>
                      <a:gd name="connsiteY18" fmla="*/ 789185 h 827593"/>
                      <a:gd name="connsiteX0" fmla="*/ 717108 w 955547"/>
                      <a:gd name="connsiteY0" fmla="*/ 789185 h 827593"/>
                      <a:gd name="connsiteX1" fmla="*/ 955547 w 955547"/>
                      <a:gd name="connsiteY1" fmla="*/ 313622 h 827593"/>
                      <a:gd name="connsiteX2" fmla="*/ 672366 w 955547"/>
                      <a:gd name="connsiteY2" fmla="*/ 131226 h 827593"/>
                      <a:gd name="connsiteX3" fmla="*/ 654420 w 955547"/>
                      <a:gd name="connsiteY3" fmla="*/ 307791 h 827593"/>
                      <a:gd name="connsiteX4" fmla="*/ 667037 w 955547"/>
                      <a:gd name="connsiteY4" fmla="*/ 134247 h 827593"/>
                      <a:gd name="connsiteX5" fmla="*/ 222141 w 955547"/>
                      <a:gd name="connsiteY5" fmla="*/ 62 h 827593"/>
                      <a:gd name="connsiteX6" fmla="*/ 149703 w 955547"/>
                      <a:gd name="connsiteY6" fmla="*/ 118351 h 827593"/>
                      <a:gd name="connsiteX7" fmla="*/ 270337 w 955547"/>
                      <a:gd name="connsiteY7" fmla="*/ 169080 h 827593"/>
                      <a:gd name="connsiteX8" fmla="*/ 208082 w 955547"/>
                      <a:gd name="connsiteY8" fmla="*/ 163250 h 827593"/>
                      <a:gd name="connsiteX9" fmla="*/ 85788 w 955547"/>
                      <a:gd name="connsiteY9" fmla="*/ 187949 h 827593"/>
                      <a:gd name="connsiteX10" fmla="*/ 17036 w 955547"/>
                      <a:gd name="connsiteY10" fmla="*/ 303292 h 827593"/>
                      <a:gd name="connsiteX11" fmla="*/ 104603 w 955547"/>
                      <a:gd name="connsiteY11" fmla="*/ 390043 h 827593"/>
                      <a:gd name="connsiteX12" fmla="*/ 99833 w 955547"/>
                      <a:gd name="connsiteY12" fmla="*/ 415354 h 827593"/>
                      <a:gd name="connsiteX13" fmla="*/ 53155 w 955547"/>
                      <a:gd name="connsiteY13" fmla="*/ 448594 h 827593"/>
                      <a:gd name="connsiteX14" fmla="*/ 53112 w 955547"/>
                      <a:gd name="connsiteY14" fmla="*/ 600205 h 827593"/>
                      <a:gd name="connsiteX15" fmla="*/ 284213 w 955547"/>
                      <a:gd name="connsiteY15" fmla="*/ 648788 h 827593"/>
                      <a:gd name="connsiteX16" fmla="*/ 471182 w 955547"/>
                      <a:gd name="connsiteY16" fmla="*/ 685526 h 827593"/>
                      <a:gd name="connsiteX17" fmla="*/ 710142 w 955547"/>
                      <a:gd name="connsiteY17" fmla="*/ 786598 h 827593"/>
                      <a:gd name="connsiteX18" fmla="*/ 717108 w 955547"/>
                      <a:gd name="connsiteY18" fmla="*/ 789185 h 827593"/>
                      <a:gd name="connsiteX0" fmla="*/ 717108 w 955547"/>
                      <a:gd name="connsiteY0" fmla="*/ 789185 h 827593"/>
                      <a:gd name="connsiteX1" fmla="*/ 955547 w 955547"/>
                      <a:gd name="connsiteY1" fmla="*/ 313622 h 827593"/>
                      <a:gd name="connsiteX2" fmla="*/ 672366 w 955547"/>
                      <a:gd name="connsiteY2" fmla="*/ 131226 h 827593"/>
                      <a:gd name="connsiteX3" fmla="*/ 654420 w 955547"/>
                      <a:gd name="connsiteY3" fmla="*/ 307791 h 827593"/>
                      <a:gd name="connsiteX4" fmla="*/ 667037 w 955547"/>
                      <a:gd name="connsiteY4" fmla="*/ 134247 h 827593"/>
                      <a:gd name="connsiteX5" fmla="*/ 222141 w 955547"/>
                      <a:gd name="connsiteY5" fmla="*/ 62 h 827593"/>
                      <a:gd name="connsiteX6" fmla="*/ 149703 w 955547"/>
                      <a:gd name="connsiteY6" fmla="*/ 118351 h 827593"/>
                      <a:gd name="connsiteX7" fmla="*/ 270337 w 955547"/>
                      <a:gd name="connsiteY7" fmla="*/ 169080 h 827593"/>
                      <a:gd name="connsiteX8" fmla="*/ 208082 w 955547"/>
                      <a:gd name="connsiteY8" fmla="*/ 163250 h 827593"/>
                      <a:gd name="connsiteX9" fmla="*/ 85788 w 955547"/>
                      <a:gd name="connsiteY9" fmla="*/ 187949 h 827593"/>
                      <a:gd name="connsiteX10" fmla="*/ 17036 w 955547"/>
                      <a:gd name="connsiteY10" fmla="*/ 303292 h 827593"/>
                      <a:gd name="connsiteX11" fmla="*/ 104603 w 955547"/>
                      <a:gd name="connsiteY11" fmla="*/ 390043 h 827593"/>
                      <a:gd name="connsiteX12" fmla="*/ 53155 w 955547"/>
                      <a:gd name="connsiteY12" fmla="*/ 448594 h 827593"/>
                      <a:gd name="connsiteX13" fmla="*/ 53112 w 955547"/>
                      <a:gd name="connsiteY13" fmla="*/ 600205 h 827593"/>
                      <a:gd name="connsiteX14" fmla="*/ 284213 w 955547"/>
                      <a:gd name="connsiteY14" fmla="*/ 648788 h 827593"/>
                      <a:gd name="connsiteX15" fmla="*/ 471182 w 955547"/>
                      <a:gd name="connsiteY15" fmla="*/ 685526 h 827593"/>
                      <a:gd name="connsiteX16" fmla="*/ 710142 w 955547"/>
                      <a:gd name="connsiteY16" fmla="*/ 786598 h 827593"/>
                      <a:gd name="connsiteX17" fmla="*/ 717108 w 955547"/>
                      <a:gd name="connsiteY17" fmla="*/ 789185 h 827593"/>
                      <a:gd name="connsiteX0" fmla="*/ 717108 w 955547"/>
                      <a:gd name="connsiteY0" fmla="*/ 789185 h 827593"/>
                      <a:gd name="connsiteX1" fmla="*/ 955547 w 955547"/>
                      <a:gd name="connsiteY1" fmla="*/ 313622 h 827593"/>
                      <a:gd name="connsiteX2" fmla="*/ 672366 w 955547"/>
                      <a:gd name="connsiteY2" fmla="*/ 131226 h 827593"/>
                      <a:gd name="connsiteX3" fmla="*/ 654420 w 955547"/>
                      <a:gd name="connsiteY3" fmla="*/ 307791 h 827593"/>
                      <a:gd name="connsiteX4" fmla="*/ 667037 w 955547"/>
                      <a:gd name="connsiteY4" fmla="*/ 134247 h 827593"/>
                      <a:gd name="connsiteX5" fmla="*/ 222141 w 955547"/>
                      <a:gd name="connsiteY5" fmla="*/ 62 h 827593"/>
                      <a:gd name="connsiteX6" fmla="*/ 149703 w 955547"/>
                      <a:gd name="connsiteY6" fmla="*/ 118351 h 827593"/>
                      <a:gd name="connsiteX7" fmla="*/ 270337 w 955547"/>
                      <a:gd name="connsiteY7" fmla="*/ 169080 h 827593"/>
                      <a:gd name="connsiteX8" fmla="*/ 208082 w 955547"/>
                      <a:gd name="connsiteY8" fmla="*/ 163250 h 827593"/>
                      <a:gd name="connsiteX9" fmla="*/ 85788 w 955547"/>
                      <a:gd name="connsiteY9" fmla="*/ 187949 h 827593"/>
                      <a:gd name="connsiteX10" fmla="*/ 17036 w 955547"/>
                      <a:gd name="connsiteY10" fmla="*/ 303292 h 827593"/>
                      <a:gd name="connsiteX11" fmla="*/ 104603 w 955547"/>
                      <a:gd name="connsiteY11" fmla="*/ 390043 h 827593"/>
                      <a:gd name="connsiteX12" fmla="*/ 53155 w 955547"/>
                      <a:gd name="connsiteY12" fmla="*/ 448594 h 827593"/>
                      <a:gd name="connsiteX13" fmla="*/ 53112 w 955547"/>
                      <a:gd name="connsiteY13" fmla="*/ 600205 h 827593"/>
                      <a:gd name="connsiteX14" fmla="*/ 284213 w 955547"/>
                      <a:gd name="connsiteY14" fmla="*/ 648788 h 827593"/>
                      <a:gd name="connsiteX15" fmla="*/ 471182 w 955547"/>
                      <a:gd name="connsiteY15" fmla="*/ 685526 h 827593"/>
                      <a:gd name="connsiteX16" fmla="*/ 710142 w 955547"/>
                      <a:gd name="connsiteY16" fmla="*/ 786598 h 827593"/>
                      <a:gd name="connsiteX17" fmla="*/ 717108 w 955547"/>
                      <a:gd name="connsiteY17" fmla="*/ 789185 h 827593"/>
                      <a:gd name="connsiteX0" fmla="*/ 717108 w 955547"/>
                      <a:gd name="connsiteY0" fmla="*/ 789185 h 827593"/>
                      <a:gd name="connsiteX1" fmla="*/ 955547 w 955547"/>
                      <a:gd name="connsiteY1" fmla="*/ 313622 h 827593"/>
                      <a:gd name="connsiteX2" fmla="*/ 672366 w 955547"/>
                      <a:gd name="connsiteY2" fmla="*/ 131226 h 827593"/>
                      <a:gd name="connsiteX3" fmla="*/ 654420 w 955547"/>
                      <a:gd name="connsiteY3" fmla="*/ 307791 h 827593"/>
                      <a:gd name="connsiteX4" fmla="*/ 667037 w 955547"/>
                      <a:gd name="connsiteY4" fmla="*/ 134247 h 827593"/>
                      <a:gd name="connsiteX5" fmla="*/ 222141 w 955547"/>
                      <a:gd name="connsiteY5" fmla="*/ 62 h 827593"/>
                      <a:gd name="connsiteX6" fmla="*/ 149703 w 955547"/>
                      <a:gd name="connsiteY6" fmla="*/ 118351 h 827593"/>
                      <a:gd name="connsiteX7" fmla="*/ 270337 w 955547"/>
                      <a:gd name="connsiteY7" fmla="*/ 169080 h 827593"/>
                      <a:gd name="connsiteX8" fmla="*/ 208082 w 955547"/>
                      <a:gd name="connsiteY8" fmla="*/ 163250 h 827593"/>
                      <a:gd name="connsiteX9" fmla="*/ 85788 w 955547"/>
                      <a:gd name="connsiteY9" fmla="*/ 187949 h 827593"/>
                      <a:gd name="connsiteX10" fmla="*/ 17036 w 955547"/>
                      <a:gd name="connsiteY10" fmla="*/ 303292 h 827593"/>
                      <a:gd name="connsiteX11" fmla="*/ 104603 w 955547"/>
                      <a:gd name="connsiteY11" fmla="*/ 390043 h 827593"/>
                      <a:gd name="connsiteX12" fmla="*/ 53155 w 955547"/>
                      <a:gd name="connsiteY12" fmla="*/ 448594 h 827593"/>
                      <a:gd name="connsiteX13" fmla="*/ 53112 w 955547"/>
                      <a:gd name="connsiteY13" fmla="*/ 600205 h 827593"/>
                      <a:gd name="connsiteX14" fmla="*/ 284213 w 955547"/>
                      <a:gd name="connsiteY14" fmla="*/ 648788 h 827593"/>
                      <a:gd name="connsiteX15" fmla="*/ 471182 w 955547"/>
                      <a:gd name="connsiteY15" fmla="*/ 685526 h 827593"/>
                      <a:gd name="connsiteX16" fmla="*/ 710142 w 955547"/>
                      <a:gd name="connsiteY16" fmla="*/ 786598 h 827593"/>
                      <a:gd name="connsiteX17" fmla="*/ 717108 w 955547"/>
                      <a:gd name="connsiteY17" fmla="*/ 789185 h 827593"/>
                      <a:gd name="connsiteX0" fmla="*/ 717108 w 955547"/>
                      <a:gd name="connsiteY0" fmla="*/ 789185 h 827593"/>
                      <a:gd name="connsiteX1" fmla="*/ 955547 w 955547"/>
                      <a:gd name="connsiteY1" fmla="*/ 313622 h 827593"/>
                      <a:gd name="connsiteX2" fmla="*/ 672366 w 955547"/>
                      <a:gd name="connsiteY2" fmla="*/ 131226 h 827593"/>
                      <a:gd name="connsiteX3" fmla="*/ 654420 w 955547"/>
                      <a:gd name="connsiteY3" fmla="*/ 307791 h 827593"/>
                      <a:gd name="connsiteX4" fmla="*/ 667037 w 955547"/>
                      <a:gd name="connsiteY4" fmla="*/ 134247 h 827593"/>
                      <a:gd name="connsiteX5" fmla="*/ 222141 w 955547"/>
                      <a:gd name="connsiteY5" fmla="*/ 62 h 827593"/>
                      <a:gd name="connsiteX6" fmla="*/ 149703 w 955547"/>
                      <a:gd name="connsiteY6" fmla="*/ 118351 h 827593"/>
                      <a:gd name="connsiteX7" fmla="*/ 270337 w 955547"/>
                      <a:gd name="connsiteY7" fmla="*/ 169080 h 827593"/>
                      <a:gd name="connsiteX8" fmla="*/ 85788 w 955547"/>
                      <a:gd name="connsiteY8" fmla="*/ 187949 h 827593"/>
                      <a:gd name="connsiteX9" fmla="*/ 17036 w 955547"/>
                      <a:gd name="connsiteY9" fmla="*/ 303292 h 827593"/>
                      <a:gd name="connsiteX10" fmla="*/ 104603 w 955547"/>
                      <a:gd name="connsiteY10" fmla="*/ 390043 h 827593"/>
                      <a:gd name="connsiteX11" fmla="*/ 53155 w 955547"/>
                      <a:gd name="connsiteY11" fmla="*/ 448594 h 827593"/>
                      <a:gd name="connsiteX12" fmla="*/ 53112 w 955547"/>
                      <a:gd name="connsiteY12" fmla="*/ 600205 h 827593"/>
                      <a:gd name="connsiteX13" fmla="*/ 284213 w 955547"/>
                      <a:gd name="connsiteY13" fmla="*/ 648788 h 827593"/>
                      <a:gd name="connsiteX14" fmla="*/ 471182 w 955547"/>
                      <a:gd name="connsiteY14" fmla="*/ 685526 h 827593"/>
                      <a:gd name="connsiteX15" fmla="*/ 710142 w 955547"/>
                      <a:gd name="connsiteY15" fmla="*/ 786598 h 827593"/>
                      <a:gd name="connsiteX16" fmla="*/ 717108 w 955547"/>
                      <a:gd name="connsiteY16" fmla="*/ 789185 h 827593"/>
                      <a:gd name="connsiteX0" fmla="*/ 717108 w 955547"/>
                      <a:gd name="connsiteY0" fmla="*/ 789220 h 827628"/>
                      <a:gd name="connsiteX1" fmla="*/ 955547 w 955547"/>
                      <a:gd name="connsiteY1" fmla="*/ 313657 h 827628"/>
                      <a:gd name="connsiteX2" fmla="*/ 672366 w 955547"/>
                      <a:gd name="connsiteY2" fmla="*/ 131261 h 827628"/>
                      <a:gd name="connsiteX3" fmla="*/ 654420 w 955547"/>
                      <a:gd name="connsiteY3" fmla="*/ 307826 h 827628"/>
                      <a:gd name="connsiteX4" fmla="*/ 667037 w 955547"/>
                      <a:gd name="connsiteY4" fmla="*/ 134282 h 827628"/>
                      <a:gd name="connsiteX5" fmla="*/ 222141 w 955547"/>
                      <a:gd name="connsiteY5" fmla="*/ 97 h 827628"/>
                      <a:gd name="connsiteX6" fmla="*/ 149703 w 955547"/>
                      <a:gd name="connsiteY6" fmla="*/ 118386 h 827628"/>
                      <a:gd name="connsiteX7" fmla="*/ 270337 w 955547"/>
                      <a:gd name="connsiteY7" fmla="*/ 169115 h 827628"/>
                      <a:gd name="connsiteX8" fmla="*/ 85788 w 955547"/>
                      <a:gd name="connsiteY8" fmla="*/ 187984 h 827628"/>
                      <a:gd name="connsiteX9" fmla="*/ 17036 w 955547"/>
                      <a:gd name="connsiteY9" fmla="*/ 303327 h 827628"/>
                      <a:gd name="connsiteX10" fmla="*/ 104603 w 955547"/>
                      <a:gd name="connsiteY10" fmla="*/ 390078 h 827628"/>
                      <a:gd name="connsiteX11" fmla="*/ 53155 w 955547"/>
                      <a:gd name="connsiteY11" fmla="*/ 448629 h 827628"/>
                      <a:gd name="connsiteX12" fmla="*/ 53112 w 955547"/>
                      <a:gd name="connsiteY12" fmla="*/ 600240 h 827628"/>
                      <a:gd name="connsiteX13" fmla="*/ 284213 w 955547"/>
                      <a:gd name="connsiteY13" fmla="*/ 648823 h 827628"/>
                      <a:gd name="connsiteX14" fmla="*/ 471182 w 955547"/>
                      <a:gd name="connsiteY14" fmla="*/ 685561 h 827628"/>
                      <a:gd name="connsiteX15" fmla="*/ 710142 w 955547"/>
                      <a:gd name="connsiteY15" fmla="*/ 786633 h 827628"/>
                      <a:gd name="connsiteX16" fmla="*/ 717108 w 955547"/>
                      <a:gd name="connsiteY16" fmla="*/ 789220 h 827628"/>
                      <a:gd name="connsiteX0" fmla="*/ 717108 w 955547"/>
                      <a:gd name="connsiteY0" fmla="*/ 789220 h 827628"/>
                      <a:gd name="connsiteX1" fmla="*/ 955547 w 955547"/>
                      <a:gd name="connsiteY1" fmla="*/ 313657 h 827628"/>
                      <a:gd name="connsiteX2" fmla="*/ 672366 w 955547"/>
                      <a:gd name="connsiteY2" fmla="*/ 131261 h 827628"/>
                      <a:gd name="connsiteX3" fmla="*/ 654420 w 955547"/>
                      <a:gd name="connsiteY3" fmla="*/ 307826 h 827628"/>
                      <a:gd name="connsiteX4" fmla="*/ 667037 w 955547"/>
                      <a:gd name="connsiteY4" fmla="*/ 134282 h 827628"/>
                      <a:gd name="connsiteX5" fmla="*/ 222141 w 955547"/>
                      <a:gd name="connsiteY5" fmla="*/ 97 h 827628"/>
                      <a:gd name="connsiteX6" fmla="*/ 149703 w 955547"/>
                      <a:gd name="connsiteY6" fmla="*/ 118386 h 827628"/>
                      <a:gd name="connsiteX7" fmla="*/ 270337 w 955547"/>
                      <a:gd name="connsiteY7" fmla="*/ 169115 h 827628"/>
                      <a:gd name="connsiteX8" fmla="*/ 85788 w 955547"/>
                      <a:gd name="connsiteY8" fmla="*/ 187984 h 827628"/>
                      <a:gd name="connsiteX9" fmla="*/ 17036 w 955547"/>
                      <a:gd name="connsiteY9" fmla="*/ 303327 h 827628"/>
                      <a:gd name="connsiteX10" fmla="*/ 104603 w 955547"/>
                      <a:gd name="connsiteY10" fmla="*/ 390078 h 827628"/>
                      <a:gd name="connsiteX11" fmla="*/ 53155 w 955547"/>
                      <a:gd name="connsiteY11" fmla="*/ 448629 h 827628"/>
                      <a:gd name="connsiteX12" fmla="*/ 53112 w 955547"/>
                      <a:gd name="connsiteY12" fmla="*/ 600240 h 827628"/>
                      <a:gd name="connsiteX13" fmla="*/ 284213 w 955547"/>
                      <a:gd name="connsiteY13" fmla="*/ 648823 h 827628"/>
                      <a:gd name="connsiteX14" fmla="*/ 471182 w 955547"/>
                      <a:gd name="connsiteY14" fmla="*/ 685561 h 827628"/>
                      <a:gd name="connsiteX15" fmla="*/ 710142 w 955547"/>
                      <a:gd name="connsiteY15" fmla="*/ 786633 h 827628"/>
                      <a:gd name="connsiteX16" fmla="*/ 717108 w 955547"/>
                      <a:gd name="connsiteY16" fmla="*/ 789220 h 827628"/>
                      <a:gd name="connsiteX0" fmla="*/ 714982 w 953421"/>
                      <a:gd name="connsiteY0" fmla="*/ 789220 h 827628"/>
                      <a:gd name="connsiteX1" fmla="*/ 953421 w 953421"/>
                      <a:gd name="connsiteY1" fmla="*/ 313657 h 827628"/>
                      <a:gd name="connsiteX2" fmla="*/ 670240 w 953421"/>
                      <a:gd name="connsiteY2" fmla="*/ 131261 h 827628"/>
                      <a:gd name="connsiteX3" fmla="*/ 652294 w 953421"/>
                      <a:gd name="connsiteY3" fmla="*/ 307826 h 827628"/>
                      <a:gd name="connsiteX4" fmla="*/ 664911 w 953421"/>
                      <a:gd name="connsiteY4" fmla="*/ 134282 h 827628"/>
                      <a:gd name="connsiteX5" fmla="*/ 220015 w 953421"/>
                      <a:gd name="connsiteY5" fmla="*/ 97 h 827628"/>
                      <a:gd name="connsiteX6" fmla="*/ 147577 w 953421"/>
                      <a:gd name="connsiteY6" fmla="*/ 118386 h 827628"/>
                      <a:gd name="connsiteX7" fmla="*/ 268211 w 953421"/>
                      <a:gd name="connsiteY7" fmla="*/ 169115 h 827628"/>
                      <a:gd name="connsiteX8" fmla="*/ 83662 w 953421"/>
                      <a:gd name="connsiteY8" fmla="*/ 187984 h 827628"/>
                      <a:gd name="connsiteX9" fmla="*/ 14910 w 953421"/>
                      <a:gd name="connsiteY9" fmla="*/ 303327 h 827628"/>
                      <a:gd name="connsiteX10" fmla="*/ 102477 w 953421"/>
                      <a:gd name="connsiteY10" fmla="*/ 390078 h 827628"/>
                      <a:gd name="connsiteX11" fmla="*/ 55413 w 953421"/>
                      <a:gd name="connsiteY11" fmla="*/ 414818 h 827628"/>
                      <a:gd name="connsiteX12" fmla="*/ 50986 w 953421"/>
                      <a:gd name="connsiteY12" fmla="*/ 600240 h 827628"/>
                      <a:gd name="connsiteX13" fmla="*/ 282087 w 953421"/>
                      <a:gd name="connsiteY13" fmla="*/ 648823 h 827628"/>
                      <a:gd name="connsiteX14" fmla="*/ 469056 w 953421"/>
                      <a:gd name="connsiteY14" fmla="*/ 685561 h 827628"/>
                      <a:gd name="connsiteX15" fmla="*/ 708016 w 953421"/>
                      <a:gd name="connsiteY15" fmla="*/ 786633 h 827628"/>
                      <a:gd name="connsiteX16" fmla="*/ 714982 w 953421"/>
                      <a:gd name="connsiteY16" fmla="*/ 789220 h 827628"/>
                      <a:gd name="connsiteX0" fmla="*/ 713193 w 951632"/>
                      <a:gd name="connsiteY0" fmla="*/ 789220 h 827628"/>
                      <a:gd name="connsiteX1" fmla="*/ 951632 w 951632"/>
                      <a:gd name="connsiteY1" fmla="*/ 313657 h 827628"/>
                      <a:gd name="connsiteX2" fmla="*/ 668451 w 951632"/>
                      <a:gd name="connsiteY2" fmla="*/ 131261 h 827628"/>
                      <a:gd name="connsiteX3" fmla="*/ 650505 w 951632"/>
                      <a:gd name="connsiteY3" fmla="*/ 307826 h 827628"/>
                      <a:gd name="connsiteX4" fmla="*/ 663122 w 951632"/>
                      <a:gd name="connsiteY4" fmla="*/ 134282 h 827628"/>
                      <a:gd name="connsiteX5" fmla="*/ 218226 w 951632"/>
                      <a:gd name="connsiteY5" fmla="*/ 97 h 827628"/>
                      <a:gd name="connsiteX6" fmla="*/ 145788 w 951632"/>
                      <a:gd name="connsiteY6" fmla="*/ 118386 h 827628"/>
                      <a:gd name="connsiteX7" fmla="*/ 266422 w 951632"/>
                      <a:gd name="connsiteY7" fmla="*/ 169115 h 827628"/>
                      <a:gd name="connsiteX8" fmla="*/ 81873 w 951632"/>
                      <a:gd name="connsiteY8" fmla="*/ 187984 h 827628"/>
                      <a:gd name="connsiteX9" fmla="*/ 13121 w 951632"/>
                      <a:gd name="connsiteY9" fmla="*/ 303327 h 827628"/>
                      <a:gd name="connsiteX10" fmla="*/ 100688 w 951632"/>
                      <a:gd name="connsiteY10" fmla="*/ 390078 h 827628"/>
                      <a:gd name="connsiteX11" fmla="*/ 53624 w 951632"/>
                      <a:gd name="connsiteY11" fmla="*/ 414818 h 827628"/>
                      <a:gd name="connsiteX12" fmla="*/ 72014 w 951632"/>
                      <a:gd name="connsiteY12" fmla="*/ 563954 h 827628"/>
                      <a:gd name="connsiteX13" fmla="*/ 280298 w 951632"/>
                      <a:gd name="connsiteY13" fmla="*/ 648823 h 827628"/>
                      <a:gd name="connsiteX14" fmla="*/ 467267 w 951632"/>
                      <a:gd name="connsiteY14" fmla="*/ 685561 h 827628"/>
                      <a:gd name="connsiteX15" fmla="*/ 706227 w 951632"/>
                      <a:gd name="connsiteY15" fmla="*/ 786633 h 827628"/>
                      <a:gd name="connsiteX16" fmla="*/ 713193 w 951632"/>
                      <a:gd name="connsiteY16" fmla="*/ 789220 h 827628"/>
                      <a:gd name="connsiteX0" fmla="*/ 713193 w 951632"/>
                      <a:gd name="connsiteY0" fmla="*/ 789220 h 827628"/>
                      <a:gd name="connsiteX1" fmla="*/ 951632 w 951632"/>
                      <a:gd name="connsiteY1" fmla="*/ 313657 h 827628"/>
                      <a:gd name="connsiteX2" fmla="*/ 668451 w 951632"/>
                      <a:gd name="connsiteY2" fmla="*/ 131261 h 827628"/>
                      <a:gd name="connsiteX3" fmla="*/ 650505 w 951632"/>
                      <a:gd name="connsiteY3" fmla="*/ 307826 h 827628"/>
                      <a:gd name="connsiteX4" fmla="*/ 663122 w 951632"/>
                      <a:gd name="connsiteY4" fmla="*/ 134282 h 827628"/>
                      <a:gd name="connsiteX5" fmla="*/ 218226 w 951632"/>
                      <a:gd name="connsiteY5" fmla="*/ 97 h 827628"/>
                      <a:gd name="connsiteX6" fmla="*/ 145788 w 951632"/>
                      <a:gd name="connsiteY6" fmla="*/ 118386 h 827628"/>
                      <a:gd name="connsiteX7" fmla="*/ 266422 w 951632"/>
                      <a:gd name="connsiteY7" fmla="*/ 169115 h 827628"/>
                      <a:gd name="connsiteX8" fmla="*/ 81873 w 951632"/>
                      <a:gd name="connsiteY8" fmla="*/ 187984 h 827628"/>
                      <a:gd name="connsiteX9" fmla="*/ 13121 w 951632"/>
                      <a:gd name="connsiteY9" fmla="*/ 303327 h 827628"/>
                      <a:gd name="connsiteX10" fmla="*/ 100688 w 951632"/>
                      <a:gd name="connsiteY10" fmla="*/ 390078 h 827628"/>
                      <a:gd name="connsiteX11" fmla="*/ 53624 w 951632"/>
                      <a:gd name="connsiteY11" fmla="*/ 414818 h 827628"/>
                      <a:gd name="connsiteX12" fmla="*/ 72014 w 951632"/>
                      <a:gd name="connsiteY12" fmla="*/ 563954 h 827628"/>
                      <a:gd name="connsiteX13" fmla="*/ 283185 w 951632"/>
                      <a:gd name="connsiteY13" fmla="*/ 608445 h 827628"/>
                      <a:gd name="connsiteX14" fmla="*/ 467267 w 951632"/>
                      <a:gd name="connsiteY14" fmla="*/ 685561 h 827628"/>
                      <a:gd name="connsiteX15" fmla="*/ 706227 w 951632"/>
                      <a:gd name="connsiteY15" fmla="*/ 786633 h 827628"/>
                      <a:gd name="connsiteX16" fmla="*/ 713193 w 951632"/>
                      <a:gd name="connsiteY16" fmla="*/ 789220 h 827628"/>
                      <a:gd name="connsiteX0" fmla="*/ 713193 w 951632"/>
                      <a:gd name="connsiteY0" fmla="*/ 789220 h 827628"/>
                      <a:gd name="connsiteX1" fmla="*/ 951632 w 951632"/>
                      <a:gd name="connsiteY1" fmla="*/ 313657 h 827628"/>
                      <a:gd name="connsiteX2" fmla="*/ 668451 w 951632"/>
                      <a:gd name="connsiteY2" fmla="*/ 131261 h 827628"/>
                      <a:gd name="connsiteX3" fmla="*/ 650505 w 951632"/>
                      <a:gd name="connsiteY3" fmla="*/ 307826 h 827628"/>
                      <a:gd name="connsiteX4" fmla="*/ 663122 w 951632"/>
                      <a:gd name="connsiteY4" fmla="*/ 134282 h 827628"/>
                      <a:gd name="connsiteX5" fmla="*/ 218226 w 951632"/>
                      <a:gd name="connsiteY5" fmla="*/ 97 h 827628"/>
                      <a:gd name="connsiteX6" fmla="*/ 145788 w 951632"/>
                      <a:gd name="connsiteY6" fmla="*/ 118386 h 827628"/>
                      <a:gd name="connsiteX7" fmla="*/ 266422 w 951632"/>
                      <a:gd name="connsiteY7" fmla="*/ 169115 h 827628"/>
                      <a:gd name="connsiteX8" fmla="*/ 81873 w 951632"/>
                      <a:gd name="connsiteY8" fmla="*/ 187984 h 827628"/>
                      <a:gd name="connsiteX9" fmla="*/ 13121 w 951632"/>
                      <a:gd name="connsiteY9" fmla="*/ 303327 h 827628"/>
                      <a:gd name="connsiteX10" fmla="*/ 100688 w 951632"/>
                      <a:gd name="connsiteY10" fmla="*/ 390078 h 827628"/>
                      <a:gd name="connsiteX11" fmla="*/ 53624 w 951632"/>
                      <a:gd name="connsiteY11" fmla="*/ 414818 h 827628"/>
                      <a:gd name="connsiteX12" fmla="*/ 72014 w 951632"/>
                      <a:gd name="connsiteY12" fmla="*/ 563954 h 827628"/>
                      <a:gd name="connsiteX13" fmla="*/ 283185 w 951632"/>
                      <a:gd name="connsiteY13" fmla="*/ 608445 h 827628"/>
                      <a:gd name="connsiteX14" fmla="*/ 467267 w 951632"/>
                      <a:gd name="connsiteY14" fmla="*/ 685561 h 827628"/>
                      <a:gd name="connsiteX15" fmla="*/ 706227 w 951632"/>
                      <a:gd name="connsiteY15" fmla="*/ 786633 h 827628"/>
                      <a:gd name="connsiteX16" fmla="*/ 713193 w 951632"/>
                      <a:gd name="connsiteY16" fmla="*/ 789220 h 827628"/>
                      <a:gd name="connsiteX0" fmla="*/ 713193 w 951632"/>
                      <a:gd name="connsiteY0" fmla="*/ 789220 h 827628"/>
                      <a:gd name="connsiteX1" fmla="*/ 951632 w 951632"/>
                      <a:gd name="connsiteY1" fmla="*/ 313657 h 827628"/>
                      <a:gd name="connsiteX2" fmla="*/ 668451 w 951632"/>
                      <a:gd name="connsiteY2" fmla="*/ 131261 h 827628"/>
                      <a:gd name="connsiteX3" fmla="*/ 650505 w 951632"/>
                      <a:gd name="connsiteY3" fmla="*/ 307826 h 827628"/>
                      <a:gd name="connsiteX4" fmla="*/ 663122 w 951632"/>
                      <a:gd name="connsiteY4" fmla="*/ 134282 h 827628"/>
                      <a:gd name="connsiteX5" fmla="*/ 218226 w 951632"/>
                      <a:gd name="connsiteY5" fmla="*/ 97 h 827628"/>
                      <a:gd name="connsiteX6" fmla="*/ 145788 w 951632"/>
                      <a:gd name="connsiteY6" fmla="*/ 118386 h 827628"/>
                      <a:gd name="connsiteX7" fmla="*/ 266422 w 951632"/>
                      <a:gd name="connsiteY7" fmla="*/ 169115 h 827628"/>
                      <a:gd name="connsiteX8" fmla="*/ 81873 w 951632"/>
                      <a:gd name="connsiteY8" fmla="*/ 187984 h 827628"/>
                      <a:gd name="connsiteX9" fmla="*/ 13121 w 951632"/>
                      <a:gd name="connsiteY9" fmla="*/ 303327 h 827628"/>
                      <a:gd name="connsiteX10" fmla="*/ 100688 w 951632"/>
                      <a:gd name="connsiteY10" fmla="*/ 390078 h 827628"/>
                      <a:gd name="connsiteX11" fmla="*/ 42216 w 951632"/>
                      <a:gd name="connsiteY11" fmla="*/ 432960 h 827628"/>
                      <a:gd name="connsiteX12" fmla="*/ 72014 w 951632"/>
                      <a:gd name="connsiteY12" fmla="*/ 563954 h 827628"/>
                      <a:gd name="connsiteX13" fmla="*/ 283185 w 951632"/>
                      <a:gd name="connsiteY13" fmla="*/ 608445 h 827628"/>
                      <a:gd name="connsiteX14" fmla="*/ 467267 w 951632"/>
                      <a:gd name="connsiteY14" fmla="*/ 685561 h 827628"/>
                      <a:gd name="connsiteX15" fmla="*/ 706227 w 951632"/>
                      <a:gd name="connsiteY15" fmla="*/ 786633 h 827628"/>
                      <a:gd name="connsiteX16" fmla="*/ 713193 w 951632"/>
                      <a:gd name="connsiteY16" fmla="*/ 789220 h 827628"/>
                      <a:gd name="connsiteX0" fmla="*/ 713193 w 951632"/>
                      <a:gd name="connsiteY0" fmla="*/ 789128 h 827536"/>
                      <a:gd name="connsiteX1" fmla="*/ 951632 w 951632"/>
                      <a:gd name="connsiteY1" fmla="*/ 313565 h 827536"/>
                      <a:gd name="connsiteX2" fmla="*/ 668451 w 951632"/>
                      <a:gd name="connsiteY2" fmla="*/ 131169 h 827536"/>
                      <a:gd name="connsiteX3" fmla="*/ 650505 w 951632"/>
                      <a:gd name="connsiteY3" fmla="*/ 307734 h 827536"/>
                      <a:gd name="connsiteX4" fmla="*/ 663122 w 951632"/>
                      <a:gd name="connsiteY4" fmla="*/ 134190 h 827536"/>
                      <a:gd name="connsiteX5" fmla="*/ 218226 w 951632"/>
                      <a:gd name="connsiteY5" fmla="*/ 5 h 827536"/>
                      <a:gd name="connsiteX6" fmla="*/ 127812 w 951632"/>
                      <a:gd name="connsiteY6" fmla="*/ 137933 h 827536"/>
                      <a:gd name="connsiteX7" fmla="*/ 266422 w 951632"/>
                      <a:gd name="connsiteY7" fmla="*/ 169023 h 827536"/>
                      <a:gd name="connsiteX8" fmla="*/ 81873 w 951632"/>
                      <a:gd name="connsiteY8" fmla="*/ 187892 h 827536"/>
                      <a:gd name="connsiteX9" fmla="*/ 13121 w 951632"/>
                      <a:gd name="connsiteY9" fmla="*/ 303235 h 827536"/>
                      <a:gd name="connsiteX10" fmla="*/ 100688 w 951632"/>
                      <a:gd name="connsiteY10" fmla="*/ 389986 h 827536"/>
                      <a:gd name="connsiteX11" fmla="*/ 42216 w 951632"/>
                      <a:gd name="connsiteY11" fmla="*/ 432868 h 827536"/>
                      <a:gd name="connsiteX12" fmla="*/ 72014 w 951632"/>
                      <a:gd name="connsiteY12" fmla="*/ 563862 h 827536"/>
                      <a:gd name="connsiteX13" fmla="*/ 283185 w 951632"/>
                      <a:gd name="connsiteY13" fmla="*/ 608353 h 827536"/>
                      <a:gd name="connsiteX14" fmla="*/ 467267 w 951632"/>
                      <a:gd name="connsiteY14" fmla="*/ 685469 h 827536"/>
                      <a:gd name="connsiteX15" fmla="*/ 706227 w 951632"/>
                      <a:gd name="connsiteY15" fmla="*/ 786541 h 827536"/>
                      <a:gd name="connsiteX16" fmla="*/ 713193 w 951632"/>
                      <a:gd name="connsiteY16" fmla="*/ 789128 h 827536"/>
                      <a:gd name="connsiteX0" fmla="*/ 713193 w 951632"/>
                      <a:gd name="connsiteY0" fmla="*/ 789128 h 827536"/>
                      <a:gd name="connsiteX1" fmla="*/ 951632 w 951632"/>
                      <a:gd name="connsiteY1" fmla="*/ 313565 h 827536"/>
                      <a:gd name="connsiteX2" fmla="*/ 668451 w 951632"/>
                      <a:gd name="connsiteY2" fmla="*/ 131169 h 827536"/>
                      <a:gd name="connsiteX3" fmla="*/ 650505 w 951632"/>
                      <a:gd name="connsiteY3" fmla="*/ 307734 h 827536"/>
                      <a:gd name="connsiteX4" fmla="*/ 663122 w 951632"/>
                      <a:gd name="connsiteY4" fmla="*/ 134190 h 827536"/>
                      <a:gd name="connsiteX5" fmla="*/ 218226 w 951632"/>
                      <a:gd name="connsiteY5" fmla="*/ 5 h 827536"/>
                      <a:gd name="connsiteX6" fmla="*/ 127812 w 951632"/>
                      <a:gd name="connsiteY6" fmla="*/ 137933 h 827536"/>
                      <a:gd name="connsiteX7" fmla="*/ 266422 w 951632"/>
                      <a:gd name="connsiteY7" fmla="*/ 169023 h 827536"/>
                      <a:gd name="connsiteX8" fmla="*/ 81873 w 951632"/>
                      <a:gd name="connsiteY8" fmla="*/ 187892 h 827536"/>
                      <a:gd name="connsiteX9" fmla="*/ 13121 w 951632"/>
                      <a:gd name="connsiteY9" fmla="*/ 303235 h 827536"/>
                      <a:gd name="connsiteX10" fmla="*/ 172860 w 951632"/>
                      <a:gd name="connsiteY10" fmla="*/ 395989 h 827536"/>
                      <a:gd name="connsiteX11" fmla="*/ 42216 w 951632"/>
                      <a:gd name="connsiteY11" fmla="*/ 432868 h 827536"/>
                      <a:gd name="connsiteX12" fmla="*/ 72014 w 951632"/>
                      <a:gd name="connsiteY12" fmla="*/ 563862 h 827536"/>
                      <a:gd name="connsiteX13" fmla="*/ 283185 w 951632"/>
                      <a:gd name="connsiteY13" fmla="*/ 608353 h 827536"/>
                      <a:gd name="connsiteX14" fmla="*/ 467267 w 951632"/>
                      <a:gd name="connsiteY14" fmla="*/ 685469 h 827536"/>
                      <a:gd name="connsiteX15" fmla="*/ 706227 w 951632"/>
                      <a:gd name="connsiteY15" fmla="*/ 786541 h 827536"/>
                      <a:gd name="connsiteX16" fmla="*/ 713193 w 951632"/>
                      <a:gd name="connsiteY16" fmla="*/ 789128 h 827536"/>
                      <a:gd name="connsiteX0" fmla="*/ 713193 w 718933"/>
                      <a:gd name="connsiteY0" fmla="*/ 789128 h 827536"/>
                      <a:gd name="connsiteX1" fmla="*/ 668451 w 718933"/>
                      <a:gd name="connsiteY1" fmla="*/ 131169 h 827536"/>
                      <a:gd name="connsiteX2" fmla="*/ 650505 w 718933"/>
                      <a:gd name="connsiteY2" fmla="*/ 307734 h 827536"/>
                      <a:gd name="connsiteX3" fmla="*/ 663122 w 718933"/>
                      <a:gd name="connsiteY3" fmla="*/ 134190 h 827536"/>
                      <a:gd name="connsiteX4" fmla="*/ 218226 w 718933"/>
                      <a:gd name="connsiteY4" fmla="*/ 5 h 827536"/>
                      <a:gd name="connsiteX5" fmla="*/ 127812 w 718933"/>
                      <a:gd name="connsiteY5" fmla="*/ 137933 h 827536"/>
                      <a:gd name="connsiteX6" fmla="*/ 266422 w 718933"/>
                      <a:gd name="connsiteY6" fmla="*/ 169023 h 827536"/>
                      <a:gd name="connsiteX7" fmla="*/ 81873 w 718933"/>
                      <a:gd name="connsiteY7" fmla="*/ 187892 h 827536"/>
                      <a:gd name="connsiteX8" fmla="*/ 13121 w 718933"/>
                      <a:gd name="connsiteY8" fmla="*/ 303235 h 827536"/>
                      <a:gd name="connsiteX9" fmla="*/ 172860 w 718933"/>
                      <a:gd name="connsiteY9" fmla="*/ 395989 h 827536"/>
                      <a:gd name="connsiteX10" fmla="*/ 42216 w 718933"/>
                      <a:gd name="connsiteY10" fmla="*/ 432868 h 827536"/>
                      <a:gd name="connsiteX11" fmla="*/ 72014 w 718933"/>
                      <a:gd name="connsiteY11" fmla="*/ 563862 h 827536"/>
                      <a:gd name="connsiteX12" fmla="*/ 283185 w 718933"/>
                      <a:gd name="connsiteY12" fmla="*/ 608353 h 827536"/>
                      <a:gd name="connsiteX13" fmla="*/ 467267 w 718933"/>
                      <a:gd name="connsiteY13" fmla="*/ 685469 h 827536"/>
                      <a:gd name="connsiteX14" fmla="*/ 706227 w 718933"/>
                      <a:gd name="connsiteY14" fmla="*/ 786541 h 827536"/>
                      <a:gd name="connsiteX15" fmla="*/ 713193 w 718933"/>
                      <a:gd name="connsiteY15" fmla="*/ 789128 h 827536"/>
                      <a:gd name="connsiteX0" fmla="*/ 713193 w 718933"/>
                      <a:gd name="connsiteY0" fmla="*/ 789128 h 827536"/>
                      <a:gd name="connsiteX1" fmla="*/ 668451 w 718933"/>
                      <a:gd name="connsiteY1" fmla="*/ 131169 h 827536"/>
                      <a:gd name="connsiteX2" fmla="*/ 650505 w 718933"/>
                      <a:gd name="connsiteY2" fmla="*/ 307734 h 827536"/>
                      <a:gd name="connsiteX3" fmla="*/ 663122 w 718933"/>
                      <a:gd name="connsiteY3" fmla="*/ 134190 h 827536"/>
                      <a:gd name="connsiteX4" fmla="*/ 218226 w 718933"/>
                      <a:gd name="connsiteY4" fmla="*/ 5 h 827536"/>
                      <a:gd name="connsiteX5" fmla="*/ 127812 w 718933"/>
                      <a:gd name="connsiteY5" fmla="*/ 137933 h 827536"/>
                      <a:gd name="connsiteX6" fmla="*/ 266422 w 718933"/>
                      <a:gd name="connsiteY6" fmla="*/ 169023 h 827536"/>
                      <a:gd name="connsiteX7" fmla="*/ 81873 w 718933"/>
                      <a:gd name="connsiteY7" fmla="*/ 187892 h 827536"/>
                      <a:gd name="connsiteX8" fmla="*/ 13121 w 718933"/>
                      <a:gd name="connsiteY8" fmla="*/ 303235 h 827536"/>
                      <a:gd name="connsiteX9" fmla="*/ 172860 w 718933"/>
                      <a:gd name="connsiteY9" fmla="*/ 395989 h 827536"/>
                      <a:gd name="connsiteX10" fmla="*/ 42216 w 718933"/>
                      <a:gd name="connsiteY10" fmla="*/ 432868 h 827536"/>
                      <a:gd name="connsiteX11" fmla="*/ 72014 w 718933"/>
                      <a:gd name="connsiteY11" fmla="*/ 563862 h 827536"/>
                      <a:gd name="connsiteX12" fmla="*/ 283185 w 718933"/>
                      <a:gd name="connsiteY12" fmla="*/ 608353 h 827536"/>
                      <a:gd name="connsiteX13" fmla="*/ 467267 w 718933"/>
                      <a:gd name="connsiteY13" fmla="*/ 685469 h 827536"/>
                      <a:gd name="connsiteX14" fmla="*/ 706227 w 718933"/>
                      <a:gd name="connsiteY14" fmla="*/ 786541 h 827536"/>
                      <a:gd name="connsiteX15" fmla="*/ 713193 w 718933"/>
                      <a:gd name="connsiteY15" fmla="*/ 789128 h 827536"/>
                      <a:gd name="connsiteX0" fmla="*/ 706227 w 716083"/>
                      <a:gd name="connsiteY0" fmla="*/ 786541 h 786541"/>
                      <a:gd name="connsiteX1" fmla="*/ 668451 w 716083"/>
                      <a:gd name="connsiteY1" fmla="*/ 131169 h 786541"/>
                      <a:gd name="connsiteX2" fmla="*/ 650505 w 716083"/>
                      <a:gd name="connsiteY2" fmla="*/ 307734 h 786541"/>
                      <a:gd name="connsiteX3" fmla="*/ 663122 w 716083"/>
                      <a:gd name="connsiteY3" fmla="*/ 134190 h 786541"/>
                      <a:gd name="connsiteX4" fmla="*/ 218226 w 716083"/>
                      <a:gd name="connsiteY4" fmla="*/ 5 h 786541"/>
                      <a:gd name="connsiteX5" fmla="*/ 127812 w 716083"/>
                      <a:gd name="connsiteY5" fmla="*/ 137933 h 786541"/>
                      <a:gd name="connsiteX6" fmla="*/ 266422 w 716083"/>
                      <a:gd name="connsiteY6" fmla="*/ 169023 h 786541"/>
                      <a:gd name="connsiteX7" fmla="*/ 81873 w 716083"/>
                      <a:gd name="connsiteY7" fmla="*/ 187892 h 786541"/>
                      <a:gd name="connsiteX8" fmla="*/ 13121 w 716083"/>
                      <a:gd name="connsiteY8" fmla="*/ 303235 h 786541"/>
                      <a:gd name="connsiteX9" fmla="*/ 172860 w 716083"/>
                      <a:gd name="connsiteY9" fmla="*/ 395989 h 786541"/>
                      <a:gd name="connsiteX10" fmla="*/ 42216 w 716083"/>
                      <a:gd name="connsiteY10" fmla="*/ 432868 h 786541"/>
                      <a:gd name="connsiteX11" fmla="*/ 72014 w 716083"/>
                      <a:gd name="connsiteY11" fmla="*/ 563862 h 786541"/>
                      <a:gd name="connsiteX12" fmla="*/ 283185 w 716083"/>
                      <a:gd name="connsiteY12" fmla="*/ 608353 h 786541"/>
                      <a:gd name="connsiteX13" fmla="*/ 467267 w 716083"/>
                      <a:gd name="connsiteY13" fmla="*/ 685469 h 786541"/>
                      <a:gd name="connsiteX14" fmla="*/ 706227 w 716083"/>
                      <a:gd name="connsiteY14" fmla="*/ 786541 h 786541"/>
                      <a:gd name="connsiteX0" fmla="*/ 467267 w 668451"/>
                      <a:gd name="connsiteY0" fmla="*/ 685469 h 685469"/>
                      <a:gd name="connsiteX1" fmla="*/ 668451 w 668451"/>
                      <a:gd name="connsiteY1" fmla="*/ 131169 h 685469"/>
                      <a:gd name="connsiteX2" fmla="*/ 650505 w 668451"/>
                      <a:gd name="connsiteY2" fmla="*/ 307734 h 685469"/>
                      <a:gd name="connsiteX3" fmla="*/ 663122 w 668451"/>
                      <a:gd name="connsiteY3" fmla="*/ 134190 h 685469"/>
                      <a:gd name="connsiteX4" fmla="*/ 218226 w 668451"/>
                      <a:gd name="connsiteY4" fmla="*/ 5 h 685469"/>
                      <a:gd name="connsiteX5" fmla="*/ 127812 w 668451"/>
                      <a:gd name="connsiteY5" fmla="*/ 137933 h 685469"/>
                      <a:gd name="connsiteX6" fmla="*/ 266422 w 668451"/>
                      <a:gd name="connsiteY6" fmla="*/ 169023 h 685469"/>
                      <a:gd name="connsiteX7" fmla="*/ 81873 w 668451"/>
                      <a:gd name="connsiteY7" fmla="*/ 187892 h 685469"/>
                      <a:gd name="connsiteX8" fmla="*/ 13121 w 668451"/>
                      <a:gd name="connsiteY8" fmla="*/ 303235 h 685469"/>
                      <a:gd name="connsiteX9" fmla="*/ 172860 w 668451"/>
                      <a:gd name="connsiteY9" fmla="*/ 395989 h 685469"/>
                      <a:gd name="connsiteX10" fmla="*/ 42216 w 668451"/>
                      <a:gd name="connsiteY10" fmla="*/ 432868 h 685469"/>
                      <a:gd name="connsiteX11" fmla="*/ 72014 w 668451"/>
                      <a:gd name="connsiteY11" fmla="*/ 563862 h 685469"/>
                      <a:gd name="connsiteX12" fmla="*/ 283185 w 668451"/>
                      <a:gd name="connsiteY12" fmla="*/ 608353 h 685469"/>
                      <a:gd name="connsiteX13" fmla="*/ 467267 w 668451"/>
                      <a:gd name="connsiteY13" fmla="*/ 685469 h 685469"/>
                      <a:gd name="connsiteX0" fmla="*/ 467267 w 707002"/>
                      <a:gd name="connsiteY0" fmla="*/ 685467 h 685467"/>
                      <a:gd name="connsiteX1" fmla="*/ 668451 w 707002"/>
                      <a:gd name="connsiteY1" fmla="*/ 131167 h 685467"/>
                      <a:gd name="connsiteX2" fmla="*/ 663122 w 707002"/>
                      <a:gd name="connsiteY2" fmla="*/ 134188 h 685467"/>
                      <a:gd name="connsiteX3" fmla="*/ 218226 w 707002"/>
                      <a:gd name="connsiteY3" fmla="*/ 3 h 685467"/>
                      <a:gd name="connsiteX4" fmla="*/ 127812 w 707002"/>
                      <a:gd name="connsiteY4" fmla="*/ 137931 h 685467"/>
                      <a:gd name="connsiteX5" fmla="*/ 266422 w 707002"/>
                      <a:gd name="connsiteY5" fmla="*/ 169021 h 685467"/>
                      <a:gd name="connsiteX6" fmla="*/ 81873 w 707002"/>
                      <a:gd name="connsiteY6" fmla="*/ 187890 h 685467"/>
                      <a:gd name="connsiteX7" fmla="*/ 13121 w 707002"/>
                      <a:gd name="connsiteY7" fmla="*/ 303233 h 685467"/>
                      <a:gd name="connsiteX8" fmla="*/ 172860 w 707002"/>
                      <a:gd name="connsiteY8" fmla="*/ 395987 h 685467"/>
                      <a:gd name="connsiteX9" fmla="*/ 42216 w 707002"/>
                      <a:gd name="connsiteY9" fmla="*/ 432866 h 685467"/>
                      <a:gd name="connsiteX10" fmla="*/ 72014 w 707002"/>
                      <a:gd name="connsiteY10" fmla="*/ 563860 h 685467"/>
                      <a:gd name="connsiteX11" fmla="*/ 283185 w 707002"/>
                      <a:gd name="connsiteY11" fmla="*/ 608351 h 685467"/>
                      <a:gd name="connsiteX12" fmla="*/ 467267 w 707002"/>
                      <a:gd name="connsiteY12" fmla="*/ 685467 h 685467"/>
                      <a:gd name="connsiteX0" fmla="*/ 467267 w 668451"/>
                      <a:gd name="connsiteY0" fmla="*/ 685511 h 685511"/>
                      <a:gd name="connsiteX1" fmla="*/ 668451 w 668451"/>
                      <a:gd name="connsiteY1" fmla="*/ 131211 h 685511"/>
                      <a:gd name="connsiteX2" fmla="*/ 218226 w 668451"/>
                      <a:gd name="connsiteY2" fmla="*/ 47 h 685511"/>
                      <a:gd name="connsiteX3" fmla="*/ 127812 w 668451"/>
                      <a:gd name="connsiteY3" fmla="*/ 137975 h 685511"/>
                      <a:gd name="connsiteX4" fmla="*/ 266422 w 668451"/>
                      <a:gd name="connsiteY4" fmla="*/ 169065 h 685511"/>
                      <a:gd name="connsiteX5" fmla="*/ 81873 w 668451"/>
                      <a:gd name="connsiteY5" fmla="*/ 187934 h 685511"/>
                      <a:gd name="connsiteX6" fmla="*/ 13121 w 668451"/>
                      <a:gd name="connsiteY6" fmla="*/ 303277 h 685511"/>
                      <a:gd name="connsiteX7" fmla="*/ 172860 w 668451"/>
                      <a:gd name="connsiteY7" fmla="*/ 396031 h 685511"/>
                      <a:gd name="connsiteX8" fmla="*/ 42216 w 668451"/>
                      <a:gd name="connsiteY8" fmla="*/ 432910 h 685511"/>
                      <a:gd name="connsiteX9" fmla="*/ 72014 w 668451"/>
                      <a:gd name="connsiteY9" fmla="*/ 563904 h 685511"/>
                      <a:gd name="connsiteX10" fmla="*/ 283185 w 668451"/>
                      <a:gd name="connsiteY10" fmla="*/ 608395 h 685511"/>
                      <a:gd name="connsiteX11" fmla="*/ 467267 w 668451"/>
                      <a:gd name="connsiteY11" fmla="*/ 685511 h 685511"/>
                      <a:gd name="connsiteX0" fmla="*/ 467267 w 593848"/>
                      <a:gd name="connsiteY0" fmla="*/ 685973 h 685973"/>
                      <a:gd name="connsiteX1" fmla="*/ 593848 w 593848"/>
                      <a:gd name="connsiteY1" fmla="*/ 183212 h 685973"/>
                      <a:gd name="connsiteX2" fmla="*/ 218226 w 593848"/>
                      <a:gd name="connsiteY2" fmla="*/ 509 h 685973"/>
                      <a:gd name="connsiteX3" fmla="*/ 127812 w 593848"/>
                      <a:gd name="connsiteY3" fmla="*/ 138437 h 685973"/>
                      <a:gd name="connsiteX4" fmla="*/ 266422 w 593848"/>
                      <a:gd name="connsiteY4" fmla="*/ 169527 h 685973"/>
                      <a:gd name="connsiteX5" fmla="*/ 81873 w 593848"/>
                      <a:gd name="connsiteY5" fmla="*/ 188396 h 685973"/>
                      <a:gd name="connsiteX6" fmla="*/ 13121 w 593848"/>
                      <a:gd name="connsiteY6" fmla="*/ 303739 h 685973"/>
                      <a:gd name="connsiteX7" fmla="*/ 172860 w 593848"/>
                      <a:gd name="connsiteY7" fmla="*/ 396493 h 685973"/>
                      <a:gd name="connsiteX8" fmla="*/ 42216 w 593848"/>
                      <a:gd name="connsiteY8" fmla="*/ 433372 h 685973"/>
                      <a:gd name="connsiteX9" fmla="*/ 72014 w 593848"/>
                      <a:gd name="connsiteY9" fmla="*/ 564366 h 685973"/>
                      <a:gd name="connsiteX10" fmla="*/ 283185 w 593848"/>
                      <a:gd name="connsiteY10" fmla="*/ 608857 h 685973"/>
                      <a:gd name="connsiteX11" fmla="*/ 467267 w 593848"/>
                      <a:gd name="connsiteY11" fmla="*/ 685973 h 685973"/>
                      <a:gd name="connsiteX0" fmla="*/ 357021 w 593848"/>
                      <a:gd name="connsiteY0" fmla="*/ 664467 h 664467"/>
                      <a:gd name="connsiteX1" fmla="*/ 593848 w 593848"/>
                      <a:gd name="connsiteY1" fmla="*/ 183212 h 664467"/>
                      <a:gd name="connsiteX2" fmla="*/ 218226 w 593848"/>
                      <a:gd name="connsiteY2" fmla="*/ 509 h 664467"/>
                      <a:gd name="connsiteX3" fmla="*/ 127812 w 593848"/>
                      <a:gd name="connsiteY3" fmla="*/ 138437 h 664467"/>
                      <a:gd name="connsiteX4" fmla="*/ 266422 w 593848"/>
                      <a:gd name="connsiteY4" fmla="*/ 169527 h 664467"/>
                      <a:gd name="connsiteX5" fmla="*/ 81873 w 593848"/>
                      <a:gd name="connsiteY5" fmla="*/ 188396 h 664467"/>
                      <a:gd name="connsiteX6" fmla="*/ 13121 w 593848"/>
                      <a:gd name="connsiteY6" fmla="*/ 303739 h 664467"/>
                      <a:gd name="connsiteX7" fmla="*/ 172860 w 593848"/>
                      <a:gd name="connsiteY7" fmla="*/ 396493 h 664467"/>
                      <a:gd name="connsiteX8" fmla="*/ 42216 w 593848"/>
                      <a:gd name="connsiteY8" fmla="*/ 433372 h 664467"/>
                      <a:gd name="connsiteX9" fmla="*/ 72014 w 593848"/>
                      <a:gd name="connsiteY9" fmla="*/ 564366 h 664467"/>
                      <a:gd name="connsiteX10" fmla="*/ 283185 w 593848"/>
                      <a:gd name="connsiteY10" fmla="*/ 608857 h 664467"/>
                      <a:gd name="connsiteX11" fmla="*/ 357021 w 593848"/>
                      <a:gd name="connsiteY11" fmla="*/ 664467 h 664467"/>
                      <a:gd name="connsiteX0" fmla="*/ 357021 w 557043"/>
                      <a:gd name="connsiteY0" fmla="*/ 664161 h 664161"/>
                      <a:gd name="connsiteX1" fmla="*/ 557043 w 557043"/>
                      <a:gd name="connsiteY1" fmla="*/ 165389 h 664161"/>
                      <a:gd name="connsiteX2" fmla="*/ 218226 w 557043"/>
                      <a:gd name="connsiteY2" fmla="*/ 203 h 664161"/>
                      <a:gd name="connsiteX3" fmla="*/ 127812 w 557043"/>
                      <a:gd name="connsiteY3" fmla="*/ 138131 h 664161"/>
                      <a:gd name="connsiteX4" fmla="*/ 266422 w 557043"/>
                      <a:gd name="connsiteY4" fmla="*/ 169221 h 664161"/>
                      <a:gd name="connsiteX5" fmla="*/ 81873 w 557043"/>
                      <a:gd name="connsiteY5" fmla="*/ 188090 h 664161"/>
                      <a:gd name="connsiteX6" fmla="*/ 13121 w 557043"/>
                      <a:gd name="connsiteY6" fmla="*/ 303433 h 664161"/>
                      <a:gd name="connsiteX7" fmla="*/ 172860 w 557043"/>
                      <a:gd name="connsiteY7" fmla="*/ 396187 h 664161"/>
                      <a:gd name="connsiteX8" fmla="*/ 42216 w 557043"/>
                      <a:gd name="connsiteY8" fmla="*/ 433066 h 664161"/>
                      <a:gd name="connsiteX9" fmla="*/ 72014 w 557043"/>
                      <a:gd name="connsiteY9" fmla="*/ 564060 h 664161"/>
                      <a:gd name="connsiteX10" fmla="*/ 283185 w 557043"/>
                      <a:gd name="connsiteY10" fmla="*/ 608551 h 664161"/>
                      <a:gd name="connsiteX11" fmla="*/ 357021 w 557043"/>
                      <a:gd name="connsiteY11" fmla="*/ 664161 h 664161"/>
                      <a:gd name="connsiteX0" fmla="*/ 357021 w 557491"/>
                      <a:gd name="connsiteY0" fmla="*/ 664161 h 664161"/>
                      <a:gd name="connsiteX1" fmla="*/ 557043 w 557491"/>
                      <a:gd name="connsiteY1" fmla="*/ 165389 h 664161"/>
                      <a:gd name="connsiteX2" fmla="*/ 218226 w 557491"/>
                      <a:gd name="connsiteY2" fmla="*/ 203 h 664161"/>
                      <a:gd name="connsiteX3" fmla="*/ 127812 w 557491"/>
                      <a:gd name="connsiteY3" fmla="*/ 138131 h 664161"/>
                      <a:gd name="connsiteX4" fmla="*/ 266422 w 557491"/>
                      <a:gd name="connsiteY4" fmla="*/ 169221 h 664161"/>
                      <a:gd name="connsiteX5" fmla="*/ 81873 w 557491"/>
                      <a:gd name="connsiteY5" fmla="*/ 188090 h 664161"/>
                      <a:gd name="connsiteX6" fmla="*/ 13121 w 557491"/>
                      <a:gd name="connsiteY6" fmla="*/ 303433 h 664161"/>
                      <a:gd name="connsiteX7" fmla="*/ 172860 w 557491"/>
                      <a:gd name="connsiteY7" fmla="*/ 396187 h 664161"/>
                      <a:gd name="connsiteX8" fmla="*/ 42216 w 557491"/>
                      <a:gd name="connsiteY8" fmla="*/ 433066 h 664161"/>
                      <a:gd name="connsiteX9" fmla="*/ 72014 w 557491"/>
                      <a:gd name="connsiteY9" fmla="*/ 564060 h 664161"/>
                      <a:gd name="connsiteX10" fmla="*/ 283185 w 557491"/>
                      <a:gd name="connsiteY10" fmla="*/ 608551 h 664161"/>
                      <a:gd name="connsiteX11" fmla="*/ 357021 w 557491"/>
                      <a:gd name="connsiteY11" fmla="*/ 664161 h 664161"/>
                      <a:gd name="connsiteX0" fmla="*/ 357021 w 557696"/>
                      <a:gd name="connsiteY0" fmla="*/ 664161 h 664161"/>
                      <a:gd name="connsiteX1" fmla="*/ 557043 w 557696"/>
                      <a:gd name="connsiteY1" fmla="*/ 165389 h 664161"/>
                      <a:gd name="connsiteX2" fmla="*/ 218226 w 557696"/>
                      <a:gd name="connsiteY2" fmla="*/ 203 h 664161"/>
                      <a:gd name="connsiteX3" fmla="*/ 127812 w 557696"/>
                      <a:gd name="connsiteY3" fmla="*/ 138131 h 664161"/>
                      <a:gd name="connsiteX4" fmla="*/ 266422 w 557696"/>
                      <a:gd name="connsiteY4" fmla="*/ 169221 h 664161"/>
                      <a:gd name="connsiteX5" fmla="*/ 81873 w 557696"/>
                      <a:gd name="connsiteY5" fmla="*/ 188090 h 664161"/>
                      <a:gd name="connsiteX6" fmla="*/ 13121 w 557696"/>
                      <a:gd name="connsiteY6" fmla="*/ 303433 h 664161"/>
                      <a:gd name="connsiteX7" fmla="*/ 172860 w 557696"/>
                      <a:gd name="connsiteY7" fmla="*/ 396187 h 664161"/>
                      <a:gd name="connsiteX8" fmla="*/ 42216 w 557696"/>
                      <a:gd name="connsiteY8" fmla="*/ 433066 h 664161"/>
                      <a:gd name="connsiteX9" fmla="*/ 72014 w 557696"/>
                      <a:gd name="connsiteY9" fmla="*/ 564060 h 664161"/>
                      <a:gd name="connsiteX10" fmla="*/ 283185 w 557696"/>
                      <a:gd name="connsiteY10" fmla="*/ 608551 h 664161"/>
                      <a:gd name="connsiteX11" fmla="*/ 357021 w 557696"/>
                      <a:gd name="connsiteY11" fmla="*/ 664161 h 664161"/>
                      <a:gd name="connsiteX0" fmla="*/ 357021 w 502346"/>
                      <a:gd name="connsiteY0" fmla="*/ 664221 h 664221"/>
                      <a:gd name="connsiteX1" fmla="*/ 500995 w 502346"/>
                      <a:gd name="connsiteY1" fmla="*/ 169586 h 664221"/>
                      <a:gd name="connsiteX2" fmla="*/ 218226 w 502346"/>
                      <a:gd name="connsiteY2" fmla="*/ 263 h 664221"/>
                      <a:gd name="connsiteX3" fmla="*/ 127812 w 502346"/>
                      <a:gd name="connsiteY3" fmla="*/ 138191 h 664221"/>
                      <a:gd name="connsiteX4" fmla="*/ 266422 w 502346"/>
                      <a:gd name="connsiteY4" fmla="*/ 169281 h 664221"/>
                      <a:gd name="connsiteX5" fmla="*/ 81873 w 502346"/>
                      <a:gd name="connsiteY5" fmla="*/ 188150 h 664221"/>
                      <a:gd name="connsiteX6" fmla="*/ 13121 w 502346"/>
                      <a:gd name="connsiteY6" fmla="*/ 303493 h 664221"/>
                      <a:gd name="connsiteX7" fmla="*/ 172860 w 502346"/>
                      <a:gd name="connsiteY7" fmla="*/ 396247 h 664221"/>
                      <a:gd name="connsiteX8" fmla="*/ 42216 w 502346"/>
                      <a:gd name="connsiteY8" fmla="*/ 433126 h 664221"/>
                      <a:gd name="connsiteX9" fmla="*/ 72014 w 502346"/>
                      <a:gd name="connsiteY9" fmla="*/ 564120 h 664221"/>
                      <a:gd name="connsiteX10" fmla="*/ 283185 w 502346"/>
                      <a:gd name="connsiteY10" fmla="*/ 608611 h 664221"/>
                      <a:gd name="connsiteX11" fmla="*/ 357021 w 502346"/>
                      <a:gd name="connsiteY11" fmla="*/ 664221 h 664221"/>
                      <a:gd name="connsiteX0" fmla="*/ 339231 w 502010"/>
                      <a:gd name="connsiteY0" fmla="*/ 616466 h 616466"/>
                      <a:gd name="connsiteX1" fmla="*/ 500995 w 502010"/>
                      <a:gd name="connsiteY1" fmla="*/ 169586 h 616466"/>
                      <a:gd name="connsiteX2" fmla="*/ 218226 w 502010"/>
                      <a:gd name="connsiteY2" fmla="*/ 263 h 616466"/>
                      <a:gd name="connsiteX3" fmla="*/ 127812 w 502010"/>
                      <a:gd name="connsiteY3" fmla="*/ 138191 h 616466"/>
                      <a:gd name="connsiteX4" fmla="*/ 266422 w 502010"/>
                      <a:gd name="connsiteY4" fmla="*/ 169281 h 616466"/>
                      <a:gd name="connsiteX5" fmla="*/ 81873 w 502010"/>
                      <a:gd name="connsiteY5" fmla="*/ 188150 h 616466"/>
                      <a:gd name="connsiteX6" fmla="*/ 13121 w 502010"/>
                      <a:gd name="connsiteY6" fmla="*/ 303493 h 616466"/>
                      <a:gd name="connsiteX7" fmla="*/ 172860 w 502010"/>
                      <a:gd name="connsiteY7" fmla="*/ 396247 h 616466"/>
                      <a:gd name="connsiteX8" fmla="*/ 42216 w 502010"/>
                      <a:gd name="connsiteY8" fmla="*/ 433126 h 616466"/>
                      <a:gd name="connsiteX9" fmla="*/ 72014 w 502010"/>
                      <a:gd name="connsiteY9" fmla="*/ 564120 h 616466"/>
                      <a:gd name="connsiteX10" fmla="*/ 283185 w 502010"/>
                      <a:gd name="connsiteY10" fmla="*/ 608611 h 616466"/>
                      <a:gd name="connsiteX11" fmla="*/ 339231 w 502010"/>
                      <a:gd name="connsiteY11" fmla="*/ 616466 h 616466"/>
                      <a:gd name="connsiteX0" fmla="*/ 339231 w 502010"/>
                      <a:gd name="connsiteY0" fmla="*/ 616395 h 616395"/>
                      <a:gd name="connsiteX1" fmla="*/ 500995 w 502010"/>
                      <a:gd name="connsiteY1" fmla="*/ 169515 h 616395"/>
                      <a:gd name="connsiteX2" fmla="*/ 218226 w 502010"/>
                      <a:gd name="connsiteY2" fmla="*/ 192 h 616395"/>
                      <a:gd name="connsiteX3" fmla="*/ 127812 w 502010"/>
                      <a:gd name="connsiteY3" fmla="*/ 138120 h 616395"/>
                      <a:gd name="connsiteX4" fmla="*/ 232309 w 502010"/>
                      <a:gd name="connsiteY4" fmla="*/ 237773 h 616395"/>
                      <a:gd name="connsiteX5" fmla="*/ 81873 w 502010"/>
                      <a:gd name="connsiteY5" fmla="*/ 188079 h 616395"/>
                      <a:gd name="connsiteX6" fmla="*/ 13121 w 502010"/>
                      <a:gd name="connsiteY6" fmla="*/ 303422 h 616395"/>
                      <a:gd name="connsiteX7" fmla="*/ 172860 w 502010"/>
                      <a:gd name="connsiteY7" fmla="*/ 396176 h 616395"/>
                      <a:gd name="connsiteX8" fmla="*/ 42216 w 502010"/>
                      <a:gd name="connsiteY8" fmla="*/ 433055 h 616395"/>
                      <a:gd name="connsiteX9" fmla="*/ 72014 w 502010"/>
                      <a:gd name="connsiteY9" fmla="*/ 564049 h 616395"/>
                      <a:gd name="connsiteX10" fmla="*/ 283185 w 502010"/>
                      <a:gd name="connsiteY10" fmla="*/ 608540 h 616395"/>
                      <a:gd name="connsiteX11" fmla="*/ 339231 w 502010"/>
                      <a:gd name="connsiteY11" fmla="*/ 616395 h 616395"/>
                      <a:gd name="connsiteX0" fmla="*/ 339231 w 502010"/>
                      <a:gd name="connsiteY0" fmla="*/ 616383 h 616383"/>
                      <a:gd name="connsiteX1" fmla="*/ 500995 w 502010"/>
                      <a:gd name="connsiteY1" fmla="*/ 169503 h 616383"/>
                      <a:gd name="connsiteX2" fmla="*/ 218226 w 502010"/>
                      <a:gd name="connsiteY2" fmla="*/ 180 h 616383"/>
                      <a:gd name="connsiteX3" fmla="*/ 127812 w 502010"/>
                      <a:gd name="connsiteY3" fmla="*/ 138108 h 616383"/>
                      <a:gd name="connsiteX4" fmla="*/ 233238 w 502010"/>
                      <a:gd name="connsiteY4" fmla="*/ 193339 h 616383"/>
                      <a:gd name="connsiteX5" fmla="*/ 81873 w 502010"/>
                      <a:gd name="connsiteY5" fmla="*/ 188067 h 616383"/>
                      <a:gd name="connsiteX6" fmla="*/ 13121 w 502010"/>
                      <a:gd name="connsiteY6" fmla="*/ 303410 h 616383"/>
                      <a:gd name="connsiteX7" fmla="*/ 172860 w 502010"/>
                      <a:gd name="connsiteY7" fmla="*/ 396164 h 616383"/>
                      <a:gd name="connsiteX8" fmla="*/ 42216 w 502010"/>
                      <a:gd name="connsiteY8" fmla="*/ 433043 h 616383"/>
                      <a:gd name="connsiteX9" fmla="*/ 72014 w 502010"/>
                      <a:gd name="connsiteY9" fmla="*/ 564037 h 616383"/>
                      <a:gd name="connsiteX10" fmla="*/ 283185 w 502010"/>
                      <a:gd name="connsiteY10" fmla="*/ 608528 h 616383"/>
                      <a:gd name="connsiteX11" fmla="*/ 339231 w 502010"/>
                      <a:gd name="connsiteY11" fmla="*/ 616383 h 616383"/>
                      <a:gd name="connsiteX0" fmla="*/ 339231 w 502010"/>
                      <a:gd name="connsiteY0" fmla="*/ 573703 h 573703"/>
                      <a:gd name="connsiteX1" fmla="*/ 500995 w 502010"/>
                      <a:gd name="connsiteY1" fmla="*/ 126823 h 573703"/>
                      <a:gd name="connsiteX2" fmla="*/ 200338 w 502010"/>
                      <a:gd name="connsiteY2" fmla="*/ 260 h 573703"/>
                      <a:gd name="connsiteX3" fmla="*/ 127812 w 502010"/>
                      <a:gd name="connsiteY3" fmla="*/ 95428 h 573703"/>
                      <a:gd name="connsiteX4" fmla="*/ 233238 w 502010"/>
                      <a:gd name="connsiteY4" fmla="*/ 150659 h 573703"/>
                      <a:gd name="connsiteX5" fmla="*/ 81873 w 502010"/>
                      <a:gd name="connsiteY5" fmla="*/ 145387 h 573703"/>
                      <a:gd name="connsiteX6" fmla="*/ 13121 w 502010"/>
                      <a:gd name="connsiteY6" fmla="*/ 260730 h 573703"/>
                      <a:gd name="connsiteX7" fmla="*/ 172860 w 502010"/>
                      <a:gd name="connsiteY7" fmla="*/ 353484 h 573703"/>
                      <a:gd name="connsiteX8" fmla="*/ 42216 w 502010"/>
                      <a:gd name="connsiteY8" fmla="*/ 390363 h 573703"/>
                      <a:gd name="connsiteX9" fmla="*/ 72014 w 502010"/>
                      <a:gd name="connsiteY9" fmla="*/ 521357 h 573703"/>
                      <a:gd name="connsiteX10" fmla="*/ 283185 w 502010"/>
                      <a:gd name="connsiteY10" fmla="*/ 565848 h 573703"/>
                      <a:gd name="connsiteX11" fmla="*/ 339231 w 502010"/>
                      <a:gd name="connsiteY11" fmla="*/ 573703 h 573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2010" h="573703">
                        <a:moveTo>
                          <a:pt x="339231" y="573703"/>
                        </a:moveTo>
                        <a:cubicBezTo>
                          <a:pt x="452446" y="572807"/>
                          <a:pt x="510542" y="206548"/>
                          <a:pt x="500995" y="126823"/>
                        </a:cubicBezTo>
                        <a:cubicBezTo>
                          <a:pt x="459488" y="12579"/>
                          <a:pt x="262535" y="5493"/>
                          <a:pt x="200338" y="260"/>
                        </a:cubicBezTo>
                        <a:cubicBezTo>
                          <a:pt x="138141" y="-4973"/>
                          <a:pt x="122329" y="70362"/>
                          <a:pt x="127812" y="95428"/>
                        </a:cubicBezTo>
                        <a:cubicBezTo>
                          <a:pt x="133295" y="120495"/>
                          <a:pt x="240894" y="142333"/>
                          <a:pt x="233238" y="150659"/>
                        </a:cubicBezTo>
                        <a:cubicBezTo>
                          <a:pt x="225582" y="158985"/>
                          <a:pt x="143389" y="139097"/>
                          <a:pt x="81873" y="145387"/>
                        </a:cubicBezTo>
                        <a:cubicBezTo>
                          <a:pt x="-3058" y="156500"/>
                          <a:pt x="-13868" y="206754"/>
                          <a:pt x="13121" y="260730"/>
                        </a:cubicBezTo>
                        <a:cubicBezTo>
                          <a:pt x="91438" y="348307"/>
                          <a:pt x="168011" y="331879"/>
                          <a:pt x="172860" y="353484"/>
                        </a:cubicBezTo>
                        <a:cubicBezTo>
                          <a:pt x="177709" y="375089"/>
                          <a:pt x="59024" y="362384"/>
                          <a:pt x="42216" y="390363"/>
                        </a:cubicBezTo>
                        <a:cubicBezTo>
                          <a:pt x="25408" y="418342"/>
                          <a:pt x="577" y="481140"/>
                          <a:pt x="72014" y="521357"/>
                        </a:cubicBezTo>
                        <a:cubicBezTo>
                          <a:pt x="197518" y="541861"/>
                          <a:pt x="184141" y="566713"/>
                          <a:pt x="283185" y="565848"/>
                        </a:cubicBezTo>
                        <a:cubicBezTo>
                          <a:pt x="336590" y="571561"/>
                          <a:pt x="300337" y="559680"/>
                          <a:pt x="339231" y="573703"/>
                        </a:cubicBezTo>
                        <a:close/>
                      </a:path>
                    </a:pathLst>
                  </a:custGeom>
                  <a:solidFill>
                    <a:srgbClr val="FFD102"/>
                  </a:solidFill>
                  <a:ln w="12700" cap="flat" cmpd="sng" algn="ctr">
                    <a:solidFill>
                      <a:sysClr val="windowText" lastClr="000000"/>
                    </a:solid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grpSp>
          </p:grpSp>
          <p:pic>
            <p:nvPicPr>
              <p:cNvPr id="162" name="Picture 161" descr="A close up of a sign&#10;&#10;Description generated with high confidence">
                <a:extLst>
                  <a:ext uri="{FF2B5EF4-FFF2-40B4-BE49-F238E27FC236}">
                    <a16:creationId xmlns:a16="http://schemas.microsoft.com/office/drawing/2014/main" id="{AC7B8A7D-C3A3-D3F9-C9A0-161FE89F6E3F}"/>
                  </a:ext>
                </a:extLst>
              </p:cNvPr>
              <p:cNvPicPr>
                <a:picLocks noChangeAspect="1"/>
              </p:cNvPicPr>
              <p:nvPr/>
            </p:nvPicPr>
            <p:blipFill>
              <a:blip r:embed="rId12" cstate="hqprint">
                <a:extLst>
                  <a:ext uri="{28A0092B-C50C-407E-A947-70E740481C1C}">
                    <a14:useLocalDpi xmlns:a14="http://schemas.microsoft.com/office/drawing/2010/main" val="0"/>
                  </a:ext>
                </a:extLst>
              </a:blip>
              <a:stretch>
                <a:fillRect/>
              </a:stretch>
            </p:blipFill>
            <p:spPr>
              <a:xfrm rot="374681">
                <a:off x="3461017" y="4456801"/>
                <a:ext cx="231912" cy="231912"/>
              </a:xfrm>
              <a:prstGeom prst="rect">
                <a:avLst/>
              </a:prstGeom>
            </p:spPr>
          </p:pic>
        </p:grpSp>
        <p:grpSp>
          <p:nvGrpSpPr>
            <p:cNvPr id="123" name="Group 122">
              <a:extLst>
                <a:ext uri="{FF2B5EF4-FFF2-40B4-BE49-F238E27FC236}">
                  <a16:creationId xmlns:a16="http://schemas.microsoft.com/office/drawing/2014/main" id="{EFA2F214-3E08-BFE5-48F5-3211714C1604}"/>
                </a:ext>
              </a:extLst>
            </p:cNvPr>
            <p:cNvGrpSpPr/>
            <p:nvPr/>
          </p:nvGrpSpPr>
          <p:grpSpPr>
            <a:xfrm flipH="1">
              <a:off x="6018138" y="3802202"/>
              <a:ext cx="1987903" cy="2825517"/>
              <a:chOff x="9507825" y="2985997"/>
              <a:chExt cx="1987903" cy="2825517"/>
            </a:xfrm>
          </p:grpSpPr>
          <p:grpSp>
            <p:nvGrpSpPr>
              <p:cNvPr id="135" name="Group 134">
                <a:extLst>
                  <a:ext uri="{FF2B5EF4-FFF2-40B4-BE49-F238E27FC236}">
                    <a16:creationId xmlns:a16="http://schemas.microsoft.com/office/drawing/2014/main" id="{67FF1C3F-2FA7-EF95-0933-FC536D989D28}"/>
                  </a:ext>
                </a:extLst>
              </p:cNvPr>
              <p:cNvGrpSpPr/>
              <p:nvPr/>
            </p:nvGrpSpPr>
            <p:grpSpPr>
              <a:xfrm>
                <a:off x="9507825" y="3720551"/>
                <a:ext cx="573472" cy="771317"/>
                <a:chOff x="9403652" y="3571119"/>
                <a:chExt cx="573472" cy="771317"/>
              </a:xfrm>
            </p:grpSpPr>
            <p:sp>
              <p:nvSpPr>
                <p:cNvPr id="159" name="Freeform 88">
                  <a:extLst>
                    <a:ext uri="{FF2B5EF4-FFF2-40B4-BE49-F238E27FC236}">
                      <a16:creationId xmlns:a16="http://schemas.microsoft.com/office/drawing/2014/main" id="{81D7F8F1-B3A1-B3E2-9228-4CD73F04317A}"/>
                    </a:ext>
                  </a:extLst>
                </p:cNvPr>
                <p:cNvSpPr/>
                <p:nvPr/>
              </p:nvSpPr>
              <p:spPr>
                <a:xfrm rot="4153956" flipH="1">
                  <a:off x="9527503" y="3892815"/>
                  <a:ext cx="606337" cy="292905"/>
                </a:xfrm>
                <a:custGeom>
                  <a:avLst/>
                  <a:gdLst>
                    <a:gd name="connsiteX0" fmla="*/ 228600 w 1336377"/>
                    <a:gd name="connsiteY0" fmla="*/ 0 h 666486"/>
                    <a:gd name="connsiteX1" fmla="*/ 681567 w 1336377"/>
                    <a:gd name="connsiteY1" fmla="*/ 220133 h 666486"/>
                    <a:gd name="connsiteX2" fmla="*/ 1253067 w 1336377"/>
                    <a:gd name="connsiteY2" fmla="*/ 355600 h 666486"/>
                    <a:gd name="connsiteX3" fmla="*/ 1333500 w 1336377"/>
                    <a:gd name="connsiteY3" fmla="*/ 402166 h 666486"/>
                    <a:gd name="connsiteX4" fmla="*/ 1295400 w 1336377"/>
                    <a:gd name="connsiteY4" fmla="*/ 626533 h 666486"/>
                    <a:gd name="connsiteX5" fmla="*/ 1083734 w 1336377"/>
                    <a:gd name="connsiteY5" fmla="*/ 660400 h 666486"/>
                    <a:gd name="connsiteX6" fmla="*/ 973667 w 1336377"/>
                    <a:gd name="connsiteY6" fmla="*/ 647700 h 666486"/>
                    <a:gd name="connsiteX7" fmla="*/ 385234 w 1336377"/>
                    <a:gd name="connsiteY7" fmla="*/ 482600 h 666486"/>
                    <a:gd name="connsiteX8" fmla="*/ 0 w 1336377"/>
                    <a:gd name="connsiteY8" fmla="*/ 368300 h 666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6377" h="666486">
                      <a:moveTo>
                        <a:pt x="228600" y="0"/>
                      </a:moveTo>
                      <a:cubicBezTo>
                        <a:pt x="369711" y="80433"/>
                        <a:pt x="510823" y="160866"/>
                        <a:pt x="681567" y="220133"/>
                      </a:cubicBezTo>
                      <a:cubicBezTo>
                        <a:pt x="852311" y="279400"/>
                        <a:pt x="1144412" y="325261"/>
                        <a:pt x="1253067" y="355600"/>
                      </a:cubicBezTo>
                      <a:cubicBezTo>
                        <a:pt x="1361722" y="385939"/>
                        <a:pt x="1326445" y="357011"/>
                        <a:pt x="1333500" y="402166"/>
                      </a:cubicBezTo>
                      <a:cubicBezTo>
                        <a:pt x="1340555" y="447321"/>
                        <a:pt x="1337028" y="583494"/>
                        <a:pt x="1295400" y="626533"/>
                      </a:cubicBezTo>
                      <a:cubicBezTo>
                        <a:pt x="1253772" y="669572"/>
                        <a:pt x="1137356" y="656872"/>
                        <a:pt x="1083734" y="660400"/>
                      </a:cubicBezTo>
                      <a:cubicBezTo>
                        <a:pt x="1030112" y="663928"/>
                        <a:pt x="1090084" y="677333"/>
                        <a:pt x="973667" y="647700"/>
                      </a:cubicBezTo>
                      <a:cubicBezTo>
                        <a:pt x="857250" y="618067"/>
                        <a:pt x="385234" y="482600"/>
                        <a:pt x="385234" y="482600"/>
                      </a:cubicBezTo>
                      <a:lnTo>
                        <a:pt x="0" y="368300"/>
                      </a:lnTo>
                    </a:path>
                  </a:pathLst>
                </a:custGeom>
                <a:solidFill>
                  <a:srgbClr val="B18321"/>
                </a:solidFill>
                <a:ln w="158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60" name="Freeform: Shape 19">
                  <a:extLst>
                    <a:ext uri="{FF2B5EF4-FFF2-40B4-BE49-F238E27FC236}">
                      <a16:creationId xmlns:a16="http://schemas.microsoft.com/office/drawing/2014/main" id="{2FAF8506-6669-905B-6C0E-7C7E6103FED8}"/>
                    </a:ext>
                  </a:extLst>
                </p:cNvPr>
                <p:cNvSpPr/>
                <p:nvPr/>
              </p:nvSpPr>
              <p:spPr>
                <a:xfrm rot="1796169">
                  <a:off x="9403652" y="3571119"/>
                  <a:ext cx="439056" cy="335551"/>
                </a:xfrm>
                <a:custGeom>
                  <a:avLst/>
                  <a:gdLst>
                    <a:gd name="connsiteX0" fmla="*/ 1644650 w 1644650"/>
                    <a:gd name="connsiteY0" fmla="*/ 663575 h 1231900"/>
                    <a:gd name="connsiteX1" fmla="*/ 914400 w 1644650"/>
                    <a:gd name="connsiteY1" fmla="*/ 377825 h 1231900"/>
                    <a:gd name="connsiteX2" fmla="*/ 809625 w 1644650"/>
                    <a:gd name="connsiteY2" fmla="*/ 158750 h 1231900"/>
                    <a:gd name="connsiteX3" fmla="*/ 796925 w 1644650"/>
                    <a:gd name="connsiteY3" fmla="*/ 12700 h 1231900"/>
                    <a:gd name="connsiteX4" fmla="*/ 650875 w 1644650"/>
                    <a:gd name="connsiteY4" fmla="*/ 22225 h 1231900"/>
                    <a:gd name="connsiteX5" fmla="*/ 663575 w 1644650"/>
                    <a:gd name="connsiteY5" fmla="*/ 225425 h 1231900"/>
                    <a:gd name="connsiteX6" fmla="*/ 596900 w 1644650"/>
                    <a:gd name="connsiteY6" fmla="*/ 342900 h 1231900"/>
                    <a:gd name="connsiteX7" fmla="*/ 635000 w 1644650"/>
                    <a:gd name="connsiteY7" fmla="*/ 174625 h 1231900"/>
                    <a:gd name="connsiteX8" fmla="*/ 292100 w 1644650"/>
                    <a:gd name="connsiteY8" fmla="*/ 0 h 1231900"/>
                    <a:gd name="connsiteX9" fmla="*/ 234950 w 1644650"/>
                    <a:gd name="connsiteY9" fmla="*/ 92075 h 1231900"/>
                    <a:gd name="connsiteX10" fmla="*/ 390525 w 1644650"/>
                    <a:gd name="connsiteY10" fmla="*/ 231775 h 1231900"/>
                    <a:gd name="connsiteX11" fmla="*/ 438150 w 1644650"/>
                    <a:gd name="connsiteY11" fmla="*/ 231775 h 1231900"/>
                    <a:gd name="connsiteX12" fmla="*/ 288925 w 1644650"/>
                    <a:gd name="connsiteY12" fmla="*/ 447675 h 1231900"/>
                    <a:gd name="connsiteX13" fmla="*/ 396875 w 1644650"/>
                    <a:gd name="connsiteY13" fmla="*/ 250825 h 1231900"/>
                    <a:gd name="connsiteX14" fmla="*/ 133350 w 1644650"/>
                    <a:gd name="connsiteY14" fmla="*/ 158750 h 1231900"/>
                    <a:gd name="connsiteX15" fmla="*/ 38100 w 1644650"/>
                    <a:gd name="connsiteY15" fmla="*/ 263525 h 1231900"/>
                    <a:gd name="connsiteX16" fmla="*/ 301625 w 1644650"/>
                    <a:gd name="connsiteY16" fmla="*/ 419100 h 1231900"/>
                    <a:gd name="connsiteX17" fmla="*/ 28575 w 1644650"/>
                    <a:gd name="connsiteY17" fmla="*/ 377825 h 1231900"/>
                    <a:gd name="connsiteX18" fmla="*/ 0 w 1644650"/>
                    <a:gd name="connsiteY18" fmla="*/ 498475 h 1231900"/>
                    <a:gd name="connsiteX19" fmla="*/ 260350 w 1644650"/>
                    <a:gd name="connsiteY19" fmla="*/ 609600 h 1231900"/>
                    <a:gd name="connsiteX20" fmla="*/ 346075 w 1644650"/>
                    <a:gd name="connsiteY20" fmla="*/ 663575 h 1231900"/>
                    <a:gd name="connsiteX21" fmla="*/ 654050 w 1644650"/>
                    <a:gd name="connsiteY21" fmla="*/ 768350 h 1231900"/>
                    <a:gd name="connsiteX22" fmla="*/ 812800 w 1644650"/>
                    <a:gd name="connsiteY22" fmla="*/ 447675 h 1231900"/>
                    <a:gd name="connsiteX23" fmla="*/ 657225 w 1644650"/>
                    <a:gd name="connsiteY23" fmla="*/ 765175 h 1231900"/>
                    <a:gd name="connsiteX24" fmla="*/ 1123950 w 1644650"/>
                    <a:gd name="connsiteY24" fmla="*/ 1231900 h 1231900"/>
                    <a:gd name="connsiteX25" fmla="*/ 1228725 w 1644650"/>
                    <a:gd name="connsiteY25" fmla="*/ 1190625 h 1231900"/>
                    <a:gd name="connsiteX26" fmla="*/ 1108075 w 1644650"/>
                    <a:gd name="connsiteY26" fmla="*/ 1108075 h 1231900"/>
                    <a:gd name="connsiteX27" fmla="*/ 1123950 w 1644650"/>
                    <a:gd name="connsiteY27" fmla="*/ 1165225 h 1231900"/>
                    <a:gd name="connsiteX28" fmla="*/ 1123950 w 1644650"/>
                    <a:gd name="connsiteY28" fmla="*/ 1022350 h 1231900"/>
                    <a:gd name="connsiteX29" fmla="*/ 1295400 w 1644650"/>
                    <a:gd name="connsiteY29" fmla="*/ 1063625 h 1231900"/>
                    <a:gd name="connsiteX30" fmla="*/ 1235075 w 1644650"/>
                    <a:gd name="connsiteY30" fmla="*/ 869950 h 1231900"/>
                    <a:gd name="connsiteX31" fmla="*/ 1422400 w 1644650"/>
                    <a:gd name="connsiteY31" fmla="*/ 917575 h 1231900"/>
                    <a:gd name="connsiteX32" fmla="*/ 1533525 w 1644650"/>
                    <a:gd name="connsiteY32" fmla="*/ 933450 h 1231900"/>
                    <a:gd name="connsiteX33" fmla="*/ 1416050 w 1644650"/>
                    <a:gd name="connsiteY33" fmla="*/ 720725 h 1231900"/>
                    <a:gd name="connsiteX34" fmla="*/ 1584325 w 1644650"/>
                    <a:gd name="connsiteY34" fmla="*/ 676275 h 1231900"/>
                    <a:gd name="connsiteX35" fmla="*/ 1644650 w 1644650"/>
                    <a:gd name="connsiteY35" fmla="*/ 663575 h 1231900"/>
                    <a:gd name="connsiteX0" fmla="*/ 1644650 w 1644650"/>
                    <a:gd name="connsiteY0" fmla="*/ 691168 h 1259493"/>
                    <a:gd name="connsiteX1" fmla="*/ 914400 w 1644650"/>
                    <a:gd name="connsiteY1" fmla="*/ 405418 h 1259493"/>
                    <a:gd name="connsiteX2" fmla="*/ 809625 w 1644650"/>
                    <a:gd name="connsiteY2" fmla="*/ 186343 h 1259493"/>
                    <a:gd name="connsiteX3" fmla="*/ 796925 w 1644650"/>
                    <a:gd name="connsiteY3" fmla="*/ 40293 h 1259493"/>
                    <a:gd name="connsiteX4" fmla="*/ 650875 w 1644650"/>
                    <a:gd name="connsiteY4" fmla="*/ 49818 h 1259493"/>
                    <a:gd name="connsiteX5" fmla="*/ 663575 w 1644650"/>
                    <a:gd name="connsiteY5" fmla="*/ 253018 h 1259493"/>
                    <a:gd name="connsiteX6" fmla="*/ 596900 w 1644650"/>
                    <a:gd name="connsiteY6" fmla="*/ 370493 h 1259493"/>
                    <a:gd name="connsiteX7" fmla="*/ 635000 w 1644650"/>
                    <a:gd name="connsiteY7" fmla="*/ 202218 h 1259493"/>
                    <a:gd name="connsiteX8" fmla="*/ 292100 w 1644650"/>
                    <a:gd name="connsiteY8" fmla="*/ 27593 h 1259493"/>
                    <a:gd name="connsiteX9" fmla="*/ 234950 w 1644650"/>
                    <a:gd name="connsiteY9" fmla="*/ 119668 h 1259493"/>
                    <a:gd name="connsiteX10" fmla="*/ 390525 w 1644650"/>
                    <a:gd name="connsiteY10" fmla="*/ 259368 h 1259493"/>
                    <a:gd name="connsiteX11" fmla="*/ 438150 w 1644650"/>
                    <a:gd name="connsiteY11" fmla="*/ 259368 h 1259493"/>
                    <a:gd name="connsiteX12" fmla="*/ 288925 w 1644650"/>
                    <a:gd name="connsiteY12" fmla="*/ 475268 h 1259493"/>
                    <a:gd name="connsiteX13" fmla="*/ 396875 w 1644650"/>
                    <a:gd name="connsiteY13" fmla="*/ 278418 h 1259493"/>
                    <a:gd name="connsiteX14" fmla="*/ 133350 w 1644650"/>
                    <a:gd name="connsiteY14" fmla="*/ 186343 h 1259493"/>
                    <a:gd name="connsiteX15" fmla="*/ 38100 w 1644650"/>
                    <a:gd name="connsiteY15" fmla="*/ 291118 h 1259493"/>
                    <a:gd name="connsiteX16" fmla="*/ 301625 w 1644650"/>
                    <a:gd name="connsiteY16" fmla="*/ 446693 h 1259493"/>
                    <a:gd name="connsiteX17" fmla="*/ 28575 w 1644650"/>
                    <a:gd name="connsiteY17" fmla="*/ 405418 h 1259493"/>
                    <a:gd name="connsiteX18" fmla="*/ 0 w 1644650"/>
                    <a:gd name="connsiteY18" fmla="*/ 526068 h 1259493"/>
                    <a:gd name="connsiteX19" fmla="*/ 260350 w 1644650"/>
                    <a:gd name="connsiteY19" fmla="*/ 637193 h 1259493"/>
                    <a:gd name="connsiteX20" fmla="*/ 346075 w 1644650"/>
                    <a:gd name="connsiteY20" fmla="*/ 691168 h 1259493"/>
                    <a:gd name="connsiteX21" fmla="*/ 654050 w 1644650"/>
                    <a:gd name="connsiteY21" fmla="*/ 795943 h 1259493"/>
                    <a:gd name="connsiteX22" fmla="*/ 812800 w 1644650"/>
                    <a:gd name="connsiteY22" fmla="*/ 475268 h 1259493"/>
                    <a:gd name="connsiteX23" fmla="*/ 657225 w 1644650"/>
                    <a:gd name="connsiteY23" fmla="*/ 792768 h 1259493"/>
                    <a:gd name="connsiteX24" fmla="*/ 1123950 w 1644650"/>
                    <a:gd name="connsiteY24" fmla="*/ 1259493 h 1259493"/>
                    <a:gd name="connsiteX25" fmla="*/ 1228725 w 1644650"/>
                    <a:gd name="connsiteY25" fmla="*/ 1218218 h 1259493"/>
                    <a:gd name="connsiteX26" fmla="*/ 1108075 w 1644650"/>
                    <a:gd name="connsiteY26" fmla="*/ 1135668 h 1259493"/>
                    <a:gd name="connsiteX27" fmla="*/ 1123950 w 1644650"/>
                    <a:gd name="connsiteY27" fmla="*/ 1192818 h 1259493"/>
                    <a:gd name="connsiteX28" fmla="*/ 1123950 w 1644650"/>
                    <a:gd name="connsiteY28" fmla="*/ 1049943 h 1259493"/>
                    <a:gd name="connsiteX29" fmla="*/ 1295400 w 1644650"/>
                    <a:gd name="connsiteY29" fmla="*/ 1091218 h 1259493"/>
                    <a:gd name="connsiteX30" fmla="*/ 1235075 w 1644650"/>
                    <a:gd name="connsiteY30" fmla="*/ 897543 h 1259493"/>
                    <a:gd name="connsiteX31" fmla="*/ 1422400 w 1644650"/>
                    <a:gd name="connsiteY31" fmla="*/ 945168 h 1259493"/>
                    <a:gd name="connsiteX32" fmla="*/ 1533525 w 1644650"/>
                    <a:gd name="connsiteY32" fmla="*/ 961043 h 1259493"/>
                    <a:gd name="connsiteX33" fmla="*/ 1416050 w 1644650"/>
                    <a:gd name="connsiteY33" fmla="*/ 748318 h 1259493"/>
                    <a:gd name="connsiteX34" fmla="*/ 1584325 w 1644650"/>
                    <a:gd name="connsiteY34" fmla="*/ 703868 h 1259493"/>
                    <a:gd name="connsiteX35" fmla="*/ 1644650 w 1644650"/>
                    <a:gd name="connsiteY35" fmla="*/ 691168 h 1259493"/>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414338 w 1644650"/>
                    <a:gd name="connsiteY10" fmla="*/ 2254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58602 w 1658602"/>
                    <a:gd name="connsiteY0" fmla="*/ 697759 h 1266084"/>
                    <a:gd name="connsiteX1" fmla="*/ 928352 w 1658602"/>
                    <a:gd name="connsiteY1" fmla="*/ 412009 h 1266084"/>
                    <a:gd name="connsiteX2" fmla="*/ 823577 w 1658602"/>
                    <a:gd name="connsiteY2" fmla="*/ 192934 h 1266084"/>
                    <a:gd name="connsiteX3" fmla="*/ 818021 w 1658602"/>
                    <a:gd name="connsiteY3" fmla="*/ 46884 h 1266084"/>
                    <a:gd name="connsiteX4" fmla="*/ 664827 w 1658602"/>
                    <a:gd name="connsiteY4" fmla="*/ 56409 h 1266084"/>
                    <a:gd name="connsiteX5" fmla="*/ 677527 w 1658602"/>
                    <a:gd name="connsiteY5" fmla="*/ 259609 h 1266084"/>
                    <a:gd name="connsiteX6" fmla="*/ 610852 w 1658602"/>
                    <a:gd name="connsiteY6" fmla="*/ 377084 h 1266084"/>
                    <a:gd name="connsiteX7" fmla="*/ 648952 w 1658602"/>
                    <a:gd name="connsiteY7" fmla="*/ 208809 h 1266084"/>
                    <a:gd name="connsiteX8" fmla="*/ 306052 w 1658602"/>
                    <a:gd name="connsiteY8" fmla="*/ 34184 h 1266084"/>
                    <a:gd name="connsiteX9" fmla="*/ 239377 w 1658602"/>
                    <a:gd name="connsiteY9" fmla="*/ 128640 h 1266084"/>
                    <a:gd name="connsiteX10" fmla="*/ 392571 w 1658602"/>
                    <a:gd name="connsiteY10" fmla="*/ 263578 h 1266084"/>
                    <a:gd name="connsiteX11" fmla="*/ 452102 w 1658602"/>
                    <a:gd name="connsiteY11" fmla="*/ 265959 h 1266084"/>
                    <a:gd name="connsiteX12" fmla="*/ 302877 w 1658602"/>
                    <a:gd name="connsiteY12" fmla="*/ 481859 h 1266084"/>
                    <a:gd name="connsiteX13" fmla="*/ 429877 w 1658602"/>
                    <a:gd name="connsiteY13" fmla="*/ 273103 h 1266084"/>
                    <a:gd name="connsiteX14" fmla="*/ 135396 w 1658602"/>
                    <a:gd name="connsiteY14" fmla="*/ 178646 h 1266084"/>
                    <a:gd name="connsiteX15" fmla="*/ 52052 w 1658602"/>
                    <a:gd name="connsiteY15" fmla="*/ 297709 h 1266084"/>
                    <a:gd name="connsiteX16" fmla="*/ 315577 w 1658602"/>
                    <a:gd name="connsiteY16" fmla="*/ 453284 h 1266084"/>
                    <a:gd name="connsiteX17" fmla="*/ 42527 w 1658602"/>
                    <a:gd name="connsiteY17" fmla="*/ 412009 h 1266084"/>
                    <a:gd name="connsiteX18" fmla="*/ 13952 w 1658602"/>
                    <a:gd name="connsiteY18" fmla="*/ 532659 h 1266084"/>
                    <a:gd name="connsiteX19" fmla="*/ 274302 w 1658602"/>
                    <a:gd name="connsiteY19" fmla="*/ 643784 h 1266084"/>
                    <a:gd name="connsiteX20" fmla="*/ 360027 w 1658602"/>
                    <a:gd name="connsiteY20" fmla="*/ 697759 h 1266084"/>
                    <a:gd name="connsiteX21" fmla="*/ 668002 w 1658602"/>
                    <a:gd name="connsiteY21" fmla="*/ 802534 h 1266084"/>
                    <a:gd name="connsiteX22" fmla="*/ 826752 w 1658602"/>
                    <a:gd name="connsiteY22" fmla="*/ 481859 h 1266084"/>
                    <a:gd name="connsiteX23" fmla="*/ 671177 w 1658602"/>
                    <a:gd name="connsiteY23" fmla="*/ 799359 h 1266084"/>
                    <a:gd name="connsiteX24" fmla="*/ 1137902 w 1658602"/>
                    <a:gd name="connsiteY24" fmla="*/ 1266084 h 1266084"/>
                    <a:gd name="connsiteX25" fmla="*/ 1242677 w 1658602"/>
                    <a:gd name="connsiteY25" fmla="*/ 1224809 h 1266084"/>
                    <a:gd name="connsiteX26" fmla="*/ 1122027 w 1658602"/>
                    <a:gd name="connsiteY26" fmla="*/ 1142259 h 1266084"/>
                    <a:gd name="connsiteX27" fmla="*/ 1137902 w 1658602"/>
                    <a:gd name="connsiteY27" fmla="*/ 1199409 h 1266084"/>
                    <a:gd name="connsiteX28" fmla="*/ 1137902 w 1658602"/>
                    <a:gd name="connsiteY28" fmla="*/ 1056534 h 1266084"/>
                    <a:gd name="connsiteX29" fmla="*/ 1309352 w 1658602"/>
                    <a:gd name="connsiteY29" fmla="*/ 1097809 h 1266084"/>
                    <a:gd name="connsiteX30" fmla="*/ 1249027 w 1658602"/>
                    <a:gd name="connsiteY30" fmla="*/ 904134 h 1266084"/>
                    <a:gd name="connsiteX31" fmla="*/ 1436352 w 1658602"/>
                    <a:gd name="connsiteY31" fmla="*/ 951759 h 1266084"/>
                    <a:gd name="connsiteX32" fmla="*/ 1547477 w 1658602"/>
                    <a:gd name="connsiteY32" fmla="*/ 967634 h 1266084"/>
                    <a:gd name="connsiteX33" fmla="*/ 1430002 w 1658602"/>
                    <a:gd name="connsiteY33" fmla="*/ 754909 h 1266084"/>
                    <a:gd name="connsiteX34" fmla="*/ 1598277 w 1658602"/>
                    <a:gd name="connsiteY34" fmla="*/ 710459 h 1266084"/>
                    <a:gd name="connsiteX35" fmla="*/ 1658602 w 1658602"/>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22390 w 1661284"/>
                    <a:gd name="connsiteY34" fmla="*/ 722366 h 1266084"/>
                    <a:gd name="connsiteX35" fmla="*/ 1661284 w 1661284"/>
                    <a:gd name="connsiteY35" fmla="*/ 697759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75446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50903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50803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361247 w 1673190"/>
                    <a:gd name="connsiteY33" fmla="*/ 721572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454909 w 1673190"/>
                    <a:gd name="connsiteY32" fmla="*/ 1008116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07247 w 1673190"/>
                    <a:gd name="connsiteY27" fmla="*/ 1225602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35128"/>
                    <a:gd name="connsiteX1" fmla="*/ 945322 w 1673190"/>
                    <a:gd name="connsiteY1" fmla="*/ 409628 h 1235128"/>
                    <a:gd name="connsiteX2" fmla="*/ 826259 w 1673190"/>
                    <a:gd name="connsiteY2" fmla="*/ 192934 h 1235128"/>
                    <a:gd name="connsiteX3" fmla="*/ 820703 w 1673190"/>
                    <a:gd name="connsiteY3" fmla="*/ 46884 h 1235128"/>
                    <a:gd name="connsiteX4" fmla="*/ 667509 w 1673190"/>
                    <a:gd name="connsiteY4" fmla="*/ 56409 h 1235128"/>
                    <a:gd name="connsiteX5" fmla="*/ 682590 w 1673190"/>
                    <a:gd name="connsiteY5" fmla="*/ 233416 h 1235128"/>
                    <a:gd name="connsiteX6" fmla="*/ 613534 w 1673190"/>
                    <a:gd name="connsiteY6" fmla="*/ 377084 h 1235128"/>
                    <a:gd name="connsiteX7" fmla="*/ 684971 w 1673190"/>
                    <a:gd name="connsiteY7" fmla="*/ 235002 h 1235128"/>
                    <a:gd name="connsiteX8" fmla="*/ 308734 w 1673190"/>
                    <a:gd name="connsiteY8" fmla="*/ 34184 h 1235128"/>
                    <a:gd name="connsiteX9" fmla="*/ 242059 w 1673190"/>
                    <a:gd name="connsiteY9" fmla="*/ 128640 h 1235128"/>
                    <a:gd name="connsiteX10" fmla="*/ 392871 w 1673190"/>
                    <a:gd name="connsiteY10" fmla="*/ 246909 h 1235128"/>
                    <a:gd name="connsiteX11" fmla="*/ 435734 w 1673190"/>
                    <a:gd name="connsiteY11" fmla="*/ 273103 h 1235128"/>
                    <a:gd name="connsiteX12" fmla="*/ 334134 w 1673190"/>
                    <a:gd name="connsiteY12" fmla="*/ 443759 h 1235128"/>
                    <a:gd name="connsiteX13" fmla="*/ 439702 w 1673190"/>
                    <a:gd name="connsiteY13" fmla="*/ 273103 h 1235128"/>
                    <a:gd name="connsiteX14" fmla="*/ 138078 w 1673190"/>
                    <a:gd name="connsiteY14" fmla="*/ 178646 h 1235128"/>
                    <a:gd name="connsiteX15" fmla="*/ 54734 w 1673190"/>
                    <a:gd name="connsiteY15" fmla="*/ 297709 h 1235128"/>
                    <a:gd name="connsiteX16" fmla="*/ 284922 w 1673190"/>
                    <a:gd name="connsiteY16" fmla="*/ 436615 h 1235128"/>
                    <a:gd name="connsiteX17" fmla="*/ 45209 w 1673190"/>
                    <a:gd name="connsiteY17" fmla="*/ 412009 h 1235128"/>
                    <a:gd name="connsiteX18" fmla="*/ 16634 w 1673190"/>
                    <a:gd name="connsiteY18" fmla="*/ 532659 h 1235128"/>
                    <a:gd name="connsiteX19" fmla="*/ 276984 w 1673190"/>
                    <a:gd name="connsiteY19" fmla="*/ 643784 h 1235128"/>
                    <a:gd name="connsiteX20" fmla="*/ 365090 w 1673190"/>
                    <a:gd name="connsiteY20" fmla="*/ 707284 h 1235128"/>
                    <a:gd name="connsiteX21" fmla="*/ 670684 w 1673190"/>
                    <a:gd name="connsiteY21" fmla="*/ 802534 h 1235128"/>
                    <a:gd name="connsiteX22" fmla="*/ 829434 w 1673190"/>
                    <a:gd name="connsiteY22" fmla="*/ 481859 h 1235128"/>
                    <a:gd name="connsiteX23" fmla="*/ 661953 w 1673190"/>
                    <a:gd name="connsiteY23" fmla="*/ 806502 h 1235128"/>
                    <a:gd name="connsiteX24" fmla="*/ 1142966 w 1673190"/>
                    <a:gd name="connsiteY24" fmla="*/ 1235128 h 1235128"/>
                    <a:gd name="connsiteX25" fmla="*/ 1245359 w 1673190"/>
                    <a:gd name="connsiteY25" fmla="*/ 1224809 h 1235128"/>
                    <a:gd name="connsiteX26" fmla="*/ 1136616 w 1673190"/>
                    <a:gd name="connsiteY26" fmla="*/ 1130353 h 1235128"/>
                    <a:gd name="connsiteX27" fmla="*/ 1140584 w 1673190"/>
                    <a:gd name="connsiteY27" fmla="*/ 1216077 h 1235128"/>
                    <a:gd name="connsiteX28" fmla="*/ 1140584 w 1673190"/>
                    <a:gd name="connsiteY28" fmla="*/ 1056534 h 1235128"/>
                    <a:gd name="connsiteX29" fmla="*/ 1307272 w 1673190"/>
                    <a:gd name="connsiteY29" fmla="*/ 1109716 h 1235128"/>
                    <a:gd name="connsiteX30" fmla="*/ 1249328 w 1673190"/>
                    <a:gd name="connsiteY30" fmla="*/ 920802 h 1235128"/>
                    <a:gd name="connsiteX31" fmla="*/ 1439034 w 1673190"/>
                    <a:gd name="connsiteY31" fmla="*/ 951759 h 1235128"/>
                    <a:gd name="connsiteX32" fmla="*/ 1540634 w 1673190"/>
                    <a:gd name="connsiteY32" fmla="*/ 958110 h 1235128"/>
                    <a:gd name="connsiteX33" fmla="*/ 1430303 w 1673190"/>
                    <a:gd name="connsiteY33" fmla="*/ 764434 h 1235128"/>
                    <a:gd name="connsiteX34" fmla="*/ 1615246 w 1673190"/>
                    <a:gd name="connsiteY34" fmla="*/ 722366 h 1235128"/>
                    <a:gd name="connsiteX35" fmla="*/ 1673190 w 1673190"/>
                    <a:gd name="connsiteY35" fmla="*/ 700140 h 1235128"/>
                    <a:gd name="connsiteX0" fmla="*/ 1673190 w 1673190"/>
                    <a:gd name="connsiteY0" fmla="*/ 700140 h 1251797"/>
                    <a:gd name="connsiteX1" fmla="*/ 945322 w 1673190"/>
                    <a:gd name="connsiteY1" fmla="*/ 409628 h 1251797"/>
                    <a:gd name="connsiteX2" fmla="*/ 826259 w 1673190"/>
                    <a:gd name="connsiteY2" fmla="*/ 192934 h 1251797"/>
                    <a:gd name="connsiteX3" fmla="*/ 820703 w 1673190"/>
                    <a:gd name="connsiteY3" fmla="*/ 46884 h 1251797"/>
                    <a:gd name="connsiteX4" fmla="*/ 667509 w 1673190"/>
                    <a:gd name="connsiteY4" fmla="*/ 56409 h 1251797"/>
                    <a:gd name="connsiteX5" fmla="*/ 682590 w 1673190"/>
                    <a:gd name="connsiteY5" fmla="*/ 233416 h 1251797"/>
                    <a:gd name="connsiteX6" fmla="*/ 613534 w 1673190"/>
                    <a:gd name="connsiteY6" fmla="*/ 377084 h 1251797"/>
                    <a:gd name="connsiteX7" fmla="*/ 684971 w 1673190"/>
                    <a:gd name="connsiteY7" fmla="*/ 235002 h 1251797"/>
                    <a:gd name="connsiteX8" fmla="*/ 308734 w 1673190"/>
                    <a:gd name="connsiteY8" fmla="*/ 34184 h 1251797"/>
                    <a:gd name="connsiteX9" fmla="*/ 242059 w 1673190"/>
                    <a:gd name="connsiteY9" fmla="*/ 128640 h 1251797"/>
                    <a:gd name="connsiteX10" fmla="*/ 392871 w 1673190"/>
                    <a:gd name="connsiteY10" fmla="*/ 246909 h 1251797"/>
                    <a:gd name="connsiteX11" fmla="*/ 435734 w 1673190"/>
                    <a:gd name="connsiteY11" fmla="*/ 273103 h 1251797"/>
                    <a:gd name="connsiteX12" fmla="*/ 334134 w 1673190"/>
                    <a:gd name="connsiteY12" fmla="*/ 443759 h 1251797"/>
                    <a:gd name="connsiteX13" fmla="*/ 439702 w 1673190"/>
                    <a:gd name="connsiteY13" fmla="*/ 273103 h 1251797"/>
                    <a:gd name="connsiteX14" fmla="*/ 138078 w 1673190"/>
                    <a:gd name="connsiteY14" fmla="*/ 178646 h 1251797"/>
                    <a:gd name="connsiteX15" fmla="*/ 54734 w 1673190"/>
                    <a:gd name="connsiteY15" fmla="*/ 297709 h 1251797"/>
                    <a:gd name="connsiteX16" fmla="*/ 284922 w 1673190"/>
                    <a:gd name="connsiteY16" fmla="*/ 436615 h 1251797"/>
                    <a:gd name="connsiteX17" fmla="*/ 45209 w 1673190"/>
                    <a:gd name="connsiteY17" fmla="*/ 412009 h 1251797"/>
                    <a:gd name="connsiteX18" fmla="*/ 16634 w 1673190"/>
                    <a:gd name="connsiteY18" fmla="*/ 532659 h 1251797"/>
                    <a:gd name="connsiteX19" fmla="*/ 276984 w 1673190"/>
                    <a:gd name="connsiteY19" fmla="*/ 643784 h 1251797"/>
                    <a:gd name="connsiteX20" fmla="*/ 365090 w 1673190"/>
                    <a:gd name="connsiteY20" fmla="*/ 707284 h 1251797"/>
                    <a:gd name="connsiteX21" fmla="*/ 670684 w 1673190"/>
                    <a:gd name="connsiteY21" fmla="*/ 802534 h 1251797"/>
                    <a:gd name="connsiteX22" fmla="*/ 829434 w 1673190"/>
                    <a:gd name="connsiteY22" fmla="*/ 481859 h 1251797"/>
                    <a:gd name="connsiteX23" fmla="*/ 661953 w 1673190"/>
                    <a:gd name="connsiteY23" fmla="*/ 806502 h 1251797"/>
                    <a:gd name="connsiteX24" fmla="*/ 1128679 w 1673190"/>
                    <a:gd name="connsiteY24" fmla="*/ 1251797 h 1251797"/>
                    <a:gd name="connsiteX25" fmla="*/ 1245359 w 1673190"/>
                    <a:gd name="connsiteY25" fmla="*/ 1224809 h 1251797"/>
                    <a:gd name="connsiteX26" fmla="*/ 1136616 w 1673190"/>
                    <a:gd name="connsiteY26" fmla="*/ 1130353 h 1251797"/>
                    <a:gd name="connsiteX27" fmla="*/ 1140584 w 1673190"/>
                    <a:gd name="connsiteY27" fmla="*/ 1216077 h 1251797"/>
                    <a:gd name="connsiteX28" fmla="*/ 1140584 w 1673190"/>
                    <a:gd name="connsiteY28" fmla="*/ 1056534 h 1251797"/>
                    <a:gd name="connsiteX29" fmla="*/ 1307272 w 1673190"/>
                    <a:gd name="connsiteY29" fmla="*/ 1109716 h 1251797"/>
                    <a:gd name="connsiteX30" fmla="*/ 1249328 w 1673190"/>
                    <a:gd name="connsiteY30" fmla="*/ 920802 h 1251797"/>
                    <a:gd name="connsiteX31" fmla="*/ 1439034 w 1673190"/>
                    <a:gd name="connsiteY31" fmla="*/ 951759 h 1251797"/>
                    <a:gd name="connsiteX32" fmla="*/ 1540634 w 1673190"/>
                    <a:gd name="connsiteY32" fmla="*/ 958110 h 1251797"/>
                    <a:gd name="connsiteX33" fmla="*/ 1430303 w 1673190"/>
                    <a:gd name="connsiteY33" fmla="*/ 764434 h 1251797"/>
                    <a:gd name="connsiteX34" fmla="*/ 1615246 w 1673190"/>
                    <a:gd name="connsiteY34" fmla="*/ 722366 h 1251797"/>
                    <a:gd name="connsiteX35" fmla="*/ 1673190 w 1673190"/>
                    <a:gd name="connsiteY35" fmla="*/ 700140 h 1251797"/>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28679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87353 w 1673190"/>
                    <a:gd name="connsiteY21" fmla="*/ 816822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751646 w 1673190"/>
                    <a:gd name="connsiteY7" fmla="*/ 265958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2241 h 1256669"/>
                    <a:gd name="connsiteX1" fmla="*/ 945322 w 1673190"/>
                    <a:gd name="connsiteY1" fmla="*/ 411729 h 1256669"/>
                    <a:gd name="connsiteX2" fmla="*/ 850072 w 1673190"/>
                    <a:gd name="connsiteY2" fmla="*/ 187892 h 1256669"/>
                    <a:gd name="connsiteX3" fmla="*/ 820703 w 1673190"/>
                    <a:gd name="connsiteY3" fmla="*/ 48985 h 1256669"/>
                    <a:gd name="connsiteX4" fmla="*/ 667509 w 1673190"/>
                    <a:gd name="connsiteY4" fmla="*/ 58510 h 1256669"/>
                    <a:gd name="connsiteX5" fmla="*/ 675446 w 1673190"/>
                    <a:gd name="connsiteY5" fmla="*/ 223610 h 1256669"/>
                    <a:gd name="connsiteX6" fmla="*/ 618296 w 1673190"/>
                    <a:gd name="connsiteY6" fmla="*/ 374423 h 1256669"/>
                    <a:gd name="connsiteX7" fmla="*/ 663539 w 1673190"/>
                    <a:gd name="connsiteY7" fmla="*/ 225197 h 1256669"/>
                    <a:gd name="connsiteX8" fmla="*/ 308734 w 1673190"/>
                    <a:gd name="connsiteY8" fmla="*/ 36285 h 1256669"/>
                    <a:gd name="connsiteX9" fmla="*/ 242059 w 1673190"/>
                    <a:gd name="connsiteY9" fmla="*/ 130741 h 1256669"/>
                    <a:gd name="connsiteX10" fmla="*/ 392871 w 1673190"/>
                    <a:gd name="connsiteY10" fmla="*/ 249010 h 1256669"/>
                    <a:gd name="connsiteX11" fmla="*/ 435734 w 1673190"/>
                    <a:gd name="connsiteY11" fmla="*/ 275204 h 1256669"/>
                    <a:gd name="connsiteX12" fmla="*/ 334134 w 1673190"/>
                    <a:gd name="connsiteY12" fmla="*/ 445860 h 1256669"/>
                    <a:gd name="connsiteX13" fmla="*/ 439702 w 1673190"/>
                    <a:gd name="connsiteY13" fmla="*/ 275204 h 1256669"/>
                    <a:gd name="connsiteX14" fmla="*/ 138078 w 1673190"/>
                    <a:gd name="connsiteY14" fmla="*/ 180747 h 1256669"/>
                    <a:gd name="connsiteX15" fmla="*/ 54734 w 1673190"/>
                    <a:gd name="connsiteY15" fmla="*/ 299810 h 1256669"/>
                    <a:gd name="connsiteX16" fmla="*/ 284922 w 1673190"/>
                    <a:gd name="connsiteY16" fmla="*/ 438716 h 1256669"/>
                    <a:gd name="connsiteX17" fmla="*/ 45209 w 1673190"/>
                    <a:gd name="connsiteY17" fmla="*/ 414110 h 1256669"/>
                    <a:gd name="connsiteX18" fmla="*/ 16634 w 1673190"/>
                    <a:gd name="connsiteY18" fmla="*/ 534760 h 1256669"/>
                    <a:gd name="connsiteX19" fmla="*/ 276984 w 1673190"/>
                    <a:gd name="connsiteY19" fmla="*/ 645885 h 1256669"/>
                    <a:gd name="connsiteX20" fmla="*/ 365090 w 1673190"/>
                    <a:gd name="connsiteY20" fmla="*/ 709385 h 1256669"/>
                    <a:gd name="connsiteX21" fmla="*/ 677828 w 1673190"/>
                    <a:gd name="connsiteY21" fmla="*/ 809398 h 1256669"/>
                    <a:gd name="connsiteX22" fmla="*/ 829434 w 1673190"/>
                    <a:gd name="connsiteY22" fmla="*/ 483960 h 1256669"/>
                    <a:gd name="connsiteX23" fmla="*/ 661953 w 1673190"/>
                    <a:gd name="connsiteY23" fmla="*/ 808603 h 1256669"/>
                    <a:gd name="connsiteX24" fmla="*/ 1152491 w 1673190"/>
                    <a:gd name="connsiteY24" fmla="*/ 1253898 h 1256669"/>
                    <a:gd name="connsiteX25" fmla="*/ 1245359 w 1673190"/>
                    <a:gd name="connsiteY25" fmla="*/ 1226910 h 1256669"/>
                    <a:gd name="connsiteX26" fmla="*/ 1100898 w 1673190"/>
                    <a:gd name="connsiteY26" fmla="*/ 1108642 h 1256669"/>
                    <a:gd name="connsiteX27" fmla="*/ 1123916 w 1673190"/>
                    <a:gd name="connsiteY27" fmla="*/ 1180077 h 1256669"/>
                    <a:gd name="connsiteX28" fmla="*/ 1140584 w 1673190"/>
                    <a:gd name="connsiteY28" fmla="*/ 1058635 h 1256669"/>
                    <a:gd name="connsiteX29" fmla="*/ 1307272 w 1673190"/>
                    <a:gd name="connsiteY29" fmla="*/ 1111817 h 1256669"/>
                    <a:gd name="connsiteX30" fmla="*/ 1249328 w 1673190"/>
                    <a:gd name="connsiteY30" fmla="*/ 922903 h 1256669"/>
                    <a:gd name="connsiteX31" fmla="*/ 1439034 w 1673190"/>
                    <a:gd name="connsiteY31" fmla="*/ 953860 h 1256669"/>
                    <a:gd name="connsiteX32" fmla="*/ 1540634 w 1673190"/>
                    <a:gd name="connsiteY32" fmla="*/ 960211 h 1256669"/>
                    <a:gd name="connsiteX33" fmla="*/ 1430303 w 1673190"/>
                    <a:gd name="connsiteY33" fmla="*/ 766535 h 1256669"/>
                    <a:gd name="connsiteX34" fmla="*/ 1615246 w 1673190"/>
                    <a:gd name="connsiteY34" fmla="*/ 724467 h 1256669"/>
                    <a:gd name="connsiteX35" fmla="*/ 1673190 w 1673190"/>
                    <a:gd name="connsiteY35" fmla="*/ 702241 h 1256669"/>
                    <a:gd name="connsiteX0" fmla="*/ 1673190 w 1673190"/>
                    <a:gd name="connsiteY0" fmla="*/ 712405 h 1266833"/>
                    <a:gd name="connsiteX1" fmla="*/ 945322 w 1673190"/>
                    <a:gd name="connsiteY1" fmla="*/ 421893 h 1266833"/>
                    <a:gd name="connsiteX2" fmla="*/ 850072 w 1673190"/>
                    <a:gd name="connsiteY2" fmla="*/ 198056 h 1266833"/>
                    <a:gd name="connsiteX3" fmla="*/ 820703 w 1673190"/>
                    <a:gd name="connsiteY3" fmla="*/ 59149 h 1266833"/>
                    <a:gd name="connsiteX4" fmla="*/ 667509 w 1673190"/>
                    <a:gd name="connsiteY4" fmla="*/ 68674 h 1266833"/>
                    <a:gd name="connsiteX5" fmla="*/ 675446 w 1673190"/>
                    <a:gd name="connsiteY5" fmla="*/ 233774 h 1266833"/>
                    <a:gd name="connsiteX6" fmla="*/ 618296 w 1673190"/>
                    <a:gd name="connsiteY6" fmla="*/ 384587 h 1266833"/>
                    <a:gd name="connsiteX7" fmla="*/ 663539 w 1673190"/>
                    <a:gd name="connsiteY7" fmla="*/ 235361 h 1266833"/>
                    <a:gd name="connsiteX8" fmla="*/ 308734 w 1673190"/>
                    <a:gd name="connsiteY8" fmla="*/ 46449 h 1266833"/>
                    <a:gd name="connsiteX9" fmla="*/ 242059 w 1673190"/>
                    <a:gd name="connsiteY9" fmla="*/ 140905 h 1266833"/>
                    <a:gd name="connsiteX10" fmla="*/ 392871 w 1673190"/>
                    <a:gd name="connsiteY10" fmla="*/ 259174 h 1266833"/>
                    <a:gd name="connsiteX11" fmla="*/ 435734 w 1673190"/>
                    <a:gd name="connsiteY11" fmla="*/ 285368 h 1266833"/>
                    <a:gd name="connsiteX12" fmla="*/ 334134 w 1673190"/>
                    <a:gd name="connsiteY12" fmla="*/ 456024 h 1266833"/>
                    <a:gd name="connsiteX13" fmla="*/ 439702 w 1673190"/>
                    <a:gd name="connsiteY13" fmla="*/ 285368 h 1266833"/>
                    <a:gd name="connsiteX14" fmla="*/ 138078 w 1673190"/>
                    <a:gd name="connsiteY14" fmla="*/ 190911 h 1266833"/>
                    <a:gd name="connsiteX15" fmla="*/ 54734 w 1673190"/>
                    <a:gd name="connsiteY15" fmla="*/ 309974 h 1266833"/>
                    <a:gd name="connsiteX16" fmla="*/ 284922 w 1673190"/>
                    <a:gd name="connsiteY16" fmla="*/ 448880 h 1266833"/>
                    <a:gd name="connsiteX17" fmla="*/ 45209 w 1673190"/>
                    <a:gd name="connsiteY17" fmla="*/ 424274 h 1266833"/>
                    <a:gd name="connsiteX18" fmla="*/ 16634 w 1673190"/>
                    <a:gd name="connsiteY18" fmla="*/ 544924 h 1266833"/>
                    <a:gd name="connsiteX19" fmla="*/ 276984 w 1673190"/>
                    <a:gd name="connsiteY19" fmla="*/ 656049 h 1266833"/>
                    <a:gd name="connsiteX20" fmla="*/ 365090 w 1673190"/>
                    <a:gd name="connsiteY20" fmla="*/ 719549 h 1266833"/>
                    <a:gd name="connsiteX21" fmla="*/ 677828 w 1673190"/>
                    <a:gd name="connsiteY21" fmla="*/ 819562 h 1266833"/>
                    <a:gd name="connsiteX22" fmla="*/ 829434 w 1673190"/>
                    <a:gd name="connsiteY22" fmla="*/ 494124 h 1266833"/>
                    <a:gd name="connsiteX23" fmla="*/ 661953 w 1673190"/>
                    <a:gd name="connsiteY23" fmla="*/ 818767 h 1266833"/>
                    <a:gd name="connsiteX24" fmla="*/ 1152491 w 1673190"/>
                    <a:gd name="connsiteY24" fmla="*/ 1264062 h 1266833"/>
                    <a:gd name="connsiteX25" fmla="*/ 1245359 w 1673190"/>
                    <a:gd name="connsiteY25" fmla="*/ 1237074 h 1266833"/>
                    <a:gd name="connsiteX26" fmla="*/ 1100898 w 1673190"/>
                    <a:gd name="connsiteY26" fmla="*/ 1118806 h 1266833"/>
                    <a:gd name="connsiteX27" fmla="*/ 1123916 w 1673190"/>
                    <a:gd name="connsiteY27" fmla="*/ 1190241 h 1266833"/>
                    <a:gd name="connsiteX28" fmla="*/ 1140584 w 1673190"/>
                    <a:gd name="connsiteY28" fmla="*/ 1068799 h 1266833"/>
                    <a:gd name="connsiteX29" fmla="*/ 1307272 w 1673190"/>
                    <a:gd name="connsiteY29" fmla="*/ 1121981 h 1266833"/>
                    <a:gd name="connsiteX30" fmla="*/ 1249328 w 1673190"/>
                    <a:gd name="connsiteY30" fmla="*/ 933067 h 1266833"/>
                    <a:gd name="connsiteX31" fmla="*/ 1439034 w 1673190"/>
                    <a:gd name="connsiteY31" fmla="*/ 964024 h 1266833"/>
                    <a:gd name="connsiteX32" fmla="*/ 1540634 w 1673190"/>
                    <a:gd name="connsiteY32" fmla="*/ 970375 h 1266833"/>
                    <a:gd name="connsiteX33" fmla="*/ 1430303 w 1673190"/>
                    <a:gd name="connsiteY33" fmla="*/ 776699 h 1266833"/>
                    <a:gd name="connsiteX34" fmla="*/ 1615246 w 1673190"/>
                    <a:gd name="connsiteY34" fmla="*/ 734631 h 1266833"/>
                    <a:gd name="connsiteX35" fmla="*/ 1673190 w 1673190"/>
                    <a:gd name="connsiteY35" fmla="*/ 712405 h 1266833"/>
                    <a:gd name="connsiteX0" fmla="*/ 1673190 w 1673190"/>
                    <a:gd name="connsiteY0" fmla="*/ 683487 h 1237915"/>
                    <a:gd name="connsiteX1" fmla="*/ 945322 w 1673190"/>
                    <a:gd name="connsiteY1" fmla="*/ 392975 h 1237915"/>
                    <a:gd name="connsiteX2" fmla="*/ 840547 w 1673190"/>
                    <a:gd name="connsiteY2" fmla="*/ 185807 h 1237915"/>
                    <a:gd name="connsiteX3" fmla="*/ 820703 w 1673190"/>
                    <a:gd name="connsiteY3" fmla="*/ 30231 h 1237915"/>
                    <a:gd name="connsiteX4" fmla="*/ 667509 w 1673190"/>
                    <a:gd name="connsiteY4" fmla="*/ 39756 h 1237915"/>
                    <a:gd name="connsiteX5" fmla="*/ 675446 w 1673190"/>
                    <a:gd name="connsiteY5" fmla="*/ 204856 h 1237915"/>
                    <a:gd name="connsiteX6" fmla="*/ 618296 w 1673190"/>
                    <a:gd name="connsiteY6" fmla="*/ 355669 h 1237915"/>
                    <a:gd name="connsiteX7" fmla="*/ 663539 w 1673190"/>
                    <a:gd name="connsiteY7" fmla="*/ 206443 h 1237915"/>
                    <a:gd name="connsiteX8" fmla="*/ 308734 w 1673190"/>
                    <a:gd name="connsiteY8" fmla="*/ 17531 h 1237915"/>
                    <a:gd name="connsiteX9" fmla="*/ 242059 w 1673190"/>
                    <a:gd name="connsiteY9" fmla="*/ 111987 h 1237915"/>
                    <a:gd name="connsiteX10" fmla="*/ 392871 w 1673190"/>
                    <a:gd name="connsiteY10" fmla="*/ 230256 h 1237915"/>
                    <a:gd name="connsiteX11" fmla="*/ 435734 w 1673190"/>
                    <a:gd name="connsiteY11" fmla="*/ 256450 h 1237915"/>
                    <a:gd name="connsiteX12" fmla="*/ 334134 w 1673190"/>
                    <a:gd name="connsiteY12" fmla="*/ 427106 h 1237915"/>
                    <a:gd name="connsiteX13" fmla="*/ 439702 w 1673190"/>
                    <a:gd name="connsiteY13" fmla="*/ 256450 h 1237915"/>
                    <a:gd name="connsiteX14" fmla="*/ 138078 w 1673190"/>
                    <a:gd name="connsiteY14" fmla="*/ 161993 h 1237915"/>
                    <a:gd name="connsiteX15" fmla="*/ 54734 w 1673190"/>
                    <a:gd name="connsiteY15" fmla="*/ 281056 h 1237915"/>
                    <a:gd name="connsiteX16" fmla="*/ 284922 w 1673190"/>
                    <a:gd name="connsiteY16" fmla="*/ 419962 h 1237915"/>
                    <a:gd name="connsiteX17" fmla="*/ 45209 w 1673190"/>
                    <a:gd name="connsiteY17" fmla="*/ 395356 h 1237915"/>
                    <a:gd name="connsiteX18" fmla="*/ 16634 w 1673190"/>
                    <a:gd name="connsiteY18" fmla="*/ 516006 h 1237915"/>
                    <a:gd name="connsiteX19" fmla="*/ 276984 w 1673190"/>
                    <a:gd name="connsiteY19" fmla="*/ 627131 h 1237915"/>
                    <a:gd name="connsiteX20" fmla="*/ 365090 w 1673190"/>
                    <a:gd name="connsiteY20" fmla="*/ 690631 h 1237915"/>
                    <a:gd name="connsiteX21" fmla="*/ 677828 w 1673190"/>
                    <a:gd name="connsiteY21" fmla="*/ 790644 h 1237915"/>
                    <a:gd name="connsiteX22" fmla="*/ 829434 w 1673190"/>
                    <a:gd name="connsiteY22" fmla="*/ 465206 h 1237915"/>
                    <a:gd name="connsiteX23" fmla="*/ 661953 w 1673190"/>
                    <a:gd name="connsiteY23" fmla="*/ 789849 h 1237915"/>
                    <a:gd name="connsiteX24" fmla="*/ 1152491 w 1673190"/>
                    <a:gd name="connsiteY24" fmla="*/ 1235144 h 1237915"/>
                    <a:gd name="connsiteX25" fmla="*/ 1245359 w 1673190"/>
                    <a:gd name="connsiteY25" fmla="*/ 1208156 h 1237915"/>
                    <a:gd name="connsiteX26" fmla="*/ 1100898 w 1673190"/>
                    <a:gd name="connsiteY26" fmla="*/ 1089888 h 1237915"/>
                    <a:gd name="connsiteX27" fmla="*/ 1123916 w 1673190"/>
                    <a:gd name="connsiteY27" fmla="*/ 1161323 h 1237915"/>
                    <a:gd name="connsiteX28" fmla="*/ 1140584 w 1673190"/>
                    <a:gd name="connsiteY28" fmla="*/ 1039881 h 1237915"/>
                    <a:gd name="connsiteX29" fmla="*/ 1307272 w 1673190"/>
                    <a:gd name="connsiteY29" fmla="*/ 1093063 h 1237915"/>
                    <a:gd name="connsiteX30" fmla="*/ 1249328 w 1673190"/>
                    <a:gd name="connsiteY30" fmla="*/ 904149 h 1237915"/>
                    <a:gd name="connsiteX31" fmla="*/ 1439034 w 1673190"/>
                    <a:gd name="connsiteY31" fmla="*/ 935106 h 1237915"/>
                    <a:gd name="connsiteX32" fmla="*/ 1540634 w 1673190"/>
                    <a:gd name="connsiteY32" fmla="*/ 941457 h 1237915"/>
                    <a:gd name="connsiteX33" fmla="*/ 1430303 w 1673190"/>
                    <a:gd name="connsiteY33" fmla="*/ 747781 h 1237915"/>
                    <a:gd name="connsiteX34" fmla="*/ 1615246 w 1673190"/>
                    <a:gd name="connsiteY34" fmla="*/ 705713 h 1237915"/>
                    <a:gd name="connsiteX35" fmla="*/ 1673190 w 1673190"/>
                    <a:gd name="connsiteY35" fmla="*/ 683487 h 1237915"/>
                    <a:gd name="connsiteX0" fmla="*/ 1673190 w 1673190"/>
                    <a:gd name="connsiteY0" fmla="*/ 681238 h 1235666"/>
                    <a:gd name="connsiteX1" fmla="*/ 945322 w 1673190"/>
                    <a:gd name="connsiteY1" fmla="*/ 390726 h 1235666"/>
                    <a:gd name="connsiteX2" fmla="*/ 840547 w 1673190"/>
                    <a:gd name="connsiteY2" fmla="*/ 183558 h 1235666"/>
                    <a:gd name="connsiteX3" fmla="*/ 820703 w 1673190"/>
                    <a:gd name="connsiteY3" fmla="*/ 27982 h 1235666"/>
                    <a:gd name="connsiteX4" fmla="*/ 667509 w 1673190"/>
                    <a:gd name="connsiteY4" fmla="*/ 37507 h 1235666"/>
                    <a:gd name="connsiteX5" fmla="*/ 675446 w 1673190"/>
                    <a:gd name="connsiteY5" fmla="*/ 202607 h 1235666"/>
                    <a:gd name="connsiteX6" fmla="*/ 618296 w 1673190"/>
                    <a:gd name="connsiteY6" fmla="*/ 353420 h 1235666"/>
                    <a:gd name="connsiteX7" fmla="*/ 663539 w 1673190"/>
                    <a:gd name="connsiteY7" fmla="*/ 204194 h 1235666"/>
                    <a:gd name="connsiteX8" fmla="*/ 308734 w 1673190"/>
                    <a:gd name="connsiteY8" fmla="*/ 15282 h 1235666"/>
                    <a:gd name="connsiteX9" fmla="*/ 242059 w 1673190"/>
                    <a:gd name="connsiteY9" fmla="*/ 109738 h 1235666"/>
                    <a:gd name="connsiteX10" fmla="*/ 392871 w 1673190"/>
                    <a:gd name="connsiteY10" fmla="*/ 228007 h 1235666"/>
                    <a:gd name="connsiteX11" fmla="*/ 435734 w 1673190"/>
                    <a:gd name="connsiteY11" fmla="*/ 254201 h 1235666"/>
                    <a:gd name="connsiteX12" fmla="*/ 334134 w 1673190"/>
                    <a:gd name="connsiteY12" fmla="*/ 424857 h 1235666"/>
                    <a:gd name="connsiteX13" fmla="*/ 439702 w 1673190"/>
                    <a:gd name="connsiteY13" fmla="*/ 254201 h 1235666"/>
                    <a:gd name="connsiteX14" fmla="*/ 138078 w 1673190"/>
                    <a:gd name="connsiteY14" fmla="*/ 159744 h 1235666"/>
                    <a:gd name="connsiteX15" fmla="*/ 54734 w 1673190"/>
                    <a:gd name="connsiteY15" fmla="*/ 278807 h 1235666"/>
                    <a:gd name="connsiteX16" fmla="*/ 284922 w 1673190"/>
                    <a:gd name="connsiteY16" fmla="*/ 417713 h 1235666"/>
                    <a:gd name="connsiteX17" fmla="*/ 45209 w 1673190"/>
                    <a:gd name="connsiteY17" fmla="*/ 393107 h 1235666"/>
                    <a:gd name="connsiteX18" fmla="*/ 16634 w 1673190"/>
                    <a:gd name="connsiteY18" fmla="*/ 513757 h 1235666"/>
                    <a:gd name="connsiteX19" fmla="*/ 276984 w 1673190"/>
                    <a:gd name="connsiteY19" fmla="*/ 624882 h 1235666"/>
                    <a:gd name="connsiteX20" fmla="*/ 365090 w 1673190"/>
                    <a:gd name="connsiteY20" fmla="*/ 688382 h 1235666"/>
                    <a:gd name="connsiteX21" fmla="*/ 677828 w 1673190"/>
                    <a:gd name="connsiteY21" fmla="*/ 788395 h 1235666"/>
                    <a:gd name="connsiteX22" fmla="*/ 829434 w 1673190"/>
                    <a:gd name="connsiteY22" fmla="*/ 462957 h 1235666"/>
                    <a:gd name="connsiteX23" fmla="*/ 661953 w 1673190"/>
                    <a:gd name="connsiteY23" fmla="*/ 787600 h 1235666"/>
                    <a:gd name="connsiteX24" fmla="*/ 1152491 w 1673190"/>
                    <a:gd name="connsiteY24" fmla="*/ 1232895 h 1235666"/>
                    <a:gd name="connsiteX25" fmla="*/ 1245359 w 1673190"/>
                    <a:gd name="connsiteY25" fmla="*/ 1205907 h 1235666"/>
                    <a:gd name="connsiteX26" fmla="*/ 1100898 w 1673190"/>
                    <a:gd name="connsiteY26" fmla="*/ 1087639 h 1235666"/>
                    <a:gd name="connsiteX27" fmla="*/ 1123916 w 1673190"/>
                    <a:gd name="connsiteY27" fmla="*/ 1159074 h 1235666"/>
                    <a:gd name="connsiteX28" fmla="*/ 1140584 w 1673190"/>
                    <a:gd name="connsiteY28" fmla="*/ 1037632 h 1235666"/>
                    <a:gd name="connsiteX29" fmla="*/ 1307272 w 1673190"/>
                    <a:gd name="connsiteY29" fmla="*/ 1090814 h 1235666"/>
                    <a:gd name="connsiteX30" fmla="*/ 1249328 w 1673190"/>
                    <a:gd name="connsiteY30" fmla="*/ 901900 h 1235666"/>
                    <a:gd name="connsiteX31" fmla="*/ 1439034 w 1673190"/>
                    <a:gd name="connsiteY31" fmla="*/ 932857 h 1235666"/>
                    <a:gd name="connsiteX32" fmla="*/ 1540634 w 1673190"/>
                    <a:gd name="connsiteY32" fmla="*/ 939208 h 1235666"/>
                    <a:gd name="connsiteX33" fmla="*/ 1430303 w 1673190"/>
                    <a:gd name="connsiteY33" fmla="*/ 745532 h 1235666"/>
                    <a:gd name="connsiteX34" fmla="*/ 1615246 w 1673190"/>
                    <a:gd name="connsiteY34" fmla="*/ 703464 h 1235666"/>
                    <a:gd name="connsiteX35" fmla="*/ 1673190 w 1673190"/>
                    <a:gd name="connsiteY35" fmla="*/ 681238 h 1235666"/>
                    <a:gd name="connsiteX0" fmla="*/ 1673190 w 1673190"/>
                    <a:gd name="connsiteY0" fmla="*/ 687394 h 1241822"/>
                    <a:gd name="connsiteX1" fmla="*/ 945322 w 1673190"/>
                    <a:gd name="connsiteY1" fmla="*/ 396882 h 1241822"/>
                    <a:gd name="connsiteX2" fmla="*/ 840547 w 1673190"/>
                    <a:gd name="connsiteY2" fmla="*/ 189714 h 1241822"/>
                    <a:gd name="connsiteX3" fmla="*/ 827847 w 1673190"/>
                    <a:gd name="connsiteY3" fmla="*/ 19851 h 1241822"/>
                    <a:gd name="connsiteX4" fmla="*/ 667509 w 1673190"/>
                    <a:gd name="connsiteY4" fmla="*/ 43663 h 1241822"/>
                    <a:gd name="connsiteX5" fmla="*/ 675446 w 1673190"/>
                    <a:gd name="connsiteY5" fmla="*/ 208763 h 1241822"/>
                    <a:gd name="connsiteX6" fmla="*/ 618296 w 1673190"/>
                    <a:gd name="connsiteY6" fmla="*/ 359576 h 1241822"/>
                    <a:gd name="connsiteX7" fmla="*/ 663539 w 1673190"/>
                    <a:gd name="connsiteY7" fmla="*/ 210350 h 1241822"/>
                    <a:gd name="connsiteX8" fmla="*/ 308734 w 1673190"/>
                    <a:gd name="connsiteY8" fmla="*/ 21438 h 1241822"/>
                    <a:gd name="connsiteX9" fmla="*/ 242059 w 1673190"/>
                    <a:gd name="connsiteY9" fmla="*/ 115894 h 1241822"/>
                    <a:gd name="connsiteX10" fmla="*/ 392871 w 1673190"/>
                    <a:gd name="connsiteY10" fmla="*/ 234163 h 1241822"/>
                    <a:gd name="connsiteX11" fmla="*/ 435734 w 1673190"/>
                    <a:gd name="connsiteY11" fmla="*/ 260357 h 1241822"/>
                    <a:gd name="connsiteX12" fmla="*/ 334134 w 1673190"/>
                    <a:gd name="connsiteY12" fmla="*/ 431013 h 1241822"/>
                    <a:gd name="connsiteX13" fmla="*/ 439702 w 1673190"/>
                    <a:gd name="connsiteY13" fmla="*/ 260357 h 1241822"/>
                    <a:gd name="connsiteX14" fmla="*/ 138078 w 1673190"/>
                    <a:gd name="connsiteY14" fmla="*/ 165900 h 1241822"/>
                    <a:gd name="connsiteX15" fmla="*/ 54734 w 1673190"/>
                    <a:gd name="connsiteY15" fmla="*/ 284963 h 1241822"/>
                    <a:gd name="connsiteX16" fmla="*/ 284922 w 1673190"/>
                    <a:gd name="connsiteY16" fmla="*/ 423869 h 1241822"/>
                    <a:gd name="connsiteX17" fmla="*/ 45209 w 1673190"/>
                    <a:gd name="connsiteY17" fmla="*/ 399263 h 1241822"/>
                    <a:gd name="connsiteX18" fmla="*/ 16634 w 1673190"/>
                    <a:gd name="connsiteY18" fmla="*/ 519913 h 1241822"/>
                    <a:gd name="connsiteX19" fmla="*/ 276984 w 1673190"/>
                    <a:gd name="connsiteY19" fmla="*/ 631038 h 1241822"/>
                    <a:gd name="connsiteX20" fmla="*/ 365090 w 1673190"/>
                    <a:gd name="connsiteY20" fmla="*/ 694538 h 1241822"/>
                    <a:gd name="connsiteX21" fmla="*/ 677828 w 1673190"/>
                    <a:gd name="connsiteY21" fmla="*/ 794551 h 1241822"/>
                    <a:gd name="connsiteX22" fmla="*/ 829434 w 1673190"/>
                    <a:gd name="connsiteY22" fmla="*/ 469113 h 1241822"/>
                    <a:gd name="connsiteX23" fmla="*/ 661953 w 1673190"/>
                    <a:gd name="connsiteY23" fmla="*/ 793756 h 1241822"/>
                    <a:gd name="connsiteX24" fmla="*/ 1152491 w 1673190"/>
                    <a:gd name="connsiteY24" fmla="*/ 1239051 h 1241822"/>
                    <a:gd name="connsiteX25" fmla="*/ 1245359 w 1673190"/>
                    <a:gd name="connsiteY25" fmla="*/ 1212063 h 1241822"/>
                    <a:gd name="connsiteX26" fmla="*/ 1100898 w 1673190"/>
                    <a:gd name="connsiteY26" fmla="*/ 1093795 h 1241822"/>
                    <a:gd name="connsiteX27" fmla="*/ 1123916 w 1673190"/>
                    <a:gd name="connsiteY27" fmla="*/ 1165230 h 1241822"/>
                    <a:gd name="connsiteX28" fmla="*/ 1140584 w 1673190"/>
                    <a:gd name="connsiteY28" fmla="*/ 1043788 h 1241822"/>
                    <a:gd name="connsiteX29" fmla="*/ 1307272 w 1673190"/>
                    <a:gd name="connsiteY29" fmla="*/ 1096970 h 1241822"/>
                    <a:gd name="connsiteX30" fmla="*/ 1249328 w 1673190"/>
                    <a:gd name="connsiteY30" fmla="*/ 908056 h 1241822"/>
                    <a:gd name="connsiteX31" fmla="*/ 1439034 w 1673190"/>
                    <a:gd name="connsiteY31" fmla="*/ 939013 h 1241822"/>
                    <a:gd name="connsiteX32" fmla="*/ 1540634 w 1673190"/>
                    <a:gd name="connsiteY32" fmla="*/ 945364 h 1241822"/>
                    <a:gd name="connsiteX33" fmla="*/ 1430303 w 1673190"/>
                    <a:gd name="connsiteY33" fmla="*/ 751688 h 1241822"/>
                    <a:gd name="connsiteX34" fmla="*/ 1615246 w 1673190"/>
                    <a:gd name="connsiteY34" fmla="*/ 709620 h 1241822"/>
                    <a:gd name="connsiteX35" fmla="*/ 1673190 w 1673190"/>
                    <a:gd name="connsiteY35" fmla="*/ 687394 h 1241822"/>
                    <a:gd name="connsiteX0" fmla="*/ 1673190 w 1673190"/>
                    <a:gd name="connsiteY0" fmla="*/ 685665 h 1240093"/>
                    <a:gd name="connsiteX1" fmla="*/ 945322 w 1673190"/>
                    <a:gd name="connsiteY1" fmla="*/ 395153 h 1240093"/>
                    <a:gd name="connsiteX2" fmla="*/ 840547 w 1673190"/>
                    <a:gd name="connsiteY2" fmla="*/ 187985 h 1240093"/>
                    <a:gd name="connsiteX3" fmla="*/ 827847 w 1673190"/>
                    <a:gd name="connsiteY3" fmla="*/ 18122 h 1240093"/>
                    <a:gd name="connsiteX4" fmla="*/ 667509 w 1673190"/>
                    <a:gd name="connsiteY4" fmla="*/ 41934 h 1240093"/>
                    <a:gd name="connsiteX5" fmla="*/ 675446 w 1673190"/>
                    <a:gd name="connsiteY5" fmla="*/ 207034 h 1240093"/>
                    <a:gd name="connsiteX6" fmla="*/ 618296 w 1673190"/>
                    <a:gd name="connsiteY6" fmla="*/ 357847 h 1240093"/>
                    <a:gd name="connsiteX7" fmla="*/ 663539 w 1673190"/>
                    <a:gd name="connsiteY7" fmla="*/ 208621 h 1240093"/>
                    <a:gd name="connsiteX8" fmla="*/ 308734 w 1673190"/>
                    <a:gd name="connsiteY8" fmla="*/ 19709 h 1240093"/>
                    <a:gd name="connsiteX9" fmla="*/ 242059 w 1673190"/>
                    <a:gd name="connsiteY9" fmla="*/ 114165 h 1240093"/>
                    <a:gd name="connsiteX10" fmla="*/ 392871 w 1673190"/>
                    <a:gd name="connsiteY10" fmla="*/ 232434 h 1240093"/>
                    <a:gd name="connsiteX11" fmla="*/ 435734 w 1673190"/>
                    <a:gd name="connsiteY11" fmla="*/ 258628 h 1240093"/>
                    <a:gd name="connsiteX12" fmla="*/ 334134 w 1673190"/>
                    <a:gd name="connsiteY12" fmla="*/ 429284 h 1240093"/>
                    <a:gd name="connsiteX13" fmla="*/ 439702 w 1673190"/>
                    <a:gd name="connsiteY13" fmla="*/ 258628 h 1240093"/>
                    <a:gd name="connsiteX14" fmla="*/ 138078 w 1673190"/>
                    <a:gd name="connsiteY14" fmla="*/ 164171 h 1240093"/>
                    <a:gd name="connsiteX15" fmla="*/ 54734 w 1673190"/>
                    <a:gd name="connsiteY15" fmla="*/ 283234 h 1240093"/>
                    <a:gd name="connsiteX16" fmla="*/ 284922 w 1673190"/>
                    <a:gd name="connsiteY16" fmla="*/ 422140 h 1240093"/>
                    <a:gd name="connsiteX17" fmla="*/ 45209 w 1673190"/>
                    <a:gd name="connsiteY17" fmla="*/ 397534 h 1240093"/>
                    <a:gd name="connsiteX18" fmla="*/ 16634 w 1673190"/>
                    <a:gd name="connsiteY18" fmla="*/ 518184 h 1240093"/>
                    <a:gd name="connsiteX19" fmla="*/ 276984 w 1673190"/>
                    <a:gd name="connsiteY19" fmla="*/ 629309 h 1240093"/>
                    <a:gd name="connsiteX20" fmla="*/ 365090 w 1673190"/>
                    <a:gd name="connsiteY20" fmla="*/ 692809 h 1240093"/>
                    <a:gd name="connsiteX21" fmla="*/ 677828 w 1673190"/>
                    <a:gd name="connsiteY21" fmla="*/ 792822 h 1240093"/>
                    <a:gd name="connsiteX22" fmla="*/ 829434 w 1673190"/>
                    <a:gd name="connsiteY22" fmla="*/ 467384 h 1240093"/>
                    <a:gd name="connsiteX23" fmla="*/ 661953 w 1673190"/>
                    <a:gd name="connsiteY23" fmla="*/ 792027 h 1240093"/>
                    <a:gd name="connsiteX24" fmla="*/ 1152491 w 1673190"/>
                    <a:gd name="connsiteY24" fmla="*/ 1237322 h 1240093"/>
                    <a:gd name="connsiteX25" fmla="*/ 1245359 w 1673190"/>
                    <a:gd name="connsiteY25" fmla="*/ 1210334 h 1240093"/>
                    <a:gd name="connsiteX26" fmla="*/ 1100898 w 1673190"/>
                    <a:gd name="connsiteY26" fmla="*/ 1092066 h 1240093"/>
                    <a:gd name="connsiteX27" fmla="*/ 1123916 w 1673190"/>
                    <a:gd name="connsiteY27" fmla="*/ 1163501 h 1240093"/>
                    <a:gd name="connsiteX28" fmla="*/ 1140584 w 1673190"/>
                    <a:gd name="connsiteY28" fmla="*/ 1042059 h 1240093"/>
                    <a:gd name="connsiteX29" fmla="*/ 1307272 w 1673190"/>
                    <a:gd name="connsiteY29" fmla="*/ 1095241 h 1240093"/>
                    <a:gd name="connsiteX30" fmla="*/ 1249328 w 1673190"/>
                    <a:gd name="connsiteY30" fmla="*/ 906327 h 1240093"/>
                    <a:gd name="connsiteX31" fmla="*/ 1439034 w 1673190"/>
                    <a:gd name="connsiteY31" fmla="*/ 937284 h 1240093"/>
                    <a:gd name="connsiteX32" fmla="*/ 1540634 w 1673190"/>
                    <a:gd name="connsiteY32" fmla="*/ 943635 h 1240093"/>
                    <a:gd name="connsiteX33" fmla="*/ 1430303 w 1673190"/>
                    <a:gd name="connsiteY33" fmla="*/ 749959 h 1240093"/>
                    <a:gd name="connsiteX34" fmla="*/ 1615246 w 1673190"/>
                    <a:gd name="connsiteY34" fmla="*/ 707891 h 1240093"/>
                    <a:gd name="connsiteX35" fmla="*/ 1673190 w 1673190"/>
                    <a:gd name="connsiteY35" fmla="*/ 685665 h 1240093"/>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8489 w 1678489"/>
                    <a:gd name="connsiteY0" fmla="*/ 691936 h 1246364"/>
                    <a:gd name="connsiteX1" fmla="*/ 950621 w 1678489"/>
                    <a:gd name="connsiteY1" fmla="*/ 401424 h 1246364"/>
                    <a:gd name="connsiteX2" fmla="*/ 845846 w 1678489"/>
                    <a:gd name="connsiteY2" fmla="*/ 194256 h 1246364"/>
                    <a:gd name="connsiteX3" fmla="*/ 833146 w 1678489"/>
                    <a:gd name="connsiteY3" fmla="*/ 24393 h 1246364"/>
                    <a:gd name="connsiteX4" fmla="*/ 672808 w 1678489"/>
                    <a:gd name="connsiteY4" fmla="*/ 48205 h 1246364"/>
                    <a:gd name="connsiteX5" fmla="*/ 680745 w 1678489"/>
                    <a:gd name="connsiteY5" fmla="*/ 213305 h 1246364"/>
                    <a:gd name="connsiteX6" fmla="*/ 623595 w 1678489"/>
                    <a:gd name="connsiteY6" fmla="*/ 364118 h 1246364"/>
                    <a:gd name="connsiteX7" fmla="*/ 668838 w 1678489"/>
                    <a:gd name="connsiteY7" fmla="*/ 214892 h 1246364"/>
                    <a:gd name="connsiteX8" fmla="*/ 314033 w 1678489"/>
                    <a:gd name="connsiteY8" fmla="*/ 25980 h 1246364"/>
                    <a:gd name="connsiteX9" fmla="*/ 247358 w 1678489"/>
                    <a:gd name="connsiteY9" fmla="*/ 120436 h 1246364"/>
                    <a:gd name="connsiteX10" fmla="*/ 398170 w 1678489"/>
                    <a:gd name="connsiteY10" fmla="*/ 238705 h 1246364"/>
                    <a:gd name="connsiteX11" fmla="*/ 441033 w 1678489"/>
                    <a:gd name="connsiteY11" fmla="*/ 264899 h 1246364"/>
                    <a:gd name="connsiteX12" fmla="*/ 339433 w 1678489"/>
                    <a:gd name="connsiteY12" fmla="*/ 435555 h 1246364"/>
                    <a:gd name="connsiteX13" fmla="*/ 445001 w 1678489"/>
                    <a:gd name="connsiteY13" fmla="*/ 264899 h 1246364"/>
                    <a:gd name="connsiteX14" fmla="*/ 143377 w 1678489"/>
                    <a:gd name="connsiteY14" fmla="*/ 170442 h 1246364"/>
                    <a:gd name="connsiteX15" fmla="*/ 60033 w 1678489"/>
                    <a:gd name="connsiteY15" fmla="*/ 289505 h 1246364"/>
                    <a:gd name="connsiteX16" fmla="*/ 290221 w 1678489"/>
                    <a:gd name="connsiteY16" fmla="*/ 428411 h 1246364"/>
                    <a:gd name="connsiteX17" fmla="*/ 50508 w 1678489"/>
                    <a:gd name="connsiteY17" fmla="*/ 403805 h 1246364"/>
                    <a:gd name="connsiteX18" fmla="*/ 21933 w 1678489"/>
                    <a:gd name="connsiteY18" fmla="*/ 524455 h 1246364"/>
                    <a:gd name="connsiteX19" fmla="*/ 282283 w 1678489"/>
                    <a:gd name="connsiteY19" fmla="*/ 635580 h 1246364"/>
                    <a:gd name="connsiteX20" fmla="*/ 370389 w 1678489"/>
                    <a:gd name="connsiteY20" fmla="*/ 699080 h 1246364"/>
                    <a:gd name="connsiteX21" fmla="*/ 683127 w 1678489"/>
                    <a:gd name="connsiteY21" fmla="*/ 799093 h 1246364"/>
                    <a:gd name="connsiteX22" fmla="*/ 834733 w 1678489"/>
                    <a:gd name="connsiteY22" fmla="*/ 473655 h 1246364"/>
                    <a:gd name="connsiteX23" fmla="*/ 667252 w 1678489"/>
                    <a:gd name="connsiteY23" fmla="*/ 798298 h 1246364"/>
                    <a:gd name="connsiteX24" fmla="*/ 1157790 w 1678489"/>
                    <a:gd name="connsiteY24" fmla="*/ 1243593 h 1246364"/>
                    <a:gd name="connsiteX25" fmla="*/ 1250658 w 1678489"/>
                    <a:gd name="connsiteY25" fmla="*/ 1216605 h 1246364"/>
                    <a:gd name="connsiteX26" fmla="*/ 1106197 w 1678489"/>
                    <a:gd name="connsiteY26" fmla="*/ 1098337 h 1246364"/>
                    <a:gd name="connsiteX27" fmla="*/ 1129215 w 1678489"/>
                    <a:gd name="connsiteY27" fmla="*/ 1169772 h 1246364"/>
                    <a:gd name="connsiteX28" fmla="*/ 1145883 w 1678489"/>
                    <a:gd name="connsiteY28" fmla="*/ 1048330 h 1246364"/>
                    <a:gd name="connsiteX29" fmla="*/ 1312571 w 1678489"/>
                    <a:gd name="connsiteY29" fmla="*/ 1101512 h 1246364"/>
                    <a:gd name="connsiteX30" fmla="*/ 1254627 w 1678489"/>
                    <a:gd name="connsiteY30" fmla="*/ 912598 h 1246364"/>
                    <a:gd name="connsiteX31" fmla="*/ 1444333 w 1678489"/>
                    <a:gd name="connsiteY31" fmla="*/ 943555 h 1246364"/>
                    <a:gd name="connsiteX32" fmla="*/ 1545933 w 1678489"/>
                    <a:gd name="connsiteY32" fmla="*/ 949906 h 1246364"/>
                    <a:gd name="connsiteX33" fmla="*/ 1435602 w 1678489"/>
                    <a:gd name="connsiteY33" fmla="*/ 756230 h 1246364"/>
                    <a:gd name="connsiteX34" fmla="*/ 1620545 w 1678489"/>
                    <a:gd name="connsiteY34" fmla="*/ 714162 h 1246364"/>
                    <a:gd name="connsiteX35" fmla="*/ 1678489 w 1678489"/>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403805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80880 w 1680880"/>
                    <a:gd name="connsiteY0" fmla="*/ 691936 h 1246364"/>
                    <a:gd name="connsiteX1" fmla="*/ 953012 w 1680880"/>
                    <a:gd name="connsiteY1" fmla="*/ 401424 h 1246364"/>
                    <a:gd name="connsiteX2" fmla="*/ 848237 w 1680880"/>
                    <a:gd name="connsiteY2" fmla="*/ 194256 h 1246364"/>
                    <a:gd name="connsiteX3" fmla="*/ 835537 w 1680880"/>
                    <a:gd name="connsiteY3" fmla="*/ 24393 h 1246364"/>
                    <a:gd name="connsiteX4" fmla="*/ 675199 w 1680880"/>
                    <a:gd name="connsiteY4" fmla="*/ 48205 h 1246364"/>
                    <a:gd name="connsiteX5" fmla="*/ 683136 w 1680880"/>
                    <a:gd name="connsiteY5" fmla="*/ 213305 h 1246364"/>
                    <a:gd name="connsiteX6" fmla="*/ 625986 w 1680880"/>
                    <a:gd name="connsiteY6" fmla="*/ 364118 h 1246364"/>
                    <a:gd name="connsiteX7" fmla="*/ 671229 w 1680880"/>
                    <a:gd name="connsiteY7" fmla="*/ 214892 h 1246364"/>
                    <a:gd name="connsiteX8" fmla="*/ 316424 w 1680880"/>
                    <a:gd name="connsiteY8" fmla="*/ 25980 h 1246364"/>
                    <a:gd name="connsiteX9" fmla="*/ 249749 w 1680880"/>
                    <a:gd name="connsiteY9" fmla="*/ 120436 h 1246364"/>
                    <a:gd name="connsiteX10" fmla="*/ 400561 w 1680880"/>
                    <a:gd name="connsiteY10" fmla="*/ 238705 h 1246364"/>
                    <a:gd name="connsiteX11" fmla="*/ 443424 w 1680880"/>
                    <a:gd name="connsiteY11" fmla="*/ 264899 h 1246364"/>
                    <a:gd name="connsiteX12" fmla="*/ 341824 w 1680880"/>
                    <a:gd name="connsiteY12" fmla="*/ 435555 h 1246364"/>
                    <a:gd name="connsiteX13" fmla="*/ 447392 w 1680880"/>
                    <a:gd name="connsiteY13" fmla="*/ 264899 h 1246364"/>
                    <a:gd name="connsiteX14" fmla="*/ 145768 w 1680880"/>
                    <a:gd name="connsiteY14" fmla="*/ 170442 h 1246364"/>
                    <a:gd name="connsiteX15" fmla="*/ 62424 w 1680880"/>
                    <a:gd name="connsiteY15" fmla="*/ 289505 h 1246364"/>
                    <a:gd name="connsiteX16" fmla="*/ 292612 w 1680880"/>
                    <a:gd name="connsiteY16" fmla="*/ 428411 h 1246364"/>
                    <a:gd name="connsiteX17" fmla="*/ 52899 w 1680880"/>
                    <a:gd name="connsiteY17" fmla="*/ 399042 h 1246364"/>
                    <a:gd name="connsiteX18" fmla="*/ 38612 w 1680880"/>
                    <a:gd name="connsiteY18" fmla="*/ 524455 h 1246364"/>
                    <a:gd name="connsiteX19" fmla="*/ 284674 w 1680880"/>
                    <a:gd name="connsiteY19" fmla="*/ 635580 h 1246364"/>
                    <a:gd name="connsiteX20" fmla="*/ 372780 w 1680880"/>
                    <a:gd name="connsiteY20" fmla="*/ 699080 h 1246364"/>
                    <a:gd name="connsiteX21" fmla="*/ 685518 w 1680880"/>
                    <a:gd name="connsiteY21" fmla="*/ 799093 h 1246364"/>
                    <a:gd name="connsiteX22" fmla="*/ 837124 w 1680880"/>
                    <a:gd name="connsiteY22" fmla="*/ 473655 h 1246364"/>
                    <a:gd name="connsiteX23" fmla="*/ 669643 w 1680880"/>
                    <a:gd name="connsiteY23" fmla="*/ 798298 h 1246364"/>
                    <a:gd name="connsiteX24" fmla="*/ 1160181 w 1680880"/>
                    <a:gd name="connsiteY24" fmla="*/ 1243593 h 1246364"/>
                    <a:gd name="connsiteX25" fmla="*/ 1253049 w 1680880"/>
                    <a:gd name="connsiteY25" fmla="*/ 1216605 h 1246364"/>
                    <a:gd name="connsiteX26" fmla="*/ 1108588 w 1680880"/>
                    <a:gd name="connsiteY26" fmla="*/ 1098337 h 1246364"/>
                    <a:gd name="connsiteX27" fmla="*/ 1131606 w 1680880"/>
                    <a:gd name="connsiteY27" fmla="*/ 1169772 h 1246364"/>
                    <a:gd name="connsiteX28" fmla="*/ 1148274 w 1680880"/>
                    <a:gd name="connsiteY28" fmla="*/ 1048330 h 1246364"/>
                    <a:gd name="connsiteX29" fmla="*/ 1314962 w 1680880"/>
                    <a:gd name="connsiteY29" fmla="*/ 1101512 h 1246364"/>
                    <a:gd name="connsiteX30" fmla="*/ 1257018 w 1680880"/>
                    <a:gd name="connsiteY30" fmla="*/ 912598 h 1246364"/>
                    <a:gd name="connsiteX31" fmla="*/ 1446724 w 1680880"/>
                    <a:gd name="connsiteY31" fmla="*/ 943555 h 1246364"/>
                    <a:gd name="connsiteX32" fmla="*/ 1548324 w 1680880"/>
                    <a:gd name="connsiteY32" fmla="*/ 949906 h 1246364"/>
                    <a:gd name="connsiteX33" fmla="*/ 1437993 w 1680880"/>
                    <a:gd name="connsiteY33" fmla="*/ 756230 h 1246364"/>
                    <a:gd name="connsiteX34" fmla="*/ 1622936 w 1680880"/>
                    <a:gd name="connsiteY34" fmla="*/ 714162 h 1246364"/>
                    <a:gd name="connsiteX35" fmla="*/ 1680880 w 1680880"/>
                    <a:gd name="connsiteY35" fmla="*/ 691936 h 1246364"/>
                    <a:gd name="connsiteX0" fmla="*/ 1688648 w 1688648"/>
                    <a:gd name="connsiteY0" fmla="*/ 691936 h 1246364"/>
                    <a:gd name="connsiteX1" fmla="*/ 960780 w 1688648"/>
                    <a:gd name="connsiteY1" fmla="*/ 401424 h 1246364"/>
                    <a:gd name="connsiteX2" fmla="*/ 856005 w 1688648"/>
                    <a:gd name="connsiteY2" fmla="*/ 194256 h 1246364"/>
                    <a:gd name="connsiteX3" fmla="*/ 843305 w 1688648"/>
                    <a:gd name="connsiteY3" fmla="*/ 24393 h 1246364"/>
                    <a:gd name="connsiteX4" fmla="*/ 682967 w 1688648"/>
                    <a:gd name="connsiteY4" fmla="*/ 48205 h 1246364"/>
                    <a:gd name="connsiteX5" fmla="*/ 690904 w 1688648"/>
                    <a:gd name="connsiteY5" fmla="*/ 213305 h 1246364"/>
                    <a:gd name="connsiteX6" fmla="*/ 633754 w 1688648"/>
                    <a:gd name="connsiteY6" fmla="*/ 364118 h 1246364"/>
                    <a:gd name="connsiteX7" fmla="*/ 678997 w 1688648"/>
                    <a:gd name="connsiteY7" fmla="*/ 214892 h 1246364"/>
                    <a:gd name="connsiteX8" fmla="*/ 324192 w 1688648"/>
                    <a:gd name="connsiteY8" fmla="*/ 25980 h 1246364"/>
                    <a:gd name="connsiteX9" fmla="*/ 257517 w 1688648"/>
                    <a:gd name="connsiteY9" fmla="*/ 120436 h 1246364"/>
                    <a:gd name="connsiteX10" fmla="*/ 408329 w 1688648"/>
                    <a:gd name="connsiteY10" fmla="*/ 238705 h 1246364"/>
                    <a:gd name="connsiteX11" fmla="*/ 451192 w 1688648"/>
                    <a:gd name="connsiteY11" fmla="*/ 264899 h 1246364"/>
                    <a:gd name="connsiteX12" fmla="*/ 349592 w 1688648"/>
                    <a:gd name="connsiteY12" fmla="*/ 435555 h 1246364"/>
                    <a:gd name="connsiteX13" fmla="*/ 455160 w 1688648"/>
                    <a:gd name="connsiteY13" fmla="*/ 264899 h 1246364"/>
                    <a:gd name="connsiteX14" fmla="*/ 153536 w 1688648"/>
                    <a:gd name="connsiteY14" fmla="*/ 170442 h 1246364"/>
                    <a:gd name="connsiteX15" fmla="*/ 70192 w 1688648"/>
                    <a:gd name="connsiteY15" fmla="*/ 289505 h 1246364"/>
                    <a:gd name="connsiteX16" fmla="*/ 300380 w 1688648"/>
                    <a:gd name="connsiteY16" fmla="*/ 428411 h 1246364"/>
                    <a:gd name="connsiteX17" fmla="*/ 60667 w 1688648"/>
                    <a:gd name="connsiteY17" fmla="*/ 399042 h 1246364"/>
                    <a:gd name="connsiteX18" fmla="*/ 46380 w 1688648"/>
                    <a:gd name="connsiteY18" fmla="*/ 524455 h 1246364"/>
                    <a:gd name="connsiteX19" fmla="*/ 292442 w 1688648"/>
                    <a:gd name="connsiteY19" fmla="*/ 635580 h 1246364"/>
                    <a:gd name="connsiteX20" fmla="*/ 380548 w 1688648"/>
                    <a:gd name="connsiteY20" fmla="*/ 699080 h 1246364"/>
                    <a:gd name="connsiteX21" fmla="*/ 693286 w 1688648"/>
                    <a:gd name="connsiteY21" fmla="*/ 799093 h 1246364"/>
                    <a:gd name="connsiteX22" fmla="*/ 844892 w 1688648"/>
                    <a:gd name="connsiteY22" fmla="*/ 473655 h 1246364"/>
                    <a:gd name="connsiteX23" fmla="*/ 677411 w 1688648"/>
                    <a:gd name="connsiteY23" fmla="*/ 798298 h 1246364"/>
                    <a:gd name="connsiteX24" fmla="*/ 1167949 w 1688648"/>
                    <a:gd name="connsiteY24" fmla="*/ 1243593 h 1246364"/>
                    <a:gd name="connsiteX25" fmla="*/ 1260817 w 1688648"/>
                    <a:gd name="connsiteY25" fmla="*/ 1216605 h 1246364"/>
                    <a:gd name="connsiteX26" fmla="*/ 1116356 w 1688648"/>
                    <a:gd name="connsiteY26" fmla="*/ 1098337 h 1246364"/>
                    <a:gd name="connsiteX27" fmla="*/ 1139374 w 1688648"/>
                    <a:gd name="connsiteY27" fmla="*/ 1169772 h 1246364"/>
                    <a:gd name="connsiteX28" fmla="*/ 1156042 w 1688648"/>
                    <a:gd name="connsiteY28" fmla="*/ 1048330 h 1246364"/>
                    <a:gd name="connsiteX29" fmla="*/ 1322730 w 1688648"/>
                    <a:gd name="connsiteY29" fmla="*/ 1101512 h 1246364"/>
                    <a:gd name="connsiteX30" fmla="*/ 1264786 w 1688648"/>
                    <a:gd name="connsiteY30" fmla="*/ 912598 h 1246364"/>
                    <a:gd name="connsiteX31" fmla="*/ 1454492 w 1688648"/>
                    <a:gd name="connsiteY31" fmla="*/ 943555 h 1246364"/>
                    <a:gd name="connsiteX32" fmla="*/ 1556092 w 1688648"/>
                    <a:gd name="connsiteY32" fmla="*/ 949906 h 1246364"/>
                    <a:gd name="connsiteX33" fmla="*/ 1445761 w 1688648"/>
                    <a:gd name="connsiteY33" fmla="*/ 756230 h 1246364"/>
                    <a:gd name="connsiteX34" fmla="*/ 1630704 w 1688648"/>
                    <a:gd name="connsiteY34" fmla="*/ 714162 h 1246364"/>
                    <a:gd name="connsiteX35" fmla="*/ 1688648 w 1688648"/>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4159"/>
                    <a:gd name="connsiteX1" fmla="*/ 959794 w 1687662"/>
                    <a:gd name="connsiteY1" fmla="*/ 401424 h 1244159"/>
                    <a:gd name="connsiteX2" fmla="*/ 855019 w 1687662"/>
                    <a:gd name="connsiteY2" fmla="*/ 194256 h 1244159"/>
                    <a:gd name="connsiteX3" fmla="*/ 842319 w 1687662"/>
                    <a:gd name="connsiteY3" fmla="*/ 24393 h 1244159"/>
                    <a:gd name="connsiteX4" fmla="*/ 681981 w 1687662"/>
                    <a:gd name="connsiteY4" fmla="*/ 48205 h 1244159"/>
                    <a:gd name="connsiteX5" fmla="*/ 689918 w 1687662"/>
                    <a:gd name="connsiteY5" fmla="*/ 213305 h 1244159"/>
                    <a:gd name="connsiteX6" fmla="*/ 632768 w 1687662"/>
                    <a:gd name="connsiteY6" fmla="*/ 364118 h 1244159"/>
                    <a:gd name="connsiteX7" fmla="*/ 678011 w 1687662"/>
                    <a:gd name="connsiteY7" fmla="*/ 214892 h 1244159"/>
                    <a:gd name="connsiteX8" fmla="*/ 323206 w 1687662"/>
                    <a:gd name="connsiteY8" fmla="*/ 25980 h 1244159"/>
                    <a:gd name="connsiteX9" fmla="*/ 256531 w 1687662"/>
                    <a:gd name="connsiteY9" fmla="*/ 120436 h 1244159"/>
                    <a:gd name="connsiteX10" fmla="*/ 407343 w 1687662"/>
                    <a:gd name="connsiteY10" fmla="*/ 238705 h 1244159"/>
                    <a:gd name="connsiteX11" fmla="*/ 450206 w 1687662"/>
                    <a:gd name="connsiteY11" fmla="*/ 264899 h 1244159"/>
                    <a:gd name="connsiteX12" fmla="*/ 348606 w 1687662"/>
                    <a:gd name="connsiteY12" fmla="*/ 435555 h 1244159"/>
                    <a:gd name="connsiteX13" fmla="*/ 456555 w 1687662"/>
                    <a:gd name="connsiteY13" fmla="*/ 264899 h 1244159"/>
                    <a:gd name="connsiteX14" fmla="*/ 152550 w 1687662"/>
                    <a:gd name="connsiteY14" fmla="*/ 170442 h 1244159"/>
                    <a:gd name="connsiteX15" fmla="*/ 69206 w 1687662"/>
                    <a:gd name="connsiteY15" fmla="*/ 289505 h 1244159"/>
                    <a:gd name="connsiteX16" fmla="*/ 299394 w 1687662"/>
                    <a:gd name="connsiteY16" fmla="*/ 428411 h 1244159"/>
                    <a:gd name="connsiteX17" fmla="*/ 59681 w 1687662"/>
                    <a:gd name="connsiteY17" fmla="*/ 399042 h 1244159"/>
                    <a:gd name="connsiteX18" fmla="*/ 45394 w 1687662"/>
                    <a:gd name="connsiteY18" fmla="*/ 524455 h 1244159"/>
                    <a:gd name="connsiteX19" fmla="*/ 291456 w 1687662"/>
                    <a:gd name="connsiteY19" fmla="*/ 635580 h 1244159"/>
                    <a:gd name="connsiteX20" fmla="*/ 379562 w 1687662"/>
                    <a:gd name="connsiteY20" fmla="*/ 699080 h 1244159"/>
                    <a:gd name="connsiteX21" fmla="*/ 689918 w 1687662"/>
                    <a:gd name="connsiteY21" fmla="*/ 796712 h 1244159"/>
                    <a:gd name="connsiteX22" fmla="*/ 841525 w 1687662"/>
                    <a:gd name="connsiteY22" fmla="*/ 502230 h 1244159"/>
                    <a:gd name="connsiteX23" fmla="*/ 676425 w 1687662"/>
                    <a:gd name="connsiteY23" fmla="*/ 798298 h 1244159"/>
                    <a:gd name="connsiteX24" fmla="*/ 1166963 w 1687662"/>
                    <a:gd name="connsiteY24" fmla="*/ 1243593 h 1244159"/>
                    <a:gd name="connsiteX25" fmla="*/ 1259831 w 1687662"/>
                    <a:gd name="connsiteY25" fmla="*/ 1216605 h 1244159"/>
                    <a:gd name="connsiteX26" fmla="*/ 1115370 w 1687662"/>
                    <a:gd name="connsiteY26" fmla="*/ 1098337 h 1244159"/>
                    <a:gd name="connsiteX27" fmla="*/ 1138388 w 1687662"/>
                    <a:gd name="connsiteY27" fmla="*/ 1169772 h 1244159"/>
                    <a:gd name="connsiteX28" fmla="*/ 1155056 w 1687662"/>
                    <a:gd name="connsiteY28" fmla="*/ 1048330 h 1244159"/>
                    <a:gd name="connsiteX29" fmla="*/ 1321744 w 1687662"/>
                    <a:gd name="connsiteY29" fmla="*/ 1101512 h 1244159"/>
                    <a:gd name="connsiteX30" fmla="*/ 1263800 w 1687662"/>
                    <a:gd name="connsiteY30" fmla="*/ 912598 h 1244159"/>
                    <a:gd name="connsiteX31" fmla="*/ 1453506 w 1687662"/>
                    <a:gd name="connsiteY31" fmla="*/ 943555 h 1244159"/>
                    <a:gd name="connsiteX32" fmla="*/ 1555106 w 1687662"/>
                    <a:gd name="connsiteY32" fmla="*/ 949906 h 1244159"/>
                    <a:gd name="connsiteX33" fmla="*/ 1444775 w 1687662"/>
                    <a:gd name="connsiteY33" fmla="*/ 756230 h 1244159"/>
                    <a:gd name="connsiteX34" fmla="*/ 1629718 w 1687662"/>
                    <a:gd name="connsiteY34" fmla="*/ 714162 h 1244159"/>
                    <a:gd name="connsiteX35" fmla="*/ 1687662 w 1687662"/>
                    <a:gd name="connsiteY35" fmla="*/ 691936 h 1244159"/>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8337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21719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4101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50295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8388 w 1687662"/>
                    <a:gd name="connsiteY27" fmla="*/ 1176916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3626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160382 w 1687662"/>
                    <a:gd name="connsiteY9" fmla="*/ 102987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27146 w 1687662"/>
                    <a:gd name="connsiteY15" fmla="*/ 365375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2322 w 1682322"/>
                    <a:gd name="connsiteY0" fmla="*/ 701129 h 1252968"/>
                    <a:gd name="connsiteX1" fmla="*/ 954454 w 1682322"/>
                    <a:gd name="connsiteY1" fmla="*/ 410617 h 1252968"/>
                    <a:gd name="connsiteX2" fmla="*/ 849679 w 1682322"/>
                    <a:gd name="connsiteY2" fmla="*/ 203449 h 1252968"/>
                    <a:gd name="connsiteX3" fmla="*/ 836979 w 1682322"/>
                    <a:gd name="connsiteY3" fmla="*/ 33586 h 1252968"/>
                    <a:gd name="connsiteX4" fmla="*/ 676641 w 1682322"/>
                    <a:gd name="connsiteY4" fmla="*/ 57398 h 1252968"/>
                    <a:gd name="connsiteX5" fmla="*/ 684578 w 1682322"/>
                    <a:gd name="connsiteY5" fmla="*/ 222498 h 1252968"/>
                    <a:gd name="connsiteX6" fmla="*/ 627428 w 1682322"/>
                    <a:gd name="connsiteY6" fmla="*/ 373311 h 1252968"/>
                    <a:gd name="connsiteX7" fmla="*/ 672671 w 1682322"/>
                    <a:gd name="connsiteY7" fmla="*/ 224085 h 1252968"/>
                    <a:gd name="connsiteX8" fmla="*/ 307849 w 1682322"/>
                    <a:gd name="connsiteY8" fmla="*/ 1980 h 1252968"/>
                    <a:gd name="connsiteX9" fmla="*/ 155042 w 1682322"/>
                    <a:gd name="connsiteY9" fmla="*/ 112180 h 1252968"/>
                    <a:gd name="connsiteX10" fmla="*/ 402003 w 1682322"/>
                    <a:gd name="connsiteY10" fmla="*/ 247898 h 1252968"/>
                    <a:gd name="connsiteX11" fmla="*/ 444866 w 1682322"/>
                    <a:gd name="connsiteY11" fmla="*/ 274092 h 1252968"/>
                    <a:gd name="connsiteX12" fmla="*/ 343266 w 1682322"/>
                    <a:gd name="connsiteY12" fmla="*/ 444748 h 1252968"/>
                    <a:gd name="connsiteX13" fmla="*/ 451215 w 1682322"/>
                    <a:gd name="connsiteY13" fmla="*/ 274092 h 1252968"/>
                    <a:gd name="connsiteX14" fmla="*/ 114593 w 1682322"/>
                    <a:gd name="connsiteY14" fmla="*/ 234579 h 1252968"/>
                    <a:gd name="connsiteX15" fmla="*/ 21806 w 1682322"/>
                    <a:gd name="connsiteY15" fmla="*/ 365375 h 1252968"/>
                    <a:gd name="connsiteX16" fmla="*/ 294054 w 1682322"/>
                    <a:gd name="connsiteY16" fmla="*/ 437604 h 1252968"/>
                    <a:gd name="connsiteX17" fmla="*/ 68512 w 1682322"/>
                    <a:gd name="connsiteY17" fmla="*/ 509532 h 1252968"/>
                    <a:gd name="connsiteX18" fmla="*/ 40054 w 1682322"/>
                    <a:gd name="connsiteY18" fmla="*/ 533648 h 1252968"/>
                    <a:gd name="connsiteX19" fmla="*/ 286116 w 1682322"/>
                    <a:gd name="connsiteY19" fmla="*/ 644773 h 1252968"/>
                    <a:gd name="connsiteX20" fmla="*/ 374222 w 1682322"/>
                    <a:gd name="connsiteY20" fmla="*/ 708273 h 1252968"/>
                    <a:gd name="connsiteX21" fmla="*/ 684578 w 1682322"/>
                    <a:gd name="connsiteY21" fmla="*/ 805905 h 1252968"/>
                    <a:gd name="connsiteX22" fmla="*/ 836185 w 1682322"/>
                    <a:gd name="connsiteY22" fmla="*/ 511423 h 1252968"/>
                    <a:gd name="connsiteX23" fmla="*/ 671085 w 1682322"/>
                    <a:gd name="connsiteY23" fmla="*/ 807491 h 1252968"/>
                    <a:gd name="connsiteX24" fmla="*/ 1161623 w 1682322"/>
                    <a:gd name="connsiteY24" fmla="*/ 1252786 h 1252968"/>
                    <a:gd name="connsiteX25" fmla="*/ 1254491 w 1682322"/>
                    <a:gd name="connsiteY25" fmla="*/ 1225798 h 1252968"/>
                    <a:gd name="connsiteX26" fmla="*/ 1102886 w 1682322"/>
                    <a:gd name="connsiteY26" fmla="*/ 1098005 h 1252968"/>
                    <a:gd name="connsiteX27" fmla="*/ 1116380 w 1682322"/>
                    <a:gd name="connsiteY27" fmla="*/ 1178965 h 1252968"/>
                    <a:gd name="connsiteX28" fmla="*/ 1142572 w 1682322"/>
                    <a:gd name="connsiteY28" fmla="*/ 1052761 h 1252968"/>
                    <a:gd name="connsiteX29" fmla="*/ 1316404 w 1682322"/>
                    <a:gd name="connsiteY29" fmla="*/ 1127374 h 1252968"/>
                    <a:gd name="connsiteX30" fmla="*/ 1258460 w 1682322"/>
                    <a:gd name="connsiteY30" fmla="*/ 921791 h 1252968"/>
                    <a:gd name="connsiteX31" fmla="*/ 1448166 w 1682322"/>
                    <a:gd name="connsiteY31" fmla="*/ 952748 h 1252968"/>
                    <a:gd name="connsiteX32" fmla="*/ 1549766 w 1682322"/>
                    <a:gd name="connsiteY32" fmla="*/ 959099 h 1252968"/>
                    <a:gd name="connsiteX33" fmla="*/ 1441817 w 1682322"/>
                    <a:gd name="connsiteY33" fmla="*/ 758280 h 1252968"/>
                    <a:gd name="connsiteX34" fmla="*/ 1624378 w 1682322"/>
                    <a:gd name="connsiteY34" fmla="*/ 716211 h 1252968"/>
                    <a:gd name="connsiteX35" fmla="*/ 1682322 w 1682322"/>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75454 w 1671660"/>
                    <a:gd name="connsiteY19" fmla="*/ 644773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37615 w 1671660"/>
                    <a:gd name="connsiteY16" fmla="*/ 529319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87995 w 1687995"/>
                    <a:gd name="connsiteY0" fmla="*/ 701129 h 1252968"/>
                    <a:gd name="connsiteX1" fmla="*/ 960127 w 1687995"/>
                    <a:gd name="connsiteY1" fmla="*/ 410617 h 1252968"/>
                    <a:gd name="connsiteX2" fmla="*/ 855352 w 1687995"/>
                    <a:gd name="connsiteY2" fmla="*/ 203449 h 1252968"/>
                    <a:gd name="connsiteX3" fmla="*/ 842652 w 1687995"/>
                    <a:gd name="connsiteY3" fmla="*/ 33586 h 1252968"/>
                    <a:gd name="connsiteX4" fmla="*/ 682314 w 1687995"/>
                    <a:gd name="connsiteY4" fmla="*/ 57398 h 1252968"/>
                    <a:gd name="connsiteX5" fmla="*/ 690251 w 1687995"/>
                    <a:gd name="connsiteY5" fmla="*/ 222498 h 1252968"/>
                    <a:gd name="connsiteX6" fmla="*/ 633101 w 1687995"/>
                    <a:gd name="connsiteY6" fmla="*/ 373311 h 1252968"/>
                    <a:gd name="connsiteX7" fmla="*/ 678344 w 1687995"/>
                    <a:gd name="connsiteY7" fmla="*/ 224085 h 1252968"/>
                    <a:gd name="connsiteX8" fmla="*/ 313522 w 1687995"/>
                    <a:gd name="connsiteY8" fmla="*/ 1980 h 1252968"/>
                    <a:gd name="connsiteX9" fmla="*/ 160715 w 1687995"/>
                    <a:gd name="connsiteY9" fmla="*/ 112180 h 1252968"/>
                    <a:gd name="connsiteX10" fmla="*/ 407676 w 1687995"/>
                    <a:gd name="connsiteY10" fmla="*/ 247898 h 1252968"/>
                    <a:gd name="connsiteX11" fmla="*/ 450539 w 1687995"/>
                    <a:gd name="connsiteY11" fmla="*/ 274092 h 1252968"/>
                    <a:gd name="connsiteX12" fmla="*/ 348939 w 1687995"/>
                    <a:gd name="connsiteY12" fmla="*/ 444748 h 1252968"/>
                    <a:gd name="connsiteX13" fmla="*/ 456888 w 1687995"/>
                    <a:gd name="connsiteY13" fmla="*/ 274092 h 1252968"/>
                    <a:gd name="connsiteX14" fmla="*/ 120266 w 1687995"/>
                    <a:gd name="connsiteY14" fmla="*/ 234579 h 1252968"/>
                    <a:gd name="connsiteX15" fmla="*/ 6880 w 1687995"/>
                    <a:gd name="connsiteY15" fmla="*/ 412592 h 1252968"/>
                    <a:gd name="connsiteX16" fmla="*/ 253950 w 1687995"/>
                    <a:gd name="connsiteY16" fmla="*/ 529319 h 1252968"/>
                    <a:gd name="connsiteX17" fmla="*/ 74185 w 1687995"/>
                    <a:gd name="connsiteY17" fmla="*/ 509532 h 1252968"/>
                    <a:gd name="connsiteX18" fmla="*/ 63053 w 1687995"/>
                    <a:gd name="connsiteY18" fmla="*/ 723508 h 1252968"/>
                    <a:gd name="connsiteX19" fmla="*/ 281065 w 1687995"/>
                    <a:gd name="connsiteY19" fmla="*/ 733766 h 1252968"/>
                    <a:gd name="connsiteX20" fmla="*/ 379895 w 1687995"/>
                    <a:gd name="connsiteY20" fmla="*/ 708273 h 1252968"/>
                    <a:gd name="connsiteX21" fmla="*/ 690251 w 1687995"/>
                    <a:gd name="connsiteY21" fmla="*/ 805905 h 1252968"/>
                    <a:gd name="connsiteX22" fmla="*/ 841858 w 1687995"/>
                    <a:gd name="connsiteY22" fmla="*/ 511423 h 1252968"/>
                    <a:gd name="connsiteX23" fmla="*/ 676758 w 1687995"/>
                    <a:gd name="connsiteY23" fmla="*/ 807491 h 1252968"/>
                    <a:gd name="connsiteX24" fmla="*/ 1167296 w 1687995"/>
                    <a:gd name="connsiteY24" fmla="*/ 1252786 h 1252968"/>
                    <a:gd name="connsiteX25" fmla="*/ 1260164 w 1687995"/>
                    <a:gd name="connsiteY25" fmla="*/ 1225798 h 1252968"/>
                    <a:gd name="connsiteX26" fmla="*/ 1108559 w 1687995"/>
                    <a:gd name="connsiteY26" fmla="*/ 1098005 h 1252968"/>
                    <a:gd name="connsiteX27" fmla="*/ 1122053 w 1687995"/>
                    <a:gd name="connsiteY27" fmla="*/ 1178965 h 1252968"/>
                    <a:gd name="connsiteX28" fmla="*/ 1148245 w 1687995"/>
                    <a:gd name="connsiteY28" fmla="*/ 1052761 h 1252968"/>
                    <a:gd name="connsiteX29" fmla="*/ 1322077 w 1687995"/>
                    <a:gd name="connsiteY29" fmla="*/ 1127374 h 1252968"/>
                    <a:gd name="connsiteX30" fmla="*/ 1264133 w 1687995"/>
                    <a:gd name="connsiteY30" fmla="*/ 921791 h 1252968"/>
                    <a:gd name="connsiteX31" fmla="*/ 1453839 w 1687995"/>
                    <a:gd name="connsiteY31" fmla="*/ 952748 h 1252968"/>
                    <a:gd name="connsiteX32" fmla="*/ 1555439 w 1687995"/>
                    <a:gd name="connsiteY32" fmla="*/ 959099 h 1252968"/>
                    <a:gd name="connsiteX33" fmla="*/ 1447490 w 1687995"/>
                    <a:gd name="connsiteY33" fmla="*/ 758280 h 1252968"/>
                    <a:gd name="connsiteX34" fmla="*/ 1630051 w 1687995"/>
                    <a:gd name="connsiteY34" fmla="*/ 716211 h 1252968"/>
                    <a:gd name="connsiteX35" fmla="*/ 1687995 w 1687995"/>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495 w 1690814"/>
                    <a:gd name="connsiteY10" fmla="*/ 247898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34673 w 1690814"/>
                    <a:gd name="connsiteY10" fmla="*/ 31930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93844 w 1690814"/>
                    <a:gd name="connsiteY11" fmla="*/ 357651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78305 w 1690814"/>
                    <a:gd name="connsiteY13" fmla="*/ 363235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97905 w 1690814"/>
                    <a:gd name="connsiteY13" fmla="*/ 336478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7849 w 1690814"/>
                    <a:gd name="connsiteY11" fmla="*/ 355073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484017 w 1690814"/>
                    <a:gd name="connsiteY18" fmla="*/ 773364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76109"/>
                    <a:gd name="connsiteX1" fmla="*/ 962946 w 1690814"/>
                    <a:gd name="connsiteY1" fmla="*/ 410617 h 1276109"/>
                    <a:gd name="connsiteX2" fmla="*/ 858171 w 1690814"/>
                    <a:gd name="connsiteY2" fmla="*/ 203449 h 1276109"/>
                    <a:gd name="connsiteX3" fmla="*/ 845471 w 1690814"/>
                    <a:gd name="connsiteY3" fmla="*/ 33586 h 1276109"/>
                    <a:gd name="connsiteX4" fmla="*/ 685133 w 1690814"/>
                    <a:gd name="connsiteY4" fmla="*/ 57398 h 1276109"/>
                    <a:gd name="connsiteX5" fmla="*/ 693070 w 1690814"/>
                    <a:gd name="connsiteY5" fmla="*/ 222498 h 1276109"/>
                    <a:gd name="connsiteX6" fmla="*/ 635920 w 1690814"/>
                    <a:gd name="connsiteY6" fmla="*/ 373311 h 1276109"/>
                    <a:gd name="connsiteX7" fmla="*/ 681163 w 1690814"/>
                    <a:gd name="connsiteY7" fmla="*/ 224085 h 1276109"/>
                    <a:gd name="connsiteX8" fmla="*/ 316341 w 1690814"/>
                    <a:gd name="connsiteY8" fmla="*/ 1980 h 1276109"/>
                    <a:gd name="connsiteX9" fmla="*/ 163534 w 1690814"/>
                    <a:gd name="connsiteY9" fmla="*/ 112180 h 1276109"/>
                    <a:gd name="connsiteX10" fmla="*/ 410073 w 1690814"/>
                    <a:gd name="connsiteY10" fmla="*/ 313286 h 1276109"/>
                    <a:gd name="connsiteX11" fmla="*/ 399422 w 1690814"/>
                    <a:gd name="connsiteY11" fmla="*/ 339907 h 1276109"/>
                    <a:gd name="connsiteX12" fmla="*/ 97047 w 1690814"/>
                    <a:gd name="connsiteY12" fmla="*/ 251321 h 1276109"/>
                    <a:gd name="connsiteX13" fmla="*/ 9699 w 1690814"/>
                    <a:gd name="connsiteY13" fmla="*/ 412592 h 1276109"/>
                    <a:gd name="connsiteX14" fmla="*/ 255339 w 1690814"/>
                    <a:gd name="connsiteY14" fmla="*/ 535900 h 1276109"/>
                    <a:gd name="connsiteX15" fmla="*/ 65705 w 1690814"/>
                    <a:gd name="connsiteY15" fmla="*/ 553601 h 1276109"/>
                    <a:gd name="connsiteX16" fmla="*/ 65872 w 1690814"/>
                    <a:gd name="connsiteY16" fmla="*/ 723508 h 1276109"/>
                    <a:gd name="connsiteX17" fmla="*/ 296906 w 1690814"/>
                    <a:gd name="connsiteY17" fmla="*/ 745211 h 1276109"/>
                    <a:gd name="connsiteX18" fmla="*/ 484017 w 1690814"/>
                    <a:gd name="connsiteY18" fmla="*/ 773364 h 1276109"/>
                    <a:gd name="connsiteX19" fmla="*/ 693070 w 1690814"/>
                    <a:gd name="connsiteY19" fmla="*/ 805905 h 1276109"/>
                    <a:gd name="connsiteX20" fmla="*/ 844677 w 1690814"/>
                    <a:gd name="connsiteY20" fmla="*/ 511423 h 1276109"/>
                    <a:gd name="connsiteX21" fmla="*/ 708339 w 1690814"/>
                    <a:gd name="connsiteY21" fmla="*/ 865434 h 1276109"/>
                    <a:gd name="connsiteX22" fmla="*/ 1170115 w 1690814"/>
                    <a:gd name="connsiteY22" fmla="*/ 1252786 h 1276109"/>
                    <a:gd name="connsiteX23" fmla="*/ 1262983 w 1690814"/>
                    <a:gd name="connsiteY23" fmla="*/ 1225798 h 1276109"/>
                    <a:gd name="connsiteX24" fmla="*/ 1111378 w 1690814"/>
                    <a:gd name="connsiteY24" fmla="*/ 1098005 h 1276109"/>
                    <a:gd name="connsiteX25" fmla="*/ 1124872 w 1690814"/>
                    <a:gd name="connsiteY25" fmla="*/ 1178965 h 1276109"/>
                    <a:gd name="connsiteX26" fmla="*/ 1151064 w 1690814"/>
                    <a:gd name="connsiteY26" fmla="*/ 1052761 h 1276109"/>
                    <a:gd name="connsiteX27" fmla="*/ 1324896 w 1690814"/>
                    <a:gd name="connsiteY27" fmla="*/ 1127374 h 1276109"/>
                    <a:gd name="connsiteX28" fmla="*/ 1266952 w 1690814"/>
                    <a:gd name="connsiteY28" fmla="*/ 921791 h 1276109"/>
                    <a:gd name="connsiteX29" fmla="*/ 1456658 w 1690814"/>
                    <a:gd name="connsiteY29" fmla="*/ 952748 h 1276109"/>
                    <a:gd name="connsiteX30" fmla="*/ 1558258 w 1690814"/>
                    <a:gd name="connsiteY30" fmla="*/ 959099 h 1276109"/>
                    <a:gd name="connsiteX31" fmla="*/ 1450309 w 1690814"/>
                    <a:gd name="connsiteY31" fmla="*/ 758280 h 1276109"/>
                    <a:gd name="connsiteX32" fmla="*/ 1632870 w 1690814"/>
                    <a:gd name="connsiteY32" fmla="*/ 716211 h 1276109"/>
                    <a:gd name="connsiteX33" fmla="*/ 1690814 w 1690814"/>
                    <a:gd name="connsiteY33" fmla="*/ 701129 h 1276109"/>
                    <a:gd name="connsiteX0" fmla="*/ 1690814 w 1690814"/>
                    <a:gd name="connsiteY0" fmla="*/ 701129 h 1278110"/>
                    <a:gd name="connsiteX1" fmla="*/ 962946 w 1690814"/>
                    <a:gd name="connsiteY1" fmla="*/ 410617 h 1278110"/>
                    <a:gd name="connsiteX2" fmla="*/ 858171 w 1690814"/>
                    <a:gd name="connsiteY2" fmla="*/ 203449 h 1278110"/>
                    <a:gd name="connsiteX3" fmla="*/ 845471 w 1690814"/>
                    <a:gd name="connsiteY3" fmla="*/ 33586 h 1278110"/>
                    <a:gd name="connsiteX4" fmla="*/ 685133 w 1690814"/>
                    <a:gd name="connsiteY4" fmla="*/ 57398 h 1278110"/>
                    <a:gd name="connsiteX5" fmla="*/ 693070 w 1690814"/>
                    <a:gd name="connsiteY5" fmla="*/ 222498 h 1278110"/>
                    <a:gd name="connsiteX6" fmla="*/ 635920 w 1690814"/>
                    <a:gd name="connsiteY6" fmla="*/ 373311 h 1278110"/>
                    <a:gd name="connsiteX7" fmla="*/ 681163 w 1690814"/>
                    <a:gd name="connsiteY7" fmla="*/ 224085 h 1278110"/>
                    <a:gd name="connsiteX8" fmla="*/ 316341 w 1690814"/>
                    <a:gd name="connsiteY8" fmla="*/ 1980 h 1278110"/>
                    <a:gd name="connsiteX9" fmla="*/ 163534 w 1690814"/>
                    <a:gd name="connsiteY9" fmla="*/ 112180 h 1278110"/>
                    <a:gd name="connsiteX10" fmla="*/ 410073 w 1690814"/>
                    <a:gd name="connsiteY10" fmla="*/ 313286 h 1278110"/>
                    <a:gd name="connsiteX11" fmla="*/ 399422 w 1690814"/>
                    <a:gd name="connsiteY11" fmla="*/ 339907 h 1278110"/>
                    <a:gd name="connsiteX12" fmla="*/ 97047 w 1690814"/>
                    <a:gd name="connsiteY12" fmla="*/ 251321 h 1278110"/>
                    <a:gd name="connsiteX13" fmla="*/ 9699 w 1690814"/>
                    <a:gd name="connsiteY13" fmla="*/ 412592 h 1278110"/>
                    <a:gd name="connsiteX14" fmla="*/ 255339 w 1690814"/>
                    <a:gd name="connsiteY14" fmla="*/ 535900 h 1278110"/>
                    <a:gd name="connsiteX15" fmla="*/ 65705 w 1690814"/>
                    <a:gd name="connsiteY15" fmla="*/ 553601 h 1278110"/>
                    <a:gd name="connsiteX16" fmla="*/ 65872 w 1690814"/>
                    <a:gd name="connsiteY16" fmla="*/ 723508 h 1278110"/>
                    <a:gd name="connsiteX17" fmla="*/ 296906 w 1690814"/>
                    <a:gd name="connsiteY17" fmla="*/ 745211 h 1278110"/>
                    <a:gd name="connsiteX18" fmla="*/ 484017 w 1690814"/>
                    <a:gd name="connsiteY18" fmla="*/ 773364 h 1278110"/>
                    <a:gd name="connsiteX19" fmla="*/ 693070 w 1690814"/>
                    <a:gd name="connsiteY19" fmla="*/ 805905 h 1278110"/>
                    <a:gd name="connsiteX20" fmla="*/ 844677 w 1690814"/>
                    <a:gd name="connsiteY20" fmla="*/ 511423 h 1278110"/>
                    <a:gd name="connsiteX21" fmla="*/ 803912 w 1690814"/>
                    <a:gd name="connsiteY21" fmla="*/ 837956 h 1278110"/>
                    <a:gd name="connsiteX22" fmla="*/ 1170115 w 1690814"/>
                    <a:gd name="connsiteY22" fmla="*/ 1252786 h 1278110"/>
                    <a:gd name="connsiteX23" fmla="*/ 1262983 w 1690814"/>
                    <a:gd name="connsiteY23" fmla="*/ 1225798 h 1278110"/>
                    <a:gd name="connsiteX24" fmla="*/ 1111378 w 1690814"/>
                    <a:gd name="connsiteY24" fmla="*/ 1098005 h 1278110"/>
                    <a:gd name="connsiteX25" fmla="*/ 1124872 w 1690814"/>
                    <a:gd name="connsiteY25" fmla="*/ 1178965 h 1278110"/>
                    <a:gd name="connsiteX26" fmla="*/ 1151064 w 1690814"/>
                    <a:gd name="connsiteY26" fmla="*/ 1052761 h 1278110"/>
                    <a:gd name="connsiteX27" fmla="*/ 1324896 w 1690814"/>
                    <a:gd name="connsiteY27" fmla="*/ 1127374 h 1278110"/>
                    <a:gd name="connsiteX28" fmla="*/ 1266952 w 1690814"/>
                    <a:gd name="connsiteY28" fmla="*/ 921791 h 1278110"/>
                    <a:gd name="connsiteX29" fmla="*/ 1456658 w 1690814"/>
                    <a:gd name="connsiteY29" fmla="*/ 952748 h 1278110"/>
                    <a:gd name="connsiteX30" fmla="*/ 1558258 w 1690814"/>
                    <a:gd name="connsiteY30" fmla="*/ 959099 h 1278110"/>
                    <a:gd name="connsiteX31" fmla="*/ 1450309 w 1690814"/>
                    <a:gd name="connsiteY31" fmla="*/ 758280 h 1278110"/>
                    <a:gd name="connsiteX32" fmla="*/ 1632870 w 1690814"/>
                    <a:gd name="connsiteY32" fmla="*/ 716211 h 1278110"/>
                    <a:gd name="connsiteX33" fmla="*/ 1690814 w 1690814"/>
                    <a:gd name="connsiteY33" fmla="*/ 701129 h 1278110"/>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693070 w 1690814"/>
                    <a:gd name="connsiteY19" fmla="*/ 805905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76314 w 1690814"/>
                    <a:gd name="connsiteY16" fmla="*/ 691315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34392 w 1690814"/>
                    <a:gd name="connsiteY20" fmla="*/ 598120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4559"/>
                    <a:gd name="connsiteX1" fmla="*/ 962946 w 1690814"/>
                    <a:gd name="connsiteY1" fmla="*/ 410617 h 1274559"/>
                    <a:gd name="connsiteX2" fmla="*/ 858171 w 1690814"/>
                    <a:gd name="connsiteY2" fmla="*/ 203449 h 1274559"/>
                    <a:gd name="connsiteX3" fmla="*/ 845471 w 1690814"/>
                    <a:gd name="connsiteY3" fmla="*/ 33586 h 1274559"/>
                    <a:gd name="connsiteX4" fmla="*/ 685133 w 1690814"/>
                    <a:gd name="connsiteY4" fmla="*/ 57398 h 1274559"/>
                    <a:gd name="connsiteX5" fmla="*/ 693070 w 1690814"/>
                    <a:gd name="connsiteY5" fmla="*/ 222498 h 1274559"/>
                    <a:gd name="connsiteX6" fmla="*/ 635920 w 1690814"/>
                    <a:gd name="connsiteY6" fmla="*/ 373311 h 1274559"/>
                    <a:gd name="connsiteX7" fmla="*/ 681163 w 1690814"/>
                    <a:gd name="connsiteY7" fmla="*/ 224085 h 1274559"/>
                    <a:gd name="connsiteX8" fmla="*/ 316341 w 1690814"/>
                    <a:gd name="connsiteY8" fmla="*/ 1980 h 1274559"/>
                    <a:gd name="connsiteX9" fmla="*/ 163534 w 1690814"/>
                    <a:gd name="connsiteY9" fmla="*/ 112180 h 1274559"/>
                    <a:gd name="connsiteX10" fmla="*/ 410073 w 1690814"/>
                    <a:gd name="connsiteY10" fmla="*/ 313286 h 1274559"/>
                    <a:gd name="connsiteX11" fmla="*/ 399422 w 1690814"/>
                    <a:gd name="connsiteY11" fmla="*/ 339907 h 1274559"/>
                    <a:gd name="connsiteX12" fmla="*/ 97047 w 1690814"/>
                    <a:gd name="connsiteY12" fmla="*/ 251321 h 1274559"/>
                    <a:gd name="connsiteX13" fmla="*/ 9699 w 1690814"/>
                    <a:gd name="connsiteY13" fmla="*/ 412592 h 1274559"/>
                    <a:gd name="connsiteX14" fmla="*/ 255339 w 1690814"/>
                    <a:gd name="connsiteY14" fmla="*/ 535900 h 1274559"/>
                    <a:gd name="connsiteX15" fmla="*/ 65705 w 1690814"/>
                    <a:gd name="connsiteY15" fmla="*/ 553601 h 1274559"/>
                    <a:gd name="connsiteX16" fmla="*/ 65300 w 1690814"/>
                    <a:gd name="connsiteY16" fmla="*/ 718214 h 1274559"/>
                    <a:gd name="connsiteX17" fmla="*/ 295618 w 1690814"/>
                    <a:gd name="connsiteY17" fmla="*/ 743208 h 1274559"/>
                    <a:gd name="connsiteX18" fmla="*/ 478581 w 1690814"/>
                    <a:gd name="connsiteY18" fmla="*/ 782521 h 1274559"/>
                    <a:gd name="connsiteX19" fmla="*/ 717541 w 1690814"/>
                    <a:gd name="connsiteY19" fmla="*/ 883593 h 1274559"/>
                    <a:gd name="connsiteX20" fmla="*/ 952137 w 1690814"/>
                    <a:gd name="connsiteY20" fmla="*/ 643331 h 1274559"/>
                    <a:gd name="connsiteX21" fmla="*/ 719214 w 1690814"/>
                    <a:gd name="connsiteY21" fmla="*/ 886752 h 1274559"/>
                    <a:gd name="connsiteX22" fmla="*/ 1170115 w 1690814"/>
                    <a:gd name="connsiteY22" fmla="*/ 1252786 h 1274559"/>
                    <a:gd name="connsiteX23" fmla="*/ 1262983 w 1690814"/>
                    <a:gd name="connsiteY23" fmla="*/ 1225798 h 1274559"/>
                    <a:gd name="connsiteX24" fmla="*/ 1111378 w 1690814"/>
                    <a:gd name="connsiteY24" fmla="*/ 1098005 h 1274559"/>
                    <a:gd name="connsiteX25" fmla="*/ 1124872 w 1690814"/>
                    <a:gd name="connsiteY25" fmla="*/ 1178965 h 1274559"/>
                    <a:gd name="connsiteX26" fmla="*/ 1151064 w 1690814"/>
                    <a:gd name="connsiteY26" fmla="*/ 1052761 h 1274559"/>
                    <a:gd name="connsiteX27" fmla="*/ 1324896 w 1690814"/>
                    <a:gd name="connsiteY27" fmla="*/ 1127374 h 1274559"/>
                    <a:gd name="connsiteX28" fmla="*/ 1266952 w 1690814"/>
                    <a:gd name="connsiteY28" fmla="*/ 921791 h 1274559"/>
                    <a:gd name="connsiteX29" fmla="*/ 1456658 w 1690814"/>
                    <a:gd name="connsiteY29" fmla="*/ 952748 h 1274559"/>
                    <a:gd name="connsiteX30" fmla="*/ 1558258 w 1690814"/>
                    <a:gd name="connsiteY30" fmla="*/ 959099 h 1274559"/>
                    <a:gd name="connsiteX31" fmla="*/ 1450309 w 1690814"/>
                    <a:gd name="connsiteY31" fmla="*/ 758280 h 1274559"/>
                    <a:gd name="connsiteX32" fmla="*/ 1632870 w 1690814"/>
                    <a:gd name="connsiteY32" fmla="*/ 716211 h 1274559"/>
                    <a:gd name="connsiteX33" fmla="*/ 1690814 w 1690814"/>
                    <a:gd name="connsiteY33" fmla="*/ 701129 h 1274559"/>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3936"/>
                    <a:gd name="connsiteX1" fmla="*/ 962946 w 1690814"/>
                    <a:gd name="connsiteY1" fmla="*/ 410617 h 1273936"/>
                    <a:gd name="connsiteX2" fmla="*/ 858171 w 1690814"/>
                    <a:gd name="connsiteY2" fmla="*/ 203449 h 1273936"/>
                    <a:gd name="connsiteX3" fmla="*/ 845471 w 1690814"/>
                    <a:gd name="connsiteY3" fmla="*/ 33586 h 1273936"/>
                    <a:gd name="connsiteX4" fmla="*/ 685133 w 1690814"/>
                    <a:gd name="connsiteY4" fmla="*/ 57398 h 1273936"/>
                    <a:gd name="connsiteX5" fmla="*/ 693070 w 1690814"/>
                    <a:gd name="connsiteY5" fmla="*/ 222498 h 1273936"/>
                    <a:gd name="connsiteX6" fmla="*/ 635920 w 1690814"/>
                    <a:gd name="connsiteY6" fmla="*/ 373311 h 1273936"/>
                    <a:gd name="connsiteX7" fmla="*/ 681163 w 1690814"/>
                    <a:gd name="connsiteY7" fmla="*/ 224085 h 1273936"/>
                    <a:gd name="connsiteX8" fmla="*/ 316341 w 1690814"/>
                    <a:gd name="connsiteY8" fmla="*/ 1980 h 1273936"/>
                    <a:gd name="connsiteX9" fmla="*/ 163534 w 1690814"/>
                    <a:gd name="connsiteY9" fmla="*/ 112180 h 1273936"/>
                    <a:gd name="connsiteX10" fmla="*/ 410073 w 1690814"/>
                    <a:gd name="connsiteY10" fmla="*/ 313286 h 1273936"/>
                    <a:gd name="connsiteX11" fmla="*/ 399422 w 1690814"/>
                    <a:gd name="connsiteY11" fmla="*/ 339907 h 1273936"/>
                    <a:gd name="connsiteX12" fmla="*/ 97047 w 1690814"/>
                    <a:gd name="connsiteY12" fmla="*/ 251321 h 1273936"/>
                    <a:gd name="connsiteX13" fmla="*/ 9699 w 1690814"/>
                    <a:gd name="connsiteY13" fmla="*/ 412592 h 1273936"/>
                    <a:gd name="connsiteX14" fmla="*/ 255339 w 1690814"/>
                    <a:gd name="connsiteY14" fmla="*/ 535900 h 1273936"/>
                    <a:gd name="connsiteX15" fmla="*/ 65705 w 1690814"/>
                    <a:gd name="connsiteY15" fmla="*/ 553601 h 1273936"/>
                    <a:gd name="connsiteX16" fmla="*/ 65300 w 1690814"/>
                    <a:gd name="connsiteY16" fmla="*/ 718214 h 1273936"/>
                    <a:gd name="connsiteX17" fmla="*/ 295618 w 1690814"/>
                    <a:gd name="connsiteY17" fmla="*/ 743208 h 1273936"/>
                    <a:gd name="connsiteX18" fmla="*/ 478581 w 1690814"/>
                    <a:gd name="connsiteY18" fmla="*/ 782521 h 1273936"/>
                    <a:gd name="connsiteX19" fmla="*/ 717541 w 1690814"/>
                    <a:gd name="connsiteY19" fmla="*/ 883593 h 1273936"/>
                    <a:gd name="connsiteX20" fmla="*/ 952137 w 1690814"/>
                    <a:gd name="connsiteY20" fmla="*/ 643331 h 1273936"/>
                    <a:gd name="connsiteX21" fmla="*/ 719071 w 1690814"/>
                    <a:gd name="connsiteY21" fmla="*/ 895337 h 1273936"/>
                    <a:gd name="connsiteX22" fmla="*/ 1170115 w 1690814"/>
                    <a:gd name="connsiteY22" fmla="*/ 1252786 h 1273936"/>
                    <a:gd name="connsiteX23" fmla="*/ 1262983 w 1690814"/>
                    <a:gd name="connsiteY23" fmla="*/ 1225798 h 1273936"/>
                    <a:gd name="connsiteX24" fmla="*/ 1111378 w 1690814"/>
                    <a:gd name="connsiteY24" fmla="*/ 1098005 h 1273936"/>
                    <a:gd name="connsiteX25" fmla="*/ 1124872 w 1690814"/>
                    <a:gd name="connsiteY25" fmla="*/ 1178965 h 1273936"/>
                    <a:gd name="connsiteX26" fmla="*/ 1151064 w 1690814"/>
                    <a:gd name="connsiteY26" fmla="*/ 1052761 h 1273936"/>
                    <a:gd name="connsiteX27" fmla="*/ 1324896 w 1690814"/>
                    <a:gd name="connsiteY27" fmla="*/ 1127374 h 1273936"/>
                    <a:gd name="connsiteX28" fmla="*/ 1266952 w 1690814"/>
                    <a:gd name="connsiteY28" fmla="*/ 921791 h 1273936"/>
                    <a:gd name="connsiteX29" fmla="*/ 1456658 w 1690814"/>
                    <a:gd name="connsiteY29" fmla="*/ 952748 h 1273936"/>
                    <a:gd name="connsiteX30" fmla="*/ 1558258 w 1690814"/>
                    <a:gd name="connsiteY30" fmla="*/ 959099 h 1273936"/>
                    <a:gd name="connsiteX31" fmla="*/ 1450309 w 1690814"/>
                    <a:gd name="connsiteY31" fmla="*/ 758280 h 1273936"/>
                    <a:gd name="connsiteX32" fmla="*/ 1632870 w 1690814"/>
                    <a:gd name="connsiteY32" fmla="*/ 716211 h 1273936"/>
                    <a:gd name="connsiteX33" fmla="*/ 1690814 w 1690814"/>
                    <a:gd name="connsiteY33" fmla="*/ 701129 h 1273936"/>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2238 h 1275710"/>
                    <a:gd name="connsiteX1" fmla="*/ 962946 w 1690814"/>
                    <a:gd name="connsiteY1" fmla="*/ 411726 h 1275710"/>
                    <a:gd name="connsiteX2" fmla="*/ 863464 w 1690814"/>
                    <a:gd name="connsiteY2" fmla="*/ 203986 h 1275710"/>
                    <a:gd name="connsiteX3" fmla="*/ 855485 w 1690814"/>
                    <a:gd name="connsiteY3" fmla="*/ 28256 h 1275710"/>
                    <a:gd name="connsiteX4" fmla="*/ 685133 w 1690814"/>
                    <a:gd name="connsiteY4" fmla="*/ 58507 h 1275710"/>
                    <a:gd name="connsiteX5" fmla="*/ 693070 w 1690814"/>
                    <a:gd name="connsiteY5" fmla="*/ 223607 h 1275710"/>
                    <a:gd name="connsiteX6" fmla="*/ 651229 w 1690814"/>
                    <a:gd name="connsiteY6" fmla="*/ 367409 h 1275710"/>
                    <a:gd name="connsiteX7" fmla="*/ 681163 w 1690814"/>
                    <a:gd name="connsiteY7" fmla="*/ 225194 h 1275710"/>
                    <a:gd name="connsiteX8" fmla="*/ 316341 w 1690814"/>
                    <a:gd name="connsiteY8" fmla="*/ 3089 h 1275710"/>
                    <a:gd name="connsiteX9" fmla="*/ 175409 w 1690814"/>
                    <a:gd name="connsiteY9" fmla="*/ 114146 h 1275710"/>
                    <a:gd name="connsiteX10" fmla="*/ 410073 w 1690814"/>
                    <a:gd name="connsiteY10" fmla="*/ 314395 h 1275710"/>
                    <a:gd name="connsiteX11" fmla="*/ 399422 w 1690814"/>
                    <a:gd name="connsiteY11" fmla="*/ 341016 h 1275710"/>
                    <a:gd name="connsiteX12" fmla="*/ 97047 w 1690814"/>
                    <a:gd name="connsiteY12" fmla="*/ 252430 h 1275710"/>
                    <a:gd name="connsiteX13" fmla="*/ 9699 w 1690814"/>
                    <a:gd name="connsiteY13" fmla="*/ 413701 h 1275710"/>
                    <a:gd name="connsiteX14" fmla="*/ 255339 w 1690814"/>
                    <a:gd name="connsiteY14" fmla="*/ 537009 h 1275710"/>
                    <a:gd name="connsiteX15" fmla="*/ 65705 w 1690814"/>
                    <a:gd name="connsiteY15" fmla="*/ 554710 h 1275710"/>
                    <a:gd name="connsiteX16" fmla="*/ 65300 w 1690814"/>
                    <a:gd name="connsiteY16" fmla="*/ 719323 h 1275710"/>
                    <a:gd name="connsiteX17" fmla="*/ 295618 w 1690814"/>
                    <a:gd name="connsiteY17" fmla="*/ 744317 h 1275710"/>
                    <a:gd name="connsiteX18" fmla="*/ 478581 w 1690814"/>
                    <a:gd name="connsiteY18" fmla="*/ 783630 h 1275710"/>
                    <a:gd name="connsiteX19" fmla="*/ 717541 w 1690814"/>
                    <a:gd name="connsiteY19" fmla="*/ 884702 h 1275710"/>
                    <a:gd name="connsiteX20" fmla="*/ 952137 w 1690814"/>
                    <a:gd name="connsiteY20" fmla="*/ 644440 h 1275710"/>
                    <a:gd name="connsiteX21" fmla="*/ 724507 w 1690814"/>
                    <a:gd name="connsiteY21" fmla="*/ 887289 h 1275710"/>
                    <a:gd name="connsiteX22" fmla="*/ 1170115 w 1690814"/>
                    <a:gd name="connsiteY22" fmla="*/ 1253895 h 1275710"/>
                    <a:gd name="connsiteX23" fmla="*/ 1262983 w 1690814"/>
                    <a:gd name="connsiteY23" fmla="*/ 1226907 h 1275710"/>
                    <a:gd name="connsiteX24" fmla="*/ 1111378 w 1690814"/>
                    <a:gd name="connsiteY24" fmla="*/ 1099114 h 1275710"/>
                    <a:gd name="connsiteX25" fmla="*/ 1124872 w 1690814"/>
                    <a:gd name="connsiteY25" fmla="*/ 1180074 h 1275710"/>
                    <a:gd name="connsiteX26" fmla="*/ 1151064 w 1690814"/>
                    <a:gd name="connsiteY26" fmla="*/ 1053870 h 1275710"/>
                    <a:gd name="connsiteX27" fmla="*/ 1324896 w 1690814"/>
                    <a:gd name="connsiteY27" fmla="*/ 1128483 h 1275710"/>
                    <a:gd name="connsiteX28" fmla="*/ 1266952 w 1690814"/>
                    <a:gd name="connsiteY28" fmla="*/ 922900 h 1275710"/>
                    <a:gd name="connsiteX29" fmla="*/ 1456658 w 1690814"/>
                    <a:gd name="connsiteY29" fmla="*/ 953857 h 1275710"/>
                    <a:gd name="connsiteX30" fmla="*/ 1558258 w 1690814"/>
                    <a:gd name="connsiteY30" fmla="*/ 960208 h 1275710"/>
                    <a:gd name="connsiteX31" fmla="*/ 1450309 w 1690814"/>
                    <a:gd name="connsiteY31" fmla="*/ 759389 h 1275710"/>
                    <a:gd name="connsiteX32" fmla="*/ 1632870 w 1690814"/>
                    <a:gd name="connsiteY32" fmla="*/ 717320 h 1275710"/>
                    <a:gd name="connsiteX33" fmla="*/ 1690814 w 1690814"/>
                    <a:gd name="connsiteY33" fmla="*/ 702238 h 1275710"/>
                    <a:gd name="connsiteX0" fmla="*/ 1690814 w 1690814"/>
                    <a:gd name="connsiteY0" fmla="*/ 701130 h 1274602"/>
                    <a:gd name="connsiteX1" fmla="*/ 962946 w 1690814"/>
                    <a:gd name="connsiteY1" fmla="*/ 410618 h 1274602"/>
                    <a:gd name="connsiteX2" fmla="*/ 863464 w 1690814"/>
                    <a:gd name="connsiteY2" fmla="*/ 202878 h 1274602"/>
                    <a:gd name="connsiteX3" fmla="*/ 855485 w 1690814"/>
                    <a:gd name="connsiteY3" fmla="*/ 27148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73512 w 1690814"/>
                    <a:gd name="connsiteY3" fmla="*/ 1555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93070 w 1690814"/>
                    <a:gd name="connsiteY5" fmla="*/ 222637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50862 w 1690814"/>
                    <a:gd name="connsiteY5" fmla="*/ 218309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717393 w 1690814"/>
                    <a:gd name="connsiteY5" fmla="*/ 229321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80911 w 1690814"/>
                    <a:gd name="connsiteY5" fmla="*/ 238624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16 h 1274388"/>
                    <a:gd name="connsiteX1" fmla="*/ 962946 w 1690814"/>
                    <a:gd name="connsiteY1" fmla="*/ 410404 h 1274388"/>
                    <a:gd name="connsiteX2" fmla="*/ 863464 w 1690814"/>
                    <a:gd name="connsiteY2" fmla="*/ 202664 h 1274388"/>
                    <a:gd name="connsiteX3" fmla="*/ 855486 w 1690814"/>
                    <a:gd name="connsiteY3" fmla="*/ 26933 h 1274388"/>
                    <a:gd name="connsiteX4" fmla="*/ 671255 w 1690814"/>
                    <a:gd name="connsiteY4" fmla="*/ 57615 h 1274388"/>
                    <a:gd name="connsiteX5" fmla="*/ 680911 w 1690814"/>
                    <a:gd name="connsiteY5" fmla="*/ 238597 h 1274388"/>
                    <a:gd name="connsiteX6" fmla="*/ 651229 w 1690814"/>
                    <a:gd name="connsiteY6" fmla="*/ 366087 h 1274388"/>
                    <a:gd name="connsiteX7" fmla="*/ 727664 w 1690814"/>
                    <a:gd name="connsiteY7" fmla="*/ 247762 h 1274388"/>
                    <a:gd name="connsiteX8" fmla="*/ 316341 w 1690814"/>
                    <a:gd name="connsiteY8" fmla="*/ 1767 h 1274388"/>
                    <a:gd name="connsiteX9" fmla="*/ 175409 w 1690814"/>
                    <a:gd name="connsiteY9" fmla="*/ 112824 h 1274388"/>
                    <a:gd name="connsiteX10" fmla="*/ 410073 w 1690814"/>
                    <a:gd name="connsiteY10" fmla="*/ 313073 h 1274388"/>
                    <a:gd name="connsiteX11" fmla="*/ 399422 w 1690814"/>
                    <a:gd name="connsiteY11" fmla="*/ 339694 h 1274388"/>
                    <a:gd name="connsiteX12" fmla="*/ 97047 w 1690814"/>
                    <a:gd name="connsiteY12" fmla="*/ 251108 h 1274388"/>
                    <a:gd name="connsiteX13" fmla="*/ 9699 w 1690814"/>
                    <a:gd name="connsiteY13" fmla="*/ 412379 h 1274388"/>
                    <a:gd name="connsiteX14" fmla="*/ 255339 w 1690814"/>
                    <a:gd name="connsiteY14" fmla="*/ 535687 h 1274388"/>
                    <a:gd name="connsiteX15" fmla="*/ 65705 w 1690814"/>
                    <a:gd name="connsiteY15" fmla="*/ 553388 h 1274388"/>
                    <a:gd name="connsiteX16" fmla="*/ 65300 w 1690814"/>
                    <a:gd name="connsiteY16" fmla="*/ 718001 h 1274388"/>
                    <a:gd name="connsiteX17" fmla="*/ 295618 w 1690814"/>
                    <a:gd name="connsiteY17" fmla="*/ 742995 h 1274388"/>
                    <a:gd name="connsiteX18" fmla="*/ 478581 w 1690814"/>
                    <a:gd name="connsiteY18" fmla="*/ 782308 h 1274388"/>
                    <a:gd name="connsiteX19" fmla="*/ 717541 w 1690814"/>
                    <a:gd name="connsiteY19" fmla="*/ 883380 h 1274388"/>
                    <a:gd name="connsiteX20" fmla="*/ 952137 w 1690814"/>
                    <a:gd name="connsiteY20" fmla="*/ 643118 h 1274388"/>
                    <a:gd name="connsiteX21" fmla="*/ 724507 w 1690814"/>
                    <a:gd name="connsiteY21" fmla="*/ 885967 h 1274388"/>
                    <a:gd name="connsiteX22" fmla="*/ 1170115 w 1690814"/>
                    <a:gd name="connsiteY22" fmla="*/ 1252573 h 1274388"/>
                    <a:gd name="connsiteX23" fmla="*/ 1262983 w 1690814"/>
                    <a:gd name="connsiteY23" fmla="*/ 1225585 h 1274388"/>
                    <a:gd name="connsiteX24" fmla="*/ 1111378 w 1690814"/>
                    <a:gd name="connsiteY24" fmla="*/ 1097792 h 1274388"/>
                    <a:gd name="connsiteX25" fmla="*/ 1124872 w 1690814"/>
                    <a:gd name="connsiteY25" fmla="*/ 1178752 h 1274388"/>
                    <a:gd name="connsiteX26" fmla="*/ 1151064 w 1690814"/>
                    <a:gd name="connsiteY26" fmla="*/ 1052548 h 1274388"/>
                    <a:gd name="connsiteX27" fmla="*/ 1324896 w 1690814"/>
                    <a:gd name="connsiteY27" fmla="*/ 1127161 h 1274388"/>
                    <a:gd name="connsiteX28" fmla="*/ 1266952 w 1690814"/>
                    <a:gd name="connsiteY28" fmla="*/ 921578 h 1274388"/>
                    <a:gd name="connsiteX29" fmla="*/ 1456658 w 1690814"/>
                    <a:gd name="connsiteY29" fmla="*/ 952535 h 1274388"/>
                    <a:gd name="connsiteX30" fmla="*/ 1558258 w 1690814"/>
                    <a:gd name="connsiteY30" fmla="*/ 958886 h 1274388"/>
                    <a:gd name="connsiteX31" fmla="*/ 1450309 w 1690814"/>
                    <a:gd name="connsiteY31" fmla="*/ 758067 h 1274388"/>
                    <a:gd name="connsiteX32" fmla="*/ 1632870 w 1690814"/>
                    <a:gd name="connsiteY32" fmla="*/ 715998 h 1274388"/>
                    <a:gd name="connsiteX33" fmla="*/ 1690814 w 1690814"/>
                    <a:gd name="connsiteY33" fmla="*/ 700916 h 1274388"/>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80911 w 1690814"/>
                    <a:gd name="connsiteY5" fmla="*/ 238340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92214 w 1690814"/>
                    <a:gd name="connsiteY5" fmla="*/ 233903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994 h 1274466"/>
                    <a:gd name="connsiteX1" fmla="*/ 962946 w 1690814"/>
                    <a:gd name="connsiteY1" fmla="*/ 410482 h 1274466"/>
                    <a:gd name="connsiteX2" fmla="*/ 863464 w 1690814"/>
                    <a:gd name="connsiteY2" fmla="*/ 202742 h 1274466"/>
                    <a:gd name="connsiteX3" fmla="*/ 855486 w 1690814"/>
                    <a:gd name="connsiteY3" fmla="*/ 27011 h 1274466"/>
                    <a:gd name="connsiteX4" fmla="*/ 671255 w 1690814"/>
                    <a:gd name="connsiteY4" fmla="*/ 57693 h 1274466"/>
                    <a:gd name="connsiteX5" fmla="*/ 692214 w 1690814"/>
                    <a:gd name="connsiteY5" fmla="*/ 234238 h 1274466"/>
                    <a:gd name="connsiteX6" fmla="*/ 651229 w 1690814"/>
                    <a:gd name="connsiteY6" fmla="*/ 366165 h 1274466"/>
                    <a:gd name="connsiteX7" fmla="*/ 676298 w 1690814"/>
                    <a:gd name="connsiteY7" fmla="*/ 238401 h 1274466"/>
                    <a:gd name="connsiteX8" fmla="*/ 316341 w 1690814"/>
                    <a:gd name="connsiteY8" fmla="*/ 1845 h 1274466"/>
                    <a:gd name="connsiteX9" fmla="*/ 175409 w 1690814"/>
                    <a:gd name="connsiteY9" fmla="*/ 112902 h 1274466"/>
                    <a:gd name="connsiteX10" fmla="*/ 410073 w 1690814"/>
                    <a:gd name="connsiteY10" fmla="*/ 313151 h 1274466"/>
                    <a:gd name="connsiteX11" fmla="*/ 399422 w 1690814"/>
                    <a:gd name="connsiteY11" fmla="*/ 339772 h 1274466"/>
                    <a:gd name="connsiteX12" fmla="*/ 97047 w 1690814"/>
                    <a:gd name="connsiteY12" fmla="*/ 251186 h 1274466"/>
                    <a:gd name="connsiteX13" fmla="*/ 9699 w 1690814"/>
                    <a:gd name="connsiteY13" fmla="*/ 412457 h 1274466"/>
                    <a:gd name="connsiteX14" fmla="*/ 255339 w 1690814"/>
                    <a:gd name="connsiteY14" fmla="*/ 535765 h 1274466"/>
                    <a:gd name="connsiteX15" fmla="*/ 65705 w 1690814"/>
                    <a:gd name="connsiteY15" fmla="*/ 553466 h 1274466"/>
                    <a:gd name="connsiteX16" fmla="*/ 65300 w 1690814"/>
                    <a:gd name="connsiteY16" fmla="*/ 718079 h 1274466"/>
                    <a:gd name="connsiteX17" fmla="*/ 295618 w 1690814"/>
                    <a:gd name="connsiteY17" fmla="*/ 743073 h 1274466"/>
                    <a:gd name="connsiteX18" fmla="*/ 478581 w 1690814"/>
                    <a:gd name="connsiteY18" fmla="*/ 782386 h 1274466"/>
                    <a:gd name="connsiteX19" fmla="*/ 717541 w 1690814"/>
                    <a:gd name="connsiteY19" fmla="*/ 883458 h 1274466"/>
                    <a:gd name="connsiteX20" fmla="*/ 952137 w 1690814"/>
                    <a:gd name="connsiteY20" fmla="*/ 643196 h 1274466"/>
                    <a:gd name="connsiteX21" fmla="*/ 724507 w 1690814"/>
                    <a:gd name="connsiteY21" fmla="*/ 886045 h 1274466"/>
                    <a:gd name="connsiteX22" fmla="*/ 1170115 w 1690814"/>
                    <a:gd name="connsiteY22" fmla="*/ 1252651 h 1274466"/>
                    <a:gd name="connsiteX23" fmla="*/ 1262983 w 1690814"/>
                    <a:gd name="connsiteY23" fmla="*/ 1225663 h 1274466"/>
                    <a:gd name="connsiteX24" fmla="*/ 1111378 w 1690814"/>
                    <a:gd name="connsiteY24" fmla="*/ 1097870 h 1274466"/>
                    <a:gd name="connsiteX25" fmla="*/ 1124872 w 1690814"/>
                    <a:gd name="connsiteY25" fmla="*/ 1178830 h 1274466"/>
                    <a:gd name="connsiteX26" fmla="*/ 1151064 w 1690814"/>
                    <a:gd name="connsiteY26" fmla="*/ 1052626 h 1274466"/>
                    <a:gd name="connsiteX27" fmla="*/ 1324896 w 1690814"/>
                    <a:gd name="connsiteY27" fmla="*/ 1127239 h 1274466"/>
                    <a:gd name="connsiteX28" fmla="*/ 1266952 w 1690814"/>
                    <a:gd name="connsiteY28" fmla="*/ 921656 h 1274466"/>
                    <a:gd name="connsiteX29" fmla="*/ 1456658 w 1690814"/>
                    <a:gd name="connsiteY29" fmla="*/ 952613 h 1274466"/>
                    <a:gd name="connsiteX30" fmla="*/ 1558258 w 1690814"/>
                    <a:gd name="connsiteY30" fmla="*/ 958964 h 1274466"/>
                    <a:gd name="connsiteX31" fmla="*/ 1450309 w 1690814"/>
                    <a:gd name="connsiteY31" fmla="*/ 758145 h 1274466"/>
                    <a:gd name="connsiteX32" fmla="*/ 1632870 w 1690814"/>
                    <a:gd name="connsiteY32" fmla="*/ 716076 h 1274466"/>
                    <a:gd name="connsiteX33" fmla="*/ 1690814 w 1690814"/>
                    <a:gd name="connsiteY33" fmla="*/ 700994 h 1274466"/>
                    <a:gd name="connsiteX0" fmla="*/ 1690814 w 1690814"/>
                    <a:gd name="connsiteY0" fmla="*/ 701035 h 1274507"/>
                    <a:gd name="connsiteX1" fmla="*/ 962946 w 1690814"/>
                    <a:gd name="connsiteY1" fmla="*/ 410523 h 1274507"/>
                    <a:gd name="connsiteX2" fmla="*/ 863464 w 1690814"/>
                    <a:gd name="connsiteY2" fmla="*/ 202783 h 1274507"/>
                    <a:gd name="connsiteX3" fmla="*/ 855486 w 1690814"/>
                    <a:gd name="connsiteY3" fmla="*/ 27052 h 1274507"/>
                    <a:gd name="connsiteX4" fmla="*/ 671255 w 1690814"/>
                    <a:gd name="connsiteY4" fmla="*/ 57734 h 1274507"/>
                    <a:gd name="connsiteX5" fmla="*/ 692214 w 1690814"/>
                    <a:gd name="connsiteY5" fmla="*/ 234279 h 1274507"/>
                    <a:gd name="connsiteX6" fmla="*/ 651229 w 1690814"/>
                    <a:gd name="connsiteY6" fmla="*/ 366206 h 1274507"/>
                    <a:gd name="connsiteX7" fmla="*/ 679015 w 1690814"/>
                    <a:gd name="connsiteY7" fmla="*/ 233864 h 1274507"/>
                    <a:gd name="connsiteX8" fmla="*/ 316341 w 1690814"/>
                    <a:gd name="connsiteY8" fmla="*/ 1886 h 1274507"/>
                    <a:gd name="connsiteX9" fmla="*/ 175409 w 1690814"/>
                    <a:gd name="connsiteY9" fmla="*/ 112943 h 1274507"/>
                    <a:gd name="connsiteX10" fmla="*/ 410073 w 1690814"/>
                    <a:gd name="connsiteY10" fmla="*/ 313192 h 1274507"/>
                    <a:gd name="connsiteX11" fmla="*/ 399422 w 1690814"/>
                    <a:gd name="connsiteY11" fmla="*/ 339813 h 1274507"/>
                    <a:gd name="connsiteX12" fmla="*/ 97047 w 1690814"/>
                    <a:gd name="connsiteY12" fmla="*/ 251227 h 1274507"/>
                    <a:gd name="connsiteX13" fmla="*/ 9699 w 1690814"/>
                    <a:gd name="connsiteY13" fmla="*/ 412498 h 1274507"/>
                    <a:gd name="connsiteX14" fmla="*/ 255339 w 1690814"/>
                    <a:gd name="connsiteY14" fmla="*/ 535806 h 1274507"/>
                    <a:gd name="connsiteX15" fmla="*/ 65705 w 1690814"/>
                    <a:gd name="connsiteY15" fmla="*/ 553507 h 1274507"/>
                    <a:gd name="connsiteX16" fmla="*/ 65300 w 1690814"/>
                    <a:gd name="connsiteY16" fmla="*/ 718120 h 1274507"/>
                    <a:gd name="connsiteX17" fmla="*/ 295618 w 1690814"/>
                    <a:gd name="connsiteY17" fmla="*/ 743114 h 1274507"/>
                    <a:gd name="connsiteX18" fmla="*/ 478581 w 1690814"/>
                    <a:gd name="connsiteY18" fmla="*/ 782427 h 1274507"/>
                    <a:gd name="connsiteX19" fmla="*/ 717541 w 1690814"/>
                    <a:gd name="connsiteY19" fmla="*/ 883499 h 1274507"/>
                    <a:gd name="connsiteX20" fmla="*/ 952137 w 1690814"/>
                    <a:gd name="connsiteY20" fmla="*/ 643237 h 1274507"/>
                    <a:gd name="connsiteX21" fmla="*/ 724507 w 1690814"/>
                    <a:gd name="connsiteY21" fmla="*/ 886086 h 1274507"/>
                    <a:gd name="connsiteX22" fmla="*/ 1170115 w 1690814"/>
                    <a:gd name="connsiteY22" fmla="*/ 1252692 h 1274507"/>
                    <a:gd name="connsiteX23" fmla="*/ 1262983 w 1690814"/>
                    <a:gd name="connsiteY23" fmla="*/ 1225704 h 1274507"/>
                    <a:gd name="connsiteX24" fmla="*/ 1111378 w 1690814"/>
                    <a:gd name="connsiteY24" fmla="*/ 1097911 h 1274507"/>
                    <a:gd name="connsiteX25" fmla="*/ 1124872 w 1690814"/>
                    <a:gd name="connsiteY25" fmla="*/ 1178871 h 1274507"/>
                    <a:gd name="connsiteX26" fmla="*/ 1151064 w 1690814"/>
                    <a:gd name="connsiteY26" fmla="*/ 1052667 h 1274507"/>
                    <a:gd name="connsiteX27" fmla="*/ 1324896 w 1690814"/>
                    <a:gd name="connsiteY27" fmla="*/ 1127280 h 1274507"/>
                    <a:gd name="connsiteX28" fmla="*/ 1266952 w 1690814"/>
                    <a:gd name="connsiteY28" fmla="*/ 921697 h 1274507"/>
                    <a:gd name="connsiteX29" fmla="*/ 1456658 w 1690814"/>
                    <a:gd name="connsiteY29" fmla="*/ 952654 h 1274507"/>
                    <a:gd name="connsiteX30" fmla="*/ 1558258 w 1690814"/>
                    <a:gd name="connsiteY30" fmla="*/ 959005 h 1274507"/>
                    <a:gd name="connsiteX31" fmla="*/ 1450309 w 1690814"/>
                    <a:gd name="connsiteY31" fmla="*/ 758186 h 1274507"/>
                    <a:gd name="connsiteX32" fmla="*/ 1632870 w 1690814"/>
                    <a:gd name="connsiteY32" fmla="*/ 716117 h 1274507"/>
                    <a:gd name="connsiteX33" fmla="*/ 1690814 w 1690814"/>
                    <a:gd name="connsiteY33" fmla="*/ 701035 h 1274507"/>
                    <a:gd name="connsiteX0" fmla="*/ 1690814 w 1690814"/>
                    <a:gd name="connsiteY0" fmla="*/ 701070 h 1274542"/>
                    <a:gd name="connsiteX1" fmla="*/ 962946 w 1690814"/>
                    <a:gd name="connsiteY1" fmla="*/ 410558 h 1274542"/>
                    <a:gd name="connsiteX2" fmla="*/ 863464 w 1690814"/>
                    <a:gd name="connsiteY2" fmla="*/ 202818 h 1274542"/>
                    <a:gd name="connsiteX3" fmla="*/ 855486 w 1690814"/>
                    <a:gd name="connsiteY3" fmla="*/ 27087 h 1274542"/>
                    <a:gd name="connsiteX4" fmla="*/ 671255 w 1690814"/>
                    <a:gd name="connsiteY4" fmla="*/ 57769 h 1274542"/>
                    <a:gd name="connsiteX5" fmla="*/ 692214 w 1690814"/>
                    <a:gd name="connsiteY5" fmla="*/ 234314 h 1274542"/>
                    <a:gd name="connsiteX6" fmla="*/ 651229 w 1690814"/>
                    <a:gd name="connsiteY6" fmla="*/ 366241 h 1274542"/>
                    <a:gd name="connsiteX7" fmla="*/ 685024 w 1690814"/>
                    <a:gd name="connsiteY7" fmla="*/ 230036 h 1274542"/>
                    <a:gd name="connsiteX8" fmla="*/ 316341 w 1690814"/>
                    <a:gd name="connsiteY8" fmla="*/ 1921 h 1274542"/>
                    <a:gd name="connsiteX9" fmla="*/ 175409 w 1690814"/>
                    <a:gd name="connsiteY9" fmla="*/ 112978 h 1274542"/>
                    <a:gd name="connsiteX10" fmla="*/ 410073 w 1690814"/>
                    <a:gd name="connsiteY10" fmla="*/ 313227 h 1274542"/>
                    <a:gd name="connsiteX11" fmla="*/ 399422 w 1690814"/>
                    <a:gd name="connsiteY11" fmla="*/ 339848 h 1274542"/>
                    <a:gd name="connsiteX12" fmla="*/ 97047 w 1690814"/>
                    <a:gd name="connsiteY12" fmla="*/ 251262 h 1274542"/>
                    <a:gd name="connsiteX13" fmla="*/ 9699 w 1690814"/>
                    <a:gd name="connsiteY13" fmla="*/ 412533 h 1274542"/>
                    <a:gd name="connsiteX14" fmla="*/ 255339 w 1690814"/>
                    <a:gd name="connsiteY14" fmla="*/ 535841 h 1274542"/>
                    <a:gd name="connsiteX15" fmla="*/ 65705 w 1690814"/>
                    <a:gd name="connsiteY15" fmla="*/ 553542 h 1274542"/>
                    <a:gd name="connsiteX16" fmla="*/ 65300 w 1690814"/>
                    <a:gd name="connsiteY16" fmla="*/ 718155 h 1274542"/>
                    <a:gd name="connsiteX17" fmla="*/ 295618 w 1690814"/>
                    <a:gd name="connsiteY17" fmla="*/ 743149 h 1274542"/>
                    <a:gd name="connsiteX18" fmla="*/ 478581 w 1690814"/>
                    <a:gd name="connsiteY18" fmla="*/ 782462 h 1274542"/>
                    <a:gd name="connsiteX19" fmla="*/ 717541 w 1690814"/>
                    <a:gd name="connsiteY19" fmla="*/ 883534 h 1274542"/>
                    <a:gd name="connsiteX20" fmla="*/ 952137 w 1690814"/>
                    <a:gd name="connsiteY20" fmla="*/ 643272 h 1274542"/>
                    <a:gd name="connsiteX21" fmla="*/ 724507 w 1690814"/>
                    <a:gd name="connsiteY21" fmla="*/ 886121 h 1274542"/>
                    <a:gd name="connsiteX22" fmla="*/ 1170115 w 1690814"/>
                    <a:gd name="connsiteY22" fmla="*/ 1252727 h 1274542"/>
                    <a:gd name="connsiteX23" fmla="*/ 1262983 w 1690814"/>
                    <a:gd name="connsiteY23" fmla="*/ 1225739 h 1274542"/>
                    <a:gd name="connsiteX24" fmla="*/ 1111378 w 1690814"/>
                    <a:gd name="connsiteY24" fmla="*/ 1097946 h 1274542"/>
                    <a:gd name="connsiteX25" fmla="*/ 1124872 w 1690814"/>
                    <a:gd name="connsiteY25" fmla="*/ 1178906 h 1274542"/>
                    <a:gd name="connsiteX26" fmla="*/ 1151064 w 1690814"/>
                    <a:gd name="connsiteY26" fmla="*/ 1052702 h 1274542"/>
                    <a:gd name="connsiteX27" fmla="*/ 1324896 w 1690814"/>
                    <a:gd name="connsiteY27" fmla="*/ 1127315 h 1274542"/>
                    <a:gd name="connsiteX28" fmla="*/ 1266952 w 1690814"/>
                    <a:gd name="connsiteY28" fmla="*/ 921732 h 1274542"/>
                    <a:gd name="connsiteX29" fmla="*/ 1456658 w 1690814"/>
                    <a:gd name="connsiteY29" fmla="*/ 952689 h 1274542"/>
                    <a:gd name="connsiteX30" fmla="*/ 1558258 w 1690814"/>
                    <a:gd name="connsiteY30" fmla="*/ 959040 h 1274542"/>
                    <a:gd name="connsiteX31" fmla="*/ 1450309 w 1690814"/>
                    <a:gd name="connsiteY31" fmla="*/ 758221 h 1274542"/>
                    <a:gd name="connsiteX32" fmla="*/ 1632870 w 1690814"/>
                    <a:gd name="connsiteY32" fmla="*/ 716152 h 1274542"/>
                    <a:gd name="connsiteX33" fmla="*/ 1690814 w 1690814"/>
                    <a:gd name="connsiteY33" fmla="*/ 701070 h 1274542"/>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09737 h 1283209"/>
                    <a:gd name="connsiteX1" fmla="*/ 962946 w 1690814"/>
                    <a:gd name="connsiteY1" fmla="*/ 419225 h 1283209"/>
                    <a:gd name="connsiteX2" fmla="*/ 863464 w 1690814"/>
                    <a:gd name="connsiteY2" fmla="*/ 211485 h 1283209"/>
                    <a:gd name="connsiteX3" fmla="*/ 855486 w 1690814"/>
                    <a:gd name="connsiteY3" fmla="*/ 35754 h 1283209"/>
                    <a:gd name="connsiteX4" fmla="*/ 671255 w 1690814"/>
                    <a:gd name="connsiteY4" fmla="*/ 66436 h 1283209"/>
                    <a:gd name="connsiteX5" fmla="*/ 692214 w 1690814"/>
                    <a:gd name="connsiteY5" fmla="*/ 242981 h 1283209"/>
                    <a:gd name="connsiteX6" fmla="*/ 651229 w 1690814"/>
                    <a:gd name="connsiteY6" fmla="*/ 374908 h 1283209"/>
                    <a:gd name="connsiteX7" fmla="*/ 685024 w 1690814"/>
                    <a:gd name="connsiteY7" fmla="*/ 238703 h 1283209"/>
                    <a:gd name="connsiteX8" fmla="*/ 315196 w 1690814"/>
                    <a:gd name="connsiteY8" fmla="*/ 0 h 1283209"/>
                    <a:gd name="connsiteX9" fmla="*/ 175409 w 1690814"/>
                    <a:gd name="connsiteY9" fmla="*/ 121645 h 1283209"/>
                    <a:gd name="connsiteX10" fmla="*/ 410073 w 1690814"/>
                    <a:gd name="connsiteY10" fmla="*/ 321894 h 1283209"/>
                    <a:gd name="connsiteX11" fmla="*/ 399422 w 1690814"/>
                    <a:gd name="connsiteY11" fmla="*/ 348515 h 1283209"/>
                    <a:gd name="connsiteX12" fmla="*/ 97047 w 1690814"/>
                    <a:gd name="connsiteY12" fmla="*/ 259929 h 1283209"/>
                    <a:gd name="connsiteX13" fmla="*/ 9699 w 1690814"/>
                    <a:gd name="connsiteY13" fmla="*/ 421200 h 1283209"/>
                    <a:gd name="connsiteX14" fmla="*/ 255339 w 1690814"/>
                    <a:gd name="connsiteY14" fmla="*/ 544508 h 1283209"/>
                    <a:gd name="connsiteX15" fmla="*/ 65705 w 1690814"/>
                    <a:gd name="connsiteY15" fmla="*/ 562209 h 1283209"/>
                    <a:gd name="connsiteX16" fmla="*/ 65300 w 1690814"/>
                    <a:gd name="connsiteY16" fmla="*/ 726822 h 1283209"/>
                    <a:gd name="connsiteX17" fmla="*/ 295618 w 1690814"/>
                    <a:gd name="connsiteY17" fmla="*/ 751816 h 1283209"/>
                    <a:gd name="connsiteX18" fmla="*/ 478581 w 1690814"/>
                    <a:gd name="connsiteY18" fmla="*/ 791129 h 1283209"/>
                    <a:gd name="connsiteX19" fmla="*/ 717541 w 1690814"/>
                    <a:gd name="connsiteY19" fmla="*/ 892201 h 1283209"/>
                    <a:gd name="connsiteX20" fmla="*/ 952137 w 1690814"/>
                    <a:gd name="connsiteY20" fmla="*/ 651939 h 1283209"/>
                    <a:gd name="connsiteX21" fmla="*/ 724507 w 1690814"/>
                    <a:gd name="connsiteY21" fmla="*/ 894788 h 1283209"/>
                    <a:gd name="connsiteX22" fmla="*/ 1170115 w 1690814"/>
                    <a:gd name="connsiteY22" fmla="*/ 1261394 h 1283209"/>
                    <a:gd name="connsiteX23" fmla="*/ 1262983 w 1690814"/>
                    <a:gd name="connsiteY23" fmla="*/ 1234406 h 1283209"/>
                    <a:gd name="connsiteX24" fmla="*/ 1111378 w 1690814"/>
                    <a:gd name="connsiteY24" fmla="*/ 1106613 h 1283209"/>
                    <a:gd name="connsiteX25" fmla="*/ 1124872 w 1690814"/>
                    <a:gd name="connsiteY25" fmla="*/ 1187573 h 1283209"/>
                    <a:gd name="connsiteX26" fmla="*/ 1151064 w 1690814"/>
                    <a:gd name="connsiteY26" fmla="*/ 1061369 h 1283209"/>
                    <a:gd name="connsiteX27" fmla="*/ 1324896 w 1690814"/>
                    <a:gd name="connsiteY27" fmla="*/ 1135982 h 1283209"/>
                    <a:gd name="connsiteX28" fmla="*/ 1266952 w 1690814"/>
                    <a:gd name="connsiteY28" fmla="*/ 930399 h 1283209"/>
                    <a:gd name="connsiteX29" fmla="*/ 1456658 w 1690814"/>
                    <a:gd name="connsiteY29" fmla="*/ 961356 h 1283209"/>
                    <a:gd name="connsiteX30" fmla="*/ 1558258 w 1690814"/>
                    <a:gd name="connsiteY30" fmla="*/ 967707 h 1283209"/>
                    <a:gd name="connsiteX31" fmla="*/ 1450309 w 1690814"/>
                    <a:gd name="connsiteY31" fmla="*/ 766888 h 1283209"/>
                    <a:gd name="connsiteX32" fmla="*/ 1632870 w 1690814"/>
                    <a:gd name="connsiteY32" fmla="*/ 724819 h 1283209"/>
                    <a:gd name="connsiteX33" fmla="*/ 1690814 w 1690814"/>
                    <a:gd name="connsiteY33" fmla="*/ 709737 h 1283209"/>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1400 w 1691400"/>
                    <a:gd name="connsiteY0" fmla="*/ 695056 h 1268528"/>
                    <a:gd name="connsiteX1" fmla="*/ 963532 w 1691400"/>
                    <a:gd name="connsiteY1" fmla="*/ 404544 h 1268528"/>
                    <a:gd name="connsiteX2" fmla="*/ 864050 w 1691400"/>
                    <a:gd name="connsiteY2" fmla="*/ 196804 h 1268528"/>
                    <a:gd name="connsiteX3" fmla="*/ 856072 w 1691400"/>
                    <a:gd name="connsiteY3" fmla="*/ 21073 h 1268528"/>
                    <a:gd name="connsiteX4" fmla="*/ 671841 w 1691400"/>
                    <a:gd name="connsiteY4" fmla="*/ 51755 h 1268528"/>
                    <a:gd name="connsiteX5" fmla="*/ 692800 w 1691400"/>
                    <a:gd name="connsiteY5" fmla="*/ 228300 h 1268528"/>
                    <a:gd name="connsiteX6" fmla="*/ 651815 w 1691400"/>
                    <a:gd name="connsiteY6" fmla="*/ 360227 h 1268528"/>
                    <a:gd name="connsiteX7" fmla="*/ 685610 w 1691400"/>
                    <a:gd name="connsiteY7" fmla="*/ 224022 h 1268528"/>
                    <a:gd name="connsiteX8" fmla="*/ 323224 w 1691400"/>
                    <a:gd name="connsiteY8" fmla="*/ 14506 h 1268528"/>
                    <a:gd name="connsiteX9" fmla="*/ 175995 w 1691400"/>
                    <a:gd name="connsiteY9" fmla="*/ 106964 h 1268528"/>
                    <a:gd name="connsiteX10" fmla="*/ 410659 w 1691400"/>
                    <a:gd name="connsiteY10" fmla="*/ 307213 h 1268528"/>
                    <a:gd name="connsiteX11" fmla="*/ 400008 w 1691400"/>
                    <a:gd name="connsiteY11" fmla="*/ 333834 h 1268528"/>
                    <a:gd name="connsiteX12" fmla="*/ 93773 w 1691400"/>
                    <a:gd name="connsiteY12" fmla="*/ 278871 h 1268528"/>
                    <a:gd name="connsiteX13" fmla="*/ 10285 w 1691400"/>
                    <a:gd name="connsiteY13" fmla="*/ 406519 h 1268528"/>
                    <a:gd name="connsiteX14" fmla="*/ 255925 w 1691400"/>
                    <a:gd name="connsiteY14" fmla="*/ 529827 h 1268528"/>
                    <a:gd name="connsiteX15" fmla="*/ 66291 w 1691400"/>
                    <a:gd name="connsiteY15" fmla="*/ 547528 h 1268528"/>
                    <a:gd name="connsiteX16" fmla="*/ 65886 w 1691400"/>
                    <a:gd name="connsiteY16" fmla="*/ 712141 h 1268528"/>
                    <a:gd name="connsiteX17" fmla="*/ 296204 w 1691400"/>
                    <a:gd name="connsiteY17" fmla="*/ 737135 h 1268528"/>
                    <a:gd name="connsiteX18" fmla="*/ 479167 w 1691400"/>
                    <a:gd name="connsiteY18" fmla="*/ 776448 h 1268528"/>
                    <a:gd name="connsiteX19" fmla="*/ 718127 w 1691400"/>
                    <a:gd name="connsiteY19" fmla="*/ 877520 h 1268528"/>
                    <a:gd name="connsiteX20" fmla="*/ 952723 w 1691400"/>
                    <a:gd name="connsiteY20" fmla="*/ 637258 h 1268528"/>
                    <a:gd name="connsiteX21" fmla="*/ 725093 w 1691400"/>
                    <a:gd name="connsiteY21" fmla="*/ 880107 h 1268528"/>
                    <a:gd name="connsiteX22" fmla="*/ 1170701 w 1691400"/>
                    <a:gd name="connsiteY22" fmla="*/ 1246713 h 1268528"/>
                    <a:gd name="connsiteX23" fmla="*/ 1263569 w 1691400"/>
                    <a:gd name="connsiteY23" fmla="*/ 1219725 h 1268528"/>
                    <a:gd name="connsiteX24" fmla="*/ 1111964 w 1691400"/>
                    <a:gd name="connsiteY24" fmla="*/ 1091932 h 1268528"/>
                    <a:gd name="connsiteX25" fmla="*/ 1125458 w 1691400"/>
                    <a:gd name="connsiteY25" fmla="*/ 1172892 h 1268528"/>
                    <a:gd name="connsiteX26" fmla="*/ 1151650 w 1691400"/>
                    <a:gd name="connsiteY26" fmla="*/ 1046688 h 1268528"/>
                    <a:gd name="connsiteX27" fmla="*/ 1325482 w 1691400"/>
                    <a:gd name="connsiteY27" fmla="*/ 1121301 h 1268528"/>
                    <a:gd name="connsiteX28" fmla="*/ 1267538 w 1691400"/>
                    <a:gd name="connsiteY28" fmla="*/ 915718 h 1268528"/>
                    <a:gd name="connsiteX29" fmla="*/ 1457244 w 1691400"/>
                    <a:gd name="connsiteY29" fmla="*/ 946675 h 1268528"/>
                    <a:gd name="connsiteX30" fmla="*/ 1558844 w 1691400"/>
                    <a:gd name="connsiteY30" fmla="*/ 953026 h 1268528"/>
                    <a:gd name="connsiteX31" fmla="*/ 1450895 w 1691400"/>
                    <a:gd name="connsiteY31" fmla="*/ 752207 h 1268528"/>
                    <a:gd name="connsiteX32" fmla="*/ 1633456 w 1691400"/>
                    <a:gd name="connsiteY32" fmla="*/ 710138 h 1268528"/>
                    <a:gd name="connsiteX33" fmla="*/ 1691400 w 16914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63054 w 1679500"/>
                    <a:gd name="connsiteY15" fmla="*/ 55298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0609 w 1679500"/>
                    <a:gd name="connsiteY15" fmla="*/ 58646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35155 w 1679500"/>
                    <a:gd name="connsiteY15" fmla="*/ 562425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3167 w 1679500"/>
                    <a:gd name="connsiteY15" fmla="*/ 557273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75112 w 1679500"/>
                    <a:gd name="connsiteY9" fmla="*/ 119696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694 w 1679694"/>
                    <a:gd name="connsiteY0" fmla="*/ 695056 h 1268528"/>
                    <a:gd name="connsiteX1" fmla="*/ 951826 w 1679694"/>
                    <a:gd name="connsiteY1" fmla="*/ 404544 h 1268528"/>
                    <a:gd name="connsiteX2" fmla="*/ 852344 w 1679694"/>
                    <a:gd name="connsiteY2" fmla="*/ 196804 h 1268528"/>
                    <a:gd name="connsiteX3" fmla="*/ 844366 w 1679694"/>
                    <a:gd name="connsiteY3" fmla="*/ 21073 h 1268528"/>
                    <a:gd name="connsiteX4" fmla="*/ 660135 w 1679694"/>
                    <a:gd name="connsiteY4" fmla="*/ 51755 h 1268528"/>
                    <a:gd name="connsiteX5" fmla="*/ 681094 w 1679694"/>
                    <a:gd name="connsiteY5" fmla="*/ 228300 h 1268528"/>
                    <a:gd name="connsiteX6" fmla="*/ 640109 w 1679694"/>
                    <a:gd name="connsiteY6" fmla="*/ 360227 h 1268528"/>
                    <a:gd name="connsiteX7" fmla="*/ 673904 w 1679694"/>
                    <a:gd name="connsiteY7" fmla="*/ 224022 h 1268528"/>
                    <a:gd name="connsiteX8" fmla="*/ 311518 w 1679694"/>
                    <a:gd name="connsiteY8" fmla="*/ 14506 h 1268528"/>
                    <a:gd name="connsiteX9" fmla="*/ 175306 w 1679694"/>
                    <a:gd name="connsiteY9" fmla="*/ 119696 h 1268528"/>
                    <a:gd name="connsiteX10" fmla="*/ 398953 w 1679694"/>
                    <a:gd name="connsiteY10" fmla="*/ 307213 h 1268528"/>
                    <a:gd name="connsiteX11" fmla="*/ 388302 w 1679694"/>
                    <a:gd name="connsiteY11" fmla="*/ 333834 h 1268528"/>
                    <a:gd name="connsiteX12" fmla="*/ 82067 w 1679694"/>
                    <a:gd name="connsiteY12" fmla="*/ 278871 h 1268528"/>
                    <a:gd name="connsiteX13" fmla="*/ 13315 w 1679694"/>
                    <a:gd name="connsiteY13" fmla="*/ 394214 h 1268528"/>
                    <a:gd name="connsiteX14" fmla="*/ 254233 w 1679694"/>
                    <a:gd name="connsiteY14" fmla="*/ 523388 h 1268528"/>
                    <a:gd name="connsiteX15" fmla="*/ 253519 w 1679694"/>
                    <a:gd name="connsiteY15" fmla="*/ 542248 h 1268528"/>
                    <a:gd name="connsiteX16" fmla="*/ 49434 w 1679694"/>
                    <a:gd name="connsiteY16" fmla="*/ 539516 h 1268528"/>
                    <a:gd name="connsiteX17" fmla="*/ 54180 w 1679694"/>
                    <a:gd name="connsiteY17" fmla="*/ 712141 h 1268528"/>
                    <a:gd name="connsiteX18" fmla="*/ 284498 w 1679694"/>
                    <a:gd name="connsiteY18" fmla="*/ 737135 h 1268528"/>
                    <a:gd name="connsiteX19" fmla="*/ 467461 w 1679694"/>
                    <a:gd name="connsiteY19" fmla="*/ 776448 h 1268528"/>
                    <a:gd name="connsiteX20" fmla="*/ 706421 w 1679694"/>
                    <a:gd name="connsiteY20" fmla="*/ 877520 h 1268528"/>
                    <a:gd name="connsiteX21" fmla="*/ 941017 w 1679694"/>
                    <a:gd name="connsiteY21" fmla="*/ 637258 h 1268528"/>
                    <a:gd name="connsiteX22" fmla="*/ 713387 w 1679694"/>
                    <a:gd name="connsiteY22" fmla="*/ 880107 h 1268528"/>
                    <a:gd name="connsiteX23" fmla="*/ 1158995 w 1679694"/>
                    <a:gd name="connsiteY23" fmla="*/ 1246713 h 1268528"/>
                    <a:gd name="connsiteX24" fmla="*/ 1251863 w 1679694"/>
                    <a:gd name="connsiteY24" fmla="*/ 1219725 h 1268528"/>
                    <a:gd name="connsiteX25" fmla="*/ 1100258 w 1679694"/>
                    <a:gd name="connsiteY25" fmla="*/ 1091932 h 1268528"/>
                    <a:gd name="connsiteX26" fmla="*/ 1113752 w 1679694"/>
                    <a:gd name="connsiteY26" fmla="*/ 1172892 h 1268528"/>
                    <a:gd name="connsiteX27" fmla="*/ 1139944 w 1679694"/>
                    <a:gd name="connsiteY27" fmla="*/ 1046688 h 1268528"/>
                    <a:gd name="connsiteX28" fmla="*/ 1313776 w 1679694"/>
                    <a:gd name="connsiteY28" fmla="*/ 1121301 h 1268528"/>
                    <a:gd name="connsiteX29" fmla="*/ 1255832 w 1679694"/>
                    <a:gd name="connsiteY29" fmla="*/ 915718 h 1268528"/>
                    <a:gd name="connsiteX30" fmla="*/ 1445538 w 1679694"/>
                    <a:gd name="connsiteY30" fmla="*/ 946675 h 1268528"/>
                    <a:gd name="connsiteX31" fmla="*/ 1547138 w 1679694"/>
                    <a:gd name="connsiteY31" fmla="*/ 953026 h 1268528"/>
                    <a:gd name="connsiteX32" fmla="*/ 1439189 w 1679694"/>
                    <a:gd name="connsiteY32" fmla="*/ 752207 h 1268528"/>
                    <a:gd name="connsiteX33" fmla="*/ 1621750 w 1679694"/>
                    <a:gd name="connsiteY33" fmla="*/ 710138 h 1268528"/>
                    <a:gd name="connsiteX34" fmla="*/ 1679694 w 1679694"/>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41480 w 1681065"/>
                    <a:gd name="connsiteY6" fmla="*/ 366960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53497 w 1681065"/>
                    <a:gd name="connsiteY6" fmla="*/ 359234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7263 w 1681065"/>
                    <a:gd name="connsiteY7" fmla="*/ 235907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506072 w 1623121"/>
                    <a:gd name="connsiteY0" fmla="*/ 539697 h 1275261"/>
                    <a:gd name="connsiteX1" fmla="*/ 953197 w 1623121"/>
                    <a:gd name="connsiteY1" fmla="*/ 411277 h 1275261"/>
                    <a:gd name="connsiteX2" fmla="*/ 853715 w 1623121"/>
                    <a:gd name="connsiteY2" fmla="*/ 203537 h 1275261"/>
                    <a:gd name="connsiteX3" fmla="*/ 845737 w 1623121"/>
                    <a:gd name="connsiteY3" fmla="*/ 27806 h 1275261"/>
                    <a:gd name="connsiteX4" fmla="*/ 661506 w 1623121"/>
                    <a:gd name="connsiteY4" fmla="*/ 58488 h 1275261"/>
                    <a:gd name="connsiteX5" fmla="*/ 670016 w 1623121"/>
                    <a:gd name="connsiteY5" fmla="*/ 228881 h 1275261"/>
                    <a:gd name="connsiteX6" fmla="*/ 652070 w 1623121"/>
                    <a:gd name="connsiteY6" fmla="*/ 405446 h 1275261"/>
                    <a:gd name="connsiteX7" fmla="*/ 664687 w 1623121"/>
                    <a:gd name="connsiteY7" fmla="*/ 231902 h 1275261"/>
                    <a:gd name="connsiteX8" fmla="*/ 312889 w 1623121"/>
                    <a:gd name="connsiteY8" fmla="*/ 21239 h 1275261"/>
                    <a:gd name="connsiteX9" fmla="*/ 176677 w 1623121"/>
                    <a:gd name="connsiteY9" fmla="*/ 126429 h 1275261"/>
                    <a:gd name="connsiteX10" fmla="*/ 400324 w 1623121"/>
                    <a:gd name="connsiteY10" fmla="*/ 313946 h 1275261"/>
                    <a:gd name="connsiteX11" fmla="*/ 389673 w 1623121"/>
                    <a:gd name="connsiteY11" fmla="*/ 340567 h 1275261"/>
                    <a:gd name="connsiteX12" fmla="*/ 83438 w 1623121"/>
                    <a:gd name="connsiteY12" fmla="*/ 285604 h 1275261"/>
                    <a:gd name="connsiteX13" fmla="*/ 14686 w 1623121"/>
                    <a:gd name="connsiteY13" fmla="*/ 400947 h 1275261"/>
                    <a:gd name="connsiteX14" fmla="*/ 255604 w 1623121"/>
                    <a:gd name="connsiteY14" fmla="*/ 530121 h 1275261"/>
                    <a:gd name="connsiteX15" fmla="*/ 254890 w 1623121"/>
                    <a:gd name="connsiteY15" fmla="*/ 548981 h 1275261"/>
                    <a:gd name="connsiteX16" fmla="*/ 50805 w 1623121"/>
                    <a:gd name="connsiteY16" fmla="*/ 546249 h 1275261"/>
                    <a:gd name="connsiteX17" fmla="*/ 55551 w 1623121"/>
                    <a:gd name="connsiteY17" fmla="*/ 718874 h 1275261"/>
                    <a:gd name="connsiteX18" fmla="*/ 285869 w 1623121"/>
                    <a:gd name="connsiteY18" fmla="*/ 743868 h 1275261"/>
                    <a:gd name="connsiteX19" fmla="*/ 468832 w 1623121"/>
                    <a:gd name="connsiteY19" fmla="*/ 783181 h 1275261"/>
                    <a:gd name="connsiteX20" fmla="*/ 707792 w 1623121"/>
                    <a:gd name="connsiteY20" fmla="*/ 884253 h 1275261"/>
                    <a:gd name="connsiteX21" fmla="*/ 942388 w 1623121"/>
                    <a:gd name="connsiteY21" fmla="*/ 643991 h 1275261"/>
                    <a:gd name="connsiteX22" fmla="*/ 714758 w 1623121"/>
                    <a:gd name="connsiteY22" fmla="*/ 886840 h 1275261"/>
                    <a:gd name="connsiteX23" fmla="*/ 1160366 w 1623121"/>
                    <a:gd name="connsiteY23" fmla="*/ 1253446 h 1275261"/>
                    <a:gd name="connsiteX24" fmla="*/ 1253234 w 1623121"/>
                    <a:gd name="connsiteY24" fmla="*/ 1226458 h 1275261"/>
                    <a:gd name="connsiteX25" fmla="*/ 1101629 w 1623121"/>
                    <a:gd name="connsiteY25" fmla="*/ 1098665 h 1275261"/>
                    <a:gd name="connsiteX26" fmla="*/ 1115123 w 1623121"/>
                    <a:gd name="connsiteY26" fmla="*/ 1179625 h 1275261"/>
                    <a:gd name="connsiteX27" fmla="*/ 1141315 w 1623121"/>
                    <a:gd name="connsiteY27" fmla="*/ 1053421 h 1275261"/>
                    <a:gd name="connsiteX28" fmla="*/ 1315147 w 1623121"/>
                    <a:gd name="connsiteY28" fmla="*/ 1128034 h 1275261"/>
                    <a:gd name="connsiteX29" fmla="*/ 1257203 w 1623121"/>
                    <a:gd name="connsiteY29" fmla="*/ 922451 h 1275261"/>
                    <a:gd name="connsiteX30" fmla="*/ 1446909 w 1623121"/>
                    <a:gd name="connsiteY30" fmla="*/ 953408 h 1275261"/>
                    <a:gd name="connsiteX31" fmla="*/ 1548509 w 1623121"/>
                    <a:gd name="connsiteY31" fmla="*/ 959759 h 1275261"/>
                    <a:gd name="connsiteX32" fmla="*/ 1440560 w 1623121"/>
                    <a:gd name="connsiteY32" fmla="*/ 758940 h 1275261"/>
                    <a:gd name="connsiteX33" fmla="*/ 1623121 w 1623121"/>
                    <a:gd name="connsiteY33" fmla="*/ 716871 h 1275261"/>
                    <a:gd name="connsiteX34" fmla="*/ 1506072 w 1623121"/>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440560 w 1790297"/>
                    <a:gd name="connsiteY32" fmla="*/ 758940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59202 w 1790297"/>
                    <a:gd name="connsiteY30" fmla="*/ 809615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65930 w 1790297"/>
                    <a:gd name="connsiteY30" fmla="*/ 707022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494850 w 1790297"/>
                    <a:gd name="connsiteY28" fmla="*/ 1125731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09838 w 1790297"/>
                    <a:gd name="connsiteY28" fmla="*/ 930447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313390 w 1790297"/>
                    <a:gd name="connsiteY25" fmla="*/ 123428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15123 w 1790297"/>
                    <a:gd name="connsiteY25" fmla="*/ 1179625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91370 w 1790297"/>
                    <a:gd name="connsiteY25" fmla="*/ 10032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294966 w 1790297"/>
                    <a:gd name="connsiteY25" fmla="*/ 11291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60648"/>
                    <a:gd name="connsiteX1" fmla="*/ 953197 w 1790297"/>
                    <a:gd name="connsiteY1" fmla="*/ 411277 h 1260648"/>
                    <a:gd name="connsiteX2" fmla="*/ 853715 w 1790297"/>
                    <a:gd name="connsiteY2" fmla="*/ 203537 h 1260648"/>
                    <a:gd name="connsiteX3" fmla="*/ 845737 w 1790297"/>
                    <a:gd name="connsiteY3" fmla="*/ 27806 h 1260648"/>
                    <a:gd name="connsiteX4" fmla="*/ 661506 w 1790297"/>
                    <a:gd name="connsiteY4" fmla="*/ 58488 h 1260648"/>
                    <a:gd name="connsiteX5" fmla="*/ 670016 w 1790297"/>
                    <a:gd name="connsiteY5" fmla="*/ 228881 h 1260648"/>
                    <a:gd name="connsiteX6" fmla="*/ 652070 w 1790297"/>
                    <a:gd name="connsiteY6" fmla="*/ 405446 h 1260648"/>
                    <a:gd name="connsiteX7" fmla="*/ 664687 w 1790297"/>
                    <a:gd name="connsiteY7" fmla="*/ 231902 h 1260648"/>
                    <a:gd name="connsiteX8" fmla="*/ 312889 w 1790297"/>
                    <a:gd name="connsiteY8" fmla="*/ 21239 h 1260648"/>
                    <a:gd name="connsiteX9" fmla="*/ 176677 w 1790297"/>
                    <a:gd name="connsiteY9" fmla="*/ 126429 h 1260648"/>
                    <a:gd name="connsiteX10" fmla="*/ 400324 w 1790297"/>
                    <a:gd name="connsiteY10" fmla="*/ 313946 h 1260648"/>
                    <a:gd name="connsiteX11" fmla="*/ 389673 w 1790297"/>
                    <a:gd name="connsiteY11" fmla="*/ 340567 h 1260648"/>
                    <a:gd name="connsiteX12" fmla="*/ 83438 w 1790297"/>
                    <a:gd name="connsiteY12" fmla="*/ 285604 h 1260648"/>
                    <a:gd name="connsiteX13" fmla="*/ 14686 w 1790297"/>
                    <a:gd name="connsiteY13" fmla="*/ 400947 h 1260648"/>
                    <a:gd name="connsiteX14" fmla="*/ 255604 w 1790297"/>
                    <a:gd name="connsiteY14" fmla="*/ 530121 h 1260648"/>
                    <a:gd name="connsiteX15" fmla="*/ 254890 w 1790297"/>
                    <a:gd name="connsiteY15" fmla="*/ 548981 h 1260648"/>
                    <a:gd name="connsiteX16" fmla="*/ 50805 w 1790297"/>
                    <a:gd name="connsiteY16" fmla="*/ 546249 h 1260648"/>
                    <a:gd name="connsiteX17" fmla="*/ 55551 w 1790297"/>
                    <a:gd name="connsiteY17" fmla="*/ 718874 h 1260648"/>
                    <a:gd name="connsiteX18" fmla="*/ 285869 w 1790297"/>
                    <a:gd name="connsiteY18" fmla="*/ 743868 h 1260648"/>
                    <a:gd name="connsiteX19" fmla="*/ 468832 w 1790297"/>
                    <a:gd name="connsiteY19" fmla="*/ 783181 h 1260648"/>
                    <a:gd name="connsiteX20" fmla="*/ 707792 w 1790297"/>
                    <a:gd name="connsiteY20" fmla="*/ 884253 h 1260648"/>
                    <a:gd name="connsiteX21" fmla="*/ 942388 w 1790297"/>
                    <a:gd name="connsiteY21" fmla="*/ 643991 h 1260648"/>
                    <a:gd name="connsiteX22" fmla="*/ 714758 w 1790297"/>
                    <a:gd name="connsiteY22" fmla="*/ 886840 h 1260648"/>
                    <a:gd name="connsiteX23" fmla="*/ 1160366 w 1790297"/>
                    <a:gd name="connsiteY23" fmla="*/ 1253446 h 1260648"/>
                    <a:gd name="connsiteX24" fmla="*/ 1213165 w 1790297"/>
                    <a:gd name="connsiteY24" fmla="*/ 1133319 h 1260648"/>
                    <a:gd name="connsiteX25" fmla="*/ 1294966 w 1790297"/>
                    <a:gd name="connsiteY25" fmla="*/ 1129108 h 1260648"/>
                    <a:gd name="connsiteX26" fmla="*/ 1497863 w 1790297"/>
                    <a:gd name="connsiteY26" fmla="*/ 1101612 h 1260648"/>
                    <a:gd name="connsiteX27" fmla="*/ 1331875 w 1790297"/>
                    <a:gd name="connsiteY27" fmla="*/ 955912 h 1260648"/>
                    <a:gd name="connsiteX28" fmla="*/ 1658102 w 1790297"/>
                    <a:gd name="connsiteY28" fmla="*/ 925140 h 1260648"/>
                    <a:gd name="connsiteX29" fmla="*/ 1557212 w 1790297"/>
                    <a:gd name="connsiteY29" fmla="*/ 834360 h 1260648"/>
                    <a:gd name="connsiteX30" fmla="*/ 1790297 w 1790297"/>
                    <a:gd name="connsiteY30" fmla="*/ 838271 h 1260648"/>
                    <a:gd name="connsiteX31" fmla="*/ 1527112 w 1790297"/>
                    <a:gd name="connsiteY31" fmla="*/ 638178 h 1260648"/>
                    <a:gd name="connsiteX32" fmla="*/ 1473455 w 1790297"/>
                    <a:gd name="connsiteY32" fmla="*/ 580961 h 1260648"/>
                    <a:gd name="connsiteX33" fmla="*/ 1506072 w 1790297"/>
                    <a:gd name="connsiteY33" fmla="*/ 539697 h 1260648"/>
                    <a:gd name="connsiteX0" fmla="*/ 1506072 w 1790297"/>
                    <a:gd name="connsiteY0" fmla="*/ 539697 h 1209983"/>
                    <a:gd name="connsiteX1" fmla="*/ 953197 w 1790297"/>
                    <a:gd name="connsiteY1" fmla="*/ 411277 h 1209983"/>
                    <a:gd name="connsiteX2" fmla="*/ 853715 w 1790297"/>
                    <a:gd name="connsiteY2" fmla="*/ 203537 h 1209983"/>
                    <a:gd name="connsiteX3" fmla="*/ 845737 w 1790297"/>
                    <a:gd name="connsiteY3" fmla="*/ 27806 h 1209983"/>
                    <a:gd name="connsiteX4" fmla="*/ 661506 w 1790297"/>
                    <a:gd name="connsiteY4" fmla="*/ 58488 h 1209983"/>
                    <a:gd name="connsiteX5" fmla="*/ 670016 w 1790297"/>
                    <a:gd name="connsiteY5" fmla="*/ 228881 h 1209983"/>
                    <a:gd name="connsiteX6" fmla="*/ 652070 w 1790297"/>
                    <a:gd name="connsiteY6" fmla="*/ 405446 h 1209983"/>
                    <a:gd name="connsiteX7" fmla="*/ 664687 w 1790297"/>
                    <a:gd name="connsiteY7" fmla="*/ 231902 h 1209983"/>
                    <a:gd name="connsiteX8" fmla="*/ 312889 w 1790297"/>
                    <a:gd name="connsiteY8" fmla="*/ 21239 h 1209983"/>
                    <a:gd name="connsiteX9" fmla="*/ 176677 w 1790297"/>
                    <a:gd name="connsiteY9" fmla="*/ 126429 h 1209983"/>
                    <a:gd name="connsiteX10" fmla="*/ 400324 w 1790297"/>
                    <a:gd name="connsiteY10" fmla="*/ 313946 h 1209983"/>
                    <a:gd name="connsiteX11" fmla="*/ 389673 w 1790297"/>
                    <a:gd name="connsiteY11" fmla="*/ 340567 h 1209983"/>
                    <a:gd name="connsiteX12" fmla="*/ 83438 w 1790297"/>
                    <a:gd name="connsiteY12" fmla="*/ 285604 h 1209983"/>
                    <a:gd name="connsiteX13" fmla="*/ 14686 w 1790297"/>
                    <a:gd name="connsiteY13" fmla="*/ 400947 h 1209983"/>
                    <a:gd name="connsiteX14" fmla="*/ 255604 w 1790297"/>
                    <a:gd name="connsiteY14" fmla="*/ 530121 h 1209983"/>
                    <a:gd name="connsiteX15" fmla="*/ 254890 w 1790297"/>
                    <a:gd name="connsiteY15" fmla="*/ 548981 h 1209983"/>
                    <a:gd name="connsiteX16" fmla="*/ 50805 w 1790297"/>
                    <a:gd name="connsiteY16" fmla="*/ 546249 h 1209983"/>
                    <a:gd name="connsiteX17" fmla="*/ 55551 w 1790297"/>
                    <a:gd name="connsiteY17" fmla="*/ 718874 h 1209983"/>
                    <a:gd name="connsiteX18" fmla="*/ 285869 w 1790297"/>
                    <a:gd name="connsiteY18" fmla="*/ 743868 h 1209983"/>
                    <a:gd name="connsiteX19" fmla="*/ 468832 w 1790297"/>
                    <a:gd name="connsiteY19" fmla="*/ 783181 h 1209983"/>
                    <a:gd name="connsiteX20" fmla="*/ 707792 w 1790297"/>
                    <a:gd name="connsiteY20" fmla="*/ 884253 h 1209983"/>
                    <a:gd name="connsiteX21" fmla="*/ 942388 w 1790297"/>
                    <a:gd name="connsiteY21" fmla="*/ 643991 h 1209983"/>
                    <a:gd name="connsiteX22" fmla="*/ 714758 w 1790297"/>
                    <a:gd name="connsiteY22" fmla="*/ 886840 h 1209983"/>
                    <a:gd name="connsiteX23" fmla="*/ 1261660 w 1790297"/>
                    <a:gd name="connsiteY23" fmla="*/ 1199642 h 1209983"/>
                    <a:gd name="connsiteX24" fmla="*/ 1213165 w 1790297"/>
                    <a:gd name="connsiteY24" fmla="*/ 1133319 h 1209983"/>
                    <a:gd name="connsiteX25" fmla="*/ 1294966 w 1790297"/>
                    <a:gd name="connsiteY25" fmla="*/ 1129108 h 1209983"/>
                    <a:gd name="connsiteX26" fmla="*/ 1497863 w 1790297"/>
                    <a:gd name="connsiteY26" fmla="*/ 1101612 h 1209983"/>
                    <a:gd name="connsiteX27" fmla="*/ 1331875 w 1790297"/>
                    <a:gd name="connsiteY27" fmla="*/ 955912 h 1209983"/>
                    <a:gd name="connsiteX28" fmla="*/ 1658102 w 1790297"/>
                    <a:gd name="connsiteY28" fmla="*/ 925140 h 1209983"/>
                    <a:gd name="connsiteX29" fmla="*/ 1557212 w 1790297"/>
                    <a:gd name="connsiteY29" fmla="*/ 834360 h 1209983"/>
                    <a:gd name="connsiteX30" fmla="*/ 1790297 w 1790297"/>
                    <a:gd name="connsiteY30" fmla="*/ 838271 h 1209983"/>
                    <a:gd name="connsiteX31" fmla="*/ 1527112 w 1790297"/>
                    <a:gd name="connsiteY31" fmla="*/ 638178 h 1209983"/>
                    <a:gd name="connsiteX32" fmla="*/ 1473455 w 1790297"/>
                    <a:gd name="connsiteY32" fmla="*/ 580961 h 1209983"/>
                    <a:gd name="connsiteX33" fmla="*/ 1506072 w 1790297"/>
                    <a:gd name="connsiteY33" fmla="*/ 539697 h 1209983"/>
                    <a:gd name="connsiteX0" fmla="*/ 1506072 w 1790297"/>
                    <a:gd name="connsiteY0" fmla="*/ 539697 h 1226294"/>
                    <a:gd name="connsiteX1" fmla="*/ 953197 w 1790297"/>
                    <a:gd name="connsiteY1" fmla="*/ 411277 h 1226294"/>
                    <a:gd name="connsiteX2" fmla="*/ 853715 w 1790297"/>
                    <a:gd name="connsiteY2" fmla="*/ 203537 h 1226294"/>
                    <a:gd name="connsiteX3" fmla="*/ 845737 w 1790297"/>
                    <a:gd name="connsiteY3" fmla="*/ 27806 h 1226294"/>
                    <a:gd name="connsiteX4" fmla="*/ 661506 w 1790297"/>
                    <a:gd name="connsiteY4" fmla="*/ 58488 h 1226294"/>
                    <a:gd name="connsiteX5" fmla="*/ 670016 w 1790297"/>
                    <a:gd name="connsiteY5" fmla="*/ 228881 h 1226294"/>
                    <a:gd name="connsiteX6" fmla="*/ 652070 w 1790297"/>
                    <a:gd name="connsiteY6" fmla="*/ 405446 h 1226294"/>
                    <a:gd name="connsiteX7" fmla="*/ 664687 w 1790297"/>
                    <a:gd name="connsiteY7" fmla="*/ 231902 h 1226294"/>
                    <a:gd name="connsiteX8" fmla="*/ 312889 w 1790297"/>
                    <a:gd name="connsiteY8" fmla="*/ 21239 h 1226294"/>
                    <a:gd name="connsiteX9" fmla="*/ 176677 w 1790297"/>
                    <a:gd name="connsiteY9" fmla="*/ 126429 h 1226294"/>
                    <a:gd name="connsiteX10" fmla="*/ 400324 w 1790297"/>
                    <a:gd name="connsiteY10" fmla="*/ 313946 h 1226294"/>
                    <a:gd name="connsiteX11" fmla="*/ 389673 w 1790297"/>
                    <a:gd name="connsiteY11" fmla="*/ 340567 h 1226294"/>
                    <a:gd name="connsiteX12" fmla="*/ 83438 w 1790297"/>
                    <a:gd name="connsiteY12" fmla="*/ 285604 h 1226294"/>
                    <a:gd name="connsiteX13" fmla="*/ 14686 w 1790297"/>
                    <a:gd name="connsiteY13" fmla="*/ 400947 h 1226294"/>
                    <a:gd name="connsiteX14" fmla="*/ 255604 w 1790297"/>
                    <a:gd name="connsiteY14" fmla="*/ 530121 h 1226294"/>
                    <a:gd name="connsiteX15" fmla="*/ 254890 w 1790297"/>
                    <a:gd name="connsiteY15" fmla="*/ 548981 h 1226294"/>
                    <a:gd name="connsiteX16" fmla="*/ 50805 w 1790297"/>
                    <a:gd name="connsiteY16" fmla="*/ 546249 h 1226294"/>
                    <a:gd name="connsiteX17" fmla="*/ 55551 w 1790297"/>
                    <a:gd name="connsiteY17" fmla="*/ 718874 h 1226294"/>
                    <a:gd name="connsiteX18" fmla="*/ 285869 w 1790297"/>
                    <a:gd name="connsiteY18" fmla="*/ 743868 h 1226294"/>
                    <a:gd name="connsiteX19" fmla="*/ 468832 w 1790297"/>
                    <a:gd name="connsiteY19" fmla="*/ 783181 h 1226294"/>
                    <a:gd name="connsiteX20" fmla="*/ 707792 w 1790297"/>
                    <a:gd name="connsiteY20" fmla="*/ 884253 h 1226294"/>
                    <a:gd name="connsiteX21" fmla="*/ 942388 w 1790297"/>
                    <a:gd name="connsiteY21" fmla="*/ 643991 h 1226294"/>
                    <a:gd name="connsiteX22" fmla="*/ 714758 w 1790297"/>
                    <a:gd name="connsiteY22" fmla="*/ 886840 h 1226294"/>
                    <a:gd name="connsiteX23" fmla="*/ 1247496 w 1790297"/>
                    <a:gd name="connsiteY23" fmla="*/ 1217241 h 1226294"/>
                    <a:gd name="connsiteX24" fmla="*/ 1213165 w 1790297"/>
                    <a:gd name="connsiteY24" fmla="*/ 1133319 h 1226294"/>
                    <a:gd name="connsiteX25" fmla="*/ 1294966 w 1790297"/>
                    <a:gd name="connsiteY25" fmla="*/ 1129108 h 1226294"/>
                    <a:gd name="connsiteX26" fmla="*/ 1497863 w 1790297"/>
                    <a:gd name="connsiteY26" fmla="*/ 1101612 h 1226294"/>
                    <a:gd name="connsiteX27" fmla="*/ 1331875 w 1790297"/>
                    <a:gd name="connsiteY27" fmla="*/ 955912 h 1226294"/>
                    <a:gd name="connsiteX28" fmla="*/ 1658102 w 1790297"/>
                    <a:gd name="connsiteY28" fmla="*/ 925140 h 1226294"/>
                    <a:gd name="connsiteX29" fmla="*/ 1557212 w 1790297"/>
                    <a:gd name="connsiteY29" fmla="*/ 834360 h 1226294"/>
                    <a:gd name="connsiteX30" fmla="*/ 1790297 w 1790297"/>
                    <a:gd name="connsiteY30" fmla="*/ 838271 h 1226294"/>
                    <a:gd name="connsiteX31" fmla="*/ 1527112 w 1790297"/>
                    <a:gd name="connsiteY31" fmla="*/ 638178 h 1226294"/>
                    <a:gd name="connsiteX32" fmla="*/ 1473455 w 1790297"/>
                    <a:gd name="connsiteY32" fmla="*/ 580961 h 1226294"/>
                    <a:gd name="connsiteX33" fmla="*/ 1506072 w 1790297"/>
                    <a:gd name="connsiteY33" fmla="*/ 539697 h 1226294"/>
                    <a:gd name="connsiteX0" fmla="*/ 1506072 w 1790297"/>
                    <a:gd name="connsiteY0" fmla="*/ 539697 h 1264625"/>
                    <a:gd name="connsiteX1" fmla="*/ 953197 w 1790297"/>
                    <a:gd name="connsiteY1" fmla="*/ 411277 h 1264625"/>
                    <a:gd name="connsiteX2" fmla="*/ 853715 w 1790297"/>
                    <a:gd name="connsiteY2" fmla="*/ 203537 h 1264625"/>
                    <a:gd name="connsiteX3" fmla="*/ 845737 w 1790297"/>
                    <a:gd name="connsiteY3" fmla="*/ 27806 h 1264625"/>
                    <a:gd name="connsiteX4" fmla="*/ 661506 w 1790297"/>
                    <a:gd name="connsiteY4" fmla="*/ 58488 h 1264625"/>
                    <a:gd name="connsiteX5" fmla="*/ 670016 w 1790297"/>
                    <a:gd name="connsiteY5" fmla="*/ 228881 h 1264625"/>
                    <a:gd name="connsiteX6" fmla="*/ 652070 w 1790297"/>
                    <a:gd name="connsiteY6" fmla="*/ 405446 h 1264625"/>
                    <a:gd name="connsiteX7" fmla="*/ 664687 w 1790297"/>
                    <a:gd name="connsiteY7" fmla="*/ 231902 h 1264625"/>
                    <a:gd name="connsiteX8" fmla="*/ 312889 w 1790297"/>
                    <a:gd name="connsiteY8" fmla="*/ 21239 h 1264625"/>
                    <a:gd name="connsiteX9" fmla="*/ 176677 w 1790297"/>
                    <a:gd name="connsiteY9" fmla="*/ 126429 h 1264625"/>
                    <a:gd name="connsiteX10" fmla="*/ 400324 w 1790297"/>
                    <a:gd name="connsiteY10" fmla="*/ 313946 h 1264625"/>
                    <a:gd name="connsiteX11" fmla="*/ 389673 w 1790297"/>
                    <a:gd name="connsiteY11" fmla="*/ 340567 h 1264625"/>
                    <a:gd name="connsiteX12" fmla="*/ 83438 w 1790297"/>
                    <a:gd name="connsiteY12" fmla="*/ 285604 h 1264625"/>
                    <a:gd name="connsiteX13" fmla="*/ 14686 w 1790297"/>
                    <a:gd name="connsiteY13" fmla="*/ 400947 h 1264625"/>
                    <a:gd name="connsiteX14" fmla="*/ 255604 w 1790297"/>
                    <a:gd name="connsiteY14" fmla="*/ 530121 h 1264625"/>
                    <a:gd name="connsiteX15" fmla="*/ 254890 w 1790297"/>
                    <a:gd name="connsiteY15" fmla="*/ 548981 h 1264625"/>
                    <a:gd name="connsiteX16" fmla="*/ 50805 w 1790297"/>
                    <a:gd name="connsiteY16" fmla="*/ 546249 h 1264625"/>
                    <a:gd name="connsiteX17" fmla="*/ 55551 w 1790297"/>
                    <a:gd name="connsiteY17" fmla="*/ 718874 h 1264625"/>
                    <a:gd name="connsiteX18" fmla="*/ 285869 w 1790297"/>
                    <a:gd name="connsiteY18" fmla="*/ 743868 h 1264625"/>
                    <a:gd name="connsiteX19" fmla="*/ 468832 w 1790297"/>
                    <a:gd name="connsiteY19" fmla="*/ 783181 h 1264625"/>
                    <a:gd name="connsiteX20" fmla="*/ 707792 w 1790297"/>
                    <a:gd name="connsiteY20" fmla="*/ 884253 h 1264625"/>
                    <a:gd name="connsiteX21" fmla="*/ 942388 w 1790297"/>
                    <a:gd name="connsiteY21" fmla="*/ 643991 h 1264625"/>
                    <a:gd name="connsiteX22" fmla="*/ 714758 w 1790297"/>
                    <a:gd name="connsiteY22" fmla="*/ 886840 h 1264625"/>
                    <a:gd name="connsiteX23" fmla="*/ 1247496 w 1790297"/>
                    <a:gd name="connsiteY23" fmla="*/ 1217241 h 1264625"/>
                    <a:gd name="connsiteX24" fmla="*/ 1213165 w 1790297"/>
                    <a:gd name="connsiteY24" fmla="*/ 1133319 h 1264625"/>
                    <a:gd name="connsiteX25" fmla="*/ 1294966 w 1790297"/>
                    <a:gd name="connsiteY25" fmla="*/ 1129108 h 1264625"/>
                    <a:gd name="connsiteX26" fmla="*/ 1497863 w 1790297"/>
                    <a:gd name="connsiteY26" fmla="*/ 1101612 h 1264625"/>
                    <a:gd name="connsiteX27" fmla="*/ 1331875 w 1790297"/>
                    <a:gd name="connsiteY27" fmla="*/ 955912 h 1264625"/>
                    <a:gd name="connsiteX28" fmla="*/ 1658102 w 1790297"/>
                    <a:gd name="connsiteY28" fmla="*/ 925140 h 1264625"/>
                    <a:gd name="connsiteX29" fmla="*/ 1557212 w 1790297"/>
                    <a:gd name="connsiteY29" fmla="*/ 834360 h 1264625"/>
                    <a:gd name="connsiteX30" fmla="*/ 1790297 w 1790297"/>
                    <a:gd name="connsiteY30" fmla="*/ 838271 h 1264625"/>
                    <a:gd name="connsiteX31" fmla="*/ 1527112 w 1790297"/>
                    <a:gd name="connsiteY31" fmla="*/ 638178 h 1264625"/>
                    <a:gd name="connsiteX32" fmla="*/ 1473455 w 1790297"/>
                    <a:gd name="connsiteY32" fmla="*/ 580961 h 1264625"/>
                    <a:gd name="connsiteX33" fmla="*/ 1506072 w 1790297"/>
                    <a:gd name="connsiteY33" fmla="*/ 539697 h 1264625"/>
                    <a:gd name="connsiteX0" fmla="*/ 1506072 w 1790297"/>
                    <a:gd name="connsiteY0" fmla="*/ 539697 h 1133319"/>
                    <a:gd name="connsiteX1" fmla="*/ 953197 w 1790297"/>
                    <a:gd name="connsiteY1" fmla="*/ 411277 h 1133319"/>
                    <a:gd name="connsiteX2" fmla="*/ 853715 w 1790297"/>
                    <a:gd name="connsiteY2" fmla="*/ 203537 h 1133319"/>
                    <a:gd name="connsiteX3" fmla="*/ 845737 w 1790297"/>
                    <a:gd name="connsiteY3" fmla="*/ 27806 h 1133319"/>
                    <a:gd name="connsiteX4" fmla="*/ 661506 w 1790297"/>
                    <a:gd name="connsiteY4" fmla="*/ 58488 h 1133319"/>
                    <a:gd name="connsiteX5" fmla="*/ 670016 w 1790297"/>
                    <a:gd name="connsiteY5" fmla="*/ 228881 h 1133319"/>
                    <a:gd name="connsiteX6" fmla="*/ 652070 w 1790297"/>
                    <a:gd name="connsiteY6" fmla="*/ 405446 h 1133319"/>
                    <a:gd name="connsiteX7" fmla="*/ 664687 w 1790297"/>
                    <a:gd name="connsiteY7" fmla="*/ 231902 h 1133319"/>
                    <a:gd name="connsiteX8" fmla="*/ 312889 w 1790297"/>
                    <a:gd name="connsiteY8" fmla="*/ 21239 h 1133319"/>
                    <a:gd name="connsiteX9" fmla="*/ 176677 w 1790297"/>
                    <a:gd name="connsiteY9" fmla="*/ 126429 h 1133319"/>
                    <a:gd name="connsiteX10" fmla="*/ 400324 w 1790297"/>
                    <a:gd name="connsiteY10" fmla="*/ 313946 h 1133319"/>
                    <a:gd name="connsiteX11" fmla="*/ 389673 w 1790297"/>
                    <a:gd name="connsiteY11" fmla="*/ 340567 h 1133319"/>
                    <a:gd name="connsiteX12" fmla="*/ 83438 w 1790297"/>
                    <a:gd name="connsiteY12" fmla="*/ 285604 h 1133319"/>
                    <a:gd name="connsiteX13" fmla="*/ 14686 w 1790297"/>
                    <a:gd name="connsiteY13" fmla="*/ 400947 h 1133319"/>
                    <a:gd name="connsiteX14" fmla="*/ 255604 w 1790297"/>
                    <a:gd name="connsiteY14" fmla="*/ 530121 h 1133319"/>
                    <a:gd name="connsiteX15" fmla="*/ 254890 w 1790297"/>
                    <a:gd name="connsiteY15" fmla="*/ 548981 h 1133319"/>
                    <a:gd name="connsiteX16" fmla="*/ 50805 w 1790297"/>
                    <a:gd name="connsiteY16" fmla="*/ 546249 h 1133319"/>
                    <a:gd name="connsiteX17" fmla="*/ 55551 w 1790297"/>
                    <a:gd name="connsiteY17" fmla="*/ 718874 h 1133319"/>
                    <a:gd name="connsiteX18" fmla="*/ 285869 w 1790297"/>
                    <a:gd name="connsiteY18" fmla="*/ 743868 h 1133319"/>
                    <a:gd name="connsiteX19" fmla="*/ 468832 w 1790297"/>
                    <a:gd name="connsiteY19" fmla="*/ 783181 h 1133319"/>
                    <a:gd name="connsiteX20" fmla="*/ 707792 w 1790297"/>
                    <a:gd name="connsiteY20" fmla="*/ 884253 h 1133319"/>
                    <a:gd name="connsiteX21" fmla="*/ 942388 w 1790297"/>
                    <a:gd name="connsiteY21" fmla="*/ 643991 h 1133319"/>
                    <a:gd name="connsiteX22" fmla="*/ 714758 w 1790297"/>
                    <a:gd name="connsiteY22" fmla="*/ 886840 h 1133319"/>
                    <a:gd name="connsiteX23" fmla="*/ 1213165 w 1790297"/>
                    <a:gd name="connsiteY23" fmla="*/ 1133319 h 1133319"/>
                    <a:gd name="connsiteX24" fmla="*/ 1294966 w 1790297"/>
                    <a:gd name="connsiteY24" fmla="*/ 1129108 h 1133319"/>
                    <a:gd name="connsiteX25" fmla="*/ 1497863 w 1790297"/>
                    <a:gd name="connsiteY25" fmla="*/ 1101612 h 1133319"/>
                    <a:gd name="connsiteX26" fmla="*/ 1331875 w 1790297"/>
                    <a:gd name="connsiteY26" fmla="*/ 955912 h 1133319"/>
                    <a:gd name="connsiteX27" fmla="*/ 1658102 w 1790297"/>
                    <a:gd name="connsiteY27" fmla="*/ 925140 h 1133319"/>
                    <a:gd name="connsiteX28" fmla="*/ 1557212 w 1790297"/>
                    <a:gd name="connsiteY28" fmla="*/ 834360 h 1133319"/>
                    <a:gd name="connsiteX29" fmla="*/ 1790297 w 1790297"/>
                    <a:gd name="connsiteY29" fmla="*/ 838271 h 1133319"/>
                    <a:gd name="connsiteX30" fmla="*/ 1527112 w 1790297"/>
                    <a:gd name="connsiteY30" fmla="*/ 638178 h 1133319"/>
                    <a:gd name="connsiteX31" fmla="*/ 1473455 w 1790297"/>
                    <a:gd name="connsiteY31" fmla="*/ 580961 h 1133319"/>
                    <a:gd name="connsiteX32" fmla="*/ 1506072 w 1790297"/>
                    <a:gd name="connsiteY32" fmla="*/ 539697 h 113331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156 w 1790297"/>
                    <a:gd name="connsiteY24" fmla="*/ 1091770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30176 w 1790297"/>
                    <a:gd name="connsiteY25" fmla="*/ 1056555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36730 w 1790297"/>
                    <a:gd name="connsiteY26" fmla="*/ 957637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148166 w 1790297"/>
                    <a:gd name="connsiteY26" fmla="*/ 960791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497144 w 1790297"/>
                    <a:gd name="connsiteY27" fmla="*/ 952193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381370 w 1790297"/>
                    <a:gd name="connsiteY28" fmla="*/ 803039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466788 w 1790297"/>
                    <a:gd name="connsiteY28" fmla="*/ 830218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988"/>
                    <a:gd name="connsiteY0" fmla="*/ 539697 h 1218169"/>
                    <a:gd name="connsiteX1" fmla="*/ 953197 w 1679988"/>
                    <a:gd name="connsiteY1" fmla="*/ 411277 h 1218169"/>
                    <a:gd name="connsiteX2" fmla="*/ 853715 w 1679988"/>
                    <a:gd name="connsiteY2" fmla="*/ 203537 h 1218169"/>
                    <a:gd name="connsiteX3" fmla="*/ 845737 w 1679988"/>
                    <a:gd name="connsiteY3" fmla="*/ 27806 h 1218169"/>
                    <a:gd name="connsiteX4" fmla="*/ 661506 w 1679988"/>
                    <a:gd name="connsiteY4" fmla="*/ 58488 h 1218169"/>
                    <a:gd name="connsiteX5" fmla="*/ 670016 w 1679988"/>
                    <a:gd name="connsiteY5" fmla="*/ 228881 h 1218169"/>
                    <a:gd name="connsiteX6" fmla="*/ 652070 w 1679988"/>
                    <a:gd name="connsiteY6" fmla="*/ 405446 h 1218169"/>
                    <a:gd name="connsiteX7" fmla="*/ 664687 w 1679988"/>
                    <a:gd name="connsiteY7" fmla="*/ 231902 h 1218169"/>
                    <a:gd name="connsiteX8" fmla="*/ 312889 w 1679988"/>
                    <a:gd name="connsiteY8" fmla="*/ 21239 h 1218169"/>
                    <a:gd name="connsiteX9" fmla="*/ 176677 w 1679988"/>
                    <a:gd name="connsiteY9" fmla="*/ 126429 h 1218169"/>
                    <a:gd name="connsiteX10" fmla="*/ 400324 w 1679988"/>
                    <a:gd name="connsiteY10" fmla="*/ 313946 h 1218169"/>
                    <a:gd name="connsiteX11" fmla="*/ 389673 w 1679988"/>
                    <a:gd name="connsiteY11" fmla="*/ 340567 h 1218169"/>
                    <a:gd name="connsiteX12" fmla="*/ 83438 w 1679988"/>
                    <a:gd name="connsiteY12" fmla="*/ 285604 h 1218169"/>
                    <a:gd name="connsiteX13" fmla="*/ 14686 w 1679988"/>
                    <a:gd name="connsiteY13" fmla="*/ 400947 h 1218169"/>
                    <a:gd name="connsiteX14" fmla="*/ 255604 w 1679988"/>
                    <a:gd name="connsiteY14" fmla="*/ 530121 h 1218169"/>
                    <a:gd name="connsiteX15" fmla="*/ 254890 w 1679988"/>
                    <a:gd name="connsiteY15" fmla="*/ 548981 h 1218169"/>
                    <a:gd name="connsiteX16" fmla="*/ 50805 w 1679988"/>
                    <a:gd name="connsiteY16" fmla="*/ 546249 h 1218169"/>
                    <a:gd name="connsiteX17" fmla="*/ 55551 w 1679988"/>
                    <a:gd name="connsiteY17" fmla="*/ 718874 h 1218169"/>
                    <a:gd name="connsiteX18" fmla="*/ 285869 w 1679988"/>
                    <a:gd name="connsiteY18" fmla="*/ 743868 h 1218169"/>
                    <a:gd name="connsiteX19" fmla="*/ 468832 w 1679988"/>
                    <a:gd name="connsiteY19" fmla="*/ 783181 h 1218169"/>
                    <a:gd name="connsiteX20" fmla="*/ 707792 w 1679988"/>
                    <a:gd name="connsiteY20" fmla="*/ 884253 h 1218169"/>
                    <a:gd name="connsiteX21" fmla="*/ 942388 w 1679988"/>
                    <a:gd name="connsiteY21" fmla="*/ 643991 h 1218169"/>
                    <a:gd name="connsiteX22" fmla="*/ 714758 w 1679988"/>
                    <a:gd name="connsiteY22" fmla="*/ 886840 h 1218169"/>
                    <a:gd name="connsiteX23" fmla="*/ 1151648 w 1679988"/>
                    <a:gd name="connsiteY23" fmla="*/ 1218169 h 1218169"/>
                    <a:gd name="connsiteX24" fmla="*/ 1239170 w 1679988"/>
                    <a:gd name="connsiteY24" fmla="*/ 1187630 h 1218169"/>
                    <a:gd name="connsiteX25" fmla="*/ 1387840 w 1679988"/>
                    <a:gd name="connsiteY25" fmla="*/ 1124226 h 1218169"/>
                    <a:gd name="connsiteX26" fmla="*/ 1219703 w 1679988"/>
                    <a:gd name="connsiteY26" fmla="*/ 948768 h 1218169"/>
                    <a:gd name="connsiteX27" fmla="*/ 1548365 w 1679988"/>
                    <a:gd name="connsiteY27" fmla="*/ 930585 h 1218169"/>
                    <a:gd name="connsiteX28" fmla="*/ 1466788 w 1679988"/>
                    <a:gd name="connsiteY28" fmla="*/ 830218 h 1218169"/>
                    <a:gd name="connsiteX29" fmla="*/ 1679844 w 1679988"/>
                    <a:gd name="connsiteY29" fmla="*/ 847007 h 1218169"/>
                    <a:gd name="connsiteX30" fmla="*/ 1527112 w 1679988"/>
                    <a:gd name="connsiteY30" fmla="*/ 638178 h 1218169"/>
                    <a:gd name="connsiteX31" fmla="*/ 1473455 w 1679988"/>
                    <a:gd name="connsiteY31" fmla="*/ 580961 h 1218169"/>
                    <a:gd name="connsiteX32" fmla="*/ 1506072 w 1679988"/>
                    <a:gd name="connsiteY32" fmla="*/ 539697 h 1218169"/>
                    <a:gd name="connsiteX0" fmla="*/ 1506072 w 1679949"/>
                    <a:gd name="connsiteY0" fmla="*/ 539697 h 1218169"/>
                    <a:gd name="connsiteX1" fmla="*/ 953197 w 1679949"/>
                    <a:gd name="connsiteY1" fmla="*/ 411277 h 1218169"/>
                    <a:gd name="connsiteX2" fmla="*/ 853715 w 1679949"/>
                    <a:gd name="connsiteY2" fmla="*/ 203537 h 1218169"/>
                    <a:gd name="connsiteX3" fmla="*/ 845737 w 1679949"/>
                    <a:gd name="connsiteY3" fmla="*/ 27806 h 1218169"/>
                    <a:gd name="connsiteX4" fmla="*/ 661506 w 1679949"/>
                    <a:gd name="connsiteY4" fmla="*/ 58488 h 1218169"/>
                    <a:gd name="connsiteX5" fmla="*/ 670016 w 1679949"/>
                    <a:gd name="connsiteY5" fmla="*/ 228881 h 1218169"/>
                    <a:gd name="connsiteX6" fmla="*/ 652070 w 1679949"/>
                    <a:gd name="connsiteY6" fmla="*/ 405446 h 1218169"/>
                    <a:gd name="connsiteX7" fmla="*/ 664687 w 1679949"/>
                    <a:gd name="connsiteY7" fmla="*/ 231902 h 1218169"/>
                    <a:gd name="connsiteX8" fmla="*/ 312889 w 1679949"/>
                    <a:gd name="connsiteY8" fmla="*/ 21239 h 1218169"/>
                    <a:gd name="connsiteX9" fmla="*/ 176677 w 1679949"/>
                    <a:gd name="connsiteY9" fmla="*/ 126429 h 1218169"/>
                    <a:gd name="connsiteX10" fmla="*/ 400324 w 1679949"/>
                    <a:gd name="connsiteY10" fmla="*/ 313946 h 1218169"/>
                    <a:gd name="connsiteX11" fmla="*/ 389673 w 1679949"/>
                    <a:gd name="connsiteY11" fmla="*/ 340567 h 1218169"/>
                    <a:gd name="connsiteX12" fmla="*/ 83438 w 1679949"/>
                    <a:gd name="connsiteY12" fmla="*/ 285604 h 1218169"/>
                    <a:gd name="connsiteX13" fmla="*/ 14686 w 1679949"/>
                    <a:gd name="connsiteY13" fmla="*/ 400947 h 1218169"/>
                    <a:gd name="connsiteX14" fmla="*/ 255604 w 1679949"/>
                    <a:gd name="connsiteY14" fmla="*/ 530121 h 1218169"/>
                    <a:gd name="connsiteX15" fmla="*/ 254890 w 1679949"/>
                    <a:gd name="connsiteY15" fmla="*/ 548981 h 1218169"/>
                    <a:gd name="connsiteX16" fmla="*/ 50805 w 1679949"/>
                    <a:gd name="connsiteY16" fmla="*/ 546249 h 1218169"/>
                    <a:gd name="connsiteX17" fmla="*/ 55551 w 1679949"/>
                    <a:gd name="connsiteY17" fmla="*/ 718874 h 1218169"/>
                    <a:gd name="connsiteX18" fmla="*/ 285869 w 1679949"/>
                    <a:gd name="connsiteY18" fmla="*/ 743868 h 1218169"/>
                    <a:gd name="connsiteX19" fmla="*/ 468832 w 1679949"/>
                    <a:gd name="connsiteY19" fmla="*/ 783181 h 1218169"/>
                    <a:gd name="connsiteX20" fmla="*/ 707792 w 1679949"/>
                    <a:gd name="connsiteY20" fmla="*/ 884253 h 1218169"/>
                    <a:gd name="connsiteX21" fmla="*/ 942388 w 1679949"/>
                    <a:gd name="connsiteY21" fmla="*/ 643991 h 1218169"/>
                    <a:gd name="connsiteX22" fmla="*/ 714758 w 1679949"/>
                    <a:gd name="connsiteY22" fmla="*/ 886840 h 1218169"/>
                    <a:gd name="connsiteX23" fmla="*/ 1151648 w 1679949"/>
                    <a:gd name="connsiteY23" fmla="*/ 1218169 h 1218169"/>
                    <a:gd name="connsiteX24" fmla="*/ 1239170 w 1679949"/>
                    <a:gd name="connsiteY24" fmla="*/ 1187630 h 1218169"/>
                    <a:gd name="connsiteX25" fmla="*/ 1387840 w 1679949"/>
                    <a:gd name="connsiteY25" fmla="*/ 1124226 h 1218169"/>
                    <a:gd name="connsiteX26" fmla="*/ 1219703 w 1679949"/>
                    <a:gd name="connsiteY26" fmla="*/ 948768 h 1218169"/>
                    <a:gd name="connsiteX27" fmla="*/ 1548365 w 1679949"/>
                    <a:gd name="connsiteY27" fmla="*/ 930585 h 1218169"/>
                    <a:gd name="connsiteX28" fmla="*/ 1466788 w 1679949"/>
                    <a:gd name="connsiteY28" fmla="*/ 830218 h 1218169"/>
                    <a:gd name="connsiteX29" fmla="*/ 1679844 w 1679949"/>
                    <a:gd name="connsiteY29" fmla="*/ 847007 h 1218169"/>
                    <a:gd name="connsiteX30" fmla="*/ 1454575 w 1679949"/>
                    <a:gd name="connsiteY30" fmla="*/ 670661 h 1218169"/>
                    <a:gd name="connsiteX31" fmla="*/ 1473455 w 1679949"/>
                    <a:gd name="connsiteY31" fmla="*/ 580961 h 1218169"/>
                    <a:gd name="connsiteX32" fmla="*/ 1506072 w 1679949"/>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7533 w 1679939"/>
                    <a:gd name="connsiteY30" fmla="*/ 668231 h 1218169"/>
                    <a:gd name="connsiteX31" fmla="*/ 1473455 w 1679939"/>
                    <a:gd name="connsiteY31" fmla="*/ 580961 h 1218169"/>
                    <a:gd name="connsiteX32" fmla="*/ 1506072 w 1679939"/>
                    <a:gd name="connsiteY32" fmla="*/ 539697 h 1218169"/>
                    <a:gd name="connsiteX0" fmla="*/ 1506072 w 1679931"/>
                    <a:gd name="connsiteY0" fmla="*/ 539697 h 1218169"/>
                    <a:gd name="connsiteX1" fmla="*/ 953197 w 1679931"/>
                    <a:gd name="connsiteY1" fmla="*/ 411277 h 1218169"/>
                    <a:gd name="connsiteX2" fmla="*/ 853715 w 1679931"/>
                    <a:gd name="connsiteY2" fmla="*/ 203537 h 1218169"/>
                    <a:gd name="connsiteX3" fmla="*/ 845737 w 1679931"/>
                    <a:gd name="connsiteY3" fmla="*/ 27806 h 1218169"/>
                    <a:gd name="connsiteX4" fmla="*/ 661506 w 1679931"/>
                    <a:gd name="connsiteY4" fmla="*/ 58488 h 1218169"/>
                    <a:gd name="connsiteX5" fmla="*/ 670016 w 1679931"/>
                    <a:gd name="connsiteY5" fmla="*/ 228881 h 1218169"/>
                    <a:gd name="connsiteX6" fmla="*/ 652070 w 1679931"/>
                    <a:gd name="connsiteY6" fmla="*/ 405446 h 1218169"/>
                    <a:gd name="connsiteX7" fmla="*/ 664687 w 1679931"/>
                    <a:gd name="connsiteY7" fmla="*/ 231902 h 1218169"/>
                    <a:gd name="connsiteX8" fmla="*/ 312889 w 1679931"/>
                    <a:gd name="connsiteY8" fmla="*/ 21239 h 1218169"/>
                    <a:gd name="connsiteX9" fmla="*/ 176677 w 1679931"/>
                    <a:gd name="connsiteY9" fmla="*/ 126429 h 1218169"/>
                    <a:gd name="connsiteX10" fmla="*/ 400324 w 1679931"/>
                    <a:gd name="connsiteY10" fmla="*/ 313946 h 1218169"/>
                    <a:gd name="connsiteX11" fmla="*/ 389673 w 1679931"/>
                    <a:gd name="connsiteY11" fmla="*/ 340567 h 1218169"/>
                    <a:gd name="connsiteX12" fmla="*/ 83438 w 1679931"/>
                    <a:gd name="connsiteY12" fmla="*/ 285604 h 1218169"/>
                    <a:gd name="connsiteX13" fmla="*/ 14686 w 1679931"/>
                    <a:gd name="connsiteY13" fmla="*/ 400947 h 1218169"/>
                    <a:gd name="connsiteX14" fmla="*/ 255604 w 1679931"/>
                    <a:gd name="connsiteY14" fmla="*/ 530121 h 1218169"/>
                    <a:gd name="connsiteX15" fmla="*/ 254890 w 1679931"/>
                    <a:gd name="connsiteY15" fmla="*/ 548981 h 1218169"/>
                    <a:gd name="connsiteX16" fmla="*/ 50805 w 1679931"/>
                    <a:gd name="connsiteY16" fmla="*/ 546249 h 1218169"/>
                    <a:gd name="connsiteX17" fmla="*/ 55551 w 1679931"/>
                    <a:gd name="connsiteY17" fmla="*/ 718874 h 1218169"/>
                    <a:gd name="connsiteX18" fmla="*/ 285869 w 1679931"/>
                    <a:gd name="connsiteY18" fmla="*/ 743868 h 1218169"/>
                    <a:gd name="connsiteX19" fmla="*/ 468832 w 1679931"/>
                    <a:gd name="connsiteY19" fmla="*/ 783181 h 1218169"/>
                    <a:gd name="connsiteX20" fmla="*/ 707792 w 1679931"/>
                    <a:gd name="connsiteY20" fmla="*/ 884253 h 1218169"/>
                    <a:gd name="connsiteX21" fmla="*/ 942388 w 1679931"/>
                    <a:gd name="connsiteY21" fmla="*/ 643991 h 1218169"/>
                    <a:gd name="connsiteX22" fmla="*/ 714758 w 1679931"/>
                    <a:gd name="connsiteY22" fmla="*/ 886840 h 1218169"/>
                    <a:gd name="connsiteX23" fmla="*/ 1151648 w 1679931"/>
                    <a:gd name="connsiteY23" fmla="*/ 1218169 h 1218169"/>
                    <a:gd name="connsiteX24" fmla="*/ 1239170 w 1679931"/>
                    <a:gd name="connsiteY24" fmla="*/ 1187630 h 1218169"/>
                    <a:gd name="connsiteX25" fmla="*/ 1387840 w 1679931"/>
                    <a:gd name="connsiteY25" fmla="*/ 1124226 h 1218169"/>
                    <a:gd name="connsiteX26" fmla="*/ 1219703 w 1679931"/>
                    <a:gd name="connsiteY26" fmla="*/ 948768 h 1218169"/>
                    <a:gd name="connsiteX27" fmla="*/ 1548365 w 1679931"/>
                    <a:gd name="connsiteY27" fmla="*/ 930585 h 1218169"/>
                    <a:gd name="connsiteX28" fmla="*/ 1466788 w 1679931"/>
                    <a:gd name="connsiteY28" fmla="*/ 830218 h 1218169"/>
                    <a:gd name="connsiteX29" fmla="*/ 1679844 w 1679931"/>
                    <a:gd name="connsiteY29" fmla="*/ 847007 h 1218169"/>
                    <a:gd name="connsiteX30" fmla="*/ 1398059 w 1679931"/>
                    <a:gd name="connsiteY30" fmla="*/ 653210 h 1218169"/>
                    <a:gd name="connsiteX31" fmla="*/ 1473455 w 1679931"/>
                    <a:gd name="connsiteY31" fmla="*/ 580961 h 1218169"/>
                    <a:gd name="connsiteX32" fmla="*/ 1506072 w 1679931"/>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5815 w 1679939"/>
                    <a:gd name="connsiteY30" fmla="*/ 652350 h 1218169"/>
                    <a:gd name="connsiteX31" fmla="*/ 1473455 w 1679939"/>
                    <a:gd name="connsiteY31" fmla="*/ 580961 h 1218169"/>
                    <a:gd name="connsiteX32" fmla="*/ 1506072 w 1679939"/>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25815 w 1679844"/>
                    <a:gd name="connsiteY30" fmla="*/ 652350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39827 w 1679844"/>
                    <a:gd name="connsiteY30" fmla="*/ 659509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6072 w 1679844"/>
                    <a:gd name="connsiteY32" fmla="*/ 539697 h 1218169"/>
                    <a:gd name="connsiteX0" fmla="*/ 1319357 w 1679844"/>
                    <a:gd name="connsiteY0" fmla="*/ 526691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319357 w 1679844"/>
                    <a:gd name="connsiteY32" fmla="*/ 526691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261710 w 1679844"/>
                    <a:gd name="connsiteY31" fmla="*/ 643501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89475 w 1679844"/>
                    <a:gd name="connsiteY30" fmla="*/ 653068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28085"/>
                    <a:gd name="connsiteX1" fmla="*/ 953197 w 1679844"/>
                    <a:gd name="connsiteY1" fmla="*/ 411277 h 1228085"/>
                    <a:gd name="connsiteX2" fmla="*/ 853715 w 1679844"/>
                    <a:gd name="connsiteY2" fmla="*/ 203537 h 1228085"/>
                    <a:gd name="connsiteX3" fmla="*/ 845737 w 1679844"/>
                    <a:gd name="connsiteY3" fmla="*/ 27806 h 1228085"/>
                    <a:gd name="connsiteX4" fmla="*/ 661506 w 1679844"/>
                    <a:gd name="connsiteY4" fmla="*/ 58488 h 1228085"/>
                    <a:gd name="connsiteX5" fmla="*/ 670016 w 1679844"/>
                    <a:gd name="connsiteY5" fmla="*/ 228881 h 1228085"/>
                    <a:gd name="connsiteX6" fmla="*/ 652070 w 1679844"/>
                    <a:gd name="connsiteY6" fmla="*/ 405446 h 1228085"/>
                    <a:gd name="connsiteX7" fmla="*/ 664687 w 1679844"/>
                    <a:gd name="connsiteY7" fmla="*/ 231902 h 1228085"/>
                    <a:gd name="connsiteX8" fmla="*/ 312889 w 1679844"/>
                    <a:gd name="connsiteY8" fmla="*/ 21239 h 1228085"/>
                    <a:gd name="connsiteX9" fmla="*/ 176677 w 1679844"/>
                    <a:gd name="connsiteY9" fmla="*/ 126429 h 1228085"/>
                    <a:gd name="connsiteX10" fmla="*/ 400324 w 1679844"/>
                    <a:gd name="connsiteY10" fmla="*/ 313946 h 1228085"/>
                    <a:gd name="connsiteX11" fmla="*/ 389673 w 1679844"/>
                    <a:gd name="connsiteY11" fmla="*/ 340567 h 1228085"/>
                    <a:gd name="connsiteX12" fmla="*/ 83438 w 1679844"/>
                    <a:gd name="connsiteY12" fmla="*/ 285604 h 1228085"/>
                    <a:gd name="connsiteX13" fmla="*/ 14686 w 1679844"/>
                    <a:gd name="connsiteY13" fmla="*/ 400947 h 1228085"/>
                    <a:gd name="connsiteX14" fmla="*/ 255604 w 1679844"/>
                    <a:gd name="connsiteY14" fmla="*/ 530121 h 1228085"/>
                    <a:gd name="connsiteX15" fmla="*/ 254890 w 1679844"/>
                    <a:gd name="connsiteY15" fmla="*/ 548981 h 1228085"/>
                    <a:gd name="connsiteX16" fmla="*/ 50805 w 1679844"/>
                    <a:gd name="connsiteY16" fmla="*/ 546249 h 1228085"/>
                    <a:gd name="connsiteX17" fmla="*/ 55551 w 1679844"/>
                    <a:gd name="connsiteY17" fmla="*/ 718874 h 1228085"/>
                    <a:gd name="connsiteX18" fmla="*/ 281863 w 1679844"/>
                    <a:gd name="connsiteY18" fmla="*/ 746443 h 1228085"/>
                    <a:gd name="connsiteX19" fmla="*/ 468832 w 1679844"/>
                    <a:gd name="connsiteY19" fmla="*/ 783181 h 1228085"/>
                    <a:gd name="connsiteX20" fmla="*/ 707792 w 1679844"/>
                    <a:gd name="connsiteY20" fmla="*/ 884253 h 1228085"/>
                    <a:gd name="connsiteX21" fmla="*/ 942388 w 1679844"/>
                    <a:gd name="connsiteY21" fmla="*/ 643991 h 1228085"/>
                    <a:gd name="connsiteX22" fmla="*/ 714758 w 1679844"/>
                    <a:gd name="connsiteY22" fmla="*/ 886840 h 1228085"/>
                    <a:gd name="connsiteX23" fmla="*/ 1151648 w 1679844"/>
                    <a:gd name="connsiteY23" fmla="*/ 1218169 h 1228085"/>
                    <a:gd name="connsiteX24" fmla="*/ 1387840 w 1679844"/>
                    <a:gd name="connsiteY24" fmla="*/ 1124226 h 1228085"/>
                    <a:gd name="connsiteX25" fmla="*/ 1219703 w 1679844"/>
                    <a:gd name="connsiteY25" fmla="*/ 948768 h 1228085"/>
                    <a:gd name="connsiteX26" fmla="*/ 1548365 w 1679844"/>
                    <a:gd name="connsiteY26" fmla="*/ 930585 h 1228085"/>
                    <a:gd name="connsiteX27" fmla="*/ 1466788 w 1679844"/>
                    <a:gd name="connsiteY27" fmla="*/ 830218 h 1228085"/>
                    <a:gd name="connsiteX28" fmla="*/ 1679844 w 1679844"/>
                    <a:gd name="connsiteY28" fmla="*/ 847007 h 1228085"/>
                    <a:gd name="connsiteX29" fmla="*/ 1400777 w 1679844"/>
                    <a:gd name="connsiteY29" fmla="*/ 648631 h 1228085"/>
                    <a:gd name="connsiteX30" fmla="*/ 1509220 w 1679844"/>
                    <a:gd name="connsiteY30" fmla="*/ 548997 h 1228085"/>
                    <a:gd name="connsiteX0" fmla="*/ 1509220 w 1679844"/>
                    <a:gd name="connsiteY0" fmla="*/ 548997 h 1225835"/>
                    <a:gd name="connsiteX1" fmla="*/ 953197 w 1679844"/>
                    <a:gd name="connsiteY1" fmla="*/ 411277 h 1225835"/>
                    <a:gd name="connsiteX2" fmla="*/ 853715 w 1679844"/>
                    <a:gd name="connsiteY2" fmla="*/ 203537 h 1225835"/>
                    <a:gd name="connsiteX3" fmla="*/ 845737 w 1679844"/>
                    <a:gd name="connsiteY3" fmla="*/ 27806 h 1225835"/>
                    <a:gd name="connsiteX4" fmla="*/ 661506 w 1679844"/>
                    <a:gd name="connsiteY4" fmla="*/ 58488 h 1225835"/>
                    <a:gd name="connsiteX5" fmla="*/ 670016 w 1679844"/>
                    <a:gd name="connsiteY5" fmla="*/ 228881 h 1225835"/>
                    <a:gd name="connsiteX6" fmla="*/ 652070 w 1679844"/>
                    <a:gd name="connsiteY6" fmla="*/ 405446 h 1225835"/>
                    <a:gd name="connsiteX7" fmla="*/ 664687 w 1679844"/>
                    <a:gd name="connsiteY7" fmla="*/ 231902 h 1225835"/>
                    <a:gd name="connsiteX8" fmla="*/ 312889 w 1679844"/>
                    <a:gd name="connsiteY8" fmla="*/ 21239 h 1225835"/>
                    <a:gd name="connsiteX9" fmla="*/ 176677 w 1679844"/>
                    <a:gd name="connsiteY9" fmla="*/ 126429 h 1225835"/>
                    <a:gd name="connsiteX10" fmla="*/ 400324 w 1679844"/>
                    <a:gd name="connsiteY10" fmla="*/ 313946 h 1225835"/>
                    <a:gd name="connsiteX11" fmla="*/ 389673 w 1679844"/>
                    <a:gd name="connsiteY11" fmla="*/ 340567 h 1225835"/>
                    <a:gd name="connsiteX12" fmla="*/ 83438 w 1679844"/>
                    <a:gd name="connsiteY12" fmla="*/ 285604 h 1225835"/>
                    <a:gd name="connsiteX13" fmla="*/ 14686 w 1679844"/>
                    <a:gd name="connsiteY13" fmla="*/ 400947 h 1225835"/>
                    <a:gd name="connsiteX14" fmla="*/ 255604 w 1679844"/>
                    <a:gd name="connsiteY14" fmla="*/ 530121 h 1225835"/>
                    <a:gd name="connsiteX15" fmla="*/ 254890 w 1679844"/>
                    <a:gd name="connsiteY15" fmla="*/ 548981 h 1225835"/>
                    <a:gd name="connsiteX16" fmla="*/ 50805 w 1679844"/>
                    <a:gd name="connsiteY16" fmla="*/ 546249 h 1225835"/>
                    <a:gd name="connsiteX17" fmla="*/ 55551 w 1679844"/>
                    <a:gd name="connsiteY17" fmla="*/ 718874 h 1225835"/>
                    <a:gd name="connsiteX18" fmla="*/ 281863 w 1679844"/>
                    <a:gd name="connsiteY18" fmla="*/ 746443 h 1225835"/>
                    <a:gd name="connsiteX19" fmla="*/ 468832 w 1679844"/>
                    <a:gd name="connsiteY19" fmla="*/ 783181 h 1225835"/>
                    <a:gd name="connsiteX20" fmla="*/ 707792 w 1679844"/>
                    <a:gd name="connsiteY20" fmla="*/ 884253 h 1225835"/>
                    <a:gd name="connsiteX21" fmla="*/ 942388 w 1679844"/>
                    <a:gd name="connsiteY21" fmla="*/ 643991 h 1225835"/>
                    <a:gd name="connsiteX22" fmla="*/ 714758 w 1679844"/>
                    <a:gd name="connsiteY22" fmla="*/ 886840 h 1225835"/>
                    <a:gd name="connsiteX23" fmla="*/ 1151648 w 1679844"/>
                    <a:gd name="connsiteY23" fmla="*/ 1218169 h 1225835"/>
                    <a:gd name="connsiteX24" fmla="*/ 1387840 w 1679844"/>
                    <a:gd name="connsiteY24" fmla="*/ 1124226 h 1225835"/>
                    <a:gd name="connsiteX25" fmla="*/ 1219703 w 1679844"/>
                    <a:gd name="connsiteY25" fmla="*/ 948768 h 1225835"/>
                    <a:gd name="connsiteX26" fmla="*/ 1548365 w 1679844"/>
                    <a:gd name="connsiteY26" fmla="*/ 930585 h 1225835"/>
                    <a:gd name="connsiteX27" fmla="*/ 1466788 w 1679844"/>
                    <a:gd name="connsiteY27" fmla="*/ 830218 h 1225835"/>
                    <a:gd name="connsiteX28" fmla="*/ 1679844 w 1679844"/>
                    <a:gd name="connsiteY28" fmla="*/ 847007 h 1225835"/>
                    <a:gd name="connsiteX29" fmla="*/ 1400777 w 1679844"/>
                    <a:gd name="connsiteY29" fmla="*/ 648631 h 1225835"/>
                    <a:gd name="connsiteX30" fmla="*/ 1509220 w 1679844"/>
                    <a:gd name="connsiteY30" fmla="*/ 548997 h 1225835"/>
                    <a:gd name="connsiteX0" fmla="*/ 1509220 w 1679844"/>
                    <a:gd name="connsiteY0" fmla="*/ 548997 h 1228678"/>
                    <a:gd name="connsiteX1" fmla="*/ 953197 w 1679844"/>
                    <a:gd name="connsiteY1" fmla="*/ 411277 h 1228678"/>
                    <a:gd name="connsiteX2" fmla="*/ 853715 w 1679844"/>
                    <a:gd name="connsiteY2" fmla="*/ 203537 h 1228678"/>
                    <a:gd name="connsiteX3" fmla="*/ 845737 w 1679844"/>
                    <a:gd name="connsiteY3" fmla="*/ 27806 h 1228678"/>
                    <a:gd name="connsiteX4" fmla="*/ 661506 w 1679844"/>
                    <a:gd name="connsiteY4" fmla="*/ 58488 h 1228678"/>
                    <a:gd name="connsiteX5" fmla="*/ 670016 w 1679844"/>
                    <a:gd name="connsiteY5" fmla="*/ 228881 h 1228678"/>
                    <a:gd name="connsiteX6" fmla="*/ 652070 w 1679844"/>
                    <a:gd name="connsiteY6" fmla="*/ 405446 h 1228678"/>
                    <a:gd name="connsiteX7" fmla="*/ 664687 w 1679844"/>
                    <a:gd name="connsiteY7" fmla="*/ 231902 h 1228678"/>
                    <a:gd name="connsiteX8" fmla="*/ 312889 w 1679844"/>
                    <a:gd name="connsiteY8" fmla="*/ 21239 h 1228678"/>
                    <a:gd name="connsiteX9" fmla="*/ 176677 w 1679844"/>
                    <a:gd name="connsiteY9" fmla="*/ 126429 h 1228678"/>
                    <a:gd name="connsiteX10" fmla="*/ 400324 w 1679844"/>
                    <a:gd name="connsiteY10" fmla="*/ 313946 h 1228678"/>
                    <a:gd name="connsiteX11" fmla="*/ 389673 w 1679844"/>
                    <a:gd name="connsiteY11" fmla="*/ 340567 h 1228678"/>
                    <a:gd name="connsiteX12" fmla="*/ 83438 w 1679844"/>
                    <a:gd name="connsiteY12" fmla="*/ 285604 h 1228678"/>
                    <a:gd name="connsiteX13" fmla="*/ 14686 w 1679844"/>
                    <a:gd name="connsiteY13" fmla="*/ 400947 h 1228678"/>
                    <a:gd name="connsiteX14" fmla="*/ 255604 w 1679844"/>
                    <a:gd name="connsiteY14" fmla="*/ 530121 h 1228678"/>
                    <a:gd name="connsiteX15" fmla="*/ 254890 w 1679844"/>
                    <a:gd name="connsiteY15" fmla="*/ 548981 h 1228678"/>
                    <a:gd name="connsiteX16" fmla="*/ 50805 w 1679844"/>
                    <a:gd name="connsiteY16" fmla="*/ 546249 h 1228678"/>
                    <a:gd name="connsiteX17" fmla="*/ 55551 w 1679844"/>
                    <a:gd name="connsiteY17" fmla="*/ 718874 h 1228678"/>
                    <a:gd name="connsiteX18" fmla="*/ 281863 w 1679844"/>
                    <a:gd name="connsiteY18" fmla="*/ 746443 h 1228678"/>
                    <a:gd name="connsiteX19" fmla="*/ 468832 w 1679844"/>
                    <a:gd name="connsiteY19" fmla="*/ 783181 h 1228678"/>
                    <a:gd name="connsiteX20" fmla="*/ 707792 w 1679844"/>
                    <a:gd name="connsiteY20" fmla="*/ 884253 h 1228678"/>
                    <a:gd name="connsiteX21" fmla="*/ 942388 w 1679844"/>
                    <a:gd name="connsiteY21" fmla="*/ 643991 h 1228678"/>
                    <a:gd name="connsiteX22" fmla="*/ 714758 w 1679844"/>
                    <a:gd name="connsiteY22" fmla="*/ 886840 h 1228678"/>
                    <a:gd name="connsiteX23" fmla="*/ 1151648 w 1679844"/>
                    <a:gd name="connsiteY23" fmla="*/ 1218169 h 1228678"/>
                    <a:gd name="connsiteX24" fmla="*/ 1387840 w 1679844"/>
                    <a:gd name="connsiteY24" fmla="*/ 1124226 h 1228678"/>
                    <a:gd name="connsiteX25" fmla="*/ 1219703 w 1679844"/>
                    <a:gd name="connsiteY25" fmla="*/ 948768 h 1228678"/>
                    <a:gd name="connsiteX26" fmla="*/ 1548365 w 1679844"/>
                    <a:gd name="connsiteY26" fmla="*/ 930585 h 1228678"/>
                    <a:gd name="connsiteX27" fmla="*/ 1466788 w 1679844"/>
                    <a:gd name="connsiteY27" fmla="*/ 830218 h 1228678"/>
                    <a:gd name="connsiteX28" fmla="*/ 1679844 w 1679844"/>
                    <a:gd name="connsiteY28" fmla="*/ 847007 h 1228678"/>
                    <a:gd name="connsiteX29" fmla="*/ 1400777 w 1679844"/>
                    <a:gd name="connsiteY29" fmla="*/ 648631 h 1228678"/>
                    <a:gd name="connsiteX30" fmla="*/ 1509220 w 1679844"/>
                    <a:gd name="connsiteY30" fmla="*/ 548997 h 1228678"/>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79844" h="1218169">
                      <a:moveTo>
                        <a:pt x="1509220" y="548997"/>
                      </a:moveTo>
                      <a:cubicBezTo>
                        <a:pt x="1469535" y="505588"/>
                        <a:pt x="1205345" y="502559"/>
                        <a:pt x="953197" y="411277"/>
                      </a:cubicBezTo>
                      <a:cubicBezTo>
                        <a:pt x="949228" y="300152"/>
                        <a:pt x="907690" y="255131"/>
                        <a:pt x="853715" y="203537"/>
                      </a:cubicBezTo>
                      <a:cubicBezTo>
                        <a:pt x="859270" y="152410"/>
                        <a:pt x="874197" y="68436"/>
                        <a:pt x="845737" y="27806"/>
                      </a:cubicBezTo>
                      <a:cubicBezTo>
                        <a:pt x="817277" y="-12824"/>
                        <a:pt x="707736" y="-13990"/>
                        <a:pt x="661506" y="58488"/>
                      </a:cubicBezTo>
                      <a:cubicBezTo>
                        <a:pt x="615733" y="128603"/>
                        <a:pt x="694056" y="171600"/>
                        <a:pt x="670016" y="228881"/>
                      </a:cubicBezTo>
                      <a:cubicBezTo>
                        <a:pt x="659200" y="301596"/>
                        <a:pt x="610418" y="353843"/>
                        <a:pt x="652070" y="405446"/>
                      </a:cubicBezTo>
                      <a:cubicBezTo>
                        <a:pt x="633191" y="355629"/>
                        <a:pt x="660699" y="330688"/>
                        <a:pt x="664687" y="231902"/>
                      </a:cubicBezTo>
                      <a:cubicBezTo>
                        <a:pt x="564675" y="166550"/>
                        <a:pt x="407695" y="50421"/>
                        <a:pt x="312889" y="21239"/>
                      </a:cubicBezTo>
                      <a:cubicBezTo>
                        <a:pt x="216941" y="-8661"/>
                        <a:pt x="167153" y="88593"/>
                        <a:pt x="176677" y="126429"/>
                      </a:cubicBezTo>
                      <a:cubicBezTo>
                        <a:pt x="212660" y="196014"/>
                        <a:pt x="347673" y="270555"/>
                        <a:pt x="400324" y="313946"/>
                      </a:cubicBezTo>
                      <a:lnTo>
                        <a:pt x="389673" y="340567"/>
                      </a:lnTo>
                      <a:cubicBezTo>
                        <a:pt x="335260" y="326018"/>
                        <a:pt x="151325" y="269245"/>
                        <a:pt x="83438" y="285604"/>
                      </a:cubicBezTo>
                      <a:cubicBezTo>
                        <a:pt x="-1493" y="296717"/>
                        <a:pt x="-12303" y="346971"/>
                        <a:pt x="14686" y="400947"/>
                      </a:cubicBezTo>
                      <a:cubicBezTo>
                        <a:pt x="93003" y="488524"/>
                        <a:pt x="168487" y="493602"/>
                        <a:pt x="255604" y="530121"/>
                      </a:cubicBezTo>
                      <a:cubicBezTo>
                        <a:pt x="249068" y="555012"/>
                        <a:pt x="263555" y="515486"/>
                        <a:pt x="254890" y="548981"/>
                      </a:cubicBezTo>
                      <a:cubicBezTo>
                        <a:pt x="219612" y="554291"/>
                        <a:pt x="82241" y="526162"/>
                        <a:pt x="50805" y="546249"/>
                      </a:cubicBezTo>
                      <a:cubicBezTo>
                        <a:pt x="-19445" y="576726"/>
                        <a:pt x="-15886" y="678657"/>
                        <a:pt x="55551" y="718874"/>
                      </a:cubicBezTo>
                      <a:cubicBezTo>
                        <a:pt x="181055" y="739378"/>
                        <a:pt x="182819" y="747308"/>
                        <a:pt x="281863" y="746443"/>
                      </a:cubicBezTo>
                      <a:cubicBezTo>
                        <a:pt x="335268" y="752156"/>
                        <a:pt x="429938" y="769158"/>
                        <a:pt x="468832" y="783181"/>
                      </a:cubicBezTo>
                      <a:cubicBezTo>
                        <a:pt x="582603" y="843506"/>
                        <a:pt x="573880" y="873108"/>
                        <a:pt x="707792" y="884253"/>
                      </a:cubicBezTo>
                      <a:cubicBezTo>
                        <a:pt x="752839" y="878693"/>
                        <a:pt x="912734" y="814142"/>
                        <a:pt x="942388" y="643991"/>
                      </a:cubicBezTo>
                      <a:cubicBezTo>
                        <a:pt x="906707" y="822367"/>
                        <a:pt x="816311" y="842391"/>
                        <a:pt x="714758" y="886840"/>
                      </a:cubicBezTo>
                      <a:cubicBezTo>
                        <a:pt x="808105" y="968535"/>
                        <a:pt x="1060812" y="1142881"/>
                        <a:pt x="1151648" y="1218169"/>
                      </a:cubicBezTo>
                      <a:cubicBezTo>
                        <a:pt x="1211449" y="1070594"/>
                        <a:pt x="1268048" y="1176574"/>
                        <a:pt x="1387840" y="1124226"/>
                      </a:cubicBezTo>
                      <a:cubicBezTo>
                        <a:pt x="1438642" y="1106235"/>
                        <a:pt x="1166284" y="1109393"/>
                        <a:pt x="1219703" y="948768"/>
                      </a:cubicBezTo>
                      <a:cubicBezTo>
                        <a:pt x="1232931" y="862778"/>
                        <a:pt x="1428989" y="1028064"/>
                        <a:pt x="1548365" y="930585"/>
                      </a:cubicBezTo>
                      <a:cubicBezTo>
                        <a:pt x="1480077" y="903050"/>
                        <a:pt x="1442409" y="851666"/>
                        <a:pt x="1466788" y="830218"/>
                      </a:cubicBezTo>
                      <a:cubicBezTo>
                        <a:pt x="1552145" y="755933"/>
                        <a:pt x="1645183" y="857987"/>
                        <a:pt x="1679844" y="847007"/>
                      </a:cubicBezTo>
                      <a:cubicBezTo>
                        <a:pt x="1659223" y="676812"/>
                        <a:pt x="1481134" y="752987"/>
                        <a:pt x="1400777" y="648631"/>
                      </a:cubicBezTo>
                      <a:cubicBezTo>
                        <a:pt x="1459610" y="514542"/>
                        <a:pt x="1586034" y="587602"/>
                        <a:pt x="1509220" y="548997"/>
                      </a:cubicBezTo>
                      <a:close/>
                    </a:path>
                  </a:pathLst>
                </a:custGeom>
                <a:solidFill>
                  <a:srgbClr val="FFD102"/>
                </a:solidFill>
                <a:ln w="158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entury Gothic" panose="020B0502020202020204"/>
                    <a:ea typeface="+mn-ea"/>
                    <a:cs typeface="+mn-cs"/>
                  </a:endParaRPr>
                </a:p>
              </p:txBody>
            </p:sp>
          </p:grpSp>
          <p:grpSp>
            <p:nvGrpSpPr>
              <p:cNvPr id="136" name="Group 135">
                <a:extLst>
                  <a:ext uri="{FF2B5EF4-FFF2-40B4-BE49-F238E27FC236}">
                    <a16:creationId xmlns:a16="http://schemas.microsoft.com/office/drawing/2014/main" id="{A24C5C7E-C90A-EF86-2009-09F049A44BF4}"/>
                  </a:ext>
                </a:extLst>
              </p:cNvPr>
              <p:cNvGrpSpPr/>
              <p:nvPr/>
            </p:nvGrpSpPr>
            <p:grpSpPr>
              <a:xfrm>
                <a:off x="10525666" y="4034661"/>
                <a:ext cx="842281" cy="493997"/>
                <a:chOff x="10669585" y="3906803"/>
                <a:chExt cx="842281" cy="493997"/>
              </a:xfrm>
            </p:grpSpPr>
            <p:sp>
              <p:nvSpPr>
                <p:cNvPr id="157" name="Freeform 57">
                  <a:extLst>
                    <a:ext uri="{FF2B5EF4-FFF2-40B4-BE49-F238E27FC236}">
                      <a16:creationId xmlns:a16="http://schemas.microsoft.com/office/drawing/2014/main" id="{12D473F0-21D6-40FA-B3BE-BE697A809BB1}"/>
                    </a:ext>
                  </a:extLst>
                </p:cNvPr>
                <p:cNvSpPr/>
                <p:nvPr/>
              </p:nvSpPr>
              <p:spPr>
                <a:xfrm rot="19117885">
                  <a:off x="10669585" y="4107895"/>
                  <a:ext cx="606337" cy="292905"/>
                </a:xfrm>
                <a:custGeom>
                  <a:avLst/>
                  <a:gdLst>
                    <a:gd name="connsiteX0" fmla="*/ 228600 w 1336377"/>
                    <a:gd name="connsiteY0" fmla="*/ 0 h 666486"/>
                    <a:gd name="connsiteX1" fmla="*/ 681567 w 1336377"/>
                    <a:gd name="connsiteY1" fmla="*/ 220133 h 666486"/>
                    <a:gd name="connsiteX2" fmla="*/ 1253067 w 1336377"/>
                    <a:gd name="connsiteY2" fmla="*/ 355600 h 666486"/>
                    <a:gd name="connsiteX3" fmla="*/ 1333500 w 1336377"/>
                    <a:gd name="connsiteY3" fmla="*/ 402166 h 666486"/>
                    <a:gd name="connsiteX4" fmla="*/ 1295400 w 1336377"/>
                    <a:gd name="connsiteY4" fmla="*/ 626533 h 666486"/>
                    <a:gd name="connsiteX5" fmla="*/ 1083734 w 1336377"/>
                    <a:gd name="connsiteY5" fmla="*/ 660400 h 666486"/>
                    <a:gd name="connsiteX6" fmla="*/ 973667 w 1336377"/>
                    <a:gd name="connsiteY6" fmla="*/ 647700 h 666486"/>
                    <a:gd name="connsiteX7" fmla="*/ 385234 w 1336377"/>
                    <a:gd name="connsiteY7" fmla="*/ 482600 h 666486"/>
                    <a:gd name="connsiteX8" fmla="*/ 0 w 1336377"/>
                    <a:gd name="connsiteY8" fmla="*/ 368300 h 666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6377" h="666486">
                      <a:moveTo>
                        <a:pt x="228600" y="0"/>
                      </a:moveTo>
                      <a:cubicBezTo>
                        <a:pt x="369711" y="80433"/>
                        <a:pt x="510823" y="160866"/>
                        <a:pt x="681567" y="220133"/>
                      </a:cubicBezTo>
                      <a:cubicBezTo>
                        <a:pt x="852311" y="279400"/>
                        <a:pt x="1144412" y="325261"/>
                        <a:pt x="1253067" y="355600"/>
                      </a:cubicBezTo>
                      <a:cubicBezTo>
                        <a:pt x="1361722" y="385939"/>
                        <a:pt x="1326445" y="357011"/>
                        <a:pt x="1333500" y="402166"/>
                      </a:cubicBezTo>
                      <a:cubicBezTo>
                        <a:pt x="1340555" y="447321"/>
                        <a:pt x="1337028" y="583494"/>
                        <a:pt x="1295400" y="626533"/>
                      </a:cubicBezTo>
                      <a:cubicBezTo>
                        <a:pt x="1253772" y="669572"/>
                        <a:pt x="1137356" y="656872"/>
                        <a:pt x="1083734" y="660400"/>
                      </a:cubicBezTo>
                      <a:cubicBezTo>
                        <a:pt x="1030112" y="663928"/>
                        <a:pt x="1090084" y="677333"/>
                        <a:pt x="973667" y="647700"/>
                      </a:cubicBezTo>
                      <a:cubicBezTo>
                        <a:pt x="857250" y="618067"/>
                        <a:pt x="385234" y="482600"/>
                        <a:pt x="385234" y="482600"/>
                      </a:cubicBezTo>
                      <a:lnTo>
                        <a:pt x="0" y="368300"/>
                      </a:lnTo>
                    </a:path>
                  </a:pathLst>
                </a:custGeom>
                <a:solidFill>
                  <a:srgbClr val="B18321"/>
                </a:solidFill>
                <a:ln w="158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58" name="Freeform: Shape 19">
                  <a:extLst>
                    <a:ext uri="{FF2B5EF4-FFF2-40B4-BE49-F238E27FC236}">
                      <a16:creationId xmlns:a16="http://schemas.microsoft.com/office/drawing/2014/main" id="{CF5C5C88-C4BB-7763-9FAD-3D27873066AF}"/>
                    </a:ext>
                  </a:extLst>
                </p:cNvPr>
                <p:cNvSpPr/>
                <p:nvPr/>
              </p:nvSpPr>
              <p:spPr>
                <a:xfrm rot="20759949" flipH="1">
                  <a:off x="11072810" y="3906803"/>
                  <a:ext cx="439056" cy="335551"/>
                </a:xfrm>
                <a:custGeom>
                  <a:avLst/>
                  <a:gdLst>
                    <a:gd name="connsiteX0" fmla="*/ 1644650 w 1644650"/>
                    <a:gd name="connsiteY0" fmla="*/ 663575 h 1231900"/>
                    <a:gd name="connsiteX1" fmla="*/ 914400 w 1644650"/>
                    <a:gd name="connsiteY1" fmla="*/ 377825 h 1231900"/>
                    <a:gd name="connsiteX2" fmla="*/ 809625 w 1644650"/>
                    <a:gd name="connsiteY2" fmla="*/ 158750 h 1231900"/>
                    <a:gd name="connsiteX3" fmla="*/ 796925 w 1644650"/>
                    <a:gd name="connsiteY3" fmla="*/ 12700 h 1231900"/>
                    <a:gd name="connsiteX4" fmla="*/ 650875 w 1644650"/>
                    <a:gd name="connsiteY4" fmla="*/ 22225 h 1231900"/>
                    <a:gd name="connsiteX5" fmla="*/ 663575 w 1644650"/>
                    <a:gd name="connsiteY5" fmla="*/ 225425 h 1231900"/>
                    <a:gd name="connsiteX6" fmla="*/ 596900 w 1644650"/>
                    <a:gd name="connsiteY6" fmla="*/ 342900 h 1231900"/>
                    <a:gd name="connsiteX7" fmla="*/ 635000 w 1644650"/>
                    <a:gd name="connsiteY7" fmla="*/ 174625 h 1231900"/>
                    <a:gd name="connsiteX8" fmla="*/ 292100 w 1644650"/>
                    <a:gd name="connsiteY8" fmla="*/ 0 h 1231900"/>
                    <a:gd name="connsiteX9" fmla="*/ 234950 w 1644650"/>
                    <a:gd name="connsiteY9" fmla="*/ 92075 h 1231900"/>
                    <a:gd name="connsiteX10" fmla="*/ 390525 w 1644650"/>
                    <a:gd name="connsiteY10" fmla="*/ 231775 h 1231900"/>
                    <a:gd name="connsiteX11" fmla="*/ 438150 w 1644650"/>
                    <a:gd name="connsiteY11" fmla="*/ 231775 h 1231900"/>
                    <a:gd name="connsiteX12" fmla="*/ 288925 w 1644650"/>
                    <a:gd name="connsiteY12" fmla="*/ 447675 h 1231900"/>
                    <a:gd name="connsiteX13" fmla="*/ 396875 w 1644650"/>
                    <a:gd name="connsiteY13" fmla="*/ 250825 h 1231900"/>
                    <a:gd name="connsiteX14" fmla="*/ 133350 w 1644650"/>
                    <a:gd name="connsiteY14" fmla="*/ 158750 h 1231900"/>
                    <a:gd name="connsiteX15" fmla="*/ 38100 w 1644650"/>
                    <a:gd name="connsiteY15" fmla="*/ 263525 h 1231900"/>
                    <a:gd name="connsiteX16" fmla="*/ 301625 w 1644650"/>
                    <a:gd name="connsiteY16" fmla="*/ 419100 h 1231900"/>
                    <a:gd name="connsiteX17" fmla="*/ 28575 w 1644650"/>
                    <a:gd name="connsiteY17" fmla="*/ 377825 h 1231900"/>
                    <a:gd name="connsiteX18" fmla="*/ 0 w 1644650"/>
                    <a:gd name="connsiteY18" fmla="*/ 498475 h 1231900"/>
                    <a:gd name="connsiteX19" fmla="*/ 260350 w 1644650"/>
                    <a:gd name="connsiteY19" fmla="*/ 609600 h 1231900"/>
                    <a:gd name="connsiteX20" fmla="*/ 346075 w 1644650"/>
                    <a:gd name="connsiteY20" fmla="*/ 663575 h 1231900"/>
                    <a:gd name="connsiteX21" fmla="*/ 654050 w 1644650"/>
                    <a:gd name="connsiteY21" fmla="*/ 768350 h 1231900"/>
                    <a:gd name="connsiteX22" fmla="*/ 812800 w 1644650"/>
                    <a:gd name="connsiteY22" fmla="*/ 447675 h 1231900"/>
                    <a:gd name="connsiteX23" fmla="*/ 657225 w 1644650"/>
                    <a:gd name="connsiteY23" fmla="*/ 765175 h 1231900"/>
                    <a:gd name="connsiteX24" fmla="*/ 1123950 w 1644650"/>
                    <a:gd name="connsiteY24" fmla="*/ 1231900 h 1231900"/>
                    <a:gd name="connsiteX25" fmla="*/ 1228725 w 1644650"/>
                    <a:gd name="connsiteY25" fmla="*/ 1190625 h 1231900"/>
                    <a:gd name="connsiteX26" fmla="*/ 1108075 w 1644650"/>
                    <a:gd name="connsiteY26" fmla="*/ 1108075 h 1231900"/>
                    <a:gd name="connsiteX27" fmla="*/ 1123950 w 1644650"/>
                    <a:gd name="connsiteY27" fmla="*/ 1165225 h 1231900"/>
                    <a:gd name="connsiteX28" fmla="*/ 1123950 w 1644650"/>
                    <a:gd name="connsiteY28" fmla="*/ 1022350 h 1231900"/>
                    <a:gd name="connsiteX29" fmla="*/ 1295400 w 1644650"/>
                    <a:gd name="connsiteY29" fmla="*/ 1063625 h 1231900"/>
                    <a:gd name="connsiteX30" fmla="*/ 1235075 w 1644650"/>
                    <a:gd name="connsiteY30" fmla="*/ 869950 h 1231900"/>
                    <a:gd name="connsiteX31" fmla="*/ 1422400 w 1644650"/>
                    <a:gd name="connsiteY31" fmla="*/ 917575 h 1231900"/>
                    <a:gd name="connsiteX32" fmla="*/ 1533525 w 1644650"/>
                    <a:gd name="connsiteY32" fmla="*/ 933450 h 1231900"/>
                    <a:gd name="connsiteX33" fmla="*/ 1416050 w 1644650"/>
                    <a:gd name="connsiteY33" fmla="*/ 720725 h 1231900"/>
                    <a:gd name="connsiteX34" fmla="*/ 1584325 w 1644650"/>
                    <a:gd name="connsiteY34" fmla="*/ 676275 h 1231900"/>
                    <a:gd name="connsiteX35" fmla="*/ 1644650 w 1644650"/>
                    <a:gd name="connsiteY35" fmla="*/ 663575 h 1231900"/>
                    <a:gd name="connsiteX0" fmla="*/ 1644650 w 1644650"/>
                    <a:gd name="connsiteY0" fmla="*/ 691168 h 1259493"/>
                    <a:gd name="connsiteX1" fmla="*/ 914400 w 1644650"/>
                    <a:gd name="connsiteY1" fmla="*/ 405418 h 1259493"/>
                    <a:gd name="connsiteX2" fmla="*/ 809625 w 1644650"/>
                    <a:gd name="connsiteY2" fmla="*/ 186343 h 1259493"/>
                    <a:gd name="connsiteX3" fmla="*/ 796925 w 1644650"/>
                    <a:gd name="connsiteY3" fmla="*/ 40293 h 1259493"/>
                    <a:gd name="connsiteX4" fmla="*/ 650875 w 1644650"/>
                    <a:gd name="connsiteY4" fmla="*/ 49818 h 1259493"/>
                    <a:gd name="connsiteX5" fmla="*/ 663575 w 1644650"/>
                    <a:gd name="connsiteY5" fmla="*/ 253018 h 1259493"/>
                    <a:gd name="connsiteX6" fmla="*/ 596900 w 1644650"/>
                    <a:gd name="connsiteY6" fmla="*/ 370493 h 1259493"/>
                    <a:gd name="connsiteX7" fmla="*/ 635000 w 1644650"/>
                    <a:gd name="connsiteY7" fmla="*/ 202218 h 1259493"/>
                    <a:gd name="connsiteX8" fmla="*/ 292100 w 1644650"/>
                    <a:gd name="connsiteY8" fmla="*/ 27593 h 1259493"/>
                    <a:gd name="connsiteX9" fmla="*/ 234950 w 1644650"/>
                    <a:gd name="connsiteY9" fmla="*/ 119668 h 1259493"/>
                    <a:gd name="connsiteX10" fmla="*/ 390525 w 1644650"/>
                    <a:gd name="connsiteY10" fmla="*/ 259368 h 1259493"/>
                    <a:gd name="connsiteX11" fmla="*/ 438150 w 1644650"/>
                    <a:gd name="connsiteY11" fmla="*/ 259368 h 1259493"/>
                    <a:gd name="connsiteX12" fmla="*/ 288925 w 1644650"/>
                    <a:gd name="connsiteY12" fmla="*/ 475268 h 1259493"/>
                    <a:gd name="connsiteX13" fmla="*/ 396875 w 1644650"/>
                    <a:gd name="connsiteY13" fmla="*/ 278418 h 1259493"/>
                    <a:gd name="connsiteX14" fmla="*/ 133350 w 1644650"/>
                    <a:gd name="connsiteY14" fmla="*/ 186343 h 1259493"/>
                    <a:gd name="connsiteX15" fmla="*/ 38100 w 1644650"/>
                    <a:gd name="connsiteY15" fmla="*/ 291118 h 1259493"/>
                    <a:gd name="connsiteX16" fmla="*/ 301625 w 1644650"/>
                    <a:gd name="connsiteY16" fmla="*/ 446693 h 1259493"/>
                    <a:gd name="connsiteX17" fmla="*/ 28575 w 1644650"/>
                    <a:gd name="connsiteY17" fmla="*/ 405418 h 1259493"/>
                    <a:gd name="connsiteX18" fmla="*/ 0 w 1644650"/>
                    <a:gd name="connsiteY18" fmla="*/ 526068 h 1259493"/>
                    <a:gd name="connsiteX19" fmla="*/ 260350 w 1644650"/>
                    <a:gd name="connsiteY19" fmla="*/ 637193 h 1259493"/>
                    <a:gd name="connsiteX20" fmla="*/ 346075 w 1644650"/>
                    <a:gd name="connsiteY20" fmla="*/ 691168 h 1259493"/>
                    <a:gd name="connsiteX21" fmla="*/ 654050 w 1644650"/>
                    <a:gd name="connsiteY21" fmla="*/ 795943 h 1259493"/>
                    <a:gd name="connsiteX22" fmla="*/ 812800 w 1644650"/>
                    <a:gd name="connsiteY22" fmla="*/ 475268 h 1259493"/>
                    <a:gd name="connsiteX23" fmla="*/ 657225 w 1644650"/>
                    <a:gd name="connsiteY23" fmla="*/ 792768 h 1259493"/>
                    <a:gd name="connsiteX24" fmla="*/ 1123950 w 1644650"/>
                    <a:gd name="connsiteY24" fmla="*/ 1259493 h 1259493"/>
                    <a:gd name="connsiteX25" fmla="*/ 1228725 w 1644650"/>
                    <a:gd name="connsiteY25" fmla="*/ 1218218 h 1259493"/>
                    <a:gd name="connsiteX26" fmla="*/ 1108075 w 1644650"/>
                    <a:gd name="connsiteY26" fmla="*/ 1135668 h 1259493"/>
                    <a:gd name="connsiteX27" fmla="*/ 1123950 w 1644650"/>
                    <a:gd name="connsiteY27" fmla="*/ 1192818 h 1259493"/>
                    <a:gd name="connsiteX28" fmla="*/ 1123950 w 1644650"/>
                    <a:gd name="connsiteY28" fmla="*/ 1049943 h 1259493"/>
                    <a:gd name="connsiteX29" fmla="*/ 1295400 w 1644650"/>
                    <a:gd name="connsiteY29" fmla="*/ 1091218 h 1259493"/>
                    <a:gd name="connsiteX30" fmla="*/ 1235075 w 1644650"/>
                    <a:gd name="connsiteY30" fmla="*/ 897543 h 1259493"/>
                    <a:gd name="connsiteX31" fmla="*/ 1422400 w 1644650"/>
                    <a:gd name="connsiteY31" fmla="*/ 945168 h 1259493"/>
                    <a:gd name="connsiteX32" fmla="*/ 1533525 w 1644650"/>
                    <a:gd name="connsiteY32" fmla="*/ 961043 h 1259493"/>
                    <a:gd name="connsiteX33" fmla="*/ 1416050 w 1644650"/>
                    <a:gd name="connsiteY33" fmla="*/ 748318 h 1259493"/>
                    <a:gd name="connsiteX34" fmla="*/ 1584325 w 1644650"/>
                    <a:gd name="connsiteY34" fmla="*/ 703868 h 1259493"/>
                    <a:gd name="connsiteX35" fmla="*/ 1644650 w 1644650"/>
                    <a:gd name="connsiteY35" fmla="*/ 691168 h 1259493"/>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414338 w 1644650"/>
                    <a:gd name="connsiteY10" fmla="*/ 2254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58602 w 1658602"/>
                    <a:gd name="connsiteY0" fmla="*/ 697759 h 1266084"/>
                    <a:gd name="connsiteX1" fmla="*/ 928352 w 1658602"/>
                    <a:gd name="connsiteY1" fmla="*/ 412009 h 1266084"/>
                    <a:gd name="connsiteX2" fmla="*/ 823577 w 1658602"/>
                    <a:gd name="connsiteY2" fmla="*/ 192934 h 1266084"/>
                    <a:gd name="connsiteX3" fmla="*/ 818021 w 1658602"/>
                    <a:gd name="connsiteY3" fmla="*/ 46884 h 1266084"/>
                    <a:gd name="connsiteX4" fmla="*/ 664827 w 1658602"/>
                    <a:gd name="connsiteY4" fmla="*/ 56409 h 1266084"/>
                    <a:gd name="connsiteX5" fmla="*/ 677527 w 1658602"/>
                    <a:gd name="connsiteY5" fmla="*/ 259609 h 1266084"/>
                    <a:gd name="connsiteX6" fmla="*/ 610852 w 1658602"/>
                    <a:gd name="connsiteY6" fmla="*/ 377084 h 1266084"/>
                    <a:gd name="connsiteX7" fmla="*/ 648952 w 1658602"/>
                    <a:gd name="connsiteY7" fmla="*/ 208809 h 1266084"/>
                    <a:gd name="connsiteX8" fmla="*/ 306052 w 1658602"/>
                    <a:gd name="connsiteY8" fmla="*/ 34184 h 1266084"/>
                    <a:gd name="connsiteX9" fmla="*/ 239377 w 1658602"/>
                    <a:gd name="connsiteY9" fmla="*/ 128640 h 1266084"/>
                    <a:gd name="connsiteX10" fmla="*/ 392571 w 1658602"/>
                    <a:gd name="connsiteY10" fmla="*/ 263578 h 1266084"/>
                    <a:gd name="connsiteX11" fmla="*/ 452102 w 1658602"/>
                    <a:gd name="connsiteY11" fmla="*/ 265959 h 1266084"/>
                    <a:gd name="connsiteX12" fmla="*/ 302877 w 1658602"/>
                    <a:gd name="connsiteY12" fmla="*/ 481859 h 1266084"/>
                    <a:gd name="connsiteX13" fmla="*/ 429877 w 1658602"/>
                    <a:gd name="connsiteY13" fmla="*/ 273103 h 1266084"/>
                    <a:gd name="connsiteX14" fmla="*/ 135396 w 1658602"/>
                    <a:gd name="connsiteY14" fmla="*/ 178646 h 1266084"/>
                    <a:gd name="connsiteX15" fmla="*/ 52052 w 1658602"/>
                    <a:gd name="connsiteY15" fmla="*/ 297709 h 1266084"/>
                    <a:gd name="connsiteX16" fmla="*/ 315577 w 1658602"/>
                    <a:gd name="connsiteY16" fmla="*/ 453284 h 1266084"/>
                    <a:gd name="connsiteX17" fmla="*/ 42527 w 1658602"/>
                    <a:gd name="connsiteY17" fmla="*/ 412009 h 1266084"/>
                    <a:gd name="connsiteX18" fmla="*/ 13952 w 1658602"/>
                    <a:gd name="connsiteY18" fmla="*/ 532659 h 1266084"/>
                    <a:gd name="connsiteX19" fmla="*/ 274302 w 1658602"/>
                    <a:gd name="connsiteY19" fmla="*/ 643784 h 1266084"/>
                    <a:gd name="connsiteX20" fmla="*/ 360027 w 1658602"/>
                    <a:gd name="connsiteY20" fmla="*/ 697759 h 1266084"/>
                    <a:gd name="connsiteX21" fmla="*/ 668002 w 1658602"/>
                    <a:gd name="connsiteY21" fmla="*/ 802534 h 1266084"/>
                    <a:gd name="connsiteX22" fmla="*/ 826752 w 1658602"/>
                    <a:gd name="connsiteY22" fmla="*/ 481859 h 1266084"/>
                    <a:gd name="connsiteX23" fmla="*/ 671177 w 1658602"/>
                    <a:gd name="connsiteY23" fmla="*/ 799359 h 1266084"/>
                    <a:gd name="connsiteX24" fmla="*/ 1137902 w 1658602"/>
                    <a:gd name="connsiteY24" fmla="*/ 1266084 h 1266084"/>
                    <a:gd name="connsiteX25" fmla="*/ 1242677 w 1658602"/>
                    <a:gd name="connsiteY25" fmla="*/ 1224809 h 1266084"/>
                    <a:gd name="connsiteX26" fmla="*/ 1122027 w 1658602"/>
                    <a:gd name="connsiteY26" fmla="*/ 1142259 h 1266084"/>
                    <a:gd name="connsiteX27" fmla="*/ 1137902 w 1658602"/>
                    <a:gd name="connsiteY27" fmla="*/ 1199409 h 1266084"/>
                    <a:gd name="connsiteX28" fmla="*/ 1137902 w 1658602"/>
                    <a:gd name="connsiteY28" fmla="*/ 1056534 h 1266084"/>
                    <a:gd name="connsiteX29" fmla="*/ 1309352 w 1658602"/>
                    <a:gd name="connsiteY29" fmla="*/ 1097809 h 1266084"/>
                    <a:gd name="connsiteX30" fmla="*/ 1249027 w 1658602"/>
                    <a:gd name="connsiteY30" fmla="*/ 904134 h 1266084"/>
                    <a:gd name="connsiteX31" fmla="*/ 1436352 w 1658602"/>
                    <a:gd name="connsiteY31" fmla="*/ 951759 h 1266084"/>
                    <a:gd name="connsiteX32" fmla="*/ 1547477 w 1658602"/>
                    <a:gd name="connsiteY32" fmla="*/ 967634 h 1266084"/>
                    <a:gd name="connsiteX33" fmla="*/ 1430002 w 1658602"/>
                    <a:gd name="connsiteY33" fmla="*/ 754909 h 1266084"/>
                    <a:gd name="connsiteX34" fmla="*/ 1598277 w 1658602"/>
                    <a:gd name="connsiteY34" fmla="*/ 710459 h 1266084"/>
                    <a:gd name="connsiteX35" fmla="*/ 1658602 w 1658602"/>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22390 w 1661284"/>
                    <a:gd name="connsiteY34" fmla="*/ 722366 h 1266084"/>
                    <a:gd name="connsiteX35" fmla="*/ 1661284 w 1661284"/>
                    <a:gd name="connsiteY35" fmla="*/ 697759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75446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50903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50803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361247 w 1673190"/>
                    <a:gd name="connsiteY33" fmla="*/ 721572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454909 w 1673190"/>
                    <a:gd name="connsiteY32" fmla="*/ 1008116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07247 w 1673190"/>
                    <a:gd name="connsiteY27" fmla="*/ 1225602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35128"/>
                    <a:gd name="connsiteX1" fmla="*/ 945322 w 1673190"/>
                    <a:gd name="connsiteY1" fmla="*/ 409628 h 1235128"/>
                    <a:gd name="connsiteX2" fmla="*/ 826259 w 1673190"/>
                    <a:gd name="connsiteY2" fmla="*/ 192934 h 1235128"/>
                    <a:gd name="connsiteX3" fmla="*/ 820703 w 1673190"/>
                    <a:gd name="connsiteY3" fmla="*/ 46884 h 1235128"/>
                    <a:gd name="connsiteX4" fmla="*/ 667509 w 1673190"/>
                    <a:gd name="connsiteY4" fmla="*/ 56409 h 1235128"/>
                    <a:gd name="connsiteX5" fmla="*/ 682590 w 1673190"/>
                    <a:gd name="connsiteY5" fmla="*/ 233416 h 1235128"/>
                    <a:gd name="connsiteX6" fmla="*/ 613534 w 1673190"/>
                    <a:gd name="connsiteY6" fmla="*/ 377084 h 1235128"/>
                    <a:gd name="connsiteX7" fmla="*/ 684971 w 1673190"/>
                    <a:gd name="connsiteY7" fmla="*/ 235002 h 1235128"/>
                    <a:gd name="connsiteX8" fmla="*/ 308734 w 1673190"/>
                    <a:gd name="connsiteY8" fmla="*/ 34184 h 1235128"/>
                    <a:gd name="connsiteX9" fmla="*/ 242059 w 1673190"/>
                    <a:gd name="connsiteY9" fmla="*/ 128640 h 1235128"/>
                    <a:gd name="connsiteX10" fmla="*/ 392871 w 1673190"/>
                    <a:gd name="connsiteY10" fmla="*/ 246909 h 1235128"/>
                    <a:gd name="connsiteX11" fmla="*/ 435734 w 1673190"/>
                    <a:gd name="connsiteY11" fmla="*/ 273103 h 1235128"/>
                    <a:gd name="connsiteX12" fmla="*/ 334134 w 1673190"/>
                    <a:gd name="connsiteY12" fmla="*/ 443759 h 1235128"/>
                    <a:gd name="connsiteX13" fmla="*/ 439702 w 1673190"/>
                    <a:gd name="connsiteY13" fmla="*/ 273103 h 1235128"/>
                    <a:gd name="connsiteX14" fmla="*/ 138078 w 1673190"/>
                    <a:gd name="connsiteY14" fmla="*/ 178646 h 1235128"/>
                    <a:gd name="connsiteX15" fmla="*/ 54734 w 1673190"/>
                    <a:gd name="connsiteY15" fmla="*/ 297709 h 1235128"/>
                    <a:gd name="connsiteX16" fmla="*/ 284922 w 1673190"/>
                    <a:gd name="connsiteY16" fmla="*/ 436615 h 1235128"/>
                    <a:gd name="connsiteX17" fmla="*/ 45209 w 1673190"/>
                    <a:gd name="connsiteY17" fmla="*/ 412009 h 1235128"/>
                    <a:gd name="connsiteX18" fmla="*/ 16634 w 1673190"/>
                    <a:gd name="connsiteY18" fmla="*/ 532659 h 1235128"/>
                    <a:gd name="connsiteX19" fmla="*/ 276984 w 1673190"/>
                    <a:gd name="connsiteY19" fmla="*/ 643784 h 1235128"/>
                    <a:gd name="connsiteX20" fmla="*/ 365090 w 1673190"/>
                    <a:gd name="connsiteY20" fmla="*/ 707284 h 1235128"/>
                    <a:gd name="connsiteX21" fmla="*/ 670684 w 1673190"/>
                    <a:gd name="connsiteY21" fmla="*/ 802534 h 1235128"/>
                    <a:gd name="connsiteX22" fmla="*/ 829434 w 1673190"/>
                    <a:gd name="connsiteY22" fmla="*/ 481859 h 1235128"/>
                    <a:gd name="connsiteX23" fmla="*/ 661953 w 1673190"/>
                    <a:gd name="connsiteY23" fmla="*/ 806502 h 1235128"/>
                    <a:gd name="connsiteX24" fmla="*/ 1142966 w 1673190"/>
                    <a:gd name="connsiteY24" fmla="*/ 1235128 h 1235128"/>
                    <a:gd name="connsiteX25" fmla="*/ 1245359 w 1673190"/>
                    <a:gd name="connsiteY25" fmla="*/ 1224809 h 1235128"/>
                    <a:gd name="connsiteX26" fmla="*/ 1136616 w 1673190"/>
                    <a:gd name="connsiteY26" fmla="*/ 1130353 h 1235128"/>
                    <a:gd name="connsiteX27" fmla="*/ 1140584 w 1673190"/>
                    <a:gd name="connsiteY27" fmla="*/ 1216077 h 1235128"/>
                    <a:gd name="connsiteX28" fmla="*/ 1140584 w 1673190"/>
                    <a:gd name="connsiteY28" fmla="*/ 1056534 h 1235128"/>
                    <a:gd name="connsiteX29" fmla="*/ 1307272 w 1673190"/>
                    <a:gd name="connsiteY29" fmla="*/ 1109716 h 1235128"/>
                    <a:gd name="connsiteX30" fmla="*/ 1249328 w 1673190"/>
                    <a:gd name="connsiteY30" fmla="*/ 920802 h 1235128"/>
                    <a:gd name="connsiteX31" fmla="*/ 1439034 w 1673190"/>
                    <a:gd name="connsiteY31" fmla="*/ 951759 h 1235128"/>
                    <a:gd name="connsiteX32" fmla="*/ 1540634 w 1673190"/>
                    <a:gd name="connsiteY32" fmla="*/ 958110 h 1235128"/>
                    <a:gd name="connsiteX33" fmla="*/ 1430303 w 1673190"/>
                    <a:gd name="connsiteY33" fmla="*/ 764434 h 1235128"/>
                    <a:gd name="connsiteX34" fmla="*/ 1615246 w 1673190"/>
                    <a:gd name="connsiteY34" fmla="*/ 722366 h 1235128"/>
                    <a:gd name="connsiteX35" fmla="*/ 1673190 w 1673190"/>
                    <a:gd name="connsiteY35" fmla="*/ 700140 h 1235128"/>
                    <a:gd name="connsiteX0" fmla="*/ 1673190 w 1673190"/>
                    <a:gd name="connsiteY0" fmla="*/ 700140 h 1251797"/>
                    <a:gd name="connsiteX1" fmla="*/ 945322 w 1673190"/>
                    <a:gd name="connsiteY1" fmla="*/ 409628 h 1251797"/>
                    <a:gd name="connsiteX2" fmla="*/ 826259 w 1673190"/>
                    <a:gd name="connsiteY2" fmla="*/ 192934 h 1251797"/>
                    <a:gd name="connsiteX3" fmla="*/ 820703 w 1673190"/>
                    <a:gd name="connsiteY3" fmla="*/ 46884 h 1251797"/>
                    <a:gd name="connsiteX4" fmla="*/ 667509 w 1673190"/>
                    <a:gd name="connsiteY4" fmla="*/ 56409 h 1251797"/>
                    <a:gd name="connsiteX5" fmla="*/ 682590 w 1673190"/>
                    <a:gd name="connsiteY5" fmla="*/ 233416 h 1251797"/>
                    <a:gd name="connsiteX6" fmla="*/ 613534 w 1673190"/>
                    <a:gd name="connsiteY6" fmla="*/ 377084 h 1251797"/>
                    <a:gd name="connsiteX7" fmla="*/ 684971 w 1673190"/>
                    <a:gd name="connsiteY7" fmla="*/ 235002 h 1251797"/>
                    <a:gd name="connsiteX8" fmla="*/ 308734 w 1673190"/>
                    <a:gd name="connsiteY8" fmla="*/ 34184 h 1251797"/>
                    <a:gd name="connsiteX9" fmla="*/ 242059 w 1673190"/>
                    <a:gd name="connsiteY9" fmla="*/ 128640 h 1251797"/>
                    <a:gd name="connsiteX10" fmla="*/ 392871 w 1673190"/>
                    <a:gd name="connsiteY10" fmla="*/ 246909 h 1251797"/>
                    <a:gd name="connsiteX11" fmla="*/ 435734 w 1673190"/>
                    <a:gd name="connsiteY11" fmla="*/ 273103 h 1251797"/>
                    <a:gd name="connsiteX12" fmla="*/ 334134 w 1673190"/>
                    <a:gd name="connsiteY12" fmla="*/ 443759 h 1251797"/>
                    <a:gd name="connsiteX13" fmla="*/ 439702 w 1673190"/>
                    <a:gd name="connsiteY13" fmla="*/ 273103 h 1251797"/>
                    <a:gd name="connsiteX14" fmla="*/ 138078 w 1673190"/>
                    <a:gd name="connsiteY14" fmla="*/ 178646 h 1251797"/>
                    <a:gd name="connsiteX15" fmla="*/ 54734 w 1673190"/>
                    <a:gd name="connsiteY15" fmla="*/ 297709 h 1251797"/>
                    <a:gd name="connsiteX16" fmla="*/ 284922 w 1673190"/>
                    <a:gd name="connsiteY16" fmla="*/ 436615 h 1251797"/>
                    <a:gd name="connsiteX17" fmla="*/ 45209 w 1673190"/>
                    <a:gd name="connsiteY17" fmla="*/ 412009 h 1251797"/>
                    <a:gd name="connsiteX18" fmla="*/ 16634 w 1673190"/>
                    <a:gd name="connsiteY18" fmla="*/ 532659 h 1251797"/>
                    <a:gd name="connsiteX19" fmla="*/ 276984 w 1673190"/>
                    <a:gd name="connsiteY19" fmla="*/ 643784 h 1251797"/>
                    <a:gd name="connsiteX20" fmla="*/ 365090 w 1673190"/>
                    <a:gd name="connsiteY20" fmla="*/ 707284 h 1251797"/>
                    <a:gd name="connsiteX21" fmla="*/ 670684 w 1673190"/>
                    <a:gd name="connsiteY21" fmla="*/ 802534 h 1251797"/>
                    <a:gd name="connsiteX22" fmla="*/ 829434 w 1673190"/>
                    <a:gd name="connsiteY22" fmla="*/ 481859 h 1251797"/>
                    <a:gd name="connsiteX23" fmla="*/ 661953 w 1673190"/>
                    <a:gd name="connsiteY23" fmla="*/ 806502 h 1251797"/>
                    <a:gd name="connsiteX24" fmla="*/ 1128679 w 1673190"/>
                    <a:gd name="connsiteY24" fmla="*/ 1251797 h 1251797"/>
                    <a:gd name="connsiteX25" fmla="*/ 1245359 w 1673190"/>
                    <a:gd name="connsiteY25" fmla="*/ 1224809 h 1251797"/>
                    <a:gd name="connsiteX26" fmla="*/ 1136616 w 1673190"/>
                    <a:gd name="connsiteY26" fmla="*/ 1130353 h 1251797"/>
                    <a:gd name="connsiteX27" fmla="*/ 1140584 w 1673190"/>
                    <a:gd name="connsiteY27" fmla="*/ 1216077 h 1251797"/>
                    <a:gd name="connsiteX28" fmla="*/ 1140584 w 1673190"/>
                    <a:gd name="connsiteY28" fmla="*/ 1056534 h 1251797"/>
                    <a:gd name="connsiteX29" fmla="*/ 1307272 w 1673190"/>
                    <a:gd name="connsiteY29" fmla="*/ 1109716 h 1251797"/>
                    <a:gd name="connsiteX30" fmla="*/ 1249328 w 1673190"/>
                    <a:gd name="connsiteY30" fmla="*/ 920802 h 1251797"/>
                    <a:gd name="connsiteX31" fmla="*/ 1439034 w 1673190"/>
                    <a:gd name="connsiteY31" fmla="*/ 951759 h 1251797"/>
                    <a:gd name="connsiteX32" fmla="*/ 1540634 w 1673190"/>
                    <a:gd name="connsiteY32" fmla="*/ 958110 h 1251797"/>
                    <a:gd name="connsiteX33" fmla="*/ 1430303 w 1673190"/>
                    <a:gd name="connsiteY33" fmla="*/ 764434 h 1251797"/>
                    <a:gd name="connsiteX34" fmla="*/ 1615246 w 1673190"/>
                    <a:gd name="connsiteY34" fmla="*/ 722366 h 1251797"/>
                    <a:gd name="connsiteX35" fmla="*/ 1673190 w 1673190"/>
                    <a:gd name="connsiteY35" fmla="*/ 700140 h 1251797"/>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28679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87353 w 1673190"/>
                    <a:gd name="connsiteY21" fmla="*/ 816822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751646 w 1673190"/>
                    <a:gd name="connsiteY7" fmla="*/ 265958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2241 h 1256669"/>
                    <a:gd name="connsiteX1" fmla="*/ 945322 w 1673190"/>
                    <a:gd name="connsiteY1" fmla="*/ 411729 h 1256669"/>
                    <a:gd name="connsiteX2" fmla="*/ 850072 w 1673190"/>
                    <a:gd name="connsiteY2" fmla="*/ 187892 h 1256669"/>
                    <a:gd name="connsiteX3" fmla="*/ 820703 w 1673190"/>
                    <a:gd name="connsiteY3" fmla="*/ 48985 h 1256669"/>
                    <a:gd name="connsiteX4" fmla="*/ 667509 w 1673190"/>
                    <a:gd name="connsiteY4" fmla="*/ 58510 h 1256669"/>
                    <a:gd name="connsiteX5" fmla="*/ 675446 w 1673190"/>
                    <a:gd name="connsiteY5" fmla="*/ 223610 h 1256669"/>
                    <a:gd name="connsiteX6" fmla="*/ 618296 w 1673190"/>
                    <a:gd name="connsiteY6" fmla="*/ 374423 h 1256669"/>
                    <a:gd name="connsiteX7" fmla="*/ 663539 w 1673190"/>
                    <a:gd name="connsiteY7" fmla="*/ 225197 h 1256669"/>
                    <a:gd name="connsiteX8" fmla="*/ 308734 w 1673190"/>
                    <a:gd name="connsiteY8" fmla="*/ 36285 h 1256669"/>
                    <a:gd name="connsiteX9" fmla="*/ 242059 w 1673190"/>
                    <a:gd name="connsiteY9" fmla="*/ 130741 h 1256669"/>
                    <a:gd name="connsiteX10" fmla="*/ 392871 w 1673190"/>
                    <a:gd name="connsiteY10" fmla="*/ 249010 h 1256669"/>
                    <a:gd name="connsiteX11" fmla="*/ 435734 w 1673190"/>
                    <a:gd name="connsiteY11" fmla="*/ 275204 h 1256669"/>
                    <a:gd name="connsiteX12" fmla="*/ 334134 w 1673190"/>
                    <a:gd name="connsiteY12" fmla="*/ 445860 h 1256669"/>
                    <a:gd name="connsiteX13" fmla="*/ 439702 w 1673190"/>
                    <a:gd name="connsiteY13" fmla="*/ 275204 h 1256669"/>
                    <a:gd name="connsiteX14" fmla="*/ 138078 w 1673190"/>
                    <a:gd name="connsiteY14" fmla="*/ 180747 h 1256669"/>
                    <a:gd name="connsiteX15" fmla="*/ 54734 w 1673190"/>
                    <a:gd name="connsiteY15" fmla="*/ 299810 h 1256669"/>
                    <a:gd name="connsiteX16" fmla="*/ 284922 w 1673190"/>
                    <a:gd name="connsiteY16" fmla="*/ 438716 h 1256669"/>
                    <a:gd name="connsiteX17" fmla="*/ 45209 w 1673190"/>
                    <a:gd name="connsiteY17" fmla="*/ 414110 h 1256669"/>
                    <a:gd name="connsiteX18" fmla="*/ 16634 w 1673190"/>
                    <a:gd name="connsiteY18" fmla="*/ 534760 h 1256669"/>
                    <a:gd name="connsiteX19" fmla="*/ 276984 w 1673190"/>
                    <a:gd name="connsiteY19" fmla="*/ 645885 h 1256669"/>
                    <a:gd name="connsiteX20" fmla="*/ 365090 w 1673190"/>
                    <a:gd name="connsiteY20" fmla="*/ 709385 h 1256669"/>
                    <a:gd name="connsiteX21" fmla="*/ 677828 w 1673190"/>
                    <a:gd name="connsiteY21" fmla="*/ 809398 h 1256669"/>
                    <a:gd name="connsiteX22" fmla="*/ 829434 w 1673190"/>
                    <a:gd name="connsiteY22" fmla="*/ 483960 h 1256669"/>
                    <a:gd name="connsiteX23" fmla="*/ 661953 w 1673190"/>
                    <a:gd name="connsiteY23" fmla="*/ 808603 h 1256669"/>
                    <a:gd name="connsiteX24" fmla="*/ 1152491 w 1673190"/>
                    <a:gd name="connsiteY24" fmla="*/ 1253898 h 1256669"/>
                    <a:gd name="connsiteX25" fmla="*/ 1245359 w 1673190"/>
                    <a:gd name="connsiteY25" fmla="*/ 1226910 h 1256669"/>
                    <a:gd name="connsiteX26" fmla="*/ 1100898 w 1673190"/>
                    <a:gd name="connsiteY26" fmla="*/ 1108642 h 1256669"/>
                    <a:gd name="connsiteX27" fmla="*/ 1123916 w 1673190"/>
                    <a:gd name="connsiteY27" fmla="*/ 1180077 h 1256669"/>
                    <a:gd name="connsiteX28" fmla="*/ 1140584 w 1673190"/>
                    <a:gd name="connsiteY28" fmla="*/ 1058635 h 1256669"/>
                    <a:gd name="connsiteX29" fmla="*/ 1307272 w 1673190"/>
                    <a:gd name="connsiteY29" fmla="*/ 1111817 h 1256669"/>
                    <a:gd name="connsiteX30" fmla="*/ 1249328 w 1673190"/>
                    <a:gd name="connsiteY30" fmla="*/ 922903 h 1256669"/>
                    <a:gd name="connsiteX31" fmla="*/ 1439034 w 1673190"/>
                    <a:gd name="connsiteY31" fmla="*/ 953860 h 1256669"/>
                    <a:gd name="connsiteX32" fmla="*/ 1540634 w 1673190"/>
                    <a:gd name="connsiteY32" fmla="*/ 960211 h 1256669"/>
                    <a:gd name="connsiteX33" fmla="*/ 1430303 w 1673190"/>
                    <a:gd name="connsiteY33" fmla="*/ 766535 h 1256669"/>
                    <a:gd name="connsiteX34" fmla="*/ 1615246 w 1673190"/>
                    <a:gd name="connsiteY34" fmla="*/ 724467 h 1256669"/>
                    <a:gd name="connsiteX35" fmla="*/ 1673190 w 1673190"/>
                    <a:gd name="connsiteY35" fmla="*/ 702241 h 1256669"/>
                    <a:gd name="connsiteX0" fmla="*/ 1673190 w 1673190"/>
                    <a:gd name="connsiteY0" fmla="*/ 712405 h 1266833"/>
                    <a:gd name="connsiteX1" fmla="*/ 945322 w 1673190"/>
                    <a:gd name="connsiteY1" fmla="*/ 421893 h 1266833"/>
                    <a:gd name="connsiteX2" fmla="*/ 850072 w 1673190"/>
                    <a:gd name="connsiteY2" fmla="*/ 198056 h 1266833"/>
                    <a:gd name="connsiteX3" fmla="*/ 820703 w 1673190"/>
                    <a:gd name="connsiteY3" fmla="*/ 59149 h 1266833"/>
                    <a:gd name="connsiteX4" fmla="*/ 667509 w 1673190"/>
                    <a:gd name="connsiteY4" fmla="*/ 68674 h 1266833"/>
                    <a:gd name="connsiteX5" fmla="*/ 675446 w 1673190"/>
                    <a:gd name="connsiteY5" fmla="*/ 233774 h 1266833"/>
                    <a:gd name="connsiteX6" fmla="*/ 618296 w 1673190"/>
                    <a:gd name="connsiteY6" fmla="*/ 384587 h 1266833"/>
                    <a:gd name="connsiteX7" fmla="*/ 663539 w 1673190"/>
                    <a:gd name="connsiteY7" fmla="*/ 235361 h 1266833"/>
                    <a:gd name="connsiteX8" fmla="*/ 308734 w 1673190"/>
                    <a:gd name="connsiteY8" fmla="*/ 46449 h 1266833"/>
                    <a:gd name="connsiteX9" fmla="*/ 242059 w 1673190"/>
                    <a:gd name="connsiteY9" fmla="*/ 140905 h 1266833"/>
                    <a:gd name="connsiteX10" fmla="*/ 392871 w 1673190"/>
                    <a:gd name="connsiteY10" fmla="*/ 259174 h 1266833"/>
                    <a:gd name="connsiteX11" fmla="*/ 435734 w 1673190"/>
                    <a:gd name="connsiteY11" fmla="*/ 285368 h 1266833"/>
                    <a:gd name="connsiteX12" fmla="*/ 334134 w 1673190"/>
                    <a:gd name="connsiteY12" fmla="*/ 456024 h 1266833"/>
                    <a:gd name="connsiteX13" fmla="*/ 439702 w 1673190"/>
                    <a:gd name="connsiteY13" fmla="*/ 285368 h 1266833"/>
                    <a:gd name="connsiteX14" fmla="*/ 138078 w 1673190"/>
                    <a:gd name="connsiteY14" fmla="*/ 190911 h 1266833"/>
                    <a:gd name="connsiteX15" fmla="*/ 54734 w 1673190"/>
                    <a:gd name="connsiteY15" fmla="*/ 309974 h 1266833"/>
                    <a:gd name="connsiteX16" fmla="*/ 284922 w 1673190"/>
                    <a:gd name="connsiteY16" fmla="*/ 448880 h 1266833"/>
                    <a:gd name="connsiteX17" fmla="*/ 45209 w 1673190"/>
                    <a:gd name="connsiteY17" fmla="*/ 424274 h 1266833"/>
                    <a:gd name="connsiteX18" fmla="*/ 16634 w 1673190"/>
                    <a:gd name="connsiteY18" fmla="*/ 544924 h 1266833"/>
                    <a:gd name="connsiteX19" fmla="*/ 276984 w 1673190"/>
                    <a:gd name="connsiteY19" fmla="*/ 656049 h 1266833"/>
                    <a:gd name="connsiteX20" fmla="*/ 365090 w 1673190"/>
                    <a:gd name="connsiteY20" fmla="*/ 719549 h 1266833"/>
                    <a:gd name="connsiteX21" fmla="*/ 677828 w 1673190"/>
                    <a:gd name="connsiteY21" fmla="*/ 819562 h 1266833"/>
                    <a:gd name="connsiteX22" fmla="*/ 829434 w 1673190"/>
                    <a:gd name="connsiteY22" fmla="*/ 494124 h 1266833"/>
                    <a:gd name="connsiteX23" fmla="*/ 661953 w 1673190"/>
                    <a:gd name="connsiteY23" fmla="*/ 818767 h 1266833"/>
                    <a:gd name="connsiteX24" fmla="*/ 1152491 w 1673190"/>
                    <a:gd name="connsiteY24" fmla="*/ 1264062 h 1266833"/>
                    <a:gd name="connsiteX25" fmla="*/ 1245359 w 1673190"/>
                    <a:gd name="connsiteY25" fmla="*/ 1237074 h 1266833"/>
                    <a:gd name="connsiteX26" fmla="*/ 1100898 w 1673190"/>
                    <a:gd name="connsiteY26" fmla="*/ 1118806 h 1266833"/>
                    <a:gd name="connsiteX27" fmla="*/ 1123916 w 1673190"/>
                    <a:gd name="connsiteY27" fmla="*/ 1190241 h 1266833"/>
                    <a:gd name="connsiteX28" fmla="*/ 1140584 w 1673190"/>
                    <a:gd name="connsiteY28" fmla="*/ 1068799 h 1266833"/>
                    <a:gd name="connsiteX29" fmla="*/ 1307272 w 1673190"/>
                    <a:gd name="connsiteY29" fmla="*/ 1121981 h 1266833"/>
                    <a:gd name="connsiteX30" fmla="*/ 1249328 w 1673190"/>
                    <a:gd name="connsiteY30" fmla="*/ 933067 h 1266833"/>
                    <a:gd name="connsiteX31" fmla="*/ 1439034 w 1673190"/>
                    <a:gd name="connsiteY31" fmla="*/ 964024 h 1266833"/>
                    <a:gd name="connsiteX32" fmla="*/ 1540634 w 1673190"/>
                    <a:gd name="connsiteY32" fmla="*/ 970375 h 1266833"/>
                    <a:gd name="connsiteX33" fmla="*/ 1430303 w 1673190"/>
                    <a:gd name="connsiteY33" fmla="*/ 776699 h 1266833"/>
                    <a:gd name="connsiteX34" fmla="*/ 1615246 w 1673190"/>
                    <a:gd name="connsiteY34" fmla="*/ 734631 h 1266833"/>
                    <a:gd name="connsiteX35" fmla="*/ 1673190 w 1673190"/>
                    <a:gd name="connsiteY35" fmla="*/ 712405 h 1266833"/>
                    <a:gd name="connsiteX0" fmla="*/ 1673190 w 1673190"/>
                    <a:gd name="connsiteY0" fmla="*/ 683487 h 1237915"/>
                    <a:gd name="connsiteX1" fmla="*/ 945322 w 1673190"/>
                    <a:gd name="connsiteY1" fmla="*/ 392975 h 1237915"/>
                    <a:gd name="connsiteX2" fmla="*/ 840547 w 1673190"/>
                    <a:gd name="connsiteY2" fmla="*/ 185807 h 1237915"/>
                    <a:gd name="connsiteX3" fmla="*/ 820703 w 1673190"/>
                    <a:gd name="connsiteY3" fmla="*/ 30231 h 1237915"/>
                    <a:gd name="connsiteX4" fmla="*/ 667509 w 1673190"/>
                    <a:gd name="connsiteY4" fmla="*/ 39756 h 1237915"/>
                    <a:gd name="connsiteX5" fmla="*/ 675446 w 1673190"/>
                    <a:gd name="connsiteY5" fmla="*/ 204856 h 1237915"/>
                    <a:gd name="connsiteX6" fmla="*/ 618296 w 1673190"/>
                    <a:gd name="connsiteY6" fmla="*/ 355669 h 1237915"/>
                    <a:gd name="connsiteX7" fmla="*/ 663539 w 1673190"/>
                    <a:gd name="connsiteY7" fmla="*/ 206443 h 1237915"/>
                    <a:gd name="connsiteX8" fmla="*/ 308734 w 1673190"/>
                    <a:gd name="connsiteY8" fmla="*/ 17531 h 1237915"/>
                    <a:gd name="connsiteX9" fmla="*/ 242059 w 1673190"/>
                    <a:gd name="connsiteY9" fmla="*/ 111987 h 1237915"/>
                    <a:gd name="connsiteX10" fmla="*/ 392871 w 1673190"/>
                    <a:gd name="connsiteY10" fmla="*/ 230256 h 1237915"/>
                    <a:gd name="connsiteX11" fmla="*/ 435734 w 1673190"/>
                    <a:gd name="connsiteY11" fmla="*/ 256450 h 1237915"/>
                    <a:gd name="connsiteX12" fmla="*/ 334134 w 1673190"/>
                    <a:gd name="connsiteY12" fmla="*/ 427106 h 1237915"/>
                    <a:gd name="connsiteX13" fmla="*/ 439702 w 1673190"/>
                    <a:gd name="connsiteY13" fmla="*/ 256450 h 1237915"/>
                    <a:gd name="connsiteX14" fmla="*/ 138078 w 1673190"/>
                    <a:gd name="connsiteY14" fmla="*/ 161993 h 1237915"/>
                    <a:gd name="connsiteX15" fmla="*/ 54734 w 1673190"/>
                    <a:gd name="connsiteY15" fmla="*/ 281056 h 1237915"/>
                    <a:gd name="connsiteX16" fmla="*/ 284922 w 1673190"/>
                    <a:gd name="connsiteY16" fmla="*/ 419962 h 1237915"/>
                    <a:gd name="connsiteX17" fmla="*/ 45209 w 1673190"/>
                    <a:gd name="connsiteY17" fmla="*/ 395356 h 1237915"/>
                    <a:gd name="connsiteX18" fmla="*/ 16634 w 1673190"/>
                    <a:gd name="connsiteY18" fmla="*/ 516006 h 1237915"/>
                    <a:gd name="connsiteX19" fmla="*/ 276984 w 1673190"/>
                    <a:gd name="connsiteY19" fmla="*/ 627131 h 1237915"/>
                    <a:gd name="connsiteX20" fmla="*/ 365090 w 1673190"/>
                    <a:gd name="connsiteY20" fmla="*/ 690631 h 1237915"/>
                    <a:gd name="connsiteX21" fmla="*/ 677828 w 1673190"/>
                    <a:gd name="connsiteY21" fmla="*/ 790644 h 1237915"/>
                    <a:gd name="connsiteX22" fmla="*/ 829434 w 1673190"/>
                    <a:gd name="connsiteY22" fmla="*/ 465206 h 1237915"/>
                    <a:gd name="connsiteX23" fmla="*/ 661953 w 1673190"/>
                    <a:gd name="connsiteY23" fmla="*/ 789849 h 1237915"/>
                    <a:gd name="connsiteX24" fmla="*/ 1152491 w 1673190"/>
                    <a:gd name="connsiteY24" fmla="*/ 1235144 h 1237915"/>
                    <a:gd name="connsiteX25" fmla="*/ 1245359 w 1673190"/>
                    <a:gd name="connsiteY25" fmla="*/ 1208156 h 1237915"/>
                    <a:gd name="connsiteX26" fmla="*/ 1100898 w 1673190"/>
                    <a:gd name="connsiteY26" fmla="*/ 1089888 h 1237915"/>
                    <a:gd name="connsiteX27" fmla="*/ 1123916 w 1673190"/>
                    <a:gd name="connsiteY27" fmla="*/ 1161323 h 1237915"/>
                    <a:gd name="connsiteX28" fmla="*/ 1140584 w 1673190"/>
                    <a:gd name="connsiteY28" fmla="*/ 1039881 h 1237915"/>
                    <a:gd name="connsiteX29" fmla="*/ 1307272 w 1673190"/>
                    <a:gd name="connsiteY29" fmla="*/ 1093063 h 1237915"/>
                    <a:gd name="connsiteX30" fmla="*/ 1249328 w 1673190"/>
                    <a:gd name="connsiteY30" fmla="*/ 904149 h 1237915"/>
                    <a:gd name="connsiteX31" fmla="*/ 1439034 w 1673190"/>
                    <a:gd name="connsiteY31" fmla="*/ 935106 h 1237915"/>
                    <a:gd name="connsiteX32" fmla="*/ 1540634 w 1673190"/>
                    <a:gd name="connsiteY32" fmla="*/ 941457 h 1237915"/>
                    <a:gd name="connsiteX33" fmla="*/ 1430303 w 1673190"/>
                    <a:gd name="connsiteY33" fmla="*/ 747781 h 1237915"/>
                    <a:gd name="connsiteX34" fmla="*/ 1615246 w 1673190"/>
                    <a:gd name="connsiteY34" fmla="*/ 705713 h 1237915"/>
                    <a:gd name="connsiteX35" fmla="*/ 1673190 w 1673190"/>
                    <a:gd name="connsiteY35" fmla="*/ 683487 h 1237915"/>
                    <a:gd name="connsiteX0" fmla="*/ 1673190 w 1673190"/>
                    <a:gd name="connsiteY0" fmla="*/ 681238 h 1235666"/>
                    <a:gd name="connsiteX1" fmla="*/ 945322 w 1673190"/>
                    <a:gd name="connsiteY1" fmla="*/ 390726 h 1235666"/>
                    <a:gd name="connsiteX2" fmla="*/ 840547 w 1673190"/>
                    <a:gd name="connsiteY2" fmla="*/ 183558 h 1235666"/>
                    <a:gd name="connsiteX3" fmla="*/ 820703 w 1673190"/>
                    <a:gd name="connsiteY3" fmla="*/ 27982 h 1235666"/>
                    <a:gd name="connsiteX4" fmla="*/ 667509 w 1673190"/>
                    <a:gd name="connsiteY4" fmla="*/ 37507 h 1235666"/>
                    <a:gd name="connsiteX5" fmla="*/ 675446 w 1673190"/>
                    <a:gd name="connsiteY5" fmla="*/ 202607 h 1235666"/>
                    <a:gd name="connsiteX6" fmla="*/ 618296 w 1673190"/>
                    <a:gd name="connsiteY6" fmla="*/ 353420 h 1235666"/>
                    <a:gd name="connsiteX7" fmla="*/ 663539 w 1673190"/>
                    <a:gd name="connsiteY7" fmla="*/ 204194 h 1235666"/>
                    <a:gd name="connsiteX8" fmla="*/ 308734 w 1673190"/>
                    <a:gd name="connsiteY8" fmla="*/ 15282 h 1235666"/>
                    <a:gd name="connsiteX9" fmla="*/ 242059 w 1673190"/>
                    <a:gd name="connsiteY9" fmla="*/ 109738 h 1235666"/>
                    <a:gd name="connsiteX10" fmla="*/ 392871 w 1673190"/>
                    <a:gd name="connsiteY10" fmla="*/ 228007 h 1235666"/>
                    <a:gd name="connsiteX11" fmla="*/ 435734 w 1673190"/>
                    <a:gd name="connsiteY11" fmla="*/ 254201 h 1235666"/>
                    <a:gd name="connsiteX12" fmla="*/ 334134 w 1673190"/>
                    <a:gd name="connsiteY12" fmla="*/ 424857 h 1235666"/>
                    <a:gd name="connsiteX13" fmla="*/ 439702 w 1673190"/>
                    <a:gd name="connsiteY13" fmla="*/ 254201 h 1235666"/>
                    <a:gd name="connsiteX14" fmla="*/ 138078 w 1673190"/>
                    <a:gd name="connsiteY14" fmla="*/ 159744 h 1235666"/>
                    <a:gd name="connsiteX15" fmla="*/ 54734 w 1673190"/>
                    <a:gd name="connsiteY15" fmla="*/ 278807 h 1235666"/>
                    <a:gd name="connsiteX16" fmla="*/ 284922 w 1673190"/>
                    <a:gd name="connsiteY16" fmla="*/ 417713 h 1235666"/>
                    <a:gd name="connsiteX17" fmla="*/ 45209 w 1673190"/>
                    <a:gd name="connsiteY17" fmla="*/ 393107 h 1235666"/>
                    <a:gd name="connsiteX18" fmla="*/ 16634 w 1673190"/>
                    <a:gd name="connsiteY18" fmla="*/ 513757 h 1235666"/>
                    <a:gd name="connsiteX19" fmla="*/ 276984 w 1673190"/>
                    <a:gd name="connsiteY19" fmla="*/ 624882 h 1235666"/>
                    <a:gd name="connsiteX20" fmla="*/ 365090 w 1673190"/>
                    <a:gd name="connsiteY20" fmla="*/ 688382 h 1235666"/>
                    <a:gd name="connsiteX21" fmla="*/ 677828 w 1673190"/>
                    <a:gd name="connsiteY21" fmla="*/ 788395 h 1235666"/>
                    <a:gd name="connsiteX22" fmla="*/ 829434 w 1673190"/>
                    <a:gd name="connsiteY22" fmla="*/ 462957 h 1235666"/>
                    <a:gd name="connsiteX23" fmla="*/ 661953 w 1673190"/>
                    <a:gd name="connsiteY23" fmla="*/ 787600 h 1235666"/>
                    <a:gd name="connsiteX24" fmla="*/ 1152491 w 1673190"/>
                    <a:gd name="connsiteY24" fmla="*/ 1232895 h 1235666"/>
                    <a:gd name="connsiteX25" fmla="*/ 1245359 w 1673190"/>
                    <a:gd name="connsiteY25" fmla="*/ 1205907 h 1235666"/>
                    <a:gd name="connsiteX26" fmla="*/ 1100898 w 1673190"/>
                    <a:gd name="connsiteY26" fmla="*/ 1087639 h 1235666"/>
                    <a:gd name="connsiteX27" fmla="*/ 1123916 w 1673190"/>
                    <a:gd name="connsiteY27" fmla="*/ 1159074 h 1235666"/>
                    <a:gd name="connsiteX28" fmla="*/ 1140584 w 1673190"/>
                    <a:gd name="connsiteY28" fmla="*/ 1037632 h 1235666"/>
                    <a:gd name="connsiteX29" fmla="*/ 1307272 w 1673190"/>
                    <a:gd name="connsiteY29" fmla="*/ 1090814 h 1235666"/>
                    <a:gd name="connsiteX30" fmla="*/ 1249328 w 1673190"/>
                    <a:gd name="connsiteY30" fmla="*/ 901900 h 1235666"/>
                    <a:gd name="connsiteX31" fmla="*/ 1439034 w 1673190"/>
                    <a:gd name="connsiteY31" fmla="*/ 932857 h 1235666"/>
                    <a:gd name="connsiteX32" fmla="*/ 1540634 w 1673190"/>
                    <a:gd name="connsiteY32" fmla="*/ 939208 h 1235666"/>
                    <a:gd name="connsiteX33" fmla="*/ 1430303 w 1673190"/>
                    <a:gd name="connsiteY33" fmla="*/ 745532 h 1235666"/>
                    <a:gd name="connsiteX34" fmla="*/ 1615246 w 1673190"/>
                    <a:gd name="connsiteY34" fmla="*/ 703464 h 1235666"/>
                    <a:gd name="connsiteX35" fmla="*/ 1673190 w 1673190"/>
                    <a:gd name="connsiteY35" fmla="*/ 681238 h 1235666"/>
                    <a:gd name="connsiteX0" fmla="*/ 1673190 w 1673190"/>
                    <a:gd name="connsiteY0" fmla="*/ 687394 h 1241822"/>
                    <a:gd name="connsiteX1" fmla="*/ 945322 w 1673190"/>
                    <a:gd name="connsiteY1" fmla="*/ 396882 h 1241822"/>
                    <a:gd name="connsiteX2" fmla="*/ 840547 w 1673190"/>
                    <a:gd name="connsiteY2" fmla="*/ 189714 h 1241822"/>
                    <a:gd name="connsiteX3" fmla="*/ 827847 w 1673190"/>
                    <a:gd name="connsiteY3" fmla="*/ 19851 h 1241822"/>
                    <a:gd name="connsiteX4" fmla="*/ 667509 w 1673190"/>
                    <a:gd name="connsiteY4" fmla="*/ 43663 h 1241822"/>
                    <a:gd name="connsiteX5" fmla="*/ 675446 w 1673190"/>
                    <a:gd name="connsiteY5" fmla="*/ 208763 h 1241822"/>
                    <a:gd name="connsiteX6" fmla="*/ 618296 w 1673190"/>
                    <a:gd name="connsiteY6" fmla="*/ 359576 h 1241822"/>
                    <a:gd name="connsiteX7" fmla="*/ 663539 w 1673190"/>
                    <a:gd name="connsiteY7" fmla="*/ 210350 h 1241822"/>
                    <a:gd name="connsiteX8" fmla="*/ 308734 w 1673190"/>
                    <a:gd name="connsiteY8" fmla="*/ 21438 h 1241822"/>
                    <a:gd name="connsiteX9" fmla="*/ 242059 w 1673190"/>
                    <a:gd name="connsiteY9" fmla="*/ 115894 h 1241822"/>
                    <a:gd name="connsiteX10" fmla="*/ 392871 w 1673190"/>
                    <a:gd name="connsiteY10" fmla="*/ 234163 h 1241822"/>
                    <a:gd name="connsiteX11" fmla="*/ 435734 w 1673190"/>
                    <a:gd name="connsiteY11" fmla="*/ 260357 h 1241822"/>
                    <a:gd name="connsiteX12" fmla="*/ 334134 w 1673190"/>
                    <a:gd name="connsiteY12" fmla="*/ 431013 h 1241822"/>
                    <a:gd name="connsiteX13" fmla="*/ 439702 w 1673190"/>
                    <a:gd name="connsiteY13" fmla="*/ 260357 h 1241822"/>
                    <a:gd name="connsiteX14" fmla="*/ 138078 w 1673190"/>
                    <a:gd name="connsiteY14" fmla="*/ 165900 h 1241822"/>
                    <a:gd name="connsiteX15" fmla="*/ 54734 w 1673190"/>
                    <a:gd name="connsiteY15" fmla="*/ 284963 h 1241822"/>
                    <a:gd name="connsiteX16" fmla="*/ 284922 w 1673190"/>
                    <a:gd name="connsiteY16" fmla="*/ 423869 h 1241822"/>
                    <a:gd name="connsiteX17" fmla="*/ 45209 w 1673190"/>
                    <a:gd name="connsiteY17" fmla="*/ 399263 h 1241822"/>
                    <a:gd name="connsiteX18" fmla="*/ 16634 w 1673190"/>
                    <a:gd name="connsiteY18" fmla="*/ 519913 h 1241822"/>
                    <a:gd name="connsiteX19" fmla="*/ 276984 w 1673190"/>
                    <a:gd name="connsiteY19" fmla="*/ 631038 h 1241822"/>
                    <a:gd name="connsiteX20" fmla="*/ 365090 w 1673190"/>
                    <a:gd name="connsiteY20" fmla="*/ 694538 h 1241822"/>
                    <a:gd name="connsiteX21" fmla="*/ 677828 w 1673190"/>
                    <a:gd name="connsiteY21" fmla="*/ 794551 h 1241822"/>
                    <a:gd name="connsiteX22" fmla="*/ 829434 w 1673190"/>
                    <a:gd name="connsiteY22" fmla="*/ 469113 h 1241822"/>
                    <a:gd name="connsiteX23" fmla="*/ 661953 w 1673190"/>
                    <a:gd name="connsiteY23" fmla="*/ 793756 h 1241822"/>
                    <a:gd name="connsiteX24" fmla="*/ 1152491 w 1673190"/>
                    <a:gd name="connsiteY24" fmla="*/ 1239051 h 1241822"/>
                    <a:gd name="connsiteX25" fmla="*/ 1245359 w 1673190"/>
                    <a:gd name="connsiteY25" fmla="*/ 1212063 h 1241822"/>
                    <a:gd name="connsiteX26" fmla="*/ 1100898 w 1673190"/>
                    <a:gd name="connsiteY26" fmla="*/ 1093795 h 1241822"/>
                    <a:gd name="connsiteX27" fmla="*/ 1123916 w 1673190"/>
                    <a:gd name="connsiteY27" fmla="*/ 1165230 h 1241822"/>
                    <a:gd name="connsiteX28" fmla="*/ 1140584 w 1673190"/>
                    <a:gd name="connsiteY28" fmla="*/ 1043788 h 1241822"/>
                    <a:gd name="connsiteX29" fmla="*/ 1307272 w 1673190"/>
                    <a:gd name="connsiteY29" fmla="*/ 1096970 h 1241822"/>
                    <a:gd name="connsiteX30" fmla="*/ 1249328 w 1673190"/>
                    <a:gd name="connsiteY30" fmla="*/ 908056 h 1241822"/>
                    <a:gd name="connsiteX31" fmla="*/ 1439034 w 1673190"/>
                    <a:gd name="connsiteY31" fmla="*/ 939013 h 1241822"/>
                    <a:gd name="connsiteX32" fmla="*/ 1540634 w 1673190"/>
                    <a:gd name="connsiteY32" fmla="*/ 945364 h 1241822"/>
                    <a:gd name="connsiteX33" fmla="*/ 1430303 w 1673190"/>
                    <a:gd name="connsiteY33" fmla="*/ 751688 h 1241822"/>
                    <a:gd name="connsiteX34" fmla="*/ 1615246 w 1673190"/>
                    <a:gd name="connsiteY34" fmla="*/ 709620 h 1241822"/>
                    <a:gd name="connsiteX35" fmla="*/ 1673190 w 1673190"/>
                    <a:gd name="connsiteY35" fmla="*/ 687394 h 1241822"/>
                    <a:gd name="connsiteX0" fmla="*/ 1673190 w 1673190"/>
                    <a:gd name="connsiteY0" fmla="*/ 685665 h 1240093"/>
                    <a:gd name="connsiteX1" fmla="*/ 945322 w 1673190"/>
                    <a:gd name="connsiteY1" fmla="*/ 395153 h 1240093"/>
                    <a:gd name="connsiteX2" fmla="*/ 840547 w 1673190"/>
                    <a:gd name="connsiteY2" fmla="*/ 187985 h 1240093"/>
                    <a:gd name="connsiteX3" fmla="*/ 827847 w 1673190"/>
                    <a:gd name="connsiteY3" fmla="*/ 18122 h 1240093"/>
                    <a:gd name="connsiteX4" fmla="*/ 667509 w 1673190"/>
                    <a:gd name="connsiteY4" fmla="*/ 41934 h 1240093"/>
                    <a:gd name="connsiteX5" fmla="*/ 675446 w 1673190"/>
                    <a:gd name="connsiteY5" fmla="*/ 207034 h 1240093"/>
                    <a:gd name="connsiteX6" fmla="*/ 618296 w 1673190"/>
                    <a:gd name="connsiteY6" fmla="*/ 357847 h 1240093"/>
                    <a:gd name="connsiteX7" fmla="*/ 663539 w 1673190"/>
                    <a:gd name="connsiteY7" fmla="*/ 208621 h 1240093"/>
                    <a:gd name="connsiteX8" fmla="*/ 308734 w 1673190"/>
                    <a:gd name="connsiteY8" fmla="*/ 19709 h 1240093"/>
                    <a:gd name="connsiteX9" fmla="*/ 242059 w 1673190"/>
                    <a:gd name="connsiteY9" fmla="*/ 114165 h 1240093"/>
                    <a:gd name="connsiteX10" fmla="*/ 392871 w 1673190"/>
                    <a:gd name="connsiteY10" fmla="*/ 232434 h 1240093"/>
                    <a:gd name="connsiteX11" fmla="*/ 435734 w 1673190"/>
                    <a:gd name="connsiteY11" fmla="*/ 258628 h 1240093"/>
                    <a:gd name="connsiteX12" fmla="*/ 334134 w 1673190"/>
                    <a:gd name="connsiteY12" fmla="*/ 429284 h 1240093"/>
                    <a:gd name="connsiteX13" fmla="*/ 439702 w 1673190"/>
                    <a:gd name="connsiteY13" fmla="*/ 258628 h 1240093"/>
                    <a:gd name="connsiteX14" fmla="*/ 138078 w 1673190"/>
                    <a:gd name="connsiteY14" fmla="*/ 164171 h 1240093"/>
                    <a:gd name="connsiteX15" fmla="*/ 54734 w 1673190"/>
                    <a:gd name="connsiteY15" fmla="*/ 283234 h 1240093"/>
                    <a:gd name="connsiteX16" fmla="*/ 284922 w 1673190"/>
                    <a:gd name="connsiteY16" fmla="*/ 422140 h 1240093"/>
                    <a:gd name="connsiteX17" fmla="*/ 45209 w 1673190"/>
                    <a:gd name="connsiteY17" fmla="*/ 397534 h 1240093"/>
                    <a:gd name="connsiteX18" fmla="*/ 16634 w 1673190"/>
                    <a:gd name="connsiteY18" fmla="*/ 518184 h 1240093"/>
                    <a:gd name="connsiteX19" fmla="*/ 276984 w 1673190"/>
                    <a:gd name="connsiteY19" fmla="*/ 629309 h 1240093"/>
                    <a:gd name="connsiteX20" fmla="*/ 365090 w 1673190"/>
                    <a:gd name="connsiteY20" fmla="*/ 692809 h 1240093"/>
                    <a:gd name="connsiteX21" fmla="*/ 677828 w 1673190"/>
                    <a:gd name="connsiteY21" fmla="*/ 792822 h 1240093"/>
                    <a:gd name="connsiteX22" fmla="*/ 829434 w 1673190"/>
                    <a:gd name="connsiteY22" fmla="*/ 467384 h 1240093"/>
                    <a:gd name="connsiteX23" fmla="*/ 661953 w 1673190"/>
                    <a:gd name="connsiteY23" fmla="*/ 792027 h 1240093"/>
                    <a:gd name="connsiteX24" fmla="*/ 1152491 w 1673190"/>
                    <a:gd name="connsiteY24" fmla="*/ 1237322 h 1240093"/>
                    <a:gd name="connsiteX25" fmla="*/ 1245359 w 1673190"/>
                    <a:gd name="connsiteY25" fmla="*/ 1210334 h 1240093"/>
                    <a:gd name="connsiteX26" fmla="*/ 1100898 w 1673190"/>
                    <a:gd name="connsiteY26" fmla="*/ 1092066 h 1240093"/>
                    <a:gd name="connsiteX27" fmla="*/ 1123916 w 1673190"/>
                    <a:gd name="connsiteY27" fmla="*/ 1163501 h 1240093"/>
                    <a:gd name="connsiteX28" fmla="*/ 1140584 w 1673190"/>
                    <a:gd name="connsiteY28" fmla="*/ 1042059 h 1240093"/>
                    <a:gd name="connsiteX29" fmla="*/ 1307272 w 1673190"/>
                    <a:gd name="connsiteY29" fmla="*/ 1095241 h 1240093"/>
                    <a:gd name="connsiteX30" fmla="*/ 1249328 w 1673190"/>
                    <a:gd name="connsiteY30" fmla="*/ 906327 h 1240093"/>
                    <a:gd name="connsiteX31" fmla="*/ 1439034 w 1673190"/>
                    <a:gd name="connsiteY31" fmla="*/ 937284 h 1240093"/>
                    <a:gd name="connsiteX32" fmla="*/ 1540634 w 1673190"/>
                    <a:gd name="connsiteY32" fmla="*/ 943635 h 1240093"/>
                    <a:gd name="connsiteX33" fmla="*/ 1430303 w 1673190"/>
                    <a:gd name="connsiteY33" fmla="*/ 749959 h 1240093"/>
                    <a:gd name="connsiteX34" fmla="*/ 1615246 w 1673190"/>
                    <a:gd name="connsiteY34" fmla="*/ 707891 h 1240093"/>
                    <a:gd name="connsiteX35" fmla="*/ 1673190 w 1673190"/>
                    <a:gd name="connsiteY35" fmla="*/ 685665 h 1240093"/>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8489 w 1678489"/>
                    <a:gd name="connsiteY0" fmla="*/ 691936 h 1246364"/>
                    <a:gd name="connsiteX1" fmla="*/ 950621 w 1678489"/>
                    <a:gd name="connsiteY1" fmla="*/ 401424 h 1246364"/>
                    <a:gd name="connsiteX2" fmla="*/ 845846 w 1678489"/>
                    <a:gd name="connsiteY2" fmla="*/ 194256 h 1246364"/>
                    <a:gd name="connsiteX3" fmla="*/ 833146 w 1678489"/>
                    <a:gd name="connsiteY3" fmla="*/ 24393 h 1246364"/>
                    <a:gd name="connsiteX4" fmla="*/ 672808 w 1678489"/>
                    <a:gd name="connsiteY4" fmla="*/ 48205 h 1246364"/>
                    <a:gd name="connsiteX5" fmla="*/ 680745 w 1678489"/>
                    <a:gd name="connsiteY5" fmla="*/ 213305 h 1246364"/>
                    <a:gd name="connsiteX6" fmla="*/ 623595 w 1678489"/>
                    <a:gd name="connsiteY6" fmla="*/ 364118 h 1246364"/>
                    <a:gd name="connsiteX7" fmla="*/ 668838 w 1678489"/>
                    <a:gd name="connsiteY7" fmla="*/ 214892 h 1246364"/>
                    <a:gd name="connsiteX8" fmla="*/ 314033 w 1678489"/>
                    <a:gd name="connsiteY8" fmla="*/ 25980 h 1246364"/>
                    <a:gd name="connsiteX9" fmla="*/ 247358 w 1678489"/>
                    <a:gd name="connsiteY9" fmla="*/ 120436 h 1246364"/>
                    <a:gd name="connsiteX10" fmla="*/ 398170 w 1678489"/>
                    <a:gd name="connsiteY10" fmla="*/ 238705 h 1246364"/>
                    <a:gd name="connsiteX11" fmla="*/ 441033 w 1678489"/>
                    <a:gd name="connsiteY11" fmla="*/ 264899 h 1246364"/>
                    <a:gd name="connsiteX12" fmla="*/ 339433 w 1678489"/>
                    <a:gd name="connsiteY12" fmla="*/ 435555 h 1246364"/>
                    <a:gd name="connsiteX13" fmla="*/ 445001 w 1678489"/>
                    <a:gd name="connsiteY13" fmla="*/ 264899 h 1246364"/>
                    <a:gd name="connsiteX14" fmla="*/ 143377 w 1678489"/>
                    <a:gd name="connsiteY14" fmla="*/ 170442 h 1246364"/>
                    <a:gd name="connsiteX15" fmla="*/ 60033 w 1678489"/>
                    <a:gd name="connsiteY15" fmla="*/ 289505 h 1246364"/>
                    <a:gd name="connsiteX16" fmla="*/ 290221 w 1678489"/>
                    <a:gd name="connsiteY16" fmla="*/ 428411 h 1246364"/>
                    <a:gd name="connsiteX17" fmla="*/ 50508 w 1678489"/>
                    <a:gd name="connsiteY17" fmla="*/ 403805 h 1246364"/>
                    <a:gd name="connsiteX18" fmla="*/ 21933 w 1678489"/>
                    <a:gd name="connsiteY18" fmla="*/ 524455 h 1246364"/>
                    <a:gd name="connsiteX19" fmla="*/ 282283 w 1678489"/>
                    <a:gd name="connsiteY19" fmla="*/ 635580 h 1246364"/>
                    <a:gd name="connsiteX20" fmla="*/ 370389 w 1678489"/>
                    <a:gd name="connsiteY20" fmla="*/ 699080 h 1246364"/>
                    <a:gd name="connsiteX21" fmla="*/ 683127 w 1678489"/>
                    <a:gd name="connsiteY21" fmla="*/ 799093 h 1246364"/>
                    <a:gd name="connsiteX22" fmla="*/ 834733 w 1678489"/>
                    <a:gd name="connsiteY22" fmla="*/ 473655 h 1246364"/>
                    <a:gd name="connsiteX23" fmla="*/ 667252 w 1678489"/>
                    <a:gd name="connsiteY23" fmla="*/ 798298 h 1246364"/>
                    <a:gd name="connsiteX24" fmla="*/ 1157790 w 1678489"/>
                    <a:gd name="connsiteY24" fmla="*/ 1243593 h 1246364"/>
                    <a:gd name="connsiteX25" fmla="*/ 1250658 w 1678489"/>
                    <a:gd name="connsiteY25" fmla="*/ 1216605 h 1246364"/>
                    <a:gd name="connsiteX26" fmla="*/ 1106197 w 1678489"/>
                    <a:gd name="connsiteY26" fmla="*/ 1098337 h 1246364"/>
                    <a:gd name="connsiteX27" fmla="*/ 1129215 w 1678489"/>
                    <a:gd name="connsiteY27" fmla="*/ 1169772 h 1246364"/>
                    <a:gd name="connsiteX28" fmla="*/ 1145883 w 1678489"/>
                    <a:gd name="connsiteY28" fmla="*/ 1048330 h 1246364"/>
                    <a:gd name="connsiteX29" fmla="*/ 1312571 w 1678489"/>
                    <a:gd name="connsiteY29" fmla="*/ 1101512 h 1246364"/>
                    <a:gd name="connsiteX30" fmla="*/ 1254627 w 1678489"/>
                    <a:gd name="connsiteY30" fmla="*/ 912598 h 1246364"/>
                    <a:gd name="connsiteX31" fmla="*/ 1444333 w 1678489"/>
                    <a:gd name="connsiteY31" fmla="*/ 943555 h 1246364"/>
                    <a:gd name="connsiteX32" fmla="*/ 1545933 w 1678489"/>
                    <a:gd name="connsiteY32" fmla="*/ 949906 h 1246364"/>
                    <a:gd name="connsiteX33" fmla="*/ 1435602 w 1678489"/>
                    <a:gd name="connsiteY33" fmla="*/ 756230 h 1246364"/>
                    <a:gd name="connsiteX34" fmla="*/ 1620545 w 1678489"/>
                    <a:gd name="connsiteY34" fmla="*/ 714162 h 1246364"/>
                    <a:gd name="connsiteX35" fmla="*/ 1678489 w 1678489"/>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403805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80880 w 1680880"/>
                    <a:gd name="connsiteY0" fmla="*/ 691936 h 1246364"/>
                    <a:gd name="connsiteX1" fmla="*/ 953012 w 1680880"/>
                    <a:gd name="connsiteY1" fmla="*/ 401424 h 1246364"/>
                    <a:gd name="connsiteX2" fmla="*/ 848237 w 1680880"/>
                    <a:gd name="connsiteY2" fmla="*/ 194256 h 1246364"/>
                    <a:gd name="connsiteX3" fmla="*/ 835537 w 1680880"/>
                    <a:gd name="connsiteY3" fmla="*/ 24393 h 1246364"/>
                    <a:gd name="connsiteX4" fmla="*/ 675199 w 1680880"/>
                    <a:gd name="connsiteY4" fmla="*/ 48205 h 1246364"/>
                    <a:gd name="connsiteX5" fmla="*/ 683136 w 1680880"/>
                    <a:gd name="connsiteY5" fmla="*/ 213305 h 1246364"/>
                    <a:gd name="connsiteX6" fmla="*/ 625986 w 1680880"/>
                    <a:gd name="connsiteY6" fmla="*/ 364118 h 1246364"/>
                    <a:gd name="connsiteX7" fmla="*/ 671229 w 1680880"/>
                    <a:gd name="connsiteY7" fmla="*/ 214892 h 1246364"/>
                    <a:gd name="connsiteX8" fmla="*/ 316424 w 1680880"/>
                    <a:gd name="connsiteY8" fmla="*/ 25980 h 1246364"/>
                    <a:gd name="connsiteX9" fmla="*/ 249749 w 1680880"/>
                    <a:gd name="connsiteY9" fmla="*/ 120436 h 1246364"/>
                    <a:gd name="connsiteX10" fmla="*/ 400561 w 1680880"/>
                    <a:gd name="connsiteY10" fmla="*/ 238705 h 1246364"/>
                    <a:gd name="connsiteX11" fmla="*/ 443424 w 1680880"/>
                    <a:gd name="connsiteY11" fmla="*/ 264899 h 1246364"/>
                    <a:gd name="connsiteX12" fmla="*/ 341824 w 1680880"/>
                    <a:gd name="connsiteY12" fmla="*/ 435555 h 1246364"/>
                    <a:gd name="connsiteX13" fmla="*/ 447392 w 1680880"/>
                    <a:gd name="connsiteY13" fmla="*/ 264899 h 1246364"/>
                    <a:gd name="connsiteX14" fmla="*/ 145768 w 1680880"/>
                    <a:gd name="connsiteY14" fmla="*/ 170442 h 1246364"/>
                    <a:gd name="connsiteX15" fmla="*/ 62424 w 1680880"/>
                    <a:gd name="connsiteY15" fmla="*/ 289505 h 1246364"/>
                    <a:gd name="connsiteX16" fmla="*/ 292612 w 1680880"/>
                    <a:gd name="connsiteY16" fmla="*/ 428411 h 1246364"/>
                    <a:gd name="connsiteX17" fmla="*/ 52899 w 1680880"/>
                    <a:gd name="connsiteY17" fmla="*/ 399042 h 1246364"/>
                    <a:gd name="connsiteX18" fmla="*/ 38612 w 1680880"/>
                    <a:gd name="connsiteY18" fmla="*/ 524455 h 1246364"/>
                    <a:gd name="connsiteX19" fmla="*/ 284674 w 1680880"/>
                    <a:gd name="connsiteY19" fmla="*/ 635580 h 1246364"/>
                    <a:gd name="connsiteX20" fmla="*/ 372780 w 1680880"/>
                    <a:gd name="connsiteY20" fmla="*/ 699080 h 1246364"/>
                    <a:gd name="connsiteX21" fmla="*/ 685518 w 1680880"/>
                    <a:gd name="connsiteY21" fmla="*/ 799093 h 1246364"/>
                    <a:gd name="connsiteX22" fmla="*/ 837124 w 1680880"/>
                    <a:gd name="connsiteY22" fmla="*/ 473655 h 1246364"/>
                    <a:gd name="connsiteX23" fmla="*/ 669643 w 1680880"/>
                    <a:gd name="connsiteY23" fmla="*/ 798298 h 1246364"/>
                    <a:gd name="connsiteX24" fmla="*/ 1160181 w 1680880"/>
                    <a:gd name="connsiteY24" fmla="*/ 1243593 h 1246364"/>
                    <a:gd name="connsiteX25" fmla="*/ 1253049 w 1680880"/>
                    <a:gd name="connsiteY25" fmla="*/ 1216605 h 1246364"/>
                    <a:gd name="connsiteX26" fmla="*/ 1108588 w 1680880"/>
                    <a:gd name="connsiteY26" fmla="*/ 1098337 h 1246364"/>
                    <a:gd name="connsiteX27" fmla="*/ 1131606 w 1680880"/>
                    <a:gd name="connsiteY27" fmla="*/ 1169772 h 1246364"/>
                    <a:gd name="connsiteX28" fmla="*/ 1148274 w 1680880"/>
                    <a:gd name="connsiteY28" fmla="*/ 1048330 h 1246364"/>
                    <a:gd name="connsiteX29" fmla="*/ 1314962 w 1680880"/>
                    <a:gd name="connsiteY29" fmla="*/ 1101512 h 1246364"/>
                    <a:gd name="connsiteX30" fmla="*/ 1257018 w 1680880"/>
                    <a:gd name="connsiteY30" fmla="*/ 912598 h 1246364"/>
                    <a:gd name="connsiteX31" fmla="*/ 1446724 w 1680880"/>
                    <a:gd name="connsiteY31" fmla="*/ 943555 h 1246364"/>
                    <a:gd name="connsiteX32" fmla="*/ 1548324 w 1680880"/>
                    <a:gd name="connsiteY32" fmla="*/ 949906 h 1246364"/>
                    <a:gd name="connsiteX33" fmla="*/ 1437993 w 1680880"/>
                    <a:gd name="connsiteY33" fmla="*/ 756230 h 1246364"/>
                    <a:gd name="connsiteX34" fmla="*/ 1622936 w 1680880"/>
                    <a:gd name="connsiteY34" fmla="*/ 714162 h 1246364"/>
                    <a:gd name="connsiteX35" fmla="*/ 1680880 w 1680880"/>
                    <a:gd name="connsiteY35" fmla="*/ 691936 h 1246364"/>
                    <a:gd name="connsiteX0" fmla="*/ 1688648 w 1688648"/>
                    <a:gd name="connsiteY0" fmla="*/ 691936 h 1246364"/>
                    <a:gd name="connsiteX1" fmla="*/ 960780 w 1688648"/>
                    <a:gd name="connsiteY1" fmla="*/ 401424 h 1246364"/>
                    <a:gd name="connsiteX2" fmla="*/ 856005 w 1688648"/>
                    <a:gd name="connsiteY2" fmla="*/ 194256 h 1246364"/>
                    <a:gd name="connsiteX3" fmla="*/ 843305 w 1688648"/>
                    <a:gd name="connsiteY3" fmla="*/ 24393 h 1246364"/>
                    <a:gd name="connsiteX4" fmla="*/ 682967 w 1688648"/>
                    <a:gd name="connsiteY4" fmla="*/ 48205 h 1246364"/>
                    <a:gd name="connsiteX5" fmla="*/ 690904 w 1688648"/>
                    <a:gd name="connsiteY5" fmla="*/ 213305 h 1246364"/>
                    <a:gd name="connsiteX6" fmla="*/ 633754 w 1688648"/>
                    <a:gd name="connsiteY6" fmla="*/ 364118 h 1246364"/>
                    <a:gd name="connsiteX7" fmla="*/ 678997 w 1688648"/>
                    <a:gd name="connsiteY7" fmla="*/ 214892 h 1246364"/>
                    <a:gd name="connsiteX8" fmla="*/ 324192 w 1688648"/>
                    <a:gd name="connsiteY8" fmla="*/ 25980 h 1246364"/>
                    <a:gd name="connsiteX9" fmla="*/ 257517 w 1688648"/>
                    <a:gd name="connsiteY9" fmla="*/ 120436 h 1246364"/>
                    <a:gd name="connsiteX10" fmla="*/ 408329 w 1688648"/>
                    <a:gd name="connsiteY10" fmla="*/ 238705 h 1246364"/>
                    <a:gd name="connsiteX11" fmla="*/ 451192 w 1688648"/>
                    <a:gd name="connsiteY11" fmla="*/ 264899 h 1246364"/>
                    <a:gd name="connsiteX12" fmla="*/ 349592 w 1688648"/>
                    <a:gd name="connsiteY12" fmla="*/ 435555 h 1246364"/>
                    <a:gd name="connsiteX13" fmla="*/ 455160 w 1688648"/>
                    <a:gd name="connsiteY13" fmla="*/ 264899 h 1246364"/>
                    <a:gd name="connsiteX14" fmla="*/ 153536 w 1688648"/>
                    <a:gd name="connsiteY14" fmla="*/ 170442 h 1246364"/>
                    <a:gd name="connsiteX15" fmla="*/ 70192 w 1688648"/>
                    <a:gd name="connsiteY15" fmla="*/ 289505 h 1246364"/>
                    <a:gd name="connsiteX16" fmla="*/ 300380 w 1688648"/>
                    <a:gd name="connsiteY16" fmla="*/ 428411 h 1246364"/>
                    <a:gd name="connsiteX17" fmla="*/ 60667 w 1688648"/>
                    <a:gd name="connsiteY17" fmla="*/ 399042 h 1246364"/>
                    <a:gd name="connsiteX18" fmla="*/ 46380 w 1688648"/>
                    <a:gd name="connsiteY18" fmla="*/ 524455 h 1246364"/>
                    <a:gd name="connsiteX19" fmla="*/ 292442 w 1688648"/>
                    <a:gd name="connsiteY19" fmla="*/ 635580 h 1246364"/>
                    <a:gd name="connsiteX20" fmla="*/ 380548 w 1688648"/>
                    <a:gd name="connsiteY20" fmla="*/ 699080 h 1246364"/>
                    <a:gd name="connsiteX21" fmla="*/ 693286 w 1688648"/>
                    <a:gd name="connsiteY21" fmla="*/ 799093 h 1246364"/>
                    <a:gd name="connsiteX22" fmla="*/ 844892 w 1688648"/>
                    <a:gd name="connsiteY22" fmla="*/ 473655 h 1246364"/>
                    <a:gd name="connsiteX23" fmla="*/ 677411 w 1688648"/>
                    <a:gd name="connsiteY23" fmla="*/ 798298 h 1246364"/>
                    <a:gd name="connsiteX24" fmla="*/ 1167949 w 1688648"/>
                    <a:gd name="connsiteY24" fmla="*/ 1243593 h 1246364"/>
                    <a:gd name="connsiteX25" fmla="*/ 1260817 w 1688648"/>
                    <a:gd name="connsiteY25" fmla="*/ 1216605 h 1246364"/>
                    <a:gd name="connsiteX26" fmla="*/ 1116356 w 1688648"/>
                    <a:gd name="connsiteY26" fmla="*/ 1098337 h 1246364"/>
                    <a:gd name="connsiteX27" fmla="*/ 1139374 w 1688648"/>
                    <a:gd name="connsiteY27" fmla="*/ 1169772 h 1246364"/>
                    <a:gd name="connsiteX28" fmla="*/ 1156042 w 1688648"/>
                    <a:gd name="connsiteY28" fmla="*/ 1048330 h 1246364"/>
                    <a:gd name="connsiteX29" fmla="*/ 1322730 w 1688648"/>
                    <a:gd name="connsiteY29" fmla="*/ 1101512 h 1246364"/>
                    <a:gd name="connsiteX30" fmla="*/ 1264786 w 1688648"/>
                    <a:gd name="connsiteY30" fmla="*/ 912598 h 1246364"/>
                    <a:gd name="connsiteX31" fmla="*/ 1454492 w 1688648"/>
                    <a:gd name="connsiteY31" fmla="*/ 943555 h 1246364"/>
                    <a:gd name="connsiteX32" fmla="*/ 1556092 w 1688648"/>
                    <a:gd name="connsiteY32" fmla="*/ 949906 h 1246364"/>
                    <a:gd name="connsiteX33" fmla="*/ 1445761 w 1688648"/>
                    <a:gd name="connsiteY33" fmla="*/ 756230 h 1246364"/>
                    <a:gd name="connsiteX34" fmla="*/ 1630704 w 1688648"/>
                    <a:gd name="connsiteY34" fmla="*/ 714162 h 1246364"/>
                    <a:gd name="connsiteX35" fmla="*/ 1688648 w 1688648"/>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4159"/>
                    <a:gd name="connsiteX1" fmla="*/ 959794 w 1687662"/>
                    <a:gd name="connsiteY1" fmla="*/ 401424 h 1244159"/>
                    <a:gd name="connsiteX2" fmla="*/ 855019 w 1687662"/>
                    <a:gd name="connsiteY2" fmla="*/ 194256 h 1244159"/>
                    <a:gd name="connsiteX3" fmla="*/ 842319 w 1687662"/>
                    <a:gd name="connsiteY3" fmla="*/ 24393 h 1244159"/>
                    <a:gd name="connsiteX4" fmla="*/ 681981 w 1687662"/>
                    <a:gd name="connsiteY4" fmla="*/ 48205 h 1244159"/>
                    <a:gd name="connsiteX5" fmla="*/ 689918 w 1687662"/>
                    <a:gd name="connsiteY5" fmla="*/ 213305 h 1244159"/>
                    <a:gd name="connsiteX6" fmla="*/ 632768 w 1687662"/>
                    <a:gd name="connsiteY6" fmla="*/ 364118 h 1244159"/>
                    <a:gd name="connsiteX7" fmla="*/ 678011 w 1687662"/>
                    <a:gd name="connsiteY7" fmla="*/ 214892 h 1244159"/>
                    <a:gd name="connsiteX8" fmla="*/ 323206 w 1687662"/>
                    <a:gd name="connsiteY8" fmla="*/ 25980 h 1244159"/>
                    <a:gd name="connsiteX9" fmla="*/ 256531 w 1687662"/>
                    <a:gd name="connsiteY9" fmla="*/ 120436 h 1244159"/>
                    <a:gd name="connsiteX10" fmla="*/ 407343 w 1687662"/>
                    <a:gd name="connsiteY10" fmla="*/ 238705 h 1244159"/>
                    <a:gd name="connsiteX11" fmla="*/ 450206 w 1687662"/>
                    <a:gd name="connsiteY11" fmla="*/ 264899 h 1244159"/>
                    <a:gd name="connsiteX12" fmla="*/ 348606 w 1687662"/>
                    <a:gd name="connsiteY12" fmla="*/ 435555 h 1244159"/>
                    <a:gd name="connsiteX13" fmla="*/ 456555 w 1687662"/>
                    <a:gd name="connsiteY13" fmla="*/ 264899 h 1244159"/>
                    <a:gd name="connsiteX14" fmla="*/ 152550 w 1687662"/>
                    <a:gd name="connsiteY14" fmla="*/ 170442 h 1244159"/>
                    <a:gd name="connsiteX15" fmla="*/ 69206 w 1687662"/>
                    <a:gd name="connsiteY15" fmla="*/ 289505 h 1244159"/>
                    <a:gd name="connsiteX16" fmla="*/ 299394 w 1687662"/>
                    <a:gd name="connsiteY16" fmla="*/ 428411 h 1244159"/>
                    <a:gd name="connsiteX17" fmla="*/ 59681 w 1687662"/>
                    <a:gd name="connsiteY17" fmla="*/ 399042 h 1244159"/>
                    <a:gd name="connsiteX18" fmla="*/ 45394 w 1687662"/>
                    <a:gd name="connsiteY18" fmla="*/ 524455 h 1244159"/>
                    <a:gd name="connsiteX19" fmla="*/ 291456 w 1687662"/>
                    <a:gd name="connsiteY19" fmla="*/ 635580 h 1244159"/>
                    <a:gd name="connsiteX20" fmla="*/ 379562 w 1687662"/>
                    <a:gd name="connsiteY20" fmla="*/ 699080 h 1244159"/>
                    <a:gd name="connsiteX21" fmla="*/ 689918 w 1687662"/>
                    <a:gd name="connsiteY21" fmla="*/ 796712 h 1244159"/>
                    <a:gd name="connsiteX22" fmla="*/ 841525 w 1687662"/>
                    <a:gd name="connsiteY22" fmla="*/ 502230 h 1244159"/>
                    <a:gd name="connsiteX23" fmla="*/ 676425 w 1687662"/>
                    <a:gd name="connsiteY23" fmla="*/ 798298 h 1244159"/>
                    <a:gd name="connsiteX24" fmla="*/ 1166963 w 1687662"/>
                    <a:gd name="connsiteY24" fmla="*/ 1243593 h 1244159"/>
                    <a:gd name="connsiteX25" fmla="*/ 1259831 w 1687662"/>
                    <a:gd name="connsiteY25" fmla="*/ 1216605 h 1244159"/>
                    <a:gd name="connsiteX26" fmla="*/ 1115370 w 1687662"/>
                    <a:gd name="connsiteY26" fmla="*/ 1098337 h 1244159"/>
                    <a:gd name="connsiteX27" fmla="*/ 1138388 w 1687662"/>
                    <a:gd name="connsiteY27" fmla="*/ 1169772 h 1244159"/>
                    <a:gd name="connsiteX28" fmla="*/ 1155056 w 1687662"/>
                    <a:gd name="connsiteY28" fmla="*/ 1048330 h 1244159"/>
                    <a:gd name="connsiteX29" fmla="*/ 1321744 w 1687662"/>
                    <a:gd name="connsiteY29" fmla="*/ 1101512 h 1244159"/>
                    <a:gd name="connsiteX30" fmla="*/ 1263800 w 1687662"/>
                    <a:gd name="connsiteY30" fmla="*/ 912598 h 1244159"/>
                    <a:gd name="connsiteX31" fmla="*/ 1453506 w 1687662"/>
                    <a:gd name="connsiteY31" fmla="*/ 943555 h 1244159"/>
                    <a:gd name="connsiteX32" fmla="*/ 1555106 w 1687662"/>
                    <a:gd name="connsiteY32" fmla="*/ 949906 h 1244159"/>
                    <a:gd name="connsiteX33" fmla="*/ 1444775 w 1687662"/>
                    <a:gd name="connsiteY33" fmla="*/ 756230 h 1244159"/>
                    <a:gd name="connsiteX34" fmla="*/ 1629718 w 1687662"/>
                    <a:gd name="connsiteY34" fmla="*/ 714162 h 1244159"/>
                    <a:gd name="connsiteX35" fmla="*/ 1687662 w 1687662"/>
                    <a:gd name="connsiteY35" fmla="*/ 691936 h 1244159"/>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8337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21719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4101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50295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8388 w 1687662"/>
                    <a:gd name="connsiteY27" fmla="*/ 1176916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3626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160382 w 1687662"/>
                    <a:gd name="connsiteY9" fmla="*/ 102987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27146 w 1687662"/>
                    <a:gd name="connsiteY15" fmla="*/ 365375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2322 w 1682322"/>
                    <a:gd name="connsiteY0" fmla="*/ 701129 h 1252968"/>
                    <a:gd name="connsiteX1" fmla="*/ 954454 w 1682322"/>
                    <a:gd name="connsiteY1" fmla="*/ 410617 h 1252968"/>
                    <a:gd name="connsiteX2" fmla="*/ 849679 w 1682322"/>
                    <a:gd name="connsiteY2" fmla="*/ 203449 h 1252968"/>
                    <a:gd name="connsiteX3" fmla="*/ 836979 w 1682322"/>
                    <a:gd name="connsiteY3" fmla="*/ 33586 h 1252968"/>
                    <a:gd name="connsiteX4" fmla="*/ 676641 w 1682322"/>
                    <a:gd name="connsiteY4" fmla="*/ 57398 h 1252968"/>
                    <a:gd name="connsiteX5" fmla="*/ 684578 w 1682322"/>
                    <a:gd name="connsiteY5" fmla="*/ 222498 h 1252968"/>
                    <a:gd name="connsiteX6" fmla="*/ 627428 w 1682322"/>
                    <a:gd name="connsiteY6" fmla="*/ 373311 h 1252968"/>
                    <a:gd name="connsiteX7" fmla="*/ 672671 w 1682322"/>
                    <a:gd name="connsiteY7" fmla="*/ 224085 h 1252968"/>
                    <a:gd name="connsiteX8" fmla="*/ 307849 w 1682322"/>
                    <a:gd name="connsiteY8" fmla="*/ 1980 h 1252968"/>
                    <a:gd name="connsiteX9" fmla="*/ 155042 w 1682322"/>
                    <a:gd name="connsiteY9" fmla="*/ 112180 h 1252968"/>
                    <a:gd name="connsiteX10" fmla="*/ 402003 w 1682322"/>
                    <a:gd name="connsiteY10" fmla="*/ 247898 h 1252968"/>
                    <a:gd name="connsiteX11" fmla="*/ 444866 w 1682322"/>
                    <a:gd name="connsiteY11" fmla="*/ 274092 h 1252968"/>
                    <a:gd name="connsiteX12" fmla="*/ 343266 w 1682322"/>
                    <a:gd name="connsiteY12" fmla="*/ 444748 h 1252968"/>
                    <a:gd name="connsiteX13" fmla="*/ 451215 w 1682322"/>
                    <a:gd name="connsiteY13" fmla="*/ 274092 h 1252968"/>
                    <a:gd name="connsiteX14" fmla="*/ 114593 w 1682322"/>
                    <a:gd name="connsiteY14" fmla="*/ 234579 h 1252968"/>
                    <a:gd name="connsiteX15" fmla="*/ 21806 w 1682322"/>
                    <a:gd name="connsiteY15" fmla="*/ 365375 h 1252968"/>
                    <a:gd name="connsiteX16" fmla="*/ 294054 w 1682322"/>
                    <a:gd name="connsiteY16" fmla="*/ 437604 h 1252968"/>
                    <a:gd name="connsiteX17" fmla="*/ 68512 w 1682322"/>
                    <a:gd name="connsiteY17" fmla="*/ 509532 h 1252968"/>
                    <a:gd name="connsiteX18" fmla="*/ 40054 w 1682322"/>
                    <a:gd name="connsiteY18" fmla="*/ 533648 h 1252968"/>
                    <a:gd name="connsiteX19" fmla="*/ 286116 w 1682322"/>
                    <a:gd name="connsiteY19" fmla="*/ 644773 h 1252968"/>
                    <a:gd name="connsiteX20" fmla="*/ 374222 w 1682322"/>
                    <a:gd name="connsiteY20" fmla="*/ 708273 h 1252968"/>
                    <a:gd name="connsiteX21" fmla="*/ 684578 w 1682322"/>
                    <a:gd name="connsiteY21" fmla="*/ 805905 h 1252968"/>
                    <a:gd name="connsiteX22" fmla="*/ 836185 w 1682322"/>
                    <a:gd name="connsiteY22" fmla="*/ 511423 h 1252968"/>
                    <a:gd name="connsiteX23" fmla="*/ 671085 w 1682322"/>
                    <a:gd name="connsiteY23" fmla="*/ 807491 h 1252968"/>
                    <a:gd name="connsiteX24" fmla="*/ 1161623 w 1682322"/>
                    <a:gd name="connsiteY24" fmla="*/ 1252786 h 1252968"/>
                    <a:gd name="connsiteX25" fmla="*/ 1254491 w 1682322"/>
                    <a:gd name="connsiteY25" fmla="*/ 1225798 h 1252968"/>
                    <a:gd name="connsiteX26" fmla="*/ 1102886 w 1682322"/>
                    <a:gd name="connsiteY26" fmla="*/ 1098005 h 1252968"/>
                    <a:gd name="connsiteX27" fmla="*/ 1116380 w 1682322"/>
                    <a:gd name="connsiteY27" fmla="*/ 1178965 h 1252968"/>
                    <a:gd name="connsiteX28" fmla="*/ 1142572 w 1682322"/>
                    <a:gd name="connsiteY28" fmla="*/ 1052761 h 1252968"/>
                    <a:gd name="connsiteX29" fmla="*/ 1316404 w 1682322"/>
                    <a:gd name="connsiteY29" fmla="*/ 1127374 h 1252968"/>
                    <a:gd name="connsiteX30" fmla="*/ 1258460 w 1682322"/>
                    <a:gd name="connsiteY30" fmla="*/ 921791 h 1252968"/>
                    <a:gd name="connsiteX31" fmla="*/ 1448166 w 1682322"/>
                    <a:gd name="connsiteY31" fmla="*/ 952748 h 1252968"/>
                    <a:gd name="connsiteX32" fmla="*/ 1549766 w 1682322"/>
                    <a:gd name="connsiteY32" fmla="*/ 959099 h 1252968"/>
                    <a:gd name="connsiteX33" fmla="*/ 1441817 w 1682322"/>
                    <a:gd name="connsiteY33" fmla="*/ 758280 h 1252968"/>
                    <a:gd name="connsiteX34" fmla="*/ 1624378 w 1682322"/>
                    <a:gd name="connsiteY34" fmla="*/ 716211 h 1252968"/>
                    <a:gd name="connsiteX35" fmla="*/ 1682322 w 1682322"/>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75454 w 1671660"/>
                    <a:gd name="connsiteY19" fmla="*/ 644773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37615 w 1671660"/>
                    <a:gd name="connsiteY16" fmla="*/ 529319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87995 w 1687995"/>
                    <a:gd name="connsiteY0" fmla="*/ 701129 h 1252968"/>
                    <a:gd name="connsiteX1" fmla="*/ 960127 w 1687995"/>
                    <a:gd name="connsiteY1" fmla="*/ 410617 h 1252968"/>
                    <a:gd name="connsiteX2" fmla="*/ 855352 w 1687995"/>
                    <a:gd name="connsiteY2" fmla="*/ 203449 h 1252968"/>
                    <a:gd name="connsiteX3" fmla="*/ 842652 w 1687995"/>
                    <a:gd name="connsiteY3" fmla="*/ 33586 h 1252968"/>
                    <a:gd name="connsiteX4" fmla="*/ 682314 w 1687995"/>
                    <a:gd name="connsiteY4" fmla="*/ 57398 h 1252968"/>
                    <a:gd name="connsiteX5" fmla="*/ 690251 w 1687995"/>
                    <a:gd name="connsiteY5" fmla="*/ 222498 h 1252968"/>
                    <a:gd name="connsiteX6" fmla="*/ 633101 w 1687995"/>
                    <a:gd name="connsiteY6" fmla="*/ 373311 h 1252968"/>
                    <a:gd name="connsiteX7" fmla="*/ 678344 w 1687995"/>
                    <a:gd name="connsiteY7" fmla="*/ 224085 h 1252968"/>
                    <a:gd name="connsiteX8" fmla="*/ 313522 w 1687995"/>
                    <a:gd name="connsiteY8" fmla="*/ 1980 h 1252968"/>
                    <a:gd name="connsiteX9" fmla="*/ 160715 w 1687995"/>
                    <a:gd name="connsiteY9" fmla="*/ 112180 h 1252968"/>
                    <a:gd name="connsiteX10" fmla="*/ 407676 w 1687995"/>
                    <a:gd name="connsiteY10" fmla="*/ 247898 h 1252968"/>
                    <a:gd name="connsiteX11" fmla="*/ 450539 w 1687995"/>
                    <a:gd name="connsiteY11" fmla="*/ 274092 h 1252968"/>
                    <a:gd name="connsiteX12" fmla="*/ 348939 w 1687995"/>
                    <a:gd name="connsiteY12" fmla="*/ 444748 h 1252968"/>
                    <a:gd name="connsiteX13" fmla="*/ 456888 w 1687995"/>
                    <a:gd name="connsiteY13" fmla="*/ 274092 h 1252968"/>
                    <a:gd name="connsiteX14" fmla="*/ 120266 w 1687995"/>
                    <a:gd name="connsiteY14" fmla="*/ 234579 h 1252968"/>
                    <a:gd name="connsiteX15" fmla="*/ 6880 w 1687995"/>
                    <a:gd name="connsiteY15" fmla="*/ 412592 h 1252968"/>
                    <a:gd name="connsiteX16" fmla="*/ 253950 w 1687995"/>
                    <a:gd name="connsiteY16" fmla="*/ 529319 h 1252968"/>
                    <a:gd name="connsiteX17" fmla="*/ 74185 w 1687995"/>
                    <a:gd name="connsiteY17" fmla="*/ 509532 h 1252968"/>
                    <a:gd name="connsiteX18" fmla="*/ 63053 w 1687995"/>
                    <a:gd name="connsiteY18" fmla="*/ 723508 h 1252968"/>
                    <a:gd name="connsiteX19" fmla="*/ 281065 w 1687995"/>
                    <a:gd name="connsiteY19" fmla="*/ 733766 h 1252968"/>
                    <a:gd name="connsiteX20" fmla="*/ 379895 w 1687995"/>
                    <a:gd name="connsiteY20" fmla="*/ 708273 h 1252968"/>
                    <a:gd name="connsiteX21" fmla="*/ 690251 w 1687995"/>
                    <a:gd name="connsiteY21" fmla="*/ 805905 h 1252968"/>
                    <a:gd name="connsiteX22" fmla="*/ 841858 w 1687995"/>
                    <a:gd name="connsiteY22" fmla="*/ 511423 h 1252968"/>
                    <a:gd name="connsiteX23" fmla="*/ 676758 w 1687995"/>
                    <a:gd name="connsiteY23" fmla="*/ 807491 h 1252968"/>
                    <a:gd name="connsiteX24" fmla="*/ 1167296 w 1687995"/>
                    <a:gd name="connsiteY24" fmla="*/ 1252786 h 1252968"/>
                    <a:gd name="connsiteX25" fmla="*/ 1260164 w 1687995"/>
                    <a:gd name="connsiteY25" fmla="*/ 1225798 h 1252968"/>
                    <a:gd name="connsiteX26" fmla="*/ 1108559 w 1687995"/>
                    <a:gd name="connsiteY26" fmla="*/ 1098005 h 1252968"/>
                    <a:gd name="connsiteX27" fmla="*/ 1122053 w 1687995"/>
                    <a:gd name="connsiteY27" fmla="*/ 1178965 h 1252968"/>
                    <a:gd name="connsiteX28" fmla="*/ 1148245 w 1687995"/>
                    <a:gd name="connsiteY28" fmla="*/ 1052761 h 1252968"/>
                    <a:gd name="connsiteX29" fmla="*/ 1322077 w 1687995"/>
                    <a:gd name="connsiteY29" fmla="*/ 1127374 h 1252968"/>
                    <a:gd name="connsiteX30" fmla="*/ 1264133 w 1687995"/>
                    <a:gd name="connsiteY30" fmla="*/ 921791 h 1252968"/>
                    <a:gd name="connsiteX31" fmla="*/ 1453839 w 1687995"/>
                    <a:gd name="connsiteY31" fmla="*/ 952748 h 1252968"/>
                    <a:gd name="connsiteX32" fmla="*/ 1555439 w 1687995"/>
                    <a:gd name="connsiteY32" fmla="*/ 959099 h 1252968"/>
                    <a:gd name="connsiteX33" fmla="*/ 1447490 w 1687995"/>
                    <a:gd name="connsiteY33" fmla="*/ 758280 h 1252968"/>
                    <a:gd name="connsiteX34" fmla="*/ 1630051 w 1687995"/>
                    <a:gd name="connsiteY34" fmla="*/ 716211 h 1252968"/>
                    <a:gd name="connsiteX35" fmla="*/ 1687995 w 1687995"/>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495 w 1690814"/>
                    <a:gd name="connsiteY10" fmla="*/ 247898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34673 w 1690814"/>
                    <a:gd name="connsiteY10" fmla="*/ 31930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93844 w 1690814"/>
                    <a:gd name="connsiteY11" fmla="*/ 357651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78305 w 1690814"/>
                    <a:gd name="connsiteY13" fmla="*/ 363235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97905 w 1690814"/>
                    <a:gd name="connsiteY13" fmla="*/ 336478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7849 w 1690814"/>
                    <a:gd name="connsiteY11" fmla="*/ 355073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484017 w 1690814"/>
                    <a:gd name="connsiteY18" fmla="*/ 773364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76109"/>
                    <a:gd name="connsiteX1" fmla="*/ 962946 w 1690814"/>
                    <a:gd name="connsiteY1" fmla="*/ 410617 h 1276109"/>
                    <a:gd name="connsiteX2" fmla="*/ 858171 w 1690814"/>
                    <a:gd name="connsiteY2" fmla="*/ 203449 h 1276109"/>
                    <a:gd name="connsiteX3" fmla="*/ 845471 w 1690814"/>
                    <a:gd name="connsiteY3" fmla="*/ 33586 h 1276109"/>
                    <a:gd name="connsiteX4" fmla="*/ 685133 w 1690814"/>
                    <a:gd name="connsiteY4" fmla="*/ 57398 h 1276109"/>
                    <a:gd name="connsiteX5" fmla="*/ 693070 w 1690814"/>
                    <a:gd name="connsiteY5" fmla="*/ 222498 h 1276109"/>
                    <a:gd name="connsiteX6" fmla="*/ 635920 w 1690814"/>
                    <a:gd name="connsiteY6" fmla="*/ 373311 h 1276109"/>
                    <a:gd name="connsiteX7" fmla="*/ 681163 w 1690814"/>
                    <a:gd name="connsiteY7" fmla="*/ 224085 h 1276109"/>
                    <a:gd name="connsiteX8" fmla="*/ 316341 w 1690814"/>
                    <a:gd name="connsiteY8" fmla="*/ 1980 h 1276109"/>
                    <a:gd name="connsiteX9" fmla="*/ 163534 w 1690814"/>
                    <a:gd name="connsiteY9" fmla="*/ 112180 h 1276109"/>
                    <a:gd name="connsiteX10" fmla="*/ 410073 w 1690814"/>
                    <a:gd name="connsiteY10" fmla="*/ 313286 h 1276109"/>
                    <a:gd name="connsiteX11" fmla="*/ 399422 w 1690814"/>
                    <a:gd name="connsiteY11" fmla="*/ 339907 h 1276109"/>
                    <a:gd name="connsiteX12" fmla="*/ 97047 w 1690814"/>
                    <a:gd name="connsiteY12" fmla="*/ 251321 h 1276109"/>
                    <a:gd name="connsiteX13" fmla="*/ 9699 w 1690814"/>
                    <a:gd name="connsiteY13" fmla="*/ 412592 h 1276109"/>
                    <a:gd name="connsiteX14" fmla="*/ 255339 w 1690814"/>
                    <a:gd name="connsiteY14" fmla="*/ 535900 h 1276109"/>
                    <a:gd name="connsiteX15" fmla="*/ 65705 w 1690814"/>
                    <a:gd name="connsiteY15" fmla="*/ 553601 h 1276109"/>
                    <a:gd name="connsiteX16" fmla="*/ 65872 w 1690814"/>
                    <a:gd name="connsiteY16" fmla="*/ 723508 h 1276109"/>
                    <a:gd name="connsiteX17" fmla="*/ 296906 w 1690814"/>
                    <a:gd name="connsiteY17" fmla="*/ 745211 h 1276109"/>
                    <a:gd name="connsiteX18" fmla="*/ 484017 w 1690814"/>
                    <a:gd name="connsiteY18" fmla="*/ 773364 h 1276109"/>
                    <a:gd name="connsiteX19" fmla="*/ 693070 w 1690814"/>
                    <a:gd name="connsiteY19" fmla="*/ 805905 h 1276109"/>
                    <a:gd name="connsiteX20" fmla="*/ 844677 w 1690814"/>
                    <a:gd name="connsiteY20" fmla="*/ 511423 h 1276109"/>
                    <a:gd name="connsiteX21" fmla="*/ 708339 w 1690814"/>
                    <a:gd name="connsiteY21" fmla="*/ 865434 h 1276109"/>
                    <a:gd name="connsiteX22" fmla="*/ 1170115 w 1690814"/>
                    <a:gd name="connsiteY22" fmla="*/ 1252786 h 1276109"/>
                    <a:gd name="connsiteX23" fmla="*/ 1262983 w 1690814"/>
                    <a:gd name="connsiteY23" fmla="*/ 1225798 h 1276109"/>
                    <a:gd name="connsiteX24" fmla="*/ 1111378 w 1690814"/>
                    <a:gd name="connsiteY24" fmla="*/ 1098005 h 1276109"/>
                    <a:gd name="connsiteX25" fmla="*/ 1124872 w 1690814"/>
                    <a:gd name="connsiteY25" fmla="*/ 1178965 h 1276109"/>
                    <a:gd name="connsiteX26" fmla="*/ 1151064 w 1690814"/>
                    <a:gd name="connsiteY26" fmla="*/ 1052761 h 1276109"/>
                    <a:gd name="connsiteX27" fmla="*/ 1324896 w 1690814"/>
                    <a:gd name="connsiteY27" fmla="*/ 1127374 h 1276109"/>
                    <a:gd name="connsiteX28" fmla="*/ 1266952 w 1690814"/>
                    <a:gd name="connsiteY28" fmla="*/ 921791 h 1276109"/>
                    <a:gd name="connsiteX29" fmla="*/ 1456658 w 1690814"/>
                    <a:gd name="connsiteY29" fmla="*/ 952748 h 1276109"/>
                    <a:gd name="connsiteX30" fmla="*/ 1558258 w 1690814"/>
                    <a:gd name="connsiteY30" fmla="*/ 959099 h 1276109"/>
                    <a:gd name="connsiteX31" fmla="*/ 1450309 w 1690814"/>
                    <a:gd name="connsiteY31" fmla="*/ 758280 h 1276109"/>
                    <a:gd name="connsiteX32" fmla="*/ 1632870 w 1690814"/>
                    <a:gd name="connsiteY32" fmla="*/ 716211 h 1276109"/>
                    <a:gd name="connsiteX33" fmla="*/ 1690814 w 1690814"/>
                    <a:gd name="connsiteY33" fmla="*/ 701129 h 1276109"/>
                    <a:gd name="connsiteX0" fmla="*/ 1690814 w 1690814"/>
                    <a:gd name="connsiteY0" fmla="*/ 701129 h 1278110"/>
                    <a:gd name="connsiteX1" fmla="*/ 962946 w 1690814"/>
                    <a:gd name="connsiteY1" fmla="*/ 410617 h 1278110"/>
                    <a:gd name="connsiteX2" fmla="*/ 858171 w 1690814"/>
                    <a:gd name="connsiteY2" fmla="*/ 203449 h 1278110"/>
                    <a:gd name="connsiteX3" fmla="*/ 845471 w 1690814"/>
                    <a:gd name="connsiteY3" fmla="*/ 33586 h 1278110"/>
                    <a:gd name="connsiteX4" fmla="*/ 685133 w 1690814"/>
                    <a:gd name="connsiteY4" fmla="*/ 57398 h 1278110"/>
                    <a:gd name="connsiteX5" fmla="*/ 693070 w 1690814"/>
                    <a:gd name="connsiteY5" fmla="*/ 222498 h 1278110"/>
                    <a:gd name="connsiteX6" fmla="*/ 635920 w 1690814"/>
                    <a:gd name="connsiteY6" fmla="*/ 373311 h 1278110"/>
                    <a:gd name="connsiteX7" fmla="*/ 681163 w 1690814"/>
                    <a:gd name="connsiteY7" fmla="*/ 224085 h 1278110"/>
                    <a:gd name="connsiteX8" fmla="*/ 316341 w 1690814"/>
                    <a:gd name="connsiteY8" fmla="*/ 1980 h 1278110"/>
                    <a:gd name="connsiteX9" fmla="*/ 163534 w 1690814"/>
                    <a:gd name="connsiteY9" fmla="*/ 112180 h 1278110"/>
                    <a:gd name="connsiteX10" fmla="*/ 410073 w 1690814"/>
                    <a:gd name="connsiteY10" fmla="*/ 313286 h 1278110"/>
                    <a:gd name="connsiteX11" fmla="*/ 399422 w 1690814"/>
                    <a:gd name="connsiteY11" fmla="*/ 339907 h 1278110"/>
                    <a:gd name="connsiteX12" fmla="*/ 97047 w 1690814"/>
                    <a:gd name="connsiteY12" fmla="*/ 251321 h 1278110"/>
                    <a:gd name="connsiteX13" fmla="*/ 9699 w 1690814"/>
                    <a:gd name="connsiteY13" fmla="*/ 412592 h 1278110"/>
                    <a:gd name="connsiteX14" fmla="*/ 255339 w 1690814"/>
                    <a:gd name="connsiteY14" fmla="*/ 535900 h 1278110"/>
                    <a:gd name="connsiteX15" fmla="*/ 65705 w 1690814"/>
                    <a:gd name="connsiteY15" fmla="*/ 553601 h 1278110"/>
                    <a:gd name="connsiteX16" fmla="*/ 65872 w 1690814"/>
                    <a:gd name="connsiteY16" fmla="*/ 723508 h 1278110"/>
                    <a:gd name="connsiteX17" fmla="*/ 296906 w 1690814"/>
                    <a:gd name="connsiteY17" fmla="*/ 745211 h 1278110"/>
                    <a:gd name="connsiteX18" fmla="*/ 484017 w 1690814"/>
                    <a:gd name="connsiteY18" fmla="*/ 773364 h 1278110"/>
                    <a:gd name="connsiteX19" fmla="*/ 693070 w 1690814"/>
                    <a:gd name="connsiteY19" fmla="*/ 805905 h 1278110"/>
                    <a:gd name="connsiteX20" fmla="*/ 844677 w 1690814"/>
                    <a:gd name="connsiteY20" fmla="*/ 511423 h 1278110"/>
                    <a:gd name="connsiteX21" fmla="*/ 803912 w 1690814"/>
                    <a:gd name="connsiteY21" fmla="*/ 837956 h 1278110"/>
                    <a:gd name="connsiteX22" fmla="*/ 1170115 w 1690814"/>
                    <a:gd name="connsiteY22" fmla="*/ 1252786 h 1278110"/>
                    <a:gd name="connsiteX23" fmla="*/ 1262983 w 1690814"/>
                    <a:gd name="connsiteY23" fmla="*/ 1225798 h 1278110"/>
                    <a:gd name="connsiteX24" fmla="*/ 1111378 w 1690814"/>
                    <a:gd name="connsiteY24" fmla="*/ 1098005 h 1278110"/>
                    <a:gd name="connsiteX25" fmla="*/ 1124872 w 1690814"/>
                    <a:gd name="connsiteY25" fmla="*/ 1178965 h 1278110"/>
                    <a:gd name="connsiteX26" fmla="*/ 1151064 w 1690814"/>
                    <a:gd name="connsiteY26" fmla="*/ 1052761 h 1278110"/>
                    <a:gd name="connsiteX27" fmla="*/ 1324896 w 1690814"/>
                    <a:gd name="connsiteY27" fmla="*/ 1127374 h 1278110"/>
                    <a:gd name="connsiteX28" fmla="*/ 1266952 w 1690814"/>
                    <a:gd name="connsiteY28" fmla="*/ 921791 h 1278110"/>
                    <a:gd name="connsiteX29" fmla="*/ 1456658 w 1690814"/>
                    <a:gd name="connsiteY29" fmla="*/ 952748 h 1278110"/>
                    <a:gd name="connsiteX30" fmla="*/ 1558258 w 1690814"/>
                    <a:gd name="connsiteY30" fmla="*/ 959099 h 1278110"/>
                    <a:gd name="connsiteX31" fmla="*/ 1450309 w 1690814"/>
                    <a:gd name="connsiteY31" fmla="*/ 758280 h 1278110"/>
                    <a:gd name="connsiteX32" fmla="*/ 1632870 w 1690814"/>
                    <a:gd name="connsiteY32" fmla="*/ 716211 h 1278110"/>
                    <a:gd name="connsiteX33" fmla="*/ 1690814 w 1690814"/>
                    <a:gd name="connsiteY33" fmla="*/ 701129 h 1278110"/>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693070 w 1690814"/>
                    <a:gd name="connsiteY19" fmla="*/ 805905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76314 w 1690814"/>
                    <a:gd name="connsiteY16" fmla="*/ 691315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34392 w 1690814"/>
                    <a:gd name="connsiteY20" fmla="*/ 598120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4559"/>
                    <a:gd name="connsiteX1" fmla="*/ 962946 w 1690814"/>
                    <a:gd name="connsiteY1" fmla="*/ 410617 h 1274559"/>
                    <a:gd name="connsiteX2" fmla="*/ 858171 w 1690814"/>
                    <a:gd name="connsiteY2" fmla="*/ 203449 h 1274559"/>
                    <a:gd name="connsiteX3" fmla="*/ 845471 w 1690814"/>
                    <a:gd name="connsiteY3" fmla="*/ 33586 h 1274559"/>
                    <a:gd name="connsiteX4" fmla="*/ 685133 w 1690814"/>
                    <a:gd name="connsiteY4" fmla="*/ 57398 h 1274559"/>
                    <a:gd name="connsiteX5" fmla="*/ 693070 w 1690814"/>
                    <a:gd name="connsiteY5" fmla="*/ 222498 h 1274559"/>
                    <a:gd name="connsiteX6" fmla="*/ 635920 w 1690814"/>
                    <a:gd name="connsiteY6" fmla="*/ 373311 h 1274559"/>
                    <a:gd name="connsiteX7" fmla="*/ 681163 w 1690814"/>
                    <a:gd name="connsiteY7" fmla="*/ 224085 h 1274559"/>
                    <a:gd name="connsiteX8" fmla="*/ 316341 w 1690814"/>
                    <a:gd name="connsiteY8" fmla="*/ 1980 h 1274559"/>
                    <a:gd name="connsiteX9" fmla="*/ 163534 w 1690814"/>
                    <a:gd name="connsiteY9" fmla="*/ 112180 h 1274559"/>
                    <a:gd name="connsiteX10" fmla="*/ 410073 w 1690814"/>
                    <a:gd name="connsiteY10" fmla="*/ 313286 h 1274559"/>
                    <a:gd name="connsiteX11" fmla="*/ 399422 w 1690814"/>
                    <a:gd name="connsiteY11" fmla="*/ 339907 h 1274559"/>
                    <a:gd name="connsiteX12" fmla="*/ 97047 w 1690814"/>
                    <a:gd name="connsiteY12" fmla="*/ 251321 h 1274559"/>
                    <a:gd name="connsiteX13" fmla="*/ 9699 w 1690814"/>
                    <a:gd name="connsiteY13" fmla="*/ 412592 h 1274559"/>
                    <a:gd name="connsiteX14" fmla="*/ 255339 w 1690814"/>
                    <a:gd name="connsiteY14" fmla="*/ 535900 h 1274559"/>
                    <a:gd name="connsiteX15" fmla="*/ 65705 w 1690814"/>
                    <a:gd name="connsiteY15" fmla="*/ 553601 h 1274559"/>
                    <a:gd name="connsiteX16" fmla="*/ 65300 w 1690814"/>
                    <a:gd name="connsiteY16" fmla="*/ 718214 h 1274559"/>
                    <a:gd name="connsiteX17" fmla="*/ 295618 w 1690814"/>
                    <a:gd name="connsiteY17" fmla="*/ 743208 h 1274559"/>
                    <a:gd name="connsiteX18" fmla="*/ 478581 w 1690814"/>
                    <a:gd name="connsiteY18" fmla="*/ 782521 h 1274559"/>
                    <a:gd name="connsiteX19" fmla="*/ 717541 w 1690814"/>
                    <a:gd name="connsiteY19" fmla="*/ 883593 h 1274559"/>
                    <a:gd name="connsiteX20" fmla="*/ 952137 w 1690814"/>
                    <a:gd name="connsiteY20" fmla="*/ 643331 h 1274559"/>
                    <a:gd name="connsiteX21" fmla="*/ 719214 w 1690814"/>
                    <a:gd name="connsiteY21" fmla="*/ 886752 h 1274559"/>
                    <a:gd name="connsiteX22" fmla="*/ 1170115 w 1690814"/>
                    <a:gd name="connsiteY22" fmla="*/ 1252786 h 1274559"/>
                    <a:gd name="connsiteX23" fmla="*/ 1262983 w 1690814"/>
                    <a:gd name="connsiteY23" fmla="*/ 1225798 h 1274559"/>
                    <a:gd name="connsiteX24" fmla="*/ 1111378 w 1690814"/>
                    <a:gd name="connsiteY24" fmla="*/ 1098005 h 1274559"/>
                    <a:gd name="connsiteX25" fmla="*/ 1124872 w 1690814"/>
                    <a:gd name="connsiteY25" fmla="*/ 1178965 h 1274559"/>
                    <a:gd name="connsiteX26" fmla="*/ 1151064 w 1690814"/>
                    <a:gd name="connsiteY26" fmla="*/ 1052761 h 1274559"/>
                    <a:gd name="connsiteX27" fmla="*/ 1324896 w 1690814"/>
                    <a:gd name="connsiteY27" fmla="*/ 1127374 h 1274559"/>
                    <a:gd name="connsiteX28" fmla="*/ 1266952 w 1690814"/>
                    <a:gd name="connsiteY28" fmla="*/ 921791 h 1274559"/>
                    <a:gd name="connsiteX29" fmla="*/ 1456658 w 1690814"/>
                    <a:gd name="connsiteY29" fmla="*/ 952748 h 1274559"/>
                    <a:gd name="connsiteX30" fmla="*/ 1558258 w 1690814"/>
                    <a:gd name="connsiteY30" fmla="*/ 959099 h 1274559"/>
                    <a:gd name="connsiteX31" fmla="*/ 1450309 w 1690814"/>
                    <a:gd name="connsiteY31" fmla="*/ 758280 h 1274559"/>
                    <a:gd name="connsiteX32" fmla="*/ 1632870 w 1690814"/>
                    <a:gd name="connsiteY32" fmla="*/ 716211 h 1274559"/>
                    <a:gd name="connsiteX33" fmla="*/ 1690814 w 1690814"/>
                    <a:gd name="connsiteY33" fmla="*/ 701129 h 1274559"/>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3936"/>
                    <a:gd name="connsiteX1" fmla="*/ 962946 w 1690814"/>
                    <a:gd name="connsiteY1" fmla="*/ 410617 h 1273936"/>
                    <a:gd name="connsiteX2" fmla="*/ 858171 w 1690814"/>
                    <a:gd name="connsiteY2" fmla="*/ 203449 h 1273936"/>
                    <a:gd name="connsiteX3" fmla="*/ 845471 w 1690814"/>
                    <a:gd name="connsiteY3" fmla="*/ 33586 h 1273936"/>
                    <a:gd name="connsiteX4" fmla="*/ 685133 w 1690814"/>
                    <a:gd name="connsiteY4" fmla="*/ 57398 h 1273936"/>
                    <a:gd name="connsiteX5" fmla="*/ 693070 w 1690814"/>
                    <a:gd name="connsiteY5" fmla="*/ 222498 h 1273936"/>
                    <a:gd name="connsiteX6" fmla="*/ 635920 w 1690814"/>
                    <a:gd name="connsiteY6" fmla="*/ 373311 h 1273936"/>
                    <a:gd name="connsiteX7" fmla="*/ 681163 w 1690814"/>
                    <a:gd name="connsiteY7" fmla="*/ 224085 h 1273936"/>
                    <a:gd name="connsiteX8" fmla="*/ 316341 w 1690814"/>
                    <a:gd name="connsiteY8" fmla="*/ 1980 h 1273936"/>
                    <a:gd name="connsiteX9" fmla="*/ 163534 w 1690814"/>
                    <a:gd name="connsiteY9" fmla="*/ 112180 h 1273936"/>
                    <a:gd name="connsiteX10" fmla="*/ 410073 w 1690814"/>
                    <a:gd name="connsiteY10" fmla="*/ 313286 h 1273936"/>
                    <a:gd name="connsiteX11" fmla="*/ 399422 w 1690814"/>
                    <a:gd name="connsiteY11" fmla="*/ 339907 h 1273936"/>
                    <a:gd name="connsiteX12" fmla="*/ 97047 w 1690814"/>
                    <a:gd name="connsiteY12" fmla="*/ 251321 h 1273936"/>
                    <a:gd name="connsiteX13" fmla="*/ 9699 w 1690814"/>
                    <a:gd name="connsiteY13" fmla="*/ 412592 h 1273936"/>
                    <a:gd name="connsiteX14" fmla="*/ 255339 w 1690814"/>
                    <a:gd name="connsiteY14" fmla="*/ 535900 h 1273936"/>
                    <a:gd name="connsiteX15" fmla="*/ 65705 w 1690814"/>
                    <a:gd name="connsiteY15" fmla="*/ 553601 h 1273936"/>
                    <a:gd name="connsiteX16" fmla="*/ 65300 w 1690814"/>
                    <a:gd name="connsiteY16" fmla="*/ 718214 h 1273936"/>
                    <a:gd name="connsiteX17" fmla="*/ 295618 w 1690814"/>
                    <a:gd name="connsiteY17" fmla="*/ 743208 h 1273936"/>
                    <a:gd name="connsiteX18" fmla="*/ 478581 w 1690814"/>
                    <a:gd name="connsiteY18" fmla="*/ 782521 h 1273936"/>
                    <a:gd name="connsiteX19" fmla="*/ 717541 w 1690814"/>
                    <a:gd name="connsiteY19" fmla="*/ 883593 h 1273936"/>
                    <a:gd name="connsiteX20" fmla="*/ 952137 w 1690814"/>
                    <a:gd name="connsiteY20" fmla="*/ 643331 h 1273936"/>
                    <a:gd name="connsiteX21" fmla="*/ 719071 w 1690814"/>
                    <a:gd name="connsiteY21" fmla="*/ 895337 h 1273936"/>
                    <a:gd name="connsiteX22" fmla="*/ 1170115 w 1690814"/>
                    <a:gd name="connsiteY22" fmla="*/ 1252786 h 1273936"/>
                    <a:gd name="connsiteX23" fmla="*/ 1262983 w 1690814"/>
                    <a:gd name="connsiteY23" fmla="*/ 1225798 h 1273936"/>
                    <a:gd name="connsiteX24" fmla="*/ 1111378 w 1690814"/>
                    <a:gd name="connsiteY24" fmla="*/ 1098005 h 1273936"/>
                    <a:gd name="connsiteX25" fmla="*/ 1124872 w 1690814"/>
                    <a:gd name="connsiteY25" fmla="*/ 1178965 h 1273936"/>
                    <a:gd name="connsiteX26" fmla="*/ 1151064 w 1690814"/>
                    <a:gd name="connsiteY26" fmla="*/ 1052761 h 1273936"/>
                    <a:gd name="connsiteX27" fmla="*/ 1324896 w 1690814"/>
                    <a:gd name="connsiteY27" fmla="*/ 1127374 h 1273936"/>
                    <a:gd name="connsiteX28" fmla="*/ 1266952 w 1690814"/>
                    <a:gd name="connsiteY28" fmla="*/ 921791 h 1273936"/>
                    <a:gd name="connsiteX29" fmla="*/ 1456658 w 1690814"/>
                    <a:gd name="connsiteY29" fmla="*/ 952748 h 1273936"/>
                    <a:gd name="connsiteX30" fmla="*/ 1558258 w 1690814"/>
                    <a:gd name="connsiteY30" fmla="*/ 959099 h 1273936"/>
                    <a:gd name="connsiteX31" fmla="*/ 1450309 w 1690814"/>
                    <a:gd name="connsiteY31" fmla="*/ 758280 h 1273936"/>
                    <a:gd name="connsiteX32" fmla="*/ 1632870 w 1690814"/>
                    <a:gd name="connsiteY32" fmla="*/ 716211 h 1273936"/>
                    <a:gd name="connsiteX33" fmla="*/ 1690814 w 1690814"/>
                    <a:gd name="connsiteY33" fmla="*/ 701129 h 1273936"/>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2238 h 1275710"/>
                    <a:gd name="connsiteX1" fmla="*/ 962946 w 1690814"/>
                    <a:gd name="connsiteY1" fmla="*/ 411726 h 1275710"/>
                    <a:gd name="connsiteX2" fmla="*/ 863464 w 1690814"/>
                    <a:gd name="connsiteY2" fmla="*/ 203986 h 1275710"/>
                    <a:gd name="connsiteX3" fmla="*/ 855485 w 1690814"/>
                    <a:gd name="connsiteY3" fmla="*/ 28256 h 1275710"/>
                    <a:gd name="connsiteX4" fmla="*/ 685133 w 1690814"/>
                    <a:gd name="connsiteY4" fmla="*/ 58507 h 1275710"/>
                    <a:gd name="connsiteX5" fmla="*/ 693070 w 1690814"/>
                    <a:gd name="connsiteY5" fmla="*/ 223607 h 1275710"/>
                    <a:gd name="connsiteX6" fmla="*/ 651229 w 1690814"/>
                    <a:gd name="connsiteY6" fmla="*/ 367409 h 1275710"/>
                    <a:gd name="connsiteX7" fmla="*/ 681163 w 1690814"/>
                    <a:gd name="connsiteY7" fmla="*/ 225194 h 1275710"/>
                    <a:gd name="connsiteX8" fmla="*/ 316341 w 1690814"/>
                    <a:gd name="connsiteY8" fmla="*/ 3089 h 1275710"/>
                    <a:gd name="connsiteX9" fmla="*/ 175409 w 1690814"/>
                    <a:gd name="connsiteY9" fmla="*/ 114146 h 1275710"/>
                    <a:gd name="connsiteX10" fmla="*/ 410073 w 1690814"/>
                    <a:gd name="connsiteY10" fmla="*/ 314395 h 1275710"/>
                    <a:gd name="connsiteX11" fmla="*/ 399422 w 1690814"/>
                    <a:gd name="connsiteY11" fmla="*/ 341016 h 1275710"/>
                    <a:gd name="connsiteX12" fmla="*/ 97047 w 1690814"/>
                    <a:gd name="connsiteY12" fmla="*/ 252430 h 1275710"/>
                    <a:gd name="connsiteX13" fmla="*/ 9699 w 1690814"/>
                    <a:gd name="connsiteY13" fmla="*/ 413701 h 1275710"/>
                    <a:gd name="connsiteX14" fmla="*/ 255339 w 1690814"/>
                    <a:gd name="connsiteY14" fmla="*/ 537009 h 1275710"/>
                    <a:gd name="connsiteX15" fmla="*/ 65705 w 1690814"/>
                    <a:gd name="connsiteY15" fmla="*/ 554710 h 1275710"/>
                    <a:gd name="connsiteX16" fmla="*/ 65300 w 1690814"/>
                    <a:gd name="connsiteY16" fmla="*/ 719323 h 1275710"/>
                    <a:gd name="connsiteX17" fmla="*/ 295618 w 1690814"/>
                    <a:gd name="connsiteY17" fmla="*/ 744317 h 1275710"/>
                    <a:gd name="connsiteX18" fmla="*/ 478581 w 1690814"/>
                    <a:gd name="connsiteY18" fmla="*/ 783630 h 1275710"/>
                    <a:gd name="connsiteX19" fmla="*/ 717541 w 1690814"/>
                    <a:gd name="connsiteY19" fmla="*/ 884702 h 1275710"/>
                    <a:gd name="connsiteX20" fmla="*/ 952137 w 1690814"/>
                    <a:gd name="connsiteY20" fmla="*/ 644440 h 1275710"/>
                    <a:gd name="connsiteX21" fmla="*/ 724507 w 1690814"/>
                    <a:gd name="connsiteY21" fmla="*/ 887289 h 1275710"/>
                    <a:gd name="connsiteX22" fmla="*/ 1170115 w 1690814"/>
                    <a:gd name="connsiteY22" fmla="*/ 1253895 h 1275710"/>
                    <a:gd name="connsiteX23" fmla="*/ 1262983 w 1690814"/>
                    <a:gd name="connsiteY23" fmla="*/ 1226907 h 1275710"/>
                    <a:gd name="connsiteX24" fmla="*/ 1111378 w 1690814"/>
                    <a:gd name="connsiteY24" fmla="*/ 1099114 h 1275710"/>
                    <a:gd name="connsiteX25" fmla="*/ 1124872 w 1690814"/>
                    <a:gd name="connsiteY25" fmla="*/ 1180074 h 1275710"/>
                    <a:gd name="connsiteX26" fmla="*/ 1151064 w 1690814"/>
                    <a:gd name="connsiteY26" fmla="*/ 1053870 h 1275710"/>
                    <a:gd name="connsiteX27" fmla="*/ 1324896 w 1690814"/>
                    <a:gd name="connsiteY27" fmla="*/ 1128483 h 1275710"/>
                    <a:gd name="connsiteX28" fmla="*/ 1266952 w 1690814"/>
                    <a:gd name="connsiteY28" fmla="*/ 922900 h 1275710"/>
                    <a:gd name="connsiteX29" fmla="*/ 1456658 w 1690814"/>
                    <a:gd name="connsiteY29" fmla="*/ 953857 h 1275710"/>
                    <a:gd name="connsiteX30" fmla="*/ 1558258 w 1690814"/>
                    <a:gd name="connsiteY30" fmla="*/ 960208 h 1275710"/>
                    <a:gd name="connsiteX31" fmla="*/ 1450309 w 1690814"/>
                    <a:gd name="connsiteY31" fmla="*/ 759389 h 1275710"/>
                    <a:gd name="connsiteX32" fmla="*/ 1632870 w 1690814"/>
                    <a:gd name="connsiteY32" fmla="*/ 717320 h 1275710"/>
                    <a:gd name="connsiteX33" fmla="*/ 1690814 w 1690814"/>
                    <a:gd name="connsiteY33" fmla="*/ 702238 h 1275710"/>
                    <a:gd name="connsiteX0" fmla="*/ 1690814 w 1690814"/>
                    <a:gd name="connsiteY0" fmla="*/ 701130 h 1274602"/>
                    <a:gd name="connsiteX1" fmla="*/ 962946 w 1690814"/>
                    <a:gd name="connsiteY1" fmla="*/ 410618 h 1274602"/>
                    <a:gd name="connsiteX2" fmla="*/ 863464 w 1690814"/>
                    <a:gd name="connsiteY2" fmla="*/ 202878 h 1274602"/>
                    <a:gd name="connsiteX3" fmla="*/ 855485 w 1690814"/>
                    <a:gd name="connsiteY3" fmla="*/ 27148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73512 w 1690814"/>
                    <a:gd name="connsiteY3" fmla="*/ 1555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93070 w 1690814"/>
                    <a:gd name="connsiteY5" fmla="*/ 222637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50862 w 1690814"/>
                    <a:gd name="connsiteY5" fmla="*/ 218309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717393 w 1690814"/>
                    <a:gd name="connsiteY5" fmla="*/ 229321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80911 w 1690814"/>
                    <a:gd name="connsiteY5" fmla="*/ 238624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16 h 1274388"/>
                    <a:gd name="connsiteX1" fmla="*/ 962946 w 1690814"/>
                    <a:gd name="connsiteY1" fmla="*/ 410404 h 1274388"/>
                    <a:gd name="connsiteX2" fmla="*/ 863464 w 1690814"/>
                    <a:gd name="connsiteY2" fmla="*/ 202664 h 1274388"/>
                    <a:gd name="connsiteX3" fmla="*/ 855486 w 1690814"/>
                    <a:gd name="connsiteY3" fmla="*/ 26933 h 1274388"/>
                    <a:gd name="connsiteX4" fmla="*/ 671255 w 1690814"/>
                    <a:gd name="connsiteY4" fmla="*/ 57615 h 1274388"/>
                    <a:gd name="connsiteX5" fmla="*/ 680911 w 1690814"/>
                    <a:gd name="connsiteY5" fmla="*/ 238597 h 1274388"/>
                    <a:gd name="connsiteX6" fmla="*/ 651229 w 1690814"/>
                    <a:gd name="connsiteY6" fmla="*/ 366087 h 1274388"/>
                    <a:gd name="connsiteX7" fmla="*/ 727664 w 1690814"/>
                    <a:gd name="connsiteY7" fmla="*/ 247762 h 1274388"/>
                    <a:gd name="connsiteX8" fmla="*/ 316341 w 1690814"/>
                    <a:gd name="connsiteY8" fmla="*/ 1767 h 1274388"/>
                    <a:gd name="connsiteX9" fmla="*/ 175409 w 1690814"/>
                    <a:gd name="connsiteY9" fmla="*/ 112824 h 1274388"/>
                    <a:gd name="connsiteX10" fmla="*/ 410073 w 1690814"/>
                    <a:gd name="connsiteY10" fmla="*/ 313073 h 1274388"/>
                    <a:gd name="connsiteX11" fmla="*/ 399422 w 1690814"/>
                    <a:gd name="connsiteY11" fmla="*/ 339694 h 1274388"/>
                    <a:gd name="connsiteX12" fmla="*/ 97047 w 1690814"/>
                    <a:gd name="connsiteY12" fmla="*/ 251108 h 1274388"/>
                    <a:gd name="connsiteX13" fmla="*/ 9699 w 1690814"/>
                    <a:gd name="connsiteY13" fmla="*/ 412379 h 1274388"/>
                    <a:gd name="connsiteX14" fmla="*/ 255339 w 1690814"/>
                    <a:gd name="connsiteY14" fmla="*/ 535687 h 1274388"/>
                    <a:gd name="connsiteX15" fmla="*/ 65705 w 1690814"/>
                    <a:gd name="connsiteY15" fmla="*/ 553388 h 1274388"/>
                    <a:gd name="connsiteX16" fmla="*/ 65300 w 1690814"/>
                    <a:gd name="connsiteY16" fmla="*/ 718001 h 1274388"/>
                    <a:gd name="connsiteX17" fmla="*/ 295618 w 1690814"/>
                    <a:gd name="connsiteY17" fmla="*/ 742995 h 1274388"/>
                    <a:gd name="connsiteX18" fmla="*/ 478581 w 1690814"/>
                    <a:gd name="connsiteY18" fmla="*/ 782308 h 1274388"/>
                    <a:gd name="connsiteX19" fmla="*/ 717541 w 1690814"/>
                    <a:gd name="connsiteY19" fmla="*/ 883380 h 1274388"/>
                    <a:gd name="connsiteX20" fmla="*/ 952137 w 1690814"/>
                    <a:gd name="connsiteY20" fmla="*/ 643118 h 1274388"/>
                    <a:gd name="connsiteX21" fmla="*/ 724507 w 1690814"/>
                    <a:gd name="connsiteY21" fmla="*/ 885967 h 1274388"/>
                    <a:gd name="connsiteX22" fmla="*/ 1170115 w 1690814"/>
                    <a:gd name="connsiteY22" fmla="*/ 1252573 h 1274388"/>
                    <a:gd name="connsiteX23" fmla="*/ 1262983 w 1690814"/>
                    <a:gd name="connsiteY23" fmla="*/ 1225585 h 1274388"/>
                    <a:gd name="connsiteX24" fmla="*/ 1111378 w 1690814"/>
                    <a:gd name="connsiteY24" fmla="*/ 1097792 h 1274388"/>
                    <a:gd name="connsiteX25" fmla="*/ 1124872 w 1690814"/>
                    <a:gd name="connsiteY25" fmla="*/ 1178752 h 1274388"/>
                    <a:gd name="connsiteX26" fmla="*/ 1151064 w 1690814"/>
                    <a:gd name="connsiteY26" fmla="*/ 1052548 h 1274388"/>
                    <a:gd name="connsiteX27" fmla="*/ 1324896 w 1690814"/>
                    <a:gd name="connsiteY27" fmla="*/ 1127161 h 1274388"/>
                    <a:gd name="connsiteX28" fmla="*/ 1266952 w 1690814"/>
                    <a:gd name="connsiteY28" fmla="*/ 921578 h 1274388"/>
                    <a:gd name="connsiteX29" fmla="*/ 1456658 w 1690814"/>
                    <a:gd name="connsiteY29" fmla="*/ 952535 h 1274388"/>
                    <a:gd name="connsiteX30" fmla="*/ 1558258 w 1690814"/>
                    <a:gd name="connsiteY30" fmla="*/ 958886 h 1274388"/>
                    <a:gd name="connsiteX31" fmla="*/ 1450309 w 1690814"/>
                    <a:gd name="connsiteY31" fmla="*/ 758067 h 1274388"/>
                    <a:gd name="connsiteX32" fmla="*/ 1632870 w 1690814"/>
                    <a:gd name="connsiteY32" fmla="*/ 715998 h 1274388"/>
                    <a:gd name="connsiteX33" fmla="*/ 1690814 w 1690814"/>
                    <a:gd name="connsiteY33" fmla="*/ 700916 h 1274388"/>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80911 w 1690814"/>
                    <a:gd name="connsiteY5" fmla="*/ 238340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92214 w 1690814"/>
                    <a:gd name="connsiteY5" fmla="*/ 233903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994 h 1274466"/>
                    <a:gd name="connsiteX1" fmla="*/ 962946 w 1690814"/>
                    <a:gd name="connsiteY1" fmla="*/ 410482 h 1274466"/>
                    <a:gd name="connsiteX2" fmla="*/ 863464 w 1690814"/>
                    <a:gd name="connsiteY2" fmla="*/ 202742 h 1274466"/>
                    <a:gd name="connsiteX3" fmla="*/ 855486 w 1690814"/>
                    <a:gd name="connsiteY3" fmla="*/ 27011 h 1274466"/>
                    <a:gd name="connsiteX4" fmla="*/ 671255 w 1690814"/>
                    <a:gd name="connsiteY4" fmla="*/ 57693 h 1274466"/>
                    <a:gd name="connsiteX5" fmla="*/ 692214 w 1690814"/>
                    <a:gd name="connsiteY5" fmla="*/ 234238 h 1274466"/>
                    <a:gd name="connsiteX6" fmla="*/ 651229 w 1690814"/>
                    <a:gd name="connsiteY6" fmla="*/ 366165 h 1274466"/>
                    <a:gd name="connsiteX7" fmla="*/ 676298 w 1690814"/>
                    <a:gd name="connsiteY7" fmla="*/ 238401 h 1274466"/>
                    <a:gd name="connsiteX8" fmla="*/ 316341 w 1690814"/>
                    <a:gd name="connsiteY8" fmla="*/ 1845 h 1274466"/>
                    <a:gd name="connsiteX9" fmla="*/ 175409 w 1690814"/>
                    <a:gd name="connsiteY9" fmla="*/ 112902 h 1274466"/>
                    <a:gd name="connsiteX10" fmla="*/ 410073 w 1690814"/>
                    <a:gd name="connsiteY10" fmla="*/ 313151 h 1274466"/>
                    <a:gd name="connsiteX11" fmla="*/ 399422 w 1690814"/>
                    <a:gd name="connsiteY11" fmla="*/ 339772 h 1274466"/>
                    <a:gd name="connsiteX12" fmla="*/ 97047 w 1690814"/>
                    <a:gd name="connsiteY12" fmla="*/ 251186 h 1274466"/>
                    <a:gd name="connsiteX13" fmla="*/ 9699 w 1690814"/>
                    <a:gd name="connsiteY13" fmla="*/ 412457 h 1274466"/>
                    <a:gd name="connsiteX14" fmla="*/ 255339 w 1690814"/>
                    <a:gd name="connsiteY14" fmla="*/ 535765 h 1274466"/>
                    <a:gd name="connsiteX15" fmla="*/ 65705 w 1690814"/>
                    <a:gd name="connsiteY15" fmla="*/ 553466 h 1274466"/>
                    <a:gd name="connsiteX16" fmla="*/ 65300 w 1690814"/>
                    <a:gd name="connsiteY16" fmla="*/ 718079 h 1274466"/>
                    <a:gd name="connsiteX17" fmla="*/ 295618 w 1690814"/>
                    <a:gd name="connsiteY17" fmla="*/ 743073 h 1274466"/>
                    <a:gd name="connsiteX18" fmla="*/ 478581 w 1690814"/>
                    <a:gd name="connsiteY18" fmla="*/ 782386 h 1274466"/>
                    <a:gd name="connsiteX19" fmla="*/ 717541 w 1690814"/>
                    <a:gd name="connsiteY19" fmla="*/ 883458 h 1274466"/>
                    <a:gd name="connsiteX20" fmla="*/ 952137 w 1690814"/>
                    <a:gd name="connsiteY20" fmla="*/ 643196 h 1274466"/>
                    <a:gd name="connsiteX21" fmla="*/ 724507 w 1690814"/>
                    <a:gd name="connsiteY21" fmla="*/ 886045 h 1274466"/>
                    <a:gd name="connsiteX22" fmla="*/ 1170115 w 1690814"/>
                    <a:gd name="connsiteY22" fmla="*/ 1252651 h 1274466"/>
                    <a:gd name="connsiteX23" fmla="*/ 1262983 w 1690814"/>
                    <a:gd name="connsiteY23" fmla="*/ 1225663 h 1274466"/>
                    <a:gd name="connsiteX24" fmla="*/ 1111378 w 1690814"/>
                    <a:gd name="connsiteY24" fmla="*/ 1097870 h 1274466"/>
                    <a:gd name="connsiteX25" fmla="*/ 1124872 w 1690814"/>
                    <a:gd name="connsiteY25" fmla="*/ 1178830 h 1274466"/>
                    <a:gd name="connsiteX26" fmla="*/ 1151064 w 1690814"/>
                    <a:gd name="connsiteY26" fmla="*/ 1052626 h 1274466"/>
                    <a:gd name="connsiteX27" fmla="*/ 1324896 w 1690814"/>
                    <a:gd name="connsiteY27" fmla="*/ 1127239 h 1274466"/>
                    <a:gd name="connsiteX28" fmla="*/ 1266952 w 1690814"/>
                    <a:gd name="connsiteY28" fmla="*/ 921656 h 1274466"/>
                    <a:gd name="connsiteX29" fmla="*/ 1456658 w 1690814"/>
                    <a:gd name="connsiteY29" fmla="*/ 952613 h 1274466"/>
                    <a:gd name="connsiteX30" fmla="*/ 1558258 w 1690814"/>
                    <a:gd name="connsiteY30" fmla="*/ 958964 h 1274466"/>
                    <a:gd name="connsiteX31" fmla="*/ 1450309 w 1690814"/>
                    <a:gd name="connsiteY31" fmla="*/ 758145 h 1274466"/>
                    <a:gd name="connsiteX32" fmla="*/ 1632870 w 1690814"/>
                    <a:gd name="connsiteY32" fmla="*/ 716076 h 1274466"/>
                    <a:gd name="connsiteX33" fmla="*/ 1690814 w 1690814"/>
                    <a:gd name="connsiteY33" fmla="*/ 700994 h 1274466"/>
                    <a:gd name="connsiteX0" fmla="*/ 1690814 w 1690814"/>
                    <a:gd name="connsiteY0" fmla="*/ 701035 h 1274507"/>
                    <a:gd name="connsiteX1" fmla="*/ 962946 w 1690814"/>
                    <a:gd name="connsiteY1" fmla="*/ 410523 h 1274507"/>
                    <a:gd name="connsiteX2" fmla="*/ 863464 w 1690814"/>
                    <a:gd name="connsiteY2" fmla="*/ 202783 h 1274507"/>
                    <a:gd name="connsiteX3" fmla="*/ 855486 w 1690814"/>
                    <a:gd name="connsiteY3" fmla="*/ 27052 h 1274507"/>
                    <a:gd name="connsiteX4" fmla="*/ 671255 w 1690814"/>
                    <a:gd name="connsiteY4" fmla="*/ 57734 h 1274507"/>
                    <a:gd name="connsiteX5" fmla="*/ 692214 w 1690814"/>
                    <a:gd name="connsiteY5" fmla="*/ 234279 h 1274507"/>
                    <a:gd name="connsiteX6" fmla="*/ 651229 w 1690814"/>
                    <a:gd name="connsiteY6" fmla="*/ 366206 h 1274507"/>
                    <a:gd name="connsiteX7" fmla="*/ 679015 w 1690814"/>
                    <a:gd name="connsiteY7" fmla="*/ 233864 h 1274507"/>
                    <a:gd name="connsiteX8" fmla="*/ 316341 w 1690814"/>
                    <a:gd name="connsiteY8" fmla="*/ 1886 h 1274507"/>
                    <a:gd name="connsiteX9" fmla="*/ 175409 w 1690814"/>
                    <a:gd name="connsiteY9" fmla="*/ 112943 h 1274507"/>
                    <a:gd name="connsiteX10" fmla="*/ 410073 w 1690814"/>
                    <a:gd name="connsiteY10" fmla="*/ 313192 h 1274507"/>
                    <a:gd name="connsiteX11" fmla="*/ 399422 w 1690814"/>
                    <a:gd name="connsiteY11" fmla="*/ 339813 h 1274507"/>
                    <a:gd name="connsiteX12" fmla="*/ 97047 w 1690814"/>
                    <a:gd name="connsiteY12" fmla="*/ 251227 h 1274507"/>
                    <a:gd name="connsiteX13" fmla="*/ 9699 w 1690814"/>
                    <a:gd name="connsiteY13" fmla="*/ 412498 h 1274507"/>
                    <a:gd name="connsiteX14" fmla="*/ 255339 w 1690814"/>
                    <a:gd name="connsiteY14" fmla="*/ 535806 h 1274507"/>
                    <a:gd name="connsiteX15" fmla="*/ 65705 w 1690814"/>
                    <a:gd name="connsiteY15" fmla="*/ 553507 h 1274507"/>
                    <a:gd name="connsiteX16" fmla="*/ 65300 w 1690814"/>
                    <a:gd name="connsiteY16" fmla="*/ 718120 h 1274507"/>
                    <a:gd name="connsiteX17" fmla="*/ 295618 w 1690814"/>
                    <a:gd name="connsiteY17" fmla="*/ 743114 h 1274507"/>
                    <a:gd name="connsiteX18" fmla="*/ 478581 w 1690814"/>
                    <a:gd name="connsiteY18" fmla="*/ 782427 h 1274507"/>
                    <a:gd name="connsiteX19" fmla="*/ 717541 w 1690814"/>
                    <a:gd name="connsiteY19" fmla="*/ 883499 h 1274507"/>
                    <a:gd name="connsiteX20" fmla="*/ 952137 w 1690814"/>
                    <a:gd name="connsiteY20" fmla="*/ 643237 h 1274507"/>
                    <a:gd name="connsiteX21" fmla="*/ 724507 w 1690814"/>
                    <a:gd name="connsiteY21" fmla="*/ 886086 h 1274507"/>
                    <a:gd name="connsiteX22" fmla="*/ 1170115 w 1690814"/>
                    <a:gd name="connsiteY22" fmla="*/ 1252692 h 1274507"/>
                    <a:gd name="connsiteX23" fmla="*/ 1262983 w 1690814"/>
                    <a:gd name="connsiteY23" fmla="*/ 1225704 h 1274507"/>
                    <a:gd name="connsiteX24" fmla="*/ 1111378 w 1690814"/>
                    <a:gd name="connsiteY24" fmla="*/ 1097911 h 1274507"/>
                    <a:gd name="connsiteX25" fmla="*/ 1124872 w 1690814"/>
                    <a:gd name="connsiteY25" fmla="*/ 1178871 h 1274507"/>
                    <a:gd name="connsiteX26" fmla="*/ 1151064 w 1690814"/>
                    <a:gd name="connsiteY26" fmla="*/ 1052667 h 1274507"/>
                    <a:gd name="connsiteX27" fmla="*/ 1324896 w 1690814"/>
                    <a:gd name="connsiteY27" fmla="*/ 1127280 h 1274507"/>
                    <a:gd name="connsiteX28" fmla="*/ 1266952 w 1690814"/>
                    <a:gd name="connsiteY28" fmla="*/ 921697 h 1274507"/>
                    <a:gd name="connsiteX29" fmla="*/ 1456658 w 1690814"/>
                    <a:gd name="connsiteY29" fmla="*/ 952654 h 1274507"/>
                    <a:gd name="connsiteX30" fmla="*/ 1558258 w 1690814"/>
                    <a:gd name="connsiteY30" fmla="*/ 959005 h 1274507"/>
                    <a:gd name="connsiteX31" fmla="*/ 1450309 w 1690814"/>
                    <a:gd name="connsiteY31" fmla="*/ 758186 h 1274507"/>
                    <a:gd name="connsiteX32" fmla="*/ 1632870 w 1690814"/>
                    <a:gd name="connsiteY32" fmla="*/ 716117 h 1274507"/>
                    <a:gd name="connsiteX33" fmla="*/ 1690814 w 1690814"/>
                    <a:gd name="connsiteY33" fmla="*/ 701035 h 1274507"/>
                    <a:gd name="connsiteX0" fmla="*/ 1690814 w 1690814"/>
                    <a:gd name="connsiteY0" fmla="*/ 701070 h 1274542"/>
                    <a:gd name="connsiteX1" fmla="*/ 962946 w 1690814"/>
                    <a:gd name="connsiteY1" fmla="*/ 410558 h 1274542"/>
                    <a:gd name="connsiteX2" fmla="*/ 863464 w 1690814"/>
                    <a:gd name="connsiteY2" fmla="*/ 202818 h 1274542"/>
                    <a:gd name="connsiteX3" fmla="*/ 855486 w 1690814"/>
                    <a:gd name="connsiteY3" fmla="*/ 27087 h 1274542"/>
                    <a:gd name="connsiteX4" fmla="*/ 671255 w 1690814"/>
                    <a:gd name="connsiteY4" fmla="*/ 57769 h 1274542"/>
                    <a:gd name="connsiteX5" fmla="*/ 692214 w 1690814"/>
                    <a:gd name="connsiteY5" fmla="*/ 234314 h 1274542"/>
                    <a:gd name="connsiteX6" fmla="*/ 651229 w 1690814"/>
                    <a:gd name="connsiteY6" fmla="*/ 366241 h 1274542"/>
                    <a:gd name="connsiteX7" fmla="*/ 685024 w 1690814"/>
                    <a:gd name="connsiteY7" fmla="*/ 230036 h 1274542"/>
                    <a:gd name="connsiteX8" fmla="*/ 316341 w 1690814"/>
                    <a:gd name="connsiteY8" fmla="*/ 1921 h 1274542"/>
                    <a:gd name="connsiteX9" fmla="*/ 175409 w 1690814"/>
                    <a:gd name="connsiteY9" fmla="*/ 112978 h 1274542"/>
                    <a:gd name="connsiteX10" fmla="*/ 410073 w 1690814"/>
                    <a:gd name="connsiteY10" fmla="*/ 313227 h 1274542"/>
                    <a:gd name="connsiteX11" fmla="*/ 399422 w 1690814"/>
                    <a:gd name="connsiteY11" fmla="*/ 339848 h 1274542"/>
                    <a:gd name="connsiteX12" fmla="*/ 97047 w 1690814"/>
                    <a:gd name="connsiteY12" fmla="*/ 251262 h 1274542"/>
                    <a:gd name="connsiteX13" fmla="*/ 9699 w 1690814"/>
                    <a:gd name="connsiteY13" fmla="*/ 412533 h 1274542"/>
                    <a:gd name="connsiteX14" fmla="*/ 255339 w 1690814"/>
                    <a:gd name="connsiteY14" fmla="*/ 535841 h 1274542"/>
                    <a:gd name="connsiteX15" fmla="*/ 65705 w 1690814"/>
                    <a:gd name="connsiteY15" fmla="*/ 553542 h 1274542"/>
                    <a:gd name="connsiteX16" fmla="*/ 65300 w 1690814"/>
                    <a:gd name="connsiteY16" fmla="*/ 718155 h 1274542"/>
                    <a:gd name="connsiteX17" fmla="*/ 295618 w 1690814"/>
                    <a:gd name="connsiteY17" fmla="*/ 743149 h 1274542"/>
                    <a:gd name="connsiteX18" fmla="*/ 478581 w 1690814"/>
                    <a:gd name="connsiteY18" fmla="*/ 782462 h 1274542"/>
                    <a:gd name="connsiteX19" fmla="*/ 717541 w 1690814"/>
                    <a:gd name="connsiteY19" fmla="*/ 883534 h 1274542"/>
                    <a:gd name="connsiteX20" fmla="*/ 952137 w 1690814"/>
                    <a:gd name="connsiteY20" fmla="*/ 643272 h 1274542"/>
                    <a:gd name="connsiteX21" fmla="*/ 724507 w 1690814"/>
                    <a:gd name="connsiteY21" fmla="*/ 886121 h 1274542"/>
                    <a:gd name="connsiteX22" fmla="*/ 1170115 w 1690814"/>
                    <a:gd name="connsiteY22" fmla="*/ 1252727 h 1274542"/>
                    <a:gd name="connsiteX23" fmla="*/ 1262983 w 1690814"/>
                    <a:gd name="connsiteY23" fmla="*/ 1225739 h 1274542"/>
                    <a:gd name="connsiteX24" fmla="*/ 1111378 w 1690814"/>
                    <a:gd name="connsiteY24" fmla="*/ 1097946 h 1274542"/>
                    <a:gd name="connsiteX25" fmla="*/ 1124872 w 1690814"/>
                    <a:gd name="connsiteY25" fmla="*/ 1178906 h 1274542"/>
                    <a:gd name="connsiteX26" fmla="*/ 1151064 w 1690814"/>
                    <a:gd name="connsiteY26" fmla="*/ 1052702 h 1274542"/>
                    <a:gd name="connsiteX27" fmla="*/ 1324896 w 1690814"/>
                    <a:gd name="connsiteY27" fmla="*/ 1127315 h 1274542"/>
                    <a:gd name="connsiteX28" fmla="*/ 1266952 w 1690814"/>
                    <a:gd name="connsiteY28" fmla="*/ 921732 h 1274542"/>
                    <a:gd name="connsiteX29" fmla="*/ 1456658 w 1690814"/>
                    <a:gd name="connsiteY29" fmla="*/ 952689 h 1274542"/>
                    <a:gd name="connsiteX30" fmla="*/ 1558258 w 1690814"/>
                    <a:gd name="connsiteY30" fmla="*/ 959040 h 1274542"/>
                    <a:gd name="connsiteX31" fmla="*/ 1450309 w 1690814"/>
                    <a:gd name="connsiteY31" fmla="*/ 758221 h 1274542"/>
                    <a:gd name="connsiteX32" fmla="*/ 1632870 w 1690814"/>
                    <a:gd name="connsiteY32" fmla="*/ 716152 h 1274542"/>
                    <a:gd name="connsiteX33" fmla="*/ 1690814 w 1690814"/>
                    <a:gd name="connsiteY33" fmla="*/ 701070 h 1274542"/>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09737 h 1283209"/>
                    <a:gd name="connsiteX1" fmla="*/ 962946 w 1690814"/>
                    <a:gd name="connsiteY1" fmla="*/ 419225 h 1283209"/>
                    <a:gd name="connsiteX2" fmla="*/ 863464 w 1690814"/>
                    <a:gd name="connsiteY2" fmla="*/ 211485 h 1283209"/>
                    <a:gd name="connsiteX3" fmla="*/ 855486 w 1690814"/>
                    <a:gd name="connsiteY3" fmla="*/ 35754 h 1283209"/>
                    <a:gd name="connsiteX4" fmla="*/ 671255 w 1690814"/>
                    <a:gd name="connsiteY4" fmla="*/ 66436 h 1283209"/>
                    <a:gd name="connsiteX5" fmla="*/ 692214 w 1690814"/>
                    <a:gd name="connsiteY5" fmla="*/ 242981 h 1283209"/>
                    <a:gd name="connsiteX6" fmla="*/ 651229 w 1690814"/>
                    <a:gd name="connsiteY6" fmla="*/ 374908 h 1283209"/>
                    <a:gd name="connsiteX7" fmla="*/ 685024 w 1690814"/>
                    <a:gd name="connsiteY7" fmla="*/ 238703 h 1283209"/>
                    <a:gd name="connsiteX8" fmla="*/ 315196 w 1690814"/>
                    <a:gd name="connsiteY8" fmla="*/ 0 h 1283209"/>
                    <a:gd name="connsiteX9" fmla="*/ 175409 w 1690814"/>
                    <a:gd name="connsiteY9" fmla="*/ 121645 h 1283209"/>
                    <a:gd name="connsiteX10" fmla="*/ 410073 w 1690814"/>
                    <a:gd name="connsiteY10" fmla="*/ 321894 h 1283209"/>
                    <a:gd name="connsiteX11" fmla="*/ 399422 w 1690814"/>
                    <a:gd name="connsiteY11" fmla="*/ 348515 h 1283209"/>
                    <a:gd name="connsiteX12" fmla="*/ 97047 w 1690814"/>
                    <a:gd name="connsiteY12" fmla="*/ 259929 h 1283209"/>
                    <a:gd name="connsiteX13" fmla="*/ 9699 w 1690814"/>
                    <a:gd name="connsiteY13" fmla="*/ 421200 h 1283209"/>
                    <a:gd name="connsiteX14" fmla="*/ 255339 w 1690814"/>
                    <a:gd name="connsiteY14" fmla="*/ 544508 h 1283209"/>
                    <a:gd name="connsiteX15" fmla="*/ 65705 w 1690814"/>
                    <a:gd name="connsiteY15" fmla="*/ 562209 h 1283209"/>
                    <a:gd name="connsiteX16" fmla="*/ 65300 w 1690814"/>
                    <a:gd name="connsiteY16" fmla="*/ 726822 h 1283209"/>
                    <a:gd name="connsiteX17" fmla="*/ 295618 w 1690814"/>
                    <a:gd name="connsiteY17" fmla="*/ 751816 h 1283209"/>
                    <a:gd name="connsiteX18" fmla="*/ 478581 w 1690814"/>
                    <a:gd name="connsiteY18" fmla="*/ 791129 h 1283209"/>
                    <a:gd name="connsiteX19" fmla="*/ 717541 w 1690814"/>
                    <a:gd name="connsiteY19" fmla="*/ 892201 h 1283209"/>
                    <a:gd name="connsiteX20" fmla="*/ 952137 w 1690814"/>
                    <a:gd name="connsiteY20" fmla="*/ 651939 h 1283209"/>
                    <a:gd name="connsiteX21" fmla="*/ 724507 w 1690814"/>
                    <a:gd name="connsiteY21" fmla="*/ 894788 h 1283209"/>
                    <a:gd name="connsiteX22" fmla="*/ 1170115 w 1690814"/>
                    <a:gd name="connsiteY22" fmla="*/ 1261394 h 1283209"/>
                    <a:gd name="connsiteX23" fmla="*/ 1262983 w 1690814"/>
                    <a:gd name="connsiteY23" fmla="*/ 1234406 h 1283209"/>
                    <a:gd name="connsiteX24" fmla="*/ 1111378 w 1690814"/>
                    <a:gd name="connsiteY24" fmla="*/ 1106613 h 1283209"/>
                    <a:gd name="connsiteX25" fmla="*/ 1124872 w 1690814"/>
                    <a:gd name="connsiteY25" fmla="*/ 1187573 h 1283209"/>
                    <a:gd name="connsiteX26" fmla="*/ 1151064 w 1690814"/>
                    <a:gd name="connsiteY26" fmla="*/ 1061369 h 1283209"/>
                    <a:gd name="connsiteX27" fmla="*/ 1324896 w 1690814"/>
                    <a:gd name="connsiteY27" fmla="*/ 1135982 h 1283209"/>
                    <a:gd name="connsiteX28" fmla="*/ 1266952 w 1690814"/>
                    <a:gd name="connsiteY28" fmla="*/ 930399 h 1283209"/>
                    <a:gd name="connsiteX29" fmla="*/ 1456658 w 1690814"/>
                    <a:gd name="connsiteY29" fmla="*/ 961356 h 1283209"/>
                    <a:gd name="connsiteX30" fmla="*/ 1558258 w 1690814"/>
                    <a:gd name="connsiteY30" fmla="*/ 967707 h 1283209"/>
                    <a:gd name="connsiteX31" fmla="*/ 1450309 w 1690814"/>
                    <a:gd name="connsiteY31" fmla="*/ 766888 h 1283209"/>
                    <a:gd name="connsiteX32" fmla="*/ 1632870 w 1690814"/>
                    <a:gd name="connsiteY32" fmla="*/ 724819 h 1283209"/>
                    <a:gd name="connsiteX33" fmla="*/ 1690814 w 1690814"/>
                    <a:gd name="connsiteY33" fmla="*/ 709737 h 1283209"/>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1400 w 1691400"/>
                    <a:gd name="connsiteY0" fmla="*/ 695056 h 1268528"/>
                    <a:gd name="connsiteX1" fmla="*/ 963532 w 1691400"/>
                    <a:gd name="connsiteY1" fmla="*/ 404544 h 1268528"/>
                    <a:gd name="connsiteX2" fmla="*/ 864050 w 1691400"/>
                    <a:gd name="connsiteY2" fmla="*/ 196804 h 1268528"/>
                    <a:gd name="connsiteX3" fmla="*/ 856072 w 1691400"/>
                    <a:gd name="connsiteY3" fmla="*/ 21073 h 1268528"/>
                    <a:gd name="connsiteX4" fmla="*/ 671841 w 1691400"/>
                    <a:gd name="connsiteY4" fmla="*/ 51755 h 1268528"/>
                    <a:gd name="connsiteX5" fmla="*/ 692800 w 1691400"/>
                    <a:gd name="connsiteY5" fmla="*/ 228300 h 1268528"/>
                    <a:gd name="connsiteX6" fmla="*/ 651815 w 1691400"/>
                    <a:gd name="connsiteY6" fmla="*/ 360227 h 1268528"/>
                    <a:gd name="connsiteX7" fmla="*/ 685610 w 1691400"/>
                    <a:gd name="connsiteY7" fmla="*/ 224022 h 1268528"/>
                    <a:gd name="connsiteX8" fmla="*/ 323224 w 1691400"/>
                    <a:gd name="connsiteY8" fmla="*/ 14506 h 1268528"/>
                    <a:gd name="connsiteX9" fmla="*/ 175995 w 1691400"/>
                    <a:gd name="connsiteY9" fmla="*/ 106964 h 1268528"/>
                    <a:gd name="connsiteX10" fmla="*/ 410659 w 1691400"/>
                    <a:gd name="connsiteY10" fmla="*/ 307213 h 1268528"/>
                    <a:gd name="connsiteX11" fmla="*/ 400008 w 1691400"/>
                    <a:gd name="connsiteY11" fmla="*/ 333834 h 1268528"/>
                    <a:gd name="connsiteX12" fmla="*/ 93773 w 1691400"/>
                    <a:gd name="connsiteY12" fmla="*/ 278871 h 1268528"/>
                    <a:gd name="connsiteX13" fmla="*/ 10285 w 1691400"/>
                    <a:gd name="connsiteY13" fmla="*/ 406519 h 1268528"/>
                    <a:gd name="connsiteX14" fmla="*/ 255925 w 1691400"/>
                    <a:gd name="connsiteY14" fmla="*/ 529827 h 1268528"/>
                    <a:gd name="connsiteX15" fmla="*/ 66291 w 1691400"/>
                    <a:gd name="connsiteY15" fmla="*/ 547528 h 1268528"/>
                    <a:gd name="connsiteX16" fmla="*/ 65886 w 1691400"/>
                    <a:gd name="connsiteY16" fmla="*/ 712141 h 1268528"/>
                    <a:gd name="connsiteX17" fmla="*/ 296204 w 1691400"/>
                    <a:gd name="connsiteY17" fmla="*/ 737135 h 1268528"/>
                    <a:gd name="connsiteX18" fmla="*/ 479167 w 1691400"/>
                    <a:gd name="connsiteY18" fmla="*/ 776448 h 1268528"/>
                    <a:gd name="connsiteX19" fmla="*/ 718127 w 1691400"/>
                    <a:gd name="connsiteY19" fmla="*/ 877520 h 1268528"/>
                    <a:gd name="connsiteX20" fmla="*/ 952723 w 1691400"/>
                    <a:gd name="connsiteY20" fmla="*/ 637258 h 1268528"/>
                    <a:gd name="connsiteX21" fmla="*/ 725093 w 1691400"/>
                    <a:gd name="connsiteY21" fmla="*/ 880107 h 1268528"/>
                    <a:gd name="connsiteX22" fmla="*/ 1170701 w 1691400"/>
                    <a:gd name="connsiteY22" fmla="*/ 1246713 h 1268528"/>
                    <a:gd name="connsiteX23" fmla="*/ 1263569 w 1691400"/>
                    <a:gd name="connsiteY23" fmla="*/ 1219725 h 1268528"/>
                    <a:gd name="connsiteX24" fmla="*/ 1111964 w 1691400"/>
                    <a:gd name="connsiteY24" fmla="*/ 1091932 h 1268528"/>
                    <a:gd name="connsiteX25" fmla="*/ 1125458 w 1691400"/>
                    <a:gd name="connsiteY25" fmla="*/ 1172892 h 1268528"/>
                    <a:gd name="connsiteX26" fmla="*/ 1151650 w 1691400"/>
                    <a:gd name="connsiteY26" fmla="*/ 1046688 h 1268528"/>
                    <a:gd name="connsiteX27" fmla="*/ 1325482 w 1691400"/>
                    <a:gd name="connsiteY27" fmla="*/ 1121301 h 1268528"/>
                    <a:gd name="connsiteX28" fmla="*/ 1267538 w 1691400"/>
                    <a:gd name="connsiteY28" fmla="*/ 915718 h 1268528"/>
                    <a:gd name="connsiteX29" fmla="*/ 1457244 w 1691400"/>
                    <a:gd name="connsiteY29" fmla="*/ 946675 h 1268528"/>
                    <a:gd name="connsiteX30" fmla="*/ 1558844 w 1691400"/>
                    <a:gd name="connsiteY30" fmla="*/ 953026 h 1268528"/>
                    <a:gd name="connsiteX31" fmla="*/ 1450895 w 1691400"/>
                    <a:gd name="connsiteY31" fmla="*/ 752207 h 1268528"/>
                    <a:gd name="connsiteX32" fmla="*/ 1633456 w 1691400"/>
                    <a:gd name="connsiteY32" fmla="*/ 710138 h 1268528"/>
                    <a:gd name="connsiteX33" fmla="*/ 1691400 w 16914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63054 w 1679500"/>
                    <a:gd name="connsiteY15" fmla="*/ 55298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0609 w 1679500"/>
                    <a:gd name="connsiteY15" fmla="*/ 58646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35155 w 1679500"/>
                    <a:gd name="connsiteY15" fmla="*/ 562425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3167 w 1679500"/>
                    <a:gd name="connsiteY15" fmla="*/ 557273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75112 w 1679500"/>
                    <a:gd name="connsiteY9" fmla="*/ 119696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694 w 1679694"/>
                    <a:gd name="connsiteY0" fmla="*/ 695056 h 1268528"/>
                    <a:gd name="connsiteX1" fmla="*/ 951826 w 1679694"/>
                    <a:gd name="connsiteY1" fmla="*/ 404544 h 1268528"/>
                    <a:gd name="connsiteX2" fmla="*/ 852344 w 1679694"/>
                    <a:gd name="connsiteY2" fmla="*/ 196804 h 1268528"/>
                    <a:gd name="connsiteX3" fmla="*/ 844366 w 1679694"/>
                    <a:gd name="connsiteY3" fmla="*/ 21073 h 1268528"/>
                    <a:gd name="connsiteX4" fmla="*/ 660135 w 1679694"/>
                    <a:gd name="connsiteY4" fmla="*/ 51755 h 1268528"/>
                    <a:gd name="connsiteX5" fmla="*/ 681094 w 1679694"/>
                    <a:gd name="connsiteY5" fmla="*/ 228300 h 1268528"/>
                    <a:gd name="connsiteX6" fmla="*/ 640109 w 1679694"/>
                    <a:gd name="connsiteY6" fmla="*/ 360227 h 1268528"/>
                    <a:gd name="connsiteX7" fmla="*/ 673904 w 1679694"/>
                    <a:gd name="connsiteY7" fmla="*/ 224022 h 1268528"/>
                    <a:gd name="connsiteX8" fmla="*/ 311518 w 1679694"/>
                    <a:gd name="connsiteY8" fmla="*/ 14506 h 1268528"/>
                    <a:gd name="connsiteX9" fmla="*/ 175306 w 1679694"/>
                    <a:gd name="connsiteY9" fmla="*/ 119696 h 1268528"/>
                    <a:gd name="connsiteX10" fmla="*/ 398953 w 1679694"/>
                    <a:gd name="connsiteY10" fmla="*/ 307213 h 1268528"/>
                    <a:gd name="connsiteX11" fmla="*/ 388302 w 1679694"/>
                    <a:gd name="connsiteY11" fmla="*/ 333834 h 1268528"/>
                    <a:gd name="connsiteX12" fmla="*/ 82067 w 1679694"/>
                    <a:gd name="connsiteY12" fmla="*/ 278871 h 1268528"/>
                    <a:gd name="connsiteX13" fmla="*/ 13315 w 1679694"/>
                    <a:gd name="connsiteY13" fmla="*/ 394214 h 1268528"/>
                    <a:gd name="connsiteX14" fmla="*/ 254233 w 1679694"/>
                    <a:gd name="connsiteY14" fmla="*/ 523388 h 1268528"/>
                    <a:gd name="connsiteX15" fmla="*/ 253519 w 1679694"/>
                    <a:gd name="connsiteY15" fmla="*/ 542248 h 1268528"/>
                    <a:gd name="connsiteX16" fmla="*/ 49434 w 1679694"/>
                    <a:gd name="connsiteY16" fmla="*/ 539516 h 1268528"/>
                    <a:gd name="connsiteX17" fmla="*/ 54180 w 1679694"/>
                    <a:gd name="connsiteY17" fmla="*/ 712141 h 1268528"/>
                    <a:gd name="connsiteX18" fmla="*/ 284498 w 1679694"/>
                    <a:gd name="connsiteY18" fmla="*/ 737135 h 1268528"/>
                    <a:gd name="connsiteX19" fmla="*/ 467461 w 1679694"/>
                    <a:gd name="connsiteY19" fmla="*/ 776448 h 1268528"/>
                    <a:gd name="connsiteX20" fmla="*/ 706421 w 1679694"/>
                    <a:gd name="connsiteY20" fmla="*/ 877520 h 1268528"/>
                    <a:gd name="connsiteX21" fmla="*/ 941017 w 1679694"/>
                    <a:gd name="connsiteY21" fmla="*/ 637258 h 1268528"/>
                    <a:gd name="connsiteX22" fmla="*/ 713387 w 1679694"/>
                    <a:gd name="connsiteY22" fmla="*/ 880107 h 1268528"/>
                    <a:gd name="connsiteX23" fmla="*/ 1158995 w 1679694"/>
                    <a:gd name="connsiteY23" fmla="*/ 1246713 h 1268528"/>
                    <a:gd name="connsiteX24" fmla="*/ 1251863 w 1679694"/>
                    <a:gd name="connsiteY24" fmla="*/ 1219725 h 1268528"/>
                    <a:gd name="connsiteX25" fmla="*/ 1100258 w 1679694"/>
                    <a:gd name="connsiteY25" fmla="*/ 1091932 h 1268528"/>
                    <a:gd name="connsiteX26" fmla="*/ 1113752 w 1679694"/>
                    <a:gd name="connsiteY26" fmla="*/ 1172892 h 1268528"/>
                    <a:gd name="connsiteX27" fmla="*/ 1139944 w 1679694"/>
                    <a:gd name="connsiteY27" fmla="*/ 1046688 h 1268528"/>
                    <a:gd name="connsiteX28" fmla="*/ 1313776 w 1679694"/>
                    <a:gd name="connsiteY28" fmla="*/ 1121301 h 1268528"/>
                    <a:gd name="connsiteX29" fmla="*/ 1255832 w 1679694"/>
                    <a:gd name="connsiteY29" fmla="*/ 915718 h 1268528"/>
                    <a:gd name="connsiteX30" fmla="*/ 1445538 w 1679694"/>
                    <a:gd name="connsiteY30" fmla="*/ 946675 h 1268528"/>
                    <a:gd name="connsiteX31" fmla="*/ 1547138 w 1679694"/>
                    <a:gd name="connsiteY31" fmla="*/ 953026 h 1268528"/>
                    <a:gd name="connsiteX32" fmla="*/ 1439189 w 1679694"/>
                    <a:gd name="connsiteY32" fmla="*/ 752207 h 1268528"/>
                    <a:gd name="connsiteX33" fmla="*/ 1621750 w 1679694"/>
                    <a:gd name="connsiteY33" fmla="*/ 710138 h 1268528"/>
                    <a:gd name="connsiteX34" fmla="*/ 1679694 w 1679694"/>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41480 w 1681065"/>
                    <a:gd name="connsiteY6" fmla="*/ 366960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53497 w 1681065"/>
                    <a:gd name="connsiteY6" fmla="*/ 359234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7263 w 1681065"/>
                    <a:gd name="connsiteY7" fmla="*/ 235907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506072 w 1623121"/>
                    <a:gd name="connsiteY0" fmla="*/ 539697 h 1275261"/>
                    <a:gd name="connsiteX1" fmla="*/ 953197 w 1623121"/>
                    <a:gd name="connsiteY1" fmla="*/ 411277 h 1275261"/>
                    <a:gd name="connsiteX2" fmla="*/ 853715 w 1623121"/>
                    <a:gd name="connsiteY2" fmla="*/ 203537 h 1275261"/>
                    <a:gd name="connsiteX3" fmla="*/ 845737 w 1623121"/>
                    <a:gd name="connsiteY3" fmla="*/ 27806 h 1275261"/>
                    <a:gd name="connsiteX4" fmla="*/ 661506 w 1623121"/>
                    <a:gd name="connsiteY4" fmla="*/ 58488 h 1275261"/>
                    <a:gd name="connsiteX5" fmla="*/ 670016 w 1623121"/>
                    <a:gd name="connsiteY5" fmla="*/ 228881 h 1275261"/>
                    <a:gd name="connsiteX6" fmla="*/ 652070 w 1623121"/>
                    <a:gd name="connsiteY6" fmla="*/ 405446 h 1275261"/>
                    <a:gd name="connsiteX7" fmla="*/ 664687 w 1623121"/>
                    <a:gd name="connsiteY7" fmla="*/ 231902 h 1275261"/>
                    <a:gd name="connsiteX8" fmla="*/ 312889 w 1623121"/>
                    <a:gd name="connsiteY8" fmla="*/ 21239 h 1275261"/>
                    <a:gd name="connsiteX9" fmla="*/ 176677 w 1623121"/>
                    <a:gd name="connsiteY9" fmla="*/ 126429 h 1275261"/>
                    <a:gd name="connsiteX10" fmla="*/ 400324 w 1623121"/>
                    <a:gd name="connsiteY10" fmla="*/ 313946 h 1275261"/>
                    <a:gd name="connsiteX11" fmla="*/ 389673 w 1623121"/>
                    <a:gd name="connsiteY11" fmla="*/ 340567 h 1275261"/>
                    <a:gd name="connsiteX12" fmla="*/ 83438 w 1623121"/>
                    <a:gd name="connsiteY12" fmla="*/ 285604 h 1275261"/>
                    <a:gd name="connsiteX13" fmla="*/ 14686 w 1623121"/>
                    <a:gd name="connsiteY13" fmla="*/ 400947 h 1275261"/>
                    <a:gd name="connsiteX14" fmla="*/ 255604 w 1623121"/>
                    <a:gd name="connsiteY14" fmla="*/ 530121 h 1275261"/>
                    <a:gd name="connsiteX15" fmla="*/ 254890 w 1623121"/>
                    <a:gd name="connsiteY15" fmla="*/ 548981 h 1275261"/>
                    <a:gd name="connsiteX16" fmla="*/ 50805 w 1623121"/>
                    <a:gd name="connsiteY16" fmla="*/ 546249 h 1275261"/>
                    <a:gd name="connsiteX17" fmla="*/ 55551 w 1623121"/>
                    <a:gd name="connsiteY17" fmla="*/ 718874 h 1275261"/>
                    <a:gd name="connsiteX18" fmla="*/ 285869 w 1623121"/>
                    <a:gd name="connsiteY18" fmla="*/ 743868 h 1275261"/>
                    <a:gd name="connsiteX19" fmla="*/ 468832 w 1623121"/>
                    <a:gd name="connsiteY19" fmla="*/ 783181 h 1275261"/>
                    <a:gd name="connsiteX20" fmla="*/ 707792 w 1623121"/>
                    <a:gd name="connsiteY20" fmla="*/ 884253 h 1275261"/>
                    <a:gd name="connsiteX21" fmla="*/ 942388 w 1623121"/>
                    <a:gd name="connsiteY21" fmla="*/ 643991 h 1275261"/>
                    <a:gd name="connsiteX22" fmla="*/ 714758 w 1623121"/>
                    <a:gd name="connsiteY22" fmla="*/ 886840 h 1275261"/>
                    <a:gd name="connsiteX23" fmla="*/ 1160366 w 1623121"/>
                    <a:gd name="connsiteY23" fmla="*/ 1253446 h 1275261"/>
                    <a:gd name="connsiteX24" fmla="*/ 1253234 w 1623121"/>
                    <a:gd name="connsiteY24" fmla="*/ 1226458 h 1275261"/>
                    <a:gd name="connsiteX25" fmla="*/ 1101629 w 1623121"/>
                    <a:gd name="connsiteY25" fmla="*/ 1098665 h 1275261"/>
                    <a:gd name="connsiteX26" fmla="*/ 1115123 w 1623121"/>
                    <a:gd name="connsiteY26" fmla="*/ 1179625 h 1275261"/>
                    <a:gd name="connsiteX27" fmla="*/ 1141315 w 1623121"/>
                    <a:gd name="connsiteY27" fmla="*/ 1053421 h 1275261"/>
                    <a:gd name="connsiteX28" fmla="*/ 1315147 w 1623121"/>
                    <a:gd name="connsiteY28" fmla="*/ 1128034 h 1275261"/>
                    <a:gd name="connsiteX29" fmla="*/ 1257203 w 1623121"/>
                    <a:gd name="connsiteY29" fmla="*/ 922451 h 1275261"/>
                    <a:gd name="connsiteX30" fmla="*/ 1446909 w 1623121"/>
                    <a:gd name="connsiteY30" fmla="*/ 953408 h 1275261"/>
                    <a:gd name="connsiteX31" fmla="*/ 1548509 w 1623121"/>
                    <a:gd name="connsiteY31" fmla="*/ 959759 h 1275261"/>
                    <a:gd name="connsiteX32" fmla="*/ 1440560 w 1623121"/>
                    <a:gd name="connsiteY32" fmla="*/ 758940 h 1275261"/>
                    <a:gd name="connsiteX33" fmla="*/ 1623121 w 1623121"/>
                    <a:gd name="connsiteY33" fmla="*/ 716871 h 1275261"/>
                    <a:gd name="connsiteX34" fmla="*/ 1506072 w 1623121"/>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440560 w 1790297"/>
                    <a:gd name="connsiteY32" fmla="*/ 758940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59202 w 1790297"/>
                    <a:gd name="connsiteY30" fmla="*/ 809615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65930 w 1790297"/>
                    <a:gd name="connsiteY30" fmla="*/ 707022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494850 w 1790297"/>
                    <a:gd name="connsiteY28" fmla="*/ 1125731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09838 w 1790297"/>
                    <a:gd name="connsiteY28" fmla="*/ 930447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313390 w 1790297"/>
                    <a:gd name="connsiteY25" fmla="*/ 123428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15123 w 1790297"/>
                    <a:gd name="connsiteY25" fmla="*/ 1179625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91370 w 1790297"/>
                    <a:gd name="connsiteY25" fmla="*/ 10032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294966 w 1790297"/>
                    <a:gd name="connsiteY25" fmla="*/ 11291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60648"/>
                    <a:gd name="connsiteX1" fmla="*/ 953197 w 1790297"/>
                    <a:gd name="connsiteY1" fmla="*/ 411277 h 1260648"/>
                    <a:gd name="connsiteX2" fmla="*/ 853715 w 1790297"/>
                    <a:gd name="connsiteY2" fmla="*/ 203537 h 1260648"/>
                    <a:gd name="connsiteX3" fmla="*/ 845737 w 1790297"/>
                    <a:gd name="connsiteY3" fmla="*/ 27806 h 1260648"/>
                    <a:gd name="connsiteX4" fmla="*/ 661506 w 1790297"/>
                    <a:gd name="connsiteY4" fmla="*/ 58488 h 1260648"/>
                    <a:gd name="connsiteX5" fmla="*/ 670016 w 1790297"/>
                    <a:gd name="connsiteY5" fmla="*/ 228881 h 1260648"/>
                    <a:gd name="connsiteX6" fmla="*/ 652070 w 1790297"/>
                    <a:gd name="connsiteY6" fmla="*/ 405446 h 1260648"/>
                    <a:gd name="connsiteX7" fmla="*/ 664687 w 1790297"/>
                    <a:gd name="connsiteY7" fmla="*/ 231902 h 1260648"/>
                    <a:gd name="connsiteX8" fmla="*/ 312889 w 1790297"/>
                    <a:gd name="connsiteY8" fmla="*/ 21239 h 1260648"/>
                    <a:gd name="connsiteX9" fmla="*/ 176677 w 1790297"/>
                    <a:gd name="connsiteY9" fmla="*/ 126429 h 1260648"/>
                    <a:gd name="connsiteX10" fmla="*/ 400324 w 1790297"/>
                    <a:gd name="connsiteY10" fmla="*/ 313946 h 1260648"/>
                    <a:gd name="connsiteX11" fmla="*/ 389673 w 1790297"/>
                    <a:gd name="connsiteY11" fmla="*/ 340567 h 1260648"/>
                    <a:gd name="connsiteX12" fmla="*/ 83438 w 1790297"/>
                    <a:gd name="connsiteY12" fmla="*/ 285604 h 1260648"/>
                    <a:gd name="connsiteX13" fmla="*/ 14686 w 1790297"/>
                    <a:gd name="connsiteY13" fmla="*/ 400947 h 1260648"/>
                    <a:gd name="connsiteX14" fmla="*/ 255604 w 1790297"/>
                    <a:gd name="connsiteY14" fmla="*/ 530121 h 1260648"/>
                    <a:gd name="connsiteX15" fmla="*/ 254890 w 1790297"/>
                    <a:gd name="connsiteY15" fmla="*/ 548981 h 1260648"/>
                    <a:gd name="connsiteX16" fmla="*/ 50805 w 1790297"/>
                    <a:gd name="connsiteY16" fmla="*/ 546249 h 1260648"/>
                    <a:gd name="connsiteX17" fmla="*/ 55551 w 1790297"/>
                    <a:gd name="connsiteY17" fmla="*/ 718874 h 1260648"/>
                    <a:gd name="connsiteX18" fmla="*/ 285869 w 1790297"/>
                    <a:gd name="connsiteY18" fmla="*/ 743868 h 1260648"/>
                    <a:gd name="connsiteX19" fmla="*/ 468832 w 1790297"/>
                    <a:gd name="connsiteY19" fmla="*/ 783181 h 1260648"/>
                    <a:gd name="connsiteX20" fmla="*/ 707792 w 1790297"/>
                    <a:gd name="connsiteY20" fmla="*/ 884253 h 1260648"/>
                    <a:gd name="connsiteX21" fmla="*/ 942388 w 1790297"/>
                    <a:gd name="connsiteY21" fmla="*/ 643991 h 1260648"/>
                    <a:gd name="connsiteX22" fmla="*/ 714758 w 1790297"/>
                    <a:gd name="connsiteY22" fmla="*/ 886840 h 1260648"/>
                    <a:gd name="connsiteX23" fmla="*/ 1160366 w 1790297"/>
                    <a:gd name="connsiteY23" fmla="*/ 1253446 h 1260648"/>
                    <a:gd name="connsiteX24" fmla="*/ 1213165 w 1790297"/>
                    <a:gd name="connsiteY24" fmla="*/ 1133319 h 1260648"/>
                    <a:gd name="connsiteX25" fmla="*/ 1294966 w 1790297"/>
                    <a:gd name="connsiteY25" fmla="*/ 1129108 h 1260648"/>
                    <a:gd name="connsiteX26" fmla="*/ 1497863 w 1790297"/>
                    <a:gd name="connsiteY26" fmla="*/ 1101612 h 1260648"/>
                    <a:gd name="connsiteX27" fmla="*/ 1331875 w 1790297"/>
                    <a:gd name="connsiteY27" fmla="*/ 955912 h 1260648"/>
                    <a:gd name="connsiteX28" fmla="*/ 1658102 w 1790297"/>
                    <a:gd name="connsiteY28" fmla="*/ 925140 h 1260648"/>
                    <a:gd name="connsiteX29" fmla="*/ 1557212 w 1790297"/>
                    <a:gd name="connsiteY29" fmla="*/ 834360 h 1260648"/>
                    <a:gd name="connsiteX30" fmla="*/ 1790297 w 1790297"/>
                    <a:gd name="connsiteY30" fmla="*/ 838271 h 1260648"/>
                    <a:gd name="connsiteX31" fmla="*/ 1527112 w 1790297"/>
                    <a:gd name="connsiteY31" fmla="*/ 638178 h 1260648"/>
                    <a:gd name="connsiteX32" fmla="*/ 1473455 w 1790297"/>
                    <a:gd name="connsiteY32" fmla="*/ 580961 h 1260648"/>
                    <a:gd name="connsiteX33" fmla="*/ 1506072 w 1790297"/>
                    <a:gd name="connsiteY33" fmla="*/ 539697 h 1260648"/>
                    <a:gd name="connsiteX0" fmla="*/ 1506072 w 1790297"/>
                    <a:gd name="connsiteY0" fmla="*/ 539697 h 1209983"/>
                    <a:gd name="connsiteX1" fmla="*/ 953197 w 1790297"/>
                    <a:gd name="connsiteY1" fmla="*/ 411277 h 1209983"/>
                    <a:gd name="connsiteX2" fmla="*/ 853715 w 1790297"/>
                    <a:gd name="connsiteY2" fmla="*/ 203537 h 1209983"/>
                    <a:gd name="connsiteX3" fmla="*/ 845737 w 1790297"/>
                    <a:gd name="connsiteY3" fmla="*/ 27806 h 1209983"/>
                    <a:gd name="connsiteX4" fmla="*/ 661506 w 1790297"/>
                    <a:gd name="connsiteY4" fmla="*/ 58488 h 1209983"/>
                    <a:gd name="connsiteX5" fmla="*/ 670016 w 1790297"/>
                    <a:gd name="connsiteY5" fmla="*/ 228881 h 1209983"/>
                    <a:gd name="connsiteX6" fmla="*/ 652070 w 1790297"/>
                    <a:gd name="connsiteY6" fmla="*/ 405446 h 1209983"/>
                    <a:gd name="connsiteX7" fmla="*/ 664687 w 1790297"/>
                    <a:gd name="connsiteY7" fmla="*/ 231902 h 1209983"/>
                    <a:gd name="connsiteX8" fmla="*/ 312889 w 1790297"/>
                    <a:gd name="connsiteY8" fmla="*/ 21239 h 1209983"/>
                    <a:gd name="connsiteX9" fmla="*/ 176677 w 1790297"/>
                    <a:gd name="connsiteY9" fmla="*/ 126429 h 1209983"/>
                    <a:gd name="connsiteX10" fmla="*/ 400324 w 1790297"/>
                    <a:gd name="connsiteY10" fmla="*/ 313946 h 1209983"/>
                    <a:gd name="connsiteX11" fmla="*/ 389673 w 1790297"/>
                    <a:gd name="connsiteY11" fmla="*/ 340567 h 1209983"/>
                    <a:gd name="connsiteX12" fmla="*/ 83438 w 1790297"/>
                    <a:gd name="connsiteY12" fmla="*/ 285604 h 1209983"/>
                    <a:gd name="connsiteX13" fmla="*/ 14686 w 1790297"/>
                    <a:gd name="connsiteY13" fmla="*/ 400947 h 1209983"/>
                    <a:gd name="connsiteX14" fmla="*/ 255604 w 1790297"/>
                    <a:gd name="connsiteY14" fmla="*/ 530121 h 1209983"/>
                    <a:gd name="connsiteX15" fmla="*/ 254890 w 1790297"/>
                    <a:gd name="connsiteY15" fmla="*/ 548981 h 1209983"/>
                    <a:gd name="connsiteX16" fmla="*/ 50805 w 1790297"/>
                    <a:gd name="connsiteY16" fmla="*/ 546249 h 1209983"/>
                    <a:gd name="connsiteX17" fmla="*/ 55551 w 1790297"/>
                    <a:gd name="connsiteY17" fmla="*/ 718874 h 1209983"/>
                    <a:gd name="connsiteX18" fmla="*/ 285869 w 1790297"/>
                    <a:gd name="connsiteY18" fmla="*/ 743868 h 1209983"/>
                    <a:gd name="connsiteX19" fmla="*/ 468832 w 1790297"/>
                    <a:gd name="connsiteY19" fmla="*/ 783181 h 1209983"/>
                    <a:gd name="connsiteX20" fmla="*/ 707792 w 1790297"/>
                    <a:gd name="connsiteY20" fmla="*/ 884253 h 1209983"/>
                    <a:gd name="connsiteX21" fmla="*/ 942388 w 1790297"/>
                    <a:gd name="connsiteY21" fmla="*/ 643991 h 1209983"/>
                    <a:gd name="connsiteX22" fmla="*/ 714758 w 1790297"/>
                    <a:gd name="connsiteY22" fmla="*/ 886840 h 1209983"/>
                    <a:gd name="connsiteX23" fmla="*/ 1261660 w 1790297"/>
                    <a:gd name="connsiteY23" fmla="*/ 1199642 h 1209983"/>
                    <a:gd name="connsiteX24" fmla="*/ 1213165 w 1790297"/>
                    <a:gd name="connsiteY24" fmla="*/ 1133319 h 1209983"/>
                    <a:gd name="connsiteX25" fmla="*/ 1294966 w 1790297"/>
                    <a:gd name="connsiteY25" fmla="*/ 1129108 h 1209983"/>
                    <a:gd name="connsiteX26" fmla="*/ 1497863 w 1790297"/>
                    <a:gd name="connsiteY26" fmla="*/ 1101612 h 1209983"/>
                    <a:gd name="connsiteX27" fmla="*/ 1331875 w 1790297"/>
                    <a:gd name="connsiteY27" fmla="*/ 955912 h 1209983"/>
                    <a:gd name="connsiteX28" fmla="*/ 1658102 w 1790297"/>
                    <a:gd name="connsiteY28" fmla="*/ 925140 h 1209983"/>
                    <a:gd name="connsiteX29" fmla="*/ 1557212 w 1790297"/>
                    <a:gd name="connsiteY29" fmla="*/ 834360 h 1209983"/>
                    <a:gd name="connsiteX30" fmla="*/ 1790297 w 1790297"/>
                    <a:gd name="connsiteY30" fmla="*/ 838271 h 1209983"/>
                    <a:gd name="connsiteX31" fmla="*/ 1527112 w 1790297"/>
                    <a:gd name="connsiteY31" fmla="*/ 638178 h 1209983"/>
                    <a:gd name="connsiteX32" fmla="*/ 1473455 w 1790297"/>
                    <a:gd name="connsiteY32" fmla="*/ 580961 h 1209983"/>
                    <a:gd name="connsiteX33" fmla="*/ 1506072 w 1790297"/>
                    <a:gd name="connsiteY33" fmla="*/ 539697 h 1209983"/>
                    <a:gd name="connsiteX0" fmla="*/ 1506072 w 1790297"/>
                    <a:gd name="connsiteY0" fmla="*/ 539697 h 1226294"/>
                    <a:gd name="connsiteX1" fmla="*/ 953197 w 1790297"/>
                    <a:gd name="connsiteY1" fmla="*/ 411277 h 1226294"/>
                    <a:gd name="connsiteX2" fmla="*/ 853715 w 1790297"/>
                    <a:gd name="connsiteY2" fmla="*/ 203537 h 1226294"/>
                    <a:gd name="connsiteX3" fmla="*/ 845737 w 1790297"/>
                    <a:gd name="connsiteY3" fmla="*/ 27806 h 1226294"/>
                    <a:gd name="connsiteX4" fmla="*/ 661506 w 1790297"/>
                    <a:gd name="connsiteY4" fmla="*/ 58488 h 1226294"/>
                    <a:gd name="connsiteX5" fmla="*/ 670016 w 1790297"/>
                    <a:gd name="connsiteY5" fmla="*/ 228881 h 1226294"/>
                    <a:gd name="connsiteX6" fmla="*/ 652070 w 1790297"/>
                    <a:gd name="connsiteY6" fmla="*/ 405446 h 1226294"/>
                    <a:gd name="connsiteX7" fmla="*/ 664687 w 1790297"/>
                    <a:gd name="connsiteY7" fmla="*/ 231902 h 1226294"/>
                    <a:gd name="connsiteX8" fmla="*/ 312889 w 1790297"/>
                    <a:gd name="connsiteY8" fmla="*/ 21239 h 1226294"/>
                    <a:gd name="connsiteX9" fmla="*/ 176677 w 1790297"/>
                    <a:gd name="connsiteY9" fmla="*/ 126429 h 1226294"/>
                    <a:gd name="connsiteX10" fmla="*/ 400324 w 1790297"/>
                    <a:gd name="connsiteY10" fmla="*/ 313946 h 1226294"/>
                    <a:gd name="connsiteX11" fmla="*/ 389673 w 1790297"/>
                    <a:gd name="connsiteY11" fmla="*/ 340567 h 1226294"/>
                    <a:gd name="connsiteX12" fmla="*/ 83438 w 1790297"/>
                    <a:gd name="connsiteY12" fmla="*/ 285604 h 1226294"/>
                    <a:gd name="connsiteX13" fmla="*/ 14686 w 1790297"/>
                    <a:gd name="connsiteY13" fmla="*/ 400947 h 1226294"/>
                    <a:gd name="connsiteX14" fmla="*/ 255604 w 1790297"/>
                    <a:gd name="connsiteY14" fmla="*/ 530121 h 1226294"/>
                    <a:gd name="connsiteX15" fmla="*/ 254890 w 1790297"/>
                    <a:gd name="connsiteY15" fmla="*/ 548981 h 1226294"/>
                    <a:gd name="connsiteX16" fmla="*/ 50805 w 1790297"/>
                    <a:gd name="connsiteY16" fmla="*/ 546249 h 1226294"/>
                    <a:gd name="connsiteX17" fmla="*/ 55551 w 1790297"/>
                    <a:gd name="connsiteY17" fmla="*/ 718874 h 1226294"/>
                    <a:gd name="connsiteX18" fmla="*/ 285869 w 1790297"/>
                    <a:gd name="connsiteY18" fmla="*/ 743868 h 1226294"/>
                    <a:gd name="connsiteX19" fmla="*/ 468832 w 1790297"/>
                    <a:gd name="connsiteY19" fmla="*/ 783181 h 1226294"/>
                    <a:gd name="connsiteX20" fmla="*/ 707792 w 1790297"/>
                    <a:gd name="connsiteY20" fmla="*/ 884253 h 1226294"/>
                    <a:gd name="connsiteX21" fmla="*/ 942388 w 1790297"/>
                    <a:gd name="connsiteY21" fmla="*/ 643991 h 1226294"/>
                    <a:gd name="connsiteX22" fmla="*/ 714758 w 1790297"/>
                    <a:gd name="connsiteY22" fmla="*/ 886840 h 1226294"/>
                    <a:gd name="connsiteX23" fmla="*/ 1247496 w 1790297"/>
                    <a:gd name="connsiteY23" fmla="*/ 1217241 h 1226294"/>
                    <a:gd name="connsiteX24" fmla="*/ 1213165 w 1790297"/>
                    <a:gd name="connsiteY24" fmla="*/ 1133319 h 1226294"/>
                    <a:gd name="connsiteX25" fmla="*/ 1294966 w 1790297"/>
                    <a:gd name="connsiteY25" fmla="*/ 1129108 h 1226294"/>
                    <a:gd name="connsiteX26" fmla="*/ 1497863 w 1790297"/>
                    <a:gd name="connsiteY26" fmla="*/ 1101612 h 1226294"/>
                    <a:gd name="connsiteX27" fmla="*/ 1331875 w 1790297"/>
                    <a:gd name="connsiteY27" fmla="*/ 955912 h 1226294"/>
                    <a:gd name="connsiteX28" fmla="*/ 1658102 w 1790297"/>
                    <a:gd name="connsiteY28" fmla="*/ 925140 h 1226294"/>
                    <a:gd name="connsiteX29" fmla="*/ 1557212 w 1790297"/>
                    <a:gd name="connsiteY29" fmla="*/ 834360 h 1226294"/>
                    <a:gd name="connsiteX30" fmla="*/ 1790297 w 1790297"/>
                    <a:gd name="connsiteY30" fmla="*/ 838271 h 1226294"/>
                    <a:gd name="connsiteX31" fmla="*/ 1527112 w 1790297"/>
                    <a:gd name="connsiteY31" fmla="*/ 638178 h 1226294"/>
                    <a:gd name="connsiteX32" fmla="*/ 1473455 w 1790297"/>
                    <a:gd name="connsiteY32" fmla="*/ 580961 h 1226294"/>
                    <a:gd name="connsiteX33" fmla="*/ 1506072 w 1790297"/>
                    <a:gd name="connsiteY33" fmla="*/ 539697 h 1226294"/>
                    <a:gd name="connsiteX0" fmla="*/ 1506072 w 1790297"/>
                    <a:gd name="connsiteY0" fmla="*/ 539697 h 1264625"/>
                    <a:gd name="connsiteX1" fmla="*/ 953197 w 1790297"/>
                    <a:gd name="connsiteY1" fmla="*/ 411277 h 1264625"/>
                    <a:gd name="connsiteX2" fmla="*/ 853715 w 1790297"/>
                    <a:gd name="connsiteY2" fmla="*/ 203537 h 1264625"/>
                    <a:gd name="connsiteX3" fmla="*/ 845737 w 1790297"/>
                    <a:gd name="connsiteY3" fmla="*/ 27806 h 1264625"/>
                    <a:gd name="connsiteX4" fmla="*/ 661506 w 1790297"/>
                    <a:gd name="connsiteY4" fmla="*/ 58488 h 1264625"/>
                    <a:gd name="connsiteX5" fmla="*/ 670016 w 1790297"/>
                    <a:gd name="connsiteY5" fmla="*/ 228881 h 1264625"/>
                    <a:gd name="connsiteX6" fmla="*/ 652070 w 1790297"/>
                    <a:gd name="connsiteY6" fmla="*/ 405446 h 1264625"/>
                    <a:gd name="connsiteX7" fmla="*/ 664687 w 1790297"/>
                    <a:gd name="connsiteY7" fmla="*/ 231902 h 1264625"/>
                    <a:gd name="connsiteX8" fmla="*/ 312889 w 1790297"/>
                    <a:gd name="connsiteY8" fmla="*/ 21239 h 1264625"/>
                    <a:gd name="connsiteX9" fmla="*/ 176677 w 1790297"/>
                    <a:gd name="connsiteY9" fmla="*/ 126429 h 1264625"/>
                    <a:gd name="connsiteX10" fmla="*/ 400324 w 1790297"/>
                    <a:gd name="connsiteY10" fmla="*/ 313946 h 1264625"/>
                    <a:gd name="connsiteX11" fmla="*/ 389673 w 1790297"/>
                    <a:gd name="connsiteY11" fmla="*/ 340567 h 1264625"/>
                    <a:gd name="connsiteX12" fmla="*/ 83438 w 1790297"/>
                    <a:gd name="connsiteY12" fmla="*/ 285604 h 1264625"/>
                    <a:gd name="connsiteX13" fmla="*/ 14686 w 1790297"/>
                    <a:gd name="connsiteY13" fmla="*/ 400947 h 1264625"/>
                    <a:gd name="connsiteX14" fmla="*/ 255604 w 1790297"/>
                    <a:gd name="connsiteY14" fmla="*/ 530121 h 1264625"/>
                    <a:gd name="connsiteX15" fmla="*/ 254890 w 1790297"/>
                    <a:gd name="connsiteY15" fmla="*/ 548981 h 1264625"/>
                    <a:gd name="connsiteX16" fmla="*/ 50805 w 1790297"/>
                    <a:gd name="connsiteY16" fmla="*/ 546249 h 1264625"/>
                    <a:gd name="connsiteX17" fmla="*/ 55551 w 1790297"/>
                    <a:gd name="connsiteY17" fmla="*/ 718874 h 1264625"/>
                    <a:gd name="connsiteX18" fmla="*/ 285869 w 1790297"/>
                    <a:gd name="connsiteY18" fmla="*/ 743868 h 1264625"/>
                    <a:gd name="connsiteX19" fmla="*/ 468832 w 1790297"/>
                    <a:gd name="connsiteY19" fmla="*/ 783181 h 1264625"/>
                    <a:gd name="connsiteX20" fmla="*/ 707792 w 1790297"/>
                    <a:gd name="connsiteY20" fmla="*/ 884253 h 1264625"/>
                    <a:gd name="connsiteX21" fmla="*/ 942388 w 1790297"/>
                    <a:gd name="connsiteY21" fmla="*/ 643991 h 1264625"/>
                    <a:gd name="connsiteX22" fmla="*/ 714758 w 1790297"/>
                    <a:gd name="connsiteY22" fmla="*/ 886840 h 1264625"/>
                    <a:gd name="connsiteX23" fmla="*/ 1247496 w 1790297"/>
                    <a:gd name="connsiteY23" fmla="*/ 1217241 h 1264625"/>
                    <a:gd name="connsiteX24" fmla="*/ 1213165 w 1790297"/>
                    <a:gd name="connsiteY24" fmla="*/ 1133319 h 1264625"/>
                    <a:gd name="connsiteX25" fmla="*/ 1294966 w 1790297"/>
                    <a:gd name="connsiteY25" fmla="*/ 1129108 h 1264625"/>
                    <a:gd name="connsiteX26" fmla="*/ 1497863 w 1790297"/>
                    <a:gd name="connsiteY26" fmla="*/ 1101612 h 1264625"/>
                    <a:gd name="connsiteX27" fmla="*/ 1331875 w 1790297"/>
                    <a:gd name="connsiteY27" fmla="*/ 955912 h 1264625"/>
                    <a:gd name="connsiteX28" fmla="*/ 1658102 w 1790297"/>
                    <a:gd name="connsiteY28" fmla="*/ 925140 h 1264625"/>
                    <a:gd name="connsiteX29" fmla="*/ 1557212 w 1790297"/>
                    <a:gd name="connsiteY29" fmla="*/ 834360 h 1264625"/>
                    <a:gd name="connsiteX30" fmla="*/ 1790297 w 1790297"/>
                    <a:gd name="connsiteY30" fmla="*/ 838271 h 1264625"/>
                    <a:gd name="connsiteX31" fmla="*/ 1527112 w 1790297"/>
                    <a:gd name="connsiteY31" fmla="*/ 638178 h 1264625"/>
                    <a:gd name="connsiteX32" fmla="*/ 1473455 w 1790297"/>
                    <a:gd name="connsiteY32" fmla="*/ 580961 h 1264625"/>
                    <a:gd name="connsiteX33" fmla="*/ 1506072 w 1790297"/>
                    <a:gd name="connsiteY33" fmla="*/ 539697 h 1264625"/>
                    <a:gd name="connsiteX0" fmla="*/ 1506072 w 1790297"/>
                    <a:gd name="connsiteY0" fmla="*/ 539697 h 1133319"/>
                    <a:gd name="connsiteX1" fmla="*/ 953197 w 1790297"/>
                    <a:gd name="connsiteY1" fmla="*/ 411277 h 1133319"/>
                    <a:gd name="connsiteX2" fmla="*/ 853715 w 1790297"/>
                    <a:gd name="connsiteY2" fmla="*/ 203537 h 1133319"/>
                    <a:gd name="connsiteX3" fmla="*/ 845737 w 1790297"/>
                    <a:gd name="connsiteY3" fmla="*/ 27806 h 1133319"/>
                    <a:gd name="connsiteX4" fmla="*/ 661506 w 1790297"/>
                    <a:gd name="connsiteY4" fmla="*/ 58488 h 1133319"/>
                    <a:gd name="connsiteX5" fmla="*/ 670016 w 1790297"/>
                    <a:gd name="connsiteY5" fmla="*/ 228881 h 1133319"/>
                    <a:gd name="connsiteX6" fmla="*/ 652070 w 1790297"/>
                    <a:gd name="connsiteY6" fmla="*/ 405446 h 1133319"/>
                    <a:gd name="connsiteX7" fmla="*/ 664687 w 1790297"/>
                    <a:gd name="connsiteY7" fmla="*/ 231902 h 1133319"/>
                    <a:gd name="connsiteX8" fmla="*/ 312889 w 1790297"/>
                    <a:gd name="connsiteY8" fmla="*/ 21239 h 1133319"/>
                    <a:gd name="connsiteX9" fmla="*/ 176677 w 1790297"/>
                    <a:gd name="connsiteY9" fmla="*/ 126429 h 1133319"/>
                    <a:gd name="connsiteX10" fmla="*/ 400324 w 1790297"/>
                    <a:gd name="connsiteY10" fmla="*/ 313946 h 1133319"/>
                    <a:gd name="connsiteX11" fmla="*/ 389673 w 1790297"/>
                    <a:gd name="connsiteY11" fmla="*/ 340567 h 1133319"/>
                    <a:gd name="connsiteX12" fmla="*/ 83438 w 1790297"/>
                    <a:gd name="connsiteY12" fmla="*/ 285604 h 1133319"/>
                    <a:gd name="connsiteX13" fmla="*/ 14686 w 1790297"/>
                    <a:gd name="connsiteY13" fmla="*/ 400947 h 1133319"/>
                    <a:gd name="connsiteX14" fmla="*/ 255604 w 1790297"/>
                    <a:gd name="connsiteY14" fmla="*/ 530121 h 1133319"/>
                    <a:gd name="connsiteX15" fmla="*/ 254890 w 1790297"/>
                    <a:gd name="connsiteY15" fmla="*/ 548981 h 1133319"/>
                    <a:gd name="connsiteX16" fmla="*/ 50805 w 1790297"/>
                    <a:gd name="connsiteY16" fmla="*/ 546249 h 1133319"/>
                    <a:gd name="connsiteX17" fmla="*/ 55551 w 1790297"/>
                    <a:gd name="connsiteY17" fmla="*/ 718874 h 1133319"/>
                    <a:gd name="connsiteX18" fmla="*/ 285869 w 1790297"/>
                    <a:gd name="connsiteY18" fmla="*/ 743868 h 1133319"/>
                    <a:gd name="connsiteX19" fmla="*/ 468832 w 1790297"/>
                    <a:gd name="connsiteY19" fmla="*/ 783181 h 1133319"/>
                    <a:gd name="connsiteX20" fmla="*/ 707792 w 1790297"/>
                    <a:gd name="connsiteY20" fmla="*/ 884253 h 1133319"/>
                    <a:gd name="connsiteX21" fmla="*/ 942388 w 1790297"/>
                    <a:gd name="connsiteY21" fmla="*/ 643991 h 1133319"/>
                    <a:gd name="connsiteX22" fmla="*/ 714758 w 1790297"/>
                    <a:gd name="connsiteY22" fmla="*/ 886840 h 1133319"/>
                    <a:gd name="connsiteX23" fmla="*/ 1213165 w 1790297"/>
                    <a:gd name="connsiteY23" fmla="*/ 1133319 h 1133319"/>
                    <a:gd name="connsiteX24" fmla="*/ 1294966 w 1790297"/>
                    <a:gd name="connsiteY24" fmla="*/ 1129108 h 1133319"/>
                    <a:gd name="connsiteX25" fmla="*/ 1497863 w 1790297"/>
                    <a:gd name="connsiteY25" fmla="*/ 1101612 h 1133319"/>
                    <a:gd name="connsiteX26" fmla="*/ 1331875 w 1790297"/>
                    <a:gd name="connsiteY26" fmla="*/ 955912 h 1133319"/>
                    <a:gd name="connsiteX27" fmla="*/ 1658102 w 1790297"/>
                    <a:gd name="connsiteY27" fmla="*/ 925140 h 1133319"/>
                    <a:gd name="connsiteX28" fmla="*/ 1557212 w 1790297"/>
                    <a:gd name="connsiteY28" fmla="*/ 834360 h 1133319"/>
                    <a:gd name="connsiteX29" fmla="*/ 1790297 w 1790297"/>
                    <a:gd name="connsiteY29" fmla="*/ 838271 h 1133319"/>
                    <a:gd name="connsiteX30" fmla="*/ 1527112 w 1790297"/>
                    <a:gd name="connsiteY30" fmla="*/ 638178 h 1133319"/>
                    <a:gd name="connsiteX31" fmla="*/ 1473455 w 1790297"/>
                    <a:gd name="connsiteY31" fmla="*/ 580961 h 1133319"/>
                    <a:gd name="connsiteX32" fmla="*/ 1506072 w 1790297"/>
                    <a:gd name="connsiteY32" fmla="*/ 539697 h 113331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156 w 1790297"/>
                    <a:gd name="connsiteY24" fmla="*/ 1091770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30176 w 1790297"/>
                    <a:gd name="connsiteY25" fmla="*/ 1056555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36730 w 1790297"/>
                    <a:gd name="connsiteY26" fmla="*/ 957637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148166 w 1790297"/>
                    <a:gd name="connsiteY26" fmla="*/ 960791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497144 w 1790297"/>
                    <a:gd name="connsiteY27" fmla="*/ 952193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381370 w 1790297"/>
                    <a:gd name="connsiteY28" fmla="*/ 803039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466788 w 1790297"/>
                    <a:gd name="connsiteY28" fmla="*/ 830218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988"/>
                    <a:gd name="connsiteY0" fmla="*/ 539697 h 1218169"/>
                    <a:gd name="connsiteX1" fmla="*/ 953197 w 1679988"/>
                    <a:gd name="connsiteY1" fmla="*/ 411277 h 1218169"/>
                    <a:gd name="connsiteX2" fmla="*/ 853715 w 1679988"/>
                    <a:gd name="connsiteY2" fmla="*/ 203537 h 1218169"/>
                    <a:gd name="connsiteX3" fmla="*/ 845737 w 1679988"/>
                    <a:gd name="connsiteY3" fmla="*/ 27806 h 1218169"/>
                    <a:gd name="connsiteX4" fmla="*/ 661506 w 1679988"/>
                    <a:gd name="connsiteY4" fmla="*/ 58488 h 1218169"/>
                    <a:gd name="connsiteX5" fmla="*/ 670016 w 1679988"/>
                    <a:gd name="connsiteY5" fmla="*/ 228881 h 1218169"/>
                    <a:gd name="connsiteX6" fmla="*/ 652070 w 1679988"/>
                    <a:gd name="connsiteY6" fmla="*/ 405446 h 1218169"/>
                    <a:gd name="connsiteX7" fmla="*/ 664687 w 1679988"/>
                    <a:gd name="connsiteY7" fmla="*/ 231902 h 1218169"/>
                    <a:gd name="connsiteX8" fmla="*/ 312889 w 1679988"/>
                    <a:gd name="connsiteY8" fmla="*/ 21239 h 1218169"/>
                    <a:gd name="connsiteX9" fmla="*/ 176677 w 1679988"/>
                    <a:gd name="connsiteY9" fmla="*/ 126429 h 1218169"/>
                    <a:gd name="connsiteX10" fmla="*/ 400324 w 1679988"/>
                    <a:gd name="connsiteY10" fmla="*/ 313946 h 1218169"/>
                    <a:gd name="connsiteX11" fmla="*/ 389673 w 1679988"/>
                    <a:gd name="connsiteY11" fmla="*/ 340567 h 1218169"/>
                    <a:gd name="connsiteX12" fmla="*/ 83438 w 1679988"/>
                    <a:gd name="connsiteY12" fmla="*/ 285604 h 1218169"/>
                    <a:gd name="connsiteX13" fmla="*/ 14686 w 1679988"/>
                    <a:gd name="connsiteY13" fmla="*/ 400947 h 1218169"/>
                    <a:gd name="connsiteX14" fmla="*/ 255604 w 1679988"/>
                    <a:gd name="connsiteY14" fmla="*/ 530121 h 1218169"/>
                    <a:gd name="connsiteX15" fmla="*/ 254890 w 1679988"/>
                    <a:gd name="connsiteY15" fmla="*/ 548981 h 1218169"/>
                    <a:gd name="connsiteX16" fmla="*/ 50805 w 1679988"/>
                    <a:gd name="connsiteY16" fmla="*/ 546249 h 1218169"/>
                    <a:gd name="connsiteX17" fmla="*/ 55551 w 1679988"/>
                    <a:gd name="connsiteY17" fmla="*/ 718874 h 1218169"/>
                    <a:gd name="connsiteX18" fmla="*/ 285869 w 1679988"/>
                    <a:gd name="connsiteY18" fmla="*/ 743868 h 1218169"/>
                    <a:gd name="connsiteX19" fmla="*/ 468832 w 1679988"/>
                    <a:gd name="connsiteY19" fmla="*/ 783181 h 1218169"/>
                    <a:gd name="connsiteX20" fmla="*/ 707792 w 1679988"/>
                    <a:gd name="connsiteY20" fmla="*/ 884253 h 1218169"/>
                    <a:gd name="connsiteX21" fmla="*/ 942388 w 1679988"/>
                    <a:gd name="connsiteY21" fmla="*/ 643991 h 1218169"/>
                    <a:gd name="connsiteX22" fmla="*/ 714758 w 1679988"/>
                    <a:gd name="connsiteY22" fmla="*/ 886840 h 1218169"/>
                    <a:gd name="connsiteX23" fmla="*/ 1151648 w 1679988"/>
                    <a:gd name="connsiteY23" fmla="*/ 1218169 h 1218169"/>
                    <a:gd name="connsiteX24" fmla="*/ 1239170 w 1679988"/>
                    <a:gd name="connsiteY24" fmla="*/ 1187630 h 1218169"/>
                    <a:gd name="connsiteX25" fmla="*/ 1387840 w 1679988"/>
                    <a:gd name="connsiteY25" fmla="*/ 1124226 h 1218169"/>
                    <a:gd name="connsiteX26" fmla="*/ 1219703 w 1679988"/>
                    <a:gd name="connsiteY26" fmla="*/ 948768 h 1218169"/>
                    <a:gd name="connsiteX27" fmla="*/ 1548365 w 1679988"/>
                    <a:gd name="connsiteY27" fmla="*/ 930585 h 1218169"/>
                    <a:gd name="connsiteX28" fmla="*/ 1466788 w 1679988"/>
                    <a:gd name="connsiteY28" fmla="*/ 830218 h 1218169"/>
                    <a:gd name="connsiteX29" fmla="*/ 1679844 w 1679988"/>
                    <a:gd name="connsiteY29" fmla="*/ 847007 h 1218169"/>
                    <a:gd name="connsiteX30" fmla="*/ 1527112 w 1679988"/>
                    <a:gd name="connsiteY30" fmla="*/ 638178 h 1218169"/>
                    <a:gd name="connsiteX31" fmla="*/ 1473455 w 1679988"/>
                    <a:gd name="connsiteY31" fmla="*/ 580961 h 1218169"/>
                    <a:gd name="connsiteX32" fmla="*/ 1506072 w 1679988"/>
                    <a:gd name="connsiteY32" fmla="*/ 539697 h 1218169"/>
                    <a:gd name="connsiteX0" fmla="*/ 1506072 w 1679949"/>
                    <a:gd name="connsiteY0" fmla="*/ 539697 h 1218169"/>
                    <a:gd name="connsiteX1" fmla="*/ 953197 w 1679949"/>
                    <a:gd name="connsiteY1" fmla="*/ 411277 h 1218169"/>
                    <a:gd name="connsiteX2" fmla="*/ 853715 w 1679949"/>
                    <a:gd name="connsiteY2" fmla="*/ 203537 h 1218169"/>
                    <a:gd name="connsiteX3" fmla="*/ 845737 w 1679949"/>
                    <a:gd name="connsiteY3" fmla="*/ 27806 h 1218169"/>
                    <a:gd name="connsiteX4" fmla="*/ 661506 w 1679949"/>
                    <a:gd name="connsiteY4" fmla="*/ 58488 h 1218169"/>
                    <a:gd name="connsiteX5" fmla="*/ 670016 w 1679949"/>
                    <a:gd name="connsiteY5" fmla="*/ 228881 h 1218169"/>
                    <a:gd name="connsiteX6" fmla="*/ 652070 w 1679949"/>
                    <a:gd name="connsiteY6" fmla="*/ 405446 h 1218169"/>
                    <a:gd name="connsiteX7" fmla="*/ 664687 w 1679949"/>
                    <a:gd name="connsiteY7" fmla="*/ 231902 h 1218169"/>
                    <a:gd name="connsiteX8" fmla="*/ 312889 w 1679949"/>
                    <a:gd name="connsiteY8" fmla="*/ 21239 h 1218169"/>
                    <a:gd name="connsiteX9" fmla="*/ 176677 w 1679949"/>
                    <a:gd name="connsiteY9" fmla="*/ 126429 h 1218169"/>
                    <a:gd name="connsiteX10" fmla="*/ 400324 w 1679949"/>
                    <a:gd name="connsiteY10" fmla="*/ 313946 h 1218169"/>
                    <a:gd name="connsiteX11" fmla="*/ 389673 w 1679949"/>
                    <a:gd name="connsiteY11" fmla="*/ 340567 h 1218169"/>
                    <a:gd name="connsiteX12" fmla="*/ 83438 w 1679949"/>
                    <a:gd name="connsiteY12" fmla="*/ 285604 h 1218169"/>
                    <a:gd name="connsiteX13" fmla="*/ 14686 w 1679949"/>
                    <a:gd name="connsiteY13" fmla="*/ 400947 h 1218169"/>
                    <a:gd name="connsiteX14" fmla="*/ 255604 w 1679949"/>
                    <a:gd name="connsiteY14" fmla="*/ 530121 h 1218169"/>
                    <a:gd name="connsiteX15" fmla="*/ 254890 w 1679949"/>
                    <a:gd name="connsiteY15" fmla="*/ 548981 h 1218169"/>
                    <a:gd name="connsiteX16" fmla="*/ 50805 w 1679949"/>
                    <a:gd name="connsiteY16" fmla="*/ 546249 h 1218169"/>
                    <a:gd name="connsiteX17" fmla="*/ 55551 w 1679949"/>
                    <a:gd name="connsiteY17" fmla="*/ 718874 h 1218169"/>
                    <a:gd name="connsiteX18" fmla="*/ 285869 w 1679949"/>
                    <a:gd name="connsiteY18" fmla="*/ 743868 h 1218169"/>
                    <a:gd name="connsiteX19" fmla="*/ 468832 w 1679949"/>
                    <a:gd name="connsiteY19" fmla="*/ 783181 h 1218169"/>
                    <a:gd name="connsiteX20" fmla="*/ 707792 w 1679949"/>
                    <a:gd name="connsiteY20" fmla="*/ 884253 h 1218169"/>
                    <a:gd name="connsiteX21" fmla="*/ 942388 w 1679949"/>
                    <a:gd name="connsiteY21" fmla="*/ 643991 h 1218169"/>
                    <a:gd name="connsiteX22" fmla="*/ 714758 w 1679949"/>
                    <a:gd name="connsiteY22" fmla="*/ 886840 h 1218169"/>
                    <a:gd name="connsiteX23" fmla="*/ 1151648 w 1679949"/>
                    <a:gd name="connsiteY23" fmla="*/ 1218169 h 1218169"/>
                    <a:gd name="connsiteX24" fmla="*/ 1239170 w 1679949"/>
                    <a:gd name="connsiteY24" fmla="*/ 1187630 h 1218169"/>
                    <a:gd name="connsiteX25" fmla="*/ 1387840 w 1679949"/>
                    <a:gd name="connsiteY25" fmla="*/ 1124226 h 1218169"/>
                    <a:gd name="connsiteX26" fmla="*/ 1219703 w 1679949"/>
                    <a:gd name="connsiteY26" fmla="*/ 948768 h 1218169"/>
                    <a:gd name="connsiteX27" fmla="*/ 1548365 w 1679949"/>
                    <a:gd name="connsiteY27" fmla="*/ 930585 h 1218169"/>
                    <a:gd name="connsiteX28" fmla="*/ 1466788 w 1679949"/>
                    <a:gd name="connsiteY28" fmla="*/ 830218 h 1218169"/>
                    <a:gd name="connsiteX29" fmla="*/ 1679844 w 1679949"/>
                    <a:gd name="connsiteY29" fmla="*/ 847007 h 1218169"/>
                    <a:gd name="connsiteX30" fmla="*/ 1454575 w 1679949"/>
                    <a:gd name="connsiteY30" fmla="*/ 670661 h 1218169"/>
                    <a:gd name="connsiteX31" fmla="*/ 1473455 w 1679949"/>
                    <a:gd name="connsiteY31" fmla="*/ 580961 h 1218169"/>
                    <a:gd name="connsiteX32" fmla="*/ 1506072 w 1679949"/>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7533 w 1679939"/>
                    <a:gd name="connsiteY30" fmla="*/ 668231 h 1218169"/>
                    <a:gd name="connsiteX31" fmla="*/ 1473455 w 1679939"/>
                    <a:gd name="connsiteY31" fmla="*/ 580961 h 1218169"/>
                    <a:gd name="connsiteX32" fmla="*/ 1506072 w 1679939"/>
                    <a:gd name="connsiteY32" fmla="*/ 539697 h 1218169"/>
                    <a:gd name="connsiteX0" fmla="*/ 1506072 w 1679931"/>
                    <a:gd name="connsiteY0" fmla="*/ 539697 h 1218169"/>
                    <a:gd name="connsiteX1" fmla="*/ 953197 w 1679931"/>
                    <a:gd name="connsiteY1" fmla="*/ 411277 h 1218169"/>
                    <a:gd name="connsiteX2" fmla="*/ 853715 w 1679931"/>
                    <a:gd name="connsiteY2" fmla="*/ 203537 h 1218169"/>
                    <a:gd name="connsiteX3" fmla="*/ 845737 w 1679931"/>
                    <a:gd name="connsiteY3" fmla="*/ 27806 h 1218169"/>
                    <a:gd name="connsiteX4" fmla="*/ 661506 w 1679931"/>
                    <a:gd name="connsiteY4" fmla="*/ 58488 h 1218169"/>
                    <a:gd name="connsiteX5" fmla="*/ 670016 w 1679931"/>
                    <a:gd name="connsiteY5" fmla="*/ 228881 h 1218169"/>
                    <a:gd name="connsiteX6" fmla="*/ 652070 w 1679931"/>
                    <a:gd name="connsiteY6" fmla="*/ 405446 h 1218169"/>
                    <a:gd name="connsiteX7" fmla="*/ 664687 w 1679931"/>
                    <a:gd name="connsiteY7" fmla="*/ 231902 h 1218169"/>
                    <a:gd name="connsiteX8" fmla="*/ 312889 w 1679931"/>
                    <a:gd name="connsiteY8" fmla="*/ 21239 h 1218169"/>
                    <a:gd name="connsiteX9" fmla="*/ 176677 w 1679931"/>
                    <a:gd name="connsiteY9" fmla="*/ 126429 h 1218169"/>
                    <a:gd name="connsiteX10" fmla="*/ 400324 w 1679931"/>
                    <a:gd name="connsiteY10" fmla="*/ 313946 h 1218169"/>
                    <a:gd name="connsiteX11" fmla="*/ 389673 w 1679931"/>
                    <a:gd name="connsiteY11" fmla="*/ 340567 h 1218169"/>
                    <a:gd name="connsiteX12" fmla="*/ 83438 w 1679931"/>
                    <a:gd name="connsiteY12" fmla="*/ 285604 h 1218169"/>
                    <a:gd name="connsiteX13" fmla="*/ 14686 w 1679931"/>
                    <a:gd name="connsiteY13" fmla="*/ 400947 h 1218169"/>
                    <a:gd name="connsiteX14" fmla="*/ 255604 w 1679931"/>
                    <a:gd name="connsiteY14" fmla="*/ 530121 h 1218169"/>
                    <a:gd name="connsiteX15" fmla="*/ 254890 w 1679931"/>
                    <a:gd name="connsiteY15" fmla="*/ 548981 h 1218169"/>
                    <a:gd name="connsiteX16" fmla="*/ 50805 w 1679931"/>
                    <a:gd name="connsiteY16" fmla="*/ 546249 h 1218169"/>
                    <a:gd name="connsiteX17" fmla="*/ 55551 w 1679931"/>
                    <a:gd name="connsiteY17" fmla="*/ 718874 h 1218169"/>
                    <a:gd name="connsiteX18" fmla="*/ 285869 w 1679931"/>
                    <a:gd name="connsiteY18" fmla="*/ 743868 h 1218169"/>
                    <a:gd name="connsiteX19" fmla="*/ 468832 w 1679931"/>
                    <a:gd name="connsiteY19" fmla="*/ 783181 h 1218169"/>
                    <a:gd name="connsiteX20" fmla="*/ 707792 w 1679931"/>
                    <a:gd name="connsiteY20" fmla="*/ 884253 h 1218169"/>
                    <a:gd name="connsiteX21" fmla="*/ 942388 w 1679931"/>
                    <a:gd name="connsiteY21" fmla="*/ 643991 h 1218169"/>
                    <a:gd name="connsiteX22" fmla="*/ 714758 w 1679931"/>
                    <a:gd name="connsiteY22" fmla="*/ 886840 h 1218169"/>
                    <a:gd name="connsiteX23" fmla="*/ 1151648 w 1679931"/>
                    <a:gd name="connsiteY23" fmla="*/ 1218169 h 1218169"/>
                    <a:gd name="connsiteX24" fmla="*/ 1239170 w 1679931"/>
                    <a:gd name="connsiteY24" fmla="*/ 1187630 h 1218169"/>
                    <a:gd name="connsiteX25" fmla="*/ 1387840 w 1679931"/>
                    <a:gd name="connsiteY25" fmla="*/ 1124226 h 1218169"/>
                    <a:gd name="connsiteX26" fmla="*/ 1219703 w 1679931"/>
                    <a:gd name="connsiteY26" fmla="*/ 948768 h 1218169"/>
                    <a:gd name="connsiteX27" fmla="*/ 1548365 w 1679931"/>
                    <a:gd name="connsiteY27" fmla="*/ 930585 h 1218169"/>
                    <a:gd name="connsiteX28" fmla="*/ 1466788 w 1679931"/>
                    <a:gd name="connsiteY28" fmla="*/ 830218 h 1218169"/>
                    <a:gd name="connsiteX29" fmla="*/ 1679844 w 1679931"/>
                    <a:gd name="connsiteY29" fmla="*/ 847007 h 1218169"/>
                    <a:gd name="connsiteX30" fmla="*/ 1398059 w 1679931"/>
                    <a:gd name="connsiteY30" fmla="*/ 653210 h 1218169"/>
                    <a:gd name="connsiteX31" fmla="*/ 1473455 w 1679931"/>
                    <a:gd name="connsiteY31" fmla="*/ 580961 h 1218169"/>
                    <a:gd name="connsiteX32" fmla="*/ 1506072 w 1679931"/>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5815 w 1679939"/>
                    <a:gd name="connsiteY30" fmla="*/ 652350 h 1218169"/>
                    <a:gd name="connsiteX31" fmla="*/ 1473455 w 1679939"/>
                    <a:gd name="connsiteY31" fmla="*/ 580961 h 1218169"/>
                    <a:gd name="connsiteX32" fmla="*/ 1506072 w 1679939"/>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25815 w 1679844"/>
                    <a:gd name="connsiteY30" fmla="*/ 652350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39827 w 1679844"/>
                    <a:gd name="connsiteY30" fmla="*/ 659509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6072 w 1679844"/>
                    <a:gd name="connsiteY32" fmla="*/ 539697 h 1218169"/>
                    <a:gd name="connsiteX0" fmla="*/ 1319357 w 1679844"/>
                    <a:gd name="connsiteY0" fmla="*/ 526691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319357 w 1679844"/>
                    <a:gd name="connsiteY32" fmla="*/ 526691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261710 w 1679844"/>
                    <a:gd name="connsiteY31" fmla="*/ 643501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89475 w 1679844"/>
                    <a:gd name="connsiteY30" fmla="*/ 653068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28085"/>
                    <a:gd name="connsiteX1" fmla="*/ 953197 w 1679844"/>
                    <a:gd name="connsiteY1" fmla="*/ 411277 h 1228085"/>
                    <a:gd name="connsiteX2" fmla="*/ 853715 w 1679844"/>
                    <a:gd name="connsiteY2" fmla="*/ 203537 h 1228085"/>
                    <a:gd name="connsiteX3" fmla="*/ 845737 w 1679844"/>
                    <a:gd name="connsiteY3" fmla="*/ 27806 h 1228085"/>
                    <a:gd name="connsiteX4" fmla="*/ 661506 w 1679844"/>
                    <a:gd name="connsiteY4" fmla="*/ 58488 h 1228085"/>
                    <a:gd name="connsiteX5" fmla="*/ 670016 w 1679844"/>
                    <a:gd name="connsiteY5" fmla="*/ 228881 h 1228085"/>
                    <a:gd name="connsiteX6" fmla="*/ 652070 w 1679844"/>
                    <a:gd name="connsiteY6" fmla="*/ 405446 h 1228085"/>
                    <a:gd name="connsiteX7" fmla="*/ 664687 w 1679844"/>
                    <a:gd name="connsiteY7" fmla="*/ 231902 h 1228085"/>
                    <a:gd name="connsiteX8" fmla="*/ 312889 w 1679844"/>
                    <a:gd name="connsiteY8" fmla="*/ 21239 h 1228085"/>
                    <a:gd name="connsiteX9" fmla="*/ 176677 w 1679844"/>
                    <a:gd name="connsiteY9" fmla="*/ 126429 h 1228085"/>
                    <a:gd name="connsiteX10" fmla="*/ 400324 w 1679844"/>
                    <a:gd name="connsiteY10" fmla="*/ 313946 h 1228085"/>
                    <a:gd name="connsiteX11" fmla="*/ 389673 w 1679844"/>
                    <a:gd name="connsiteY11" fmla="*/ 340567 h 1228085"/>
                    <a:gd name="connsiteX12" fmla="*/ 83438 w 1679844"/>
                    <a:gd name="connsiteY12" fmla="*/ 285604 h 1228085"/>
                    <a:gd name="connsiteX13" fmla="*/ 14686 w 1679844"/>
                    <a:gd name="connsiteY13" fmla="*/ 400947 h 1228085"/>
                    <a:gd name="connsiteX14" fmla="*/ 255604 w 1679844"/>
                    <a:gd name="connsiteY14" fmla="*/ 530121 h 1228085"/>
                    <a:gd name="connsiteX15" fmla="*/ 254890 w 1679844"/>
                    <a:gd name="connsiteY15" fmla="*/ 548981 h 1228085"/>
                    <a:gd name="connsiteX16" fmla="*/ 50805 w 1679844"/>
                    <a:gd name="connsiteY16" fmla="*/ 546249 h 1228085"/>
                    <a:gd name="connsiteX17" fmla="*/ 55551 w 1679844"/>
                    <a:gd name="connsiteY17" fmla="*/ 718874 h 1228085"/>
                    <a:gd name="connsiteX18" fmla="*/ 281863 w 1679844"/>
                    <a:gd name="connsiteY18" fmla="*/ 746443 h 1228085"/>
                    <a:gd name="connsiteX19" fmla="*/ 468832 w 1679844"/>
                    <a:gd name="connsiteY19" fmla="*/ 783181 h 1228085"/>
                    <a:gd name="connsiteX20" fmla="*/ 707792 w 1679844"/>
                    <a:gd name="connsiteY20" fmla="*/ 884253 h 1228085"/>
                    <a:gd name="connsiteX21" fmla="*/ 942388 w 1679844"/>
                    <a:gd name="connsiteY21" fmla="*/ 643991 h 1228085"/>
                    <a:gd name="connsiteX22" fmla="*/ 714758 w 1679844"/>
                    <a:gd name="connsiteY22" fmla="*/ 886840 h 1228085"/>
                    <a:gd name="connsiteX23" fmla="*/ 1151648 w 1679844"/>
                    <a:gd name="connsiteY23" fmla="*/ 1218169 h 1228085"/>
                    <a:gd name="connsiteX24" fmla="*/ 1387840 w 1679844"/>
                    <a:gd name="connsiteY24" fmla="*/ 1124226 h 1228085"/>
                    <a:gd name="connsiteX25" fmla="*/ 1219703 w 1679844"/>
                    <a:gd name="connsiteY25" fmla="*/ 948768 h 1228085"/>
                    <a:gd name="connsiteX26" fmla="*/ 1548365 w 1679844"/>
                    <a:gd name="connsiteY26" fmla="*/ 930585 h 1228085"/>
                    <a:gd name="connsiteX27" fmla="*/ 1466788 w 1679844"/>
                    <a:gd name="connsiteY27" fmla="*/ 830218 h 1228085"/>
                    <a:gd name="connsiteX28" fmla="*/ 1679844 w 1679844"/>
                    <a:gd name="connsiteY28" fmla="*/ 847007 h 1228085"/>
                    <a:gd name="connsiteX29" fmla="*/ 1400777 w 1679844"/>
                    <a:gd name="connsiteY29" fmla="*/ 648631 h 1228085"/>
                    <a:gd name="connsiteX30" fmla="*/ 1509220 w 1679844"/>
                    <a:gd name="connsiteY30" fmla="*/ 548997 h 1228085"/>
                    <a:gd name="connsiteX0" fmla="*/ 1509220 w 1679844"/>
                    <a:gd name="connsiteY0" fmla="*/ 548997 h 1225835"/>
                    <a:gd name="connsiteX1" fmla="*/ 953197 w 1679844"/>
                    <a:gd name="connsiteY1" fmla="*/ 411277 h 1225835"/>
                    <a:gd name="connsiteX2" fmla="*/ 853715 w 1679844"/>
                    <a:gd name="connsiteY2" fmla="*/ 203537 h 1225835"/>
                    <a:gd name="connsiteX3" fmla="*/ 845737 w 1679844"/>
                    <a:gd name="connsiteY3" fmla="*/ 27806 h 1225835"/>
                    <a:gd name="connsiteX4" fmla="*/ 661506 w 1679844"/>
                    <a:gd name="connsiteY4" fmla="*/ 58488 h 1225835"/>
                    <a:gd name="connsiteX5" fmla="*/ 670016 w 1679844"/>
                    <a:gd name="connsiteY5" fmla="*/ 228881 h 1225835"/>
                    <a:gd name="connsiteX6" fmla="*/ 652070 w 1679844"/>
                    <a:gd name="connsiteY6" fmla="*/ 405446 h 1225835"/>
                    <a:gd name="connsiteX7" fmla="*/ 664687 w 1679844"/>
                    <a:gd name="connsiteY7" fmla="*/ 231902 h 1225835"/>
                    <a:gd name="connsiteX8" fmla="*/ 312889 w 1679844"/>
                    <a:gd name="connsiteY8" fmla="*/ 21239 h 1225835"/>
                    <a:gd name="connsiteX9" fmla="*/ 176677 w 1679844"/>
                    <a:gd name="connsiteY9" fmla="*/ 126429 h 1225835"/>
                    <a:gd name="connsiteX10" fmla="*/ 400324 w 1679844"/>
                    <a:gd name="connsiteY10" fmla="*/ 313946 h 1225835"/>
                    <a:gd name="connsiteX11" fmla="*/ 389673 w 1679844"/>
                    <a:gd name="connsiteY11" fmla="*/ 340567 h 1225835"/>
                    <a:gd name="connsiteX12" fmla="*/ 83438 w 1679844"/>
                    <a:gd name="connsiteY12" fmla="*/ 285604 h 1225835"/>
                    <a:gd name="connsiteX13" fmla="*/ 14686 w 1679844"/>
                    <a:gd name="connsiteY13" fmla="*/ 400947 h 1225835"/>
                    <a:gd name="connsiteX14" fmla="*/ 255604 w 1679844"/>
                    <a:gd name="connsiteY14" fmla="*/ 530121 h 1225835"/>
                    <a:gd name="connsiteX15" fmla="*/ 254890 w 1679844"/>
                    <a:gd name="connsiteY15" fmla="*/ 548981 h 1225835"/>
                    <a:gd name="connsiteX16" fmla="*/ 50805 w 1679844"/>
                    <a:gd name="connsiteY16" fmla="*/ 546249 h 1225835"/>
                    <a:gd name="connsiteX17" fmla="*/ 55551 w 1679844"/>
                    <a:gd name="connsiteY17" fmla="*/ 718874 h 1225835"/>
                    <a:gd name="connsiteX18" fmla="*/ 281863 w 1679844"/>
                    <a:gd name="connsiteY18" fmla="*/ 746443 h 1225835"/>
                    <a:gd name="connsiteX19" fmla="*/ 468832 w 1679844"/>
                    <a:gd name="connsiteY19" fmla="*/ 783181 h 1225835"/>
                    <a:gd name="connsiteX20" fmla="*/ 707792 w 1679844"/>
                    <a:gd name="connsiteY20" fmla="*/ 884253 h 1225835"/>
                    <a:gd name="connsiteX21" fmla="*/ 942388 w 1679844"/>
                    <a:gd name="connsiteY21" fmla="*/ 643991 h 1225835"/>
                    <a:gd name="connsiteX22" fmla="*/ 714758 w 1679844"/>
                    <a:gd name="connsiteY22" fmla="*/ 886840 h 1225835"/>
                    <a:gd name="connsiteX23" fmla="*/ 1151648 w 1679844"/>
                    <a:gd name="connsiteY23" fmla="*/ 1218169 h 1225835"/>
                    <a:gd name="connsiteX24" fmla="*/ 1387840 w 1679844"/>
                    <a:gd name="connsiteY24" fmla="*/ 1124226 h 1225835"/>
                    <a:gd name="connsiteX25" fmla="*/ 1219703 w 1679844"/>
                    <a:gd name="connsiteY25" fmla="*/ 948768 h 1225835"/>
                    <a:gd name="connsiteX26" fmla="*/ 1548365 w 1679844"/>
                    <a:gd name="connsiteY26" fmla="*/ 930585 h 1225835"/>
                    <a:gd name="connsiteX27" fmla="*/ 1466788 w 1679844"/>
                    <a:gd name="connsiteY27" fmla="*/ 830218 h 1225835"/>
                    <a:gd name="connsiteX28" fmla="*/ 1679844 w 1679844"/>
                    <a:gd name="connsiteY28" fmla="*/ 847007 h 1225835"/>
                    <a:gd name="connsiteX29" fmla="*/ 1400777 w 1679844"/>
                    <a:gd name="connsiteY29" fmla="*/ 648631 h 1225835"/>
                    <a:gd name="connsiteX30" fmla="*/ 1509220 w 1679844"/>
                    <a:gd name="connsiteY30" fmla="*/ 548997 h 1225835"/>
                    <a:gd name="connsiteX0" fmla="*/ 1509220 w 1679844"/>
                    <a:gd name="connsiteY0" fmla="*/ 548997 h 1228678"/>
                    <a:gd name="connsiteX1" fmla="*/ 953197 w 1679844"/>
                    <a:gd name="connsiteY1" fmla="*/ 411277 h 1228678"/>
                    <a:gd name="connsiteX2" fmla="*/ 853715 w 1679844"/>
                    <a:gd name="connsiteY2" fmla="*/ 203537 h 1228678"/>
                    <a:gd name="connsiteX3" fmla="*/ 845737 w 1679844"/>
                    <a:gd name="connsiteY3" fmla="*/ 27806 h 1228678"/>
                    <a:gd name="connsiteX4" fmla="*/ 661506 w 1679844"/>
                    <a:gd name="connsiteY4" fmla="*/ 58488 h 1228678"/>
                    <a:gd name="connsiteX5" fmla="*/ 670016 w 1679844"/>
                    <a:gd name="connsiteY5" fmla="*/ 228881 h 1228678"/>
                    <a:gd name="connsiteX6" fmla="*/ 652070 w 1679844"/>
                    <a:gd name="connsiteY6" fmla="*/ 405446 h 1228678"/>
                    <a:gd name="connsiteX7" fmla="*/ 664687 w 1679844"/>
                    <a:gd name="connsiteY7" fmla="*/ 231902 h 1228678"/>
                    <a:gd name="connsiteX8" fmla="*/ 312889 w 1679844"/>
                    <a:gd name="connsiteY8" fmla="*/ 21239 h 1228678"/>
                    <a:gd name="connsiteX9" fmla="*/ 176677 w 1679844"/>
                    <a:gd name="connsiteY9" fmla="*/ 126429 h 1228678"/>
                    <a:gd name="connsiteX10" fmla="*/ 400324 w 1679844"/>
                    <a:gd name="connsiteY10" fmla="*/ 313946 h 1228678"/>
                    <a:gd name="connsiteX11" fmla="*/ 389673 w 1679844"/>
                    <a:gd name="connsiteY11" fmla="*/ 340567 h 1228678"/>
                    <a:gd name="connsiteX12" fmla="*/ 83438 w 1679844"/>
                    <a:gd name="connsiteY12" fmla="*/ 285604 h 1228678"/>
                    <a:gd name="connsiteX13" fmla="*/ 14686 w 1679844"/>
                    <a:gd name="connsiteY13" fmla="*/ 400947 h 1228678"/>
                    <a:gd name="connsiteX14" fmla="*/ 255604 w 1679844"/>
                    <a:gd name="connsiteY14" fmla="*/ 530121 h 1228678"/>
                    <a:gd name="connsiteX15" fmla="*/ 254890 w 1679844"/>
                    <a:gd name="connsiteY15" fmla="*/ 548981 h 1228678"/>
                    <a:gd name="connsiteX16" fmla="*/ 50805 w 1679844"/>
                    <a:gd name="connsiteY16" fmla="*/ 546249 h 1228678"/>
                    <a:gd name="connsiteX17" fmla="*/ 55551 w 1679844"/>
                    <a:gd name="connsiteY17" fmla="*/ 718874 h 1228678"/>
                    <a:gd name="connsiteX18" fmla="*/ 281863 w 1679844"/>
                    <a:gd name="connsiteY18" fmla="*/ 746443 h 1228678"/>
                    <a:gd name="connsiteX19" fmla="*/ 468832 w 1679844"/>
                    <a:gd name="connsiteY19" fmla="*/ 783181 h 1228678"/>
                    <a:gd name="connsiteX20" fmla="*/ 707792 w 1679844"/>
                    <a:gd name="connsiteY20" fmla="*/ 884253 h 1228678"/>
                    <a:gd name="connsiteX21" fmla="*/ 942388 w 1679844"/>
                    <a:gd name="connsiteY21" fmla="*/ 643991 h 1228678"/>
                    <a:gd name="connsiteX22" fmla="*/ 714758 w 1679844"/>
                    <a:gd name="connsiteY22" fmla="*/ 886840 h 1228678"/>
                    <a:gd name="connsiteX23" fmla="*/ 1151648 w 1679844"/>
                    <a:gd name="connsiteY23" fmla="*/ 1218169 h 1228678"/>
                    <a:gd name="connsiteX24" fmla="*/ 1387840 w 1679844"/>
                    <a:gd name="connsiteY24" fmla="*/ 1124226 h 1228678"/>
                    <a:gd name="connsiteX25" fmla="*/ 1219703 w 1679844"/>
                    <a:gd name="connsiteY25" fmla="*/ 948768 h 1228678"/>
                    <a:gd name="connsiteX26" fmla="*/ 1548365 w 1679844"/>
                    <a:gd name="connsiteY26" fmla="*/ 930585 h 1228678"/>
                    <a:gd name="connsiteX27" fmla="*/ 1466788 w 1679844"/>
                    <a:gd name="connsiteY27" fmla="*/ 830218 h 1228678"/>
                    <a:gd name="connsiteX28" fmla="*/ 1679844 w 1679844"/>
                    <a:gd name="connsiteY28" fmla="*/ 847007 h 1228678"/>
                    <a:gd name="connsiteX29" fmla="*/ 1400777 w 1679844"/>
                    <a:gd name="connsiteY29" fmla="*/ 648631 h 1228678"/>
                    <a:gd name="connsiteX30" fmla="*/ 1509220 w 1679844"/>
                    <a:gd name="connsiteY30" fmla="*/ 548997 h 1228678"/>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79844" h="1218169">
                      <a:moveTo>
                        <a:pt x="1509220" y="548997"/>
                      </a:moveTo>
                      <a:cubicBezTo>
                        <a:pt x="1469535" y="505588"/>
                        <a:pt x="1205345" y="502559"/>
                        <a:pt x="953197" y="411277"/>
                      </a:cubicBezTo>
                      <a:cubicBezTo>
                        <a:pt x="949228" y="300152"/>
                        <a:pt x="907690" y="255131"/>
                        <a:pt x="853715" y="203537"/>
                      </a:cubicBezTo>
                      <a:cubicBezTo>
                        <a:pt x="859270" y="152410"/>
                        <a:pt x="874197" y="68436"/>
                        <a:pt x="845737" y="27806"/>
                      </a:cubicBezTo>
                      <a:cubicBezTo>
                        <a:pt x="817277" y="-12824"/>
                        <a:pt x="707736" y="-13990"/>
                        <a:pt x="661506" y="58488"/>
                      </a:cubicBezTo>
                      <a:cubicBezTo>
                        <a:pt x="615733" y="128603"/>
                        <a:pt x="694056" y="171600"/>
                        <a:pt x="670016" y="228881"/>
                      </a:cubicBezTo>
                      <a:cubicBezTo>
                        <a:pt x="659200" y="301596"/>
                        <a:pt x="610418" y="353843"/>
                        <a:pt x="652070" y="405446"/>
                      </a:cubicBezTo>
                      <a:cubicBezTo>
                        <a:pt x="633191" y="355629"/>
                        <a:pt x="660699" y="330688"/>
                        <a:pt x="664687" y="231902"/>
                      </a:cubicBezTo>
                      <a:cubicBezTo>
                        <a:pt x="564675" y="166550"/>
                        <a:pt x="407695" y="50421"/>
                        <a:pt x="312889" y="21239"/>
                      </a:cubicBezTo>
                      <a:cubicBezTo>
                        <a:pt x="216941" y="-8661"/>
                        <a:pt x="167153" y="88593"/>
                        <a:pt x="176677" y="126429"/>
                      </a:cubicBezTo>
                      <a:cubicBezTo>
                        <a:pt x="212660" y="196014"/>
                        <a:pt x="347673" y="270555"/>
                        <a:pt x="400324" y="313946"/>
                      </a:cubicBezTo>
                      <a:lnTo>
                        <a:pt x="389673" y="340567"/>
                      </a:lnTo>
                      <a:cubicBezTo>
                        <a:pt x="335260" y="326018"/>
                        <a:pt x="151325" y="269245"/>
                        <a:pt x="83438" y="285604"/>
                      </a:cubicBezTo>
                      <a:cubicBezTo>
                        <a:pt x="-1493" y="296717"/>
                        <a:pt x="-12303" y="346971"/>
                        <a:pt x="14686" y="400947"/>
                      </a:cubicBezTo>
                      <a:cubicBezTo>
                        <a:pt x="93003" y="488524"/>
                        <a:pt x="168487" y="493602"/>
                        <a:pt x="255604" y="530121"/>
                      </a:cubicBezTo>
                      <a:cubicBezTo>
                        <a:pt x="249068" y="555012"/>
                        <a:pt x="263555" y="515486"/>
                        <a:pt x="254890" y="548981"/>
                      </a:cubicBezTo>
                      <a:cubicBezTo>
                        <a:pt x="219612" y="554291"/>
                        <a:pt x="82241" y="526162"/>
                        <a:pt x="50805" y="546249"/>
                      </a:cubicBezTo>
                      <a:cubicBezTo>
                        <a:pt x="-19445" y="576726"/>
                        <a:pt x="-15886" y="678657"/>
                        <a:pt x="55551" y="718874"/>
                      </a:cubicBezTo>
                      <a:cubicBezTo>
                        <a:pt x="181055" y="739378"/>
                        <a:pt x="182819" y="747308"/>
                        <a:pt x="281863" y="746443"/>
                      </a:cubicBezTo>
                      <a:cubicBezTo>
                        <a:pt x="335268" y="752156"/>
                        <a:pt x="429938" y="769158"/>
                        <a:pt x="468832" y="783181"/>
                      </a:cubicBezTo>
                      <a:cubicBezTo>
                        <a:pt x="582603" y="843506"/>
                        <a:pt x="573880" y="873108"/>
                        <a:pt x="707792" y="884253"/>
                      </a:cubicBezTo>
                      <a:cubicBezTo>
                        <a:pt x="752839" y="878693"/>
                        <a:pt x="912734" y="814142"/>
                        <a:pt x="942388" y="643991"/>
                      </a:cubicBezTo>
                      <a:cubicBezTo>
                        <a:pt x="906707" y="822367"/>
                        <a:pt x="816311" y="842391"/>
                        <a:pt x="714758" y="886840"/>
                      </a:cubicBezTo>
                      <a:cubicBezTo>
                        <a:pt x="808105" y="968535"/>
                        <a:pt x="1060812" y="1142881"/>
                        <a:pt x="1151648" y="1218169"/>
                      </a:cubicBezTo>
                      <a:cubicBezTo>
                        <a:pt x="1211449" y="1070594"/>
                        <a:pt x="1268048" y="1176574"/>
                        <a:pt x="1387840" y="1124226"/>
                      </a:cubicBezTo>
                      <a:cubicBezTo>
                        <a:pt x="1438642" y="1106235"/>
                        <a:pt x="1166284" y="1109393"/>
                        <a:pt x="1219703" y="948768"/>
                      </a:cubicBezTo>
                      <a:cubicBezTo>
                        <a:pt x="1232931" y="862778"/>
                        <a:pt x="1428989" y="1028064"/>
                        <a:pt x="1548365" y="930585"/>
                      </a:cubicBezTo>
                      <a:cubicBezTo>
                        <a:pt x="1480077" y="903050"/>
                        <a:pt x="1442409" y="851666"/>
                        <a:pt x="1466788" y="830218"/>
                      </a:cubicBezTo>
                      <a:cubicBezTo>
                        <a:pt x="1552145" y="755933"/>
                        <a:pt x="1645183" y="857987"/>
                        <a:pt x="1679844" y="847007"/>
                      </a:cubicBezTo>
                      <a:cubicBezTo>
                        <a:pt x="1659223" y="676812"/>
                        <a:pt x="1481134" y="752987"/>
                        <a:pt x="1400777" y="648631"/>
                      </a:cubicBezTo>
                      <a:cubicBezTo>
                        <a:pt x="1459610" y="514542"/>
                        <a:pt x="1586034" y="587602"/>
                        <a:pt x="1509220" y="548997"/>
                      </a:cubicBezTo>
                      <a:close/>
                    </a:path>
                  </a:pathLst>
                </a:custGeom>
                <a:solidFill>
                  <a:srgbClr val="FFD102"/>
                </a:solidFill>
                <a:ln w="158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entury Gothic" panose="020B0502020202020204"/>
                    <a:ea typeface="+mn-ea"/>
                    <a:cs typeface="+mn-cs"/>
                  </a:endParaRPr>
                </a:p>
              </p:txBody>
            </p:sp>
          </p:grpSp>
          <p:grpSp>
            <p:nvGrpSpPr>
              <p:cNvPr id="137" name="Group 136">
                <a:extLst>
                  <a:ext uri="{FF2B5EF4-FFF2-40B4-BE49-F238E27FC236}">
                    <a16:creationId xmlns:a16="http://schemas.microsoft.com/office/drawing/2014/main" id="{05522223-0D88-BC55-12E7-3D05BDB158EE}"/>
                  </a:ext>
                </a:extLst>
              </p:cNvPr>
              <p:cNvGrpSpPr/>
              <p:nvPr/>
            </p:nvGrpSpPr>
            <p:grpSpPr>
              <a:xfrm>
                <a:off x="9574529" y="3985991"/>
                <a:ext cx="1492777" cy="1825523"/>
                <a:chOff x="9574529" y="3985991"/>
                <a:chExt cx="1492777" cy="1825523"/>
              </a:xfrm>
            </p:grpSpPr>
            <p:pic>
              <p:nvPicPr>
                <p:cNvPr id="155" name="Picture 2" descr="15,874 Detective cartoon Vectors, Royalty-free Vector Detective cartoon  Images | Depositphotos®">
                  <a:extLst>
                    <a:ext uri="{FF2B5EF4-FFF2-40B4-BE49-F238E27FC236}">
                      <a16:creationId xmlns:a16="http://schemas.microsoft.com/office/drawing/2014/main" id="{D81675E4-61B5-5EB9-CAC0-F3E2C33C941C}"/>
                    </a:ext>
                  </a:extLst>
                </p:cNvPr>
                <p:cNvPicPr>
                  <a:picLocks noChangeAspect="1" noChangeArrowheads="1"/>
                </p:cNvPicPr>
                <p:nvPr/>
              </p:nvPicPr>
              <p:blipFill rotWithShape="1">
                <a:blip r:embed="rId13">
                  <a:extLst>
                    <a:ext uri="{BEBA8EAE-BF5A-486C-A8C5-ECC9F3942E4B}">
                      <a14:imgProps xmlns:a14="http://schemas.microsoft.com/office/drawing/2010/main">
                        <a14:imgLayer r:embed="rId8">
                          <a14:imgEffect>
                            <a14:backgroundRemoval t="0" b="100000" l="0" r="74316">
                              <a14:foregroundMark x1="52000" y1="96000" x2="62105" y2="98833"/>
                              <a14:foregroundMark x1="52842" y1="54000" x2="48211" y2="54167"/>
                              <a14:backgroundMark x1="21474" y1="48000" x2="21474" y2="48000"/>
                              <a14:backgroundMark x1="58316" y1="53667" x2="53474" y2="64000"/>
                              <a14:backgroundMark x1="36842" y1="30000" x2="55158" y2="31500"/>
                              <a14:backgroundMark x1="53263" y1="48000" x2="52211" y2="51333"/>
                              <a14:backgroundMark x1="52211" y1="55667" x2="55579" y2="61000"/>
                              <a14:backgroundMark x1="26737" y1="40333" x2="22947" y2="45500"/>
                              <a14:backgroundMark x1="24842" y1="40333" x2="12000" y2="56333"/>
                              <a14:backgroundMark x1="38526" y1="30333" x2="36211" y2="37833"/>
                              <a14:backgroundMark x1="36421" y1="37833" x2="44000" y2="38833"/>
                            </a14:backgroundRemoval>
                          </a14:imgEffect>
                        </a14:imgLayer>
                      </a14:imgProps>
                    </a:ext>
                    <a:ext uri="{28A0092B-C50C-407E-A947-70E740481C1C}">
                      <a14:useLocalDpi xmlns:a14="http://schemas.microsoft.com/office/drawing/2010/main" val="0"/>
                    </a:ext>
                  </a:extLst>
                </a:blip>
                <a:srcRect t="27316" r="24070"/>
                <a:stretch/>
              </p:blipFill>
              <p:spPr bwMode="auto">
                <a:xfrm>
                  <a:off x="9574529" y="3985991"/>
                  <a:ext cx="1492777" cy="1825523"/>
                </a:xfrm>
                <a:prstGeom prst="rect">
                  <a:avLst/>
                </a:prstGeom>
                <a:noFill/>
                <a:extLst>
                  <a:ext uri="{909E8E84-426E-40DD-AFC4-6F175D3DCCD1}">
                    <a14:hiddenFill xmlns:a14="http://schemas.microsoft.com/office/drawing/2010/main">
                      <a:solidFill>
                        <a:srgbClr val="FFFFFF"/>
                      </a:solidFill>
                    </a14:hiddenFill>
                  </a:ext>
                </a:extLst>
              </p:spPr>
            </p:pic>
            <p:sp>
              <p:nvSpPr>
                <p:cNvPr id="156" name="Freeform 6">
                  <a:extLst>
                    <a:ext uri="{FF2B5EF4-FFF2-40B4-BE49-F238E27FC236}">
                      <a16:creationId xmlns:a16="http://schemas.microsoft.com/office/drawing/2014/main" id="{B92AD788-95A1-DADC-251C-8496B3BEFF55}"/>
                    </a:ext>
                  </a:extLst>
                </p:cNvPr>
                <p:cNvSpPr/>
                <p:nvPr/>
              </p:nvSpPr>
              <p:spPr>
                <a:xfrm>
                  <a:off x="9865297" y="4356179"/>
                  <a:ext cx="221501" cy="329411"/>
                </a:xfrm>
                <a:custGeom>
                  <a:avLst/>
                  <a:gdLst>
                    <a:gd name="connsiteX0" fmla="*/ 0 w 221501"/>
                    <a:gd name="connsiteY0" fmla="*/ 329411 h 329411"/>
                    <a:gd name="connsiteX1" fmla="*/ 127789 w 221501"/>
                    <a:gd name="connsiteY1" fmla="*/ 244219 h 329411"/>
                    <a:gd name="connsiteX2" fmla="*/ 133468 w 221501"/>
                    <a:gd name="connsiteY2" fmla="*/ 238539 h 329411"/>
                    <a:gd name="connsiteX3" fmla="*/ 99391 w 221501"/>
                    <a:gd name="connsiteY3" fmla="*/ 195943 h 329411"/>
                    <a:gd name="connsiteX4" fmla="*/ 124949 w 221501"/>
                    <a:gd name="connsiteY4" fmla="*/ 178904 h 329411"/>
                    <a:gd name="connsiteX5" fmla="*/ 167545 w 221501"/>
                    <a:gd name="connsiteY5" fmla="*/ 173225 h 329411"/>
                    <a:gd name="connsiteX6" fmla="*/ 153346 w 221501"/>
                    <a:gd name="connsiteY6" fmla="*/ 133468 h 329411"/>
                    <a:gd name="connsiteX7" fmla="*/ 150507 w 221501"/>
                    <a:gd name="connsiteY7" fmla="*/ 113590 h 329411"/>
                    <a:gd name="connsiteX8" fmla="*/ 221501 w 221501"/>
                    <a:gd name="connsiteY8" fmla="*/ 0 h 329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501" h="329411">
                      <a:moveTo>
                        <a:pt x="0" y="329411"/>
                      </a:moveTo>
                      <a:lnTo>
                        <a:pt x="127789" y="244219"/>
                      </a:lnTo>
                      <a:cubicBezTo>
                        <a:pt x="150034" y="229074"/>
                        <a:pt x="138201" y="246585"/>
                        <a:pt x="133468" y="238539"/>
                      </a:cubicBezTo>
                      <a:cubicBezTo>
                        <a:pt x="128735" y="230493"/>
                        <a:pt x="100811" y="205882"/>
                        <a:pt x="99391" y="195943"/>
                      </a:cubicBezTo>
                      <a:cubicBezTo>
                        <a:pt x="97971" y="186004"/>
                        <a:pt x="113590" y="182690"/>
                        <a:pt x="124949" y="178904"/>
                      </a:cubicBezTo>
                      <a:cubicBezTo>
                        <a:pt x="136308" y="175118"/>
                        <a:pt x="162812" y="180798"/>
                        <a:pt x="167545" y="173225"/>
                      </a:cubicBezTo>
                      <a:cubicBezTo>
                        <a:pt x="172278" y="165652"/>
                        <a:pt x="156186" y="143407"/>
                        <a:pt x="153346" y="133468"/>
                      </a:cubicBezTo>
                      <a:cubicBezTo>
                        <a:pt x="150506" y="123529"/>
                        <a:pt x="139148" y="135835"/>
                        <a:pt x="150507" y="113590"/>
                      </a:cubicBezTo>
                      <a:cubicBezTo>
                        <a:pt x="161866" y="91345"/>
                        <a:pt x="191683" y="45672"/>
                        <a:pt x="221501" y="0"/>
                      </a:cubicBezTo>
                    </a:path>
                  </a:pathLst>
                </a:custGeom>
                <a:noFill/>
                <a:ln w="158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grpSp>
            <p:nvGrpSpPr>
              <p:cNvPr id="138" name="Group 137">
                <a:extLst>
                  <a:ext uri="{FF2B5EF4-FFF2-40B4-BE49-F238E27FC236}">
                    <a16:creationId xmlns:a16="http://schemas.microsoft.com/office/drawing/2014/main" id="{6EBCCAE9-00FD-3A78-D900-9236E27275BE}"/>
                  </a:ext>
                </a:extLst>
              </p:cNvPr>
              <p:cNvGrpSpPr/>
              <p:nvPr/>
            </p:nvGrpSpPr>
            <p:grpSpPr>
              <a:xfrm>
                <a:off x="9655508" y="2985997"/>
                <a:ext cx="1840220" cy="1408900"/>
                <a:chOff x="9655508" y="2985997"/>
                <a:chExt cx="1840220" cy="1408900"/>
              </a:xfrm>
            </p:grpSpPr>
            <p:grpSp>
              <p:nvGrpSpPr>
                <p:cNvPr id="139" name="Group 138">
                  <a:extLst>
                    <a:ext uri="{FF2B5EF4-FFF2-40B4-BE49-F238E27FC236}">
                      <a16:creationId xmlns:a16="http://schemas.microsoft.com/office/drawing/2014/main" id="{AE8841F3-7215-F74A-8319-E6D5805000A6}"/>
                    </a:ext>
                  </a:extLst>
                </p:cNvPr>
                <p:cNvGrpSpPr/>
                <p:nvPr/>
              </p:nvGrpSpPr>
              <p:grpSpPr>
                <a:xfrm>
                  <a:off x="9655508" y="2985997"/>
                  <a:ext cx="1840220" cy="1408900"/>
                  <a:chOff x="645181" y="1937835"/>
                  <a:chExt cx="3520207" cy="2785457"/>
                </a:xfrm>
              </p:grpSpPr>
              <p:grpSp>
                <p:nvGrpSpPr>
                  <p:cNvPr id="141" name="Group 140">
                    <a:extLst>
                      <a:ext uri="{FF2B5EF4-FFF2-40B4-BE49-F238E27FC236}">
                        <a16:creationId xmlns:a16="http://schemas.microsoft.com/office/drawing/2014/main" id="{A335E2E3-28D8-D54F-6C1B-A308EB4B3226}"/>
                      </a:ext>
                    </a:extLst>
                  </p:cNvPr>
                  <p:cNvGrpSpPr/>
                  <p:nvPr/>
                </p:nvGrpSpPr>
                <p:grpSpPr>
                  <a:xfrm>
                    <a:off x="885840" y="2256419"/>
                    <a:ext cx="2962232" cy="2466873"/>
                    <a:chOff x="1257099" y="2544523"/>
                    <a:chExt cx="2258592" cy="1980743"/>
                  </a:xfrm>
                </p:grpSpPr>
                <p:sp>
                  <p:nvSpPr>
                    <p:cNvPr id="149" name="Oval 148">
                      <a:extLst>
                        <a:ext uri="{FF2B5EF4-FFF2-40B4-BE49-F238E27FC236}">
                          <a16:creationId xmlns:a16="http://schemas.microsoft.com/office/drawing/2014/main" id="{080393A0-DE0E-A47C-B203-E15B9FA1DA3D}"/>
                        </a:ext>
                      </a:extLst>
                    </p:cNvPr>
                    <p:cNvSpPr/>
                    <p:nvPr/>
                  </p:nvSpPr>
                  <p:spPr>
                    <a:xfrm rot="1258334" flipH="1">
                      <a:off x="1609986" y="2948101"/>
                      <a:ext cx="1465556" cy="1391047"/>
                    </a:xfrm>
                    <a:prstGeom prst="ellipse">
                      <a:avLst/>
                    </a:prstGeom>
                    <a:gradFill flip="none" rotWithShape="1">
                      <a:gsLst>
                        <a:gs pos="0">
                          <a:srgbClr val="FBF8F0">
                            <a:lumMod val="0"/>
                            <a:lumOff val="100000"/>
                          </a:srgbClr>
                        </a:gs>
                        <a:gs pos="92000">
                          <a:srgbClr val="F5C209"/>
                        </a:gs>
                        <a:gs pos="100000">
                          <a:srgbClr val="F69D00"/>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150" name="Freeform: Shape 32">
                      <a:extLst>
                        <a:ext uri="{FF2B5EF4-FFF2-40B4-BE49-F238E27FC236}">
                          <a16:creationId xmlns:a16="http://schemas.microsoft.com/office/drawing/2014/main" id="{0C607C3A-5814-683B-F6B2-3EE50BFE82C8}"/>
                        </a:ext>
                      </a:extLst>
                    </p:cNvPr>
                    <p:cNvSpPr/>
                    <p:nvPr/>
                  </p:nvSpPr>
                  <p:spPr>
                    <a:xfrm rot="1258334" flipH="1">
                      <a:off x="1257099" y="2544523"/>
                      <a:ext cx="2258592" cy="1919354"/>
                    </a:xfrm>
                    <a:custGeom>
                      <a:avLst/>
                      <a:gdLst>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38162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800100 w 4543425"/>
                        <a:gd name="connsiteY31" fmla="*/ 523875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938212 h 3809999"/>
                        <a:gd name="connsiteX1" fmla="*/ 1662112 w 4543425"/>
                        <a:gd name="connsiteY1" fmla="*/ 442912 h 3809999"/>
                        <a:gd name="connsiteX2" fmla="*/ 2019300 w 4543425"/>
                        <a:gd name="connsiteY2" fmla="*/ 833437 h 3809999"/>
                        <a:gd name="connsiteX3" fmla="*/ 2643187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9838 w 4543425"/>
                        <a:gd name="connsiteY19" fmla="*/ 9334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6211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28625 w 4581525"/>
                        <a:gd name="connsiteY28" fmla="*/ 2867024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48049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595437 w 4576762"/>
                        <a:gd name="connsiteY0" fmla="*/ 938212 h 3809999"/>
                        <a:gd name="connsiteX1" fmla="*/ 1685924 w 4576762"/>
                        <a:gd name="connsiteY1" fmla="*/ 414337 h 3809999"/>
                        <a:gd name="connsiteX2" fmla="*/ 2052637 w 4576762"/>
                        <a:gd name="connsiteY2" fmla="*/ 833437 h 3809999"/>
                        <a:gd name="connsiteX3" fmla="*/ 2666999 w 4576762"/>
                        <a:gd name="connsiteY3" fmla="*/ 0 h 3809999"/>
                        <a:gd name="connsiteX4" fmla="*/ 2933699 w 4576762"/>
                        <a:gd name="connsiteY4" fmla="*/ 938212 h 3809999"/>
                        <a:gd name="connsiteX5" fmla="*/ 3405187 w 4576762"/>
                        <a:gd name="connsiteY5" fmla="*/ 676275 h 3809999"/>
                        <a:gd name="connsiteX6" fmla="*/ 3295649 w 4576762"/>
                        <a:gd name="connsiteY6" fmla="*/ 1123949 h 3809999"/>
                        <a:gd name="connsiteX7" fmla="*/ 4310062 w 4576762"/>
                        <a:gd name="connsiteY7" fmla="*/ 761999 h 3809999"/>
                        <a:gd name="connsiteX8" fmla="*/ 3690937 w 4576762"/>
                        <a:gd name="connsiteY8" fmla="*/ 1824037 h 3809999"/>
                        <a:gd name="connsiteX9" fmla="*/ 3700462 w 4576762"/>
                        <a:gd name="connsiteY9" fmla="*/ 2005012 h 3809999"/>
                        <a:gd name="connsiteX10" fmla="*/ 4576762 w 4576762"/>
                        <a:gd name="connsiteY10" fmla="*/ 2462212 h 3809999"/>
                        <a:gd name="connsiteX11" fmla="*/ 3586162 w 4576762"/>
                        <a:gd name="connsiteY11" fmla="*/ 2800349 h 3809999"/>
                        <a:gd name="connsiteX12" fmla="*/ 4157662 w 4576762"/>
                        <a:gd name="connsiteY12" fmla="*/ 3629025 h 3809999"/>
                        <a:gd name="connsiteX13" fmla="*/ 3333749 w 4576762"/>
                        <a:gd name="connsiteY13" fmla="*/ 3348037 h 3809999"/>
                        <a:gd name="connsiteX14" fmla="*/ 3481387 w 4576762"/>
                        <a:gd name="connsiteY14" fmla="*/ 3809999 h 3809999"/>
                        <a:gd name="connsiteX15" fmla="*/ 2747962 w 4576762"/>
                        <a:gd name="connsiteY15" fmla="*/ 3433762 h 3809999"/>
                        <a:gd name="connsiteX16" fmla="*/ 3538536 w 4576762"/>
                        <a:gd name="connsiteY16" fmla="*/ 2767012 h 3809999"/>
                        <a:gd name="connsiteX17" fmla="*/ 3648074 w 4576762"/>
                        <a:gd name="connsiteY17" fmla="*/ 1814512 h 3809999"/>
                        <a:gd name="connsiteX18" fmla="*/ 3138487 w 4576762"/>
                        <a:gd name="connsiteY18" fmla="*/ 1171574 h 3809999"/>
                        <a:gd name="connsiteX19" fmla="*/ 2514600 w 4576762"/>
                        <a:gd name="connsiteY19" fmla="*/ 947737 h 3809999"/>
                        <a:gd name="connsiteX20" fmla="*/ 1828799 w 4576762"/>
                        <a:gd name="connsiteY20" fmla="*/ 942974 h 3809999"/>
                        <a:gd name="connsiteX21" fmla="*/ 1133474 w 4576762"/>
                        <a:gd name="connsiteY21" fmla="*/ 1309687 h 3809999"/>
                        <a:gd name="connsiteX22" fmla="*/ 985837 w 4576762"/>
                        <a:gd name="connsiteY22" fmla="*/ 1643062 h 3809999"/>
                        <a:gd name="connsiteX23" fmla="*/ 833437 w 4576762"/>
                        <a:gd name="connsiteY23" fmla="*/ 2138362 h 3809999"/>
                        <a:gd name="connsiteX24" fmla="*/ 957261 w 4576762"/>
                        <a:gd name="connsiteY24" fmla="*/ 2743199 h 3809999"/>
                        <a:gd name="connsiteX25" fmla="*/ 1438274 w 4576762"/>
                        <a:gd name="connsiteY25" fmla="*/ 3314699 h 3809999"/>
                        <a:gd name="connsiteX26" fmla="*/ 328611 w 4576762"/>
                        <a:gd name="connsiteY26" fmla="*/ 3476624 h 3809999"/>
                        <a:gd name="connsiteX27" fmla="*/ 842962 w 4576762"/>
                        <a:gd name="connsiteY27" fmla="*/ 2924175 h 3809999"/>
                        <a:gd name="connsiteX28" fmla="*/ 409575 w 4576762"/>
                        <a:gd name="connsiteY28" fmla="*/ 2857499 h 3809999"/>
                        <a:gd name="connsiteX29" fmla="*/ 838199 w 4576762"/>
                        <a:gd name="connsiteY29" fmla="*/ 2443162 h 3809999"/>
                        <a:gd name="connsiteX30" fmla="*/ 0 w 4576762"/>
                        <a:gd name="connsiteY30" fmla="*/ 2024061 h 3809999"/>
                        <a:gd name="connsiteX31" fmla="*/ 981074 w 4576762"/>
                        <a:gd name="connsiteY31" fmla="*/ 1638299 h 3809999"/>
                        <a:gd name="connsiteX32" fmla="*/ 804862 w 4576762"/>
                        <a:gd name="connsiteY32" fmla="*/ 542925 h 3809999"/>
                        <a:gd name="connsiteX33" fmla="*/ 1595437 w 4576762"/>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690937 w 4586287"/>
                        <a:gd name="connsiteY9" fmla="*/ 2014537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90937 w 4586287"/>
                        <a:gd name="connsiteY9" fmla="*/ 2014537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86175 w 4586287"/>
                        <a:gd name="connsiteY9" fmla="*/ 1971675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86175 w 4586287"/>
                        <a:gd name="connsiteY9" fmla="*/ 1971675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09624 w 4586287"/>
                        <a:gd name="connsiteY29" fmla="*/ 2447925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719512 w 4586287"/>
                        <a:gd name="connsiteY9" fmla="*/ 1966913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09624 w 4586287"/>
                        <a:gd name="connsiteY29" fmla="*/ 2447925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86287" h="3809999">
                          <a:moveTo>
                            <a:pt x="1604962" y="938212"/>
                          </a:moveTo>
                          <a:cubicBezTo>
                            <a:pt x="1614486" y="758825"/>
                            <a:pt x="1633537" y="631825"/>
                            <a:pt x="1695449" y="414337"/>
                          </a:cubicBezTo>
                          <a:cubicBezTo>
                            <a:pt x="1847850" y="534986"/>
                            <a:pt x="1943099" y="703262"/>
                            <a:pt x="2062162" y="833437"/>
                          </a:cubicBezTo>
                          <a:cubicBezTo>
                            <a:pt x="2254249" y="560387"/>
                            <a:pt x="2432050" y="239712"/>
                            <a:pt x="2676524" y="0"/>
                          </a:cubicBezTo>
                          <a:cubicBezTo>
                            <a:pt x="2779712" y="312737"/>
                            <a:pt x="2854324" y="625475"/>
                            <a:pt x="2943224" y="938212"/>
                          </a:cubicBezTo>
                          <a:cubicBezTo>
                            <a:pt x="3092449" y="865187"/>
                            <a:pt x="3246437" y="730250"/>
                            <a:pt x="3414712" y="676275"/>
                          </a:cubicBezTo>
                          <a:cubicBezTo>
                            <a:pt x="3409949" y="820737"/>
                            <a:pt x="3333749" y="989012"/>
                            <a:pt x="3305174" y="1123949"/>
                          </a:cubicBezTo>
                          <a:cubicBezTo>
                            <a:pt x="3643312" y="1003299"/>
                            <a:pt x="3952874" y="868362"/>
                            <a:pt x="4319587" y="761999"/>
                          </a:cubicBezTo>
                          <a:cubicBezTo>
                            <a:pt x="4129087" y="1135061"/>
                            <a:pt x="3881438" y="1527174"/>
                            <a:pt x="3667125" y="1876424"/>
                          </a:cubicBezTo>
                          <a:lnTo>
                            <a:pt x="3719512" y="1966913"/>
                          </a:lnTo>
                          <a:cubicBezTo>
                            <a:pt x="4011612" y="2119313"/>
                            <a:pt x="4294187" y="2295525"/>
                            <a:pt x="4586287" y="2462212"/>
                          </a:cubicBezTo>
                          <a:cubicBezTo>
                            <a:pt x="4298949" y="2603499"/>
                            <a:pt x="3940175" y="2697162"/>
                            <a:pt x="3595687" y="2800349"/>
                          </a:cubicBezTo>
                          <a:cubicBezTo>
                            <a:pt x="3857625" y="3036887"/>
                            <a:pt x="4005262" y="3335337"/>
                            <a:pt x="4167187" y="3629025"/>
                          </a:cubicBezTo>
                          <a:cubicBezTo>
                            <a:pt x="3892549" y="3570288"/>
                            <a:pt x="3617912" y="3430587"/>
                            <a:pt x="3343274" y="3348037"/>
                          </a:cubicBezTo>
                          <a:cubicBezTo>
                            <a:pt x="3392487" y="3502024"/>
                            <a:pt x="3470274" y="3646487"/>
                            <a:pt x="3490912" y="3809999"/>
                          </a:cubicBezTo>
                          <a:cubicBezTo>
                            <a:pt x="3236912" y="3703637"/>
                            <a:pt x="3001962" y="3559174"/>
                            <a:pt x="2757487" y="3433762"/>
                          </a:cubicBezTo>
                          <a:cubicBezTo>
                            <a:pt x="3132137" y="3305174"/>
                            <a:pt x="3359149" y="3067049"/>
                            <a:pt x="3548061" y="2767012"/>
                          </a:cubicBezTo>
                          <a:cubicBezTo>
                            <a:pt x="3719511" y="2336800"/>
                            <a:pt x="3709987" y="2135187"/>
                            <a:pt x="3657599" y="1814512"/>
                          </a:cubicBezTo>
                          <a:cubicBezTo>
                            <a:pt x="3525837" y="1400174"/>
                            <a:pt x="3370262" y="1357312"/>
                            <a:pt x="3148012" y="1171574"/>
                          </a:cubicBezTo>
                          <a:cubicBezTo>
                            <a:pt x="3052763" y="1108073"/>
                            <a:pt x="2905125" y="968374"/>
                            <a:pt x="2524125" y="947737"/>
                          </a:cubicBezTo>
                          <a:cubicBezTo>
                            <a:pt x="2293937" y="912812"/>
                            <a:pt x="2106612" y="877886"/>
                            <a:pt x="1838324" y="942974"/>
                          </a:cubicBezTo>
                          <a:cubicBezTo>
                            <a:pt x="1416049" y="1027112"/>
                            <a:pt x="1379537" y="1116012"/>
                            <a:pt x="1142999" y="1309687"/>
                          </a:cubicBezTo>
                          <a:cubicBezTo>
                            <a:pt x="1108074" y="1414462"/>
                            <a:pt x="1016000" y="1533524"/>
                            <a:pt x="995362" y="1643062"/>
                          </a:cubicBezTo>
                          <a:cubicBezTo>
                            <a:pt x="906462" y="1790700"/>
                            <a:pt x="846137" y="1943099"/>
                            <a:pt x="842962" y="2138362"/>
                          </a:cubicBezTo>
                          <a:cubicBezTo>
                            <a:pt x="841374" y="2405062"/>
                            <a:pt x="882649" y="2543174"/>
                            <a:pt x="966786" y="2743199"/>
                          </a:cubicBezTo>
                          <a:cubicBezTo>
                            <a:pt x="1027111" y="2873373"/>
                            <a:pt x="1173162" y="3063081"/>
                            <a:pt x="1464468" y="3300411"/>
                          </a:cubicBezTo>
                          <a:cubicBezTo>
                            <a:pt x="1094580" y="3354386"/>
                            <a:pt x="727074" y="3455987"/>
                            <a:pt x="338136" y="3476624"/>
                          </a:cubicBezTo>
                          <a:cubicBezTo>
                            <a:pt x="442911" y="3297237"/>
                            <a:pt x="695324" y="3103562"/>
                            <a:pt x="852487" y="2924175"/>
                          </a:cubicBezTo>
                          <a:cubicBezTo>
                            <a:pt x="701675" y="2909887"/>
                            <a:pt x="574674" y="2924174"/>
                            <a:pt x="419100" y="2857499"/>
                          </a:cubicBezTo>
                          <a:cubicBezTo>
                            <a:pt x="523875" y="2714624"/>
                            <a:pt x="666749" y="2586037"/>
                            <a:pt x="809624" y="2447925"/>
                          </a:cubicBezTo>
                          <a:cubicBezTo>
                            <a:pt x="541337" y="2312987"/>
                            <a:pt x="263525" y="2239962"/>
                            <a:pt x="0" y="2033586"/>
                          </a:cubicBezTo>
                          <a:cubicBezTo>
                            <a:pt x="296863" y="1847849"/>
                            <a:pt x="674687" y="1771649"/>
                            <a:pt x="990599" y="1638299"/>
                          </a:cubicBezTo>
                          <a:lnTo>
                            <a:pt x="814387" y="542925"/>
                          </a:lnTo>
                          <a:cubicBezTo>
                            <a:pt x="1098550" y="642937"/>
                            <a:pt x="1339849" y="809625"/>
                            <a:pt x="1604962" y="938212"/>
                          </a:cubicBezTo>
                          <a:close/>
                        </a:path>
                      </a:pathLst>
                    </a:custGeom>
                    <a:gradFill flip="none" rotWithShape="1">
                      <a:gsLst>
                        <a:gs pos="54000">
                          <a:srgbClr val="F5C209"/>
                        </a:gs>
                        <a:gs pos="75000">
                          <a:srgbClr val="FE7500"/>
                        </a:gs>
                      </a:gsLst>
                      <a:path path="circle">
                        <a:fillToRect l="50000" t="50000" r="50000" b="50000"/>
                      </a:path>
                      <a:tileRect/>
                    </a:gradFill>
                    <a:ln w="12700" cap="flat" cmpd="sng" algn="ctr">
                      <a:solidFill>
                        <a:sysClr val="windowText" lastClr="000000"/>
                      </a:solid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151" name="Freeform: Shape 33">
                      <a:extLst>
                        <a:ext uri="{FF2B5EF4-FFF2-40B4-BE49-F238E27FC236}">
                          <a16:creationId xmlns:a16="http://schemas.microsoft.com/office/drawing/2014/main" id="{53CC770A-3C7B-2382-0ACB-706F12B4517E}"/>
                        </a:ext>
                      </a:extLst>
                    </p:cNvPr>
                    <p:cNvSpPr/>
                    <p:nvPr/>
                  </p:nvSpPr>
                  <p:spPr>
                    <a:xfrm rot="1258334" flipH="1">
                      <a:off x="1440310" y="3234030"/>
                      <a:ext cx="1694928" cy="596083"/>
                    </a:xfrm>
                    <a:custGeom>
                      <a:avLst/>
                      <a:gdLst>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3050 w 3377191"/>
                        <a:gd name="connsiteY4" fmla="*/ 6254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3050 w 3377191"/>
                        <a:gd name="connsiteY4" fmla="*/ 6254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25725 w 3377191"/>
                        <a:gd name="connsiteY3" fmla="*/ 90170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7018 h 1170768"/>
                        <a:gd name="connsiteX1" fmla="*/ 1568450 w 3377191"/>
                        <a:gd name="connsiteY1" fmla="*/ 907243 h 1170768"/>
                        <a:gd name="connsiteX2" fmla="*/ 2092325 w 3377191"/>
                        <a:gd name="connsiteY2" fmla="*/ 1170768 h 1170768"/>
                        <a:gd name="connsiteX3" fmla="*/ 2635250 w 3377191"/>
                        <a:gd name="connsiteY3" fmla="*/ 910418 h 1170768"/>
                        <a:gd name="connsiteX4" fmla="*/ 2784475 w 3377191"/>
                        <a:gd name="connsiteY4" fmla="*/ 634193 h 1170768"/>
                        <a:gd name="connsiteX5" fmla="*/ 2924175 w 3377191"/>
                        <a:gd name="connsiteY5" fmla="*/ 602443 h 1170768"/>
                        <a:gd name="connsiteX6" fmla="*/ 2924175 w 3377191"/>
                        <a:gd name="connsiteY6" fmla="*/ 561168 h 1170768"/>
                        <a:gd name="connsiteX7" fmla="*/ 3216275 w 3377191"/>
                        <a:gd name="connsiteY7" fmla="*/ 681818 h 1170768"/>
                        <a:gd name="connsiteX8" fmla="*/ 3308350 w 3377191"/>
                        <a:gd name="connsiteY8" fmla="*/ 738968 h 1170768"/>
                        <a:gd name="connsiteX9" fmla="*/ 3375025 w 3377191"/>
                        <a:gd name="connsiteY9" fmla="*/ 618318 h 1170768"/>
                        <a:gd name="connsiteX10" fmla="*/ 3324225 w 3377191"/>
                        <a:gd name="connsiteY10" fmla="*/ 478618 h 1170768"/>
                        <a:gd name="connsiteX11" fmla="*/ 2847975 w 3377191"/>
                        <a:gd name="connsiteY11" fmla="*/ 351618 h 1170768"/>
                        <a:gd name="connsiteX12" fmla="*/ 2206625 w 3377191"/>
                        <a:gd name="connsiteY12" fmla="*/ 148418 h 1170768"/>
                        <a:gd name="connsiteX13" fmla="*/ 1600200 w 3377191"/>
                        <a:gd name="connsiteY13" fmla="*/ 167468 h 1170768"/>
                        <a:gd name="connsiteX14" fmla="*/ 1577975 w 3377191"/>
                        <a:gd name="connsiteY14" fmla="*/ 189693 h 1170768"/>
                        <a:gd name="connsiteX15" fmla="*/ 1190625 w 3377191"/>
                        <a:gd name="connsiteY15" fmla="*/ 173818 h 1170768"/>
                        <a:gd name="connsiteX16" fmla="*/ 1149350 w 3377191"/>
                        <a:gd name="connsiteY16" fmla="*/ 142068 h 1170768"/>
                        <a:gd name="connsiteX17" fmla="*/ 53975 w 3377191"/>
                        <a:gd name="connsiteY17" fmla="*/ 2368 h 1170768"/>
                        <a:gd name="connsiteX18" fmla="*/ 0 w 3377191"/>
                        <a:gd name="connsiteY18" fmla="*/ 202393 h 1170768"/>
                        <a:gd name="connsiteX19" fmla="*/ 66675 w 3377191"/>
                        <a:gd name="connsiteY19" fmla="*/ 230968 h 1170768"/>
                        <a:gd name="connsiteX20" fmla="*/ 269875 w 3377191"/>
                        <a:gd name="connsiteY20" fmla="*/ 853268 h 1170768"/>
                        <a:gd name="connsiteX21" fmla="*/ 920750 w 3377191"/>
                        <a:gd name="connsiteY21" fmla="*/ 888193 h 1170768"/>
                        <a:gd name="connsiteX22" fmla="*/ 1257300 w 3377191"/>
                        <a:gd name="connsiteY22" fmla="*/ 380193 h 1170768"/>
                        <a:gd name="connsiteX23" fmla="*/ 1454150 w 3377191"/>
                        <a:gd name="connsiteY23" fmla="*/ 377018 h 1170768"/>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63675 w 3386716"/>
                        <a:gd name="connsiteY0" fmla="*/ 378551 h 1172301"/>
                        <a:gd name="connsiteX1" fmla="*/ 1577975 w 3386716"/>
                        <a:gd name="connsiteY1" fmla="*/ 908776 h 1172301"/>
                        <a:gd name="connsiteX2" fmla="*/ 2101850 w 3386716"/>
                        <a:gd name="connsiteY2" fmla="*/ 1172301 h 1172301"/>
                        <a:gd name="connsiteX3" fmla="*/ 2644775 w 3386716"/>
                        <a:gd name="connsiteY3" fmla="*/ 911951 h 1172301"/>
                        <a:gd name="connsiteX4" fmla="*/ 2794000 w 3386716"/>
                        <a:gd name="connsiteY4" fmla="*/ 635726 h 1172301"/>
                        <a:gd name="connsiteX5" fmla="*/ 2933700 w 3386716"/>
                        <a:gd name="connsiteY5" fmla="*/ 603976 h 1172301"/>
                        <a:gd name="connsiteX6" fmla="*/ 2933700 w 3386716"/>
                        <a:gd name="connsiteY6" fmla="*/ 562701 h 1172301"/>
                        <a:gd name="connsiteX7" fmla="*/ 3225800 w 3386716"/>
                        <a:gd name="connsiteY7" fmla="*/ 683351 h 1172301"/>
                        <a:gd name="connsiteX8" fmla="*/ 3317875 w 3386716"/>
                        <a:gd name="connsiteY8" fmla="*/ 740501 h 1172301"/>
                        <a:gd name="connsiteX9" fmla="*/ 3384550 w 3386716"/>
                        <a:gd name="connsiteY9" fmla="*/ 619851 h 1172301"/>
                        <a:gd name="connsiteX10" fmla="*/ 3333750 w 3386716"/>
                        <a:gd name="connsiteY10" fmla="*/ 480151 h 1172301"/>
                        <a:gd name="connsiteX11" fmla="*/ 2857500 w 3386716"/>
                        <a:gd name="connsiteY11" fmla="*/ 353151 h 1172301"/>
                        <a:gd name="connsiteX12" fmla="*/ 2216150 w 3386716"/>
                        <a:gd name="connsiteY12" fmla="*/ 149951 h 1172301"/>
                        <a:gd name="connsiteX13" fmla="*/ 1609725 w 3386716"/>
                        <a:gd name="connsiteY13" fmla="*/ 169001 h 1172301"/>
                        <a:gd name="connsiteX14" fmla="*/ 1587500 w 3386716"/>
                        <a:gd name="connsiteY14" fmla="*/ 191226 h 1172301"/>
                        <a:gd name="connsiteX15" fmla="*/ 1200150 w 3386716"/>
                        <a:gd name="connsiteY15" fmla="*/ 175351 h 1172301"/>
                        <a:gd name="connsiteX16" fmla="*/ 1158875 w 3386716"/>
                        <a:gd name="connsiteY16" fmla="*/ 143601 h 1172301"/>
                        <a:gd name="connsiteX17" fmla="*/ 63500 w 3386716"/>
                        <a:gd name="connsiteY17" fmla="*/ 3901 h 1172301"/>
                        <a:gd name="connsiteX18" fmla="*/ 0 w 3386716"/>
                        <a:gd name="connsiteY18" fmla="*/ 194401 h 1172301"/>
                        <a:gd name="connsiteX19" fmla="*/ 76200 w 3386716"/>
                        <a:gd name="connsiteY19" fmla="*/ 232501 h 1172301"/>
                        <a:gd name="connsiteX20" fmla="*/ 279400 w 3386716"/>
                        <a:gd name="connsiteY20" fmla="*/ 854801 h 1172301"/>
                        <a:gd name="connsiteX21" fmla="*/ 930275 w 3386716"/>
                        <a:gd name="connsiteY21" fmla="*/ 889726 h 1172301"/>
                        <a:gd name="connsiteX22" fmla="*/ 1266825 w 3386716"/>
                        <a:gd name="connsiteY22" fmla="*/ 381726 h 1172301"/>
                        <a:gd name="connsiteX23" fmla="*/ 1463675 w 3386716"/>
                        <a:gd name="connsiteY23" fmla="*/ 378551 h 1172301"/>
                        <a:gd name="connsiteX0" fmla="*/ 1463675 w 3386716"/>
                        <a:gd name="connsiteY0" fmla="*/ 378551 h 1172301"/>
                        <a:gd name="connsiteX1" fmla="*/ 1577975 w 3386716"/>
                        <a:gd name="connsiteY1" fmla="*/ 908776 h 1172301"/>
                        <a:gd name="connsiteX2" fmla="*/ 2101850 w 3386716"/>
                        <a:gd name="connsiteY2" fmla="*/ 1172301 h 1172301"/>
                        <a:gd name="connsiteX3" fmla="*/ 2644775 w 3386716"/>
                        <a:gd name="connsiteY3" fmla="*/ 911951 h 1172301"/>
                        <a:gd name="connsiteX4" fmla="*/ 2794000 w 3386716"/>
                        <a:gd name="connsiteY4" fmla="*/ 635726 h 1172301"/>
                        <a:gd name="connsiteX5" fmla="*/ 2933700 w 3386716"/>
                        <a:gd name="connsiteY5" fmla="*/ 603976 h 1172301"/>
                        <a:gd name="connsiteX6" fmla="*/ 2933700 w 3386716"/>
                        <a:gd name="connsiteY6" fmla="*/ 562701 h 1172301"/>
                        <a:gd name="connsiteX7" fmla="*/ 3225800 w 3386716"/>
                        <a:gd name="connsiteY7" fmla="*/ 683351 h 1172301"/>
                        <a:gd name="connsiteX8" fmla="*/ 3317875 w 3386716"/>
                        <a:gd name="connsiteY8" fmla="*/ 740501 h 1172301"/>
                        <a:gd name="connsiteX9" fmla="*/ 3384550 w 3386716"/>
                        <a:gd name="connsiteY9" fmla="*/ 619851 h 1172301"/>
                        <a:gd name="connsiteX10" fmla="*/ 3333750 w 3386716"/>
                        <a:gd name="connsiteY10" fmla="*/ 480151 h 1172301"/>
                        <a:gd name="connsiteX11" fmla="*/ 2857500 w 3386716"/>
                        <a:gd name="connsiteY11" fmla="*/ 353151 h 1172301"/>
                        <a:gd name="connsiteX12" fmla="*/ 2216150 w 3386716"/>
                        <a:gd name="connsiteY12" fmla="*/ 149951 h 1172301"/>
                        <a:gd name="connsiteX13" fmla="*/ 1609725 w 3386716"/>
                        <a:gd name="connsiteY13" fmla="*/ 169001 h 1172301"/>
                        <a:gd name="connsiteX14" fmla="*/ 1587500 w 3386716"/>
                        <a:gd name="connsiteY14" fmla="*/ 191226 h 1172301"/>
                        <a:gd name="connsiteX15" fmla="*/ 1200150 w 3386716"/>
                        <a:gd name="connsiteY15" fmla="*/ 175351 h 1172301"/>
                        <a:gd name="connsiteX16" fmla="*/ 1158875 w 3386716"/>
                        <a:gd name="connsiteY16" fmla="*/ 143601 h 1172301"/>
                        <a:gd name="connsiteX17" fmla="*/ 63500 w 3386716"/>
                        <a:gd name="connsiteY17" fmla="*/ 3901 h 1172301"/>
                        <a:gd name="connsiteX18" fmla="*/ 0 w 3386716"/>
                        <a:gd name="connsiteY18" fmla="*/ 194401 h 1172301"/>
                        <a:gd name="connsiteX19" fmla="*/ 76200 w 3386716"/>
                        <a:gd name="connsiteY19" fmla="*/ 232501 h 1172301"/>
                        <a:gd name="connsiteX20" fmla="*/ 279400 w 3386716"/>
                        <a:gd name="connsiteY20" fmla="*/ 854801 h 1172301"/>
                        <a:gd name="connsiteX21" fmla="*/ 930275 w 3386716"/>
                        <a:gd name="connsiteY21" fmla="*/ 889726 h 1172301"/>
                        <a:gd name="connsiteX22" fmla="*/ 1266825 w 3386716"/>
                        <a:gd name="connsiteY22" fmla="*/ 381726 h 1172301"/>
                        <a:gd name="connsiteX23" fmla="*/ 1463675 w 3386716"/>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459 w 3377500"/>
                        <a:gd name="connsiteY0" fmla="*/ 378551 h 1172301"/>
                        <a:gd name="connsiteX1" fmla="*/ 1568759 w 3377500"/>
                        <a:gd name="connsiteY1" fmla="*/ 908776 h 1172301"/>
                        <a:gd name="connsiteX2" fmla="*/ 2092634 w 3377500"/>
                        <a:gd name="connsiteY2" fmla="*/ 1172301 h 1172301"/>
                        <a:gd name="connsiteX3" fmla="*/ 2635559 w 3377500"/>
                        <a:gd name="connsiteY3" fmla="*/ 911951 h 1172301"/>
                        <a:gd name="connsiteX4" fmla="*/ 2784784 w 3377500"/>
                        <a:gd name="connsiteY4" fmla="*/ 635726 h 1172301"/>
                        <a:gd name="connsiteX5" fmla="*/ 2924484 w 3377500"/>
                        <a:gd name="connsiteY5" fmla="*/ 603976 h 1172301"/>
                        <a:gd name="connsiteX6" fmla="*/ 2924484 w 3377500"/>
                        <a:gd name="connsiteY6" fmla="*/ 562701 h 1172301"/>
                        <a:gd name="connsiteX7" fmla="*/ 3216584 w 3377500"/>
                        <a:gd name="connsiteY7" fmla="*/ 683351 h 1172301"/>
                        <a:gd name="connsiteX8" fmla="*/ 3308659 w 3377500"/>
                        <a:gd name="connsiteY8" fmla="*/ 740501 h 1172301"/>
                        <a:gd name="connsiteX9" fmla="*/ 3375334 w 3377500"/>
                        <a:gd name="connsiteY9" fmla="*/ 619851 h 1172301"/>
                        <a:gd name="connsiteX10" fmla="*/ 3324534 w 3377500"/>
                        <a:gd name="connsiteY10" fmla="*/ 480151 h 1172301"/>
                        <a:gd name="connsiteX11" fmla="*/ 2848284 w 3377500"/>
                        <a:gd name="connsiteY11" fmla="*/ 353151 h 1172301"/>
                        <a:gd name="connsiteX12" fmla="*/ 2206934 w 3377500"/>
                        <a:gd name="connsiteY12" fmla="*/ 149951 h 1172301"/>
                        <a:gd name="connsiteX13" fmla="*/ 1600509 w 3377500"/>
                        <a:gd name="connsiteY13" fmla="*/ 169001 h 1172301"/>
                        <a:gd name="connsiteX14" fmla="*/ 1578284 w 3377500"/>
                        <a:gd name="connsiteY14" fmla="*/ 191226 h 1172301"/>
                        <a:gd name="connsiteX15" fmla="*/ 1190934 w 3377500"/>
                        <a:gd name="connsiteY15" fmla="*/ 175351 h 1172301"/>
                        <a:gd name="connsiteX16" fmla="*/ 1149659 w 3377500"/>
                        <a:gd name="connsiteY16" fmla="*/ 143601 h 1172301"/>
                        <a:gd name="connsiteX17" fmla="*/ 54284 w 3377500"/>
                        <a:gd name="connsiteY17" fmla="*/ 3901 h 1172301"/>
                        <a:gd name="connsiteX18" fmla="*/ 309 w 3377500"/>
                        <a:gd name="connsiteY18" fmla="*/ 203926 h 1172301"/>
                        <a:gd name="connsiteX19" fmla="*/ 66984 w 3377500"/>
                        <a:gd name="connsiteY19" fmla="*/ 232501 h 1172301"/>
                        <a:gd name="connsiteX20" fmla="*/ 270184 w 3377500"/>
                        <a:gd name="connsiteY20" fmla="*/ 854801 h 1172301"/>
                        <a:gd name="connsiteX21" fmla="*/ 921059 w 3377500"/>
                        <a:gd name="connsiteY21" fmla="*/ 889726 h 1172301"/>
                        <a:gd name="connsiteX22" fmla="*/ 1257609 w 3377500"/>
                        <a:gd name="connsiteY22" fmla="*/ 381726 h 1172301"/>
                        <a:gd name="connsiteX23" fmla="*/ 1454459 w 3377500"/>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32578 w 3377669"/>
                        <a:gd name="connsiteY5" fmla="*/ 59762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5128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5603 w 3377669"/>
                        <a:gd name="connsiteY5" fmla="*/ 6008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80390"/>
                        <a:gd name="connsiteY0" fmla="*/ 378551 h 1172301"/>
                        <a:gd name="connsiteX1" fmla="*/ 1568928 w 3380390"/>
                        <a:gd name="connsiteY1" fmla="*/ 908776 h 1172301"/>
                        <a:gd name="connsiteX2" fmla="*/ 2092803 w 3380390"/>
                        <a:gd name="connsiteY2" fmla="*/ 1172301 h 1172301"/>
                        <a:gd name="connsiteX3" fmla="*/ 2635728 w 3380390"/>
                        <a:gd name="connsiteY3" fmla="*/ 911951 h 1172301"/>
                        <a:gd name="connsiteX4" fmla="*/ 2797653 w 3380390"/>
                        <a:gd name="connsiteY4" fmla="*/ 642076 h 1172301"/>
                        <a:gd name="connsiteX5" fmla="*/ 2908778 w 3380390"/>
                        <a:gd name="connsiteY5" fmla="*/ 619851 h 1172301"/>
                        <a:gd name="connsiteX6" fmla="*/ 3216753 w 3380390"/>
                        <a:gd name="connsiteY6" fmla="*/ 683351 h 1172301"/>
                        <a:gd name="connsiteX7" fmla="*/ 3308828 w 3380390"/>
                        <a:gd name="connsiteY7" fmla="*/ 740501 h 1172301"/>
                        <a:gd name="connsiteX8" fmla="*/ 3375503 w 3380390"/>
                        <a:gd name="connsiteY8" fmla="*/ 619851 h 1172301"/>
                        <a:gd name="connsiteX9" fmla="*/ 3324703 w 3380390"/>
                        <a:gd name="connsiteY9" fmla="*/ 480151 h 1172301"/>
                        <a:gd name="connsiteX10" fmla="*/ 2848453 w 3380390"/>
                        <a:gd name="connsiteY10" fmla="*/ 353151 h 1172301"/>
                        <a:gd name="connsiteX11" fmla="*/ 2207103 w 3380390"/>
                        <a:gd name="connsiteY11" fmla="*/ 149951 h 1172301"/>
                        <a:gd name="connsiteX12" fmla="*/ 1600678 w 3380390"/>
                        <a:gd name="connsiteY12" fmla="*/ 169001 h 1172301"/>
                        <a:gd name="connsiteX13" fmla="*/ 1578453 w 3380390"/>
                        <a:gd name="connsiteY13" fmla="*/ 191226 h 1172301"/>
                        <a:gd name="connsiteX14" fmla="*/ 1191103 w 3380390"/>
                        <a:gd name="connsiteY14" fmla="*/ 175351 h 1172301"/>
                        <a:gd name="connsiteX15" fmla="*/ 1149828 w 3380390"/>
                        <a:gd name="connsiteY15" fmla="*/ 143601 h 1172301"/>
                        <a:gd name="connsiteX16" fmla="*/ 54453 w 3380390"/>
                        <a:gd name="connsiteY16" fmla="*/ 3901 h 1172301"/>
                        <a:gd name="connsiteX17" fmla="*/ 478 w 3380390"/>
                        <a:gd name="connsiteY17" fmla="*/ 203926 h 1172301"/>
                        <a:gd name="connsiteX18" fmla="*/ 67153 w 3380390"/>
                        <a:gd name="connsiteY18" fmla="*/ 232501 h 1172301"/>
                        <a:gd name="connsiteX19" fmla="*/ 270353 w 3380390"/>
                        <a:gd name="connsiteY19" fmla="*/ 854801 h 1172301"/>
                        <a:gd name="connsiteX20" fmla="*/ 921228 w 3380390"/>
                        <a:gd name="connsiteY20" fmla="*/ 889726 h 1172301"/>
                        <a:gd name="connsiteX21" fmla="*/ 1257778 w 3380390"/>
                        <a:gd name="connsiteY21" fmla="*/ 381726 h 1172301"/>
                        <a:gd name="connsiteX22" fmla="*/ 1454628 w 3380390"/>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27933"/>
                        <a:gd name="connsiteY0" fmla="*/ 378551 h 1172301"/>
                        <a:gd name="connsiteX1" fmla="*/ 1568928 w 3427933"/>
                        <a:gd name="connsiteY1" fmla="*/ 908776 h 1172301"/>
                        <a:gd name="connsiteX2" fmla="*/ 2092803 w 3427933"/>
                        <a:gd name="connsiteY2" fmla="*/ 1172301 h 1172301"/>
                        <a:gd name="connsiteX3" fmla="*/ 2635728 w 3427933"/>
                        <a:gd name="connsiteY3" fmla="*/ 911951 h 1172301"/>
                        <a:gd name="connsiteX4" fmla="*/ 2797653 w 3427933"/>
                        <a:gd name="connsiteY4" fmla="*/ 642076 h 1172301"/>
                        <a:gd name="connsiteX5" fmla="*/ 2908778 w 3427933"/>
                        <a:gd name="connsiteY5" fmla="*/ 619851 h 1172301"/>
                        <a:gd name="connsiteX6" fmla="*/ 3216753 w 3427933"/>
                        <a:gd name="connsiteY6" fmla="*/ 683351 h 1172301"/>
                        <a:gd name="connsiteX7" fmla="*/ 3331053 w 3427933"/>
                        <a:gd name="connsiteY7" fmla="*/ 743676 h 1172301"/>
                        <a:gd name="connsiteX8" fmla="*/ 3410428 w 3427933"/>
                        <a:gd name="connsiteY8" fmla="*/ 616676 h 1172301"/>
                        <a:gd name="connsiteX9" fmla="*/ 3324703 w 3427933"/>
                        <a:gd name="connsiteY9" fmla="*/ 480151 h 1172301"/>
                        <a:gd name="connsiteX10" fmla="*/ 2848453 w 3427933"/>
                        <a:gd name="connsiteY10" fmla="*/ 353151 h 1172301"/>
                        <a:gd name="connsiteX11" fmla="*/ 2207103 w 3427933"/>
                        <a:gd name="connsiteY11" fmla="*/ 149951 h 1172301"/>
                        <a:gd name="connsiteX12" fmla="*/ 1600678 w 3427933"/>
                        <a:gd name="connsiteY12" fmla="*/ 169001 h 1172301"/>
                        <a:gd name="connsiteX13" fmla="*/ 1578453 w 3427933"/>
                        <a:gd name="connsiteY13" fmla="*/ 191226 h 1172301"/>
                        <a:gd name="connsiteX14" fmla="*/ 1191103 w 3427933"/>
                        <a:gd name="connsiteY14" fmla="*/ 175351 h 1172301"/>
                        <a:gd name="connsiteX15" fmla="*/ 1149828 w 3427933"/>
                        <a:gd name="connsiteY15" fmla="*/ 143601 h 1172301"/>
                        <a:gd name="connsiteX16" fmla="*/ 54453 w 3427933"/>
                        <a:gd name="connsiteY16" fmla="*/ 3901 h 1172301"/>
                        <a:gd name="connsiteX17" fmla="*/ 478 w 3427933"/>
                        <a:gd name="connsiteY17" fmla="*/ 203926 h 1172301"/>
                        <a:gd name="connsiteX18" fmla="*/ 67153 w 3427933"/>
                        <a:gd name="connsiteY18" fmla="*/ 232501 h 1172301"/>
                        <a:gd name="connsiteX19" fmla="*/ 270353 w 3427933"/>
                        <a:gd name="connsiteY19" fmla="*/ 854801 h 1172301"/>
                        <a:gd name="connsiteX20" fmla="*/ 921228 w 3427933"/>
                        <a:gd name="connsiteY20" fmla="*/ 889726 h 1172301"/>
                        <a:gd name="connsiteX21" fmla="*/ 1257778 w 3427933"/>
                        <a:gd name="connsiteY21" fmla="*/ 381726 h 1172301"/>
                        <a:gd name="connsiteX22" fmla="*/ 1454628 w 3427933"/>
                        <a:gd name="connsiteY22" fmla="*/ 378551 h 1172301"/>
                        <a:gd name="connsiteX0" fmla="*/ 1454628 w 3439315"/>
                        <a:gd name="connsiteY0" fmla="*/ 378551 h 1172301"/>
                        <a:gd name="connsiteX1" fmla="*/ 1568928 w 3439315"/>
                        <a:gd name="connsiteY1" fmla="*/ 908776 h 1172301"/>
                        <a:gd name="connsiteX2" fmla="*/ 2092803 w 3439315"/>
                        <a:gd name="connsiteY2" fmla="*/ 1172301 h 1172301"/>
                        <a:gd name="connsiteX3" fmla="*/ 2635728 w 3439315"/>
                        <a:gd name="connsiteY3" fmla="*/ 911951 h 1172301"/>
                        <a:gd name="connsiteX4" fmla="*/ 2797653 w 3439315"/>
                        <a:gd name="connsiteY4" fmla="*/ 642076 h 1172301"/>
                        <a:gd name="connsiteX5" fmla="*/ 2908778 w 3439315"/>
                        <a:gd name="connsiteY5" fmla="*/ 619851 h 1172301"/>
                        <a:gd name="connsiteX6" fmla="*/ 3216753 w 3439315"/>
                        <a:gd name="connsiteY6" fmla="*/ 683351 h 1172301"/>
                        <a:gd name="connsiteX7" fmla="*/ 3331053 w 3439315"/>
                        <a:gd name="connsiteY7" fmla="*/ 743676 h 1172301"/>
                        <a:gd name="connsiteX8" fmla="*/ 3410428 w 3439315"/>
                        <a:gd name="connsiteY8" fmla="*/ 616676 h 1172301"/>
                        <a:gd name="connsiteX9" fmla="*/ 3324703 w 3439315"/>
                        <a:gd name="connsiteY9" fmla="*/ 480151 h 1172301"/>
                        <a:gd name="connsiteX10" fmla="*/ 2848453 w 3439315"/>
                        <a:gd name="connsiteY10" fmla="*/ 353151 h 1172301"/>
                        <a:gd name="connsiteX11" fmla="*/ 2207103 w 3439315"/>
                        <a:gd name="connsiteY11" fmla="*/ 149951 h 1172301"/>
                        <a:gd name="connsiteX12" fmla="*/ 1600678 w 3439315"/>
                        <a:gd name="connsiteY12" fmla="*/ 169001 h 1172301"/>
                        <a:gd name="connsiteX13" fmla="*/ 1578453 w 3439315"/>
                        <a:gd name="connsiteY13" fmla="*/ 191226 h 1172301"/>
                        <a:gd name="connsiteX14" fmla="*/ 1191103 w 3439315"/>
                        <a:gd name="connsiteY14" fmla="*/ 175351 h 1172301"/>
                        <a:gd name="connsiteX15" fmla="*/ 1149828 w 3439315"/>
                        <a:gd name="connsiteY15" fmla="*/ 143601 h 1172301"/>
                        <a:gd name="connsiteX16" fmla="*/ 54453 w 3439315"/>
                        <a:gd name="connsiteY16" fmla="*/ 3901 h 1172301"/>
                        <a:gd name="connsiteX17" fmla="*/ 478 w 3439315"/>
                        <a:gd name="connsiteY17" fmla="*/ 203926 h 1172301"/>
                        <a:gd name="connsiteX18" fmla="*/ 67153 w 3439315"/>
                        <a:gd name="connsiteY18" fmla="*/ 232501 h 1172301"/>
                        <a:gd name="connsiteX19" fmla="*/ 270353 w 3439315"/>
                        <a:gd name="connsiteY19" fmla="*/ 854801 h 1172301"/>
                        <a:gd name="connsiteX20" fmla="*/ 921228 w 3439315"/>
                        <a:gd name="connsiteY20" fmla="*/ 889726 h 1172301"/>
                        <a:gd name="connsiteX21" fmla="*/ 1257778 w 3439315"/>
                        <a:gd name="connsiteY21" fmla="*/ 381726 h 1172301"/>
                        <a:gd name="connsiteX22" fmla="*/ 1454628 w 3439315"/>
                        <a:gd name="connsiteY22" fmla="*/ 378551 h 1172301"/>
                        <a:gd name="connsiteX0" fmla="*/ 1454628 w 3429160"/>
                        <a:gd name="connsiteY0" fmla="*/ 378551 h 1172301"/>
                        <a:gd name="connsiteX1" fmla="*/ 1568928 w 3429160"/>
                        <a:gd name="connsiteY1" fmla="*/ 908776 h 1172301"/>
                        <a:gd name="connsiteX2" fmla="*/ 2092803 w 3429160"/>
                        <a:gd name="connsiteY2" fmla="*/ 1172301 h 1172301"/>
                        <a:gd name="connsiteX3" fmla="*/ 2635728 w 3429160"/>
                        <a:gd name="connsiteY3" fmla="*/ 911951 h 1172301"/>
                        <a:gd name="connsiteX4" fmla="*/ 2797653 w 3429160"/>
                        <a:gd name="connsiteY4" fmla="*/ 642076 h 1172301"/>
                        <a:gd name="connsiteX5" fmla="*/ 2908778 w 3429160"/>
                        <a:gd name="connsiteY5" fmla="*/ 619851 h 1172301"/>
                        <a:gd name="connsiteX6" fmla="*/ 3216753 w 3429160"/>
                        <a:gd name="connsiteY6" fmla="*/ 683351 h 1172301"/>
                        <a:gd name="connsiteX7" fmla="*/ 3331053 w 3429160"/>
                        <a:gd name="connsiteY7" fmla="*/ 743676 h 1172301"/>
                        <a:gd name="connsiteX8" fmla="*/ 3410428 w 3429160"/>
                        <a:gd name="connsiteY8" fmla="*/ 616676 h 1172301"/>
                        <a:gd name="connsiteX9" fmla="*/ 3324703 w 3429160"/>
                        <a:gd name="connsiteY9" fmla="*/ 480151 h 1172301"/>
                        <a:gd name="connsiteX10" fmla="*/ 2848453 w 3429160"/>
                        <a:gd name="connsiteY10" fmla="*/ 353151 h 1172301"/>
                        <a:gd name="connsiteX11" fmla="*/ 2207103 w 3429160"/>
                        <a:gd name="connsiteY11" fmla="*/ 149951 h 1172301"/>
                        <a:gd name="connsiteX12" fmla="*/ 1600678 w 3429160"/>
                        <a:gd name="connsiteY12" fmla="*/ 169001 h 1172301"/>
                        <a:gd name="connsiteX13" fmla="*/ 1578453 w 3429160"/>
                        <a:gd name="connsiteY13" fmla="*/ 191226 h 1172301"/>
                        <a:gd name="connsiteX14" fmla="*/ 1191103 w 3429160"/>
                        <a:gd name="connsiteY14" fmla="*/ 175351 h 1172301"/>
                        <a:gd name="connsiteX15" fmla="*/ 1149828 w 3429160"/>
                        <a:gd name="connsiteY15" fmla="*/ 143601 h 1172301"/>
                        <a:gd name="connsiteX16" fmla="*/ 54453 w 3429160"/>
                        <a:gd name="connsiteY16" fmla="*/ 3901 h 1172301"/>
                        <a:gd name="connsiteX17" fmla="*/ 478 w 3429160"/>
                        <a:gd name="connsiteY17" fmla="*/ 203926 h 1172301"/>
                        <a:gd name="connsiteX18" fmla="*/ 67153 w 3429160"/>
                        <a:gd name="connsiteY18" fmla="*/ 232501 h 1172301"/>
                        <a:gd name="connsiteX19" fmla="*/ 270353 w 3429160"/>
                        <a:gd name="connsiteY19" fmla="*/ 854801 h 1172301"/>
                        <a:gd name="connsiteX20" fmla="*/ 921228 w 3429160"/>
                        <a:gd name="connsiteY20" fmla="*/ 889726 h 1172301"/>
                        <a:gd name="connsiteX21" fmla="*/ 1257778 w 3429160"/>
                        <a:gd name="connsiteY21" fmla="*/ 381726 h 1172301"/>
                        <a:gd name="connsiteX22" fmla="*/ 1454628 w 3429160"/>
                        <a:gd name="connsiteY22" fmla="*/ 378551 h 1172301"/>
                        <a:gd name="connsiteX0" fmla="*/ 1454628 w 3429160"/>
                        <a:gd name="connsiteY0" fmla="*/ 378551 h 1172301"/>
                        <a:gd name="connsiteX1" fmla="*/ 1568928 w 3429160"/>
                        <a:gd name="connsiteY1" fmla="*/ 908776 h 1172301"/>
                        <a:gd name="connsiteX2" fmla="*/ 2092803 w 3429160"/>
                        <a:gd name="connsiteY2" fmla="*/ 1172301 h 1172301"/>
                        <a:gd name="connsiteX3" fmla="*/ 2635728 w 3429160"/>
                        <a:gd name="connsiteY3" fmla="*/ 911951 h 1172301"/>
                        <a:gd name="connsiteX4" fmla="*/ 2797653 w 3429160"/>
                        <a:gd name="connsiteY4" fmla="*/ 642076 h 1172301"/>
                        <a:gd name="connsiteX5" fmla="*/ 2908778 w 3429160"/>
                        <a:gd name="connsiteY5" fmla="*/ 619851 h 1172301"/>
                        <a:gd name="connsiteX6" fmla="*/ 3216753 w 3429160"/>
                        <a:gd name="connsiteY6" fmla="*/ 683351 h 1172301"/>
                        <a:gd name="connsiteX7" fmla="*/ 3331053 w 3429160"/>
                        <a:gd name="connsiteY7" fmla="*/ 743676 h 1172301"/>
                        <a:gd name="connsiteX8" fmla="*/ 3410428 w 3429160"/>
                        <a:gd name="connsiteY8" fmla="*/ 616676 h 1172301"/>
                        <a:gd name="connsiteX9" fmla="*/ 3324703 w 3429160"/>
                        <a:gd name="connsiteY9" fmla="*/ 480151 h 1172301"/>
                        <a:gd name="connsiteX10" fmla="*/ 2848453 w 3429160"/>
                        <a:gd name="connsiteY10" fmla="*/ 353151 h 1172301"/>
                        <a:gd name="connsiteX11" fmla="*/ 2207103 w 3429160"/>
                        <a:gd name="connsiteY11" fmla="*/ 149951 h 1172301"/>
                        <a:gd name="connsiteX12" fmla="*/ 1600678 w 3429160"/>
                        <a:gd name="connsiteY12" fmla="*/ 169001 h 1172301"/>
                        <a:gd name="connsiteX13" fmla="*/ 1578453 w 3429160"/>
                        <a:gd name="connsiteY13" fmla="*/ 191226 h 1172301"/>
                        <a:gd name="connsiteX14" fmla="*/ 1191103 w 3429160"/>
                        <a:gd name="connsiteY14" fmla="*/ 175351 h 1172301"/>
                        <a:gd name="connsiteX15" fmla="*/ 1149828 w 3429160"/>
                        <a:gd name="connsiteY15" fmla="*/ 143601 h 1172301"/>
                        <a:gd name="connsiteX16" fmla="*/ 54453 w 3429160"/>
                        <a:gd name="connsiteY16" fmla="*/ 3901 h 1172301"/>
                        <a:gd name="connsiteX17" fmla="*/ 478 w 3429160"/>
                        <a:gd name="connsiteY17" fmla="*/ 203926 h 1172301"/>
                        <a:gd name="connsiteX18" fmla="*/ 67153 w 3429160"/>
                        <a:gd name="connsiteY18" fmla="*/ 232501 h 1172301"/>
                        <a:gd name="connsiteX19" fmla="*/ 270353 w 3429160"/>
                        <a:gd name="connsiteY19" fmla="*/ 854801 h 1172301"/>
                        <a:gd name="connsiteX20" fmla="*/ 921228 w 3429160"/>
                        <a:gd name="connsiteY20" fmla="*/ 889726 h 1172301"/>
                        <a:gd name="connsiteX21" fmla="*/ 1257778 w 3429160"/>
                        <a:gd name="connsiteY21" fmla="*/ 381726 h 1172301"/>
                        <a:gd name="connsiteX22" fmla="*/ 1454628 w 3429160"/>
                        <a:gd name="connsiteY22" fmla="*/ 378551 h 1172301"/>
                        <a:gd name="connsiteX0" fmla="*/ 1454628 w 3429718"/>
                        <a:gd name="connsiteY0" fmla="*/ 378551 h 1172301"/>
                        <a:gd name="connsiteX1" fmla="*/ 1568928 w 3429718"/>
                        <a:gd name="connsiteY1" fmla="*/ 908776 h 1172301"/>
                        <a:gd name="connsiteX2" fmla="*/ 2092803 w 3429718"/>
                        <a:gd name="connsiteY2" fmla="*/ 1172301 h 1172301"/>
                        <a:gd name="connsiteX3" fmla="*/ 2635728 w 3429718"/>
                        <a:gd name="connsiteY3" fmla="*/ 911951 h 1172301"/>
                        <a:gd name="connsiteX4" fmla="*/ 2797653 w 3429718"/>
                        <a:gd name="connsiteY4" fmla="*/ 642076 h 1172301"/>
                        <a:gd name="connsiteX5" fmla="*/ 2908778 w 3429718"/>
                        <a:gd name="connsiteY5" fmla="*/ 619851 h 1172301"/>
                        <a:gd name="connsiteX6" fmla="*/ 3216753 w 3429718"/>
                        <a:gd name="connsiteY6" fmla="*/ 683351 h 1172301"/>
                        <a:gd name="connsiteX7" fmla="*/ 3331053 w 3429718"/>
                        <a:gd name="connsiteY7" fmla="*/ 743676 h 1172301"/>
                        <a:gd name="connsiteX8" fmla="*/ 3429478 w 3429718"/>
                        <a:gd name="connsiteY8" fmla="*/ 621438 h 1172301"/>
                        <a:gd name="connsiteX9" fmla="*/ 3324703 w 3429718"/>
                        <a:gd name="connsiteY9" fmla="*/ 480151 h 1172301"/>
                        <a:gd name="connsiteX10" fmla="*/ 2848453 w 3429718"/>
                        <a:gd name="connsiteY10" fmla="*/ 353151 h 1172301"/>
                        <a:gd name="connsiteX11" fmla="*/ 2207103 w 3429718"/>
                        <a:gd name="connsiteY11" fmla="*/ 149951 h 1172301"/>
                        <a:gd name="connsiteX12" fmla="*/ 1600678 w 3429718"/>
                        <a:gd name="connsiteY12" fmla="*/ 169001 h 1172301"/>
                        <a:gd name="connsiteX13" fmla="*/ 1578453 w 3429718"/>
                        <a:gd name="connsiteY13" fmla="*/ 191226 h 1172301"/>
                        <a:gd name="connsiteX14" fmla="*/ 1191103 w 3429718"/>
                        <a:gd name="connsiteY14" fmla="*/ 175351 h 1172301"/>
                        <a:gd name="connsiteX15" fmla="*/ 1149828 w 3429718"/>
                        <a:gd name="connsiteY15" fmla="*/ 143601 h 1172301"/>
                        <a:gd name="connsiteX16" fmla="*/ 54453 w 3429718"/>
                        <a:gd name="connsiteY16" fmla="*/ 3901 h 1172301"/>
                        <a:gd name="connsiteX17" fmla="*/ 478 w 3429718"/>
                        <a:gd name="connsiteY17" fmla="*/ 203926 h 1172301"/>
                        <a:gd name="connsiteX18" fmla="*/ 67153 w 3429718"/>
                        <a:gd name="connsiteY18" fmla="*/ 232501 h 1172301"/>
                        <a:gd name="connsiteX19" fmla="*/ 270353 w 3429718"/>
                        <a:gd name="connsiteY19" fmla="*/ 854801 h 1172301"/>
                        <a:gd name="connsiteX20" fmla="*/ 921228 w 3429718"/>
                        <a:gd name="connsiteY20" fmla="*/ 889726 h 1172301"/>
                        <a:gd name="connsiteX21" fmla="*/ 1257778 w 3429718"/>
                        <a:gd name="connsiteY21" fmla="*/ 381726 h 1172301"/>
                        <a:gd name="connsiteX22" fmla="*/ 1454628 w 3429718"/>
                        <a:gd name="connsiteY22" fmla="*/ 378551 h 1172301"/>
                        <a:gd name="connsiteX0" fmla="*/ 1454628 w 3429718"/>
                        <a:gd name="connsiteY0" fmla="*/ 378551 h 1172301"/>
                        <a:gd name="connsiteX1" fmla="*/ 1568928 w 3429718"/>
                        <a:gd name="connsiteY1" fmla="*/ 908776 h 1172301"/>
                        <a:gd name="connsiteX2" fmla="*/ 2092803 w 3429718"/>
                        <a:gd name="connsiteY2" fmla="*/ 1172301 h 1172301"/>
                        <a:gd name="connsiteX3" fmla="*/ 2635728 w 3429718"/>
                        <a:gd name="connsiteY3" fmla="*/ 911951 h 1172301"/>
                        <a:gd name="connsiteX4" fmla="*/ 2797653 w 3429718"/>
                        <a:gd name="connsiteY4" fmla="*/ 642076 h 1172301"/>
                        <a:gd name="connsiteX5" fmla="*/ 2908778 w 3429718"/>
                        <a:gd name="connsiteY5" fmla="*/ 619851 h 1172301"/>
                        <a:gd name="connsiteX6" fmla="*/ 3216753 w 3429718"/>
                        <a:gd name="connsiteY6" fmla="*/ 683351 h 1172301"/>
                        <a:gd name="connsiteX7" fmla="*/ 3331053 w 3429718"/>
                        <a:gd name="connsiteY7" fmla="*/ 743676 h 1172301"/>
                        <a:gd name="connsiteX8" fmla="*/ 3429478 w 3429718"/>
                        <a:gd name="connsiteY8" fmla="*/ 621438 h 1172301"/>
                        <a:gd name="connsiteX9" fmla="*/ 3324703 w 3429718"/>
                        <a:gd name="connsiteY9" fmla="*/ 480151 h 1172301"/>
                        <a:gd name="connsiteX10" fmla="*/ 2848453 w 3429718"/>
                        <a:gd name="connsiteY10" fmla="*/ 353151 h 1172301"/>
                        <a:gd name="connsiteX11" fmla="*/ 2207103 w 3429718"/>
                        <a:gd name="connsiteY11" fmla="*/ 149951 h 1172301"/>
                        <a:gd name="connsiteX12" fmla="*/ 1600678 w 3429718"/>
                        <a:gd name="connsiteY12" fmla="*/ 169001 h 1172301"/>
                        <a:gd name="connsiteX13" fmla="*/ 1578453 w 3429718"/>
                        <a:gd name="connsiteY13" fmla="*/ 191226 h 1172301"/>
                        <a:gd name="connsiteX14" fmla="*/ 1191103 w 3429718"/>
                        <a:gd name="connsiteY14" fmla="*/ 175351 h 1172301"/>
                        <a:gd name="connsiteX15" fmla="*/ 1149828 w 3429718"/>
                        <a:gd name="connsiteY15" fmla="*/ 143601 h 1172301"/>
                        <a:gd name="connsiteX16" fmla="*/ 54453 w 3429718"/>
                        <a:gd name="connsiteY16" fmla="*/ 3901 h 1172301"/>
                        <a:gd name="connsiteX17" fmla="*/ 478 w 3429718"/>
                        <a:gd name="connsiteY17" fmla="*/ 203926 h 1172301"/>
                        <a:gd name="connsiteX18" fmla="*/ 67153 w 3429718"/>
                        <a:gd name="connsiteY18" fmla="*/ 232501 h 1172301"/>
                        <a:gd name="connsiteX19" fmla="*/ 270353 w 3429718"/>
                        <a:gd name="connsiteY19" fmla="*/ 854801 h 1172301"/>
                        <a:gd name="connsiteX20" fmla="*/ 921228 w 3429718"/>
                        <a:gd name="connsiteY20" fmla="*/ 889726 h 1172301"/>
                        <a:gd name="connsiteX21" fmla="*/ 1257778 w 3429718"/>
                        <a:gd name="connsiteY21" fmla="*/ 381726 h 1172301"/>
                        <a:gd name="connsiteX22" fmla="*/ 1454628 w 3429718"/>
                        <a:gd name="connsiteY22" fmla="*/ 378551 h 1172301"/>
                        <a:gd name="connsiteX0" fmla="*/ 1466623 w 3441713"/>
                        <a:gd name="connsiteY0" fmla="*/ 378551 h 1172301"/>
                        <a:gd name="connsiteX1" fmla="*/ 1580923 w 3441713"/>
                        <a:gd name="connsiteY1" fmla="*/ 908776 h 1172301"/>
                        <a:gd name="connsiteX2" fmla="*/ 2104798 w 3441713"/>
                        <a:gd name="connsiteY2" fmla="*/ 1172301 h 1172301"/>
                        <a:gd name="connsiteX3" fmla="*/ 2647723 w 3441713"/>
                        <a:gd name="connsiteY3" fmla="*/ 911951 h 1172301"/>
                        <a:gd name="connsiteX4" fmla="*/ 2809648 w 3441713"/>
                        <a:gd name="connsiteY4" fmla="*/ 642076 h 1172301"/>
                        <a:gd name="connsiteX5" fmla="*/ 2920773 w 3441713"/>
                        <a:gd name="connsiteY5" fmla="*/ 619851 h 1172301"/>
                        <a:gd name="connsiteX6" fmla="*/ 3228748 w 3441713"/>
                        <a:gd name="connsiteY6" fmla="*/ 683351 h 1172301"/>
                        <a:gd name="connsiteX7" fmla="*/ 3343048 w 3441713"/>
                        <a:gd name="connsiteY7" fmla="*/ 743676 h 1172301"/>
                        <a:gd name="connsiteX8" fmla="*/ 3441473 w 3441713"/>
                        <a:gd name="connsiteY8" fmla="*/ 621438 h 1172301"/>
                        <a:gd name="connsiteX9" fmla="*/ 3336698 w 3441713"/>
                        <a:gd name="connsiteY9" fmla="*/ 480151 h 1172301"/>
                        <a:gd name="connsiteX10" fmla="*/ 2860448 w 3441713"/>
                        <a:gd name="connsiteY10" fmla="*/ 353151 h 1172301"/>
                        <a:gd name="connsiteX11" fmla="*/ 2219098 w 3441713"/>
                        <a:gd name="connsiteY11" fmla="*/ 149951 h 1172301"/>
                        <a:gd name="connsiteX12" fmla="*/ 1612673 w 3441713"/>
                        <a:gd name="connsiteY12" fmla="*/ 169001 h 1172301"/>
                        <a:gd name="connsiteX13" fmla="*/ 1590448 w 3441713"/>
                        <a:gd name="connsiteY13" fmla="*/ 191226 h 1172301"/>
                        <a:gd name="connsiteX14" fmla="*/ 1203098 w 3441713"/>
                        <a:gd name="connsiteY14" fmla="*/ 175351 h 1172301"/>
                        <a:gd name="connsiteX15" fmla="*/ 1161823 w 3441713"/>
                        <a:gd name="connsiteY15" fmla="*/ 143601 h 1172301"/>
                        <a:gd name="connsiteX16" fmla="*/ 66448 w 3441713"/>
                        <a:gd name="connsiteY16" fmla="*/ 3901 h 1172301"/>
                        <a:gd name="connsiteX17" fmla="*/ 12473 w 3441713"/>
                        <a:gd name="connsiteY17" fmla="*/ 203926 h 1172301"/>
                        <a:gd name="connsiteX18" fmla="*/ 79148 w 3441713"/>
                        <a:gd name="connsiteY18" fmla="*/ 232501 h 1172301"/>
                        <a:gd name="connsiteX19" fmla="*/ 282348 w 3441713"/>
                        <a:gd name="connsiteY19" fmla="*/ 854801 h 1172301"/>
                        <a:gd name="connsiteX20" fmla="*/ 933223 w 3441713"/>
                        <a:gd name="connsiteY20" fmla="*/ 889726 h 1172301"/>
                        <a:gd name="connsiteX21" fmla="*/ 1269773 w 3441713"/>
                        <a:gd name="connsiteY21" fmla="*/ 381726 h 1172301"/>
                        <a:gd name="connsiteX22" fmla="*/ 1466623 w 3441713"/>
                        <a:gd name="connsiteY22" fmla="*/ 378551 h 1172301"/>
                        <a:gd name="connsiteX0" fmla="*/ 1466623 w 3441713"/>
                        <a:gd name="connsiteY0" fmla="*/ 389499 h 1183249"/>
                        <a:gd name="connsiteX1" fmla="*/ 1580923 w 3441713"/>
                        <a:gd name="connsiteY1" fmla="*/ 919724 h 1183249"/>
                        <a:gd name="connsiteX2" fmla="*/ 2104798 w 3441713"/>
                        <a:gd name="connsiteY2" fmla="*/ 1183249 h 1183249"/>
                        <a:gd name="connsiteX3" fmla="*/ 2647723 w 3441713"/>
                        <a:gd name="connsiteY3" fmla="*/ 922899 h 1183249"/>
                        <a:gd name="connsiteX4" fmla="*/ 2809648 w 3441713"/>
                        <a:gd name="connsiteY4" fmla="*/ 653024 h 1183249"/>
                        <a:gd name="connsiteX5" fmla="*/ 2920773 w 3441713"/>
                        <a:gd name="connsiteY5" fmla="*/ 630799 h 1183249"/>
                        <a:gd name="connsiteX6" fmla="*/ 3228748 w 3441713"/>
                        <a:gd name="connsiteY6" fmla="*/ 694299 h 1183249"/>
                        <a:gd name="connsiteX7" fmla="*/ 3343048 w 3441713"/>
                        <a:gd name="connsiteY7" fmla="*/ 754624 h 1183249"/>
                        <a:gd name="connsiteX8" fmla="*/ 3441473 w 3441713"/>
                        <a:gd name="connsiteY8" fmla="*/ 632386 h 1183249"/>
                        <a:gd name="connsiteX9" fmla="*/ 3336698 w 3441713"/>
                        <a:gd name="connsiteY9" fmla="*/ 491099 h 1183249"/>
                        <a:gd name="connsiteX10" fmla="*/ 2860448 w 3441713"/>
                        <a:gd name="connsiteY10" fmla="*/ 364099 h 1183249"/>
                        <a:gd name="connsiteX11" fmla="*/ 2219098 w 3441713"/>
                        <a:gd name="connsiteY11" fmla="*/ 160899 h 1183249"/>
                        <a:gd name="connsiteX12" fmla="*/ 1612673 w 3441713"/>
                        <a:gd name="connsiteY12" fmla="*/ 179949 h 1183249"/>
                        <a:gd name="connsiteX13" fmla="*/ 1590448 w 3441713"/>
                        <a:gd name="connsiteY13" fmla="*/ 202174 h 1183249"/>
                        <a:gd name="connsiteX14" fmla="*/ 1203098 w 3441713"/>
                        <a:gd name="connsiteY14" fmla="*/ 186299 h 1183249"/>
                        <a:gd name="connsiteX15" fmla="*/ 1161823 w 3441713"/>
                        <a:gd name="connsiteY15" fmla="*/ 154549 h 1183249"/>
                        <a:gd name="connsiteX16" fmla="*/ 66448 w 3441713"/>
                        <a:gd name="connsiteY16" fmla="*/ 14849 h 1183249"/>
                        <a:gd name="connsiteX17" fmla="*/ 12473 w 3441713"/>
                        <a:gd name="connsiteY17" fmla="*/ 214874 h 1183249"/>
                        <a:gd name="connsiteX18" fmla="*/ 79148 w 3441713"/>
                        <a:gd name="connsiteY18" fmla="*/ 243449 h 1183249"/>
                        <a:gd name="connsiteX19" fmla="*/ 282348 w 3441713"/>
                        <a:gd name="connsiteY19" fmla="*/ 865749 h 1183249"/>
                        <a:gd name="connsiteX20" fmla="*/ 933223 w 3441713"/>
                        <a:gd name="connsiteY20" fmla="*/ 900674 h 1183249"/>
                        <a:gd name="connsiteX21" fmla="*/ 1269773 w 3441713"/>
                        <a:gd name="connsiteY21" fmla="*/ 392674 h 1183249"/>
                        <a:gd name="connsiteX22" fmla="*/ 1466623 w 3441713"/>
                        <a:gd name="connsiteY22" fmla="*/ 389499 h 118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1713" h="1183249">
                          <a:moveTo>
                            <a:pt x="1466623" y="389499"/>
                          </a:moveTo>
                          <a:cubicBezTo>
                            <a:pt x="1444398" y="572591"/>
                            <a:pt x="1434873" y="739807"/>
                            <a:pt x="1580923" y="919724"/>
                          </a:cubicBezTo>
                          <a:cubicBezTo>
                            <a:pt x="1733323" y="1071066"/>
                            <a:pt x="1860323" y="1171607"/>
                            <a:pt x="2104798" y="1183249"/>
                          </a:cubicBezTo>
                          <a:cubicBezTo>
                            <a:pt x="2346098" y="1137741"/>
                            <a:pt x="2454048" y="1139857"/>
                            <a:pt x="2647723" y="922899"/>
                          </a:cubicBezTo>
                          <a:cubicBezTo>
                            <a:pt x="2734506" y="828707"/>
                            <a:pt x="2808590" y="763091"/>
                            <a:pt x="2809648" y="653024"/>
                          </a:cubicBezTo>
                          <a:cubicBezTo>
                            <a:pt x="2823406" y="618099"/>
                            <a:pt x="2929240" y="716524"/>
                            <a:pt x="2920773" y="630799"/>
                          </a:cubicBezTo>
                          <a:cubicBezTo>
                            <a:pt x="2912306" y="545074"/>
                            <a:pt x="3122915" y="672074"/>
                            <a:pt x="3228748" y="694299"/>
                          </a:cubicBezTo>
                          <a:cubicBezTo>
                            <a:pt x="3265790" y="694299"/>
                            <a:pt x="3307594" y="764943"/>
                            <a:pt x="3343048" y="754624"/>
                          </a:cubicBezTo>
                          <a:cubicBezTo>
                            <a:pt x="3378502" y="744305"/>
                            <a:pt x="3439356" y="723403"/>
                            <a:pt x="3441473" y="632386"/>
                          </a:cubicBezTo>
                          <a:cubicBezTo>
                            <a:pt x="3443590" y="541369"/>
                            <a:pt x="3433535" y="535813"/>
                            <a:pt x="3336698" y="491099"/>
                          </a:cubicBezTo>
                          <a:cubicBezTo>
                            <a:pt x="3239861" y="446385"/>
                            <a:pt x="3022373" y="415957"/>
                            <a:pt x="2860448" y="364099"/>
                          </a:cubicBezTo>
                          <a:cubicBezTo>
                            <a:pt x="2656190" y="255091"/>
                            <a:pt x="2540831" y="212757"/>
                            <a:pt x="2219098" y="160899"/>
                          </a:cubicBezTo>
                          <a:cubicBezTo>
                            <a:pt x="2020131" y="141849"/>
                            <a:pt x="1821165" y="148199"/>
                            <a:pt x="1612673" y="179949"/>
                          </a:cubicBezTo>
                          <a:lnTo>
                            <a:pt x="1590448" y="202174"/>
                          </a:lnTo>
                          <a:cubicBezTo>
                            <a:pt x="1461331" y="171482"/>
                            <a:pt x="1335390" y="147141"/>
                            <a:pt x="1203098" y="186299"/>
                          </a:cubicBezTo>
                          <a:lnTo>
                            <a:pt x="1161823" y="154549"/>
                          </a:lnTo>
                          <a:cubicBezTo>
                            <a:pt x="972381" y="125974"/>
                            <a:pt x="100315" y="-51826"/>
                            <a:pt x="66448" y="14849"/>
                          </a:cubicBezTo>
                          <a:cubicBezTo>
                            <a:pt x="32581" y="81524"/>
                            <a:pt x="-25627" y="218049"/>
                            <a:pt x="12473" y="214874"/>
                          </a:cubicBezTo>
                          <a:cubicBezTo>
                            <a:pt x="50573" y="211699"/>
                            <a:pt x="47398" y="224399"/>
                            <a:pt x="79148" y="243449"/>
                          </a:cubicBezTo>
                          <a:cubicBezTo>
                            <a:pt x="67506" y="463582"/>
                            <a:pt x="81265" y="674191"/>
                            <a:pt x="282348" y="865749"/>
                          </a:cubicBezTo>
                          <a:cubicBezTo>
                            <a:pt x="448506" y="944066"/>
                            <a:pt x="640065" y="1060482"/>
                            <a:pt x="933223" y="900674"/>
                          </a:cubicBezTo>
                          <a:cubicBezTo>
                            <a:pt x="1089856" y="769441"/>
                            <a:pt x="1214740" y="685832"/>
                            <a:pt x="1269773" y="392674"/>
                          </a:cubicBezTo>
                          <a:cubicBezTo>
                            <a:pt x="1335390" y="391616"/>
                            <a:pt x="1391481" y="403257"/>
                            <a:pt x="1466623" y="389499"/>
                          </a:cubicBezTo>
                          <a:close/>
                        </a:path>
                      </a:pathLst>
                    </a:custGeom>
                    <a:solidFill>
                      <a:srgbClr val="030004"/>
                    </a:solidFill>
                    <a:ln w="127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152" name="Oval 9">
                      <a:extLst>
                        <a:ext uri="{FF2B5EF4-FFF2-40B4-BE49-F238E27FC236}">
                          <a16:creationId xmlns:a16="http://schemas.microsoft.com/office/drawing/2014/main" id="{AF85A47D-DA99-DBD2-008E-11C8AAD5E9B0}"/>
                        </a:ext>
                      </a:extLst>
                    </p:cNvPr>
                    <p:cNvSpPr/>
                    <p:nvPr/>
                  </p:nvSpPr>
                  <p:spPr>
                    <a:xfrm rot="19743128" flipH="1">
                      <a:off x="1824919" y="3262528"/>
                      <a:ext cx="630070" cy="437308"/>
                    </a:xfrm>
                    <a:custGeom>
                      <a:avLst/>
                      <a:gdLst>
                        <a:gd name="connsiteX0" fmla="*/ 0 w 1231107"/>
                        <a:gd name="connsiteY0" fmla="*/ 416720 h 833439"/>
                        <a:gd name="connsiteX1" fmla="*/ 615554 w 1231107"/>
                        <a:gd name="connsiteY1" fmla="*/ 0 h 833439"/>
                        <a:gd name="connsiteX2" fmla="*/ 1231108 w 1231107"/>
                        <a:gd name="connsiteY2" fmla="*/ 416720 h 833439"/>
                        <a:gd name="connsiteX3" fmla="*/ 615554 w 1231107"/>
                        <a:gd name="connsiteY3" fmla="*/ 833440 h 833439"/>
                        <a:gd name="connsiteX4" fmla="*/ 0 w 1231107"/>
                        <a:gd name="connsiteY4" fmla="*/ 416720 h 833439"/>
                        <a:gd name="connsiteX0" fmla="*/ 0 w 1343892"/>
                        <a:gd name="connsiteY0" fmla="*/ 420719 h 837439"/>
                        <a:gd name="connsiteX1" fmla="*/ 615554 w 1343892"/>
                        <a:gd name="connsiteY1" fmla="*/ 3999 h 837439"/>
                        <a:gd name="connsiteX2" fmla="*/ 1300163 w 1343892"/>
                        <a:gd name="connsiteY2" fmla="*/ 221927 h 837439"/>
                        <a:gd name="connsiteX3" fmla="*/ 1231108 w 1343892"/>
                        <a:gd name="connsiteY3" fmla="*/ 420719 h 837439"/>
                        <a:gd name="connsiteX4" fmla="*/ 615554 w 1343892"/>
                        <a:gd name="connsiteY4" fmla="*/ 837439 h 837439"/>
                        <a:gd name="connsiteX5" fmla="*/ 0 w 1343892"/>
                        <a:gd name="connsiteY5" fmla="*/ 420719 h 837439"/>
                        <a:gd name="connsiteX0" fmla="*/ 0 w 1335920"/>
                        <a:gd name="connsiteY0" fmla="*/ 420719 h 838211"/>
                        <a:gd name="connsiteX1" fmla="*/ 615554 w 1335920"/>
                        <a:gd name="connsiteY1" fmla="*/ 3999 h 838211"/>
                        <a:gd name="connsiteX2" fmla="*/ 1300163 w 1335920"/>
                        <a:gd name="connsiteY2" fmla="*/ 221927 h 838211"/>
                        <a:gd name="connsiteX3" fmla="*/ 1188246 w 1335920"/>
                        <a:gd name="connsiteY3" fmla="*/ 513588 h 838211"/>
                        <a:gd name="connsiteX4" fmla="*/ 615554 w 1335920"/>
                        <a:gd name="connsiteY4" fmla="*/ 837439 h 838211"/>
                        <a:gd name="connsiteX5" fmla="*/ 0 w 1335920"/>
                        <a:gd name="connsiteY5" fmla="*/ 420719 h 838211"/>
                        <a:gd name="connsiteX0" fmla="*/ 1 w 1335921"/>
                        <a:gd name="connsiteY0" fmla="*/ 420719 h 897585"/>
                        <a:gd name="connsiteX1" fmla="*/ 615555 w 1335921"/>
                        <a:gd name="connsiteY1" fmla="*/ 3999 h 897585"/>
                        <a:gd name="connsiteX2" fmla="*/ 1300164 w 1335921"/>
                        <a:gd name="connsiteY2" fmla="*/ 221927 h 897585"/>
                        <a:gd name="connsiteX3" fmla="*/ 1188247 w 1335921"/>
                        <a:gd name="connsiteY3" fmla="*/ 513588 h 897585"/>
                        <a:gd name="connsiteX4" fmla="*/ 610793 w 1335921"/>
                        <a:gd name="connsiteY4" fmla="*/ 896970 h 897585"/>
                        <a:gd name="connsiteX5" fmla="*/ 1 w 1335921"/>
                        <a:gd name="connsiteY5" fmla="*/ 420719 h 897585"/>
                        <a:gd name="connsiteX0" fmla="*/ 1 w 1334200"/>
                        <a:gd name="connsiteY0" fmla="*/ 420719 h 913023"/>
                        <a:gd name="connsiteX1" fmla="*/ 615555 w 1334200"/>
                        <a:gd name="connsiteY1" fmla="*/ 3999 h 913023"/>
                        <a:gd name="connsiteX2" fmla="*/ 1300164 w 1334200"/>
                        <a:gd name="connsiteY2" fmla="*/ 221927 h 913023"/>
                        <a:gd name="connsiteX3" fmla="*/ 1188247 w 1334200"/>
                        <a:gd name="connsiteY3" fmla="*/ 513588 h 913023"/>
                        <a:gd name="connsiteX4" fmla="*/ 966789 w 1334200"/>
                        <a:gd name="connsiteY4" fmla="*/ 774377 h 913023"/>
                        <a:gd name="connsiteX5" fmla="*/ 610793 w 1334200"/>
                        <a:gd name="connsiteY5" fmla="*/ 896970 h 913023"/>
                        <a:gd name="connsiteX6" fmla="*/ 1 w 1334200"/>
                        <a:gd name="connsiteY6" fmla="*/ 420719 h 913023"/>
                        <a:gd name="connsiteX0" fmla="*/ 22150 w 1356349"/>
                        <a:gd name="connsiteY0" fmla="*/ 419734 h 912038"/>
                        <a:gd name="connsiteX1" fmla="*/ 181694 w 1356349"/>
                        <a:gd name="connsiteY1" fmla="*/ 116167 h 912038"/>
                        <a:gd name="connsiteX2" fmla="*/ 637704 w 1356349"/>
                        <a:gd name="connsiteY2" fmla="*/ 3014 h 912038"/>
                        <a:gd name="connsiteX3" fmla="*/ 1322313 w 1356349"/>
                        <a:gd name="connsiteY3" fmla="*/ 220942 h 912038"/>
                        <a:gd name="connsiteX4" fmla="*/ 1210396 w 1356349"/>
                        <a:gd name="connsiteY4" fmla="*/ 512603 h 912038"/>
                        <a:gd name="connsiteX5" fmla="*/ 988938 w 1356349"/>
                        <a:gd name="connsiteY5" fmla="*/ 773392 h 912038"/>
                        <a:gd name="connsiteX6" fmla="*/ 632942 w 1356349"/>
                        <a:gd name="connsiteY6" fmla="*/ 895985 h 912038"/>
                        <a:gd name="connsiteX7" fmla="*/ 22150 w 1356349"/>
                        <a:gd name="connsiteY7" fmla="*/ 419734 h 912038"/>
                        <a:gd name="connsiteX0" fmla="*/ 16999 w 1351198"/>
                        <a:gd name="connsiteY0" fmla="*/ 419734 h 912038"/>
                        <a:gd name="connsiteX1" fmla="*/ 176543 w 1351198"/>
                        <a:gd name="connsiteY1" fmla="*/ 116167 h 912038"/>
                        <a:gd name="connsiteX2" fmla="*/ 632553 w 1351198"/>
                        <a:gd name="connsiteY2" fmla="*/ 3014 h 912038"/>
                        <a:gd name="connsiteX3" fmla="*/ 1317162 w 1351198"/>
                        <a:gd name="connsiteY3" fmla="*/ 220942 h 912038"/>
                        <a:gd name="connsiteX4" fmla="*/ 1205245 w 1351198"/>
                        <a:gd name="connsiteY4" fmla="*/ 512603 h 912038"/>
                        <a:gd name="connsiteX5" fmla="*/ 983787 w 1351198"/>
                        <a:gd name="connsiteY5" fmla="*/ 773392 h 912038"/>
                        <a:gd name="connsiteX6" fmla="*/ 627791 w 1351198"/>
                        <a:gd name="connsiteY6" fmla="*/ 895985 h 912038"/>
                        <a:gd name="connsiteX7" fmla="*/ 16999 w 1351198"/>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183 h 911487"/>
                        <a:gd name="connsiteX1" fmla="*/ 92963 w 1336675"/>
                        <a:gd name="connsiteY1" fmla="*/ 122759 h 911487"/>
                        <a:gd name="connsiteX2" fmla="*/ 618030 w 1336675"/>
                        <a:gd name="connsiteY2" fmla="*/ 2463 h 911487"/>
                        <a:gd name="connsiteX3" fmla="*/ 1302639 w 1336675"/>
                        <a:gd name="connsiteY3" fmla="*/ 220391 h 911487"/>
                        <a:gd name="connsiteX4" fmla="*/ 1190722 w 1336675"/>
                        <a:gd name="connsiteY4" fmla="*/ 512052 h 911487"/>
                        <a:gd name="connsiteX5" fmla="*/ 969264 w 1336675"/>
                        <a:gd name="connsiteY5" fmla="*/ 772841 h 911487"/>
                        <a:gd name="connsiteX6" fmla="*/ 613268 w 1336675"/>
                        <a:gd name="connsiteY6" fmla="*/ 895434 h 911487"/>
                        <a:gd name="connsiteX7" fmla="*/ 2476 w 1336675"/>
                        <a:gd name="connsiteY7" fmla="*/ 419183 h 911487"/>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0 w 1308005"/>
                        <a:gd name="connsiteY0" fmla="*/ 412039 h 911934"/>
                        <a:gd name="connsiteX1" fmla="*/ 64293 w 1308005"/>
                        <a:gd name="connsiteY1" fmla="*/ 122759 h 911934"/>
                        <a:gd name="connsiteX2" fmla="*/ 589360 w 1308005"/>
                        <a:gd name="connsiteY2" fmla="*/ 2463 h 911934"/>
                        <a:gd name="connsiteX3" fmla="*/ 1273969 w 1308005"/>
                        <a:gd name="connsiteY3" fmla="*/ 220391 h 911934"/>
                        <a:gd name="connsiteX4" fmla="*/ 1162052 w 1308005"/>
                        <a:gd name="connsiteY4" fmla="*/ 512052 h 911934"/>
                        <a:gd name="connsiteX5" fmla="*/ 940594 w 1308005"/>
                        <a:gd name="connsiteY5" fmla="*/ 772841 h 911934"/>
                        <a:gd name="connsiteX6" fmla="*/ 584598 w 1308005"/>
                        <a:gd name="connsiteY6" fmla="*/ 895434 h 911934"/>
                        <a:gd name="connsiteX7" fmla="*/ 0 w 1308005"/>
                        <a:gd name="connsiteY7" fmla="*/ 412039 h 911934"/>
                        <a:gd name="connsiteX0" fmla="*/ 15349 w 1256679"/>
                        <a:gd name="connsiteY0" fmla="*/ 412039 h 911934"/>
                        <a:gd name="connsiteX1" fmla="*/ 12967 w 1256679"/>
                        <a:gd name="connsiteY1" fmla="*/ 122759 h 911934"/>
                        <a:gd name="connsiteX2" fmla="*/ 538034 w 1256679"/>
                        <a:gd name="connsiteY2" fmla="*/ 2463 h 911934"/>
                        <a:gd name="connsiteX3" fmla="*/ 1222643 w 1256679"/>
                        <a:gd name="connsiteY3" fmla="*/ 220391 h 911934"/>
                        <a:gd name="connsiteX4" fmla="*/ 1110726 w 1256679"/>
                        <a:gd name="connsiteY4" fmla="*/ 512052 h 911934"/>
                        <a:gd name="connsiteX5" fmla="*/ 889268 w 1256679"/>
                        <a:gd name="connsiteY5" fmla="*/ 772841 h 911934"/>
                        <a:gd name="connsiteX6" fmla="*/ 533272 w 1256679"/>
                        <a:gd name="connsiteY6" fmla="*/ 895434 h 911934"/>
                        <a:gd name="connsiteX7" fmla="*/ 15349 w 1256679"/>
                        <a:gd name="connsiteY7" fmla="*/ 412039 h 911934"/>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897644"/>
                        <a:gd name="connsiteX1" fmla="*/ 69056 w 1312768"/>
                        <a:gd name="connsiteY1" fmla="*/ 122759 h 897644"/>
                        <a:gd name="connsiteX2" fmla="*/ 594123 w 1312768"/>
                        <a:gd name="connsiteY2" fmla="*/ 2463 h 897644"/>
                        <a:gd name="connsiteX3" fmla="*/ 1278732 w 1312768"/>
                        <a:gd name="connsiteY3" fmla="*/ 220391 h 897644"/>
                        <a:gd name="connsiteX4" fmla="*/ 1166815 w 1312768"/>
                        <a:gd name="connsiteY4" fmla="*/ 512052 h 897644"/>
                        <a:gd name="connsiteX5" fmla="*/ 945357 w 1312768"/>
                        <a:gd name="connsiteY5" fmla="*/ 772841 h 897644"/>
                        <a:gd name="connsiteX6" fmla="*/ 589361 w 1312768"/>
                        <a:gd name="connsiteY6" fmla="*/ 895434 h 897644"/>
                        <a:gd name="connsiteX7" fmla="*/ 0 w 1312768"/>
                        <a:gd name="connsiteY7" fmla="*/ 447758 h 897644"/>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89361 w 1312768"/>
                        <a:gd name="connsiteY6" fmla="*/ 895434 h 910082"/>
                        <a:gd name="connsiteX7" fmla="*/ 0 w 1312768"/>
                        <a:gd name="connsiteY7" fmla="*/ 447758 h 910082"/>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46499 w 1312768"/>
                        <a:gd name="connsiteY6" fmla="*/ 895434 h 910082"/>
                        <a:gd name="connsiteX7" fmla="*/ 0 w 1312768"/>
                        <a:gd name="connsiteY7" fmla="*/ 447758 h 910082"/>
                        <a:gd name="connsiteX0" fmla="*/ 0 w 1316483"/>
                        <a:gd name="connsiteY0" fmla="*/ 447758 h 910082"/>
                        <a:gd name="connsiteX1" fmla="*/ 69056 w 1316483"/>
                        <a:gd name="connsiteY1" fmla="*/ 122759 h 910082"/>
                        <a:gd name="connsiteX2" fmla="*/ 594123 w 1316483"/>
                        <a:gd name="connsiteY2" fmla="*/ 2463 h 910082"/>
                        <a:gd name="connsiteX3" fmla="*/ 1278732 w 1316483"/>
                        <a:gd name="connsiteY3" fmla="*/ 220391 h 910082"/>
                        <a:gd name="connsiteX4" fmla="*/ 1190627 w 1316483"/>
                        <a:gd name="connsiteY4" fmla="*/ 521577 h 910082"/>
                        <a:gd name="connsiteX5" fmla="*/ 954882 w 1316483"/>
                        <a:gd name="connsiteY5" fmla="*/ 775222 h 910082"/>
                        <a:gd name="connsiteX6" fmla="*/ 546499 w 1316483"/>
                        <a:gd name="connsiteY6" fmla="*/ 895434 h 910082"/>
                        <a:gd name="connsiteX7" fmla="*/ 0 w 1316483"/>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03193"/>
                        <a:gd name="connsiteY0" fmla="*/ 447758 h 910082"/>
                        <a:gd name="connsiteX1" fmla="*/ 69056 w 1303193"/>
                        <a:gd name="connsiteY1" fmla="*/ 122759 h 910082"/>
                        <a:gd name="connsiteX2" fmla="*/ 594123 w 1303193"/>
                        <a:gd name="connsiteY2" fmla="*/ 2463 h 910082"/>
                        <a:gd name="connsiteX3" fmla="*/ 1278732 w 1303193"/>
                        <a:gd name="connsiteY3" fmla="*/ 220391 h 910082"/>
                        <a:gd name="connsiteX4" fmla="*/ 1190627 w 1303193"/>
                        <a:gd name="connsiteY4" fmla="*/ 521577 h 910082"/>
                        <a:gd name="connsiteX5" fmla="*/ 954882 w 1303193"/>
                        <a:gd name="connsiteY5" fmla="*/ 775222 h 910082"/>
                        <a:gd name="connsiteX6" fmla="*/ 546499 w 1303193"/>
                        <a:gd name="connsiteY6" fmla="*/ 895434 h 910082"/>
                        <a:gd name="connsiteX7" fmla="*/ 0 w 1303193"/>
                        <a:gd name="connsiteY7" fmla="*/ 447758 h 910082"/>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5679"/>
                        <a:gd name="connsiteY0" fmla="*/ 429425 h 891749"/>
                        <a:gd name="connsiteX1" fmla="*/ 69056 w 1305679"/>
                        <a:gd name="connsiteY1" fmla="*/ 104426 h 891749"/>
                        <a:gd name="connsiteX2" fmla="*/ 598885 w 1305679"/>
                        <a:gd name="connsiteY2" fmla="*/ 3180 h 891749"/>
                        <a:gd name="connsiteX3" fmla="*/ 1278732 w 1305679"/>
                        <a:gd name="connsiteY3" fmla="*/ 202058 h 891749"/>
                        <a:gd name="connsiteX4" fmla="*/ 1190627 w 1305679"/>
                        <a:gd name="connsiteY4" fmla="*/ 503244 h 891749"/>
                        <a:gd name="connsiteX5" fmla="*/ 954882 w 1305679"/>
                        <a:gd name="connsiteY5" fmla="*/ 756889 h 891749"/>
                        <a:gd name="connsiteX6" fmla="*/ 546499 w 1305679"/>
                        <a:gd name="connsiteY6" fmla="*/ 877101 h 891749"/>
                        <a:gd name="connsiteX7" fmla="*/ 0 w 1305679"/>
                        <a:gd name="connsiteY7" fmla="*/ 429425 h 891749"/>
                        <a:gd name="connsiteX0" fmla="*/ 0 w 1303483"/>
                        <a:gd name="connsiteY0" fmla="*/ 429425 h 891749"/>
                        <a:gd name="connsiteX1" fmla="*/ 69056 w 1303483"/>
                        <a:gd name="connsiteY1" fmla="*/ 104426 h 891749"/>
                        <a:gd name="connsiteX2" fmla="*/ 598885 w 1303483"/>
                        <a:gd name="connsiteY2" fmla="*/ 3180 h 891749"/>
                        <a:gd name="connsiteX3" fmla="*/ 1278732 w 1303483"/>
                        <a:gd name="connsiteY3" fmla="*/ 202058 h 891749"/>
                        <a:gd name="connsiteX4" fmla="*/ 1190627 w 1303483"/>
                        <a:gd name="connsiteY4" fmla="*/ 503244 h 891749"/>
                        <a:gd name="connsiteX5" fmla="*/ 954882 w 1303483"/>
                        <a:gd name="connsiteY5" fmla="*/ 756889 h 891749"/>
                        <a:gd name="connsiteX6" fmla="*/ 546499 w 1303483"/>
                        <a:gd name="connsiteY6" fmla="*/ 877101 h 891749"/>
                        <a:gd name="connsiteX7" fmla="*/ 0 w 1303483"/>
                        <a:gd name="connsiteY7" fmla="*/ 429425 h 891749"/>
                        <a:gd name="connsiteX0" fmla="*/ 0 w 1301412"/>
                        <a:gd name="connsiteY0" fmla="*/ 429425 h 891749"/>
                        <a:gd name="connsiteX1" fmla="*/ 69056 w 1301412"/>
                        <a:gd name="connsiteY1" fmla="*/ 104426 h 891749"/>
                        <a:gd name="connsiteX2" fmla="*/ 598885 w 1301412"/>
                        <a:gd name="connsiteY2" fmla="*/ 3180 h 891749"/>
                        <a:gd name="connsiteX3" fmla="*/ 1278732 w 1301412"/>
                        <a:gd name="connsiteY3" fmla="*/ 202058 h 891749"/>
                        <a:gd name="connsiteX4" fmla="*/ 1173958 w 1301412"/>
                        <a:gd name="connsiteY4" fmla="*/ 538962 h 891749"/>
                        <a:gd name="connsiteX5" fmla="*/ 954882 w 1301412"/>
                        <a:gd name="connsiteY5" fmla="*/ 756889 h 891749"/>
                        <a:gd name="connsiteX6" fmla="*/ 546499 w 1301412"/>
                        <a:gd name="connsiteY6" fmla="*/ 877101 h 891749"/>
                        <a:gd name="connsiteX7" fmla="*/ 0 w 1301412"/>
                        <a:gd name="connsiteY7" fmla="*/ 429425 h 891749"/>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143"/>
                        <a:gd name="connsiteY0" fmla="*/ 429425 h 891955"/>
                        <a:gd name="connsiteX1" fmla="*/ 69056 w 1301143"/>
                        <a:gd name="connsiteY1" fmla="*/ 104426 h 891955"/>
                        <a:gd name="connsiteX2" fmla="*/ 598885 w 1301143"/>
                        <a:gd name="connsiteY2" fmla="*/ 3180 h 891955"/>
                        <a:gd name="connsiteX3" fmla="*/ 1278732 w 1301143"/>
                        <a:gd name="connsiteY3" fmla="*/ 202058 h 891955"/>
                        <a:gd name="connsiteX4" fmla="*/ 1171576 w 1301143"/>
                        <a:gd name="connsiteY4" fmla="*/ 531818 h 891955"/>
                        <a:gd name="connsiteX5" fmla="*/ 954882 w 1301143"/>
                        <a:gd name="connsiteY5" fmla="*/ 756889 h 891955"/>
                        <a:gd name="connsiteX6" fmla="*/ 546499 w 1301143"/>
                        <a:gd name="connsiteY6" fmla="*/ 877101 h 891955"/>
                        <a:gd name="connsiteX7" fmla="*/ 0 w 1301143"/>
                        <a:gd name="connsiteY7" fmla="*/ 429425 h 891955"/>
                        <a:gd name="connsiteX0" fmla="*/ 0 w 1302159"/>
                        <a:gd name="connsiteY0" fmla="*/ 429425 h 891955"/>
                        <a:gd name="connsiteX1" fmla="*/ 69056 w 1302159"/>
                        <a:gd name="connsiteY1" fmla="*/ 104426 h 891955"/>
                        <a:gd name="connsiteX2" fmla="*/ 598885 w 1302159"/>
                        <a:gd name="connsiteY2" fmla="*/ 3180 h 891955"/>
                        <a:gd name="connsiteX3" fmla="*/ 1278732 w 1302159"/>
                        <a:gd name="connsiteY3" fmla="*/ 202058 h 891955"/>
                        <a:gd name="connsiteX4" fmla="*/ 1171576 w 1302159"/>
                        <a:gd name="connsiteY4" fmla="*/ 531818 h 891955"/>
                        <a:gd name="connsiteX5" fmla="*/ 954882 w 1302159"/>
                        <a:gd name="connsiteY5" fmla="*/ 756889 h 891955"/>
                        <a:gd name="connsiteX6" fmla="*/ 546499 w 1302159"/>
                        <a:gd name="connsiteY6" fmla="*/ 877101 h 891955"/>
                        <a:gd name="connsiteX7" fmla="*/ 0 w 1302159"/>
                        <a:gd name="connsiteY7" fmla="*/ 429425 h 891955"/>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6607 h 891667"/>
                        <a:gd name="connsiteX1" fmla="*/ 54768 w 1280727"/>
                        <a:gd name="connsiteY1" fmla="*/ 108751 h 891667"/>
                        <a:gd name="connsiteX2" fmla="*/ 577453 w 1280727"/>
                        <a:gd name="connsiteY2" fmla="*/ 2743 h 891667"/>
                        <a:gd name="connsiteX3" fmla="*/ 1257300 w 1280727"/>
                        <a:gd name="connsiteY3" fmla="*/ 201621 h 891667"/>
                        <a:gd name="connsiteX4" fmla="*/ 1150144 w 1280727"/>
                        <a:gd name="connsiteY4" fmla="*/ 531381 h 891667"/>
                        <a:gd name="connsiteX5" fmla="*/ 933450 w 1280727"/>
                        <a:gd name="connsiteY5" fmla="*/ 756452 h 891667"/>
                        <a:gd name="connsiteX6" fmla="*/ 525067 w 1280727"/>
                        <a:gd name="connsiteY6" fmla="*/ 876664 h 891667"/>
                        <a:gd name="connsiteX7" fmla="*/ 0 w 1280727"/>
                        <a:gd name="connsiteY7" fmla="*/ 426607 h 891667"/>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87580"/>
                        <a:gd name="connsiteX1" fmla="*/ 54768 w 1280727"/>
                        <a:gd name="connsiteY1" fmla="*/ 109842 h 887580"/>
                        <a:gd name="connsiteX2" fmla="*/ 577453 w 1280727"/>
                        <a:gd name="connsiteY2" fmla="*/ 3834 h 887580"/>
                        <a:gd name="connsiteX3" fmla="*/ 1257300 w 1280727"/>
                        <a:gd name="connsiteY3" fmla="*/ 202712 h 887580"/>
                        <a:gd name="connsiteX4" fmla="*/ 1150144 w 1280727"/>
                        <a:gd name="connsiteY4" fmla="*/ 532472 h 887580"/>
                        <a:gd name="connsiteX5" fmla="*/ 933450 w 1280727"/>
                        <a:gd name="connsiteY5" fmla="*/ 757543 h 887580"/>
                        <a:gd name="connsiteX6" fmla="*/ 525067 w 1280727"/>
                        <a:gd name="connsiteY6" fmla="*/ 877755 h 887580"/>
                        <a:gd name="connsiteX7" fmla="*/ 0 w 1280727"/>
                        <a:gd name="connsiteY7" fmla="*/ 427698 h 887580"/>
                        <a:gd name="connsiteX0" fmla="*/ 0 w 1273584"/>
                        <a:gd name="connsiteY0" fmla="*/ 427698 h 892758"/>
                        <a:gd name="connsiteX1" fmla="*/ 47625 w 1273584"/>
                        <a:gd name="connsiteY1" fmla="*/ 109842 h 892758"/>
                        <a:gd name="connsiteX2" fmla="*/ 570310 w 1273584"/>
                        <a:gd name="connsiteY2" fmla="*/ 3834 h 892758"/>
                        <a:gd name="connsiteX3" fmla="*/ 1250157 w 1273584"/>
                        <a:gd name="connsiteY3" fmla="*/ 202712 h 892758"/>
                        <a:gd name="connsiteX4" fmla="*/ 1143001 w 1273584"/>
                        <a:gd name="connsiteY4" fmla="*/ 532472 h 892758"/>
                        <a:gd name="connsiteX5" fmla="*/ 926307 w 1273584"/>
                        <a:gd name="connsiteY5" fmla="*/ 757543 h 892758"/>
                        <a:gd name="connsiteX6" fmla="*/ 517924 w 1273584"/>
                        <a:gd name="connsiteY6" fmla="*/ 877755 h 892758"/>
                        <a:gd name="connsiteX7" fmla="*/ 0 w 127358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4245 w 1277829"/>
                        <a:gd name="connsiteY0" fmla="*/ 427125 h 892185"/>
                        <a:gd name="connsiteX1" fmla="*/ 59013 w 1277829"/>
                        <a:gd name="connsiteY1" fmla="*/ 114032 h 892185"/>
                        <a:gd name="connsiteX2" fmla="*/ 574555 w 1277829"/>
                        <a:gd name="connsiteY2" fmla="*/ 3261 h 892185"/>
                        <a:gd name="connsiteX3" fmla="*/ 1254402 w 1277829"/>
                        <a:gd name="connsiteY3" fmla="*/ 202139 h 892185"/>
                        <a:gd name="connsiteX4" fmla="*/ 1147246 w 1277829"/>
                        <a:gd name="connsiteY4" fmla="*/ 531899 h 892185"/>
                        <a:gd name="connsiteX5" fmla="*/ 930552 w 1277829"/>
                        <a:gd name="connsiteY5" fmla="*/ 756970 h 892185"/>
                        <a:gd name="connsiteX6" fmla="*/ 522169 w 1277829"/>
                        <a:gd name="connsiteY6" fmla="*/ 877182 h 892185"/>
                        <a:gd name="connsiteX7" fmla="*/ 4245 w 1277829"/>
                        <a:gd name="connsiteY7" fmla="*/ 427125 h 892185"/>
                        <a:gd name="connsiteX0" fmla="*/ 4245 w 1277829"/>
                        <a:gd name="connsiteY0" fmla="*/ 428314 h 893374"/>
                        <a:gd name="connsiteX1" fmla="*/ 59013 w 1277829"/>
                        <a:gd name="connsiteY1" fmla="*/ 115221 h 893374"/>
                        <a:gd name="connsiteX2" fmla="*/ 574555 w 1277829"/>
                        <a:gd name="connsiteY2" fmla="*/ 4450 h 893374"/>
                        <a:gd name="connsiteX3" fmla="*/ 1254402 w 1277829"/>
                        <a:gd name="connsiteY3" fmla="*/ 203328 h 893374"/>
                        <a:gd name="connsiteX4" fmla="*/ 1147246 w 1277829"/>
                        <a:gd name="connsiteY4" fmla="*/ 533088 h 893374"/>
                        <a:gd name="connsiteX5" fmla="*/ 930552 w 1277829"/>
                        <a:gd name="connsiteY5" fmla="*/ 758159 h 893374"/>
                        <a:gd name="connsiteX6" fmla="*/ 522169 w 1277829"/>
                        <a:gd name="connsiteY6" fmla="*/ 878371 h 893374"/>
                        <a:gd name="connsiteX7" fmla="*/ 4245 w 1277829"/>
                        <a:gd name="connsiteY7" fmla="*/ 428314 h 893374"/>
                        <a:gd name="connsiteX0" fmla="*/ 5834 w 1279418"/>
                        <a:gd name="connsiteY0" fmla="*/ 428314 h 893374"/>
                        <a:gd name="connsiteX1" fmla="*/ 60602 w 1279418"/>
                        <a:gd name="connsiteY1" fmla="*/ 115221 h 893374"/>
                        <a:gd name="connsiteX2" fmla="*/ 576144 w 1279418"/>
                        <a:gd name="connsiteY2" fmla="*/ 4450 h 893374"/>
                        <a:gd name="connsiteX3" fmla="*/ 1255991 w 1279418"/>
                        <a:gd name="connsiteY3" fmla="*/ 203328 h 893374"/>
                        <a:gd name="connsiteX4" fmla="*/ 1148835 w 1279418"/>
                        <a:gd name="connsiteY4" fmla="*/ 533088 h 893374"/>
                        <a:gd name="connsiteX5" fmla="*/ 932141 w 1279418"/>
                        <a:gd name="connsiteY5" fmla="*/ 758159 h 893374"/>
                        <a:gd name="connsiteX6" fmla="*/ 523758 w 1279418"/>
                        <a:gd name="connsiteY6" fmla="*/ 878371 h 893374"/>
                        <a:gd name="connsiteX7" fmla="*/ 5834 w 1279418"/>
                        <a:gd name="connsiteY7" fmla="*/ 428314 h 893374"/>
                        <a:gd name="connsiteX0" fmla="*/ 5834 w 1279418"/>
                        <a:gd name="connsiteY0" fmla="*/ 428314 h 868075"/>
                        <a:gd name="connsiteX1" fmla="*/ 60602 w 1279418"/>
                        <a:gd name="connsiteY1" fmla="*/ 115221 h 868075"/>
                        <a:gd name="connsiteX2" fmla="*/ 576144 w 1279418"/>
                        <a:gd name="connsiteY2" fmla="*/ 4450 h 868075"/>
                        <a:gd name="connsiteX3" fmla="*/ 1255991 w 1279418"/>
                        <a:gd name="connsiteY3" fmla="*/ 203328 h 868075"/>
                        <a:gd name="connsiteX4" fmla="*/ 1148835 w 1279418"/>
                        <a:gd name="connsiteY4" fmla="*/ 533088 h 868075"/>
                        <a:gd name="connsiteX5" fmla="*/ 932141 w 1279418"/>
                        <a:gd name="connsiteY5" fmla="*/ 758159 h 868075"/>
                        <a:gd name="connsiteX6" fmla="*/ 425333 w 1279418"/>
                        <a:gd name="connsiteY6" fmla="*/ 849796 h 868075"/>
                        <a:gd name="connsiteX7" fmla="*/ 5834 w 1279418"/>
                        <a:gd name="connsiteY7" fmla="*/ 428314 h 868075"/>
                        <a:gd name="connsiteX0" fmla="*/ 5834 w 1279418"/>
                        <a:gd name="connsiteY0" fmla="*/ 428314 h 868075"/>
                        <a:gd name="connsiteX1" fmla="*/ 60602 w 1279418"/>
                        <a:gd name="connsiteY1" fmla="*/ 115221 h 868075"/>
                        <a:gd name="connsiteX2" fmla="*/ 576144 w 1279418"/>
                        <a:gd name="connsiteY2" fmla="*/ 4450 h 868075"/>
                        <a:gd name="connsiteX3" fmla="*/ 1255991 w 1279418"/>
                        <a:gd name="connsiteY3" fmla="*/ 203328 h 868075"/>
                        <a:gd name="connsiteX4" fmla="*/ 1148835 w 1279418"/>
                        <a:gd name="connsiteY4" fmla="*/ 533088 h 868075"/>
                        <a:gd name="connsiteX5" fmla="*/ 932141 w 1279418"/>
                        <a:gd name="connsiteY5" fmla="*/ 758159 h 868075"/>
                        <a:gd name="connsiteX6" fmla="*/ 425333 w 1279418"/>
                        <a:gd name="connsiteY6" fmla="*/ 849796 h 868075"/>
                        <a:gd name="connsiteX7" fmla="*/ 5834 w 1279418"/>
                        <a:gd name="connsiteY7" fmla="*/ 428314 h 868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9418" h="868075">
                          <a:moveTo>
                            <a:pt x="5834" y="428314"/>
                          </a:moveTo>
                          <a:cubicBezTo>
                            <a:pt x="-7462" y="267387"/>
                            <a:pt x="-1510" y="194199"/>
                            <a:pt x="60602" y="115221"/>
                          </a:cubicBezTo>
                          <a:cubicBezTo>
                            <a:pt x="158431" y="7667"/>
                            <a:pt x="376913" y="-10234"/>
                            <a:pt x="576144" y="4450"/>
                          </a:cubicBezTo>
                          <a:cubicBezTo>
                            <a:pt x="775375" y="19134"/>
                            <a:pt x="1153399" y="133875"/>
                            <a:pt x="1255991" y="203328"/>
                          </a:cubicBezTo>
                          <a:cubicBezTo>
                            <a:pt x="1332390" y="298975"/>
                            <a:pt x="1202016" y="437044"/>
                            <a:pt x="1148835" y="533088"/>
                          </a:cubicBezTo>
                          <a:cubicBezTo>
                            <a:pt x="1086128" y="621988"/>
                            <a:pt x="1028383" y="682356"/>
                            <a:pt x="932141" y="758159"/>
                          </a:cubicBezTo>
                          <a:cubicBezTo>
                            <a:pt x="847805" y="824437"/>
                            <a:pt x="579717" y="904770"/>
                            <a:pt x="425333" y="849796"/>
                          </a:cubicBezTo>
                          <a:cubicBezTo>
                            <a:pt x="270949" y="794822"/>
                            <a:pt x="50086" y="694015"/>
                            <a:pt x="5834" y="428314"/>
                          </a:cubicBezTo>
                          <a:close/>
                        </a:path>
                      </a:pathLst>
                    </a:custGeom>
                    <a:gradFill flip="none" rotWithShape="1">
                      <a:gsLst>
                        <a:gs pos="45000">
                          <a:sysClr val="windowText" lastClr="000000"/>
                        </a:gs>
                        <a:gs pos="66000">
                          <a:sysClr val="windowText" lastClr="000000"/>
                        </a:gs>
                        <a:gs pos="56000">
                          <a:srgbClr val="525F79"/>
                        </a:gs>
                      </a:gsLst>
                      <a:lin ang="19200000" scaled="0"/>
                      <a:tileRect/>
                    </a:gradFill>
                    <a:ln w="127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153" name="Oval 9">
                      <a:extLst>
                        <a:ext uri="{FF2B5EF4-FFF2-40B4-BE49-F238E27FC236}">
                          <a16:creationId xmlns:a16="http://schemas.microsoft.com/office/drawing/2014/main" id="{08E186B5-B879-00A3-768C-98C617D3C6B2}"/>
                        </a:ext>
                      </a:extLst>
                    </p:cNvPr>
                    <p:cNvSpPr/>
                    <p:nvPr/>
                  </p:nvSpPr>
                  <p:spPr>
                    <a:xfrm rot="2140143">
                      <a:off x="2524657" y="3451711"/>
                      <a:ext cx="533400" cy="411147"/>
                    </a:xfrm>
                    <a:custGeom>
                      <a:avLst/>
                      <a:gdLst>
                        <a:gd name="connsiteX0" fmla="*/ 0 w 1231107"/>
                        <a:gd name="connsiteY0" fmla="*/ 416720 h 833439"/>
                        <a:gd name="connsiteX1" fmla="*/ 615554 w 1231107"/>
                        <a:gd name="connsiteY1" fmla="*/ 0 h 833439"/>
                        <a:gd name="connsiteX2" fmla="*/ 1231108 w 1231107"/>
                        <a:gd name="connsiteY2" fmla="*/ 416720 h 833439"/>
                        <a:gd name="connsiteX3" fmla="*/ 615554 w 1231107"/>
                        <a:gd name="connsiteY3" fmla="*/ 833440 h 833439"/>
                        <a:gd name="connsiteX4" fmla="*/ 0 w 1231107"/>
                        <a:gd name="connsiteY4" fmla="*/ 416720 h 833439"/>
                        <a:gd name="connsiteX0" fmla="*/ 0 w 1343892"/>
                        <a:gd name="connsiteY0" fmla="*/ 420719 h 837439"/>
                        <a:gd name="connsiteX1" fmla="*/ 615554 w 1343892"/>
                        <a:gd name="connsiteY1" fmla="*/ 3999 h 837439"/>
                        <a:gd name="connsiteX2" fmla="*/ 1300163 w 1343892"/>
                        <a:gd name="connsiteY2" fmla="*/ 221927 h 837439"/>
                        <a:gd name="connsiteX3" fmla="*/ 1231108 w 1343892"/>
                        <a:gd name="connsiteY3" fmla="*/ 420719 h 837439"/>
                        <a:gd name="connsiteX4" fmla="*/ 615554 w 1343892"/>
                        <a:gd name="connsiteY4" fmla="*/ 837439 h 837439"/>
                        <a:gd name="connsiteX5" fmla="*/ 0 w 1343892"/>
                        <a:gd name="connsiteY5" fmla="*/ 420719 h 837439"/>
                        <a:gd name="connsiteX0" fmla="*/ 0 w 1335920"/>
                        <a:gd name="connsiteY0" fmla="*/ 420719 h 838211"/>
                        <a:gd name="connsiteX1" fmla="*/ 615554 w 1335920"/>
                        <a:gd name="connsiteY1" fmla="*/ 3999 h 838211"/>
                        <a:gd name="connsiteX2" fmla="*/ 1300163 w 1335920"/>
                        <a:gd name="connsiteY2" fmla="*/ 221927 h 838211"/>
                        <a:gd name="connsiteX3" fmla="*/ 1188246 w 1335920"/>
                        <a:gd name="connsiteY3" fmla="*/ 513588 h 838211"/>
                        <a:gd name="connsiteX4" fmla="*/ 615554 w 1335920"/>
                        <a:gd name="connsiteY4" fmla="*/ 837439 h 838211"/>
                        <a:gd name="connsiteX5" fmla="*/ 0 w 1335920"/>
                        <a:gd name="connsiteY5" fmla="*/ 420719 h 838211"/>
                        <a:gd name="connsiteX0" fmla="*/ 1 w 1335921"/>
                        <a:gd name="connsiteY0" fmla="*/ 420719 h 897585"/>
                        <a:gd name="connsiteX1" fmla="*/ 615555 w 1335921"/>
                        <a:gd name="connsiteY1" fmla="*/ 3999 h 897585"/>
                        <a:gd name="connsiteX2" fmla="*/ 1300164 w 1335921"/>
                        <a:gd name="connsiteY2" fmla="*/ 221927 h 897585"/>
                        <a:gd name="connsiteX3" fmla="*/ 1188247 w 1335921"/>
                        <a:gd name="connsiteY3" fmla="*/ 513588 h 897585"/>
                        <a:gd name="connsiteX4" fmla="*/ 610793 w 1335921"/>
                        <a:gd name="connsiteY4" fmla="*/ 896970 h 897585"/>
                        <a:gd name="connsiteX5" fmla="*/ 1 w 1335921"/>
                        <a:gd name="connsiteY5" fmla="*/ 420719 h 897585"/>
                        <a:gd name="connsiteX0" fmla="*/ 1 w 1334200"/>
                        <a:gd name="connsiteY0" fmla="*/ 420719 h 913023"/>
                        <a:gd name="connsiteX1" fmla="*/ 615555 w 1334200"/>
                        <a:gd name="connsiteY1" fmla="*/ 3999 h 913023"/>
                        <a:gd name="connsiteX2" fmla="*/ 1300164 w 1334200"/>
                        <a:gd name="connsiteY2" fmla="*/ 221927 h 913023"/>
                        <a:gd name="connsiteX3" fmla="*/ 1188247 w 1334200"/>
                        <a:gd name="connsiteY3" fmla="*/ 513588 h 913023"/>
                        <a:gd name="connsiteX4" fmla="*/ 966789 w 1334200"/>
                        <a:gd name="connsiteY4" fmla="*/ 774377 h 913023"/>
                        <a:gd name="connsiteX5" fmla="*/ 610793 w 1334200"/>
                        <a:gd name="connsiteY5" fmla="*/ 896970 h 913023"/>
                        <a:gd name="connsiteX6" fmla="*/ 1 w 1334200"/>
                        <a:gd name="connsiteY6" fmla="*/ 420719 h 913023"/>
                        <a:gd name="connsiteX0" fmla="*/ 22150 w 1356349"/>
                        <a:gd name="connsiteY0" fmla="*/ 419734 h 912038"/>
                        <a:gd name="connsiteX1" fmla="*/ 181694 w 1356349"/>
                        <a:gd name="connsiteY1" fmla="*/ 116167 h 912038"/>
                        <a:gd name="connsiteX2" fmla="*/ 637704 w 1356349"/>
                        <a:gd name="connsiteY2" fmla="*/ 3014 h 912038"/>
                        <a:gd name="connsiteX3" fmla="*/ 1322313 w 1356349"/>
                        <a:gd name="connsiteY3" fmla="*/ 220942 h 912038"/>
                        <a:gd name="connsiteX4" fmla="*/ 1210396 w 1356349"/>
                        <a:gd name="connsiteY4" fmla="*/ 512603 h 912038"/>
                        <a:gd name="connsiteX5" fmla="*/ 988938 w 1356349"/>
                        <a:gd name="connsiteY5" fmla="*/ 773392 h 912038"/>
                        <a:gd name="connsiteX6" fmla="*/ 632942 w 1356349"/>
                        <a:gd name="connsiteY6" fmla="*/ 895985 h 912038"/>
                        <a:gd name="connsiteX7" fmla="*/ 22150 w 1356349"/>
                        <a:gd name="connsiteY7" fmla="*/ 419734 h 912038"/>
                        <a:gd name="connsiteX0" fmla="*/ 16999 w 1351198"/>
                        <a:gd name="connsiteY0" fmla="*/ 419734 h 912038"/>
                        <a:gd name="connsiteX1" fmla="*/ 176543 w 1351198"/>
                        <a:gd name="connsiteY1" fmla="*/ 116167 h 912038"/>
                        <a:gd name="connsiteX2" fmla="*/ 632553 w 1351198"/>
                        <a:gd name="connsiteY2" fmla="*/ 3014 h 912038"/>
                        <a:gd name="connsiteX3" fmla="*/ 1317162 w 1351198"/>
                        <a:gd name="connsiteY3" fmla="*/ 220942 h 912038"/>
                        <a:gd name="connsiteX4" fmla="*/ 1205245 w 1351198"/>
                        <a:gd name="connsiteY4" fmla="*/ 512603 h 912038"/>
                        <a:gd name="connsiteX5" fmla="*/ 983787 w 1351198"/>
                        <a:gd name="connsiteY5" fmla="*/ 773392 h 912038"/>
                        <a:gd name="connsiteX6" fmla="*/ 627791 w 1351198"/>
                        <a:gd name="connsiteY6" fmla="*/ 895985 h 912038"/>
                        <a:gd name="connsiteX7" fmla="*/ 16999 w 1351198"/>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183 h 911487"/>
                        <a:gd name="connsiteX1" fmla="*/ 92963 w 1336675"/>
                        <a:gd name="connsiteY1" fmla="*/ 122759 h 911487"/>
                        <a:gd name="connsiteX2" fmla="*/ 618030 w 1336675"/>
                        <a:gd name="connsiteY2" fmla="*/ 2463 h 911487"/>
                        <a:gd name="connsiteX3" fmla="*/ 1302639 w 1336675"/>
                        <a:gd name="connsiteY3" fmla="*/ 220391 h 911487"/>
                        <a:gd name="connsiteX4" fmla="*/ 1190722 w 1336675"/>
                        <a:gd name="connsiteY4" fmla="*/ 512052 h 911487"/>
                        <a:gd name="connsiteX5" fmla="*/ 969264 w 1336675"/>
                        <a:gd name="connsiteY5" fmla="*/ 772841 h 911487"/>
                        <a:gd name="connsiteX6" fmla="*/ 613268 w 1336675"/>
                        <a:gd name="connsiteY6" fmla="*/ 895434 h 911487"/>
                        <a:gd name="connsiteX7" fmla="*/ 2476 w 1336675"/>
                        <a:gd name="connsiteY7" fmla="*/ 419183 h 911487"/>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0 w 1308005"/>
                        <a:gd name="connsiteY0" fmla="*/ 412039 h 911934"/>
                        <a:gd name="connsiteX1" fmla="*/ 64293 w 1308005"/>
                        <a:gd name="connsiteY1" fmla="*/ 122759 h 911934"/>
                        <a:gd name="connsiteX2" fmla="*/ 589360 w 1308005"/>
                        <a:gd name="connsiteY2" fmla="*/ 2463 h 911934"/>
                        <a:gd name="connsiteX3" fmla="*/ 1273969 w 1308005"/>
                        <a:gd name="connsiteY3" fmla="*/ 220391 h 911934"/>
                        <a:gd name="connsiteX4" fmla="*/ 1162052 w 1308005"/>
                        <a:gd name="connsiteY4" fmla="*/ 512052 h 911934"/>
                        <a:gd name="connsiteX5" fmla="*/ 940594 w 1308005"/>
                        <a:gd name="connsiteY5" fmla="*/ 772841 h 911934"/>
                        <a:gd name="connsiteX6" fmla="*/ 584598 w 1308005"/>
                        <a:gd name="connsiteY6" fmla="*/ 895434 h 911934"/>
                        <a:gd name="connsiteX7" fmla="*/ 0 w 1308005"/>
                        <a:gd name="connsiteY7" fmla="*/ 412039 h 911934"/>
                        <a:gd name="connsiteX0" fmla="*/ 15349 w 1256679"/>
                        <a:gd name="connsiteY0" fmla="*/ 412039 h 911934"/>
                        <a:gd name="connsiteX1" fmla="*/ 12967 w 1256679"/>
                        <a:gd name="connsiteY1" fmla="*/ 122759 h 911934"/>
                        <a:gd name="connsiteX2" fmla="*/ 538034 w 1256679"/>
                        <a:gd name="connsiteY2" fmla="*/ 2463 h 911934"/>
                        <a:gd name="connsiteX3" fmla="*/ 1222643 w 1256679"/>
                        <a:gd name="connsiteY3" fmla="*/ 220391 h 911934"/>
                        <a:gd name="connsiteX4" fmla="*/ 1110726 w 1256679"/>
                        <a:gd name="connsiteY4" fmla="*/ 512052 h 911934"/>
                        <a:gd name="connsiteX5" fmla="*/ 889268 w 1256679"/>
                        <a:gd name="connsiteY5" fmla="*/ 772841 h 911934"/>
                        <a:gd name="connsiteX6" fmla="*/ 533272 w 1256679"/>
                        <a:gd name="connsiteY6" fmla="*/ 895434 h 911934"/>
                        <a:gd name="connsiteX7" fmla="*/ 15349 w 1256679"/>
                        <a:gd name="connsiteY7" fmla="*/ 412039 h 911934"/>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897644"/>
                        <a:gd name="connsiteX1" fmla="*/ 69056 w 1312768"/>
                        <a:gd name="connsiteY1" fmla="*/ 122759 h 897644"/>
                        <a:gd name="connsiteX2" fmla="*/ 594123 w 1312768"/>
                        <a:gd name="connsiteY2" fmla="*/ 2463 h 897644"/>
                        <a:gd name="connsiteX3" fmla="*/ 1278732 w 1312768"/>
                        <a:gd name="connsiteY3" fmla="*/ 220391 h 897644"/>
                        <a:gd name="connsiteX4" fmla="*/ 1166815 w 1312768"/>
                        <a:gd name="connsiteY4" fmla="*/ 512052 h 897644"/>
                        <a:gd name="connsiteX5" fmla="*/ 945357 w 1312768"/>
                        <a:gd name="connsiteY5" fmla="*/ 772841 h 897644"/>
                        <a:gd name="connsiteX6" fmla="*/ 589361 w 1312768"/>
                        <a:gd name="connsiteY6" fmla="*/ 895434 h 897644"/>
                        <a:gd name="connsiteX7" fmla="*/ 0 w 1312768"/>
                        <a:gd name="connsiteY7" fmla="*/ 447758 h 897644"/>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89361 w 1312768"/>
                        <a:gd name="connsiteY6" fmla="*/ 895434 h 910082"/>
                        <a:gd name="connsiteX7" fmla="*/ 0 w 1312768"/>
                        <a:gd name="connsiteY7" fmla="*/ 447758 h 910082"/>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46499 w 1312768"/>
                        <a:gd name="connsiteY6" fmla="*/ 895434 h 910082"/>
                        <a:gd name="connsiteX7" fmla="*/ 0 w 1312768"/>
                        <a:gd name="connsiteY7" fmla="*/ 447758 h 910082"/>
                        <a:gd name="connsiteX0" fmla="*/ 0 w 1316483"/>
                        <a:gd name="connsiteY0" fmla="*/ 447758 h 910082"/>
                        <a:gd name="connsiteX1" fmla="*/ 69056 w 1316483"/>
                        <a:gd name="connsiteY1" fmla="*/ 122759 h 910082"/>
                        <a:gd name="connsiteX2" fmla="*/ 594123 w 1316483"/>
                        <a:gd name="connsiteY2" fmla="*/ 2463 h 910082"/>
                        <a:gd name="connsiteX3" fmla="*/ 1278732 w 1316483"/>
                        <a:gd name="connsiteY3" fmla="*/ 220391 h 910082"/>
                        <a:gd name="connsiteX4" fmla="*/ 1190627 w 1316483"/>
                        <a:gd name="connsiteY4" fmla="*/ 521577 h 910082"/>
                        <a:gd name="connsiteX5" fmla="*/ 954882 w 1316483"/>
                        <a:gd name="connsiteY5" fmla="*/ 775222 h 910082"/>
                        <a:gd name="connsiteX6" fmla="*/ 546499 w 1316483"/>
                        <a:gd name="connsiteY6" fmla="*/ 895434 h 910082"/>
                        <a:gd name="connsiteX7" fmla="*/ 0 w 1316483"/>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03193"/>
                        <a:gd name="connsiteY0" fmla="*/ 447758 h 910082"/>
                        <a:gd name="connsiteX1" fmla="*/ 69056 w 1303193"/>
                        <a:gd name="connsiteY1" fmla="*/ 122759 h 910082"/>
                        <a:gd name="connsiteX2" fmla="*/ 594123 w 1303193"/>
                        <a:gd name="connsiteY2" fmla="*/ 2463 h 910082"/>
                        <a:gd name="connsiteX3" fmla="*/ 1278732 w 1303193"/>
                        <a:gd name="connsiteY3" fmla="*/ 220391 h 910082"/>
                        <a:gd name="connsiteX4" fmla="*/ 1190627 w 1303193"/>
                        <a:gd name="connsiteY4" fmla="*/ 521577 h 910082"/>
                        <a:gd name="connsiteX5" fmla="*/ 954882 w 1303193"/>
                        <a:gd name="connsiteY5" fmla="*/ 775222 h 910082"/>
                        <a:gd name="connsiteX6" fmla="*/ 546499 w 1303193"/>
                        <a:gd name="connsiteY6" fmla="*/ 895434 h 910082"/>
                        <a:gd name="connsiteX7" fmla="*/ 0 w 1303193"/>
                        <a:gd name="connsiteY7" fmla="*/ 447758 h 910082"/>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5679"/>
                        <a:gd name="connsiteY0" fmla="*/ 429425 h 891749"/>
                        <a:gd name="connsiteX1" fmla="*/ 69056 w 1305679"/>
                        <a:gd name="connsiteY1" fmla="*/ 104426 h 891749"/>
                        <a:gd name="connsiteX2" fmla="*/ 598885 w 1305679"/>
                        <a:gd name="connsiteY2" fmla="*/ 3180 h 891749"/>
                        <a:gd name="connsiteX3" fmla="*/ 1278732 w 1305679"/>
                        <a:gd name="connsiteY3" fmla="*/ 202058 h 891749"/>
                        <a:gd name="connsiteX4" fmla="*/ 1190627 w 1305679"/>
                        <a:gd name="connsiteY4" fmla="*/ 503244 h 891749"/>
                        <a:gd name="connsiteX5" fmla="*/ 954882 w 1305679"/>
                        <a:gd name="connsiteY5" fmla="*/ 756889 h 891749"/>
                        <a:gd name="connsiteX6" fmla="*/ 546499 w 1305679"/>
                        <a:gd name="connsiteY6" fmla="*/ 877101 h 891749"/>
                        <a:gd name="connsiteX7" fmla="*/ 0 w 1305679"/>
                        <a:gd name="connsiteY7" fmla="*/ 429425 h 891749"/>
                        <a:gd name="connsiteX0" fmla="*/ 0 w 1303483"/>
                        <a:gd name="connsiteY0" fmla="*/ 429425 h 891749"/>
                        <a:gd name="connsiteX1" fmla="*/ 69056 w 1303483"/>
                        <a:gd name="connsiteY1" fmla="*/ 104426 h 891749"/>
                        <a:gd name="connsiteX2" fmla="*/ 598885 w 1303483"/>
                        <a:gd name="connsiteY2" fmla="*/ 3180 h 891749"/>
                        <a:gd name="connsiteX3" fmla="*/ 1278732 w 1303483"/>
                        <a:gd name="connsiteY3" fmla="*/ 202058 h 891749"/>
                        <a:gd name="connsiteX4" fmla="*/ 1190627 w 1303483"/>
                        <a:gd name="connsiteY4" fmla="*/ 503244 h 891749"/>
                        <a:gd name="connsiteX5" fmla="*/ 954882 w 1303483"/>
                        <a:gd name="connsiteY5" fmla="*/ 756889 h 891749"/>
                        <a:gd name="connsiteX6" fmla="*/ 546499 w 1303483"/>
                        <a:gd name="connsiteY6" fmla="*/ 877101 h 891749"/>
                        <a:gd name="connsiteX7" fmla="*/ 0 w 1303483"/>
                        <a:gd name="connsiteY7" fmla="*/ 429425 h 891749"/>
                        <a:gd name="connsiteX0" fmla="*/ 0 w 1301412"/>
                        <a:gd name="connsiteY0" fmla="*/ 429425 h 891749"/>
                        <a:gd name="connsiteX1" fmla="*/ 69056 w 1301412"/>
                        <a:gd name="connsiteY1" fmla="*/ 104426 h 891749"/>
                        <a:gd name="connsiteX2" fmla="*/ 598885 w 1301412"/>
                        <a:gd name="connsiteY2" fmla="*/ 3180 h 891749"/>
                        <a:gd name="connsiteX3" fmla="*/ 1278732 w 1301412"/>
                        <a:gd name="connsiteY3" fmla="*/ 202058 h 891749"/>
                        <a:gd name="connsiteX4" fmla="*/ 1173958 w 1301412"/>
                        <a:gd name="connsiteY4" fmla="*/ 538962 h 891749"/>
                        <a:gd name="connsiteX5" fmla="*/ 954882 w 1301412"/>
                        <a:gd name="connsiteY5" fmla="*/ 756889 h 891749"/>
                        <a:gd name="connsiteX6" fmla="*/ 546499 w 1301412"/>
                        <a:gd name="connsiteY6" fmla="*/ 877101 h 891749"/>
                        <a:gd name="connsiteX7" fmla="*/ 0 w 1301412"/>
                        <a:gd name="connsiteY7" fmla="*/ 429425 h 891749"/>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143"/>
                        <a:gd name="connsiteY0" fmla="*/ 429425 h 891955"/>
                        <a:gd name="connsiteX1" fmla="*/ 69056 w 1301143"/>
                        <a:gd name="connsiteY1" fmla="*/ 104426 h 891955"/>
                        <a:gd name="connsiteX2" fmla="*/ 598885 w 1301143"/>
                        <a:gd name="connsiteY2" fmla="*/ 3180 h 891955"/>
                        <a:gd name="connsiteX3" fmla="*/ 1278732 w 1301143"/>
                        <a:gd name="connsiteY3" fmla="*/ 202058 h 891955"/>
                        <a:gd name="connsiteX4" fmla="*/ 1171576 w 1301143"/>
                        <a:gd name="connsiteY4" fmla="*/ 531818 h 891955"/>
                        <a:gd name="connsiteX5" fmla="*/ 954882 w 1301143"/>
                        <a:gd name="connsiteY5" fmla="*/ 756889 h 891955"/>
                        <a:gd name="connsiteX6" fmla="*/ 546499 w 1301143"/>
                        <a:gd name="connsiteY6" fmla="*/ 877101 h 891955"/>
                        <a:gd name="connsiteX7" fmla="*/ 0 w 1301143"/>
                        <a:gd name="connsiteY7" fmla="*/ 429425 h 891955"/>
                        <a:gd name="connsiteX0" fmla="*/ 0 w 1302159"/>
                        <a:gd name="connsiteY0" fmla="*/ 429425 h 891955"/>
                        <a:gd name="connsiteX1" fmla="*/ 69056 w 1302159"/>
                        <a:gd name="connsiteY1" fmla="*/ 104426 h 891955"/>
                        <a:gd name="connsiteX2" fmla="*/ 598885 w 1302159"/>
                        <a:gd name="connsiteY2" fmla="*/ 3180 h 891955"/>
                        <a:gd name="connsiteX3" fmla="*/ 1278732 w 1302159"/>
                        <a:gd name="connsiteY3" fmla="*/ 202058 h 891955"/>
                        <a:gd name="connsiteX4" fmla="*/ 1171576 w 1302159"/>
                        <a:gd name="connsiteY4" fmla="*/ 531818 h 891955"/>
                        <a:gd name="connsiteX5" fmla="*/ 954882 w 1302159"/>
                        <a:gd name="connsiteY5" fmla="*/ 756889 h 891955"/>
                        <a:gd name="connsiteX6" fmla="*/ 546499 w 1302159"/>
                        <a:gd name="connsiteY6" fmla="*/ 877101 h 891955"/>
                        <a:gd name="connsiteX7" fmla="*/ 0 w 1302159"/>
                        <a:gd name="connsiteY7" fmla="*/ 429425 h 891955"/>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6607 h 891667"/>
                        <a:gd name="connsiteX1" fmla="*/ 54768 w 1280727"/>
                        <a:gd name="connsiteY1" fmla="*/ 108751 h 891667"/>
                        <a:gd name="connsiteX2" fmla="*/ 577453 w 1280727"/>
                        <a:gd name="connsiteY2" fmla="*/ 2743 h 891667"/>
                        <a:gd name="connsiteX3" fmla="*/ 1257300 w 1280727"/>
                        <a:gd name="connsiteY3" fmla="*/ 201621 h 891667"/>
                        <a:gd name="connsiteX4" fmla="*/ 1150144 w 1280727"/>
                        <a:gd name="connsiteY4" fmla="*/ 531381 h 891667"/>
                        <a:gd name="connsiteX5" fmla="*/ 933450 w 1280727"/>
                        <a:gd name="connsiteY5" fmla="*/ 756452 h 891667"/>
                        <a:gd name="connsiteX6" fmla="*/ 525067 w 1280727"/>
                        <a:gd name="connsiteY6" fmla="*/ 876664 h 891667"/>
                        <a:gd name="connsiteX7" fmla="*/ 0 w 1280727"/>
                        <a:gd name="connsiteY7" fmla="*/ 426607 h 891667"/>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87580"/>
                        <a:gd name="connsiteX1" fmla="*/ 54768 w 1280727"/>
                        <a:gd name="connsiteY1" fmla="*/ 109842 h 887580"/>
                        <a:gd name="connsiteX2" fmla="*/ 577453 w 1280727"/>
                        <a:gd name="connsiteY2" fmla="*/ 3834 h 887580"/>
                        <a:gd name="connsiteX3" fmla="*/ 1257300 w 1280727"/>
                        <a:gd name="connsiteY3" fmla="*/ 202712 h 887580"/>
                        <a:gd name="connsiteX4" fmla="*/ 1150144 w 1280727"/>
                        <a:gd name="connsiteY4" fmla="*/ 532472 h 887580"/>
                        <a:gd name="connsiteX5" fmla="*/ 933450 w 1280727"/>
                        <a:gd name="connsiteY5" fmla="*/ 757543 h 887580"/>
                        <a:gd name="connsiteX6" fmla="*/ 525067 w 1280727"/>
                        <a:gd name="connsiteY6" fmla="*/ 877755 h 887580"/>
                        <a:gd name="connsiteX7" fmla="*/ 0 w 1280727"/>
                        <a:gd name="connsiteY7" fmla="*/ 427698 h 887580"/>
                        <a:gd name="connsiteX0" fmla="*/ 74932 w 1355659"/>
                        <a:gd name="connsiteY0" fmla="*/ 517776 h 977658"/>
                        <a:gd name="connsiteX1" fmla="*/ 12632 w 1355659"/>
                        <a:gd name="connsiteY1" fmla="*/ 35702 h 977658"/>
                        <a:gd name="connsiteX2" fmla="*/ 652385 w 1355659"/>
                        <a:gd name="connsiteY2" fmla="*/ 93912 h 977658"/>
                        <a:gd name="connsiteX3" fmla="*/ 1332232 w 1355659"/>
                        <a:gd name="connsiteY3" fmla="*/ 292790 h 977658"/>
                        <a:gd name="connsiteX4" fmla="*/ 1225076 w 1355659"/>
                        <a:gd name="connsiteY4" fmla="*/ 622550 h 977658"/>
                        <a:gd name="connsiteX5" fmla="*/ 1008382 w 1355659"/>
                        <a:gd name="connsiteY5" fmla="*/ 847621 h 977658"/>
                        <a:gd name="connsiteX6" fmla="*/ 599999 w 1355659"/>
                        <a:gd name="connsiteY6" fmla="*/ 967833 h 977658"/>
                        <a:gd name="connsiteX7" fmla="*/ 74932 w 1355659"/>
                        <a:gd name="connsiteY7" fmla="*/ 517776 h 977658"/>
                        <a:gd name="connsiteX0" fmla="*/ 19637 w 1365265"/>
                        <a:gd name="connsiteY0" fmla="*/ 540411 h 981433"/>
                        <a:gd name="connsiteX1" fmla="*/ 22238 w 1365265"/>
                        <a:gd name="connsiteY1" fmla="*/ 35702 h 981433"/>
                        <a:gd name="connsiteX2" fmla="*/ 661991 w 1365265"/>
                        <a:gd name="connsiteY2" fmla="*/ 93912 h 981433"/>
                        <a:gd name="connsiteX3" fmla="*/ 1341838 w 1365265"/>
                        <a:gd name="connsiteY3" fmla="*/ 292790 h 981433"/>
                        <a:gd name="connsiteX4" fmla="*/ 1234682 w 1365265"/>
                        <a:gd name="connsiteY4" fmla="*/ 622550 h 981433"/>
                        <a:gd name="connsiteX5" fmla="*/ 1017988 w 1365265"/>
                        <a:gd name="connsiteY5" fmla="*/ 847621 h 981433"/>
                        <a:gd name="connsiteX6" fmla="*/ 609605 w 1365265"/>
                        <a:gd name="connsiteY6" fmla="*/ 967833 h 981433"/>
                        <a:gd name="connsiteX7" fmla="*/ 19637 w 1365265"/>
                        <a:gd name="connsiteY7" fmla="*/ 540411 h 981433"/>
                        <a:gd name="connsiteX0" fmla="*/ 19637 w 1365265"/>
                        <a:gd name="connsiteY0" fmla="*/ 540411 h 1001785"/>
                        <a:gd name="connsiteX1" fmla="*/ 22238 w 1365265"/>
                        <a:gd name="connsiteY1" fmla="*/ 35702 h 1001785"/>
                        <a:gd name="connsiteX2" fmla="*/ 661991 w 1365265"/>
                        <a:gd name="connsiteY2" fmla="*/ 93912 h 1001785"/>
                        <a:gd name="connsiteX3" fmla="*/ 1341838 w 1365265"/>
                        <a:gd name="connsiteY3" fmla="*/ 292790 h 1001785"/>
                        <a:gd name="connsiteX4" fmla="*/ 1234682 w 1365265"/>
                        <a:gd name="connsiteY4" fmla="*/ 622550 h 1001785"/>
                        <a:gd name="connsiteX5" fmla="*/ 1017988 w 1365265"/>
                        <a:gd name="connsiteY5" fmla="*/ 847621 h 1001785"/>
                        <a:gd name="connsiteX6" fmla="*/ 600027 w 1365265"/>
                        <a:gd name="connsiteY6" fmla="*/ 989932 h 1001785"/>
                        <a:gd name="connsiteX7" fmla="*/ 19637 w 1365265"/>
                        <a:gd name="connsiteY7" fmla="*/ 540411 h 1001785"/>
                        <a:gd name="connsiteX0" fmla="*/ 19637 w 1365265"/>
                        <a:gd name="connsiteY0" fmla="*/ 540411 h 1002322"/>
                        <a:gd name="connsiteX1" fmla="*/ 22238 w 1365265"/>
                        <a:gd name="connsiteY1" fmla="*/ 35702 h 1002322"/>
                        <a:gd name="connsiteX2" fmla="*/ 661991 w 1365265"/>
                        <a:gd name="connsiteY2" fmla="*/ 93912 h 1002322"/>
                        <a:gd name="connsiteX3" fmla="*/ 1341838 w 1365265"/>
                        <a:gd name="connsiteY3" fmla="*/ 292790 h 1002322"/>
                        <a:gd name="connsiteX4" fmla="*/ 1234682 w 1365265"/>
                        <a:gd name="connsiteY4" fmla="*/ 622550 h 1002322"/>
                        <a:gd name="connsiteX5" fmla="*/ 1017988 w 1365265"/>
                        <a:gd name="connsiteY5" fmla="*/ 847621 h 1002322"/>
                        <a:gd name="connsiteX6" fmla="*/ 600027 w 1365265"/>
                        <a:gd name="connsiteY6" fmla="*/ 989932 h 1002322"/>
                        <a:gd name="connsiteX7" fmla="*/ 19637 w 1365265"/>
                        <a:gd name="connsiteY7" fmla="*/ 540411 h 1002322"/>
                        <a:gd name="connsiteX0" fmla="*/ 19637 w 1365265"/>
                        <a:gd name="connsiteY0" fmla="*/ 540411 h 999624"/>
                        <a:gd name="connsiteX1" fmla="*/ 22238 w 1365265"/>
                        <a:gd name="connsiteY1" fmla="*/ 35702 h 999624"/>
                        <a:gd name="connsiteX2" fmla="*/ 661991 w 1365265"/>
                        <a:gd name="connsiteY2" fmla="*/ 93912 h 999624"/>
                        <a:gd name="connsiteX3" fmla="*/ 1341838 w 1365265"/>
                        <a:gd name="connsiteY3" fmla="*/ 292790 h 999624"/>
                        <a:gd name="connsiteX4" fmla="*/ 1234682 w 1365265"/>
                        <a:gd name="connsiteY4" fmla="*/ 622550 h 999624"/>
                        <a:gd name="connsiteX5" fmla="*/ 1017988 w 1365265"/>
                        <a:gd name="connsiteY5" fmla="*/ 847621 h 999624"/>
                        <a:gd name="connsiteX6" fmla="*/ 600027 w 1365265"/>
                        <a:gd name="connsiteY6" fmla="*/ 989932 h 999624"/>
                        <a:gd name="connsiteX7" fmla="*/ 19637 w 1365265"/>
                        <a:gd name="connsiteY7" fmla="*/ 540411 h 999624"/>
                        <a:gd name="connsiteX0" fmla="*/ 19637 w 1365265"/>
                        <a:gd name="connsiteY0" fmla="*/ 540411 h 1004334"/>
                        <a:gd name="connsiteX1" fmla="*/ 22238 w 1365265"/>
                        <a:gd name="connsiteY1" fmla="*/ 35702 h 1004334"/>
                        <a:gd name="connsiteX2" fmla="*/ 661991 w 1365265"/>
                        <a:gd name="connsiteY2" fmla="*/ 93912 h 1004334"/>
                        <a:gd name="connsiteX3" fmla="*/ 1341838 w 1365265"/>
                        <a:gd name="connsiteY3" fmla="*/ 292790 h 1004334"/>
                        <a:gd name="connsiteX4" fmla="*/ 1234682 w 1365265"/>
                        <a:gd name="connsiteY4" fmla="*/ 622550 h 1004334"/>
                        <a:gd name="connsiteX5" fmla="*/ 1017988 w 1365265"/>
                        <a:gd name="connsiteY5" fmla="*/ 847621 h 1004334"/>
                        <a:gd name="connsiteX6" fmla="*/ 556539 w 1365265"/>
                        <a:gd name="connsiteY6" fmla="*/ 994938 h 1004334"/>
                        <a:gd name="connsiteX7" fmla="*/ 19637 w 1365265"/>
                        <a:gd name="connsiteY7" fmla="*/ 540411 h 1004334"/>
                        <a:gd name="connsiteX0" fmla="*/ 19637 w 1365265"/>
                        <a:gd name="connsiteY0" fmla="*/ 540411 h 1004333"/>
                        <a:gd name="connsiteX1" fmla="*/ 22238 w 1365265"/>
                        <a:gd name="connsiteY1" fmla="*/ 35702 h 1004333"/>
                        <a:gd name="connsiteX2" fmla="*/ 661991 w 1365265"/>
                        <a:gd name="connsiteY2" fmla="*/ 93912 h 1004333"/>
                        <a:gd name="connsiteX3" fmla="*/ 1341838 w 1365265"/>
                        <a:gd name="connsiteY3" fmla="*/ 292790 h 1004333"/>
                        <a:gd name="connsiteX4" fmla="*/ 1234682 w 1365265"/>
                        <a:gd name="connsiteY4" fmla="*/ 622550 h 1004333"/>
                        <a:gd name="connsiteX5" fmla="*/ 1017988 w 1365265"/>
                        <a:gd name="connsiteY5" fmla="*/ 847621 h 1004333"/>
                        <a:gd name="connsiteX6" fmla="*/ 556539 w 1365265"/>
                        <a:gd name="connsiteY6" fmla="*/ 994937 h 1004333"/>
                        <a:gd name="connsiteX7" fmla="*/ 19637 w 1365265"/>
                        <a:gd name="connsiteY7" fmla="*/ 540411 h 1004333"/>
                        <a:gd name="connsiteX0" fmla="*/ 19637 w 1365265"/>
                        <a:gd name="connsiteY0" fmla="*/ 540411 h 1009914"/>
                        <a:gd name="connsiteX1" fmla="*/ 22238 w 1365265"/>
                        <a:gd name="connsiteY1" fmla="*/ 35702 h 1009914"/>
                        <a:gd name="connsiteX2" fmla="*/ 661991 w 1365265"/>
                        <a:gd name="connsiteY2" fmla="*/ 93912 h 1009914"/>
                        <a:gd name="connsiteX3" fmla="*/ 1341838 w 1365265"/>
                        <a:gd name="connsiteY3" fmla="*/ 292790 h 1009914"/>
                        <a:gd name="connsiteX4" fmla="*/ 1234682 w 1365265"/>
                        <a:gd name="connsiteY4" fmla="*/ 622550 h 1009914"/>
                        <a:gd name="connsiteX5" fmla="*/ 1039221 w 1365265"/>
                        <a:gd name="connsiteY5" fmla="*/ 872783 h 1009914"/>
                        <a:gd name="connsiteX6" fmla="*/ 556539 w 1365265"/>
                        <a:gd name="connsiteY6" fmla="*/ 994937 h 1009914"/>
                        <a:gd name="connsiteX7" fmla="*/ 19637 w 1365265"/>
                        <a:gd name="connsiteY7" fmla="*/ 540411 h 1009914"/>
                        <a:gd name="connsiteX0" fmla="*/ 19637 w 1370879"/>
                        <a:gd name="connsiteY0" fmla="*/ 540411 h 1009914"/>
                        <a:gd name="connsiteX1" fmla="*/ 22238 w 1370879"/>
                        <a:gd name="connsiteY1" fmla="*/ 35702 h 1009914"/>
                        <a:gd name="connsiteX2" fmla="*/ 661991 w 1370879"/>
                        <a:gd name="connsiteY2" fmla="*/ 93912 h 1009914"/>
                        <a:gd name="connsiteX3" fmla="*/ 1341838 w 1370879"/>
                        <a:gd name="connsiteY3" fmla="*/ 292790 h 1009914"/>
                        <a:gd name="connsiteX4" fmla="*/ 1272539 w 1370879"/>
                        <a:gd name="connsiteY4" fmla="*/ 641132 h 1009914"/>
                        <a:gd name="connsiteX5" fmla="*/ 1039221 w 1370879"/>
                        <a:gd name="connsiteY5" fmla="*/ 872783 h 1009914"/>
                        <a:gd name="connsiteX6" fmla="*/ 556539 w 1370879"/>
                        <a:gd name="connsiteY6" fmla="*/ 994937 h 1009914"/>
                        <a:gd name="connsiteX7" fmla="*/ 19637 w 1370879"/>
                        <a:gd name="connsiteY7" fmla="*/ 540411 h 1009914"/>
                        <a:gd name="connsiteX0" fmla="*/ 19637 w 1445416"/>
                        <a:gd name="connsiteY0" fmla="*/ 540500 h 1010003"/>
                        <a:gd name="connsiteX1" fmla="*/ 22238 w 1445416"/>
                        <a:gd name="connsiteY1" fmla="*/ 35791 h 1010003"/>
                        <a:gd name="connsiteX2" fmla="*/ 661991 w 1445416"/>
                        <a:gd name="connsiteY2" fmla="*/ 94001 h 1010003"/>
                        <a:gd name="connsiteX3" fmla="*/ 1426585 w 1445416"/>
                        <a:gd name="connsiteY3" fmla="*/ 295955 h 1010003"/>
                        <a:gd name="connsiteX4" fmla="*/ 1272539 w 1445416"/>
                        <a:gd name="connsiteY4" fmla="*/ 641221 h 1010003"/>
                        <a:gd name="connsiteX5" fmla="*/ 1039221 w 1445416"/>
                        <a:gd name="connsiteY5" fmla="*/ 872872 h 1010003"/>
                        <a:gd name="connsiteX6" fmla="*/ 556539 w 1445416"/>
                        <a:gd name="connsiteY6" fmla="*/ 995026 h 1010003"/>
                        <a:gd name="connsiteX7" fmla="*/ 19637 w 1445416"/>
                        <a:gd name="connsiteY7" fmla="*/ 540500 h 1010003"/>
                        <a:gd name="connsiteX0" fmla="*/ 19637 w 1426585"/>
                        <a:gd name="connsiteY0" fmla="*/ 540500 h 1010003"/>
                        <a:gd name="connsiteX1" fmla="*/ 22238 w 1426585"/>
                        <a:gd name="connsiteY1" fmla="*/ 35791 h 1010003"/>
                        <a:gd name="connsiteX2" fmla="*/ 661991 w 1426585"/>
                        <a:gd name="connsiteY2" fmla="*/ 94001 h 1010003"/>
                        <a:gd name="connsiteX3" fmla="*/ 1426585 w 1426585"/>
                        <a:gd name="connsiteY3" fmla="*/ 295955 h 1010003"/>
                        <a:gd name="connsiteX4" fmla="*/ 1272539 w 1426585"/>
                        <a:gd name="connsiteY4" fmla="*/ 641221 h 1010003"/>
                        <a:gd name="connsiteX5" fmla="*/ 1039221 w 1426585"/>
                        <a:gd name="connsiteY5" fmla="*/ 872872 h 1010003"/>
                        <a:gd name="connsiteX6" fmla="*/ 556539 w 1426585"/>
                        <a:gd name="connsiteY6" fmla="*/ 995026 h 1010003"/>
                        <a:gd name="connsiteX7" fmla="*/ 19637 w 1426585"/>
                        <a:gd name="connsiteY7" fmla="*/ 540500 h 1010003"/>
                        <a:gd name="connsiteX0" fmla="*/ 19637 w 1435463"/>
                        <a:gd name="connsiteY0" fmla="*/ 540598 h 1010101"/>
                        <a:gd name="connsiteX1" fmla="*/ 22238 w 1435463"/>
                        <a:gd name="connsiteY1" fmla="*/ 35889 h 1010101"/>
                        <a:gd name="connsiteX2" fmla="*/ 661991 w 1435463"/>
                        <a:gd name="connsiteY2" fmla="*/ 94099 h 1010101"/>
                        <a:gd name="connsiteX3" fmla="*/ 1435463 w 1435463"/>
                        <a:gd name="connsiteY3" fmla="*/ 299407 h 1010101"/>
                        <a:gd name="connsiteX4" fmla="*/ 1272539 w 1435463"/>
                        <a:gd name="connsiteY4" fmla="*/ 641319 h 1010101"/>
                        <a:gd name="connsiteX5" fmla="*/ 1039221 w 1435463"/>
                        <a:gd name="connsiteY5" fmla="*/ 872970 h 1010101"/>
                        <a:gd name="connsiteX6" fmla="*/ 556539 w 1435463"/>
                        <a:gd name="connsiteY6" fmla="*/ 995124 h 1010101"/>
                        <a:gd name="connsiteX7" fmla="*/ 19637 w 1435463"/>
                        <a:gd name="connsiteY7" fmla="*/ 540598 h 1010101"/>
                        <a:gd name="connsiteX0" fmla="*/ 19637 w 1435463"/>
                        <a:gd name="connsiteY0" fmla="*/ 551800 h 1021303"/>
                        <a:gd name="connsiteX1" fmla="*/ 22238 w 1435463"/>
                        <a:gd name="connsiteY1" fmla="*/ 47091 h 1021303"/>
                        <a:gd name="connsiteX2" fmla="*/ 681144 w 1435463"/>
                        <a:gd name="connsiteY2" fmla="*/ 61103 h 1021303"/>
                        <a:gd name="connsiteX3" fmla="*/ 1435463 w 1435463"/>
                        <a:gd name="connsiteY3" fmla="*/ 310609 h 1021303"/>
                        <a:gd name="connsiteX4" fmla="*/ 1272539 w 1435463"/>
                        <a:gd name="connsiteY4" fmla="*/ 652521 h 1021303"/>
                        <a:gd name="connsiteX5" fmla="*/ 1039221 w 1435463"/>
                        <a:gd name="connsiteY5" fmla="*/ 884172 h 1021303"/>
                        <a:gd name="connsiteX6" fmla="*/ 556539 w 1435463"/>
                        <a:gd name="connsiteY6" fmla="*/ 1006326 h 1021303"/>
                        <a:gd name="connsiteX7" fmla="*/ 19637 w 1435463"/>
                        <a:gd name="connsiteY7" fmla="*/ 551800 h 1021303"/>
                        <a:gd name="connsiteX0" fmla="*/ 26213 w 1442039"/>
                        <a:gd name="connsiteY0" fmla="*/ 551800 h 1021303"/>
                        <a:gd name="connsiteX1" fmla="*/ 28814 w 1442039"/>
                        <a:gd name="connsiteY1" fmla="*/ 47091 h 1021303"/>
                        <a:gd name="connsiteX2" fmla="*/ 687720 w 1442039"/>
                        <a:gd name="connsiteY2" fmla="*/ 61103 h 1021303"/>
                        <a:gd name="connsiteX3" fmla="*/ 1442039 w 1442039"/>
                        <a:gd name="connsiteY3" fmla="*/ 310609 h 1021303"/>
                        <a:gd name="connsiteX4" fmla="*/ 1279115 w 1442039"/>
                        <a:gd name="connsiteY4" fmla="*/ 652521 h 1021303"/>
                        <a:gd name="connsiteX5" fmla="*/ 1045797 w 1442039"/>
                        <a:gd name="connsiteY5" fmla="*/ 884172 h 1021303"/>
                        <a:gd name="connsiteX6" fmla="*/ 563115 w 1442039"/>
                        <a:gd name="connsiteY6" fmla="*/ 1006326 h 1021303"/>
                        <a:gd name="connsiteX7" fmla="*/ 26213 w 1442039"/>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1860" h="1021303">
                          <a:moveTo>
                            <a:pt x="36034" y="551800"/>
                          </a:moveTo>
                          <a:cubicBezTo>
                            <a:pt x="3269" y="384487"/>
                            <a:pt x="-26366" y="139532"/>
                            <a:pt x="38635" y="47091"/>
                          </a:cubicBezTo>
                          <a:cubicBezTo>
                            <a:pt x="148371" y="-43794"/>
                            <a:pt x="462004" y="17183"/>
                            <a:pt x="697541" y="61103"/>
                          </a:cubicBezTo>
                          <a:cubicBezTo>
                            <a:pt x="933079" y="105023"/>
                            <a:pt x="1349267" y="241157"/>
                            <a:pt x="1451860" y="310609"/>
                          </a:cubicBezTo>
                          <a:cubicBezTo>
                            <a:pt x="1426051" y="467304"/>
                            <a:pt x="1342117" y="556477"/>
                            <a:pt x="1288936" y="652521"/>
                          </a:cubicBezTo>
                          <a:cubicBezTo>
                            <a:pt x="1226229" y="741421"/>
                            <a:pt x="1151860" y="808369"/>
                            <a:pt x="1055618" y="884172"/>
                          </a:cubicBezTo>
                          <a:cubicBezTo>
                            <a:pt x="971282" y="950450"/>
                            <a:pt x="742867" y="1061721"/>
                            <a:pt x="572936" y="1006326"/>
                          </a:cubicBezTo>
                          <a:cubicBezTo>
                            <a:pt x="403005" y="950931"/>
                            <a:pt x="96954" y="812739"/>
                            <a:pt x="36034" y="551800"/>
                          </a:cubicBezTo>
                          <a:close/>
                        </a:path>
                      </a:pathLst>
                    </a:custGeom>
                    <a:gradFill>
                      <a:gsLst>
                        <a:gs pos="45000">
                          <a:sysClr val="windowText" lastClr="000000"/>
                        </a:gs>
                        <a:gs pos="66000">
                          <a:sysClr val="windowText" lastClr="000000"/>
                        </a:gs>
                        <a:gs pos="56000">
                          <a:srgbClr val="525F79"/>
                        </a:gs>
                      </a:gsLst>
                      <a:lin ang="13800000" scaled="0"/>
                    </a:gradFill>
                    <a:ln w="127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154" name="Freeform: Shape 30">
                      <a:extLst>
                        <a:ext uri="{FF2B5EF4-FFF2-40B4-BE49-F238E27FC236}">
                          <a16:creationId xmlns:a16="http://schemas.microsoft.com/office/drawing/2014/main" id="{32AF2055-B4AD-D5D6-740A-1B354FF2B5F0}"/>
                        </a:ext>
                      </a:extLst>
                    </p:cNvPr>
                    <p:cNvSpPr/>
                    <p:nvPr/>
                  </p:nvSpPr>
                  <p:spPr>
                    <a:xfrm rot="1258334" flipH="1">
                      <a:off x="2010177" y="4237363"/>
                      <a:ext cx="259554" cy="287903"/>
                    </a:xfrm>
                    <a:custGeom>
                      <a:avLst/>
                      <a:gdLst>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Lst>
                      <a:ahLst/>
                      <a:cxnLst>
                        <a:cxn ang="0">
                          <a:pos x="connsiteX0" y="connsiteY0"/>
                        </a:cxn>
                        <a:cxn ang="0">
                          <a:pos x="connsiteX1" y="connsiteY1"/>
                        </a:cxn>
                        <a:cxn ang="0">
                          <a:pos x="connsiteX2" y="connsiteY2"/>
                        </a:cxn>
                        <a:cxn ang="0">
                          <a:pos x="connsiteX3" y="connsiteY3"/>
                        </a:cxn>
                      </a:cxnLst>
                      <a:rect l="l" t="t" r="r" b="b"/>
                      <a:pathLst>
                        <a:path w="527050" h="571500">
                          <a:moveTo>
                            <a:pt x="0" y="0"/>
                          </a:moveTo>
                          <a:cubicBezTo>
                            <a:pt x="31750" y="190500"/>
                            <a:pt x="25400" y="381000"/>
                            <a:pt x="95250" y="571500"/>
                          </a:cubicBezTo>
                          <a:cubicBezTo>
                            <a:pt x="270933" y="423333"/>
                            <a:pt x="383117" y="237067"/>
                            <a:pt x="527050" y="69850"/>
                          </a:cubicBezTo>
                          <a:lnTo>
                            <a:pt x="0" y="0"/>
                          </a:lnTo>
                          <a:close/>
                        </a:path>
                      </a:pathLst>
                    </a:custGeom>
                    <a:gradFill>
                      <a:gsLst>
                        <a:gs pos="30000">
                          <a:srgbClr val="FFCD04"/>
                        </a:gs>
                        <a:gs pos="100000">
                          <a:srgbClr val="FC8702"/>
                        </a:gs>
                      </a:gsLst>
                      <a:lin ang="5700000" scaled="0"/>
                    </a:gradFill>
                    <a:ln w="12700" cap="flat" cmpd="sng" algn="ctr">
                      <a:gradFill flip="none" rotWithShape="1">
                        <a:gsLst>
                          <a:gs pos="14000">
                            <a:srgbClr val="FFCD04"/>
                          </a:gs>
                          <a:gs pos="23000">
                            <a:sysClr val="windowText" lastClr="000000"/>
                          </a:gs>
                        </a:gsLst>
                        <a:lin ang="5700000" scaled="0"/>
                        <a:tileRect/>
                      </a:grad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grpSp>
              <p:grpSp>
                <p:nvGrpSpPr>
                  <p:cNvPr id="142" name="Group 141">
                    <a:extLst>
                      <a:ext uri="{FF2B5EF4-FFF2-40B4-BE49-F238E27FC236}">
                        <a16:creationId xmlns:a16="http://schemas.microsoft.com/office/drawing/2014/main" id="{CA07E63A-CED3-5EC4-B987-761DE1638559}"/>
                      </a:ext>
                    </a:extLst>
                  </p:cNvPr>
                  <p:cNvGrpSpPr/>
                  <p:nvPr/>
                </p:nvGrpSpPr>
                <p:grpSpPr>
                  <a:xfrm>
                    <a:off x="645181" y="1937835"/>
                    <a:ext cx="3520207" cy="1503664"/>
                    <a:chOff x="630866" y="2045573"/>
                    <a:chExt cx="3520207" cy="1503664"/>
                  </a:xfrm>
                </p:grpSpPr>
                <p:pic>
                  <p:nvPicPr>
                    <p:cNvPr id="143" name="Picture 2" descr="15,874 Detective cartoon Vectors, Royalty-free Vector Detective cartoon  Images | Depositphotos®">
                      <a:extLst>
                        <a:ext uri="{FF2B5EF4-FFF2-40B4-BE49-F238E27FC236}">
                          <a16:creationId xmlns:a16="http://schemas.microsoft.com/office/drawing/2014/main" id="{A7E333EA-FD3E-80AD-58BD-F54D93AF4059}"/>
                        </a:ext>
                      </a:extLst>
                    </p:cNvPr>
                    <p:cNvPicPr>
                      <a:picLocks noChangeAspect="1" noChangeArrowheads="1"/>
                    </p:cNvPicPr>
                    <p:nvPr/>
                  </p:nvPicPr>
                  <p:blipFill rotWithShape="1">
                    <a:blip r:embed="rId9">
                      <a:extLst>
                        <a:ext uri="{BEBA8EAE-BF5A-486C-A8C5-ECC9F3942E4B}">
                          <a14:imgProps xmlns:a14="http://schemas.microsoft.com/office/drawing/2010/main">
                            <a14:imgLayer r:embed="rId8">
                              <a14:imgEffect>
                                <a14:backgroundRemoval t="0" b="100000" l="0" r="74316">
                                  <a14:foregroundMark x1="52000" y1="96000" x2="62105" y2="98833"/>
                                  <a14:foregroundMark x1="34105" y1="8500" x2="57895" y2="14333"/>
                                  <a14:foregroundMark x1="45263" y1="11333" x2="50316" y2="13167"/>
                                  <a14:foregroundMark x1="49684" y1="13167" x2="56632" y2="16000"/>
                                  <a14:backgroundMark x1="21474" y1="48000" x2="21474" y2="48000"/>
                                  <a14:backgroundMark x1="44000" y1="11833" x2="61684" y2="18167"/>
                                  <a14:backgroundMark x1="37895" y1="12833" x2="60421" y2="18833"/>
                                  <a14:backgroundMark x1="34947" y1="19333" x2="62316" y2="19333"/>
                                </a14:backgroundRemoval>
                              </a14:imgEffect>
                            </a14:imgLayer>
                          </a14:imgProps>
                        </a:ext>
                        <a:ext uri="{28A0092B-C50C-407E-A947-70E740481C1C}">
                          <a14:useLocalDpi xmlns:a14="http://schemas.microsoft.com/office/drawing/2010/main" val="0"/>
                        </a:ext>
                      </a:extLst>
                    </a:blip>
                    <a:srcRect l="29958" r="24070" b="80032"/>
                    <a:stretch/>
                  </p:blipFill>
                  <p:spPr bwMode="auto">
                    <a:xfrm>
                      <a:off x="630866" y="2048659"/>
                      <a:ext cx="3520207" cy="1500578"/>
                    </a:xfrm>
                    <a:prstGeom prst="rect">
                      <a:avLst/>
                    </a:prstGeom>
                    <a:noFill/>
                    <a:extLst>
                      <a:ext uri="{909E8E84-426E-40DD-AFC4-6F175D3DCCD1}">
                        <a14:hiddenFill xmlns:a14="http://schemas.microsoft.com/office/drawing/2010/main">
                          <a:solidFill>
                            <a:srgbClr val="FFFFFF"/>
                          </a:solidFill>
                        </a14:hiddenFill>
                      </a:ext>
                    </a:extLst>
                  </p:spPr>
                </p:pic>
                <p:sp>
                  <p:nvSpPr>
                    <p:cNvPr id="144" name="Freeform 70">
                      <a:extLst>
                        <a:ext uri="{FF2B5EF4-FFF2-40B4-BE49-F238E27FC236}">
                          <a16:creationId xmlns:a16="http://schemas.microsoft.com/office/drawing/2014/main" id="{50418A89-C28A-A18A-63BF-3EBF0EDD0387}"/>
                        </a:ext>
                      </a:extLst>
                    </p:cNvPr>
                    <p:cNvSpPr/>
                    <p:nvPr/>
                  </p:nvSpPr>
                  <p:spPr>
                    <a:xfrm>
                      <a:off x="872962" y="2638205"/>
                      <a:ext cx="3077467" cy="737709"/>
                    </a:xfrm>
                    <a:custGeom>
                      <a:avLst/>
                      <a:gdLst>
                        <a:gd name="connsiteX0" fmla="*/ 0 w 3077467"/>
                        <a:gd name="connsiteY0" fmla="*/ 27644 h 737709"/>
                        <a:gd name="connsiteX1" fmla="*/ 204428 w 3077467"/>
                        <a:gd name="connsiteY1" fmla="*/ 19 h 737709"/>
                        <a:gd name="connsiteX2" fmla="*/ 430956 w 3077467"/>
                        <a:gd name="connsiteY2" fmla="*/ 24881 h 737709"/>
                        <a:gd name="connsiteX3" fmla="*/ 643671 w 3077467"/>
                        <a:gd name="connsiteY3" fmla="*/ 104995 h 737709"/>
                        <a:gd name="connsiteX4" fmla="*/ 895062 w 3077467"/>
                        <a:gd name="connsiteY4" fmla="*/ 226547 h 737709"/>
                        <a:gd name="connsiteX5" fmla="*/ 1276292 w 3077467"/>
                        <a:gd name="connsiteY5" fmla="*/ 389536 h 737709"/>
                        <a:gd name="connsiteX6" fmla="*/ 2058091 w 3077467"/>
                        <a:gd name="connsiteY6" fmla="*/ 701703 h 737709"/>
                        <a:gd name="connsiteX7" fmla="*/ 3077467 w 3077467"/>
                        <a:gd name="connsiteY7" fmla="*/ 718278 h 737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7467" h="737709">
                          <a:moveTo>
                            <a:pt x="0" y="27644"/>
                          </a:moveTo>
                          <a:cubicBezTo>
                            <a:pt x="66301" y="14061"/>
                            <a:pt x="132602" y="479"/>
                            <a:pt x="204428" y="19"/>
                          </a:cubicBezTo>
                          <a:cubicBezTo>
                            <a:pt x="276254" y="-442"/>
                            <a:pt x="357749" y="7385"/>
                            <a:pt x="430956" y="24881"/>
                          </a:cubicBezTo>
                          <a:cubicBezTo>
                            <a:pt x="504163" y="42377"/>
                            <a:pt x="566320" y="71384"/>
                            <a:pt x="643671" y="104995"/>
                          </a:cubicBezTo>
                          <a:cubicBezTo>
                            <a:pt x="721022" y="138606"/>
                            <a:pt x="789625" y="179124"/>
                            <a:pt x="895062" y="226547"/>
                          </a:cubicBezTo>
                          <a:cubicBezTo>
                            <a:pt x="1000499" y="273971"/>
                            <a:pt x="1276292" y="389536"/>
                            <a:pt x="1276292" y="389536"/>
                          </a:cubicBezTo>
                          <a:cubicBezTo>
                            <a:pt x="1470130" y="468729"/>
                            <a:pt x="1757895" y="646913"/>
                            <a:pt x="2058091" y="701703"/>
                          </a:cubicBezTo>
                          <a:cubicBezTo>
                            <a:pt x="2358287" y="756493"/>
                            <a:pt x="2717877" y="737385"/>
                            <a:pt x="3077467" y="718278"/>
                          </a:cubicBezTo>
                        </a:path>
                      </a:pathLst>
                    </a:custGeom>
                    <a:noFill/>
                    <a:ln w="19050" cap="flat" cmpd="sng" algn="ctr">
                      <a:solidFill>
                        <a:sysClr val="windowText" lastClr="000000"/>
                      </a:solidFill>
                      <a:prstDash val="solid"/>
                    </a:ln>
                    <a:effectLst>
                      <a:outerShdw blurRad="63500" sx="102000" sy="102000" algn="ctr" rotWithShape="0">
                        <a:prstClr val="black">
                          <a:alpha val="40000"/>
                        </a:prstClr>
                      </a:outerShdw>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sp>
                  <p:nvSpPr>
                    <p:cNvPr id="145" name="Freeform 71">
                      <a:extLst>
                        <a:ext uri="{FF2B5EF4-FFF2-40B4-BE49-F238E27FC236}">
                          <a16:creationId xmlns:a16="http://schemas.microsoft.com/office/drawing/2014/main" id="{CDD36FFA-6C5C-A440-D19F-C3E457776D01}"/>
                        </a:ext>
                      </a:extLst>
                    </p:cNvPr>
                    <p:cNvSpPr/>
                    <p:nvPr/>
                  </p:nvSpPr>
                  <p:spPr>
                    <a:xfrm>
                      <a:off x="889537" y="2668611"/>
                      <a:ext cx="1555309" cy="502782"/>
                    </a:xfrm>
                    <a:custGeom>
                      <a:avLst/>
                      <a:gdLst>
                        <a:gd name="connsiteX0" fmla="*/ 0 w 1555309"/>
                        <a:gd name="connsiteY0" fmla="*/ 0 h 502782"/>
                        <a:gd name="connsiteX1" fmla="*/ 55251 w 1555309"/>
                        <a:gd name="connsiteY1" fmla="*/ 35913 h 502782"/>
                        <a:gd name="connsiteX2" fmla="*/ 221003 w 1555309"/>
                        <a:gd name="connsiteY2" fmla="*/ 96689 h 502782"/>
                        <a:gd name="connsiteX3" fmla="*/ 889537 w 1555309"/>
                        <a:gd name="connsiteY3" fmla="*/ 234816 h 502782"/>
                        <a:gd name="connsiteX4" fmla="*/ 1555309 w 1555309"/>
                        <a:gd name="connsiteY4" fmla="*/ 502782 h 502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5309" h="502782">
                          <a:moveTo>
                            <a:pt x="0" y="0"/>
                          </a:moveTo>
                          <a:cubicBezTo>
                            <a:pt x="9208" y="9899"/>
                            <a:pt x="18417" y="19798"/>
                            <a:pt x="55251" y="35913"/>
                          </a:cubicBezTo>
                          <a:cubicBezTo>
                            <a:pt x="92085" y="52028"/>
                            <a:pt x="81955" y="63539"/>
                            <a:pt x="221003" y="96689"/>
                          </a:cubicBezTo>
                          <a:cubicBezTo>
                            <a:pt x="360051" y="129839"/>
                            <a:pt x="667153" y="167134"/>
                            <a:pt x="889537" y="234816"/>
                          </a:cubicBezTo>
                          <a:cubicBezTo>
                            <a:pt x="1111921" y="302498"/>
                            <a:pt x="1333615" y="402640"/>
                            <a:pt x="1555309" y="502782"/>
                          </a:cubicBezTo>
                        </a:path>
                      </a:pathLst>
                    </a:custGeom>
                    <a:noFill/>
                    <a:ln w="28575" cap="flat" cmpd="sng" algn="ctr">
                      <a:solidFill>
                        <a:sysClr val="windowText" lastClr="000000"/>
                      </a:solidFill>
                      <a:prstDash val="solid"/>
                    </a:ln>
                    <a:effectLst>
                      <a:outerShdw blurRad="63500" sx="102000" sy="102000" algn="ctr" rotWithShape="0">
                        <a:prstClr val="black">
                          <a:alpha val="40000"/>
                        </a:prstClr>
                      </a:outerShdw>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sp>
                  <p:nvSpPr>
                    <p:cNvPr id="146" name="Freeform 72">
                      <a:extLst>
                        <a:ext uri="{FF2B5EF4-FFF2-40B4-BE49-F238E27FC236}">
                          <a16:creationId xmlns:a16="http://schemas.microsoft.com/office/drawing/2014/main" id="{58CB03FB-EEA6-BA81-1CEF-F8EC92837E29}"/>
                        </a:ext>
                      </a:extLst>
                    </p:cNvPr>
                    <p:cNvSpPr/>
                    <p:nvPr/>
                  </p:nvSpPr>
                  <p:spPr>
                    <a:xfrm>
                      <a:off x="3027741" y="2969728"/>
                      <a:ext cx="925451" cy="386755"/>
                    </a:xfrm>
                    <a:custGeom>
                      <a:avLst/>
                      <a:gdLst>
                        <a:gd name="connsiteX0" fmla="*/ 0 w 925451"/>
                        <a:gd name="connsiteY0" fmla="*/ 0 h 386755"/>
                        <a:gd name="connsiteX1" fmla="*/ 85639 w 925451"/>
                        <a:gd name="connsiteY1" fmla="*/ 93926 h 386755"/>
                        <a:gd name="connsiteX2" fmla="*/ 331505 w 925451"/>
                        <a:gd name="connsiteY2" fmla="*/ 223766 h 386755"/>
                        <a:gd name="connsiteX3" fmla="*/ 546983 w 925451"/>
                        <a:gd name="connsiteY3" fmla="*/ 317692 h 386755"/>
                        <a:gd name="connsiteX4" fmla="*/ 925451 w 925451"/>
                        <a:gd name="connsiteY4" fmla="*/ 386755 h 386755"/>
                        <a:gd name="connsiteX5" fmla="*/ 925451 w 925451"/>
                        <a:gd name="connsiteY5" fmla="*/ 386755 h 386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5451" h="386755">
                          <a:moveTo>
                            <a:pt x="0" y="0"/>
                          </a:moveTo>
                          <a:cubicBezTo>
                            <a:pt x="15194" y="28316"/>
                            <a:pt x="30388" y="56632"/>
                            <a:pt x="85639" y="93926"/>
                          </a:cubicBezTo>
                          <a:cubicBezTo>
                            <a:pt x="140890" y="131220"/>
                            <a:pt x="254614" y="186472"/>
                            <a:pt x="331505" y="223766"/>
                          </a:cubicBezTo>
                          <a:cubicBezTo>
                            <a:pt x="408396" y="261060"/>
                            <a:pt x="447992" y="290527"/>
                            <a:pt x="546983" y="317692"/>
                          </a:cubicBezTo>
                          <a:cubicBezTo>
                            <a:pt x="645974" y="344857"/>
                            <a:pt x="925451" y="386755"/>
                            <a:pt x="925451" y="386755"/>
                          </a:cubicBezTo>
                          <a:lnTo>
                            <a:pt x="925451" y="386755"/>
                          </a:lnTo>
                        </a:path>
                      </a:pathLst>
                    </a:custGeom>
                    <a:noFill/>
                    <a:ln w="285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sp>
                  <p:nvSpPr>
                    <p:cNvPr id="147" name="Freeform 73">
                      <a:extLst>
                        <a:ext uri="{FF2B5EF4-FFF2-40B4-BE49-F238E27FC236}">
                          <a16:creationId xmlns:a16="http://schemas.microsoft.com/office/drawing/2014/main" id="{F16D3213-A8C7-65A2-13E8-AB1A90108978}"/>
                        </a:ext>
                      </a:extLst>
                    </p:cNvPr>
                    <p:cNvSpPr/>
                    <p:nvPr/>
                  </p:nvSpPr>
                  <p:spPr>
                    <a:xfrm>
                      <a:off x="1245905" y="2643749"/>
                      <a:ext cx="1812224" cy="395043"/>
                    </a:xfrm>
                    <a:custGeom>
                      <a:avLst/>
                      <a:gdLst>
                        <a:gd name="connsiteX0" fmla="*/ 1812224 w 1812224"/>
                        <a:gd name="connsiteY0" fmla="*/ 395043 h 395043"/>
                        <a:gd name="connsiteX1" fmla="*/ 1422706 w 1812224"/>
                        <a:gd name="connsiteY1" fmla="*/ 303879 h 395043"/>
                        <a:gd name="connsiteX2" fmla="*/ 1143690 w 1812224"/>
                        <a:gd name="connsiteY2" fmla="*/ 221003 h 395043"/>
                        <a:gd name="connsiteX3" fmla="*/ 837048 w 1812224"/>
                        <a:gd name="connsiteY3" fmla="*/ 165752 h 395043"/>
                        <a:gd name="connsiteX4" fmla="*/ 555270 w 1812224"/>
                        <a:gd name="connsiteY4" fmla="*/ 116026 h 395043"/>
                        <a:gd name="connsiteX5" fmla="*/ 519357 w 1812224"/>
                        <a:gd name="connsiteY5" fmla="*/ 93926 h 395043"/>
                        <a:gd name="connsiteX6" fmla="*/ 0 w 1812224"/>
                        <a:gd name="connsiteY6" fmla="*/ 0 h 39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2224" h="395043">
                          <a:moveTo>
                            <a:pt x="1812224" y="395043"/>
                          </a:moveTo>
                          <a:cubicBezTo>
                            <a:pt x="1673176" y="363964"/>
                            <a:pt x="1534128" y="332886"/>
                            <a:pt x="1422706" y="303879"/>
                          </a:cubicBezTo>
                          <a:cubicBezTo>
                            <a:pt x="1311284" y="274872"/>
                            <a:pt x="1241300" y="244024"/>
                            <a:pt x="1143690" y="221003"/>
                          </a:cubicBezTo>
                          <a:cubicBezTo>
                            <a:pt x="1046080" y="197982"/>
                            <a:pt x="837048" y="165752"/>
                            <a:pt x="837048" y="165752"/>
                          </a:cubicBezTo>
                          <a:cubicBezTo>
                            <a:pt x="738978" y="148256"/>
                            <a:pt x="608218" y="127997"/>
                            <a:pt x="555270" y="116026"/>
                          </a:cubicBezTo>
                          <a:cubicBezTo>
                            <a:pt x="502322" y="104055"/>
                            <a:pt x="611902" y="113264"/>
                            <a:pt x="519357" y="93926"/>
                          </a:cubicBezTo>
                          <a:cubicBezTo>
                            <a:pt x="426812" y="74588"/>
                            <a:pt x="213406" y="37294"/>
                            <a:pt x="0" y="0"/>
                          </a:cubicBezTo>
                        </a:path>
                      </a:pathLst>
                    </a:custGeom>
                    <a:noFill/>
                    <a:ln w="285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sp>
                  <p:nvSpPr>
                    <p:cNvPr id="148" name="Freeform 74">
                      <a:extLst>
                        <a:ext uri="{FF2B5EF4-FFF2-40B4-BE49-F238E27FC236}">
                          <a16:creationId xmlns:a16="http://schemas.microsoft.com/office/drawing/2014/main" id="{07D46449-0708-C800-C13A-B4DB14CFE81E}"/>
                        </a:ext>
                      </a:extLst>
                    </p:cNvPr>
                    <p:cNvSpPr/>
                    <p:nvPr/>
                  </p:nvSpPr>
                  <p:spPr>
                    <a:xfrm>
                      <a:off x="1831563" y="2045573"/>
                      <a:ext cx="1215930" cy="932443"/>
                    </a:xfrm>
                    <a:custGeom>
                      <a:avLst/>
                      <a:gdLst>
                        <a:gd name="connsiteX0" fmla="*/ 0 w 1215930"/>
                        <a:gd name="connsiteY0" fmla="*/ 711440 h 932443"/>
                        <a:gd name="connsiteX1" fmla="*/ 33150 w 1215930"/>
                        <a:gd name="connsiteY1" fmla="*/ 598176 h 932443"/>
                        <a:gd name="connsiteX2" fmla="*/ 116026 w 1215930"/>
                        <a:gd name="connsiteY2" fmla="*/ 520825 h 932443"/>
                        <a:gd name="connsiteX3" fmla="*/ 207190 w 1215930"/>
                        <a:gd name="connsiteY3" fmla="*/ 460049 h 932443"/>
                        <a:gd name="connsiteX4" fmla="*/ 182327 w 1215930"/>
                        <a:gd name="connsiteY4" fmla="*/ 435186 h 932443"/>
                        <a:gd name="connsiteX5" fmla="*/ 35913 w 1215930"/>
                        <a:gd name="connsiteY5" fmla="*/ 410323 h 932443"/>
                        <a:gd name="connsiteX6" fmla="*/ 5525 w 1215930"/>
                        <a:gd name="connsiteY6" fmla="*/ 377173 h 932443"/>
                        <a:gd name="connsiteX7" fmla="*/ 41438 w 1215930"/>
                        <a:gd name="connsiteY7" fmla="*/ 344022 h 932443"/>
                        <a:gd name="connsiteX8" fmla="*/ 232053 w 1215930"/>
                        <a:gd name="connsiteY8" fmla="*/ 338497 h 932443"/>
                        <a:gd name="connsiteX9" fmla="*/ 323216 w 1215930"/>
                        <a:gd name="connsiteY9" fmla="*/ 332972 h 932443"/>
                        <a:gd name="connsiteX10" fmla="*/ 314929 w 1215930"/>
                        <a:gd name="connsiteY10" fmla="*/ 305347 h 932443"/>
                        <a:gd name="connsiteX11" fmla="*/ 198902 w 1215930"/>
                        <a:gd name="connsiteY11" fmla="*/ 227996 h 932443"/>
                        <a:gd name="connsiteX12" fmla="*/ 132601 w 1215930"/>
                        <a:gd name="connsiteY12" fmla="*/ 125782 h 932443"/>
                        <a:gd name="connsiteX13" fmla="*/ 168514 w 1215930"/>
                        <a:gd name="connsiteY13" fmla="*/ 53956 h 932443"/>
                        <a:gd name="connsiteX14" fmla="*/ 245865 w 1215930"/>
                        <a:gd name="connsiteY14" fmla="*/ 6993 h 932443"/>
                        <a:gd name="connsiteX15" fmla="*/ 464106 w 1215930"/>
                        <a:gd name="connsiteY15" fmla="*/ 4230 h 932443"/>
                        <a:gd name="connsiteX16" fmla="*/ 552507 w 1215930"/>
                        <a:gd name="connsiteY16" fmla="*/ 45668 h 932443"/>
                        <a:gd name="connsiteX17" fmla="*/ 616045 w 1215930"/>
                        <a:gd name="connsiteY17" fmla="*/ 136832 h 932443"/>
                        <a:gd name="connsiteX18" fmla="*/ 663009 w 1215930"/>
                        <a:gd name="connsiteY18" fmla="*/ 194845 h 932443"/>
                        <a:gd name="connsiteX19" fmla="*/ 718259 w 1215930"/>
                        <a:gd name="connsiteY19" fmla="*/ 239046 h 932443"/>
                        <a:gd name="connsiteX20" fmla="*/ 892299 w 1215930"/>
                        <a:gd name="connsiteY20" fmla="*/ 230758 h 932443"/>
                        <a:gd name="connsiteX21" fmla="*/ 1038714 w 1215930"/>
                        <a:gd name="connsiteY21" fmla="*/ 211420 h 932443"/>
                        <a:gd name="connsiteX22" fmla="*/ 1096727 w 1215930"/>
                        <a:gd name="connsiteY22" fmla="*/ 211420 h 932443"/>
                        <a:gd name="connsiteX23" fmla="*/ 1151978 w 1215930"/>
                        <a:gd name="connsiteY23" fmla="*/ 261146 h 932443"/>
                        <a:gd name="connsiteX24" fmla="*/ 1207229 w 1215930"/>
                        <a:gd name="connsiteY24" fmla="*/ 507012 h 932443"/>
                        <a:gd name="connsiteX25" fmla="*/ 1215516 w 1215930"/>
                        <a:gd name="connsiteY25" fmla="*/ 741828 h 932443"/>
                        <a:gd name="connsiteX26" fmla="*/ 1204466 w 1215930"/>
                        <a:gd name="connsiteY26" fmla="*/ 932443 h 932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5930" h="932443">
                          <a:moveTo>
                            <a:pt x="0" y="711440"/>
                          </a:moveTo>
                          <a:cubicBezTo>
                            <a:pt x="6906" y="670692"/>
                            <a:pt x="13812" y="629945"/>
                            <a:pt x="33150" y="598176"/>
                          </a:cubicBezTo>
                          <a:cubicBezTo>
                            <a:pt x="52488" y="566407"/>
                            <a:pt x="87019" y="543846"/>
                            <a:pt x="116026" y="520825"/>
                          </a:cubicBezTo>
                          <a:cubicBezTo>
                            <a:pt x="145033" y="497804"/>
                            <a:pt x="196140" y="474322"/>
                            <a:pt x="207190" y="460049"/>
                          </a:cubicBezTo>
                          <a:cubicBezTo>
                            <a:pt x="218240" y="445776"/>
                            <a:pt x="210873" y="443474"/>
                            <a:pt x="182327" y="435186"/>
                          </a:cubicBezTo>
                          <a:cubicBezTo>
                            <a:pt x="153781" y="426898"/>
                            <a:pt x="65380" y="419992"/>
                            <a:pt x="35913" y="410323"/>
                          </a:cubicBezTo>
                          <a:cubicBezTo>
                            <a:pt x="6446" y="400654"/>
                            <a:pt x="4604" y="388223"/>
                            <a:pt x="5525" y="377173"/>
                          </a:cubicBezTo>
                          <a:cubicBezTo>
                            <a:pt x="6446" y="366123"/>
                            <a:pt x="3683" y="350468"/>
                            <a:pt x="41438" y="344022"/>
                          </a:cubicBezTo>
                          <a:cubicBezTo>
                            <a:pt x="79193" y="337576"/>
                            <a:pt x="185090" y="340339"/>
                            <a:pt x="232053" y="338497"/>
                          </a:cubicBezTo>
                          <a:cubicBezTo>
                            <a:pt x="279016" y="336655"/>
                            <a:pt x="309403" y="338497"/>
                            <a:pt x="323216" y="332972"/>
                          </a:cubicBezTo>
                          <a:cubicBezTo>
                            <a:pt x="337029" y="327447"/>
                            <a:pt x="335648" y="322843"/>
                            <a:pt x="314929" y="305347"/>
                          </a:cubicBezTo>
                          <a:cubicBezTo>
                            <a:pt x="294210" y="287851"/>
                            <a:pt x="229290" y="257923"/>
                            <a:pt x="198902" y="227996"/>
                          </a:cubicBezTo>
                          <a:cubicBezTo>
                            <a:pt x="168514" y="198069"/>
                            <a:pt x="137666" y="154789"/>
                            <a:pt x="132601" y="125782"/>
                          </a:cubicBezTo>
                          <a:cubicBezTo>
                            <a:pt x="127536" y="96775"/>
                            <a:pt x="149637" y="73754"/>
                            <a:pt x="168514" y="53956"/>
                          </a:cubicBezTo>
                          <a:cubicBezTo>
                            <a:pt x="187391" y="34158"/>
                            <a:pt x="196600" y="15281"/>
                            <a:pt x="245865" y="6993"/>
                          </a:cubicBezTo>
                          <a:cubicBezTo>
                            <a:pt x="295130" y="-1295"/>
                            <a:pt x="412999" y="-2216"/>
                            <a:pt x="464106" y="4230"/>
                          </a:cubicBezTo>
                          <a:cubicBezTo>
                            <a:pt x="515213" y="10676"/>
                            <a:pt x="527184" y="23568"/>
                            <a:pt x="552507" y="45668"/>
                          </a:cubicBezTo>
                          <a:cubicBezTo>
                            <a:pt x="577830" y="67768"/>
                            <a:pt x="597628" y="111969"/>
                            <a:pt x="616045" y="136832"/>
                          </a:cubicBezTo>
                          <a:cubicBezTo>
                            <a:pt x="634462" y="161695"/>
                            <a:pt x="645973" y="177809"/>
                            <a:pt x="663009" y="194845"/>
                          </a:cubicBezTo>
                          <a:cubicBezTo>
                            <a:pt x="680045" y="211881"/>
                            <a:pt x="680044" y="233060"/>
                            <a:pt x="718259" y="239046"/>
                          </a:cubicBezTo>
                          <a:cubicBezTo>
                            <a:pt x="756474" y="245031"/>
                            <a:pt x="838890" y="235362"/>
                            <a:pt x="892299" y="230758"/>
                          </a:cubicBezTo>
                          <a:cubicBezTo>
                            <a:pt x="945708" y="226154"/>
                            <a:pt x="1004643" y="214643"/>
                            <a:pt x="1038714" y="211420"/>
                          </a:cubicBezTo>
                          <a:cubicBezTo>
                            <a:pt x="1072785" y="208197"/>
                            <a:pt x="1077850" y="203132"/>
                            <a:pt x="1096727" y="211420"/>
                          </a:cubicBezTo>
                          <a:cubicBezTo>
                            <a:pt x="1115604" y="219708"/>
                            <a:pt x="1133561" y="211881"/>
                            <a:pt x="1151978" y="261146"/>
                          </a:cubicBezTo>
                          <a:cubicBezTo>
                            <a:pt x="1170395" y="310411"/>
                            <a:pt x="1196639" y="426898"/>
                            <a:pt x="1207229" y="507012"/>
                          </a:cubicBezTo>
                          <a:cubicBezTo>
                            <a:pt x="1217819" y="587126"/>
                            <a:pt x="1215976" y="670923"/>
                            <a:pt x="1215516" y="741828"/>
                          </a:cubicBezTo>
                          <a:cubicBezTo>
                            <a:pt x="1215056" y="812733"/>
                            <a:pt x="1209761" y="872588"/>
                            <a:pt x="1204466" y="932443"/>
                          </a:cubicBezTo>
                        </a:path>
                      </a:pathLst>
                    </a:custGeom>
                    <a:noFill/>
                    <a:ln w="28575" cap="flat" cmpd="sng" algn="ctr">
                      <a:solidFill>
                        <a:sysClr val="windowText" lastClr="000000"/>
                      </a:solidFill>
                      <a:prstDash val="solid"/>
                    </a:ln>
                    <a:effectLst>
                      <a:outerShdw blurRad="63500" sx="102000" sy="102000" algn="ctr" rotWithShape="0">
                        <a:prstClr val="black">
                          <a:alpha val="40000"/>
                        </a:prstClr>
                      </a:outerShdw>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grpSp>
            </p:grpSp>
            <p:sp>
              <p:nvSpPr>
                <p:cNvPr id="140" name="Freeform 5">
                  <a:extLst>
                    <a:ext uri="{FF2B5EF4-FFF2-40B4-BE49-F238E27FC236}">
                      <a16:creationId xmlns:a16="http://schemas.microsoft.com/office/drawing/2014/main" id="{71A5AD47-8488-125C-0BA6-F5183DCA0664}"/>
                    </a:ext>
                  </a:extLst>
                </p:cNvPr>
                <p:cNvSpPr/>
                <p:nvPr/>
              </p:nvSpPr>
              <p:spPr>
                <a:xfrm>
                  <a:off x="10194708" y="3952315"/>
                  <a:ext cx="600124" cy="225165"/>
                </a:xfrm>
                <a:custGeom>
                  <a:avLst/>
                  <a:gdLst>
                    <a:gd name="connsiteX0" fmla="*/ 0 w 600124"/>
                    <a:gd name="connsiteY0" fmla="*/ 34696 h 225165"/>
                    <a:gd name="connsiteX1" fmla="*/ 14199 w 600124"/>
                    <a:gd name="connsiteY1" fmla="*/ 94331 h 225165"/>
                    <a:gd name="connsiteX2" fmla="*/ 59635 w 600124"/>
                    <a:gd name="connsiteY2" fmla="*/ 114209 h 225165"/>
                    <a:gd name="connsiteX3" fmla="*/ 11359 w 600124"/>
                    <a:gd name="connsiteY3" fmla="*/ 88651 h 225165"/>
                    <a:gd name="connsiteX4" fmla="*/ 261257 w 600124"/>
                    <a:gd name="connsiteY4" fmla="*/ 619 h 225165"/>
                    <a:gd name="connsiteX5" fmla="*/ 474239 w 600124"/>
                    <a:gd name="connsiteY5" fmla="*/ 54574 h 225165"/>
                    <a:gd name="connsiteX6" fmla="*/ 542393 w 600124"/>
                    <a:gd name="connsiteY6" fmla="*/ 151126 h 225165"/>
                    <a:gd name="connsiteX7" fmla="*/ 559431 w 600124"/>
                    <a:gd name="connsiteY7" fmla="*/ 199402 h 225165"/>
                    <a:gd name="connsiteX8" fmla="*/ 599188 w 600124"/>
                    <a:gd name="connsiteY8" fmla="*/ 168165 h 225165"/>
                    <a:gd name="connsiteX9" fmla="*/ 579309 w 600124"/>
                    <a:gd name="connsiteY9" fmla="*/ 205081 h 225165"/>
                    <a:gd name="connsiteX10" fmla="*/ 491277 w 600124"/>
                    <a:gd name="connsiteY10" fmla="*/ 224960 h 225165"/>
                    <a:gd name="connsiteX11" fmla="*/ 562271 w 600124"/>
                    <a:gd name="connsiteY11" fmla="*/ 213601 h 225165"/>
                    <a:gd name="connsiteX12" fmla="*/ 372008 w 600124"/>
                    <a:gd name="connsiteY12" fmla="*/ 185203 h 225165"/>
                    <a:gd name="connsiteX13" fmla="*/ 227180 w 600124"/>
                    <a:gd name="connsiteY13" fmla="*/ 159645 h 225165"/>
                    <a:gd name="connsiteX14" fmla="*/ 113590 w 600124"/>
                    <a:gd name="connsiteY14" fmla="*/ 111369 h 225165"/>
                    <a:gd name="connsiteX15" fmla="*/ 14199 w 600124"/>
                    <a:gd name="connsiteY15" fmla="*/ 91491 h 225165"/>
                    <a:gd name="connsiteX16" fmla="*/ 8519 w 600124"/>
                    <a:gd name="connsiteY16" fmla="*/ 91491 h 225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0124" h="225165">
                      <a:moveTo>
                        <a:pt x="0" y="34696"/>
                      </a:moveTo>
                      <a:cubicBezTo>
                        <a:pt x="2130" y="57887"/>
                        <a:pt x="4260" y="81079"/>
                        <a:pt x="14199" y="94331"/>
                      </a:cubicBezTo>
                      <a:cubicBezTo>
                        <a:pt x="24138" y="107583"/>
                        <a:pt x="60108" y="115156"/>
                        <a:pt x="59635" y="114209"/>
                      </a:cubicBezTo>
                      <a:cubicBezTo>
                        <a:pt x="59162" y="113262"/>
                        <a:pt x="-22245" y="107583"/>
                        <a:pt x="11359" y="88651"/>
                      </a:cubicBezTo>
                      <a:cubicBezTo>
                        <a:pt x="44963" y="69719"/>
                        <a:pt x="184110" y="6298"/>
                        <a:pt x="261257" y="619"/>
                      </a:cubicBezTo>
                      <a:cubicBezTo>
                        <a:pt x="338404" y="-5060"/>
                        <a:pt x="427383" y="29490"/>
                        <a:pt x="474239" y="54574"/>
                      </a:cubicBezTo>
                      <a:cubicBezTo>
                        <a:pt x="521095" y="79658"/>
                        <a:pt x="528194" y="126988"/>
                        <a:pt x="542393" y="151126"/>
                      </a:cubicBezTo>
                      <a:cubicBezTo>
                        <a:pt x="556592" y="175264"/>
                        <a:pt x="549965" y="196562"/>
                        <a:pt x="559431" y="199402"/>
                      </a:cubicBezTo>
                      <a:cubicBezTo>
                        <a:pt x="568897" y="202242"/>
                        <a:pt x="595875" y="167219"/>
                        <a:pt x="599188" y="168165"/>
                      </a:cubicBezTo>
                      <a:cubicBezTo>
                        <a:pt x="602501" y="169111"/>
                        <a:pt x="597294" y="195615"/>
                        <a:pt x="579309" y="205081"/>
                      </a:cubicBezTo>
                      <a:cubicBezTo>
                        <a:pt x="561324" y="214547"/>
                        <a:pt x="494117" y="223540"/>
                        <a:pt x="491277" y="224960"/>
                      </a:cubicBezTo>
                      <a:cubicBezTo>
                        <a:pt x="488437" y="226380"/>
                        <a:pt x="582149" y="220227"/>
                        <a:pt x="562271" y="213601"/>
                      </a:cubicBezTo>
                      <a:cubicBezTo>
                        <a:pt x="542393" y="206975"/>
                        <a:pt x="427857" y="194196"/>
                        <a:pt x="372008" y="185203"/>
                      </a:cubicBezTo>
                      <a:cubicBezTo>
                        <a:pt x="316160" y="176210"/>
                        <a:pt x="270250" y="171951"/>
                        <a:pt x="227180" y="159645"/>
                      </a:cubicBezTo>
                      <a:cubicBezTo>
                        <a:pt x="184110" y="147339"/>
                        <a:pt x="149087" y="122728"/>
                        <a:pt x="113590" y="111369"/>
                      </a:cubicBezTo>
                      <a:cubicBezTo>
                        <a:pt x="78093" y="100010"/>
                        <a:pt x="14199" y="91491"/>
                        <a:pt x="14199" y="91491"/>
                      </a:cubicBezTo>
                      <a:cubicBezTo>
                        <a:pt x="-3313" y="88178"/>
                        <a:pt x="2603" y="89834"/>
                        <a:pt x="8519" y="91491"/>
                      </a:cubicBezTo>
                    </a:path>
                  </a:pathLst>
                </a:custGeom>
                <a:gradFill flip="none" rotWithShape="1">
                  <a:gsLst>
                    <a:gs pos="0">
                      <a:sysClr val="window" lastClr="FFFFFF">
                        <a:lumMod val="85000"/>
                        <a:shade val="30000"/>
                        <a:satMod val="115000"/>
                      </a:sysClr>
                    </a:gs>
                    <a:gs pos="50000">
                      <a:sysClr val="window" lastClr="FFFFFF">
                        <a:lumMod val="85000"/>
                        <a:shade val="67500"/>
                        <a:satMod val="115000"/>
                      </a:sysClr>
                    </a:gs>
                    <a:gs pos="100000">
                      <a:sysClr val="window" lastClr="FFFFFF">
                        <a:lumMod val="85000"/>
                        <a:shade val="100000"/>
                        <a:satMod val="115000"/>
                      </a:sysClr>
                    </a:gs>
                  </a:gsLst>
                  <a:lin ang="5400000" scaled="1"/>
                  <a:tileRect/>
                </a:gradFill>
                <a:ln w="158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grpSp>
        <p:sp>
          <p:nvSpPr>
            <p:cNvPr id="124" name="Cube 123">
              <a:extLst>
                <a:ext uri="{FF2B5EF4-FFF2-40B4-BE49-F238E27FC236}">
                  <a16:creationId xmlns:a16="http://schemas.microsoft.com/office/drawing/2014/main" id="{8FA55871-FF2B-1D15-086A-46DD25BE52A1}"/>
                </a:ext>
              </a:extLst>
            </p:cNvPr>
            <p:cNvSpPr/>
            <p:nvPr/>
          </p:nvSpPr>
          <p:spPr>
            <a:xfrm>
              <a:off x="5389282" y="5913416"/>
              <a:ext cx="1816100" cy="824338"/>
            </a:xfrm>
            <a:prstGeom prst="cube">
              <a:avLst/>
            </a:prstGeom>
            <a:blipFill>
              <a:blip r:embed="rId14">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25" name="Cube 124">
              <a:extLst>
                <a:ext uri="{FF2B5EF4-FFF2-40B4-BE49-F238E27FC236}">
                  <a16:creationId xmlns:a16="http://schemas.microsoft.com/office/drawing/2014/main" id="{B2EFC625-28D3-AC27-7072-0990A6B1AA88}"/>
                </a:ext>
              </a:extLst>
            </p:cNvPr>
            <p:cNvSpPr/>
            <p:nvPr/>
          </p:nvSpPr>
          <p:spPr>
            <a:xfrm>
              <a:off x="5389282" y="5257711"/>
              <a:ext cx="1816100" cy="824338"/>
            </a:xfrm>
            <a:prstGeom prst="cube">
              <a:avLst/>
            </a:prstGeom>
            <a:blipFill>
              <a:blip r:embed="rId14">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26" name="Cube 125">
              <a:extLst>
                <a:ext uri="{FF2B5EF4-FFF2-40B4-BE49-F238E27FC236}">
                  <a16:creationId xmlns:a16="http://schemas.microsoft.com/office/drawing/2014/main" id="{BB30E0AD-F1D8-01D2-8305-70C4FB7C9F18}"/>
                </a:ext>
              </a:extLst>
            </p:cNvPr>
            <p:cNvSpPr/>
            <p:nvPr/>
          </p:nvSpPr>
          <p:spPr>
            <a:xfrm>
              <a:off x="6974673" y="5222116"/>
              <a:ext cx="1816100" cy="1498600"/>
            </a:xfrm>
            <a:prstGeom prst="cube">
              <a:avLst/>
            </a:prstGeom>
            <a:blipFill>
              <a:blip r:embed="rId14">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27" name="Cube 126">
              <a:extLst>
                <a:ext uri="{FF2B5EF4-FFF2-40B4-BE49-F238E27FC236}">
                  <a16:creationId xmlns:a16="http://schemas.microsoft.com/office/drawing/2014/main" id="{9E1B34B6-93DF-96DF-584A-B89D29EB1989}"/>
                </a:ext>
              </a:extLst>
            </p:cNvPr>
            <p:cNvSpPr/>
            <p:nvPr/>
          </p:nvSpPr>
          <p:spPr>
            <a:xfrm>
              <a:off x="5511945" y="4691781"/>
              <a:ext cx="842546" cy="717081"/>
            </a:xfrm>
            <a:prstGeom prst="cube">
              <a:avLst/>
            </a:prstGeom>
            <a:blipFill>
              <a:blip r:embed="rId14">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28" name="Cube 127">
              <a:extLst>
                <a:ext uri="{FF2B5EF4-FFF2-40B4-BE49-F238E27FC236}">
                  <a16:creationId xmlns:a16="http://schemas.microsoft.com/office/drawing/2014/main" id="{E8140B42-B81B-0586-EECB-5388753F59BA}"/>
                </a:ext>
              </a:extLst>
            </p:cNvPr>
            <p:cNvSpPr/>
            <p:nvPr/>
          </p:nvSpPr>
          <p:spPr>
            <a:xfrm>
              <a:off x="5520041" y="4088626"/>
              <a:ext cx="842546" cy="717081"/>
            </a:xfrm>
            <a:prstGeom prst="cube">
              <a:avLst/>
            </a:prstGeom>
            <a:blipFill>
              <a:blip r:embed="rId14">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29" name="Cube 128">
              <a:extLst>
                <a:ext uri="{FF2B5EF4-FFF2-40B4-BE49-F238E27FC236}">
                  <a16:creationId xmlns:a16="http://schemas.microsoft.com/office/drawing/2014/main" id="{949BB800-31CC-D136-D7E2-252CF2524970}"/>
                </a:ext>
              </a:extLst>
            </p:cNvPr>
            <p:cNvSpPr/>
            <p:nvPr/>
          </p:nvSpPr>
          <p:spPr>
            <a:xfrm>
              <a:off x="5545132" y="3500375"/>
              <a:ext cx="842546" cy="717081"/>
            </a:xfrm>
            <a:prstGeom prst="cube">
              <a:avLst/>
            </a:prstGeom>
            <a:blipFill>
              <a:blip r:embed="rId14">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30" name="Cube 129">
              <a:extLst>
                <a:ext uri="{FF2B5EF4-FFF2-40B4-BE49-F238E27FC236}">
                  <a16:creationId xmlns:a16="http://schemas.microsoft.com/office/drawing/2014/main" id="{88B46BCC-D841-8553-31F3-E26165AD1C51}"/>
                </a:ext>
              </a:extLst>
            </p:cNvPr>
            <p:cNvSpPr/>
            <p:nvPr/>
          </p:nvSpPr>
          <p:spPr>
            <a:xfrm>
              <a:off x="6263790" y="4076734"/>
              <a:ext cx="1476689" cy="1498600"/>
            </a:xfrm>
            <a:prstGeom prst="cube">
              <a:avLst/>
            </a:prstGeom>
            <a:blipFill>
              <a:blip r:embed="rId14">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31" name="Cube 130">
              <a:extLst>
                <a:ext uri="{FF2B5EF4-FFF2-40B4-BE49-F238E27FC236}">
                  <a16:creationId xmlns:a16="http://schemas.microsoft.com/office/drawing/2014/main" id="{B4125497-D2AD-15F6-E2BA-746C0C9AB9A5}"/>
                </a:ext>
              </a:extLst>
            </p:cNvPr>
            <p:cNvSpPr/>
            <p:nvPr/>
          </p:nvSpPr>
          <p:spPr>
            <a:xfrm>
              <a:off x="7497493" y="4025544"/>
              <a:ext cx="1476689" cy="1498600"/>
            </a:xfrm>
            <a:prstGeom prst="cube">
              <a:avLst/>
            </a:prstGeom>
            <a:blipFill>
              <a:blip r:embed="rId14">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32" name="Cube 131">
              <a:extLst>
                <a:ext uri="{FF2B5EF4-FFF2-40B4-BE49-F238E27FC236}">
                  <a16:creationId xmlns:a16="http://schemas.microsoft.com/office/drawing/2014/main" id="{0F1E002F-C620-7D1A-D326-CF17C377B6A8}"/>
                </a:ext>
              </a:extLst>
            </p:cNvPr>
            <p:cNvSpPr/>
            <p:nvPr/>
          </p:nvSpPr>
          <p:spPr>
            <a:xfrm>
              <a:off x="6486145" y="3763362"/>
              <a:ext cx="2340404" cy="476933"/>
            </a:xfrm>
            <a:prstGeom prst="cube">
              <a:avLst/>
            </a:prstGeom>
            <a:blipFill>
              <a:blip r:embed="rId14">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33" name="Cube 132">
              <a:extLst>
                <a:ext uri="{FF2B5EF4-FFF2-40B4-BE49-F238E27FC236}">
                  <a16:creationId xmlns:a16="http://schemas.microsoft.com/office/drawing/2014/main" id="{13C40707-F7AB-DCD4-DF3A-872A51B84A32}"/>
                </a:ext>
              </a:extLst>
            </p:cNvPr>
            <p:cNvSpPr/>
            <p:nvPr/>
          </p:nvSpPr>
          <p:spPr>
            <a:xfrm rot="578525">
              <a:off x="5999141" y="3229404"/>
              <a:ext cx="2340404" cy="476933"/>
            </a:xfrm>
            <a:prstGeom prst="cube">
              <a:avLst/>
            </a:prstGeom>
            <a:blipFill>
              <a:blip r:embed="rId14">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34" name="Cube 133">
              <a:extLst>
                <a:ext uri="{FF2B5EF4-FFF2-40B4-BE49-F238E27FC236}">
                  <a16:creationId xmlns:a16="http://schemas.microsoft.com/office/drawing/2014/main" id="{E6D6AD60-039C-EBA1-89C0-6C0933264179}"/>
                </a:ext>
              </a:extLst>
            </p:cNvPr>
            <p:cNvSpPr/>
            <p:nvPr/>
          </p:nvSpPr>
          <p:spPr>
            <a:xfrm>
              <a:off x="8252056" y="3186242"/>
              <a:ext cx="842546" cy="717082"/>
            </a:xfrm>
            <a:prstGeom prst="cube">
              <a:avLst/>
            </a:prstGeom>
            <a:blipFill>
              <a:blip r:embed="rId14">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grpSp>
        <p:nvGrpSpPr>
          <p:cNvPr id="192" name="Group 191">
            <a:extLst>
              <a:ext uri="{FF2B5EF4-FFF2-40B4-BE49-F238E27FC236}">
                <a16:creationId xmlns:a16="http://schemas.microsoft.com/office/drawing/2014/main" id="{539FD401-EFFA-5AE3-4311-577E4D7FA442}"/>
              </a:ext>
            </a:extLst>
          </p:cNvPr>
          <p:cNvGrpSpPr/>
          <p:nvPr/>
        </p:nvGrpSpPr>
        <p:grpSpPr>
          <a:xfrm flipH="1">
            <a:off x="8589206" y="3407982"/>
            <a:ext cx="2986294" cy="2795026"/>
            <a:chOff x="5389282" y="3186242"/>
            <a:chExt cx="3705320" cy="3551512"/>
          </a:xfrm>
        </p:grpSpPr>
        <p:grpSp>
          <p:nvGrpSpPr>
            <p:cNvPr id="193" name="Group 192">
              <a:extLst>
                <a:ext uri="{FF2B5EF4-FFF2-40B4-BE49-F238E27FC236}">
                  <a16:creationId xmlns:a16="http://schemas.microsoft.com/office/drawing/2014/main" id="{40382AAA-8B8F-8F5A-620C-DECC3E6C4245}"/>
                </a:ext>
              </a:extLst>
            </p:cNvPr>
            <p:cNvGrpSpPr/>
            <p:nvPr/>
          </p:nvGrpSpPr>
          <p:grpSpPr>
            <a:xfrm flipH="1">
              <a:off x="5920047" y="3821502"/>
              <a:ext cx="1998591" cy="2438685"/>
              <a:chOff x="1256485" y="1279516"/>
              <a:chExt cx="4634385" cy="6413214"/>
            </a:xfrm>
          </p:grpSpPr>
          <p:grpSp>
            <p:nvGrpSpPr>
              <p:cNvPr id="232" name="Group 231">
                <a:extLst>
                  <a:ext uri="{FF2B5EF4-FFF2-40B4-BE49-F238E27FC236}">
                    <a16:creationId xmlns:a16="http://schemas.microsoft.com/office/drawing/2014/main" id="{B930469D-C49F-63FD-27C0-BD7D472EED5D}"/>
                  </a:ext>
                </a:extLst>
              </p:cNvPr>
              <p:cNvGrpSpPr/>
              <p:nvPr/>
            </p:nvGrpSpPr>
            <p:grpSpPr>
              <a:xfrm>
                <a:off x="1256485" y="1279516"/>
                <a:ext cx="4634385" cy="6413214"/>
                <a:chOff x="-39934" y="1352668"/>
                <a:chExt cx="4634385" cy="6413214"/>
              </a:xfrm>
            </p:grpSpPr>
            <p:sp>
              <p:nvSpPr>
                <p:cNvPr id="234" name="Freeform 14">
                  <a:extLst>
                    <a:ext uri="{FF2B5EF4-FFF2-40B4-BE49-F238E27FC236}">
                      <a16:creationId xmlns:a16="http://schemas.microsoft.com/office/drawing/2014/main" id="{89B08300-7399-C6A6-F07E-7D622C61F947}"/>
                    </a:ext>
                  </a:extLst>
                </p:cNvPr>
                <p:cNvSpPr/>
                <p:nvPr/>
              </p:nvSpPr>
              <p:spPr>
                <a:xfrm>
                  <a:off x="2231225" y="4542367"/>
                  <a:ext cx="1395386" cy="666486"/>
                </a:xfrm>
                <a:custGeom>
                  <a:avLst/>
                  <a:gdLst>
                    <a:gd name="connsiteX0" fmla="*/ 228600 w 1336377"/>
                    <a:gd name="connsiteY0" fmla="*/ 0 h 666486"/>
                    <a:gd name="connsiteX1" fmla="*/ 681567 w 1336377"/>
                    <a:gd name="connsiteY1" fmla="*/ 220133 h 666486"/>
                    <a:gd name="connsiteX2" fmla="*/ 1253067 w 1336377"/>
                    <a:gd name="connsiteY2" fmla="*/ 355600 h 666486"/>
                    <a:gd name="connsiteX3" fmla="*/ 1333500 w 1336377"/>
                    <a:gd name="connsiteY3" fmla="*/ 402166 h 666486"/>
                    <a:gd name="connsiteX4" fmla="*/ 1295400 w 1336377"/>
                    <a:gd name="connsiteY4" fmla="*/ 626533 h 666486"/>
                    <a:gd name="connsiteX5" fmla="*/ 1083734 w 1336377"/>
                    <a:gd name="connsiteY5" fmla="*/ 660400 h 666486"/>
                    <a:gd name="connsiteX6" fmla="*/ 973667 w 1336377"/>
                    <a:gd name="connsiteY6" fmla="*/ 647700 h 666486"/>
                    <a:gd name="connsiteX7" fmla="*/ 385234 w 1336377"/>
                    <a:gd name="connsiteY7" fmla="*/ 482600 h 666486"/>
                    <a:gd name="connsiteX8" fmla="*/ 0 w 1336377"/>
                    <a:gd name="connsiteY8" fmla="*/ 368300 h 666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6377" h="666486">
                      <a:moveTo>
                        <a:pt x="228600" y="0"/>
                      </a:moveTo>
                      <a:cubicBezTo>
                        <a:pt x="369711" y="80433"/>
                        <a:pt x="510823" y="160866"/>
                        <a:pt x="681567" y="220133"/>
                      </a:cubicBezTo>
                      <a:cubicBezTo>
                        <a:pt x="852311" y="279400"/>
                        <a:pt x="1144412" y="325261"/>
                        <a:pt x="1253067" y="355600"/>
                      </a:cubicBezTo>
                      <a:cubicBezTo>
                        <a:pt x="1361722" y="385939"/>
                        <a:pt x="1326445" y="357011"/>
                        <a:pt x="1333500" y="402166"/>
                      </a:cubicBezTo>
                      <a:cubicBezTo>
                        <a:pt x="1340555" y="447321"/>
                        <a:pt x="1337028" y="583494"/>
                        <a:pt x="1295400" y="626533"/>
                      </a:cubicBezTo>
                      <a:cubicBezTo>
                        <a:pt x="1253772" y="669572"/>
                        <a:pt x="1137356" y="656872"/>
                        <a:pt x="1083734" y="660400"/>
                      </a:cubicBezTo>
                      <a:cubicBezTo>
                        <a:pt x="1030112" y="663928"/>
                        <a:pt x="1090084" y="677333"/>
                        <a:pt x="973667" y="647700"/>
                      </a:cubicBezTo>
                      <a:cubicBezTo>
                        <a:pt x="857250" y="618067"/>
                        <a:pt x="385234" y="482600"/>
                        <a:pt x="385234" y="482600"/>
                      </a:cubicBezTo>
                      <a:lnTo>
                        <a:pt x="0" y="368300"/>
                      </a:lnTo>
                    </a:path>
                  </a:pathLst>
                </a:custGeom>
                <a:solidFill>
                  <a:srgbClr val="B18321"/>
                </a:solidFill>
                <a:ln w="158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nvGrpSpPr>
                <p:cNvPr id="235" name="Group 234">
                  <a:extLst>
                    <a:ext uri="{FF2B5EF4-FFF2-40B4-BE49-F238E27FC236}">
                      <a16:creationId xmlns:a16="http://schemas.microsoft.com/office/drawing/2014/main" id="{9C9B32D1-B7E9-871E-E77D-C5B45126B41C}"/>
                    </a:ext>
                  </a:extLst>
                </p:cNvPr>
                <p:cNvGrpSpPr/>
                <p:nvPr/>
              </p:nvGrpSpPr>
              <p:grpSpPr>
                <a:xfrm>
                  <a:off x="-39934" y="1352668"/>
                  <a:ext cx="4421329" cy="6413214"/>
                  <a:chOff x="156538" y="1580096"/>
                  <a:chExt cx="4421329" cy="6413214"/>
                </a:xfrm>
              </p:grpSpPr>
              <p:grpSp>
                <p:nvGrpSpPr>
                  <p:cNvPr id="242" name="Group 241">
                    <a:extLst>
                      <a:ext uri="{FF2B5EF4-FFF2-40B4-BE49-F238E27FC236}">
                        <a16:creationId xmlns:a16="http://schemas.microsoft.com/office/drawing/2014/main" id="{907C3448-DAE4-D4C4-DE6B-1E3350DC5057}"/>
                      </a:ext>
                    </a:extLst>
                  </p:cNvPr>
                  <p:cNvGrpSpPr/>
                  <p:nvPr/>
                </p:nvGrpSpPr>
                <p:grpSpPr>
                  <a:xfrm>
                    <a:off x="156538" y="3839447"/>
                    <a:ext cx="3435386" cy="4153863"/>
                    <a:chOff x="115414" y="3845232"/>
                    <a:chExt cx="3435386" cy="4153863"/>
                  </a:xfrm>
                </p:grpSpPr>
                <p:sp>
                  <p:nvSpPr>
                    <p:cNvPr id="259" name="Can 39">
                      <a:extLst>
                        <a:ext uri="{FF2B5EF4-FFF2-40B4-BE49-F238E27FC236}">
                          <a16:creationId xmlns:a16="http://schemas.microsoft.com/office/drawing/2014/main" id="{27D72E15-47EB-5F88-EBC2-C75183794166}"/>
                        </a:ext>
                      </a:extLst>
                    </p:cNvPr>
                    <p:cNvSpPr/>
                    <p:nvPr/>
                  </p:nvSpPr>
                  <p:spPr>
                    <a:xfrm rot="617479">
                      <a:off x="1722823" y="3858552"/>
                      <a:ext cx="848954" cy="755922"/>
                    </a:xfrm>
                    <a:prstGeom prst="can">
                      <a:avLst/>
                    </a:prstGeom>
                    <a:solidFill>
                      <a:srgbClr val="F7B007"/>
                    </a:solidFill>
                    <a:ln w="15875" cap="flat" cmpd="sng" algn="ctr">
                      <a:solidFill>
                        <a:sysClr val="windowText" lastClr="000000"/>
                      </a:solidFill>
                      <a:prstDash val="solid"/>
                    </a:ln>
                    <a:effectLst>
                      <a:innerShdw blurRad="241300">
                        <a:srgbClr val="4294B6">
                          <a:lumMod val="75000"/>
                        </a:srgbClr>
                      </a:innerShdw>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nvGrpSpPr>
                    <p:cNvPr id="260" name="Group 259">
                      <a:extLst>
                        <a:ext uri="{FF2B5EF4-FFF2-40B4-BE49-F238E27FC236}">
                          <a16:creationId xmlns:a16="http://schemas.microsoft.com/office/drawing/2014/main" id="{31CD1045-A271-549D-DBBA-ED0FFB78CF1A}"/>
                        </a:ext>
                      </a:extLst>
                    </p:cNvPr>
                    <p:cNvGrpSpPr/>
                    <p:nvPr/>
                  </p:nvGrpSpPr>
                  <p:grpSpPr>
                    <a:xfrm>
                      <a:off x="115414" y="3845232"/>
                      <a:ext cx="3435386" cy="4153863"/>
                      <a:chOff x="115414" y="3845232"/>
                      <a:chExt cx="3435386" cy="4153863"/>
                    </a:xfrm>
                  </p:grpSpPr>
                  <p:pic>
                    <p:nvPicPr>
                      <p:cNvPr id="261" name="Picture 2" descr="15,874 Detective cartoon Vectors, Royalty-free Vector Detective cartoon  Images | Depositphotos®">
                        <a:extLst>
                          <a:ext uri="{FF2B5EF4-FFF2-40B4-BE49-F238E27FC236}">
                            <a16:creationId xmlns:a16="http://schemas.microsoft.com/office/drawing/2014/main" id="{85EE0749-AC7F-4C0B-8546-B5B862C35AFF}"/>
                          </a:ext>
                        </a:extLst>
                      </p:cNvPr>
                      <p:cNvPicPr>
                        <a:picLocks noChangeAspect="1" noChangeArrowheads="1"/>
                      </p:cNvPicPr>
                      <p:nvPr/>
                    </p:nvPicPr>
                    <p:blipFill rotWithShape="1">
                      <a:blip r:embed="rId7">
                        <a:extLst>
                          <a:ext uri="{BEBA8EAE-BF5A-486C-A8C5-ECC9F3942E4B}">
                            <a14:imgProps xmlns:a14="http://schemas.microsoft.com/office/drawing/2010/main">
                              <a14:imgLayer r:embed="rId8">
                                <a14:imgEffect>
                                  <a14:backgroundRemoval t="0" b="100000" l="0" r="74316">
                                    <a14:foregroundMark x1="52000" y1="96000" x2="62105" y2="98833"/>
                                    <a14:foregroundMark x1="52842" y1="54000" x2="48211" y2="54167"/>
                                    <a14:backgroundMark x1="21474" y1="48000" x2="21474" y2="48000"/>
                                    <a14:backgroundMark x1="58316" y1="53667" x2="53474" y2="64000"/>
                                    <a14:backgroundMark x1="36842" y1="30000" x2="55158" y2="31500"/>
                                    <a14:backgroundMark x1="53263" y1="48000" x2="52211" y2="51333"/>
                                    <a14:backgroundMark x1="52211" y1="55667" x2="55579" y2="61000"/>
                                  </a14:backgroundRemoval>
                                </a14:imgEffect>
                              </a14:imgLayer>
                            </a14:imgProps>
                          </a:ext>
                          <a:ext uri="{28A0092B-C50C-407E-A947-70E740481C1C}">
                            <a14:useLocalDpi xmlns:a14="http://schemas.microsoft.com/office/drawing/2010/main" val="0"/>
                          </a:ext>
                        </a:extLst>
                      </a:blip>
                      <a:srcRect t="27316" r="24070"/>
                      <a:stretch/>
                    </p:blipFill>
                    <p:spPr bwMode="auto">
                      <a:xfrm>
                        <a:off x="115414" y="3845232"/>
                        <a:ext cx="3435386" cy="4153863"/>
                      </a:xfrm>
                      <a:prstGeom prst="rect">
                        <a:avLst/>
                      </a:prstGeom>
                      <a:noFill/>
                      <a:extLst>
                        <a:ext uri="{909E8E84-426E-40DD-AFC4-6F175D3DCCD1}">
                          <a14:hiddenFill xmlns:a14="http://schemas.microsoft.com/office/drawing/2010/main">
                            <a:solidFill>
                              <a:srgbClr val="FFFFFF"/>
                            </a:solidFill>
                          </a14:hiddenFill>
                        </a:ext>
                      </a:extLst>
                    </p:spPr>
                  </p:pic>
                  <p:sp>
                    <p:nvSpPr>
                      <p:cNvPr id="262" name="Freeform 42">
                        <a:extLst>
                          <a:ext uri="{FF2B5EF4-FFF2-40B4-BE49-F238E27FC236}">
                            <a16:creationId xmlns:a16="http://schemas.microsoft.com/office/drawing/2014/main" id="{BA7B9BFC-7C14-773E-7FC3-25B4CB581793}"/>
                          </a:ext>
                        </a:extLst>
                      </p:cNvPr>
                      <p:cNvSpPr/>
                      <p:nvPr/>
                    </p:nvSpPr>
                    <p:spPr>
                      <a:xfrm>
                        <a:off x="2345107" y="5019985"/>
                        <a:ext cx="181592" cy="732731"/>
                      </a:xfrm>
                      <a:custGeom>
                        <a:avLst/>
                        <a:gdLst>
                          <a:gd name="connsiteX0" fmla="*/ 142230 w 181592"/>
                          <a:gd name="connsiteY0" fmla="*/ 732731 h 732731"/>
                          <a:gd name="connsiteX1" fmla="*/ 178564 w 181592"/>
                          <a:gd name="connsiteY1" fmla="*/ 687314 h 732731"/>
                          <a:gd name="connsiteX2" fmla="*/ 145258 w 181592"/>
                          <a:gd name="connsiteY2" fmla="*/ 608591 h 732731"/>
                          <a:gd name="connsiteX3" fmla="*/ 111952 w 181592"/>
                          <a:gd name="connsiteY3" fmla="*/ 511701 h 732731"/>
                          <a:gd name="connsiteX4" fmla="*/ 2951 w 181592"/>
                          <a:gd name="connsiteY4" fmla="*/ 414811 h 732731"/>
                          <a:gd name="connsiteX5" fmla="*/ 39284 w 181592"/>
                          <a:gd name="connsiteY5" fmla="*/ 408755 h 732731"/>
                          <a:gd name="connsiteX6" fmla="*/ 127091 w 181592"/>
                          <a:gd name="connsiteY6" fmla="*/ 369394 h 732731"/>
                          <a:gd name="connsiteX7" fmla="*/ 157369 w 181592"/>
                          <a:gd name="connsiteY7" fmla="*/ 351227 h 732731"/>
                          <a:gd name="connsiteX8" fmla="*/ 118008 w 181592"/>
                          <a:gd name="connsiteY8" fmla="*/ 317921 h 732731"/>
                          <a:gd name="connsiteX9" fmla="*/ 63507 w 181592"/>
                          <a:gd name="connsiteY9" fmla="*/ 320949 h 732731"/>
                          <a:gd name="connsiteX10" fmla="*/ 39284 w 181592"/>
                          <a:gd name="connsiteY10" fmla="*/ 293698 h 732731"/>
                          <a:gd name="connsiteX11" fmla="*/ 75618 w 181592"/>
                          <a:gd name="connsiteY11" fmla="*/ 275531 h 732731"/>
                          <a:gd name="connsiteX12" fmla="*/ 93785 w 181592"/>
                          <a:gd name="connsiteY12" fmla="*/ 242225 h 732731"/>
                          <a:gd name="connsiteX13" fmla="*/ 105896 w 181592"/>
                          <a:gd name="connsiteY13" fmla="*/ 221031 h 732731"/>
                          <a:gd name="connsiteX14" fmla="*/ 99841 w 181592"/>
                          <a:gd name="connsiteY14" fmla="*/ 136252 h 732731"/>
                          <a:gd name="connsiteX15" fmla="*/ 118008 w 181592"/>
                          <a:gd name="connsiteY15" fmla="*/ 124141 h 732731"/>
                          <a:gd name="connsiteX16" fmla="*/ 124063 w 181592"/>
                          <a:gd name="connsiteY16" fmla="*/ 57529 h 732731"/>
                          <a:gd name="connsiteX17" fmla="*/ 108924 w 181592"/>
                          <a:gd name="connsiteY17" fmla="*/ 24223 h 732731"/>
                          <a:gd name="connsiteX18" fmla="*/ 181592 w 181592"/>
                          <a:gd name="connsiteY18" fmla="*/ 0 h 73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1592" h="732731">
                            <a:moveTo>
                              <a:pt x="142230" y="732731"/>
                            </a:moveTo>
                            <a:cubicBezTo>
                              <a:pt x="160144" y="720367"/>
                              <a:pt x="178059" y="708004"/>
                              <a:pt x="178564" y="687314"/>
                            </a:cubicBezTo>
                            <a:cubicBezTo>
                              <a:pt x="179069" y="666624"/>
                              <a:pt x="156360" y="637860"/>
                              <a:pt x="145258" y="608591"/>
                            </a:cubicBezTo>
                            <a:cubicBezTo>
                              <a:pt x="134156" y="579322"/>
                              <a:pt x="135670" y="543998"/>
                              <a:pt x="111952" y="511701"/>
                            </a:cubicBezTo>
                            <a:cubicBezTo>
                              <a:pt x="88234" y="479404"/>
                              <a:pt x="15062" y="431969"/>
                              <a:pt x="2951" y="414811"/>
                            </a:cubicBezTo>
                            <a:cubicBezTo>
                              <a:pt x="-9160" y="397653"/>
                              <a:pt x="18594" y="416324"/>
                              <a:pt x="39284" y="408755"/>
                            </a:cubicBezTo>
                            <a:cubicBezTo>
                              <a:pt x="59974" y="401185"/>
                              <a:pt x="107410" y="378982"/>
                              <a:pt x="127091" y="369394"/>
                            </a:cubicBezTo>
                            <a:cubicBezTo>
                              <a:pt x="146772" y="359806"/>
                              <a:pt x="158883" y="359806"/>
                              <a:pt x="157369" y="351227"/>
                            </a:cubicBezTo>
                            <a:cubicBezTo>
                              <a:pt x="155855" y="342648"/>
                              <a:pt x="133652" y="322967"/>
                              <a:pt x="118008" y="317921"/>
                            </a:cubicBezTo>
                            <a:cubicBezTo>
                              <a:pt x="102364" y="312875"/>
                              <a:pt x="76628" y="324986"/>
                              <a:pt x="63507" y="320949"/>
                            </a:cubicBezTo>
                            <a:cubicBezTo>
                              <a:pt x="50386" y="316912"/>
                              <a:pt x="37266" y="301268"/>
                              <a:pt x="39284" y="293698"/>
                            </a:cubicBezTo>
                            <a:cubicBezTo>
                              <a:pt x="41302" y="286128"/>
                              <a:pt x="66534" y="284110"/>
                              <a:pt x="75618" y="275531"/>
                            </a:cubicBezTo>
                            <a:cubicBezTo>
                              <a:pt x="84702" y="266952"/>
                              <a:pt x="88739" y="251308"/>
                              <a:pt x="93785" y="242225"/>
                            </a:cubicBezTo>
                            <a:cubicBezTo>
                              <a:pt x="98831" y="233142"/>
                              <a:pt x="104887" y="238693"/>
                              <a:pt x="105896" y="221031"/>
                            </a:cubicBezTo>
                            <a:cubicBezTo>
                              <a:pt x="106905" y="203369"/>
                              <a:pt x="97822" y="152400"/>
                              <a:pt x="99841" y="136252"/>
                            </a:cubicBezTo>
                            <a:cubicBezTo>
                              <a:pt x="101860" y="120104"/>
                              <a:pt x="113971" y="137261"/>
                              <a:pt x="118008" y="124141"/>
                            </a:cubicBezTo>
                            <a:cubicBezTo>
                              <a:pt x="122045" y="111020"/>
                              <a:pt x="125577" y="74182"/>
                              <a:pt x="124063" y="57529"/>
                            </a:cubicBezTo>
                            <a:cubicBezTo>
                              <a:pt x="122549" y="40876"/>
                              <a:pt x="99336" y="33811"/>
                              <a:pt x="108924" y="24223"/>
                            </a:cubicBezTo>
                            <a:cubicBezTo>
                              <a:pt x="118512" y="14635"/>
                              <a:pt x="150052" y="7317"/>
                              <a:pt x="181592" y="0"/>
                            </a:cubicBezTo>
                          </a:path>
                        </a:pathLst>
                      </a:custGeom>
                      <a:noFill/>
                      <a:ln w="285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grpSp>
              </p:grpSp>
              <p:grpSp>
                <p:nvGrpSpPr>
                  <p:cNvPr id="243" name="Group 242">
                    <a:extLst>
                      <a:ext uri="{FF2B5EF4-FFF2-40B4-BE49-F238E27FC236}">
                        <a16:creationId xmlns:a16="http://schemas.microsoft.com/office/drawing/2014/main" id="{E632324E-58B5-9761-5787-D3932A1162A9}"/>
                      </a:ext>
                    </a:extLst>
                  </p:cNvPr>
                  <p:cNvGrpSpPr/>
                  <p:nvPr/>
                </p:nvGrpSpPr>
                <p:grpSpPr>
                  <a:xfrm>
                    <a:off x="342897" y="1580096"/>
                    <a:ext cx="4234970" cy="3205864"/>
                    <a:chOff x="645179" y="1937835"/>
                    <a:chExt cx="3520209" cy="2785457"/>
                  </a:xfrm>
                </p:grpSpPr>
                <p:grpSp>
                  <p:nvGrpSpPr>
                    <p:cNvPr id="244" name="Group 243">
                      <a:extLst>
                        <a:ext uri="{FF2B5EF4-FFF2-40B4-BE49-F238E27FC236}">
                          <a16:creationId xmlns:a16="http://schemas.microsoft.com/office/drawing/2014/main" id="{9056D2FB-50FB-F8DF-C8BA-A98A4513FF4B}"/>
                        </a:ext>
                      </a:extLst>
                    </p:cNvPr>
                    <p:cNvGrpSpPr/>
                    <p:nvPr/>
                  </p:nvGrpSpPr>
                  <p:grpSpPr>
                    <a:xfrm>
                      <a:off x="885840" y="2256419"/>
                      <a:ext cx="2962232" cy="2466873"/>
                      <a:chOff x="1257099" y="2544523"/>
                      <a:chExt cx="2258592" cy="1980743"/>
                    </a:xfrm>
                  </p:grpSpPr>
                  <p:sp>
                    <p:nvSpPr>
                      <p:cNvPr id="252" name="Oval 251">
                        <a:extLst>
                          <a:ext uri="{FF2B5EF4-FFF2-40B4-BE49-F238E27FC236}">
                            <a16:creationId xmlns:a16="http://schemas.microsoft.com/office/drawing/2014/main" id="{CEE05CB9-5914-B0A2-7042-8FFB43FED35A}"/>
                          </a:ext>
                        </a:extLst>
                      </p:cNvPr>
                      <p:cNvSpPr/>
                      <p:nvPr/>
                    </p:nvSpPr>
                    <p:spPr>
                      <a:xfrm rot="1258334" flipH="1">
                        <a:off x="1609985" y="2948101"/>
                        <a:ext cx="1465556" cy="1391046"/>
                      </a:xfrm>
                      <a:prstGeom prst="ellipse">
                        <a:avLst/>
                      </a:prstGeom>
                      <a:gradFill flip="none" rotWithShape="1">
                        <a:gsLst>
                          <a:gs pos="0">
                            <a:srgbClr val="FBF8F0">
                              <a:lumMod val="0"/>
                              <a:lumOff val="100000"/>
                            </a:srgbClr>
                          </a:gs>
                          <a:gs pos="92000">
                            <a:srgbClr val="F5C209"/>
                          </a:gs>
                          <a:gs pos="100000">
                            <a:srgbClr val="F69D00"/>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253" name="Freeform: Shape 32">
                        <a:extLst>
                          <a:ext uri="{FF2B5EF4-FFF2-40B4-BE49-F238E27FC236}">
                            <a16:creationId xmlns:a16="http://schemas.microsoft.com/office/drawing/2014/main" id="{493B621D-CB58-BE84-7FDD-CEF2E5564FDF}"/>
                          </a:ext>
                        </a:extLst>
                      </p:cNvPr>
                      <p:cNvSpPr/>
                      <p:nvPr/>
                    </p:nvSpPr>
                    <p:spPr>
                      <a:xfrm rot="1258334" flipH="1">
                        <a:off x="1257099" y="2544523"/>
                        <a:ext cx="2258592" cy="1919354"/>
                      </a:xfrm>
                      <a:custGeom>
                        <a:avLst/>
                        <a:gdLst>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38162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800100 w 4543425"/>
                          <a:gd name="connsiteY31" fmla="*/ 523875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938212 h 3809999"/>
                          <a:gd name="connsiteX1" fmla="*/ 1662112 w 4543425"/>
                          <a:gd name="connsiteY1" fmla="*/ 442912 h 3809999"/>
                          <a:gd name="connsiteX2" fmla="*/ 2019300 w 4543425"/>
                          <a:gd name="connsiteY2" fmla="*/ 833437 h 3809999"/>
                          <a:gd name="connsiteX3" fmla="*/ 2643187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9838 w 4543425"/>
                          <a:gd name="connsiteY19" fmla="*/ 9334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6211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28625 w 4581525"/>
                          <a:gd name="connsiteY28" fmla="*/ 2867024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48049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595437 w 4576762"/>
                          <a:gd name="connsiteY0" fmla="*/ 938212 h 3809999"/>
                          <a:gd name="connsiteX1" fmla="*/ 1685924 w 4576762"/>
                          <a:gd name="connsiteY1" fmla="*/ 414337 h 3809999"/>
                          <a:gd name="connsiteX2" fmla="*/ 2052637 w 4576762"/>
                          <a:gd name="connsiteY2" fmla="*/ 833437 h 3809999"/>
                          <a:gd name="connsiteX3" fmla="*/ 2666999 w 4576762"/>
                          <a:gd name="connsiteY3" fmla="*/ 0 h 3809999"/>
                          <a:gd name="connsiteX4" fmla="*/ 2933699 w 4576762"/>
                          <a:gd name="connsiteY4" fmla="*/ 938212 h 3809999"/>
                          <a:gd name="connsiteX5" fmla="*/ 3405187 w 4576762"/>
                          <a:gd name="connsiteY5" fmla="*/ 676275 h 3809999"/>
                          <a:gd name="connsiteX6" fmla="*/ 3295649 w 4576762"/>
                          <a:gd name="connsiteY6" fmla="*/ 1123949 h 3809999"/>
                          <a:gd name="connsiteX7" fmla="*/ 4310062 w 4576762"/>
                          <a:gd name="connsiteY7" fmla="*/ 761999 h 3809999"/>
                          <a:gd name="connsiteX8" fmla="*/ 3690937 w 4576762"/>
                          <a:gd name="connsiteY8" fmla="*/ 1824037 h 3809999"/>
                          <a:gd name="connsiteX9" fmla="*/ 3700462 w 4576762"/>
                          <a:gd name="connsiteY9" fmla="*/ 2005012 h 3809999"/>
                          <a:gd name="connsiteX10" fmla="*/ 4576762 w 4576762"/>
                          <a:gd name="connsiteY10" fmla="*/ 2462212 h 3809999"/>
                          <a:gd name="connsiteX11" fmla="*/ 3586162 w 4576762"/>
                          <a:gd name="connsiteY11" fmla="*/ 2800349 h 3809999"/>
                          <a:gd name="connsiteX12" fmla="*/ 4157662 w 4576762"/>
                          <a:gd name="connsiteY12" fmla="*/ 3629025 h 3809999"/>
                          <a:gd name="connsiteX13" fmla="*/ 3333749 w 4576762"/>
                          <a:gd name="connsiteY13" fmla="*/ 3348037 h 3809999"/>
                          <a:gd name="connsiteX14" fmla="*/ 3481387 w 4576762"/>
                          <a:gd name="connsiteY14" fmla="*/ 3809999 h 3809999"/>
                          <a:gd name="connsiteX15" fmla="*/ 2747962 w 4576762"/>
                          <a:gd name="connsiteY15" fmla="*/ 3433762 h 3809999"/>
                          <a:gd name="connsiteX16" fmla="*/ 3538536 w 4576762"/>
                          <a:gd name="connsiteY16" fmla="*/ 2767012 h 3809999"/>
                          <a:gd name="connsiteX17" fmla="*/ 3648074 w 4576762"/>
                          <a:gd name="connsiteY17" fmla="*/ 1814512 h 3809999"/>
                          <a:gd name="connsiteX18" fmla="*/ 3138487 w 4576762"/>
                          <a:gd name="connsiteY18" fmla="*/ 1171574 h 3809999"/>
                          <a:gd name="connsiteX19" fmla="*/ 2514600 w 4576762"/>
                          <a:gd name="connsiteY19" fmla="*/ 947737 h 3809999"/>
                          <a:gd name="connsiteX20" fmla="*/ 1828799 w 4576762"/>
                          <a:gd name="connsiteY20" fmla="*/ 942974 h 3809999"/>
                          <a:gd name="connsiteX21" fmla="*/ 1133474 w 4576762"/>
                          <a:gd name="connsiteY21" fmla="*/ 1309687 h 3809999"/>
                          <a:gd name="connsiteX22" fmla="*/ 985837 w 4576762"/>
                          <a:gd name="connsiteY22" fmla="*/ 1643062 h 3809999"/>
                          <a:gd name="connsiteX23" fmla="*/ 833437 w 4576762"/>
                          <a:gd name="connsiteY23" fmla="*/ 2138362 h 3809999"/>
                          <a:gd name="connsiteX24" fmla="*/ 957261 w 4576762"/>
                          <a:gd name="connsiteY24" fmla="*/ 2743199 h 3809999"/>
                          <a:gd name="connsiteX25" fmla="*/ 1438274 w 4576762"/>
                          <a:gd name="connsiteY25" fmla="*/ 3314699 h 3809999"/>
                          <a:gd name="connsiteX26" fmla="*/ 328611 w 4576762"/>
                          <a:gd name="connsiteY26" fmla="*/ 3476624 h 3809999"/>
                          <a:gd name="connsiteX27" fmla="*/ 842962 w 4576762"/>
                          <a:gd name="connsiteY27" fmla="*/ 2924175 h 3809999"/>
                          <a:gd name="connsiteX28" fmla="*/ 409575 w 4576762"/>
                          <a:gd name="connsiteY28" fmla="*/ 2857499 h 3809999"/>
                          <a:gd name="connsiteX29" fmla="*/ 838199 w 4576762"/>
                          <a:gd name="connsiteY29" fmla="*/ 2443162 h 3809999"/>
                          <a:gd name="connsiteX30" fmla="*/ 0 w 4576762"/>
                          <a:gd name="connsiteY30" fmla="*/ 2024061 h 3809999"/>
                          <a:gd name="connsiteX31" fmla="*/ 981074 w 4576762"/>
                          <a:gd name="connsiteY31" fmla="*/ 1638299 h 3809999"/>
                          <a:gd name="connsiteX32" fmla="*/ 804862 w 4576762"/>
                          <a:gd name="connsiteY32" fmla="*/ 542925 h 3809999"/>
                          <a:gd name="connsiteX33" fmla="*/ 1595437 w 4576762"/>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690937 w 4586287"/>
                          <a:gd name="connsiteY9" fmla="*/ 2014537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90937 w 4586287"/>
                          <a:gd name="connsiteY9" fmla="*/ 2014537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86175 w 4586287"/>
                          <a:gd name="connsiteY9" fmla="*/ 1971675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86175 w 4586287"/>
                          <a:gd name="connsiteY9" fmla="*/ 1971675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09624 w 4586287"/>
                          <a:gd name="connsiteY29" fmla="*/ 2447925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719512 w 4586287"/>
                          <a:gd name="connsiteY9" fmla="*/ 1966913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09624 w 4586287"/>
                          <a:gd name="connsiteY29" fmla="*/ 2447925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86287" h="3809999">
                            <a:moveTo>
                              <a:pt x="1604962" y="938212"/>
                            </a:moveTo>
                            <a:cubicBezTo>
                              <a:pt x="1614486" y="758825"/>
                              <a:pt x="1633537" y="631825"/>
                              <a:pt x="1695449" y="414337"/>
                            </a:cubicBezTo>
                            <a:cubicBezTo>
                              <a:pt x="1847850" y="534986"/>
                              <a:pt x="1943099" y="703262"/>
                              <a:pt x="2062162" y="833437"/>
                            </a:cubicBezTo>
                            <a:cubicBezTo>
                              <a:pt x="2254249" y="560387"/>
                              <a:pt x="2432050" y="239712"/>
                              <a:pt x="2676524" y="0"/>
                            </a:cubicBezTo>
                            <a:cubicBezTo>
                              <a:pt x="2779712" y="312737"/>
                              <a:pt x="2854324" y="625475"/>
                              <a:pt x="2943224" y="938212"/>
                            </a:cubicBezTo>
                            <a:cubicBezTo>
                              <a:pt x="3092449" y="865187"/>
                              <a:pt x="3246437" y="730250"/>
                              <a:pt x="3414712" y="676275"/>
                            </a:cubicBezTo>
                            <a:cubicBezTo>
                              <a:pt x="3409949" y="820737"/>
                              <a:pt x="3333749" y="989012"/>
                              <a:pt x="3305174" y="1123949"/>
                            </a:cubicBezTo>
                            <a:cubicBezTo>
                              <a:pt x="3643312" y="1003299"/>
                              <a:pt x="3952874" y="868362"/>
                              <a:pt x="4319587" y="761999"/>
                            </a:cubicBezTo>
                            <a:cubicBezTo>
                              <a:pt x="4129087" y="1135061"/>
                              <a:pt x="3881438" y="1527174"/>
                              <a:pt x="3667125" y="1876424"/>
                            </a:cubicBezTo>
                            <a:lnTo>
                              <a:pt x="3719512" y="1966913"/>
                            </a:lnTo>
                            <a:cubicBezTo>
                              <a:pt x="4011612" y="2119313"/>
                              <a:pt x="4294187" y="2295525"/>
                              <a:pt x="4586287" y="2462212"/>
                            </a:cubicBezTo>
                            <a:cubicBezTo>
                              <a:pt x="4298949" y="2603499"/>
                              <a:pt x="3940175" y="2697162"/>
                              <a:pt x="3595687" y="2800349"/>
                            </a:cubicBezTo>
                            <a:cubicBezTo>
                              <a:pt x="3857625" y="3036887"/>
                              <a:pt x="4005262" y="3335337"/>
                              <a:pt x="4167187" y="3629025"/>
                            </a:cubicBezTo>
                            <a:cubicBezTo>
                              <a:pt x="3892549" y="3570288"/>
                              <a:pt x="3617912" y="3430587"/>
                              <a:pt x="3343274" y="3348037"/>
                            </a:cubicBezTo>
                            <a:cubicBezTo>
                              <a:pt x="3392487" y="3502024"/>
                              <a:pt x="3470274" y="3646487"/>
                              <a:pt x="3490912" y="3809999"/>
                            </a:cubicBezTo>
                            <a:cubicBezTo>
                              <a:pt x="3236912" y="3703637"/>
                              <a:pt x="3001962" y="3559174"/>
                              <a:pt x="2757487" y="3433762"/>
                            </a:cubicBezTo>
                            <a:cubicBezTo>
                              <a:pt x="3132137" y="3305174"/>
                              <a:pt x="3359149" y="3067049"/>
                              <a:pt x="3548061" y="2767012"/>
                            </a:cubicBezTo>
                            <a:cubicBezTo>
                              <a:pt x="3719511" y="2336800"/>
                              <a:pt x="3709987" y="2135187"/>
                              <a:pt x="3657599" y="1814512"/>
                            </a:cubicBezTo>
                            <a:cubicBezTo>
                              <a:pt x="3525837" y="1400174"/>
                              <a:pt x="3370262" y="1357312"/>
                              <a:pt x="3148012" y="1171574"/>
                            </a:cubicBezTo>
                            <a:cubicBezTo>
                              <a:pt x="3052763" y="1108073"/>
                              <a:pt x="2905125" y="968374"/>
                              <a:pt x="2524125" y="947737"/>
                            </a:cubicBezTo>
                            <a:cubicBezTo>
                              <a:pt x="2293937" y="912812"/>
                              <a:pt x="2106612" y="877886"/>
                              <a:pt x="1838324" y="942974"/>
                            </a:cubicBezTo>
                            <a:cubicBezTo>
                              <a:pt x="1416049" y="1027112"/>
                              <a:pt x="1379537" y="1116012"/>
                              <a:pt x="1142999" y="1309687"/>
                            </a:cubicBezTo>
                            <a:cubicBezTo>
                              <a:pt x="1108074" y="1414462"/>
                              <a:pt x="1016000" y="1533524"/>
                              <a:pt x="995362" y="1643062"/>
                            </a:cubicBezTo>
                            <a:cubicBezTo>
                              <a:pt x="906462" y="1790700"/>
                              <a:pt x="846137" y="1943099"/>
                              <a:pt x="842962" y="2138362"/>
                            </a:cubicBezTo>
                            <a:cubicBezTo>
                              <a:pt x="841374" y="2405062"/>
                              <a:pt x="882649" y="2543174"/>
                              <a:pt x="966786" y="2743199"/>
                            </a:cubicBezTo>
                            <a:cubicBezTo>
                              <a:pt x="1027111" y="2873373"/>
                              <a:pt x="1173162" y="3063081"/>
                              <a:pt x="1464468" y="3300411"/>
                            </a:cubicBezTo>
                            <a:cubicBezTo>
                              <a:pt x="1094580" y="3354386"/>
                              <a:pt x="727074" y="3455987"/>
                              <a:pt x="338136" y="3476624"/>
                            </a:cubicBezTo>
                            <a:cubicBezTo>
                              <a:pt x="442911" y="3297237"/>
                              <a:pt x="695324" y="3103562"/>
                              <a:pt x="852487" y="2924175"/>
                            </a:cubicBezTo>
                            <a:cubicBezTo>
                              <a:pt x="701675" y="2909887"/>
                              <a:pt x="574674" y="2924174"/>
                              <a:pt x="419100" y="2857499"/>
                            </a:cubicBezTo>
                            <a:cubicBezTo>
                              <a:pt x="523875" y="2714624"/>
                              <a:pt x="666749" y="2586037"/>
                              <a:pt x="809624" y="2447925"/>
                            </a:cubicBezTo>
                            <a:cubicBezTo>
                              <a:pt x="541337" y="2312987"/>
                              <a:pt x="263525" y="2239962"/>
                              <a:pt x="0" y="2033586"/>
                            </a:cubicBezTo>
                            <a:cubicBezTo>
                              <a:pt x="296863" y="1847849"/>
                              <a:pt x="674687" y="1771649"/>
                              <a:pt x="990599" y="1638299"/>
                            </a:cubicBezTo>
                            <a:lnTo>
                              <a:pt x="814387" y="542925"/>
                            </a:lnTo>
                            <a:cubicBezTo>
                              <a:pt x="1098550" y="642937"/>
                              <a:pt x="1339849" y="809625"/>
                              <a:pt x="1604962" y="938212"/>
                            </a:cubicBezTo>
                            <a:close/>
                          </a:path>
                        </a:pathLst>
                      </a:custGeom>
                      <a:gradFill flip="none" rotWithShape="1">
                        <a:gsLst>
                          <a:gs pos="54000">
                            <a:srgbClr val="F5C209"/>
                          </a:gs>
                          <a:gs pos="75000">
                            <a:srgbClr val="FE7500"/>
                          </a:gs>
                        </a:gsLst>
                        <a:path path="circle">
                          <a:fillToRect l="50000" t="50000" r="50000" b="50000"/>
                        </a:path>
                        <a:tileRect/>
                      </a:gradFill>
                      <a:ln w="12700" cap="flat" cmpd="sng" algn="ctr">
                        <a:solidFill>
                          <a:sysClr val="windowText" lastClr="000000"/>
                        </a:solid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254" name="Freeform: Shape 33">
                        <a:extLst>
                          <a:ext uri="{FF2B5EF4-FFF2-40B4-BE49-F238E27FC236}">
                            <a16:creationId xmlns:a16="http://schemas.microsoft.com/office/drawing/2014/main" id="{C6AEE9B1-F897-4F68-47F8-AC8D51E0D5FE}"/>
                          </a:ext>
                        </a:extLst>
                      </p:cNvPr>
                      <p:cNvSpPr/>
                      <p:nvPr/>
                    </p:nvSpPr>
                    <p:spPr>
                      <a:xfrm rot="1258334" flipH="1">
                        <a:off x="1440310" y="3234030"/>
                        <a:ext cx="1694928" cy="596083"/>
                      </a:xfrm>
                      <a:custGeom>
                        <a:avLst/>
                        <a:gdLst>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3050 w 3377191"/>
                          <a:gd name="connsiteY4" fmla="*/ 6254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3050 w 3377191"/>
                          <a:gd name="connsiteY4" fmla="*/ 6254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25725 w 3377191"/>
                          <a:gd name="connsiteY3" fmla="*/ 90170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7018 h 1170768"/>
                          <a:gd name="connsiteX1" fmla="*/ 1568450 w 3377191"/>
                          <a:gd name="connsiteY1" fmla="*/ 907243 h 1170768"/>
                          <a:gd name="connsiteX2" fmla="*/ 2092325 w 3377191"/>
                          <a:gd name="connsiteY2" fmla="*/ 1170768 h 1170768"/>
                          <a:gd name="connsiteX3" fmla="*/ 2635250 w 3377191"/>
                          <a:gd name="connsiteY3" fmla="*/ 910418 h 1170768"/>
                          <a:gd name="connsiteX4" fmla="*/ 2784475 w 3377191"/>
                          <a:gd name="connsiteY4" fmla="*/ 634193 h 1170768"/>
                          <a:gd name="connsiteX5" fmla="*/ 2924175 w 3377191"/>
                          <a:gd name="connsiteY5" fmla="*/ 602443 h 1170768"/>
                          <a:gd name="connsiteX6" fmla="*/ 2924175 w 3377191"/>
                          <a:gd name="connsiteY6" fmla="*/ 561168 h 1170768"/>
                          <a:gd name="connsiteX7" fmla="*/ 3216275 w 3377191"/>
                          <a:gd name="connsiteY7" fmla="*/ 681818 h 1170768"/>
                          <a:gd name="connsiteX8" fmla="*/ 3308350 w 3377191"/>
                          <a:gd name="connsiteY8" fmla="*/ 738968 h 1170768"/>
                          <a:gd name="connsiteX9" fmla="*/ 3375025 w 3377191"/>
                          <a:gd name="connsiteY9" fmla="*/ 618318 h 1170768"/>
                          <a:gd name="connsiteX10" fmla="*/ 3324225 w 3377191"/>
                          <a:gd name="connsiteY10" fmla="*/ 478618 h 1170768"/>
                          <a:gd name="connsiteX11" fmla="*/ 2847975 w 3377191"/>
                          <a:gd name="connsiteY11" fmla="*/ 351618 h 1170768"/>
                          <a:gd name="connsiteX12" fmla="*/ 2206625 w 3377191"/>
                          <a:gd name="connsiteY12" fmla="*/ 148418 h 1170768"/>
                          <a:gd name="connsiteX13" fmla="*/ 1600200 w 3377191"/>
                          <a:gd name="connsiteY13" fmla="*/ 167468 h 1170768"/>
                          <a:gd name="connsiteX14" fmla="*/ 1577975 w 3377191"/>
                          <a:gd name="connsiteY14" fmla="*/ 189693 h 1170768"/>
                          <a:gd name="connsiteX15" fmla="*/ 1190625 w 3377191"/>
                          <a:gd name="connsiteY15" fmla="*/ 173818 h 1170768"/>
                          <a:gd name="connsiteX16" fmla="*/ 1149350 w 3377191"/>
                          <a:gd name="connsiteY16" fmla="*/ 142068 h 1170768"/>
                          <a:gd name="connsiteX17" fmla="*/ 53975 w 3377191"/>
                          <a:gd name="connsiteY17" fmla="*/ 2368 h 1170768"/>
                          <a:gd name="connsiteX18" fmla="*/ 0 w 3377191"/>
                          <a:gd name="connsiteY18" fmla="*/ 202393 h 1170768"/>
                          <a:gd name="connsiteX19" fmla="*/ 66675 w 3377191"/>
                          <a:gd name="connsiteY19" fmla="*/ 230968 h 1170768"/>
                          <a:gd name="connsiteX20" fmla="*/ 269875 w 3377191"/>
                          <a:gd name="connsiteY20" fmla="*/ 853268 h 1170768"/>
                          <a:gd name="connsiteX21" fmla="*/ 920750 w 3377191"/>
                          <a:gd name="connsiteY21" fmla="*/ 888193 h 1170768"/>
                          <a:gd name="connsiteX22" fmla="*/ 1257300 w 3377191"/>
                          <a:gd name="connsiteY22" fmla="*/ 380193 h 1170768"/>
                          <a:gd name="connsiteX23" fmla="*/ 1454150 w 3377191"/>
                          <a:gd name="connsiteY23" fmla="*/ 377018 h 1170768"/>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63675 w 3386716"/>
                          <a:gd name="connsiteY0" fmla="*/ 378551 h 1172301"/>
                          <a:gd name="connsiteX1" fmla="*/ 1577975 w 3386716"/>
                          <a:gd name="connsiteY1" fmla="*/ 908776 h 1172301"/>
                          <a:gd name="connsiteX2" fmla="*/ 2101850 w 3386716"/>
                          <a:gd name="connsiteY2" fmla="*/ 1172301 h 1172301"/>
                          <a:gd name="connsiteX3" fmla="*/ 2644775 w 3386716"/>
                          <a:gd name="connsiteY3" fmla="*/ 911951 h 1172301"/>
                          <a:gd name="connsiteX4" fmla="*/ 2794000 w 3386716"/>
                          <a:gd name="connsiteY4" fmla="*/ 635726 h 1172301"/>
                          <a:gd name="connsiteX5" fmla="*/ 2933700 w 3386716"/>
                          <a:gd name="connsiteY5" fmla="*/ 603976 h 1172301"/>
                          <a:gd name="connsiteX6" fmla="*/ 2933700 w 3386716"/>
                          <a:gd name="connsiteY6" fmla="*/ 562701 h 1172301"/>
                          <a:gd name="connsiteX7" fmla="*/ 3225800 w 3386716"/>
                          <a:gd name="connsiteY7" fmla="*/ 683351 h 1172301"/>
                          <a:gd name="connsiteX8" fmla="*/ 3317875 w 3386716"/>
                          <a:gd name="connsiteY8" fmla="*/ 740501 h 1172301"/>
                          <a:gd name="connsiteX9" fmla="*/ 3384550 w 3386716"/>
                          <a:gd name="connsiteY9" fmla="*/ 619851 h 1172301"/>
                          <a:gd name="connsiteX10" fmla="*/ 3333750 w 3386716"/>
                          <a:gd name="connsiteY10" fmla="*/ 480151 h 1172301"/>
                          <a:gd name="connsiteX11" fmla="*/ 2857500 w 3386716"/>
                          <a:gd name="connsiteY11" fmla="*/ 353151 h 1172301"/>
                          <a:gd name="connsiteX12" fmla="*/ 2216150 w 3386716"/>
                          <a:gd name="connsiteY12" fmla="*/ 149951 h 1172301"/>
                          <a:gd name="connsiteX13" fmla="*/ 1609725 w 3386716"/>
                          <a:gd name="connsiteY13" fmla="*/ 169001 h 1172301"/>
                          <a:gd name="connsiteX14" fmla="*/ 1587500 w 3386716"/>
                          <a:gd name="connsiteY14" fmla="*/ 191226 h 1172301"/>
                          <a:gd name="connsiteX15" fmla="*/ 1200150 w 3386716"/>
                          <a:gd name="connsiteY15" fmla="*/ 175351 h 1172301"/>
                          <a:gd name="connsiteX16" fmla="*/ 1158875 w 3386716"/>
                          <a:gd name="connsiteY16" fmla="*/ 143601 h 1172301"/>
                          <a:gd name="connsiteX17" fmla="*/ 63500 w 3386716"/>
                          <a:gd name="connsiteY17" fmla="*/ 3901 h 1172301"/>
                          <a:gd name="connsiteX18" fmla="*/ 0 w 3386716"/>
                          <a:gd name="connsiteY18" fmla="*/ 194401 h 1172301"/>
                          <a:gd name="connsiteX19" fmla="*/ 76200 w 3386716"/>
                          <a:gd name="connsiteY19" fmla="*/ 232501 h 1172301"/>
                          <a:gd name="connsiteX20" fmla="*/ 279400 w 3386716"/>
                          <a:gd name="connsiteY20" fmla="*/ 854801 h 1172301"/>
                          <a:gd name="connsiteX21" fmla="*/ 930275 w 3386716"/>
                          <a:gd name="connsiteY21" fmla="*/ 889726 h 1172301"/>
                          <a:gd name="connsiteX22" fmla="*/ 1266825 w 3386716"/>
                          <a:gd name="connsiteY22" fmla="*/ 381726 h 1172301"/>
                          <a:gd name="connsiteX23" fmla="*/ 1463675 w 3386716"/>
                          <a:gd name="connsiteY23" fmla="*/ 378551 h 1172301"/>
                          <a:gd name="connsiteX0" fmla="*/ 1463675 w 3386716"/>
                          <a:gd name="connsiteY0" fmla="*/ 378551 h 1172301"/>
                          <a:gd name="connsiteX1" fmla="*/ 1577975 w 3386716"/>
                          <a:gd name="connsiteY1" fmla="*/ 908776 h 1172301"/>
                          <a:gd name="connsiteX2" fmla="*/ 2101850 w 3386716"/>
                          <a:gd name="connsiteY2" fmla="*/ 1172301 h 1172301"/>
                          <a:gd name="connsiteX3" fmla="*/ 2644775 w 3386716"/>
                          <a:gd name="connsiteY3" fmla="*/ 911951 h 1172301"/>
                          <a:gd name="connsiteX4" fmla="*/ 2794000 w 3386716"/>
                          <a:gd name="connsiteY4" fmla="*/ 635726 h 1172301"/>
                          <a:gd name="connsiteX5" fmla="*/ 2933700 w 3386716"/>
                          <a:gd name="connsiteY5" fmla="*/ 603976 h 1172301"/>
                          <a:gd name="connsiteX6" fmla="*/ 2933700 w 3386716"/>
                          <a:gd name="connsiteY6" fmla="*/ 562701 h 1172301"/>
                          <a:gd name="connsiteX7" fmla="*/ 3225800 w 3386716"/>
                          <a:gd name="connsiteY7" fmla="*/ 683351 h 1172301"/>
                          <a:gd name="connsiteX8" fmla="*/ 3317875 w 3386716"/>
                          <a:gd name="connsiteY8" fmla="*/ 740501 h 1172301"/>
                          <a:gd name="connsiteX9" fmla="*/ 3384550 w 3386716"/>
                          <a:gd name="connsiteY9" fmla="*/ 619851 h 1172301"/>
                          <a:gd name="connsiteX10" fmla="*/ 3333750 w 3386716"/>
                          <a:gd name="connsiteY10" fmla="*/ 480151 h 1172301"/>
                          <a:gd name="connsiteX11" fmla="*/ 2857500 w 3386716"/>
                          <a:gd name="connsiteY11" fmla="*/ 353151 h 1172301"/>
                          <a:gd name="connsiteX12" fmla="*/ 2216150 w 3386716"/>
                          <a:gd name="connsiteY12" fmla="*/ 149951 h 1172301"/>
                          <a:gd name="connsiteX13" fmla="*/ 1609725 w 3386716"/>
                          <a:gd name="connsiteY13" fmla="*/ 169001 h 1172301"/>
                          <a:gd name="connsiteX14" fmla="*/ 1587500 w 3386716"/>
                          <a:gd name="connsiteY14" fmla="*/ 191226 h 1172301"/>
                          <a:gd name="connsiteX15" fmla="*/ 1200150 w 3386716"/>
                          <a:gd name="connsiteY15" fmla="*/ 175351 h 1172301"/>
                          <a:gd name="connsiteX16" fmla="*/ 1158875 w 3386716"/>
                          <a:gd name="connsiteY16" fmla="*/ 143601 h 1172301"/>
                          <a:gd name="connsiteX17" fmla="*/ 63500 w 3386716"/>
                          <a:gd name="connsiteY17" fmla="*/ 3901 h 1172301"/>
                          <a:gd name="connsiteX18" fmla="*/ 0 w 3386716"/>
                          <a:gd name="connsiteY18" fmla="*/ 194401 h 1172301"/>
                          <a:gd name="connsiteX19" fmla="*/ 76200 w 3386716"/>
                          <a:gd name="connsiteY19" fmla="*/ 232501 h 1172301"/>
                          <a:gd name="connsiteX20" fmla="*/ 279400 w 3386716"/>
                          <a:gd name="connsiteY20" fmla="*/ 854801 h 1172301"/>
                          <a:gd name="connsiteX21" fmla="*/ 930275 w 3386716"/>
                          <a:gd name="connsiteY21" fmla="*/ 889726 h 1172301"/>
                          <a:gd name="connsiteX22" fmla="*/ 1266825 w 3386716"/>
                          <a:gd name="connsiteY22" fmla="*/ 381726 h 1172301"/>
                          <a:gd name="connsiteX23" fmla="*/ 1463675 w 3386716"/>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459 w 3377500"/>
                          <a:gd name="connsiteY0" fmla="*/ 378551 h 1172301"/>
                          <a:gd name="connsiteX1" fmla="*/ 1568759 w 3377500"/>
                          <a:gd name="connsiteY1" fmla="*/ 908776 h 1172301"/>
                          <a:gd name="connsiteX2" fmla="*/ 2092634 w 3377500"/>
                          <a:gd name="connsiteY2" fmla="*/ 1172301 h 1172301"/>
                          <a:gd name="connsiteX3" fmla="*/ 2635559 w 3377500"/>
                          <a:gd name="connsiteY3" fmla="*/ 911951 h 1172301"/>
                          <a:gd name="connsiteX4" fmla="*/ 2784784 w 3377500"/>
                          <a:gd name="connsiteY4" fmla="*/ 635726 h 1172301"/>
                          <a:gd name="connsiteX5" fmla="*/ 2924484 w 3377500"/>
                          <a:gd name="connsiteY5" fmla="*/ 603976 h 1172301"/>
                          <a:gd name="connsiteX6" fmla="*/ 2924484 w 3377500"/>
                          <a:gd name="connsiteY6" fmla="*/ 562701 h 1172301"/>
                          <a:gd name="connsiteX7" fmla="*/ 3216584 w 3377500"/>
                          <a:gd name="connsiteY7" fmla="*/ 683351 h 1172301"/>
                          <a:gd name="connsiteX8" fmla="*/ 3308659 w 3377500"/>
                          <a:gd name="connsiteY8" fmla="*/ 740501 h 1172301"/>
                          <a:gd name="connsiteX9" fmla="*/ 3375334 w 3377500"/>
                          <a:gd name="connsiteY9" fmla="*/ 619851 h 1172301"/>
                          <a:gd name="connsiteX10" fmla="*/ 3324534 w 3377500"/>
                          <a:gd name="connsiteY10" fmla="*/ 480151 h 1172301"/>
                          <a:gd name="connsiteX11" fmla="*/ 2848284 w 3377500"/>
                          <a:gd name="connsiteY11" fmla="*/ 353151 h 1172301"/>
                          <a:gd name="connsiteX12" fmla="*/ 2206934 w 3377500"/>
                          <a:gd name="connsiteY12" fmla="*/ 149951 h 1172301"/>
                          <a:gd name="connsiteX13" fmla="*/ 1600509 w 3377500"/>
                          <a:gd name="connsiteY13" fmla="*/ 169001 h 1172301"/>
                          <a:gd name="connsiteX14" fmla="*/ 1578284 w 3377500"/>
                          <a:gd name="connsiteY14" fmla="*/ 191226 h 1172301"/>
                          <a:gd name="connsiteX15" fmla="*/ 1190934 w 3377500"/>
                          <a:gd name="connsiteY15" fmla="*/ 175351 h 1172301"/>
                          <a:gd name="connsiteX16" fmla="*/ 1149659 w 3377500"/>
                          <a:gd name="connsiteY16" fmla="*/ 143601 h 1172301"/>
                          <a:gd name="connsiteX17" fmla="*/ 54284 w 3377500"/>
                          <a:gd name="connsiteY17" fmla="*/ 3901 h 1172301"/>
                          <a:gd name="connsiteX18" fmla="*/ 309 w 3377500"/>
                          <a:gd name="connsiteY18" fmla="*/ 203926 h 1172301"/>
                          <a:gd name="connsiteX19" fmla="*/ 66984 w 3377500"/>
                          <a:gd name="connsiteY19" fmla="*/ 232501 h 1172301"/>
                          <a:gd name="connsiteX20" fmla="*/ 270184 w 3377500"/>
                          <a:gd name="connsiteY20" fmla="*/ 854801 h 1172301"/>
                          <a:gd name="connsiteX21" fmla="*/ 921059 w 3377500"/>
                          <a:gd name="connsiteY21" fmla="*/ 889726 h 1172301"/>
                          <a:gd name="connsiteX22" fmla="*/ 1257609 w 3377500"/>
                          <a:gd name="connsiteY22" fmla="*/ 381726 h 1172301"/>
                          <a:gd name="connsiteX23" fmla="*/ 1454459 w 3377500"/>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32578 w 3377669"/>
                          <a:gd name="connsiteY5" fmla="*/ 59762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5128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5603 w 3377669"/>
                          <a:gd name="connsiteY5" fmla="*/ 6008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80390"/>
                          <a:gd name="connsiteY0" fmla="*/ 378551 h 1172301"/>
                          <a:gd name="connsiteX1" fmla="*/ 1568928 w 3380390"/>
                          <a:gd name="connsiteY1" fmla="*/ 908776 h 1172301"/>
                          <a:gd name="connsiteX2" fmla="*/ 2092803 w 3380390"/>
                          <a:gd name="connsiteY2" fmla="*/ 1172301 h 1172301"/>
                          <a:gd name="connsiteX3" fmla="*/ 2635728 w 3380390"/>
                          <a:gd name="connsiteY3" fmla="*/ 911951 h 1172301"/>
                          <a:gd name="connsiteX4" fmla="*/ 2797653 w 3380390"/>
                          <a:gd name="connsiteY4" fmla="*/ 642076 h 1172301"/>
                          <a:gd name="connsiteX5" fmla="*/ 2908778 w 3380390"/>
                          <a:gd name="connsiteY5" fmla="*/ 619851 h 1172301"/>
                          <a:gd name="connsiteX6" fmla="*/ 3216753 w 3380390"/>
                          <a:gd name="connsiteY6" fmla="*/ 683351 h 1172301"/>
                          <a:gd name="connsiteX7" fmla="*/ 3308828 w 3380390"/>
                          <a:gd name="connsiteY7" fmla="*/ 740501 h 1172301"/>
                          <a:gd name="connsiteX8" fmla="*/ 3375503 w 3380390"/>
                          <a:gd name="connsiteY8" fmla="*/ 619851 h 1172301"/>
                          <a:gd name="connsiteX9" fmla="*/ 3324703 w 3380390"/>
                          <a:gd name="connsiteY9" fmla="*/ 480151 h 1172301"/>
                          <a:gd name="connsiteX10" fmla="*/ 2848453 w 3380390"/>
                          <a:gd name="connsiteY10" fmla="*/ 353151 h 1172301"/>
                          <a:gd name="connsiteX11" fmla="*/ 2207103 w 3380390"/>
                          <a:gd name="connsiteY11" fmla="*/ 149951 h 1172301"/>
                          <a:gd name="connsiteX12" fmla="*/ 1600678 w 3380390"/>
                          <a:gd name="connsiteY12" fmla="*/ 169001 h 1172301"/>
                          <a:gd name="connsiteX13" fmla="*/ 1578453 w 3380390"/>
                          <a:gd name="connsiteY13" fmla="*/ 191226 h 1172301"/>
                          <a:gd name="connsiteX14" fmla="*/ 1191103 w 3380390"/>
                          <a:gd name="connsiteY14" fmla="*/ 175351 h 1172301"/>
                          <a:gd name="connsiteX15" fmla="*/ 1149828 w 3380390"/>
                          <a:gd name="connsiteY15" fmla="*/ 143601 h 1172301"/>
                          <a:gd name="connsiteX16" fmla="*/ 54453 w 3380390"/>
                          <a:gd name="connsiteY16" fmla="*/ 3901 h 1172301"/>
                          <a:gd name="connsiteX17" fmla="*/ 478 w 3380390"/>
                          <a:gd name="connsiteY17" fmla="*/ 203926 h 1172301"/>
                          <a:gd name="connsiteX18" fmla="*/ 67153 w 3380390"/>
                          <a:gd name="connsiteY18" fmla="*/ 232501 h 1172301"/>
                          <a:gd name="connsiteX19" fmla="*/ 270353 w 3380390"/>
                          <a:gd name="connsiteY19" fmla="*/ 854801 h 1172301"/>
                          <a:gd name="connsiteX20" fmla="*/ 921228 w 3380390"/>
                          <a:gd name="connsiteY20" fmla="*/ 889726 h 1172301"/>
                          <a:gd name="connsiteX21" fmla="*/ 1257778 w 3380390"/>
                          <a:gd name="connsiteY21" fmla="*/ 381726 h 1172301"/>
                          <a:gd name="connsiteX22" fmla="*/ 1454628 w 3380390"/>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27933"/>
                          <a:gd name="connsiteY0" fmla="*/ 378551 h 1172301"/>
                          <a:gd name="connsiteX1" fmla="*/ 1568928 w 3427933"/>
                          <a:gd name="connsiteY1" fmla="*/ 908776 h 1172301"/>
                          <a:gd name="connsiteX2" fmla="*/ 2092803 w 3427933"/>
                          <a:gd name="connsiteY2" fmla="*/ 1172301 h 1172301"/>
                          <a:gd name="connsiteX3" fmla="*/ 2635728 w 3427933"/>
                          <a:gd name="connsiteY3" fmla="*/ 911951 h 1172301"/>
                          <a:gd name="connsiteX4" fmla="*/ 2797653 w 3427933"/>
                          <a:gd name="connsiteY4" fmla="*/ 642076 h 1172301"/>
                          <a:gd name="connsiteX5" fmla="*/ 2908778 w 3427933"/>
                          <a:gd name="connsiteY5" fmla="*/ 619851 h 1172301"/>
                          <a:gd name="connsiteX6" fmla="*/ 3216753 w 3427933"/>
                          <a:gd name="connsiteY6" fmla="*/ 683351 h 1172301"/>
                          <a:gd name="connsiteX7" fmla="*/ 3331053 w 3427933"/>
                          <a:gd name="connsiteY7" fmla="*/ 743676 h 1172301"/>
                          <a:gd name="connsiteX8" fmla="*/ 3410428 w 3427933"/>
                          <a:gd name="connsiteY8" fmla="*/ 616676 h 1172301"/>
                          <a:gd name="connsiteX9" fmla="*/ 3324703 w 3427933"/>
                          <a:gd name="connsiteY9" fmla="*/ 480151 h 1172301"/>
                          <a:gd name="connsiteX10" fmla="*/ 2848453 w 3427933"/>
                          <a:gd name="connsiteY10" fmla="*/ 353151 h 1172301"/>
                          <a:gd name="connsiteX11" fmla="*/ 2207103 w 3427933"/>
                          <a:gd name="connsiteY11" fmla="*/ 149951 h 1172301"/>
                          <a:gd name="connsiteX12" fmla="*/ 1600678 w 3427933"/>
                          <a:gd name="connsiteY12" fmla="*/ 169001 h 1172301"/>
                          <a:gd name="connsiteX13" fmla="*/ 1578453 w 3427933"/>
                          <a:gd name="connsiteY13" fmla="*/ 191226 h 1172301"/>
                          <a:gd name="connsiteX14" fmla="*/ 1191103 w 3427933"/>
                          <a:gd name="connsiteY14" fmla="*/ 175351 h 1172301"/>
                          <a:gd name="connsiteX15" fmla="*/ 1149828 w 3427933"/>
                          <a:gd name="connsiteY15" fmla="*/ 143601 h 1172301"/>
                          <a:gd name="connsiteX16" fmla="*/ 54453 w 3427933"/>
                          <a:gd name="connsiteY16" fmla="*/ 3901 h 1172301"/>
                          <a:gd name="connsiteX17" fmla="*/ 478 w 3427933"/>
                          <a:gd name="connsiteY17" fmla="*/ 203926 h 1172301"/>
                          <a:gd name="connsiteX18" fmla="*/ 67153 w 3427933"/>
                          <a:gd name="connsiteY18" fmla="*/ 232501 h 1172301"/>
                          <a:gd name="connsiteX19" fmla="*/ 270353 w 3427933"/>
                          <a:gd name="connsiteY19" fmla="*/ 854801 h 1172301"/>
                          <a:gd name="connsiteX20" fmla="*/ 921228 w 3427933"/>
                          <a:gd name="connsiteY20" fmla="*/ 889726 h 1172301"/>
                          <a:gd name="connsiteX21" fmla="*/ 1257778 w 3427933"/>
                          <a:gd name="connsiteY21" fmla="*/ 381726 h 1172301"/>
                          <a:gd name="connsiteX22" fmla="*/ 1454628 w 3427933"/>
                          <a:gd name="connsiteY22" fmla="*/ 378551 h 1172301"/>
                          <a:gd name="connsiteX0" fmla="*/ 1454628 w 3439315"/>
                          <a:gd name="connsiteY0" fmla="*/ 378551 h 1172301"/>
                          <a:gd name="connsiteX1" fmla="*/ 1568928 w 3439315"/>
                          <a:gd name="connsiteY1" fmla="*/ 908776 h 1172301"/>
                          <a:gd name="connsiteX2" fmla="*/ 2092803 w 3439315"/>
                          <a:gd name="connsiteY2" fmla="*/ 1172301 h 1172301"/>
                          <a:gd name="connsiteX3" fmla="*/ 2635728 w 3439315"/>
                          <a:gd name="connsiteY3" fmla="*/ 911951 h 1172301"/>
                          <a:gd name="connsiteX4" fmla="*/ 2797653 w 3439315"/>
                          <a:gd name="connsiteY4" fmla="*/ 642076 h 1172301"/>
                          <a:gd name="connsiteX5" fmla="*/ 2908778 w 3439315"/>
                          <a:gd name="connsiteY5" fmla="*/ 619851 h 1172301"/>
                          <a:gd name="connsiteX6" fmla="*/ 3216753 w 3439315"/>
                          <a:gd name="connsiteY6" fmla="*/ 683351 h 1172301"/>
                          <a:gd name="connsiteX7" fmla="*/ 3331053 w 3439315"/>
                          <a:gd name="connsiteY7" fmla="*/ 743676 h 1172301"/>
                          <a:gd name="connsiteX8" fmla="*/ 3410428 w 3439315"/>
                          <a:gd name="connsiteY8" fmla="*/ 616676 h 1172301"/>
                          <a:gd name="connsiteX9" fmla="*/ 3324703 w 3439315"/>
                          <a:gd name="connsiteY9" fmla="*/ 480151 h 1172301"/>
                          <a:gd name="connsiteX10" fmla="*/ 2848453 w 3439315"/>
                          <a:gd name="connsiteY10" fmla="*/ 353151 h 1172301"/>
                          <a:gd name="connsiteX11" fmla="*/ 2207103 w 3439315"/>
                          <a:gd name="connsiteY11" fmla="*/ 149951 h 1172301"/>
                          <a:gd name="connsiteX12" fmla="*/ 1600678 w 3439315"/>
                          <a:gd name="connsiteY12" fmla="*/ 169001 h 1172301"/>
                          <a:gd name="connsiteX13" fmla="*/ 1578453 w 3439315"/>
                          <a:gd name="connsiteY13" fmla="*/ 191226 h 1172301"/>
                          <a:gd name="connsiteX14" fmla="*/ 1191103 w 3439315"/>
                          <a:gd name="connsiteY14" fmla="*/ 175351 h 1172301"/>
                          <a:gd name="connsiteX15" fmla="*/ 1149828 w 3439315"/>
                          <a:gd name="connsiteY15" fmla="*/ 143601 h 1172301"/>
                          <a:gd name="connsiteX16" fmla="*/ 54453 w 3439315"/>
                          <a:gd name="connsiteY16" fmla="*/ 3901 h 1172301"/>
                          <a:gd name="connsiteX17" fmla="*/ 478 w 3439315"/>
                          <a:gd name="connsiteY17" fmla="*/ 203926 h 1172301"/>
                          <a:gd name="connsiteX18" fmla="*/ 67153 w 3439315"/>
                          <a:gd name="connsiteY18" fmla="*/ 232501 h 1172301"/>
                          <a:gd name="connsiteX19" fmla="*/ 270353 w 3439315"/>
                          <a:gd name="connsiteY19" fmla="*/ 854801 h 1172301"/>
                          <a:gd name="connsiteX20" fmla="*/ 921228 w 3439315"/>
                          <a:gd name="connsiteY20" fmla="*/ 889726 h 1172301"/>
                          <a:gd name="connsiteX21" fmla="*/ 1257778 w 3439315"/>
                          <a:gd name="connsiteY21" fmla="*/ 381726 h 1172301"/>
                          <a:gd name="connsiteX22" fmla="*/ 1454628 w 3439315"/>
                          <a:gd name="connsiteY22" fmla="*/ 378551 h 1172301"/>
                          <a:gd name="connsiteX0" fmla="*/ 1454628 w 3429160"/>
                          <a:gd name="connsiteY0" fmla="*/ 378551 h 1172301"/>
                          <a:gd name="connsiteX1" fmla="*/ 1568928 w 3429160"/>
                          <a:gd name="connsiteY1" fmla="*/ 908776 h 1172301"/>
                          <a:gd name="connsiteX2" fmla="*/ 2092803 w 3429160"/>
                          <a:gd name="connsiteY2" fmla="*/ 1172301 h 1172301"/>
                          <a:gd name="connsiteX3" fmla="*/ 2635728 w 3429160"/>
                          <a:gd name="connsiteY3" fmla="*/ 911951 h 1172301"/>
                          <a:gd name="connsiteX4" fmla="*/ 2797653 w 3429160"/>
                          <a:gd name="connsiteY4" fmla="*/ 642076 h 1172301"/>
                          <a:gd name="connsiteX5" fmla="*/ 2908778 w 3429160"/>
                          <a:gd name="connsiteY5" fmla="*/ 619851 h 1172301"/>
                          <a:gd name="connsiteX6" fmla="*/ 3216753 w 3429160"/>
                          <a:gd name="connsiteY6" fmla="*/ 683351 h 1172301"/>
                          <a:gd name="connsiteX7" fmla="*/ 3331053 w 3429160"/>
                          <a:gd name="connsiteY7" fmla="*/ 743676 h 1172301"/>
                          <a:gd name="connsiteX8" fmla="*/ 3410428 w 3429160"/>
                          <a:gd name="connsiteY8" fmla="*/ 616676 h 1172301"/>
                          <a:gd name="connsiteX9" fmla="*/ 3324703 w 3429160"/>
                          <a:gd name="connsiteY9" fmla="*/ 480151 h 1172301"/>
                          <a:gd name="connsiteX10" fmla="*/ 2848453 w 3429160"/>
                          <a:gd name="connsiteY10" fmla="*/ 353151 h 1172301"/>
                          <a:gd name="connsiteX11" fmla="*/ 2207103 w 3429160"/>
                          <a:gd name="connsiteY11" fmla="*/ 149951 h 1172301"/>
                          <a:gd name="connsiteX12" fmla="*/ 1600678 w 3429160"/>
                          <a:gd name="connsiteY12" fmla="*/ 169001 h 1172301"/>
                          <a:gd name="connsiteX13" fmla="*/ 1578453 w 3429160"/>
                          <a:gd name="connsiteY13" fmla="*/ 191226 h 1172301"/>
                          <a:gd name="connsiteX14" fmla="*/ 1191103 w 3429160"/>
                          <a:gd name="connsiteY14" fmla="*/ 175351 h 1172301"/>
                          <a:gd name="connsiteX15" fmla="*/ 1149828 w 3429160"/>
                          <a:gd name="connsiteY15" fmla="*/ 143601 h 1172301"/>
                          <a:gd name="connsiteX16" fmla="*/ 54453 w 3429160"/>
                          <a:gd name="connsiteY16" fmla="*/ 3901 h 1172301"/>
                          <a:gd name="connsiteX17" fmla="*/ 478 w 3429160"/>
                          <a:gd name="connsiteY17" fmla="*/ 203926 h 1172301"/>
                          <a:gd name="connsiteX18" fmla="*/ 67153 w 3429160"/>
                          <a:gd name="connsiteY18" fmla="*/ 232501 h 1172301"/>
                          <a:gd name="connsiteX19" fmla="*/ 270353 w 3429160"/>
                          <a:gd name="connsiteY19" fmla="*/ 854801 h 1172301"/>
                          <a:gd name="connsiteX20" fmla="*/ 921228 w 3429160"/>
                          <a:gd name="connsiteY20" fmla="*/ 889726 h 1172301"/>
                          <a:gd name="connsiteX21" fmla="*/ 1257778 w 3429160"/>
                          <a:gd name="connsiteY21" fmla="*/ 381726 h 1172301"/>
                          <a:gd name="connsiteX22" fmla="*/ 1454628 w 3429160"/>
                          <a:gd name="connsiteY22" fmla="*/ 378551 h 1172301"/>
                          <a:gd name="connsiteX0" fmla="*/ 1454628 w 3429160"/>
                          <a:gd name="connsiteY0" fmla="*/ 378551 h 1172301"/>
                          <a:gd name="connsiteX1" fmla="*/ 1568928 w 3429160"/>
                          <a:gd name="connsiteY1" fmla="*/ 908776 h 1172301"/>
                          <a:gd name="connsiteX2" fmla="*/ 2092803 w 3429160"/>
                          <a:gd name="connsiteY2" fmla="*/ 1172301 h 1172301"/>
                          <a:gd name="connsiteX3" fmla="*/ 2635728 w 3429160"/>
                          <a:gd name="connsiteY3" fmla="*/ 911951 h 1172301"/>
                          <a:gd name="connsiteX4" fmla="*/ 2797653 w 3429160"/>
                          <a:gd name="connsiteY4" fmla="*/ 642076 h 1172301"/>
                          <a:gd name="connsiteX5" fmla="*/ 2908778 w 3429160"/>
                          <a:gd name="connsiteY5" fmla="*/ 619851 h 1172301"/>
                          <a:gd name="connsiteX6" fmla="*/ 3216753 w 3429160"/>
                          <a:gd name="connsiteY6" fmla="*/ 683351 h 1172301"/>
                          <a:gd name="connsiteX7" fmla="*/ 3331053 w 3429160"/>
                          <a:gd name="connsiteY7" fmla="*/ 743676 h 1172301"/>
                          <a:gd name="connsiteX8" fmla="*/ 3410428 w 3429160"/>
                          <a:gd name="connsiteY8" fmla="*/ 616676 h 1172301"/>
                          <a:gd name="connsiteX9" fmla="*/ 3324703 w 3429160"/>
                          <a:gd name="connsiteY9" fmla="*/ 480151 h 1172301"/>
                          <a:gd name="connsiteX10" fmla="*/ 2848453 w 3429160"/>
                          <a:gd name="connsiteY10" fmla="*/ 353151 h 1172301"/>
                          <a:gd name="connsiteX11" fmla="*/ 2207103 w 3429160"/>
                          <a:gd name="connsiteY11" fmla="*/ 149951 h 1172301"/>
                          <a:gd name="connsiteX12" fmla="*/ 1600678 w 3429160"/>
                          <a:gd name="connsiteY12" fmla="*/ 169001 h 1172301"/>
                          <a:gd name="connsiteX13" fmla="*/ 1578453 w 3429160"/>
                          <a:gd name="connsiteY13" fmla="*/ 191226 h 1172301"/>
                          <a:gd name="connsiteX14" fmla="*/ 1191103 w 3429160"/>
                          <a:gd name="connsiteY14" fmla="*/ 175351 h 1172301"/>
                          <a:gd name="connsiteX15" fmla="*/ 1149828 w 3429160"/>
                          <a:gd name="connsiteY15" fmla="*/ 143601 h 1172301"/>
                          <a:gd name="connsiteX16" fmla="*/ 54453 w 3429160"/>
                          <a:gd name="connsiteY16" fmla="*/ 3901 h 1172301"/>
                          <a:gd name="connsiteX17" fmla="*/ 478 w 3429160"/>
                          <a:gd name="connsiteY17" fmla="*/ 203926 h 1172301"/>
                          <a:gd name="connsiteX18" fmla="*/ 67153 w 3429160"/>
                          <a:gd name="connsiteY18" fmla="*/ 232501 h 1172301"/>
                          <a:gd name="connsiteX19" fmla="*/ 270353 w 3429160"/>
                          <a:gd name="connsiteY19" fmla="*/ 854801 h 1172301"/>
                          <a:gd name="connsiteX20" fmla="*/ 921228 w 3429160"/>
                          <a:gd name="connsiteY20" fmla="*/ 889726 h 1172301"/>
                          <a:gd name="connsiteX21" fmla="*/ 1257778 w 3429160"/>
                          <a:gd name="connsiteY21" fmla="*/ 381726 h 1172301"/>
                          <a:gd name="connsiteX22" fmla="*/ 1454628 w 3429160"/>
                          <a:gd name="connsiteY22" fmla="*/ 378551 h 1172301"/>
                          <a:gd name="connsiteX0" fmla="*/ 1454628 w 3429718"/>
                          <a:gd name="connsiteY0" fmla="*/ 378551 h 1172301"/>
                          <a:gd name="connsiteX1" fmla="*/ 1568928 w 3429718"/>
                          <a:gd name="connsiteY1" fmla="*/ 908776 h 1172301"/>
                          <a:gd name="connsiteX2" fmla="*/ 2092803 w 3429718"/>
                          <a:gd name="connsiteY2" fmla="*/ 1172301 h 1172301"/>
                          <a:gd name="connsiteX3" fmla="*/ 2635728 w 3429718"/>
                          <a:gd name="connsiteY3" fmla="*/ 911951 h 1172301"/>
                          <a:gd name="connsiteX4" fmla="*/ 2797653 w 3429718"/>
                          <a:gd name="connsiteY4" fmla="*/ 642076 h 1172301"/>
                          <a:gd name="connsiteX5" fmla="*/ 2908778 w 3429718"/>
                          <a:gd name="connsiteY5" fmla="*/ 619851 h 1172301"/>
                          <a:gd name="connsiteX6" fmla="*/ 3216753 w 3429718"/>
                          <a:gd name="connsiteY6" fmla="*/ 683351 h 1172301"/>
                          <a:gd name="connsiteX7" fmla="*/ 3331053 w 3429718"/>
                          <a:gd name="connsiteY7" fmla="*/ 743676 h 1172301"/>
                          <a:gd name="connsiteX8" fmla="*/ 3429478 w 3429718"/>
                          <a:gd name="connsiteY8" fmla="*/ 621438 h 1172301"/>
                          <a:gd name="connsiteX9" fmla="*/ 3324703 w 3429718"/>
                          <a:gd name="connsiteY9" fmla="*/ 480151 h 1172301"/>
                          <a:gd name="connsiteX10" fmla="*/ 2848453 w 3429718"/>
                          <a:gd name="connsiteY10" fmla="*/ 353151 h 1172301"/>
                          <a:gd name="connsiteX11" fmla="*/ 2207103 w 3429718"/>
                          <a:gd name="connsiteY11" fmla="*/ 149951 h 1172301"/>
                          <a:gd name="connsiteX12" fmla="*/ 1600678 w 3429718"/>
                          <a:gd name="connsiteY12" fmla="*/ 169001 h 1172301"/>
                          <a:gd name="connsiteX13" fmla="*/ 1578453 w 3429718"/>
                          <a:gd name="connsiteY13" fmla="*/ 191226 h 1172301"/>
                          <a:gd name="connsiteX14" fmla="*/ 1191103 w 3429718"/>
                          <a:gd name="connsiteY14" fmla="*/ 175351 h 1172301"/>
                          <a:gd name="connsiteX15" fmla="*/ 1149828 w 3429718"/>
                          <a:gd name="connsiteY15" fmla="*/ 143601 h 1172301"/>
                          <a:gd name="connsiteX16" fmla="*/ 54453 w 3429718"/>
                          <a:gd name="connsiteY16" fmla="*/ 3901 h 1172301"/>
                          <a:gd name="connsiteX17" fmla="*/ 478 w 3429718"/>
                          <a:gd name="connsiteY17" fmla="*/ 203926 h 1172301"/>
                          <a:gd name="connsiteX18" fmla="*/ 67153 w 3429718"/>
                          <a:gd name="connsiteY18" fmla="*/ 232501 h 1172301"/>
                          <a:gd name="connsiteX19" fmla="*/ 270353 w 3429718"/>
                          <a:gd name="connsiteY19" fmla="*/ 854801 h 1172301"/>
                          <a:gd name="connsiteX20" fmla="*/ 921228 w 3429718"/>
                          <a:gd name="connsiteY20" fmla="*/ 889726 h 1172301"/>
                          <a:gd name="connsiteX21" fmla="*/ 1257778 w 3429718"/>
                          <a:gd name="connsiteY21" fmla="*/ 381726 h 1172301"/>
                          <a:gd name="connsiteX22" fmla="*/ 1454628 w 3429718"/>
                          <a:gd name="connsiteY22" fmla="*/ 378551 h 1172301"/>
                          <a:gd name="connsiteX0" fmla="*/ 1454628 w 3429718"/>
                          <a:gd name="connsiteY0" fmla="*/ 378551 h 1172301"/>
                          <a:gd name="connsiteX1" fmla="*/ 1568928 w 3429718"/>
                          <a:gd name="connsiteY1" fmla="*/ 908776 h 1172301"/>
                          <a:gd name="connsiteX2" fmla="*/ 2092803 w 3429718"/>
                          <a:gd name="connsiteY2" fmla="*/ 1172301 h 1172301"/>
                          <a:gd name="connsiteX3" fmla="*/ 2635728 w 3429718"/>
                          <a:gd name="connsiteY3" fmla="*/ 911951 h 1172301"/>
                          <a:gd name="connsiteX4" fmla="*/ 2797653 w 3429718"/>
                          <a:gd name="connsiteY4" fmla="*/ 642076 h 1172301"/>
                          <a:gd name="connsiteX5" fmla="*/ 2908778 w 3429718"/>
                          <a:gd name="connsiteY5" fmla="*/ 619851 h 1172301"/>
                          <a:gd name="connsiteX6" fmla="*/ 3216753 w 3429718"/>
                          <a:gd name="connsiteY6" fmla="*/ 683351 h 1172301"/>
                          <a:gd name="connsiteX7" fmla="*/ 3331053 w 3429718"/>
                          <a:gd name="connsiteY7" fmla="*/ 743676 h 1172301"/>
                          <a:gd name="connsiteX8" fmla="*/ 3429478 w 3429718"/>
                          <a:gd name="connsiteY8" fmla="*/ 621438 h 1172301"/>
                          <a:gd name="connsiteX9" fmla="*/ 3324703 w 3429718"/>
                          <a:gd name="connsiteY9" fmla="*/ 480151 h 1172301"/>
                          <a:gd name="connsiteX10" fmla="*/ 2848453 w 3429718"/>
                          <a:gd name="connsiteY10" fmla="*/ 353151 h 1172301"/>
                          <a:gd name="connsiteX11" fmla="*/ 2207103 w 3429718"/>
                          <a:gd name="connsiteY11" fmla="*/ 149951 h 1172301"/>
                          <a:gd name="connsiteX12" fmla="*/ 1600678 w 3429718"/>
                          <a:gd name="connsiteY12" fmla="*/ 169001 h 1172301"/>
                          <a:gd name="connsiteX13" fmla="*/ 1578453 w 3429718"/>
                          <a:gd name="connsiteY13" fmla="*/ 191226 h 1172301"/>
                          <a:gd name="connsiteX14" fmla="*/ 1191103 w 3429718"/>
                          <a:gd name="connsiteY14" fmla="*/ 175351 h 1172301"/>
                          <a:gd name="connsiteX15" fmla="*/ 1149828 w 3429718"/>
                          <a:gd name="connsiteY15" fmla="*/ 143601 h 1172301"/>
                          <a:gd name="connsiteX16" fmla="*/ 54453 w 3429718"/>
                          <a:gd name="connsiteY16" fmla="*/ 3901 h 1172301"/>
                          <a:gd name="connsiteX17" fmla="*/ 478 w 3429718"/>
                          <a:gd name="connsiteY17" fmla="*/ 203926 h 1172301"/>
                          <a:gd name="connsiteX18" fmla="*/ 67153 w 3429718"/>
                          <a:gd name="connsiteY18" fmla="*/ 232501 h 1172301"/>
                          <a:gd name="connsiteX19" fmla="*/ 270353 w 3429718"/>
                          <a:gd name="connsiteY19" fmla="*/ 854801 h 1172301"/>
                          <a:gd name="connsiteX20" fmla="*/ 921228 w 3429718"/>
                          <a:gd name="connsiteY20" fmla="*/ 889726 h 1172301"/>
                          <a:gd name="connsiteX21" fmla="*/ 1257778 w 3429718"/>
                          <a:gd name="connsiteY21" fmla="*/ 381726 h 1172301"/>
                          <a:gd name="connsiteX22" fmla="*/ 1454628 w 3429718"/>
                          <a:gd name="connsiteY22" fmla="*/ 378551 h 1172301"/>
                          <a:gd name="connsiteX0" fmla="*/ 1466623 w 3441713"/>
                          <a:gd name="connsiteY0" fmla="*/ 378551 h 1172301"/>
                          <a:gd name="connsiteX1" fmla="*/ 1580923 w 3441713"/>
                          <a:gd name="connsiteY1" fmla="*/ 908776 h 1172301"/>
                          <a:gd name="connsiteX2" fmla="*/ 2104798 w 3441713"/>
                          <a:gd name="connsiteY2" fmla="*/ 1172301 h 1172301"/>
                          <a:gd name="connsiteX3" fmla="*/ 2647723 w 3441713"/>
                          <a:gd name="connsiteY3" fmla="*/ 911951 h 1172301"/>
                          <a:gd name="connsiteX4" fmla="*/ 2809648 w 3441713"/>
                          <a:gd name="connsiteY4" fmla="*/ 642076 h 1172301"/>
                          <a:gd name="connsiteX5" fmla="*/ 2920773 w 3441713"/>
                          <a:gd name="connsiteY5" fmla="*/ 619851 h 1172301"/>
                          <a:gd name="connsiteX6" fmla="*/ 3228748 w 3441713"/>
                          <a:gd name="connsiteY6" fmla="*/ 683351 h 1172301"/>
                          <a:gd name="connsiteX7" fmla="*/ 3343048 w 3441713"/>
                          <a:gd name="connsiteY7" fmla="*/ 743676 h 1172301"/>
                          <a:gd name="connsiteX8" fmla="*/ 3441473 w 3441713"/>
                          <a:gd name="connsiteY8" fmla="*/ 621438 h 1172301"/>
                          <a:gd name="connsiteX9" fmla="*/ 3336698 w 3441713"/>
                          <a:gd name="connsiteY9" fmla="*/ 480151 h 1172301"/>
                          <a:gd name="connsiteX10" fmla="*/ 2860448 w 3441713"/>
                          <a:gd name="connsiteY10" fmla="*/ 353151 h 1172301"/>
                          <a:gd name="connsiteX11" fmla="*/ 2219098 w 3441713"/>
                          <a:gd name="connsiteY11" fmla="*/ 149951 h 1172301"/>
                          <a:gd name="connsiteX12" fmla="*/ 1612673 w 3441713"/>
                          <a:gd name="connsiteY12" fmla="*/ 169001 h 1172301"/>
                          <a:gd name="connsiteX13" fmla="*/ 1590448 w 3441713"/>
                          <a:gd name="connsiteY13" fmla="*/ 191226 h 1172301"/>
                          <a:gd name="connsiteX14" fmla="*/ 1203098 w 3441713"/>
                          <a:gd name="connsiteY14" fmla="*/ 175351 h 1172301"/>
                          <a:gd name="connsiteX15" fmla="*/ 1161823 w 3441713"/>
                          <a:gd name="connsiteY15" fmla="*/ 143601 h 1172301"/>
                          <a:gd name="connsiteX16" fmla="*/ 66448 w 3441713"/>
                          <a:gd name="connsiteY16" fmla="*/ 3901 h 1172301"/>
                          <a:gd name="connsiteX17" fmla="*/ 12473 w 3441713"/>
                          <a:gd name="connsiteY17" fmla="*/ 203926 h 1172301"/>
                          <a:gd name="connsiteX18" fmla="*/ 79148 w 3441713"/>
                          <a:gd name="connsiteY18" fmla="*/ 232501 h 1172301"/>
                          <a:gd name="connsiteX19" fmla="*/ 282348 w 3441713"/>
                          <a:gd name="connsiteY19" fmla="*/ 854801 h 1172301"/>
                          <a:gd name="connsiteX20" fmla="*/ 933223 w 3441713"/>
                          <a:gd name="connsiteY20" fmla="*/ 889726 h 1172301"/>
                          <a:gd name="connsiteX21" fmla="*/ 1269773 w 3441713"/>
                          <a:gd name="connsiteY21" fmla="*/ 381726 h 1172301"/>
                          <a:gd name="connsiteX22" fmla="*/ 1466623 w 3441713"/>
                          <a:gd name="connsiteY22" fmla="*/ 378551 h 1172301"/>
                          <a:gd name="connsiteX0" fmla="*/ 1466623 w 3441713"/>
                          <a:gd name="connsiteY0" fmla="*/ 389499 h 1183249"/>
                          <a:gd name="connsiteX1" fmla="*/ 1580923 w 3441713"/>
                          <a:gd name="connsiteY1" fmla="*/ 919724 h 1183249"/>
                          <a:gd name="connsiteX2" fmla="*/ 2104798 w 3441713"/>
                          <a:gd name="connsiteY2" fmla="*/ 1183249 h 1183249"/>
                          <a:gd name="connsiteX3" fmla="*/ 2647723 w 3441713"/>
                          <a:gd name="connsiteY3" fmla="*/ 922899 h 1183249"/>
                          <a:gd name="connsiteX4" fmla="*/ 2809648 w 3441713"/>
                          <a:gd name="connsiteY4" fmla="*/ 653024 h 1183249"/>
                          <a:gd name="connsiteX5" fmla="*/ 2920773 w 3441713"/>
                          <a:gd name="connsiteY5" fmla="*/ 630799 h 1183249"/>
                          <a:gd name="connsiteX6" fmla="*/ 3228748 w 3441713"/>
                          <a:gd name="connsiteY6" fmla="*/ 694299 h 1183249"/>
                          <a:gd name="connsiteX7" fmla="*/ 3343048 w 3441713"/>
                          <a:gd name="connsiteY7" fmla="*/ 754624 h 1183249"/>
                          <a:gd name="connsiteX8" fmla="*/ 3441473 w 3441713"/>
                          <a:gd name="connsiteY8" fmla="*/ 632386 h 1183249"/>
                          <a:gd name="connsiteX9" fmla="*/ 3336698 w 3441713"/>
                          <a:gd name="connsiteY9" fmla="*/ 491099 h 1183249"/>
                          <a:gd name="connsiteX10" fmla="*/ 2860448 w 3441713"/>
                          <a:gd name="connsiteY10" fmla="*/ 364099 h 1183249"/>
                          <a:gd name="connsiteX11" fmla="*/ 2219098 w 3441713"/>
                          <a:gd name="connsiteY11" fmla="*/ 160899 h 1183249"/>
                          <a:gd name="connsiteX12" fmla="*/ 1612673 w 3441713"/>
                          <a:gd name="connsiteY12" fmla="*/ 179949 h 1183249"/>
                          <a:gd name="connsiteX13" fmla="*/ 1590448 w 3441713"/>
                          <a:gd name="connsiteY13" fmla="*/ 202174 h 1183249"/>
                          <a:gd name="connsiteX14" fmla="*/ 1203098 w 3441713"/>
                          <a:gd name="connsiteY14" fmla="*/ 186299 h 1183249"/>
                          <a:gd name="connsiteX15" fmla="*/ 1161823 w 3441713"/>
                          <a:gd name="connsiteY15" fmla="*/ 154549 h 1183249"/>
                          <a:gd name="connsiteX16" fmla="*/ 66448 w 3441713"/>
                          <a:gd name="connsiteY16" fmla="*/ 14849 h 1183249"/>
                          <a:gd name="connsiteX17" fmla="*/ 12473 w 3441713"/>
                          <a:gd name="connsiteY17" fmla="*/ 214874 h 1183249"/>
                          <a:gd name="connsiteX18" fmla="*/ 79148 w 3441713"/>
                          <a:gd name="connsiteY18" fmla="*/ 243449 h 1183249"/>
                          <a:gd name="connsiteX19" fmla="*/ 282348 w 3441713"/>
                          <a:gd name="connsiteY19" fmla="*/ 865749 h 1183249"/>
                          <a:gd name="connsiteX20" fmla="*/ 933223 w 3441713"/>
                          <a:gd name="connsiteY20" fmla="*/ 900674 h 1183249"/>
                          <a:gd name="connsiteX21" fmla="*/ 1269773 w 3441713"/>
                          <a:gd name="connsiteY21" fmla="*/ 392674 h 1183249"/>
                          <a:gd name="connsiteX22" fmla="*/ 1466623 w 3441713"/>
                          <a:gd name="connsiteY22" fmla="*/ 389499 h 118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1713" h="1183249">
                            <a:moveTo>
                              <a:pt x="1466623" y="389499"/>
                            </a:moveTo>
                            <a:cubicBezTo>
                              <a:pt x="1444398" y="572591"/>
                              <a:pt x="1434873" y="739807"/>
                              <a:pt x="1580923" y="919724"/>
                            </a:cubicBezTo>
                            <a:cubicBezTo>
                              <a:pt x="1733323" y="1071066"/>
                              <a:pt x="1860323" y="1171607"/>
                              <a:pt x="2104798" y="1183249"/>
                            </a:cubicBezTo>
                            <a:cubicBezTo>
                              <a:pt x="2346098" y="1137741"/>
                              <a:pt x="2454048" y="1139857"/>
                              <a:pt x="2647723" y="922899"/>
                            </a:cubicBezTo>
                            <a:cubicBezTo>
                              <a:pt x="2734506" y="828707"/>
                              <a:pt x="2808590" y="763091"/>
                              <a:pt x="2809648" y="653024"/>
                            </a:cubicBezTo>
                            <a:cubicBezTo>
                              <a:pt x="2823406" y="618099"/>
                              <a:pt x="2929240" y="716524"/>
                              <a:pt x="2920773" y="630799"/>
                            </a:cubicBezTo>
                            <a:cubicBezTo>
                              <a:pt x="2912306" y="545074"/>
                              <a:pt x="3122915" y="672074"/>
                              <a:pt x="3228748" y="694299"/>
                            </a:cubicBezTo>
                            <a:cubicBezTo>
                              <a:pt x="3265790" y="694299"/>
                              <a:pt x="3307594" y="764943"/>
                              <a:pt x="3343048" y="754624"/>
                            </a:cubicBezTo>
                            <a:cubicBezTo>
                              <a:pt x="3378502" y="744305"/>
                              <a:pt x="3439356" y="723403"/>
                              <a:pt x="3441473" y="632386"/>
                            </a:cubicBezTo>
                            <a:cubicBezTo>
                              <a:pt x="3443590" y="541369"/>
                              <a:pt x="3433535" y="535813"/>
                              <a:pt x="3336698" y="491099"/>
                            </a:cubicBezTo>
                            <a:cubicBezTo>
                              <a:pt x="3239861" y="446385"/>
                              <a:pt x="3022373" y="415957"/>
                              <a:pt x="2860448" y="364099"/>
                            </a:cubicBezTo>
                            <a:cubicBezTo>
                              <a:pt x="2656190" y="255091"/>
                              <a:pt x="2540831" y="212757"/>
                              <a:pt x="2219098" y="160899"/>
                            </a:cubicBezTo>
                            <a:cubicBezTo>
                              <a:pt x="2020131" y="141849"/>
                              <a:pt x="1821165" y="148199"/>
                              <a:pt x="1612673" y="179949"/>
                            </a:cubicBezTo>
                            <a:lnTo>
                              <a:pt x="1590448" y="202174"/>
                            </a:lnTo>
                            <a:cubicBezTo>
                              <a:pt x="1461331" y="171482"/>
                              <a:pt x="1335390" y="147141"/>
                              <a:pt x="1203098" y="186299"/>
                            </a:cubicBezTo>
                            <a:lnTo>
                              <a:pt x="1161823" y="154549"/>
                            </a:lnTo>
                            <a:cubicBezTo>
                              <a:pt x="972381" y="125974"/>
                              <a:pt x="100315" y="-51826"/>
                              <a:pt x="66448" y="14849"/>
                            </a:cubicBezTo>
                            <a:cubicBezTo>
                              <a:pt x="32581" y="81524"/>
                              <a:pt x="-25627" y="218049"/>
                              <a:pt x="12473" y="214874"/>
                            </a:cubicBezTo>
                            <a:cubicBezTo>
                              <a:pt x="50573" y="211699"/>
                              <a:pt x="47398" y="224399"/>
                              <a:pt x="79148" y="243449"/>
                            </a:cubicBezTo>
                            <a:cubicBezTo>
                              <a:pt x="67506" y="463582"/>
                              <a:pt x="81265" y="674191"/>
                              <a:pt x="282348" y="865749"/>
                            </a:cubicBezTo>
                            <a:cubicBezTo>
                              <a:pt x="448506" y="944066"/>
                              <a:pt x="640065" y="1060482"/>
                              <a:pt x="933223" y="900674"/>
                            </a:cubicBezTo>
                            <a:cubicBezTo>
                              <a:pt x="1089856" y="769441"/>
                              <a:pt x="1214740" y="685832"/>
                              <a:pt x="1269773" y="392674"/>
                            </a:cubicBezTo>
                            <a:cubicBezTo>
                              <a:pt x="1335390" y="391616"/>
                              <a:pt x="1391481" y="403257"/>
                              <a:pt x="1466623" y="389499"/>
                            </a:cubicBezTo>
                            <a:close/>
                          </a:path>
                        </a:pathLst>
                      </a:custGeom>
                      <a:solidFill>
                        <a:srgbClr val="030004"/>
                      </a:solidFill>
                      <a:ln w="127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255" name="Oval 9">
                        <a:extLst>
                          <a:ext uri="{FF2B5EF4-FFF2-40B4-BE49-F238E27FC236}">
                            <a16:creationId xmlns:a16="http://schemas.microsoft.com/office/drawing/2014/main" id="{93ADDA16-8C23-3E91-3E8A-78CDFBCC185C}"/>
                          </a:ext>
                        </a:extLst>
                      </p:cNvPr>
                      <p:cNvSpPr/>
                      <p:nvPr/>
                    </p:nvSpPr>
                    <p:spPr>
                      <a:xfrm rot="1258334" flipH="1">
                        <a:off x="1768309" y="3292503"/>
                        <a:ext cx="630070" cy="437308"/>
                      </a:xfrm>
                      <a:custGeom>
                        <a:avLst/>
                        <a:gdLst>
                          <a:gd name="connsiteX0" fmla="*/ 0 w 1231107"/>
                          <a:gd name="connsiteY0" fmla="*/ 416720 h 833439"/>
                          <a:gd name="connsiteX1" fmla="*/ 615554 w 1231107"/>
                          <a:gd name="connsiteY1" fmla="*/ 0 h 833439"/>
                          <a:gd name="connsiteX2" fmla="*/ 1231108 w 1231107"/>
                          <a:gd name="connsiteY2" fmla="*/ 416720 h 833439"/>
                          <a:gd name="connsiteX3" fmla="*/ 615554 w 1231107"/>
                          <a:gd name="connsiteY3" fmla="*/ 833440 h 833439"/>
                          <a:gd name="connsiteX4" fmla="*/ 0 w 1231107"/>
                          <a:gd name="connsiteY4" fmla="*/ 416720 h 833439"/>
                          <a:gd name="connsiteX0" fmla="*/ 0 w 1343892"/>
                          <a:gd name="connsiteY0" fmla="*/ 420719 h 837439"/>
                          <a:gd name="connsiteX1" fmla="*/ 615554 w 1343892"/>
                          <a:gd name="connsiteY1" fmla="*/ 3999 h 837439"/>
                          <a:gd name="connsiteX2" fmla="*/ 1300163 w 1343892"/>
                          <a:gd name="connsiteY2" fmla="*/ 221927 h 837439"/>
                          <a:gd name="connsiteX3" fmla="*/ 1231108 w 1343892"/>
                          <a:gd name="connsiteY3" fmla="*/ 420719 h 837439"/>
                          <a:gd name="connsiteX4" fmla="*/ 615554 w 1343892"/>
                          <a:gd name="connsiteY4" fmla="*/ 837439 h 837439"/>
                          <a:gd name="connsiteX5" fmla="*/ 0 w 1343892"/>
                          <a:gd name="connsiteY5" fmla="*/ 420719 h 837439"/>
                          <a:gd name="connsiteX0" fmla="*/ 0 w 1335920"/>
                          <a:gd name="connsiteY0" fmla="*/ 420719 h 838211"/>
                          <a:gd name="connsiteX1" fmla="*/ 615554 w 1335920"/>
                          <a:gd name="connsiteY1" fmla="*/ 3999 h 838211"/>
                          <a:gd name="connsiteX2" fmla="*/ 1300163 w 1335920"/>
                          <a:gd name="connsiteY2" fmla="*/ 221927 h 838211"/>
                          <a:gd name="connsiteX3" fmla="*/ 1188246 w 1335920"/>
                          <a:gd name="connsiteY3" fmla="*/ 513588 h 838211"/>
                          <a:gd name="connsiteX4" fmla="*/ 615554 w 1335920"/>
                          <a:gd name="connsiteY4" fmla="*/ 837439 h 838211"/>
                          <a:gd name="connsiteX5" fmla="*/ 0 w 1335920"/>
                          <a:gd name="connsiteY5" fmla="*/ 420719 h 838211"/>
                          <a:gd name="connsiteX0" fmla="*/ 1 w 1335921"/>
                          <a:gd name="connsiteY0" fmla="*/ 420719 h 897585"/>
                          <a:gd name="connsiteX1" fmla="*/ 615555 w 1335921"/>
                          <a:gd name="connsiteY1" fmla="*/ 3999 h 897585"/>
                          <a:gd name="connsiteX2" fmla="*/ 1300164 w 1335921"/>
                          <a:gd name="connsiteY2" fmla="*/ 221927 h 897585"/>
                          <a:gd name="connsiteX3" fmla="*/ 1188247 w 1335921"/>
                          <a:gd name="connsiteY3" fmla="*/ 513588 h 897585"/>
                          <a:gd name="connsiteX4" fmla="*/ 610793 w 1335921"/>
                          <a:gd name="connsiteY4" fmla="*/ 896970 h 897585"/>
                          <a:gd name="connsiteX5" fmla="*/ 1 w 1335921"/>
                          <a:gd name="connsiteY5" fmla="*/ 420719 h 897585"/>
                          <a:gd name="connsiteX0" fmla="*/ 1 w 1334200"/>
                          <a:gd name="connsiteY0" fmla="*/ 420719 h 913023"/>
                          <a:gd name="connsiteX1" fmla="*/ 615555 w 1334200"/>
                          <a:gd name="connsiteY1" fmla="*/ 3999 h 913023"/>
                          <a:gd name="connsiteX2" fmla="*/ 1300164 w 1334200"/>
                          <a:gd name="connsiteY2" fmla="*/ 221927 h 913023"/>
                          <a:gd name="connsiteX3" fmla="*/ 1188247 w 1334200"/>
                          <a:gd name="connsiteY3" fmla="*/ 513588 h 913023"/>
                          <a:gd name="connsiteX4" fmla="*/ 966789 w 1334200"/>
                          <a:gd name="connsiteY4" fmla="*/ 774377 h 913023"/>
                          <a:gd name="connsiteX5" fmla="*/ 610793 w 1334200"/>
                          <a:gd name="connsiteY5" fmla="*/ 896970 h 913023"/>
                          <a:gd name="connsiteX6" fmla="*/ 1 w 1334200"/>
                          <a:gd name="connsiteY6" fmla="*/ 420719 h 913023"/>
                          <a:gd name="connsiteX0" fmla="*/ 22150 w 1356349"/>
                          <a:gd name="connsiteY0" fmla="*/ 419734 h 912038"/>
                          <a:gd name="connsiteX1" fmla="*/ 181694 w 1356349"/>
                          <a:gd name="connsiteY1" fmla="*/ 116167 h 912038"/>
                          <a:gd name="connsiteX2" fmla="*/ 637704 w 1356349"/>
                          <a:gd name="connsiteY2" fmla="*/ 3014 h 912038"/>
                          <a:gd name="connsiteX3" fmla="*/ 1322313 w 1356349"/>
                          <a:gd name="connsiteY3" fmla="*/ 220942 h 912038"/>
                          <a:gd name="connsiteX4" fmla="*/ 1210396 w 1356349"/>
                          <a:gd name="connsiteY4" fmla="*/ 512603 h 912038"/>
                          <a:gd name="connsiteX5" fmla="*/ 988938 w 1356349"/>
                          <a:gd name="connsiteY5" fmla="*/ 773392 h 912038"/>
                          <a:gd name="connsiteX6" fmla="*/ 632942 w 1356349"/>
                          <a:gd name="connsiteY6" fmla="*/ 895985 h 912038"/>
                          <a:gd name="connsiteX7" fmla="*/ 22150 w 1356349"/>
                          <a:gd name="connsiteY7" fmla="*/ 419734 h 912038"/>
                          <a:gd name="connsiteX0" fmla="*/ 16999 w 1351198"/>
                          <a:gd name="connsiteY0" fmla="*/ 419734 h 912038"/>
                          <a:gd name="connsiteX1" fmla="*/ 176543 w 1351198"/>
                          <a:gd name="connsiteY1" fmla="*/ 116167 h 912038"/>
                          <a:gd name="connsiteX2" fmla="*/ 632553 w 1351198"/>
                          <a:gd name="connsiteY2" fmla="*/ 3014 h 912038"/>
                          <a:gd name="connsiteX3" fmla="*/ 1317162 w 1351198"/>
                          <a:gd name="connsiteY3" fmla="*/ 220942 h 912038"/>
                          <a:gd name="connsiteX4" fmla="*/ 1205245 w 1351198"/>
                          <a:gd name="connsiteY4" fmla="*/ 512603 h 912038"/>
                          <a:gd name="connsiteX5" fmla="*/ 983787 w 1351198"/>
                          <a:gd name="connsiteY5" fmla="*/ 773392 h 912038"/>
                          <a:gd name="connsiteX6" fmla="*/ 627791 w 1351198"/>
                          <a:gd name="connsiteY6" fmla="*/ 895985 h 912038"/>
                          <a:gd name="connsiteX7" fmla="*/ 16999 w 1351198"/>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183 h 911487"/>
                          <a:gd name="connsiteX1" fmla="*/ 92963 w 1336675"/>
                          <a:gd name="connsiteY1" fmla="*/ 122759 h 911487"/>
                          <a:gd name="connsiteX2" fmla="*/ 618030 w 1336675"/>
                          <a:gd name="connsiteY2" fmla="*/ 2463 h 911487"/>
                          <a:gd name="connsiteX3" fmla="*/ 1302639 w 1336675"/>
                          <a:gd name="connsiteY3" fmla="*/ 220391 h 911487"/>
                          <a:gd name="connsiteX4" fmla="*/ 1190722 w 1336675"/>
                          <a:gd name="connsiteY4" fmla="*/ 512052 h 911487"/>
                          <a:gd name="connsiteX5" fmla="*/ 969264 w 1336675"/>
                          <a:gd name="connsiteY5" fmla="*/ 772841 h 911487"/>
                          <a:gd name="connsiteX6" fmla="*/ 613268 w 1336675"/>
                          <a:gd name="connsiteY6" fmla="*/ 895434 h 911487"/>
                          <a:gd name="connsiteX7" fmla="*/ 2476 w 1336675"/>
                          <a:gd name="connsiteY7" fmla="*/ 419183 h 911487"/>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0 w 1308005"/>
                          <a:gd name="connsiteY0" fmla="*/ 412039 h 911934"/>
                          <a:gd name="connsiteX1" fmla="*/ 64293 w 1308005"/>
                          <a:gd name="connsiteY1" fmla="*/ 122759 h 911934"/>
                          <a:gd name="connsiteX2" fmla="*/ 589360 w 1308005"/>
                          <a:gd name="connsiteY2" fmla="*/ 2463 h 911934"/>
                          <a:gd name="connsiteX3" fmla="*/ 1273969 w 1308005"/>
                          <a:gd name="connsiteY3" fmla="*/ 220391 h 911934"/>
                          <a:gd name="connsiteX4" fmla="*/ 1162052 w 1308005"/>
                          <a:gd name="connsiteY4" fmla="*/ 512052 h 911934"/>
                          <a:gd name="connsiteX5" fmla="*/ 940594 w 1308005"/>
                          <a:gd name="connsiteY5" fmla="*/ 772841 h 911934"/>
                          <a:gd name="connsiteX6" fmla="*/ 584598 w 1308005"/>
                          <a:gd name="connsiteY6" fmla="*/ 895434 h 911934"/>
                          <a:gd name="connsiteX7" fmla="*/ 0 w 1308005"/>
                          <a:gd name="connsiteY7" fmla="*/ 412039 h 911934"/>
                          <a:gd name="connsiteX0" fmla="*/ 15349 w 1256679"/>
                          <a:gd name="connsiteY0" fmla="*/ 412039 h 911934"/>
                          <a:gd name="connsiteX1" fmla="*/ 12967 w 1256679"/>
                          <a:gd name="connsiteY1" fmla="*/ 122759 h 911934"/>
                          <a:gd name="connsiteX2" fmla="*/ 538034 w 1256679"/>
                          <a:gd name="connsiteY2" fmla="*/ 2463 h 911934"/>
                          <a:gd name="connsiteX3" fmla="*/ 1222643 w 1256679"/>
                          <a:gd name="connsiteY3" fmla="*/ 220391 h 911934"/>
                          <a:gd name="connsiteX4" fmla="*/ 1110726 w 1256679"/>
                          <a:gd name="connsiteY4" fmla="*/ 512052 h 911934"/>
                          <a:gd name="connsiteX5" fmla="*/ 889268 w 1256679"/>
                          <a:gd name="connsiteY5" fmla="*/ 772841 h 911934"/>
                          <a:gd name="connsiteX6" fmla="*/ 533272 w 1256679"/>
                          <a:gd name="connsiteY6" fmla="*/ 895434 h 911934"/>
                          <a:gd name="connsiteX7" fmla="*/ 15349 w 1256679"/>
                          <a:gd name="connsiteY7" fmla="*/ 412039 h 911934"/>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897644"/>
                          <a:gd name="connsiteX1" fmla="*/ 69056 w 1312768"/>
                          <a:gd name="connsiteY1" fmla="*/ 122759 h 897644"/>
                          <a:gd name="connsiteX2" fmla="*/ 594123 w 1312768"/>
                          <a:gd name="connsiteY2" fmla="*/ 2463 h 897644"/>
                          <a:gd name="connsiteX3" fmla="*/ 1278732 w 1312768"/>
                          <a:gd name="connsiteY3" fmla="*/ 220391 h 897644"/>
                          <a:gd name="connsiteX4" fmla="*/ 1166815 w 1312768"/>
                          <a:gd name="connsiteY4" fmla="*/ 512052 h 897644"/>
                          <a:gd name="connsiteX5" fmla="*/ 945357 w 1312768"/>
                          <a:gd name="connsiteY5" fmla="*/ 772841 h 897644"/>
                          <a:gd name="connsiteX6" fmla="*/ 589361 w 1312768"/>
                          <a:gd name="connsiteY6" fmla="*/ 895434 h 897644"/>
                          <a:gd name="connsiteX7" fmla="*/ 0 w 1312768"/>
                          <a:gd name="connsiteY7" fmla="*/ 447758 h 897644"/>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89361 w 1312768"/>
                          <a:gd name="connsiteY6" fmla="*/ 895434 h 910082"/>
                          <a:gd name="connsiteX7" fmla="*/ 0 w 1312768"/>
                          <a:gd name="connsiteY7" fmla="*/ 447758 h 910082"/>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46499 w 1312768"/>
                          <a:gd name="connsiteY6" fmla="*/ 895434 h 910082"/>
                          <a:gd name="connsiteX7" fmla="*/ 0 w 1312768"/>
                          <a:gd name="connsiteY7" fmla="*/ 447758 h 910082"/>
                          <a:gd name="connsiteX0" fmla="*/ 0 w 1316483"/>
                          <a:gd name="connsiteY0" fmla="*/ 447758 h 910082"/>
                          <a:gd name="connsiteX1" fmla="*/ 69056 w 1316483"/>
                          <a:gd name="connsiteY1" fmla="*/ 122759 h 910082"/>
                          <a:gd name="connsiteX2" fmla="*/ 594123 w 1316483"/>
                          <a:gd name="connsiteY2" fmla="*/ 2463 h 910082"/>
                          <a:gd name="connsiteX3" fmla="*/ 1278732 w 1316483"/>
                          <a:gd name="connsiteY3" fmla="*/ 220391 h 910082"/>
                          <a:gd name="connsiteX4" fmla="*/ 1190627 w 1316483"/>
                          <a:gd name="connsiteY4" fmla="*/ 521577 h 910082"/>
                          <a:gd name="connsiteX5" fmla="*/ 954882 w 1316483"/>
                          <a:gd name="connsiteY5" fmla="*/ 775222 h 910082"/>
                          <a:gd name="connsiteX6" fmla="*/ 546499 w 1316483"/>
                          <a:gd name="connsiteY6" fmla="*/ 895434 h 910082"/>
                          <a:gd name="connsiteX7" fmla="*/ 0 w 1316483"/>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03193"/>
                          <a:gd name="connsiteY0" fmla="*/ 447758 h 910082"/>
                          <a:gd name="connsiteX1" fmla="*/ 69056 w 1303193"/>
                          <a:gd name="connsiteY1" fmla="*/ 122759 h 910082"/>
                          <a:gd name="connsiteX2" fmla="*/ 594123 w 1303193"/>
                          <a:gd name="connsiteY2" fmla="*/ 2463 h 910082"/>
                          <a:gd name="connsiteX3" fmla="*/ 1278732 w 1303193"/>
                          <a:gd name="connsiteY3" fmla="*/ 220391 h 910082"/>
                          <a:gd name="connsiteX4" fmla="*/ 1190627 w 1303193"/>
                          <a:gd name="connsiteY4" fmla="*/ 521577 h 910082"/>
                          <a:gd name="connsiteX5" fmla="*/ 954882 w 1303193"/>
                          <a:gd name="connsiteY5" fmla="*/ 775222 h 910082"/>
                          <a:gd name="connsiteX6" fmla="*/ 546499 w 1303193"/>
                          <a:gd name="connsiteY6" fmla="*/ 895434 h 910082"/>
                          <a:gd name="connsiteX7" fmla="*/ 0 w 1303193"/>
                          <a:gd name="connsiteY7" fmla="*/ 447758 h 910082"/>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5679"/>
                          <a:gd name="connsiteY0" fmla="*/ 429425 h 891749"/>
                          <a:gd name="connsiteX1" fmla="*/ 69056 w 1305679"/>
                          <a:gd name="connsiteY1" fmla="*/ 104426 h 891749"/>
                          <a:gd name="connsiteX2" fmla="*/ 598885 w 1305679"/>
                          <a:gd name="connsiteY2" fmla="*/ 3180 h 891749"/>
                          <a:gd name="connsiteX3" fmla="*/ 1278732 w 1305679"/>
                          <a:gd name="connsiteY3" fmla="*/ 202058 h 891749"/>
                          <a:gd name="connsiteX4" fmla="*/ 1190627 w 1305679"/>
                          <a:gd name="connsiteY4" fmla="*/ 503244 h 891749"/>
                          <a:gd name="connsiteX5" fmla="*/ 954882 w 1305679"/>
                          <a:gd name="connsiteY5" fmla="*/ 756889 h 891749"/>
                          <a:gd name="connsiteX6" fmla="*/ 546499 w 1305679"/>
                          <a:gd name="connsiteY6" fmla="*/ 877101 h 891749"/>
                          <a:gd name="connsiteX7" fmla="*/ 0 w 1305679"/>
                          <a:gd name="connsiteY7" fmla="*/ 429425 h 891749"/>
                          <a:gd name="connsiteX0" fmla="*/ 0 w 1303483"/>
                          <a:gd name="connsiteY0" fmla="*/ 429425 h 891749"/>
                          <a:gd name="connsiteX1" fmla="*/ 69056 w 1303483"/>
                          <a:gd name="connsiteY1" fmla="*/ 104426 h 891749"/>
                          <a:gd name="connsiteX2" fmla="*/ 598885 w 1303483"/>
                          <a:gd name="connsiteY2" fmla="*/ 3180 h 891749"/>
                          <a:gd name="connsiteX3" fmla="*/ 1278732 w 1303483"/>
                          <a:gd name="connsiteY3" fmla="*/ 202058 h 891749"/>
                          <a:gd name="connsiteX4" fmla="*/ 1190627 w 1303483"/>
                          <a:gd name="connsiteY4" fmla="*/ 503244 h 891749"/>
                          <a:gd name="connsiteX5" fmla="*/ 954882 w 1303483"/>
                          <a:gd name="connsiteY5" fmla="*/ 756889 h 891749"/>
                          <a:gd name="connsiteX6" fmla="*/ 546499 w 1303483"/>
                          <a:gd name="connsiteY6" fmla="*/ 877101 h 891749"/>
                          <a:gd name="connsiteX7" fmla="*/ 0 w 1303483"/>
                          <a:gd name="connsiteY7" fmla="*/ 429425 h 891749"/>
                          <a:gd name="connsiteX0" fmla="*/ 0 w 1301412"/>
                          <a:gd name="connsiteY0" fmla="*/ 429425 h 891749"/>
                          <a:gd name="connsiteX1" fmla="*/ 69056 w 1301412"/>
                          <a:gd name="connsiteY1" fmla="*/ 104426 h 891749"/>
                          <a:gd name="connsiteX2" fmla="*/ 598885 w 1301412"/>
                          <a:gd name="connsiteY2" fmla="*/ 3180 h 891749"/>
                          <a:gd name="connsiteX3" fmla="*/ 1278732 w 1301412"/>
                          <a:gd name="connsiteY3" fmla="*/ 202058 h 891749"/>
                          <a:gd name="connsiteX4" fmla="*/ 1173958 w 1301412"/>
                          <a:gd name="connsiteY4" fmla="*/ 538962 h 891749"/>
                          <a:gd name="connsiteX5" fmla="*/ 954882 w 1301412"/>
                          <a:gd name="connsiteY5" fmla="*/ 756889 h 891749"/>
                          <a:gd name="connsiteX6" fmla="*/ 546499 w 1301412"/>
                          <a:gd name="connsiteY6" fmla="*/ 877101 h 891749"/>
                          <a:gd name="connsiteX7" fmla="*/ 0 w 1301412"/>
                          <a:gd name="connsiteY7" fmla="*/ 429425 h 891749"/>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143"/>
                          <a:gd name="connsiteY0" fmla="*/ 429425 h 891955"/>
                          <a:gd name="connsiteX1" fmla="*/ 69056 w 1301143"/>
                          <a:gd name="connsiteY1" fmla="*/ 104426 h 891955"/>
                          <a:gd name="connsiteX2" fmla="*/ 598885 w 1301143"/>
                          <a:gd name="connsiteY2" fmla="*/ 3180 h 891955"/>
                          <a:gd name="connsiteX3" fmla="*/ 1278732 w 1301143"/>
                          <a:gd name="connsiteY3" fmla="*/ 202058 h 891955"/>
                          <a:gd name="connsiteX4" fmla="*/ 1171576 w 1301143"/>
                          <a:gd name="connsiteY4" fmla="*/ 531818 h 891955"/>
                          <a:gd name="connsiteX5" fmla="*/ 954882 w 1301143"/>
                          <a:gd name="connsiteY5" fmla="*/ 756889 h 891955"/>
                          <a:gd name="connsiteX6" fmla="*/ 546499 w 1301143"/>
                          <a:gd name="connsiteY6" fmla="*/ 877101 h 891955"/>
                          <a:gd name="connsiteX7" fmla="*/ 0 w 1301143"/>
                          <a:gd name="connsiteY7" fmla="*/ 429425 h 891955"/>
                          <a:gd name="connsiteX0" fmla="*/ 0 w 1302159"/>
                          <a:gd name="connsiteY0" fmla="*/ 429425 h 891955"/>
                          <a:gd name="connsiteX1" fmla="*/ 69056 w 1302159"/>
                          <a:gd name="connsiteY1" fmla="*/ 104426 h 891955"/>
                          <a:gd name="connsiteX2" fmla="*/ 598885 w 1302159"/>
                          <a:gd name="connsiteY2" fmla="*/ 3180 h 891955"/>
                          <a:gd name="connsiteX3" fmla="*/ 1278732 w 1302159"/>
                          <a:gd name="connsiteY3" fmla="*/ 202058 h 891955"/>
                          <a:gd name="connsiteX4" fmla="*/ 1171576 w 1302159"/>
                          <a:gd name="connsiteY4" fmla="*/ 531818 h 891955"/>
                          <a:gd name="connsiteX5" fmla="*/ 954882 w 1302159"/>
                          <a:gd name="connsiteY5" fmla="*/ 756889 h 891955"/>
                          <a:gd name="connsiteX6" fmla="*/ 546499 w 1302159"/>
                          <a:gd name="connsiteY6" fmla="*/ 877101 h 891955"/>
                          <a:gd name="connsiteX7" fmla="*/ 0 w 1302159"/>
                          <a:gd name="connsiteY7" fmla="*/ 429425 h 891955"/>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6607 h 891667"/>
                          <a:gd name="connsiteX1" fmla="*/ 54768 w 1280727"/>
                          <a:gd name="connsiteY1" fmla="*/ 108751 h 891667"/>
                          <a:gd name="connsiteX2" fmla="*/ 577453 w 1280727"/>
                          <a:gd name="connsiteY2" fmla="*/ 2743 h 891667"/>
                          <a:gd name="connsiteX3" fmla="*/ 1257300 w 1280727"/>
                          <a:gd name="connsiteY3" fmla="*/ 201621 h 891667"/>
                          <a:gd name="connsiteX4" fmla="*/ 1150144 w 1280727"/>
                          <a:gd name="connsiteY4" fmla="*/ 531381 h 891667"/>
                          <a:gd name="connsiteX5" fmla="*/ 933450 w 1280727"/>
                          <a:gd name="connsiteY5" fmla="*/ 756452 h 891667"/>
                          <a:gd name="connsiteX6" fmla="*/ 525067 w 1280727"/>
                          <a:gd name="connsiteY6" fmla="*/ 876664 h 891667"/>
                          <a:gd name="connsiteX7" fmla="*/ 0 w 1280727"/>
                          <a:gd name="connsiteY7" fmla="*/ 426607 h 891667"/>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87580"/>
                          <a:gd name="connsiteX1" fmla="*/ 54768 w 1280727"/>
                          <a:gd name="connsiteY1" fmla="*/ 109842 h 887580"/>
                          <a:gd name="connsiteX2" fmla="*/ 577453 w 1280727"/>
                          <a:gd name="connsiteY2" fmla="*/ 3834 h 887580"/>
                          <a:gd name="connsiteX3" fmla="*/ 1257300 w 1280727"/>
                          <a:gd name="connsiteY3" fmla="*/ 202712 h 887580"/>
                          <a:gd name="connsiteX4" fmla="*/ 1150144 w 1280727"/>
                          <a:gd name="connsiteY4" fmla="*/ 532472 h 887580"/>
                          <a:gd name="connsiteX5" fmla="*/ 933450 w 1280727"/>
                          <a:gd name="connsiteY5" fmla="*/ 757543 h 887580"/>
                          <a:gd name="connsiteX6" fmla="*/ 525067 w 1280727"/>
                          <a:gd name="connsiteY6" fmla="*/ 877755 h 887580"/>
                          <a:gd name="connsiteX7" fmla="*/ 0 w 1280727"/>
                          <a:gd name="connsiteY7" fmla="*/ 427698 h 887580"/>
                          <a:gd name="connsiteX0" fmla="*/ 0 w 1273584"/>
                          <a:gd name="connsiteY0" fmla="*/ 427698 h 892758"/>
                          <a:gd name="connsiteX1" fmla="*/ 47625 w 1273584"/>
                          <a:gd name="connsiteY1" fmla="*/ 109842 h 892758"/>
                          <a:gd name="connsiteX2" fmla="*/ 570310 w 1273584"/>
                          <a:gd name="connsiteY2" fmla="*/ 3834 h 892758"/>
                          <a:gd name="connsiteX3" fmla="*/ 1250157 w 1273584"/>
                          <a:gd name="connsiteY3" fmla="*/ 202712 h 892758"/>
                          <a:gd name="connsiteX4" fmla="*/ 1143001 w 1273584"/>
                          <a:gd name="connsiteY4" fmla="*/ 532472 h 892758"/>
                          <a:gd name="connsiteX5" fmla="*/ 926307 w 1273584"/>
                          <a:gd name="connsiteY5" fmla="*/ 757543 h 892758"/>
                          <a:gd name="connsiteX6" fmla="*/ 517924 w 1273584"/>
                          <a:gd name="connsiteY6" fmla="*/ 877755 h 892758"/>
                          <a:gd name="connsiteX7" fmla="*/ 0 w 127358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4245 w 1277829"/>
                          <a:gd name="connsiteY0" fmla="*/ 427125 h 892185"/>
                          <a:gd name="connsiteX1" fmla="*/ 59013 w 1277829"/>
                          <a:gd name="connsiteY1" fmla="*/ 114032 h 892185"/>
                          <a:gd name="connsiteX2" fmla="*/ 574555 w 1277829"/>
                          <a:gd name="connsiteY2" fmla="*/ 3261 h 892185"/>
                          <a:gd name="connsiteX3" fmla="*/ 1254402 w 1277829"/>
                          <a:gd name="connsiteY3" fmla="*/ 202139 h 892185"/>
                          <a:gd name="connsiteX4" fmla="*/ 1147246 w 1277829"/>
                          <a:gd name="connsiteY4" fmla="*/ 531899 h 892185"/>
                          <a:gd name="connsiteX5" fmla="*/ 930552 w 1277829"/>
                          <a:gd name="connsiteY5" fmla="*/ 756970 h 892185"/>
                          <a:gd name="connsiteX6" fmla="*/ 522169 w 1277829"/>
                          <a:gd name="connsiteY6" fmla="*/ 877182 h 892185"/>
                          <a:gd name="connsiteX7" fmla="*/ 4245 w 1277829"/>
                          <a:gd name="connsiteY7" fmla="*/ 427125 h 892185"/>
                          <a:gd name="connsiteX0" fmla="*/ 4245 w 1277829"/>
                          <a:gd name="connsiteY0" fmla="*/ 428314 h 893374"/>
                          <a:gd name="connsiteX1" fmla="*/ 59013 w 1277829"/>
                          <a:gd name="connsiteY1" fmla="*/ 115221 h 893374"/>
                          <a:gd name="connsiteX2" fmla="*/ 574555 w 1277829"/>
                          <a:gd name="connsiteY2" fmla="*/ 4450 h 893374"/>
                          <a:gd name="connsiteX3" fmla="*/ 1254402 w 1277829"/>
                          <a:gd name="connsiteY3" fmla="*/ 203328 h 893374"/>
                          <a:gd name="connsiteX4" fmla="*/ 1147246 w 1277829"/>
                          <a:gd name="connsiteY4" fmla="*/ 533088 h 893374"/>
                          <a:gd name="connsiteX5" fmla="*/ 930552 w 1277829"/>
                          <a:gd name="connsiteY5" fmla="*/ 758159 h 893374"/>
                          <a:gd name="connsiteX6" fmla="*/ 522169 w 1277829"/>
                          <a:gd name="connsiteY6" fmla="*/ 878371 h 893374"/>
                          <a:gd name="connsiteX7" fmla="*/ 4245 w 1277829"/>
                          <a:gd name="connsiteY7" fmla="*/ 428314 h 893374"/>
                          <a:gd name="connsiteX0" fmla="*/ 5834 w 1279418"/>
                          <a:gd name="connsiteY0" fmla="*/ 428314 h 893374"/>
                          <a:gd name="connsiteX1" fmla="*/ 60602 w 1279418"/>
                          <a:gd name="connsiteY1" fmla="*/ 115221 h 893374"/>
                          <a:gd name="connsiteX2" fmla="*/ 576144 w 1279418"/>
                          <a:gd name="connsiteY2" fmla="*/ 4450 h 893374"/>
                          <a:gd name="connsiteX3" fmla="*/ 1255991 w 1279418"/>
                          <a:gd name="connsiteY3" fmla="*/ 203328 h 893374"/>
                          <a:gd name="connsiteX4" fmla="*/ 1148835 w 1279418"/>
                          <a:gd name="connsiteY4" fmla="*/ 533088 h 893374"/>
                          <a:gd name="connsiteX5" fmla="*/ 932141 w 1279418"/>
                          <a:gd name="connsiteY5" fmla="*/ 758159 h 893374"/>
                          <a:gd name="connsiteX6" fmla="*/ 523758 w 1279418"/>
                          <a:gd name="connsiteY6" fmla="*/ 878371 h 893374"/>
                          <a:gd name="connsiteX7" fmla="*/ 5834 w 1279418"/>
                          <a:gd name="connsiteY7" fmla="*/ 428314 h 893374"/>
                          <a:gd name="connsiteX0" fmla="*/ 5834 w 1279418"/>
                          <a:gd name="connsiteY0" fmla="*/ 428314 h 868075"/>
                          <a:gd name="connsiteX1" fmla="*/ 60602 w 1279418"/>
                          <a:gd name="connsiteY1" fmla="*/ 115221 h 868075"/>
                          <a:gd name="connsiteX2" fmla="*/ 576144 w 1279418"/>
                          <a:gd name="connsiteY2" fmla="*/ 4450 h 868075"/>
                          <a:gd name="connsiteX3" fmla="*/ 1255991 w 1279418"/>
                          <a:gd name="connsiteY3" fmla="*/ 203328 h 868075"/>
                          <a:gd name="connsiteX4" fmla="*/ 1148835 w 1279418"/>
                          <a:gd name="connsiteY4" fmla="*/ 533088 h 868075"/>
                          <a:gd name="connsiteX5" fmla="*/ 932141 w 1279418"/>
                          <a:gd name="connsiteY5" fmla="*/ 758159 h 868075"/>
                          <a:gd name="connsiteX6" fmla="*/ 425333 w 1279418"/>
                          <a:gd name="connsiteY6" fmla="*/ 849796 h 868075"/>
                          <a:gd name="connsiteX7" fmla="*/ 5834 w 1279418"/>
                          <a:gd name="connsiteY7" fmla="*/ 428314 h 868075"/>
                          <a:gd name="connsiteX0" fmla="*/ 5834 w 1279418"/>
                          <a:gd name="connsiteY0" fmla="*/ 428314 h 868075"/>
                          <a:gd name="connsiteX1" fmla="*/ 60602 w 1279418"/>
                          <a:gd name="connsiteY1" fmla="*/ 115221 h 868075"/>
                          <a:gd name="connsiteX2" fmla="*/ 576144 w 1279418"/>
                          <a:gd name="connsiteY2" fmla="*/ 4450 h 868075"/>
                          <a:gd name="connsiteX3" fmla="*/ 1255991 w 1279418"/>
                          <a:gd name="connsiteY3" fmla="*/ 203328 h 868075"/>
                          <a:gd name="connsiteX4" fmla="*/ 1148835 w 1279418"/>
                          <a:gd name="connsiteY4" fmla="*/ 533088 h 868075"/>
                          <a:gd name="connsiteX5" fmla="*/ 932141 w 1279418"/>
                          <a:gd name="connsiteY5" fmla="*/ 758159 h 868075"/>
                          <a:gd name="connsiteX6" fmla="*/ 425333 w 1279418"/>
                          <a:gd name="connsiteY6" fmla="*/ 849796 h 868075"/>
                          <a:gd name="connsiteX7" fmla="*/ 5834 w 1279418"/>
                          <a:gd name="connsiteY7" fmla="*/ 428314 h 868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9418" h="868075">
                            <a:moveTo>
                              <a:pt x="5834" y="428314"/>
                            </a:moveTo>
                            <a:cubicBezTo>
                              <a:pt x="-7462" y="267387"/>
                              <a:pt x="-1510" y="194199"/>
                              <a:pt x="60602" y="115221"/>
                            </a:cubicBezTo>
                            <a:cubicBezTo>
                              <a:pt x="158431" y="7667"/>
                              <a:pt x="376913" y="-10234"/>
                              <a:pt x="576144" y="4450"/>
                            </a:cubicBezTo>
                            <a:cubicBezTo>
                              <a:pt x="775375" y="19134"/>
                              <a:pt x="1153399" y="133875"/>
                              <a:pt x="1255991" y="203328"/>
                            </a:cubicBezTo>
                            <a:cubicBezTo>
                              <a:pt x="1332390" y="298975"/>
                              <a:pt x="1202016" y="437044"/>
                              <a:pt x="1148835" y="533088"/>
                            </a:cubicBezTo>
                            <a:cubicBezTo>
                              <a:pt x="1086128" y="621988"/>
                              <a:pt x="1028383" y="682356"/>
                              <a:pt x="932141" y="758159"/>
                            </a:cubicBezTo>
                            <a:cubicBezTo>
                              <a:pt x="847805" y="824437"/>
                              <a:pt x="579717" y="904770"/>
                              <a:pt x="425333" y="849796"/>
                            </a:cubicBezTo>
                            <a:cubicBezTo>
                              <a:pt x="270949" y="794822"/>
                              <a:pt x="50086" y="694015"/>
                              <a:pt x="5834" y="428314"/>
                            </a:cubicBezTo>
                            <a:close/>
                          </a:path>
                        </a:pathLst>
                      </a:custGeom>
                      <a:gradFill flip="none" rotWithShape="1">
                        <a:gsLst>
                          <a:gs pos="45000">
                            <a:sysClr val="windowText" lastClr="000000"/>
                          </a:gs>
                          <a:gs pos="66000">
                            <a:sysClr val="windowText" lastClr="000000"/>
                          </a:gs>
                          <a:gs pos="56000">
                            <a:srgbClr val="525F79"/>
                          </a:gs>
                        </a:gsLst>
                        <a:lin ang="19200000" scaled="0"/>
                        <a:tileRect/>
                      </a:gradFill>
                      <a:ln w="127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256" name="Oval 9">
                        <a:extLst>
                          <a:ext uri="{FF2B5EF4-FFF2-40B4-BE49-F238E27FC236}">
                            <a16:creationId xmlns:a16="http://schemas.microsoft.com/office/drawing/2014/main" id="{248EE90A-01C7-261C-E773-192EE1BFB9B1}"/>
                          </a:ext>
                        </a:extLst>
                      </p:cNvPr>
                      <p:cNvSpPr/>
                      <p:nvPr/>
                    </p:nvSpPr>
                    <p:spPr>
                      <a:xfrm rot="21536794">
                        <a:off x="2556159" y="3506663"/>
                        <a:ext cx="533400" cy="411147"/>
                      </a:xfrm>
                      <a:custGeom>
                        <a:avLst/>
                        <a:gdLst>
                          <a:gd name="connsiteX0" fmla="*/ 0 w 1231107"/>
                          <a:gd name="connsiteY0" fmla="*/ 416720 h 833439"/>
                          <a:gd name="connsiteX1" fmla="*/ 615554 w 1231107"/>
                          <a:gd name="connsiteY1" fmla="*/ 0 h 833439"/>
                          <a:gd name="connsiteX2" fmla="*/ 1231108 w 1231107"/>
                          <a:gd name="connsiteY2" fmla="*/ 416720 h 833439"/>
                          <a:gd name="connsiteX3" fmla="*/ 615554 w 1231107"/>
                          <a:gd name="connsiteY3" fmla="*/ 833440 h 833439"/>
                          <a:gd name="connsiteX4" fmla="*/ 0 w 1231107"/>
                          <a:gd name="connsiteY4" fmla="*/ 416720 h 833439"/>
                          <a:gd name="connsiteX0" fmla="*/ 0 w 1343892"/>
                          <a:gd name="connsiteY0" fmla="*/ 420719 h 837439"/>
                          <a:gd name="connsiteX1" fmla="*/ 615554 w 1343892"/>
                          <a:gd name="connsiteY1" fmla="*/ 3999 h 837439"/>
                          <a:gd name="connsiteX2" fmla="*/ 1300163 w 1343892"/>
                          <a:gd name="connsiteY2" fmla="*/ 221927 h 837439"/>
                          <a:gd name="connsiteX3" fmla="*/ 1231108 w 1343892"/>
                          <a:gd name="connsiteY3" fmla="*/ 420719 h 837439"/>
                          <a:gd name="connsiteX4" fmla="*/ 615554 w 1343892"/>
                          <a:gd name="connsiteY4" fmla="*/ 837439 h 837439"/>
                          <a:gd name="connsiteX5" fmla="*/ 0 w 1343892"/>
                          <a:gd name="connsiteY5" fmla="*/ 420719 h 837439"/>
                          <a:gd name="connsiteX0" fmla="*/ 0 w 1335920"/>
                          <a:gd name="connsiteY0" fmla="*/ 420719 h 838211"/>
                          <a:gd name="connsiteX1" fmla="*/ 615554 w 1335920"/>
                          <a:gd name="connsiteY1" fmla="*/ 3999 h 838211"/>
                          <a:gd name="connsiteX2" fmla="*/ 1300163 w 1335920"/>
                          <a:gd name="connsiteY2" fmla="*/ 221927 h 838211"/>
                          <a:gd name="connsiteX3" fmla="*/ 1188246 w 1335920"/>
                          <a:gd name="connsiteY3" fmla="*/ 513588 h 838211"/>
                          <a:gd name="connsiteX4" fmla="*/ 615554 w 1335920"/>
                          <a:gd name="connsiteY4" fmla="*/ 837439 h 838211"/>
                          <a:gd name="connsiteX5" fmla="*/ 0 w 1335920"/>
                          <a:gd name="connsiteY5" fmla="*/ 420719 h 838211"/>
                          <a:gd name="connsiteX0" fmla="*/ 1 w 1335921"/>
                          <a:gd name="connsiteY0" fmla="*/ 420719 h 897585"/>
                          <a:gd name="connsiteX1" fmla="*/ 615555 w 1335921"/>
                          <a:gd name="connsiteY1" fmla="*/ 3999 h 897585"/>
                          <a:gd name="connsiteX2" fmla="*/ 1300164 w 1335921"/>
                          <a:gd name="connsiteY2" fmla="*/ 221927 h 897585"/>
                          <a:gd name="connsiteX3" fmla="*/ 1188247 w 1335921"/>
                          <a:gd name="connsiteY3" fmla="*/ 513588 h 897585"/>
                          <a:gd name="connsiteX4" fmla="*/ 610793 w 1335921"/>
                          <a:gd name="connsiteY4" fmla="*/ 896970 h 897585"/>
                          <a:gd name="connsiteX5" fmla="*/ 1 w 1335921"/>
                          <a:gd name="connsiteY5" fmla="*/ 420719 h 897585"/>
                          <a:gd name="connsiteX0" fmla="*/ 1 w 1334200"/>
                          <a:gd name="connsiteY0" fmla="*/ 420719 h 913023"/>
                          <a:gd name="connsiteX1" fmla="*/ 615555 w 1334200"/>
                          <a:gd name="connsiteY1" fmla="*/ 3999 h 913023"/>
                          <a:gd name="connsiteX2" fmla="*/ 1300164 w 1334200"/>
                          <a:gd name="connsiteY2" fmla="*/ 221927 h 913023"/>
                          <a:gd name="connsiteX3" fmla="*/ 1188247 w 1334200"/>
                          <a:gd name="connsiteY3" fmla="*/ 513588 h 913023"/>
                          <a:gd name="connsiteX4" fmla="*/ 966789 w 1334200"/>
                          <a:gd name="connsiteY4" fmla="*/ 774377 h 913023"/>
                          <a:gd name="connsiteX5" fmla="*/ 610793 w 1334200"/>
                          <a:gd name="connsiteY5" fmla="*/ 896970 h 913023"/>
                          <a:gd name="connsiteX6" fmla="*/ 1 w 1334200"/>
                          <a:gd name="connsiteY6" fmla="*/ 420719 h 913023"/>
                          <a:gd name="connsiteX0" fmla="*/ 22150 w 1356349"/>
                          <a:gd name="connsiteY0" fmla="*/ 419734 h 912038"/>
                          <a:gd name="connsiteX1" fmla="*/ 181694 w 1356349"/>
                          <a:gd name="connsiteY1" fmla="*/ 116167 h 912038"/>
                          <a:gd name="connsiteX2" fmla="*/ 637704 w 1356349"/>
                          <a:gd name="connsiteY2" fmla="*/ 3014 h 912038"/>
                          <a:gd name="connsiteX3" fmla="*/ 1322313 w 1356349"/>
                          <a:gd name="connsiteY3" fmla="*/ 220942 h 912038"/>
                          <a:gd name="connsiteX4" fmla="*/ 1210396 w 1356349"/>
                          <a:gd name="connsiteY4" fmla="*/ 512603 h 912038"/>
                          <a:gd name="connsiteX5" fmla="*/ 988938 w 1356349"/>
                          <a:gd name="connsiteY5" fmla="*/ 773392 h 912038"/>
                          <a:gd name="connsiteX6" fmla="*/ 632942 w 1356349"/>
                          <a:gd name="connsiteY6" fmla="*/ 895985 h 912038"/>
                          <a:gd name="connsiteX7" fmla="*/ 22150 w 1356349"/>
                          <a:gd name="connsiteY7" fmla="*/ 419734 h 912038"/>
                          <a:gd name="connsiteX0" fmla="*/ 16999 w 1351198"/>
                          <a:gd name="connsiteY0" fmla="*/ 419734 h 912038"/>
                          <a:gd name="connsiteX1" fmla="*/ 176543 w 1351198"/>
                          <a:gd name="connsiteY1" fmla="*/ 116167 h 912038"/>
                          <a:gd name="connsiteX2" fmla="*/ 632553 w 1351198"/>
                          <a:gd name="connsiteY2" fmla="*/ 3014 h 912038"/>
                          <a:gd name="connsiteX3" fmla="*/ 1317162 w 1351198"/>
                          <a:gd name="connsiteY3" fmla="*/ 220942 h 912038"/>
                          <a:gd name="connsiteX4" fmla="*/ 1205245 w 1351198"/>
                          <a:gd name="connsiteY4" fmla="*/ 512603 h 912038"/>
                          <a:gd name="connsiteX5" fmla="*/ 983787 w 1351198"/>
                          <a:gd name="connsiteY5" fmla="*/ 773392 h 912038"/>
                          <a:gd name="connsiteX6" fmla="*/ 627791 w 1351198"/>
                          <a:gd name="connsiteY6" fmla="*/ 895985 h 912038"/>
                          <a:gd name="connsiteX7" fmla="*/ 16999 w 1351198"/>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183 h 911487"/>
                          <a:gd name="connsiteX1" fmla="*/ 92963 w 1336675"/>
                          <a:gd name="connsiteY1" fmla="*/ 122759 h 911487"/>
                          <a:gd name="connsiteX2" fmla="*/ 618030 w 1336675"/>
                          <a:gd name="connsiteY2" fmla="*/ 2463 h 911487"/>
                          <a:gd name="connsiteX3" fmla="*/ 1302639 w 1336675"/>
                          <a:gd name="connsiteY3" fmla="*/ 220391 h 911487"/>
                          <a:gd name="connsiteX4" fmla="*/ 1190722 w 1336675"/>
                          <a:gd name="connsiteY4" fmla="*/ 512052 h 911487"/>
                          <a:gd name="connsiteX5" fmla="*/ 969264 w 1336675"/>
                          <a:gd name="connsiteY5" fmla="*/ 772841 h 911487"/>
                          <a:gd name="connsiteX6" fmla="*/ 613268 w 1336675"/>
                          <a:gd name="connsiteY6" fmla="*/ 895434 h 911487"/>
                          <a:gd name="connsiteX7" fmla="*/ 2476 w 1336675"/>
                          <a:gd name="connsiteY7" fmla="*/ 419183 h 911487"/>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0 w 1308005"/>
                          <a:gd name="connsiteY0" fmla="*/ 412039 h 911934"/>
                          <a:gd name="connsiteX1" fmla="*/ 64293 w 1308005"/>
                          <a:gd name="connsiteY1" fmla="*/ 122759 h 911934"/>
                          <a:gd name="connsiteX2" fmla="*/ 589360 w 1308005"/>
                          <a:gd name="connsiteY2" fmla="*/ 2463 h 911934"/>
                          <a:gd name="connsiteX3" fmla="*/ 1273969 w 1308005"/>
                          <a:gd name="connsiteY3" fmla="*/ 220391 h 911934"/>
                          <a:gd name="connsiteX4" fmla="*/ 1162052 w 1308005"/>
                          <a:gd name="connsiteY4" fmla="*/ 512052 h 911934"/>
                          <a:gd name="connsiteX5" fmla="*/ 940594 w 1308005"/>
                          <a:gd name="connsiteY5" fmla="*/ 772841 h 911934"/>
                          <a:gd name="connsiteX6" fmla="*/ 584598 w 1308005"/>
                          <a:gd name="connsiteY6" fmla="*/ 895434 h 911934"/>
                          <a:gd name="connsiteX7" fmla="*/ 0 w 1308005"/>
                          <a:gd name="connsiteY7" fmla="*/ 412039 h 911934"/>
                          <a:gd name="connsiteX0" fmla="*/ 15349 w 1256679"/>
                          <a:gd name="connsiteY0" fmla="*/ 412039 h 911934"/>
                          <a:gd name="connsiteX1" fmla="*/ 12967 w 1256679"/>
                          <a:gd name="connsiteY1" fmla="*/ 122759 h 911934"/>
                          <a:gd name="connsiteX2" fmla="*/ 538034 w 1256679"/>
                          <a:gd name="connsiteY2" fmla="*/ 2463 h 911934"/>
                          <a:gd name="connsiteX3" fmla="*/ 1222643 w 1256679"/>
                          <a:gd name="connsiteY3" fmla="*/ 220391 h 911934"/>
                          <a:gd name="connsiteX4" fmla="*/ 1110726 w 1256679"/>
                          <a:gd name="connsiteY4" fmla="*/ 512052 h 911934"/>
                          <a:gd name="connsiteX5" fmla="*/ 889268 w 1256679"/>
                          <a:gd name="connsiteY5" fmla="*/ 772841 h 911934"/>
                          <a:gd name="connsiteX6" fmla="*/ 533272 w 1256679"/>
                          <a:gd name="connsiteY6" fmla="*/ 895434 h 911934"/>
                          <a:gd name="connsiteX7" fmla="*/ 15349 w 1256679"/>
                          <a:gd name="connsiteY7" fmla="*/ 412039 h 911934"/>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897644"/>
                          <a:gd name="connsiteX1" fmla="*/ 69056 w 1312768"/>
                          <a:gd name="connsiteY1" fmla="*/ 122759 h 897644"/>
                          <a:gd name="connsiteX2" fmla="*/ 594123 w 1312768"/>
                          <a:gd name="connsiteY2" fmla="*/ 2463 h 897644"/>
                          <a:gd name="connsiteX3" fmla="*/ 1278732 w 1312768"/>
                          <a:gd name="connsiteY3" fmla="*/ 220391 h 897644"/>
                          <a:gd name="connsiteX4" fmla="*/ 1166815 w 1312768"/>
                          <a:gd name="connsiteY4" fmla="*/ 512052 h 897644"/>
                          <a:gd name="connsiteX5" fmla="*/ 945357 w 1312768"/>
                          <a:gd name="connsiteY5" fmla="*/ 772841 h 897644"/>
                          <a:gd name="connsiteX6" fmla="*/ 589361 w 1312768"/>
                          <a:gd name="connsiteY6" fmla="*/ 895434 h 897644"/>
                          <a:gd name="connsiteX7" fmla="*/ 0 w 1312768"/>
                          <a:gd name="connsiteY7" fmla="*/ 447758 h 897644"/>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89361 w 1312768"/>
                          <a:gd name="connsiteY6" fmla="*/ 895434 h 910082"/>
                          <a:gd name="connsiteX7" fmla="*/ 0 w 1312768"/>
                          <a:gd name="connsiteY7" fmla="*/ 447758 h 910082"/>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46499 w 1312768"/>
                          <a:gd name="connsiteY6" fmla="*/ 895434 h 910082"/>
                          <a:gd name="connsiteX7" fmla="*/ 0 w 1312768"/>
                          <a:gd name="connsiteY7" fmla="*/ 447758 h 910082"/>
                          <a:gd name="connsiteX0" fmla="*/ 0 w 1316483"/>
                          <a:gd name="connsiteY0" fmla="*/ 447758 h 910082"/>
                          <a:gd name="connsiteX1" fmla="*/ 69056 w 1316483"/>
                          <a:gd name="connsiteY1" fmla="*/ 122759 h 910082"/>
                          <a:gd name="connsiteX2" fmla="*/ 594123 w 1316483"/>
                          <a:gd name="connsiteY2" fmla="*/ 2463 h 910082"/>
                          <a:gd name="connsiteX3" fmla="*/ 1278732 w 1316483"/>
                          <a:gd name="connsiteY3" fmla="*/ 220391 h 910082"/>
                          <a:gd name="connsiteX4" fmla="*/ 1190627 w 1316483"/>
                          <a:gd name="connsiteY4" fmla="*/ 521577 h 910082"/>
                          <a:gd name="connsiteX5" fmla="*/ 954882 w 1316483"/>
                          <a:gd name="connsiteY5" fmla="*/ 775222 h 910082"/>
                          <a:gd name="connsiteX6" fmla="*/ 546499 w 1316483"/>
                          <a:gd name="connsiteY6" fmla="*/ 895434 h 910082"/>
                          <a:gd name="connsiteX7" fmla="*/ 0 w 1316483"/>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03193"/>
                          <a:gd name="connsiteY0" fmla="*/ 447758 h 910082"/>
                          <a:gd name="connsiteX1" fmla="*/ 69056 w 1303193"/>
                          <a:gd name="connsiteY1" fmla="*/ 122759 h 910082"/>
                          <a:gd name="connsiteX2" fmla="*/ 594123 w 1303193"/>
                          <a:gd name="connsiteY2" fmla="*/ 2463 h 910082"/>
                          <a:gd name="connsiteX3" fmla="*/ 1278732 w 1303193"/>
                          <a:gd name="connsiteY3" fmla="*/ 220391 h 910082"/>
                          <a:gd name="connsiteX4" fmla="*/ 1190627 w 1303193"/>
                          <a:gd name="connsiteY4" fmla="*/ 521577 h 910082"/>
                          <a:gd name="connsiteX5" fmla="*/ 954882 w 1303193"/>
                          <a:gd name="connsiteY5" fmla="*/ 775222 h 910082"/>
                          <a:gd name="connsiteX6" fmla="*/ 546499 w 1303193"/>
                          <a:gd name="connsiteY6" fmla="*/ 895434 h 910082"/>
                          <a:gd name="connsiteX7" fmla="*/ 0 w 1303193"/>
                          <a:gd name="connsiteY7" fmla="*/ 447758 h 910082"/>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5679"/>
                          <a:gd name="connsiteY0" fmla="*/ 429425 h 891749"/>
                          <a:gd name="connsiteX1" fmla="*/ 69056 w 1305679"/>
                          <a:gd name="connsiteY1" fmla="*/ 104426 h 891749"/>
                          <a:gd name="connsiteX2" fmla="*/ 598885 w 1305679"/>
                          <a:gd name="connsiteY2" fmla="*/ 3180 h 891749"/>
                          <a:gd name="connsiteX3" fmla="*/ 1278732 w 1305679"/>
                          <a:gd name="connsiteY3" fmla="*/ 202058 h 891749"/>
                          <a:gd name="connsiteX4" fmla="*/ 1190627 w 1305679"/>
                          <a:gd name="connsiteY4" fmla="*/ 503244 h 891749"/>
                          <a:gd name="connsiteX5" fmla="*/ 954882 w 1305679"/>
                          <a:gd name="connsiteY5" fmla="*/ 756889 h 891749"/>
                          <a:gd name="connsiteX6" fmla="*/ 546499 w 1305679"/>
                          <a:gd name="connsiteY6" fmla="*/ 877101 h 891749"/>
                          <a:gd name="connsiteX7" fmla="*/ 0 w 1305679"/>
                          <a:gd name="connsiteY7" fmla="*/ 429425 h 891749"/>
                          <a:gd name="connsiteX0" fmla="*/ 0 w 1303483"/>
                          <a:gd name="connsiteY0" fmla="*/ 429425 h 891749"/>
                          <a:gd name="connsiteX1" fmla="*/ 69056 w 1303483"/>
                          <a:gd name="connsiteY1" fmla="*/ 104426 h 891749"/>
                          <a:gd name="connsiteX2" fmla="*/ 598885 w 1303483"/>
                          <a:gd name="connsiteY2" fmla="*/ 3180 h 891749"/>
                          <a:gd name="connsiteX3" fmla="*/ 1278732 w 1303483"/>
                          <a:gd name="connsiteY3" fmla="*/ 202058 h 891749"/>
                          <a:gd name="connsiteX4" fmla="*/ 1190627 w 1303483"/>
                          <a:gd name="connsiteY4" fmla="*/ 503244 h 891749"/>
                          <a:gd name="connsiteX5" fmla="*/ 954882 w 1303483"/>
                          <a:gd name="connsiteY5" fmla="*/ 756889 h 891749"/>
                          <a:gd name="connsiteX6" fmla="*/ 546499 w 1303483"/>
                          <a:gd name="connsiteY6" fmla="*/ 877101 h 891749"/>
                          <a:gd name="connsiteX7" fmla="*/ 0 w 1303483"/>
                          <a:gd name="connsiteY7" fmla="*/ 429425 h 891749"/>
                          <a:gd name="connsiteX0" fmla="*/ 0 w 1301412"/>
                          <a:gd name="connsiteY0" fmla="*/ 429425 h 891749"/>
                          <a:gd name="connsiteX1" fmla="*/ 69056 w 1301412"/>
                          <a:gd name="connsiteY1" fmla="*/ 104426 h 891749"/>
                          <a:gd name="connsiteX2" fmla="*/ 598885 w 1301412"/>
                          <a:gd name="connsiteY2" fmla="*/ 3180 h 891749"/>
                          <a:gd name="connsiteX3" fmla="*/ 1278732 w 1301412"/>
                          <a:gd name="connsiteY3" fmla="*/ 202058 h 891749"/>
                          <a:gd name="connsiteX4" fmla="*/ 1173958 w 1301412"/>
                          <a:gd name="connsiteY4" fmla="*/ 538962 h 891749"/>
                          <a:gd name="connsiteX5" fmla="*/ 954882 w 1301412"/>
                          <a:gd name="connsiteY5" fmla="*/ 756889 h 891749"/>
                          <a:gd name="connsiteX6" fmla="*/ 546499 w 1301412"/>
                          <a:gd name="connsiteY6" fmla="*/ 877101 h 891749"/>
                          <a:gd name="connsiteX7" fmla="*/ 0 w 1301412"/>
                          <a:gd name="connsiteY7" fmla="*/ 429425 h 891749"/>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143"/>
                          <a:gd name="connsiteY0" fmla="*/ 429425 h 891955"/>
                          <a:gd name="connsiteX1" fmla="*/ 69056 w 1301143"/>
                          <a:gd name="connsiteY1" fmla="*/ 104426 h 891955"/>
                          <a:gd name="connsiteX2" fmla="*/ 598885 w 1301143"/>
                          <a:gd name="connsiteY2" fmla="*/ 3180 h 891955"/>
                          <a:gd name="connsiteX3" fmla="*/ 1278732 w 1301143"/>
                          <a:gd name="connsiteY3" fmla="*/ 202058 h 891955"/>
                          <a:gd name="connsiteX4" fmla="*/ 1171576 w 1301143"/>
                          <a:gd name="connsiteY4" fmla="*/ 531818 h 891955"/>
                          <a:gd name="connsiteX5" fmla="*/ 954882 w 1301143"/>
                          <a:gd name="connsiteY5" fmla="*/ 756889 h 891955"/>
                          <a:gd name="connsiteX6" fmla="*/ 546499 w 1301143"/>
                          <a:gd name="connsiteY6" fmla="*/ 877101 h 891955"/>
                          <a:gd name="connsiteX7" fmla="*/ 0 w 1301143"/>
                          <a:gd name="connsiteY7" fmla="*/ 429425 h 891955"/>
                          <a:gd name="connsiteX0" fmla="*/ 0 w 1302159"/>
                          <a:gd name="connsiteY0" fmla="*/ 429425 h 891955"/>
                          <a:gd name="connsiteX1" fmla="*/ 69056 w 1302159"/>
                          <a:gd name="connsiteY1" fmla="*/ 104426 h 891955"/>
                          <a:gd name="connsiteX2" fmla="*/ 598885 w 1302159"/>
                          <a:gd name="connsiteY2" fmla="*/ 3180 h 891955"/>
                          <a:gd name="connsiteX3" fmla="*/ 1278732 w 1302159"/>
                          <a:gd name="connsiteY3" fmla="*/ 202058 h 891955"/>
                          <a:gd name="connsiteX4" fmla="*/ 1171576 w 1302159"/>
                          <a:gd name="connsiteY4" fmla="*/ 531818 h 891955"/>
                          <a:gd name="connsiteX5" fmla="*/ 954882 w 1302159"/>
                          <a:gd name="connsiteY5" fmla="*/ 756889 h 891955"/>
                          <a:gd name="connsiteX6" fmla="*/ 546499 w 1302159"/>
                          <a:gd name="connsiteY6" fmla="*/ 877101 h 891955"/>
                          <a:gd name="connsiteX7" fmla="*/ 0 w 1302159"/>
                          <a:gd name="connsiteY7" fmla="*/ 429425 h 891955"/>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6607 h 891667"/>
                          <a:gd name="connsiteX1" fmla="*/ 54768 w 1280727"/>
                          <a:gd name="connsiteY1" fmla="*/ 108751 h 891667"/>
                          <a:gd name="connsiteX2" fmla="*/ 577453 w 1280727"/>
                          <a:gd name="connsiteY2" fmla="*/ 2743 h 891667"/>
                          <a:gd name="connsiteX3" fmla="*/ 1257300 w 1280727"/>
                          <a:gd name="connsiteY3" fmla="*/ 201621 h 891667"/>
                          <a:gd name="connsiteX4" fmla="*/ 1150144 w 1280727"/>
                          <a:gd name="connsiteY4" fmla="*/ 531381 h 891667"/>
                          <a:gd name="connsiteX5" fmla="*/ 933450 w 1280727"/>
                          <a:gd name="connsiteY5" fmla="*/ 756452 h 891667"/>
                          <a:gd name="connsiteX6" fmla="*/ 525067 w 1280727"/>
                          <a:gd name="connsiteY6" fmla="*/ 876664 h 891667"/>
                          <a:gd name="connsiteX7" fmla="*/ 0 w 1280727"/>
                          <a:gd name="connsiteY7" fmla="*/ 426607 h 891667"/>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87580"/>
                          <a:gd name="connsiteX1" fmla="*/ 54768 w 1280727"/>
                          <a:gd name="connsiteY1" fmla="*/ 109842 h 887580"/>
                          <a:gd name="connsiteX2" fmla="*/ 577453 w 1280727"/>
                          <a:gd name="connsiteY2" fmla="*/ 3834 h 887580"/>
                          <a:gd name="connsiteX3" fmla="*/ 1257300 w 1280727"/>
                          <a:gd name="connsiteY3" fmla="*/ 202712 h 887580"/>
                          <a:gd name="connsiteX4" fmla="*/ 1150144 w 1280727"/>
                          <a:gd name="connsiteY4" fmla="*/ 532472 h 887580"/>
                          <a:gd name="connsiteX5" fmla="*/ 933450 w 1280727"/>
                          <a:gd name="connsiteY5" fmla="*/ 757543 h 887580"/>
                          <a:gd name="connsiteX6" fmla="*/ 525067 w 1280727"/>
                          <a:gd name="connsiteY6" fmla="*/ 877755 h 887580"/>
                          <a:gd name="connsiteX7" fmla="*/ 0 w 1280727"/>
                          <a:gd name="connsiteY7" fmla="*/ 427698 h 887580"/>
                          <a:gd name="connsiteX0" fmla="*/ 74932 w 1355659"/>
                          <a:gd name="connsiteY0" fmla="*/ 517776 h 977658"/>
                          <a:gd name="connsiteX1" fmla="*/ 12632 w 1355659"/>
                          <a:gd name="connsiteY1" fmla="*/ 35702 h 977658"/>
                          <a:gd name="connsiteX2" fmla="*/ 652385 w 1355659"/>
                          <a:gd name="connsiteY2" fmla="*/ 93912 h 977658"/>
                          <a:gd name="connsiteX3" fmla="*/ 1332232 w 1355659"/>
                          <a:gd name="connsiteY3" fmla="*/ 292790 h 977658"/>
                          <a:gd name="connsiteX4" fmla="*/ 1225076 w 1355659"/>
                          <a:gd name="connsiteY4" fmla="*/ 622550 h 977658"/>
                          <a:gd name="connsiteX5" fmla="*/ 1008382 w 1355659"/>
                          <a:gd name="connsiteY5" fmla="*/ 847621 h 977658"/>
                          <a:gd name="connsiteX6" fmla="*/ 599999 w 1355659"/>
                          <a:gd name="connsiteY6" fmla="*/ 967833 h 977658"/>
                          <a:gd name="connsiteX7" fmla="*/ 74932 w 1355659"/>
                          <a:gd name="connsiteY7" fmla="*/ 517776 h 977658"/>
                          <a:gd name="connsiteX0" fmla="*/ 19637 w 1365265"/>
                          <a:gd name="connsiteY0" fmla="*/ 540411 h 981433"/>
                          <a:gd name="connsiteX1" fmla="*/ 22238 w 1365265"/>
                          <a:gd name="connsiteY1" fmla="*/ 35702 h 981433"/>
                          <a:gd name="connsiteX2" fmla="*/ 661991 w 1365265"/>
                          <a:gd name="connsiteY2" fmla="*/ 93912 h 981433"/>
                          <a:gd name="connsiteX3" fmla="*/ 1341838 w 1365265"/>
                          <a:gd name="connsiteY3" fmla="*/ 292790 h 981433"/>
                          <a:gd name="connsiteX4" fmla="*/ 1234682 w 1365265"/>
                          <a:gd name="connsiteY4" fmla="*/ 622550 h 981433"/>
                          <a:gd name="connsiteX5" fmla="*/ 1017988 w 1365265"/>
                          <a:gd name="connsiteY5" fmla="*/ 847621 h 981433"/>
                          <a:gd name="connsiteX6" fmla="*/ 609605 w 1365265"/>
                          <a:gd name="connsiteY6" fmla="*/ 967833 h 981433"/>
                          <a:gd name="connsiteX7" fmla="*/ 19637 w 1365265"/>
                          <a:gd name="connsiteY7" fmla="*/ 540411 h 981433"/>
                          <a:gd name="connsiteX0" fmla="*/ 19637 w 1365265"/>
                          <a:gd name="connsiteY0" fmla="*/ 540411 h 1001785"/>
                          <a:gd name="connsiteX1" fmla="*/ 22238 w 1365265"/>
                          <a:gd name="connsiteY1" fmla="*/ 35702 h 1001785"/>
                          <a:gd name="connsiteX2" fmla="*/ 661991 w 1365265"/>
                          <a:gd name="connsiteY2" fmla="*/ 93912 h 1001785"/>
                          <a:gd name="connsiteX3" fmla="*/ 1341838 w 1365265"/>
                          <a:gd name="connsiteY3" fmla="*/ 292790 h 1001785"/>
                          <a:gd name="connsiteX4" fmla="*/ 1234682 w 1365265"/>
                          <a:gd name="connsiteY4" fmla="*/ 622550 h 1001785"/>
                          <a:gd name="connsiteX5" fmla="*/ 1017988 w 1365265"/>
                          <a:gd name="connsiteY5" fmla="*/ 847621 h 1001785"/>
                          <a:gd name="connsiteX6" fmla="*/ 600027 w 1365265"/>
                          <a:gd name="connsiteY6" fmla="*/ 989932 h 1001785"/>
                          <a:gd name="connsiteX7" fmla="*/ 19637 w 1365265"/>
                          <a:gd name="connsiteY7" fmla="*/ 540411 h 1001785"/>
                          <a:gd name="connsiteX0" fmla="*/ 19637 w 1365265"/>
                          <a:gd name="connsiteY0" fmla="*/ 540411 h 1002322"/>
                          <a:gd name="connsiteX1" fmla="*/ 22238 w 1365265"/>
                          <a:gd name="connsiteY1" fmla="*/ 35702 h 1002322"/>
                          <a:gd name="connsiteX2" fmla="*/ 661991 w 1365265"/>
                          <a:gd name="connsiteY2" fmla="*/ 93912 h 1002322"/>
                          <a:gd name="connsiteX3" fmla="*/ 1341838 w 1365265"/>
                          <a:gd name="connsiteY3" fmla="*/ 292790 h 1002322"/>
                          <a:gd name="connsiteX4" fmla="*/ 1234682 w 1365265"/>
                          <a:gd name="connsiteY4" fmla="*/ 622550 h 1002322"/>
                          <a:gd name="connsiteX5" fmla="*/ 1017988 w 1365265"/>
                          <a:gd name="connsiteY5" fmla="*/ 847621 h 1002322"/>
                          <a:gd name="connsiteX6" fmla="*/ 600027 w 1365265"/>
                          <a:gd name="connsiteY6" fmla="*/ 989932 h 1002322"/>
                          <a:gd name="connsiteX7" fmla="*/ 19637 w 1365265"/>
                          <a:gd name="connsiteY7" fmla="*/ 540411 h 1002322"/>
                          <a:gd name="connsiteX0" fmla="*/ 19637 w 1365265"/>
                          <a:gd name="connsiteY0" fmla="*/ 540411 h 999624"/>
                          <a:gd name="connsiteX1" fmla="*/ 22238 w 1365265"/>
                          <a:gd name="connsiteY1" fmla="*/ 35702 h 999624"/>
                          <a:gd name="connsiteX2" fmla="*/ 661991 w 1365265"/>
                          <a:gd name="connsiteY2" fmla="*/ 93912 h 999624"/>
                          <a:gd name="connsiteX3" fmla="*/ 1341838 w 1365265"/>
                          <a:gd name="connsiteY3" fmla="*/ 292790 h 999624"/>
                          <a:gd name="connsiteX4" fmla="*/ 1234682 w 1365265"/>
                          <a:gd name="connsiteY4" fmla="*/ 622550 h 999624"/>
                          <a:gd name="connsiteX5" fmla="*/ 1017988 w 1365265"/>
                          <a:gd name="connsiteY5" fmla="*/ 847621 h 999624"/>
                          <a:gd name="connsiteX6" fmla="*/ 600027 w 1365265"/>
                          <a:gd name="connsiteY6" fmla="*/ 989932 h 999624"/>
                          <a:gd name="connsiteX7" fmla="*/ 19637 w 1365265"/>
                          <a:gd name="connsiteY7" fmla="*/ 540411 h 999624"/>
                          <a:gd name="connsiteX0" fmla="*/ 19637 w 1365265"/>
                          <a:gd name="connsiteY0" fmla="*/ 540411 h 1004334"/>
                          <a:gd name="connsiteX1" fmla="*/ 22238 w 1365265"/>
                          <a:gd name="connsiteY1" fmla="*/ 35702 h 1004334"/>
                          <a:gd name="connsiteX2" fmla="*/ 661991 w 1365265"/>
                          <a:gd name="connsiteY2" fmla="*/ 93912 h 1004334"/>
                          <a:gd name="connsiteX3" fmla="*/ 1341838 w 1365265"/>
                          <a:gd name="connsiteY3" fmla="*/ 292790 h 1004334"/>
                          <a:gd name="connsiteX4" fmla="*/ 1234682 w 1365265"/>
                          <a:gd name="connsiteY4" fmla="*/ 622550 h 1004334"/>
                          <a:gd name="connsiteX5" fmla="*/ 1017988 w 1365265"/>
                          <a:gd name="connsiteY5" fmla="*/ 847621 h 1004334"/>
                          <a:gd name="connsiteX6" fmla="*/ 556539 w 1365265"/>
                          <a:gd name="connsiteY6" fmla="*/ 994938 h 1004334"/>
                          <a:gd name="connsiteX7" fmla="*/ 19637 w 1365265"/>
                          <a:gd name="connsiteY7" fmla="*/ 540411 h 1004334"/>
                          <a:gd name="connsiteX0" fmla="*/ 19637 w 1365265"/>
                          <a:gd name="connsiteY0" fmla="*/ 540411 h 1004333"/>
                          <a:gd name="connsiteX1" fmla="*/ 22238 w 1365265"/>
                          <a:gd name="connsiteY1" fmla="*/ 35702 h 1004333"/>
                          <a:gd name="connsiteX2" fmla="*/ 661991 w 1365265"/>
                          <a:gd name="connsiteY2" fmla="*/ 93912 h 1004333"/>
                          <a:gd name="connsiteX3" fmla="*/ 1341838 w 1365265"/>
                          <a:gd name="connsiteY3" fmla="*/ 292790 h 1004333"/>
                          <a:gd name="connsiteX4" fmla="*/ 1234682 w 1365265"/>
                          <a:gd name="connsiteY4" fmla="*/ 622550 h 1004333"/>
                          <a:gd name="connsiteX5" fmla="*/ 1017988 w 1365265"/>
                          <a:gd name="connsiteY5" fmla="*/ 847621 h 1004333"/>
                          <a:gd name="connsiteX6" fmla="*/ 556539 w 1365265"/>
                          <a:gd name="connsiteY6" fmla="*/ 994937 h 1004333"/>
                          <a:gd name="connsiteX7" fmla="*/ 19637 w 1365265"/>
                          <a:gd name="connsiteY7" fmla="*/ 540411 h 1004333"/>
                          <a:gd name="connsiteX0" fmla="*/ 19637 w 1365265"/>
                          <a:gd name="connsiteY0" fmla="*/ 540411 h 1009914"/>
                          <a:gd name="connsiteX1" fmla="*/ 22238 w 1365265"/>
                          <a:gd name="connsiteY1" fmla="*/ 35702 h 1009914"/>
                          <a:gd name="connsiteX2" fmla="*/ 661991 w 1365265"/>
                          <a:gd name="connsiteY2" fmla="*/ 93912 h 1009914"/>
                          <a:gd name="connsiteX3" fmla="*/ 1341838 w 1365265"/>
                          <a:gd name="connsiteY3" fmla="*/ 292790 h 1009914"/>
                          <a:gd name="connsiteX4" fmla="*/ 1234682 w 1365265"/>
                          <a:gd name="connsiteY4" fmla="*/ 622550 h 1009914"/>
                          <a:gd name="connsiteX5" fmla="*/ 1039221 w 1365265"/>
                          <a:gd name="connsiteY5" fmla="*/ 872783 h 1009914"/>
                          <a:gd name="connsiteX6" fmla="*/ 556539 w 1365265"/>
                          <a:gd name="connsiteY6" fmla="*/ 994937 h 1009914"/>
                          <a:gd name="connsiteX7" fmla="*/ 19637 w 1365265"/>
                          <a:gd name="connsiteY7" fmla="*/ 540411 h 1009914"/>
                          <a:gd name="connsiteX0" fmla="*/ 19637 w 1370879"/>
                          <a:gd name="connsiteY0" fmla="*/ 540411 h 1009914"/>
                          <a:gd name="connsiteX1" fmla="*/ 22238 w 1370879"/>
                          <a:gd name="connsiteY1" fmla="*/ 35702 h 1009914"/>
                          <a:gd name="connsiteX2" fmla="*/ 661991 w 1370879"/>
                          <a:gd name="connsiteY2" fmla="*/ 93912 h 1009914"/>
                          <a:gd name="connsiteX3" fmla="*/ 1341838 w 1370879"/>
                          <a:gd name="connsiteY3" fmla="*/ 292790 h 1009914"/>
                          <a:gd name="connsiteX4" fmla="*/ 1272539 w 1370879"/>
                          <a:gd name="connsiteY4" fmla="*/ 641132 h 1009914"/>
                          <a:gd name="connsiteX5" fmla="*/ 1039221 w 1370879"/>
                          <a:gd name="connsiteY5" fmla="*/ 872783 h 1009914"/>
                          <a:gd name="connsiteX6" fmla="*/ 556539 w 1370879"/>
                          <a:gd name="connsiteY6" fmla="*/ 994937 h 1009914"/>
                          <a:gd name="connsiteX7" fmla="*/ 19637 w 1370879"/>
                          <a:gd name="connsiteY7" fmla="*/ 540411 h 1009914"/>
                          <a:gd name="connsiteX0" fmla="*/ 19637 w 1445416"/>
                          <a:gd name="connsiteY0" fmla="*/ 540500 h 1010003"/>
                          <a:gd name="connsiteX1" fmla="*/ 22238 w 1445416"/>
                          <a:gd name="connsiteY1" fmla="*/ 35791 h 1010003"/>
                          <a:gd name="connsiteX2" fmla="*/ 661991 w 1445416"/>
                          <a:gd name="connsiteY2" fmla="*/ 94001 h 1010003"/>
                          <a:gd name="connsiteX3" fmla="*/ 1426585 w 1445416"/>
                          <a:gd name="connsiteY3" fmla="*/ 295955 h 1010003"/>
                          <a:gd name="connsiteX4" fmla="*/ 1272539 w 1445416"/>
                          <a:gd name="connsiteY4" fmla="*/ 641221 h 1010003"/>
                          <a:gd name="connsiteX5" fmla="*/ 1039221 w 1445416"/>
                          <a:gd name="connsiteY5" fmla="*/ 872872 h 1010003"/>
                          <a:gd name="connsiteX6" fmla="*/ 556539 w 1445416"/>
                          <a:gd name="connsiteY6" fmla="*/ 995026 h 1010003"/>
                          <a:gd name="connsiteX7" fmla="*/ 19637 w 1445416"/>
                          <a:gd name="connsiteY7" fmla="*/ 540500 h 1010003"/>
                          <a:gd name="connsiteX0" fmla="*/ 19637 w 1426585"/>
                          <a:gd name="connsiteY0" fmla="*/ 540500 h 1010003"/>
                          <a:gd name="connsiteX1" fmla="*/ 22238 w 1426585"/>
                          <a:gd name="connsiteY1" fmla="*/ 35791 h 1010003"/>
                          <a:gd name="connsiteX2" fmla="*/ 661991 w 1426585"/>
                          <a:gd name="connsiteY2" fmla="*/ 94001 h 1010003"/>
                          <a:gd name="connsiteX3" fmla="*/ 1426585 w 1426585"/>
                          <a:gd name="connsiteY3" fmla="*/ 295955 h 1010003"/>
                          <a:gd name="connsiteX4" fmla="*/ 1272539 w 1426585"/>
                          <a:gd name="connsiteY4" fmla="*/ 641221 h 1010003"/>
                          <a:gd name="connsiteX5" fmla="*/ 1039221 w 1426585"/>
                          <a:gd name="connsiteY5" fmla="*/ 872872 h 1010003"/>
                          <a:gd name="connsiteX6" fmla="*/ 556539 w 1426585"/>
                          <a:gd name="connsiteY6" fmla="*/ 995026 h 1010003"/>
                          <a:gd name="connsiteX7" fmla="*/ 19637 w 1426585"/>
                          <a:gd name="connsiteY7" fmla="*/ 540500 h 1010003"/>
                          <a:gd name="connsiteX0" fmla="*/ 19637 w 1435463"/>
                          <a:gd name="connsiteY0" fmla="*/ 540598 h 1010101"/>
                          <a:gd name="connsiteX1" fmla="*/ 22238 w 1435463"/>
                          <a:gd name="connsiteY1" fmla="*/ 35889 h 1010101"/>
                          <a:gd name="connsiteX2" fmla="*/ 661991 w 1435463"/>
                          <a:gd name="connsiteY2" fmla="*/ 94099 h 1010101"/>
                          <a:gd name="connsiteX3" fmla="*/ 1435463 w 1435463"/>
                          <a:gd name="connsiteY3" fmla="*/ 299407 h 1010101"/>
                          <a:gd name="connsiteX4" fmla="*/ 1272539 w 1435463"/>
                          <a:gd name="connsiteY4" fmla="*/ 641319 h 1010101"/>
                          <a:gd name="connsiteX5" fmla="*/ 1039221 w 1435463"/>
                          <a:gd name="connsiteY5" fmla="*/ 872970 h 1010101"/>
                          <a:gd name="connsiteX6" fmla="*/ 556539 w 1435463"/>
                          <a:gd name="connsiteY6" fmla="*/ 995124 h 1010101"/>
                          <a:gd name="connsiteX7" fmla="*/ 19637 w 1435463"/>
                          <a:gd name="connsiteY7" fmla="*/ 540598 h 1010101"/>
                          <a:gd name="connsiteX0" fmla="*/ 19637 w 1435463"/>
                          <a:gd name="connsiteY0" fmla="*/ 551800 h 1021303"/>
                          <a:gd name="connsiteX1" fmla="*/ 22238 w 1435463"/>
                          <a:gd name="connsiteY1" fmla="*/ 47091 h 1021303"/>
                          <a:gd name="connsiteX2" fmla="*/ 681144 w 1435463"/>
                          <a:gd name="connsiteY2" fmla="*/ 61103 h 1021303"/>
                          <a:gd name="connsiteX3" fmla="*/ 1435463 w 1435463"/>
                          <a:gd name="connsiteY3" fmla="*/ 310609 h 1021303"/>
                          <a:gd name="connsiteX4" fmla="*/ 1272539 w 1435463"/>
                          <a:gd name="connsiteY4" fmla="*/ 652521 h 1021303"/>
                          <a:gd name="connsiteX5" fmla="*/ 1039221 w 1435463"/>
                          <a:gd name="connsiteY5" fmla="*/ 884172 h 1021303"/>
                          <a:gd name="connsiteX6" fmla="*/ 556539 w 1435463"/>
                          <a:gd name="connsiteY6" fmla="*/ 1006326 h 1021303"/>
                          <a:gd name="connsiteX7" fmla="*/ 19637 w 1435463"/>
                          <a:gd name="connsiteY7" fmla="*/ 551800 h 1021303"/>
                          <a:gd name="connsiteX0" fmla="*/ 26213 w 1442039"/>
                          <a:gd name="connsiteY0" fmla="*/ 551800 h 1021303"/>
                          <a:gd name="connsiteX1" fmla="*/ 28814 w 1442039"/>
                          <a:gd name="connsiteY1" fmla="*/ 47091 h 1021303"/>
                          <a:gd name="connsiteX2" fmla="*/ 687720 w 1442039"/>
                          <a:gd name="connsiteY2" fmla="*/ 61103 h 1021303"/>
                          <a:gd name="connsiteX3" fmla="*/ 1442039 w 1442039"/>
                          <a:gd name="connsiteY3" fmla="*/ 310609 h 1021303"/>
                          <a:gd name="connsiteX4" fmla="*/ 1279115 w 1442039"/>
                          <a:gd name="connsiteY4" fmla="*/ 652521 h 1021303"/>
                          <a:gd name="connsiteX5" fmla="*/ 1045797 w 1442039"/>
                          <a:gd name="connsiteY5" fmla="*/ 884172 h 1021303"/>
                          <a:gd name="connsiteX6" fmla="*/ 563115 w 1442039"/>
                          <a:gd name="connsiteY6" fmla="*/ 1006326 h 1021303"/>
                          <a:gd name="connsiteX7" fmla="*/ 26213 w 1442039"/>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1860" h="1021303">
                            <a:moveTo>
                              <a:pt x="36034" y="551800"/>
                            </a:moveTo>
                            <a:cubicBezTo>
                              <a:pt x="3269" y="384487"/>
                              <a:pt x="-26366" y="139532"/>
                              <a:pt x="38635" y="47091"/>
                            </a:cubicBezTo>
                            <a:cubicBezTo>
                              <a:pt x="148371" y="-43794"/>
                              <a:pt x="462004" y="17183"/>
                              <a:pt x="697541" y="61103"/>
                            </a:cubicBezTo>
                            <a:cubicBezTo>
                              <a:pt x="933079" y="105023"/>
                              <a:pt x="1349267" y="241157"/>
                              <a:pt x="1451860" y="310609"/>
                            </a:cubicBezTo>
                            <a:cubicBezTo>
                              <a:pt x="1426051" y="467304"/>
                              <a:pt x="1342117" y="556477"/>
                              <a:pt x="1288936" y="652521"/>
                            </a:cubicBezTo>
                            <a:cubicBezTo>
                              <a:pt x="1226229" y="741421"/>
                              <a:pt x="1151860" y="808369"/>
                              <a:pt x="1055618" y="884172"/>
                            </a:cubicBezTo>
                            <a:cubicBezTo>
                              <a:pt x="971282" y="950450"/>
                              <a:pt x="742867" y="1061721"/>
                              <a:pt x="572936" y="1006326"/>
                            </a:cubicBezTo>
                            <a:cubicBezTo>
                              <a:pt x="403005" y="950931"/>
                              <a:pt x="96954" y="812739"/>
                              <a:pt x="36034" y="551800"/>
                            </a:cubicBezTo>
                            <a:close/>
                          </a:path>
                        </a:pathLst>
                      </a:custGeom>
                      <a:gradFill>
                        <a:gsLst>
                          <a:gs pos="45000">
                            <a:sysClr val="windowText" lastClr="000000"/>
                          </a:gs>
                          <a:gs pos="66000">
                            <a:sysClr val="windowText" lastClr="000000"/>
                          </a:gs>
                          <a:gs pos="56000">
                            <a:srgbClr val="525F79"/>
                          </a:gs>
                        </a:gsLst>
                        <a:lin ang="13800000" scaled="0"/>
                      </a:gradFill>
                      <a:ln w="127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257" name="Freeform: Shape 36">
                        <a:extLst>
                          <a:ext uri="{FF2B5EF4-FFF2-40B4-BE49-F238E27FC236}">
                            <a16:creationId xmlns:a16="http://schemas.microsoft.com/office/drawing/2014/main" id="{A10DBE7C-F2FB-469A-A108-448F74DEF108}"/>
                          </a:ext>
                        </a:extLst>
                      </p:cNvPr>
                      <p:cNvSpPr/>
                      <p:nvPr/>
                    </p:nvSpPr>
                    <p:spPr>
                      <a:xfrm rot="1258334" flipH="1">
                        <a:off x="1821104" y="3839281"/>
                        <a:ext cx="874823" cy="327491"/>
                      </a:xfrm>
                      <a:custGeom>
                        <a:avLst/>
                        <a:gdLst>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23862 w 1790700"/>
                          <a:gd name="connsiteY5" fmla="*/ 526256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23862 w 1790700"/>
                          <a:gd name="connsiteY5" fmla="*/ 526256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6718 w 1790700"/>
                          <a:gd name="connsiteY5" fmla="*/ 523875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6718 w 1790700"/>
                          <a:gd name="connsiteY5" fmla="*/ 523875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07193 w 1790700"/>
                          <a:gd name="connsiteY5" fmla="*/ 538162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07193 w 1790700"/>
                          <a:gd name="connsiteY5" fmla="*/ 538162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1955 w 1790700"/>
                          <a:gd name="connsiteY5" fmla="*/ 533400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1955 w 1790700"/>
                          <a:gd name="connsiteY5" fmla="*/ 533400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1955 w 1790700"/>
                          <a:gd name="connsiteY5" fmla="*/ 533400 h 642937"/>
                          <a:gd name="connsiteX6" fmla="*/ 166687 w 1790700"/>
                          <a:gd name="connsiteY6" fmla="*/ 104775 h 642937"/>
                          <a:gd name="connsiteX7" fmla="*/ 0 w 1790700"/>
                          <a:gd name="connsiteY7" fmla="*/ 0 h 642937"/>
                          <a:gd name="connsiteX0" fmla="*/ 0 w 1790700"/>
                          <a:gd name="connsiteY0" fmla="*/ 0 h 645189"/>
                          <a:gd name="connsiteX1" fmla="*/ 1790700 w 1790700"/>
                          <a:gd name="connsiteY1" fmla="*/ 242887 h 645189"/>
                          <a:gd name="connsiteX2" fmla="*/ 1621631 w 1790700"/>
                          <a:gd name="connsiteY2" fmla="*/ 271462 h 645189"/>
                          <a:gd name="connsiteX3" fmla="*/ 1390650 w 1790700"/>
                          <a:gd name="connsiteY3" fmla="*/ 595312 h 645189"/>
                          <a:gd name="connsiteX4" fmla="*/ 873918 w 1790700"/>
                          <a:gd name="connsiteY4" fmla="*/ 642937 h 645189"/>
                          <a:gd name="connsiteX5" fmla="*/ 411955 w 1790700"/>
                          <a:gd name="connsiteY5" fmla="*/ 533400 h 645189"/>
                          <a:gd name="connsiteX6" fmla="*/ 166687 w 1790700"/>
                          <a:gd name="connsiteY6" fmla="*/ 104775 h 645189"/>
                          <a:gd name="connsiteX7" fmla="*/ 0 w 1790700"/>
                          <a:gd name="connsiteY7" fmla="*/ 0 h 645189"/>
                          <a:gd name="connsiteX0" fmla="*/ 0 w 1790700"/>
                          <a:gd name="connsiteY0" fmla="*/ 0 h 649771"/>
                          <a:gd name="connsiteX1" fmla="*/ 1790700 w 1790700"/>
                          <a:gd name="connsiteY1" fmla="*/ 242887 h 649771"/>
                          <a:gd name="connsiteX2" fmla="*/ 1621631 w 1790700"/>
                          <a:gd name="connsiteY2" fmla="*/ 271462 h 649771"/>
                          <a:gd name="connsiteX3" fmla="*/ 1390650 w 1790700"/>
                          <a:gd name="connsiteY3" fmla="*/ 595312 h 649771"/>
                          <a:gd name="connsiteX4" fmla="*/ 873918 w 1790700"/>
                          <a:gd name="connsiteY4" fmla="*/ 647700 h 649771"/>
                          <a:gd name="connsiteX5" fmla="*/ 411955 w 1790700"/>
                          <a:gd name="connsiteY5" fmla="*/ 533400 h 649771"/>
                          <a:gd name="connsiteX6" fmla="*/ 166687 w 1790700"/>
                          <a:gd name="connsiteY6" fmla="*/ 104775 h 649771"/>
                          <a:gd name="connsiteX7" fmla="*/ 0 w 1790700"/>
                          <a:gd name="connsiteY7" fmla="*/ 0 h 649771"/>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35743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802618"/>
                          <a:gd name="connsiteY0" fmla="*/ 0 h 652466"/>
                          <a:gd name="connsiteX1" fmla="*/ 1790700 w 1802618"/>
                          <a:gd name="connsiteY1" fmla="*/ 235743 h 652466"/>
                          <a:gd name="connsiteX2" fmla="*/ 1621631 w 1802618"/>
                          <a:gd name="connsiteY2" fmla="*/ 271462 h 652466"/>
                          <a:gd name="connsiteX3" fmla="*/ 1390650 w 1802618"/>
                          <a:gd name="connsiteY3" fmla="*/ 595312 h 652466"/>
                          <a:gd name="connsiteX4" fmla="*/ 873918 w 1802618"/>
                          <a:gd name="connsiteY4" fmla="*/ 647700 h 652466"/>
                          <a:gd name="connsiteX5" fmla="*/ 411955 w 1802618"/>
                          <a:gd name="connsiteY5" fmla="*/ 533400 h 652466"/>
                          <a:gd name="connsiteX6" fmla="*/ 166687 w 1802618"/>
                          <a:gd name="connsiteY6" fmla="*/ 104775 h 652466"/>
                          <a:gd name="connsiteX7" fmla="*/ 0 w 1802618"/>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606"/>
                          <a:gd name="connsiteY0" fmla="*/ 0 h 652466"/>
                          <a:gd name="connsiteX1" fmla="*/ 1790700 w 1802606"/>
                          <a:gd name="connsiteY1" fmla="*/ 235743 h 652466"/>
                          <a:gd name="connsiteX2" fmla="*/ 1621631 w 1802606"/>
                          <a:gd name="connsiteY2" fmla="*/ 271462 h 652466"/>
                          <a:gd name="connsiteX3" fmla="*/ 1390650 w 1802606"/>
                          <a:gd name="connsiteY3" fmla="*/ 595312 h 652466"/>
                          <a:gd name="connsiteX4" fmla="*/ 873918 w 1802606"/>
                          <a:gd name="connsiteY4" fmla="*/ 647700 h 652466"/>
                          <a:gd name="connsiteX5" fmla="*/ 411955 w 1802606"/>
                          <a:gd name="connsiteY5" fmla="*/ 533400 h 652466"/>
                          <a:gd name="connsiteX6" fmla="*/ 166687 w 1802606"/>
                          <a:gd name="connsiteY6" fmla="*/ 104775 h 652466"/>
                          <a:gd name="connsiteX7" fmla="*/ 0 w 1802606"/>
                          <a:gd name="connsiteY7" fmla="*/ 0 h 652466"/>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7155 h 650084"/>
                          <a:gd name="connsiteX7" fmla="*/ 0 w 1776412"/>
                          <a:gd name="connsiteY7" fmla="*/ 0 h 650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6412" h="650084">
                            <a:moveTo>
                              <a:pt x="0" y="0"/>
                            </a:moveTo>
                            <a:cubicBezTo>
                              <a:pt x="606424" y="309561"/>
                              <a:pt x="1359694" y="300036"/>
                              <a:pt x="1776412" y="233361"/>
                            </a:cubicBezTo>
                            <a:cubicBezTo>
                              <a:pt x="1658540" y="261538"/>
                              <a:pt x="1673224" y="257173"/>
                              <a:pt x="1607343" y="269080"/>
                            </a:cubicBezTo>
                            <a:cubicBezTo>
                              <a:pt x="1542255" y="393699"/>
                              <a:pt x="1462881" y="496886"/>
                              <a:pt x="1376362" y="592930"/>
                            </a:cubicBezTo>
                            <a:cubicBezTo>
                              <a:pt x="1208881" y="646905"/>
                              <a:pt x="1053305" y="658018"/>
                              <a:pt x="859630" y="645318"/>
                            </a:cubicBezTo>
                            <a:cubicBezTo>
                              <a:pt x="703261" y="635000"/>
                              <a:pt x="561180" y="605630"/>
                              <a:pt x="397667" y="531018"/>
                            </a:cubicBezTo>
                            <a:cubicBezTo>
                              <a:pt x="276223" y="392905"/>
                              <a:pt x="190499" y="278605"/>
                              <a:pt x="152399" y="107155"/>
                            </a:cubicBezTo>
                            <a:cubicBezTo>
                              <a:pt x="108743" y="70642"/>
                              <a:pt x="55563" y="31750"/>
                              <a:pt x="0" y="0"/>
                            </a:cubicBezTo>
                            <a:close/>
                          </a:path>
                        </a:pathLst>
                      </a:custGeom>
                      <a:gradFill flip="none" rotWithShape="1">
                        <a:gsLst>
                          <a:gs pos="39000">
                            <a:sysClr val="window" lastClr="FFFFFF"/>
                          </a:gs>
                          <a:gs pos="65000">
                            <a:srgbClr val="2C2C2C"/>
                          </a:gs>
                        </a:gsLst>
                        <a:lin ang="16800000" scaled="0"/>
                        <a:tileRect/>
                      </a:gradFill>
                      <a:ln w="19050" cap="flat" cmpd="sng" algn="ctr">
                        <a:solidFill>
                          <a:sysClr val="windowText" lastClr="000000"/>
                        </a:solid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258" name="Freeform: Shape 30">
                        <a:extLst>
                          <a:ext uri="{FF2B5EF4-FFF2-40B4-BE49-F238E27FC236}">
                            <a16:creationId xmlns:a16="http://schemas.microsoft.com/office/drawing/2014/main" id="{8071C3BF-74A9-3157-81D9-36A2E278D0C0}"/>
                          </a:ext>
                        </a:extLst>
                      </p:cNvPr>
                      <p:cNvSpPr/>
                      <p:nvPr/>
                    </p:nvSpPr>
                    <p:spPr>
                      <a:xfrm rot="1258334" flipH="1">
                        <a:off x="2010177" y="4237363"/>
                        <a:ext cx="259554" cy="287903"/>
                      </a:xfrm>
                      <a:custGeom>
                        <a:avLst/>
                        <a:gdLst>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Lst>
                        <a:ahLst/>
                        <a:cxnLst>
                          <a:cxn ang="0">
                            <a:pos x="connsiteX0" y="connsiteY0"/>
                          </a:cxn>
                          <a:cxn ang="0">
                            <a:pos x="connsiteX1" y="connsiteY1"/>
                          </a:cxn>
                          <a:cxn ang="0">
                            <a:pos x="connsiteX2" y="connsiteY2"/>
                          </a:cxn>
                          <a:cxn ang="0">
                            <a:pos x="connsiteX3" y="connsiteY3"/>
                          </a:cxn>
                        </a:cxnLst>
                        <a:rect l="l" t="t" r="r" b="b"/>
                        <a:pathLst>
                          <a:path w="527050" h="571500">
                            <a:moveTo>
                              <a:pt x="0" y="0"/>
                            </a:moveTo>
                            <a:cubicBezTo>
                              <a:pt x="31750" y="190500"/>
                              <a:pt x="25400" y="381000"/>
                              <a:pt x="95250" y="571500"/>
                            </a:cubicBezTo>
                            <a:cubicBezTo>
                              <a:pt x="270933" y="423333"/>
                              <a:pt x="383117" y="237067"/>
                              <a:pt x="527050" y="69850"/>
                            </a:cubicBezTo>
                            <a:lnTo>
                              <a:pt x="0" y="0"/>
                            </a:lnTo>
                            <a:close/>
                          </a:path>
                        </a:pathLst>
                      </a:custGeom>
                      <a:gradFill>
                        <a:gsLst>
                          <a:gs pos="30000">
                            <a:srgbClr val="FFCD04"/>
                          </a:gs>
                          <a:gs pos="100000">
                            <a:srgbClr val="FC8702"/>
                          </a:gs>
                        </a:gsLst>
                        <a:lin ang="5700000" scaled="0"/>
                      </a:gradFill>
                      <a:ln w="12700" cap="flat" cmpd="sng" algn="ctr">
                        <a:gradFill flip="none" rotWithShape="1">
                          <a:gsLst>
                            <a:gs pos="14000">
                              <a:srgbClr val="FFCD04"/>
                            </a:gs>
                            <a:gs pos="23000">
                              <a:sysClr val="windowText" lastClr="000000"/>
                            </a:gs>
                          </a:gsLst>
                          <a:lin ang="5700000" scaled="0"/>
                          <a:tileRect/>
                        </a:grad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grpSp>
                <p:grpSp>
                  <p:nvGrpSpPr>
                    <p:cNvPr id="245" name="Group 244">
                      <a:extLst>
                        <a:ext uri="{FF2B5EF4-FFF2-40B4-BE49-F238E27FC236}">
                          <a16:creationId xmlns:a16="http://schemas.microsoft.com/office/drawing/2014/main" id="{109B740E-FE6A-08ED-0377-2B3060C690D8}"/>
                        </a:ext>
                      </a:extLst>
                    </p:cNvPr>
                    <p:cNvGrpSpPr/>
                    <p:nvPr/>
                  </p:nvGrpSpPr>
                  <p:grpSpPr>
                    <a:xfrm>
                      <a:off x="645179" y="1937835"/>
                      <a:ext cx="3520209" cy="1503664"/>
                      <a:chOff x="630864" y="2045573"/>
                      <a:chExt cx="3520209" cy="1503664"/>
                    </a:xfrm>
                  </p:grpSpPr>
                  <p:pic>
                    <p:nvPicPr>
                      <p:cNvPr id="246" name="Picture 2" descr="15,874 Detective cartoon Vectors, Royalty-free Vector Detective cartoon  Images | Depositphotos®">
                        <a:extLst>
                          <a:ext uri="{FF2B5EF4-FFF2-40B4-BE49-F238E27FC236}">
                            <a16:creationId xmlns:a16="http://schemas.microsoft.com/office/drawing/2014/main" id="{679493BB-076F-C9ED-36A9-A13552BE620D}"/>
                          </a:ext>
                        </a:extLst>
                      </p:cNvPr>
                      <p:cNvPicPr>
                        <a:picLocks noChangeAspect="1" noChangeArrowheads="1"/>
                      </p:cNvPicPr>
                      <p:nvPr/>
                    </p:nvPicPr>
                    <p:blipFill rotWithShape="1">
                      <a:blip r:embed="rId9">
                        <a:extLst>
                          <a:ext uri="{BEBA8EAE-BF5A-486C-A8C5-ECC9F3942E4B}">
                            <a14:imgProps xmlns:a14="http://schemas.microsoft.com/office/drawing/2010/main">
                              <a14:imgLayer r:embed="rId8">
                                <a14:imgEffect>
                                  <a14:backgroundRemoval t="0" b="100000" l="0" r="74316">
                                    <a14:foregroundMark x1="52000" y1="96000" x2="62105" y2="98833"/>
                                    <a14:foregroundMark x1="34105" y1="8500" x2="57895" y2="14333"/>
                                    <a14:foregroundMark x1="45263" y1="11333" x2="50316" y2="13167"/>
                                    <a14:foregroundMark x1="49684" y1="13167" x2="56632" y2="16000"/>
                                    <a14:backgroundMark x1="21474" y1="48000" x2="21474" y2="48000"/>
                                    <a14:backgroundMark x1="44000" y1="11833" x2="61684" y2="18167"/>
                                    <a14:backgroundMark x1="37895" y1="12833" x2="60421" y2="18833"/>
                                    <a14:backgroundMark x1="34947" y1="19333" x2="62316" y2="19333"/>
                                  </a14:backgroundRemoval>
                                </a14:imgEffect>
                              </a14:imgLayer>
                            </a14:imgProps>
                          </a:ext>
                          <a:ext uri="{28A0092B-C50C-407E-A947-70E740481C1C}">
                            <a14:useLocalDpi xmlns:a14="http://schemas.microsoft.com/office/drawing/2010/main" val="0"/>
                          </a:ext>
                        </a:extLst>
                      </a:blip>
                      <a:srcRect l="29958" r="24070" b="80032"/>
                      <a:stretch/>
                    </p:blipFill>
                    <p:spPr bwMode="auto">
                      <a:xfrm>
                        <a:off x="630864" y="2048660"/>
                        <a:ext cx="3520209" cy="1500577"/>
                      </a:xfrm>
                      <a:prstGeom prst="rect">
                        <a:avLst/>
                      </a:prstGeom>
                      <a:noFill/>
                      <a:extLst>
                        <a:ext uri="{909E8E84-426E-40DD-AFC4-6F175D3DCCD1}">
                          <a14:hiddenFill xmlns:a14="http://schemas.microsoft.com/office/drawing/2010/main">
                            <a:solidFill>
                              <a:srgbClr val="FFFFFF"/>
                            </a:solidFill>
                          </a14:hiddenFill>
                        </a:ext>
                      </a:extLst>
                    </p:spPr>
                  </p:pic>
                  <p:sp>
                    <p:nvSpPr>
                      <p:cNvPr id="247" name="Freeform 27">
                        <a:extLst>
                          <a:ext uri="{FF2B5EF4-FFF2-40B4-BE49-F238E27FC236}">
                            <a16:creationId xmlns:a16="http://schemas.microsoft.com/office/drawing/2014/main" id="{8519B26B-D7AD-FCE2-2B3C-844E92B5A6A6}"/>
                          </a:ext>
                        </a:extLst>
                      </p:cNvPr>
                      <p:cNvSpPr/>
                      <p:nvPr/>
                    </p:nvSpPr>
                    <p:spPr>
                      <a:xfrm>
                        <a:off x="872962" y="2638205"/>
                        <a:ext cx="3077467" cy="737709"/>
                      </a:xfrm>
                      <a:custGeom>
                        <a:avLst/>
                        <a:gdLst>
                          <a:gd name="connsiteX0" fmla="*/ 0 w 3077467"/>
                          <a:gd name="connsiteY0" fmla="*/ 27644 h 737709"/>
                          <a:gd name="connsiteX1" fmla="*/ 204428 w 3077467"/>
                          <a:gd name="connsiteY1" fmla="*/ 19 h 737709"/>
                          <a:gd name="connsiteX2" fmla="*/ 430956 w 3077467"/>
                          <a:gd name="connsiteY2" fmla="*/ 24881 h 737709"/>
                          <a:gd name="connsiteX3" fmla="*/ 643671 w 3077467"/>
                          <a:gd name="connsiteY3" fmla="*/ 104995 h 737709"/>
                          <a:gd name="connsiteX4" fmla="*/ 895062 w 3077467"/>
                          <a:gd name="connsiteY4" fmla="*/ 226547 h 737709"/>
                          <a:gd name="connsiteX5" fmla="*/ 1276292 w 3077467"/>
                          <a:gd name="connsiteY5" fmla="*/ 389536 h 737709"/>
                          <a:gd name="connsiteX6" fmla="*/ 2058091 w 3077467"/>
                          <a:gd name="connsiteY6" fmla="*/ 701703 h 737709"/>
                          <a:gd name="connsiteX7" fmla="*/ 3077467 w 3077467"/>
                          <a:gd name="connsiteY7" fmla="*/ 718278 h 737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7467" h="737709">
                            <a:moveTo>
                              <a:pt x="0" y="27644"/>
                            </a:moveTo>
                            <a:cubicBezTo>
                              <a:pt x="66301" y="14061"/>
                              <a:pt x="132602" y="479"/>
                              <a:pt x="204428" y="19"/>
                            </a:cubicBezTo>
                            <a:cubicBezTo>
                              <a:pt x="276254" y="-442"/>
                              <a:pt x="357749" y="7385"/>
                              <a:pt x="430956" y="24881"/>
                            </a:cubicBezTo>
                            <a:cubicBezTo>
                              <a:pt x="504163" y="42377"/>
                              <a:pt x="566320" y="71384"/>
                              <a:pt x="643671" y="104995"/>
                            </a:cubicBezTo>
                            <a:cubicBezTo>
                              <a:pt x="721022" y="138606"/>
                              <a:pt x="789625" y="179124"/>
                              <a:pt x="895062" y="226547"/>
                            </a:cubicBezTo>
                            <a:cubicBezTo>
                              <a:pt x="1000499" y="273971"/>
                              <a:pt x="1276292" y="389536"/>
                              <a:pt x="1276292" y="389536"/>
                            </a:cubicBezTo>
                            <a:cubicBezTo>
                              <a:pt x="1470130" y="468729"/>
                              <a:pt x="1757895" y="646913"/>
                              <a:pt x="2058091" y="701703"/>
                            </a:cubicBezTo>
                            <a:cubicBezTo>
                              <a:pt x="2358287" y="756493"/>
                              <a:pt x="2717877" y="737385"/>
                              <a:pt x="3077467" y="718278"/>
                            </a:cubicBezTo>
                          </a:path>
                        </a:pathLst>
                      </a:custGeom>
                      <a:noFill/>
                      <a:ln w="19050" cap="flat" cmpd="sng" algn="ctr">
                        <a:solidFill>
                          <a:sysClr val="windowText" lastClr="000000"/>
                        </a:solidFill>
                        <a:prstDash val="solid"/>
                      </a:ln>
                      <a:effectLst>
                        <a:outerShdw blurRad="63500" sx="102000" sy="102000" algn="ctr" rotWithShape="0">
                          <a:prstClr val="black">
                            <a:alpha val="40000"/>
                          </a:prstClr>
                        </a:outerShdw>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sp>
                    <p:nvSpPr>
                      <p:cNvPr id="248" name="Freeform 28">
                        <a:extLst>
                          <a:ext uri="{FF2B5EF4-FFF2-40B4-BE49-F238E27FC236}">
                            <a16:creationId xmlns:a16="http://schemas.microsoft.com/office/drawing/2014/main" id="{DB3FBFFF-D85F-E055-4F9E-69DC8ED6338D}"/>
                          </a:ext>
                        </a:extLst>
                      </p:cNvPr>
                      <p:cNvSpPr/>
                      <p:nvPr/>
                    </p:nvSpPr>
                    <p:spPr>
                      <a:xfrm>
                        <a:off x="889537" y="2668611"/>
                        <a:ext cx="1555309" cy="502782"/>
                      </a:xfrm>
                      <a:custGeom>
                        <a:avLst/>
                        <a:gdLst>
                          <a:gd name="connsiteX0" fmla="*/ 0 w 1555309"/>
                          <a:gd name="connsiteY0" fmla="*/ 0 h 502782"/>
                          <a:gd name="connsiteX1" fmla="*/ 55251 w 1555309"/>
                          <a:gd name="connsiteY1" fmla="*/ 35913 h 502782"/>
                          <a:gd name="connsiteX2" fmla="*/ 221003 w 1555309"/>
                          <a:gd name="connsiteY2" fmla="*/ 96689 h 502782"/>
                          <a:gd name="connsiteX3" fmla="*/ 889537 w 1555309"/>
                          <a:gd name="connsiteY3" fmla="*/ 234816 h 502782"/>
                          <a:gd name="connsiteX4" fmla="*/ 1555309 w 1555309"/>
                          <a:gd name="connsiteY4" fmla="*/ 502782 h 502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5309" h="502782">
                            <a:moveTo>
                              <a:pt x="0" y="0"/>
                            </a:moveTo>
                            <a:cubicBezTo>
                              <a:pt x="9208" y="9899"/>
                              <a:pt x="18417" y="19798"/>
                              <a:pt x="55251" y="35913"/>
                            </a:cubicBezTo>
                            <a:cubicBezTo>
                              <a:pt x="92085" y="52028"/>
                              <a:pt x="81955" y="63539"/>
                              <a:pt x="221003" y="96689"/>
                            </a:cubicBezTo>
                            <a:cubicBezTo>
                              <a:pt x="360051" y="129839"/>
                              <a:pt x="667153" y="167134"/>
                              <a:pt x="889537" y="234816"/>
                            </a:cubicBezTo>
                            <a:cubicBezTo>
                              <a:pt x="1111921" y="302498"/>
                              <a:pt x="1333615" y="402640"/>
                              <a:pt x="1555309" y="502782"/>
                            </a:cubicBezTo>
                          </a:path>
                        </a:pathLst>
                      </a:custGeom>
                      <a:noFill/>
                      <a:ln w="28575" cap="flat" cmpd="sng" algn="ctr">
                        <a:solidFill>
                          <a:sysClr val="windowText" lastClr="000000"/>
                        </a:solidFill>
                        <a:prstDash val="solid"/>
                      </a:ln>
                      <a:effectLst>
                        <a:outerShdw blurRad="63500" sx="102000" sy="102000" algn="ctr" rotWithShape="0">
                          <a:prstClr val="black">
                            <a:alpha val="40000"/>
                          </a:prstClr>
                        </a:outerShdw>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sp>
                    <p:nvSpPr>
                      <p:cNvPr id="249" name="Freeform 29">
                        <a:extLst>
                          <a:ext uri="{FF2B5EF4-FFF2-40B4-BE49-F238E27FC236}">
                            <a16:creationId xmlns:a16="http://schemas.microsoft.com/office/drawing/2014/main" id="{5047C2BE-D594-3CFD-4EA1-C9075CA53DDC}"/>
                          </a:ext>
                        </a:extLst>
                      </p:cNvPr>
                      <p:cNvSpPr/>
                      <p:nvPr/>
                    </p:nvSpPr>
                    <p:spPr>
                      <a:xfrm>
                        <a:off x="3027741" y="2969728"/>
                        <a:ext cx="925451" cy="386755"/>
                      </a:xfrm>
                      <a:custGeom>
                        <a:avLst/>
                        <a:gdLst>
                          <a:gd name="connsiteX0" fmla="*/ 0 w 925451"/>
                          <a:gd name="connsiteY0" fmla="*/ 0 h 386755"/>
                          <a:gd name="connsiteX1" fmla="*/ 85639 w 925451"/>
                          <a:gd name="connsiteY1" fmla="*/ 93926 h 386755"/>
                          <a:gd name="connsiteX2" fmla="*/ 331505 w 925451"/>
                          <a:gd name="connsiteY2" fmla="*/ 223766 h 386755"/>
                          <a:gd name="connsiteX3" fmla="*/ 546983 w 925451"/>
                          <a:gd name="connsiteY3" fmla="*/ 317692 h 386755"/>
                          <a:gd name="connsiteX4" fmla="*/ 925451 w 925451"/>
                          <a:gd name="connsiteY4" fmla="*/ 386755 h 386755"/>
                          <a:gd name="connsiteX5" fmla="*/ 925451 w 925451"/>
                          <a:gd name="connsiteY5" fmla="*/ 386755 h 386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5451" h="386755">
                            <a:moveTo>
                              <a:pt x="0" y="0"/>
                            </a:moveTo>
                            <a:cubicBezTo>
                              <a:pt x="15194" y="28316"/>
                              <a:pt x="30388" y="56632"/>
                              <a:pt x="85639" y="93926"/>
                            </a:cubicBezTo>
                            <a:cubicBezTo>
                              <a:pt x="140890" y="131220"/>
                              <a:pt x="254614" y="186472"/>
                              <a:pt x="331505" y="223766"/>
                            </a:cubicBezTo>
                            <a:cubicBezTo>
                              <a:pt x="408396" y="261060"/>
                              <a:pt x="447992" y="290527"/>
                              <a:pt x="546983" y="317692"/>
                            </a:cubicBezTo>
                            <a:cubicBezTo>
                              <a:pt x="645974" y="344857"/>
                              <a:pt x="925451" y="386755"/>
                              <a:pt x="925451" y="386755"/>
                            </a:cubicBezTo>
                            <a:lnTo>
                              <a:pt x="925451" y="386755"/>
                            </a:lnTo>
                          </a:path>
                        </a:pathLst>
                      </a:custGeom>
                      <a:noFill/>
                      <a:ln w="285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sp>
                    <p:nvSpPr>
                      <p:cNvPr id="250" name="Freeform 30">
                        <a:extLst>
                          <a:ext uri="{FF2B5EF4-FFF2-40B4-BE49-F238E27FC236}">
                            <a16:creationId xmlns:a16="http://schemas.microsoft.com/office/drawing/2014/main" id="{7E5F71D3-4514-A093-9B3E-44FCF2AB19F2}"/>
                          </a:ext>
                        </a:extLst>
                      </p:cNvPr>
                      <p:cNvSpPr/>
                      <p:nvPr/>
                    </p:nvSpPr>
                    <p:spPr>
                      <a:xfrm>
                        <a:off x="1245905" y="2643749"/>
                        <a:ext cx="1812224" cy="395043"/>
                      </a:xfrm>
                      <a:custGeom>
                        <a:avLst/>
                        <a:gdLst>
                          <a:gd name="connsiteX0" fmla="*/ 1812224 w 1812224"/>
                          <a:gd name="connsiteY0" fmla="*/ 395043 h 395043"/>
                          <a:gd name="connsiteX1" fmla="*/ 1422706 w 1812224"/>
                          <a:gd name="connsiteY1" fmla="*/ 303879 h 395043"/>
                          <a:gd name="connsiteX2" fmla="*/ 1143690 w 1812224"/>
                          <a:gd name="connsiteY2" fmla="*/ 221003 h 395043"/>
                          <a:gd name="connsiteX3" fmla="*/ 837048 w 1812224"/>
                          <a:gd name="connsiteY3" fmla="*/ 165752 h 395043"/>
                          <a:gd name="connsiteX4" fmla="*/ 555270 w 1812224"/>
                          <a:gd name="connsiteY4" fmla="*/ 116026 h 395043"/>
                          <a:gd name="connsiteX5" fmla="*/ 519357 w 1812224"/>
                          <a:gd name="connsiteY5" fmla="*/ 93926 h 395043"/>
                          <a:gd name="connsiteX6" fmla="*/ 0 w 1812224"/>
                          <a:gd name="connsiteY6" fmla="*/ 0 h 39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2224" h="395043">
                            <a:moveTo>
                              <a:pt x="1812224" y="395043"/>
                            </a:moveTo>
                            <a:cubicBezTo>
                              <a:pt x="1673176" y="363964"/>
                              <a:pt x="1534128" y="332886"/>
                              <a:pt x="1422706" y="303879"/>
                            </a:cubicBezTo>
                            <a:cubicBezTo>
                              <a:pt x="1311284" y="274872"/>
                              <a:pt x="1241300" y="244024"/>
                              <a:pt x="1143690" y="221003"/>
                            </a:cubicBezTo>
                            <a:cubicBezTo>
                              <a:pt x="1046080" y="197982"/>
                              <a:pt x="837048" y="165752"/>
                              <a:pt x="837048" y="165752"/>
                            </a:cubicBezTo>
                            <a:cubicBezTo>
                              <a:pt x="738978" y="148256"/>
                              <a:pt x="608218" y="127997"/>
                              <a:pt x="555270" y="116026"/>
                            </a:cubicBezTo>
                            <a:cubicBezTo>
                              <a:pt x="502322" y="104055"/>
                              <a:pt x="611902" y="113264"/>
                              <a:pt x="519357" y="93926"/>
                            </a:cubicBezTo>
                            <a:cubicBezTo>
                              <a:pt x="426812" y="74588"/>
                              <a:pt x="213406" y="37294"/>
                              <a:pt x="0" y="0"/>
                            </a:cubicBezTo>
                          </a:path>
                        </a:pathLst>
                      </a:custGeom>
                      <a:noFill/>
                      <a:ln w="285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sp>
                    <p:nvSpPr>
                      <p:cNvPr id="251" name="Freeform 31">
                        <a:extLst>
                          <a:ext uri="{FF2B5EF4-FFF2-40B4-BE49-F238E27FC236}">
                            <a16:creationId xmlns:a16="http://schemas.microsoft.com/office/drawing/2014/main" id="{F06FD99C-F43C-B946-6993-C3EFE1B4F88B}"/>
                          </a:ext>
                        </a:extLst>
                      </p:cNvPr>
                      <p:cNvSpPr/>
                      <p:nvPr/>
                    </p:nvSpPr>
                    <p:spPr>
                      <a:xfrm>
                        <a:off x="1831563" y="2045573"/>
                        <a:ext cx="1215930" cy="932443"/>
                      </a:xfrm>
                      <a:custGeom>
                        <a:avLst/>
                        <a:gdLst>
                          <a:gd name="connsiteX0" fmla="*/ 0 w 1215930"/>
                          <a:gd name="connsiteY0" fmla="*/ 711440 h 932443"/>
                          <a:gd name="connsiteX1" fmla="*/ 33150 w 1215930"/>
                          <a:gd name="connsiteY1" fmla="*/ 598176 h 932443"/>
                          <a:gd name="connsiteX2" fmla="*/ 116026 w 1215930"/>
                          <a:gd name="connsiteY2" fmla="*/ 520825 h 932443"/>
                          <a:gd name="connsiteX3" fmla="*/ 207190 w 1215930"/>
                          <a:gd name="connsiteY3" fmla="*/ 460049 h 932443"/>
                          <a:gd name="connsiteX4" fmla="*/ 182327 w 1215930"/>
                          <a:gd name="connsiteY4" fmla="*/ 435186 h 932443"/>
                          <a:gd name="connsiteX5" fmla="*/ 35913 w 1215930"/>
                          <a:gd name="connsiteY5" fmla="*/ 410323 h 932443"/>
                          <a:gd name="connsiteX6" fmla="*/ 5525 w 1215930"/>
                          <a:gd name="connsiteY6" fmla="*/ 377173 h 932443"/>
                          <a:gd name="connsiteX7" fmla="*/ 41438 w 1215930"/>
                          <a:gd name="connsiteY7" fmla="*/ 344022 h 932443"/>
                          <a:gd name="connsiteX8" fmla="*/ 232053 w 1215930"/>
                          <a:gd name="connsiteY8" fmla="*/ 338497 h 932443"/>
                          <a:gd name="connsiteX9" fmla="*/ 323216 w 1215930"/>
                          <a:gd name="connsiteY9" fmla="*/ 332972 h 932443"/>
                          <a:gd name="connsiteX10" fmla="*/ 314929 w 1215930"/>
                          <a:gd name="connsiteY10" fmla="*/ 305347 h 932443"/>
                          <a:gd name="connsiteX11" fmla="*/ 198902 w 1215930"/>
                          <a:gd name="connsiteY11" fmla="*/ 227996 h 932443"/>
                          <a:gd name="connsiteX12" fmla="*/ 132601 w 1215930"/>
                          <a:gd name="connsiteY12" fmla="*/ 125782 h 932443"/>
                          <a:gd name="connsiteX13" fmla="*/ 168514 w 1215930"/>
                          <a:gd name="connsiteY13" fmla="*/ 53956 h 932443"/>
                          <a:gd name="connsiteX14" fmla="*/ 245865 w 1215930"/>
                          <a:gd name="connsiteY14" fmla="*/ 6993 h 932443"/>
                          <a:gd name="connsiteX15" fmla="*/ 464106 w 1215930"/>
                          <a:gd name="connsiteY15" fmla="*/ 4230 h 932443"/>
                          <a:gd name="connsiteX16" fmla="*/ 552507 w 1215930"/>
                          <a:gd name="connsiteY16" fmla="*/ 45668 h 932443"/>
                          <a:gd name="connsiteX17" fmla="*/ 616045 w 1215930"/>
                          <a:gd name="connsiteY17" fmla="*/ 136832 h 932443"/>
                          <a:gd name="connsiteX18" fmla="*/ 663009 w 1215930"/>
                          <a:gd name="connsiteY18" fmla="*/ 194845 h 932443"/>
                          <a:gd name="connsiteX19" fmla="*/ 718259 w 1215930"/>
                          <a:gd name="connsiteY19" fmla="*/ 239046 h 932443"/>
                          <a:gd name="connsiteX20" fmla="*/ 892299 w 1215930"/>
                          <a:gd name="connsiteY20" fmla="*/ 230758 h 932443"/>
                          <a:gd name="connsiteX21" fmla="*/ 1038714 w 1215930"/>
                          <a:gd name="connsiteY21" fmla="*/ 211420 h 932443"/>
                          <a:gd name="connsiteX22" fmla="*/ 1096727 w 1215930"/>
                          <a:gd name="connsiteY22" fmla="*/ 211420 h 932443"/>
                          <a:gd name="connsiteX23" fmla="*/ 1151978 w 1215930"/>
                          <a:gd name="connsiteY23" fmla="*/ 261146 h 932443"/>
                          <a:gd name="connsiteX24" fmla="*/ 1207229 w 1215930"/>
                          <a:gd name="connsiteY24" fmla="*/ 507012 h 932443"/>
                          <a:gd name="connsiteX25" fmla="*/ 1215516 w 1215930"/>
                          <a:gd name="connsiteY25" fmla="*/ 741828 h 932443"/>
                          <a:gd name="connsiteX26" fmla="*/ 1204466 w 1215930"/>
                          <a:gd name="connsiteY26" fmla="*/ 932443 h 932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5930" h="932443">
                            <a:moveTo>
                              <a:pt x="0" y="711440"/>
                            </a:moveTo>
                            <a:cubicBezTo>
                              <a:pt x="6906" y="670692"/>
                              <a:pt x="13812" y="629945"/>
                              <a:pt x="33150" y="598176"/>
                            </a:cubicBezTo>
                            <a:cubicBezTo>
                              <a:pt x="52488" y="566407"/>
                              <a:pt x="87019" y="543846"/>
                              <a:pt x="116026" y="520825"/>
                            </a:cubicBezTo>
                            <a:cubicBezTo>
                              <a:pt x="145033" y="497804"/>
                              <a:pt x="196140" y="474322"/>
                              <a:pt x="207190" y="460049"/>
                            </a:cubicBezTo>
                            <a:cubicBezTo>
                              <a:pt x="218240" y="445776"/>
                              <a:pt x="210873" y="443474"/>
                              <a:pt x="182327" y="435186"/>
                            </a:cubicBezTo>
                            <a:cubicBezTo>
                              <a:pt x="153781" y="426898"/>
                              <a:pt x="65380" y="419992"/>
                              <a:pt x="35913" y="410323"/>
                            </a:cubicBezTo>
                            <a:cubicBezTo>
                              <a:pt x="6446" y="400654"/>
                              <a:pt x="4604" y="388223"/>
                              <a:pt x="5525" y="377173"/>
                            </a:cubicBezTo>
                            <a:cubicBezTo>
                              <a:pt x="6446" y="366123"/>
                              <a:pt x="3683" y="350468"/>
                              <a:pt x="41438" y="344022"/>
                            </a:cubicBezTo>
                            <a:cubicBezTo>
                              <a:pt x="79193" y="337576"/>
                              <a:pt x="185090" y="340339"/>
                              <a:pt x="232053" y="338497"/>
                            </a:cubicBezTo>
                            <a:cubicBezTo>
                              <a:pt x="279016" y="336655"/>
                              <a:pt x="309403" y="338497"/>
                              <a:pt x="323216" y="332972"/>
                            </a:cubicBezTo>
                            <a:cubicBezTo>
                              <a:pt x="337029" y="327447"/>
                              <a:pt x="335648" y="322843"/>
                              <a:pt x="314929" y="305347"/>
                            </a:cubicBezTo>
                            <a:cubicBezTo>
                              <a:pt x="294210" y="287851"/>
                              <a:pt x="229290" y="257923"/>
                              <a:pt x="198902" y="227996"/>
                            </a:cubicBezTo>
                            <a:cubicBezTo>
                              <a:pt x="168514" y="198069"/>
                              <a:pt x="137666" y="154789"/>
                              <a:pt x="132601" y="125782"/>
                            </a:cubicBezTo>
                            <a:cubicBezTo>
                              <a:pt x="127536" y="96775"/>
                              <a:pt x="149637" y="73754"/>
                              <a:pt x="168514" y="53956"/>
                            </a:cubicBezTo>
                            <a:cubicBezTo>
                              <a:pt x="187391" y="34158"/>
                              <a:pt x="196600" y="15281"/>
                              <a:pt x="245865" y="6993"/>
                            </a:cubicBezTo>
                            <a:cubicBezTo>
                              <a:pt x="295130" y="-1295"/>
                              <a:pt x="412999" y="-2216"/>
                              <a:pt x="464106" y="4230"/>
                            </a:cubicBezTo>
                            <a:cubicBezTo>
                              <a:pt x="515213" y="10676"/>
                              <a:pt x="527184" y="23568"/>
                              <a:pt x="552507" y="45668"/>
                            </a:cubicBezTo>
                            <a:cubicBezTo>
                              <a:pt x="577830" y="67768"/>
                              <a:pt x="597628" y="111969"/>
                              <a:pt x="616045" y="136832"/>
                            </a:cubicBezTo>
                            <a:cubicBezTo>
                              <a:pt x="634462" y="161695"/>
                              <a:pt x="645973" y="177809"/>
                              <a:pt x="663009" y="194845"/>
                            </a:cubicBezTo>
                            <a:cubicBezTo>
                              <a:pt x="680045" y="211881"/>
                              <a:pt x="680044" y="233060"/>
                              <a:pt x="718259" y="239046"/>
                            </a:cubicBezTo>
                            <a:cubicBezTo>
                              <a:pt x="756474" y="245031"/>
                              <a:pt x="838890" y="235362"/>
                              <a:pt x="892299" y="230758"/>
                            </a:cubicBezTo>
                            <a:cubicBezTo>
                              <a:pt x="945708" y="226154"/>
                              <a:pt x="1004643" y="214643"/>
                              <a:pt x="1038714" y="211420"/>
                            </a:cubicBezTo>
                            <a:cubicBezTo>
                              <a:pt x="1072785" y="208197"/>
                              <a:pt x="1077850" y="203132"/>
                              <a:pt x="1096727" y="211420"/>
                            </a:cubicBezTo>
                            <a:cubicBezTo>
                              <a:pt x="1115604" y="219708"/>
                              <a:pt x="1133561" y="211881"/>
                              <a:pt x="1151978" y="261146"/>
                            </a:cubicBezTo>
                            <a:cubicBezTo>
                              <a:pt x="1170395" y="310411"/>
                              <a:pt x="1196639" y="426898"/>
                              <a:pt x="1207229" y="507012"/>
                            </a:cubicBezTo>
                            <a:cubicBezTo>
                              <a:pt x="1217819" y="587126"/>
                              <a:pt x="1215976" y="670923"/>
                              <a:pt x="1215516" y="741828"/>
                            </a:cubicBezTo>
                            <a:cubicBezTo>
                              <a:pt x="1215056" y="812733"/>
                              <a:pt x="1209761" y="872588"/>
                              <a:pt x="1204466" y="932443"/>
                            </a:cubicBezTo>
                          </a:path>
                        </a:pathLst>
                      </a:custGeom>
                      <a:noFill/>
                      <a:ln w="28575" cap="flat" cmpd="sng" algn="ctr">
                        <a:solidFill>
                          <a:sysClr val="windowText" lastClr="000000"/>
                        </a:solidFill>
                        <a:prstDash val="solid"/>
                      </a:ln>
                      <a:effectLst>
                        <a:outerShdw blurRad="63500" sx="102000" sy="102000" algn="ctr" rotWithShape="0">
                          <a:prstClr val="black">
                            <a:alpha val="40000"/>
                          </a:prstClr>
                        </a:outerShdw>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grpSp>
              </p:grpSp>
            </p:grpSp>
            <p:grpSp>
              <p:nvGrpSpPr>
                <p:cNvPr id="236" name="Group 235">
                  <a:extLst>
                    <a:ext uri="{FF2B5EF4-FFF2-40B4-BE49-F238E27FC236}">
                      <a16:creationId xmlns:a16="http://schemas.microsoft.com/office/drawing/2014/main" id="{97AADE23-E8D4-6D21-D5D9-038B05F8BA02}"/>
                    </a:ext>
                  </a:extLst>
                </p:cNvPr>
                <p:cNvGrpSpPr/>
                <p:nvPr/>
              </p:nvGrpSpPr>
              <p:grpSpPr>
                <a:xfrm rot="959874">
                  <a:off x="3227316" y="3982046"/>
                  <a:ext cx="1367135" cy="1484371"/>
                  <a:chOff x="4650479" y="4298216"/>
                  <a:chExt cx="1367135" cy="1484371"/>
                </a:xfrm>
              </p:grpSpPr>
              <p:sp>
                <p:nvSpPr>
                  <p:cNvPr id="237" name="Freeform: Shape 44">
                    <a:extLst>
                      <a:ext uri="{FF2B5EF4-FFF2-40B4-BE49-F238E27FC236}">
                        <a16:creationId xmlns:a16="http://schemas.microsoft.com/office/drawing/2014/main" id="{206E16E1-B03D-B7BB-97D7-AB1A12C7E5B0}"/>
                      </a:ext>
                    </a:extLst>
                  </p:cNvPr>
                  <p:cNvSpPr/>
                  <p:nvPr/>
                </p:nvSpPr>
                <p:spPr>
                  <a:xfrm rot="1328043" flipH="1">
                    <a:off x="4650479" y="5007446"/>
                    <a:ext cx="896716" cy="775141"/>
                  </a:xfrm>
                  <a:custGeom>
                    <a:avLst/>
                    <a:gdLst>
                      <a:gd name="connsiteX0" fmla="*/ 1644650 w 1644650"/>
                      <a:gd name="connsiteY0" fmla="*/ 663575 h 1231900"/>
                      <a:gd name="connsiteX1" fmla="*/ 914400 w 1644650"/>
                      <a:gd name="connsiteY1" fmla="*/ 377825 h 1231900"/>
                      <a:gd name="connsiteX2" fmla="*/ 809625 w 1644650"/>
                      <a:gd name="connsiteY2" fmla="*/ 158750 h 1231900"/>
                      <a:gd name="connsiteX3" fmla="*/ 796925 w 1644650"/>
                      <a:gd name="connsiteY3" fmla="*/ 12700 h 1231900"/>
                      <a:gd name="connsiteX4" fmla="*/ 650875 w 1644650"/>
                      <a:gd name="connsiteY4" fmla="*/ 22225 h 1231900"/>
                      <a:gd name="connsiteX5" fmla="*/ 663575 w 1644650"/>
                      <a:gd name="connsiteY5" fmla="*/ 225425 h 1231900"/>
                      <a:gd name="connsiteX6" fmla="*/ 596900 w 1644650"/>
                      <a:gd name="connsiteY6" fmla="*/ 342900 h 1231900"/>
                      <a:gd name="connsiteX7" fmla="*/ 635000 w 1644650"/>
                      <a:gd name="connsiteY7" fmla="*/ 174625 h 1231900"/>
                      <a:gd name="connsiteX8" fmla="*/ 292100 w 1644650"/>
                      <a:gd name="connsiteY8" fmla="*/ 0 h 1231900"/>
                      <a:gd name="connsiteX9" fmla="*/ 234950 w 1644650"/>
                      <a:gd name="connsiteY9" fmla="*/ 92075 h 1231900"/>
                      <a:gd name="connsiteX10" fmla="*/ 390525 w 1644650"/>
                      <a:gd name="connsiteY10" fmla="*/ 231775 h 1231900"/>
                      <a:gd name="connsiteX11" fmla="*/ 438150 w 1644650"/>
                      <a:gd name="connsiteY11" fmla="*/ 231775 h 1231900"/>
                      <a:gd name="connsiteX12" fmla="*/ 288925 w 1644650"/>
                      <a:gd name="connsiteY12" fmla="*/ 447675 h 1231900"/>
                      <a:gd name="connsiteX13" fmla="*/ 396875 w 1644650"/>
                      <a:gd name="connsiteY13" fmla="*/ 250825 h 1231900"/>
                      <a:gd name="connsiteX14" fmla="*/ 133350 w 1644650"/>
                      <a:gd name="connsiteY14" fmla="*/ 158750 h 1231900"/>
                      <a:gd name="connsiteX15" fmla="*/ 38100 w 1644650"/>
                      <a:gd name="connsiteY15" fmla="*/ 263525 h 1231900"/>
                      <a:gd name="connsiteX16" fmla="*/ 301625 w 1644650"/>
                      <a:gd name="connsiteY16" fmla="*/ 419100 h 1231900"/>
                      <a:gd name="connsiteX17" fmla="*/ 28575 w 1644650"/>
                      <a:gd name="connsiteY17" fmla="*/ 377825 h 1231900"/>
                      <a:gd name="connsiteX18" fmla="*/ 0 w 1644650"/>
                      <a:gd name="connsiteY18" fmla="*/ 498475 h 1231900"/>
                      <a:gd name="connsiteX19" fmla="*/ 260350 w 1644650"/>
                      <a:gd name="connsiteY19" fmla="*/ 609600 h 1231900"/>
                      <a:gd name="connsiteX20" fmla="*/ 346075 w 1644650"/>
                      <a:gd name="connsiteY20" fmla="*/ 663575 h 1231900"/>
                      <a:gd name="connsiteX21" fmla="*/ 654050 w 1644650"/>
                      <a:gd name="connsiteY21" fmla="*/ 768350 h 1231900"/>
                      <a:gd name="connsiteX22" fmla="*/ 812800 w 1644650"/>
                      <a:gd name="connsiteY22" fmla="*/ 447675 h 1231900"/>
                      <a:gd name="connsiteX23" fmla="*/ 657225 w 1644650"/>
                      <a:gd name="connsiteY23" fmla="*/ 765175 h 1231900"/>
                      <a:gd name="connsiteX24" fmla="*/ 1123950 w 1644650"/>
                      <a:gd name="connsiteY24" fmla="*/ 1231900 h 1231900"/>
                      <a:gd name="connsiteX25" fmla="*/ 1228725 w 1644650"/>
                      <a:gd name="connsiteY25" fmla="*/ 1190625 h 1231900"/>
                      <a:gd name="connsiteX26" fmla="*/ 1108075 w 1644650"/>
                      <a:gd name="connsiteY26" fmla="*/ 1108075 h 1231900"/>
                      <a:gd name="connsiteX27" fmla="*/ 1123950 w 1644650"/>
                      <a:gd name="connsiteY27" fmla="*/ 1165225 h 1231900"/>
                      <a:gd name="connsiteX28" fmla="*/ 1123950 w 1644650"/>
                      <a:gd name="connsiteY28" fmla="*/ 1022350 h 1231900"/>
                      <a:gd name="connsiteX29" fmla="*/ 1295400 w 1644650"/>
                      <a:gd name="connsiteY29" fmla="*/ 1063625 h 1231900"/>
                      <a:gd name="connsiteX30" fmla="*/ 1235075 w 1644650"/>
                      <a:gd name="connsiteY30" fmla="*/ 869950 h 1231900"/>
                      <a:gd name="connsiteX31" fmla="*/ 1422400 w 1644650"/>
                      <a:gd name="connsiteY31" fmla="*/ 917575 h 1231900"/>
                      <a:gd name="connsiteX32" fmla="*/ 1533525 w 1644650"/>
                      <a:gd name="connsiteY32" fmla="*/ 933450 h 1231900"/>
                      <a:gd name="connsiteX33" fmla="*/ 1416050 w 1644650"/>
                      <a:gd name="connsiteY33" fmla="*/ 720725 h 1231900"/>
                      <a:gd name="connsiteX34" fmla="*/ 1584325 w 1644650"/>
                      <a:gd name="connsiteY34" fmla="*/ 676275 h 1231900"/>
                      <a:gd name="connsiteX35" fmla="*/ 1644650 w 1644650"/>
                      <a:gd name="connsiteY35" fmla="*/ 663575 h 1231900"/>
                      <a:gd name="connsiteX0" fmla="*/ 1644650 w 1644650"/>
                      <a:gd name="connsiteY0" fmla="*/ 691168 h 1259493"/>
                      <a:gd name="connsiteX1" fmla="*/ 914400 w 1644650"/>
                      <a:gd name="connsiteY1" fmla="*/ 405418 h 1259493"/>
                      <a:gd name="connsiteX2" fmla="*/ 809625 w 1644650"/>
                      <a:gd name="connsiteY2" fmla="*/ 186343 h 1259493"/>
                      <a:gd name="connsiteX3" fmla="*/ 796925 w 1644650"/>
                      <a:gd name="connsiteY3" fmla="*/ 40293 h 1259493"/>
                      <a:gd name="connsiteX4" fmla="*/ 650875 w 1644650"/>
                      <a:gd name="connsiteY4" fmla="*/ 49818 h 1259493"/>
                      <a:gd name="connsiteX5" fmla="*/ 663575 w 1644650"/>
                      <a:gd name="connsiteY5" fmla="*/ 253018 h 1259493"/>
                      <a:gd name="connsiteX6" fmla="*/ 596900 w 1644650"/>
                      <a:gd name="connsiteY6" fmla="*/ 370493 h 1259493"/>
                      <a:gd name="connsiteX7" fmla="*/ 635000 w 1644650"/>
                      <a:gd name="connsiteY7" fmla="*/ 202218 h 1259493"/>
                      <a:gd name="connsiteX8" fmla="*/ 292100 w 1644650"/>
                      <a:gd name="connsiteY8" fmla="*/ 27593 h 1259493"/>
                      <a:gd name="connsiteX9" fmla="*/ 234950 w 1644650"/>
                      <a:gd name="connsiteY9" fmla="*/ 119668 h 1259493"/>
                      <a:gd name="connsiteX10" fmla="*/ 390525 w 1644650"/>
                      <a:gd name="connsiteY10" fmla="*/ 259368 h 1259493"/>
                      <a:gd name="connsiteX11" fmla="*/ 438150 w 1644650"/>
                      <a:gd name="connsiteY11" fmla="*/ 259368 h 1259493"/>
                      <a:gd name="connsiteX12" fmla="*/ 288925 w 1644650"/>
                      <a:gd name="connsiteY12" fmla="*/ 475268 h 1259493"/>
                      <a:gd name="connsiteX13" fmla="*/ 396875 w 1644650"/>
                      <a:gd name="connsiteY13" fmla="*/ 278418 h 1259493"/>
                      <a:gd name="connsiteX14" fmla="*/ 133350 w 1644650"/>
                      <a:gd name="connsiteY14" fmla="*/ 186343 h 1259493"/>
                      <a:gd name="connsiteX15" fmla="*/ 38100 w 1644650"/>
                      <a:gd name="connsiteY15" fmla="*/ 291118 h 1259493"/>
                      <a:gd name="connsiteX16" fmla="*/ 301625 w 1644650"/>
                      <a:gd name="connsiteY16" fmla="*/ 446693 h 1259493"/>
                      <a:gd name="connsiteX17" fmla="*/ 28575 w 1644650"/>
                      <a:gd name="connsiteY17" fmla="*/ 405418 h 1259493"/>
                      <a:gd name="connsiteX18" fmla="*/ 0 w 1644650"/>
                      <a:gd name="connsiteY18" fmla="*/ 526068 h 1259493"/>
                      <a:gd name="connsiteX19" fmla="*/ 260350 w 1644650"/>
                      <a:gd name="connsiteY19" fmla="*/ 637193 h 1259493"/>
                      <a:gd name="connsiteX20" fmla="*/ 346075 w 1644650"/>
                      <a:gd name="connsiteY20" fmla="*/ 691168 h 1259493"/>
                      <a:gd name="connsiteX21" fmla="*/ 654050 w 1644650"/>
                      <a:gd name="connsiteY21" fmla="*/ 795943 h 1259493"/>
                      <a:gd name="connsiteX22" fmla="*/ 812800 w 1644650"/>
                      <a:gd name="connsiteY22" fmla="*/ 475268 h 1259493"/>
                      <a:gd name="connsiteX23" fmla="*/ 657225 w 1644650"/>
                      <a:gd name="connsiteY23" fmla="*/ 792768 h 1259493"/>
                      <a:gd name="connsiteX24" fmla="*/ 1123950 w 1644650"/>
                      <a:gd name="connsiteY24" fmla="*/ 1259493 h 1259493"/>
                      <a:gd name="connsiteX25" fmla="*/ 1228725 w 1644650"/>
                      <a:gd name="connsiteY25" fmla="*/ 1218218 h 1259493"/>
                      <a:gd name="connsiteX26" fmla="*/ 1108075 w 1644650"/>
                      <a:gd name="connsiteY26" fmla="*/ 1135668 h 1259493"/>
                      <a:gd name="connsiteX27" fmla="*/ 1123950 w 1644650"/>
                      <a:gd name="connsiteY27" fmla="*/ 1192818 h 1259493"/>
                      <a:gd name="connsiteX28" fmla="*/ 1123950 w 1644650"/>
                      <a:gd name="connsiteY28" fmla="*/ 1049943 h 1259493"/>
                      <a:gd name="connsiteX29" fmla="*/ 1295400 w 1644650"/>
                      <a:gd name="connsiteY29" fmla="*/ 1091218 h 1259493"/>
                      <a:gd name="connsiteX30" fmla="*/ 1235075 w 1644650"/>
                      <a:gd name="connsiteY30" fmla="*/ 897543 h 1259493"/>
                      <a:gd name="connsiteX31" fmla="*/ 1422400 w 1644650"/>
                      <a:gd name="connsiteY31" fmla="*/ 945168 h 1259493"/>
                      <a:gd name="connsiteX32" fmla="*/ 1533525 w 1644650"/>
                      <a:gd name="connsiteY32" fmla="*/ 961043 h 1259493"/>
                      <a:gd name="connsiteX33" fmla="*/ 1416050 w 1644650"/>
                      <a:gd name="connsiteY33" fmla="*/ 748318 h 1259493"/>
                      <a:gd name="connsiteX34" fmla="*/ 1584325 w 1644650"/>
                      <a:gd name="connsiteY34" fmla="*/ 703868 h 1259493"/>
                      <a:gd name="connsiteX35" fmla="*/ 1644650 w 1644650"/>
                      <a:gd name="connsiteY35" fmla="*/ 691168 h 1259493"/>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414338 w 1644650"/>
                      <a:gd name="connsiteY10" fmla="*/ 2254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58602 w 1658602"/>
                      <a:gd name="connsiteY0" fmla="*/ 697759 h 1266084"/>
                      <a:gd name="connsiteX1" fmla="*/ 928352 w 1658602"/>
                      <a:gd name="connsiteY1" fmla="*/ 412009 h 1266084"/>
                      <a:gd name="connsiteX2" fmla="*/ 823577 w 1658602"/>
                      <a:gd name="connsiteY2" fmla="*/ 192934 h 1266084"/>
                      <a:gd name="connsiteX3" fmla="*/ 818021 w 1658602"/>
                      <a:gd name="connsiteY3" fmla="*/ 46884 h 1266084"/>
                      <a:gd name="connsiteX4" fmla="*/ 664827 w 1658602"/>
                      <a:gd name="connsiteY4" fmla="*/ 56409 h 1266084"/>
                      <a:gd name="connsiteX5" fmla="*/ 677527 w 1658602"/>
                      <a:gd name="connsiteY5" fmla="*/ 259609 h 1266084"/>
                      <a:gd name="connsiteX6" fmla="*/ 610852 w 1658602"/>
                      <a:gd name="connsiteY6" fmla="*/ 377084 h 1266084"/>
                      <a:gd name="connsiteX7" fmla="*/ 648952 w 1658602"/>
                      <a:gd name="connsiteY7" fmla="*/ 208809 h 1266084"/>
                      <a:gd name="connsiteX8" fmla="*/ 306052 w 1658602"/>
                      <a:gd name="connsiteY8" fmla="*/ 34184 h 1266084"/>
                      <a:gd name="connsiteX9" fmla="*/ 239377 w 1658602"/>
                      <a:gd name="connsiteY9" fmla="*/ 128640 h 1266084"/>
                      <a:gd name="connsiteX10" fmla="*/ 392571 w 1658602"/>
                      <a:gd name="connsiteY10" fmla="*/ 263578 h 1266084"/>
                      <a:gd name="connsiteX11" fmla="*/ 452102 w 1658602"/>
                      <a:gd name="connsiteY11" fmla="*/ 265959 h 1266084"/>
                      <a:gd name="connsiteX12" fmla="*/ 302877 w 1658602"/>
                      <a:gd name="connsiteY12" fmla="*/ 481859 h 1266084"/>
                      <a:gd name="connsiteX13" fmla="*/ 429877 w 1658602"/>
                      <a:gd name="connsiteY13" fmla="*/ 273103 h 1266084"/>
                      <a:gd name="connsiteX14" fmla="*/ 135396 w 1658602"/>
                      <a:gd name="connsiteY14" fmla="*/ 178646 h 1266084"/>
                      <a:gd name="connsiteX15" fmla="*/ 52052 w 1658602"/>
                      <a:gd name="connsiteY15" fmla="*/ 297709 h 1266084"/>
                      <a:gd name="connsiteX16" fmla="*/ 315577 w 1658602"/>
                      <a:gd name="connsiteY16" fmla="*/ 453284 h 1266084"/>
                      <a:gd name="connsiteX17" fmla="*/ 42527 w 1658602"/>
                      <a:gd name="connsiteY17" fmla="*/ 412009 h 1266084"/>
                      <a:gd name="connsiteX18" fmla="*/ 13952 w 1658602"/>
                      <a:gd name="connsiteY18" fmla="*/ 532659 h 1266084"/>
                      <a:gd name="connsiteX19" fmla="*/ 274302 w 1658602"/>
                      <a:gd name="connsiteY19" fmla="*/ 643784 h 1266084"/>
                      <a:gd name="connsiteX20" fmla="*/ 360027 w 1658602"/>
                      <a:gd name="connsiteY20" fmla="*/ 697759 h 1266084"/>
                      <a:gd name="connsiteX21" fmla="*/ 668002 w 1658602"/>
                      <a:gd name="connsiteY21" fmla="*/ 802534 h 1266084"/>
                      <a:gd name="connsiteX22" fmla="*/ 826752 w 1658602"/>
                      <a:gd name="connsiteY22" fmla="*/ 481859 h 1266084"/>
                      <a:gd name="connsiteX23" fmla="*/ 671177 w 1658602"/>
                      <a:gd name="connsiteY23" fmla="*/ 799359 h 1266084"/>
                      <a:gd name="connsiteX24" fmla="*/ 1137902 w 1658602"/>
                      <a:gd name="connsiteY24" fmla="*/ 1266084 h 1266084"/>
                      <a:gd name="connsiteX25" fmla="*/ 1242677 w 1658602"/>
                      <a:gd name="connsiteY25" fmla="*/ 1224809 h 1266084"/>
                      <a:gd name="connsiteX26" fmla="*/ 1122027 w 1658602"/>
                      <a:gd name="connsiteY26" fmla="*/ 1142259 h 1266084"/>
                      <a:gd name="connsiteX27" fmla="*/ 1137902 w 1658602"/>
                      <a:gd name="connsiteY27" fmla="*/ 1199409 h 1266084"/>
                      <a:gd name="connsiteX28" fmla="*/ 1137902 w 1658602"/>
                      <a:gd name="connsiteY28" fmla="*/ 1056534 h 1266084"/>
                      <a:gd name="connsiteX29" fmla="*/ 1309352 w 1658602"/>
                      <a:gd name="connsiteY29" fmla="*/ 1097809 h 1266084"/>
                      <a:gd name="connsiteX30" fmla="*/ 1249027 w 1658602"/>
                      <a:gd name="connsiteY30" fmla="*/ 904134 h 1266084"/>
                      <a:gd name="connsiteX31" fmla="*/ 1436352 w 1658602"/>
                      <a:gd name="connsiteY31" fmla="*/ 951759 h 1266084"/>
                      <a:gd name="connsiteX32" fmla="*/ 1547477 w 1658602"/>
                      <a:gd name="connsiteY32" fmla="*/ 967634 h 1266084"/>
                      <a:gd name="connsiteX33" fmla="*/ 1430002 w 1658602"/>
                      <a:gd name="connsiteY33" fmla="*/ 754909 h 1266084"/>
                      <a:gd name="connsiteX34" fmla="*/ 1598277 w 1658602"/>
                      <a:gd name="connsiteY34" fmla="*/ 710459 h 1266084"/>
                      <a:gd name="connsiteX35" fmla="*/ 1658602 w 1658602"/>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22390 w 1661284"/>
                      <a:gd name="connsiteY34" fmla="*/ 722366 h 1266084"/>
                      <a:gd name="connsiteX35" fmla="*/ 1661284 w 1661284"/>
                      <a:gd name="connsiteY35" fmla="*/ 697759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75446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50903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50803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361247 w 1673190"/>
                      <a:gd name="connsiteY33" fmla="*/ 721572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454909 w 1673190"/>
                      <a:gd name="connsiteY32" fmla="*/ 1008116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07247 w 1673190"/>
                      <a:gd name="connsiteY27" fmla="*/ 1225602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35128"/>
                      <a:gd name="connsiteX1" fmla="*/ 945322 w 1673190"/>
                      <a:gd name="connsiteY1" fmla="*/ 409628 h 1235128"/>
                      <a:gd name="connsiteX2" fmla="*/ 826259 w 1673190"/>
                      <a:gd name="connsiteY2" fmla="*/ 192934 h 1235128"/>
                      <a:gd name="connsiteX3" fmla="*/ 820703 w 1673190"/>
                      <a:gd name="connsiteY3" fmla="*/ 46884 h 1235128"/>
                      <a:gd name="connsiteX4" fmla="*/ 667509 w 1673190"/>
                      <a:gd name="connsiteY4" fmla="*/ 56409 h 1235128"/>
                      <a:gd name="connsiteX5" fmla="*/ 682590 w 1673190"/>
                      <a:gd name="connsiteY5" fmla="*/ 233416 h 1235128"/>
                      <a:gd name="connsiteX6" fmla="*/ 613534 w 1673190"/>
                      <a:gd name="connsiteY6" fmla="*/ 377084 h 1235128"/>
                      <a:gd name="connsiteX7" fmla="*/ 684971 w 1673190"/>
                      <a:gd name="connsiteY7" fmla="*/ 235002 h 1235128"/>
                      <a:gd name="connsiteX8" fmla="*/ 308734 w 1673190"/>
                      <a:gd name="connsiteY8" fmla="*/ 34184 h 1235128"/>
                      <a:gd name="connsiteX9" fmla="*/ 242059 w 1673190"/>
                      <a:gd name="connsiteY9" fmla="*/ 128640 h 1235128"/>
                      <a:gd name="connsiteX10" fmla="*/ 392871 w 1673190"/>
                      <a:gd name="connsiteY10" fmla="*/ 246909 h 1235128"/>
                      <a:gd name="connsiteX11" fmla="*/ 435734 w 1673190"/>
                      <a:gd name="connsiteY11" fmla="*/ 273103 h 1235128"/>
                      <a:gd name="connsiteX12" fmla="*/ 334134 w 1673190"/>
                      <a:gd name="connsiteY12" fmla="*/ 443759 h 1235128"/>
                      <a:gd name="connsiteX13" fmla="*/ 439702 w 1673190"/>
                      <a:gd name="connsiteY13" fmla="*/ 273103 h 1235128"/>
                      <a:gd name="connsiteX14" fmla="*/ 138078 w 1673190"/>
                      <a:gd name="connsiteY14" fmla="*/ 178646 h 1235128"/>
                      <a:gd name="connsiteX15" fmla="*/ 54734 w 1673190"/>
                      <a:gd name="connsiteY15" fmla="*/ 297709 h 1235128"/>
                      <a:gd name="connsiteX16" fmla="*/ 284922 w 1673190"/>
                      <a:gd name="connsiteY16" fmla="*/ 436615 h 1235128"/>
                      <a:gd name="connsiteX17" fmla="*/ 45209 w 1673190"/>
                      <a:gd name="connsiteY17" fmla="*/ 412009 h 1235128"/>
                      <a:gd name="connsiteX18" fmla="*/ 16634 w 1673190"/>
                      <a:gd name="connsiteY18" fmla="*/ 532659 h 1235128"/>
                      <a:gd name="connsiteX19" fmla="*/ 276984 w 1673190"/>
                      <a:gd name="connsiteY19" fmla="*/ 643784 h 1235128"/>
                      <a:gd name="connsiteX20" fmla="*/ 365090 w 1673190"/>
                      <a:gd name="connsiteY20" fmla="*/ 707284 h 1235128"/>
                      <a:gd name="connsiteX21" fmla="*/ 670684 w 1673190"/>
                      <a:gd name="connsiteY21" fmla="*/ 802534 h 1235128"/>
                      <a:gd name="connsiteX22" fmla="*/ 829434 w 1673190"/>
                      <a:gd name="connsiteY22" fmla="*/ 481859 h 1235128"/>
                      <a:gd name="connsiteX23" fmla="*/ 661953 w 1673190"/>
                      <a:gd name="connsiteY23" fmla="*/ 806502 h 1235128"/>
                      <a:gd name="connsiteX24" fmla="*/ 1142966 w 1673190"/>
                      <a:gd name="connsiteY24" fmla="*/ 1235128 h 1235128"/>
                      <a:gd name="connsiteX25" fmla="*/ 1245359 w 1673190"/>
                      <a:gd name="connsiteY25" fmla="*/ 1224809 h 1235128"/>
                      <a:gd name="connsiteX26" fmla="*/ 1136616 w 1673190"/>
                      <a:gd name="connsiteY26" fmla="*/ 1130353 h 1235128"/>
                      <a:gd name="connsiteX27" fmla="*/ 1140584 w 1673190"/>
                      <a:gd name="connsiteY27" fmla="*/ 1216077 h 1235128"/>
                      <a:gd name="connsiteX28" fmla="*/ 1140584 w 1673190"/>
                      <a:gd name="connsiteY28" fmla="*/ 1056534 h 1235128"/>
                      <a:gd name="connsiteX29" fmla="*/ 1307272 w 1673190"/>
                      <a:gd name="connsiteY29" fmla="*/ 1109716 h 1235128"/>
                      <a:gd name="connsiteX30" fmla="*/ 1249328 w 1673190"/>
                      <a:gd name="connsiteY30" fmla="*/ 920802 h 1235128"/>
                      <a:gd name="connsiteX31" fmla="*/ 1439034 w 1673190"/>
                      <a:gd name="connsiteY31" fmla="*/ 951759 h 1235128"/>
                      <a:gd name="connsiteX32" fmla="*/ 1540634 w 1673190"/>
                      <a:gd name="connsiteY32" fmla="*/ 958110 h 1235128"/>
                      <a:gd name="connsiteX33" fmla="*/ 1430303 w 1673190"/>
                      <a:gd name="connsiteY33" fmla="*/ 764434 h 1235128"/>
                      <a:gd name="connsiteX34" fmla="*/ 1615246 w 1673190"/>
                      <a:gd name="connsiteY34" fmla="*/ 722366 h 1235128"/>
                      <a:gd name="connsiteX35" fmla="*/ 1673190 w 1673190"/>
                      <a:gd name="connsiteY35" fmla="*/ 700140 h 1235128"/>
                      <a:gd name="connsiteX0" fmla="*/ 1673190 w 1673190"/>
                      <a:gd name="connsiteY0" fmla="*/ 700140 h 1251797"/>
                      <a:gd name="connsiteX1" fmla="*/ 945322 w 1673190"/>
                      <a:gd name="connsiteY1" fmla="*/ 409628 h 1251797"/>
                      <a:gd name="connsiteX2" fmla="*/ 826259 w 1673190"/>
                      <a:gd name="connsiteY2" fmla="*/ 192934 h 1251797"/>
                      <a:gd name="connsiteX3" fmla="*/ 820703 w 1673190"/>
                      <a:gd name="connsiteY3" fmla="*/ 46884 h 1251797"/>
                      <a:gd name="connsiteX4" fmla="*/ 667509 w 1673190"/>
                      <a:gd name="connsiteY4" fmla="*/ 56409 h 1251797"/>
                      <a:gd name="connsiteX5" fmla="*/ 682590 w 1673190"/>
                      <a:gd name="connsiteY5" fmla="*/ 233416 h 1251797"/>
                      <a:gd name="connsiteX6" fmla="*/ 613534 w 1673190"/>
                      <a:gd name="connsiteY6" fmla="*/ 377084 h 1251797"/>
                      <a:gd name="connsiteX7" fmla="*/ 684971 w 1673190"/>
                      <a:gd name="connsiteY7" fmla="*/ 235002 h 1251797"/>
                      <a:gd name="connsiteX8" fmla="*/ 308734 w 1673190"/>
                      <a:gd name="connsiteY8" fmla="*/ 34184 h 1251797"/>
                      <a:gd name="connsiteX9" fmla="*/ 242059 w 1673190"/>
                      <a:gd name="connsiteY9" fmla="*/ 128640 h 1251797"/>
                      <a:gd name="connsiteX10" fmla="*/ 392871 w 1673190"/>
                      <a:gd name="connsiteY10" fmla="*/ 246909 h 1251797"/>
                      <a:gd name="connsiteX11" fmla="*/ 435734 w 1673190"/>
                      <a:gd name="connsiteY11" fmla="*/ 273103 h 1251797"/>
                      <a:gd name="connsiteX12" fmla="*/ 334134 w 1673190"/>
                      <a:gd name="connsiteY12" fmla="*/ 443759 h 1251797"/>
                      <a:gd name="connsiteX13" fmla="*/ 439702 w 1673190"/>
                      <a:gd name="connsiteY13" fmla="*/ 273103 h 1251797"/>
                      <a:gd name="connsiteX14" fmla="*/ 138078 w 1673190"/>
                      <a:gd name="connsiteY14" fmla="*/ 178646 h 1251797"/>
                      <a:gd name="connsiteX15" fmla="*/ 54734 w 1673190"/>
                      <a:gd name="connsiteY15" fmla="*/ 297709 h 1251797"/>
                      <a:gd name="connsiteX16" fmla="*/ 284922 w 1673190"/>
                      <a:gd name="connsiteY16" fmla="*/ 436615 h 1251797"/>
                      <a:gd name="connsiteX17" fmla="*/ 45209 w 1673190"/>
                      <a:gd name="connsiteY17" fmla="*/ 412009 h 1251797"/>
                      <a:gd name="connsiteX18" fmla="*/ 16634 w 1673190"/>
                      <a:gd name="connsiteY18" fmla="*/ 532659 h 1251797"/>
                      <a:gd name="connsiteX19" fmla="*/ 276984 w 1673190"/>
                      <a:gd name="connsiteY19" fmla="*/ 643784 h 1251797"/>
                      <a:gd name="connsiteX20" fmla="*/ 365090 w 1673190"/>
                      <a:gd name="connsiteY20" fmla="*/ 707284 h 1251797"/>
                      <a:gd name="connsiteX21" fmla="*/ 670684 w 1673190"/>
                      <a:gd name="connsiteY21" fmla="*/ 802534 h 1251797"/>
                      <a:gd name="connsiteX22" fmla="*/ 829434 w 1673190"/>
                      <a:gd name="connsiteY22" fmla="*/ 481859 h 1251797"/>
                      <a:gd name="connsiteX23" fmla="*/ 661953 w 1673190"/>
                      <a:gd name="connsiteY23" fmla="*/ 806502 h 1251797"/>
                      <a:gd name="connsiteX24" fmla="*/ 1128679 w 1673190"/>
                      <a:gd name="connsiteY24" fmla="*/ 1251797 h 1251797"/>
                      <a:gd name="connsiteX25" fmla="*/ 1245359 w 1673190"/>
                      <a:gd name="connsiteY25" fmla="*/ 1224809 h 1251797"/>
                      <a:gd name="connsiteX26" fmla="*/ 1136616 w 1673190"/>
                      <a:gd name="connsiteY26" fmla="*/ 1130353 h 1251797"/>
                      <a:gd name="connsiteX27" fmla="*/ 1140584 w 1673190"/>
                      <a:gd name="connsiteY27" fmla="*/ 1216077 h 1251797"/>
                      <a:gd name="connsiteX28" fmla="*/ 1140584 w 1673190"/>
                      <a:gd name="connsiteY28" fmla="*/ 1056534 h 1251797"/>
                      <a:gd name="connsiteX29" fmla="*/ 1307272 w 1673190"/>
                      <a:gd name="connsiteY29" fmla="*/ 1109716 h 1251797"/>
                      <a:gd name="connsiteX30" fmla="*/ 1249328 w 1673190"/>
                      <a:gd name="connsiteY30" fmla="*/ 920802 h 1251797"/>
                      <a:gd name="connsiteX31" fmla="*/ 1439034 w 1673190"/>
                      <a:gd name="connsiteY31" fmla="*/ 951759 h 1251797"/>
                      <a:gd name="connsiteX32" fmla="*/ 1540634 w 1673190"/>
                      <a:gd name="connsiteY32" fmla="*/ 958110 h 1251797"/>
                      <a:gd name="connsiteX33" fmla="*/ 1430303 w 1673190"/>
                      <a:gd name="connsiteY33" fmla="*/ 764434 h 1251797"/>
                      <a:gd name="connsiteX34" fmla="*/ 1615246 w 1673190"/>
                      <a:gd name="connsiteY34" fmla="*/ 722366 h 1251797"/>
                      <a:gd name="connsiteX35" fmla="*/ 1673190 w 1673190"/>
                      <a:gd name="connsiteY35" fmla="*/ 700140 h 1251797"/>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28679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87353 w 1673190"/>
                      <a:gd name="connsiteY21" fmla="*/ 816822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751646 w 1673190"/>
                      <a:gd name="connsiteY7" fmla="*/ 265958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2241 h 1256669"/>
                      <a:gd name="connsiteX1" fmla="*/ 945322 w 1673190"/>
                      <a:gd name="connsiteY1" fmla="*/ 411729 h 1256669"/>
                      <a:gd name="connsiteX2" fmla="*/ 850072 w 1673190"/>
                      <a:gd name="connsiteY2" fmla="*/ 187892 h 1256669"/>
                      <a:gd name="connsiteX3" fmla="*/ 820703 w 1673190"/>
                      <a:gd name="connsiteY3" fmla="*/ 48985 h 1256669"/>
                      <a:gd name="connsiteX4" fmla="*/ 667509 w 1673190"/>
                      <a:gd name="connsiteY4" fmla="*/ 58510 h 1256669"/>
                      <a:gd name="connsiteX5" fmla="*/ 675446 w 1673190"/>
                      <a:gd name="connsiteY5" fmla="*/ 223610 h 1256669"/>
                      <a:gd name="connsiteX6" fmla="*/ 618296 w 1673190"/>
                      <a:gd name="connsiteY6" fmla="*/ 374423 h 1256669"/>
                      <a:gd name="connsiteX7" fmla="*/ 663539 w 1673190"/>
                      <a:gd name="connsiteY7" fmla="*/ 225197 h 1256669"/>
                      <a:gd name="connsiteX8" fmla="*/ 308734 w 1673190"/>
                      <a:gd name="connsiteY8" fmla="*/ 36285 h 1256669"/>
                      <a:gd name="connsiteX9" fmla="*/ 242059 w 1673190"/>
                      <a:gd name="connsiteY9" fmla="*/ 130741 h 1256669"/>
                      <a:gd name="connsiteX10" fmla="*/ 392871 w 1673190"/>
                      <a:gd name="connsiteY10" fmla="*/ 249010 h 1256669"/>
                      <a:gd name="connsiteX11" fmla="*/ 435734 w 1673190"/>
                      <a:gd name="connsiteY11" fmla="*/ 275204 h 1256669"/>
                      <a:gd name="connsiteX12" fmla="*/ 334134 w 1673190"/>
                      <a:gd name="connsiteY12" fmla="*/ 445860 h 1256669"/>
                      <a:gd name="connsiteX13" fmla="*/ 439702 w 1673190"/>
                      <a:gd name="connsiteY13" fmla="*/ 275204 h 1256669"/>
                      <a:gd name="connsiteX14" fmla="*/ 138078 w 1673190"/>
                      <a:gd name="connsiteY14" fmla="*/ 180747 h 1256669"/>
                      <a:gd name="connsiteX15" fmla="*/ 54734 w 1673190"/>
                      <a:gd name="connsiteY15" fmla="*/ 299810 h 1256669"/>
                      <a:gd name="connsiteX16" fmla="*/ 284922 w 1673190"/>
                      <a:gd name="connsiteY16" fmla="*/ 438716 h 1256669"/>
                      <a:gd name="connsiteX17" fmla="*/ 45209 w 1673190"/>
                      <a:gd name="connsiteY17" fmla="*/ 414110 h 1256669"/>
                      <a:gd name="connsiteX18" fmla="*/ 16634 w 1673190"/>
                      <a:gd name="connsiteY18" fmla="*/ 534760 h 1256669"/>
                      <a:gd name="connsiteX19" fmla="*/ 276984 w 1673190"/>
                      <a:gd name="connsiteY19" fmla="*/ 645885 h 1256669"/>
                      <a:gd name="connsiteX20" fmla="*/ 365090 w 1673190"/>
                      <a:gd name="connsiteY20" fmla="*/ 709385 h 1256669"/>
                      <a:gd name="connsiteX21" fmla="*/ 677828 w 1673190"/>
                      <a:gd name="connsiteY21" fmla="*/ 809398 h 1256669"/>
                      <a:gd name="connsiteX22" fmla="*/ 829434 w 1673190"/>
                      <a:gd name="connsiteY22" fmla="*/ 483960 h 1256669"/>
                      <a:gd name="connsiteX23" fmla="*/ 661953 w 1673190"/>
                      <a:gd name="connsiteY23" fmla="*/ 808603 h 1256669"/>
                      <a:gd name="connsiteX24" fmla="*/ 1152491 w 1673190"/>
                      <a:gd name="connsiteY24" fmla="*/ 1253898 h 1256669"/>
                      <a:gd name="connsiteX25" fmla="*/ 1245359 w 1673190"/>
                      <a:gd name="connsiteY25" fmla="*/ 1226910 h 1256669"/>
                      <a:gd name="connsiteX26" fmla="*/ 1100898 w 1673190"/>
                      <a:gd name="connsiteY26" fmla="*/ 1108642 h 1256669"/>
                      <a:gd name="connsiteX27" fmla="*/ 1123916 w 1673190"/>
                      <a:gd name="connsiteY27" fmla="*/ 1180077 h 1256669"/>
                      <a:gd name="connsiteX28" fmla="*/ 1140584 w 1673190"/>
                      <a:gd name="connsiteY28" fmla="*/ 1058635 h 1256669"/>
                      <a:gd name="connsiteX29" fmla="*/ 1307272 w 1673190"/>
                      <a:gd name="connsiteY29" fmla="*/ 1111817 h 1256669"/>
                      <a:gd name="connsiteX30" fmla="*/ 1249328 w 1673190"/>
                      <a:gd name="connsiteY30" fmla="*/ 922903 h 1256669"/>
                      <a:gd name="connsiteX31" fmla="*/ 1439034 w 1673190"/>
                      <a:gd name="connsiteY31" fmla="*/ 953860 h 1256669"/>
                      <a:gd name="connsiteX32" fmla="*/ 1540634 w 1673190"/>
                      <a:gd name="connsiteY32" fmla="*/ 960211 h 1256669"/>
                      <a:gd name="connsiteX33" fmla="*/ 1430303 w 1673190"/>
                      <a:gd name="connsiteY33" fmla="*/ 766535 h 1256669"/>
                      <a:gd name="connsiteX34" fmla="*/ 1615246 w 1673190"/>
                      <a:gd name="connsiteY34" fmla="*/ 724467 h 1256669"/>
                      <a:gd name="connsiteX35" fmla="*/ 1673190 w 1673190"/>
                      <a:gd name="connsiteY35" fmla="*/ 702241 h 1256669"/>
                      <a:gd name="connsiteX0" fmla="*/ 1673190 w 1673190"/>
                      <a:gd name="connsiteY0" fmla="*/ 712405 h 1266833"/>
                      <a:gd name="connsiteX1" fmla="*/ 945322 w 1673190"/>
                      <a:gd name="connsiteY1" fmla="*/ 421893 h 1266833"/>
                      <a:gd name="connsiteX2" fmla="*/ 850072 w 1673190"/>
                      <a:gd name="connsiteY2" fmla="*/ 198056 h 1266833"/>
                      <a:gd name="connsiteX3" fmla="*/ 820703 w 1673190"/>
                      <a:gd name="connsiteY3" fmla="*/ 59149 h 1266833"/>
                      <a:gd name="connsiteX4" fmla="*/ 667509 w 1673190"/>
                      <a:gd name="connsiteY4" fmla="*/ 68674 h 1266833"/>
                      <a:gd name="connsiteX5" fmla="*/ 675446 w 1673190"/>
                      <a:gd name="connsiteY5" fmla="*/ 233774 h 1266833"/>
                      <a:gd name="connsiteX6" fmla="*/ 618296 w 1673190"/>
                      <a:gd name="connsiteY6" fmla="*/ 384587 h 1266833"/>
                      <a:gd name="connsiteX7" fmla="*/ 663539 w 1673190"/>
                      <a:gd name="connsiteY7" fmla="*/ 235361 h 1266833"/>
                      <a:gd name="connsiteX8" fmla="*/ 308734 w 1673190"/>
                      <a:gd name="connsiteY8" fmla="*/ 46449 h 1266833"/>
                      <a:gd name="connsiteX9" fmla="*/ 242059 w 1673190"/>
                      <a:gd name="connsiteY9" fmla="*/ 140905 h 1266833"/>
                      <a:gd name="connsiteX10" fmla="*/ 392871 w 1673190"/>
                      <a:gd name="connsiteY10" fmla="*/ 259174 h 1266833"/>
                      <a:gd name="connsiteX11" fmla="*/ 435734 w 1673190"/>
                      <a:gd name="connsiteY11" fmla="*/ 285368 h 1266833"/>
                      <a:gd name="connsiteX12" fmla="*/ 334134 w 1673190"/>
                      <a:gd name="connsiteY12" fmla="*/ 456024 h 1266833"/>
                      <a:gd name="connsiteX13" fmla="*/ 439702 w 1673190"/>
                      <a:gd name="connsiteY13" fmla="*/ 285368 h 1266833"/>
                      <a:gd name="connsiteX14" fmla="*/ 138078 w 1673190"/>
                      <a:gd name="connsiteY14" fmla="*/ 190911 h 1266833"/>
                      <a:gd name="connsiteX15" fmla="*/ 54734 w 1673190"/>
                      <a:gd name="connsiteY15" fmla="*/ 309974 h 1266833"/>
                      <a:gd name="connsiteX16" fmla="*/ 284922 w 1673190"/>
                      <a:gd name="connsiteY16" fmla="*/ 448880 h 1266833"/>
                      <a:gd name="connsiteX17" fmla="*/ 45209 w 1673190"/>
                      <a:gd name="connsiteY17" fmla="*/ 424274 h 1266833"/>
                      <a:gd name="connsiteX18" fmla="*/ 16634 w 1673190"/>
                      <a:gd name="connsiteY18" fmla="*/ 544924 h 1266833"/>
                      <a:gd name="connsiteX19" fmla="*/ 276984 w 1673190"/>
                      <a:gd name="connsiteY19" fmla="*/ 656049 h 1266833"/>
                      <a:gd name="connsiteX20" fmla="*/ 365090 w 1673190"/>
                      <a:gd name="connsiteY20" fmla="*/ 719549 h 1266833"/>
                      <a:gd name="connsiteX21" fmla="*/ 677828 w 1673190"/>
                      <a:gd name="connsiteY21" fmla="*/ 819562 h 1266833"/>
                      <a:gd name="connsiteX22" fmla="*/ 829434 w 1673190"/>
                      <a:gd name="connsiteY22" fmla="*/ 494124 h 1266833"/>
                      <a:gd name="connsiteX23" fmla="*/ 661953 w 1673190"/>
                      <a:gd name="connsiteY23" fmla="*/ 818767 h 1266833"/>
                      <a:gd name="connsiteX24" fmla="*/ 1152491 w 1673190"/>
                      <a:gd name="connsiteY24" fmla="*/ 1264062 h 1266833"/>
                      <a:gd name="connsiteX25" fmla="*/ 1245359 w 1673190"/>
                      <a:gd name="connsiteY25" fmla="*/ 1237074 h 1266833"/>
                      <a:gd name="connsiteX26" fmla="*/ 1100898 w 1673190"/>
                      <a:gd name="connsiteY26" fmla="*/ 1118806 h 1266833"/>
                      <a:gd name="connsiteX27" fmla="*/ 1123916 w 1673190"/>
                      <a:gd name="connsiteY27" fmla="*/ 1190241 h 1266833"/>
                      <a:gd name="connsiteX28" fmla="*/ 1140584 w 1673190"/>
                      <a:gd name="connsiteY28" fmla="*/ 1068799 h 1266833"/>
                      <a:gd name="connsiteX29" fmla="*/ 1307272 w 1673190"/>
                      <a:gd name="connsiteY29" fmla="*/ 1121981 h 1266833"/>
                      <a:gd name="connsiteX30" fmla="*/ 1249328 w 1673190"/>
                      <a:gd name="connsiteY30" fmla="*/ 933067 h 1266833"/>
                      <a:gd name="connsiteX31" fmla="*/ 1439034 w 1673190"/>
                      <a:gd name="connsiteY31" fmla="*/ 964024 h 1266833"/>
                      <a:gd name="connsiteX32" fmla="*/ 1540634 w 1673190"/>
                      <a:gd name="connsiteY32" fmla="*/ 970375 h 1266833"/>
                      <a:gd name="connsiteX33" fmla="*/ 1430303 w 1673190"/>
                      <a:gd name="connsiteY33" fmla="*/ 776699 h 1266833"/>
                      <a:gd name="connsiteX34" fmla="*/ 1615246 w 1673190"/>
                      <a:gd name="connsiteY34" fmla="*/ 734631 h 1266833"/>
                      <a:gd name="connsiteX35" fmla="*/ 1673190 w 1673190"/>
                      <a:gd name="connsiteY35" fmla="*/ 712405 h 1266833"/>
                      <a:gd name="connsiteX0" fmla="*/ 1673190 w 1673190"/>
                      <a:gd name="connsiteY0" fmla="*/ 683487 h 1237915"/>
                      <a:gd name="connsiteX1" fmla="*/ 945322 w 1673190"/>
                      <a:gd name="connsiteY1" fmla="*/ 392975 h 1237915"/>
                      <a:gd name="connsiteX2" fmla="*/ 840547 w 1673190"/>
                      <a:gd name="connsiteY2" fmla="*/ 185807 h 1237915"/>
                      <a:gd name="connsiteX3" fmla="*/ 820703 w 1673190"/>
                      <a:gd name="connsiteY3" fmla="*/ 30231 h 1237915"/>
                      <a:gd name="connsiteX4" fmla="*/ 667509 w 1673190"/>
                      <a:gd name="connsiteY4" fmla="*/ 39756 h 1237915"/>
                      <a:gd name="connsiteX5" fmla="*/ 675446 w 1673190"/>
                      <a:gd name="connsiteY5" fmla="*/ 204856 h 1237915"/>
                      <a:gd name="connsiteX6" fmla="*/ 618296 w 1673190"/>
                      <a:gd name="connsiteY6" fmla="*/ 355669 h 1237915"/>
                      <a:gd name="connsiteX7" fmla="*/ 663539 w 1673190"/>
                      <a:gd name="connsiteY7" fmla="*/ 206443 h 1237915"/>
                      <a:gd name="connsiteX8" fmla="*/ 308734 w 1673190"/>
                      <a:gd name="connsiteY8" fmla="*/ 17531 h 1237915"/>
                      <a:gd name="connsiteX9" fmla="*/ 242059 w 1673190"/>
                      <a:gd name="connsiteY9" fmla="*/ 111987 h 1237915"/>
                      <a:gd name="connsiteX10" fmla="*/ 392871 w 1673190"/>
                      <a:gd name="connsiteY10" fmla="*/ 230256 h 1237915"/>
                      <a:gd name="connsiteX11" fmla="*/ 435734 w 1673190"/>
                      <a:gd name="connsiteY11" fmla="*/ 256450 h 1237915"/>
                      <a:gd name="connsiteX12" fmla="*/ 334134 w 1673190"/>
                      <a:gd name="connsiteY12" fmla="*/ 427106 h 1237915"/>
                      <a:gd name="connsiteX13" fmla="*/ 439702 w 1673190"/>
                      <a:gd name="connsiteY13" fmla="*/ 256450 h 1237915"/>
                      <a:gd name="connsiteX14" fmla="*/ 138078 w 1673190"/>
                      <a:gd name="connsiteY14" fmla="*/ 161993 h 1237915"/>
                      <a:gd name="connsiteX15" fmla="*/ 54734 w 1673190"/>
                      <a:gd name="connsiteY15" fmla="*/ 281056 h 1237915"/>
                      <a:gd name="connsiteX16" fmla="*/ 284922 w 1673190"/>
                      <a:gd name="connsiteY16" fmla="*/ 419962 h 1237915"/>
                      <a:gd name="connsiteX17" fmla="*/ 45209 w 1673190"/>
                      <a:gd name="connsiteY17" fmla="*/ 395356 h 1237915"/>
                      <a:gd name="connsiteX18" fmla="*/ 16634 w 1673190"/>
                      <a:gd name="connsiteY18" fmla="*/ 516006 h 1237915"/>
                      <a:gd name="connsiteX19" fmla="*/ 276984 w 1673190"/>
                      <a:gd name="connsiteY19" fmla="*/ 627131 h 1237915"/>
                      <a:gd name="connsiteX20" fmla="*/ 365090 w 1673190"/>
                      <a:gd name="connsiteY20" fmla="*/ 690631 h 1237915"/>
                      <a:gd name="connsiteX21" fmla="*/ 677828 w 1673190"/>
                      <a:gd name="connsiteY21" fmla="*/ 790644 h 1237915"/>
                      <a:gd name="connsiteX22" fmla="*/ 829434 w 1673190"/>
                      <a:gd name="connsiteY22" fmla="*/ 465206 h 1237915"/>
                      <a:gd name="connsiteX23" fmla="*/ 661953 w 1673190"/>
                      <a:gd name="connsiteY23" fmla="*/ 789849 h 1237915"/>
                      <a:gd name="connsiteX24" fmla="*/ 1152491 w 1673190"/>
                      <a:gd name="connsiteY24" fmla="*/ 1235144 h 1237915"/>
                      <a:gd name="connsiteX25" fmla="*/ 1245359 w 1673190"/>
                      <a:gd name="connsiteY25" fmla="*/ 1208156 h 1237915"/>
                      <a:gd name="connsiteX26" fmla="*/ 1100898 w 1673190"/>
                      <a:gd name="connsiteY26" fmla="*/ 1089888 h 1237915"/>
                      <a:gd name="connsiteX27" fmla="*/ 1123916 w 1673190"/>
                      <a:gd name="connsiteY27" fmla="*/ 1161323 h 1237915"/>
                      <a:gd name="connsiteX28" fmla="*/ 1140584 w 1673190"/>
                      <a:gd name="connsiteY28" fmla="*/ 1039881 h 1237915"/>
                      <a:gd name="connsiteX29" fmla="*/ 1307272 w 1673190"/>
                      <a:gd name="connsiteY29" fmla="*/ 1093063 h 1237915"/>
                      <a:gd name="connsiteX30" fmla="*/ 1249328 w 1673190"/>
                      <a:gd name="connsiteY30" fmla="*/ 904149 h 1237915"/>
                      <a:gd name="connsiteX31" fmla="*/ 1439034 w 1673190"/>
                      <a:gd name="connsiteY31" fmla="*/ 935106 h 1237915"/>
                      <a:gd name="connsiteX32" fmla="*/ 1540634 w 1673190"/>
                      <a:gd name="connsiteY32" fmla="*/ 941457 h 1237915"/>
                      <a:gd name="connsiteX33" fmla="*/ 1430303 w 1673190"/>
                      <a:gd name="connsiteY33" fmla="*/ 747781 h 1237915"/>
                      <a:gd name="connsiteX34" fmla="*/ 1615246 w 1673190"/>
                      <a:gd name="connsiteY34" fmla="*/ 705713 h 1237915"/>
                      <a:gd name="connsiteX35" fmla="*/ 1673190 w 1673190"/>
                      <a:gd name="connsiteY35" fmla="*/ 683487 h 1237915"/>
                      <a:gd name="connsiteX0" fmla="*/ 1673190 w 1673190"/>
                      <a:gd name="connsiteY0" fmla="*/ 681238 h 1235666"/>
                      <a:gd name="connsiteX1" fmla="*/ 945322 w 1673190"/>
                      <a:gd name="connsiteY1" fmla="*/ 390726 h 1235666"/>
                      <a:gd name="connsiteX2" fmla="*/ 840547 w 1673190"/>
                      <a:gd name="connsiteY2" fmla="*/ 183558 h 1235666"/>
                      <a:gd name="connsiteX3" fmla="*/ 820703 w 1673190"/>
                      <a:gd name="connsiteY3" fmla="*/ 27982 h 1235666"/>
                      <a:gd name="connsiteX4" fmla="*/ 667509 w 1673190"/>
                      <a:gd name="connsiteY4" fmla="*/ 37507 h 1235666"/>
                      <a:gd name="connsiteX5" fmla="*/ 675446 w 1673190"/>
                      <a:gd name="connsiteY5" fmla="*/ 202607 h 1235666"/>
                      <a:gd name="connsiteX6" fmla="*/ 618296 w 1673190"/>
                      <a:gd name="connsiteY6" fmla="*/ 353420 h 1235666"/>
                      <a:gd name="connsiteX7" fmla="*/ 663539 w 1673190"/>
                      <a:gd name="connsiteY7" fmla="*/ 204194 h 1235666"/>
                      <a:gd name="connsiteX8" fmla="*/ 308734 w 1673190"/>
                      <a:gd name="connsiteY8" fmla="*/ 15282 h 1235666"/>
                      <a:gd name="connsiteX9" fmla="*/ 242059 w 1673190"/>
                      <a:gd name="connsiteY9" fmla="*/ 109738 h 1235666"/>
                      <a:gd name="connsiteX10" fmla="*/ 392871 w 1673190"/>
                      <a:gd name="connsiteY10" fmla="*/ 228007 h 1235666"/>
                      <a:gd name="connsiteX11" fmla="*/ 435734 w 1673190"/>
                      <a:gd name="connsiteY11" fmla="*/ 254201 h 1235666"/>
                      <a:gd name="connsiteX12" fmla="*/ 334134 w 1673190"/>
                      <a:gd name="connsiteY12" fmla="*/ 424857 h 1235666"/>
                      <a:gd name="connsiteX13" fmla="*/ 439702 w 1673190"/>
                      <a:gd name="connsiteY13" fmla="*/ 254201 h 1235666"/>
                      <a:gd name="connsiteX14" fmla="*/ 138078 w 1673190"/>
                      <a:gd name="connsiteY14" fmla="*/ 159744 h 1235666"/>
                      <a:gd name="connsiteX15" fmla="*/ 54734 w 1673190"/>
                      <a:gd name="connsiteY15" fmla="*/ 278807 h 1235666"/>
                      <a:gd name="connsiteX16" fmla="*/ 284922 w 1673190"/>
                      <a:gd name="connsiteY16" fmla="*/ 417713 h 1235666"/>
                      <a:gd name="connsiteX17" fmla="*/ 45209 w 1673190"/>
                      <a:gd name="connsiteY17" fmla="*/ 393107 h 1235666"/>
                      <a:gd name="connsiteX18" fmla="*/ 16634 w 1673190"/>
                      <a:gd name="connsiteY18" fmla="*/ 513757 h 1235666"/>
                      <a:gd name="connsiteX19" fmla="*/ 276984 w 1673190"/>
                      <a:gd name="connsiteY19" fmla="*/ 624882 h 1235666"/>
                      <a:gd name="connsiteX20" fmla="*/ 365090 w 1673190"/>
                      <a:gd name="connsiteY20" fmla="*/ 688382 h 1235666"/>
                      <a:gd name="connsiteX21" fmla="*/ 677828 w 1673190"/>
                      <a:gd name="connsiteY21" fmla="*/ 788395 h 1235666"/>
                      <a:gd name="connsiteX22" fmla="*/ 829434 w 1673190"/>
                      <a:gd name="connsiteY22" fmla="*/ 462957 h 1235666"/>
                      <a:gd name="connsiteX23" fmla="*/ 661953 w 1673190"/>
                      <a:gd name="connsiteY23" fmla="*/ 787600 h 1235666"/>
                      <a:gd name="connsiteX24" fmla="*/ 1152491 w 1673190"/>
                      <a:gd name="connsiteY24" fmla="*/ 1232895 h 1235666"/>
                      <a:gd name="connsiteX25" fmla="*/ 1245359 w 1673190"/>
                      <a:gd name="connsiteY25" fmla="*/ 1205907 h 1235666"/>
                      <a:gd name="connsiteX26" fmla="*/ 1100898 w 1673190"/>
                      <a:gd name="connsiteY26" fmla="*/ 1087639 h 1235666"/>
                      <a:gd name="connsiteX27" fmla="*/ 1123916 w 1673190"/>
                      <a:gd name="connsiteY27" fmla="*/ 1159074 h 1235666"/>
                      <a:gd name="connsiteX28" fmla="*/ 1140584 w 1673190"/>
                      <a:gd name="connsiteY28" fmla="*/ 1037632 h 1235666"/>
                      <a:gd name="connsiteX29" fmla="*/ 1307272 w 1673190"/>
                      <a:gd name="connsiteY29" fmla="*/ 1090814 h 1235666"/>
                      <a:gd name="connsiteX30" fmla="*/ 1249328 w 1673190"/>
                      <a:gd name="connsiteY30" fmla="*/ 901900 h 1235666"/>
                      <a:gd name="connsiteX31" fmla="*/ 1439034 w 1673190"/>
                      <a:gd name="connsiteY31" fmla="*/ 932857 h 1235666"/>
                      <a:gd name="connsiteX32" fmla="*/ 1540634 w 1673190"/>
                      <a:gd name="connsiteY32" fmla="*/ 939208 h 1235666"/>
                      <a:gd name="connsiteX33" fmla="*/ 1430303 w 1673190"/>
                      <a:gd name="connsiteY33" fmla="*/ 745532 h 1235666"/>
                      <a:gd name="connsiteX34" fmla="*/ 1615246 w 1673190"/>
                      <a:gd name="connsiteY34" fmla="*/ 703464 h 1235666"/>
                      <a:gd name="connsiteX35" fmla="*/ 1673190 w 1673190"/>
                      <a:gd name="connsiteY35" fmla="*/ 681238 h 1235666"/>
                      <a:gd name="connsiteX0" fmla="*/ 1673190 w 1673190"/>
                      <a:gd name="connsiteY0" fmla="*/ 687394 h 1241822"/>
                      <a:gd name="connsiteX1" fmla="*/ 945322 w 1673190"/>
                      <a:gd name="connsiteY1" fmla="*/ 396882 h 1241822"/>
                      <a:gd name="connsiteX2" fmla="*/ 840547 w 1673190"/>
                      <a:gd name="connsiteY2" fmla="*/ 189714 h 1241822"/>
                      <a:gd name="connsiteX3" fmla="*/ 827847 w 1673190"/>
                      <a:gd name="connsiteY3" fmla="*/ 19851 h 1241822"/>
                      <a:gd name="connsiteX4" fmla="*/ 667509 w 1673190"/>
                      <a:gd name="connsiteY4" fmla="*/ 43663 h 1241822"/>
                      <a:gd name="connsiteX5" fmla="*/ 675446 w 1673190"/>
                      <a:gd name="connsiteY5" fmla="*/ 208763 h 1241822"/>
                      <a:gd name="connsiteX6" fmla="*/ 618296 w 1673190"/>
                      <a:gd name="connsiteY6" fmla="*/ 359576 h 1241822"/>
                      <a:gd name="connsiteX7" fmla="*/ 663539 w 1673190"/>
                      <a:gd name="connsiteY7" fmla="*/ 210350 h 1241822"/>
                      <a:gd name="connsiteX8" fmla="*/ 308734 w 1673190"/>
                      <a:gd name="connsiteY8" fmla="*/ 21438 h 1241822"/>
                      <a:gd name="connsiteX9" fmla="*/ 242059 w 1673190"/>
                      <a:gd name="connsiteY9" fmla="*/ 115894 h 1241822"/>
                      <a:gd name="connsiteX10" fmla="*/ 392871 w 1673190"/>
                      <a:gd name="connsiteY10" fmla="*/ 234163 h 1241822"/>
                      <a:gd name="connsiteX11" fmla="*/ 435734 w 1673190"/>
                      <a:gd name="connsiteY11" fmla="*/ 260357 h 1241822"/>
                      <a:gd name="connsiteX12" fmla="*/ 334134 w 1673190"/>
                      <a:gd name="connsiteY12" fmla="*/ 431013 h 1241822"/>
                      <a:gd name="connsiteX13" fmla="*/ 439702 w 1673190"/>
                      <a:gd name="connsiteY13" fmla="*/ 260357 h 1241822"/>
                      <a:gd name="connsiteX14" fmla="*/ 138078 w 1673190"/>
                      <a:gd name="connsiteY14" fmla="*/ 165900 h 1241822"/>
                      <a:gd name="connsiteX15" fmla="*/ 54734 w 1673190"/>
                      <a:gd name="connsiteY15" fmla="*/ 284963 h 1241822"/>
                      <a:gd name="connsiteX16" fmla="*/ 284922 w 1673190"/>
                      <a:gd name="connsiteY16" fmla="*/ 423869 h 1241822"/>
                      <a:gd name="connsiteX17" fmla="*/ 45209 w 1673190"/>
                      <a:gd name="connsiteY17" fmla="*/ 399263 h 1241822"/>
                      <a:gd name="connsiteX18" fmla="*/ 16634 w 1673190"/>
                      <a:gd name="connsiteY18" fmla="*/ 519913 h 1241822"/>
                      <a:gd name="connsiteX19" fmla="*/ 276984 w 1673190"/>
                      <a:gd name="connsiteY19" fmla="*/ 631038 h 1241822"/>
                      <a:gd name="connsiteX20" fmla="*/ 365090 w 1673190"/>
                      <a:gd name="connsiteY20" fmla="*/ 694538 h 1241822"/>
                      <a:gd name="connsiteX21" fmla="*/ 677828 w 1673190"/>
                      <a:gd name="connsiteY21" fmla="*/ 794551 h 1241822"/>
                      <a:gd name="connsiteX22" fmla="*/ 829434 w 1673190"/>
                      <a:gd name="connsiteY22" fmla="*/ 469113 h 1241822"/>
                      <a:gd name="connsiteX23" fmla="*/ 661953 w 1673190"/>
                      <a:gd name="connsiteY23" fmla="*/ 793756 h 1241822"/>
                      <a:gd name="connsiteX24" fmla="*/ 1152491 w 1673190"/>
                      <a:gd name="connsiteY24" fmla="*/ 1239051 h 1241822"/>
                      <a:gd name="connsiteX25" fmla="*/ 1245359 w 1673190"/>
                      <a:gd name="connsiteY25" fmla="*/ 1212063 h 1241822"/>
                      <a:gd name="connsiteX26" fmla="*/ 1100898 w 1673190"/>
                      <a:gd name="connsiteY26" fmla="*/ 1093795 h 1241822"/>
                      <a:gd name="connsiteX27" fmla="*/ 1123916 w 1673190"/>
                      <a:gd name="connsiteY27" fmla="*/ 1165230 h 1241822"/>
                      <a:gd name="connsiteX28" fmla="*/ 1140584 w 1673190"/>
                      <a:gd name="connsiteY28" fmla="*/ 1043788 h 1241822"/>
                      <a:gd name="connsiteX29" fmla="*/ 1307272 w 1673190"/>
                      <a:gd name="connsiteY29" fmla="*/ 1096970 h 1241822"/>
                      <a:gd name="connsiteX30" fmla="*/ 1249328 w 1673190"/>
                      <a:gd name="connsiteY30" fmla="*/ 908056 h 1241822"/>
                      <a:gd name="connsiteX31" fmla="*/ 1439034 w 1673190"/>
                      <a:gd name="connsiteY31" fmla="*/ 939013 h 1241822"/>
                      <a:gd name="connsiteX32" fmla="*/ 1540634 w 1673190"/>
                      <a:gd name="connsiteY32" fmla="*/ 945364 h 1241822"/>
                      <a:gd name="connsiteX33" fmla="*/ 1430303 w 1673190"/>
                      <a:gd name="connsiteY33" fmla="*/ 751688 h 1241822"/>
                      <a:gd name="connsiteX34" fmla="*/ 1615246 w 1673190"/>
                      <a:gd name="connsiteY34" fmla="*/ 709620 h 1241822"/>
                      <a:gd name="connsiteX35" fmla="*/ 1673190 w 1673190"/>
                      <a:gd name="connsiteY35" fmla="*/ 687394 h 1241822"/>
                      <a:gd name="connsiteX0" fmla="*/ 1673190 w 1673190"/>
                      <a:gd name="connsiteY0" fmla="*/ 685665 h 1240093"/>
                      <a:gd name="connsiteX1" fmla="*/ 945322 w 1673190"/>
                      <a:gd name="connsiteY1" fmla="*/ 395153 h 1240093"/>
                      <a:gd name="connsiteX2" fmla="*/ 840547 w 1673190"/>
                      <a:gd name="connsiteY2" fmla="*/ 187985 h 1240093"/>
                      <a:gd name="connsiteX3" fmla="*/ 827847 w 1673190"/>
                      <a:gd name="connsiteY3" fmla="*/ 18122 h 1240093"/>
                      <a:gd name="connsiteX4" fmla="*/ 667509 w 1673190"/>
                      <a:gd name="connsiteY4" fmla="*/ 41934 h 1240093"/>
                      <a:gd name="connsiteX5" fmla="*/ 675446 w 1673190"/>
                      <a:gd name="connsiteY5" fmla="*/ 207034 h 1240093"/>
                      <a:gd name="connsiteX6" fmla="*/ 618296 w 1673190"/>
                      <a:gd name="connsiteY6" fmla="*/ 357847 h 1240093"/>
                      <a:gd name="connsiteX7" fmla="*/ 663539 w 1673190"/>
                      <a:gd name="connsiteY7" fmla="*/ 208621 h 1240093"/>
                      <a:gd name="connsiteX8" fmla="*/ 308734 w 1673190"/>
                      <a:gd name="connsiteY8" fmla="*/ 19709 h 1240093"/>
                      <a:gd name="connsiteX9" fmla="*/ 242059 w 1673190"/>
                      <a:gd name="connsiteY9" fmla="*/ 114165 h 1240093"/>
                      <a:gd name="connsiteX10" fmla="*/ 392871 w 1673190"/>
                      <a:gd name="connsiteY10" fmla="*/ 232434 h 1240093"/>
                      <a:gd name="connsiteX11" fmla="*/ 435734 w 1673190"/>
                      <a:gd name="connsiteY11" fmla="*/ 258628 h 1240093"/>
                      <a:gd name="connsiteX12" fmla="*/ 334134 w 1673190"/>
                      <a:gd name="connsiteY12" fmla="*/ 429284 h 1240093"/>
                      <a:gd name="connsiteX13" fmla="*/ 439702 w 1673190"/>
                      <a:gd name="connsiteY13" fmla="*/ 258628 h 1240093"/>
                      <a:gd name="connsiteX14" fmla="*/ 138078 w 1673190"/>
                      <a:gd name="connsiteY14" fmla="*/ 164171 h 1240093"/>
                      <a:gd name="connsiteX15" fmla="*/ 54734 w 1673190"/>
                      <a:gd name="connsiteY15" fmla="*/ 283234 h 1240093"/>
                      <a:gd name="connsiteX16" fmla="*/ 284922 w 1673190"/>
                      <a:gd name="connsiteY16" fmla="*/ 422140 h 1240093"/>
                      <a:gd name="connsiteX17" fmla="*/ 45209 w 1673190"/>
                      <a:gd name="connsiteY17" fmla="*/ 397534 h 1240093"/>
                      <a:gd name="connsiteX18" fmla="*/ 16634 w 1673190"/>
                      <a:gd name="connsiteY18" fmla="*/ 518184 h 1240093"/>
                      <a:gd name="connsiteX19" fmla="*/ 276984 w 1673190"/>
                      <a:gd name="connsiteY19" fmla="*/ 629309 h 1240093"/>
                      <a:gd name="connsiteX20" fmla="*/ 365090 w 1673190"/>
                      <a:gd name="connsiteY20" fmla="*/ 692809 h 1240093"/>
                      <a:gd name="connsiteX21" fmla="*/ 677828 w 1673190"/>
                      <a:gd name="connsiteY21" fmla="*/ 792822 h 1240093"/>
                      <a:gd name="connsiteX22" fmla="*/ 829434 w 1673190"/>
                      <a:gd name="connsiteY22" fmla="*/ 467384 h 1240093"/>
                      <a:gd name="connsiteX23" fmla="*/ 661953 w 1673190"/>
                      <a:gd name="connsiteY23" fmla="*/ 792027 h 1240093"/>
                      <a:gd name="connsiteX24" fmla="*/ 1152491 w 1673190"/>
                      <a:gd name="connsiteY24" fmla="*/ 1237322 h 1240093"/>
                      <a:gd name="connsiteX25" fmla="*/ 1245359 w 1673190"/>
                      <a:gd name="connsiteY25" fmla="*/ 1210334 h 1240093"/>
                      <a:gd name="connsiteX26" fmla="*/ 1100898 w 1673190"/>
                      <a:gd name="connsiteY26" fmla="*/ 1092066 h 1240093"/>
                      <a:gd name="connsiteX27" fmla="*/ 1123916 w 1673190"/>
                      <a:gd name="connsiteY27" fmla="*/ 1163501 h 1240093"/>
                      <a:gd name="connsiteX28" fmla="*/ 1140584 w 1673190"/>
                      <a:gd name="connsiteY28" fmla="*/ 1042059 h 1240093"/>
                      <a:gd name="connsiteX29" fmla="*/ 1307272 w 1673190"/>
                      <a:gd name="connsiteY29" fmla="*/ 1095241 h 1240093"/>
                      <a:gd name="connsiteX30" fmla="*/ 1249328 w 1673190"/>
                      <a:gd name="connsiteY30" fmla="*/ 906327 h 1240093"/>
                      <a:gd name="connsiteX31" fmla="*/ 1439034 w 1673190"/>
                      <a:gd name="connsiteY31" fmla="*/ 937284 h 1240093"/>
                      <a:gd name="connsiteX32" fmla="*/ 1540634 w 1673190"/>
                      <a:gd name="connsiteY32" fmla="*/ 943635 h 1240093"/>
                      <a:gd name="connsiteX33" fmla="*/ 1430303 w 1673190"/>
                      <a:gd name="connsiteY33" fmla="*/ 749959 h 1240093"/>
                      <a:gd name="connsiteX34" fmla="*/ 1615246 w 1673190"/>
                      <a:gd name="connsiteY34" fmla="*/ 707891 h 1240093"/>
                      <a:gd name="connsiteX35" fmla="*/ 1673190 w 1673190"/>
                      <a:gd name="connsiteY35" fmla="*/ 685665 h 1240093"/>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8489 w 1678489"/>
                      <a:gd name="connsiteY0" fmla="*/ 691936 h 1246364"/>
                      <a:gd name="connsiteX1" fmla="*/ 950621 w 1678489"/>
                      <a:gd name="connsiteY1" fmla="*/ 401424 h 1246364"/>
                      <a:gd name="connsiteX2" fmla="*/ 845846 w 1678489"/>
                      <a:gd name="connsiteY2" fmla="*/ 194256 h 1246364"/>
                      <a:gd name="connsiteX3" fmla="*/ 833146 w 1678489"/>
                      <a:gd name="connsiteY3" fmla="*/ 24393 h 1246364"/>
                      <a:gd name="connsiteX4" fmla="*/ 672808 w 1678489"/>
                      <a:gd name="connsiteY4" fmla="*/ 48205 h 1246364"/>
                      <a:gd name="connsiteX5" fmla="*/ 680745 w 1678489"/>
                      <a:gd name="connsiteY5" fmla="*/ 213305 h 1246364"/>
                      <a:gd name="connsiteX6" fmla="*/ 623595 w 1678489"/>
                      <a:gd name="connsiteY6" fmla="*/ 364118 h 1246364"/>
                      <a:gd name="connsiteX7" fmla="*/ 668838 w 1678489"/>
                      <a:gd name="connsiteY7" fmla="*/ 214892 h 1246364"/>
                      <a:gd name="connsiteX8" fmla="*/ 314033 w 1678489"/>
                      <a:gd name="connsiteY8" fmla="*/ 25980 h 1246364"/>
                      <a:gd name="connsiteX9" fmla="*/ 247358 w 1678489"/>
                      <a:gd name="connsiteY9" fmla="*/ 120436 h 1246364"/>
                      <a:gd name="connsiteX10" fmla="*/ 398170 w 1678489"/>
                      <a:gd name="connsiteY10" fmla="*/ 238705 h 1246364"/>
                      <a:gd name="connsiteX11" fmla="*/ 441033 w 1678489"/>
                      <a:gd name="connsiteY11" fmla="*/ 264899 h 1246364"/>
                      <a:gd name="connsiteX12" fmla="*/ 339433 w 1678489"/>
                      <a:gd name="connsiteY12" fmla="*/ 435555 h 1246364"/>
                      <a:gd name="connsiteX13" fmla="*/ 445001 w 1678489"/>
                      <a:gd name="connsiteY13" fmla="*/ 264899 h 1246364"/>
                      <a:gd name="connsiteX14" fmla="*/ 143377 w 1678489"/>
                      <a:gd name="connsiteY14" fmla="*/ 170442 h 1246364"/>
                      <a:gd name="connsiteX15" fmla="*/ 60033 w 1678489"/>
                      <a:gd name="connsiteY15" fmla="*/ 289505 h 1246364"/>
                      <a:gd name="connsiteX16" fmla="*/ 290221 w 1678489"/>
                      <a:gd name="connsiteY16" fmla="*/ 428411 h 1246364"/>
                      <a:gd name="connsiteX17" fmla="*/ 50508 w 1678489"/>
                      <a:gd name="connsiteY17" fmla="*/ 403805 h 1246364"/>
                      <a:gd name="connsiteX18" fmla="*/ 21933 w 1678489"/>
                      <a:gd name="connsiteY18" fmla="*/ 524455 h 1246364"/>
                      <a:gd name="connsiteX19" fmla="*/ 282283 w 1678489"/>
                      <a:gd name="connsiteY19" fmla="*/ 635580 h 1246364"/>
                      <a:gd name="connsiteX20" fmla="*/ 370389 w 1678489"/>
                      <a:gd name="connsiteY20" fmla="*/ 699080 h 1246364"/>
                      <a:gd name="connsiteX21" fmla="*/ 683127 w 1678489"/>
                      <a:gd name="connsiteY21" fmla="*/ 799093 h 1246364"/>
                      <a:gd name="connsiteX22" fmla="*/ 834733 w 1678489"/>
                      <a:gd name="connsiteY22" fmla="*/ 473655 h 1246364"/>
                      <a:gd name="connsiteX23" fmla="*/ 667252 w 1678489"/>
                      <a:gd name="connsiteY23" fmla="*/ 798298 h 1246364"/>
                      <a:gd name="connsiteX24" fmla="*/ 1157790 w 1678489"/>
                      <a:gd name="connsiteY24" fmla="*/ 1243593 h 1246364"/>
                      <a:gd name="connsiteX25" fmla="*/ 1250658 w 1678489"/>
                      <a:gd name="connsiteY25" fmla="*/ 1216605 h 1246364"/>
                      <a:gd name="connsiteX26" fmla="*/ 1106197 w 1678489"/>
                      <a:gd name="connsiteY26" fmla="*/ 1098337 h 1246364"/>
                      <a:gd name="connsiteX27" fmla="*/ 1129215 w 1678489"/>
                      <a:gd name="connsiteY27" fmla="*/ 1169772 h 1246364"/>
                      <a:gd name="connsiteX28" fmla="*/ 1145883 w 1678489"/>
                      <a:gd name="connsiteY28" fmla="*/ 1048330 h 1246364"/>
                      <a:gd name="connsiteX29" fmla="*/ 1312571 w 1678489"/>
                      <a:gd name="connsiteY29" fmla="*/ 1101512 h 1246364"/>
                      <a:gd name="connsiteX30" fmla="*/ 1254627 w 1678489"/>
                      <a:gd name="connsiteY30" fmla="*/ 912598 h 1246364"/>
                      <a:gd name="connsiteX31" fmla="*/ 1444333 w 1678489"/>
                      <a:gd name="connsiteY31" fmla="*/ 943555 h 1246364"/>
                      <a:gd name="connsiteX32" fmla="*/ 1545933 w 1678489"/>
                      <a:gd name="connsiteY32" fmla="*/ 949906 h 1246364"/>
                      <a:gd name="connsiteX33" fmla="*/ 1435602 w 1678489"/>
                      <a:gd name="connsiteY33" fmla="*/ 756230 h 1246364"/>
                      <a:gd name="connsiteX34" fmla="*/ 1620545 w 1678489"/>
                      <a:gd name="connsiteY34" fmla="*/ 714162 h 1246364"/>
                      <a:gd name="connsiteX35" fmla="*/ 1678489 w 1678489"/>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403805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80880 w 1680880"/>
                      <a:gd name="connsiteY0" fmla="*/ 691936 h 1246364"/>
                      <a:gd name="connsiteX1" fmla="*/ 953012 w 1680880"/>
                      <a:gd name="connsiteY1" fmla="*/ 401424 h 1246364"/>
                      <a:gd name="connsiteX2" fmla="*/ 848237 w 1680880"/>
                      <a:gd name="connsiteY2" fmla="*/ 194256 h 1246364"/>
                      <a:gd name="connsiteX3" fmla="*/ 835537 w 1680880"/>
                      <a:gd name="connsiteY3" fmla="*/ 24393 h 1246364"/>
                      <a:gd name="connsiteX4" fmla="*/ 675199 w 1680880"/>
                      <a:gd name="connsiteY4" fmla="*/ 48205 h 1246364"/>
                      <a:gd name="connsiteX5" fmla="*/ 683136 w 1680880"/>
                      <a:gd name="connsiteY5" fmla="*/ 213305 h 1246364"/>
                      <a:gd name="connsiteX6" fmla="*/ 625986 w 1680880"/>
                      <a:gd name="connsiteY6" fmla="*/ 364118 h 1246364"/>
                      <a:gd name="connsiteX7" fmla="*/ 671229 w 1680880"/>
                      <a:gd name="connsiteY7" fmla="*/ 214892 h 1246364"/>
                      <a:gd name="connsiteX8" fmla="*/ 316424 w 1680880"/>
                      <a:gd name="connsiteY8" fmla="*/ 25980 h 1246364"/>
                      <a:gd name="connsiteX9" fmla="*/ 249749 w 1680880"/>
                      <a:gd name="connsiteY9" fmla="*/ 120436 h 1246364"/>
                      <a:gd name="connsiteX10" fmla="*/ 400561 w 1680880"/>
                      <a:gd name="connsiteY10" fmla="*/ 238705 h 1246364"/>
                      <a:gd name="connsiteX11" fmla="*/ 443424 w 1680880"/>
                      <a:gd name="connsiteY11" fmla="*/ 264899 h 1246364"/>
                      <a:gd name="connsiteX12" fmla="*/ 341824 w 1680880"/>
                      <a:gd name="connsiteY12" fmla="*/ 435555 h 1246364"/>
                      <a:gd name="connsiteX13" fmla="*/ 447392 w 1680880"/>
                      <a:gd name="connsiteY13" fmla="*/ 264899 h 1246364"/>
                      <a:gd name="connsiteX14" fmla="*/ 145768 w 1680880"/>
                      <a:gd name="connsiteY14" fmla="*/ 170442 h 1246364"/>
                      <a:gd name="connsiteX15" fmla="*/ 62424 w 1680880"/>
                      <a:gd name="connsiteY15" fmla="*/ 289505 h 1246364"/>
                      <a:gd name="connsiteX16" fmla="*/ 292612 w 1680880"/>
                      <a:gd name="connsiteY16" fmla="*/ 428411 h 1246364"/>
                      <a:gd name="connsiteX17" fmla="*/ 52899 w 1680880"/>
                      <a:gd name="connsiteY17" fmla="*/ 399042 h 1246364"/>
                      <a:gd name="connsiteX18" fmla="*/ 38612 w 1680880"/>
                      <a:gd name="connsiteY18" fmla="*/ 524455 h 1246364"/>
                      <a:gd name="connsiteX19" fmla="*/ 284674 w 1680880"/>
                      <a:gd name="connsiteY19" fmla="*/ 635580 h 1246364"/>
                      <a:gd name="connsiteX20" fmla="*/ 372780 w 1680880"/>
                      <a:gd name="connsiteY20" fmla="*/ 699080 h 1246364"/>
                      <a:gd name="connsiteX21" fmla="*/ 685518 w 1680880"/>
                      <a:gd name="connsiteY21" fmla="*/ 799093 h 1246364"/>
                      <a:gd name="connsiteX22" fmla="*/ 837124 w 1680880"/>
                      <a:gd name="connsiteY22" fmla="*/ 473655 h 1246364"/>
                      <a:gd name="connsiteX23" fmla="*/ 669643 w 1680880"/>
                      <a:gd name="connsiteY23" fmla="*/ 798298 h 1246364"/>
                      <a:gd name="connsiteX24" fmla="*/ 1160181 w 1680880"/>
                      <a:gd name="connsiteY24" fmla="*/ 1243593 h 1246364"/>
                      <a:gd name="connsiteX25" fmla="*/ 1253049 w 1680880"/>
                      <a:gd name="connsiteY25" fmla="*/ 1216605 h 1246364"/>
                      <a:gd name="connsiteX26" fmla="*/ 1108588 w 1680880"/>
                      <a:gd name="connsiteY26" fmla="*/ 1098337 h 1246364"/>
                      <a:gd name="connsiteX27" fmla="*/ 1131606 w 1680880"/>
                      <a:gd name="connsiteY27" fmla="*/ 1169772 h 1246364"/>
                      <a:gd name="connsiteX28" fmla="*/ 1148274 w 1680880"/>
                      <a:gd name="connsiteY28" fmla="*/ 1048330 h 1246364"/>
                      <a:gd name="connsiteX29" fmla="*/ 1314962 w 1680880"/>
                      <a:gd name="connsiteY29" fmla="*/ 1101512 h 1246364"/>
                      <a:gd name="connsiteX30" fmla="*/ 1257018 w 1680880"/>
                      <a:gd name="connsiteY30" fmla="*/ 912598 h 1246364"/>
                      <a:gd name="connsiteX31" fmla="*/ 1446724 w 1680880"/>
                      <a:gd name="connsiteY31" fmla="*/ 943555 h 1246364"/>
                      <a:gd name="connsiteX32" fmla="*/ 1548324 w 1680880"/>
                      <a:gd name="connsiteY32" fmla="*/ 949906 h 1246364"/>
                      <a:gd name="connsiteX33" fmla="*/ 1437993 w 1680880"/>
                      <a:gd name="connsiteY33" fmla="*/ 756230 h 1246364"/>
                      <a:gd name="connsiteX34" fmla="*/ 1622936 w 1680880"/>
                      <a:gd name="connsiteY34" fmla="*/ 714162 h 1246364"/>
                      <a:gd name="connsiteX35" fmla="*/ 1680880 w 1680880"/>
                      <a:gd name="connsiteY35" fmla="*/ 691936 h 1246364"/>
                      <a:gd name="connsiteX0" fmla="*/ 1688648 w 1688648"/>
                      <a:gd name="connsiteY0" fmla="*/ 691936 h 1246364"/>
                      <a:gd name="connsiteX1" fmla="*/ 960780 w 1688648"/>
                      <a:gd name="connsiteY1" fmla="*/ 401424 h 1246364"/>
                      <a:gd name="connsiteX2" fmla="*/ 856005 w 1688648"/>
                      <a:gd name="connsiteY2" fmla="*/ 194256 h 1246364"/>
                      <a:gd name="connsiteX3" fmla="*/ 843305 w 1688648"/>
                      <a:gd name="connsiteY3" fmla="*/ 24393 h 1246364"/>
                      <a:gd name="connsiteX4" fmla="*/ 682967 w 1688648"/>
                      <a:gd name="connsiteY4" fmla="*/ 48205 h 1246364"/>
                      <a:gd name="connsiteX5" fmla="*/ 690904 w 1688648"/>
                      <a:gd name="connsiteY5" fmla="*/ 213305 h 1246364"/>
                      <a:gd name="connsiteX6" fmla="*/ 633754 w 1688648"/>
                      <a:gd name="connsiteY6" fmla="*/ 364118 h 1246364"/>
                      <a:gd name="connsiteX7" fmla="*/ 678997 w 1688648"/>
                      <a:gd name="connsiteY7" fmla="*/ 214892 h 1246364"/>
                      <a:gd name="connsiteX8" fmla="*/ 324192 w 1688648"/>
                      <a:gd name="connsiteY8" fmla="*/ 25980 h 1246364"/>
                      <a:gd name="connsiteX9" fmla="*/ 257517 w 1688648"/>
                      <a:gd name="connsiteY9" fmla="*/ 120436 h 1246364"/>
                      <a:gd name="connsiteX10" fmla="*/ 408329 w 1688648"/>
                      <a:gd name="connsiteY10" fmla="*/ 238705 h 1246364"/>
                      <a:gd name="connsiteX11" fmla="*/ 451192 w 1688648"/>
                      <a:gd name="connsiteY11" fmla="*/ 264899 h 1246364"/>
                      <a:gd name="connsiteX12" fmla="*/ 349592 w 1688648"/>
                      <a:gd name="connsiteY12" fmla="*/ 435555 h 1246364"/>
                      <a:gd name="connsiteX13" fmla="*/ 455160 w 1688648"/>
                      <a:gd name="connsiteY13" fmla="*/ 264899 h 1246364"/>
                      <a:gd name="connsiteX14" fmla="*/ 153536 w 1688648"/>
                      <a:gd name="connsiteY14" fmla="*/ 170442 h 1246364"/>
                      <a:gd name="connsiteX15" fmla="*/ 70192 w 1688648"/>
                      <a:gd name="connsiteY15" fmla="*/ 289505 h 1246364"/>
                      <a:gd name="connsiteX16" fmla="*/ 300380 w 1688648"/>
                      <a:gd name="connsiteY16" fmla="*/ 428411 h 1246364"/>
                      <a:gd name="connsiteX17" fmla="*/ 60667 w 1688648"/>
                      <a:gd name="connsiteY17" fmla="*/ 399042 h 1246364"/>
                      <a:gd name="connsiteX18" fmla="*/ 46380 w 1688648"/>
                      <a:gd name="connsiteY18" fmla="*/ 524455 h 1246364"/>
                      <a:gd name="connsiteX19" fmla="*/ 292442 w 1688648"/>
                      <a:gd name="connsiteY19" fmla="*/ 635580 h 1246364"/>
                      <a:gd name="connsiteX20" fmla="*/ 380548 w 1688648"/>
                      <a:gd name="connsiteY20" fmla="*/ 699080 h 1246364"/>
                      <a:gd name="connsiteX21" fmla="*/ 693286 w 1688648"/>
                      <a:gd name="connsiteY21" fmla="*/ 799093 h 1246364"/>
                      <a:gd name="connsiteX22" fmla="*/ 844892 w 1688648"/>
                      <a:gd name="connsiteY22" fmla="*/ 473655 h 1246364"/>
                      <a:gd name="connsiteX23" fmla="*/ 677411 w 1688648"/>
                      <a:gd name="connsiteY23" fmla="*/ 798298 h 1246364"/>
                      <a:gd name="connsiteX24" fmla="*/ 1167949 w 1688648"/>
                      <a:gd name="connsiteY24" fmla="*/ 1243593 h 1246364"/>
                      <a:gd name="connsiteX25" fmla="*/ 1260817 w 1688648"/>
                      <a:gd name="connsiteY25" fmla="*/ 1216605 h 1246364"/>
                      <a:gd name="connsiteX26" fmla="*/ 1116356 w 1688648"/>
                      <a:gd name="connsiteY26" fmla="*/ 1098337 h 1246364"/>
                      <a:gd name="connsiteX27" fmla="*/ 1139374 w 1688648"/>
                      <a:gd name="connsiteY27" fmla="*/ 1169772 h 1246364"/>
                      <a:gd name="connsiteX28" fmla="*/ 1156042 w 1688648"/>
                      <a:gd name="connsiteY28" fmla="*/ 1048330 h 1246364"/>
                      <a:gd name="connsiteX29" fmla="*/ 1322730 w 1688648"/>
                      <a:gd name="connsiteY29" fmla="*/ 1101512 h 1246364"/>
                      <a:gd name="connsiteX30" fmla="*/ 1264786 w 1688648"/>
                      <a:gd name="connsiteY30" fmla="*/ 912598 h 1246364"/>
                      <a:gd name="connsiteX31" fmla="*/ 1454492 w 1688648"/>
                      <a:gd name="connsiteY31" fmla="*/ 943555 h 1246364"/>
                      <a:gd name="connsiteX32" fmla="*/ 1556092 w 1688648"/>
                      <a:gd name="connsiteY32" fmla="*/ 949906 h 1246364"/>
                      <a:gd name="connsiteX33" fmla="*/ 1445761 w 1688648"/>
                      <a:gd name="connsiteY33" fmla="*/ 756230 h 1246364"/>
                      <a:gd name="connsiteX34" fmla="*/ 1630704 w 1688648"/>
                      <a:gd name="connsiteY34" fmla="*/ 714162 h 1246364"/>
                      <a:gd name="connsiteX35" fmla="*/ 1688648 w 1688648"/>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4159"/>
                      <a:gd name="connsiteX1" fmla="*/ 959794 w 1687662"/>
                      <a:gd name="connsiteY1" fmla="*/ 401424 h 1244159"/>
                      <a:gd name="connsiteX2" fmla="*/ 855019 w 1687662"/>
                      <a:gd name="connsiteY2" fmla="*/ 194256 h 1244159"/>
                      <a:gd name="connsiteX3" fmla="*/ 842319 w 1687662"/>
                      <a:gd name="connsiteY3" fmla="*/ 24393 h 1244159"/>
                      <a:gd name="connsiteX4" fmla="*/ 681981 w 1687662"/>
                      <a:gd name="connsiteY4" fmla="*/ 48205 h 1244159"/>
                      <a:gd name="connsiteX5" fmla="*/ 689918 w 1687662"/>
                      <a:gd name="connsiteY5" fmla="*/ 213305 h 1244159"/>
                      <a:gd name="connsiteX6" fmla="*/ 632768 w 1687662"/>
                      <a:gd name="connsiteY6" fmla="*/ 364118 h 1244159"/>
                      <a:gd name="connsiteX7" fmla="*/ 678011 w 1687662"/>
                      <a:gd name="connsiteY7" fmla="*/ 214892 h 1244159"/>
                      <a:gd name="connsiteX8" fmla="*/ 323206 w 1687662"/>
                      <a:gd name="connsiteY8" fmla="*/ 25980 h 1244159"/>
                      <a:gd name="connsiteX9" fmla="*/ 256531 w 1687662"/>
                      <a:gd name="connsiteY9" fmla="*/ 120436 h 1244159"/>
                      <a:gd name="connsiteX10" fmla="*/ 407343 w 1687662"/>
                      <a:gd name="connsiteY10" fmla="*/ 238705 h 1244159"/>
                      <a:gd name="connsiteX11" fmla="*/ 450206 w 1687662"/>
                      <a:gd name="connsiteY11" fmla="*/ 264899 h 1244159"/>
                      <a:gd name="connsiteX12" fmla="*/ 348606 w 1687662"/>
                      <a:gd name="connsiteY12" fmla="*/ 435555 h 1244159"/>
                      <a:gd name="connsiteX13" fmla="*/ 456555 w 1687662"/>
                      <a:gd name="connsiteY13" fmla="*/ 264899 h 1244159"/>
                      <a:gd name="connsiteX14" fmla="*/ 152550 w 1687662"/>
                      <a:gd name="connsiteY14" fmla="*/ 170442 h 1244159"/>
                      <a:gd name="connsiteX15" fmla="*/ 69206 w 1687662"/>
                      <a:gd name="connsiteY15" fmla="*/ 289505 h 1244159"/>
                      <a:gd name="connsiteX16" fmla="*/ 299394 w 1687662"/>
                      <a:gd name="connsiteY16" fmla="*/ 428411 h 1244159"/>
                      <a:gd name="connsiteX17" fmla="*/ 59681 w 1687662"/>
                      <a:gd name="connsiteY17" fmla="*/ 399042 h 1244159"/>
                      <a:gd name="connsiteX18" fmla="*/ 45394 w 1687662"/>
                      <a:gd name="connsiteY18" fmla="*/ 524455 h 1244159"/>
                      <a:gd name="connsiteX19" fmla="*/ 291456 w 1687662"/>
                      <a:gd name="connsiteY19" fmla="*/ 635580 h 1244159"/>
                      <a:gd name="connsiteX20" fmla="*/ 379562 w 1687662"/>
                      <a:gd name="connsiteY20" fmla="*/ 699080 h 1244159"/>
                      <a:gd name="connsiteX21" fmla="*/ 689918 w 1687662"/>
                      <a:gd name="connsiteY21" fmla="*/ 796712 h 1244159"/>
                      <a:gd name="connsiteX22" fmla="*/ 841525 w 1687662"/>
                      <a:gd name="connsiteY22" fmla="*/ 502230 h 1244159"/>
                      <a:gd name="connsiteX23" fmla="*/ 676425 w 1687662"/>
                      <a:gd name="connsiteY23" fmla="*/ 798298 h 1244159"/>
                      <a:gd name="connsiteX24" fmla="*/ 1166963 w 1687662"/>
                      <a:gd name="connsiteY24" fmla="*/ 1243593 h 1244159"/>
                      <a:gd name="connsiteX25" fmla="*/ 1259831 w 1687662"/>
                      <a:gd name="connsiteY25" fmla="*/ 1216605 h 1244159"/>
                      <a:gd name="connsiteX26" fmla="*/ 1115370 w 1687662"/>
                      <a:gd name="connsiteY26" fmla="*/ 1098337 h 1244159"/>
                      <a:gd name="connsiteX27" fmla="*/ 1138388 w 1687662"/>
                      <a:gd name="connsiteY27" fmla="*/ 1169772 h 1244159"/>
                      <a:gd name="connsiteX28" fmla="*/ 1155056 w 1687662"/>
                      <a:gd name="connsiteY28" fmla="*/ 1048330 h 1244159"/>
                      <a:gd name="connsiteX29" fmla="*/ 1321744 w 1687662"/>
                      <a:gd name="connsiteY29" fmla="*/ 1101512 h 1244159"/>
                      <a:gd name="connsiteX30" fmla="*/ 1263800 w 1687662"/>
                      <a:gd name="connsiteY30" fmla="*/ 912598 h 1244159"/>
                      <a:gd name="connsiteX31" fmla="*/ 1453506 w 1687662"/>
                      <a:gd name="connsiteY31" fmla="*/ 943555 h 1244159"/>
                      <a:gd name="connsiteX32" fmla="*/ 1555106 w 1687662"/>
                      <a:gd name="connsiteY32" fmla="*/ 949906 h 1244159"/>
                      <a:gd name="connsiteX33" fmla="*/ 1444775 w 1687662"/>
                      <a:gd name="connsiteY33" fmla="*/ 756230 h 1244159"/>
                      <a:gd name="connsiteX34" fmla="*/ 1629718 w 1687662"/>
                      <a:gd name="connsiteY34" fmla="*/ 714162 h 1244159"/>
                      <a:gd name="connsiteX35" fmla="*/ 1687662 w 1687662"/>
                      <a:gd name="connsiteY35" fmla="*/ 691936 h 1244159"/>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8337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21719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4101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50295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8388 w 1687662"/>
                      <a:gd name="connsiteY27" fmla="*/ 1176916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3626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256531 w 1687662"/>
                      <a:gd name="connsiteY8" fmla="*/ 120436 h 1243775"/>
                      <a:gd name="connsiteX9" fmla="*/ 407343 w 1687662"/>
                      <a:gd name="connsiteY9" fmla="*/ 238705 h 1243775"/>
                      <a:gd name="connsiteX10" fmla="*/ 450206 w 1687662"/>
                      <a:gd name="connsiteY10" fmla="*/ 264899 h 1243775"/>
                      <a:gd name="connsiteX11" fmla="*/ 348606 w 1687662"/>
                      <a:gd name="connsiteY11" fmla="*/ 435555 h 1243775"/>
                      <a:gd name="connsiteX12" fmla="*/ 456555 w 1687662"/>
                      <a:gd name="connsiteY12" fmla="*/ 264899 h 1243775"/>
                      <a:gd name="connsiteX13" fmla="*/ 152550 w 1687662"/>
                      <a:gd name="connsiteY13" fmla="*/ 170442 h 1243775"/>
                      <a:gd name="connsiteX14" fmla="*/ 69206 w 1687662"/>
                      <a:gd name="connsiteY14" fmla="*/ 289505 h 1243775"/>
                      <a:gd name="connsiteX15" fmla="*/ 299394 w 1687662"/>
                      <a:gd name="connsiteY15" fmla="*/ 428411 h 1243775"/>
                      <a:gd name="connsiteX16" fmla="*/ 59681 w 1687662"/>
                      <a:gd name="connsiteY16" fmla="*/ 399042 h 1243775"/>
                      <a:gd name="connsiteX17" fmla="*/ 45394 w 1687662"/>
                      <a:gd name="connsiteY17" fmla="*/ 524455 h 1243775"/>
                      <a:gd name="connsiteX18" fmla="*/ 291456 w 1687662"/>
                      <a:gd name="connsiteY18" fmla="*/ 635580 h 1243775"/>
                      <a:gd name="connsiteX19" fmla="*/ 379562 w 1687662"/>
                      <a:gd name="connsiteY19" fmla="*/ 699080 h 1243775"/>
                      <a:gd name="connsiteX20" fmla="*/ 689918 w 1687662"/>
                      <a:gd name="connsiteY20" fmla="*/ 796712 h 1243775"/>
                      <a:gd name="connsiteX21" fmla="*/ 841525 w 1687662"/>
                      <a:gd name="connsiteY21" fmla="*/ 502230 h 1243775"/>
                      <a:gd name="connsiteX22" fmla="*/ 676425 w 1687662"/>
                      <a:gd name="connsiteY22" fmla="*/ 798298 h 1243775"/>
                      <a:gd name="connsiteX23" fmla="*/ 1166963 w 1687662"/>
                      <a:gd name="connsiteY23" fmla="*/ 1243593 h 1243775"/>
                      <a:gd name="connsiteX24" fmla="*/ 1259831 w 1687662"/>
                      <a:gd name="connsiteY24" fmla="*/ 1216605 h 1243775"/>
                      <a:gd name="connsiteX25" fmla="*/ 1108226 w 1687662"/>
                      <a:gd name="connsiteY25" fmla="*/ 1088812 h 1243775"/>
                      <a:gd name="connsiteX26" fmla="*/ 1121720 w 1687662"/>
                      <a:gd name="connsiteY26" fmla="*/ 1169772 h 1243775"/>
                      <a:gd name="connsiteX27" fmla="*/ 1147912 w 1687662"/>
                      <a:gd name="connsiteY27" fmla="*/ 1043568 h 1243775"/>
                      <a:gd name="connsiteX28" fmla="*/ 1321744 w 1687662"/>
                      <a:gd name="connsiteY28" fmla="*/ 1118181 h 1243775"/>
                      <a:gd name="connsiteX29" fmla="*/ 1263800 w 1687662"/>
                      <a:gd name="connsiteY29" fmla="*/ 912598 h 1243775"/>
                      <a:gd name="connsiteX30" fmla="*/ 1453506 w 1687662"/>
                      <a:gd name="connsiteY30" fmla="*/ 943555 h 1243775"/>
                      <a:gd name="connsiteX31" fmla="*/ 1555106 w 1687662"/>
                      <a:gd name="connsiteY31" fmla="*/ 949906 h 1243775"/>
                      <a:gd name="connsiteX32" fmla="*/ 1447157 w 1687662"/>
                      <a:gd name="connsiteY32" fmla="*/ 749087 h 1243775"/>
                      <a:gd name="connsiteX33" fmla="*/ 1629718 w 1687662"/>
                      <a:gd name="connsiteY33" fmla="*/ 707018 h 1243775"/>
                      <a:gd name="connsiteX34" fmla="*/ 1687662 w 1687662"/>
                      <a:gd name="connsiteY34"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256531 w 1687662"/>
                      <a:gd name="connsiteY8" fmla="*/ 120436 h 1243775"/>
                      <a:gd name="connsiteX9" fmla="*/ 407343 w 1687662"/>
                      <a:gd name="connsiteY9" fmla="*/ 238705 h 1243775"/>
                      <a:gd name="connsiteX10" fmla="*/ 450206 w 1687662"/>
                      <a:gd name="connsiteY10" fmla="*/ 264899 h 1243775"/>
                      <a:gd name="connsiteX11" fmla="*/ 348606 w 1687662"/>
                      <a:gd name="connsiteY11" fmla="*/ 435555 h 1243775"/>
                      <a:gd name="connsiteX12" fmla="*/ 456555 w 1687662"/>
                      <a:gd name="connsiteY12" fmla="*/ 264899 h 1243775"/>
                      <a:gd name="connsiteX13" fmla="*/ 69206 w 1687662"/>
                      <a:gd name="connsiteY13" fmla="*/ 289505 h 1243775"/>
                      <a:gd name="connsiteX14" fmla="*/ 299394 w 1687662"/>
                      <a:gd name="connsiteY14" fmla="*/ 428411 h 1243775"/>
                      <a:gd name="connsiteX15" fmla="*/ 59681 w 1687662"/>
                      <a:gd name="connsiteY15" fmla="*/ 399042 h 1243775"/>
                      <a:gd name="connsiteX16" fmla="*/ 45394 w 1687662"/>
                      <a:gd name="connsiteY16" fmla="*/ 524455 h 1243775"/>
                      <a:gd name="connsiteX17" fmla="*/ 291456 w 1687662"/>
                      <a:gd name="connsiteY17" fmla="*/ 635580 h 1243775"/>
                      <a:gd name="connsiteX18" fmla="*/ 379562 w 1687662"/>
                      <a:gd name="connsiteY18" fmla="*/ 699080 h 1243775"/>
                      <a:gd name="connsiteX19" fmla="*/ 689918 w 1687662"/>
                      <a:gd name="connsiteY19" fmla="*/ 796712 h 1243775"/>
                      <a:gd name="connsiteX20" fmla="*/ 841525 w 1687662"/>
                      <a:gd name="connsiteY20" fmla="*/ 502230 h 1243775"/>
                      <a:gd name="connsiteX21" fmla="*/ 676425 w 1687662"/>
                      <a:gd name="connsiteY21" fmla="*/ 798298 h 1243775"/>
                      <a:gd name="connsiteX22" fmla="*/ 1166963 w 1687662"/>
                      <a:gd name="connsiteY22" fmla="*/ 1243593 h 1243775"/>
                      <a:gd name="connsiteX23" fmla="*/ 1259831 w 1687662"/>
                      <a:gd name="connsiteY23" fmla="*/ 1216605 h 1243775"/>
                      <a:gd name="connsiteX24" fmla="*/ 1108226 w 1687662"/>
                      <a:gd name="connsiteY24" fmla="*/ 1088812 h 1243775"/>
                      <a:gd name="connsiteX25" fmla="*/ 1121720 w 1687662"/>
                      <a:gd name="connsiteY25" fmla="*/ 1169772 h 1243775"/>
                      <a:gd name="connsiteX26" fmla="*/ 1147912 w 1687662"/>
                      <a:gd name="connsiteY26" fmla="*/ 1043568 h 1243775"/>
                      <a:gd name="connsiteX27" fmla="*/ 1321744 w 1687662"/>
                      <a:gd name="connsiteY27" fmla="*/ 1118181 h 1243775"/>
                      <a:gd name="connsiteX28" fmla="*/ 1263800 w 1687662"/>
                      <a:gd name="connsiteY28" fmla="*/ 912598 h 1243775"/>
                      <a:gd name="connsiteX29" fmla="*/ 1453506 w 1687662"/>
                      <a:gd name="connsiteY29" fmla="*/ 943555 h 1243775"/>
                      <a:gd name="connsiteX30" fmla="*/ 1555106 w 1687662"/>
                      <a:gd name="connsiteY30" fmla="*/ 949906 h 1243775"/>
                      <a:gd name="connsiteX31" fmla="*/ 1447157 w 1687662"/>
                      <a:gd name="connsiteY31" fmla="*/ 749087 h 1243775"/>
                      <a:gd name="connsiteX32" fmla="*/ 1629718 w 1687662"/>
                      <a:gd name="connsiteY32" fmla="*/ 707018 h 1243775"/>
                      <a:gd name="connsiteX33" fmla="*/ 1687662 w 1687662"/>
                      <a:gd name="connsiteY33" fmla="*/ 691936 h 1243775"/>
                      <a:gd name="connsiteX0" fmla="*/ 1642268 w 1642268"/>
                      <a:gd name="connsiteY0" fmla="*/ 691936 h 1243775"/>
                      <a:gd name="connsiteX1" fmla="*/ 914400 w 1642268"/>
                      <a:gd name="connsiteY1" fmla="*/ 401424 h 1243775"/>
                      <a:gd name="connsiteX2" fmla="*/ 809625 w 1642268"/>
                      <a:gd name="connsiteY2" fmla="*/ 194256 h 1243775"/>
                      <a:gd name="connsiteX3" fmla="*/ 796925 w 1642268"/>
                      <a:gd name="connsiteY3" fmla="*/ 24393 h 1243775"/>
                      <a:gd name="connsiteX4" fmla="*/ 636587 w 1642268"/>
                      <a:gd name="connsiteY4" fmla="*/ 48205 h 1243775"/>
                      <a:gd name="connsiteX5" fmla="*/ 644524 w 1642268"/>
                      <a:gd name="connsiteY5" fmla="*/ 213305 h 1243775"/>
                      <a:gd name="connsiteX6" fmla="*/ 587374 w 1642268"/>
                      <a:gd name="connsiteY6" fmla="*/ 364118 h 1243775"/>
                      <a:gd name="connsiteX7" fmla="*/ 632617 w 1642268"/>
                      <a:gd name="connsiteY7" fmla="*/ 214892 h 1243775"/>
                      <a:gd name="connsiteX8" fmla="*/ 211137 w 1642268"/>
                      <a:gd name="connsiteY8" fmla="*/ 120436 h 1243775"/>
                      <a:gd name="connsiteX9" fmla="*/ 361949 w 1642268"/>
                      <a:gd name="connsiteY9" fmla="*/ 238705 h 1243775"/>
                      <a:gd name="connsiteX10" fmla="*/ 404812 w 1642268"/>
                      <a:gd name="connsiteY10" fmla="*/ 264899 h 1243775"/>
                      <a:gd name="connsiteX11" fmla="*/ 303212 w 1642268"/>
                      <a:gd name="connsiteY11" fmla="*/ 435555 h 1243775"/>
                      <a:gd name="connsiteX12" fmla="*/ 411161 w 1642268"/>
                      <a:gd name="connsiteY12" fmla="*/ 264899 h 1243775"/>
                      <a:gd name="connsiteX13" fmla="*/ 23812 w 1642268"/>
                      <a:gd name="connsiteY13" fmla="*/ 289505 h 1243775"/>
                      <a:gd name="connsiteX14" fmla="*/ 254000 w 1642268"/>
                      <a:gd name="connsiteY14" fmla="*/ 428411 h 1243775"/>
                      <a:gd name="connsiteX15" fmla="*/ 0 w 1642268"/>
                      <a:gd name="connsiteY15" fmla="*/ 524455 h 1243775"/>
                      <a:gd name="connsiteX16" fmla="*/ 246062 w 1642268"/>
                      <a:gd name="connsiteY16" fmla="*/ 635580 h 1243775"/>
                      <a:gd name="connsiteX17" fmla="*/ 334168 w 1642268"/>
                      <a:gd name="connsiteY17" fmla="*/ 699080 h 1243775"/>
                      <a:gd name="connsiteX18" fmla="*/ 644524 w 1642268"/>
                      <a:gd name="connsiteY18" fmla="*/ 796712 h 1243775"/>
                      <a:gd name="connsiteX19" fmla="*/ 796131 w 1642268"/>
                      <a:gd name="connsiteY19" fmla="*/ 502230 h 1243775"/>
                      <a:gd name="connsiteX20" fmla="*/ 631031 w 1642268"/>
                      <a:gd name="connsiteY20" fmla="*/ 798298 h 1243775"/>
                      <a:gd name="connsiteX21" fmla="*/ 1121569 w 1642268"/>
                      <a:gd name="connsiteY21" fmla="*/ 1243593 h 1243775"/>
                      <a:gd name="connsiteX22" fmla="*/ 1214437 w 1642268"/>
                      <a:gd name="connsiteY22" fmla="*/ 1216605 h 1243775"/>
                      <a:gd name="connsiteX23" fmla="*/ 1062832 w 1642268"/>
                      <a:gd name="connsiteY23" fmla="*/ 1088812 h 1243775"/>
                      <a:gd name="connsiteX24" fmla="*/ 1076326 w 1642268"/>
                      <a:gd name="connsiteY24" fmla="*/ 1169772 h 1243775"/>
                      <a:gd name="connsiteX25" fmla="*/ 1102518 w 1642268"/>
                      <a:gd name="connsiteY25" fmla="*/ 1043568 h 1243775"/>
                      <a:gd name="connsiteX26" fmla="*/ 1276350 w 1642268"/>
                      <a:gd name="connsiteY26" fmla="*/ 1118181 h 1243775"/>
                      <a:gd name="connsiteX27" fmla="*/ 1218406 w 1642268"/>
                      <a:gd name="connsiteY27" fmla="*/ 912598 h 1243775"/>
                      <a:gd name="connsiteX28" fmla="*/ 1408112 w 1642268"/>
                      <a:gd name="connsiteY28" fmla="*/ 943555 h 1243775"/>
                      <a:gd name="connsiteX29" fmla="*/ 1509712 w 1642268"/>
                      <a:gd name="connsiteY29" fmla="*/ 949906 h 1243775"/>
                      <a:gd name="connsiteX30" fmla="*/ 1401763 w 1642268"/>
                      <a:gd name="connsiteY30" fmla="*/ 749087 h 1243775"/>
                      <a:gd name="connsiteX31" fmla="*/ 1584324 w 1642268"/>
                      <a:gd name="connsiteY31" fmla="*/ 707018 h 1243775"/>
                      <a:gd name="connsiteX32" fmla="*/ 1642268 w 1642268"/>
                      <a:gd name="connsiteY32" fmla="*/ 691936 h 1243775"/>
                      <a:gd name="connsiteX0" fmla="*/ 1618456 w 1618456"/>
                      <a:gd name="connsiteY0" fmla="*/ 691936 h 1243775"/>
                      <a:gd name="connsiteX1" fmla="*/ 890588 w 1618456"/>
                      <a:gd name="connsiteY1" fmla="*/ 401424 h 1243775"/>
                      <a:gd name="connsiteX2" fmla="*/ 785813 w 1618456"/>
                      <a:gd name="connsiteY2" fmla="*/ 194256 h 1243775"/>
                      <a:gd name="connsiteX3" fmla="*/ 773113 w 1618456"/>
                      <a:gd name="connsiteY3" fmla="*/ 24393 h 1243775"/>
                      <a:gd name="connsiteX4" fmla="*/ 612775 w 1618456"/>
                      <a:gd name="connsiteY4" fmla="*/ 48205 h 1243775"/>
                      <a:gd name="connsiteX5" fmla="*/ 620712 w 1618456"/>
                      <a:gd name="connsiteY5" fmla="*/ 213305 h 1243775"/>
                      <a:gd name="connsiteX6" fmla="*/ 563562 w 1618456"/>
                      <a:gd name="connsiteY6" fmla="*/ 364118 h 1243775"/>
                      <a:gd name="connsiteX7" fmla="*/ 608805 w 1618456"/>
                      <a:gd name="connsiteY7" fmla="*/ 214892 h 1243775"/>
                      <a:gd name="connsiteX8" fmla="*/ 187325 w 1618456"/>
                      <a:gd name="connsiteY8" fmla="*/ 120436 h 1243775"/>
                      <a:gd name="connsiteX9" fmla="*/ 338137 w 1618456"/>
                      <a:gd name="connsiteY9" fmla="*/ 238705 h 1243775"/>
                      <a:gd name="connsiteX10" fmla="*/ 381000 w 1618456"/>
                      <a:gd name="connsiteY10" fmla="*/ 264899 h 1243775"/>
                      <a:gd name="connsiteX11" fmla="*/ 279400 w 1618456"/>
                      <a:gd name="connsiteY11" fmla="*/ 435555 h 1243775"/>
                      <a:gd name="connsiteX12" fmla="*/ 387349 w 1618456"/>
                      <a:gd name="connsiteY12" fmla="*/ 264899 h 1243775"/>
                      <a:gd name="connsiteX13" fmla="*/ 0 w 1618456"/>
                      <a:gd name="connsiteY13" fmla="*/ 289505 h 1243775"/>
                      <a:gd name="connsiteX14" fmla="*/ 230188 w 1618456"/>
                      <a:gd name="connsiteY14" fmla="*/ 428411 h 1243775"/>
                      <a:gd name="connsiteX15" fmla="*/ 98108 w 1618456"/>
                      <a:gd name="connsiteY15" fmla="*/ 516835 h 1243775"/>
                      <a:gd name="connsiteX16" fmla="*/ 222250 w 1618456"/>
                      <a:gd name="connsiteY16" fmla="*/ 635580 h 1243775"/>
                      <a:gd name="connsiteX17" fmla="*/ 310356 w 1618456"/>
                      <a:gd name="connsiteY17" fmla="*/ 699080 h 1243775"/>
                      <a:gd name="connsiteX18" fmla="*/ 620712 w 1618456"/>
                      <a:gd name="connsiteY18" fmla="*/ 796712 h 1243775"/>
                      <a:gd name="connsiteX19" fmla="*/ 772319 w 1618456"/>
                      <a:gd name="connsiteY19" fmla="*/ 502230 h 1243775"/>
                      <a:gd name="connsiteX20" fmla="*/ 607219 w 1618456"/>
                      <a:gd name="connsiteY20" fmla="*/ 798298 h 1243775"/>
                      <a:gd name="connsiteX21" fmla="*/ 1097757 w 1618456"/>
                      <a:gd name="connsiteY21" fmla="*/ 1243593 h 1243775"/>
                      <a:gd name="connsiteX22" fmla="*/ 1190625 w 1618456"/>
                      <a:gd name="connsiteY22" fmla="*/ 1216605 h 1243775"/>
                      <a:gd name="connsiteX23" fmla="*/ 1039020 w 1618456"/>
                      <a:gd name="connsiteY23" fmla="*/ 1088812 h 1243775"/>
                      <a:gd name="connsiteX24" fmla="*/ 1052514 w 1618456"/>
                      <a:gd name="connsiteY24" fmla="*/ 1169772 h 1243775"/>
                      <a:gd name="connsiteX25" fmla="*/ 1078706 w 1618456"/>
                      <a:gd name="connsiteY25" fmla="*/ 1043568 h 1243775"/>
                      <a:gd name="connsiteX26" fmla="*/ 1252538 w 1618456"/>
                      <a:gd name="connsiteY26" fmla="*/ 1118181 h 1243775"/>
                      <a:gd name="connsiteX27" fmla="*/ 1194594 w 1618456"/>
                      <a:gd name="connsiteY27" fmla="*/ 912598 h 1243775"/>
                      <a:gd name="connsiteX28" fmla="*/ 1384300 w 1618456"/>
                      <a:gd name="connsiteY28" fmla="*/ 943555 h 1243775"/>
                      <a:gd name="connsiteX29" fmla="*/ 1485900 w 1618456"/>
                      <a:gd name="connsiteY29" fmla="*/ 949906 h 1243775"/>
                      <a:gd name="connsiteX30" fmla="*/ 1377951 w 1618456"/>
                      <a:gd name="connsiteY30" fmla="*/ 749087 h 1243775"/>
                      <a:gd name="connsiteX31" fmla="*/ 1560512 w 1618456"/>
                      <a:gd name="connsiteY31" fmla="*/ 707018 h 1243775"/>
                      <a:gd name="connsiteX32" fmla="*/ 1618456 w 1618456"/>
                      <a:gd name="connsiteY32" fmla="*/ 691936 h 1243775"/>
                      <a:gd name="connsiteX0" fmla="*/ 1520348 w 1520348"/>
                      <a:gd name="connsiteY0" fmla="*/ 691936 h 1243775"/>
                      <a:gd name="connsiteX1" fmla="*/ 792480 w 1520348"/>
                      <a:gd name="connsiteY1" fmla="*/ 401424 h 1243775"/>
                      <a:gd name="connsiteX2" fmla="*/ 687705 w 1520348"/>
                      <a:gd name="connsiteY2" fmla="*/ 194256 h 1243775"/>
                      <a:gd name="connsiteX3" fmla="*/ 675005 w 1520348"/>
                      <a:gd name="connsiteY3" fmla="*/ 24393 h 1243775"/>
                      <a:gd name="connsiteX4" fmla="*/ 514667 w 1520348"/>
                      <a:gd name="connsiteY4" fmla="*/ 48205 h 1243775"/>
                      <a:gd name="connsiteX5" fmla="*/ 522604 w 1520348"/>
                      <a:gd name="connsiteY5" fmla="*/ 213305 h 1243775"/>
                      <a:gd name="connsiteX6" fmla="*/ 465454 w 1520348"/>
                      <a:gd name="connsiteY6" fmla="*/ 364118 h 1243775"/>
                      <a:gd name="connsiteX7" fmla="*/ 510697 w 1520348"/>
                      <a:gd name="connsiteY7" fmla="*/ 214892 h 1243775"/>
                      <a:gd name="connsiteX8" fmla="*/ 89217 w 1520348"/>
                      <a:gd name="connsiteY8" fmla="*/ 120436 h 1243775"/>
                      <a:gd name="connsiteX9" fmla="*/ 240029 w 1520348"/>
                      <a:gd name="connsiteY9" fmla="*/ 238705 h 1243775"/>
                      <a:gd name="connsiteX10" fmla="*/ 282892 w 1520348"/>
                      <a:gd name="connsiteY10" fmla="*/ 264899 h 1243775"/>
                      <a:gd name="connsiteX11" fmla="*/ 181292 w 1520348"/>
                      <a:gd name="connsiteY11" fmla="*/ 435555 h 1243775"/>
                      <a:gd name="connsiteX12" fmla="*/ 289241 w 1520348"/>
                      <a:gd name="connsiteY12" fmla="*/ 264899 h 1243775"/>
                      <a:gd name="connsiteX13" fmla="*/ 46672 w 1520348"/>
                      <a:gd name="connsiteY13" fmla="*/ 297125 h 1243775"/>
                      <a:gd name="connsiteX14" fmla="*/ 132080 w 1520348"/>
                      <a:gd name="connsiteY14" fmla="*/ 428411 h 1243775"/>
                      <a:gd name="connsiteX15" fmla="*/ 0 w 1520348"/>
                      <a:gd name="connsiteY15" fmla="*/ 516835 h 1243775"/>
                      <a:gd name="connsiteX16" fmla="*/ 124142 w 1520348"/>
                      <a:gd name="connsiteY16" fmla="*/ 635580 h 1243775"/>
                      <a:gd name="connsiteX17" fmla="*/ 212248 w 1520348"/>
                      <a:gd name="connsiteY17" fmla="*/ 699080 h 1243775"/>
                      <a:gd name="connsiteX18" fmla="*/ 522604 w 1520348"/>
                      <a:gd name="connsiteY18" fmla="*/ 796712 h 1243775"/>
                      <a:gd name="connsiteX19" fmla="*/ 674211 w 1520348"/>
                      <a:gd name="connsiteY19" fmla="*/ 502230 h 1243775"/>
                      <a:gd name="connsiteX20" fmla="*/ 509111 w 1520348"/>
                      <a:gd name="connsiteY20" fmla="*/ 798298 h 1243775"/>
                      <a:gd name="connsiteX21" fmla="*/ 999649 w 1520348"/>
                      <a:gd name="connsiteY21" fmla="*/ 1243593 h 1243775"/>
                      <a:gd name="connsiteX22" fmla="*/ 1092517 w 1520348"/>
                      <a:gd name="connsiteY22" fmla="*/ 1216605 h 1243775"/>
                      <a:gd name="connsiteX23" fmla="*/ 940912 w 1520348"/>
                      <a:gd name="connsiteY23" fmla="*/ 1088812 h 1243775"/>
                      <a:gd name="connsiteX24" fmla="*/ 954406 w 1520348"/>
                      <a:gd name="connsiteY24" fmla="*/ 1169772 h 1243775"/>
                      <a:gd name="connsiteX25" fmla="*/ 980598 w 1520348"/>
                      <a:gd name="connsiteY25" fmla="*/ 1043568 h 1243775"/>
                      <a:gd name="connsiteX26" fmla="*/ 1154430 w 1520348"/>
                      <a:gd name="connsiteY26" fmla="*/ 1118181 h 1243775"/>
                      <a:gd name="connsiteX27" fmla="*/ 1096486 w 1520348"/>
                      <a:gd name="connsiteY27" fmla="*/ 912598 h 1243775"/>
                      <a:gd name="connsiteX28" fmla="*/ 1286192 w 1520348"/>
                      <a:gd name="connsiteY28" fmla="*/ 943555 h 1243775"/>
                      <a:gd name="connsiteX29" fmla="*/ 1387792 w 1520348"/>
                      <a:gd name="connsiteY29" fmla="*/ 949906 h 1243775"/>
                      <a:gd name="connsiteX30" fmla="*/ 1279843 w 1520348"/>
                      <a:gd name="connsiteY30" fmla="*/ 749087 h 1243775"/>
                      <a:gd name="connsiteX31" fmla="*/ 1462404 w 1520348"/>
                      <a:gd name="connsiteY31" fmla="*/ 707018 h 1243775"/>
                      <a:gd name="connsiteX32" fmla="*/ 1520348 w 1520348"/>
                      <a:gd name="connsiteY32" fmla="*/ 691936 h 1243775"/>
                      <a:gd name="connsiteX0" fmla="*/ 1520348 w 1520348"/>
                      <a:gd name="connsiteY0" fmla="*/ 691936 h 1243775"/>
                      <a:gd name="connsiteX1" fmla="*/ 792480 w 1520348"/>
                      <a:gd name="connsiteY1" fmla="*/ 401424 h 1243775"/>
                      <a:gd name="connsiteX2" fmla="*/ 687705 w 1520348"/>
                      <a:gd name="connsiteY2" fmla="*/ 194256 h 1243775"/>
                      <a:gd name="connsiteX3" fmla="*/ 675005 w 1520348"/>
                      <a:gd name="connsiteY3" fmla="*/ 24393 h 1243775"/>
                      <a:gd name="connsiteX4" fmla="*/ 514667 w 1520348"/>
                      <a:gd name="connsiteY4" fmla="*/ 48205 h 1243775"/>
                      <a:gd name="connsiteX5" fmla="*/ 522604 w 1520348"/>
                      <a:gd name="connsiteY5" fmla="*/ 213305 h 1243775"/>
                      <a:gd name="connsiteX6" fmla="*/ 465454 w 1520348"/>
                      <a:gd name="connsiteY6" fmla="*/ 364118 h 1243775"/>
                      <a:gd name="connsiteX7" fmla="*/ 510697 w 1520348"/>
                      <a:gd name="connsiteY7" fmla="*/ 214892 h 1243775"/>
                      <a:gd name="connsiteX8" fmla="*/ 188277 w 1520348"/>
                      <a:gd name="connsiteY8" fmla="*/ 173776 h 1243775"/>
                      <a:gd name="connsiteX9" fmla="*/ 240029 w 1520348"/>
                      <a:gd name="connsiteY9" fmla="*/ 238705 h 1243775"/>
                      <a:gd name="connsiteX10" fmla="*/ 282892 w 1520348"/>
                      <a:gd name="connsiteY10" fmla="*/ 264899 h 1243775"/>
                      <a:gd name="connsiteX11" fmla="*/ 181292 w 1520348"/>
                      <a:gd name="connsiteY11" fmla="*/ 435555 h 1243775"/>
                      <a:gd name="connsiteX12" fmla="*/ 289241 w 1520348"/>
                      <a:gd name="connsiteY12" fmla="*/ 264899 h 1243775"/>
                      <a:gd name="connsiteX13" fmla="*/ 46672 w 1520348"/>
                      <a:gd name="connsiteY13" fmla="*/ 297125 h 1243775"/>
                      <a:gd name="connsiteX14" fmla="*/ 132080 w 1520348"/>
                      <a:gd name="connsiteY14" fmla="*/ 428411 h 1243775"/>
                      <a:gd name="connsiteX15" fmla="*/ 0 w 1520348"/>
                      <a:gd name="connsiteY15" fmla="*/ 516835 h 1243775"/>
                      <a:gd name="connsiteX16" fmla="*/ 124142 w 1520348"/>
                      <a:gd name="connsiteY16" fmla="*/ 635580 h 1243775"/>
                      <a:gd name="connsiteX17" fmla="*/ 212248 w 1520348"/>
                      <a:gd name="connsiteY17" fmla="*/ 699080 h 1243775"/>
                      <a:gd name="connsiteX18" fmla="*/ 522604 w 1520348"/>
                      <a:gd name="connsiteY18" fmla="*/ 796712 h 1243775"/>
                      <a:gd name="connsiteX19" fmla="*/ 674211 w 1520348"/>
                      <a:gd name="connsiteY19" fmla="*/ 502230 h 1243775"/>
                      <a:gd name="connsiteX20" fmla="*/ 509111 w 1520348"/>
                      <a:gd name="connsiteY20" fmla="*/ 798298 h 1243775"/>
                      <a:gd name="connsiteX21" fmla="*/ 999649 w 1520348"/>
                      <a:gd name="connsiteY21" fmla="*/ 1243593 h 1243775"/>
                      <a:gd name="connsiteX22" fmla="*/ 1092517 w 1520348"/>
                      <a:gd name="connsiteY22" fmla="*/ 1216605 h 1243775"/>
                      <a:gd name="connsiteX23" fmla="*/ 940912 w 1520348"/>
                      <a:gd name="connsiteY23" fmla="*/ 1088812 h 1243775"/>
                      <a:gd name="connsiteX24" fmla="*/ 954406 w 1520348"/>
                      <a:gd name="connsiteY24" fmla="*/ 1169772 h 1243775"/>
                      <a:gd name="connsiteX25" fmla="*/ 980598 w 1520348"/>
                      <a:gd name="connsiteY25" fmla="*/ 1043568 h 1243775"/>
                      <a:gd name="connsiteX26" fmla="*/ 1154430 w 1520348"/>
                      <a:gd name="connsiteY26" fmla="*/ 1118181 h 1243775"/>
                      <a:gd name="connsiteX27" fmla="*/ 1096486 w 1520348"/>
                      <a:gd name="connsiteY27" fmla="*/ 912598 h 1243775"/>
                      <a:gd name="connsiteX28" fmla="*/ 1286192 w 1520348"/>
                      <a:gd name="connsiteY28" fmla="*/ 943555 h 1243775"/>
                      <a:gd name="connsiteX29" fmla="*/ 1387792 w 1520348"/>
                      <a:gd name="connsiteY29" fmla="*/ 949906 h 1243775"/>
                      <a:gd name="connsiteX30" fmla="*/ 1279843 w 1520348"/>
                      <a:gd name="connsiteY30" fmla="*/ 749087 h 1243775"/>
                      <a:gd name="connsiteX31" fmla="*/ 1462404 w 1520348"/>
                      <a:gd name="connsiteY31" fmla="*/ 707018 h 1243775"/>
                      <a:gd name="connsiteX32" fmla="*/ 1520348 w 1520348"/>
                      <a:gd name="connsiteY32" fmla="*/ 691936 h 1243775"/>
                      <a:gd name="connsiteX0" fmla="*/ 1520348 w 1520348"/>
                      <a:gd name="connsiteY0" fmla="*/ 691936 h 1243775"/>
                      <a:gd name="connsiteX1" fmla="*/ 792480 w 1520348"/>
                      <a:gd name="connsiteY1" fmla="*/ 401424 h 1243775"/>
                      <a:gd name="connsiteX2" fmla="*/ 687705 w 1520348"/>
                      <a:gd name="connsiteY2" fmla="*/ 194256 h 1243775"/>
                      <a:gd name="connsiteX3" fmla="*/ 675005 w 1520348"/>
                      <a:gd name="connsiteY3" fmla="*/ 24393 h 1243775"/>
                      <a:gd name="connsiteX4" fmla="*/ 514667 w 1520348"/>
                      <a:gd name="connsiteY4" fmla="*/ 48205 h 1243775"/>
                      <a:gd name="connsiteX5" fmla="*/ 522604 w 1520348"/>
                      <a:gd name="connsiteY5" fmla="*/ 213305 h 1243775"/>
                      <a:gd name="connsiteX6" fmla="*/ 465454 w 1520348"/>
                      <a:gd name="connsiteY6" fmla="*/ 364118 h 1243775"/>
                      <a:gd name="connsiteX7" fmla="*/ 510697 w 1520348"/>
                      <a:gd name="connsiteY7" fmla="*/ 214892 h 1243775"/>
                      <a:gd name="connsiteX8" fmla="*/ 188277 w 1520348"/>
                      <a:gd name="connsiteY8" fmla="*/ 173776 h 1243775"/>
                      <a:gd name="connsiteX9" fmla="*/ 240029 w 1520348"/>
                      <a:gd name="connsiteY9" fmla="*/ 238705 h 1243775"/>
                      <a:gd name="connsiteX10" fmla="*/ 282892 w 1520348"/>
                      <a:gd name="connsiteY10" fmla="*/ 264899 h 1243775"/>
                      <a:gd name="connsiteX11" fmla="*/ 181292 w 1520348"/>
                      <a:gd name="connsiteY11" fmla="*/ 435555 h 1243775"/>
                      <a:gd name="connsiteX12" fmla="*/ 289241 w 1520348"/>
                      <a:gd name="connsiteY12" fmla="*/ 264899 h 1243775"/>
                      <a:gd name="connsiteX13" fmla="*/ 138112 w 1520348"/>
                      <a:gd name="connsiteY13" fmla="*/ 312365 h 1243775"/>
                      <a:gd name="connsiteX14" fmla="*/ 132080 w 1520348"/>
                      <a:gd name="connsiteY14" fmla="*/ 428411 h 1243775"/>
                      <a:gd name="connsiteX15" fmla="*/ 0 w 1520348"/>
                      <a:gd name="connsiteY15" fmla="*/ 516835 h 1243775"/>
                      <a:gd name="connsiteX16" fmla="*/ 124142 w 1520348"/>
                      <a:gd name="connsiteY16" fmla="*/ 635580 h 1243775"/>
                      <a:gd name="connsiteX17" fmla="*/ 212248 w 1520348"/>
                      <a:gd name="connsiteY17" fmla="*/ 699080 h 1243775"/>
                      <a:gd name="connsiteX18" fmla="*/ 522604 w 1520348"/>
                      <a:gd name="connsiteY18" fmla="*/ 796712 h 1243775"/>
                      <a:gd name="connsiteX19" fmla="*/ 674211 w 1520348"/>
                      <a:gd name="connsiteY19" fmla="*/ 502230 h 1243775"/>
                      <a:gd name="connsiteX20" fmla="*/ 509111 w 1520348"/>
                      <a:gd name="connsiteY20" fmla="*/ 798298 h 1243775"/>
                      <a:gd name="connsiteX21" fmla="*/ 999649 w 1520348"/>
                      <a:gd name="connsiteY21" fmla="*/ 1243593 h 1243775"/>
                      <a:gd name="connsiteX22" fmla="*/ 1092517 w 1520348"/>
                      <a:gd name="connsiteY22" fmla="*/ 1216605 h 1243775"/>
                      <a:gd name="connsiteX23" fmla="*/ 940912 w 1520348"/>
                      <a:gd name="connsiteY23" fmla="*/ 1088812 h 1243775"/>
                      <a:gd name="connsiteX24" fmla="*/ 954406 w 1520348"/>
                      <a:gd name="connsiteY24" fmla="*/ 1169772 h 1243775"/>
                      <a:gd name="connsiteX25" fmla="*/ 980598 w 1520348"/>
                      <a:gd name="connsiteY25" fmla="*/ 1043568 h 1243775"/>
                      <a:gd name="connsiteX26" fmla="*/ 1154430 w 1520348"/>
                      <a:gd name="connsiteY26" fmla="*/ 1118181 h 1243775"/>
                      <a:gd name="connsiteX27" fmla="*/ 1096486 w 1520348"/>
                      <a:gd name="connsiteY27" fmla="*/ 912598 h 1243775"/>
                      <a:gd name="connsiteX28" fmla="*/ 1286192 w 1520348"/>
                      <a:gd name="connsiteY28" fmla="*/ 943555 h 1243775"/>
                      <a:gd name="connsiteX29" fmla="*/ 1387792 w 1520348"/>
                      <a:gd name="connsiteY29" fmla="*/ 949906 h 1243775"/>
                      <a:gd name="connsiteX30" fmla="*/ 1279843 w 1520348"/>
                      <a:gd name="connsiteY30" fmla="*/ 749087 h 1243775"/>
                      <a:gd name="connsiteX31" fmla="*/ 1462404 w 1520348"/>
                      <a:gd name="connsiteY31" fmla="*/ 707018 h 1243775"/>
                      <a:gd name="connsiteX32" fmla="*/ 1520348 w 1520348"/>
                      <a:gd name="connsiteY32" fmla="*/ 691936 h 1243775"/>
                      <a:gd name="connsiteX0" fmla="*/ 1520348 w 1520348"/>
                      <a:gd name="connsiteY0" fmla="*/ 691936 h 1243775"/>
                      <a:gd name="connsiteX1" fmla="*/ 792480 w 1520348"/>
                      <a:gd name="connsiteY1" fmla="*/ 401424 h 1243775"/>
                      <a:gd name="connsiteX2" fmla="*/ 687705 w 1520348"/>
                      <a:gd name="connsiteY2" fmla="*/ 194256 h 1243775"/>
                      <a:gd name="connsiteX3" fmla="*/ 675005 w 1520348"/>
                      <a:gd name="connsiteY3" fmla="*/ 24393 h 1243775"/>
                      <a:gd name="connsiteX4" fmla="*/ 514667 w 1520348"/>
                      <a:gd name="connsiteY4" fmla="*/ 48205 h 1243775"/>
                      <a:gd name="connsiteX5" fmla="*/ 522604 w 1520348"/>
                      <a:gd name="connsiteY5" fmla="*/ 213305 h 1243775"/>
                      <a:gd name="connsiteX6" fmla="*/ 465454 w 1520348"/>
                      <a:gd name="connsiteY6" fmla="*/ 364118 h 1243775"/>
                      <a:gd name="connsiteX7" fmla="*/ 510697 w 1520348"/>
                      <a:gd name="connsiteY7" fmla="*/ 214892 h 1243775"/>
                      <a:gd name="connsiteX8" fmla="*/ 233997 w 1520348"/>
                      <a:gd name="connsiteY8" fmla="*/ 173776 h 1243775"/>
                      <a:gd name="connsiteX9" fmla="*/ 240029 w 1520348"/>
                      <a:gd name="connsiteY9" fmla="*/ 238705 h 1243775"/>
                      <a:gd name="connsiteX10" fmla="*/ 282892 w 1520348"/>
                      <a:gd name="connsiteY10" fmla="*/ 264899 h 1243775"/>
                      <a:gd name="connsiteX11" fmla="*/ 181292 w 1520348"/>
                      <a:gd name="connsiteY11" fmla="*/ 435555 h 1243775"/>
                      <a:gd name="connsiteX12" fmla="*/ 289241 w 1520348"/>
                      <a:gd name="connsiteY12" fmla="*/ 264899 h 1243775"/>
                      <a:gd name="connsiteX13" fmla="*/ 138112 w 1520348"/>
                      <a:gd name="connsiteY13" fmla="*/ 312365 h 1243775"/>
                      <a:gd name="connsiteX14" fmla="*/ 132080 w 1520348"/>
                      <a:gd name="connsiteY14" fmla="*/ 428411 h 1243775"/>
                      <a:gd name="connsiteX15" fmla="*/ 0 w 1520348"/>
                      <a:gd name="connsiteY15" fmla="*/ 516835 h 1243775"/>
                      <a:gd name="connsiteX16" fmla="*/ 124142 w 1520348"/>
                      <a:gd name="connsiteY16" fmla="*/ 635580 h 1243775"/>
                      <a:gd name="connsiteX17" fmla="*/ 212248 w 1520348"/>
                      <a:gd name="connsiteY17" fmla="*/ 699080 h 1243775"/>
                      <a:gd name="connsiteX18" fmla="*/ 522604 w 1520348"/>
                      <a:gd name="connsiteY18" fmla="*/ 796712 h 1243775"/>
                      <a:gd name="connsiteX19" fmla="*/ 674211 w 1520348"/>
                      <a:gd name="connsiteY19" fmla="*/ 502230 h 1243775"/>
                      <a:gd name="connsiteX20" fmla="*/ 509111 w 1520348"/>
                      <a:gd name="connsiteY20" fmla="*/ 798298 h 1243775"/>
                      <a:gd name="connsiteX21" fmla="*/ 999649 w 1520348"/>
                      <a:gd name="connsiteY21" fmla="*/ 1243593 h 1243775"/>
                      <a:gd name="connsiteX22" fmla="*/ 1092517 w 1520348"/>
                      <a:gd name="connsiteY22" fmla="*/ 1216605 h 1243775"/>
                      <a:gd name="connsiteX23" fmla="*/ 940912 w 1520348"/>
                      <a:gd name="connsiteY23" fmla="*/ 1088812 h 1243775"/>
                      <a:gd name="connsiteX24" fmla="*/ 954406 w 1520348"/>
                      <a:gd name="connsiteY24" fmla="*/ 1169772 h 1243775"/>
                      <a:gd name="connsiteX25" fmla="*/ 980598 w 1520348"/>
                      <a:gd name="connsiteY25" fmla="*/ 1043568 h 1243775"/>
                      <a:gd name="connsiteX26" fmla="*/ 1154430 w 1520348"/>
                      <a:gd name="connsiteY26" fmla="*/ 1118181 h 1243775"/>
                      <a:gd name="connsiteX27" fmla="*/ 1096486 w 1520348"/>
                      <a:gd name="connsiteY27" fmla="*/ 912598 h 1243775"/>
                      <a:gd name="connsiteX28" fmla="*/ 1286192 w 1520348"/>
                      <a:gd name="connsiteY28" fmla="*/ 943555 h 1243775"/>
                      <a:gd name="connsiteX29" fmla="*/ 1387792 w 1520348"/>
                      <a:gd name="connsiteY29" fmla="*/ 949906 h 1243775"/>
                      <a:gd name="connsiteX30" fmla="*/ 1279843 w 1520348"/>
                      <a:gd name="connsiteY30" fmla="*/ 749087 h 1243775"/>
                      <a:gd name="connsiteX31" fmla="*/ 1462404 w 1520348"/>
                      <a:gd name="connsiteY31" fmla="*/ 707018 h 1243775"/>
                      <a:gd name="connsiteX32" fmla="*/ 1520348 w 1520348"/>
                      <a:gd name="connsiteY32" fmla="*/ 691936 h 1243775"/>
                      <a:gd name="connsiteX0" fmla="*/ 1421219 w 1421219"/>
                      <a:gd name="connsiteY0" fmla="*/ 691936 h 1243775"/>
                      <a:gd name="connsiteX1" fmla="*/ 693351 w 1421219"/>
                      <a:gd name="connsiteY1" fmla="*/ 401424 h 1243775"/>
                      <a:gd name="connsiteX2" fmla="*/ 588576 w 1421219"/>
                      <a:gd name="connsiteY2" fmla="*/ 194256 h 1243775"/>
                      <a:gd name="connsiteX3" fmla="*/ 575876 w 1421219"/>
                      <a:gd name="connsiteY3" fmla="*/ 24393 h 1243775"/>
                      <a:gd name="connsiteX4" fmla="*/ 415538 w 1421219"/>
                      <a:gd name="connsiteY4" fmla="*/ 48205 h 1243775"/>
                      <a:gd name="connsiteX5" fmla="*/ 423475 w 1421219"/>
                      <a:gd name="connsiteY5" fmla="*/ 213305 h 1243775"/>
                      <a:gd name="connsiteX6" fmla="*/ 366325 w 1421219"/>
                      <a:gd name="connsiteY6" fmla="*/ 364118 h 1243775"/>
                      <a:gd name="connsiteX7" fmla="*/ 411568 w 1421219"/>
                      <a:gd name="connsiteY7" fmla="*/ 214892 h 1243775"/>
                      <a:gd name="connsiteX8" fmla="*/ 134868 w 1421219"/>
                      <a:gd name="connsiteY8" fmla="*/ 173776 h 1243775"/>
                      <a:gd name="connsiteX9" fmla="*/ 140900 w 1421219"/>
                      <a:gd name="connsiteY9" fmla="*/ 238705 h 1243775"/>
                      <a:gd name="connsiteX10" fmla="*/ 183763 w 1421219"/>
                      <a:gd name="connsiteY10" fmla="*/ 264899 h 1243775"/>
                      <a:gd name="connsiteX11" fmla="*/ 82163 w 1421219"/>
                      <a:gd name="connsiteY11" fmla="*/ 435555 h 1243775"/>
                      <a:gd name="connsiteX12" fmla="*/ 190112 w 1421219"/>
                      <a:gd name="connsiteY12" fmla="*/ 264899 h 1243775"/>
                      <a:gd name="connsiteX13" fmla="*/ 38983 w 1421219"/>
                      <a:gd name="connsiteY13" fmla="*/ 312365 h 1243775"/>
                      <a:gd name="connsiteX14" fmla="*/ 32951 w 1421219"/>
                      <a:gd name="connsiteY14" fmla="*/ 428411 h 1243775"/>
                      <a:gd name="connsiteX15" fmla="*/ 7551 w 1421219"/>
                      <a:gd name="connsiteY15" fmla="*/ 516835 h 1243775"/>
                      <a:gd name="connsiteX16" fmla="*/ 25013 w 1421219"/>
                      <a:gd name="connsiteY16" fmla="*/ 635580 h 1243775"/>
                      <a:gd name="connsiteX17" fmla="*/ 113119 w 1421219"/>
                      <a:gd name="connsiteY17" fmla="*/ 699080 h 1243775"/>
                      <a:gd name="connsiteX18" fmla="*/ 423475 w 1421219"/>
                      <a:gd name="connsiteY18" fmla="*/ 796712 h 1243775"/>
                      <a:gd name="connsiteX19" fmla="*/ 575082 w 1421219"/>
                      <a:gd name="connsiteY19" fmla="*/ 502230 h 1243775"/>
                      <a:gd name="connsiteX20" fmla="*/ 409982 w 1421219"/>
                      <a:gd name="connsiteY20" fmla="*/ 798298 h 1243775"/>
                      <a:gd name="connsiteX21" fmla="*/ 900520 w 1421219"/>
                      <a:gd name="connsiteY21" fmla="*/ 1243593 h 1243775"/>
                      <a:gd name="connsiteX22" fmla="*/ 993388 w 1421219"/>
                      <a:gd name="connsiteY22" fmla="*/ 1216605 h 1243775"/>
                      <a:gd name="connsiteX23" fmla="*/ 841783 w 1421219"/>
                      <a:gd name="connsiteY23" fmla="*/ 1088812 h 1243775"/>
                      <a:gd name="connsiteX24" fmla="*/ 855277 w 1421219"/>
                      <a:gd name="connsiteY24" fmla="*/ 1169772 h 1243775"/>
                      <a:gd name="connsiteX25" fmla="*/ 881469 w 1421219"/>
                      <a:gd name="connsiteY25" fmla="*/ 1043568 h 1243775"/>
                      <a:gd name="connsiteX26" fmla="*/ 1055301 w 1421219"/>
                      <a:gd name="connsiteY26" fmla="*/ 1118181 h 1243775"/>
                      <a:gd name="connsiteX27" fmla="*/ 997357 w 1421219"/>
                      <a:gd name="connsiteY27" fmla="*/ 912598 h 1243775"/>
                      <a:gd name="connsiteX28" fmla="*/ 1187063 w 1421219"/>
                      <a:gd name="connsiteY28" fmla="*/ 943555 h 1243775"/>
                      <a:gd name="connsiteX29" fmla="*/ 1288663 w 1421219"/>
                      <a:gd name="connsiteY29" fmla="*/ 949906 h 1243775"/>
                      <a:gd name="connsiteX30" fmla="*/ 1180714 w 1421219"/>
                      <a:gd name="connsiteY30" fmla="*/ 749087 h 1243775"/>
                      <a:gd name="connsiteX31" fmla="*/ 1363275 w 1421219"/>
                      <a:gd name="connsiteY31" fmla="*/ 707018 h 1243775"/>
                      <a:gd name="connsiteX32" fmla="*/ 1421219 w 1421219"/>
                      <a:gd name="connsiteY32" fmla="*/ 691936 h 124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421219" h="1243775">
                        <a:moveTo>
                          <a:pt x="1421219" y="691936"/>
                        </a:moveTo>
                        <a:cubicBezTo>
                          <a:pt x="1176215" y="562555"/>
                          <a:pt x="945499" y="492706"/>
                          <a:pt x="693351" y="401424"/>
                        </a:cubicBezTo>
                        <a:cubicBezTo>
                          <a:pt x="689382" y="290299"/>
                          <a:pt x="642551" y="245850"/>
                          <a:pt x="588576" y="194256"/>
                        </a:cubicBezTo>
                        <a:cubicBezTo>
                          <a:pt x="574817" y="152717"/>
                          <a:pt x="609479" y="53498"/>
                          <a:pt x="575876" y="24393"/>
                        </a:cubicBezTo>
                        <a:cubicBezTo>
                          <a:pt x="542273" y="-4712"/>
                          <a:pt x="445171" y="-19264"/>
                          <a:pt x="415538" y="48205"/>
                        </a:cubicBezTo>
                        <a:cubicBezTo>
                          <a:pt x="369765" y="118319"/>
                          <a:pt x="432207" y="163035"/>
                          <a:pt x="423475" y="213305"/>
                        </a:cubicBezTo>
                        <a:cubicBezTo>
                          <a:pt x="438555" y="277863"/>
                          <a:pt x="389344" y="316229"/>
                          <a:pt x="366325" y="364118"/>
                        </a:cubicBezTo>
                        <a:cubicBezTo>
                          <a:pt x="383787" y="313582"/>
                          <a:pt x="446493" y="277334"/>
                          <a:pt x="411568" y="214892"/>
                        </a:cubicBezTo>
                        <a:cubicBezTo>
                          <a:pt x="348862" y="174278"/>
                          <a:pt x="179979" y="169807"/>
                          <a:pt x="134868" y="173776"/>
                        </a:cubicBezTo>
                        <a:cubicBezTo>
                          <a:pt x="170851" y="243361"/>
                          <a:pt x="88249" y="195314"/>
                          <a:pt x="140900" y="238705"/>
                        </a:cubicBezTo>
                        <a:lnTo>
                          <a:pt x="183763" y="264899"/>
                        </a:lnTo>
                        <a:cubicBezTo>
                          <a:pt x="149896" y="321784"/>
                          <a:pt x="99362" y="373908"/>
                          <a:pt x="82163" y="435555"/>
                        </a:cubicBezTo>
                        <a:cubicBezTo>
                          <a:pt x="114971" y="378670"/>
                          <a:pt x="154923" y="321784"/>
                          <a:pt x="190112" y="264899"/>
                        </a:cubicBezTo>
                        <a:cubicBezTo>
                          <a:pt x="143545" y="240557"/>
                          <a:pt x="65177" y="285113"/>
                          <a:pt x="38983" y="312365"/>
                        </a:cubicBezTo>
                        <a:cubicBezTo>
                          <a:pt x="117300" y="399942"/>
                          <a:pt x="-62035" y="388459"/>
                          <a:pt x="32951" y="428411"/>
                        </a:cubicBezTo>
                        <a:cubicBezTo>
                          <a:pt x="28982" y="467569"/>
                          <a:pt x="8874" y="482307"/>
                          <a:pt x="7551" y="516835"/>
                        </a:cubicBezTo>
                        <a:cubicBezTo>
                          <a:pt x="96716" y="577690"/>
                          <a:pt x="-57008" y="605682"/>
                          <a:pt x="25013" y="635580"/>
                        </a:cubicBezTo>
                        <a:cubicBezTo>
                          <a:pt x="54382" y="656747"/>
                          <a:pt x="74225" y="685057"/>
                          <a:pt x="113119" y="699080"/>
                        </a:cubicBezTo>
                        <a:cubicBezTo>
                          <a:pt x="226890" y="759405"/>
                          <a:pt x="321610" y="764962"/>
                          <a:pt x="423475" y="796712"/>
                        </a:cubicBezTo>
                        <a:cubicBezTo>
                          <a:pt x="409715" y="752526"/>
                          <a:pt x="498352" y="603565"/>
                          <a:pt x="575082" y="502230"/>
                        </a:cubicBezTo>
                        <a:cubicBezTo>
                          <a:pt x="474010" y="600919"/>
                          <a:pt x="441996" y="685322"/>
                          <a:pt x="409982" y="798298"/>
                        </a:cubicBezTo>
                        <a:cubicBezTo>
                          <a:pt x="459856" y="926621"/>
                          <a:pt x="851308" y="1252588"/>
                          <a:pt x="900520" y="1243593"/>
                        </a:cubicBezTo>
                        <a:cubicBezTo>
                          <a:pt x="949732" y="1234598"/>
                          <a:pt x="958463" y="1230363"/>
                          <a:pt x="993388" y="1216605"/>
                        </a:cubicBezTo>
                        <a:lnTo>
                          <a:pt x="841783" y="1088812"/>
                        </a:lnTo>
                        <a:cubicBezTo>
                          <a:pt x="826436" y="1141199"/>
                          <a:pt x="863482" y="1150724"/>
                          <a:pt x="855277" y="1169772"/>
                        </a:cubicBezTo>
                        <a:cubicBezTo>
                          <a:pt x="845752" y="1141197"/>
                          <a:pt x="786218" y="1095955"/>
                          <a:pt x="881469" y="1043568"/>
                        </a:cubicBezTo>
                        <a:cubicBezTo>
                          <a:pt x="932271" y="1025577"/>
                          <a:pt x="980689" y="1043305"/>
                          <a:pt x="1055301" y="1118181"/>
                        </a:cubicBezTo>
                        <a:cubicBezTo>
                          <a:pt x="1068529" y="1032191"/>
                          <a:pt x="1043660" y="977157"/>
                          <a:pt x="997357" y="912598"/>
                        </a:cubicBezTo>
                        <a:cubicBezTo>
                          <a:pt x="997884" y="837985"/>
                          <a:pt x="1057946" y="868149"/>
                          <a:pt x="1187063" y="943555"/>
                        </a:cubicBezTo>
                        <a:cubicBezTo>
                          <a:pt x="1228073" y="954403"/>
                          <a:pt x="1254002" y="960886"/>
                          <a:pt x="1288663" y="949906"/>
                        </a:cubicBezTo>
                        <a:cubicBezTo>
                          <a:pt x="1251887" y="917495"/>
                          <a:pt x="1148039" y="818540"/>
                          <a:pt x="1180714" y="749087"/>
                        </a:cubicBezTo>
                        <a:cubicBezTo>
                          <a:pt x="1267763" y="624734"/>
                          <a:pt x="1307183" y="721835"/>
                          <a:pt x="1363275" y="707018"/>
                        </a:cubicBezTo>
                        <a:lnTo>
                          <a:pt x="1421219" y="691936"/>
                        </a:lnTo>
                        <a:close/>
                      </a:path>
                    </a:pathLst>
                  </a:custGeom>
                  <a:solidFill>
                    <a:srgbClr val="FFD102"/>
                  </a:solidFill>
                  <a:ln w="12700" cap="flat" cmpd="sng" algn="ctr">
                    <a:solidFill>
                      <a:sysClr val="windowText" lastClr="000000"/>
                    </a:solid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grpSp>
                <p:nvGrpSpPr>
                  <p:cNvPr id="238" name="Group 237">
                    <a:extLst>
                      <a:ext uri="{FF2B5EF4-FFF2-40B4-BE49-F238E27FC236}">
                        <a16:creationId xmlns:a16="http://schemas.microsoft.com/office/drawing/2014/main" id="{D532CBAD-D6F9-56BA-AA68-0CB13BC7838C}"/>
                      </a:ext>
                    </a:extLst>
                  </p:cNvPr>
                  <p:cNvGrpSpPr/>
                  <p:nvPr/>
                </p:nvGrpSpPr>
                <p:grpSpPr>
                  <a:xfrm>
                    <a:off x="5129533" y="4298216"/>
                    <a:ext cx="888081" cy="1265537"/>
                    <a:chOff x="3503910" y="4236874"/>
                    <a:chExt cx="888081" cy="1265537"/>
                  </a:xfrm>
                </p:grpSpPr>
                <p:pic>
                  <p:nvPicPr>
                    <p:cNvPr id="240" name="Picture 4" descr="Magnifying Glass Clipart | Clip art, Free clip art, Magnifying glass">
                      <a:extLst>
                        <a:ext uri="{FF2B5EF4-FFF2-40B4-BE49-F238E27FC236}">
                          <a16:creationId xmlns:a16="http://schemas.microsoft.com/office/drawing/2014/main" id="{5FFD9C3B-D7D7-9584-58AB-D48282527BC8}"/>
                        </a:ext>
                      </a:extLst>
                    </p:cNvPr>
                    <p:cNvPicPr>
                      <a:picLocks noChangeAspect="1" noChangeArrowheads="1"/>
                    </p:cNvPicPr>
                    <p:nvPr/>
                  </p:nvPicPr>
                  <p:blipFill>
                    <a:blip r:embed="rId10" cstate="hqprint">
                      <a:extLst>
                        <a:ext uri="{BEBA8EAE-BF5A-486C-A8C5-ECC9F3942E4B}">
                          <a14:imgProps xmlns:a14="http://schemas.microsoft.com/office/drawing/2010/main">
                            <a14:imgLayer r:embed="rId11">
                              <a14:imgEffect>
                                <a14:backgroundRemoval t="0" b="98995" l="96" r="98567"/>
                              </a14:imgEffect>
                            </a14:imgLayer>
                          </a14:imgProps>
                        </a:ext>
                        <a:ext uri="{28A0092B-C50C-407E-A947-70E740481C1C}">
                          <a14:useLocalDpi xmlns:a14="http://schemas.microsoft.com/office/drawing/2010/main" val="0"/>
                        </a:ext>
                      </a:extLst>
                    </a:blip>
                    <a:srcRect/>
                    <a:stretch>
                      <a:fillRect/>
                    </a:stretch>
                  </p:blipFill>
                  <p:spPr bwMode="auto">
                    <a:xfrm rot="20665388" flipH="1">
                      <a:off x="3503910" y="4236874"/>
                      <a:ext cx="888081" cy="1265537"/>
                    </a:xfrm>
                    <a:prstGeom prst="rect">
                      <a:avLst/>
                    </a:prstGeom>
                    <a:noFill/>
                    <a:extLst>
                      <a:ext uri="{909E8E84-426E-40DD-AFC4-6F175D3DCCD1}">
                        <a14:hiddenFill xmlns:a14="http://schemas.microsoft.com/office/drawing/2010/main">
                          <a:solidFill>
                            <a:srgbClr val="FFFFFF"/>
                          </a:solidFill>
                        </a14:hiddenFill>
                      </a:ext>
                    </a:extLst>
                  </p:spPr>
                </p:pic>
                <p:sp>
                  <p:nvSpPr>
                    <p:cNvPr id="241" name="Oval 240">
                      <a:extLst>
                        <a:ext uri="{FF2B5EF4-FFF2-40B4-BE49-F238E27FC236}">
                          <a16:creationId xmlns:a16="http://schemas.microsoft.com/office/drawing/2014/main" id="{5AD3A4EC-0DAA-3DFD-4D2C-59E11644F811}"/>
                        </a:ext>
                      </a:extLst>
                    </p:cNvPr>
                    <p:cNvSpPr/>
                    <p:nvPr/>
                  </p:nvSpPr>
                  <p:spPr>
                    <a:xfrm>
                      <a:off x="3591925" y="4293667"/>
                      <a:ext cx="676704" cy="626920"/>
                    </a:xfrm>
                    <a:prstGeom prst="ellipse">
                      <a:avLst/>
                    </a:prstGeom>
                    <a:gradFill flip="none" rotWithShape="1">
                      <a:gsLst>
                        <a:gs pos="0">
                          <a:srgbClr val="415588">
                            <a:tint val="66000"/>
                            <a:satMod val="160000"/>
                            <a:alpha val="57000"/>
                          </a:srgbClr>
                        </a:gs>
                        <a:gs pos="50000">
                          <a:srgbClr val="415588">
                            <a:tint val="44500"/>
                            <a:satMod val="160000"/>
                          </a:srgbClr>
                        </a:gs>
                        <a:gs pos="100000">
                          <a:srgbClr val="415588">
                            <a:tint val="23500"/>
                            <a:satMod val="160000"/>
                          </a:srgbClr>
                        </a:gs>
                      </a:gsLst>
                      <a:lin ang="2700000" scaled="1"/>
                      <a:tileRect/>
                    </a:gradFill>
                    <a:ln w="158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sp>
                <p:nvSpPr>
                  <p:cNvPr id="239" name="Freeform: Shape 53">
                    <a:extLst>
                      <a:ext uri="{FF2B5EF4-FFF2-40B4-BE49-F238E27FC236}">
                        <a16:creationId xmlns:a16="http://schemas.microsoft.com/office/drawing/2014/main" id="{0E21E9A7-6B9A-B653-CDAC-44B90BC0DEE8}"/>
                      </a:ext>
                    </a:extLst>
                  </p:cNvPr>
                  <p:cNvSpPr/>
                  <p:nvPr/>
                </p:nvSpPr>
                <p:spPr>
                  <a:xfrm rot="21083450">
                    <a:off x="5373514" y="5199749"/>
                    <a:ext cx="229309" cy="390533"/>
                  </a:xfrm>
                  <a:custGeom>
                    <a:avLst/>
                    <a:gdLst>
                      <a:gd name="connsiteX0" fmla="*/ 1644650 w 1644650"/>
                      <a:gd name="connsiteY0" fmla="*/ 663575 h 1231900"/>
                      <a:gd name="connsiteX1" fmla="*/ 914400 w 1644650"/>
                      <a:gd name="connsiteY1" fmla="*/ 377825 h 1231900"/>
                      <a:gd name="connsiteX2" fmla="*/ 809625 w 1644650"/>
                      <a:gd name="connsiteY2" fmla="*/ 158750 h 1231900"/>
                      <a:gd name="connsiteX3" fmla="*/ 796925 w 1644650"/>
                      <a:gd name="connsiteY3" fmla="*/ 12700 h 1231900"/>
                      <a:gd name="connsiteX4" fmla="*/ 650875 w 1644650"/>
                      <a:gd name="connsiteY4" fmla="*/ 22225 h 1231900"/>
                      <a:gd name="connsiteX5" fmla="*/ 663575 w 1644650"/>
                      <a:gd name="connsiteY5" fmla="*/ 225425 h 1231900"/>
                      <a:gd name="connsiteX6" fmla="*/ 596900 w 1644650"/>
                      <a:gd name="connsiteY6" fmla="*/ 342900 h 1231900"/>
                      <a:gd name="connsiteX7" fmla="*/ 635000 w 1644650"/>
                      <a:gd name="connsiteY7" fmla="*/ 174625 h 1231900"/>
                      <a:gd name="connsiteX8" fmla="*/ 292100 w 1644650"/>
                      <a:gd name="connsiteY8" fmla="*/ 0 h 1231900"/>
                      <a:gd name="connsiteX9" fmla="*/ 234950 w 1644650"/>
                      <a:gd name="connsiteY9" fmla="*/ 92075 h 1231900"/>
                      <a:gd name="connsiteX10" fmla="*/ 390525 w 1644650"/>
                      <a:gd name="connsiteY10" fmla="*/ 231775 h 1231900"/>
                      <a:gd name="connsiteX11" fmla="*/ 438150 w 1644650"/>
                      <a:gd name="connsiteY11" fmla="*/ 231775 h 1231900"/>
                      <a:gd name="connsiteX12" fmla="*/ 288925 w 1644650"/>
                      <a:gd name="connsiteY12" fmla="*/ 447675 h 1231900"/>
                      <a:gd name="connsiteX13" fmla="*/ 396875 w 1644650"/>
                      <a:gd name="connsiteY13" fmla="*/ 250825 h 1231900"/>
                      <a:gd name="connsiteX14" fmla="*/ 133350 w 1644650"/>
                      <a:gd name="connsiteY14" fmla="*/ 158750 h 1231900"/>
                      <a:gd name="connsiteX15" fmla="*/ 38100 w 1644650"/>
                      <a:gd name="connsiteY15" fmla="*/ 263525 h 1231900"/>
                      <a:gd name="connsiteX16" fmla="*/ 301625 w 1644650"/>
                      <a:gd name="connsiteY16" fmla="*/ 419100 h 1231900"/>
                      <a:gd name="connsiteX17" fmla="*/ 28575 w 1644650"/>
                      <a:gd name="connsiteY17" fmla="*/ 377825 h 1231900"/>
                      <a:gd name="connsiteX18" fmla="*/ 0 w 1644650"/>
                      <a:gd name="connsiteY18" fmla="*/ 498475 h 1231900"/>
                      <a:gd name="connsiteX19" fmla="*/ 260350 w 1644650"/>
                      <a:gd name="connsiteY19" fmla="*/ 609600 h 1231900"/>
                      <a:gd name="connsiteX20" fmla="*/ 346075 w 1644650"/>
                      <a:gd name="connsiteY20" fmla="*/ 663575 h 1231900"/>
                      <a:gd name="connsiteX21" fmla="*/ 654050 w 1644650"/>
                      <a:gd name="connsiteY21" fmla="*/ 768350 h 1231900"/>
                      <a:gd name="connsiteX22" fmla="*/ 812800 w 1644650"/>
                      <a:gd name="connsiteY22" fmla="*/ 447675 h 1231900"/>
                      <a:gd name="connsiteX23" fmla="*/ 657225 w 1644650"/>
                      <a:gd name="connsiteY23" fmla="*/ 765175 h 1231900"/>
                      <a:gd name="connsiteX24" fmla="*/ 1123950 w 1644650"/>
                      <a:gd name="connsiteY24" fmla="*/ 1231900 h 1231900"/>
                      <a:gd name="connsiteX25" fmla="*/ 1228725 w 1644650"/>
                      <a:gd name="connsiteY25" fmla="*/ 1190625 h 1231900"/>
                      <a:gd name="connsiteX26" fmla="*/ 1108075 w 1644650"/>
                      <a:gd name="connsiteY26" fmla="*/ 1108075 h 1231900"/>
                      <a:gd name="connsiteX27" fmla="*/ 1123950 w 1644650"/>
                      <a:gd name="connsiteY27" fmla="*/ 1165225 h 1231900"/>
                      <a:gd name="connsiteX28" fmla="*/ 1123950 w 1644650"/>
                      <a:gd name="connsiteY28" fmla="*/ 1022350 h 1231900"/>
                      <a:gd name="connsiteX29" fmla="*/ 1295400 w 1644650"/>
                      <a:gd name="connsiteY29" fmla="*/ 1063625 h 1231900"/>
                      <a:gd name="connsiteX30" fmla="*/ 1235075 w 1644650"/>
                      <a:gd name="connsiteY30" fmla="*/ 869950 h 1231900"/>
                      <a:gd name="connsiteX31" fmla="*/ 1422400 w 1644650"/>
                      <a:gd name="connsiteY31" fmla="*/ 917575 h 1231900"/>
                      <a:gd name="connsiteX32" fmla="*/ 1533525 w 1644650"/>
                      <a:gd name="connsiteY32" fmla="*/ 933450 h 1231900"/>
                      <a:gd name="connsiteX33" fmla="*/ 1416050 w 1644650"/>
                      <a:gd name="connsiteY33" fmla="*/ 720725 h 1231900"/>
                      <a:gd name="connsiteX34" fmla="*/ 1584325 w 1644650"/>
                      <a:gd name="connsiteY34" fmla="*/ 676275 h 1231900"/>
                      <a:gd name="connsiteX35" fmla="*/ 1644650 w 1644650"/>
                      <a:gd name="connsiteY35" fmla="*/ 663575 h 1231900"/>
                      <a:gd name="connsiteX0" fmla="*/ 1644650 w 1644650"/>
                      <a:gd name="connsiteY0" fmla="*/ 691168 h 1259493"/>
                      <a:gd name="connsiteX1" fmla="*/ 914400 w 1644650"/>
                      <a:gd name="connsiteY1" fmla="*/ 405418 h 1259493"/>
                      <a:gd name="connsiteX2" fmla="*/ 809625 w 1644650"/>
                      <a:gd name="connsiteY2" fmla="*/ 186343 h 1259493"/>
                      <a:gd name="connsiteX3" fmla="*/ 796925 w 1644650"/>
                      <a:gd name="connsiteY3" fmla="*/ 40293 h 1259493"/>
                      <a:gd name="connsiteX4" fmla="*/ 650875 w 1644650"/>
                      <a:gd name="connsiteY4" fmla="*/ 49818 h 1259493"/>
                      <a:gd name="connsiteX5" fmla="*/ 663575 w 1644650"/>
                      <a:gd name="connsiteY5" fmla="*/ 253018 h 1259493"/>
                      <a:gd name="connsiteX6" fmla="*/ 596900 w 1644650"/>
                      <a:gd name="connsiteY6" fmla="*/ 370493 h 1259493"/>
                      <a:gd name="connsiteX7" fmla="*/ 635000 w 1644650"/>
                      <a:gd name="connsiteY7" fmla="*/ 202218 h 1259493"/>
                      <a:gd name="connsiteX8" fmla="*/ 292100 w 1644650"/>
                      <a:gd name="connsiteY8" fmla="*/ 27593 h 1259493"/>
                      <a:gd name="connsiteX9" fmla="*/ 234950 w 1644650"/>
                      <a:gd name="connsiteY9" fmla="*/ 119668 h 1259493"/>
                      <a:gd name="connsiteX10" fmla="*/ 390525 w 1644650"/>
                      <a:gd name="connsiteY10" fmla="*/ 259368 h 1259493"/>
                      <a:gd name="connsiteX11" fmla="*/ 438150 w 1644650"/>
                      <a:gd name="connsiteY11" fmla="*/ 259368 h 1259493"/>
                      <a:gd name="connsiteX12" fmla="*/ 288925 w 1644650"/>
                      <a:gd name="connsiteY12" fmla="*/ 475268 h 1259493"/>
                      <a:gd name="connsiteX13" fmla="*/ 396875 w 1644650"/>
                      <a:gd name="connsiteY13" fmla="*/ 278418 h 1259493"/>
                      <a:gd name="connsiteX14" fmla="*/ 133350 w 1644650"/>
                      <a:gd name="connsiteY14" fmla="*/ 186343 h 1259493"/>
                      <a:gd name="connsiteX15" fmla="*/ 38100 w 1644650"/>
                      <a:gd name="connsiteY15" fmla="*/ 291118 h 1259493"/>
                      <a:gd name="connsiteX16" fmla="*/ 301625 w 1644650"/>
                      <a:gd name="connsiteY16" fmla="*/ 446693 h 1259493"/>
                      <a:gd name="connsiteX17" fmla="*/ 28575 w 1644650"/>
                      <a:gd name="connsiteY17" fmla="*/ 405418 h 1259493"/>
                      <a:gd name="connsiteX18" fmla="*/ 0 w 1644650"/>
                      <a:gd name="connsiteY18" fmla="*/ 526068 h 1259493"/>
                      <a:gd name="connsiteX19" fmla="*/ 260350 w 1644650"/>
                      <a:gd name="connsiteY19" fmla="*/ 637193 h 1259493"/>
                      <a:gd name="connsiteX20" fmla="*/ 346075 w 1644650"/>
                      <a:gd name="connsiteY20" fmla="*/ 691168 h 1259493"/>
                      <a:gd name="connsiteX21" fmla="*/ 654050 w 1644650"/>
                      <a:gd name="connsiteY21" fmla="*/ 795943 h 1259493"/>
                      <a:gd name="connsiteX22" fmla="*/ 812800 w 1644650"/>
                      <a:gd name="connsiteY22" fmla="*/ 475268 h 1259493"/>
                      <a:gd name="connsiteX23" fmla="*/ 657225 w 1644650"/>
                      <a:gd name="connsiteY23" fmla="*/ 792768 h 1259493"/>
                      <a:gd name="connsiteX24" fmla="*/ 1123950 w 1644650"/>
                      <a:gd name="connsiteY24" fmla="*/ 1259493 h 1259493"/>
                      <a:gd name="connsiteX25" fmla="*/ 1228725 w 1644650"/>
                      <a:gd name="connsiteY25" fmla="*/ 1218218 h 1259493"/>
                      <a:gd name="connsiteX26" fmla="*/ 1108075 w 1644650"/>
                      <a:gd name="connsiteY26" fmla="*/ 1135668 h 1259493"/>
                      <a:gd name="connsiteX27" fmla="*/ 1123950 w 1644650"/>
                      <a:gd name="connsiteY27" fmla="*/ 1192818 h 1259493"/>
                      <a:gd name="connsiteX28" fmla="*/ 1123950 w 1644650"/>
                      <a:gd name="connsiteY28" fmla="*/ 1049943 h 1259493"/>
                      <a:gd name="connsiteX29" fmla="*/ 1295400 w 1644650"/>
                      <a:gd name="connsiteY29" fmla="*/ 1091218 h 1259493"/>
                      <a:gd name="connsiteX30" fmla="*/ 1235075 w 1644650"/>
                      <a:gd name="connsiteY30" fmla="*/ 897543 h 1259493"/>
                      <a:gd name="connsiteX31" fmla="*/ 1422400 w 1644650"/>
                      <a:gd name="connsiteY31" fmla="*/ 945168 h 1259493"/>
                      <a:gd name="connsiteX32" fmla="*/ 1533525 w 1644650"/>
                      <a:gd name="connsiteY32" fmla="*/ 961043 h 1259493"/>
                      <a:gd name="connsiteX33" fmla="*/ 1416050 w 1644650"/>
                      <a:gd name="connsiteY33" fmla="*/ 748318 h 1259493"/>
                      <a:gd name="connsiteX34" fmla="*/ 1584325 w 1644650"/>
                      <a:gd name="connsiteY34" fmla="*/ 703868 h 1259493"/>
                      <a:gd name="connsiteX35" fmla="*/ 1644650 w 1644650"/>
                      <a:gd name="connsiteY35" fmla="*/ 691168 h 1259493"/>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414338 w 1644650"/>
                      <a:gd name="connsiteY10" fmla="*/ 2254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58602 w 1658602"/>
                      <a:gd name="connsiteY0" fmla="*/ 697759 h 1266084"/>
                      <a:gd name="connsiteX1" fmla="*/ 928352 w 1658602"/>
                      <a:gd name="connsiteY1" fmla="*/ 412009 h 1266084"/>
                      <a:gd name="connsiteX2" fmla="*/ 823577 w 1658602"/>
                      <a:gd name="connsiteY2" fmla="*/ 192934 h 1266084"/>
                      <a:gd name="connsiteX3" fmla="*/ 818021 w 1658602"/>
                      <a:gd name="connsiteY3" fmla="*/ 46884 h 1266084"/>
                      <a:gd name="connsiteX4" fmla="*/ 664827 w 1658602"/>
                      <a:gd name="connsiteY4" fmla="*/ 56409 h 1266084"/>
                      <a:gd name="connsiteX5" fmla="*/ 677527 w 1658602"/>
                      <a:gd name="connsiteY5" fmla="*/ 259609 h 1266084"/>
                      <a:gd name="connsiteX6" fmla="*/ 610852 w 1658602"/>
                      <a:gd name="connsiteY6" fmla="*/ 377084 h 1266084"/>
                      <a:gd name="connsiteX7" fmla="*/ 648952 w 1658602"/>
                      <a:gd name="connsiteY7" fmla="*/ 208809 h 1266084"/>
                      <a:gd name="connsiteX8" fmla="*/ 306052 w 1658602"/>
                      <a:gd name="connsiteY8" fmla="*/ 34184 h 1266084"/>
                      <a:gd name="connsiteX9" fmla="*/ 239377 w 1658602"/>
                      <a:gd name="connsiteY9" fmla="*/ 128640 h 1266084"/>
                      <a:gd name="connsiteX10" fmla="*/ 392571 w 1658602"/>
                      <a:gd name="connsiteY10" fmla="*/ 263578 h 1266084"/>
                      <a:gd name="connsiteX11" fmla="*/ 452102 w 1658602"/>
                      <a:gd name="connsiteY11" fmla="*/ 265959 h 1266084"/>
                      <a:gd name="connsiteX12" fmla="*/ 302877 w 1658602"/>
                      <a:gd name="connsiteY12" fmla="*/ 481859 h 1266084"/>
                      <a:gd name="connsiteX13" fmla="*/ 429877 w 1658602"/>
                      <a:gd name="connsiteY13" fmla="*/ 273103 h 1266084"/>
                      <a:gd name="connsiteX14" fmla="*/ 135396 w 1658602"/>
                      <a:gd name="connsiteY14" fmla="*/ 178646 h 1266084"/>
                      <a:gd name="connsiteX15" fmla="*/ 52052 w 1658602"/>
                      <a:gd name="connsiteY15" fmla="*/ 297709 h 1266084"/>
                      <a:gd name="connsiteX16" fmla="*/ 315577 w 1658602"/>
                      <a:gd name="connsiteY16" fmla="*/ 453284 h 1266084"/>
                      <a:gd name="connsiteX17" fmla="*/ 42527 w 1658602"/>
                      <a:gd name="connsiteY17" fmla="*/ 412009 h 1266084"/>
                      <a:gd name="connsiteX18" fmla="*/ 13952 w 1658602"/>
                      <a:gd name="connsiteY18" fmla="*/ 532659 h 1266084"/>
                      <a:gd name="connsiteX19" fmla="*/ 274302 w 1658602"/>
                      <a:gd name="connsiteY19" fmla="*/ 643784 h 1266084"/>
                      <a:gd name="connsiteX20" fmla="*/ 360027 w 1658602"/>
                      <a:gd name="connsiteY20" fmla="*/ 697759 h 1266084"/>
                      <a:gd name="connsiteX21" fmla="*/ 668002 w 1658602"/>
                      <a:gd name="connsiteY21" fmla="*/ 802534 h 1266084"/>
                      <a:gd name="connsiteX22" fmla="*/ 826752 w 1658602"/>
                      <a:gd name="connsiteY22" fmla="*/ 481859 h 1266084"/>
                      <a:gd name="connsiteX23" fmla="*/ 671177 w 1658602"/>
                      <a:gd name="connsiteY23" fmla="*/ 799359 h 1266084"/>
                      <a:gd name="connsiteX24" fmla="*/ 1137902 w 1658602"/>
                      <a:gd name="connsiteY24" fmla="*/ 1266084 h 1266084"/>
                      <a:gd name="connsiteX25" fmla="*/ 1242677 w 1658602"/>
                      <a:gd name="connsiteY25" fmla="*/ 1224809 h 1266084"/>
                      <a:gd name="connsiteX26" fmla="*/ 1122027 w 1658602"/>
                      <a:gd name="connsiteY26" fmla="*/ 1142259 h 1266084"/>
                      <a:gd name="connsiteX27" fmla="*/ 1137902 w 1658602"/>
                      <a:gd name="connsiteY27" fmla="*/ 1199409 h 1266084"/>
                      <a:gd name="connsiteX28" fmla="*/ 1137902 w 1658602"/>
                      <a:gd name="connsiteY28" fmla="*/ 1056534 h 1266084"/>
                      <a:gd name="connsiteX29" fmla="*/ 1309352 w 1658602"/>
                      <a:gd name="connsiteY29" fmla="*/ 1097809 h 1266084"/>
                      <a:gd name="connsiteX30" fmla="*/ 1249027 w 1658602"/>
                      <a:gd name="connsiteY30" fmla="*/ 904134 h 1266084"/>
                      <a:gd name="connsiteX31" fmla="*/ 1436352 w 1658602"/>
                      <a:gd name="connsiteY31" fmla="*/ 951759 h 1266084"/>
                      <a:gd name="connsiteX32" fmla="*/ 1547477 w 1658602"/>
                      <a:gd name="connsiteY32" fmla="*/ 967634 h 1266084"/>
                      <a:gd name="connsiteX33" fmla="*/ 1430002 w 1658602"/>
                      <a:gd name="connsiteY33" fmla="*/ 754909 h 1266084"/>
                      <a:gd name="connsiteX34" fmla="*/ 1598277 w 1658602"/>
                      <a:gd name="connsiteY34" fmla="*/ 710459 h 1266084"/>
                      <a:gd name="connsiteX35" fmla="*/ 1658602 w 1658602"/>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22390 w 1661284"/>
                      <a:gd name="connsiteY34" fmla="*/ 722366 h 1266084"/>
                      <a:gd name="connsiteX35" fmla="*/ 1661284 w 1661284"/>
                      <a:gd name="connsiteY35" fmla="*/ 697759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75446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50903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50803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361247 w 1673190"/>
                      <a:gd name="connsiteY33" fmla="*/ 721572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454909 w 1673190"/>
                      <a:gd name="connsiteY32" fmla="*/ 1008116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07247 w 1673190"/>
                      <a:gd name="connsiteY27" fmla="*/ 1225602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35128"/>
                      <a:gd name="connsiteX1" fmla="*/ 945322 w 1673190"/>
                      <a:gd name="connsiteY1" fmla="*/ 409628 h 1235128"/>
                      <a:gd name="connsiteX2" fmla="*/ 826259 w 1673190"/>
                      <a:gd name="connsiteY2" fmla="*/ 192934 h 1235128"/>
                      <a:gd name="connsiteX3" fmla="*/ 820703 w 1673190"/>
                      <a:gd name="connsiteY3" fmla="*/ 46884 h 1235128"/>
                      <a:gd name="connsiteX4" fmla="*/ 667509 w 1673190"/>
                      <a:gd name="connsiteY4" fmla="*/ 56409 h 1235128"/>
                      <a:gd name="connsiteX5" fmla="*/ 682590 w 1673190"/>
                      <a:gd name="connsiteY5" fmla="*/ 233416 h 1235128"/>
                      <a:gd name="connsiteX6" fmla="*/ 613534 w 1673190"/>
                      <a:gd name="connsiteY6" fmla="*/ 377084 h 1235128"/>
                      <a:gd name="connsiteX7" fmla="*/ 684971 w 1673190"/>
                      <a:gd name="connsiteY7" fmla="*/ 235002 h 1235128"/>
                      <a:gd name="connsiteX8" fmla="*/ 308734 w 1673190"/>
                      <a:gd name="connsiteY8" fmla="*/ 34184 h 1235128"/>
                      <a:gd name="connsiteX9" fmla="*/ 242059 w 1673190"/>
                      <a:gd name="connsiteY9" fmla="*/ 128640 h 1235128"/>
                      <a:gd name="connsiteX10" fmla="*/ 392871 w 1673190"/>
                      <a:gd name="connsiteY10" fmla="*/ 246909 h 1235128"/>
                      <a:gd name="connsiteX11" fmla="*/ 435734 w 1673190"/>
                      <a:gd name="connsiteY11" fmla="*/ 273103 h 1235128"/>
                      <a:gd name="connsiteX12" fmla="*/ 334134 w 1673190"/>
                      <a:gd name="connsiteY12" fmla="*/ 443759 h 1235128"/>
                      <a:gd name="connsiteX13" fmla="*/ 439702 w 1673190"/>
                      <a:gd name="connsiteY13" fmla="*/ 273103 h 1235128"/>
                      <a:gd name="connsiteX14" fmla="*/ 138078 w 1673190"/>
                      <a:gd name="connsiteY14" fmla="*/ 178646 h 1235128"/>
                      <a:gd name="connsiteX15" fmla="*/ 54734 w 1673190"/>
                      <a:gd name="connsiteY15" fmla="*/ 297709 h 1235128"/>
                      <a:gd name="connsiteX16" fmla="*/ 284922 w 1673190"/>
                      <a:gd name="connsiteY16" fmla="*/ 436615 h 1235128"/>
                      <a:gd name="connsiteX17" fmla="*/ 45209 w 1673190"/>
                      <a:gd name="connsiteY17" fmla="*/ 412009 h 1235128"/>
                      <a:gd name="connsiteX18" fmla="*/ 16634 w 1673190"/>
                      <a:gd name="connsiteY18" fmla="*/ 532659 h 1235128"/>
                      <a:gd name="connsiteX19" fmla="*/ 276984 w 1673190"/>
                      <a:gd name="connsiteY19" fmla="*/ 643784 h 1235128"/>
                      <a:gd name="connsiteX20" fmla="*/ 365090 w 1673190"/>
                      <a:gd name="connsiteY20" fmla="*/ 707284 h 1235128"/>
                      <a:gd name="connsiteX21" fmla="*/ 670684 w 1673190"/>
                      <a:gd name="connsiteY21" fmla="*/ 802534 h 1235128"/>
                      <a:gd name="connsiteX22" fmla="*/ 829434 w 1673190"/>
                      <a:gd name="connsiteY22" fmla="*/ 481859 h 1235128"/>
                      <a:gd name="connsiteX23" fmla="*/ 661953 w 1673190"/>
                      <a:gd name="connsiteY23" fmla="*/ 806502 h 1235128"/>
                      <a:gd name="connsiteX24" fmla="*/ 1142966 w 1673190"/>
                      <a:gd name="connsiteY24" fmla="*/ 1235128 h 1235128"/>
                      <a:gd name="connsiteX25" fmla="*/ 1245359 w 1673190"/>
                      <a:gd name="connsiteY25" fmla="*/ 1224809 h 1235128"/>
                      <a:gd name="connsiteX26" fmla="*/ 1136616 w 1673190"/>
                      <a:gd name="connsiteY26" fmla="*/ 1130353 h 1235128"/>
                      <a:gd name="connsiteX27" fmla="*/ 1140584 w 1673190"/>
                      <a:gd name="connsiteY27" fmla="*/ 1216077 h 1235128"/>
                      <a:gd name="connsiteX28" fmla="*/ 1140584 w 1673190"/>
                      <a:gd name="connsiteY28" fmla="*/ 1056534 h 1235128"/>
                      <a:gd name="connsiteX29" fmla="*/ 1307272 w 1673190"/>
                      <a:gd name="connsiteY29" fmla="*/ 1109716 h 1235128"/>
                      <a:gd name="connsiteX30" fmla="*/ 1249328 w 1673190"/>
                      <a:gd name="connsiteY30" fmla="*/ 920802 h 1235128"/>
                      <a:gd name="connsiteX31" fmla="*/ 1439034 w 1673190"/>
                      <a:gd name="connsiteY31" fmla="*/ 951759 h 1235128"/>
                      <a:gd name="connsiteX32" fmla="*/ 1540634 w 1673190"/>
                      <a:gd name="connsiteY32" fmla="*/ 958110 h 1235128"/>
                      <a:gd name="connsiteX33" fmla="*/ 1430303 w 1673190"/>
                      <a:gd name="connsiteY33" fmla="*/ 764434 h 1235128"/>
                      <a:gd name="connsiteX34" fmla="*/ 1615246 w 1673190"/>
                      <a:gd name="connsiteY34" fmla="*/ 722366 h 1235128"/>
                      <a:gd name="connsiteX35" fmla="*/ 1673190 w 1673190"/>
                      <a:gd name="connsiteY35" fmla="*/ 700140 h 1235128"/>
                      <a:gd name="connsiteX0" fmla="*/ 1673190 w 1673190"/>
                      <a:gd name="connsiteY0" fmla="*/ 700140 h 1251797"/>
                      <a:gd name="connsiteX1" fmla="*/ 945322 w 1673190"/>
                      <a:gd name="connsiteY1" fmla="*/ 409628 h 1251797"/>
                      <a:gd name="connsiteX2" fmla="*/ 826259 w 1673190"/>
                      <a:gd name="connsiteY2" fmla="*/ 192934 h 1251797"/>
                      <a:gd name="connsiteX3" fmla="*/ 820703 w 1673190"/>
                      <a:gd name="connsiteY3" fmla="*/ 46884 h 1251797"/>
                      <a:gd name="connsiteX4" fmla="*/ 667509 w 1673190"/>
                      <a:gd name="connsiteY4" fmla="*/ 56409 h 1251797"/>
                      <a:gd name="connsiteX5" fmla="*/ 682590 w 1673190"/>
                      <a:gd name="connsiteY5" fmla="*/ 233416 h 1251797"/>
                      <a:gd name="connsiteX6" fmla="*/ 613534 w 1673190"/>
                      <a:gd name="connsiteY6" fmla="*/ 377084 h 1251797"/>
                      <a:gd name="connsiteX7" fmla="*/ 684971 w 1673190"/>
                      <a:gd name="connsiteY7" fmla="*/ 235002 h 1251797"/>
                      <a:gd name="connsiteX8" fmla="*/ 308734 w 1673190"/>
                      <a:gd name="connsiteY8" fmla="*/ 34184 h 1251797"/>
                      <a:gd name="connsiteX9" fmla="*/ 242059 w 1673190"/>
                      <a:gd name="connsiteY9" fmla="*/ 128640 h 1251797"/>
                      <a:gd name="connsiteX10" fmla="*/ 392871 w 1673190"/>
                      <a:gd name="connsiteY10" fmla="*/ 246909 h 1251797"/>
                      <a:gd name="connsiteX11" fmla="*/ 435734 w 1673190"/>
                      <a:gd name="connsiteY11" fmla="*/ 273103 h 1251797"/>
                      <a:gd name="connsiteX12" fmla="*/ 334134 w 1673190"/>
                      <a:gd name="connsiteY12" fmla="*/ 443759 h 1251797"/>
                      <a:gd name="connsiteX13" fmla="*/ 439702 w 1673190"/>
                      <a:gd name="connsiteY13" fmla="*/ 273103 h 1251797"/>
                      <a:gd name="connsiteX14" fmla="*/ 138078 w 1673190"/>
                      <a:gd name="connsiteY14" fmla="*/ 178646 h 1251797"/>
                      <a:gd name="connsiteX15" fmla="*/ 54734 w 1673190"/>
                      <a:gd name="connsiteY15" fmla="*/ 297709 h 1251797"/>
                      <a:gd name="connsiteX16" fmla="*/ 284922 w 1673190"/>
                      <a:gd name="connsiteY16" fmla="*/ 436615 h 1251797"/>
                      <a:gd name="connsiteX17" fmla="*/ 45209 w 1673190"/>
                      <a:gd name="connsiteY17" fmla="*/ 412009 h 1251797"/>
                      <a:gd name="connsiteX18" fmla="*/ 16634 w 1673190"/>
                      <a:gd name="connsiteY18" fmla="*/ 532659 h 1251797"/>
                      <a:gd name="connsiteX19" fmla="*/ 276984 w 1673190"/>
                      <a:gd name="connsiteY19" fmla="*/ 643784 h 1251797"/>
                      <a:gd name="connsiteX20" fmla="*/ 365090 w 1673190"/>
                      <a:gd name="connsiteY20" fmla="*/ 707284 h 1251797"/>
                      <a:gd name="connsiteX21" fmla="*/ 670684 w 1673190"/>
                      <a:gd name="connsiteY21" fmla="*/ 802534 h 1251797"/>
                      <a:gd name="connsiteX22" fmla="*/ 829434 w 1673190"/>
                      <a:gd name="connsiteY22" fmla="*/ 481859 h 1251797"/>
                      <a:gd name="connsiteX23" fmla="*/ 661953 w 1673190"/>
                      <a:gd name="connsiteY23" fmla="*/ 806502 h 1251797"/>
                      <a:gd name="connsiteX24" fmla="*/ 1128679 w 1673190"/>
                      <a:gd name="connsiteY24" fmla="*/ 1251797 h 1251797"/>
                      <a:gd name="connsiteX25" fmla="*/ 1245359 w 1673190"/>
                      <a:gd name="connsiteY25" fmla="*/ 1224809 h 1251797"/>
                      <a:gd name="connsiteX26" fmla="*/ 1136616 w 1673190"/>
                      <a:gd name="connsiteY26" fmla="*/ 1130353 h 1251797"/>
                      <a:gd name="connsiteX27" fmla="*/ 1140584 w 1673190"/>
                      <a:gd name="connsiteY27" fmla="*/ 1216077 h 1251797"/>
                      <a:gd name="connsiteX28" fmla="*/ 1140584 w 1673190"/>
                      <a:gd name="connsiteY28" fmla="*/ 1056534 h 1251797"/>
                      <a:gd name="connsiteX29" fmla="*/ 1307272 w 1673190"/>
                      <a:gd name="connsiteY29" fmla="*/ 1109716 h 1251797"/>
                      <a:gd name="connsiteX30" fmla="*/ 1249328 w 1673190"/>
                      <a:gd name="connsiteY30" fmla="*/ 920802 h 1251797"/>
                      <a:gd name="connsiteX31" fmla="*/ 1439034 w 1673190"/>
                      <a:gd name="connsiteY31" fmla="*/ 951759 h 1251797"/>
                      <a:gd name="connsiteX32" fmla="*/ 1540634 w 1673190"/>
                      <a:gd name="connsiteY32" fmla="*/ 958110 h 1251797"/>
                      <a:gd name="connsiteX33" fmla="*/ 1430303 w 1673190"/>
                      <a:gd name="connsiteY33" fmla="*/ 764434 h 1251797"/>
                      <a:gd name="connsiteX34" fmla="*/ 1615246 w 1673190"/>
                      <a:gd name="connsiteY34" fmla="*/ 722366 h 1251797"/>
                      <a:gd name="connsiteX35" fmla="*/ 1673190 w 1673190"/>
                      <a:gd name="connsiteY35" fmla="*/ 700140 h 1251797"/>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28679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87353 w 1673190"/>
                      <a:gd name="connsiteY21" fmla="*/ 816822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751646 w 1673190"/>
                      <a:gd name="connsiteY7" fmla="*/ 265958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2241 h 1256669"/>
                      <a:gd name="connsiteX1" fmla="*/ 945322 w 1673190"/>
                      <a:gd name="connsiteY1" fmla="*/ 411729 h 1256669"/>
                      <a:gd name="connsiteX2" fmla="*/ 850072 w 1673190"/>
                      <a:gd name="connsiteY2" fmla="*/ 187892 h 1256669"/>
                      <a:gd name="connsiteX3" fmla="*/ 820703 w 1673190"/>
                      <a:gd name="connsiteY3" fmla="*/ 48985 h 1256669"/>
                      <a:gd name="connsiteX4" fmla="*/ 667509 w 1673190"/>
                      <a:gd name="connsiteY4" fmla="*/ 58510 h 1256669"/>
                      <a:gd name="connsiteX5" fmla="*/ 675446 w 1673190"/>
                      <a:gd name="connsiteY5" fmla="*/ 223610 h 1256669"/>
                      <a:gd name="connsiteX6" fmla="*/ 618296 w 1673190"/>
                      <a:gd name="connsiteY6" fmla="*/ 374423 h 1256669"/>
                      <a:gd name="connsiteX7" fmla="*/ 663539 w 1673190"/>
                      <a:gd name="connsiteY7" fmla="*/ 225197 h 1256669"/>
                      <a:gd name="connsiteX8" fmla="*/ 308734 w 1673190"/>
                      <a:gd name="connsiteY8" fmla="*/ 36285 h 1256669"/>
                      <a:gd name="connsiteX9" fmla="*/ 242059 w 1673190"/>
                      <a:gd name="connsiteY9" fmla="*/ 130741 h 1256669"/>
                      <a:gd name="connsiteX10" fmla="*/ 392871 w 1673190"/>
                      <a:gd name="connsiteY10" fmla="*/ 249010 h 1256669"/>
                      <a:gd name="connsiteX11" fmla="*/ 435734 w 1673190"/>
                      <a:gd name="connsiteY11" fmla="*/ 275204 h 1256669"/>
                      <a:gd name="connsiteX12" fmla="*/ 334134 w 1673190"/>
                      <a:gd name="connsiteY12" fmla="*/ 445860 h 1256669"/>
                      <a:gd name="connsiteX13" fmla="*/ 439702 w 1673190"/>
                      <a:gd name="connsiteY13" fmla="*/ 275204 h 1256669"/>
                      <a:gd name="connsiteX14" fmla="*/ 138078 w 1673190"/>
                      <a:gd name="connsiteY14" fmla="*/ 180747 h 1256669"/>
                      <a:gd name="connsiteX15" fmla="*/ 54734 w 1673190"/>
                      <a:gd name="connsiteY15" fmla="*/ 299810 h 1256669"/>
                      <a:gd name="connsiteX16" fmla="*/ 284922 w 1673190"/>
                      <a:gd name="connsiteY16" fmla="*/ 438716 h 1256669"/>
                      <a:gd name="connsiteX17" fmla="*/ 45209 w 1673190"/>
                      <a:gd name="connsiteY17" fmla="*/ 414110 h 1256669"/>
                      <a:gd name="connsiteX18" fmla="*/ 16634 w 1673190"/>
                      <a:gd name="connsiteY18" fmla="*/ 534760 h 1256669"/>
                      <a:gd name="connsiteX19" fmla="*/ 276984 w 1673190"/>
                      <a:gd name="connsiteY19" fmla="*/ 645885 h 1256669"/>
                      <a:gd name="connsiteX20" fmla="*/ 365090 w 1673190"/>
                      <a:gd name="connsiteY20" fmla="*/ 709385 h 1256669"/>
                      <a:gd name="connsiteX21" fmla="*/ 677828 w 1673190"/>
                      <a:gd name="connsiteY21" fmla="*/ 809398 h 1256669"/>
                      <a:gd name="connsiteX22" fmla="*/ 829434 w 1673190"/>
                      <a:gd name="connsiteY22" fmla="*/ 483960 h 1256669"/>
                      <a:gd name="connsiteX23" fmla="*/ 661953 w 1673190"/>
                      <a:gd name="connsiteY23" fmla="*/ 808603 h 1256669"/>
                      <a:gd name="connsiteX24" fmla="*/ 1152491 w 1673190"/>
                      <a:gd name="connsiteY24" fmla="*/ 1253898 h 1256669"/>
                      <a:gd name="connsiteX25" fmla="*/ 1245359 w 1673190"/>
                      <a:gd name="connsiteY25" fmla="*/ 1226910 h 1256669"/>
                      <a:gd name="connsiteX26" fmla="*/ 1100898 w 1673190"/>
                      <a:gd name="connsiteY26" fmla="*/ 1108642 h 1256669"/>
                      <a:gd name="connsiteX27" fmla="*/ 1123916 w 1673190"/>
                      <a:gd name="connsiteY27" fmla="*/ 1180077 h 1256669"/>
                      <a:gd name="connsiteX28" fmla="*/ 1140584 w 1673190"/>
                      <a:gd name="connsiteY28" fmla="*/ 1058635 h 1256669"/>
                      <a:gd name="connsiteX29" fmla="*/ 1307272 w 1673190"/>
                      <a:gd name="connsiteY29" fmla="*/ 1111817 h 1256669"/>
                      <a:gd name="connsiteX30" fmla="*/ 1249328 w 1673190"/>
                      <a:gd name="connsiteY30" fmla="*/ 922903 h 1256669"/>
                      <a:gd name="connsiteX31" fmla="*/ 1439034 w 1673190"/>
                      <a:gd name="connsiteY31" fmla="*/ 953860 h 1256669"/>
                      <a:gd name="connsiteX32" fmla="*/ 1540634 w 1673190"/>
                      <a:gd name="connsiteY32" fmla="*/ 960211 h 1256669"/>
                      <a:gd name="connsiteX33" fmla="*/ 1430303 w 1673190"/>
                      <a:gd name="connsiteY33" fmla="*/ 766535 h 1256669"/>
                      <a:gd name="connsiteX34" fmla="*/ 1615246 w 1673190"/>
                      <a:gd name="connsiteY34" fmla="*/ 724467 h 1256669"/>
                      <a:gd name="connsiteX35" fmla="*/ 1673190 w 1673190"/>
                      <a:gd name="connsiteY35" fmla="*/ 702241 h 1256669"/>
                      <a:gd name="connsiteX0" fmla="*/ 1673190 w 1673190"/>
                      <a:gd name="connsiteY0" fmla="*/ 712405 h 1266833"/>
                      <a:gd name="connsiteX1" fmla="*/ 945322 w 1673190"/>
                      <a:gd name="connsiteY1" fmla="*/ 421893 h 1266833"/>
                      <a:gd name="connsiteX2" fmla="*/ 850072 w 1673190"/>
                      <a:gd name="connsiteY2" fmla="*/ 198056 h 1266833"/>
                      <a:gd name="connsiteX3" fmla="*/ 820703 w 1673190"/>
                      <a:gd name="connsiteY3" fmla="*/ 59149 h 1266833"/>
                      <a:gd name="connsiteX4" fmla="*/ 667509 w 1673190"/>
                      <a:gd name="connsiteY4" fmla="*/ 68674 h 1266833"/>
                      <a:gd name="connsiteX5" fmla="*/ 675446 w 1673190"/>
                      <a:gd name="connsiteY5" fmla="*/ 233774 h 1266833"/>
                      <a:gd name="connsiteX6" fmla="*/ 618296 w 1673190"/>
                      <a:gd name="connsiteY6" fmla="*/ 384587 h 1266833"/>
                      <a:gd name="connsiteX7" fmla="*/ 663539 w 1673190"/>
                      <a:gd name="connsiteY7" fmla="*/ 235361 h 1266833"/>
                      <a:gd name="connsiteX8" fmla="*/ 308734 w 1673190"/>
                      <a:gd name="connsiteY8" fmla="*/ 46449 h 1266833"/>
                      <a:gd name="connsiteX9" fmla="*/ 242059 w 1673190"/>
                      <a:gd name="connsiteY9" fmla="*/ 140905 h 1266833"/>
                      <a:gd name="connsiteX10" fmla="*/ 392871 w 1673190"/>
                      <a:gd name="connsiteY10" fmla="*/ 259174 h 1266833"/>
                      <a:gd name="connsiteX11" fmla="*/ 435734 w 1673190"/>
                      <a:gd name="connsiteY11" fmla="*/ 285368 h 1266833"/>
                      <a:gd name="connsiteX12" fmla="*/ 334134 w 1673190"/>
                      <a:gd name="connsiteY12" fmla="*/ 456024 h 1266833"/>
                      <a:gd name="connsiteX13" fmla="*/ 439702 w 1673190"/>
                      <a:gd name="connsiteY13" fmla="*/ 285368 h 1266833"/>
                      <a:gd name="connsiteX14" fmla="*/ 138078 w 1673190"/>
                      <a:gd name="connsiteY14" fmla="*/ 190911 h 1266833"/>
                      <a:gd name="connsiteX15" fmla="*/ 54734 w 1673190"/>
                      <a:gd name="connsiteY15" fmla="*/ 309974 h 1266833"/>
                      <a:gd name="connsiteX16" fmla="*/ 284922 w 1673190"/>
                      <a:gd name="connsiteY16" fmla="*/ 448880 h 1266833"/>
                      <a:gd name="connsiteX17" fmla="*/ 45209 w 1673190"/>
                      <a:gd name="connsiteY17" fmla="*/ 424274 h 1266833"/>
                      <a:gd name="connsiteX18" fmla="*/ 16634 w 1673190"/>
                      <a:gd name="connsiteY18" fmla="*/ 544924 h 1266833"/>
                      <a:gd name="connsiteX19" fmla="*/ 276984 w 1673190"/>
                      <a:gd name="connsiteY19" fmla="*/ 656049 h 1266833"/>
                      <a:gd name="connsiteX20" fmla="*/ 365090 w 1673190"/>
                      <a:gd name="connsiteY20" fmla="*/ 719549 h 1266833"/>
                      <a:gd name="connsiteX21" fmla="*/ 677828 w 1673190"/>
                      <a:gd name="connsiteY21" fmla="*/ 819562 h 1266833"/>
                      <a:gd name="connsiteX22" fmla="*/ 829434 w 1673190"/>
                      <a:gd name="connsiteY22" fmla="*/ 494124 h 1266833"/>
                      <a:gd name="connsiteX23" fmla="*/ 661953 w 1673190"/>
                      <a:gd name="connsiteY23" fmla="*/ 818767 h 1266833"/>
                      <a:gd name="connsiteX24" fmla="*/ 1152491 w 1673190"/>
                      <a:gd name="connsiteY24" fmla="*/ 1264062 h 1266833"/>
                      <a:gd name="connsiteX25" fmla="*/ 1245359 w 1673190"/>
                      <a:gd name="connsiteY25" fmla="*/ 1237074 h 1266833"/>
                      <a:gd name="connsiteX26" fmla="*/ 1100898 w 1673190"/>
                      <a:gd name="connsiteY26" fmla="*/ 1118806 h 1266833"/>
                      <a:gd name="connsiteX27" fmla="*/ 1123916 w 1673190"/>
                      <a:gd name="connsiteY27" fmla="*/ 1190241 h 1266833"/>
                      <a:gd name="connsiteX28" fmla="*/ 1140584 w 1673190"/>
                      <a:gd name="connsiteY28" fmla="*/ 1068799 h 1266833"/>
                      <a:gd name="connsiteX29" fmla="*/ 1307272 w 1673190"/>
                      <a:gd name="connsiteY29" fmla="*/ 1121981 h 1266833"/>
                      <a:gd name="connsiteX30" fmla="*/ 1249328 w 1673190"/>
                      <a:gd name="connsiteY30" fmla="*/ 933067 h 1266833"/>
                      <a:gd name="connsiteX31" fmla="*/ 1439034 w 1673190"/>
                      <a:gd name="connsiteY31" fmla="*/ 964024 h 1266833"/>
                      <a:gd name="connsiteX32" fmla="*/ 1540634 w 1673190"/>
                      <a:gd name="connsiteY32" fmla="*/ 970375 h 1266833"/>
                      <a:gd name="connsiteX33" fmla="*/ 1430303 w 1673190"/>
                      <a:gd name="connsiteY33" fmla="*/ 776699 h 1266833"/>
                      <a:gd name="connsiteX34" fmla="*/ 1615246 w 1673190"/>
                      <a:gd name="connsiteY34" fmla="*/ 734631 h 1266833"/>
                      <a:gd name="connsiteX35" fmla="*/ 1673190 w 1673190"/>
                      <a:gd name="connsiteY35" fmla="*/ 712405 h 1266833"/>
                      <a:gd name="connsiteX0" fmla="*/ 1673190 w 1673190"/>
                      <a:gd name="connsiteY0" fmla="*/ 683487 h 1237915"/>
                      <a:gd name="connsiteX1" fmla="*/ 945322 w 1673190"/>
                      <a:gd name="connsiteY1" fmla="*/ 392975 h 1237915"/>
                      <a:gd name="connsiteX2" fmla="*/ 840547 w 1673190"/>
                      <a:gd name="connsiteY2" fmla="*/ 185807 h 1237915"/>
                      <a:gd name="connsiteX3" fmla="*/ 820703 w 1673190"/>
                      <a:gd name="connsiteY3" fmla="*/ 30231 h 1237915"/>
                      <a:gd name="connsiteX4" fmla="*/ 667509 w 1673190"/>
                      <a:gd name="connsiteY4" fmla="*/ 39756 h 1237915"/>
                      <a:gd name="connsiteX5" fmla="*/ 675446 w 1673190"/>
                      <a:gd name="connsiteY5" fmla="*/ 204856 h 1237915"/>
                      <a:gd name="connsiteX6" fmla="*/ 618296 w 1673190"/>
                      <a:gd name="connsiteY6" fmla="*/ 355669 h 1237915"/>
                      <a:gd name="connsiteX7" fmla="*/ 663539 w 1673190"/>
                      <a:gd name="connsiteY7" fmla="*/ 206443 h 1237915"/>
                      <a:gd name="connsiteX8" fmla="*/ 308734 w 1673190"/>
                      <a:gd name="connsiteY8" fmla="*/ 17531 h 1237915"/>
                      <a:gd name="connsiteX9" fmla="*/ 242059 w 1673190"/>
                      <a:gd name="connsiteY9" fmla="*/ 111987 h 1237915"/>
                      <a:gd name="connsiteX10" fmla="*/ 392871 w 1673190"/>
                      <a:gd name="connsiteY10" fmla="*/ 230256 h 1237915"/>
                      <a:gd name="connsiteX11" fmla="*/ 435734 w 1673190"/>
                      <a:gd name="connsiteY11" fmla="*/ 256450 h 1237915"/>
                      <a:gd name="connsiteX12" fmla="*/ 334134 w 1673190"/>
                      <a:gd name="connsiteY12" fmla="*/ 427106 h 1237915"/>
                      <a:gd name="connsiteX13" fmla="*/ 439702 w 1673190"/>
                      <a:gd name="connsiteY13" fmla="*/ 256450 h 1237915"/>
                      <a:gd name="connsiteX14" fmla="*/ 138078 w 1673190"/>
                      <a:gd name="connsiteY14" fmla="*/ 161993 h 1237915"/>
                      <a:gd name="connsiteX15" fmla="*/ 54734 w 1673190"/>
                      <a:gd name="connsiteY15" fmla="*/ 281056 h 1237915"/>
                      <a:gd name="connsiteX16" fmla="*/ 284922 w 1673190"/>
                      <a:gd name="connsiteY16" fmla="*/ 419962 h 1237915"/>
                      <a:gd name="connsiteX17" fmla="*/ 45209 w 1673190"/>
                      <a:gd name="connsiteY17" fmla="*/ 395356 h 1237915"/>
                      <a:gd name="connsiteX18" fmla="*/ 16634 w 1673190"/>
                      <a:gd name="connsiteY18" fmla="*/ 516006 h 1237915"/>
                      <a:gd name="connsiteX19" fmla="*/ 276984 w 1673190"/>
                      <a:gd name="connsiteY19" fmla="*/ 627131 h 1237915"/>
                      <a:gd name="connsiteX20" fmla="*/ 365090 w 1673190"/>
                      <a:gd name="connsiteY20" fmla="*/ 690631 h 1237915"/>
                      <a:gd name="connsiteX21" fmla="*/ 677828 w 1673190"/>
                      <a:gd name="connsiteY21" fmla="*/ 790644 h 1237915"/>
                      <a:gd name="connsiteX22" fmla="*/ 829434 w 1673190"/>
                      <a:gd name="connsiteY22" fmla="*/ 465206 h 1237915"/>
                      <a:gd name="connsiteX23" fmla="*/ 661953 w 1673190"/>
                      <a:gd name="connsiteY23" fmla="*/ 789849 h 1237915"/>
                      <a:gd name="connsiteX24" fmla="*/ 1152491 w 1673190"/>
                      <a:gd name="connsiteY24" fmla="*/ 1235144 h 1237915"/>
                      <a:gd name="connsiteX25" fmla="*/ 1245359 w 1673190"/>
                      <a:gd name="connsiteY25" fmla="*/ 1208156 h 1237915"/>
                      <a:gd name="connsiteX26" fmla="*/ 1100898 w 1673190"/>
                      <a:gd name="connsiteY26" fmla="*/ 1089888 h 1237915"/>
                      <a:gd name="connsiteX27" fmla="*/ 1123916 w 1673190"/>
                      <a:gd name="connsiteY27" fmla="*/ 1161323 h 1237915"/>
                      <a:gd name="connsiteX28" fmla="*/ 1140584 w 1673190"/>
                      <a:gd name="connsiteY28" fmla="*/ 1039881 h 1237915"/>
                      <a:gd name="connsiteX29" fmla="*/ 1307272 w 1673190"/>
                      <a:gd name="connsiteY29" fmla="*/ 1093063 h 1237915"/>
                      <a:gd name="connsiteX30" fmla="*/ 1249328 w 1673190"/>
                      <a:gd name="connsiteY30" fmla="*/ 904149 h 1237915"/>
                      <a:gd name="connsiteX31" fmla="*/ 1439034 w 1673190"/>
                      <a:gd name="connsiteY31" fmla="*/ 935106 h 1237915"/>
                      <a:gd name="connsiteX32" fmla="*/ 1540634 w 1673190"/>
                      <a:gd name="connsiteY32" fmla="*/ 941457 h 1237915"/>
                      <a:gd name="connsiteX33" fmla="*/ 1430303 w 1673190"/>
                      <a:gd name="connsiteY33" fmla="*/ 747781 h 1237915"/>
                      <a:gd name="connsiteX34" fmla="*/ 1615246 w 1673190"/>
                      <a:gd name="connsiteY34" fmla="*/ 705713 h 1237915"/>
                      <a:gd name="connsiteX35" fmla="*/ 1673190 w 1673190"/>
                      <a:gd name="connsiteY35" fmla="*/ 683487 h 1237915"/>
                      <a:gd name="connsiteX0" fmla="*/ 1673190 w 1673190"/>
                      <a:gd name="connsiteY0" fmla="*/ 681238 h 1235666"/>
                      <a:gd name="connsiteX1" fmla="*/ 945322 w 1673190"/>
                      <a:gd name="connsiteY1" fmla="*/ 390726 h 1235666"/>
                      <a:gd name="connsiteX2" fmla="*/ 840547 w 1673190"/>
                      <a:gd name="connsiteY2" fmla="*/ 183558 h 1235666"/>
                      <a:gd name="connsiteX3" fmla="*/ 820703 w 1673190"/>
                      <a:gd name="connsiteY3" fmla="*/ 27982 h 1235666"/>
                      <a:gd name="connsiteX4" fmla="*/ 667509 w 1673190"/>
                      <a:gd name="connsiteY4" fmla="*/ 37507 h 1235666"/>
                      <a:gd name="connsiteX5" fmla="*/ 675446 w 1673190"/>
                      <a:gd name="connsiteY5" fmla="*/ 202607 h 1235666"/>
                      <a:gd name="connsiteX6" fmla="*/ 618296 w 1673190"/>
                      <a:gd name="connsiteY6" fmla="*/ 353420 h 1235666"/>
                      <a:gd name="connsiteX7" fmla="*/ 663539 w 1673190"/>
                      <a:gd name="connsiteY7" fmla="*/ 204194 h 1235666"/>
                      <a:gd name="connsiteX8" fmla="*/ 308734 w 1673190"/>
                      <a:gd name="connsiteY8" fmla="*/ 15282 h 1235666"/>
                      <a:gd name="connsiteX9" fmla="*/ 242059 w 1673190"/>
                      <a:gd name="connsiteY9" fmla="*/ 109738 h 1235666"/>
                      <a:gd name="connsiteX10" fmla="*/ 392871 w 1673190"/>
                      <a:gd name="connsiteY10" fmla="*/ 228007 h 1235666"/>
                      <a:gd name="connsiteX11" fmla="*/ 435734 w 1673190"/>
                      <a:gd name="connsiteY11" fmla="*/ 254201 h 1235666"/>
                      <a:gd name="connsiteX12" fmla="*/ 334134 w 1673190"/>
                      <a:gd name="connsiteY12" fmla="*/ 424857 h 1235666"/>
                      <a:gd name="connsiteX13" fmla="*/ 439702 w 1673190"/>
                      <a:gd name="connsiteY13" fmla="*/ 254201 h 1235666"/>
                      <a:gd name="connsiteX14" fmla="*/ 138078 w 1673190"/>
                      <a:gd name="connsiteY14" fmla="*/ 159744 h 1235666"/>
                      <a:gd name="connsiteX15" fmla="*/ 54734 w 1673190"/>
                      <a:gd name="connsiteY15" fmla="*/ 278807 h 1235666"/>
                      <a:gd name="connsiteX16" fmla="*/ 284922 w 1673190"/>
                      <a:gd name="connsiteY16" fmla="*/ 417713 h 1235666"/>
                      <a:gd name="connsiteX17" fmla="*/ 45209 w 1673190"/>
                      <a:gd name="connsiteY17" fmla="*/ 393107 h 1235666"/>
                      <a:gd name="connsiteX18" fmla="*/ 16634 w 1673190"/>
                      <a:gd name="connsiteY18" fmla="*/ 513757 h 1235666"/>
                      <a:gd name="connsiteX19" fmla="*/ 276984 w 1673190"/>
                      <a:gd name="connsiteY19" fmla="*/ 624882 h 1235666"/>
                      <a:gd name="connsiteX20" fmla="*/ 365090 w 1673190"/>
                      <a:gd name="connsiteY20" fmla="*/ 688382 h 1235666"/>
                      <a:gd name="connsiteX21" fmla="*/ 677828 w 1673190"/>
                      <a:gd name="connsiteY21" fmla="*/ 788395 h 1235666"/>
                      <a:gd name="connsiteX22" fmla="*/ 829434 w 1673190"/>
                      <a:gd name="connsiteY22" fmla="*/ 462957 h 1235666"/>
                      <a:gd name="connsiteX23" fmla="*/ 661953 w 1673190"/>
                      <a:gd name="connsiteY23" fmla="*/ 787600 h 1235666"/>
                      <a:gd name="connsiteX24" fmla="*/ 1152491 w 1673190"/>
                      <a:gd name="connsiteY24" fmla="*/ 1232895 h 1235666"/>
                      <a:gd name="connsiteX25" fmla="*/ 1245359 w 1673190"/>
                      <a:gd name="connsiteY25" fmla="*/ 1205907 h 1235666"/>
                      <a:gd name="connsiteX26" fmla="*/ 1100898 w 1673190"/>
                      <a:gd name="connsiteY26" fmla="*/ 1087639 h 1235666"/>
                      <a:gd name="connsiteX27" fmla="*/ 1123916 w 1673190"/>
                      <a:gd name="connsiteY27" fmla="*/ 1159074 h 1235666"/>
                      <a:gd name="connsiteX28" fmla="*/ 1140584 w 1673190"/>
                      <a:gd name="connsiteY28" fmla="*/ 1037632 h 1235666"/>
                      <a:gd name="connsiteX29" fmla="*/ 1307272 w 1673190"/>
                      <a:gd name="connsiteY29" fmla="*/ 1090814 h 1235666"/>
                      <a:gd name="connsiteX30" fmla="*/ 1249328 w 1673190"/>
                      <a:gd name="connsiteY30" fmla="*/ 901900 h 1235666"/>
                      <a:gd name="connsiteX31" fmla="*/ 1439034 w 1673190"/>
                      <a:gd name="connsiteY31" fmla="*/ 932857 h 1235666"/>
                      <a:gd name="connsiteX32" fmla="*/ 1540634 w 1673190"/>
                      <a:gd name="connsiteY32" fmla="*/ 939208 h 1235666"/>
                      <a:gd name="connsiteX33" fmla="*/ 1430303 w 1673190"/>
                      <a:gd name="connsiteY33" fmla="*/ 745532 h 1235666"/>
                      <a:gd name="connsiteX34" fmla="*/ 1615246 w 1673190"/>
                      <a:gd name="connsiteY34" fmla="*/ 703464 h 1235666"/>
                      <a:gd name="connsiteX35" fmla="*/ 1673190 w 1673190"/>
                      <a:gd name="connsiteY35" fmla="*/ 681238 h 1235666"/>
                      <a:gd name="connsiteX0" fmla="*/ 1673190 w 1673190"/>
                      <a:gd name="connsiteY0" fmla="*/ 687394 h 1241822"/>
                      <a:gd name="connsiteX1" fmla="*/ 945322 w 1673190"/>
                      <a:gd name="connsiteY1" fmla="*/ 396882 h 1241822"/>
                      <a:gd name="connsiteX2" fmla="*/ 840547 w 1673190"/>
                      <a:gd name="connsiteY2" fmla="*/ 189714 h 1241822"/>
                      <a:gd name="connsiteX3" fmla="*/ 827847 w 1673190"/>
                      <a:gd name="connsiteY3" fmla="*/ 19851 h 1241822"/>
                      <a:gd name="connsiteX4" fmla="*/ 667509 w 1673190"/>
                      <a:gd name="connsiteY4" fmla="*/ 43663 h 1241822"/>
                      <a:gd name="connsiteX5" fmla="*/ 675446 w 1673190"/>
                      <a:gd name="connsiteY5" fmla="*/ 208763 h 1241822"/>
                      <a:gd name="connsiteX6" fmla="*/ 618296 w 1673190"/>
                      <a:gd name="connsiteY6" fmla="*/ 359576 h 1241822"/>
                      <a:gd name="connsiteX7" fmla="*/ 663539 w 1673190"/>
                      <a:gd name="connsiteY7" fmla="*/ 210350 h 1241822"/>
                      <a:gd name="connsiteX8" fmla="*/ 308734 w 1673190"/>
                      <a:gd name="connsiteY8" fmla="*/ 21438 h 1241822"/>
                      <a:gd name="connsiteX9" fmla="*/ 242059 w 1673190"/>
                      <a:gd name="connsiteY9" fmla="*/ 115894 h 1241822"/>
                      <a:gd name="connsiteX10" fmla="*/ 392871 w 1673190"/>
                      <a:gd name="connsiteY10" fmla="*/ 234163 h 1241822"/>
                      <a:gd name="connsiteX11" fmla="*/ 435734 w 1673190"/>
                      <a:gd name="connsiteY11" fmla="*/ 260357 h 1241822"/>
                      <a:gd name="connsiteX12" fmla="*/ 334134 w 1673190"/>
                      <a:gd name="connsiteY12" fmla="*/ 431013 h 1241822"/>
                      <a:gd name="connsiteX13" fmla="*/ 439702 w 1673190"/>
                      <a:gd name="connsiteY13" fmla="*/ 260357 h 1241822"/>
                      <a:gd name="connsiteX14" fmla="*/ 138078 w 1673190"/>
                      <a:gd name="connsiteY14" fmla="*/ 165900 h 1241822"/>
                      <a:gd name="connsiteX15" fmla="*/ 54734 w 1673190"/>
                      <a:gd name="connsiteY15" fmla="*/ 284963 h 1241822"/>
                      <a:gd name="connsiteX16" fmla="*/ 284922 w 1673190"/>
                      <a:gd name="connsiteY16" fmla="*/ 423869 h 1241822"/>
                      <a:gd name="connsiteX17" fmla="*/ 45209 w 1673190"/>
                      <a:gd name="connsiteY17" fmla="*/ 399263 h 1241822"/>
                      <a:gd name="connsiteX18" fmla="*/ 16634 w 1673190"/>
                      <a:gd name="connsiteY18" fmla="*/ 519913 h 1241822"/>
                      <a:gd name="connsiteX19" fmla="*/ 276984 w 1673190"/>
                      <a:gd name="connsiteY19" fmla="*/ 631038 h 1241822"/>
                      <a:gd name="connsiteX20" fmla="*/ 365090 w 1673190"/>
                      <a:gd name="connsiteY20" fmla="*/ 694538 h 1241822"/>
                      <a:gd name="connsiteX21" fmla="*/ 677828 w 1673190"/>
                      <a:gd name="connsiteY21" fmla="*/ 794551 h 1241822"/>
                      <a:gd name="connsiteX22" fmla="*/ 829434 w 1673190"/>
                      <a:gd name="connsiteY22" fmla="*/ 469113 h 1241822"/>
                      <a:gd name="connsiteX23" fmla="*/ 661953 w 1673190"/>
                      <a:gd name="connsiteY23" fmla="*/ 793756 h 1241822"/>
                      <a:gd name="connsiteX24" fmla="*/ 1152491 w 1673190"/>
                      <a:gd name="connsiteY24" fmla="*/ 1239051 h 1241822"/>
                      <a:gd name="connsiteX25" fmla="*/ 1245359 w 1673190"/>
                      <a:gd name="connsiteY25" fmla="*/ 1212063 h 1241822"/>
                      <a:gd name="connsiteX26" fmla="*/ 1100898 w 1673190"/>
                      <a:gd name="connsiteY26" fmla="*/ 1093795 h 1241822"/>
                      <a:gd name="connsiteX27" fmla="*/ 1123916 w 1673190"/>
                      <a:gd name="connsiteY27" fmla="*/ 1165230 h 1241822"/>
                      <a:gd name="connsiteX28" fmla="*/ 1140584 w 1673190"/>
                      <a:gd name="connsiteY28" fmla="*/ 1043788 h 1241822"/>
                      <a:gd name="connsiteX29" fmla="*/ 1307272 w 1673190"/>
                      <a:gd name="connsiteY29" fmla="*/ 1096970 h 1241822"/>
                      <a:gd name="connsiteX30" fmla="*/ 1249328 w 1673190"/>
                      <a:gd name="connsiteY30" fmla="*/ 908056 h 1241822"/>
                      <a:gd name="connsiteX31" fmla="*/ 1439034 w 1673190"/>
                      <a:gd name="connsiteY31" fmla="*/ 939013 h 1241822"/>
                      <a:gd name="connsiteX32" fmla="*/ 1540634 w 1673190"/>
                      <a:gd name="connsiteY32" fmla="*/ 945364 h 1241822"/>
                      <a:gd name="connsiteX33" fmla="*/ 1430303 w 1673190"/>
                      <a:gd name="connsiteY33" fmla="*/ 751688 h 1241822"/>
                      <a:gd name="connsiteX34" fmla="*/ 1615246 w 1673190"/>
                      <a:gd name="connsiteY34" fmla="*/ 709620 h 1241822"/>
                      <a:gd name="connsiteX35" fmla="*/ 1673190 w 1673190"/>
                      <a:gd name="connsiteY35" fmla="*/ 687394 h 1241822"/>
                      <a:gd name="connsiteX0" fmla="*/ 1673190 w 1673190"/>
                      <a:gd name="connsiteY0" fmla="*/ 685665 h 1240093"/>
                      <a:gd name="connsiteX1" fmla="*/ 945322 w 1673190"/>
                      <a:gd name="connsiteY1" fmla="*/ 395153 h 1240093"/>
                      <a:gd name="connsiteX2" fmla="*/ 840547 w 1673190"/>
                      <a:gd name="connsiteY2" fmla="*/ 187985 h 1240093"/>
                      <a:gd name="connsiteX3" fmla="*/ 827847 w 1673190"/>
                      <a:gd name="connsiteY3" fmla="*/ 18122 h 1240093"/>
                      <a:gd name="connsiteX4" fmla="*/ 667509 w 1673190"/>
                      <a:gd name="connsiteY4" fmla="*/ 41934 h 1240093"/>
                      <a:gd name="connsiteX5" fmla="*/ 675446 w 1673190"/>
                      <a:gd name="connsiteY5" fmla="*/ 207034 h 1240093"/>
                      <a:gd name="connsiteX6" fmla="*/ 618296 w 1673190"/>
                      <a:gd name="connsiteY6" fmla="*/ 357847 h 1240093"/>
                      <a:gd name="connsiteX7" fmla="*/ 663539 w 1673190"/>
                      <a:gd name="connsiteY7" fmla="*/ 208621 h 1240093"/>
                      <a:gd name="connsiteX8" fmla="*/ 308734 w 1673190"/>
                      <a:gd name="connsiteY8" fmla="*/ 19709 h 1240093"/>
                      <a:gd name="connsiteX9" fmla="*/ 242059 w 1673190"/>
                      <a:gd name="connsiteY9" fmla="*/ 114165 h 1240093"/>
                      <a:gd name="connsiteX10" fmla="*/ 392871 w 1673190"/>
                      <a:gd name="connsiteY10" fmla="*/ 232434 h 1240093"/>
                      <a:gd name="connsiteX11" fmla="*/ 435734 w 1673190"/>
                      <a:gd name="connsiteY11" fmla="*/ 258628 h 1240093"/>
                      <a:gd name="connsiteX12" fmla="*/ 334134 w 1673190"/>
                      <a:gd name="connsiteY12" fmla="*/ 429284 h 1240093"/>
                      <a:gd name="connsiteX13" fmla="*/ 439702 w 1673190"/>
                      <a:gd name="connsiteY13" fmla="*/ 258628 h 1240093"/>
                      <a:gd name="connsiteX14" fmla="*/ 138078 w 1673190"/>
                      <a:gd name="connsiteY14" fmla="*/ 164171 h 1240093"/>
                      <a:gd name="connsiteX15" fmla="*/ 54734 w 1673190"/>
                      <a:gd name="connsiteY15" fmla="*/ 283234 h 1240093"/>
                      <a:gd name="connsiteX16" fmla="*/ 284922 w 1673190"/>
                      <a:gd name="connsiteY16" fmla="*/ 422140 h 1240093"/>
                      <a:gd name="connsiteX17" fmla="*/ 45209 w 1673190"/>
                      <a:gd name="connsiteY17" fmla="*/ 397534 h 1240093"/>
                      <a:gd name="connsiteX18" fmla="*/ 16634 w 1673190"/>
                      <a:gd name="connsiteY18" fmla="*/ 518184 h 1240093"/>
                      <a:gd name="connsiteX19" fmla="*/ 276984 w 1673190"/>
                      <a:gd name="connsiteY19" fmla="*/ 629309 h 1240093"/>
                      <a:gd name="connsiteX20" fmla="*/ 365090 w 1673190"/>
                      <a:gd name="connsiteY20" fmla="*/ 692809 h 1240093"/>
                      <a:gd name="connsiteX21" fmla="*/ 677828 w 1673190"/>
                      <a:gd name="connsiteY21" fmla="*/ 792822 h 1240093"/>
                      <a:gd name="connsiteX22" fmla="*/ 829434 w 1673190"/>
                      <a:gd name="connsiteY22" fmla="*/ 467384 h 1240093"/>
                      <a:gd name="connsiteX23" fmla="*/ 661953 w 1673190"/>
                      <a:gd name="connsiteY23" fmla="*/ 792027 h 1240093"/>
                      <a:gd name="connsiteX24" fmla="*/ 1152491 w 1673190"/>
                      <a:gd name="connsiteY24" fmla="*/ 1237322 h 1240093"/>
                      <a:gd name="connsiteX25" fmla="*/ 1245359 w 1673190"/>
                      <a:gd name="connsiteY25" fmla="*/ 1210334 h 1240093"/>
                      <a:gd name="connsiteX26" fmla="*/ 1100898 w 1673190"/>
                      <a:gd name="connsiteY26" fmla="*/ 1092066 h 1240093"/>
                      <a:gd name="connsiteX27" fmla="*/ 1123916 w 1673190"/>
                      <a:gd name="connsiteY27" fmla="*/ 1163501 h 1240093"/>
                      <a:gd name="connsiteX28" fmla="*/ 1140584 w 1673190"/>
                      <a:gd name="connsiteY28" fmla="*/ 1042059 h 1240093"/>
                      <a:gd name="connsiteX29" fmla="*/ 1307272 w 1673190"/>
                      <a:gd name="connsiteY29" fmla="*/ 1095241 h 1240093"/>
                      <a:gd name="connsiteX30" fmla="*/ 1249328 w 1673190"/>
                      <a:gd name="connsiteY30" fmla="*/ 906327 h 1240093"/>
                      <a:gd name="connsiteX31" fmla="*/ 1439034 w 1673190"/>
                      <a:gd name="connsiteY31" fmla="*/ 937284 h 1240093"/>
                      <a:gd name="connsiteX32" fmla="*/ 1540634 w 1673190"/>
                      <a:gd name="connsiteY32" fmla="*/ 943635 h 1240093"/>
                      <a:gd name="connsiteX33" fmla="*/ 1430303 w 1673190"/>
                      <a:gd name="connsiteY33" fmla="*/ 749959 h 1240093"/>
                      <a:gd name="connsiteX34" fmla="*/ 1615246 w 1673190"/>
                      <a:gd name="connsiteY34" fmla="*/ 707891 h 1240093"/>
                      <a:gd name="connsiteX35" fmla="*/ 1673190 w 1673190"/>
                      <a:gd name="connsiteY35" fmla="*/ 685665 h 1240093"/>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8489 w 1678489"/>
                      <a:gd name="connsiteY0" fmla="*/ 691936 h 1246364"/>
                      <a:gd name="connsiteX1" fmla="*/ 950621 w 1678489"/>
                      <a:gd name="connsiteY1" fmla="*/ 401424 h 1246364"/>
                      <a:gd name="connsiteX2" fmla="*/ 845846 w 1678489"/>
                      <a:gd name="connsiteY2" fmla="*/ 194256 h 1246364"/>
                      <a:gd name="connsiteX3" fmla="*/ 833146 w 1678489"/>
                      <a:gd name="connsiteY3" fmla="*/ 24393 h 1246364"/>
                      <a:gd name="connsiteX4" fmla="*/ 672808 w 1678489"/>
                      <a:gd name="connsiteY4" fmla="*/ 48205 h 1246364"/>
                      <a:gd name="connsiteX5" fmla="*/ 680745 w 1678489"/>
                      <a:gd name="connsiteY5" fmla="*/ 213305 h 1246364"/>
                      <a:gd name="connsiteX6" fmla="*/ 623595 w 1678489"/>
                      <a:gd name="connsiteY6" fmla="*/ 364118 h 1246364"/>
                      <a:gd name="connsiteX7" fmla="*/ 668838 w 1678489"/>
                      <a:gd name="connsiteY7" fmla="*/ 214892 h 1246364"/>
                      <a:gd name="connsiteX8" fmla="*/ 314033 w 1678489"/>
                      <a:gd name="connsiteY8" fmla="*/ 25980 h 1246364"/>
                      <a:gd name="connsiteX9" fmla="*/ 247358 w 1678489"/>
                      <a:gd name="connsiteY9" fmla="*/ 120436 h 1246364"/>
                      <a:gd name="connsiteX10" fmla="*/ 398170 w 1678489"/>
                      <a:gd name="connsiteY10" fmla="*/ 238705 h 1246364"/>
                      <a:gd name="connsiteX11" fmla="*/ 441033 w 1678489"/>
                      <a:gd name="connsiteY11" fmla="*/ 264899 h 1246364"/>
                      <a:gd name="connsiteX12" fmla="*/ 339433 w 1678489"/>
                      <a:gd name="connsiteY12" fmla="*/ 435555 h 1246364"/>
                      <a:gd name="connsiteX13" fmla="*/ 445001 w 1678489"/>
                      <a:gd name="connsiteY13" fmla="*/ 264899 h 1246364"/>
                      <a:gd name="connsiteX14" fmla="*/ 143377 w 1678489"/>
                      <a:gd name="connsiteY14" fmla="*/ 170442 h 1246364"/>
                      <a:gd name="connsiteX15" fmla="*/ 60033 w 1678489"/>
                      <a:gd name="connsiteY15" fmla="*/ 289505 h 1246364"/>
                      <a:gd name="connsiteX16" fmla="*/ 290221 w 1678489"/>
                      <a:gd name="connsiteY16" fmla="*/ 428411 h 1246364"/>
                      <a:gd name="connsiteX17" fmla="*/ 50508 w 1678489"/>
                      <a:gd name="connsiteY17" fmla="*/ 403805 h 1246364"/>
                      <a:gd name="connsiteX18" fmla="*/ 21933 w 1678489"/>
                      <a:gd name="connsiteY18" fmla="*/ 524455 h 1246364"/>
                      <a:gd name="connsiteX19" fmla="*/ 282283 w 1678489"/>
                      <a:gd name="connsiteY19" fmla="*/ 635580 h 1246364"/>
                      <a:gd name="connsiteX20" fmla="*/ 370389 w 1678489"/>
                      <a:gd name="connsiteY20" fmla="*/ 699080 h 1246364"/>
                      <a:gd name="connsiteX21" fmla="*/ 683127 w 1678489"/>
                      <a:gd name="connsiteY21" fmla="*/ 799093 h 1246364"/>
                      <a:gd name="connsiteX22" fmla="*/ 834733 w 1678489"/>
                      <a:gd name="connsiteY22" fmla="*/ 473655 h 1246364"/>
                      <a:gd name="connsiteX23" fmla="*/ 667252 w 1678489"/>
                      <a:gd name="connsiteY23" fmla="*/ 798298 h 1246364"/>
                      <a:gd name="connsiteX24" fmla="*/ 1157790 w 1678489"/>
                      <a:gd name="connsiteY24" fmla="*/ 1243593 h 1246364"/>
                      <a:gd name="connsiteX25" fmla="*/ 1250658 w 1678489"/>
                      <a:gd name="connsiteY25" fmla="*/ 1216605 h 1246364"/>
                      <a:gd name="connsiteX26" fmla="*/ 1106197 w 1678489"/>
                      <a:gd name="connsiteY26" fmla="*/ 1098337 h 1246364"/>
                      <a:gd name="connsiteX27" fmla="*/ 1129215 w 1678489"/>
                      <a:gd name="connsiteY27" fmla="*/ 1169772 h 1246364"/>
                      <a:gd name="connsiteX28" fmla="*/ 1145883 w 1678489"/>
                      <a:gd name="connsiteY28" fmla="*/ 1048330 h 1246364"/>
                      <a:gd name="connsiteX29" fmla="*/ 1312571 w 1678489"/>
                      <a:gd name="connsiteY29" fmla="*/ 1101512 h 1246364"/>
                      <a:gd name="connsiteX30" fmla="*/ 1254627 w 1678489"/>
                      <a:gd name="connsiteY30" fmla="*/ 912598 h 1246364"/>
                      <a:gd name="connsiteX31" fmla="*/ 1444333 w 1678489"/>
                      <a:gd name="connsiteY31" fmla="*/ 943555 h 1246364"/>
                      <a:gd name="connsiteX32" fmla="*/ 1545933 w 1678489"/>
                      <a:gd name="connsiteY32" fmla="*/ 949906 h 1246364"/>
                      <a:gd name="connsiteX33" fmla="*/ 1435602 w 1678489"/>
                      <a:gd name="connsiteY33" fmla="*/ 756230 h 1246364"/>
                      <a:gd name="connsiteX34" fmla="*/ 1620545 w 1678489"/>
                      <a:gd name="connsiteY34" fmla="*/ 714162 h 1246364"/>
                      <a:gd name="connsiteX35" fmla="*/ 1678489 w 1678489"/>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403805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80880 w 1680880"/>
                      <a:gd name="connsiteY0" fmla="*/ 691936 h 1246364"/>
                      <a:gd name="connsiteX1" fmla="*/ 953012 w 1680880"/>
                      <a:gd name="connsiteY1" fmla="*/ 401424 h 1246364"/>
                      <a:gd name="connsiteX2" fmla="*/ 848237 w 1680880"/>
                      <a:gd name="connsiteY2" fmla="*/ 194256 h 1246364"/>
                      <a:gd name="connsiteX3" fmla="*/ 835537 w 1680880"/>
                      <a:gd name="connsiteY3" fmla="*/ 24393 h 1246364"/>
                      <a:gd name="connsiteX4" fmla="*/ 675199 w 1680880"/>
                      <a:gd name="connsiteY4" fmla="*/ 48205 h 1246364"/>
                      <a:gd name="connsiteX5" fmla="*/ 683136 w 1680880"/>
                      <a:gd name="connsiteY5" fmla="*/ 213305 h 1246364"/>
                      <a:gd name="connsiteX6" fmla="*/ 625986 w 1680880"/>
                      <a:gd name="connsiteY6" fmla="*/ 364118 h 1246364"/>
                      <a:gd name="connsiteX7" fmla="*/ 671229 w 1680880"/>
                      <a:gd name="connsiteY7" fmla="*/ 214892 h 1246364"/>
                      <a:gd name="connsiteX8" fmla="*/ 316424 w 1680880"/>
                      <a:gd name="connsiteY8" fmla="*/ 25980 h 1246364"/>
                      <a:gd name="connsiteX9" fmla="*/ 249749 w 1680880"/>
                      <a:gd name="connsiteY9" fmla="*/ 120436 h 1246364"/>
                      <a:gd name="connsiteX10" fmla="*/ 400561 w 1680880"/>
                      <a:gd name="connsiteY10" fmla="*/ 238705 h 1246364"/>
                      <a:gd name="connsiteX11" fmla="*/ 443424 w 1680880"/>
                      <a:gd name="connsiteY11" fmla="*/ 264899 h 1246364"/>
                      <a:gd name="connsiteX12" fmla="*/ 341824 w 1680880"/>
                      <a:gd name="connsiteY12" fmla="*/ 435555 h 1246364"/>
                      <a:gd name="connsiteX13" fmla="*/ 447392 w 1680880"/>
                      <a:gd name="connsiteY13" fmla="*/ 264899 h 1246364"/>
                      <a:gd name="connsiteX14" fmla="*/ 145768 w 1680880"/>
                      <a:gd name="connsiteY14" fmla="*/ 170442 h 1246364"/>
                      <a:gd name="connsiteX15" fmla="*/ 62424 w 1680880"/>
                      <a:gd name="connsiteY15" fmla="*/ 289505 h 1246364"/>
                      <a:gd name="connsiteX16" fmla="*/ 292612 w 1680880"/>
                      <a:gd name="connsiteY16" fmla="*/ 428411 h 1246364"/>
                      <a:gd name="connsiteX17" fmla="*/ 52899 w 1680880"/>
                      <a:gd name="connsiteY17" fmla="*/ 399042 h 1246364"/>
                      <a:gd name="connsiteX18" fmla="*/ 38612 w 1680880"/>
                      <a:gd name="connsiteY18" fmla="*/ 524455 h 1246364"/>
                      <a:gd name="connsiteX19" fmla="*/ 284674 w 1680880"/>
                      <a:gd name="connsiteY19" fmla="*/ 635580 h 1246364"/>
                      <a:gd name="connsiteX20" fmla="*/ 372780 w 1680880"/>
                      <a:gd name="connsiteY20" fmla="*/ 699080 h 1246364"/>
                      <a:gd name="connsiteX21" fmla="*/ 685518 w 1680880"/>
                      <a:gd name="connsiteY21" fmla="*/ 799093 h 1246364"/>
                      <a:gd name="connsiteX22" fmla="*/ 837124 w 1680880"/>
                      <a:gd name="connsiteY22" fmla="*/ 473655 h 1246364"/>
                      <a:gd name="connsiteX23" fmla="*/ 669643 w 1680880"/>
                      <a:gd name="connsiteY23" fmla="*/ 798298 h 1246364"/>
                      <a:gd name="connsiteX24" fmla="*/ 1160181 w 1680880"/>
                      <a:gd name="connsiteY24" fmla="*/ 1243593 h 1246364"/>
                      <a:gd name="connsiteX25" fmla="*/ 1253049 w 1680880"/>
                      <a:gd name="connsiteY25" fmla="*/ 1216605 h 1246364"/>
                      <a:gd name="connsiteX26" fmla="*/ 1108588 w 1680880"/>
                      <a:gd name="connsiteY26" fmla="*/ 1098337 h 1246364"/>
                      <a:gd name="connsiteX27" fmla="*/ 1131606 w 1680880"/>
                      <a:gd name="connsiteY27" fmla="*/ 1169772 h 1246364"/>
                      <a:gd name="connsiteX28" fmla="*/ 1148274 w 1680880"/>
                      <a:gd name="connsiteY28" fmla="*/ 1048330 h 1246364"/>
                      <a:gd name="connsiteX29" fmla="*/ 1314962 w 1680880"/>
                      <a:gd name="connsiteY29" fmla="*/ 1101512 h 1246364"/>
                      <a:gd name="connsiteX30" fmla="*/ 1257018 w 1680880"/>
                      <a:gd name="connsiteY30" fmla="*/ 912598 h 1246364"/>
                      <a:gd name="connsiteX31" fmla="*/ 1446724 w 1680880"/>
                      <a:gd name="connsiteY31" fmla="*/ 943555 h 1246364"/>
                      <a:gd name="connsiteX32" fmla="*/ 1548324 w 1680880"/>
                      <a:gd name="connsiteY32" fmla="*/ 949906 h 1246364"/>
                      <a:gd name="connsiteX33" fmla="*/ 1437993 w 1680880"/>
                      <a:gd name="connsiteY33" fmla="*/ 756230 h 1246364"/>
                      <a:gd name="connsiteX34" fmla="*/ 1622936 w 1680880"/>
                      <a:gd name="connsiteY34" fmla="*/ 714162 h 1246364"/>
                      <a:gd name="connsiteX35" fmla="*/ 1680880 w 1680880"/>
                      <a:gd name="connsiteY35" fmla="*/ 691936 h 1246364"/>
                      <a:gd name="connsiteX0" fmla="*/ 1688648 w 1688648"/>
                      <a:gd name="connsiteY0" fmla="*/ 691936 h 1246364"/>
                      <a:gd name="connsiteX1" fmla="*/ 960780 w 1688648"/>
                      <a:gd name="connsiteY1" fmla="*/ 401424 h 1246364"/>
                      <a:gd name="connsiteX2" fmla="*/ 856005 w 1688648"/>
                      <a:gd name="connsiteY2" fmla="*/ 194256 h 1246364"/>
                      <a:gd name="connsiteX3" fmla="*/ 843305 w 1688648"/>
                      <a:gd name="connsiteY3" fmla="*/ 24393 h 1246364"/>
                      <a:gd name="connsiteX4" fmla="*/ 682967 w 1688648"/>
                      <a:gd name="connsiteY4" fmla="*/ 48205 h 1246364"/>
                      <a:gd name="connsiteX5" fmla="*/ 690904 w 1688648"/>
                      <a:gd name="connsiteY5" fmla="*/ 213305 h 1246364"/>
                      <a:gd name="connsiteX6" fmla="*/ 633754 w 1688648"/>
                      <a:gd name="connsiteY6" fmla="*/ 364118 h 1246364"/>
                      <a:gd name="connsiteX7" fmla="*/ 678997 w 1688648"/>
                      <a:gd name="connsiteY7" fmla="*/ 214892 h 1246364"/>
                      <a:gd name="connsiteX8" fmla="*/ 324192 w 1688648"/>
                      <a:gd name="connsiteY8" fmla="*/ 25980 h 1246364"/>
                      <a:gd name="connsiteX9" fmla="*/ 257517 w 1688648"/>
                      <a:gd name="connsiteY9" fmla="*/ 120436 h 1246364"/>
                      <a:gd name="connsiteX10" fmla="*/ 408329 w 1688648"/>
                      <a:gd name="connsiteY10" fmla="*/ 238705 h 1246364"/>
                      <a:gd name="connsiteX11" fmla="*/ 451192 w 1688648"/>
                      <a:gd name="connsiteY11" fmla="*/ 264899 h 1246364"/>
                      <a:gd name="connsiteX12" fmla="*/ 349592 w 1688648"/>
                      <a:gd name="connsiteY12" fmla="*/ 435555 h 1246364"/>
                      <a:gd name="connsiteX13" fmla="*/ 455160 w 1688648"/>
                      <a:gd name="connsiteY13" fmla="*/ 264899 h 1246364"/>
                      <a:gd name="connsiteX14" fmla="*/ 153536 w 1688648"/>
                      <a:gd name="connsiteY14" fmla="*/ 170442 h 1246364"/>
                      <a:gd name="connsiteX15" fmla="*/ 70192 w 1688648"/>
                      <a:gd name="connsiteY15" fmla="*/ 289505 h 1246364"/>
                      <a:gd name="connsiteX16" fmla="*/ 300380 w 1688648"/>
                      <a:gd name="connsiteY16" fmla="*/ 428411 h 1246364"/>
                      <a:gd name="connsiteX17" fmla="*/ 60667 w 1688648"/>
                      <a:gd name="connsiteY17" fmla="*/ 399042 h 1246364"/>
                      <a:gd name="connsiteX18" fmla="*/ 46380 w 1688648"/>
                      <a:gd name="connsiteY18" fmla="*/ 524455 h 1246364"/>
                      <a:gd name="connsiteX19" fmla="*/ 292442 w 1688648"/>
                      <a:gd name="connsiteY19" fmla="*/ 635580 h 1246364"/>
                      <a:gd name="connsiteX20" fmla="*/ 380548 w 1688648"/>
                      <a:gd name="connsiteY20" fmla="*/ 699080 h 1246364"/>
                      <a:gd name="connsiteX21" fmla="*/ 693286 w 1688648"/>
                      <a:gd name="connsiteY21" fmla="*/ 799093 h 1246364"/>
                      <a:gd name="connsiteX22" fmla="*/ 844892 w 1688648"/>
                      <a:gd name="connsiteY22" fmla="*/ 473655 h 1246364"/>
                      <a:gd name="connsiteX23" fmla="*/ 677411 w 1688648"/>
                      <a:gd name="connsiteY23" fmla="*/ 798298 h 1246364"/>
                      <a:gd name="connsiteX24" fmla="*/ 1167949 w 1688648"/>
                      <a:gd name="connsiteY24" fmla="*/ 1243593 h 1246364"/>
                      <a:gd name="connsiteX25" fmla="*/ 1260817 w 1688648"/>
                      <a:gd name="connsiteY25" fmla="*/ 1216605 h 1246364"/>
                      <a:gd name="connsiteX26" fmla="*/ 1116356 w 1688648"/>
                      <a:gd name="connsiteY26" fmla="*/ 1098337 h 1246364"/>
                      <a:gd name="connsiteX27" fmla="*/ 1139374 w 1688648"/>
                      <a:gd name="connsiteY27" fmla="*/ 1169772 h 1246364"/>
                      <a:gd name="connsiteX28" fmla="*/ 1156042 w 1688648"/>
                      <a:gd name="connsiteY28" fmla="*/ 1048330 h 1246364"/>
                      <a:gd name="connsiteX29" fmla="*/ 1322730 w 1688648"/>
                      <a:gd name="connsiteY29" fmla="*/ 1101512 h 1246364"/>
                      <a:gd name="connsiteX30" fmla="*/ 1264786 w 1688648"/>
                      <a:gd name="connsiteY30" fmla="*/ 912598 h 1246364"/>
                      <a:gd name="connsiteX31" fmla="*/ 1454492 w 1688648"/>
                      <a:gd name="connsiteY31" fmla="*/ 943555 h 1246364"/>
                      <a:gd name="connsiteX32" fmla="*/ 1556092 w 1688648"/>
                      <a:gd name="connsiteY32" fmla="*/ 949906 h 1246364"/>
                      <a:gd name="connsiteX33" fmla="*/ 1445761 w 1688648"/>
                      <a:gd name="connsiteY33" fmla="*/ 756230 h 1246364"/>
                      <a:gd name="connsiteX34" fmla="*/ 1630704 w 1688648"/>
                      <a:gd name="connsiteY34" fmla="*/ 714162 h 1246364"/>
                      <a:gd name="connsiteX35" fmla="*/ 1688648 w 1688648"/>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4159"/>
                      <a:gd name="connsiteX1" fmla="*/ 959794 w 1687662"/>
                      <a:gd name="connsiteY1" fmla="*/ 401424 h 1244159"/>
                      <a:gd name="connsiteX2" fmla="*/ 855019 w 1687662"/>
                      <a:gd name="connsiteY2" fmla="*/ 194256 h 1244159"/>
                      <a:gd name="connsiteX3" fmla="*/ 842319 w 1687662"/>
                      <a:gd name="connsiteY3" fmla="*/ 24393 h 1244159"/>
                      <a:gd name="connsiteX4" fmla="*/ 681981 w 1687662"/>
                      <a:gd name="connsiteY4" fmla="*/ 48205 h 1244159"/>
                      <a:gd name="connsiteX5" fmla="*/ 689918 w 1687662"/>
                      <a:gd name="connsiteY5" fmla="*/ 213305 h 1244159"/>
                      <a:gd name="connsiteX6" fmla="*/ 632768 w 1687662"/>
                      <a:gd name="connsiteY6" fmla="*/ 364118 h 1244159"/>
                      <a:gd name="connsiteX7" fmla="*/ 678011 w 1687662"/>
                      <a:gd name="connsiteY7" fmla="*/ 214892 h 1244159"/>
                      <a:gd name="connsiteX8" fmla="*/ 323206 w 1687662"/>
                      <a:gd name="connsiteY8" fmla="*/ 25980 h 1244159"/>
                      <a:gd name="connsiteX9" fmla="*/ 256531 w 1687662"/>
                      <a:gd name="connsiteY9" fmla="*/ 120436 h 1244159"/>
                      <a:gd name="connsiteX10" fmla="*/ 407343 w 1687662"/>
                      <a:gd name="connsiteY10" fmla="*/ 238705 h 1244159"/>
                      <a:gd name="connsiteX11" fmla="*/ 450206 w 1687662"/>
                      <a:gd name="connsiteY11" fmla="*/ 264899 h 1244159"/>
                      <a:gd name="connsiteX12" fmla="*/ 348606 w 1687662"/>
                      <a:gd name="connsiteY12" fmla="*/ 435555 h 1244159"/>
                      <a:gd name="connsiteX13" fmla="*/ 456555 w 1687662"/>
                      <a:gd name="connsiteY13" fmla="*/ 264899 h 1244159"/>
                      <a:gd name="connsiteX14" fmla="*/ 152550 w 1687662"/>
                      <a:gd name="connsiteY14" fmla="*/ 170442 h 1244159"/>
                      <a:gd name="connsiteX15" fmla="*/ 69206 w 1687662"/>
                      <a:gd name="connsiteY15" fmla="*/ 289505 h 1244159"/>
                      <a:gd name="connsiteX16" fmla="*/ 299394 w 1687662"/>
                      <a:gd name="connsiteY16" fmla="*/ 428411 h 1244159"/>
                      <a:gd name="connsiteX17" fmla="*/ 59681 w 1687662"/>
                      <a:gd name="connsiteY17" fmla="*/ 399042 h 1244159"/>
                      <a:gd name="connsiteX18" fmla="*/ 45394 w 1687662"/>
                      <a:gd name="connsiteY18" fmla="*/ 524455 h 1244159"/>
                      <a:gd name="connsiteX19" fmla="*/ 291456 w 1687662"/>
                      <a:gd name="connsiteY19" fmla="*/ 635580 h 1244159"/>
                      <a:gd name="connsiteX20" fmla="*/ 379562 w 1687662"/>
                      <a:gd name="connsiteY20" fmla="*/ 699080 h 1244159"/>
                      <a:gd name="connsiteX21" fmla="*/ 689918 w 1687662"/>
                      <a:gd name="connsiteY21" fmla="*/ 796712 h 1244159"/>
                      <a:gd name="connsiteX22" fmla="*/ 841525 w 1687662"/>
                      <a:gd name="connsiteY22" fmla="*/ 502230 h 1244159"/>
                      <a:gd name="connsiteX23" fmla="*/ 676425 w 1687662"/>
                      <a:gd name="connsiteY23" fmla="*/ 798298 h 1244159"/>
                      <a:gd name="connsiteX24" fmla="*/ 1166963 w 1687662"/>
                      <a:gd name="connsiteY24" fmla="*/ 1243593 h 1244159"/>
                      <a:gd name="connsiteX25" fmla="*/ 1259831 w 1687662"/>
                      <a:gd name="connsiteY25" fmla="*/ 1216605 h 1244159"/>
                      <a:gd name="connsiteX26" fmla="*/ 1115370 w 1687662"/>
                      <a:gd name="connsiteY26" fmla="*/ 1098337 h 1244159"/>
                      <a:gd name="connsiteX27" fmla="*/ 1138388 w 1687662"/>
                      <a:gd name="connsiteY27" fmla="*/ 1169772 h 1244159"/>
                      <a:gd name="connsiteX28" fmla="*/ 1155056 w 1687662"/>
                      <a:gd name="connsiteY28" fmla="*/ 1048330 h 1244159"/>
                      <a:gd name="connsiteX29" fmla="*/ 1321744 w 1687662"/>
                      <a:gd name="connsiteY29" fmla="*/ 1101512 h 1244159"/>
                      <a:gd name="connsiteX30" fmla="*/ 1263800 w 1687662"/>
                      <a:gd name="connsiteY30" fmla="*/ 912598 h 1244159"/>
                      <a:gd name="connsiteX31" fmla="*/ 1453506 w 1687662"/>
                      <a:gd name="connsiteY31" fmla="*/ 943555 h 1244159"/>
                      <a:gd name="connsiteX32" fmla="*/ 1555106 w 1687662"/>
                      <a:gd name="connsiteY32" fmla="*/ 949906 h 1244159"/>
                      <a:gd name="connsiteX33" fmla="*/ 1444775 w 1687662"/>
                      <a:gd name="connsiteY33" fmla="*/ 756230 h 1244159"/>
                      <a:gd name="connsiteX34" fmla="*/ 1629718 w 1687662"/>
                      <a:gd name="connsiteY34" fmla="*/ 714162 h 1244159"/>
                      <a:gd name="connsiteX35" fmla="*/ 1687662 w 1687662"/>
                      <a:gd name="connsiteY35" fmla="*/ 691936 h 1244159"/>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8337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21719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4101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50295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8388 w 1687662"/>
                      <a:gd name="connsiteY27" fmla="*/ 1176916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3626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160382 w 1687662"/>
                      <a:gd name="connsiteY9" fmla="*/ 102987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27146 w 1687662"/>
                      <a:gd name="connsiteY15" fmla="*/ 365375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2322 w 1682322"/>
                      <a:gd name="connsiteY0" fmla="*/ 701129 h 1252968"/>
                      <a:gd name="connsiteX1" fmla="*/ 954454 w 1682322"/>
                      <a:gd name="connsiteY1" fmla="*/ 410617 h 1252968"/>
                      <a:gd name="connsiteX2" fmla="*/ 849679 w 1682322"/>
                      <a:gd name="connsiteY2" fmla="*/ 203449 h 1252968"/>
                      <a:gd name="connsiteX3" fmla="*/ 836979 w 1682322"/>
                      <a:gd name="connsiteY3" fmla="*/ 33586 h 1252968"/>
                      <a:gd name="connsiteX4" fmla="*/ 676641 w 1682322"/>
                      <a:gd name="connsiteY4" fmla="*/ 57398 h 1252968"/>
                      <a:gd name="connsiteX5" fmla="*/ 684578 w 1682322"/>
                      <a:gd name="connsiteY5" fmla="*/ 222498 h 1252968"/>
                      <a:gd name="connsiteX6" fmla="*/ 627428 w 1682322"/>
                      <a:gd name="connsiteY6" fmla="*/ 373311 h 1252968"/>
                      <a:gd name="connsiteX7" fmla="*/ 672671 w 1682322"/>
                      <a:gd name="connsiteY7" fmla="*/ 224085 h 1252968"/>
                      <a:gd name="connsiteX8" fmla="*/ 307849 w 1682322"/>
                      <a:gd name="connsiteY8" fmla="*/ 1980 h 1252968"/>
                      <a:gd name="connsiteX9" fmla="*/ 155042 w 1682322"/>
                      <a:gd name="connsiteY9" fmla="*/ 112180 h 1252968"/>
                      <a:gd name="connsiteX10" fmla="*/ 402003 w 1682322"/>
                      <a:gd name="connsiteY10" fmla="*/ 247898 h 1252968"/>
                      <a:gd name="connsiteX11" fmla="*/ 444866 w 1682322"/>
                      <a:gd name="connsiteY11" fmla="*/ 274092 h 1252968"/>
                      <a:gd name="connsiteX12" fmla="*/ 343266 w 1682322"/>
                      <a:gd name="connsiteY12" fmla="*/ 444748 h 1252968"/>
                      <a:gd name="connsiteX13" fmla="*/ 451215 w 1682322"/>
                      <a:gd name="connsiteY13" fmla="*/ 274092 h 1252968"/>
                      <a:gd name="connsiteX14" fmla="*/ 114593 w 1682322"/>
                      <a:gd name="connsiteY14" fmla="*/ 234579 h 1252968"/>
                      <a:gd name="connsiteX15" fmla="*/ 21806 w 1682322"/>
                      <a:gd name="connsiteY15" fmla="*/ 365375 h 1252968"/>
                      <a:gd name="connsiteX16" fmla="*/ 294054 w 1682322"/>
                      <a:gd name="connsiteY16" fmla="*/ 437604 h 1252968"/>
                      <a:gd name="connsiteX17" fmla="*/ 68512 w 1682322"/>
                      <a:gd name="connsiteY17" fmla="*/ 509532 h 1252968"/>
                      <a:gd name="connsiteX18" fmla="*/ 40054 w 1682322"/>
                      <a:gd name="connsiteY18" fmla="*/ 533648 h 1252968"/>
                      <a:gd name="connsiteX19" fmla="*/ 286116 w 1682322"/>
                      <a:gd name="connsiteY19" fmla="*/ 644773 h 1252968"/>
                      <a:gd name="connsiteX20" fmla="*/ 374222 w 1682322"/>
                      <a:gd name="connsiteY20" fmla="*/ 708273 h 1252968"/>
                      <a:gd name="connsiteX21" fmla="*/ 684578 w 1682322"/>
                      <a:gd name="connsiteY21" fmla="*/ 805905 h 1252968"/>
                      <a:gd name="connsiteX22" fmla="*/ 836185 w 1682322"/>
                      <a:gd name="connsiteY22" fmla="*/ 511423 h 1252968"/>
                      <a:gd name="connsiteX23" fmla="*/ 671085 w 1682322"/>
                      <a:gd name="connsiteY23" fmla="*/ 807491 h 1252968"/>
                      <a:gd name="connsiteX24" fmla="*/ 1161623 w 1682322"/>
                      <a:gd name="connsiteY24" fmla="*/ 1252786 h 1252968"/>
                      <a:gd name="connsiteX25" fmla="*/ 1254491 w 1682322"/>
                      <a:gd name="connsiteY25" fmla="*/ 1225798 h 1252968"/>
                      <a:gd name="connsiteX26" fmla="*/ 1102886 w 1682322"/>
                      <a:gd name="connsiteY26" fmla="*/ 1098005 h 1252968"/>
                      <a:gd name="connsiteX27" fmla="*/ 1116380 w 1682322"/>
                      <a:gd name="connsiteY27" fmla="*/ 1178965 h 1252968"/>
                      <a:gd name="connsiteX28" fmla="*/ 1142572 w 1682322"/>
                      <a:gd name="connsiteY28" fmla="*/ 1052761 h 1252968"/>
                      <a:gd name="connsiteX29" fmla="*/ 1316404 w 1682322"/>
                      <a:gd name="connsiteY29" fmla="*/ 1127374 h 1252968"/>
                      <a:gd name="connsiteX30" fmla="*/ 1258460 w 1682322"/>
                      <a:gd name="connsiteY30" fmla="*/ 921791 h 1252968"/>
                      <a:gd name="connsiteX31" fmla="*/ 1448166 w 1682322"/>
                      <a:gd name="connsiteY31" fmla="*/ 952748 h 1252968"/>
                      <a:gd name="connsiteX32" fmla="*/ 1549766 w 1682322"/>
                      <a:gd name="connsiteY32" fmla="*/ 959099 h 1252968"/>
                      <a:gd name="connsiteX33" fmla="*/ 1441817 w 1682322"/>
                      <a:gd name="connsiteY33" fmla="*/ 758280 h 1252968"/>
                      <a:gd name="connsiteX34" fmla="*/ 1624378 w 1682322"/>
                      <a:gd name="connsiteY34" fmla="*/ 716211 h 1252968"/>
                      <a:gd name="connsiteX35" fmla="*/ 1682322 w 1682322"/>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75454 w 1671660"/>
                      <a:gd name="connsiteY19" fmla="*/ 644773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37615 w 1671660"/>
                      <a:gd name="connsiteY16" fmla="*/ 529319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87995 w 1687995"/>
                      <a:gd name="connsiteY0" fmla="*/ 701129 h 1252968"/>
                      <a:gd name="connsiteX1" fmla="*/ 960127 w 1687995"/>
                      <a:gd name="connsiteY1" fmla="*/ 410617 h 1252968"/>
                      <a:gd name="connsiteX2" fmla="*/ 855352 w 1687995"/>
                      <a:gd name="connsiteY2" fmla="*/ 203449 h 1252968"/>
                      <a:gd name="connsiteX3" fmla="*/ 842652 w 1687995"/>
                      <a:gd name="connsiteY3" fmla="*/ 33586 h 1252968"/>
                      <a:gd name="connsiteX4" fmla="*/ 682314 w 1687995"/>
                      <a:gd name="connsiteY4" fmla="*/ 57398 h 1252968"/>
                      <a:gd name="connsiteX5" fmla="*/ 690251 w 1687995"/>
                      <a:gd name="connsiteY5" fmla="*/ 222498 h 1252968"/>
                      <a:gd name="connsiteX6" fmla="*/ 633101 w 1687995"/>
                      <a:gd name="connsiteY6" fmla="*/ 373311 h 1252968"/>
                      <a:gd name="connsiteX7" fmla="*/ 678344 w 1687995"/>
                      <a:gd name="connsiteY7" fmla="*/ 224085 h 1252968"/>
                      <a:gd name="connsiteX8" fmla="*/ 313522 w 1687995"/>
                      <a:gd name="connsiteY8" fmla="*/ 1980 h 1252968"/>
                      <a:gd name="connsiteX9" fmla="*/ 160715 w 1687995"/>
                      <a:gd name="connsiteY9" fmla="*/ 112180 h 1252968"/>
                      <a:gd name="connsiteX10" fmla="*/ 407676 w 1687995"/>
                      <a:gd name="connsiteY10" fmla="*/ 247898 h 1252968"/>
                      <a:gd name="connsiteX11" fmla="*/ 450539 w 1687995"/>
                      <a:gd name="connsiteY11" fmla="*/ 274092 h 1252968"/>
                      <a:gd name="connsiteX12" fmla="*/ 348939 w 1687995"/>
                      <a:gd name="connsiteY12" fmla="*/ 444748 h 1252968"/>
                      <a:gd name="connsiteX13" fmla="*/ 456888 w 1687995"/>
                      <a:gd name="connsiteY13" fmla="*/ 274092 h 1252968"/>
                      <a:gd name="connsiteX14" fmla="*/ 120266 w 1687995"/>
                      <a:gd name="connsiteY14" fmla="*/ 234579 h 1252968"/>
                      <a:gd name="connsiteX15" fmla="*/ 6880 w 1687995"/>
                      <a:gd name="connsiteY15" fmla="*/ 412592 h 1252968"/>
                      <a:gd name="connsiteX16" fmla="*/ 253950 w 1687995"/>
                      <a:gd name="connsiteY16" fmla="*/ 529319 h 1252968"/>
                      <a:gd name="connsiteX17" fmla="*/ 74185 w 1687995"/>
                      <a:gd name="connsiteY17" fmla="*/ 509532 h 1252968"/>
                      <a:gd name="connsiteX18" fmla="*/ 63053 w 1687995"/>
                      <a:gd name="connsiteY18" fmla="*/ 723508 h 1252968"/>
                      <a:gd name="connsiteX19" fmla="*/ 281065 w 1687995"/>
                      <a:gd name="connsiteY19" fmla="*/ 733766 h 1252968"/>
                      <a:gd name="connsiteX20" fmla="*/ 379895 w 1687995"/>
                      <a:gd name="connsiteY20" fmla="*/ 708273 h 1252968"/>
                      <a:gd name="connsiteX21" fmla="*/ 690251 w 1687995"/>
                      <a:gd name="connsiteY21" fmla="*/ 805905 h 1252968"/>
                      <a:gd name="connsiteX22" fmla="*/ 841858 w 1687995"/>
                      <a:gd name="connsiteY22" fmla="*/ 511423 h 1252968"/>
                      <a:gd name="connsiteX23" fmla="*/ 676758 w 1687995"/>
                      <a:gd name="connsiteY23" fmla="*/ 807491 h 1252968"/>
                      <a:gd name="connsiteX24" fmla="*/ 1167296 w 1687995"/>
                      <a:gd name="connsiteY24" fmla="*/ 1252786 h 1252968"/>
                      <a:gd name="connsiteX25" fmla="*/ 1260164 w 1687995"/>
                      <a:gd name="connsiteY25" fmla="*/ 1225798 h 1252968"/>
                      <a:gd name="connsiteX26" fmla="*/ 1108559 w 1687995"/>
                      <a:gd name="connsiteY26" fmla="*/ 1098005 h 1252968"/>
                      <a:gd name="connsiteX27" fmla="*/ 1122053 w 1687995"/>
                      <a:gd name="connsiteY27" fmla="*/ 1178965 h 1252968"/>
                      <a:gd name="connsiteX28" fmla="*/ 1148245 w 1687995"/>
                      <a:gd name="connsiteY28" fmla="*/ 1052761 h 1252968"/>
                      <a:gd name="connsiteX29" fmla="*/ 1322077 w 1687995"/>
                      <a:gd name="connsiteY29" fmla="*/ 1127374 h 1252968"/>
                      <a:gd name="connsiteX30" fmla="*/ 1264133 w 1687995"/>
                      <a:gd name="connsiteY30" fmla="*/ 921791 h 1252968"/>
                      <a:gd name="connsiteX31" fmla="*/ 1453839 w 1687995"/>
                      <a:gd name="connsiteY31" fmla="*/ 952748 h 1252968"/>
                      <a:gd name="connsiteX32" fmla="*/ 1555439 w 1687995"/>
                      <a:gd name="connsiteY32" fmla="*/ 959099 h 1252968"/>
                      <a:gd name="connsiteX33" fmla="*/ 1447490 w 1687995"/>
                      <a:gd name="connsiteY33" fmla="*/ 758280 h 1252968"/>
                      <a:gd name="connsiteX34" fmla="*/ 1630051 w 1687995"/>
                      <a:gd name="connsiteY34" fmla="*/ 716211 h 1252968"/>
                      <a:gd name="connsiteX35" fmla="*/ 1687995 w 1687995"/>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495 w 1690814"/>
                      <a:gd name="connsiteY10" fmla="*/ 247898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34673 w 1690814"/>
                      <a:gd name="connsiteY10" fmla="*/ 31930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93844 w 1690814"/>
                      <a:gd name="connsiteY11" fmla="*/ 357651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78305 w 1690814"/>
                      <a:gd name="connsiteY13" fmla="*/ 363235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97905 w 1690814"/>
                      <a:gd name="connsiteY13" fmla="*/ 336478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7849 w 1690814"/>
                      <a:gd name="connsiteY11" fmla="*/ 355073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484017 w 1690814"/>
                      <a:gd name="connsiteY18" fmla="*/ 773364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76109"/>
                      <a:gd name="connsiteX1" fmla="*/ 962946 w 1690814"/>
                      <a:gd name="connsiteY1" fmla="*/ 410617 h 1276109"/>
                      <a:gd name="connsiteX2" fmla="*/ 858171 w 1690814"/>
                      <a:gd name="connsiteY2" fmla="*/ 203449 h 1276109"/>
                      <a:gd name="connsiteX3" fmla="*/ 845471 w 1690814"/>
                      <a:gd name="connsiteY3" fmla="*/ 33586 h 1276109"/>
                      <a:gd name="connsiteX4" fmla="*/ 685133 w 1690814"/>
                      <a:gd name="connsiteY4" fmla="*/ 57398 h 1276109"/>
                      <a:gd name="connsiteX5" fmla="*/ 693070 w 1690814"/>
                      <a:gd name="connsiteY5" fmla="*/ 222498 h 1276109"/>
                      <a:gd name="connsiteX6" fmla="*/ 635920 w 1690814"/>
                      <a:gd name="connsiteY6" fmla="*/ 373311 h 1276109"/>
                      <a:gd name="connsiteX7" fmla="*/ 681163 w 1690814"/>
                      <a:gd name="connsiteY7" fmla="*/ 224085 h 1276109"/>
                      <a:gd name="connsiteX8" fmla="*/ 316341 w 1690814"/>
                      <a:gd name="connsiteY8" fmla="*/ 1980 h 1276109"/>
                      <a:gd name="connsiteX9" fmla="*/ 163534 w 1690814"/>
                      <a:gd name="connsiteY9" fmla="*/ 112180 h 1276109"/>
                      <a:gd name="connsiteX10" fmla="*/ 410073 w 1690814"/>
                      <a:gd name="connsiteY10" fmla="*/ 313286 h 1276109"/>
                      <a:gd name="connsiteX11" fmla="*/ 399422 w 1690814"/>
                      <a:gd name="connsiteY11" fmla="*/ 339907 h 1276109"/>
                      <a:gd name="connsiteX12" fmla="*/ 97047 w 1690814"/>
                      <a:gd name="connsiteY12" fmla="*/ 251321 h 1276109"/>
                      <a:gd name="connsiteX13" fmla="*/ 9699 w 1690814"/>
                      <a:gd name="connsiteY13" fmla="*/ 412592 h 1276109"/>
                      <a:gd name="connsiteX14" fmla="*/ 255339 w 1690814"/>
                      <a:gd name="connsiteY14" fmla="*/ 535900 h 1276109"/>
                      <a:gd name="connsiteX15" fmla="*/ 65705 w 1690814"/>
                      <a:gd name="connsiteY15" fmla="*/ 553601 h 1276109"/>
                      <a:gd name="connsiteX16" fmla="*/ 65872 w 1690814"/>
                      <a:gd name="connsiteY16" fmla="*/ 723508 h 1276109"/>
                      <a:gd name="connsiteX17" fmla="*/ 296906 w 1690814"/>
                      <a:gd name="connsiteY17" fmla="*/ 745211 h 1276109"/>
                      <a:gd name="connsiteX18" fmla="*/ 484017 w 1690814"/>
                      <a:gd name="connsiteY18" fmla="*/ 773364 h 1276109"/>
                      <a:gd name="connsiteX19" fmla="*/ 693070 w 1690814"/>
                      <a:gd name="connsiteY19" fmla="*/ 805905 h 1276109"/>
                      <a:gd name="connsiteX20" fmla="*/ 844677 w 1690814"/>
                      <a:gd name="connsiteY20" fmla="*/ 511423 h 1276109"/>
                      <a:gd name="connsiteX21" fmla="*/ 708339 w 1690814"/>
                      <a:gd name="connsiteY21" fmla="*/ 865434 h 1276109"/>
                      <a:gd name="connsiteX22" fmla="*/ 1170115 w 1690814"/>
                      <a:gd name="connsiteY22" fmla="*/ 1252786 h 1276109"/>
                      <a:gd name="connsiteX23" fmla="*/ 1262983 w 1690814"/>
                      <a:gd name="connsiteY23" fmla="*/ 1225798 h 1276109"/>
                      <a:gd name="connsiteX24" fmla="*/ 1111378 w 1690814"/>
                      <a:gd name="connsiteY24" fmla="*/ 1098005 h 1276109"/>
                      <a:gd name="connsiteX25" fmla="*/ 1124872 w 1690814"/>
                      <a:gd name="connsiteY25" fmla="*/ 1178965 h 1276109"/>
                      <a:gd name="connsiteX26" fmla="*/ 1151064 w 1690814"/>
                      <a:gd name="connsiteY26" fmla="*/ 1052761 h 1276109"/>
                      <a:gd name="connsiteX27" fmla="*/ 1324896 w 1690814"/>
                      <a:gd name="connsiteY27" fmla="*/ 1127374 h 1276109"/>
                      <a:gd name="connsiteX28" fmla="*/ 1266952 w 1690814"/>
                      <a:gd name="connsiteY28" fmla="*/ 921791 h 1276109"/>
                      <a:gd name="connsiteX29" fmla="*/ 1456658 w 1690814"/>
                      <a:gd name="connsiteY29" fmla="*/ 952748 h 1276109"/>
                      <a:gd name="connsiteX30" fmla="*/ 1558258 w 1690814"/>
                      <a:gd name="connsiteY30" fmla="*/ 959099 h 1276109"/>
                      <a:gd name="connsiteX31" fmla="*/ 1450309 w 1690814"/>
                      <a:gd name="connsiteY31" fmla="*/ 758280 h 1276109"/>
                      <a:gd name="connsiteX32" fmla="*/ 1632870 w 1690814"/>
                      <a:gd name="connsiteY32" fmla="*/ 716211 h 1276109"/>
                      <a:gd name="connsiteX33" fmla="*/ 1690814 w 1690814"/>
                      <a:gd name="connsiteY33" fmla="*/ 701129 h 1276109"/>
                      <a:gd name="connsiteX0" fmla="*/ 1690814 w 1690814"/>
                      <a:gd name="connsiteY0" fmla="*/ 701129 h 1278110"/>
                      <a:gd name="connsiteX1" fmla="*/ 962946 w 1690814"/>
                      <a:gd name="connsiteY1" fmla="*/ 410617 h 1278110"/>
                      <a:gd name="connsiteX2" fmla="*/ 858171 w 1690814"/>
                      <a:gd name="connsiteY2" fmla="*/ 203449 h 1278110"/>
                      <a:gd name="connsiteX3" fmla="*/ 845471 w 1690814"/>
                      <a:gd name="connsiteY3" fmla="*/ 33586 h 1278110"/>
                      <a:gd name="connsiteX4" fmla="*/ 685133 w 1690814"/>
                      <a:gd name="connsiteY4" fmla="*/ 57398 h 1278110"/>
                      <a:gd name="connsiteX5" fmla="*/ 693070 w 1690814"/>
                      <a:gd name="connsiteY5" fmla="*/ 222498 h 1278110"/>
                      <a:gd name="connsiteX6" fmla="*/ 635920 w 1690814"/>
                      <a:gd name="connsiteY6" fmla="*/ 373311 h 1278110"/>
                      <a:gd name="connsiteX7" fmla="*/ 681163 w 1690814"/>
                      <a:gd name="connsiteY7" fmla="*/ 224085 h 1278110"/>
                      <a:gd name="connsiteX8" fmla="*/ 316341 w 1690814"/>
                      <a:gd name="connsiteY8" fmla="*/ 1980 h 1278110"/>
                      <a:gd name="connsiteX9" fmla="*/ 163534 w 1690814"/>
                      <a:gd name="connsiteY9" fmla="*/ 112180 h 1278110"/>
                      <a:gd name="connsiteX10" fmla="*/ 410073 w 1690814"/>
                      <a:gd name="connsiteY10" fmla="*/ 313286 h 1278110"/>
                      <a:gd name="connsiteX11" fmla="*/ 399422 w 1690814"/>
                      <a:gd name="connsiteY11" fmla="*/ 339907 h 1278110"/>
                      <a:gd name="connsiteX12" fmla="*/ 97047 w 1690814"/>
                      <a:gd name="connsiteY12" fmla="*/ 251321 h 1278110"/>
                      <a:gd name="connsiteX13" fmla="*/ 9699 w 1690814"/>
                      <a:gd name="connsiteY13" fmla="*/ 412592 h 1278110"/>
                      <a:gd name="connsiteX14" fmla="*/ 255339 w 1690814"/>
                      <a:gd name="connsiteY14" fmla="*/ 535900 h 1278110"/>
                      <a:gd name="connsiteX15" fmla="*/ 65705 w 1690814"/>
                      <a:gd name="connsiteY15" fmla="*/ 553601 h 1278110"/>
                      <a:gd name="connsiteX16" fmla="*/ 65872 w 1690814"/>
                      <a:gd name="connsiteY16" fmla="*/ 723508 h 1278110"/>
                      <a:gd name="connsiteX17" fmla="*/ 296906 w 1690814"/>
                      <a:gd name="connsiteY17" fmla="*/ 745211 h 1278110"/>
                      <a:gd name="connsiteX18" fmla="*/ 484017 w 1690814"/>
                      <a:gd name="connsiteY18" fmla="*/ 773364 h 1278110"/>
                      <a:gd name="connsiteX19" fmla="*/ 693070 w 1690814"/>
                      <a:gd name="connsiteY19" fmla="*/ 805905 h 1278110"/>
                      <a:gd name="connsiteX20" fmla="*/ 844677 w 1690814"/>
                      <a:gd name="connsiteY20" fmla="*/ 511423 h 1278110"/>
                      <a:gd name="connsiteX21" fmla="*/ 803912 w 1690814"/>
                      <a:gd name="connsiteY21" fmla="*/ 837956 h 1278110"/>
                      <a:gd name="connsiteX22" fmla="*/ 1170115 w 1690814"/>
                      <a:gd name="connsiteY22" fmla="*/ 1252786 h 1278110"/>
                      <a:gd name="connsiteX23" fmla="*/ 1262983 w 1690814"/>
                      <a:gd name="connsiteY23" fmla="*/ 1225798 h 1278110"/>
                      <a:gd name="connsiteX24" fmla="*/ 1111378 w 1690814"/>
                      <a:gd name="connsiteY24" fmla="*/ 1098005 h 1278110"/>
                      <a:gd name="connsiteX25" fmla="*/ 1124872 w 1690814"/>
                      <a:gd name="connsiteY25" fmla="*/ 1178965 h 1278110"/>
                      <a:gd name="connsiteX26" fmla="*/ 1151064 w 1690814"/>
                      <a:gd name="connsiteY26" fmla="*/ 1052761 h 1278110"/>
                      <a:gd name="connsiteX27" fmla="*/ 1324896 w 1690814"/>
                      <a:gd name="connsiteY27" fmla="*/ 1127374 h 1278110"/>
                      <a:gd name="connsiteX28" fmla="*/ 1266952 w 1690814"/>
                      <a:gd name="connsiteY28" fmla="*/ 921791 h 1278110"/>
                      <a:gd name="connsiteX29" fmla="*/ 1456658 w 1690814"/>
                      <a:gd name="connsiteY29" fmla="*/ 952748 h 1278110"/>
                      <a:gd name="connsiteX30" fmla="*/ 1558258 w 1690814"/>
                      <a:gd name="connsiteY30" fmla="*/ 959099 h 1278110"/>
                      <a:gd name="connsiteX31" fmla="*/ 1450309 w 1690814"/>
                      <a:gd name="connsiteY31" fmla="*/ 758280 h 1278110"/>
                      <a:gd name="connsiteX32" fmla="*/ 1632870 w 1690814"/>
                      <a:gd name="connsiteY32" fmla="*/ 716211 h 1278110"/>
                      <a:gd name="connsiteX33" fmla="*/ 1690814 w 1690814"/>
                      <a:gd name="connsiteY33" fmla="*/ 701129 h 1278110"/>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693070 w 1690814"/>
                      <a:gd name="connsiteY19" fmla="*/ 805905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76314 w 1690814"/>
                      <a:gd name="connsiteY16" fmla="*/ 691315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34392 w 1690814"/>
                      <a:gd name="connsiteY20" fmla="*/ 598120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4559"/>
                      <a:gd name="connsiteX1" fmla="*/ 962946 w 1690814"/>
                      <a:gd name="connsiteY1" fmla="*/ 410617 h 1274559"/>
                      <a:gd name="connsiteX2" fmla="*/ 858171 w 1690814"/>
                      <a:gd name="connsiteY2" fmla="*/ 203449 h 1274559"/>
                      <a:gd name="connsiteX3" fmla="*/ 845471 w 1690814"/>
                      <a:gd name="connsiteY3" fmla="*/ 33586 h 1274559"/>
                      <a:gd name="connsiteX4" fmla="*/ 685133 w 1690814"/>
                      <a:gd name="connsiteY4" fmla="*/ 57398 h 1274559"/>
                      <a:gd name="connsiteX5" fmla="*/ 693070 w 1690814"/>
                      <a:gd name="connsiteY5" fmla="*/ 222498 h 1274559"/>
                      <a:gd name="connsiteX6" fmla="*/ 635920 w 1690814"/>
                      <a:gd name="connsiteY6" fmla="*/ 373311 h 1274559"/>
                      <a:gd name="connsiteX7" fmla="*/ 681163 w 1690814"/>
                      <a:gd name="connsiteY7" fmla="*/ 224085 h 1274559"/>
                      <a:gd name="connsiteX8" fmla="*/ 316341 w 1690814"/>
                      <a:gd name="connsiteY8" fmla="*/ 1980 h 1274559"/>
                      <a:gd name="connsiteX9" fmla="*/ 163534 w 1690814"/>
                      <a:gd name="connsiteY9" fmla="*/ 112180 h 1274559"/>
                      <a:gd name="connsiteX10" fmla="*/ 410073 w 1690814"/>
                      <a:gd name="connsiteY10" fmla="*/ 313286 h 1274559"/>
                      <a:gd name="connsiteX11" fmla="*/ 399422 w 1690814"/>
                      <a:gd name="connsiteY11" fmla="*/ 339907 h 1274559"/>
                      <a:gd name="connsiteX12" fmla="*/ 97047 w 1690814"/>
                      <a:gd name="connsiteY12" fmla="*/ 251321 h 1274559"/>
                      <a:gd name="connsiteX13" fmla="*/ 9699 w 1690814"/>
                      <a:gd name="connsiteY13" fmla="*/ 412592 h 1274559"/>
                      <a:gd name="connsiteX14" fmla="*/ 255339 w 1690814"/>
                      <a:gd name="connsiteY14" fmla="*/ 535900 h 1274559"/>
                      <a:gd name="connsiteX15" fmla="*/ 65705 w 1690814"/>
                      <a:gd name="connsiteY15" fmla="*/ 553601 h 1274559"/>
                      <a:gd name="connsiteX16" fmla="*/ 65300 w 1690814"/>
                      <a:gd name="connsiteY16" fmla="*/ 718214 h 1274559"/>
                      <a:gd name="connsiteX17" fmla="*/ 295618 w 1690814"/>
                      <a:gd name="connsiteY17" fmla="*/ 743208 h 1274559"/>
                      <a:gd name="connsiteX18" fmla="*/ 478581 w 1690814"/>
                      <a:gd name="connsiteY18" fmla="*/ 782521 h 1274559"/>
                      <a:gd name="connsiteX19" fmla="*/ 717541 w 1690814"/>
                      <a:gd name="connsiteY19" fmla="*/ 883593 h 1274559"/>
                      <a:gd name="connsiteX20" fmla="*/ 952137 w 1690814"/>
                      <a:gd name="connsiteY20" fmla="*/ 643331 h 1274559"/>
                      <a:gd name="connsiteX21" fmla="*/ 719214 w 1690814"/>
                      <a:gd name="connsiteY21" fmla="*/ 886752 h 1274559"/>
                      <a:gd name="connsiteX22" fmla="*/ 1170115 w 1690814"/>
                      <a:gd name="connsiteY22" fmla="*/ 1252786 h 1274559"/>
                      <a:gd name="connsiteX23" fmla="*/ 1262983 w 1690814"/>
                      <a:gd name="connsiteY23" fmla="*/ 1225798 h 1274559"/>
                      <a:gd name="connsiteX24" fmla="*/ 1111378 w 1690814"/>
                      <a:gd name="connsiteY24" fmla="*/ 1098005 h 1274559"/>
                      <a:gd name="connsiteX25" fmla="*/ 1124872 w 1690814"/>
                      <a:gd name="connsiteY25" fmla="*/ 1178965 h 1274559"/>
                      <a:gd name="connsiteX26" fmla="*/ 1151064 w 1690814"/>
                      <a:gd name="connsiteY26" fmla="*/ 1052761 h 1274559"/>
                      <a:gd name="connsiteX27" fmla="*/ 1324896 w 1690814"/>
                      <a:gd name="connsiteY27" fmla="*/ 1127374 h 1274559"/>
                      <a:gd name="connsiteX28" fmla="*/ 1266952 w 1690814"/>
                      <a:gd name="connsiteY28" fmla="*/ 921791 h 1274559"/>
                      <a:gd name="connsiteX29" fmla="*/ 1456658 w 1690814"/>
                      <a:gd name="connsiteY29" fmla="*/ 952748 h 1274559"/>
                      <a:gd name="connsiteX30" fmla="*/ 1558258 w 1690814"/>
                      <a:gd name="connsiteY30" fmla="*/ 959099 h 1274559"/>
                      <a:gd name="connsiteX31" fmla="*/ 1450309 w 1690814"/>
                      <a:gd name="connsiteY31" fmla="*/ 758280 h 1274559"/>
                      <a:gd name="connsiteX32" fmla="*/ 1632870 w 1690814"/>
                      <a:gd name="connsiteY32" fmla="*/ 716211 h 1274559"/>
                      <a:gd name="connsiteX33" fmla="*/ 1690814 w 1690814"/>
                      <a:gd name="connsiteY33" fmla="*/ 701129 h 1274559"/>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3936"/>
                      <a:gd name="connsiteX1" fmla="*/ 962946 w 1690814"/>
                      <a:gd name="connsiteY1" fmla="*/ 410617 h 1273936"/>
                      <a:gd name="connsiteX2" fmla="*/ 858171 w 1690814"/>
                      <a:gd name="connsiteY2" fmla="*/ 203449 h 1273936"/>
                      <a:gd name="connsiteX3" fmla="*/ 845471 w 1690814"/>
                      <a:gd name="connsiteY3" fmla="*/ 33586 h 1273936"/>
                      <a:gd name="connsiteX4" fmla="*/ 685133 w 1690814"/>
                      <a:gd name="connsiteY4" fmla="*/ 57398 h 1273936"/>
                      <a:gd name="connsiteX5" fmla="*/ 693070 w 1690814"/>
                      <a:gd name="connsiteY5" fmla="*/ 222498 h 1273936"/>
                      <a:gd name="connsiteX6" fmla="*/ 635920 w 1690814"/>
                      <a:gd name="connsiteY6" fmla="*/ 373311 h 1273936"/>
                      <a:gd name="connsiteX7" fmla="*/ 681163 w 1690814"/>
                      <a:gd name="connsiteY7" fmla="*/ 224085 h 1273936"/>
                      <a:gd name="connsiteX8" fmla="*/ 316341 w 1690814"/>
                      <a:gd name="connsiteY8" fmla="*/ 1980 h 1273936"/>
                      <a:gd name="connsiteX9" fmla="*/ 163534 w 1690814"/>
                      <a:gd name="connsiteY9" fmla="*/ 112180 h 1273936"/>
                      <a:gd name="connsiteX10" fmla="*/ 410073 w 1690814"/>
                      <a:gd name="connsiteY10" fmla="*/ 313286 h 1273936"/>
                      <a:gd name="connsiteX11" fmla="*/ 399422 w 1690814"/>
                      <a:gd name="connsiteY11" fmla="*/ 339907 h 1273936"/>
                      <a:gd name="connsiteX12" fmla="*/ 97047 w 1690814"/>
                      <a:gd name="connsiteY12" fmla="*/ 251321 h 1273936"/>
                      <a:gd name="connsiteX13" fmla="*/ 9699 w 1690814"/>
                      <a:gd name="connsiteY13" fmla="*/ 412592 h 1273936"/>
                      <a:gd name="connsiteX14" fmla="*/ 255339 w 1690814"/>
                      <a:gd name="connsiteY14" fmla="*/ 535900 h 1273936"/>
                      <a:gd name="connsiteX15" fmla="*/ 65705 w 1690814"/>
                      <a:gd name="connsiteY15" fmla="*/ 553601 h 1273936"/>
                      <a:gd name="connsiteX16" fmla="*/ 65300 w 1690814"/>
                      <a:gd name="connsiteY16" fmla="*/ 718214 h 1273936"/>
                      <a:gd name="connsiteX17" fmla="*/ 295618 w 1690814"/>
                      <a:gd name="connsiteY17" fmla="*/ 743208 h 1273936"/>
                      <a:gd name="connsiteX18" fmla="*/ 478581 w 1690814"/>
                      <a:gd name="connsiteY18" fmla="*/ 782521 h 1273936"/>
                      <a:gd name="connsiteX19" fmla="*/ 717541 w 1690814"/>
                      <a:gd name="connsiteY19" fmla="*/ 883593 h 1273936"/>
                      <a:gd name="connsiteX20" fmla="*/ 952137 w 1690814"/>
                      <a:gd name="connsiteY20" fmla="*/ 643331 h 1273936"/>
                      <a:gd name="connsiteX21" fmla="*/ 719071 w 1690814"/>
                      <a:gd name="connsiteY21" fmla="*/ 895337 h 1273936"/>
                      <a:gd name="connsiteX22" fmla="*/ 1170115 w 1690814"/>
                      <a:gd name="connsiteY22" fmla="*/ 1252786 h 1273936"/>
                      <a:gd name="connsiteX23" fmla="*/ 1262983 w 1690814"/>
                      <a:gd name="connsiteY23" fmla="*/ 1225798 h 1273936"/>
                      <a:gd name="connsiteX24" fmla="*/ 1111378 w 1690814"/>
                      <a:gd name="connsiteY24" fmla="*/ 1098005 h 1273936"/>
                      <a:gd name="connsiteX25" fmla="*/ 1124872 w 1690814"/>
                      <a:gd name="connsiteY25" fmla="*/ 1178965 h 1273936"/>
                      <a:gd name="connsiteX26" fmla="*/ 1151064 w 1690814"/>
                      <a:gd name="connsiteY26" fmla="*/ 1052761 h 1273936"/>
                      <a:gd name="connsiteX27" fmla="*/ 1324896 w 1690814"/>
                      <a:gd name="connsiteY27" fmla="*/ 1127374 h 1273936"/>
                      <a:gd name="connsiteX28" fmla="*/ 1266952 w 1690814"/>
                      <a:gd name="connsiteY28" fmla="*/ 921791 h 1273936"/>
                      <a:gd name="connsiteX29" fmla="*/ 1456658 w 1690814"/>
                      <a:gd name="connsiteY29" fmla="*/ 952748 h 1273936"/>
                      <a:gd name="connsiteX30" fmla="*/ 1558258 w 1690814"/>
                      <a:gd name="connsiteY30" fmla="*/ 959099 h 1273936"/>
                      <a:gd name="connsiteX31" fmla="*/ 1450309 w 1690814"/>
                      <a:gd name="connsiteY31" fmla="*/ 758280 h 1273936"/>
                      <a:gd name="connsiteX32" fmla="*/ 1632870 w 1690814"/>
                      <a:gd name="connsiteY32" fmla="*/ 716211 h 1273936"/>
                      <a:gd name="connsiteX33" fmla="*/ 1690814 w 1690814"/>
                      <a:gd name="connsiteY33" fmla="*/ 701129 h 1273936"/>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2238 h 1275710"/>
                      <a:gd name="connsiteX1" fmla="*/ 962946 w 1690814"/>
                      <a:gd name="connsiteY1" fmla="*/ 411726 h 1275710"/>
                      <a:gd name="connsiteX2" fmla="*/ 863464 w 1690814"/>
                      <a:gd name="connsiteY2" fmla="*/ 203986 h 1275710"/>
                      <a:gd name="connsiteX3" fmla="*/ 855485 w 1690814"/>
                      <a:gd name="connsiteY3" fmla="*/ 28256 h 1275710"/>
                      <a:gd name="connsiteX4" fmla="*/ 685133 w 1690814"/>
                      <a:gd name="connsiteY4" fmla="*/ 58507 h 1275710"/>
                      <a:gd name="connsiteX5" fmla="*/ 693070 w 1690814"/>
                      <a:gd name="connsiteY5" fmla="*/ 223607 h 1275710"/>
                      <a:gd name="connsiteX6" fmla="*/ 651229 w 1690814"/>
                      <a:gd name="connsiteY6" fmla="*/ 367409 h 1275710"/>
                      <a:gd name="connsiteX7" fmla="*/ 681163 w 1690814"/>
                      <a:gd name="connsiteY7" fmla="*/ 225194 h 1275710"/>
                      <a:gd name="connsiteX8" fmla="*/ 316341 w 1690814"/>
                      <a:gd name="connsiteY8" fmla="*/ 3089 h 1275710"/>
                      <a:gd name="connsiteX9" fmla="*/ 175409 w 1690814"/>
                      <a:gd name="connsiteY9" fmla="*/ 114146 h 1275710"/>
                      <a:gd name="connsiteX10" fmla="*/ 410073 w 1690814"/>
                      <a:gd name="connsiteY10" fmla="*/ 314395 h 1275710"/>
                      <a:gd name="connsiteX11" fmla="*/ 399422 w 1690814"/>
                      <a:gd name="connsiteY11" fmla="*/ 341016 h 1275710"/>
                      <a:gd name="connsiteX12" fmla="*/ 97047 w 1690814"/>
                      <a:gd name="connsiteY12" fmla="*/ 252430 h 1275710"/>
                      <a:gd name="connsiteX13" fmla="*/ 9699 w 1690814"/>
                      <a:gd name="connsiteY13" fmla="*/ 413701 h 1275710"/>
                      <a:gd name="connsiteX14" fmla="*/ 255339 w 1690814"/>
                      <a:gd name="connsiteY14" fmla="*/ 537009 h 1275710"/>
                      <a:gd name="connsiteX15" fmla="*/ 65705 w 1690814"/>
                      <a:gd name="connsiteY15" fmla="*/ 554710 h 1275710"/>
                      <a:gd name="connsiteX16" fmla="*/ 65300 w 1690814"/>
                      <a:gd name="connsiteY16" fmla="*/ 719323 h 1275710"/>
                      <a:gd name="connsiteX17" fmla="*/ 295618 w 1690814"/>
                      <a:gd name="connsiteY17" fmla="*/ 744317 h 1275710"/>
                      <a:gd name="connsiteX18" fmla="*/ 478581 w 1690814"/>
                      <a:gd name="connsiteY18" fmla="*/ 783630 h 1275710"/>
                      <a:gd name="connsiteX19" fmla="*/ 717541 w 1690814"/>
                      <a:gd name="connsiteY19" fmla="*/ 884702 h 1275710"/>
                      <a:gd name="connsiteX20" fmla="*/ 952137 w 1690814"/>
                      <a:gd name="connsiteY20" fmla="*/ 644440 h 1275710"/>
                      <a:gd name="connsiteX21" fmla="*/ 724507 w 1690814"/>
                      <a:gd name="connsiteY21" fmla="*/ 887289 h 1275710"/>
                      <a:gd name="connsiteX22" fmla="*/ 1170115 w 1690814"/>
                      <a:gd name="connsiteY22" fmla="*/ 1253895 h 1275710"/>
                      <a:gd name="connsiteX23" fmla="*/ 1262983 w 1690814"/>
                      <a:gd name="connsiteY23" fmla="*/ 1226907 h 1275710"/>
                      <a:gd name="connsiteX24" fmla="*/ 1111378 w 1690814"/>
                      <a:gd name="connsiteY24" fmla="*/ 1099114 h 1275710"/>
                      <a:gd name="connsiteX25" fmla="*/ 1124872 w 1690814"/>
                      <a:gd name="connsiteY25" fmla="*/ 1180074 h 1275710"/>
                      <a:gd name="connsiteX26" fmla="*/ 1151064 w 1690814"/>
                      <a:gd name="connsiteY26" fmla="*/ 1053870 h 1275710"/>
                      <a:gd name="connsiteX27" fmla="*/ 1324896 w 1690814"/>
                      <a:gd name="connsiteY27" fmla="*/ 1128483 h 1275710"/>
                      <a:gd name="connsiteX28" fmla="*/ 1266952 w 1690814"/>
                      <a:gd name="connsiteY28" fmla="*/ 922900 h 1275710"/>
                      <a:gd name="connsiteX29" fmla="*/ 1456658 w 1690814"/>
                      <a:gd name="connsiteY29" fmla="*/ 953857 h 1275710"/>
                      <a:gd name="connsiteX30" fmla="*/ 1558258 w 1690814"/>
                      <a:gd name="connsiteY30" fmla="*/ 960208 h 1275710"/>
                      <a:gd name="connsiteX31" fmla="*/ 1450309 w 1690814"/>
                      <a:gd name="connsiteY31" fmla="*/ 759389 h 1275710"/>
                      <a:gd name="connsiteX32" fmla="*/ 1632870 w 1690814"/>
                      <a:gd name="connsiteY32" fmla="*/ 717320 h 1275710"/>
                      <a:gd name="connsiteX33" fmla="*/ 1690814 w 1690814"/>
                      <a:gd name="connsiteY33" fmla="*/ 702238 h 1275710"/>
                      <a:gd name="connsiteX0" fmla="*/ 1690814 w 1690814"/>
                      <a:gd name="connsiteY0" fmla="*/ 701130 h 1274602"/>
                      <a:gd name="connsiteX1" fmla="*/ 962946 w 1690814"/>
                      <a:gd name="connsiteY1" fmla="*/ 410618 h 1274602"/>
                      <a:gd name="connsiteX2" fmla="*/ 863464 w 1690814"/>
                      <a:gd name="connsiteY2" fmla="*/ 202878 h 1274602"/>
                      <a:gd name="connsiteX3" fmla="*/ 855485 w 1690814"/>
                      <a:gd name="connsiteY3" fmla="*/ 27148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73512 w 1690814"/>
                      <a:gd name="connsiteY3" fmla="*/ 1555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93070 w 1690814"/>
                      <a:gd name="connsiteY5" fmla="*/ 222637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50862 w 1690814"/>
                      <a:gd name="connsiteY5" fmla="*/ 218309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717393 w 1690814"/>
                      <a:gd name="connsiteY5" fmla="*/ 229321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80911 w 1690814"/>
                      <a:gd name="connsiteY5" fmla="*/ 238624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16 h 1274388"/>
                      <a:gd name="connsiteX1" fmla="*/ 962946 w 1690814"/>
                      <a:gd name="connsiteY1" fmla="*/ 410404 h 1274388"/>
                      <a:gd name="connsiteX2" fmla="*/ 863464 w 1690814"/>
                      <a:gd name="connsiteY2" fmla="*/ 202664 h 1274388"/>
                      <a:gd name="connsiteX3" fmla="*/ 855486 w 1690814"/>
                      <a:gd name="connsiteY3" fmla="*/ 26933 h 1274388"/>
                      <a:gd name="connsiteX4" fmla="*/ 671255 w 1690814"/>
                      <a:gd name="connsiteY4" fmla="*/ 57615 h 1274388"/>
                      <a:gd name="connsiteX5" fmla="*/ 680911 w 1690814"/>
                      <a:gd name="connsiteY5" fmla="*/ 238597 h 1274388"/>
                      <a:gd name="connsiteX6" fmla="*/ 651229 w 1690814"/>
                      <a:gd name="connsiteY6" fmla="*/ 366087 h 1274388"/>
                      <a:gd name="connsiteX7" fmla="*/ 727664 w 1690814"/>
                      <a:gd name="connsiteY7" fmla="*/ 247762 h 1274388"/>
                      <a:gd name="connsiteX8" fmla="*/ 316341 w 1690814"/>
                      <a:gd name="connsiteY8" fmla="*/ 1767 h 1274388"/>
                      <a:gd name="connsiteX9" fmla="*/ 175409 w 1690814"/>
                      <a:gd name="connsiteY9" fmla="*/ 112824 h 1274388"/>
                      <a:gd name="connsiteX10" fmla="*/ 410073 w 1690814"/>
                      <a:gd name="connsiteY10" fmla="*/ 313073 h 1274388"/>
                      <a:gd name="connsiteX11" fmla="*/ 399422 w 1690814"/>
                      <a:gd name="connsiteY11" fmla="*/ 339694 h 1274388"/>
                      <a:gd name="connsiteX12" fmla="*/ 97047 w 1690814"/>
                      <a:gd name="connsiteY12" fmla="*/ 251108 h 1274388"/>
                      <a:gd name="connsiteX13" fmla="*/ 9699 w 1690814"/>
                      <a:gd name="connsiteY13" fmla="*/ 412379 h 1274388"/>
                      <a:gd name="connsiteX14" fmla="*/ 255339 w 1690814"/>
                      <a:gd name="connsiteY14" fmla="*/ 535687 h 1274388"/>
                      <a:gd name="connsiteX15" fmla="*/ 65705 w 1690814"/>
                      <a:gd name="connsiteY15" fmla="*/ 553388 h 1274388"/>
                      <a:gd name="connsiteX16" fmla="*/ 65300 w 1690814"/>
                      <a:gd name="connsiteY16" fmla="*/ 718001 h 1274388"/>
                      <a:gd name="connsiteX17" fmla="*/ 295618 w 1690814"/>
                      <a:gd name="connsiteY17" fmla="*/ 742995 h 1274388"/>
                      <a:gd name="connsiteX18" fmla="*/ 478581 w 1690814"/>
                      <a:gd name="connsiteY18" fmla="*/ 782308 h 1274388"/>
                      <a:gd name="connsiteX19" fmla="*/ 717541 w 1690814"/>
                      <a:gd name="connsiteY19" fmla="*/ 883380 h 1274388"/>
                      <a:gd name="connsiteX20" fmla="*/ 952137 w 1690814"/>
                      <a:gd name="connsiteY20" fmla="*/ 643118 h 1274388"/>
                      <a:gd name="connsiteX21" fmla="*/ 724507 w 1690814"/>
                      <a:gd name="connsiteY21" fmla="*/ 885967 h 1274388"/>
                      <a:gd name="connsiteX22" fmla="*/ 1170115 w 1690814"/>
                      <a:gd name="connsiteY22" fmla="*/ 1252573 h 1274388"/>
                      <a:gd name="connsiteX23" fmla="*/ 1262983 w 1690814"/>
                      <a:gd name="connsiteY23" fmla="*/ 1225585 h 1274388"/>
                      <a:gd name="connsiteX24" fmla="*/ 1111378 w 1690814"/>
                      <a:gd name="connsiteY24" fmla="*/ 1097792 h 1274388"/>
                      <a:gd name="connsiteX25" fmla="*/ 1124872 w 1690814"/>
                      <a:gd name="connsiteY25" fmla="*/ 1178752 h 1274388"/>
                      <a:gd name="connsiteX26" fmla="*/ 1151064 w 1690814"/>
                      <a:gd name="connsiteY26" fmla="*/ 1052548 h 1274388"/>
                      <a:gd name="connsiteX27" fmla="*/ 1324896 w 1690814"/>
                      <a:gd name="connsiteY27" fmla="*/ 1127161 h 1274388"/>
                      <a:gd name="connsiteX28" fmla="*/ 1266952 w 1690814"/>
                      <a:gd name="connsiteY28" fmla="*/ 921578 h 1274388"/>
                      <a:gd name="connsiteX29" fmla="*/ 1456658 w 1690814"/>
                      <a:gd name="connsiteY29" fmla="*/ 952535 h 1274388"/>
                      <a:gd name="connsiteX30" fmla="*/ 1558258 w 1690814"/>
                      <a:gd name="connsiteY30" fmla="*/ 958886 h 1274388"/>
                      <a:gd name="connsiteX31" fmla="*/ 1450309 w 1690814"/>
                      <a:gd name="connsiteY31" fmla="*/ 758067 h 1274388"/>
                      <a:gd name="connsiteX32" fmla="*/ 1632870 w 1690814"/>
                      <a:gd name="connsiteY32" fmla="*/ 715998 h 1274388"/>
                      <a:gd name="connsiteX33" fmla="*/ 1690814 w 1690814"/>
                      <a:gd name="connsiteY33" fmla="*/ 700916 h 1274388"/>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80911 w 1690814"/>
                      <a:gd name="connsiteY5" fmla="*/ 238340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92214 w 1690814"/>
                      <a:gd name="connsiteY5" fmla="*/ 233903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994 h 1274466"/>
                      <a:gd name="connsiteX1" fmla="*/ 962946 w 1690814"/>
                      <a:gd name="connsiteY1" fmla="*/ 410482 h 1274466"/>
                      <a:gd name="connsiteX2" fmla="*/ 863464 w 1690814"/>
                      <a:gd name="connsiteY2" fmla="*/ 202742 h 1274466"/>
                      <a:gd name="connsiteX3" fmla="*/ 855486 w 1690814"/>
                      <a:gd name="connsiteY3" fmla="*/ 27011 h 1274466"/>
                      <a:gd name="connsiteX4" fmla="*/ 671255 w 1690814"/>
                      <a:gd name="connsiteY4" fmla="*/ 57693 h 1274466"/>
                      <a:gd name="connsiteX5" fmla="*/ 692214 w 1690814"/>
                      <a:gd name="connsiteY5" fmla="*/ 234238 h 1274466"/>
                      <a:gd name="connsiteX6" fmla="*/ 651229 w 1690814"/>
                      <a:gd name="connsiteY6" fmla="*/ 366165 h 1274466"/>
                      <a:gd name="connsiteX7" fmla="*/ 676298 w 1690814"/>
                      <a:gd name="connsiteY7" fmla="*/ 238401 h 1274466"/>
                      <a:gd name="connsiteX8" fmla="*/ 316341 w 1690814"/>
                      <a:gd name="connsiteY8" fmla="*/ 1845 h 1274466"/>
                      <a:gd name="connsiteX9" fmla="*/ 175409 w 1690814"/>
                      <a:gd name="connsiteY9" fmla="*/ 112902 h 1274466"/>
                      <a:gd name="connsiteX10" fmla="*/ 410073 w 1690814"/>
                      <a:gd name="connsiteY10" fmla="*/ 313151 h 1274466"/>
                      <a:gd name="connsiteX11" fmla="*/ 399422 w 1690814"/>
                      <a:gd name="connsiteY11" fmla="*/ 339772 h 1274466"/>
                      <a:gd name="connsiteX12" fmla="*/ 97047 w 1690814"/>
                      <a:gd name="connsiteY12" fmla="*/ 251186 h 1274466"/>
                      <a:gd name="connsiteX13" fmla="*/ 9699 w 1690814"/>
                      <a:gd name="connsiteY13" fmla="*/ 412457 h 1274466"/>
                      <a:gd name="connsiteX14" fmla="*/ 255339 w 1690814"/>
                      <a:gd name="connsiteY14" fmla="*/ 535765 h 1274466"/>
                      <a:gd name="connsiteX15" fmla="*/ 65705 w 1690814"/>
                      <a:gd name="connsiteY15" fmla="*/ 553466 h 1274466"/>
                      <a:gd name="connsiteX16" fmla="*/ 65300 w 1690814"/>
                      <a:gd name="connsiteY16" fmla="*/ 718079 h 1274466"/>
                      <a:gd name="connsiteX17" fmla="*/ 295618 w 1690814"/>
                      <a:gd name="connsiteY17" fmla="*/ 743073 h 1274466"/>
                      <a:gd name="connsiteX18" fmla="*/ 478581 w 1690814"/>
                      <a:gd name="connsiteY18" fmla="*/ 782386 h 1274466"/>
                      <a:gd name="connsiteX19" fmla="*/ 717541 w 1690814"/>
                      <a:gd name="connsiteY19" fmla="*/ 883458 h 1274466"/>
                      <a:gd name="connsiteX20" fmla="*/ 952137 w 1690814"/>
                      <a:gd name="connsiteY20" fmla="*/ 643196 h 1274466"/>
                      <a:gd name="connsiteX21" fmla="*/ 724507 w 1690814"/>
                      <a:gd name="connsiteY21" fmla="*/ 886045 h 1274466"/>
                      <a:gd name="connsiteX22" fmla="*/ 1170115 w 1690814"/>
                      <a:gd name="connsiteY22" fmla="*/ 1252651 h 1274466"/>
                      <a:gd name="connsiteX23" fmla="*/ 1262983 w 1690814"/>
                      <a:gd name="connsiteY23" fmla="*/ 1225663 h 1274466"/>
                      <a:gd name="connsiteX24" fmla="*/ 1111378 w 1690814"/>
                      <a:gd name="connsiteY24" fmla="*/ 1097870 h 1274466"/>
                      <a:gd name="connsiteX25" fmla="*/ 1124872 w 1690814"/>
                      <a:gd name="connsiteY25" fmla="*/ 1178830 h 1274466"/>
                      <a:gd name="connsiteX26" fmla="*/ 1151064 w 1690814"/>
                      <a:gd name="connsiteY26" fmla="*/ 1052626 h 1274466"/>
                      <a:gd name="connsiteX27" fmla="*/ 1324896 w 1690814"/>
                      <a:gd name="connsiteY27" fmla="*/ 1127239 h 1274466"/>
                      <a:gd name="connsiteX28" fmla="*/ 1266952 w 1690814"/>
                      <a:gd name="connsiteY28" fmla="*/ 921656 h 1274466"/>
                      <a:gd name="connsiteX29" fmla="*/ 1456658 w 1690814"/>
                      <a:gd name="connsiteY29" fmla="*/ 952613 h 1274466"/>
                      <a:gd name="connsiteX30" fmla="*/ 1558258 w 1690814"/>
                      <a:gd name="connsiteY30" fmla="*/ 958964 h 1274466"/>
                      <a:gd name="connsiteX31" fmla="*/ 1450309 w 1690814"/>
                      <a:gd name="connsiteY31" fmla="*/ 758145 h 1274466"/>
                      <a:gd name="connsiteX32" fmla="*/ 1632870 w 1690814"/>
                      <a:gd name="connsiteY32" fmla="*/ 716076 h 1274466"/>
                      <a:gd name="connsiteX33" fmla="*/ 1690814 w 1690814"/>
                      <a:gd name="connsiteY33" fmla="*/ 700994 h 1274466"/>
                      <a:gd name="connsiteX0" fmla="*/ 1690814 w 1690814"/>
                      <a:gd name="connsiteY0" fmla="*/ 701035 h 1274507"/>
                      <a:gd name="connsiteX1" fmla="*/ 962946 w 1690814"/>
                      <a:gd name="connsiteY1" fmla="*/ 410523 h 1274507"/>
                      <a:gd name="connsiteX2" fmla="*/ 863464 w 1690814"/>
                      <a:gd name="connsiteY2" fmla="*/ 202783 h 1274507"/>
                      <a:gd name="connsiteX3" fmla="*/ 855486 w 1690814"/>
                      <a:gd name="connsiteY3" fmla="*/ 27052 h 1274507"/>
                      <a:gd name="connsiteX4" fmla="*/ 671255 w 1690814"/>
                      <a:gd name="connsiteY4" fmla="*/ 57734 h 1274507"/>
                      <a:gd name="connsiteX5" fmla="*/ 692214 w 1690814"/>
                      <a:gd name="connsiteY5" fmla="*/ 234279 h 1274507"/>
                      <a:gd name="connsiteX6" fmla="*/ 651229 w 1690814"/>
                      <a:gd name="connsiteY6" fmla="*/ 366206 h 1274507"/>
                      <a:gd name="connsiteX7" fmla="*/ 679015 w 1690814"/>
                      <a:gd name="connsiteY7" fmla="*/ 233864 h 1274507"/>
                      <a:gd name="connsiteX8" fmla="*/ 316341 w 1690814"/>
                      <a:gd name="connsiteY8" fmla="*/ 1886 h 1274507"/>
                      <a:gd name="connsiteX9" fmla="*/ 175409 w 1690814"/>
                      <a:gd name="connsiteY9" fmla="*/ 112943 h 1274507"/>
                      <a:gd name="connsiteX10" fmla="*/ 410073 w 1690814"/>
                      <a:gd name="connsiteY10" fmla="*/ 313192 h 1274507"/>
                      <a:gd name="connsiteX11" fmla="*/ 399422 w 1690814"/>
                      <a:gd name="connsiteY11" fmla="*/ 339813 h 1274507"/>
                      <a:gd name="connsiteX12" fmla="*/ 97047 w 1690814"/>
                      <a:gd name="connsiteY12" fmla="*/ 251227 h 1274507"/>
                      <a:gd name="connsiteX13" fmla="*/ 9699 w 1690814"/>
                      <a:gd name="connsiteY13" fmla="*/ 412498 h 1274507"/>
                      <a:gd name="connsiteX14" fmla="*/ 255339 w 1690814"/>
                      <a:gd name="connsiteY14" fmla="*/ 535806 h 1274507"/>
                      <a:gd name="connsiteX15" fmla="*/ 65705 w 1690814"/>
                      <a:gd name="connsiteY15" fmla="*/ 553507 h 1274507"/>
                      <a:gd name="connsiteX16" fmla="*/ 65300 w 1690814"/>
                      <a:gd name="connsiteY16" fmla="*/ 718120 h 1274507"/>
                      <a:gd name="connsiteX17" fmla="*/ 295618 w 1690814"/>
                      <a:gd name="connsiteY17" fmla="*/ 743114 h 1274507"/>
                      <a:gd name="connsiteX18" fmla="*/ 478581 w 1690814"/>
                      <a:gd name="connsiteY18" fmla="*/ 782427 h 1274507"/>
                      <a:gd name="connsiteX19" fmla="*/ 717541 w 1690814"/>
                      <a:gd name="connsiteY19" fmla="*/ 883499 h 1274507"/>
                      <a:gd name="connsiteX20" fmla="*/ 952137 w 1690814"/>
                      <a:gd name="connsiteY20" fmla="*/ 643237 h 1274507"/>
                      <a:gd name="connsiteX21" fmla="*/ 724507 w 1690814"/>
                      <a:gd name="connsiteY21" fmla="*/ 886086 h 1274507"/>
                      <a:gd name="connsiteX22" fmla="*/ 1170115 w 1690814"/>
                      <a:gd name="connsiteY22" fmla="*/ 1252692 h 1274507"/>
                      <a:gd name="connsiteX23" fmla="*/ 1262983 w 1690814"/>
                      <a:gd name="connsiteY23" fmla="*/ 1225704 h 1274507"/>
                      <a:gd name="connsiteX24" fmla="*/ 1111378 w 1690814"/>
                      <a:gd name="connsiteY24" fmla="*/ 1097911 h 1274507"/>
                      <a:gd name="connsiteX25" fmla="*/ 1124872 w 1690814"/>
                      <a:gd name="connsiteY25" fmla="*/ 1178871 h 1274507"/>
                      <a:gd name="connsiteX26" fmla="*/ 1151064 w 1690814"/>
                      <a:gd name="connsiteY26" fmla="*/ 1052667 h 1274507"/>
                      <a:gd name="connsiteX27" fmla="*/ 1324896 w 1690814"/>
                      <a:gd name="connsiteY27" fmla="*/ 1127280 h 1274507"/>
                      <a:gd name="connsiteX28" fmla="*/ 1266952 w 1690814"/>
                      <a:gd name="connsiteY28" fmla="*/ 921697 h 1274507"/>
                      <a:gd name="connsiteX29" fmla="*/ 1456658 w 1690814"/>
                      <a:gd name="connsiteY29" fmla="*/ 952654 h 1274507"/>
                      <a:gd name="connsiteX30" fmla="*/ 1558258 w 1690814"/>
                      <a:gd name="connsiteY30" fmla="*/ 959005 h 1274507"/>
                      <a:gd name="connsiteX31" fmla="*/ 1450309 w 1690814"/>
                      <a:gd name="connsiteY31" fmla="*/ 758186 h 1274507"/>
                      <a:gd name="connsiteX32" fmla="*/ 1632870 w 1690814"/>
                      <a:gd name="connsiteY32" fmla="*/ 716117 h 1274507"/>
                      <a:gd name="connsiteX33" fmla="*/ 1690814 w 1690814"/>
                      <a:gd name="connsiteY33" fmla="*/ 701035 h 1274507"/>
                      <a:gd name="connsiteX0" fmla="*/ 1690814 w 1690814"/>
                      <a:gd name="connsiteY0" fmla="*/ 701070 h 1274542"/>
                      <a:gd name="connsiteX1" fmla="*/ 962946 w 1690814"/>
                      <a:gd name="connsiteY1" fmla="*/ 410558 h 1274542"/>
                      <a:gd name="connsiteX2" fmla="*/ 863464 w 1690814"/>
                      <a:gd name="connsiteY2" fmla="*/ 202818 h 1274542"/>
                      <a:gd name="connsiteX3" fmla="*/ 855486 w 1690814"/>
                      <a:gd name="connsiteY3" fmla="*/ 27087 h 1274542"/>
                      <a:gd name="connsiteX4" fmla="*/ 671255 w 1690814"/>
                      <a:gd name="connsiteY4" fmla="*/ 57769 h 1274542"/>
                      <a:gd name="connsiteX5" fmla="*/ 692214 w 1690814"/>
                      <a:gd name="connsiteY5" fmla="*/ 234314 h 1274542"/>
                      <a:gd name="connsiteX6" fmla="*/ 651229 w 1690814"/>
                      <a:gd name="connsiteY6" fmla="*/ 366241 h 1274542"/>
                      <a:gd name="connsiteX7" fmla="*/ 685024 w 1690814"/>
                      <a:gd name="connsiteY7" fmla="*/ 230036 h 1274542"/>
                      <a:gd name="connsiteX8" fmla="*/ 316341 w 1690814"/>
                      <a:gd name="connsiteY8" fmla="*/ 1921 h 1274542"/>
                      <a:gd name="connsiteX9" fmla="*/ 175409 w 1690814"/>
                      <a:gd name="connsiteY9" fmla="*/ 112978 h 1274542"/>
                      <a:gd name="connsiteX10" fmla="*/ 410073 w 1690814"/>
                      <a:gd name="connsiteY10" fmla="*/ 313227 h 1274542"/>
                      <a:gd name="connsiteX11" fmla="*/ 399422 w 1690814"/>
                      <a:gd name="connsiteY11" fmla="*/ 339848 h 1274542"/>
                      <a:gd name="connsiteX12" fmla="*/ 97047 w 1690814"/>
                      <a:gd name="connsiteY12" fmla="*/ 251262 h 1274542"/>
                      <a:gd name="connsiteX13" fmla="*/ 9699 w 1690814"/>
                      <a:gd name="connsiteY13" fmla="*/ 412533 h 1274542"/>
                      <a:gd name="connsiteX14" fmla="*/ 255339 w 1690814"/>
                      <a:gd name="connsiteY14" fmla="*/ 535841 h 1274542"/>
                      <a:gd name="connsiteX15" fmla="*/ 65705 w 1690814"/>
                      <a:gd name="connsiteY15" fmla="*/ 553542 h 1274542"/>
                      <a:gd name="connsiteX16" fmla="*/ 65300 w 1690814"/>
                      <a:gd name="connsiteY16" fmla="*/ 718155 h 1274542"/>
                      <a:gd name="connsiteX17" fmla="*/ 295618 w 1690814"/>
                      <a:gd name="connsiteY17" fmla="*/ 743149 h 1274542"/>
                      <a:gd name="connsiteX18" fmla="*/ 478581 w 1690814"/>
                      <a:gd name="connsiteY18" fmla="*/ 782462 h 1274542"/>
                      <a:gd name="connsiteX19" fmla="*/ 717541 w 1690814"/>
                      <a:gd name="connsiteY19" fmla="*/ 883534 h 1274542"/>
                      <a:gd name="connsiteX20" fmla="*/ 952137 w 1690814"/>
                      <a:gd name="connsiteY20" fmla="*/ 643272 h 1274542"/>
                      <a:gd name="connsiteX21" fmla="*/ 724507 w 1690814"/>
                      <a:gd name="connsiteY21" fmla="*/ 886121 h 1274542"/>
                      <a:gd name="connsiteX22" fmla="*/ 1170115 w 1690814"/>
                      <a:gd name="connsiteY22" fmla="*/ 1252727 h 1274542"/>
                      <a:gd name="connsiteX23" fmla="*/ 1262983 w 1690814"/>
                      <a:gd name="connsiteY23" fmla="*/ 1225739 h 1274542"/>
                      <a:gd name="connsiteX24" fmla="*/ 1111378 w 1690814"/>
                      <a:gd name="connsiteY24" fmla="*/ 1097946 h 1274542"/>
                      <a:gd name="connsiteX25" fmla="*/ 1124872 w 1690814"/>
                      <a:gd name="connsiteY25" fmla="*/ 1178906 h 1274542"/>
                      <a:gd name="connsiteX26" fmla="*/ 1151064 w 1690814"/>
                      <a:gd name="connsiteY26" fmla="*/ 1052702 h 1274542"/>
                      <a:gd name="connsiteX27" fmla="*/ 1324896 w 1690814"/>
                      <a:gd name="connsiteY27" fmla="*/ 1127315 h 1274542"/>
                      <a:gd name="connsiteX28" fmla="*/ 1266952 w 1690814"/>
                      <a:gd name="connsiteY28" fmla="*/ 921732 h 1274542"/>
                      <a:gd name="connsiteX29" fmla="*/ 1456658 w 1690814"/>
                      <a:gd name="connsiteY29" fmla="*/ 952689 h 1274542"/>
                      <a:gd name="connsiteX30" fmla="*/ 1558258 w 1690814"/>
                      <a:gd name="connsiteY30" fmla="*/ 959040 h 1274542"/>
                      <a:gd name="connsiteX31" fmla="*/ 1450309 w 1690814"/>
                      <a:gd name="connsiteY31" fmla="*/ 758221 h 1274542"/>
                      <a:gd name="connsiteX32" fmla="*/ 1632870 w 1690814"/>
                      <a:gd name="connsiteY32" fmla="*/ 716152 h 1274542"/>
                      <a:gd name="connsiteX33" fmla="*/ 1690814 w 1690814"/>
                      <a:gd name="connsiteY33" fmla="*/ 701070 h 1274542"/>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09737 h 1283209"/>
                      <a:gd name="connsiteX1" fmla="*/ 962946 w 1690814"/>
                      <a:gd name="connsiteY1" fmla="*/ 419225 h 1283209"/>
                      <a:gd name="connsiteX2" fmla="*/ 863464 w 1690814"/>
                      <a:gd name="connsiteY2" fmla="*/ 211485 h 1283209"/>
                      <a:gd name="connsiteX3" fmla="*/ 855486 w 1690814"/>
                      <a:gd name="connsiteY3" fmla="*/ 35754 h 1283209"/>
                      <a:gd name="connsiteX4" fmla="*/ 671255 w 1690814"/>
                      <a:gd name="connsiteY4" fmla="*/ 66436 h 1283209"/>
                      <a:gd name="connsiteX5" fmla="*/ 692214 w 1690814"/>
                      <a:gd name="connsiteY5" fmla="*/ 242981 h 1283209"/>
                      <a:gd name="connsiteX6" fmla="*/ 651229 w 1690814"/>
                      <a:gd name="connsiteY6" fmla="*/ 374908 h 1283209"/>
                      <a:gd name="connsiteX7" fmla="*/ 685024 w 1690814"/>
                      <a:gd name="connsiteY7" fmla="*/ 238703 h 1283209"/>
                      <a:gd name="connsiteX8" fmla="*/ 315196 w 1690814"/>
                      <a:gd name="connsiteY8" fmla="*/ 0 h 1283209"/>
                      <a:gd name="connsiteX9" fmla="*/ 175409 w 1690814"/>
                      <a:gd name="connsiteY9" fmla="*/ 121645 h 1283209"/>
                      <a:gd name="connsiteX10" fmla="*/ 410073 w 1690814"/>
                      <a:gd name="connsiteY10" fmla="*/ 321894 h 1283209"/>
                      <a:gd name="connsiteX11" fmla="*/ 399422 w 1690814"/>
                      <a:gd name="connsiteY11" fmla="*/ 348515 h 1283209"/>
                      <a:gd name="connsiteX12" fmla="*/ 97047 w 1690814"/>
                      <a:gd name="connsiteY12" fmla="*/ 259929 h 1283209"/>
                      <a:gd name="connsiteX13" fmla="*/ 9699 w 1690814"/>
                      <a:gd name="connsiteY13" fmla="*/ 421200 h 1283209"/>
                      <a:gd name="connsiteX14" fmla="*/ 255339 w 1690814"/>
                      <a:gd name="connsiteY14" fmla="*/ 544508 h 1283209"/>
                      <a:gd name="connsiteX15" fmla="*/ 65705 w 1690814"/>
                      <a:gd name="connsiteY15" fmla="*/ 562209 h 1283209"/>
                      <a:gd name="connsiteX16" fmla="*/ 65300 w 1690814"/>
                      <a:gd name="connsiteY16" fmla="*/ 726822 h 1283209"/>
                      <a:gd name="connsiteX17" fmla="*/ 295618 w 1690814"/>
                      <a:gd name="connsiteY17" fmla="*/ 751816 h 1283209"/>
                      <a:gd name="connsiteX18" fmla="*/ 478581 w 1690814"/>
                      <a:gd name="connsiteY18" fmla="*/ 791129 h 1283209"/>
                      <a:gd name="connsiteX19" fmla="*/ 717541 w 1690814"/>
                      <a:gd name="connsiteY19" fmla="*/ 892201 h 1283209"/>
                      <a:gd name="connsiteX20" fmla="*/ 952137 w 1690814"/>
                      <a:gd name="connsiteY20" fmla="*/ 651939 h 1283209"/>
                      <a:gd name="connsiteX21" fmla="*/ 724507 w 1690814"/>
                      <a:gd name="connsiteY21" fmla="*/ 894788 h 1283209"/>
                      <a:gd name="connsiteX22" fmla="*/ 1170115 w 1690814"/>
                      <a:gd name="connsiteY22" fmla="*/ 1261394 h 1283209"/>
                      <a:gd name="connsiteX23" fmla="*/ 1262983 w 1690814"/>
                      <a:gd name="connsiteY23" fmla="*/ 1234406 h 1283209"/>
                      <a:gd name="connsiteX24" fmla="*/ 1111378 w 1690814"/>
                      <a:gd name="connsiteY24" fmla="*/ 1106613 h 1283209"/>
                      <a:gd name="connsiteX25" fmla="*/ 1124872 w 1690814"/>
                      <a:gd name="connsiteY25" fmla="*/ 1187573 h 1283209"/>
                      <a:gd name="connsiteX26" fmla="*/ 1151064 w 1690814"/>
                      <a:gd name="connsiteY26" fmla="*/ 1061369 h 1283209"/>
                      <a:gd name="connsiteX27" fmla="*/ 1324896 w 1690814"/>
                      <a:gd name="connsiteY27" fmla="*/ 1135982 h 1283209"/>
                      <a:gd name="connsiteX28" fmla="*/ 1266952 w 1690814"/>
                      <a:gd name="connsiteY28" fmla="*/ 930399 h 1283209"/>
                      <a:gd name="connsiteX29" fmla="*/ 1456658 w 1690814"/>
                      <a:gd name="connsiteY29" fmla="*/ 961356 h 1283209"/>
                      <a:gd name="connsiteX30" fmla="*/ 1558258 w 1690814"/>
                      <a:gd name="connsiteY30" fmla="*/ 967707 h 1283209"/>
                      <a:gd name="connsiteX31" fmla="*/ 1450309 w 1690814"/>
                      <a:gd name="connsiteY31" fmla="*/ 766888 h 1283209"/>
                      <a:gd name="connsiteX32" fmla="*/ 1632870 w 1690814"/>
                      <a:gd name="connsiteY32" fmla="*/ 724819 h 1283209"/>
                      <a:gd name="connsiteX33" fmla="*/ 1690814 w 1690814"/>
                      <a:gd name="connsiteY33" fmla="*/ 709737 h 1283209"/>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1400 w 1691400"/>
                      <a:gd name="connsiteY0" fmla="*/ 695056 h 1268528"/>
                      <a:gd name="connsiteX1" fmla="*/ 963532 w 1691400"/>
                      <a:gd name="connsiteY1" fmla="*/ 404544 h 1268528"/>
                      <a:gd name="connsiteX2" fmla="*/ 864050 w 1691400"/>
                      <a:gd name="connsiteY2" fmla="*/ 196804 h 1268528"/>
                      <a:gd name="connsiteX3" fmla="*/ 856072 w 1691400"/>
                      <a:gd name="connsiteY3" fmla="*/ 21073 h 1268528"/>
                      <a:gd name="connsiteX4" fmla="*/ 671841 w 1691400"/>
                      <a:gd name="connsiteY4" fmla="*/ 51755 h 1268528"/>
                      <a:gd name="connsiteX5" fmla="*/ 692800 w 1691400"/>
                      <a:gd name="connsiteY5" fmla="*/ 228300 h 1268528"/>
                      <a:gd name="connsiteX6" fmla="*/ 651815 w 1691400"/>
                      <a:gd name="connsiteY6" fmla="*/ 360227 h 1268528"/>
                      <a:gd name="connsiteX7" fmla="*/ 685610 w 1691400"/>
                      <a:gd name="connsiteY7" fmla="*/ 224022 h 1268528"/>
                      <a:gd name="connsiteX8" fmla="*/ 323224 w 1691400"/>
                      <a:gd name="connsiteY8" fmla="*/ 14506 h 1268528"/>
                      <a:gd name="connsiteX9" fmla="*/ 175995 w 1691400"/>
                      <a:gd name="connsiteY9" fmla="*/ 106964 h 1268528"/>
                      <a:gd name="connsiteX10" fmla="*/ 410659 w 1691400"/>
                      <a:gd name="connsiteY10" fmla="*/ 307213 h 1268528"/>
                      <a:gd name="connsiteX11" fmla="*/ 400008 w 1691400"/>
                      <a:gd name="connsiteY11" fmla="*/ 333834 h 1268528"/>
                      <a:gd name="connsiteX12" fmla="*/ 93773 w 1691400"/>
                      <a:gd name="connsiteY12" fmla="*/ 278871 h 1268528"/>
                      <a:gd name="connsiteX13" fmla="*/ 10285 w 1691400"/>
                      <a:gd name="connsiteY13" fmla="*/ 406519 h 1268528"/>
                      <a:gd name="connsiteX14" fmla="*/ 255925 w 1691400"/>
                      <a:gd name="connsiteY14" fmla="*/ 529827 h 1268528"/>
                      <a:gd name="connsiteX15" fmla="*/ 66291 w 1691400"/>
                      <a:gd name="connsiteY15" fmla="*/ 547528 h 1268528"/>
                      <a:gd name="connsiteX16" fmla="*/ 65886 w 1691400"/>
                      <a:gd name="connsiteY16" fmla="*/ 712141 h 1268528"/>
                      <a:gd name="connsiteX17" fmla="*/ 296204 w 1691400"/>
                      <a:gd name="connsiteY17" fmla="*/ 737135 h 1268528"/>
                      <a:gd name="connsiteX18" fmla="*/ 479167 w 1691400"/>
                      <a:gd name="connsiteY18" fmla="*/ 776448 h 1268528"/>
                      <a:gd name="connsiteX19" fmla="*/ 718127 w 1691400"/>
                      <a:gd name="connsiteY19" fmla="*/ 877520 h 1268528"/>
                      <a:gd name="connsiteX20" fmla="*/ 952723 w 1691400"/>
                      <a:gd name="connsiteY20" fmla="*/ 637258 h 1268528"/>
                      <a:gd name="connsiteX21" fmla="*/ 725093 w 1691400"/>
                      <a:gd name="connsiteY21" fmla="*/ 880107 h 1268528"/>
                      <a:gd name="connsiteX22" fmla="*/ 1170701 w 1691400"/>
                      <a:gd name="connsiteY22" fmla="*/ 1246713 h 1268528"/>
                      <a:gd name="connsiteX23" fmla="*/ 1263569 w 1691400"/>
                      <a:gd name="connsiteY23" fmla="*/ 1219725 h 1268528"/>
                      <a:gd name="connsiteX24" fmla="*/ 1111964 w 1691400"/>
                      <a:gd name="connsiteY24" fmla="*/ 1091932 h 1268528"/>
                      <a:gd name="connsiteX25" fmla="*/ 1125458 w 1691400"/>
                      <a:gd name="connsiteY25" fmla="*/ 1172892 h 1268528"/>
                      <a:gd name="connsiteX26" fmla="*/ 1151650 w 1691400"/>
                      <a:gd name="connsiteY26" fmla="*/ 1046688 h 1268528"/>
                      <a:gd name="connsiteX27" fmla="*/ 1325482 w 1691400"/>
                      <a:gd name="connsiteY27" fmla="*/ 1121301 h 1268528"/>
                      <a:gd name="connsiteX28" fmla="*/ 1267538 w 1691400"/>
                      <a:gd name="connsiteY28" fmla="*/ 915718 h 1268528"/>
                      <a:gd name="connsiteX29" fmla="*/ 1457244 w 1691400"/>
                      <a:gd name="connsiteY29" fmla="*/ 946675 h 1268528"/>
                      <a:gd name="connsiteX30" fmla="*/ 1558844 w 1691400"/>
                      <a:gd name="connsiteY30" fmla="*/ 953026 h 1268528"/>
                      <a:gd name="connsiteX31" fmla="*/ 1450895 w 1691400"/>
                      <a:gd name="connsiteY31" fmla="*/ 752207 h 1268528"/>
                      <a:gd name="connsiteX32" fmla="*/ 1633456 w 1691400"/>
                      <a:gd name="connsiteY32" fmla="*/ 710138 h 1268528"/>
                      <a:gd name="connsiteX33" fmla="*/ 1691400 w 16914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63054 w 1679500"/>
                      <a:gd name="connsiteY15" fmla="*/ 55298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0609 w 1679500"/>
                      <a:gd name="connsiteY15" fmla="*/ 58646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35155 w 1679500"/>
                      <a:gd name="connsiteY15" fmla="*/ 562425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3167 w 1679500"/>
                      <a:gd name="connsiteY15" fmla="*/ 557273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75112 w 1679500"/>
                      <a:gd name="connsiteY9" fmla="*/ 119696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694 w 1679694"/>
                      <a:gd name="connsiteY0" fmla="*/ 695056 h 1268528"/>
                      <a:gd name="connsiteX1" fmla="*/ 951826 w 1679694"/>
                      <a:gd name="connsiteY1" fmla="*/ 404544 h 1268528"/>
                      <a:gd name="connsiteX2" fmla="*/ 852344 w 1679694"/>
                      <a:gd name="connsiteY2" fmla="*/ 196804 h 1268528"/>
                      <a:gd name="connsiteX3" fmla="*/ 844366 w 1679694"/>
                      <a:gd name="connsiteY3" fmla="*/ 21073 h 1268528"/>
                      <a:gd name="connsiteX4" fmla="*/ 660135 w 1679694"/>
                      <a:gd name="connsiteY4" fmla="*/ 51755 h 1268528"/>
                      <a:gd name="connsiteX5" fmla="*/ 681094 w 1679694"/>
                      <a:gd name="connsiteY5" fmla="*/ 228300 h 1268528"/>
                      <a:gd name="connsiteX6" fmla="*/ 640109 w 1679694"/>
                      <a:gd name="connsiteY6" fmla="*/ 360227 h 1268528"/>
                      <a:gd name="connsiteX7" fmla="*/ 673904 w 1679694"/>
                      <a:gd name="connsiteY7" fmla="*/ 224022 h 1268528"/>
                      <a:gd name="connsiteX8" fmla="*/ 311518 w 1679694"/>
                      <a:gd name="connsiteY8" fmla="*/ 14506 h 1268528"/>
                      <a:gd name="connsiteX9" fmla="*/ 175306 w 1679694"/>
                      <a:gd name="connsiteY9" fmla="*/ 119696 h 1268528"/>
                      <a:gd name="connsiteX10" fmla="*/ 398953 w 1679694"/>
                      <a:gd name="connsiteY10" fmla="*/ 307213 h 1268528"/>
                      <a:gd name="connsiteX11" fmla="*/ 388302 w 1679694"/>
                      <a:gd name="connsiteY11" fmla="*/ 333834 h 1268528"/>
                      <a:gd name="connsiteX12" fmla="*/ 82067 w 1679694"/>
                      <a:gd name="connsiteY12" fmla="*/ 278871 h 1268528"/>
                      <a:gd name="connsiteX13" fmla="*/ 13315 w 1679694"/>
                      <a:gd name="connsiteY13" fmla="*/ 394214 h 1268528"/>
                      <a:gd name="connsiteX14" fmla="*/ 254233 w 1679694"/>
                      <a:gd name="connsiteY14" fmla="*/ 523388 h 1268528"/>
                      <a:gd name="connsiteX15" fmla="*/ 253519 w 1679694"/>
                      <a:gd name="connsiteY15" fmla="*/ 542248 h 1268528"/>
                      <a:gd name="connsiteX16" fmla="*/ 49434 w 1679694"/>
                      <a:gd name="connsiteY16" fmla="*/ 539516 h 1268528"/>
                      <a:gd name="connsiteX17" fmla="*/ 54180 w 1679694"/>
                      <a:gd name="connsiteY17" fmla="*/ 712141 h 1268528"/>
                      <a:gd name="connsiteX18" fmla="*/ 284498 w 1679694"/>
                      <a:gd name="connsiteY18" fmla="*/ 737135 h 1268528"/>
                      <a:gd name="connsiteX19" fmla="*/ 467461 w 1679694"/>
                      <a:gd name="connsiteY19" fmla="*/ 776448 h 1268528"/>
                      <a:gd name="connsiteX20" fmla="*/ 706421 w 1679694"/>
                      <a:gd name="connsiteY20" fmla="*/ 877520 h 1268528"/>
                      <a:gd name="connsiteX21" fmla="*/ 941017 w 1679694"/>
                      <a:gd name="connsiteY21" fmla="*/ 637258 h 1268528"/>
                      <a:gd name="connsiteX22" fmla="*/ 713387 w 1679694"/>
                      <a:gd name="connsiteY22" fmla="*/ 880107 h 1268528"/>
                      <a:gd name="connsiteX23" fmla="*/ 1158995 w 1679694"/>
                      <a:gd name="connsiteY23" fmla="*/ 1246713 h 1268528"/>
                      <a:gd name="connsiteX24" fmla="*/ 1251863 w 1679694"/>
                      <a:gd name="connsiteY24" fmla="*/ 1219725 h 1268528"/>
                      <a:gd name="connsiteX25" fmla="*/ 1100258 w 1679694"/>
                      <a:gd name="connsiteY25" fmla="*/ 1091932 h 1268528"/>
                      <a:gd name="connsiteX26" fmla="*/ 1113752 w 1679694"/>
                      <a:gd name="connsiteY26" fmla="*/ 1172892 h 1268528"/>
                      <a:gd name="connsiteX27" fmla="*/ 1139944 w 1679694"/>
                      <a:gd name="connsiteY27" fmla="*/ 1046688 h 1268528"/>
                      <a:gd name="connsiteX28" fmla="*/ 1313776 w 1679694"/>
                      <a:gd name="connsiteY28" fmla="*/ 1121301 h 1268528"/>
                      <a:gd name="connsiteX29" fmla="*/ 1255832 w 1679694"/>
                      <a:gd name="connsiteY29" fmla="*/ 915718 h 1268528"/>
                      <a:gd name="connsiteX30" fmla="*/ 1445538 w 1679694"/>
                      <a:gd name="connsiteY30" fmla="*/ 946675 h 1268528"/>
                      <a:gd name="connsiteX31" fmla="*/ 1547138 w 1679694"/>
                      <a:gd name="connsiteY31" fmla="*/ 953026 h 1268528"/>
                      <a:gd name="connsiteX32" fmla="*/ 1439189 w 1679694"/>
                      <a:gd name="connsiteY32" fmla="*/ 752207 h 1268528"/>
                      <a:gd name="connsiteX33" fmla="*/ 1621750 w 1679694"/>
                      <a:gd name="connsiteY33" fmla="*/ 710138 h 1268528"/>
                      <a:gd name="connsiteX34" fmla="*/ 1679694 w 1679694"/>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41480 w 1681065"/>
                      <a:gd name="connsiteY6" fmla="*/ 366960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53497 w 1681065"/>
                      <a:gd name="connsiteY6" fmla="*/ 359234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7263 w 1681065"/>
                      <a:gd name="connsiteY7" fmla="*/ 235907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506072 w 1623121"/>
                      <a:gd name="connsiteY0" fmla="*/ 539697 h 1275261"/>
                      <a:gd name="connsiteX1" fmla="*/ 953197 w 1623121"/>
                      <a:gd name="connsiteY1" fmla="*/ 411277 h 1275261"/>
                      <a:gd name="connsiteX2" fmla="*/ 853715 w 1623121"/>
                      <a:gd name="connsiteY2" fmla="*/ 203537 h 1275261"/>
                      <a:gd name="connsiteX3" fmla="*/ 845737 w 1623121"/>
                      <a:gd name="connsiteY3" fmla="*/ 27806 h 1275261"/>
                      <a:gd name="connsiteX4" fmla="*/ 661506 w 1623121"/>
                      <a:gd name="connsiteY4" fmla="*/ 58488 h 1275261"/>
                      <a:gd name="connsiteX5" fmla="*/ 670016 w 1623121"/>
                      <a:gd name="connsiteY5" fmla="*/ 228881 h 1275261"/>
                      <a:gd name="connsiteX6" fmla="*/ 652070 w 1623121"/>
                      <a:gd name="connsiteY6" fmla="*/ 405446 h 1275261"/>
                      <a:gd name="connsiteX7" fmla="*/ 664687 w 1623121"/>
                      <a:gd name="connsiteY7" fmla="*/ 231902 h 1275261"/>
                      <a:gd name="connsiteX8" fmla="*/ 312889 w 1623121"/>
                      <a:gd name="connsiteY8" fmla="*/ 21239 h 1275261"/>
                      <a:gd name="connsiteX9" fmla="*/ 176677 w 1623121"/>
                      <a:gd name="connsiteY9" fmla="*/ 126429 h 1275261"/>
                      <a:gd name="connsiteX10" fmla="*/ 400324 w 1623121"/>
                      <a:gd name="connsiteY10" fmla="*/ 313946 h 1275261"/>
                      <a:gd name="connsiteX11" fmla="*/ 389673 w 1623121"/>
                      <a:gd name="connsiteY11" fmla="*/ 340567 h 1275261"/>
                      <a:gd name="connsiteX12" fmla="*/ 83438 w 1623121"/>
                      <a:gd name="connsiteY12" fmla="*/ 285604 h 1275261"/>
                      <a:gd name="connsiteX13" fmla="*/ 14686 w 1623121"/>
                      <a:gd name="connsiteY13" fmla="*/ 400947 h 1275261"/>
                      <a:gd name="connsiteX14" fmla="*/ 255604 w 1623121"/>
                      <a:gd name="connsiteY14" fmla="*/ 530121 h 1275261"/>
                      <a:gd name="connsiteX15" fmla="*/ 254890 w 1623121"/>
                      <a:gd name="connsiteY15" fmla="*/ 548981 h 1275261"/>
                      <a:gd name="connsiteX16" fmla="*/ 50805 w 1623121"/>
                      <a:gd name="connsiteY16" fmla="*/ 546249 h 1275261"/>
                      <a:gd name="connsiteX17" fmla="*/ 55551 w 1623121"/>
                      <a:gd name="connsiteY17" fmla="*/ 718874 h 1275261"/>
                      <a:gd name="connsiteX18" fmla="*/ 285869 w 1623121"/>
                      <a:gd name="connsiteY18" fmla="*/ 743868 h 1275261"/>
                      <a:gd name="connsiteX19" fmla="*/ 468832 w 1623121"/>
                      <a:gd name="connsiteY19" fmla="*/ 783181 h 1275261"/>
                      <a:gd name="connsiteX20" fmla="*/ 707792 w 1623121"/>
                      <a:gd name="connsiteY20" fmla="*/ 884253 h 1275261"/>
                      <a:gd name="connsiteX21" fmla="*/ 942388 w 1623121"/>
                      <a:gd name="connsiteY21" fmla="*/ 643991 h 1275261"/>
                      <a:gd name="connsiteX22" fmla="*/ 714758 w 1623121"/>
                      <a:gd name="connsiteY22" fmla="*/ 886840 h 1275261"/>
                      <a:gd name="connsiteX23" fmla="*/ 1160366 w 1623121"/>
                      <a:gd name="connsiteY23" fmla="*/ 1253446 h 1275261"/>
                      <a:gd name="connsiteX24" fmla="*/ 1253234 w 1623121"/>
                      <a:gd name="connsiteY24" fmla="*/ 1226458 h 1275261"/>
                      <a:gd name="connsiteX25" fmla="*/ 1101629 w 1623121"/>
                      <a:gd name="connsiteY25" fmla="*/ 1098665 h 1275261"/>
                      <a:gd name="connsiteX26" fmla="*/ 1115123 w 1623121"/>
                      <a:gd name="connsiteY26" fmla="*/ 1179625 h 1275261"/>
                      <a:gd name="connsiteX27" fmla="*/ 1141315 w 1623121"/>
                      <a:gd name="connsiteY27" fmla="*/ 1053421 h 1275261"/>
                      <a:gd name="connsiteX28" fmla="*/ 1315147 w 1623121"/>
                      <a:gd name="connsiteY28" fmla="*/ 1128034 h 1275261"/>
                      <a:gd name="connsiteX29" fmla="*/ 1257203 w 1623121"/>
                      <a:gd name="connsiteY29" fmla="*/ 922451 h 1275261"/>
                      <a:gd name="connsiteX30" fmla="*/ 1446909 w 1623121"/>
                      <a:gd name="connsiteY30" fmla="*/ 953408 h 1275261"/>
                      <a:gd name="connsiteX31" fmla="*/ 1548509 w 1623121"/>
                      <a:gd name="connsiteY31" fmla="*/ 959759 h 1275261"/>
                      <a:gd name="connsiteX32" fmla="*/ 1440560 w 1623121"/>
                      <a:gd name="connsiteY32" fmla="*/ 758940 h 1275261"/>
                      <a:gd name="connsiteX33" fmla="*/ 1623121 w 1623121"/>
                      <a:gd name="connsiteY33" fmla="*/ 716871 h 1275261"/>
                      <a:gd name="connsiteX34" fmla="*/ 1506072 w 1623121"/>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440560 w 1790297"/>
                      <a:gd name="connsiteY32" fmla="*/ 758940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59202 w 1790297"/>
                      <a:gd name="connsiteY30" fmla="*/ 809615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65930 w 1790297"/>
                      <a:gd name="connsiteY30" fmla="*/ 707022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494850 w 1790297"/>
                      <a:gd name="connsiteY28" fmla="*/ 1125731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09838 w 1790297"/>
                      <a:gd name="connsiteY28" fmla="*/ 930447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313390 w 1790297"/>
                      <a:gd name="connsiteY25" fmla="*/ 123428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15123 w 1790297"/>
                      <a:gd name="connsiteY25" fmla="*/ 1179625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91370 w 1790297"/>
                      <a:gd name="connsiteY25" fmla="*/ 10032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294966 w 1790297"/>
                      <a:gd name="connsiteY25" fmla="*/ 11291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60648"/>
                      <a:gd name="connsiteX1" fmla="*/ 953197 w 1790297"/>
                      <a:gd name="connsiteY1" fmla="*/ 411277 h 1260648"/>
                      <a:gd name="connsiteX2" fmla="*/ 853715 w 1790297"/>
                      <a:gd name="connsiteY2" fmla="*/ 203537 h 1260648"/>
                      <a:gd name="connsiteX3" fmla="*/ 845737 w 1790297"/>
                      <a:gd name="connsiteY3" fmla="*/ 27806 h 1260648"/>
                      <a:gd name="connsiteX4" fmla="*/ 661506 w 1790297"/>
                      <a:gd name="connsiteY4" fmla="*/ 58488 h 1260648"/>
                      <a:gd name="connsiteX5" fmla="*/ 670016 w 1790297"/>
                      <a:gd name="connsiteY5" fmla="*/ 228881 h 1260648"/>
                      <a:gd name="connsiteX6" fmla="*/ 652070 w 1790297"/>
                      <a:gd name="connsiteY6" fmla="*/ 405446 h 1260648"/>
                      <a:gd name="connsiteX7" fmla="*/ 664687 w 1790297"/>
                      <a:gd name="connsiteY7" fmla="*/ 231902 h 1260648"/>
                      <a:gd name="connsiteX8" fmla="*/ 312889 w 1790297"/>
                      <a:gd name="connsiteY8" fmla="*/ 21239 h 1260648"/>
                      <a:gd name="connsiteX9" fmla="*/ 176677 w 1790297"/>
                      <a:gd name="connsiteY9" fmla="*/ 126429 h 1260648"/>
                      <a:gd name="connsiteX10" fmla="*/ 400324 w 1790297"/>
                      <a:gd name="connsiteY10" fmla="*/ 313946 h 1260648"/>
                      <a:gd name="connsiteX11" fmla="*/ 389673 w 1790297"/>
                      <a:gd name="connsiteY11" fmla="*/ 340567 h 1260648"/>
                      <a:gd name="connsiteX12" fmla="*/ 83438 w 1790297"/>
                      <a:gd name="connsiteY12" fmla="*/ 285604 h 1260648"/>
                      <a:gd name="connsiteX13" fmla="*/ 14686 w 1790297"/>
                      <a:gd name="connsiteY13" fmla="*/ 400947 h 1260648"/>
                      <a:gd name="connsiteX14" fmla="*/ 255604 w 1790297"/>
                      <a:gd name="connsiteY14" fmla="*/ 530121 h 1260648"/>
                      <a:gd name="connsiteX15" fmla="*/ 254890 w 1790297"/>
                      <a:gd name="connsiteY15" fmla="*/ 548981 h 1260648"/>
                      <a:gd name="connsiteX16" fmla="*/ 50805 w 1790297"/>
                      <a:gd name="connsiteY16" fmla="*/ 546249 h 1260648"/>
                      <a:gd name="connsiteX17" fmla="*/ 55551 w 1790297"/>
                      <a:gd name="connsiteY17" fmla="*/ 718874 h 1260648"/>
                      <a:gd name="connsiteX18" fmla="*/ 285869 w 1790297"/>
                      <a:gd name="connsiteY18" fmla="*/ 743868 h 1260648"/>
                      <a:gd name="connsiteX19" fmla="*/ 468832 w 1790297"/>
                      <a:gd name="connsiteY19" fmla="*/ 783181 h 1260648"/>
                      <a:gd name="connsiteX20" fmla="*/ 707792 w 1790297"/>
                      <a:gd name="connsiteY20" fmla="*/ 884253 h 1260648"/>
                      <a:gd name="connsiteX21" fmla="*/ 942388 w 1790297"/>
                      <a:gd name="connsiteY21" fmla="*/ 643991 h 1260648"/>
                      <a:gd name="connsiteX22" fmla="*/ 714758 w 1790297"/>
                      <a:gd name="connsiteY22" fmla="*/ 886840 h 1260648"/>
                      <a:gd name="connsiteX23" fmla="*/ 1160366 w 1790297"/>
                      <a:gd name="connsiteY23" fmla="*/ 1253446 h 1260648"/>
                      <a:gd name="connsiteX24" fmla="*/ 1213165 w 1790297"/>
                      <a:gd name="connsiteY24" fmla="*/ 1133319 h 1260648"/>
                      <a:gd name="connsiteX25" fmla="*/ 1294966 w 1790297"/>
                      <a:gd name="connsiteY25" fmla="*/ 1129108 h 1260648"/>
                      <a:gd name="connsiteX26" fmla="*/ 1497863 w 1790297"/>
                      <a:gd name="connsiteY26" fmla="*/ 1101612 h 1260648"/>
                      <a:gd name="connsiteX27" fmla="*/ 1331875 w 1790297"/>
                      <a:gd name="connsiteY27" fmla="*/ 955912 h 1260648"/>
                      <a:gd name="connsiteX28" fmla="*/ 1658102 w 1790297"/>
                      <a:gd name="connsiteY28" fmla="*/ 925140 h 1260648"/>
                      <a:gd name="connsiteX29" fmla="*/ 1557212 w 1790297"/>
                      <a:gd name="connsiteY29" fmla="*/ 834360 h 1260648"/>
                      <a:gd name="connsiteX30" fmla="*/ 1790297 w 1790297"/>
                      <a:gd name="connsiteY30" fmla="*/ 838271 h 1260648"/>
                      <a:gd name="connsiteX31" fmla="*/ 1527112 w 1790297"/>
                      <a:gd name="connsiteY31" fmla="*/ 638178 h 1260648"/>
                      <a:gd name="connsiteX32" fmla="*/ 1473455 w 1790297"/>
                      <a:gd name="connsiteY32" fmla="*/ 580961 h 1260648"/>
                      <a:gd name="connsiteX33" fmla="*/ 1506072 w 1790297"/>
                      <a:gd name="connsiteY33" fmla="*/ 539697 h 1260648"/>
                      <a:gd name="connsiteX0" fmla="*/ 1506072 w 1790297"/>
                      <a:gd name="connsiteY0" fmla="*/ 539697 h 1209983"/>
                      <a:gd name="connsiteX1" fmla="*/ 953197 w 1790297"/>
                      <a:gd name="connsiteY1" fmla="*/ 411277 h 1209983"/>
                      <a:gd name="connsiteX2" fmla="*/ 853715 w 1790297"/>
                      <a:gd name="connsiteY2" fmla="*/ 203537 h 1209983"/>
                      <a:gd name="connsiteX3" fmla="*/ 845737 w 1790297"/>
                      <a:gd name="connsiteY3" fmla="*/ 27806 h 1209983"/>
                      <a:gd name="connsiteX4" fmla="*/ 661506 w 1790297"/>
                      <a:gd name="connsiteY4" fmla="*/ 58488 h 1209983"/>
                      <a:gd name="connsiteX5" fmla="*/ 670016 w 1790297"/>
                      <a:gd name="connsiteY5" fmla="*/ 228881 h 1209983"/>
                      <a:gd name="connsiteX6" fmla="*/ 652070 w 1790297"/>
                      <a:gd name="connsiteY6" fmla="*/ 405446 h 1209983"/>
                      <a:gd name="connsiteX7" fmla="*/ 664687 w 1790297"/>
                      <a:gd name="connsiteY7" fmla="*/ 231902 h 1209983"/>
                      <a:gd name="connsiteX8" fmla="*/ 312889 w 1790297"/>
                      <a:gd name="connsiteY8" fmla="*/ 21239 h 1209983"/>
                      <a:gd name="connsiteX9" fmla="*/ 176677 w 1790297"/>
                      <a:gd name="connsiteY9" fmla="*/ 126429 h 1209983"/>
                      <a:gd name="connsiteX10" fmla="*/ 400324 w 1790297"/>
                      <a:gd name="connsiteY10" fmla="*/ 313946 h 1209983"/>
                      <a:gd name="connsiteX11" fmla="*/ 389673 w 1790297"/>
                      <a:gd name="connsiteY11" fmla="*/ 340567 h 1209983"/>
                      <a:gd name="connsiteX12" fmla="*/ 83438 w 1790297"/>
                      <a:gd name="connsiteY12" fmla="*/ 285604 h 1209983"/>
                      <a:gd name="connsiteX13" fmla="*/ 14686 w 1790297"/>
                      <a:gd name="connsiteY13" fmla="*/ 400947 h 1209983"/>
                      <a:gd name="connsiteX14" fmla="*/ 255604 w 1790297"/>
                      <a:gd name="connsiteY14" fmla="*/ 530121 h 1209983"/>
                      <a:gd name="connsiteX15" fmla="*/ 254890 w 1790297"/>
                      <a:gd name="connsiteY15" fmla="*/ 548981 h 1209983"/>
                      <a:gd name="connsiteX16" fmla="*/ 50805 w 1790297"/>
                      <a:gd name="connsiteY16" fmla="*/ 546249 h 1209983"/>
                      <a:gd name="connsiteX17" fmla="*/ 55551 w 1790297"/>
                      <a:gd name="connsiteY17" fmla="*/ 718874 h 1209983"/>
                      <a:gd name="connsiteX18" fmla="*/ 285869 w 1790297"/>
                      <a:gd name="connsiteY18" fmla="*/ 743868 h 1209983"/>
                      <a:gd name="connsiteX19" fmla="*/ 468832 w 1790297"/>
                      <a:gd name="connsiteY19" fmla="*/ 783181 h 1209983"/>
                      <a:gd name="connsiteX20" fmla="*/ 707792 w 1790297"/>
                      <a:gd name="connsiteY20" fmla="*/ 884253 h 1209983"/>
                      <a:gd name="connsiteX21" fmla="*/ 942388 w 1790297"/>
                      <a:gd name="connsiteY21" fmla="*/ 643991 h 1209983"/>
                      <a:gd name="connsiteX22" fmla="*/ 714758 w 1790297"/>
                      <a:gd name="connsiteY22" fmla="*/ 886840 h 1209983"/>
                      <a:gd name="connsiteX23" fmla="*/ 1261660 w 1790297"/>
                      <a:gd name="connsiteY23" fmla="*/ 1199642 h 1209983"/>
                      <a:gd name="connsiteX24" fmla="*/ 1213165 w 1790297"/>
                      <a:gd name="connsiteY24" fmla="*/ 1133319 h 1209983"/>
                      <a:gd name="connsiteX25" fmla="*/ 1294966 w 1790297"/>
                      <a:gd name="connsiteY25" fmla="*/ 1129108 h 1209983"/>
                      <a:gd name="connsiteX26" fmla="*/ 1497863 w 1790297"/>
                      <a:gd name="connsiteY26" fmla="*/ 1101612 h 1209983"/>
                      <a:gd name="connsiteX27" fmla="*/ 1331875 w 1790297"/>
                      <a:gd name="connsiteY27" fmla="*/ 955912 h 1209983"/>
                      <a:gd name="connsiteX28" fmla="*/ 1658102 w 1790297"/>
                      <a:gd name="connsiteY28" fmla="*/ 925140 h 1209983"/>
                      <a:gd name="connsiteX29" fmla="*/ 1557212 w 1790297"/>
                      <a:gd name="connsiteY29" fmla="*/ 834360 h 1209983"/>
                      <a:gd name="connsiteX30" fmla="*/ 1790297 w 1790297"/>
                      <a:gd name="connsiteY30" fmla="*/ 838271 h 1209983"/>
                      <a:gd name="connsiteX31" fmla="*/ 1527112 w 1790297"/>
                      <a:gd name="connsiteY31" fmla="*/ 638178 h 1209983"/>
                      <a:gd name="connsiteX32" fmla="*/ 1473455 w 1790297"/>
                      <a:gd name="connsiteY32" fmla="*/ 580961 h 1209983"/>
                      <a:gd name="connsiteX33" fmla="*/ 1506072 w 1790297"/>
                      <a:gd name="connsiteY33" fmla="*/ 539697 h 1209983"/>
                      <a:gd name="connsiteX0" fmla="*/ 1506072 w 1790297"/>
                      <a:gd name="connsiteY0" fmla="*/ 539697 h 1226294"/>
                      <a:gd name="connsiteX1" fmla="*/ 953197 w 1790297"/>
                      <a:gd name="connsiteY1" fmla="*/ 411277 h 1226294"/>
                      <a:gd name="connsiteX2" fmla="*/ 853715 w 1790297"/>
                      <a:gd name="connsiteY2" fmla="*/ 203537 h 1226294"/>
                      <a:gd name="connsiteX3" fmla="*/ 845737 w 1790297"/>
                      <a:gd name="connsiteY3" fmla="*/ 27806 h 1226294"/>
                      <a:gd name="connsiteX4" fmla="*/ 661506 w 1790297"/>
                      <a:gd name="connsiteY4" fmla="*/ 58488 h 1226294"/>
                      <a:gd name="connsiteX5" fmla="*/ 670016 w 1790297"/>
                      <a:gd name="connsiteY5" fmla="*/ 228881 h 1226294"/>
                      <a:gd name="connsiteX6" fmla="*/ 652070 w 1790297"/>
                      <a:gd name="connsiteY6" fmla="*/ 405446 h 1226294"/>
                      <a:gd name="connsiteX7" fmla="*/ 664687 w 1790297"/>
                      <a:gd name="connsiteY7" fmla="*/ 231902 h 1226294"/>
                      <a:gd name="connsiteX8" fmla="*/ 312889 w 1790297"/>
                      <a:gd name="connsiteY8" fmla="*/ 21239 h 1226294"/>
                      <a:gd name="connsiteX9" fmla="*/ 176677 w 1790297"/>
                      <a:gd name="connsiteY9" fmla="*/ 126429 h 1226294"/>
                      <a:gd name="connsiteX10" fmla="*/ 400324 w 1790297"/>
                      <a:gd name="connsiteY10" fmla="*/ 313946 h 1226294"/>
                      <a:gd name="connsiteX11" fmla="*/ 389673 w 1790297"/>
                      <a:gd name="connsiteY11" fmla="*/ 340567 h 1226294"/>
                      <a:gd name="connsiteX12" fmla="*/ 83438 w 1790297"/>
                      <a:gd name="connsiteY12" fmla="*/ 285604 h 1226294"/>
                      <a:gd name="connsiteX13" fmla="*/ 14686 w 1790297"/>
                      <a:gd name="connsiteY13" fmla="*/ 400947 h 1226294"/>
                      <a:gd name="connsiteX14" fmla="*/ 255604 w 1790297"/>
                      <a:gd name="connsiteY14" fmla="*/ 530121 h 1226294"/>
                      <a:gd name="connsiteX15" fmla="*/ 254890 w 1790297"/>
                      <a:gd name="connsiteY15" fmla="*/ 548981 h 1226294"/>
                      <a:gd name="connsiteX16" fmla="*/ 50805 w 1790297"/>
                      <a:gd name="connsiteY16" fmla="*/ 546249 h 1226294"/>
                      <a:gd name="connsiteX17" fmla="*/ 55551 w 1790297"/>
                      <a:gd name="connsiteY17" fmla="*/ 718874 h 1226294"/>
                      <a:gd name="connsiteX18" fmla="*/ 285869 w 1790297"/>
                      <a:gd name="connsiteY18" fmla="*/ 743868 h 1226294"/>
                      <a:gd name="connsiteX19" fmla="*/ 468832 w 1790297"/>
                      <a:gd name="connsiteY19" fmla="*/ 783181 h 1226294"/>
                      <a:gd name="connsiteX20" fmla="*/ 707792 w 1790297"/>
                      <a:gd name="connsiteY20" fmla="*/ 884253 h 1226294"/>
                      <a:gd name="connsiteX21" fmla="*/ 942388 w 1790297"/>
                      <a:gd name="connsiteY21" fmla="*/ 643991 h 1226294"/>
                      <a:gd name="connsiteX22" fmla="*/ 714758 w 1790297"/>
                      <a:gd name="connsiteY22" fmla="*/ 886840 h 1226294"/>
                      <a:gd name="connsiteX23" fmla="*/ 1247496 w 1790297"/>
                      <a:gd name="connsiteY23" fmla="*/ 1217241 h 1226294"/>
                      <a:gd name="connsiteX24" fmla="*/ 1213165 w 1790297"/>
                      <a:gd name="connsiteY24" fmla="*/ 1133319 h 1226294"/>
                      <a:gd name="connsiteX25" fmla="*/ 1294966 w 1790297"/>
                      <a:gd name="connsiteY25" fmla="*/ 1129108 h 1226294"/>
                      <a:gd name="connsiteX26" fmla="*/ 1497863 w 1790297"/>
                      <a:gd name="connsiteY26" fmla="*/ 1101612 h 1226294"/>
                      <a:gd name="connsiteX27" fmla="*/ 1331875 w 1790297"/>
                      <a:gd name="connsiteY27" fmla="*/ 955912 h 1226294"/>
                      <a:gd name="connsiteX28" fmla="*/ 1658102 w 1790297"/>
                      <a:gd name="connsiteY28" fmla="*/ 925140 h 1226294"/>
                      <a:gd name="connsiteX29" fmla="*/ 1557212 w 1790297"/>
                      <a:gd name="connsiteY29" fmla="*/ 834360 h 1226294"/>
                      <a:gd name="connsiteX30" fmla="*/ 1790297 w 1790297"/>
                      <a:gd name="connsiteY30" fmla="*/ 838271 h 1226294"/>
                      <a:gd name="connsiteX31" fmla="*/ 1527112 w 1790297"/>
                      <a:gd name="connsiteY31" fmla="*/ 638178 h 1226294"/>
                      <a:gd name="connsiteX32" fmla="*/ 1473455 w 1790297"/>
                      <a:gd name="connsiteY32" fmla="*/ 580961 h 1226294"/>
                      <a:gd name="connsiteX33" fmla="*/ 1506072 w 1790297"/>
                      <a:gd name="connsiteY33" fmla="*/ 539697 h 1226294"/>
                      <a:gd name="connsiteX0" fmla="*/ 1506072 w 1790297"/>
                      <a:gd name="connsiteY0" fmla="*/ 539697 h 1264625"/>
                      <a:gd name="connsiteX1" fmla="*/ 953197 w 1790297"/>
                      <a:gd name="connsiteY1" fmla="*/ 411277 h 1264625"/>
                      <a:gd name="connsiteX2" fmla="*/ 853715 w 1790297"/>
                      <a:gd name="connsiteY2" fmla="*/ 203537 h 1264625"/>
                      <a:gd name="connsiteX3" fmla="*/ 845737 w 1790297"/>
                      <a:gd name="connsiteY3" fmla="*/ 27806 h 1264625"/>
                      <a:gd name="connsiteX4" fmla="*/ 661506 w 1790297"/>
                      <a:gd name="connsiteY4" fmla="*/ 58488 h 1264625"/>
                      <a:gd name="connsiteX5" fmla="*/ 670016 w 1790297"/>
                      <a:gd name="connsiteY5" fmla="*/ 228881 h 1264625"/>
                      <a:gd name="connsiteX6" fmla="*/ 652070 w 1790297"/>
                      <a:gd name="connsiteY6" fmla="*/ 405446 h 1264625"/>
                      <a:gd name="connsiteX7" fmla="*/ 664687 w 1790297"/>
                      <a:gd name="connsiteY7" fmla="*/ 231902 h 1264625"/>
                      <a:gd name="connsiteX8" fmla="*/ 312889 w 1790297"/>
                      <a:gd name="connsiteY8" fmla="*/ 21239 h 1264625"/>
                      <a:gd name="connsiteX9" fmla="*/ 176677 w 1790297"/>
                      <a:gd name="connsiteY9" fmla="*/ 126429 h 1264625"/>
                      <a:gd name="connsiteX10" fmla="*/ 400324 w 1790297"/>
                      <a:gd name="connsiteY10" fmla="*/ 313946 h 1264625"/>
                      <a:gd name="connsiteX11" fmla="*/ 389673 w 1790297"/>
                      <a:gd name="connsiteY11" fmla="*/ 340567 h 1264625"/>
                      <a:gd name="connsiteX12" fmla="*/ 83438 w 1790297"/>
                      <a:gd name="connsiteY12" fmla="*/ 285604 h 1264625"/>
                      <a:gd name="connsiteX13" fmla="*/ 14686 w 1790297"/>
                      <a:gd name="connsiteY13" fmla="*/ 400947 h 1264625"/>
                      <a:gd name="connsiteX14" fmla="*/ 255604 w 1790297"/>
                      <a:gd name="connsiteY14" fmla="*/ 530121 h 1264625"/>
                      <a:gd name="connsiteX15" fmla="*/ 254890 w 1790297"/>
                      <a:gd name="connsiteY15" fmla="*/ 548981 h 1264625"/>
                      <a:gd name="connsiteX16" fmla="*/ 50805 w 1790297"/>
                      <a:gd name="connsiteY16" fmla="*/ 546249 h 1264625"/>
                      <a:gd name="connsiteX17" fmla="*/ 55551 w 1790297"/>
                      <a:gd name="connsiteY17" fmla="*/ 718874 h 1264625"/>
                      <a:gd name="connsiteX18" fmla="*/ 285869 w 1790297"/>
                      <a:gd name="connsiteY18" fmla="*/ 743868 h 1264625"/>
                      <a:gd name="connsiteX19" fmla="*/ 468832 w 1790297"/>
                      <a:gd name="connsiteY19" fmla="*/ 783181 h 1264625"/>
                      <a:gd name="connsiteX20" fmla="*/ 707792 w 1790297"/>
                      <a:gd name="connsiteY20" fmla="*/ 884253 h 1264625"/>
                      <a:gd name="connsiteX21" fmla="*/ 942388 w 1790297"/>
                      <a:gd name="connsiteY21" fmla="*/ 643991 h 1264625"/>
                      <a:gd name="connsiteX22" fmla="*/ 714758 w 1790297"/>
                      <a:gd name="connsiteY22" fmla="*/ 886840 h 1264625"/>
                      <a:gd name="connsiteX23" fmla="*/ 1247496 w 1790297"/>
                      <a:gd name="connsiteY23" fmla="*/ 1217241 h 1264625"/>
                      <a:gd name="connsiteX24" fmla="*/ 1213165 w 1790297"/>
                      <a:gd name="connsiteY24" fmla="*/ 1133319 h 1264625"/>
                      <a:gd name="connsiteX25" fmla="*/ 1294966 w 1790297"/>
                      <a:gd name="connsiteY25" fmla="*/ 1129108 h 1264625"/>
                      <a:gd name="connsiteX26" fmla="*/ 1497863 w 1790297"/>
                      <a:gd name="connsiteY26" fmla="*/ 1101612 h 1264625"/>
                      <a:gd name="connsiteX27" fmla="*/ 1331875 w 1790297"/>
                      <a:gd name="connsiteY27" fmla="*/ 955912 h 1264625"/>
                      <a:gd name="connsiteX28" fmla="*/ 1658102 w 1790297"/>
                      <a:gd name="connsiteY28" fmla="*/ 925140 h 1264625"/>
                      <a:gd name="connsiteX29" fmla="*/ 1557212 w 1790297"/>
                      <a:gd name="connsiteY29" fmla="*/ 834360 h 1264625"/>
                      <a:gd name="connsiteX30" fmla="*/ 1790297 w 1790297"/>
                      <a:gd name="connsiteY30" fmla="*/ 838271 h 1264625"/>
                      <a:gd name="connsiteX31" fmla="*/ 1527112 w 1790297"/>
                      <a:gd name="connsiteY31" fmla="*/ 638178 h 1264625"/>
                      <a:gd name="connsiteX32" fmla="*/ 1473455 w 1790297"/>
                      <a:gd name="connsiteY32" fmla="*/ 580961 h 1264625"/>
                      <a:gd name="connsiteX33" fmla="*/ 1506072 w 1790297"/>
                      <a:gd name="connsiteY33" fmla="*/ 539697 h 1264625"/>
                      <a:gd name="connsiteX0" fmla="*/ 1506072 w 1790297"/>
                      <a:gd name="connsiteY0" fmla="*/ 539697 h 1133319"/>
                      <a:gd name="connsiteX1" fmla="*/ 953197 w 1790297"/>
                      <a:gd name="connsiteY1" fmla="*/ 411277 h 1133319"/>
                      <a:gd name="connsiteX2" fmla="*/ 853715 w 1790297"/>
                      <a:gd name="connsiteY2" fmla="*/ 203537 h 1133319"/>
                      <a:gd name="connsiteX3" fmla="*/ 845737 w 1790297"/>
                      <a:gd name="connsiteY3" fmla="*/ 27806 h 1133319"/>
                      <a:gd name="connsiteX4" fmla="*/ 661506 w 1790297"/>
                      <a:gd name="connsiteY4" fmla="*/ 58488 h 1133319"/>
                      <a:gd name="connsiteX5" fmla="*/ 670016 w 1790297"/>
                      <a:gd name="connsiteY5" fmla="*/ 228881 h 1133319"/>
                      <a:gd name="connsiteX6" fmla="*/ 652070 w 1790297"/>
                      <a:gd name="connsiteY6" fmla="*/ 405446 h 1133319"/>
                      <a:gd name="connsiteX7" fmla="*/ 664687 w 1790297"/>
                      <a:gd name="connsiteY7" fmla="*/ 231902 h 1133319"/>
                      <a:gd name="connsiteX8" fmla="*/ 312889 w 1790297"/>
                      <a:gd name="connsiteY8" fmla="*/ 21239 h 1133319"/>
                      <a:gd name="connsiteX9" fmla="*/ 176677 w 1790297"/>
                      <a:gd name="connsiteY9" fmla="*/ 126429 h 1133319"/>
                      <a:gd name="connsiteX10" fmla="*/ 400324 w 1790297"/>
                      <a:gd name="connsiteY10" fmla="*/ 313946 h 1133319"/>
                      <a:gd name="connsiteX11" fmla="*/ 389673 w 1790297"/>
                      <a:gd name="connsiteY11" fmla="*/ 340567 h 1133319"/>
                      <a:gd name="connsiteX12" fmla="*/ 83438 w 1790297"/>
                      <a:gd name="connsiteY12" fmla="*/ 285604 h 1133319"/>
                      <a:gd name="connsiteX13" fmla="*/ 14686 w 1790297"/>
                      <a:gd name="connsiteY13" fmla="*/ 400947 h 1133319"/>
                      <a:gd name="connsiteX14" fmla="*/ 255604 w 1790297"/>
                      <a:gd name="connsiteY14" fmla="*/ 530121 h 1133319"/>
                      <a:gd name="connsiteX15" fmla="*/ 254890 w 1790297"/>
                      <a:gd name="connsiteY15" fmla="*/ 548981 h 1133319"/>
                      <a:gd name="connsiteX16" fmla="*/ 50805 w 1790297"/>
                      <a:gd name="connsiteY16" fmla="*/ 546249 h 1133319"/>
                      <a:gd name="connsiteX17" fmla="*/ 55551 w 1790297"/>
                      <a:gd name="connsiteY17" fmla="*/ 718874 h 1133319"/>
                      <a:gd name="connsiteX18" fmla="*/ 285869 w 1790297"/>
                      <a:gd name="connsiteY18" fmla="*/ 743868 h 1133319"/>
                      <a:gd name="connsiteX19" fmla="*/ 468832 w 1790297"/>
                      <a:gd name="connsiteY19" fmla="*/ 783181 h 1133319"/>
                      <a:gd name="connsiteX20" fmla="*/ 707792 w 1790297"/>
                      <a:gd name="connsiteY20" fmla="*/ 884253 h 1133319"/>
                      <a:gd name="connsiteX21" fmla="*/ 942388 w 1790297"/>
                      <a:gd name="connsiteY21" fmla="*/ 643991 h 1133319"/>
                      <a:gd name="connsiteX22" fmla="*/ 714758 w 1790297"/>
                      <a:gd name="connsiteY22" fmla="*/ 886840 h 1133319"/>
                      <a:gd name="connsiteX23" fmla="*/ 1213165 w 1790297"/>
                      <a:gd name="connsiteY23" fmla="*/ 1133319 h 1133319"/>
                      <a:gd name="connsiteX24" fmla="*/ 1294966 w 1790297"/>
                      <a:gd name="connsiteY24" fmla="*/ 1129108 h 1133319"/>
                      <a:gd name="connsiteX25" fmla="*/ 1497863 w 1790297"/>
                      <a:gd name="connsiteY25" fmla="*/ 1101612 h 1133319"/>
                      <a:gd name="connsiteX26" fmla="*/ 1331875 w 1790297"/>
                      <a:gd name="connsiteY26" fmla="*/ 955912 h 1133319"/>
                      <a:gd name="connsiteX27" fmla="*/ 1658102 w 1790297"/>
                      <a:gd name="connsiteY27" fmla="*/ 925140 h 1133319"/>
                      <a:gd name="connsiteX28" fmla="*/ 1557212 w 1790297"/>
                      <a:gd name="connsiteY28" fmla="*/ 834360 h 1133319"/>
                      <a:gd name="connsiteX29" fmla="*/ 1790297 w 1790297"/>
                      <a:gd name="connsiteY29" fmla="*/ 838271 h 1133319"/>
                      <a:gd name="connsiteX30" fmla="*/ 1527112 w 1790297"/>
                      <a:gd name="connsiteY30" fmla="*/ 638178 h 1133319"/>
                      <a:gd name="connsiteX31" fmla="*/ 1473455 w 1790297"/>
                      <a:gd name="connsiteY31" fmla="*/ 580961 h 1133319"/>
                      <a:gd name="connsiteX32" fmla="*/ 1506072 w 1790297"/>
                      <a:gd name="connsiteY32" fmla="*/ 539697 h 113331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156 w 1790297"/>
                      <a:gd name="connsiteY24" fmla="*/ 1091770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30176 w 1790297"/>
                      <a:gd name="connsiteY25" fmla="*/ 1056555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36730 w 1790297"/>
                      <a:gd name="connsiteY26" fmla="*/ 957637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148166 w 1790297"/>
                      <a:gd name="connsiteY26" fmla="*/ 960791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497144 w 1790297"/>
                      <a:gd name="connsiteY27" fmla="*/ 952193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381370 w 1790297"/>
                      <a:gd name="connsiteY28" fmla="*/ 803039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466788 w 1790297"/>
                      <a:gd name="connsiteY28" fmla="*/ 830218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988"/>
                      <a:gd name="connsiteY0" fmla="*/ 539697 h 1218169"/>
                      <a:gd name="connsiteX1" fmla="*/ 953197 w 1679988"/>
                      <a:gd name="connsiteY1" fmla="*/ 411277 h 1218169"/>
                      <a:gd name="connsiteX2" fmla="*/ 853715 w 1679988"/>
                      <a:gd name="connsiteY2" fmla="*/ 203537 h 1218169"/>
                      <a:gd name="connsiteX3" fmla="*/ 845737 w 1679988"/>
                      <a:gd name="connsiteY3" fmla="*/ 27806 h 1218169"/>
                      <a:gd name="connsiteX4" fmla="*/ 661506 w 1679988"/>
                      <a:gd name="connsiteY4" fmla="*/ 58488 h 1218169"/>
                      <a:gd name="connsiteX5" fmla="*/ 670016 w 1679988"/>
                      <a:gd name="connsiteY5" fmla="*/ 228881 h 1218169"/>
                      <a:gd name="connsiteX6" fmla="*/ 652070 w 1679988"/>
                      <a:gd name="connsiteY6" fmla="*/ 405446 h 1218169"/>
                      <a:gd name="connsiteX7" fmla="*/ 664687 w 1679988"/>
                      <a:gd name="connsiteY7" fmla="*/ 231902 h 1218169"/>
                      <a:gd name="connsiteX8" fmla="*/ 312889 w 1679988"/>
                      <a:gd name="connsiteY8" fmla="*/ 21239 h 1218169"/>
                      <a:gd name="connsiteX9" fmla="*/ 176677 w 1679988"/>
                      <a:gd name="connsiteY9" fmla="*/ 126429 h 1218169"/>
                      <a:gd name="connsiteX10" fmla="*/ 400324 w 1679988"/>
                      <a:gd name="connsiteY10" fmla="*/ 313946 h 1218169"/>
                      <a:gd name="connsiteX11" fmla="*/ 389673 w 1679988"/>
                      <a:gd name="connsiteY11" fmla="*/ 340567 h 1218169"/>
                      <a:gd name="connsiteX12" fmla="*/ 83438 w 1679988"/>
                      <a:gd name="connsiteY12" fmla="*/ 285604 h 1218169"/>
                      <a:gd name="connsiteX13" fmla="*/ 14686 w 1679988"/>
                      <a:gd name="connsiteY13" fmla="*/ 400947 h 1218169"/>
                      <a:gd name="connsiteX14" fmla="*/ 255604 w 1679988"/>
                      <a:gd name="connsiteY14" fmla="*/ 530121 h 1218169"/>
                      <a:gd name="connsiteX15" fmla="*/ 254890 w 1679988"/>
                      <a:gd name="connsiteY15" fmla="*/ 548981 h 1218169"/>
                      <a:gd name="connsiteX16" fmla="*/ 50805 w 1679988"/>
                      <a:gd name="connsiteY16" fmla="*/ 546249 h 1218169"/>
                      <a:gd name="connsiteX17" fmla="*/ 55551 w 1679988"/>
                      <a:gd name="connsiteY17" fmla="*/ 718874 h 1218169"/>
                      <a:gd name="connsiteX18" fmla="*/ 285869 w 1679988"/>
                      <a:gd name="connsiteY18" fmla="*/ 743868 h 1218169"/>
                      <a:gd name="connsiteX19" fmla="*/ 468832 w 1679988"/>
                      <a:gd name="connsiteY19" fmla="*/ 783181 h 1218169"/>
                      <a:gd name="connsiteX20" fmla="*/ 707792 w 1679988"/>
                      <a:gd name="connsiteY20" fmla="*/ 884253 h 1218169"/>
                      <a:gd name="connsiteX21" fmla="*/ 942388 w 1679988"/>
                      <a:gd name="connsiteY21" fmla="*/ 643991 h 1218169"/>
                      <a:gd name="connsiteX22" fmla="*/ 714758 w 1679988"/>
                      <a:gd name="connsiteY22" fmla="*/ 886840 h 1218169"/>
                      <a:gd name="connsiteX23" fmla="*/ 1151648 w 1679988"/>
                      <a:gd name="connsiteY23" fmla="*/ 1218169 h 1218169"/>
                      <a:gd name="connsiteX24" fmla="*/ 1239170 w 1679988"/>
                      <a:gd name="connsiteY24" fmla="*/ 1187630 h 1218169"/>
                      <a:gd name="connsiteX25" fmla="*/ 1387840 w 1679988"/>
                      <a:gd name="connsiteY25" fmla="*/ 1124226 h 1218169"/>
                      <a:gd name="connsiteX26" fmla="*/ 1219703 w 1679988"/>
                      <a:gd name="connsiteY26" fmla="*/ 948768 h 1218169"/>
                      <a:gd name="connsiteX27" fmla="*/ 1548365 w 1679988"/>
                      <a:gd name="connsiteY27" fmla="*/ 930585 h 1218169"/>
                      <a:gd name="connsiteX28" fmla="*/ 1466788 w 1679988"/>
                      <a:gd name="connsiteY28" fmla="*/ 830218 h 1218169"/>
                      <a:gd name="connsiteX29" fmla="*/ 1679844 w 1679988"/>
                      <a:gd name="connsiteY29" fmla="*/ 847007 h 1218169"/>
                      <a:gd name="connsiteX30" fmla="*/ 1527112 w 1679988"/>
                      <a:gd name="connsiteY30" fmla="*/ 638178 h 1218169"/>
                      <a:gd name="connsiteX31" fmla="*/ 1473455 w 1679988"/>
                      <a:gd name="connsiteY31" fmla="*/ 580961 h 1218169"/>
                      <a:gd name="connsiteX32" fmla="*/ 1506072 w 1679988"/>
                      <a:gd name="connsiteY32" fmla="*/ 539697 h 1218169"/>
                      <a:gd name="connsiteX0" fmla="*/ 1506072 w 1679949"/>
                      <a:gd name="connsiteY0" fmla="*/ 539697 h 1218169"/>
                      <a:gd name="connsiteX1" fmla="*/ 953197 w 1679949"/>
                      <a:gd name="connsiteY1" fmla="*/ 411277 h 1218169"/>
                      <a:gd name="connsiteX2" fmla="*/ 853715 w 1679949"/>
                      <a:gd name="connsiteY2" fmla="*/ 203537 h 1218169"/>
                      <a:gd name="connsiteX3" fmla="*/ 845737 w 1679949"/>
                      <a:gd name="connsiteY3" fmla="*/ 27806 h 1218169"/>
                      <a:gd name="connsiteX4" fmla="*/ 661506 w 1679949"/>
                      <a:gd name="connsiteY4" fmla="*/ 58488 h 1218169"/>
                      <a:gd name="connsiteX5" fmla="*/ 670016 w 1679949"/>
                      <a:gd name="connsiteY5" fmla="*/ 228881 h 1218169"/>
                      <a:gd name="connsiteX6" fmla="*/ 652070 w 1679949"/>
                      <a:gd name="connsiteY6" fmla="*/ 405446 h 1218169"/>
                      <a:gd name="connsiteX7" fmla="*/ 664687 w 1679949"/>
                      <a:gd name="connsiteY7" fmla="*/ 231902 h 1218169"/>
                      <a:gd name="connsiteX8" fmla="*/ 312889 w 1679949"/>
                      <a:gd name="connsiteY8" fmla="*/ 21239 h 1218169"/>
                      <a:gd name="connsiteX9" fmla="*/ 176677 w 1679949"/>
                      <a:gd name="connsiteY9" fmla="*/ 126429 h 1218169"/>
                      <a:gd name="connsiteX10" fmla="*/ 400324 w 1679949"/>
                      <a:gd name="connsiteY10" fmla="*/ 313946 h 1218169"/>
                      <a:gd name="connsiteX11" fmla="*/ 389673 w 1679949"/>
                      <a:gd name="connsiteY11" fmla="*/ 340567 h 1218169"/>
                      <a:gd name="connsiteX12" fmla="*/ 83438 w 1679949"/>
                      <a:gd name="connsiteY12" fmla="*/ 285604 h 1218169"/>
                      <a:gd name="connsiteX13" fmla="*/ 14686 w 1679949"/>
                      <a:gd name="connsiteY13" fmla="*/ 400947 h 1218169"/>
                      <a:gd name="connsiteX14" fmla="*/ 255604 w 1679949"/>
                      <a:gd name="connsiteY14" fmla="*/ 530121 h 1218169"/>
                      <a:gd name="connsiteX15" fmla="*/ 254890 w 1679949"/>
                      <a:gd name="connsiteY15" fmla="*/ 548981 h 1218169"/>
                      <a:gd name="connsiteX16" fmla="*/ 50805 w 1679949"/>
                      <a:gd name="connsiteY16" fmla="*/ 546249 h 1218169"/>
                      <a:gd name="connsiteX17" fmla="*/ 55551 w 1679949"/>
                      <a:gd name="connsiteY17" fmla="*/ 718874 h 1218169"/>
                      <a:gd name="connsiteX18" fmla="*/ 285869 w 1679949"/>
                      <a:gd name="connsiteY18" fmla="*/ 743868 h 1218169"/>
                      <a:gd name="connsiteX19" fmla="*/ 468832 w 1679949"/>
                      <a:gd name="connsiteY19" fmla="*/ 783181 h 1218169"/>
                      <a:gd name="connsiteX20" fmla="*/ 707792 w 1679949"/>
                      <a:gd name="connsiteY20" fmla="*/ 884253 h 1218169"/>
                      <a:gd name="connsiteX21" fmla="*/ 942388 w 1679949"/>
                      <a:gd name="connsiteY21" fmla="*/ 643991 h 1218169"/>
                      <a:gd name="connsiteX22" fmla="*/ 714758 w 1679949"/>
                      <a:gd name="connsiteY22" fmla="*/ 886840 h 1218169"/>
                      <a:gd name="connsiteX23" fmla="*/ 1151648 w 1679949"/>
                      <a:gd name="connsiteY23" fmla="*/ 1218169 h 1218169"/>
                      <a:gd name="connsiteX24" fmla="*/ 1239170 w 1679949"/>
                      <a:gd name="connsiteY24" fmla="*/ 1187630 h 1218169"/>
                      <a:gd name="connsiteX25" fmla="*/ 1387840 w 1679949"/>
                      <a:gd name="connsiteY25" fmla="*/ 1124226 h 1218169"/>
                      <a:gd name="connsiteX26" fmla="*/ 1219703 w 1679949"/>
                      <a:gd name="connsiteY26" fmla="*/ 948768 h 1218169"/>
                      <a:gd name="connsiteX27" fmla="*/ 1548365 w 1679949"/>
                      <a:gd name="connsiteY27" fmla="*/ 930585 h 1218169"/>
                      <a:gd name="connsiteX28" fmla="*/ 1466788 w 1679949"/>
                      <a:gd name="connsiteY28" fmla="*/ 830218 h 1218169"/>
                      <a:gd name="connsiteX29" fmla="*/ 1679844 w 1679949"/>
                      <a:gd name="connsiteY29" fmla="*/ 847007 h 1218169"/>
                      <a:gd name="connsiteX30" fmla="*/ 1454575 w 1679949"/>
                      <a:gd name="connsiteY30" fmla="*/ 670661 h 1218169"/>
                      <a:gd name="connsiteX31" fmla="*/ 1473455 w 1679949"/>
                      <a:gd name="connsiteY31" fmla="*/ 580961 h 1218169"/>
                      <a:gd name="connsiteX32" fmla="*/ 1506072 w 1679949"/>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7533 w 1679939"/>
                      <a:gd name="connsiteY30" fmla="*/ 668231 h 1218169"/>
                      <a:gd name="connsiteX31" fmla="*/ 1473455 w 1679939"/>
                      <a:gd name="connsiteY31" fmla="*/ 580961 h 1218169"/>
                      <a:gd name="connsiteX32" fmla="*/ 1506072 w 1679939"/>
                      <a:gd name="connsiteY32" fmla="*/ 539697 h 1218169"/>
                      <a:gd name="connsiteX0" fmla="*/ 1506072 w 1679931"/>
                      <a:gd name="connsiteY0" fmla="*/ 539697 h 1218169"/>
                      <a:gd name="connsiteX1" fmla="*/ 953197 w 1679931"/>
                      <a:gd name="connsiteY1" fmla="*/ 411277 h 1218169"/>
                      <a:gd name="connsiteX2" fmla="*/ 853715 w 1679931"/>
                      <a:gd name="connsiteY2" fmla="*/ 203537 h 1218169"/>
                      <a:gd name="connsiteX3" fmla="*/ 845737 w 1679931"/>
                      <a:gd name="connsiteY3" fmla="*/ 27806 h 1218169"/>
                      <a:gd name="connsiteX4" fmla="*/ 661506 w 1679931"/>
                      <a:gd name="connsiteY4" fmla="*/ 58488 h 1218169"/>
                      <a:gd name="connsiteX5" fmla="*/ 670016 w 1679931"/>
                      <a:gd name="connsiteY5" fmla="*/ 228881 h 1218169"/>
                      <a:gd name="connsiteX6" fmla="*/ 652070 w 1679931"/>
                      <a:gd name="connsiteY6" fmla="*/ 405446 h 1218169"/>
                      <a:gd name="connsiteX7" fmla="*/ 664687 w 1679931"/>
                      <a:gd name="connsiteY7" fmla="*/ 231902 h 1218169"/>
                      <a:gd name="connsiteX8" fmla="*/ 312889 w 1679931"/>
                      <a:gd name="connsiteY8" fmla="*/ 21239 h 1218169"/>
                      <a:gd name="connsiteX9" fmla="*/ 176677 w 1679931"/>
                      <a:gd name="connsiteY9" fmla="*/ 126429 h 1218169"/>
                      <a:gd name="connsiteX10" fmla="*/ 400324 w 1679931"/>
                      <a:gd name="connsiteY10" fmla="*/ 313946 h 1218169"/>
                      <a:gd name="connsiteX11" fmla="*/ 389673 w 1679931"/>
                      <a:gd name="connsiteY11" fmla="*/ 340567 h 1218169"/>
                      <a:gd name="connsiteX12" fmla="*/ 83438 w 1679931"/>
                      <a:gd name="connsiteY12" fmla="*/ 285604 h 1218169"/>
                      <a:gd name="connsiteX13" fmla="*/ 14686 w 1679931"/>
                      <a:gd name="connsiteY13" fmla="*/ 400947 h 1218169"/>
                      <a:gd name="connsiteX14" fmla="*/ 255604 w 1679931"/>
                      <a:gd name="connsiteY14" fmla="*/ 530121 h 1218169"/>
                      <a:gd name="connsiteX15" fmla="*/ 254890 w 1679931"/>
                      <a:gd name="connsiteY15" fmla="*/ 548981 h 1218169"/>
                      <a:gd name="connsiteX16" fmla="*/ 50805 w 1679931"/>
                      <a:gd name="connsiteY16" fmla="*/ 546249 h 1218169"/>
                      <a:gd name="connsiteX17" fmla="*/ 55551 w 1679931"/>
                      <a:gd name="connsiteY17" fmla="*/ 718874 h 1218169"/>
                      <a:gd name="connsiteX18" fmla="*/ 285869 w 1679931"/>
                      <a:gd name="connsiteY18" fmla="*/ 743868 h 1218169"/>
                      <a:gd name="connsiteX19" fmla="*/ 468832 w 1679931"/>
                      <a:gd name="connsiteY19" fmla="*/ 783181 h 1218169"/>
                      <a:gd name="connsiteX20" fmla="*/ 707792 w 1679931"/>
                      <a:gd name="connsiteY20" fmla="*/ 884253 h 1218169"/>
                      <a:gd name="connsiteX21" fmla="*/ 942388 w 1679931"/>
                      <a:gd name="connsiteY21" fmla="*/ 643991 h 1218169"/>
                      <a:gd name="connsiteX22" fmla="*/ 714758 w 1679931"/>
                      <a:gd name="connsiteY22" fmla="*/ 886840 h 1218169"/>
                      <a:gd name="connsiteX23" fmla="*/ 1151648 w 1679931"/>
                      <a:gd name="connsiteY23" fmla="*/ 1218169 h 1218169"/>
                      <a:gd name="connsiteX24" fmla="*/ 1239170 w 1679931"/>
                      <a:gd name="connsiteY24" fmla="*/ 1187630 h 1218169"/>
                      <a:gd name="connsiteX25" fmla="*/ 1387840 w 1679931"/>
                      <a:gd name="connsiteY25" fmla="*/ 1124226 h 1218169"/>
                      <a:gd name="connsiteX26" fmla="*/ 1219703 w 1679931"/>
                      <a:gd name="connsiteY26" fmla="*/ 948768 h 1218169"/>
                      <a:gd name="connsiteX27" fmla="*/ 1548365 w 1679931"/>
                      <a:gd name="connsiteY27" fmla="*/ 930585 h 1218169"/>
                      <a:gd name="connsiteX28" fmla="*/ 1466788 w 1679931"/>
                      <a:gd name="connsiteY28" fmla="*/ 830218 h 1218169"/>
                      <a:gd name="connsiteX29" fmla="*/ 1679844 w 1679931"/>
                      <a:gd name="connsiteY29" fmla="*/ 847007 h 1218169"/>
                      <a:gd name="connsiteX30" fmla="*/ 1398059 w 1679931"/>
                      <a:gd name="connsiteY30" fmla="*/ 653210 h 1218169"/>
                      <a:gd name="connsiteX31" fmla="*/ 1473455 w 1679931"/>
                      <a:gd name="connsiteY31" fmla="*/ 580961 h 1218169"/>
                      <a:gd name="connsiteX32" fmla="*/ 1506072 w 1679931"/>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5815 w 1679939"/>
                      <a:gd name="connsiteY30" fmla="*/ 652350 h 1218169"/>
                      <a:gd name="connsiteX31" fmla="*/ 1473455 w 1679939"/>
                      <a:gd name="connsiteY31" fmla="*/ 580961 h 1218169"/>
                      <a:gd name="connsiteX32" fmla="*/ 1506072 w 1679939"/>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25815 w 1679844"/>
                      <a:gd name="connsiteY30" fmla="*/ 652350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39827 w 1679844"/>
                      <a:gd name="connsiteY30" fmla="*/ 659509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6072 w 1679844"/>
                      <a:gd name="connsiteY32" fmla="*/ 539697 h 1218169"/>
                      <a:gd name="connsiteX0" fmla="*/ 1319357 w 1679844"/>
                      <a:gd name="connsiteY0" fmla="*/ 526691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319357 w 1679844"/>
                      <a:gd name="connsiteY32" fmla="*/ 526691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261710 w 1679844"/>
                      <a:gd name="connsiteY31" fmla="*/ 643501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89475 w 1679844"/>
                      <a:gd name="connsiteY30" fmla="*/ 653068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28085"/>
                      <a:gd name="connsiteX1" fmla="*/ 953197 w 1679844"/>
                      <a:gd name="connsiteY1" fmla="*/ 411277 h 1228085"/>
                      <a:gd name="connsiteX2" fmla="*/ 853715 w 1679844"/>
                      <a:gd name="connsiteY2" fmla="*/ 203537 h 1228085"/>
                      <a:gd name="connsiteX3" fmla="*/ 845737 w 1679844"/>
                      <a:gd name="connsiteY3" fmla="*/ 27806 h 1228085"/>
                      <a:gd name="connsiteX4" fmla="*/ 661506 w 1679844"/>
                      <a:gd name="connsiteY4" fmla="*/ 58488 h 1228085"/>
                      <a:gd name="connsiteX5" fmla="*/ 670016 w 1679844"/>
                      <a:gd name="connsiteY5" fmla="*/ 228881 h 1228085"/>
                      <a:gd name="connsiteX6" fmla="*/ 652070 w 1679844"/>
                      <a:gd name="connsiteY6" fmla="*/ 405446 h 1228085"/>
                      <a:gd name="connsiteX7" fmla="*/ 664687 w 1679844"/>
                      <a:gd name="connsiteY7" fmla="*/ 231902 h 1228085"/>
                      <a:gd name="connsiteX8" fmla="*/ 312889 w 1679844"/>
                      <a:gd name="connsiteY8" fmla="*/ 21239 h 1228085"/>
                      <a:gd name="connsiteX9" fmla="*/ 176677 w 1679844"/>
                      <a:gd name="connsiteY9" fmla="*/ 126429 h 1228085"/>
                      <a:gd name="connsiteX10" fmla="*/ 400324 w 1679844"/>
                      <a:gd name="connsiteY10" fmla="*/ 313946 h 1228085"/>
                      <a:gd name="connsiteX11" fmla="*/ 389673 w 1679844"/>
                      <a:gd name="connsiteY11" fmla="*/ 340567 h 1228085"/>
                      <a:gd name="connsiteX12" fmla="*/ 83438 w 1679844"/>
                      <a:gd name="connsiteY12" fmla="*/ 285604 h 1228085"/>
                      <a:gd name="connsiteX13" fmla="*/ 14686 w 1679844"/>
                      <a:gd name="connsiteY13" fmla="*/ 400947 h 1228085"/>
                      <a:gd name="connsiteX14" fmla="*/ 255604 w 1679844"/>
                      <a:gd name="connsiteY14" fmla="*/ 530121 h 1228085"/>
                      <a:gd name="connsiteX15" fmla="*/ 254890 w 1679844"/>
                      <a:gd name="connsiteY15" fmla="*/ 548981 h 1228085"/>
                      <a:gd name="connsiteX16" fmla="*/ 50805 w 1679844"/>
                      <a:gd name="connsiteY16" fmla="*/ 546249 h 1228085"/>
                      <a:gd name="connsiteX17" fmla="*/ 55551 w 1679844"/>
                      <a:gd name="connsiteY17" fmla="*/ 718874 h 1228085"/>
                      <a:gd name="connsiteX18" fmla="*/ 281863 w 1679844"/>
                      <a:gd name="connsiteY18" fmla="*/ 746443 h 1228085"/>
                      <a:gd name="connsiteX19" fmla="*/ 468832 w 1679844"/>
                      <a:gd name="connsiteY19" fmla="*/ 783181 h 1228085"/>
                      <a:gd name="connsiteX20" fmla="*/ 707792 w 1679844"/>
                      <a:gd name="connsiteY20" fmla="*/ 884253 h 1228085"/>
                      <a:gd name="connsiteX21" fmla="*/ 942388 w 1679844"/>
                      <a:gd name="connsiteY21" fmla="*/ 643991 h 1228085"/>
                      <a:gd name="connsiteX22" fmla="*/ 714758 w 1679844"/>
                      <a:gd name="connsiteY22" fmla="*/ 886840 h 1228085"/>
                      <a:gd name="connsiteX23" fmla="*/ 1151648 w 1679844"/>
                      <a:gd name="connsiteY23" fmla="*/ 1218169 h 1228085"/>
                      <a:gd name="connsiteX24" fmla="*/ 1387840 w 1679844"/>
                      <a:gd name="connsiteY24" fmla="*/ 1124226 h 1228085"/>
                      <a:gd name="connsiteX25" fmla="*/ 1219703 w 1679844"/>
                      <a:gd name="connsiteY25" fmla="*/ 948768 h 1228085"/>
                      <a:gd name="connsiteX26" fmla="*/ 1548365 w 1679844"/>
                      <a:gd name="connsiteY26" fmla="*/ 930585 h 1228085"/>
                      <a:gd name="connsiteX27" fmla="*/ 1466788 w 1679844"/>
                      <a:gd name="connsiteY27" fmla="*/ 830218 h 1228085"/>
                      <a:gd name="connsiteX28" fmla="*/ 1679844 w 1679844"/>
                      <a:gd name="connsiteY28" fmla="*/ 847007 h 1228085"/>
                      <a:gd name="connsiteX29" fmla="*/ 1400777 w 1679844"/>
                      <a:gd name="connsiteY29" fmla="*/ 648631 h 1228085"/>
                      <a:gd name="connsiteX30" fmla="*/ 1509220 w 1679844"/>
                      <a:gd name="connsiteY30" fmla="*/ 548997 h 1228085"/>
                      <a:gd name="connsiteX0" fmla="*/ 1509220 w 1679844"/>
                      <a:gd name="connsiteY0" fmla="*/ 548997 h 1225835"/>
                      <a:gd name="connsiteX1" fmla="*/ 953197 w 1679844"/>
                      <a:gd name="connsiteY1" fmla="*/ 411277 h 1225835"/>
                      <a:gd name="connsiteX2" fmla="*/ 853715 w 1679844"/>
                      <a:gd name="connsiteY2" fmla="*/ 203537 h 1225835"/>
                      <a:gd name="connsiteX3" fmla="*/ 845737 w 1679844"/>
                      <a:gd name="connsiteY3" fmla="*/ 27806 h 1225835"/>
                      <a:gd name="connsiteX4" fmla="*/ 661506 w 1679844"/>
                      <a:gd name="connsiteY4" fmla="*/ 58488 h 1225835"/>
                      <a:gd name="connsiteX5" fmla="*/ 670016 w 1679844"/>
                      <a:gd name="connsiteY5" fmla="*/ 228881 h 1225835"/>
                      <a:gd name="connsiteX6" fmla="*/ 652070 w 1679844"/>
                      <a:gd name="connsiteY6" fmla="*/ 405446 h 1225835"/>
                      <a:gd name="connsiteX7" fmla="*/ 664687 w 1679844"/>
                      <a:gd name="connsiteY7" fmla="*/ 231902 h 1225835"/>
                      <a:gd name="connsiteX8" fmla="*/ 312889 w 1679844"/>
                      <a:gd name="connsiteY8" fmla="*/ 21239 h 1225835"/>
                      <a:gd name="connsiteX9" fmla="*/ 176677 w 1679844"/>
                      <a:gd name="connsiteY9" fmla="*/ 126429 h 1225835"/>
                      <a:gd name="connsiteX10" fmla="*/ 400324 w 1679844"/>
                      <a:gd name="connsiteY10" fmla="*/ 313946 h 1225835"/>
                      <a:gd name="connsiteX11" fmla="*/ 389673 w 1679844"/>
                      <a:gd name="connsiteY11" fmla="*/ 340567 h 1225835"/>
                      <a:gd name="connsiteX12" fmla="*/ 83438 w 1679844"/>
                      <a:gd name="connsiteY12" fmla="*/ 285604 h 1225835"/>
                      <a:gd name="connsiteX13" fmla="*/ 14686 w 1679844"/>
                      <a:gd name="connsiteY13" fmla="*/ 400947 h 1225835"/>
                      <a:gd name="connsiteX14" fmla="*/ 255604 w 1679844"/>
                      <a:gd name="connsiteY14" fmla="*/ 530121 h 1225835"/>
                      <a:gd name="connsiteX15" fmla="*/ 254890 w 1679844"/>
                      <a:gd name="connsiteY15" fmla="*/ 548981 h 1225835"/>
                      <a:gd name="connsiteX16" fmla="*/ 50805 w 1679844"/>
                      <a:gd name="connsiteY16" fmla="*/ 546249 h 1225835"/>
                      <a:gd name="connsiteX17" fmla="*/ 55551 w 1679844"/>
                      <a:gd name="connsiteY17" fmla="*/ 718874 h 1225835"/>
                      <a:gd name="connsiteX18" fmla="*/ 281863 w 1679844"/>
                      <a:gd name="connsiteY18" fmla="*/ 746443 h 1225835"/>
                      <a:gd name="connsiteX19" fmla="*/ 468832 w 1679844"/>
                      <a:gd name="connsiteY19" fmla="*/ 783181 h 1225835"/>
                      <a:gd name="connsiteX20" fmla="*/ 707792 w 1679844"/>
                      <a:gd name="connsiteY20" fmla="*/ 884253 h 1225835"/>
                      <a:gd name="connsiteX21" fmla="*/ 942388 w 1679844"/>
                      <a:gd name="connsiteY21" fmla="*/ 643991 h 1225835"/>
                      <a:gd name="connsiteX22" fmla="*/ 714758 w 1679844"/>
                      <a:gd name="connsiteY22" fmla="*/ 886840 h 1225835"/>
                      <a:gd name="connsiteX23" fmla="*/ 1151648 w 1679844"/>
                      <a:gd name="connsiteY23" fmla="*/ 1218169 h 1225835"/>
                      <a:gd name="connsiteX24" fmla="*/ 1387840 w 1679844"/>
                      <a:gd name="connsiteY24" fmla="*/ 1124226 h 1225835"/>
                      <a:gd name="connsiteX25" fmla="*/ 1219703 w 1679844"/>
                      <a:gd name="connsiteY25" fmla="*/ 948768 h 1225835"/>
                      <a:gd name="connsiteX26" fmla="*/ 1548365 w 1679844"/>
                      <a:gd name="connsiteY26" fmla="*/ 930585 h 1225835"/>
                      <a:gd name="connsiteX27" fmla="*/ 1466788 w 1679844"/>
                      <a:gd name="connsiteY27" fmla="*/ 830218 h 1225835"/>
                      <a:gd name="connsiteX28" fmla="*/ 1679844 w 1679844"/>
                      <a:gd name="connsiteY28" fmla="*/ 847007 h 1225835"/>
                      <a:gd name="connsiteX29" fmla="*/ 1400777 w 1679844"/>
                      <a:gd name="connsiteY29" fmla="*/ 648631 h 1225835"/>
                      <a:gd name="connsiteX30" fmla="*/ 1509220 w 1679844"/>
                      <a:gd name="connsiteY30" fmla="*/ 548997 h 1225835"/>
                      <a:gd name="connsiteX0" fmla="*/ 1509220 w 1679844"/>
                      <a:gd name="connsiteY0" fmla="*/ 548997 h 1228678"/>
                      <a:gd name="connsiteX1" fmla="*/ 953197 w 1679844"/>
                      <a:gd name="connsiteY1" fmla="*/ 411277 h 1228678"/>
                      <a:gd name="connsiteX2" fmla="*/ 853715 w 1679844"/>
                      <a:gd name="connsiteY2" fmla="*/ 203537 h 1228678"/>
                      <a:gd name="connsiteX3" fmla="*/ 845737 w 1679844"/>
                      <a:gd name="connsiteY3" fmla="*/ 27806 h 1228678"/>
                      <a:gd name="connsiteX4" fmla="*/ 661506 w 1679844"/>
                      <a:gd name="connsiteY4" fmla="*/ 58488 h 1228678"/>
                      <a:gd name="connsiteX5" fmla="*/ 670016 w 1679844"/>
                      <a:gd name="connsiteY5" fmla="*/ 228881 h 1228678"/>
                      <a:gd name="connsiteX6" fmla="*/ 652070 w 1679844"/>
                      <a:gd name="connsiteY6" fmla="*/ 405446 h 1228678"/>
                      <a:gd name="connsiteX7" fmla="*/ 664687 w 1679844"/>
                      <a:gd name="connsiteY7" fmla="*/ 231902 h 1228678"/>
                      <a:gd name="connsiteX8" fmla="*/ 312889 w 1679844"/>
                      <a:gd name="connsiteY8" fmla="*/ 21239 h 1228678"/>
                      <a:gd name="connsiteX9" fmla="*/ 176677 w 1679844"/>
                      <a:gd name="connsiteY9" fmla="*/ 126429 h 1228678"/>
                      <a:gd name="connsiteX10" fmla="*/ 400324 w 1679844"/>
                      <a:gd name="connsiteY10" fmla="*/ 313946 h 1228678"/>
                      <a:gd name="connsiteX11" fmla="*/ 389673 w 1679844"/>
                      <a:gd name="connsiteY11" fmla="*/ 340567 h 1228678"/>
                      <a:gd name="connsiteX12" fmla="*/ 83438 w 1679844"/>
                      <a:gd name="connsiteY12" fmla="*/ 285604 h 1228678"/>
                      <a:gd name="connsiteX13" fmla="*/ 14686 w 1679844"/>
                      <a:gd name="connsiteY13" fmla="*/ 400947 h 1228678"/>
                      <a:gd name="connsiteX14" fmla="*/ 255604 w 1679844"/>
                      <a:gd name="connsiteY14" fmla="*/ 530121 h 1228678"/>
                      <a:gd name="connsiteX15" fmla="*/ 254890 w 1679844"/>
                      <a:gd name="connsiteY15" fmla="*/ 548981 h 1228678"/>
                      <a:gd name="connsiteX16" fmla="*/ 50805 w 1679844"/>
                      <a:gd name="connsiteY16" fmla="*/ 546249 h 1228678"/>
                      <a:gd name="connsiteX17" fmla="*/ 55551 w 1679844"/>
                      <a:gd name="connsiteY17" fmla="*/ 718874 h 1228678"/>
                      <a:gd name="connsiteX18" fmla="*/ 281863 w 1679844"/>
                      <a:gd name="connsiteY18" fmla="*/ 746443 h 1228678"/>
                      <a:gd name="connsiteX19" fmla="*/ 468832 w 1679844"/>
                      <a:gd name="connsiteY19" fmla="*/ 783181 h 1228678"/>
                      <a:gd name="connsiteX20" fmla="*/ 707792 w 1679844"/>
                      <a:gd name="connsiteY20" fmla="*/ 884253 h 1228678"/>
                      <a:gd name="connsiteX21" fmla="*/ 942388 w 1679844"/>
                      <a:gd name="connsiteY21" fmla="*/ 643991 h 1228678"/>
                      <a:gd name="connsiteX22" fmla="*/ 714758 w 1679844"/>
                      <a:gd name="connsiteY22" fmla="*/ 886840 h 1228678"/>
                      <a:gd name="connsiteX23" fmla="*/ 1151648 w 1679844"/>
                      <a:gd name="connsiteY23" fmla="*/ 1218169 h 1228678"/>
                      <a:gd name="connsiteX24" fmla="*/ 1387840 w 1679844"/>
                      <a:gd name="connsiteY24" fmla="*/ 1124226 h 1228678"/>
                      <a:gd name="connsiteX25" fmla="*/ 1219703 w 1679844"/>
                      <a:gd name="connsiteY25" fmla="*/ 948768 h 1228678"/>
                      <a:gd name="connsiteX26" fmla="*/ 1548365 w 1679844"/>
                      <a:gd name="connsiteY26" fmla="*/ 930585 h 1228678"/>
                      <a:gd name="connsiteX27" fmla="*/ 1466788 w 1679844"/>
                      <a:gd name="connsiteY27" fmla="*/ 830218 h 1228678"/>
                      <a:gd name="connsiteX28" fmla="*/ 1679844 w 1679844"/>
                      <a:gd name="connsiteY28" fmla="*/ 847007 h 1228678"/>
                      <a:gd name="connsiteX29" fmla="*/ 1400777 w 1679844"/>
                      <a:gd name="connsiteY29" fmla="*/ 648631 h 1228678"/>
                      <a:gd name="connsiteX30" fmla="*/ 1509220 w 1679844"/>
                      <a:gd name="connsiteY30" fmla="*/ 548997 h 1228678"/>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400777 w 1679844"/>
                      <a:gd name="connsiteY0" fmla="*/ 648631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0" fmla="*/ 1400777 w 1548365"/>
                      <a:gd name="connsiteY0" fmla="*/ 648631 h 1218169"/>
                      <a:gd name="connsiteX1" fmla="*/ 953197 w 1548365"/>
                      <a:gd name="connsiteY1" fmla="*/ 411277 h 1218169"/>
                      <a:gd name="connsiteX2" fmla="*/ 853715 w 1548365"/>
                      <a:gd name="connsiteY2" fmla="*/ 203537 h 1218169"/>
                      <a:gd name="connsiteX3" fmla="*/ 845737 w 1548365"/>
                      <a:gd name="connsiteY3" fmla="*/ 27806 h 1218169"/>
                      <a:gd name="connsiteX4" fmla="*/ 661506 w 1548365"/>
                      <a:gd name="connsiteY4" fmla="*/ 58488 h 1218169"/>
                      <a:gd name="connsiteX5" fmla="*/ 670016 w 1548365"/>
                      <a:gd name="connsiteY5" fmla="*/ 228881 h 1218169"/>
                      <a:gd name="connsiteX6" fmla="*/ 652070 w 1548365"/>
                      <a:gd name="connsiteY6" fmla="*/ 405446 h 1218169"/>
                      <a:gd name="connsiteX7" fmla="*/ 664687 w 1548365"/>
                      <a:gd name="connsiteY7" fmla="*/ 231902 h 1218169"/>
                      <a:gd name="connsiteX8" fmla="*/ 312889 w 1548365"/>
                      <a:gd name="connsiteY8" fmla="*/ 21239 h 1218169"/>
                      <a:gd name="connsiteX9" fmla="*/ 176677 w 1548365"/>
                      <a:gd name="connsiteY9" fmla="*/ 126429 h 1218169"/>
                      <a:gd name="connsiteX10" fmla="*/ 400324 w 1548365"/>
                      <a:gd name="connsiteY10" fmla="*/ 313946 h 1218169"/>
                      <a:gd name="connsiteX11" fmla="*/ 389673 w 1548365"/>
                      <a:gd name="connsiteY11" fmla="*/ 340567 h 1218169"/>
                      <a:gd name="connsiteX12" fmla="*/ 83438 w 1548365"/>
                      <a:gd name="connsiteY12" fmla="*/ 285604 h 1218169"/>
                      <a:gd name="connsiteX13" fmla="*/ 14686 w 1548365"/>
                      <a:gd name="connsiteY13" fmla="*/ 400947 h 1218169"/>
                      <a:gd name="connsiteX14" fmla="*/ 255604 w 1548365"/>
                      <a:gd name="connsiteY14" fmla="*/ 530121 h 1218169"/>
                      <a:gd name="connsiteX15" fmla="*/ 254890 w 1548365"/>
                      <a:gd name="connsiteY15" fmla="*/ 548981 h 1218169"/>
                      <a:gd name="connsiteX16" fmla="*/ 50805 w 1548365"/>
                      <a:gd name="connsiteY16" fmla="*/ 546249 h 1218169"/>
                      <a:gd name="connsiteX17" fmla="*/ 55551 w 1548365"/>
                      <a:gd name="connsiteY17" fmla="*/ 718874 h 1218169"/>
                      <a:gd name="connsiteX18" fmla="*/ 281863 w 1548365"/>
                      <a:gd name="connsiteY18" fmla="*/ 746443 h 1218169"/>
                      <a:gd name="connsiteX19" fmla="*/ 468832 w 1548365"/>
                      <a:gd name="connsiteY19" fmla="*/ 783181 h 1218169"/>
                      <a:gd name="connsiteX20" fmla="*/ 707792 w 1548365"/>
                      <a:gd name="connsiteY20" fmla="*/ 884253 h 1218169"/>
                      <a:gd name="connsiteX21" fmla="*/ 942388 w 1548365"/>
                      <a:gd name="connsiteY21" fmla="*/ 643991 h 1218169"/>
                      <a:gd name="connsiteX22" fmla="*/ 714758 w 1548365"/>
                      <a:gd name="connsiteY22" fmla="*/ 886840 h 1218169"/>
                      <a:gd name="connsiteX23" fmla="*/ 1151648 w 1548365"/>
                      <a:gd name="connsiteY23" fmla="*/ 1218169 h 1218169"/>
                      <a:gd name="connsiteX24" fmla="*/ 1387840 w 1548365"/>
                      <a:gd name="connsiteY24" fmla="*/ 1124226 h 1218169"/>
                      <a:gd name="connsiteX25" fmla="*/ 1219703 w 1548365"/>
                      <a:gd name="connsiteY25" fmla="*/ 948768 h 1218169"/>
                      <a:gd name="connsiteX26" fmla="*/ 1548365 w 1548365"/>
                      <a:gd name="connsiteY26" fmla="*/ 930585 h 1218169"/>
                      <a:gd name="connsiteX27" fmla="*/ 1466788 w 1548365"/>
                      <a:gd name="connsiteY27" fmla="*/ 830218 h 1218169"/>
                      <a:gd name="connsiteX28" fmla="*/ 1400777 w 1548365"/>
                      <a:gd name="connsiteY28" fmla="*/ 648631 h 1218169"/>
                      <a:gd name="connsiteX0" fmla="*/ 1466788 w 1548365"/>
                      <a:gd name="connsiteY0" fmla="*/ 830218 h 1218169"/>
                      <a:gd name="connsiteX1" fmla="*/ 953197 w 1548365"/>
                      <a:gd name="connsiteY1" fmla="*/ 411277 h 1218169"/>
                      <a:gd name="connsiteX2" fmla="*/ 853715 w 1548365"/>
                      <a:gd name="connsiteY2" fmla="*/ 203537 h 1218169"/>
                      <a:gd name="connsiteX3" fmla="*/ 845737 w 1548365"/>
                      <a:gd name="connsiteY3" fmla="*/ 27806 h 1218169"/>
                      <a:gd name="connsiteX4" fmla="*/ 661506 w 1548365"/>
                      <a:gd name="connsiteY4" fmla="*/ 58488 h 1218169"/>
                      <a:gd name="connsiteX5" fmla="*/ 670016 w 1548365"/>
                      <a:gd name="connsiteY5" fmla="*/ 228881 h 1218169"/>
                      <a:gd name="connsiteX6" fmla="*/ 652070 w 1548365"/>
                      <a:gd name="connsiteY6" fmla="*/ 405446 h 1218169"/>
                      <a:gd name="connsiteX7" fmla="*/ 664687 w 1548365"/>
                      <a:gd name="connsiteY7" fmla="*/ 231902 h 1218169"/>
                      <a:gd name="connsiteX8" fmla="*/ 312889 w 1548365"/>
                      <a:gd name="connsiteY8" fmla="*/ 21239 h 1218169"/>
                      <a:gd name="connsiteX9" fmla="*/ 176677 w 1548365"/>
                      <a:gd name="connsiteY9" fmla="*/ 126429 h 1218169"/>
                      <a:gd name="connsiteX10" fmla="*/ 400324 w 1548365"/>
                      <a:gd name="connsiteY10" fmla="*/ 313946 h 1218169"/>
                      <a:gd name="connsiteX11" fmla="*/ 389673 w 1548365"/>
                      <a:gd name="connsiteY11" fmla="*/ 340567 h 1218169"/>
                      <a:gd name="connsiteX12" fmla="*/ 83438 w 1548365"/>
                      <a:gd name="connsiteY12" fmla="*/ 285604 h 1218169"/>
                      <a:gd name="connsiteX13" fmla="*/ 14686 w 1548365"/>
                      <a:gd name="connsiteY13" fmla="*/ 400947 h 1218169"/>
                      <a:gd name="connsiteX14" fmla="*/ 255604 w 1548365"/>
                      <a:gd name="connsiteY14" fmla="*/ 530121 h 1218169"/>
                      <a:gd name="connsiteX15" fmla="*/ 254890 w 1548365"/>
                      <a:gd name="connsiteY15" fmla="*/ 548981 h 1218169"/>
                      <a:gd name="connsiteX16" fmla="*/ 50805 w 1548365"/>
                      <a:gd name="connsiteY16" fmla="*/ 546249 h 1218169"/>
                      <a:gd name="connsiteX17" fmla="*/ 55551 w 1548365"/>
                      <a:gd name="connsiteY17" fmla="*/ 718874 h 1218169"/>
                      <a:gd name="connsiteX18" fmla="*/ 281863 w 1548365"/>
                      <a:gd name="connsiteY18" fmla="*/ 746443 h 1218169"/>
                      <a:gd name="connsiteX19" fmla="*/ 468832 w 1548365"/>
                      <a:gd name="connsiteY19" fmla="*/ 783181 h 1218169"/>
                      <a:gd name="connsiteX20" fmla="*/ 707792 w 1548365"/>
                      <a:gd name="connsiteY20" fmla="*/ 884253 h 1218169"/>
                      <a:gd name="connsiteX21" fmla="*/ 942388 w 1548365"/>
                      <a:gd name="connsiteY21" fmla="*/ 643991 h 1218169"/>
                      <a:gd name="connsiteX22" fmla="*/ 714758 w 1548365"/>
                      <a:gd name="connsiteY22" fmla="*/ 886840 h 1218169"/>
                      <a:gd name="connsiteX23" fmla="*/ 1151648 w 1548365"/>
                      <a:gd name="connsiteY23" fmla="*/ 1218169 h 1218169"/>
                      <a:gd name="connsiteX24" fmla="*/ 1387840 w 1548365"/>
                      <a:gd name="connsiteY24" fmla="*/ 1124226 h 1218169"/>
                      <a:gd name="connsiteX25" fmla="*/ 1219703 w 1548365"/>
                      <a:gd name="connsiteY25" fmla="*/ 948768 h 1218169"/>
                      <a:gd name="connsiteX26" fmla="*/ 1548365 w 1548365"/>
                      <a:gd name="connsiteY26" fmla="*/ 930585 h 1218169"/>
                      <a:gd name="connsiteX27" fmla="*/ 1466788 w 1548365"/>
                      <a:gd name="connsiteY27" fmla="*/ 830218 h 1218169"/>
                      <a:gd name="connsiteX0" fmla="*/ 1466788 w 1471584"/>
                      <a:gd name="connsiteY0" fmla="*/ 830218 h 1218169"/>
                      <a:gd name="connsiteX1" fmla="*/ 953197 w 1471584"/>
                      <a:gd name="connsiteY1" fmla="*/ 411277 h 1218169"/>
                      <a:gd name="connsiteX2" fmla="*/ 853715 w 1471584"/>
                      <a:gd name="connsiteY2" fmla="*/ 203537 h 1218169"/>
                      <a:gd name="connsiteX3" fmla="*/ 845737 w 1471584"/>
                      <a:gd name="connsiteY3" fmla="*/ 27806 h 1218169"/>
                      <a:gd name="connsiteX4" fmla="*/ 661506 w 1471584"/>
                      <a:gd name="connsiteY4" fmla="*/ 58488 h 1218169"/>
                      <a:gd name="connsiteX5" fmla="*/ 670016 w 1471584"/>
                      <a:gd name="connsiteY5" fmla="*/ 228881 h 1218169"/>
                      <a:gd name="connsiteX6" fmla="*/ 652070 w 1471584"/>
                      <a:gd name="connsiteY6" fmla="*/ 405446 h 1218169"/>
                      <a:gd name="connsiteX7" fmla="*/ 664687 w 1471584"/>
                      <a:gd name="connsiteY7" fmla="*/ 231902 h 1218169"/>
                      <a:gd name="connsiteX8" fmla="*/ 312889 w 1471584"/>
                      <a:gd name="connsiteY8" fmla="*/ 21239 h 1218169"/>
                      <a:gd name="connsiteX9" fmla="*/ 176677 w 1471584"/>
                      <a:gd name="connsiteY9" fmla="*/ 126429 h 1218169"/>
                      <a:gd name="connsiteX10" fmla="*/ 400324 w 1471584"/>
                      <a:gd name="connsiteY10" fmla="*/ 313946 h 1218169"/>
                      <a:gd name="connsiteX11" fmla="*/ 389673 w 1471584"/>
                      <a:gd name="connsiteY11" fmla="*/ 340567 h 1218169"/>
                      <a:gd name="connsiteX12" fmla="*/ 83438 w 1471584"/>
                      <a:gd name="connsiteY12" fmla="*/ 285604 h 1218169"/>
                      <a:gd name="connsiteX13" fmla="*/ 14686 w 1471584"/>
                      <a:gd name="connsiteY13" fmla="*/ 400947 h 1218169"/>
                      <a:gd name="connsiteX14" fmla="*/ 255604 w 1471584"/>
                      <a:gd name="connsiteY14" fmla="*/ 530121 h 1218169"/>
                      <a:gd name="connsiteX15" fmla="*/ 254890 w 1471584"/>
                      <a:gd name="connsiteY15" fmla="*/ 548981 h 1218169"/>
                      <a:gd name="connsiteX16" fmla="*/ 50805 w 1471584"/>
                      <a:gd name="connsiteY16" fmla="*/ 546249 h 1218169"/>
                      <a:gd name="connsiteX17" fmla="*/ 55551 w 1471584"/>
                      <a:gd name="connsiteY17" fmla="*/ 718874 h 1218169"/>
                      <a:gd name="connsiteX18" fmla="*/ 281863 w 1471584"/>
                      <a:gd name="connsiteY18" fmla="*/ 746443 h 1218169"/>
                      <a:gd name="connsiteX19" fmla="*/ 468832 w 1471584"/>
                      <a:gd name="connsiteY19" fmla="*/ 783181 h 1218169"/>
                      <a:gd name="connsiteX20" fmla="*/ 707792 w 1471584"/>
                      <a:gd name="connsiteY20" fmla="*/ 884253 h 1218169"/>
                      <a:gd name="connsiteX21" fmla="*/ 942388 w 1471584"/>
                      <a:gd name="connsiteY21" fmla="*/ 643991 h 1218169"/>
                      <a:gd name="connsiteX22" fmla="*/ 714758 w 1471584"/>
                      <a:gd name="connsiteY22" fmla="*/ 886840 h 1218169"/>
                      <a:gd name="connsiteX23" fmla="*/ 1151648 w 1471584"/>
                      <a:gd name="connsiteY23" fmla="*/ 1218169 h 1218169"/>
                      <a:gd name="connsiteX24" fmla="*/ 1387840 w 1471584"/>
                      <a:gd name="connsiteY24" fmla="*/ 1124226 h 1218169"/>
                      <a:gd name="connsiteX25" fmla="*/ 1219703 w 1471584"/>
                      <a:gd name="connsiteY25" fmla="*/ 948768 h 1218169"/>
                      <a:gd name="connsiteX26" fmla="*/ 1466788 w 1471584"/>
                      <a:gd name="connsiteY26" fmla="*/ 830218 h 1218169"/>
                      <a:gd name="connsiteX0" fmla="*/ 1219703 w 1394189"/>
                      <a:gd name="connsiteY0" fmla="*/ 948768 h 1218169"/>
                      <a:gd name="connsiteX1" fmla="*/ 953197 w 1394189"/>
                      <a:gd name="connsiteY1" fmla="*/ 411277 h 1218169"/>
                      <a:gd name="connsiteX2" fmla="*/ 853715 w 1394189"/>
                      <a:gd name="connsiteY2" fmla="*/ 203537 h 1218169"/>
                      <a:gd name="connsiteX3" fmla="*/ 845737 w 1394189"/>
                      <a:gd name="connsiteY3" fmla="*/ 27806 h 1218169"/>
                      <a:gd name="connsiteX4" fmla="*/ 661506 w 1394189"/>
                      <a:gd name="connsiteY4" fmla="*/ 58488 h 1218169"/>
                      <a:gd name="connsiteX5" fmla="*/ 670016 w 1394189"/>
                      <a:gd name="connsiteY5" fmla="*/ 228881 h 1218169"/>
                      <a:gd name="connsiteX6" fmla="*/ 652070 w 1394189"/>
                      <a:gd name="connsiteY6" fmla="*/ 405446 h 1218169"/>
                      <a:gd name="connsiteX7" fmla="*/ 664687 w 1394189"/>
                      <a:gd name="connsiteY7" fmla="*/ 231902 h 1218169"/>
                      <a:gd name="connsiteX8" fmla="*/ 312889 w 1394189"/>
                      <a:gd name="connsiteY8" fmla="*/ 21239 h 1218169"/>
                      <a:gd name="connsiteX9" fmla="*/ 176677 w 1394189"/>
                      <a:gd name="connsiteY9" fmla="*/ 126429 h 1218169"/>
                      <a:gd name="connsiteX10" fmla="*/ 400324 w 1394189"/>
                      <a:gd name="connsiteY10" fmla="*/ 313946 h 1218169"/>
                      <a:gd name="connsiteX11" fmla="*/ 389673 w 1394189"/>
                      <a:gd name="connsiteY11" fmla="*/ 340567 h 1218169"/>
                      <a:gd name="connsiteX12" fmla="*/ 83438 w 1394189"/>
                      <a:gd name="connsiteY12" fmla="*/ 285604 h 1218169"/>
                      <a:gd name="connsiteX13" fmla="*/ 14686 w 1394189"/>
                      <a:gd name="connsiteY13" fmla="*/ 400947 h 1218169"/>
                      <a:gd name="connsiteX14" fmla="*/ 255604 w 1394189"/>
                      <a:gd name="connsiteY14" fmla="*/ 530121 h 1218169"/>
                      <a:gd name="connsiteX15" fmla="*/ 254890 w 1394189"/>
                      <a:gd name="connsiteY15" fmla="*/ 548981 h 1218169"/>
                      <a:gd name="connsiteX16" fmla="*/ 50805 w 1394189"/>
                      <a:gd name="connsiteY16" fmla="*/ 546249 h 1218169"/>
                      <a:gd name="connsiteX17" fmla="*/ 55551 w 1394189"/>
                      <a:gd name="connsiteY17" fmla="*/ 718874 h 1218169"/>
                      <a:gd name="connsiteX18" fmla="*/ 281863 w 1394189"/>
                      <a:gd name="connsiteY18" fmla="*/ 746443 h 1218169"/>
                      <a:gd name="connsiteX19" fmla="*/ 468832 w 1394189"/>
                      <a:gd name="connsiteY19" fmla="*/ 783181 h 1218169"/>
                      <a:gd name="connsiteX20" fmla="*/ 707792 w 1394189"/>
                      <a:gd name="connsiteY20" fmla="*/ 884253 h 1218169"/>
                      <a:gd name="connsiteX21" fmla="*/ 942388 w 1394189"/>
                      <a:gd name="connsiteY21" fmla="*/ 643991 h 1218169"/>
                      <a:gd name="connsiteX22" fmla="*/ 714758 w 1394189"/>
                      <a:gd name="connsiteY22" fmla="*/ 886840 h 1218169"/>
                      <a:gd name="connsiteX23" fmla="*/ 1151648 w 1394189"/>
                      <a:gd name="connsiteY23" fmla="*/ 1218169 h 1218169"/>
                      <a:gd name="connsiteX24" fmla="*/ 1387840 w 1394189"/>
                      <a:gd name="connsiteY24" fmla="*/ 1124226 h 1218169"/>
                      <a:gd name="connsiteX25" fmla="*/ 1219703 w 1394189"/>
                      <a:gd name="connsiteY25" fmla="*/ 948768 h 1218169"/>
                      <a:gd name="connsiteX0" fmla="*/ 1219703 w 1235525"/>
                      <a:gd name="connsiteY0" fmla="*/ 948768 h 1218688"/>
                      <a:gd name="connsiteX1" fmla="*/ 953197 w 1235525"/>
                      <a:gd name="connsiteY1" fmla="*/ 411277 h 1218688"/>
                      <a:gd name="connsiteX2" fmla="*/ 853715 w 1235525"/>
                      <a:gd name="connsiteY2" fmla="*/ 203537 h 1218688"/>
                      <a:gd name="connsiteX3" fmla="*/ 845737 w 1235525"/>
                      <a:gd name="connsiteY3" fmla="*/ 27806 h 1218688"/>
                      <a:gd name="connsiteX4" fmla="*/ 661506 w 1235525"/>
                      <a:gd name="connsiteY4" fmla="*/ 58488 h 1218688"/>
                      <a:gd name="connsiteX5" fmla="*/ 670016 w 1235525"/>
                      <a:gd name="connsiteY5" fmla="*/ 228881 h 1218688"/>
                      <a:gd name="connsiteX6" fmla="*/ 652070 w 1235525"/>
                      <a:gd name="connsiteY6" fmla="*/ 405446 h 1218688"/>
                      <a:gd name="connsiteX7" fmla="*/ 664687 w 1235525"/>
                      <a:gd name="connsiteY7" fmla="*/ 231902 h 1218688"/>
                      <a:gd name="connsiteX8" fmla="*/ 312889 w 1235525"/>
                      <a:gd name="connsiteY8" fmla="*/ 21239 h 1218688"/>
                      <a:gd name="connsiteX9" fmla="*/ 176677 w 1235525"/>
                      <a:gd name="connsiteY9" fmla="*/ 126429 h 1218688"/>
                      <a:gd name="connsiteX10" fmla="*/ 400324 w 1235525"/>
                      <a:gd name="connsiteY10" fmla="*/ 313946 h 1218688"/>
                      <a:gd name="connsiteX11" fmla="*/ 389673 w 1235525"/>
                      <a:gd name="connsiteY11" fmla="*/ 340567 h 1218688"/>
                      <a:gd name="connsiteX12" fmla="*/ 83438 w 1235525"/>
                      <a:gd name="connsiteY12" fmla="*/ 285604 h 1218688"/>
                      <a:gd name="connsiteX13" fmla="*/ 14686 w 1235525"/>
                      <a:gd name="connsiteY13" fmla="*/ 400947 h 1218688"/>
                      <a:gd name="connsiteX14" fmla="*/ 255604 w 1235525"/>
                      <a:gd name="connsiteY14" fmla="*/ 530121 h 1218688"/>
                      <a:gd name="connsiteX15" fmla="*/ 254890 w 1235525"/>
                      <a:gd name="connsiteY15" fmla="*/ 548981 h 1218688"/>
                      <a:gd name="connsiteX16" fmla="*/ 50805 w 1235525"/>
                      <a:gd name="connsiteY16" fmla="*/ 546249 h 1218688"/>
                      <a:gd name="connsiteX17" fmla="*/ 55551 w 1235525"/>
                      <a:gd name="connsiteY17" fmla="*/ 718874 h 1218688"/>
                      <a:gd name="connsiteX18" fmla="*/ 281863 w 1235525"/>
                      <a:gd name="connsiteY18" fmla="*/ 746443 h 1218688"/>
                      <a:gd name="connsiteX19" fmla="*/ 468832 w 1235525"/>
                      <a:gd name="connsiteY19" fmla="*/ 783181 h 1218688"/>
                      <a:gd name="connsiteX20" fmla="*/ 707792 w 1235525"/>
                      <a:gd name="connsiteY20" fmla="*/ 884253 h 1218688"/>
                      <a:gd name="connsiteX21" fmla="*/ 942388 w 1235525"/>
                      <a:gd name="connsiteY21" fmla="*/ 643991 h 1218688"/>
                      <a:gd name="connsiteX22" fmla="*/ 714758 w 1235525"/>
                      <a:gd name="connsiteY22" fmla="*/ 886840 h 1218688"/>
                      <a:gd name="connsiteX23" fmla="*/ 1151648 w 1235525"/>
                      <a:gd name="connsiteY23" fmla="*/ 1218169 h 1218688"/>
                      <a:gd name="connsiteX24" fmla="*/ 1219703 w 1235525"/>
                      <a:gd name="connsiteY24" fmla="*/ 948768 h 1218688"/>
                      <a:gd name="connsiteX0" fmla="*/ 1219703 w 1219703"/>
                      <a:gd name="connsiteY0" fmla="*/ 948768 h 980041"/>
                      <a:gd name="connsiteX1" fmla="*/ 953197 w 1219703"/>
                      <a:gd name="connsiteY1" fmla="*/ 411277 h 980041"/>
                      <a:gd name="connsiteX2" fmla="*/ 853715 w 1219703"/>
                      <a:gd name="connsiteY2" fmla="*/ 203537 h 980041"/>
                      <a:gd name="connsiteX3" fmla="*/ 845737 w 1219703"/>
                      <a:gd name="connsiteY3" fmla="*/ 27806 h 980041"/>
                      <a:gd name="connsiteX4" fmla="*/ 661506 w 1219703"/>
                      <a:gd name="connsiteY4" fmla="*/ 58488 h 980041"/>
                      <a:gd name="connsiteX5" fmla="*/ 670016 w 1219703"/>
                      <a:gd name="connsiteY5" fmla="*/ 228881 h 980041"/>
                      <a:gd name="connsiteX6" fmla="*/ 652070 w 1219703"/>
                      <a:gd name="connsiteY6" fmla="*/ 405446 h 980041"/>
                      <a:gd name="connsiteX7" fmla="*/ 664687 w 1219703"/>
                      <a:gd name="connsiteY7" fmla="*/ 231902 h 980041"/>
                      <a:gd name="connsiteX8" fmla="*/ 312889 w 1219703"/>
                      <a:gd name="connsiteY8" fmla="*/ 21239 h 980041"/>
                      <a:gd name="connsiteX9" fmla="*/ 176677 w 1219703"/>
                      <a:gd name="connsiteY9" fmla="*/ 126429 h 980041"/>
                      <a:gd name="connsiteX10" fmla="*/ 400324 w 1219703"/>
                      <a:gd name="connsiteY10" fmla="*/ 313946 h 980041"/>
                      <a:gd name="connsiteX11" fmla="*/ 389673 w 1219703"/>
                      <a:gd name="connsiteY11" fmla="*/ 340567 h 980041"/>
                      <a:gd name="connsiteX12" fmla="*/ 83438 w 1219703"/>
                      <a:gd name="connsiteY12" fmla="*/ 285604 h 980041"/>
                      <a:gd name="connsiteX13" fmla="*/ 14686 w 1219703"/>
                      <a:gd name="connsiteY13" fmla="*/ 400947 h 980041"/>
                      <a:gd name="connsiteX14" fmla="*/ 255604 w 1219703"/>
                      <a:gd name="connsiteY14" fmla="*/ 530121 h 980041"/>
                      <a:gd name="connsiteX15" fmla="*/ 254890 w 1219703"/>
                      <a:gd name="connsiteY15" fmla="*/ 548981 h 980041"/>
                      <a:gd name="connsiteX16" fmla="*/ 50805 w 1219703"/>
                      <a:gd name="connsiteY16" fmla="*/ 546249 h 980041"/>
                      <a:gd name="connsiteX17" fmla="*/ 55551 w 1219703"/>
                      <a:gd name="connsiteY17" fmla="*/ 718874 h 980041"/>
                      <a:gd name="connsiteX18" fmla="*/ 281863 w 1219703"/>
                      <a:gd name="connsiteY18" fmla="*/ 746443 h 980041"/>
                      <a:gd name="connsiteX19" fmla="*/ 468832 w 1219703"/>
                      <a:gd name="connsiteY19" fmla="*/ 783181 h 980041"/>
                      <a:gd name="connsiteX20" fmla="*/ 707792 w 1219703"/>
                      <a:gd name="connsiteY20" fmla="*/ 884253 h 980041"/>
                      <a:gd name="connsiteX21" fmla="*/ 942388 w 1219703"/>
                      <a:gd name="connsiteY21" fmla="*/ 643991 h 980041"/>
                      <a:gd name="connsiteX22" fmla="*/ 714758 w 1219703"/>
                      <a:gd name="connsiteY22" fmla="*/ 886840 h 980041"/>
                      <a:gd name="connsiteX23" fmla="*/ 1219703 w 1219703"/>
                      <a:gd name="connsiteY23" fmla="*/ 948768 h 980041"/>
                      <a:gd name="connsiteX0" fmla="*/ 714758 w 953197"/>
                      <a:gd name="connsiteY0" fmla="*/ 886840 h 886840"/>
                      <a:gd name="connsiteX1" fmla="*/ 953197 w 953197"/>
                      <a:gd name="connsiteY1" fmla="*/ 411277 h 886840"/>
                      <a:gd name="connsiteX2" fmla="*/ 853715 w 953197"/>
                      <a:gd name="connsiteY2" fmla="*/ 203537 h 886840"/>
                      <a:gd name="connsiteX3" fmla="*/ 845737 w 953197"/>
                      <a:gd name="connsiteY3" fmla="*/ 27806 h 886840"/>
                      <a:gd name="connsiteX4" fmla="*/ 661506 w 953197"/>
                      <a:gd name="connsiteY4" fmla="*/ 58488 h 886840"/>
                      <a:gd name="connsiteX5" fmla="*/ 670016 w 953197"/>
                      <a:gd name="connsiteY5" fmla="*/ 228881 h 886840"/>
                      <a:gd name="connsiteX6" fmla="*/ 652070 w 953197"/>
                      <a:gd name="connsiteY6" fmla="*/ 405446 h 886840"/>
                      <a:gd name="connsiteX7" fmla="*/ 664687 w 953197"/>
                      <a:gd name="connsiteY7" fmla="*/ 231902 h 886840"/>
                      <a:gd name="connsiteX8" fmla="*/ 312889 w 953197"/>
                      <a:gd name="connsiteY8" fmla="*/ 21239 h 886840"/>
                      <a:gd name="connsiteX9" fmla="*/ 176677 w 953197"/>
                      <a:gd name="connsiteY9" fmla="*/ 126429 h 886840"/>
                      <a:gd name="connsiteX10" fmla="*/ 400324 w 953197"/>
                      <a:gd name="connsiteY10" fmla="*/ 313946 h 886840"/>
                      <a:gd name="connsiteX11" fmla="*/ 389673 w 953197"/>
                      <a:gd name="connsiteY11" fmla="*/ 340567 h 886840"/>
                      <a:gd name="connsiteX12" fmla="*/ 83438 w 953197"/>
                      <a:gd name="connsiteY12" fmla="*/ 285604 h 886840"/>
                      <a:gd name="connsiteX13" fmla="*/ 14686 w 953197"/>
                      <a:gd name="connsiteY13" fmla="*/ 400947 h 886840"/>
                      <a:gd name="connsiteX14" fmla="*/ 255604 w 953197"/>
                      <a:gd name="connsiteY14" fmla="*/ 530121 h 886840"/>
                      <a:gd name="connsiteX15" fmla="*/ 254890 w 953197"/>
                      <a:gd name="connsiteY15" fmla="*/ 548981 h 886840"/>
                      <a:gd name="connsiteX16" fmla="*/ 50805 w 953197"/>
                      <a:gd name="connsiteY16" fmla="*/ 546249 h 886840"/>
                      <a:gd name="connsiteX17" fmla="*/ 55551 w 953197"/>
                      <a:gd name="connsiteY17" fmla="*/ 718874 h 886840"/>
                      <a:gd name="connsiteX18" fmla="*/ 281863 w 953197"/>
                      <a:gd name="connsiteY18" fmla="*/ 746443 h 886840"/>
                      <a:gd name="connsiteX19" fmla="*/ 468832 w 953197"/>
                      <a:gd name="connsiteY19" fmla="*/ 783181 h 886840"/>
                      <a:gd name="connsiteX20" fmla="*/ 707792 w 953197"/>
                      <a:gd name="connsiteY20" fmla="*/ 884253 h 886840"/>
                      <a:gd name="connsiteX21" fmla="*/ 942388 w 953197"/>
                      <a:gd name="connsiteY21" fmla="*/ 643991 h 886840"/>
                      <a:gd name="connsiteX22" fmla="*/ 714758 w 953197"/>
                      <a:gd name="connsiteY22" fmla="*/ 886840 h 886840"/>
                      <a:gd name="connsiteX0" fmla="*/ 714758 w 953197"/>
                      <a:gd name="connsiteY0" fmla="*/ 886840 h 925248"/>
                      <a:gd name="connsiteX1" fmla="*/ 953197 w 953197"/>
                      <a:gd name="connsiteY1" fmla="*/ 411277 h 925248"/>
                      <a:gd name="connsiteX2" fmla="*/ 853715 w 953197"/>
                      <a:gd name="connsiteY2" fmla="*/ 203537 h 925248"/>
                      <a:gd name="connsiteX3" fmla="*/ 845737 w 953197"/>
                      <a:gd name="connsiteY3" fmla="*/ 27806 h 925248"/>
                      <a:gd name="connsiteX4" fmla="*/ 661506 w 953197"/>
                      <a:gd name="connsiteY4" fmla="*/ 58488 h 925248"/>
                      <a:gd name="connsiteX5" fmla="*/ 670016 w 953197"/>
                      <a:gd name="connsiteY5" fmla="*/ 228881 h 925248"/>
                      <a:gd name="connsiteX6" fmla="*/ 652070 w 953197"/>
                      <a:gd name="connsiteY6" fmla="*/ 405446 h 925248"/>
                      <a:gd name="connsiteX7" fmla="*/ 664687 w 953197"/>
                      <a:gd name="connsiteY7" fmla="*/ 231902 h 925248"/>
                      <a:gd name="connsiteX8" fmla="*/ 312889 w 953197"/>
                      <a:gd name="connsiteY8" fmla="*/ 21239 h 925248"/>
                      <a:gd name="connsiteX9" fmla="*/ 176677 w 953197"/>
                      <a:gd name="connsiteY9" fmla="*/ 126429 h 925248"/>
                      <a:gd name="connsiteX10" fmla="*/ 400324 w 953197"/>
                      <a:gd name="connsiteY10" fmla="*/ 313946 h 925248"/>
                      <a:gd name="connsiteX11" fmla="*/ 389673 w 953197"/>
                      <a:gd name="connsiteY11" fmla="*/ 340567 h 925248"/>
                      <a:gd name="connsiteX12" fmla="*/ 83438 w 953197"/>
                      <a:gd name="connsiteY12" fmla="*/ 285604 h 925248"/>
                      <a:gd name="connsiteX13" fmla="*/ 14686 w 953197"/>
                      <a:gd name="connsiteY13" fmla="*/ 400947 h 925248"/>
                      <a:gd name="connsiteX14" fmla="*/ 255604 w 953197"/>
                      <a:gd name="connsiteY14" fmla="*/ 530121 h 925248"/>
                      <a:gd name="connsiteX15" fmla="*/ 254890 w 953197"/>
                      <a:gd name="connsiteY15" fmla="*/ 548981 h 925248"/>
                      <a:gd name="connsiteX16" fmla="*/ 50805 w 953197"/>
                      <a:gd name="connsiteY16" fmla="*/ 546249 h 925248"/>
                      <a:gd name="connsiteX17" fmla="*/ 55551 w 953197"/>
                      <a:gd name="connsiteY17" fmla="*/ 718874 h 925248"/>
                      <a:gd name="connsiteX18" fmla="*/ 281863 w 953197"/>
                      <a:gd name="connsiteY18" fmla="*/ 746443 h 925248"/>
                      <a:gd name="connsiteX19" fmla="*/ 468832 w 953197"/>
                      <a:gd name="connsiteY19" fmla="*/ 783181 h 925248"/>
                      <a:gd name="connsiteX20" fmla="*/ 707792 w 953197"/>
                      <a:gd name="connsiteY20" fmla="*/ 884253 h 925248"/>
                      <a:gd name="connsiteX21" fmla="*/ 714758 w 953197"/>
                      <a:gd name="connsiteY21" fmla="*/ 886840 h 925248"/>
                      <a:gd name="connsiteX0" fmla="*/ 714758 w 953197"/>
                      <a:gd name="connsiteY0" fmla="*/ 871226 h 909634"/>
                      <a:gd name="connsiteX1" fmla="*/ 953197 w 953197"/>
                      <a:gd name="connsiteY1" fmla="*/ 395663 h 909634"/>
                      <a:gd name="connsiteX2" fmla="*/ 853715 w 953197"/>
                      <a:gd name="connsiteY2" fmla="*/ 187923 h 909634"/>
                      <a:gd name="connsiteX3" fmla="*/ 661506 w 953197"/>
                      <a:gd name="connsiteY3" fmla="*/ 42874 h 909634"/>
                      <a:gd name="connsiteX4" fmla="*/ 670016 w 953197"/>
                      <a:gd name="connsiteY4" fmla="*/ 213267 h 909634"/>
                      <a:gd name="connsiteX5" fmla="*/ 652070 w 953197"/>
                      <a:gd name="connsiteY5" fmla="*/ 389832 h 909634"/>
                      <a:gd name="connsiteX6" fmla="*/ 664687 w 953197"/>
                      <a:gd name="connsiteY6" fmla="*/ 216288 h 909634"/>
                      <a:gd name="connsiteX7" fmla="*/ 312889 w 953197"/>
                      <a:gd name="connsiteY7" fmla="*/ 5625 h 909634"/>
                      <a:gd name="connsiteX8" fmla="*/ 176677 w 953197"/>
                      <a:gd name="connsiteY8" fmla="*/ 110815 h 909634"/>
                      <a:gd name="connsiteX9" fmla="*/ 400324 w 953197"/>
                      <a:gd name="connsiteY9" fmla="*/ 298332 h 909634"/>
                      <a:gd name="connsiteX10" fmla="*/ 389673 w 953197"/>
                      <a:gd name="connsiteY10" fmla="*/ 324953 h 909634"/>
                      <a:gd name="connsiteX11" fmla="*/ 83438 w 953197"/>
                      <a:gd name="connsiteY11" fmla="*/ 269990 h 909634"/>
                      <a:gd name="connsiteX12" fmla="*/ 14686 w 953197"/>
                      <a:gd name="connsiteY12" fmla="*/ 385333 h 909634"/>
                      <a:gd name="connsiteX13" fmla="*/ 255604 w 953197"/>
                      <a:gd name="connsiteY13" fmla="*/ 514507 h 909634"/>
                      <a:gd name="connsiteX14" fmla="*/ 254890 w 953197"/>
                      <a:gd name="connsiteY14" fmla="*/ 533367 h 909634"/>
                      <a:gd name="connsiteX15" fmla="*/ 50805 w 953197"/>
                      <a:gd name="connsiteY15" fmla="*/ 530635 h 909634"/>
                      <a:gd name="connsiteX16" fmla="*/ 55551 w 953197"/>
                      <a:gd name="connsiteY16" fmla="*/ 703260 h 909634"/>
                      <a:gd name="connsiteX17" fmla="*/ 281863 w 953197"/>
                      <a:gd name="connsiteY17" fmla="*/ 730829 h 909634"/>
                      <a:gd name="connsiteX18" fmla="*/ 468832 w 953197"/>
                      <a:gd name="connsiteY18" fmla="*/ 767567 h 909634"/>
                      <a:gd name="connsiteX19" fmla="*/ 707792 w 953197"/>
                      <a:gd name="connsiteY19" fmla="*/ 868639 h 909634"/>
                      <a:gd name="connsiteX20" fmla="*/ 714758 w 953197"/>
                      <a:gd name="connsiteY20" fmla="*/ 871226 h 909634"/>
                      <a:gd name="connsiteX0" fmla="*/ 714758 w 953197"/>
                      <a:gd name="connsiteY0" fmla="*/ 871226 h 909634"/>
                      <a:gd name="connsiteX1" fmla="*/ 953197 w 953197"/>
                      <a:gd name="connsiteY1" fmla="*/ 395663 h 909634"/>
                      <a:gd name="connsiteX2" fmla="*/ 853715 w 953197"/>
                      <a:gd name="connsiteY2" fmla="*/ 187923 h 909634"/>
                      <a:gd name="connsiteX3" fmla="*/ 670016 w 953197"/>
                      <a:gd name="connsiteY3" fmla="*/ 213267 h 909634"/>
                      <a:gd name="connsiteX4" fmla="*/ 652070 w 953197"/>
                      <a:gd name="connsiteY4" fmla="*/ 389832 h 909634"/>
                      <a:gd name="connsiteX5" fmla="*/ 664687 w 953197"/>
                      <a:gd name="connsiteY5" fmla="*/ 216288 h 909634"/>
                      <a:gd name="connsiteX6" fmla="*/ 312889 w 953197"/>
                      <a:gd name="connsiteY6" fmla="*/ 5625 h 909634"/>
                      <a:gd name="connsiteX7" fmla="*/ 176677 w 953197"/>
                      <a:gd name="connsiteY7" fmla="*/ 110815 h 909634"/>
                      <a:gd name="connsiteX8" fmla="*/ 400324 w 953197"/>
                      <a:gd name="connsiteY8" fmla="*/ 298332 h 909634"/>
                      <a:gd name="connsiteX9" fmla="*/ 389673 w 953197"/>
                      <a:gd name="connsiteY9" fmla="*/ 324953 h 909634"/>
                      <a:gd name="connsiteX10" fmla="*/ 83438 w 953197"/>
                      <a:gd name="connsiteY10" fmla="*/ 269990 h 909634"/>
                      <a:gd name="connsiteX11" fmla="*/ 14686 w 953197"/>
                      <a:gd name="connsiteY11" fmla="*/ 385333 h 909634"/>
                      <a:gd name="connsiteX12" fmla="*/ 255604 w 953197"/>
                      <a:gd name="connsiteY12" fmla="*/ 514507 h 909634"/>
                      <a:gd name="connsiteX13" fmla="*/ 254890 w 953197"/>
                      <a:gd name="connsiteY13" fmla="*/ 533367 h 909634"/>
                      <a:gd name="connsiteX14" fmla="*/ 50805 w 953197"/>
                      <a:gd name="connsiteY14" fmla="*/ 530635 h 909634"/>
                      <a:gd name="connsiteX15" fmla="*/ 55551 w 953197"/>
                      <a:gd name="connsiteY15" fmla="*/ 703260 h 909634"/>
                      <a:gd name="connsiteX16" fmla="*/ 281863 w 953197"/>
                      <a:gd name="connsiteY16" fmla="*/ 730829 h 909634"/>
                      <a:gd name="connsiteX17" fmla="*/ 468832 w 953197"/>
                      <a:gd name="connsiteY17" fmla="*/ 767567 h 909634"/>
                      <a:gd name="connsiteX18" fmla="*/ 707792 w 953197"/>
                      <a:gd name="connsiteY18" fmla="*/ 868639 h 909634"/>
                      <a:gd name="connsiteX19" fmla="*/ 714758 w 953197"/>
                      <a:gd name="connsiteY19"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400324 w 953197"/>
                      <a:gd name="connsiteY7" fmla="*/ 298332 h 909634"/>
                      <a:gd name="connsiteX8" fmla="*/ 389673 w 953197"/>
                      <a:gd name="connsiteY8" fmla="*/ 324953 h 909634"/>
                      <a:gd name="connsiteX9" fmla="*/ 83438 w 953197"/>
                      <a:gd name="connsiteY9" fmla="*/ 269990 h 909634"/>
                      <a:gd name="connsiteX10" fmla="*/ 14686 w 953197"/>
                      <a:gd name="connsiteY10" fmla="*/ 385333 h 909634"/>
                      <a:gd name="connsiteX11" fmla="*/ 255604 w 953197"/>
                      <a:gd name="connsiteY11" fmla="*/ 514507 h 909634"/>
                      <a:gd name="connsiteX12" fmla="*/ 254890 w 953197"/>
                      <a:gd name="connsiteY12" fmla="*/ 533367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400324 w 953197"/>
                      <a:gd name="connsiteY7" fmla="*/ 298332 h 909634"/>
                      <a:gd name="connsiteX8" fmla="*/ 205732 w 953197"/>
                      <a:gd name="connsiteY8" fmla="*/ 245291 h 909634"/>
                      <a:gd name="connsiteX9" fmla="*/ 83438 w 953197"/>
                      <a:gd name="connsiteY9" fmla="*/ 269990 h 909634"/>
                      <a:gd name="connsiteX10" fmla="*/ 14686 w 953197"/>
                      <a:gd name="connsiteY10" fmla="*/ 385333 h 909634"/>
                      <a:gd name="connsiteX11" fmla="*/ 255604 w 953197"/>
                      <a:gd name="connsiteY11" fmla="*/ 514507 h 909634"/>
                      <a:gd name="connsiteX12" fmla="*/ 254890 w 953197"/>
                      <a:gd name="connsiteY12" fmla="*/ 533367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400324 w 953197"/>
                      <a:gd name="connsiteY7" fmla="*/ 298332 h 909634"/>
                      <a:gd name="connsiteX8" fmla="*/ 205732 w 953197"/>
                      <a:gd name="connsiteY8" fmla="*/ 245291 h 909634"/>
                      <a:gd name="connsiteX9" fmla="*/ 83438 w 953197"/>
                      <a:gd name="connsiteY9" fmla="*/ 269990 h 909634"/>
                      <a:gd name="connsiteX10" fmla="*/ 14686 w 953197"/>
                      <a:gd name="connsiteY10" fmla="*/ 385333 h 909634"/>
                      <a:gd name="connsiteX11" fmla="*/ 255604 w 953197"/>
                      <a:gd name="connsiteY11" fmla="*/ 514507 h 909634"/>
                      <a:gd name="connsiteX12" fmla="*/ 254890 w 953197"/>
                      <a:gd name="connsiteY12" fmla="*/ 533367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267987 w 953197"/>
                      <a:gd name="connsiteY7" fmla="*/ 251121 h 909634"/>
                      <a:gd name="connsiteX8" fmla="*/ 205732 w 953197"/>
                      <a:gd name="connsiteY8" fmla="*/ 245291 h 909634"/>
                      <a:gd name="connsiteX9" fmla="*/ 83438 w 953197"/>
                      <a:gd name="connsiteY9" fmla="*/ 269990 h 909634"/>
                      <a:gd name="connsiteX10" fmla="*/ 14686 w 953197"/>
                      <a:gd name="connsiteY10" fmla="*/ 385333 h 909634"/>
                      <a:gd name="connsiteX11" fmla="*/ 255604 w 953197"/>
                      <a:gd name="connsiteY11" fmla="*/ 514507 h 909634"/>
                      <a:gd name="connsiteX12" fmla="*/ 254890 w 953197"/>
                      <a:gd name="connsiteY12" fmla="*/ 533367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267987 w 953197"/>
                      <a:gd name="connsiteY7" fmla="*/ 251121 h 909634"/>
                      <a:gd name="connsiteX8" fmla="*/ 205732 w 953197"/>
                      <a:gd name="connsiteY8" fmla="*/ 245291 h 909634"/>
                      <a:gd name="connsiteX9" fmla="*/ 83438 w 953197"/>
                      <a:gd name="connsiteY9" fmla="*/ 269990 h 909634"/>
                      <a:gd name="connsiteX10" fmla="*/ 14686 w 953197"/>
                      <a:gd name="connsiteY10" fmla="*/ 385333 h 909634"/>
                      <a:gd name="connsiteX11" fmla="*/ 255604 w 953197"/>
                      <a:gd name="connsiteY11" fmla="*/ 514507 h 909634"/>
                      <a:gd name="connsiteX12" fmla="*/ 97483 w 953197"/>
                      <a:gd name="connsiteY12" fmla="*/ 497395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267987 w 953197"/>
                      <a:gd name="connsiteY7" fmla="*/ 251121 h 909634"/>
                      <a:gd name="connsiteX8" fmla="*/ 205732 w 953197"/>
                      <a:gd name="connsiteY8" fmla="*/ 245291 h 909634"/>
                      <a:gd name="connsiteX9" fmla="*/ 83438 w 953197"/>
                      <a:gd name="connsiteY9" fmla="*/ 269990 h 909634"/>
                      <a:gd name="connsiteX10" fmla="*/ 14686 w 953197"/>
                      <a:gd name="connsiteY10" fmla="*/ 385333 h 909634"/>
                      <a:gd name="connsiteX11" fmla="*/ 102253 w 953197"/>
                      <a:gd name="connsiteY11" fmla="*/ 472084 h 909634"/>
                      <a:gd name="connsiteX12" fmla="*/ 97483 w 953197"/>
                      <a:gd name="connsiteY12" fmla="*/ 497395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65634 h 904042"/>
                      <a:gd name="connsiteX1" fmla="*/ 953197 w 953197"/>
                      <a:gd name="connsiteY1" fmla="*/ 390071 h 904042"/>
                      <a:gd name="connsiteX2" fmla="*/ 670016 w 953197"/>
                      <a:gd name="connsiteY2" fmla="*/ 207675 h 904042"/>
                      <a:gd name="connsiteX3" fmla="*/ 652070 w 953197"/>
                      <a:gd name="connsiteY3" fmla="*/ 384240 h 904042"/>
                      <a:gd name="connsiteX4" fmla="*/ 664687 w 953197"/>
                      <a:gd name="connsiteY4" fmla="*/ 210696 h 904042"/>
                      <a:gd name="connsiteX5" fmla="*/ 312889 w 953197"/>
                      <a:gd name="connsiteY5" fmla="*/ 33 h 904042"/>
                      <a:gd name="connsiteX6" fmla="*/ 147353 w 953197"/>
                      <a:gd name="connsiteY6" fmla="*/ 194800 h 904042"/>
                      <a:gd name="connsiteX7" fmla="*/ 267987 w 953197"/>
                      <a:gd name="connsiteY7" fmla="*/ 245529 h 904042"/>
                      <a:gd name="connsiteX8" fmla="*/ 205732 w 953197"/>
                      <a:gd name="connsiteY8" fmla="*/ 239699 h 904042"/>
                      <a:gd name="connsiteX9" fmla="*/ 83438 w 953197"/>
                      <a:gd name="connsiteY9" fmla="*/ 264398 h 904042"/>
                      <a:gd name="connsiteX10" fmla="*/ 14686 w 953197"/>
                      <a:gd name="connsiteY10" fmla="*/ 379741 h 904042"/>
                      <a:gd name="connsiteX11" fmla="*/ 102253 w 953197"/>
                      <a:gd name="connsiteY11" fmla="*/ 466492 h 904042"/>
                      <a:gd name="connsiteX12" fmla="*/ 97483 w 953197"/>
                      <a:gd name="connsiteY12" fmla="*/ 491803 h 904042"/>
                      <a:gd name="connsiteX13" fmla="*/ 50805 w 953197"/>
                      <a:gd name="connsiteY13" fmla="*/ 525043 h 904042"/>
                      <a:gd name="connsiteX14" fmla="*/ 55551 w 953197"/>
                      <a:gd name="connsiteY14" fmla="*/ 697668 h 904042"/>
                      <a:gd name="connsiteX15" fmla="*/ 281863 w 953197"/>
                      <a:gd name="connsiteY15" fmla="*/ 725237 h 904042"/>
                      <a:gd name="connsiteX16" fmla="*/ 468832 w 953197"/>
                      <a:gd name="connsiteY16" fmla="*/ 761975 h 904042"/>
                      <a:gd name="connsiteX17" fmla="*/ 707792 w 953197"/>
                      <a:gd name="connsiteY17" fmla="*/ 863047 h 904042"/>
                      <a:gd name="connsiteX18" fmla="*/ 714758 w 953197"/>
                      <a:gd name="connsiteY18" fmla="*/ 865634 h 904042"/>
                      <a:gd name="connsiteX0" fmla="*/ 714758 w 953197"/>
                      <a:gd name="connsiteY0" fmla="*/ 789185 h 827593"/>
                      <a:gd name="connsiteX1" fmla="*/ 953197 w 953197"/>
                      <a:gd name="connsiteY1" fmla="*/ 313622 h 827593"/>
                      <a:gd name="connsiteX2" fmla="*/ 670016 w 953197"/>
                      <a:gd name="connsiteY2" fmla="*/ 131226 h 827593"/>
                      <a:gd name="connsiteX3" fmla="*/ 652070 w 953197"/>
                      <a:gd name="connsiteY3" fmla="*/ 307791 h 827593"/>
                      <a:gd name="connsiteX4" fmla="*/ 664687 w 953197"/>
                      <a:gd name="connsiteY4" fmla="*/ 134247 h 827593"/>
                      <a:gd name="connsiteX5" fmla="*/ 219791 w 953197"/>
                      <a:gd name="connsiteY5" fmla="*/ 62 h 827593"/>
                      <a:gd name="connsiteX6" fmla="*/ 147353 w 953197"/>
                      <a:gd name="connsiteY6" fmla="*/ 118351 h 827593"/>
                      <a:gd name="connsiteX7" fmla="*/ 267987 w 953197"/>
                      <a:gd name="connsiteY7" fmla="*/ 169080 h 827593"/>
                      <a:gd name="connsiteX8" fmla="*/ 205732 w 953197"/>
                      <a:gd name="connsiteY8" fmla="*/ 163250 h 827593"/>
                      <a:gd name="connsiteX9" fmla="*/ 83438 w 953197"/>
                      <a:gd name="connsiteY9" fmla="*/ 187949 h 827593"/>
                      <a:gd name="connsiteX10" fmla="*/ 14686 w 953197"/>
                      <a:gd name="connsiteY10" fmla="*/ 303292 h 827593"/>
                      <a:gd name="connsiteX11" fmla="*/ 102253 w 953197"/>
                      <a:gd name="connsiteY11" fmla="*/ 390043 h 827593"/>
                      <a:gd name="connsiteX12" fmla="*/ 97483 w 953197"/>
                      <a:gd name="connsiteY12" fmla="*/ 415354 h 827593"/>
                      <a:gd name="connsiteX13" fmla="*/ 50805 w 953197"/>
                      <a:gd name="connsiteY13" fmla="*/ 448594 h 827593"/>
                      <a:gd name="connsiteX14" fmla="*/ 55551 w 953197"/>
                      <a:gd name="connsiteY14" fmla="*/ 621219 h 827593"/>
                      <a:gd name="connsiteX15" fmla="*/ 281863 w 953197"/>
                      <a:gd name="connsiteY15" fmla="*/ 648788 h 827593"/>
                      <a:gd name="connsiteX16" fmla="*/ 468832 w 953197"/>
                      <a:gd name="connsiteY16" fmla="*/ 685526 h 827593"/>
                      <a:gd name="connsiteX17" fmla="*/ 707792 w 953197"/>
                      <a:gd name="connsiteY17" fmla="*/ 786598 h 827593"/>
                      <a:gd name="connsiteX18" fmla="*/ 714758 w 953197"/>
                      <a:gd name="connsiteY18" fmla="*/ 789185 h 827593"/>
                      <a:gd name="connsiteX0" fmla="*/ 717108 w 955547"/>
                      <a:gd name="connsiteY0" fmla="*/ 789185 h 827593"/>
                      <a:gd name="connsiteX1" fmla="*/ 955547 w 955547"/>
                      <a:gd name="connsiteY1" fmla="*/ 313622 h 827593"/>
                      <a:gd name="connsiteX2" fmla="*/ 672366 w 955547"/>
                      <a:gd name="connsiteY2" fmla="*/ 131226 h 827593"/>
                      <a:gd name="connsiteX3" fmla="*/ 654420 w 955547"/>
                      <a:gd name="connsiteY3" fmla="*/ 307791 h 827593"/>
                      <a:gd name="connsiteX4" fmla="*/ 667037 w 955547"/>
                      <a:gd name="connsiteY4" fmla="*/ 134247 h 827593"/>
                      <a:gd name="connsiteX5" fmla="*/ 222141 w 955547"/>
                      <a:gd name="connsiteY5" fmla="*/ 62 h 827593"/>
                      <a:gd name="connsiteX6" fmla="*/ 149703 w 955547"/>
                      <a:gd name="connsiteY6" fmla="*/ 118351 h 827593"/>
                      <a:gd name="connsiteX7" fmla="*/ 270337 w 955547"/>
                      <a:gd name="connsiteY7" fmla="*/ 169080 h 827593"/>
                      <a:gd name="connsiteX8" fmla="*/ 208082 w 955547"/>
                      <a:gd name="connsiteY8" fmla="*/ 163250 h 827593"/>
                      <a:gd name="connsiteX9" fmla="*/ 85788 w 955547"/>
                      <a:gd name="connsiteY9" fmla="*/ 187949 h 827593"/>
                      <a:gd name="connsiteX10" fmla="*/ 17036 w 955547"/>
                      <a:gd name="connsiteY10" fmla="*/ 303292 h 827593"/>
                      <a:gd name="connsiteX11" fmla="*/ 104603 w 955547"/>
                      <a:gd name="connsiteY11" fmla="*/ 390043 h 827593"/>
                      <a:gd name="connsiteX12" fmla="*/ 99833 w 955547"/>
                      <a:gd name="connsiteY12" fmla="*/ 415354 h 827593"/>
                      <a:gd name="connsiteX13" fmla="*/ 53155 w 955547"/>
                      <a:gd name="connsiteY13" fmla="*/ 448594 h 827593"/>
                      <a:gd name="connsiteX14" fmla="*/ 53112 w 955547"/>
                      <a:gd name="connsiteY14" fmla="*/ 600205 h 827593"/>
                      <a:gd name="connsiteX15" fmla="*/ 284213 w 955547"/>
                      <a:gd name="connsiteY15" fmla="*/ 648788 h 827593"/>
                      <a:gd name="connsiteX16" fmla="*/ 471182 w 955547"/>
                      <a:gd name="connsiteY16" fmla="*/ 685526 h 827593"/>
                      <a:gd name="connsiteX17" fmla="*/ 710142 w 955547"/>
                      <a:gd name="connsiteY17" fmla="*/ 786598 h 827593"/>
                      <a:gd name="connsiteX18" fmla="*/ 717108 w 955547"/>
                      <a:gd name="connsiteY18" fmla="*/ 789185 h 827593"/>
                      <a:gd name="connsiteX0" fmla="*/ 717108 w 955547"/>
                      <a:gd name="connsiteY0" fmla="*/ 789185 h 827593"/>
                      <a:gd name="connsiteX1" fmla="*/ 955547 w 955547"/>
                      <a:gd name="connsiteY1" fmla="*/ 313622 h 827593"/>
                      <a:gd name="connsiteX2" fmla="*/ 672366 w 955547"/>
                      <a:gd name="connsiteY2" fmla="*/ 131226 h 827593"/>
                      <a:gd name="connsiteX3" fmla="*/ 654420 w 955547"/>
                      <a:gd name="connsiteY3" fmla="*/ 307791 h 827593"/>
                      <a:gd name="connsiteX4" fmla="*/ 667037 w 955547"/>
                      <a:gd name="connsiteY4" fmla="*/ 134247 h 827593"/>
                      <a:gd name="connsiteX5" fmla="*/ 222141 w 955547"/>
                      <a:gd name="connsiteY5" fmla="*/ 62 h 827593"/>
                      <a:gd name="connsiteX6" fmla="*/ 149703 w 955547"/>
                      <a:gd name="connsiteY6" fmla="*/ 118351 h 827593"/>
                      <a:gd name="connsiteX7" fmla="*/ 270337 w 955547"/>
                      <a:gd name="connsiteY7" fmla="*/ 169080 h 827593"/>
                      <a:gd name="connsiteX8" fmla="*/ 208082 w 955547"/>
                      <a:gd name="connsiteY8" fmla="*/ 163250 h 827593"/>
                      <a:gd name="connsiteX9" fmla="*/ 85788 w 955547"/>
                      <a:gd name="connsiteY9" fmla="*/ 187949 h 827593"/>
                      <a:gd name="connsiteX10" fmla="*/ 17036 w 955547"/>
                      <a:gd name="connsiteY10" fmla="*/ 303292 h 827593"/>
                      <a:gd name="connsiteX11" fmla="*/ 104603 w 955547"/>
                      <a:gd name="connsiteY11" fmla="*/ 390043 h 827593"/>
                      <a:gd name="connsiteX12" fmla="*/ 53155 w 955547"/>
                      <a:gd name="connsiteY12" fmla="*/ 448594 h 827593"/>
                      <a:gd name="connsiteX13" fmla="*/ 53112 w 955547"/>
                      <a:gd name="connsiteY13" fmla="*/ 600205 h 827593"/>
                      <a:gd name="connsiteX14" fmla="*/ 284213 w 955547"/>
                      <a:gd name="connsiteY14" fmla="*/ 648788 h 827593"/>
                      <a:gd name="connsiteX15" fmla="*/ 471182 w 955547"/>
                      <a:gd name="connsiteY15" fmla="*/ 685526 h 827593"/>
                      <a:gd name="connsiteX16" fmla="*/ 710142 w 955547"/>
                      <a:gd name="connsiteY16" fmla="*/ 786598 h 827593"/>
                      <a:gd name="connsiteX17" fmla="*/ 717108 w 955547"/>
                      <a:gd name="connsiteY17" fmla="*/ 789185 h 827593"/>
                      <a:gd name="connsiteX0" fmla="*/ 717108 w 955547"/>
                      <a:gd name="connsiteY0" fmla="*/ 789185 h 827593"/>
                      <a:gd name="connsiteX1" fmla="*/ 955547 w 955547"/>
                      <a:gd name="connsiteY1" fmla="*/ 313622 h 827593"/>
                      <a:gd name="connsiteX2" fmla="*/ 672366 w 955547"/>
                      <a:gd name="connsiteY2" fmla="*/ 131226 h 827593"/>
                      <a:gd name="connsiteX3" fmla="*/ 654420 w 955547"/>
                      <a:gd name="connsiteY3" fmla="*/ 307791 h 827593"/>
                      <a:gd name="connsiteX4" fmla="*/ 667037 w 955547"/>
                      <a:gd name="connsiteY4" fmla="*/ 134247 h 827593"/>
                      <a:gd name="connsiteX5" fmla="*/ 222141 w 955547"/>
                      <a:gd name="connsiteY5" fmla="*/ 62 h 827593"/>
                      <a:gd name="connsiteX6" fmla="*/ 149703 w 955547"/>
                      <a:gd name="connsiteY6" fmla="*/ 118351 h 827593"/>
                      <a:gd name="connsiteX7" fmla="*/ 270337 w 955547"/>
                      <a:gd name="connsiteY7" fmla="*/ 169080 h 827593"/>
                      <a:gd name="connsiteX8" fmla="*/ 208082 w 955547"/>
                      <a:gd name="connsiteY8" fmla="*/ 163250 h 827593"/>
                      <a:gd name="connsiteX9" fmla="*/ 85788 w 955547"/>
                      <a:gd name="connsiteY9" fmla="*/ 187949 h 827593"/>
                      <a:gd name="connsiteX10" fmla="*/ 17036 w 955547"/>
                      <a:gd name="connsiteY10" fmla="*/ 303292 h 827593"/>
                      <a:gd name="connsiteX11" fmla="*/ 104603 w 955547"/>
                      <a:gd name="connsiteY11" fmla="*/ 390043 h 827593"/>
                      <a:gd name="connsiteX12" fmla="*/ 53155 w 955547"/>
                      <a:gd name="connsiteY12" fmla="*/ 448594 h 827593"/>
                      <a:gd name="connsiteX13" fmla="*/ 53112 w 955547"/>
                      <a:gd name="connsiteY13" fmla="*/ 600205 h 827593"/>
                      <a:gd name="connsiteX14" fmla="*/ 284213 w 955547"/>
                      <a:gd name="connsiteY14" fmla="*/ 648788 h 827593"/>
                      <a:gd name="connsiteX15" fmla="*/ 471182 w 955547"/>
                      <a:gd name="connsiteY15" fmla="*/ 685526 h 827593"/>
                      <a:gd name="connsiteX16" fmla="*/ 710142 w 955547"/>
                      <a:gd name="connsiteY16" fmla="*/ 786598 h 827593"/>
                      <a:gd name="connsiteX17" fmla="*/ 717108 w 955547"/>
                      <a:gd name="connsiteY17" fmla="*/ 789185 h 827593"/>
                      <a:gd name="connsiteX0" fmla="*/ 717108 w 955547"/>
                      <a:gd name="connsiteY0" fmla="*/ 789185 h 827593"/>
                      <a:gd name="connsiteX1" fmla="*/ 955547 w 955547"/>
                      <a:gd name="connsiteY1" fmla="*/ 313622 h 827593"/>
                      <a:gd name="connsiteX2" fmla="*/ 672366 w 955547"/>
                      <a:gd name="connsiteY2" fmla="*/ 131226 h 827593"/>
                      <a:gd name="connsiteX3" fmla="*/ 654420 w 955547"/>
                      <a:gd name="connsiteY3" fmla="*/ 307791 h 827593"/>
                      <a:gd name="connsiteX4" fmla="*/ 667037 w 955547"/>
                      <a:gd name="connsiteY4" fmla="*/ 134247 h 827593"/>
                      <a:gd name="connsiteX5" fmla="*/ 222141 w 955547"/>
                      <a:gd name="connsiteY5" fmla="*/ 62 h 827593"/>
                      <a:gd name="connsiteX6" fmla="*/ 149703 w 955547"/>
                      <a:gd name="connsiteY6" fmla="*/ 118351 h 827593"/>
                      <a:gd name="connsiteX7" fmla="*/ 270337 w 955547"/>
                      <a:gd name="connsiteY7" fmla="*/ 169080 h 827593"/>
                      <a:gd name="connsiteX8" fmla="*/ 208082 w 955547"/>
                      <a:gd name="connsiteY8" fmla="*/ 163250 h 827593"/>
                      <a:gd name="connsiteX9" fmla="*/ 85788 w 955547"/>
                      <a:gd name="connsiteY9" fmla="*/ 187949 h 827593"/>
                      <a:gd name="connsiteX10" fmla="*/ 17036 w 955547"/>
                      <a:gd name="connsiteY10" fmla="*/ 303292 h 827593"/>
                      <a:gd name="connsiteX11" fmla="*/ 104603 w 955547"/>
                      <a:gd name="connsiteY11" fmla="*/ 390043 h 827593"/>
                      <a:gd name="connsiteX12" fmla="*/ 53155 w 955547"/>
                      <a:gd name="connsiteY12" fmla="*/ 448594 h 827593"/>
                      <a:gd name="connsiteX13" fmla="*/ 53112 w 955547"/>
                      <a:gd name="connsiteY13" fmla="*/ 600205 h 827593"/>
                      <a:gd name="connsiteX14" fmla="*/ 284213 w 955547"/>
                      <a:gd name="connsiteY14" fmla="*/ 648788 h 827593"/>
                      <a:gd name="connsiteX15" fmla="*/ 471182 w 955547"/>
                      <a:gd name="connsiteY15" fmla="*/ 685526 h 827593"/>
                      <a:gd name="connsiteX16" fmla="*/ 710142 w 955547"/>
                      <a:gd name="connsiteY16" fmla="*/ 786598 h 827593"/>
                      <a:gd name="connsiteX17" fmla="*/ 717108 w 955547"/>
                      <a:gd name="connsiteY17" fmla="*/ 789185 h 827593"/>
                      <a:gd name="connsiteX0" fmla="*/ 717108 w 955547"/>
                      <a:gd name="connsiteY0" fmla="*/ 789185 h 827593"/>
                      <a:gd name="connsiteX1" fmla="*/ 955547 w 955547"/>
                      <a:gd name="connsiteY1" fmla="*/ 313622 h 827593"/>
                      <a:gd name="connsiteX2" fmla="*/ 672366 w 955547"/>
                      <a:gd name="connsiteY2" fmla="*/ 131226 h 827593"/>
                      <a:gd name="connsiteX3" fmla="*/ 654420 w 955547"/>
                      <a:gd name="connsiteY3" fmla="*/ 307791 h 827593"/>
                      <a:gd name="connsiteX4" fmla="*/ 667037 w 955547"/>
                      <a:gd name="connsiteY4" fmla="*/ 134247 h 827593"/>
                      <a:gd name="connsiteX5" fmla="*/ 222141 w 955547"/>
                      <a:gd name="connsiteY5" fmla="*/ 62 h 827593"/>
                      <a:gd name="connsiteX6" fmla="*/ 149703 w 955547"/>
                      <a:gd name="connsiteY6" fmla="*/ 118351 h 827593"/>
                      <a:gd name="connsiteX7" fmla="*/ 270337 w 955547"/>
                      <a:gd name="connsiteY7" fmla="*/ 169080 h 827593"/>
                      <a:gd name="connsiteX8" fmla="*/ 85788 w 955547"/>
                      <a:gd name="connsiteY8" fmla="*/ 187949 h 827593"/>
                      <a:gd name="connsiteX9" fmla="*/ 17036 w 955547"/>
                      <a:gd name="connsiteY9" fmla="*/ 303292 h 827593"/>
                      <a:gd name="connsiteX10" fmla="*/ 104603 w 955547"/>
                      <a:gd name="connsiteY10" fmla="*/ 390043 h 827593"/>
                      <a:gd name="connsiteX11" fmla="*/ 53155 w 955547"/>
                      <a:gd name="connsiteY11" fmla="*/ 448594 h 827593"/>
                      <a:gd name="connsiteX12" fmla="*/ 53112 w 955547"/>
                      <a:gd name="connsiteY12" fmla="*/ 600205 h 827593"/>
                      <a:gd name="connsiteX13" fmla="*/ 284213 w 955547"/>
                      <a:gd name="connsiteY13" fmla="*/ 648788 h 827593"/>
                      <a:gd name="connsiteX14" fmla="*/ 471182 w 955547"/>
                      <a:gd name="connsiteY14" fmla="*/ 685526 h 827593"/>
                      <a:gd name="connsiteX15" fmla="*/ 710142 w 955547"/>
                      <a:gd name="connsiteY15" fmla="*/ 786598 h 827593"/>
                      <a:gd name="connsiteX16" fmla="*/ 717108 w 955547"/>
                      <a:gd name="connsiteY16" fmla="*/ 789185 h 827593"/>
                      <a:gd name="connsiteX0" fmla="*/ 717108 w 955547"/>
                      <a:gd name="connsiteY0" fmla="*/ 789220 h 827628"/>
                      <a:gd name="connsiteX1" fmla="*/ 955547 w 955547"/>
                      <a:gd name="connsiteY1" fmla="*/ 313657 h 827628"/>
                      <a:gd name="connsiteX2" fmla="*/ 672366 w 955547"/>
                      <a:gd name="connsiteY2" fmla="*/ 131261 h 827628"/>
                      <a:gd name="connsiteX3" fmla="*/ 654420 w 955547"/>
                      <a:gd name="connsiteY3" fmla="*/ 307826 h 827628"/>
                      <a:gd name="connsiteX4" fmla="*/ 667037 w 955547"/>
                      <a:gd name="connsiteY4" fmla="*/ 134282 h 827628"/>
                      <a:gd name="connsiteX5" fmla="*/ 222141 w 955547"/>
                      <a:gd name="connsiteY5" fmla="*/ 97 h 827628"/>
                      <a:gd name="connsiteX6" fmla="*/ 149703 w 955547"/>
                      <a:gd name="connsiteY6" fmla="*/ 118386 h 827628"/>
                      <a:gd name="connsiteX7" fmla="*/ 270337 w 955547"/>
                      <a:gd name="connsiteY7" fmla="*/ 169115 h 827628"/>
                      <a:gd name="connsiteX8" fmla="*/ 85788 w 955547"/>
                      <a:gd name="connsiteY8" fmla="*/ 187984 h 827628"/>
                      <a:gd name="connsiteX9" fmla="*/ 17036 w 955547"/>
                      <a:gd name="connsiteY9" fmla="*/ 303327 h 827628"/>
                      <a:gd name="connsiteX10" fmla="*/ 104603 w 955547"/>
                      <a:gd name="connsiteY10" fmla="*/ 390078 h 827628"/>
                      <a:gd name="connsiteX11" fmla="*/ 53155 w 955547"/>
                      <a:gd name="connsiteY11" fmla="*/ 448629 h 827628"/>
                      <a:gd name="connsiteX12" fmla="*/ 53112 w 955547"/>
                      <a:gd name="connsiteY12" fmla="*/ 600240 h 827628"/>
                      <a:gd name="connsiteX13" fmla="*/ 284213 w 955547"/>
                      <a:gd name="connsiteY13" fmla="*/ 648823 h 827628"/>
                      <a:gd name="connsiteX14" fmla="*/ 471182 w 955547"/>
                      <a:gd name="connsiteY14" fmla="*/ 685561 h 827628"/>
                      <a:gd name="connsiteX15" fmla="*/ 710142 w 955547"/>
                      <a:gd name="connsiteY15" fmla="*/ 786633 h 827628"/>
                      <a:gd name="connsiteX16" fmla="*/ 717108 w 955547"/>
                      <a:gd name="connsiteY16" fmla="*/ 789220 h 827628"/>
                      <a:gd name="connsiteX0" fmla="*/ 717108 w 955547"/>
                      <a:gd name="connsiteY0" fmla="*/ 789220 h 827628"/>
                      <a:gd name="connsiteX1" fmla="*/ 955547 w 955547"/>
                      <a:gd name="connsiteY1" fmla="*/ 313657 h 827628"/>
                      <a:gd name="connsiteX2" fmla="*/ 672366 w 955547"/>
                      <a:gd name="connsiteY2" fmla="*/ 131261 h 827628"/>
                      <a:gd name="connsiteX3" fmla="*/ 654420 w 955547"/>
                      <a:gd name="connsiteY3" fmla="*/ 307826 h 827628"/>
                      <a:gd name="connsiteX4" fmla="*/ 667037 w 955547"/>
                      <a:gd name="connsiteY4" fmla="*/ 134282 h 827628"/>
                      <a:gd name="connsiteX5" fmla="*/ 222141 w 955547"/>
                      <a:gd name="connsiteY5" fmla="*/ 97 h 827628"/>
                      <a:gd name="connsiteX6" fmla="*/ 149703 w 955547"/>
                      <a:gd name="connsiteY6" fmla="*/ 118386 h 827628"/>
                      <a:gd name="connsiteX7" fmla="*/ 270337 w 955547"/>
                      <a:gd name="connsiteY7" fmla="*/ 169115 h 827628"/>
                      <a:gd name="connsiteX8" fmla="*/ 85788 w 955547"/>
                      <a:gd name="connsiteY8" fmla="*/ 187984 h 827628"/>
                      <a:gd name="connsiteX9" fmla="*/ 17036 w 955547"/>
                      <a:gd name="connsiteY9" fmla="*/ 303327 h 827628"/>
                      <a:gd name="connsiteX10" fmla="*/ 104603 w 955547"/>
                      <a:gd name="connsiteY10" fmla="*/ 390078 h 827628"/>
                      <a:gd name="connsiteX11" fmla="*/ 53155 w 955547"/>
                      <a:gd name="connsiteY11" fmla="*/ 448629 h 827628"/>
                      <a:gd name="connsiteX12" fmla="*/ 53112 w 955547"/>
                      <a:gd name="connsiteY12" fmla="*/ 600240 h 827628"/>
                      <a:gd name="connsiteX13" fmla="*/ 284213 w 955547"/>
                      <a:gd name="connsiteY13" fmla="*/ 648823 h 827628"/>
                      <a:gd name="connsiteX14" fmla="*/ 471182 w 955547"/>
                      <a:gd name="connsiteY14" fmla="*/ 685561 h 827628"/>
                      <a:gd name="connsiteX15" fmla="*/ 710142 w 955547"/>
                      <a:gd name="connsiteY15" fmla="*/ 786633 h 827628"/>
                      <a:gd name="connsiteX16" fmla="*/ 717108 w 955547"/>
                      <a:gd name="connsiteY16" fmla="*/ 789220 h 827628"/>
                      <a:gd name="connsiteX0" fmla="*/ 714982 w 953421"/>
                      <a:gd name="connsiteY0" fmla="*/ 789220 h 827628"/>
                      <a:gd name="connsiteX1" fmla="*/ 953421 w 953421"/>
                      <a:gd name="connsiteY1" fmla="*/ 313657 h 827628"/>
                      <a:gd name="connsiteX2" fmla="*/ 670240 w 953421"/>
                      <a:gd name="connsiteY2" fmla="*/ 131261 h 827628"/>
                      <a:gd name="connsiteX3" fmla="*/ 652294 w 953421"/>
                      <a:gd name="connsiteY3" fmla="*/ 307826 h 827628"/>
                      <a:gd name="connsiteX4" fmla="*/ 664911 w 953421"/>
                      <a:gd name="connsiteY4" fmla="*/ 134282 h 827628"/>
                      <a:gd name="connsiteX5" fmla="*/ 220015 w 953421"/>
                      <a:gd name="connsiteY5" fmla="*/ 97 h 827628"/>
                      <a:gd name="connsiteX6" fmla="*/ 147577 w 953421"/>
                      <a:gd name="connsiteY6" fmla="*/ 118386 h 827628"/>
                      <a:gd name="connsiteX7" fmla="*/ 268211 w 953421"/>
                      <a:gd name="connsiteY7" fmla="*/ 169115 h 827628"/>
                      <a:gd name="connsiteX8" fmla="*/ 83662 w 953421"/>
                      <a:gd name="connsiteY8" fmla="*/ 187984 h 827628"/>
                      <a:gd name="connsiteX9" fmla="*/ 14910 w 953421"/>
                      <a:gd name="connsiteY9" fmla="*/ 303327 h 827628"/>
                      <a:gd name="connsiteX10" fmla="*/ 102477 w 953421"/>
                      <a:gd name="connsiteY10" fmla="*/ 390078 h 827628"/>
                      <a:gd name="connsiteX11" fmla="*/ 55413 w 953421"/>
                      <a:gd name="connsiteY11" fmla="*/ 414818 h 827628"/>
                      <a:gd name="connsiteX12" fmla="*/ 50986 w 953421"/>
                      <a:gd name="connsiteY12" fmla="*/ 600240 h 827628"/>
                      <a:gd name="connsiteX13" fmla="*/ 282087 w 953421"/>
                      <a:gd name="connsiteY13" fmla="*/ 648823 h 827628"/>
                      <a:gd name="connsiteX14" fmla="*/ 469056 w 953421"/>
                      <a:gd name="connsiteY14" fmla="*/ 685561 h 827628"/>
                      <a:gd name="connsiteX15" fmla="*/ 708016 w 953421"/>
                      <a:gd name="connsiteY15" fmla="*/ 786633 h 827628"/>
                      <a:gd name="connsiteX16" fmla="*/ 714982 w 953421"/>
                      <a:gd name="connsiteY16" fmla="*/ 789220 h 827628"/>
                      <a:gd name="connsiteX0" fmla="*/ 713193 w 951632"/>
                      <a:gd name="connsiteY0" fmla="*/ 789220 h 827628"/>
                      <a:gd name="connsiteX1" fmla="*/ 951632 w 951632"/>
                      <a:gd name="connsiteY1" fmla="*/ 313657 h 827628"/>
                      <a:gd name="connsiteX2" fmla="*/ 668451 w 951632"/>
                      <a:gd name="connsiteY2" fmla="*/ 131261 h 827628"/>
                      <a:gd name="connsiteX3" fmla="*/ 650505 w 951632"/>
                      <a:gd name="connsiteY3" fmla="*/ 307826 h 827628"/>
                      <a:gd name="connsiteX4" fmla="*/ 663122 w 951632"/>
                      <a:gd name="connsiteY4" fmla="*/ 134282 h 827628"/>
                      <a:gd name="connsiteX5" fmla="*/ 218226 w 951632"/>
                      <a:gd name="connsiteY5" fmla="*/ 97 h 827628"/>
                      <a:gd name="connsiteX6" fmla="*/ 145788 w 951632"/>
                      <a:gd name="connsiteY6" fmla="*/ 118386 h 827628"/>
                      <a:gd name="connsiteX7" fmla="*/ 266422 w 951632"/>
                      <a:gd name="connsiteY7" fmla="*/ 169115 h 827628"/>
                      <a:gd name="connsiteX8" fmla="*/ 81873 w 951632"/>
                      <a:gd name="connsiteY8" fmla="*/ 187984 h 827628"/>
                      <a:gd name="connsiteX9" fmla="*/ 13121 w 951632"/>
                      <a:gd name="connsiteY9" fmla="*/ 303327 h 827628"/>
                      <a:gd name="connsiteX10" fmla="*/ 100688 w 951632"/>
                      <a:gd name="connsiteY10" fmla="*/ 390078 h 827628"/>
                      <a:gd name="connsiteX11" fmla="*/ 53624 w 951632"/>
                      <a:gd name="connsiteY11" fmla="*/ 414818 h 827628"/>
                      <a:gd name="connsiteX12" fmla="*/ 72014 w 951632"/>
                      <a:gd name="connsiteY12" fmla="*/ 563954 h 827628"/>
                      <a:gd name="connsiteX13" fmla="*/ 280298 w 951632"/>
                      <a:gd name="connsiteY13" fmla="*/ 648823 h 827628"/>
                      <a:gd name="connsiteX14" fmla="*/ 467267 w 951632"/>
                      <a:gd name="connsiteY14" fmla="*/ 685561 h 827628"/>
                      <a:gd name="connsiteX15" fmla="*/ 706227 w 951632"/>
                      <a:gd name="connsiteY15" fmla="*/ 786633 h 827628"/>
                      <a:gd name="connsiteX16" fmla="*/ 713193 w 951632"/>
                      <a:gd name="connsiteY16" fmla="*/ 789220 h 827628"/>
                      <a:gd name="connsiteX0" fmla="*/ 713193 w 951632"/>
                      <a:gd name="connsiteY0" fmla="*/ 789220 h 827628"/>
                      <a:gd name="connsiteX1" fmla="*/ 951632 w 951632"/>
                      <a:gd name="connsiteY1" fmla="*/ 313657 h 827628"/>
                      <a:gd name="connsiteX2" fmla="*/ 668451 w 951632"/>
                      <a:gd name="connsiteY2" fmla="*/ 131261 h 827628"/>
                      <a:gd name="connsiteX3" fmla="*/ 650505 w 951632"/>
                      <a:gd name="connsiteY3" fmla="*/ 307826 h 827628"/>
                      <a:gd name="connsiteX4" fmla="*/ 663122 w 951632"/>
                      <a:gd name="connsiteY4" fmla="*/ 134282 h 827628"/>
                      <a:gd name="connsiteX5" fmla="*/ 218226 w 951632"/>
                      <a:gd name="connsiteY5" fmla="*/ 97 h 827628"/>
                      <a:gd name="connsiteX6" fmla="*/ 145788 w 951632"/>
                      <a:gd name="connsiteY6" fmla="*/ 118386 h 827628"/>
                      <a:gd name="connsiteX7" fmla="*/ 266422 w 951632"/>
                      <a:gd name="connsiteY7" fmla="*/ 169115 h 827628"/>
                      <a:gd name="connsiteX8" fmla="*/ 81873 w 951632"/>
                      <a:gd name="connsiteY8" fmla="*/ 187984 h 827628"/>
                      <a:gd name="connsiteX9" fmla="*/ 13121 w 951632"/>
                      <a:gd name="connsiteY9" fmla="*/ 303327 h 827628"/>
                      <a:gd name="connsiteX10" fmla="*/ 100688 w 951632"/>
                      <a:gd name="connsiteY10" fmla="*/ 390078 h 827628"/>
                      <a:gd name="connsiteX11" fmla="*/ 53624 w 951632"/>
                      <a:gd name="connsiteY11" fmla="*/ 414818 h 827628"/>
                      <a:gd name="connsiteX12" fmla="*/ 72014 w 951632"/>
                      <a:gd name="connsiteY12" fmla="*/ 563954 h 827628"/>
                      <a:gd name="connsiteX13" fmla="*/ 283185 w 951632"/>
                      <a:gd name="connsiteY13" fmla="*/ 608445 h 827628"/>
                      <a:gd name="connsiteX14" fmla="*/ 467267 w 951632"/>
                      <a:gd name="connsiteY14" fmla="*/ 685561 h 827628"/>
                      <a:gd name="connsiteX15" fmla="*/ 706227 w 951632"/>
                      <a:gd name="connsiteY15" fmla="*/ 786633 h 827628"/>
                      <a:gd name="connsiteX16" fmla="*/ 713193 w 951632"/>
                      <a:gd name="connsiteY16" fmla="*/ 789220 h 827628"/>
                      <a:gd name="connsiteX0" fmla="*/ 713193 w 951632"/>
                      <a:gd name="connsiteY0" fmla="*/ 789220 h 827628"/>
                      <a:gd name="connsiteX1" fmla="*/ 951632 w 951632"/>
                      <a:gd name="connsiteY1" fmla="*/ 313657 h 827628"/>
                      <a:gd name="connsiteX2" fmla="*/ 668451 w 951632"/>
                      <a:gd name="connsiteY2" fmla="*/ 131261 h 827628"/>
                      <a:gd name="connsiteX3" fmla="*/ 650505 w 951632"/>
                      <a:gd name="connsiteY3" fmla="*/ 307826 h 827628"/>
                      <a:gd name="connsiteX4" fmla="*/ 663122 w 951632"/>
                      <a:gd name="connsiteY4" fmla="*/ 134282 h 827628"/>
                      <a:gd name="connsiteX5" fmla="*/ 218226 w 951632"/>
                      <a:gd name="connsiteY5" fmla="*/ 97 h 827628"/>
                      <a:gd name="connsiteX6" fmla="*/ 145788 w 951632"/>
                      <a:gd name="connsiteY6" fmla="*/ 118386 h 827628"/>
                      <a:gd name="connsiteX7" fmla="*/ 266422 w 951632"/>
                      <a:gd name="connsiteY7" fmla="*/ 169115 h 827628"/>
                      <a:gd name="connsiteX8" fmla="*/ 81873 w 951632"/>
                      <a:gd name="connsiteY8" fmla="*/ 187984 h 827628"/>
                      <a:gd name="connsiteX9" fmla="*/ 13121 w 951632"/>
                      <a:gd name="connsiteY9" fmla="*/ 303327 h 827628"/>
                      <a:gd name="connsiteX10" fmla="*/ 100688 w 951632"/>
                      <a:gd name="connsiteY10" fmla="*/ 390078 h 827628"/>
                      <a:gd name="connsiteX11" fmla="*/ 53624 w 951632"/>
                      <a:gd name="connsiteY11" fmla="*/ 414818 h 827628"/>
                      <a:gd name="connsiteX12" fmla="*/ 72014 w 951632"/>
                      <a:gd name="connsiteY12" fmla="*/ 563954 h 827628"/>
                      <a:gd name="connsiteX13" fmla="*/ 283185 w 951632"/>
                      <a:gd name="connsiteY13" fmla="*/ 608445 h 827628"/>
                      <a:gd name="connsiteX14" fmla="*/ 467267 w 951632"/>
                      <a:gd name="connsiteY14" fmla="*/ 685561 h 827628"/>
                      <a:gd name="connsiteX15" fmla="*/ 706227 w 951632"/>
                      <a:gd name="connsiteY15" fmla="*/ 786633 h 827628"/>
                      <a:gd name="connsiteX16" fmla="*/ 713193 w 951632"/>
                      <a:gd name="connsiteY16" fmla="*/ 789220 h 827628"/>
                      <a:gd name="connsiteX0" fmla="*/ 713193 w 951632"/>
                      <a:gd name="connsiteY0" fmla="*/ 789220 h 827628"/>
                      <a:gd name="connsiteX1" fmla="*/ 951632 w 951632"/>
                      <a:gd name="connsiteY1" fmla="*/ 313657 h 827628"/>
                      <a:gd name="connsiteX2" fmla="*/ 668451 w 951632"/>
                      <a:gd name="connsiteY2" fmla="*/ 131261 h 827628"/>
                      <a:gd name="connsiteX3" fmla="*/ 650505 w 951632"/>
                      <a:gd name="connsiteY3" fmla="*/ 307826 h 827628"/>
                      <a:gd name="connsiteX4" fmla="*/ 663122 w 951632"/>
                      <a:gd name="connsiteY4" fmla="*/ 134282 h 827628"/>
                      <a:gd name="connsiteX5" fmla="*/ 218226 w 951632"/>
                      <a:gd name="connsiteY5" fmla="*/ 97 h 827628"/>
                      <a:gd name="connsiteX6" fmla="*/ 145788 w 951632"/>
                      <a:gd name="connsiteY6" fmla="*/ 118386 h 827628"/>
                      <a:gd name="connsiteX7" fmla="*/ 266422 w 951632"/>
                      <a:gd name="connsiteY7" fmla="*/ 169115 h 827628"/>
                      <a:gd name="connsiteX8" fmla="*/ 81873 w 951632"/>
                      <a:gd name="connsiteY8" fmla="*/ 187984 h 827628"/>
                      <a:gd name="connsiteX9" fmla="*/ 13121 w 951632"/>
                      <a:gd name="connsiteY9" fmla="*/ 303327 h 827628"/>
                      <a:gd name="connsiteX10" fmla="*/ 100688 w 951632"/>
                      <a:gd name="connsiteY10" fmla="*/ 390078 h 827628"/>
                      <a:gd name="connsiteX11" fmla="*/ 42216 w 951632"/>
                      <a:gd name="connsiteY11" fmla="*/ 432960 h 827628"/>
                      <a:gd name="connsiteX12" fmla="*/ 72014 w 951632"/>
                      <a:gd name="connsiteY12" fmla="*/ 563954 h 827628"/>
                      <a:gd name="connsiteX13" fmla="*/ 283185 w 951632"/>
                      <a:gd name="connsiteY13" fmla="*/ 608445 h 827628"/>
                      <a:gd name="connsiteX14" fmla="*/ 467267 w 951632"/>
                      <a:gd name="connsiteY14" fmla="*/ 685561 h 827628"/>
                      <a:gd name="connsiteX15" fmla="*/ 706227 w 951632"/>
                      <a:gd name="connsiteY15" fmla="*/ 786633 h 827628"/>
                      <a:gd name="connsiteX16" fmla="*/ 713193 w 951632"/>
                      <a:gd name="connsiteY16" fmla="*/ 789220 h 827628"/>
                      <a:gd name="connsiteX0" fmla="*/ 713193 w 951632"/>
                      <a:gd name="connsiteY0" fmla="*/ 789128 h 827536"/>
                      <a:gd name="connsiteX1" fmla="*/ 951632 w 951632"/>
                      <a:gd name="connsiteY1" fmla="*/ 313565 h 827536"/>
                      <a:gd name="connsiteX2" fmla="*/ 668451 w 951632"/>
                      <a:gd name="connsiteY2" fmla="*/ 131169 h 827536"/>
                      <a:gd name="connsiteX3" fmla="*/ 650505 w 951632"/>
                      <a:gd name="connsiteY3" fmla="*/ 307734 h 827536"/>
                      <a:gd name="connsiteX4" fmla="*/ 663122 w 951632"/>
                      <a:gd name="connsiteY4" fmla="*/ 134190 h 827536"/>
                      <a:gd name="connsiteX5" fmla="*/ 218226 w 951632"/>
                      <a:gd name="connsiteY5" fmla="*/ 5 h 827536"/>
                      <a:gd name="connsiteX6" fmla="*/ 127812 w 951632"/>
                      <a:gd name="connsiteY6" fmla="*/ 137933 h 827536"/>
                      <a:gd name="connsiteX7" fmla="*/ 266422 w 951632"/>
                      <a:gd name="connsiteY7" fmla="*/ 169023 h 827536"/>
                      <a:gd name="connsiteX8" fmla="*/ 81873 w 951632"/>
                      <a:gd name="connsiteY8" fmla="*/ 187892 h 827536"/>
                      <a:gd name="connsiteX9" fmla="*/ 13121 w 951632"/>
                      <a:gd name="connsiteY9" fmla="*/ 303235 h 827536"/>
                      <a:gd name="connsiteX10" fmla="*/ 100688 w 951632"/>
                      <a:gd name="connsiteY10" fmla="*/ 389986 h 827536"/>
                      <a:gd name="connsiteX11" fmla="*/ 42216 w 951632"/>
                      <a:gd name="connsiteY11" fmla="*/ 432868 h 827536"/>
                      <a:gd name="connsiteX12" fmla="*/ 72014 w 951632"/>
                      <a:gd name="connsiteY12" fmla="*/ 563862 h 827536"/>
                      <a:gd name="connsiteX13" fmla="*/ 283185 w 951632"/>
                      <a:gd name="connsiteY13" fmla="*/ 608353 h 827536"/>
                      <a:gd name="connsiteX14" fmla="*/ 467267 w 951632"/>
                      <a:gd name="connsiteY14" fmla="*/ 685469 h 827536"/>
                      <a:gd name="connsiteX15" fmla="*/ 706227 w 951632"/>
                      <a:gd name="connsiteY15" fmla="*/ 786541 h 827536"/>
                      <a:gd name="connsiteX16" fmla="*/ 713193 w 951632"/>
                      <a:gd name="connsiteY16" fmla="*/ 789128 h 827536"/>
                      <a:gd name="connsiteX0" fmla="*/ 713193 w 951632"/>
                      <a:gd name="connsiteY0" fmla="*/ 789128 h 827536"/>
                      <a:gd name="connsiteX1" fmla="*/ 951632 w 951632"/>
                      <a:gd name="connsiteY1" fmla="*/ 313565 h 827536"/>
                      <a:gd name="connsiteX2" fmla="*/ 668451 w 951632"/>
                      <a:gd name="connsiteY2" fmla="*/ 131169 h 827536"/>
                      <a:gd name="connsiteX3" fmla="*/ 650505 w 951632"/>
                      <a:gd name="connsiteY3" fmla="*/ 307734 h 827536"/>
                      <a:gd name="connsiteX4" fmla="*/ 663122 w 951632"/>
                      <a:gd name="connsiteY4" fmla="*/ 134190 h 827536"/>
                      <a:gd name="connsiteX5" fmla="*/ 218226 w 951632"/>
                      <a:gd name="connsiteY5" fmla="*/ 5 h 827536"/>
                      <a:gd name="connsiteX6" fmla="*/ 127812 w 951632"/>
                      <a:gd name="connsiteY6" fmla="*/ 137933 h 827536"/>
                      <a:gd name="connsiteX7" fmla="*/ 266422 w 951632"/>
                      <a:gd name="connsiteY7" fmla="*/ 169023 h 827536"/>
                      <a:gd name="connsiteX8" fmla="*/ 81873 w 951632"/>
                      <a:gd name="connsiteY8" fmla="*/ 187892 h 827536"/>
                      <a:gd name="connsiteX9" fmla="*/ 13121 w 951632"/>
                      <a:gd name="connsiteY9" fmla="*/ 303235 h 827536"/>
                      <a:gd name="connsiteX10" fmla="*/ 172860 w 951632"/>
                      <a:gd name="connsiteY10" fmla="*/ 395989 h 827536"/>
                      <a:gd name="connsiteX11" fmla="*/ 42216 w 951632"/>
                      <a:gd name="connsiteY11" fmla="*/ 432868 h 827536"/>
                      <a:gd name="connsiteX12" fmla="*/ 72014 w 951632"/>
                      <a:gd name="connsiteY12" fmla="*/ 563862 h 827536"/>
                      <a:gd name="connsiteX13" fmla="*/ 283185 w 951632"/>
                      <a:gd name="connsiteY13" fmla="*/ 608353 h 827536"/>
                      <a:gd name="connsiteX14" fmla="*/ 467267 w 951632"/>
                      <a:gd name="connsiteY14" fmla="*/ 685469 h 827536"/>
                      <a:gd name="connsiteX15" fmla="*/ 706227 w 951632"/>
                      <a:gd name="connsiteY15" fmla="*/ 786541 h 827536"/>
                      <a:gd name="connsiteX16" fmla="*/ 713193 w 951632"/>
                      <a:gd name="connsiteY16" fmla="*/ 789128 h 827536"/>
                      <a:gd name="connsiteX0" fmla="*/ 713193 w 718933"/>
                      <a:gd name="connsiteY0" fmla="*/ 789128 h 827536"/>
                      <a:gd name="connsiteX1" fmla="*/ 668451 w 718933"/>
                      <a:gd name="connsiteY1" fmla="*/ 131169 h 827536"/>
                      <a:gd name="connsiteX2" fmla="*/ 650505 w 718933"/>
                      <a:gd name="connsiteY2" fmla="*/ 307734 h 827536"/>
                      <a:gd name="connsiteX3" fmla="*/ 663122 w 718933"/>
                      <a:gd name="connsiteY3" fmla="*/ 134190 h 827536"/>
                      <a:gd name="connsiteX4" fmla="*/ 218226 w 718933"/>
                      <a:gd name="connsiteY4" fmla="*/ 5 h 827536"/>
                      <a:gd name="connsiteX5" fmla="*/ 127812 w 718933"/>
                      <a:gd name="connsiteY5" fmla="*/ 137933 h 827536"/>
                      <a:gd name="connsiteX6" fmla="*/ 266422 w 718933"/>
                      <a:gd name="connsiteY6" fmla="*/ 169023 h 827536"/>
                      <a:gd name="connsiteX7" fmla="*/ 81873 w 718933"/>
                      <a:gd name="connsiteY7" fmla="*/ 187892 h 827536"/>
                      <a:gd name="connsiteX8" fmla="*/ 13121 w 718933"/>
                      <a:gd name="connsiteY8" fmla="*/ 303235 h 827536"/>
                      <a:gd name="connsiteX9" fmla="*/ 172860 w 718933"/>
                      <a:gd name="connsiteY9" fmla="*/ 395989 h 827536"/>
                      <a:gd name="connsiteX10" fmla="*/ 42216 w 718933"/>
                      <a:gd name="connsiteY10" fmla="*/ 432868 h 827536"/>
                      <a:gd name="connsiteX11" fmla="*/ 72014 w 718933"/>
                      <a:gd name="connsiteY11" fmla="*/ 563862 h 827536"/>
                      <a:gd name="connsiteX12" fmla="*/ 283185 w 718933"/>
                      <a:gd name="connsiteY12" fmla="*/ 608353 h 827536"/>
                      <a:gd name="connsiteX13" fmla="*/ 467267 w 718933"/>
                      <a:gd name="connsiteY13" fmla="*/ 685469 h 827536"/>
                      <a:gd name="connsiteX14" fmla="*/ 706227 w 718933"/>
                      <a:gd name="connsiteY14" fmla="*/ 786541 h 827536"/>
                      <a:gd name="connsiteX15" fmla="*/ 713193 w 718933"/>
                      <a:gd name="connsiteY15" fmla="*/ 789128 h 827536"/>
                      <a:gd name="connsiteX0" fmla="*/ 713193 w 718933"/>
                      <a:gd name="connsiteY0" fmla="*/ 789128 h 827536"/>
                      <a:gd name="connsiteX1" fmla="*/ 668451 w 718933"/>
                      <a:gd name="connsiteY1" fmla="*/ 131169 h 827536"/>
                      <a:gd name="connsiteX2" fmla="*/ 650505 w 718933"/>
                      <a:gd name="connsiteY2" fmla="*/ 307734 h 827536"/>
                      <a:gd name="connsiteX3" fmla="*/ 663122 w 718933"/>
                      <a:gd name="connsiteY3" fmla="*/ 134190 h 827536"/>
                      <a:gd name="connsiteX4" fmla="*/ 218226 w 718933"/>
                      <a:gd name="connsiteY4" fmla="*/ 5 h 827536"/>
                      <a:gd name="connsiteX5" fmla="*/ 127812 w 718933"/>
                      <a:gd name="connsiteY5" fmla="*/ 137933 h 827536"/>
                      <a:gd name="connsiteX6" fmla="*/ 266422 w 718933"/>
                      <a:gd name="connsiteY6" fmla="*/ 169023 h 827536"/>
                      <a:gd name="connsiteX7" fmla="*/ 81873 w 718933"/>
                      <a:gd name="connsiteY7" fmla="*/ 187892 h 827536"/>
                      <a:gd name="connsiteX8" fmla="*/ 13121 w 718933"/>
                      <a:gd name="connsiteY8" fmla="*/ 303235 h 827536"/>
                      <a:gd name="connsiteX9" fmla="*/ 172860 w 718933"/>
                      <a:gd name="connsiteY9" fmla="*/ 395989 h 827536"/>
                      <a:gd name="connsiteX10" fmla="*/ 42216 w 718933"/>
                      <a:gd name="connsiteY10" fmla="*/ 432868 h 827536"/>
                      <a:gd name="connsiteX11" fmla="*/ 72014 w 718933"/>
                      <a:gd name="connsiteY11" fmla="*/ 563862 h 827536"/>
                      <a:gd name="connsiteX12" fmla="*/ 283185 w 718933"/>
                      <a:gd name="connsiteY12" fmla="*/ 608353 h 827536"/>
                      <a:gd name="connsiteX13" fmla="*/ 467267 w 718933"/>
                      <a:gd name="connsiteY13" fmla="*/ 685469 h 827536"/>
                      <a:gd name="connsiteX14" fmla="*/ 706227 w 718933"/>
                      <a:gd name="connsiteY14" fmla="*/ 786541 h 827536"/>
                      <a:gd name="connsiteX15" fmla="*/ 713193 w 718933"/>
                      <a:gd name="connsiteY15" fmla="*/ 789128 h 827536"/>
                      <a:gd name="connsiteX0" fmla="*/ 706227 w 716083"/>
                      <a:gd name="connsiteY0" fmla="*/ 786541 h 786541"/>
                      <a:gd name="connsiteX1" fmla="*/ 668451 w 716083"/>
                      <a:gd name="connsiteY1" fmla="*/ 131169 h 786541"/>
                      <a:gd name="connsiteX2" fmla="*/ 650505 w 716083"/>
                      <a:gd name="connsiteY2" fmla="*/ 307734 h 786541"/>
                      <a:gd name="connsiteX3" fmla="*/ 663122 w 716083"/>
                      <a:gd name="connsiteY3" fmla="*/ 134190 h 786541"/>
                      <a:gd name="connsiteX4" fmla="*/ 218226 w 716083"/>
                      <a:gd name="connsiteY4" fmla="*/ 5 h 786541"/>
                      <a:gd name="connsiteX5" fmla="*/ 127812 w 716083"/>
                      <a:gd name="connsiteY5" fmla="*/ 137933 h 786541"/>
                      <a:gd name="connsiteX6" fmla="*/ 266422 w 716083"/>
                      <a:gd name="connsiteY6" fmla="*/ 169023 h 786541"/>
                      <a:gd name="connsiteX7" fmla="*/ 81873 w 716083"/>
                      <a:gd name="connsiteY7" fmla="*/ 187892 h 786541"/>
                      <a:gd name="connsiteX8" fmla="*/ 13121 w 716083"/>
                      <a:gd name="connsiteY8" fmla="*/ 303235 h 786541"/>
                      <a:gd name="connsiteX9" fmla="*/ 172860 w 716083"/>
                      <a:gd name="connsiteY9" fmla="*/ 395989 h 786541"/>
                      <a:gd name="connsiteX10" fmla="*/ 42216 w 716083"/>
                      <a:gd name="connsiteY10" fmla="*/ 432868 h 786541"/>
                      <a:gd name="connsiteX11" fmla="*/ 72014 w 716083"/>
                      <a:gd name="connsiteY11" fmla="*/ 563862 h 786541"/>
                      <a:gd name="connsiteX12" fmla="*/ 283185 w 716083"/>
                      <a:gd name="connsiteY12" fmla="*/ 608353 h 786541"/>
                      <a:gd name="connsiteX13" fmla="*/ 467267 w 716083"/>
                      <a:gd name="connsiteY13" fmla="*/ 685469 h 786541"/>
                      <a:gd name="connsiteX14" fmla="*/ 706227 w 716083"/>
                      <a:gd name="connsiteY14" fmla="*/ 786541 h 786541"/>
                      <a:gd name="connsiteX0" fmla="*/ 467267 w 668451"/>
                      <a:gd name="connsiteY0" fmla="*/ 685469 h 685469"/>
                      <a:gd name="connsiteX1" fmla="*/ 668451 w 668451"/>
                      <a:gd name="connsiteY1" fmla="*/ 131169 h 685469"/>
                      <a:gd name="connsiteX2" fmla="*/ 650505 w 668451"/>
                      <a:gd name="connsiteY2" fmla="*/ 307734 h 685469"/>
                      <a:gd name="connsiteX3" fmla="*/ 663122 w 668451"/>
                      <a:gd name="connsiteY3" fmla="*/ 134190 h 685469"/>
                      <a:gd name="connsiteX4" fmla="*/ 218226 w 668451"/>
                      <a:gd name="connsiteY4" fmla="*/ 5 h 685469"/>
                      <a:gd name="connsiteX5" fmla="*/ 127812 w 668451"/>
                      <a:gd name="connsiteY5" fmla="*/ 137933 h 685469"/>
                      <a:gd name="connsiteX6" fmla="*/ 266422 w 668451"/>
                      <a:gd name="connsiteY6" fmla="*/ 169023 h 685469"/>
                      <a:gd name="connsiteX7" fmla="*/ 81873 w 668451"/>
                      <a:gd name="connsiteY7" fmla="*/ 187892 h 685469"/>
                      <a:gd name="connsiteX8" fmla="*/ 13121 w 668451"/>
                      <a:gd name="connsiteY8" fmla="*/ 303235 h 685469"/>
                      <a:gd name="connsiteX9" fmla="*/ 172860 w 668451"/>
                      <a:gd name="connsiteY9" fmla="*/ 395989 h 685469"/>
                      <a:gd name="connsiteX10" fmla="*/ 42216 w 668451"/>
                      <a:gd name="connsiteY10" fmla="*/ 432868 h 685469"/>
                      <a:gd name="connsiteX11" fmla="*/ 72014 w 668451"/>
                      <a:gd name="connsiteY11" fmla="*/ 563862 h 685469"/>
                      <a:gd name="connsiteX12" fmla="*/ 283185 w 668451"/>
                      <a:gd name="connsiteY12" fmla="*/ 608353 h 685469"/>
                      <a:gd name="connsiteX13" fmla="*/ 467267 w 668451"/>
                      <a:gd name="connsiteY13" fmla="*/ 685469 h 685469"/>
                      <a:gd name="connsiteX0" fmla="*/ 467267 w 707002"/>
                      <a:gd name="connsiteY0" fmla="*/ 685467 h 685467"/>
                      <a:gd name="connsiteX1" fmla="*/ 668451 w 707002"/>
                      <a:gd name="connsiteY1" fmla="*/ 131167 h 685467"/>
                      <a:gd name="connsiteX2" fmla="*/ 663122 w 707002"/>
                      <a:gd name="connsiteY2" fmla="*/ 134188 h 685467"/>
                      <a:gd name="connsiteX3" fmla="*/ 218226 w 707002"/>
                      <a:gd name="connsiteY3" fmla="*/ 3 h 685467"/>
                      <a:gd name="connsiteX4" fmla="*/ 127812 w 707002"/>
                      <a:gd name="connsiteY4" fmla="*/ 137931 h 685467"/>
                      <a:gd name="connsiteX5" fmla="*/ 266422 w 707002"/>
                      <a:gd name="connsiteY5" fmla="*/ 169021 h 685467"/>
                      <a:gd name="connsiteX6" fmla="*/ 81873 w 707002"/>
                      <a:gd name="connsiteY6" fmla="*/ 187890 h 685467"/>
                      <a:gd name="connsiteX7" fmla="*/ 13121 w 707002"/>
                      <a:gd name="connsiteY7" fmla="*/ 303233 h 685467"/>
                      <a:gd name="connsiteX8" fmla="*/ 172860 w 707002"/>
                      <a:gd name="connsiteY8" fmla="*/ 395987 h 685467"/>
                      <a:gd name="connsiteX9" fmla="*/ 42216 w 707002"/>
                      <a:gd name="connsiteY9" fmla="*/ 432866 h 685467"/>
                      <a:gd name="connsiteX10" fmla="*/ 72014 w 707002"/>
                      <a:gd name="connsiteY10" fmla="*/ 563860 h 685467"/>
                      <a:gd name="connsiteX11" fmla="*/ 283185 w 707002"/>
                      <a:gd name="connsiteY11" fmla="*/ 608351 h 685467"/>
                      <a:gd name="connsiteX12" fmla="*/ 467267 w 707002"/>
                      <a:gd name="connsiteY12" fmla="*/ 685467 h 685467"/>
                      <a:gd name="connsiteX0" fmla="*/ 467267 w 668451"/>
                      <a:gd name="connsiteY0" fmla="*/ 685511 h 685511"/>
                      <a:gd name="connsiteX1" fmla="*/ 668451 w 668451"/>
                      <a:gd name="connsiteY1" fmla="*/ 131211 h 685511"/>
                      <a:gd name="connsiteX2" fmla="*/ 218226 w 668451"/>
                      <a:gd name="connsiteY2" fmla="*/ 47 h 685511"/>
                      <a:gd name="connsiteX3" fmla="*/ 127812 w 668451"/>
                      <a:gd name="connsiteY3" fmla="*/ 137975 h 685511"/>
                      <a:gd name="connsiteX4" fmla="*/ 266422 w 668451"/>
                      <a:gd name="connsiteY4" fmla="*/ 169065 h 685511"/>
                      <a:gd name="connsiteX5" fmla="*/ 81873 w 668451"/>
                      <a:gd name="connsiteY5" fmla="*/ 187934 h 685511"/>
                      <a:gd name="connsiteX6" fmla="*/ 13121 w 668451"/>
                      <a:gd name="connsiteY6" fmla="*/ 303277 h 685511"/>
                      <a:gd name="connsiteX7" fmla="*/ 172860 w 668451"/>
                      <a:gd name="connsiteY7" fmla="*/ 396031 h 685511"/>
                      <a:gd name="connsiteX8" fmla="*/ 42216 w 668451"/>
                      <a:gd name="connsiteY8" fmla="*/ 432910 h 685511"/>
                      <a:gd name="connsiteX9" fmla="*/ 72014 w 668451"/>
                      <a:gd name="connsiteY9" fmla="*/ 563904 h 685511"/>
                      <a:gd name="connsiteX10" fmla="*/ 283185 w 668451"/>
                      <a:gd name="connsiteY10" fmla="*/ 608395 h 685511"/>
                      <a:gd name="connsiteX11" fmla="*/ 467267 w 668451"/>
                      <a:gd name="connsiteY11" fmla="*/ 685511 h 685511"/>
                      <a:gd name="connsiteX0" fmla="*/ 467267 w 593848"/>
                      <a:gd name="connsiteY0" fmla="*/ 685973 h 685973"/>
                      <a:gd name="connsiteX1" fmla="*/ 593848 w 593848"/>
                      <a:gd name="connsiteY1" fmla="*/ 183212 h 685973"/>
                      <a:gd name="connsiteX2" fmla="*/ 218226 w 593848"/>
                      <a:gd name="connsiteY2" fmla="*/ 509 h 685973"/>
                      <a:gd name="connsiteX3" fmla="*/ 127812 w 593848"/>
                      <a:gd name="connsiteY3" fmla="*/ 138437 h 685973"/>
                      <a:gd name="connsiteX4" fmla="*/ 266422 w 593848"/>
                      <a:gd name="connsiteY4" fmla="*/ 169527 h 685973"/>
                      <a:gd name="connsiteX5" fmla="*/ 81873 w 593848"/>
                      <a:gd name="connsiteY5" fmla="*/ 188396 h 685973"/>
                      <a:gd name="connsiteX6" fmla="*/ 13121 w 593848"/>
                      <a:gd name="connsiteY6" fmla="*/ 303739 h 685973"/>
                      <a:gd name="connsiteX7" fmla="*/ 172860 w 593848"/>
                      <a:gd name="connsiteY7" fmla="*/ 396493 h 685973"/>
                      <a:gd name="connsiteX8" fmla="*/ 42216 w 593848"/>
                      <a:gd name="connsiteY8" fmla="*/ 433372 h 685973"/>
                      <a:gd name="connsiteX9" fmla="*/ 72014 w 593848"/>
                      <a:gd name="connsiteY9" fmla="*/ 564366 h 685973"/>
                      <a:gd name="connsiteX10" fmla="*/ 283185 w 593848"/>
                      <a:gd name="connsiteY10" fmla="*/ 608857 h 685973"/>
                      <a:gd name="connsiteX11" fmla="*/ 467267 w 593848"/>
                      <a:gd name="connsiteY11" fmla="*/ 685973 h 685973"/>
                      <a:gd name="connsiteX0" fmla="*/ 357021 w 593848"/>
                      <a:gd name="connsiteY0" fmla="*/ 664467 h 664467"/>
                      <a:gd name="connsiteX1" fmla="*/ 593848 w 593848"/>
                      <a:gd name="connsiteY1" fmla="*/ 183212 h 664467"/>
                      <a:gd name="connsiteX2" fmla="*/ 218226 w 593848"/>
                      <a:gd name="connsiteY2" fmla="*/ 509 h 664467"/>
                      <a:gd name="connsiteX3" fmla="*/ 127812 w 593848"/>
                      <a:gd name="connsiteY3" fmla="*/ 138437 h 664467"/>
                      <a:gd name="connsiteX4" fmla="*/ 266422 w 593848"/>
                      <a:gd name="connsiteY4" fmla="*/ 169527 h 664467"/>
                      <a:gd name="connsiteX5" fmla="*/ 81873 w 593848"/>
                      <a:gd name="connsiteY5" fmla="*/ 188396 h 664467"/>
                      <a:gd name="connsiteX6" fmla="*/ 13121 w 593848"/>
                      <a:gd name="connsiteY6" fmla="*/ 303739 h 664467"/>
                      <a:gd name="connsiteX7" fmla="*/ 172860 w 593848"/>
                      <a:gd name="connsiteY7" fmla="*/ 396493 h 664467"/>
                      <a:gd name="connsiteX8" fmla="*/ 42216 w 593848"/>
                      <a:gd name="connsiteY8" fmla="*/ 433372 h 664467"/>
                      <a:gd name="connsiteX9" fmla="*/ 72014 w 593848"/>
                      <a:gd name="connsiteY9" fmla="*/ 564366 h 664467"/>
                      <a:gd name="connsiteX10" fmla="*/ 283185 w 593848"/>
                      <a:gd name="connsiteY10" fmla="*/ 608857 h 664467"/>
                      <a:gd name="connsiteX11" fmla="*/ 357021 w 593848"/>
                      <a:gd name="connsiteY11" fmla="*/ 664467 h 664467"/>
                      <a:gd name="connsiteX0" fmla="*/ 357021 w 557043"/>
                      <a:gd name="connsiteY0" fmla="*/ 664161 h 664161"/>
                      <a:gd name="connsiteX1" fmla="*/ 557043 w 557043"/>
                      <a:gd name="connsiteY1" fmla="*/ 165389 h 664161"/>
                      <a:gd name="connsiteX2" fmla="*/ 218226 w 557043"/>
                      <a:gd name="connsiteY2" fmla="*/ 203 h 664161"/>
                      <a:gd name="connsiteX3" fmla="*/ 127812 w 557043"/>
                      <a:gd name="connsiteY3" fmla="*/ 138131 h 664161"/>
                      <a:gd name="connsiteX4" fmla="*/ 266422 w 557043"/>
                      <a:gd name="connsiteY4" fmla="*/ 169221 h 664161"/>
                      <a:gd name="connsiteX5" fmla="*/ 81873 w 557043"/>
                      <a:gd name="connsiteY5" fmla="*/ 188090 h 664161"/>
                      <a:gd name="connsiteX6" fmla="*/ 13121 w 557043"/>
                      <a:gd name="connsiteY6" fmla="*/ 303433 h 664161"/>
                      <a:gd name="connsiteX7" fmla="*/ 172860 w 557043"/>
                      <a:gd name="connsiteY7" fmla="*/ 396187 h 664161"/>
                      <a:gd name="connsiteX8" fmla="*/ 42216 w 557043"/>
                      <a:gd name="connsiteY8" fmla="*/ 433066 h 664161"/>
                      <a:gd name="connsiteX9" fmla="*/ 72014 w 557043"/>
                      <a:gd name="connsiteY9" fmla="*/ 564060 h 664161"/>
                      <a:gd name="connsiteX10" fmla="*/ 283185 w 557043"/>
                      <a:gd name="connsiteY10" fmla="*/ 608551 h 664161"/>
                      <a:gd name="connsiteX11" fmla="*/ 357021 w 557043"/>
                      <a:gd name="connsiteY11" fmla="*/ 664161 h 664161"/>
                      <a:gd name="connsiteX0" fmla="*/ 357021 w 557491"/>
                      <a:gd name="connsiteY0" fmla="*/ 664161 h 664161"/>
                      <a:gd name="connsiteX1" fmla="*/ 557043 w 557491"/>
                      <a:gd name="connsiteY1" fmla="*/ 165389 h 664161"/>
                      <a:gd name="connsiteX2" fmla="*/ 218226 w 557491"/>
                      <a:gd name="connsiteY2" fmla="*/ 203 h 664161"/>
                      <a:gd name="connsiteX3" fmla="*/ 127812 w 557491"/>
                      <a:gd name="connsiteY3" fmla="*/ 138131 h 664161"/>
                      <a:gd name="connsiteX4" fmla="*/ 266422 w 557491"/>
                      <a:gd name="connsiteY4" fmla="*/ 169221 h 664161"/>
                      <a:gd name="connsiteX5" fmla="*/ 81873 w 557491"/>
                      <a:gd name="connsiteY5" fmla="*/ 188090 h 664161"/>
                      <a:gd name="connsiteX6" fmla="*/ 13121 w 557491"/>
                      <a:gd name="connsiteY6" fmla="*/ 303433 h 664161"/>
                      <a:gd name="connsiteX7" fmla="*/ 172860 w 557491"/>
                      <a:gd name="connsiteY7" fmla="*/ 396187 h 664161"/>
                      <a:gd name="connsiteX8" fmla="*/ 42216 w 557491"/>
                      <a:gd name="connsiteY8" fmla="*/ 433066 h 664161"/>
                      <a:gd name="connsiteX9" fmla="*/ 72014 w 557491"/>
                      <a:gd name="connsiteY9" fmla="*/ 564060 h 664161"/>
                      <a:gd name="connsiteX10" fmla="*/ 283185 w 557491"/>
                      <a:gd name="connsiteY10" fmla="*/ 608551 h 664161"/>
                      <a:gd name="connsiteX11" fmla="*/ 357021 w 557491"/>
                      <a:gd name="connsiteY11" fmla="*/ 664161 h 664161"/>
                      <a:gd name="connsiteX0" fmla="*/ 357021 w 557696"/>
                      <a:gd name="connsiteY0" fmla="*/ 664161 h 664161"/>
                      <a:gd name="connsiteX1" fmla="*/ 557043 w 557696"/>
                      <a:gd name="connsiteY1" fmla="*/ 165389 h 664161"/>
                      <a:gd name="connsiteX2" fmla="*/ 218226 w 557696"/>
                      <a:gd name="connsiteY2" fmla="*/ 203 h 664161"/>
                      <a:gd name="connsiteX3" fmla="*/ 127812 w 557696"/>
                      <a:gd name="connsiteY3" fmla="*/ 138131 h 664161"/>
                      <a:gd name="connsiteX4" fmla="*/ 266422 w 557696"/>
                      <a:gd name="connsiteY4" fmla="*/ 169221 h 664161"/>
                      <a:gd name="connsiteX5" fmla="*/ 81873 w 557696"/>
                      <a:gd name="connsiteY5" fmla="*/ 188090 h 664161"/>
                      <a:gd name="connsiteX6" fmla="*/ 13121 w 557696"/>
                      <a:gd name="connsiteY6" fmla="*/ 303433 h 664161"/>
                      <a:gd name="connsiteX7" fmla="*/ 172860 w 557696"/>
                      <a:gd name="connsiteY7" fmla="*/ 396187 h 664161"/>
                      <a:gd name="connsiteX8" fmla="*/ 42216 w 557696"/>
                      <a:gd name="connsiteY8" fmla="*/ 433066 h 664161"/>
                      <a:gd name="connsiteX9" fmla="*/ 72014 w 557696"/>
                      <a:gd name="connsiteY9" fmla="*/ 564060 h 664161"/>
                      <a:gd name="connsiteX10" fmla="*/ 283185 w 557696"/>
                      <a:gd name="connsiteY10" fmla="*/ 608551 h 664161"/>
                      <a:gd name="connsiteX11" fmla="*/ 357021 w 557696"/>
                      <a:gd name="connsiteY11" fmla="*/ 664161 h 664161"/>
                      <a:gd name="connsiteX0" fmla="*/ 357021 w 502346"/>
                      <a:gd name="connsiteY0" fmla="*/ 664221 h 664221"/>
                      <a:gd name="connsiteX1" fmla="*/ 500995 w 502346"/>
                      <a:gd name="connsiteY1" fmla="*/ 169586 h 664221"/>
                      <a:gd name="connsiteX2" fmla="*/ 218226 w 502346"/>
                      <a:gd name="connsiteY2" fmla="*/ 263 h 664221"/>
                      <a:gd name="connsiteX3" fmla="*/ 127812 w 502346"/>
                      <a:gd name="connsiteY3" fmla="*/ 138191 h 664221"/>
                      <a:gd name="connsiteX4" fmla="*/ 266422 w 502346"/>
                      <a:gd name="connsiteY4" fmla="*/ 169281 h 664221"/>
                      <a:gd name="connsiteX5" fmla="*/ 81873 w 502346"/>
                      <a:gd name="connsiteY5" fmla="*/ 188150 h 664221"/>
                      <a:gd name="connsiteX6" fmla="*/ 13121 w 502346"/>
                      <a:gd name="connsiteY6" fmla="*/ 303493 h 664221"/>
                      <a:gd name="connsiteX7" fmla="*/ 172860 w 502346"/>
                      <a:gd name="connsiteY7" fmla="*/ 396247 h 664221"/>
                      <a:gd name="connsiteX8" fmla="*/ 42216 w 502346"/>
                      <a:gd name="connsiteY8" fmla="*/ 433126 h 664221"/>
                      <a:gd name="connsiteX9" fmla="*/ 72014 w 502346"/>
                      <a:gd name="connsiteY9" fmla="*/ 564120 h 664221"/>
                      <a:gd name="connsiteX10" fmla="*/ 283185 w 502346"/>
                      <a:gd name="connsiteY10" fmla="*/ 608611 h 664221"/>
                      <a:gd name="connsiteX11" fmla="*/ 357021 w 502346"/>
                      <a:gd name="connsiteY11" fmla="*/ 664221 h 664221"/>
                      <a:gd name="connsiteX0" fmla="*/ 339231 w 502010"/>
                      <a:gd name="connsiteY0" fmla="*/ 616466 h 616466"/>
                      <a:gd name="connsiteX1" fmla="*/ 500995 w 502010"/>
                      <a:gd name="connsiteY1" fmla="*/ 169586 h 616466"/>
                      <a:gd name="connsiteX2" fmla="*/ 218226 w 502010"/>
                      <a:gd name="connsiteY2" fmla="*/ 263 h 616466"/>
                      <a:gd name="connsiteX3" fmla="*/ 127812 w 502010"/>
                      <a:gd name="connsiteY3" fmla="*/ 138191 h 616466"/>
                      <a:gd name="connsiteX4" fmla="*/ 266422 w 502010"/>
                      <a:gd name="connsiteY4" fmla="*/ 169281 h 616466"/>
                      <a:gd name="connsiteX5" fmla="*/ 81873 w 502010"/>
                      <a:gd name="connsiteY5" fmla="*/ 188150 h 616466"/>
                      <a:gd name="connsiteX6" fmla="*/ 13121 w 502010"/>
                      <a:gd name="connsiteY6" fmla="*/ 303493 h 616466"/>
                      <a:gd name="connsiteX7" fmla="*/ 172860 w 502010"/>
                      <a:gd name="connsiteY7" fmla="*/ 396247 h 616466"/>
                      <a:gd name="connsiteX8" fmla="*/ 42216 w 502010"/>
                      <a:gd name="connsiteY8" fmla="*/ 433126 h 616466"/>
                      <a:gd name="connsiteX9" fmla="*/ 72014 w 502010"/>
                      <a:gd name="connsiteY9" fmla="*/ 564120 h 616466"/>
                      <a:gd name="connsiteX10" fmla="*/ 283185 w 502010"/>
                      <a:gd name="connsiteY10" fmla="*/ 608611 h 616466"/>
                      <a:gd name="connsiteX11" fmla="*/ 339231 w 502010"/>
                      <a:gd name="connsiteY11" fmla="*/ 616466 h 616466"/>
                      <a:gd name="connsiteX0" fmla="*/ 339231 w 502010"/>
                      <a:gd name="connsiteY0" fmla="*/ 616395 h 616395"/>
                      <a:gd name="connsiteX1" fmla="*/ 500995 w 502010"/>
                      <a:gd name="connsiteY1" fmla="*/ 169515 h 616395"/>
                      <a:gd name="connsiteX2" fmla="*/ 218226 w 502010"/>
                      <a:gd name="connsiteY2" fmla="*/ 192 h 616395"/>
                      <a:gd name="connsiteX3" fmla="*/ 127812 w 502010"/>
                      <a:gd name="connsiteY3" fmla="*/ 138120 h 616395"/>
                      <a:gd name="connsiteX4" fmla="*/ 232309 w 502010"/>
                      <a:gd name="connsiteY4" fmla="*/ 237773 h 616395"/>
                      <a:gd name="connsiteX5" fmla="*/ 81873 w 502010"/>
                      <a:gd name="connsiteY5" fmla="*/ 188079 h 616395"/>
                      <a:gd name="connsiteX6" fmla="*/ 13121 w 502010"/>
                      <a:gd name="connsiteY6" fmla="*/ 303422 h 616395"/>
                      <a:gd name="connsiteX7" fmla="*/ 172860 w 502010"/>
                      <a:gd name="connsiteY7" fmla="*/ 396176 h 616395"/>
                      <a:gd name="connsiteX8" fmla="*/ 42216 w 502010"/>
                      <a:gd name="connsiteY8" fmla="*/ 433055 h 616395"/>
                      <a:gd name="connsiteX9" fmla="*/ 72014 w 502010"/>
                      <a:gd name="connsiteY9" fmla="*/ 564049 h 616395"/>
                      <a:gd name="connsiteX10" fmla="*/ 283185 w 502010"/>
                      <a:gd name="connsiteY10" fmla="*/ 608540 h 616395"/>
                      <a:gd name="connsiteX11" fmla="*/ 339231 w 502010"/>
                      <a:gd name="connsiteY11" fmla="*/ 616395 h 616395"/>
                      <a:gd name="connsiteX0" fmla="*/ 339231 w 502010"/>
                      <a:gd name="connsiteY0" fmla="*/ 616383 h 616383"/>
                      <a:gd name="connsiteX1" fmla="*/ 500995 w 502010"/>
                      <a:gd name="connsiteY1" fmla="*/ 169503 h 616383"/>
                      <a:gd name="connsiteX2" fmla="*/ 218226 w 502010"/>
                      <a:gd name="connsiteY2" fmla="*/ 180 h 616383"/>
                      <a:gd name="connsiteX3" fmla="*/ 127812 w 502010"/>
                      <a:gd name="connsiteY3" fmla="*/ 138108 h 616383"/>
                      <a:gd name="connsiteX4" fmla="*/ 233238 w 502010"/>
                      <a:gd name="connsiteY4" fmla="*/ 193339 h 616383"/>
                      <a:gd name="connsiteX5" fmla="*/ 81873 w 502010"/>
                      <a:gd name="connsiteY5" fmla="*/ 188067 h 616383"/>
                      <a:gd name="connsiteX6" fmla="*/ 13121 w 502010"/>
                      <a:gd name="connsiteY6" fmla="*/ 303410 h 616383"/>
                      <a:gd name="connsiteX7" fmla="*/ 172860 w 502010"/>
                      <a:gd name="connsiteY7" fmla="*/ 396164 h 616383"/>
                      <a:gd name="connsiteX8" fmla="*/ 42216 w 502010"/>
                      <a:gd name="connsiteY8" fmla="*/ 433043 h 616383"/>
                      <a:gd name="connsiteX9" fmla="*/ 72014 w 502010"/>
                      <a:gd name="connsiteY9" fmla="*/ 564037 h 616383"/>
                      <a:gd name="connsiteX10" fmla="*/ 283185 w 502010"/>
                      <a:gd name="connsiteY10" fmla="*/ 608528 h 616383"/>
                      <a:gd name="connsiteX11" fmla="*/ 339231 w 502010"/>
                      <a:gd name="connsiteY11" fmla="*/ 616383 h 616383"/>
                      <a:gd name="connsiteX0" fmla="*/ 339231 w 502010"/>
                      <a:gd name="connsiteY0" fmla="*/ 573703 h 573703"/>
                      <a:gd name="connsiteX1" fmla="*/ 500995 w 502010"/>
                      <a:gd name="connsiteY1" fmla="*/ 126823 h 573703"/>
                      <a:gd name="connsiteX2" fmla="*/ 200338 w 502010"/>
                      <a:gd name="connsiteY2" fmla="*/ 260 h 573703"/>
                      <a:gd name="connsiteX3" fmla="*/ 127812 w 502010"/>
                      <a:gd name="connsiteY3" fmla="*/ 95428 h 573703"/>
                      <a:gd name="connsiteX4" fmla="*/ 233238 w 502010"/>
                      <a:gd name="connsiteY4" fmla="*/ 150659 h 573703"/>
                      <a:gd name="connsiteX5" fmla="*/ 81873 w 502010"/>
                      <a:gd name="connsiteY5" fmla="*/ 145387 h 573703"/>
                      <a:gd name="connsiteX6" fmla="*/ 13121 w 502010"/>
                      <a:gd name="connsiteY6" fmla="*/ 260730 h 573703"/>
                      <a:gd name="connsiteX7" fmla="*/ 172860 w 502010"/>
                      <a:gd name="connsiteY7" fmla="*/ 353484 h 573703"/>
                      <a:gd name="connsiteX8" fmla="*/ 42216 w 502010"/>
                      <a:gd name="connsiteY8" fmla="*/ 390363 h 573703"/>
                      <a:gd name="connsiteX9" fmla="*/ 72014 w 502010"/>
                      <a:gd name="connsiteY9" fmla="*/ 521357 h 573703"/>
                      <a:gd name="connsiteX10" fmla="*/ 283185 w 502010"/>
                      <a:gd name="connsiteY10" fmla="*/ 565848 h 573703"/>
                      <a:gd name="connsiteX11" fmla="*/ 339231 w 502010"/>
                      <a:gd name="connsiteY11" fmla="*/ 573703 h 573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2010" h="573703">
                        <a:moveTo>
                          <a:pt x="339231" y="573703"/>
                        </a:moveTo>
                        <a:cubicBezTo>
                          <a:pt x="452446" y="572807"/>
                          <a:pt x="510542" y="206548"/>
                          <a:pt x="500995" y="126823"/>
                        </a:cubicBezTo>
                        <a:cubicBezTo>
                          <a:pt x="459488" y="12579"/>
                          <a:pt x="262535" y="5493"/>
                          <a:pt x="200338" y="260"/>
                        </a:cubicBezTo>
                        <a:cubicBezTo>
                          <a:pt x="138141" y="-4973"/>
                          <a:pt x="122329" y="70362"/>
                          <a:pt x="127812" y="95428"/>
                        </a:cubicBezTo>
                        <a:cubicBezTo>
                          <a:pt x="133295" y="120495"/>
                          <a:pt x="240894" y="142333"/>
                          <a:pt x="233238" y="150659"/>
                        </a:cubicBezTo>
                        <a:cubicBezTo>
                          <a:pt x="225582" y="158985"/>
                          <a:pt x="143389" y="139097"/>
                          <a:pt x="81873" y="145387"/>
                        </a:cubicBezTo>
                        <a:cubicBezTo>
                          <a:pt x="-3058" y="156500"/>
                          <a:pt x="-13868" y="206754"/>
                          <a:pt x="13121" y="260730"/>
                        </a:cubicBezTo>
                        <a:cubicBezTo>
                          <a:pt x="91438" y="348307"/>
                          <a:pt x="168011" y="331879"/>
                          <a:pt x="172860" y="353484"/>
                        </a:cubicBezTo>
                        <a:cubicBezTo>
                          <a:pt x="177709" y="375089"/>
                          <a:pt x="59024" y="362384"/>
                          <a:pt x="42216" y="390363"/>
                        </a:cubicBezTo>
                        <a:cubicBezTo>
                          <a:pt x="25408" y="418342"/>
                          <a:pt x="577" y="481140"/>
                          <a:pt x="72014" y="521357"/>
                        </a:cubicBezTo>
                        <a:cubicBezTo>
                          <a:pt x="197518" y="541861"/>
                          <a:pt x="184141" y="566713"/>
                          <a:pt x="283185" y="565848"/>
                        </a:cubicBezTo>
                        <a:cubicBezTo>
                          <a:pt x="336590" y="571561"/>
                          <a:pt x="300337" y="559680"/>
                          <a:pt x="339231" y="573703"/>
                        </a:cubicBezTo>
                        <a:close/>
                      </a:path>
                    </a:pathLst>
                  </a:custGeom>
                  <a:solidFill>
                    <a:srgbClr val="FFD102"/>
                  </a:solidFill>
                  <a:ln w="12700" cap="flat" cmpd="sng" algn="ctr">
                    <a:solidFill>
                      <a:sysClr val="windowText" lastClr="000000"/>
                    </a:solid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grpSp>
          </p:grpSp>
          <p:pic>
            <p:nvPicPr>
              <p:cNvPr id="233" name="Picture 232" descr="A close up of a sign&#10;&#10;Description generated with high confidence">
                <a:extLst>
                  <a:ext uri="{FF2B5EF4-FFF2-40B4-BE49-F238E27FC236}">
                    <a16:creationId xmlns:a16="http://schemas.microsoft.com/office/drawing/2014/main" id="{35FA26F3-E0E5-FA06-2EAC-98F777792EB1}"/>
                  </a:ext>
                </a:extLst>
              </p:cNvPr>
              <p:cNvPicPr>
                <a:picLocks noChangeAspect="1"/>
              </p:cNvPicPr>
              <p:nvPr/>
            </p:nvPicPr>
            <p:blipFill>
              <a:blip r:embed="rId12" cstate="hqprint">
                <a:extLst>
                  <a:ext uri="{28A0092B-C50C-407E-A947-70E740481C1C}">
                    <a14:useLocalDpi xmlns:a14="http://schemas.microsoft.com/office/drawing/2010/main" val="0"/>
                  </a:ext>
                </a:extLst>
              </a:blip>
              <a:stretch>
                <a:fillRect/>
              </a:stretch>
            </p:blipFill>
            <p:spPr>
              <a:xfrm rot="374681">
                <a:off x="3461017" y="4456801"/>
                <a:ext cx="231912" cy="231912"/>
              </a:xfrm>
              <a:prstGeom prst="rect">
                <a:avLst/>
              </a:prstGeom>
            </p:spPr>
          </p:pic>
        </p:grpSp>
        <p:grpSp>
          <p:nvGrpSpPr>
            <p:cNvPr id="194" name="Group 193">
              <a:extLst>
                <a:ext uri="{FF2B5EF4-FFF2-40B4-BE49-F238E27FC236}">
                  <a16:creationId xmlns:a16="http://schemas.microsoft.com/office/drawing/2014/main" id="{B6EEEAA3-3C02-F4BA-CCB6-3404638BBEF4}"/>
                </a:ext>
              </a:extLst>
            </p:cNvPr>
            <p:cNvGrpSpPr/>
            <p:nvPr/>
          </p:nvGrpSpPr>
          <p:grpSpPr>
            <a:xfrm flipH="1">
              <a:off x="6018138" y="3802202"/>
              <a:ext cx="1987903" cy="2825517"/>
              <a:chOff x="9507825" y="2985997"/>
              <a:chExt cx="1987903" cy="2825517"/>
            </a:xfrm>
          </p:grpSpPr>
          <p:grpSp>
            <p:nvGrpSpPr>
              <p:cNvPr id="206" name="Group 205">
                <a:extLst>
                  <a:ext uri="{FF2B5EF4-FFF2-40B4-BE49-F238E27FC236}">
                    <a16:creationId xmlns:a16="http://schemas.microsoft.com/office/drawing/2014/main" id="{8ED817FF-9EE7-F32D-BFBE-6E4F210A391C}"/>
                  </a:ext>
                </a:extLst>
              </p:cNvPr>
              <p:cNvGrpSpPr/>
              <p:nvPr/>
            </p:nvGrpSpPr>
            <p:grpSpPr>
              <a:xfrm>
                <a:off x="9507825" y="3720551"/>
                <a:ext cx="573472" cy="771317"/>
                <a:chOff x="9403652" y="3571119"/>
                <a:chExt cx="573472" cy="771317"/>
              </a:xfrm>
            </p:grpSpPr>
            <p:sp>
              <p:nvSpPr>
                <p:cNvPr id="230" name="Freeform 88">
                  <a:extLst>
                    <a:ext uri="{FF2B5EF4-FFF2-40B4-BE49-F238E27FC236}">
                      <a16:creationId xmlns:a16="http://schemas.microsoft.com/office/drawing/2014/main" id="{11057A5C-7560-D8A3-5E2E-A5FA92DEB1BB}"/>
                    </a:ext>
                  </a:extLst>
                </p:cNvPr>
                <p:cNvSpPr/>
                <p:nvPr/>
              </p:nvSpPr>
              <p:spPr>
                <a:xfrm rot="4153956" flipH="1">
                  <a:off x="9527503" y="3892815"/>
                  <a:ext cx="606337" cy="292905"/>
                </a:xfrm>
                <a:custGeom>
                  <a:avLst/>
                  <a:gdLst>
                    <a:gd name="connsiteX0" fmla="*/ 228600 w 1336377"/>
                    <a:gd name="connsiteY0" fmla="*/ 0 h 666486"/>
                    <a:gd name="connsiteX1" fmla="*/ 681567 w 1336377"/>
                    <a:gd name="connsiteY1" fmla="*/ 220133 h 666486"/>
                    <a:gd name="connsiteX2" fmla="*/ 1253067 w 1336377"/>
                    <a:gd name="connsiteY2" fmla="*/ 355600 h 666486"/>
                    <a:gd name="connsiteX3" fmla="*/ 1333500 w 1336377"/>
                    <a:gd name="connsiteY3" fmla="*/ 402166 h 666486"/>
                    <a:gd name="connsiteX4" fmla="*/ 1295400 w 1336377"/>
                    <a:gd name="connsiteY4" fmla="*/ 626533 h 666486"/>
                    <a:gd name="connsiteX5" fmla="*/ 1083734 w 1336377"/>
                    <a:gd name="connsiteY5" fmla="*/ 660400 h 666486"/>
                    <a:gd name="connsiteX6" fmla="*/ 973667 w 1336377"/>
                    <a:gd name="connsiteY6" fmla="*/ 647700 h 666486"/>
                    <a:gd name="connsiteX7" fmla="*/ 385234 w 1336377"/>
                    <a:gd name="connsiteY7" fmla="*/ 482600 h 666486"/>
                    <a:gd name="connsiteX8" fmla="*/ 0 w 1336377"/>
                    <a:gd name="connsiteY8" fmla="*/ 368300 h 666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6377" h="666486">
                      <a:moveTo>
                        <a:pt x="228600" y="0"/>
                      </a:moveTo>
                      <a:cubicBezTo>
                        <a:pt x="369711" y="80433"/>
                        <a:pt x="510823" y="160866"/>
                        <a:pt x="681567" y="220133"/>
                      </a:cubicBezTo>
                      <a:cubicBezTo>
                        <a:pt x="852311" y="279400"/>
                        <a:pt x="1144412" y="325261"/>
                        <a:pt x="1253067" y="355600"/>
                      </a:cubicBezTo>
                      <a:cubicBezTo>
                        <a:pt x="1361722" y="385939"/>
                        <a:pt x="1326445" y="357011"/>
                        <a:pt x="1333500" y="402166"/>
                      </a:cubicBezTo>
                      <a:cubicBezTo>
                        <a:pt x="1340555" y="447321"/>
                        <a:pt x="1337028" y="583494"/>
                        <a:pt x="1295400" y="626533"/>
                      </a:cubicBezTo>
                      <a:cubicBezTo>
                        <a:pt x="1253772" y="669572"/>
                        <a:pt x="1137356" y="656872"/>
                        <a:pt x="1083734" y="660400"/>
                      </a:cubicBezTo>
                      <a:cubicBezTo>
                        <a:pt x="1030112" y="663928"/>
                        <a:pt x="1090084" y="677333"/>
                        <a:pt x="973667" y="647700"/>
                      </a:cubicBezTo>
                      <a:cubicBezTo>
                        <a:pt x="857250" y="618067"/>
                        <a:pt x="385234" y="482600"/>
                        <a:pt x="385234" y="482600"/>
                      </a:cubicBezTo>
                      <a:lnTo>
                        <a:pt x="0" y="368300"/>
                      </a:lnTo>
                    </a:path>
                  </a:pathLst>
                </a:custGeom>
                <a:solidFill>
                  <a:srgbClr val="B18321"/>
                </a:solidFill>
                <a:ln w="158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31" name="Freeform: Shape 19">
                  <a:extLst>
                    <a:ext uri="{FF2B5EF4-FFF2-40B4-BE49-F238E27FC236}">
                      <a16:creationId xmlns:a16="http://schemas.microsoft.com/office/drawing/2014/main" id="{98406A13-B42A-0969-A543-93BF0F887DA1}"/>
                    </a:ext>
                  </a:extLst>
                </p:cNvPr>
                <p:cNvSpPr/>
                <p:nvPr/>
              </p:nvSpPr>
              <p:spPr>
                <a:xfrm rot="1796169">
                  <a:off x="9403652" y="3571119"/>
                  <a:ext cx="439056" cy="335551"/>
                </a:xfrm>
                <a:custGeom>
                  <a:avLst/>
                  <a:gdLst>
                    <a:gd name="connsiteX0" fmla="*/ 1644650 w 1644650"/>
                    <a:gd name="connsiteY0" fmla="*/ 663575 h 1231900"/>
                    <a:gd name="connsiteX1" fmla="*/ 914400 w 1644650"/>
                    <a:gd name="connsiteY1" fmla="*/ 377825 h 1231900"/>
                    <a:gd name="connsiteX2" fmla="*/ 809625 w 1644650"/>
                    <a:gd name="connsiteY2" fmla="*/ 158750 h 1231900"/>
                    <a:gd name="connsiteX3" fmla="*/ 796925 w 1644650"/>
                    <a:gd name="connsiteY3" fmla="*/ 12700 h 1231900"/>
                    <a:gd name="connsiteX4" fmla="*/ 650875 w 1644650"/>
                    <a:gd name="connsiteY4" fmla="*/ 22225 h 1231900"/>
                    <a:gd name="connsiteX5" fmla="*/ 663575 w 1644650"/>
                    <a:gd name="connsiteY5" fmla="*/ 225425 h 1231900"/>
                    <a:gd name="connsiteX6" fmla="*/ 596900 w 1644650"/>
                    <a:gd name="connsiteY6" fmla="*/ 342900 h 1231900"/>
                    <a:gd name="connsiteX7" fmla="*/ 635000 w 1644650"/>
                    <a:gd name="connsiteY7" fmla="*/ 174625 h 1231900"/>
                    <a:gd name="connsiteX8" fmla="*/ 292100 w 1644650"/>
                    <a:gd name="connsiteY8" fmla="*/ 0 h 1231900"/>
                    <a:gd name="connsiteX9" fmla="*/ 234950 w 1644650"/>
                    <a:gd name="connsiteY9" fmla="*/ 92075 h 1231900"/>
                    <a:gd name="connsiteX10" fmla="*/ 390525 w 1644650"/>
                    <a:gd name="connsiteY10" fmla="*/ 231775 h 1231900"/>
                    <a:gd name="connsiteX11" fmla="*/ 438150 w 1644650"/>
                    <a:gd name="connsiteY11" fmla="*/ 231775 h 1231900"/>
                    <a:gd name="connsiteX12" fmla="*/ 288925 w 1644650"/>
                    <a:gd name="connsiteY12" fmla="*/ 447675 h 1231900"/>
                    <a:gd name="connsiteX13" fmla="*/ 396875 w 1644650"/>
                    <a:gd name="connsiteY13" fmla="*/ 250825 h 1231900"/>
                    <a:gd name="connsiteX14" fmla="*/ 133350 w 1644650"/>
                    <a:gd name="connsiteY14" fmla="*/ 158750 h 1231900"/>
                    <a:gd name="connsiteX15" fmla="*/ 38100 w 1644650"/>
                    <a:gd name="connsiteY15" fmla="*/ 263525 h 1231900"/>
                    <a:gd name="connsiteX16" fmla="*/ 301625 w 1644650"/>
                    <a:gd name="connsiteY16" fmla="*/ 419100 h 1231900"/>
                    <a:gd name="connsiteX17" fmla="*/ 28575 w 1644650"/>
                    <a:gd name="connsiteY17" fmla="*/ 377825 h 1231900"/>
                    <a:gd name="connsiteX18" fmla="*/ 0 w 1644650"/>
                    <a:gd name="connsiteY18" fmla="*/ 498475 h 1231900"/>
                    <a:gd name="connsiteX19" fmla="*/ 260350 w 1644650"/>
                    <a:gd name="connsiteY19" fmla="*/ 609600 h 1231900"/>
                    <a:gd name="connsiteX20" fmla="*/ 346075 w 1644650"/>
                    <a:gd name="connsiteY20" fmla="*/ 663575 h 1231900"/>
                    <a:gd name="connsiteX21" fmla="*/ 654050 w 1644650"/>
                    <a:gd name="connsiteY21" fmla="*/ 768350 h 1231900"/>
                    <a:gd name="connsiteX22" fmla="*/ 812800 w 1644650"/>
                    <a:gd name="connsiteY22" fmla="*/ 447675 h 1231900"/>
                    <a:gd name="connsiteX23" fmla="*/ 657225 w 1644650"/>
                    <a:gd name="connsiteY23" fmla="*/ 765175 h 1231900"/>
                    <a:gd name="connsiteX24" fmla="*/ 1123950 w 1644650"/>
                    <a:gd name="connsiteY24" fmla="*/ 1231900 h 1231900"/>
                    <a:gd name="connsiteX25" fmla="*/ 1228725 w 1644650"/>
                    <a:gd name="connsiteY25" fmla="*/ 1190625 h 1231900"/>
                    <a:gd name="connsiteX26" fmla="*/ 1108075 w 1644650"/>
                    <a:gd name="connsiteY26" fmla="*/ 1108075 h 1231900"/>
                    <a:gd name="connsiteX27" fmla="*/ 1123950 w 1644650"/>
                    <a:gd name="connsiteY27" fmla="*/ 1165225 h 1231900"/>
                    <a:gd name="connsiteX28" fmla="*/ 1123950 w 1644650"/>
                    <a:gd name="connsiteY28" fmla="*/ 1022350 h 1231900"/>
                    <a:gd name="connsiteX29" fmla="*/ 1295400 w 1644650"/>
                    <a:gd name="connsiteY29" fmla="*/ 1063625 h 1231900"/>
                    <a:gd name="connsiteX30" fmla="*/ 1235075 w 1644650"/>
                    <a:gd name="connsiteY30" fmla="*/ 869950 h 1231900"/>
                    <a:gd name="connsiteX31" fmla="*/ 1422400 w 1644650"/>
                    <a:gd name="connsiteY31" fmla="*/ 917575 h 1231900"/>
                    <a:gd name="connsiteX32" fmla="*/ 1533525 w 1644650"/>
                    <a:gd name="connsiteY32" fmla="*/ 933450 h 1231900"/>
                    <a:gd name="connsiteX33" fmla="*/ 1416050 w 1644650"/>
                    <a:gd name="connsiteY33" fmla="*/ 720725 h 1231900"/>
                    <a:gd name="connsiteX34" fmla="*/ 1584325 w 1644650"/>
                    <a:gd name="connsiteY34" fmla="*/ 676275 h 1231900"/>
                    <a:gd name="connsiteX35" fmla="*/ 1644650 w 1644650"/>
                    <a:gd name="connsiteY35" fmla="*/ 663575 h 1231900"/>
                    <a:gd name="connsiteX0" fmla="*/ 1644650 w 1644650"/>
                    <a:gd name="connsiteY0" fmla="*/ 691168 h 1259493"/>
                    <a:gd name="connsiteX1" fmla="*/ 914400 w 1644650"/>
                    <a:gd name="connsiteY1" fmla="*/ 405418 h 1259493"/>
                    <a:gd name="connsiteX2" fmla="*/ 809625 w 1644650"/>
                    <a:gd name="connsiteY2" fmla="*/ 186343 h 1259493"/>
                    <a:gd name="connsiteX3" fmla="*/ 796925 w 1644650"/>
                    <a:gd name="connsiteY3" fmla="*/ 40293 h 1259493"/>
                    <a:gd name="connsiteX4" fmla="*/ 650875 w 1644650"/>
                    <a:gd name="connsiteY4" fmla="*/ 49818 h 1259493"/>
                    <a:gd name="connsiteX5" fmla="*/ 663575 w 1644650"/>
                    <a:gd name="connsiteY5" fmla="*/ 253018 h 1259493"/>
                    <a:gd name="connsiteX6" fmla="*/ 596900 w 1644650"/>
                    <a:gd name="connsiteY6" fmla="*/ 370493 h 1259493"/>
                    <a:gd name="connsiteX7" fmla="*/ 635000 w 1644650"/>
                    <a:gd name="connsiteY7" fmla="*/ 202218 h 1259493"/>
                    <a:gd name="connsiteX8" fmla="*/ 292100 w 1644650"/>
                    <a:gd name="connsiteY8" fmla="*/ 27593 h 1259493"/>
                    <a:gd name="connsiteX9" fmla="*/ 234950 w 1644650"/>
                    <a:gd name="connsiteY9" fmla="*/ 119668 h 1259493"/>
                    <a:gd name="connsiteX10" fmla="*/ 390525 w 1644650"/>
                    <a:gd name="connsiteY10" fmla="*/ 259368 h 1259493"/>
                    <a:gd name="connsiteX11" fmla="*/ 438150 w 1644650"/>
                    <a:gd name="connsiteY11" fmla="*/ 259368 h 1259493"/>
                    <a:gd name="connsiteX12" fmla="*/ 288925 w 1644650"/>
                    <a:gd name="connsiteY12" fmla="*/ 475268 h 1259493"/>
                    <a:gd name="connsiteX13" fmla="*/ 396875 w 1644650"/>
                    <a:gd name="connsiteY13" fmla="*/ 278418 h 1259493"/>
                    <a:gd name="connsiteX14" fmla="*/ 133350 w 1644650"/>
                    <a:gd name="connsiteY14" fmla="*/ 186343 h 1259493"/>
                    <a:gd name="connsiteX15" fmla="*/ 38100 w 1644650"/>
                    <a:gd name="connsiteY15" fmla="*/ 291118 h 1259493"/>
                    <a:gd name="connsiteX16" fmla="*/ 301625 w 1644650"/>
                    <a:gd name="connsiteY16" fmla="*/ 446693 h 1259493"/>
                    <a:gd name="connsiteX17" fmla="*/ 28575 w 1644650"/>
                    <a:gd name="connsiteY17" fmla="*/ 405418 h 1259493"/>
                    <a:gd name="connsiteX18" fmla="*/ 0 w 1644650"/>
                    <a:gd name="connsiteY18" fmla="*/ 526068 h 1259493"/>
                    <a:gd name="connsiteX19" fmla="*/ 260350 w 1644650"/>
                    <a:gd name="connsiteY19" fmla="*/ 637193 h 1259493"/>
                    <a:gd name="connsiteX20" fmla="*/ 346075 w 1644650"/>
                    <a:gd name="connsiteY20" fmla="*/ 691168 h 1259493"/>
                    <a:gd name="connsiteX21" fmla="*/ 654050 w 1644650"/>
                    <a:gd name="connsiteY21" fmla="*/ 795943 h 1259493"/>
                    <a:gd name="connsiteX22" fmla="*/ 812800 w 1644650"/>
                    <a:gd name="connsiteY22" fmla="*/ 475268 h 1259493"/>
                    <a:gd name="connsiteX23" fmla="*/ 657225 w 1644650"/>
                    <a:gd name="connsiteY23" fmla="*/ 792768 h 1259493"/>
                    <a:gd name="connsiteX24" fmla="*/ 1123950 w 1644650"/>
                    <a:gd name="connsiteY24" fmla="*/ 1259493 h 1259493"/>
                    <a:gd name="connsiteX25" fmla="*/ 1228725 w 1644650"/>
                    <a:gd name="connsiteY25" fmla="*/ 1218218 h 1259493"/>
                    <a:gd name="connsiteX26" fmla="*/ 1108075 w 1644650"/>
                    <a:gd name="connsiteY26" fmla="*/ 1135668 h 1259493"/>
                    <a:gd name="connsiteX27" fmla="*/ 1123950 w 1644650"/>
                    <a:gd name="connsiteY27" fmla="*/ 1192818 h 1259493"/>
                    <a:gd name="connsiteX28" fmla="*/ 1123950 w 1644650"/>
                    <a:gd name="connsiteY28" fmla="*/ 1049943 h 1259493"/>
                    <a:gd name="connsiteX29" fmla="*/ 1295400 w 1644650"/>
                    <a:gd name="connsiteY29" fmla="*/ 1091218 h 1259493"/>
                    <a:gd name="connsiteX30" fmla="*/ 1235075 w 1644650"/>
                    <a:gd name="connsiteY30" fmla="*/ 897543 h 1259493"/>
                    <a:gd name="connsiteX31" fmla="*/ 1422400 w 1644650"/>
                    <a:gd name="connsiteY31" fmla="*/ 945168 h 1259493"/>
                    <a:gd name="connsiteX32" fmla="*/ 1533525 w 1644650"/>
                    <a:gd name="connsiteY32" fmla="*/ 961043 h 1259493"/>
                    <a:gd name="connsiteX33" fmla="*/ 1416050 w 1644650"/>
                    <a:gd name="connsiteY33" fmla="*/ 748318 h 1259493"/>
                    <a:gd name="connsiteX34" fmla="*/ 1584325 w 1644650"/>
                    <a:gd name="connsiteY34" fmla="*/ 703868 h 1259493"/>
                    <a:gd name="connsiteX35" fmla="*/ 1644650 w 1644650"/>
                    <a:gd name="connsiteY35" fmla="*/ 691168 h 1259493"/>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414338 w 1644650"/>
                    <a:gd name="connsiteY10" fmla="*/ 2254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58602 w 1658602"/>
                    <a:gd name="connsiteY0" fmla="*/ 697759 h 1266084"/>
                    <a:gd name="connsiteX1" fmla="*/ 928352 w 1658602"/>
                    <a:gd name="connsiteY1" fmla="*/ 412009 h 1266084"/>
                    <a:gd name="connsiteX2" fmla="*/ 823577 w 1658602"/>
                    <a:gd name="connsiteY2" fmla="*/ 192934 h 1266084"/>
                    <a:gd name="connsiteX3" fmla="*/ 818021 w 1658602"/>
                    <a:gd name="connsiteY3" fmla="*/ 46884 h 1266084"/>
                    <a:gd name="connsiteX4" fmla="*/ 664827 w 1658602"/>
                    <a:gd name="connsiteY4" fmla="*/ 56409 h 1266084"/>
                    <a:gd name="connsiteX5" fmla="*/ 677527 w 1658602"/>
                    <a:gd name="connsiteY5" fmla="*/ 259609 h 1266084"/>
                    <a:gd name="connsiteX6" fmla="*/ 610852 w 1658602"/>
                    <a:gd name="connsiteY6" fmla="*/ 377084 h 1266084"/>
                    <a:gd name="connsiteX7" fmla="*/ 648952 w 1658602"/>
                    <a:gd name="connsiteY7" fmla="*/ 208809 h 1266084"/>
                    <a:gd name="connsiteX8" fmla="*/ 306052 w 1658602"/>
                    <a:gd name="connsiteY8" fmla="*/ 34184 h 1266084"/>
                    <a:gd name="connsiteX9" fmla="*/ 239377 w 1658602"/>
                    <a:gd name="connsiteY9" fmla="*/ 128640 h 1266084"/>
                    <a:gd name="connsiteX10" fmla="*/ 392571 w 1658602"/>
                    <a:gd name="connsiteY10" fmla="*/ 263578 h 1266084"/>
                    <a:gd name="connsiteX11" fmla="*/ 452102 w 1658602"/>
                    <a:gd name="connsiteY11" fmla="*/ 265959 h 1266084"/>
                    <a:gd name="connsiteX12" fmla="*/ 302877 w 1658602"/>
                    <a:gd name="connsiteY12" fmla="*/ 481859 h 1266084"/>
                    <a:gd name="connsiteX13" fmla="*/ 429877 w 1658602"/>
                    <a:gd name="connsiteY13" fmla="*/ 273103 h 1266084"/>
                    <a:gd name="connsiteX14" fmla="*/ 135396 w 1658602"/>
                    <a:gd name="connsiteY14" fmla="*/ 178646 h 1266084"/>
                    <a:gd name="connsiteX15" fmla="*/ 52052 w 1658602"/>
                    <a:gd name="connsiteY15" fmla="*/ 297709 h 1266084"/>
                    <a:gd name="connsiteX16" fmla="*/ 315577 w 1658602"/>
                    <a:gd name="connsiteY16" fmla="*/ 453284 h 1266084"/>
                    <a:gd name="connsiteX17" fmla="*/ 42527 w 1658602"/>
                    <a:gd name="connsiteY17" fmla="*/ 412009 h 1266084"/>
                    <a:gd name="connsiteX18" fmla="*/ 13952 w 1658602"/>
                    <a:gd name="connsiteY18" fmla="*/ 532659 h 1266084"/>
                    <a:gd name="connsiteX19" fmla="*/ 274302 w 1658602"/>
                    <a:gd name="connsiteY19" fmla="*/ 643784 h 1266084"/>
                    <a:gd name="connsiteX20" fmla="*/ 360027 w 1658602"/>
                    <a:gd name="connsiteY20" fmla="*/ 697759 h 1266084"/>
                    <a:gd name="connsiteX21" fmla="*/ 668002 w 1658602"/>
                    <a:gd name="connsiteY21" fmla="*/ 802534 h 1266084"/>
                    <a:gd name="connsiteX22" fmla="*/ 826752 w 1658602"/>
                    <a:gd name="connsiteY22" fmla="*/ 481859 h 1266084"/>
                    <a:gd name="connsiteX23" fmla="*/ 671177 w 1658602"/>
                    <a:gd name="connsiteY23" fmla="*/ 799359 h 1266084"/>
                    <a:gd name="connsiteX24" fmla="*/ 1137902 w 1658602"/>
                    <a:gd name="connsiteY24" fmla="*/ 1266084 h 1266084"/>
                    <a:gd name="connsiteX25" fmla="*/ 1242677 w 1658602"/>
                    <a:gd name="connsiteY25" fmla="*/ 1224809 h 1266084"/>
                    <a:gd name="connsiteX26" fmla="*/ 1122027 w 1658602"/>
                    <a:gd name="connsiteY26" fmla="*/ 1142259 h 1266084"/>
                    <a:gd name="connsiteX27" fmla="*/ 1137902 w 1658602"/>
                    <a:gd name="connsiteY27" fmla="*/ 1199409 h 1266084"/>
                    <a:gd name="connsiteX28" fmla="*/ 1137902 w 1658602"/>
                    <a:gd name="connsiteY28" fmla="*/ 1056534 h 1266084"/>
                    <a:gd name="connsiteX29" fmla="*/ 1309352 w 1658602"/>
                    <a:gd name="connsiteY29" fmla="*/ 1097809 h 1266084"/>
                    <a:gd name="connsiteX30" fmla="*/ 1249027 w 1658602"/>
                    <a:gd name="connsiteY30" fmla="*/ 904134 h 1266084"/>
                    <a:gd name="connsiteX31" fmla="*/ 1436352 w 1658602"/>
                    <a:gd name="connsiteY31" fmla="*/ 951759 h 1266084"/>
                    <a:gd name="connsiteX32" fmla="*/ 1547477 w 1658602"/>
                    <a:gd name="connsiteY32" fmla="*/ 967634 h 1266084"/>
                    <a:gd name="connsiteX33" fmla="*/ 1430002 w 1658602"/>
                    <a:gd name="connsiteY33" fmla="*/ 754909 h 1266084"/>
                    <a:gd name="connsiteX34" fmla="*/ 1598277 w 1658602"/>
                    <a:gd name="connsiteY34" fmla="*/ 710459 h 1266084"/>
                    <a:gd name="connsiteX35" fmla="*/ 1658602 w 1658602"/>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22390 w 1661284"/>
                    <a:gd name="connsiteY34" fmla="*/ 722366 h 1266084"/>
                    <a:gd name="connsiteX35" fmla="*/ 1661284 w 1661284"/>
                    <a:gd name="connsiteY35" fmla="*/ 697759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75446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50903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50803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361247 w 1673190"/>
                    <a:gd name="connsiteY33" fmla="*/ 721572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454909 w 1673190"/>
                    <a:gd name="connsiteY32" fmla="*/ 1008116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07247 w 1673190"/>
                    <a:gd name="connsiteY27" fmla="*/ 1225602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35128"/>
                    <a:gd name="connsiteX1" fmla="*/ 945322 w 1673190"/>
                    <a:gd name="connsiteY1" fmla="*/ 409628 h 1235128"/>
                    <a:gd name="connsiteX2" fmla="*/ 826259 w 1673190"/>
                    <a:gd name="connsiteY2" fmla="*/ 192934 h 1235128"/>
                    <a:gd name="connsiteX3" fmla="*/ 820703 w 1673190"/>
                    <a:gd name="connsiteY3" fmla="*/ 46884 h 1235128"/>
                    <a:gd name="connsiteX4" fmla="*/ 667509 w 1673190"/>
                    <a:gd name="connsiteY4" fmla="*/ 56409 h 1235128"/>
                    <a:gd name="connsiteX5" fmla="*/ 682590 w 1673190"/>
                    <a:gd name="connsiteY5" fmla="*/ 233416 h 1235128"/>
                    <a:gd name="connsiteX6" fmla="*/ 613534 w 1673190"/>
                    <a:gd name="connsiteY6" fmla="*/ 377084 h 1235128"/>
                    <a:gd name="connsiteX7" fmla="*/ 684971 w 1673190"/>
                    <a:gd name="connsiteY7" fmla="*/ 235002 h 1235128"/>
                    <a:gd name="connsiteX8" fmla="*/ 308734 w 1673190"/>
                    <a:gd name="connsiteY8" fmla="*/ 34184 h 1235128"/>
                    <a:gd name="connsiteX9" fmla="*/ 242059 w 1673190"/>
                    <a:gd name="connsiteY9" fmla="*/ 128640 h 1235128"/>
                    <a:gd name="connsiteX10" fmla="*/ 392871 w 1673190"/>
                    <a:gd name="connsiteY10" fmla="*/ 246909 h 1235128"/>
                    <a:gd name="connsiteX11" fmla="*/ 435734 w 1673190"/>
                    <a:gd name="connsiteY11" fmla="*/ 273103 h 1235128"/>
                    <a:gd name="connsiteX12" fmla="*/ 334134 w 1673190"/>
                    <a:gd name="connsiteY12" fmla="*/ 443759 h 1235128"/>
                    <a:gd name="connsiteX13" fmla="*/ 439702 w 1673190"/>
                    <a:gd name="connsiteY13" fmla="*/ 273103 h 1235128"/>
                    <a:gd name="connsiteX14" fmla="*/ 138078 w 1673190"/>
                    <a:gd name="connsiteY14" fmla="*/ 178646 h 1235128"/>
                    <a:gd name="connsiteX15" fmla="*/ 54734 w 1673190"/>
                    <a:gd name="connsiteY15" fmla="*/ 297709 h 1235128"/>
                    <a:gd name="connsiteX16" fmla="*/ 284922 w 1673190"/>
                    <a:gd name="connsiteY16" fmla="*/ 436615 h 1235128"/>
                    <a:gd name="connsiteX17" fmla="*/ 45209 w 1673190"/>
                    <a:gd name="connsiteY17" fmla="*/ 412009 h 1235128"/>
                    <a:gd name="connsiteX18" fmla="*/ 16634 w 1673190"/>
                    <a:gd name="connsiteY18" fmla="*/ 532659 h 1235128"/>
                    <a:gd name="connsiteX19" fmla="*/ 276984 w 1673190"/>
                    <a:gd name="connsiteY19" fmla="*/ 643784 h 1235128"/>
                    <a:gd name="connsiteX20" fmla="*/ 365090 w 1673190"/>
                    <a:gd name="connsiteY20" fmla="*/ 707284 h 1235128"/>
                    <a:gd name="connsiteX21" fmla="*/ 670684 w 1673190"/>
                    <a:gd name="connsiteY21" fmla="*/ 802534 h 1235128"/>
                    <a:gd name="connsiteX22" fmla="*/ 829434 w 1673190"/>
                    <a:gd name="connsiteY22" fmla="*/ 481859 h 1235128"/>
                    <a:gd name="connsiteX23" fmla="*/ 661953 w 1673190"/>
                    <a:gd name="connsiteY23" fmla="*/ 806502 h 1235128"/>
                    <a:gd name="connsiteX24" fmla="*/ 1142966 w 1673190"/>
                    <a:gd name="connsiteY24" fmla="*/ 1235128 h 1235128"/>
                    <a:gd name="connsiteX25" fmla="*/ 1245359 w 1673190"/>
                    <a:gd name="connsiteY25" fmla="*/ 1224809 h 1235128"/>
                    <a:gd name="connsiteX26" fmla="*/ 1136616 w 1673190"/>
                    <a:gd name="connsiteY26" fmla="*/ 1130353 h 1235128"/>
                    <a:gd name="connsiteX27" fmla="*/ 1140584 w 1673190"/>
                    <a:gd name="connsiteY27" fmla="*/ 1216077 h 1235128"/>
                    <a:gd name="connsiteX28" fmla="*/ 1140584 w 1673190"/>
                    <a:gd name="connsiteY28" fmla="*/ 1056534 h 1235128"/>
                    <a:gd name="connsiteX29" fmla="*/ 1307272 w 1673190"/>
                    <a:gd name="connsiteY29" fmla="*/ 1109716 h 1235128"/>
                    <a:gd name="connsiteX30" fmla="*/ 1249328 w 1673190"/>
                    <a:gd name="connsiteY30" fmla="*/ 920802 h 1235128"/>
                    <a:gd name="connsiteX31" fmla="*/ 1439034 w 1673190"/>
                    <a:gd name="connsiteY31" fmla="*/ 951759 h 1235128"/>
                    <a:gd name="connsiteX32" fmla="*/ 1540634 w 1673190"/>
                    <a:gd name="connsiteY32" fmla="*/ 958110 h 1235128"/>
                    <a:gd name="connsiteX33" fmla="*/ 1430303 w 1673190"/>
                    <a:gd name="connsiteY33" fmla="*/ 764434 h 1235128"/>
                    <a:gd name="connsiteX34" fmla="*/ 1615246 w 1673190"/>
                    <a:gd name="connsiteY34" fmla="*/ 722366 h 1235128"/>
                    <a:gd name="connsiteX35" fmla="*/ 1673190 w 1673190"/>
                    <a:gd name="connsiteY35" fmla="*/ 700140 h 1235128"/>
                    <a:gd name="connsiteX0" fmla="*/ 1673190 w 1673190"/>
                    <a:gd name="connsiteY0" fmla="*/ 700140 h 1251797"/>
                    <a:gd name="connsiteX1" fmla="*/ 945322 w 1673190"/>
                    <a:gd name="connsiteY1" fmla="*/ 409628 h 1251797"/>
                    <a:gd name="connsiteX2" fmla="*/ 826259 w 1673190"/>
                    <a:gd name="connsiteY2" fmla="*/ 192934 h 1251797"/>
                    <a:gd name="connsiteX3" fmla="*/ 820703 w 1673190"/>
                    <a:gd name="connsiteY3" fmla="*/ 46884 h 1251797"/>
                    <a:gd name="connsiteX4" fmla="*/ 667509 w 1673190"/>
                    <a:gd name="connsiteY4" fmla="*/ 56409 h 1251797"/>
                    <a:gd name="connsiteX5" fmla="*/ 682590 w 1673190"/>
                    <a:gd name="connsiteY5" fmla="*/ 233416 h 1251797"/>
                    <a:gd name="connsiteX6" fmla="*/ 613534 w 1673190"/>
                    <a:gd name="connsiteY6" fmla="*/ 377084 h 1251797"/>
                    <a:gd name="connsiteX7" fmla="*/ 684971 w 1673190"/>
                    <a:gd name="connsiteY7" fmla="*/ 235002 h 1251797"/>
                    <a:gd name="connsiteX8" fmla="*/ 308734 w 1673190"/>
                    <a:gd name="connsiteY8" fmla="*/ 34184 h 1251797"/>
                    <a:gd name="connsiteX9" fmla="*/ 242059 w 1673190"/>
                    <a:gd name="connsiteY9" fmla="*/ 128640 h 1251797"/>
                    <a:gd name="connsiteX10" fmla="*/ 392871 w 1673190"/>
                    <a:gd name="connsiteY10" fmla="*/ 246909 h 1251797"/>
                    <a:gd name="connsiteX11" fmla="*/ 435734 w 1673190"/>
                    <a:gd name="connsiteY11" fmla="*/ 273103 h 1251797"/>
                    <a:gd name="connsiteX12" fmla="*/ 334134 w 1673190"/>
                    <a:gd name="connsiteY12" fmla="*/ 443759 h 1251797"/>
                    <a:gd name="connsiteX13" fmla="*/ 439702 w 1673190"/>
                    <a:gd name="connsiteY13" fmla="*/ 273103 h 1251797"/>
                    <a:gd name="connsiteX14" fmla="*/ 138078 w 1673190"/>
                    <a:gd name="connsiteY14" fmla="*/ 178646 h 1251797"/>
                    <a:gd name="connsiteX15" fmla="*/ 54734 w 1673190"/>
                    <a:gd name="connsiteY15" fmla="*/ 297709 h 1251797"/>
                    <a:gd name="connsiteX16" fmla="*/ 284922 w 1673190"/>
                    <a:gd name="connsiteY16" fmla="*/ 436615 h 1251797"/>
                    <a:gd name="connsiteX17" fmla="*/ 45209 w 1673190"/>
                    <a:gd name="connsiteY17" fmla="*/ 412009 h 1251797"/>
                    <a:gd name="connsiteX18" fmla="*/ 16634 w 1673190"/>
                    <a:gd name="connsiteY18" fmla="*/ 532659 h 1251797"/>
                    <a:gd name="connsiteX19" fmla="*/ 276984 w 1673190"/>
                    <a:gd name="connsiteY19" fmla="*/ 643784 h 1251797"/>
                    <a:gd name="connsiteX20" fmla="*/ 365090 w 1673190"/>
                    <a:gd name="connsiteY20" fmla="*/ 707284 h 1251797"/>
                    <a:gd name="connsiteX21" fmla="*/ 670684 w 1673190"/>
                    <a:gd name="connsiteY21" fmla="*/ 802534 h 1251797"/>
                    <a:gd name="connsiteX22" fmla="*/ 829434 w 1673190"/>
                    <a:gd name="connsiteY22" fmla="*/ 481859 h 1251797"/>
                    <a:gd name="connsiteX23" fmla="*/ 661953 w 1673190"/>
                    <a:gd name="connsiteY23" fmla="*/ 806502 h 1251797"/>
                    <a:gd name="connsiteX24" fmla="*/ 1128679 w 1673190"/>
                    <a:gd name="connsiteY24" fmla="*/ 1251797 h 1251797"/>
                    <a:gd name="connsiteX25" fmla="*/ 1245359 w 1673190"/>
                    <a:gd name="connsiteY25" fmla="*/ 1224809 h 1251797"/>
                    <a:gd name="connsiteX26" fmla="*/ 1136616 w 1673190"/>
                    <a:gd name="connsiteY26" fmla="*/ 1130353 h 1251797"/>
                    <a:gd name="connsiteX27" fmla="*/ 1140584 w 1673190"/>
                    <a:gd name="connsiteY27" fmla="*/ 1216077 h 1251797"/>
                    <a:gd name="connsiteX28" fmla="*/ 1140584 w 1673190"/>
                    <a:gd name="connsiteY28" fmla="*/ 1056534 h 1251797"/>
                    <a:gd name="connsiteX29" fmla="*/ 1307272 w 1673190"/>
                    <a:gd name="connsiteY29" fmla="*/ 1109716 h 1251797"/>
                    <a:gd name="connsiteX30" fmla="*/ 1249328 w 1673190"/>
                    <a:gd name="connsiteY30" fmla="*/ 920802 h 1251797"/>
                    <a:gd name="connsiteX31" fmla="*/ 1439034 w 1673190"/>
                    <a:gd name="connsiteY31" fmla="*/ 951759 h 1251797"/>
                    <a:gd name="connsiteX32" fmla="*/ 1540634 w 1673190"/>
                    <a:gd name="connsiteY32" fmla="*/ 958110 h 1251797"/>
                    <a:gd name="connsiteX33" fmla="*/ 1430303 w 1673190"/>
                    <a:gd name="connsiteY33" fmla="*/ 764434 h 1251797"/>
                    <a:gd name="connsiteX34" fmla="*/ 1615246 w 1673190"/>
                    <a:gd name="connsiteY34" fmla="*/ 722366 h 1251797"/>
                    <a:gd name="connsiteX35" fmla="*/ 1673190 w 1673190"/>
                    <a:gd name="connsiteY35" fmla="*/ 700140 h 1251797"/>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28679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87353 w 1673190"/>
                    <a:gd name="connsiteY21" fmla="*/ 816822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751646 w 1673190"/>
                    <a:gd name="connsiteY7" fmla="*/ 265958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2241 h 1256669"/>
                    <a:gd name="connsiteX1" fmla="*/ 945322 w 1673190"/>
                    <a:gd name="connsiteY1" fmla="*/ 411729 h 1256669"/>
                    <a:gd name="connsiteX2" fmla="*/ 850072 w 1673190"/>
                    <a:gd name="connsiteY2" fmla="*/ 187892 h 1256669"/>
                    <a:gd name="connsiteX3" fmla="*/ 820703 w 1673190"/>
                    <a:gd name="connsiteY3" fmla="*/ 48985 h 1256669"/>
                    <a:gd name="connsiteX4" fmla="*/ 667509 w 1673190"/>
                    <a:gd name="connsiteY4" fmla="*/ 58510 h 1256669"/>
                    <a:gd name="connsiteX5" fmla="*/ 675446 w 1673190"/>
                    <a:gd name="connsiteY5" fmla="*/ 223610 h 1256669"/>
                    <a:gd name="connsiteX6" fmla="*/ 618296 w 1673190"/>
                    <a:gd name="connsiteY6" fmla="*/ 374423 h 1256669"/>
                    <a:gd name="connsiteX7" fmla="*/ 663539 w 1673190"/>
                    <a:gd name="connsiteY7" fmla="*/ 225197 h 1256669"/>
                    <a:gd name="connsiteX8" fmla="*/ 308734 w 1673190"/>
                    <a:gd name="connsiteY8" fmla="*/ 36285 h 1256669"/>
                    <a:gd name="connsiteX9" fmla="*/ 242059 w 1673190"/>
                    <a:gd name="connsiteY9" fmla="*/ 130741 h 1256669"/>
                    <a:gd name="connsiteX10" fmla="*/ 392871 w 1673190"/>
                    <a:gd name="connsiteY10" fmla="*/ 249010 h 1256669"/>
                    <a:gd name="connsiteX11" fmla="*/ 435734 w 1673190"/>
                    <a:gd name="connsiteY11" fmla="*/ 275204 h 1256669"/>
                    <a:gd name="connsiteX12" fmla="*/ 334134 w 1673190"/>
                    <a:gd name="connsiteY12" fmla="*/ 445860 h 1256669"/>
                    <a:gd name="connsiteX13" fmla="*/ 439702 w 1673190"/>
                    <a:gd name="connsiteY13" fmla="*/ 275204 h 1256669"/>
                    <a:gd name="connsiteX14" fmla="*/ 138078 w 1673190"/>
                    <a:gd name="connsiteY14" fmla="*/ 180747 h 1256669"/>
                    <a:gd name="connsiteX15" fmla="*/ 54734 w 1673190"/>
                    <a:gd name="connsiteY15" fmla="*/ 299810 h 1256669"/>
                    <a:gd name="connsiteX16" fmla="*/ 284922 w 1673190"/>
                    <a:gd name="connsiteY16" fmla="*/ 438716 h 1256669"/>
                    <a:gd name="connsiteX17" fmla="*/ 45209 w 1673190"/>
                    <a:gd name="connsiteY17" fmla="*/ 414110 h 1256669"/>
                    <a:gd name="connsiteX18" fmla="*/ 16634 w 1673190"/>
                    <a:gd name="connsiteY18" fmla="*/ 534760 h 1256669"/>
                    <a:gd name="connsiteX19" fmla="*/ 276984 w 1673190"/>
                    <a:gd name="connsiteY19" fmla="*/ 645885 h 1256669"/>
                    <a:gd name="connsiteX20" fmla="*/ 365090 w 1673190"/>
                    <a:gd name="connsiteY20" fmla="*/ 709385 h 1256669"/>
                    <a:gd name="connsiteX21" fmla="*/ 677828 w 1673190"/>
                    <a:gd name="connsiteY21" fmla="*/ 809398 h 1256669"/>
                    <a:gd name="connsiteX22" fmla="*/ 829434 w 1673190"/>
                    <a:gd name="connsiteY22" fmla="*/ 483960 h 1256669"/>
                    <a:gd name="connsiteX23" fmla="*/ 661953 w 1673190"/>
                    <a:gd name="connsiteY23" fmla="*/ 808603 h 1256669"/>
                    <a:gd name="connsiteX24" fmla="*/ 1152491 w 1673190"/>
                    <a:gd name="connsiteY24" fmla="*/ 1253898 h 1256669"/>
                    <a:gd name="connsiteX25" fmla="*/ 1245359 w 1673190"/>
                    <a:gd name="connsiteY25" fmla="*/ 1226910 h 1256669"/>
                    <a:gd name="connsiteX26" fmla="*/ 1100898 w 1673190"/>
                    <a:gd name="connsiteY26" fmla="*/ 1108642 h 1256669"/>
                    <a:gd name="connsiteX27" fmla="*/ 1123916 w 1673190"/>
                    <a:gd name="connsiteY27" fmla="*/ 1180077 h 1256669"/>
                    <a:gd name="connsiteX28" fmla="*/ 1140584 w 1673190"/>
                    <a:gd name="connsiteY28" fmla="*/ 1058635 h 1256669"/>
                    <a:gd name="connsiteX29" fmla="*/ 1307272 w 1673190"/>
                    <a:gd name="connsiteY29" fmla="*/ 1111817 h 1256669"/>
                    <a:gd name="connsiteX30" fmla="*/ 1249328 w 1673190"/>
                    <a:gd name="connsiteY30" fmla="*/ 922903 h 1256669"/>
                    <a:gd name="connsiteX31" fmla="*/ 1439034 w 1673190"/>
                    <a:gd name="connsiteY31" fmla="*/ 953860 h 1256669"/>
                    <a:gd name="connsiteX32" fmla="*/ 1540634 w 1673190"/>
                    <a:gd name="connsiteY32" fmla="*/ 960211 h 1256669"/>
                    <a:gd name="connsiteX33" fmla="*/ 1430303 w 1673190"/>
                    <a:gd name="connsiteY33" fmla="*/ 766535 h 1256669"/>
                    <a:gd name="connsiteX34" fmla="*/ 1615246 w 1673190"/>
                    <a:gd name="connsiteY34" fmla="*/ 724467 h 1256669"/>
                    <a:gd name="connsiteX35" fmla="*/ 1673190 w 1673190"/>
                    <a:gd name="connsiteY35" fmla="*/ 702241 h 1256669"/>
                    <a:gd name="connsiteX0" fmla="*/ 1673190 w 1673190"/>
                    <a:gd name="connsiteY0" fmla="*/ 712405 h 1266833"/>
                    <a:gd name="connsiteX1" fmla="*/ 945322 w 1673190"/>
                    <a:gd name="connsiteY1" fmla="*/ 421893 h 1266833"/>
                    <a:gd name="connsiteX2" fmla="*/ 850072 w 1673190"/>
                    <a:gd name="connsiteY2" fmla="*/ 198056 h 1266833"/>
                    <a:gd name="connsiteX3" fmla="*/ 820703 w 1673190"/>
                    <a:gd name="connsiteY3" fmla="*/ 59149 h 1266833"/>
                    <a:gd name="connsiteX4" fmla="*/ 667509 w 1673190"/>
                    <a:gd name="connsiteY4" fmla="*/ 68674 h 1266833"/>
                    <a:gd name="connsiteX5" fmla="*/ 675446 w 1673190"/>
                    <a:gd name="connsiteY5" fmla="*/ 233774 h 1266833"/>
                    <a:gd name="connsiteX6" fmla="*/ 618296 w 1673190"/>
                    <a:gd name="connsiteY6" fmla="*/ 384587 h 1266833"/>
                    <a:gd name="connsiteX7" fmla="*/ 663539 w 1673190"/>
                    <a:gd name="connsiteY7" fmla="*/ 235361 h 1266833"/>
                    <a:gd name="connsiteX8" fmla="*/ 308734 w 1673190"/>
                    <a:gd name="connsiteY8" fmla="*/ 46449 h 1266833"/>
                    <a:gd name="connsiteX9" fmla="*/ 242059 w 1673190"/>
                    <a:gd name="connsiteY9" fmla="*/ 140905 h 1266833"/>
                    <a:gd name="connsiteX10" fmla="*/ 392871 w 1673190"/>
                    <a:gd name="connsiteY10" fmla="*/ 259174 h 1266833"/>
                    <a:gd name="connsiteX11" fmla="*/ 435734 w 1673190"/>
                    <a:gd name="connsiteY11" fmla="*/ 285368 h 1266833"/>
                    <a:gd name="connsiteX12" fmla="*/ 334134 w 1673190"/>
                    <a:gd name="connsiteY12" fmla="*/ 456024 h 1266833"/>
                    <a:gd name="connsiteX13" fmla="*/ 439702 w 1673190"/>
                    <a:gd name="connsiteY13" fmla="*/ 285368 h 1266833"/>
                    <a:gd name="connsiteX14" fmla="*/ 138078 w 1673190"/>
                    <a:gd name="connsiteY14" fmla="*/ 190911 h 1266833"/>
                    <a:gd name="connsiteX15" fmla="*/ 54734 w 1673190"/>
                    <a:gd name="connsiteY15" fmla="*/ 309974 h 1266833"/>
                    <a:gd name="connsiteX16" fmla="*/ 284922 w 1673190"/>
                    <a:gd name="connsiteY16" fmla="*/ 448880 h 1266833"/>
                    <a:gd name="connsiteX17" fmla="*/ 45209 w 1673190"/>
                    <a:gd name="connsiteY17" fmla="*/ 424274 h 1266833"/>
                    <a:gd name="connsiteX18" fmla="*/ 16634 w 1673190"/>
                    <a:gd name="connsiteY18" fmla="*/ 544924 h 1266833"/>
                    <a:gd name="connsiteX19" fmla="*/ 276984 w 1673190"/>
                    <a:gd name="connsiteY19" fmla="*/ 656049 h 1266833"/>
                    <a:gd name="connsiteX20" fmla="*/ 365090 w 1673190"/>
                    <a:gd name="connsiteY20" fmla="*/ 719549 h 1266833"/>
                    <a:gd name="connsiteX21" fmla="*/ 677828 w 1673190"/>
                    <a:gd name="connsiteY21" fmla="*/ 819562 h 1266833"/>
                    <a:gd name="connsiteX22" fmla="*/ 829434 w 1673190"/>
                    <a:gd name="connsiteY22" fmla="*/ 494124 h 1266833"/>
                    <a:gd name="connsiteX23" fmla="*/ 661953 w 1673190"/>
                    <a:gd name="connsiteY23" fmla="*/ 818767 h 1266833"/>
                    <a:gd name="connsiteX24" fmla="*/ 1152491 w 1673190"/>
                    <a:gd name="connsiteY24" fmla="*/ 1264062 h 1266833"/>
                    <a:gd name="connsiteX25" fmla="*/ 1245359 w 1673190"/>
                    <a:gd name="connsiteY25" fmla="*/ 1237074 h 1266833"/>
                    <a:gd name="connsiteX26" fmla="*/ 1100898 w 1673190"/>
                    <a:gd name="connsiteY26" fmla="*/ 1118806 h 1266833"/>
                    <a:gd name="connsiteX27" fmla="*/ 1123916 w 1673190"/>
                    <a:gd name="connsiteY27" fmla="*/ 1190241 h 1266833"/>
                    <a:gd name="connsiteX28" fmla="*/ 1140584 w 1673190"/>
                    <a:gd name="connsiteY28" fmla="*/ 1068799 h 1266833"/>
                    <a:gd name="connsiteX29" fmla="*/ 1307272 w 1673190"/>
                    <a:gd name="connsiteY29" fmla="*/ 1121981 h 1266833"/>
                    <a:gd name="connsiteX30" fmla="*/ 1249328 w 1673190"/>
                    <a:gd name="connsiteY30" fmla="*/ 933067 h 1266833"/>
                    <a:gd name="connsiteX31" fmla="*/ 1439034 w 1673190"/>
                    <a:gd name="connsiteY31" fmla="*/ 964024 h 1266833"/>
                    <a:gd name="connsiteX32" fmla="*/ 1540634 w 1673190"/>
                    <a:gd name="connsiteY32" fmla="*/ 970375 h 1266833"/>
                    <a:gd name="connsiteX33" fmla="*/ 1430303 w 1673190"/>
                    <a:gd name="connsiteY33" fmla="*/ 776699 h 1266833"/>
                    <a:gd name="connsiteX34" fmla="*/ 1615246 w 1673190"/>
                    <a:gd name="connsiteY34" fmla="*/ 734631 h 1266833"/>
                    <a:gd name="connsiteX35" fmla="*/ 1673190 w 1673190"/>
                    <a:gd name="connsiteY35" fmla="*/ 712405 h 1266833"/>
                    <a:gd name="connsiteX0" fmla="*/ 1673190 w 1673190"/>
                    <a:gd name="connsiteY0" fmla="*/ 683487 h 1237915"/>
                    <a:gd name="connsiteX1" fmla="*/ 945322 w 1673190"/>
                    <a:gd name="connsiteY1" fmla="*/ 392975 h 1237915"/>
                    <a:gd name="connsiteX2" fmla="*/ 840547 w 1673190"/>
                    <a:gd name="connsiteY2" fmla="*/ 185807 h 1237915"/>
                    <a:gd name="connsiteX3" fmla="*/ 820703 w 1673190"/>
                    <a:gd name="connsiteY3" fmla="*/ 30231 h 1237915"/>
                    <a:gd name="connsiteX4" fmla="*/ 667509 w 1673190"/>
                    <a:gd name="connsiteY4" fmla="*/ 39756 h 1237915"/>
                    <a:gd name="connsiteX5" fmla="*/ 675446 w 1673190"/>
                    <a:gd name="connsiteY5" fmla="*/ 204856 h 1237915"/>
                    <a:gd name="connsiteX6" fmla="*/ 618296 w 1673190"/>
                    <a:gd name="connsiteY6" fmla="*/ 355669 h 1237915"/>
                    <a:gd name="connsiteX7" fmla="*/ 663539 w 1673190"/>
                    <a:gd name="connsiteY7" fmla="*/ 206443 h 1237915"/>
                    <a:gd name="connsiteX8" fmla="*/ 308734 w 1673190"/>
                    <a:gd name="connsiteY8" fmla="*/ 17531 h 1237915"/>
                    <a:gd name="connsiteX9" fmla="*/ 242059 w 1673190"/>
                    <a:gd name="connsiteY9" fmla="*/ 111987 h 1237915"/>
                    <a:gd name="connsiteX10" fmla="*/ 392871 w 1673190"/>
                    <a:gd name="connsiteY10" fmla="*/ 230256 h 1237915"/>
                    <a:gd name="connsiteX11" fmla="*/ 435734 w 1673190"/>
                    <a:gd name="connsiteY11" fmla="*/ 256450 h 1237915"/>
                    <a:gd name="connsiteX12" fmla="*/ 334134 w 1673190"/>
                    <a:gd name="connsiteY12" fmla="*/ 427106 h 1237915"/>
                    <a:gd name="connsiteX13" fmla="*/ 439702 w 1673190"/>
                    <a:gd name="connsiteY13" fmla="*/ 256450 h 1237915"/>
                    <a:gd name="connsiteX14" fmla="*/ 138078 w 1673190"/>
                    <a:gd name="connsiteY14" fmla="*/ 161993 h 1237915"/>
                    <a:gd name="connsiteX15" fmla="*/ 54734 w 1673190"/>
                    <a:gd name="connsiteY15" fmla="*/ 281056 h 1237915"/>
                    <a:gd name="connsiteX16" fmla="*/ 284922 w 1673190"/>
                    <a:gd name="connsiteY16" fmla="*/ 419962 h 1237915"/>
                    <a:gd name="connsiteX17" fmla="*/ 45209 w 1673190"/>
                    <a:gd name="connsiteY17" fmla="*/ 395356 h 1237915"/>
                    <a:gd name="connsiteX18" fmla="*/ 16634 w 1673190"/>
                    <a:gd name="connsiteY18" fmla="*/ 516006 h 1237915"/>
                    <a:gd name="connsiteX19" fmla="*/ 276984 w 1673190"/>
                    <a:gd name="connsiteY19" fmla="*/ 627131 h 1237915"/>
                    <a:gd name="connsiteX20" fmla="*/ 365090 w 1673190"/>
                    <a:gd name="connsiteY20" fmla="*/ 690631 h 1237915"/>
                    <a:gd name="connsiteX21" fmla="*/ 677828 w 1673190"/>
                    <a:gd name="connsiteY21" fmla="*/ 790644 h 1237915"/>
                    <a:gd name="connsiteX22" fmla="*/ 829434 w 1673190"/>
                    <a:gd name="connsiteY22" fmla="*/ 465206 h 1237915"/>
                    <a:gd name="connsiteX23" fmla="*/ 661953 w 1673190"/>
                    <a:gd name="connsiteY23" fmla="*/ 789849 h 1237915"/>
                    <a:gd name="connsiteX24" fmla="*/ 1152491 w 1673190"/>
                    <a:gd name="connsiteY24" fmla="*/ 1235144 h 1237915"/>
                    <a:gd name="connsiteX25" fmla="*/ 1245359 w 1673190"/>
                    <a:gd name="connsiteY25" fmla="*/ 1208156 h 1237915"/>
                    <a:gd name="connsiteX26" fmla="*/ 1100898 w 1673190"/>
                    <a:gd name="connsiteY26" fmla="*/ 1089888 h 1237915"/>
                    <a:gd name="connsiteX27" fmla="*/ 1123916 w 1673190"/>
                    <a:gd name="connsiteY27" fmla="*/ 1161323 h 1237915"/>
                    <a:gd name="connsiteX28" fmla="*/ 1140584 w 1673190"/>
                    <a:gd name="connsiteY28" fmla="*/ 1039881 h 1237915"/>
                    <a:gd name="connsiteX29" fmla="*/ 1307272 w 1673190"/>
                    <a:gd name="connsiteY29" fmla="*/ 1093063 h 1237915"/>
                    <a:gd name="connsiteX30" fmla="*/ 1249328 w 1673190"/>
                    <a:gd name="connsiteY30" fmla="*/ 904149 h 1237915"/>
                    <a:gd name="connsiteX31" fmla="*/ 1439034 w 1673190"/>
                    <a:gd name="connsiteY31" fmla="*/ 935106 h 1237915"/>
                    <a:gd name="connsiteX32" fmla="*/ 1540634 w 1673190"/>
                    <a:gd name="connsiteY32" fmla="*/ 941457 h 1237915"/>
                    <a:gd name="connsiteX33" fmla="*/ 1430303 w 1673190"/>
                    <a:gd name="connsiteY33" fmla="*/ 747781 h 1237915"/>
                    <a:gd name="connsiteX34" fmla="*/ 1615246 w 1673190"/>
                    <a:gd name="connsiteY34" fmla="*/ 705713 h 1237915"/>
                    <a:gd name="connsiteX35" fmla="*/ 1673190 w 1673190"/>
                    <a:gd name="connsiteY35" fmla="*/ 683487 h 1237915"/>
                    <a:gd name="connsiteX0" fmla="*/ 1673190 w 1673190"/>
                    <a:gd name="connsiteY0" fmla="*/ 681238 h 1235666"/>
                    <a:gd name="connsiteX1" fmla="*/ 945322 w 1673190"/>
                    <a:gd name="connsiteY1" fmla="*/ 390726 h 1235666"/>
                    <a:gd name="connsiteX2" fmla="*/ 840547 w 1673190"/>
                    <a:gd name="connsiteY2" fmla="*/ 183558 h 1235666"/>
                    <a:gd name="connsiteX3" fmla="*/ 820703 w 1673190"/>
                    <a:gd name="connsiteY3" fmla="*/ 27982 h 1235666"/>
                    <a:gd name="connsiteX4" fmla="*/ 667509 w 1673190"/>
                    <a:gd name="connsiteY4" fmla="*/ 37507 h 1235666"/>
                    <a:gd name="connsiteX5" fmla="*/ 675446 w 1673190"/>
                    <a:gd name="connsiteY5" fmla="*/ 202607 h 1235666"/>
                    <a:gd name="connsiteX6" fmla="*/ 618296 w 1673190"/>
                    <a:gd name="connsiteY6" fmla="*/ 353420 h 1235666"/>
                    <a:gd name="connsiteX7" fmla="*/ 663539 w 1673190"/>
                    <a:gd name="connsiteY7" fmla="*/ 204194 h 1235666"/>
                    <a:gd name="connsiteX8" fmla="*/ 308734 w 1673190"/>
                    <a:gd name="connsiteY8" fmla="*/ 15282 h 1235666"/>
                    <a:gd name="connsiteX9" fmla="*/ 242059 w 1673190"/>
                    <a:gd name="connsiteY9" fmla="*/ 109738 h 1235666"/>
                    <a:gd name="connsiteX10" fmla="*/ 392871 w 1673190"/>
                    <a:gd name="connsiteY10" fmla="*/ 228007 h 1235666"/>
                    <a:gd name="connsiteX11" fmla="*/ 435734 w 1673190"/>
                    <a:gd name="connsiteY11" fmla="*/ 254201 h 1235666"/>
                    <a:gd name="connsiteX12" fmla="*/ 334134 w 1673190"/>
                    <a:gd name="connsiteY12" fmla="*/ 424857 h 1235666"/>
                    <a:gd name="connsiteX13" fmla="*/ 439702 w 1673190"/>
                    <a:gd name="connsiteY13" fmla="*/ 254201 h 1235666"/>
                    <a:gd name="connsiteX14" fmla="*/ 138078 w 1673190"/>
                    <a:gd name="connsiteY14" fmla="*/ 159744 h 1235666"/>
                    <a:gd name="connsiteX15" fmla="*/ 54734 w 1673190"/>
                    <a:gd name="connsiteY15" fmla="*/ 278807 h 1235666"/>
                    <a:gd name="connsiteX16" fmla="*/ 284922 w 1673190"/>
                    <a:gd name="connsiteY16" fmla="*/ 417713 h 1235666"/>
                    <a:gd name="connsiteX17" fmla="*/ 45209 w 1673190"/>
                    <a:gd name="connsiteY17" fmla="*/ 393107 h 1235666"/>
                    <a:gd name="connsiteX18" fmla="*/ 16634 w 1673190"/>
                    <a:gd name="connsiteY18" fmla="*/ 513757 h 1235666"/>
                    <a:gd name="connsiteX19" fmla="*/ 276984 w 1673190"/>
                    <a:gd name="connsiteY19" fmla="*/ 624882 h 1235666"/>
                    <a:gd name="connsiteX20" fmla="*/ 365090 w 1673190"/>
                    <a:gd name="connsiteY20" fmla="*/ 688382 h 1235666"/>
                    <a:gd name="connsiteX21" fmla="*/ 677828 w 1673190"/>
                    <a:gd name="connsiteY21" fmla="*/ 788395 h 1235666"/>
                    <a:gd name="connsiteX22" fmla="*/ 829434 w 1673190"/>
                    <a:gd name="connsiteY22" fmla="*/ 462957 h 1235666"/>
                    <a:gd name="connsiteX23" fmla="*/ 661953 w 1673190"/>
                    <a:gd name="connsiteY23" fmla="*/ 787600 h 1235666"/>
                    <a:gd name="connsiteX24" fmla="*/ 1152491 w 1673190"/>
                    <a:gd name="connsiteY24" fmla="*/ 1232895 h 1235666"/>
                    <a:gd name="connsiteX25" fmla="*/ 1245359 w 1673190"/>
                    <a:gd name="connsiteY25" fmla="*/ 1205907 h 1235666"/>
                    <a:gd name="connsiteX26" fmla="*/ 1100898 w 1673190"/>
                    <a:gd name="connsiteY26" fmla="*/ 1087639 h 1235666"/>
                    <a:gd name="connsiteX27" fmla="*/ 1123916 w 1673190"/>
                    <a:gd name="connsiteY27" fmla="*/ 1159074 h 1235666"/>
                    <a:gd name="connsiteX28" fmla="*/ 1140584 w 1673190"/>
                    <a:gd name="connsiteY28" fmla="*/ 1037632 h 1235666"/>
                    <a:gd name="connsiteX29" fmla="*/ 1307272 w 1673190"/>
                    <a:gd name="connsiteY29" fmla="*/ 1090814 h 1235666"/>
                    <a:gd name="connsiteX30" fmla="*/ 1249328 w 1673190"/>
                    <a:gd name="connsiteY30" fmla="*/ 901900 h 1235666"/>
                    <a:gd name="connsiteX31" fmla="*/ 1439034 w 1673190"/>
                    <a:gd name="connsiteY31" fmla="*/ 932857 h 1235666"/>
                    <a:gd name="connsiteX32" fmla="*/ 1540634 w 1673190"/>
                    <a:gd name="connsiteY32" fmla="*/ 939208 h 1235666"/>
                    <a:gd name="connsiteX33" fmla="*/ 1430303 w 1673190"/>
                    <a:gd name="connsiteY33" fmla="*/ 745532 h 1235666"/>
                    <a:gd name="connsiteX34" fmla="*/ 1615246 w 1673190"/>
                    <a:gd name="connsiteY34" fmla="*/ 703464 h 1235666"/>
                    <a:gd name="connsiteX35" fmla="*/ 1673190 w 1673190"/>
                    <a:gd name="connsiteY35" fmla="*/ 681238 h 1235666"/>
                    <a:gd name="connsiteX0" fmla="*/ 1673190 w 1673190"/>
                    <a:gd name="connsiteY0" fmla="*/ 687394 h 1241822"/>
                    <a:gd name="connsiteX1" fmla="*/ 945322 w 1673190"/>
                    <a:gd name="connsiteY1" fmla="*/ 396882 h 1241822"/>
                    <a:gd name="connsiteX2" fmla="*/ 840547 w 1673190"/>
                    <a:gd name="connsiteY2" fmla="*/ 189714 h 1241822"/>
                    <a:gd name="connsiteX3" fmla="*/ 827847 w 1673190"/>
                    <a:gd name="connsiteY3" fmla="*/ 19851 h 1241822"/>
                    <a:gd name="connsiteX4" fmla="*/ 667509 w 1673190"/>
                    <a:gd name="connsiteY4" fmla="*/ 43663 h 1241822"/>
                    <a:gd name="connsiteX5" fmla="*/ 675446 w 1673190"/>
                    <a:gd name="connsiteY5" fmla="*/ 208763 h 1241822"/>
                    <a:gd name="connsiteX6" fmla="*/ 618296 w 1673190"/>
                    <a:gd name="connsiteY6" fmla="*/ 359576 h 1241822"/>
                    <a:gd name="connsiteX7" fmla="*/ 663539 w 1673190"/>
                    <a:gd name="connsiteY7" fmla="*/ 210350 h 1241822"/>
                    <a:gd name="connsiteX8" fmla="*/ 308734 w 1673190"/>
                    <a:gd name="connsiteY8" fmla="*/ 21438 h 1241822"/>
                    <a:gd name="connsiteX9" fmla="*/ 242059 w 1673190"/>
                    <a:gd name="connsiteY9" fmla="*/ 115894 h 1241822"/>
                    <a:gd name="connsiteX10" fmla="*/ 392871 w 1673190"/>
                    <a:gd name="connsiteY10" fmla="*/ 234163 h 1241822"/>
                    <a:gd name="connsiteX11" fmla="*/ 435734 w 1673190"/>
                    <a:gd name="connsiteY11" fmla="*/ 260357 h 1241822"/>
                    <a:gd name="connsiteX12" fmla="*/ 334134 w 1673190"/>
                    <a:gd name="connsiteY12" fmla="*/ 431013 h 1241822"/>
                    <a:gd name="connsiteX13" fmla="*/ 439702 w 1673190"/>
                    <a:gd name="connsiteY13" fmla="*/ 260357 h 1241822"/>
                    <a:gd name="connsiteX14" fmla="*/ 138078 w 1673190"/>
                    <a:gd name="connsiteY14" fmla="*/ 165900 h 1241822"/>
                    <a:gd name="connsiteX15" fmla="*/ 54734 w 1673190"/>
                    <a:gd name="connsiteY15" fmla="*/ 284963 h 1241822"/>
                    <a:gd name="connsiteX16" fmla="*/ 284922 w 1673190"/>
                    <a:gd name="connsiteY16" fmla="*/ 423869 h 1241822"/>
                    <a:gd name="connsiteX17" fmla="*/ 45209 w 1673190"/>
                    <a:gd name="connsiteY17" fmla="*/ 399263 h 1241822"/>
                    <a:gd name="connsiteX18" fmla="*/ 16634 w 1673190"/>
                    <a:gd name="connsiteY18" fmla="*/ 519913 h 1241822"/>
                    <a:gd name="connsiteX19" fmla="*/ 276984 w 1673190"/>
                    <a:gd name="connsiteY19" fmla="*/ 631038 h 1241822"/>
                    <a:gd name="connsiteX20" fmla="*/ 365090 w 1673190"/>
                    <a:gd name="connsiteY20" fmla="*/ 694538 h 1241822"/>
                    <a:gd name="connsiteX21" fmla="*/ 677828 w 1673190"/>
                    <a:gd name="connsiteY21" fmla="*/ 794551 h 1241822"/>
                    <a:gd name="connsiteX22" fmla="*/ 829434 w 1673190"/>
                    <a:gd name="connsiteY22" fmla="*/ 469113 h 1241822"/>
                    <a:gd name="connsiteX23" fmla="*/ 661953 w 1673190"/>
                    <a:gd name="connsiteY23" fmla="*/ 793756 h 1241822"/>
                    <a:gd name="connsiteX24" fmla="*/ 1152491 w 1673190"/>
                    <a:gd name="connsiteY24" fmla="*/ 1239051 h 1241822"/>
                    <a:gd name="connsiteX25" fmla="*/ 1245359 w 1673190"/>
                    <a:gd name="connsiteY25" fmla="*/ 1212063 h 1241822"/>
                    <a:gd name="connsiteX26" fmla="*/ 1100898 w 1673190"/>
                    <a:gd name="connsiteY26" fmla="*/ 1093795 h 1241822"/>
                    <a:gd name="connsiteX27" fmla="*/ 1123916 w 1673190"/>
                    <a:gd name="connsiteY27" fmla="*/ 1165230 h 1241822"/>
                    <a:gd name="connsiteX28" fmla="*/ 1140584 w 1673190"/>
                    <a:gd name="connsiteY28" fmla="*/ 1043788 h 1241822"/>
                    <a:gd name="connsiteX29" fmla="*/ 1307272 w 1673190"/>
                    <a:gd name="connsiteY29" fmla="*/ 1096970 h 1241822"/>
                    <a:gd name="connsiteX30" fmla="*/ 1249328 w 1673190"/>
                    <a:gd name="connsiteY30" fmla="*/ 908056 h 1241822"/>
                    <a:gd name="connsiteX31" fmla="*/ 1439034 w 1673190"/>
                    <a:gd name="connsiteY31" fmla="*/ 939013 h 1241822"/>
                    <a:gd name="connsiteX32" fmla="*/ 1540634 w 1673190"/>
                    <a:gd name="connsiteY32" fmla="*/ 945364 h 1241822"/>
                    <a:gd name="connsiteX33" fmla="*/ 1430303 w 1673190"/>
                    <a:gd name="connsiteY33" fmla="*/ 751688 h 1241822"/>
                    <a:gd name="connsiteX34" fmla="*/ 1615246 w 1673190"/>
                    <a:gd name="connsiteY34" fmla="*/ 709620 h 1241822"/>
                    <a:gd name="connsiteX35" fmla="*/ 1673190 w 1673190"/>
                    <a:gd name="connsiteY35" fmla="*/ 687394 h 1241822"/>
                    <a:gd name="connsiteX0" fmla="*/ 1673190 w 1673190"/>
                    <a:gd name="connsiteY0" fmla="*/ 685665 h 1240093"/>
                    <a:gd name="connsiteX1" fmla="*/ 945322 w 1673190"/>
                    <a:gd name="connsiteY1" fmla="*/ 395153 h 1240093"/>
                    <a:gd name="connsiteX2" fmla="*/ 840547 w 1673190"/>
                    <a:gd name="connsiteY2" fmla="*/ 187985 h 1240093"/>
                    <a:gd name="connsiteX3" fmla="*/ 827847 w 1673190"/>
                    <a:gd name="connsiteY3" fmla="*/ 18122 h 1240093"/>
                    <a:gd name="connsiteX4" fmla="*/ 667509 w 1673190"/>
                    <a:gd name="connsiteY4" fmla="*/ 41934 h 1240093"/>
                    <a:gd name="connsiteX5" fmla="*/ 675446 w 1673190"/>
                    <a:gd name="connsiteY5" fmla="*/ 207034 h 1240093"/>
                    <a:gd name="connsiteX6" fmla="*/ 618296 w 1673190"/>
                    <a:gd name="connsiteY6" fmla="*/ 357847 h 1240093"/>
                    <a:gd name="connsiteX7" fmla="*/ 663539 w 1673190"/>
                    <a:gd name="connsiteY7" fmla="*/ 208621 h 1240093"/>
                    <a:gd name="connsiteX8" fmla="*/ 308734 w 1673190"/>
                    <a:gd name="connsiteY8" fmla="*/ 19709 h 1240093"/>
                    <a:gd name="connsiteX9" fmla="*/ 242059 w 1673190"/>
                    <a:gd name="connsiteY9" fmla="*/ 114165 h 1240093"/>
                    <a:gd name="connsiteX10" fmla="*/ 392871 w 1673190"/>
                    <a:gd name="connsiteY10" fmla="*/ 232434 h 1240093"/>
                    <a:gd name="connsiteX11" fmla="*/ 435734 w 1673190"/>
                    <a:gd name="connsiteY11" fmla="*/ 258628 h 1240093"/>
                    <a:gd name="connsiteX12" fmla="*/ 334134 w 1673190"/>
                    <a:gd name="connsiteY12" fmla="*/ 429284 h 1240093"/>
                    <a:gd name="connsiteX13" fmla="*/ 439702 w 1673190"/>
                    <a:gd name="connsiteY13" fmla="*/ 258628 h 1240093"/>
                    <a:gd name="connsiteX14" fmla="*/ 138078 w 1673190"/>
                    <a:gd name="connsiteY14" fmla="*/ 164171 h 1240093"/>
                    <a:gd name="connsiteX15" fmla="*/ 54734 w 1673190"/>
                    <a:gd name="connsiteY15" fmla="*/ 283234 h 1240093"/>
                    <a:gd name="connsiteX16" fmla="*/ 284922 w 1673190"/>
                    <a:gd name="connsiteY16" fmla="*/ 422140 h 1240093"/>
                    <a:gd name="connsiteX17" fmla="*/ 45209 w 1673190"/>
                    <a:gd name="connsiteY17" fmla="*/ 397534 h 1240093"/>
                    <a:gd name="connsiteX18" fmla="*/ 16634 w 1673190"/>
                    <a:gd name="connsiteY18" fmla="*/ 518184 h 1240093"/>
                    <a:gd name="connsiteX19" fmla="*/ 276984 w 1673190"/>
                    <a:gd name="connsiteY19" fmla="*/ 629309 h 1240093"/>
                    <a:gd name="connsiteX20" fmla="*/ 365090 w 1673190"/>
                    <a:gd name="connsiteY20" fmla="*/ 692809 h 1240093"/>
                    <a:gd name="connsiteX21" fmla="*/ 677828 w 1673190"/>
                    <a:gd name="connsiteY21" fmla="*/ 792822 h 1240093"/>
                    <a:gd name="connsiteX22" fmla="*/ 829434 w 1673190"/>
                    <a:gd name="connsiteY22" fmla="*/ 467384 h 1240093"/>
                    <a:gd name="connsiteX23" fmla="*/ 661953 w 1673190"/>
                    <a:gd name="connsiteY23" fmla="*/ 792027 h 1240093"/>
                    <a:gd name="connsiteX24" fmla="*/ 1152491 w 1673190"/>
                    <a:gd name="connsiteY24" fmla="*/ 1237322 h 1240093"/>
                    <a:gd name="connsiteX25" fmla="*/ 1245359 w 1673190"/>
                    <a:gd name="connsiteY25" fmla="*/ 1210334 h 1240093"/>
                    <a:gd name="connsiteX26" fmla="*/ 1100898 w 1673190"/>
                    <a:gd name="connsiteY26" fmla="*/ 1092066 h 1240093"/>
                    <a:gd name="connsiteX27" fmla="*/ 1123916 w 1673190"/>
                    <a:gd name="connsiteY27" fmla="*/ 1163501 h 1240093"/>
                    <a:gd name="connsiteX28" fmla="*/ 1140584 w 1673190"/>
                    <a:gd name="connsiteY28" fmla="*/ 1042059 h 1240093"/>
                    <a:gd name="connsiteX29" fmla="*/ 1307272 w 1673190"/>
                    <a:gd name="connsiteY29" fmla="*/ 1095241 h 1240093"/>
                    <a:gd name="connsiteX30" fmla="*/ 1249328 w 1673190"/>
                    <a:gd name="connsiteY30" fmla="*/ 906327 h 1240093"/>
                    <a:gd name="connsiteX31" fmla="*/ 1439034 w 1673190"/>
                    <a:gd name="connsiteY31" fmla="*/ 937284 h 1240093"/>
                    <a:gd name="connsiteX32" fmla="*/ 1540634 w 1673190"/>
                    <a:gd name="connsiteY32" fmla="*/ 943635 h 1240093"/>
                    <a:gd name="connsiteX33" fmla="*/ 1430303 w 1673190"/>
                    <a:gd name="connsiteY33" fmla="*/ 749959 h 1240093"/>
                    <a:gd name="connsiteX34" fmla="*/ 1615246 w 1673190"/>
                    <a:gd name="connsiteY34" fmla="*/ 707891 h 1240093"/>
                    <a:gd name="connsiteX35" fmla="*/ 1673190 w 1673190"/>
                    <a:gd name="connsiteY35" fmla="*/ 685665 h 1240093"/>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8489 w 1678489"/>
                    <a:gd name="connsiteY0" fmla="*/ 691936 h 1246364"/>
                    <a:gd name="connsiteX1" fmla="*/ 950621 w 1678489"/>
                    <a:gd name="connsiteY1" fmla="*/ 401424 h 1246364"/>
                    <a:gd name="connsiteX2" fmla="*/ 845846 w 1678489"/>
                    <a:gd name="connsiteY2" fmla="*/ 194256 h 1246364"/>
                    <a:gd name="connsiteX3" fmla="*/ 833146 w 1678489"/>
                    <a:gd name="connsiteY3" fmla="*/ 24393 h 1246364"/>
                    <a:gd name="connsiteX4" fmla="*/ 672808 w 1678489"/>
                    <a:gd name="connsiteY4" fmla="*/ 48205 h 1246364"/>
                    <a:gd name="connsiteX5" fmla="*/ 680745 w 1678489"/>
                    <a:gd name="connsiteY5" fmla="*/ 213305 h 1246364"/>
                    <a:gd name="connsiteX6" fmla="*/ 623595 w 1678489"/>
                    <a:gd name="connsiteY6" fmla="*/ 364118 h 1246364"/>
                    <a:gd name="connsiteX7" fmla="*/ 668838 w 1678489"/>
                    <a:gd name="connsiteY7" fmla="*/ 214892 h 1246364"/>
                    <a:gd name="connsiteX8" fmla="*/ 314033 w 1678489"/>
                    <a:gd name="connsiteY8" fmla="*/ 25980 h 1246364"/>
                    <a:gd name="connsiteX9" fmla="*/ 247358 w 1678489"/>
                    <a:gd name="connsiteY9" fmla="*/ 120436 h 1246364"/>
                    <a:gd name="connsiteX10" fmla="*/ 398170 w 1678489"/>
                    <a:gd name="connsiteY10" fmla="*/ 238705 h 1246364"/>
                    <a:gd name="connsiteX11" fmla="*/ 441033 w 1678489"/>
                    <a:gd name="connsiteY11" fmla="*/ 264899 h 1246364"/>
                    <a:gd name="connsiteX12" fmla="*/ 339433 w 1678489"/>
                    <a:gd name="connsiteY12" fmla="*/ 435555 h 1246364"/>
                    <a:gd name="connsiteX13" fmla="*/ 445001 w 1678489"/>
                    <a:gd name="connsiteY13" fmla="*/ 264899 h 1246364"/>
                    <a:gd name="connsiteX14" fmla="*/ 143377 w 1678489"/>
                    <a:gd name="connsiteY14" fmla="*/ 170442 h 1246364"/>
                    <a:gd name="connsiteX15" fmla="*/ 60033 w 1678489"/>
                    <a:gd name="connsiteY15" fmla="*/ 289505 h 1246364"/>
                    <a:gd name="connsiteX16" fmla="*/ 290221 w 1678489"/>
                    <a:gd name="connsiteY16" fmla="*/ 428411 h 1246364"/>
                    <a:gd name="connsiteX17" fmla="*/ 50508 w 1678489"/>
                    <a:gd name="connsiteY17" fmla="*/ 403805 h 1246364"/>
                    <a:gd name="connsiteX18" fmla="*/ 21933 w 1678489"/>
                    <a:gd name="connsiteY18" fmla="*/ 524455 h 1246364"/>
                    <a:gd name="connsiteX19" fmla="*/ 282283 w 1678489"/>
                    <a:gd name="connsiteY19" fmla="*/ 635580 h 1246364"/>
                    <a:gd name="connsiteX20" fmla="*/ 370389 w 1678489"/>
                    <a:gd name="connsiteY20" fmla="*/ 699080 h 1246364"/>
                    <a:gd name="connsiteX21" fmla="*/ 683127 w 1678489"/>
                    <a:gd name="connsiteY21" fmla="*/ 799093 h 1246364"/>
                    <a:gd name="connsiteX22" fmla="*/ 834733 w 1678489"/>
                    <a:gd name="connsiteY22" fmla="*/ 473655 h 1246364"/>
                    <a:gd name="connsiteX23" fmla="*/ 667252 w 1678489"/>
                    <a:gd name="connsiteY23" fmla="*/ 798298 h 1246364"/>
                    <a:gd name="connsiteX24" fmla="*/ 1157790 w 1678489"/>
                    <a:gd name="connsiteY24" fmla="*/ 1243593 h 1246364"/>
                    <a:gd name="connsiteX25" fmla="*/ 1250658 w 1678489"/>
                    <a:gd name="connsiteY25" fmla="*/ 1216605 h 1246364"/>
                    <a:gd name="connsiteX26" fmla="*/ 1106197 w 1678489"/>
                    <a:gd name="connsiteY26" fmla="*/ 1098337 h 1246364"/>
                    <a:gd name="connsiteX27" fmla="*/ 1129215 w 1678489"/>
                    <a:gd name="connsiteY27" fmla="*/ 1169772 h 1246364"/>
                    <a:gd name="connsiteX28" fmla="*/ 1145883 w 1678489"/>
                    <a:gd name="connsiteY28" fmla="*/ 1048330 h 1246364"/>
                    <a:gd name="connsiteX29" fmla="*/ 1312571 w 1678489"/>
                    <a:gd name="connsiteY29" fmla="*/ 1101512 h 1246364"/>
                    <a:gd name="connsiteX30" fmla="*/ 1254627 w 1678489"/>
                    <a:gd name="connsiteY30" fmla="*/ 912598 h 1246364"/>
                    <a:gd name="connsiteX31" fmla="*/ 1444333 w 1678489"/>
                    <a:gd name="connsiteY31" fmla="*/ 943555 h 1246364"/>
                    <a:gd name="connsiteX32" fmla="*/ 1545933 w 1678489"/>
                    <a:gd name="connsiteY32" fmla="*/ 949906 h 1246364"/>
                    <a:gd name="connsiteX33" fmla="*/ 1435602 w 1678489"/>
                    <a:gd name="connsiteY33" fmla="*/ 756230 h 1246364"/>
                    <a:gd name="connsiteX34" fmla="*/ 1620545 w 1678489"/>
                    <a:gd name="connsiteY34" fmla="*/ 714162 h 1246364"/>
                    <a:gd name="connsiteX35" fmla="*/ 1678489 w 1678489"/>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403805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80880 w 1680880"/>
                    <a:gd name="connsiteY0" fmla="*/ 691936 h 1246364"/>
                    <a:gd name="connsiteX1" fmla="*/ 953012 w 1680880"/>
                    <a:gd name="connsiteY1" fmla="*/ 401424 h 1246364"/>
                    <a:gd name="connsiteX2" fmla="*/ 848237 w 1680880"/>
                    <a:gd name="connsiteY2" fmla="*/ 194256 h 1246364"/>
                    <a:gd name="connsiteX3" fmla="*/ 835537 w 1680880"/>
                    <a:gd name="connsiteY3" fmla="*/ 24393 h 1246364"/>
                    <a:gd name="connsiteX4" fmla="*/ 675199 w 1680880"/>
                    <a:gd name="connsiteY4" fmla="*/ 48205 h 1246364"/>
                    <a:gd name="connsiteX5" fmla="*/ 683136 w 1680880"/>
                    <a:gd name="connsiteY5" fmla="*/ 213305 h 1246364"/>
                    <a:gd name="connsiteX6" fmla="*/ 625986 w 1680880"/>
                    <a:gd name="connsiteY6" fmla="*/ 364118 h 1246364"/>
                    <a:gd name="connsiteX7" fmla="*/ 671229 w 1680880"/>
                    <a:gd name="connsiteY7" fmla="*/ 214892 h 1246364"/>
                    <a:gd name="connsiteX8" fmla="*/ 316424 w 1680880"/>
                    <a:gd name="connsiteY8" fmla="*/ 25980 h 1246364"/>
                    <a:gd name="connsiteX9" fmla="*/ 249749 w 1680880"/>
                    <a:gd name="connsiteY9" fmla="*/ 120436 h 1246364"/>
                    <a:gd name="connsiteX10" fmla="*/ 400561 w 1680880"/>
                    <a:gd name="connsiteY10" fmla="*/ 238705 h 1246364"/>
                    <a:gd name="connsiteX11" fmla="*/ 443424 w 1680880"/>
                    <a:gd name="connsiteY11" fmla="*/ 264899 h 1246364"/>
                    <a:gd name="connsiteX12" fmla="*/ 341824 w 1680880"/>
                    <a:gd name="connsiteY12" fmla="*/ 435555 h 1246364"/>
                    <a:gd name="connsiteX13" fmla="*/ 447392 w 1680880"/>
                    <a:gd name="connsiteY13" fmla="*/ 264899 h 1246364"/>
                    <a:gd name="connsiteX14" fmla="*/ 145768 w 1680880"/>
                    <a:gd name="connsiteY14" fmla="*/ 170442 h 1246364"/>
                    <a:gd name="connsiteX15" fmla="*/ 62424 w 1680880"/>
                    <a:gd name="connsiteY15" fmla="*/ 289505 h 1246364"/>
                    <a:gd name="connsiteX16" fmla="*/ 292612 w 1680880"/>
                    <a:gd name="connsiteY16" fmla="*/ 428411 h 1246364"/>
                    <a:gd name="connsiteX17" fmla="*/ 52899 w 1680880"/>
                    <a:gd name="connsiteY17" fmla="*/ 399042 h 1246364"/>
                    <a:gd name="connsiteX18" fmla="*/ 38612 w 1680880"/>
                    <a:gd name="connsiteY18" fmla="*/ 524455 h 1246364"/>
                    <a:gd name="connsiteX19" fmla="*/ 284674 w 1680880"/>
                    <a:gd name="connsiteY19" fmla="*/ 635580 h 1246364"/>
                    <a:gd name="connsiteX20" fmla="*/ 372780 w 1680880"/>
                    <a:gd name="connsiteY20" fmla="*/ 699080 h 1246364"/>
                    <a:gd name="connsiteX21" fmla="*/ 685518 w 1680880"/>
                    <a:gd name="connsiteY21" fmla="*/ 799093 h 1246364"/>
                    <a:gd name="connsiteX22" fmla="*/ 837124 w 1680880"/>
                    <a:gd name="connsiteY22" fmla="*/ 473655 h 1246364"/>
                    <a:gd name="connsiteX23" fmla="*/ 669643 w 1680880"/>
                    <a:gd name="connsiteY23" fmla="*/ 798298 h 1246364"/>
                    <a:gd name="connsiteX24" fmla="*/ 1160181 w 1680880"/>
                    <a:gd name="connsiteY24" fmla="*/ 1243593 h 1246364"/>
                    <a:gd name="connsiteX25" fmla="*/ 1253049 w 1680880"/>
                    <a:gd name="connsiteY25" fmla="*/ 1216605 h 1246364"/>
                    <a:gd name="connsiteX26" fmla="*/ 1108588 w 1680880"/>
                    <a:gd name="connsiteY26" fmla="*/ 1098337 h 1246364"/>
                    <a:gd name="connsiteX27" fmla="*/ 1131606 w 1680880"/>
                    <a:gd name="connsiteY27" fmla="*/ 1169772 h 1246364"/>
                    <a:gd name="connsiteX28" fmla="*/ 1148274 w 1680880"/>
                    <a:gd name="connsiteY28" fmla="*/ 1048330 h 1246364"/>
                    <a:gd name="connsiteX29" fmla="*/ 1314962 w 1680880"/>
                    <a:gd name="connsiteY29" fmla="*/ 1101512 h 1246364"/>
                    <a:gd name="connsiteX30" fmla="*/ 1257018 w 1680880"/>
                    <a:gd name="connsiteY30" fmla="*/ 912598 h 1246364"/>
                    <a:gd name="connsiteX31" fmla="*/ 1446724 w 1680880"/>
                    <a:gd name="connsiteY31" fmla="*/ 943555 h 1246364"/>
                    <a:gd name="connsiteX32" fmla="*/ 1548324 w 1680880"/>
                    <a:gd name="connsiteY32" fmla="*/ 949906 h 1246364"/>
                    <a:gd name="connsiteX33" fmla="*/ 1437993 w 1680880"/>
                    <a:gd name="connsiteY33" fmla="*/ 756230 h 1246364"/>
                    <a:gd name="connsiteX34" fmla="*/ 1622936 w 1680880"/>
                    <a:gd name="connsiteY34" fmla="*/ 714162 h 1246364"/>
                    <a:gd name="connsiteX35" fmla="*/ 1680880 w 1680880"/>
                    <a:gd name="connsiteY35" fmla="*/ 691936 h 1246364"/>
                    <a:gd name="connsiteX0" fmla="*/ 1688648 w 1688648"/>
                    <a:gd name="connsiteY0" fmla="*/ 691936 h 1246364"/>
                    <a:gd name="connsiteX1" fmla="*/ 960780 w 1688648"/>
                    <a:gd name="connsiteY1" fmla="*/ 401424 h 1246364"/>
                    <a:gd name="connsiteX2" fmla="*/ 856005 w 1688648"/>
                    <a:gd name="connsiteY2" fmla="*/ 194256 h 1246364"/>
                    <a:gd name="connsiteX3" fmla="*/ 843305 w 1688648"/>
                    <a:gd name="connsiteY3" fmla="*/ 24393 h 1246364"/>
                    <a:gd name="connsiteX4" fmla="*/ 682967 w 1688648"/>
                    <a:gd name="connsiteY4" fmla="*/ 48205 h 1246364"/>
                    <a:gd name="connsiteX5" fmla="*/ 690904 w 1688648"/>
                    <a:gd name="connsiteY5" fmla="*/ 213305 h 1246364"/>
                    <a:gd name="connsiteX6" fmla="*/ 633754 w 1688648"/>
                    <a:gd name="connsiteY6" fmla="*/ 364118 h 1246364"/>
                    <a:gd name="connsiteX7" fmla="*/ 678997 w 1688648"/>
                    <a:gd name="connsiteY7" fmla="*/ 214892 h 1246364"/>
                    <a:gd name="connsiteX8" fmla="*/ 324192 w 1688648"/>
                    <a:gd name="connsiteY8" fmla="*/ 25980 h 1246364"/>
                    <a:gd name="connsiteX9" fmla="*/ 257517 w 1688648"/>
                    <a:gd name="connsiteY9" fmla="*/ 120436 h 1246364"/>
                    <a:gd name="connsiteX10" fmla="*/ 408329 w 1688648"/>
                    <a:gd name="connsiteY10" fmla="*/ 238705 h 1246364"/>
                    <a:gd name="connsiteX11" fmla="*/ 451192 w 1688648"/>
                    <a:gd name="connsiteY11" fmla="*/ 264899 h 1246364"/>
                    <a:gd name="connsiteX12" fmla="*/ 349592 w 1688648"/>
                    <a:gd name="connsiteY12" fmla="*/ 435555 h 1246364"/>
                    <a:gd name="connsiteX13" fmla="*/ 455160 w 1688648"/>
                    <a:gd name="connsiteY13" fmla="*/ 264899 h 1246364"/>
                    <a:gd name="connsiteX14" fmla="*/ 153536 w 1688648"/>
                    <a:gd name="connsiteY14" fmla="*/ 170442 h 1246364"/>
                    <a:gd name="connsiteX15" fmla="*/ 70192 w 1688648"/>
                    <a:gd name="connsiteY15" fmla="*/ 289505 h 1246364"/>
                    <a:gd name="connsiteX16" fmla="*/ 300380 w 1688648"/>
                    <a:gd name="connsiteY16" fmla="*/ 428411 h 1246364"/>
                    <a:gd name="connsiteX17" fmla="*/ 60667 w 1688648"/>
                    <a:gd name="connsiteY17" fmla="*/ 399042 h 1246364"/>
                    <a:gd name="connsiteX18" fmla="*/ 46380 w 1688648"/>
                    <a:gd name="connsiteY18" fmla="*/ 524455 h 1246364"/>
                    <a:gd name="connsiteX19" fmla="*/ 292442 w 1688648"/>
                    <a:gd name="connsiteY19" fmla="*/ 635580 h 1246364"/>
                    <a:gd name="connsiteX20" fmla="*/ 380548 w 1688648"/>
                    <a:gd name="connsiteY20" fmla="*/ 699080 h 1246364"/>
                    <a:gd name="connsiteX21" fmla="*/ 693286 w 1688648"/>
                    <a:gd name="connsiteY21" fmla="*/ 799093 h 1246364"/>
                    <a:gd name="connsiteX22" fmla="*/ 844892 w 1688648"/>
                    <a:gd name="connsiteY22" fmla="*/ 473655 h 1246364"/>
                    <a:gd name="connsiteX23" fmla="*/ 677411 w 1688648"/>
                    <a:gd name="connsiteY23" fmla="*/ 798298 h 1246364"/>
                    <a:gd name="connsiteX24" fmla="*/ 1167949 w 1688648"/>
                    <a:gd name="connsiteY24" fmla="*/ 1243593 h 1246364"/>
                    <a:gd name="connsiteX25" fmla="*/ 1260817 w 1688648"/>
                    <a:gd name="connsiteY25" fmla="*/ 1216605 h 1246364"/>
                    <a:gd name="connsiteX26" fmla="*/ 1116356 w 1688648"/>
                    <a:gd name="connsiteY26" fmla="*/ 1098337 h 1246364"/>
                    <a:gd name="connsiteX27" fmla="*/ 1139374 w 1688648"/>
                    <a:gd name="connsiteY27" fmla="*/ 1169772 h 1246364"/>
                    <a:gd name="connsiteX28" fmla="*/ 1156042 w 1688648"/>
                    <a:gd name="connsiteY28" fmla="*/ 1048330 h 1246364"/>
                    <a:gd name="connsiteX29" fmla="*/ 1322730 w 1688648"/>
                    <a:gd name="connsiteY29" fmla="*/ 1101512 h 1246364"/>
                    <a:gd name="connsiteX30" fmla="*/ 1264786 w 1688648"/>
                    <a:gd name="connsiteY30" fmla="*/ 912598 h 1246364"/>
                    <a:gd name="connsiteX31" fmla="*/ 1454492 w 1688648"/>
                    <a:gd name="connsiteY31" fmla="*/ 943555 h 1246364"/>
                    <a:gd name="connsiteX32" fmla="*/ 1556092 w 1688648"/>
                    <a:gd name="connsiteY32" fmla="*/ 949906 h 1246364"/>
                    <a:gd name="connsiteX33" fmla="*/ 1445761 w 1688648"/>
                    <a:gd name="connsiteY33" fmla="*/ 756230 h 1246364"/>
                    <a:gd name="connsiteX34" fmla="*/ 1630704 w 1688648"/>
                    <a:gd name="connsiteY34" fmla="*/ 714162 h 1246364"/>
                    <a:gd name="connsiteX35" fmla="*/ 1688648 w 1688648"/>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4159"/>
                    <a:gd name="connsiteX1" fmla="*/ 959794 w 1687662"/>
                    <a:gd name="connsiteY1" fmla="*/ 401424 h 1244159"/>
                    <a:gd name="connsiteX2" fmla="*/ 855019 w 1687662"/>
                    <a:gd name="connsiteY2" fmla="*/ 194256 h 1244159"/>
                    <a:gd name="connsiteX3" fmla="*/ 842319 w 1687662"/>
                    <a:gd name="connsiteY3" fmla="*/ 24393 h 1244159"/>
                    <a:gd name="connsiteX4" fmla="*/ 681981 w 1687662"/>
                    <a:gd name="connsiteY4" fmla="*/ 48205 h 1244159"/>
                    <a:gd name="connsiteX5" fmla="*/ 689918 w 1687662"/>
                    <a:gd name="connsiteY5" fmla="*/ 213305 h 1244159"/>
                    <a:gd name="connsiteX6" fmla="*/ 632768 w 1687662"/>
                    <a:gd name="connsiteY6" fmla="*/ 364118 h 1244159"/>
                    <a:gd name="connsiteX7" fmla="*/ 678011 w 1687662"/>
                    <a:gd name="connsiteY7" fmla="*/ 214892 h 1244159"/>
                    <a:gd name="connsiteX8" fmla="*/ 323206 w 1687662"/>
                    <a:gd name="connsiteY8" fmla="*/ 25980 h 1244159"/>
                    <a:gd name="connsiteX9" fmla="*/ 256531 w 1687662"/>
                    <a:gd name="connsiteY9" fmla="*/ 120436 h 1244159"/>
                    <a:gd name="connsiteX10" fmla="*/ 407343 w 1687662"/>
                    <a:gd name="connsiteY10" fmla="*/ 238705 h 1244159"/>
                    <a:gd name="connsiteX11" fmla="*/ 450206 w 1687662"/>
                    <a:gd name="connsiteY11" fmla="*/ 264899 h 1244159"/>
                    <a:gd name="connsiteX12" fmla="*/ 348606 w 1687662"/>
                    <a:gd name="connsiteY12" fmla="*/ 435555 h 1244159"/>
                    <a:gd name="connsiteX13" fmla="*/ 456555 w 1687662"/>
                    <a:gd name="connsiteY13" fmla="*/ 264899 h 1244159"/>
                    <a:gd name="connsiteX14" fmla="*/ 152550 w 1687662"/>
                    <a:gd name="connsiteY14" fmla="*/ 170442 h 1244159"/>
                    <a:gd name="connsiteX15" fmla="*/ 69206 w 1687662"/>
                    <a:gd name="connsiteY15" fmla="*/ 289505 h 1244159"/>
                    <a:gd name="connsiteX16" fmla="*/ 299394 w 1687662"/>
                    <a:gd name="connsiteY16" fmla="*/ 428411 h 1244159"/>
                    <a:gd name="connsiteX17" fmla="*/ 59681 w 1687662"/>
                    <a:gd name="connsiteY17" fmla="*/ 399042 h 1244159"/>
                    <a:gd name="connsiteX18" fmla="*/ 45394 w 1687662"/>
                    <a:gd name="connsiteY18" fmla="*/ 524455 h 1244159"/>
                    <a:gd name="connsiteX19" fmla="*/ 291456 w 1687662"/>
                    <a:gd name="connsiteY19" fmla="*/ 635580 h 1244159"/>
                    <a:gd name="connsiteX20" fmla="*/ 379562 w 1687662"/>
                    <a:gd name="connsiteY20" fmla="*/ 699080 h 1244159"/>
                    <a:gd name="connsiteX21" fmla="*/ 689918 w 1687662"/>
                    <a:gd name="connsiteY21" fmla="*/ 796712 h 1244159"/>
                    <a:gd name="connsiteX22" fmla="*/ 841525 w 1687662"/>
                    <a:gd name="connsiteY22" fmla="*/ 502230 h 1244159"/>
                    <a:gd name="connsiteX23" fmla="*/ 676425 w 1687662"/>
                    <a:gd name="connsiteY23" fmla="*/ 798298 h 1244159"/>
                    <a:gd name="connsiteX24" fmla="*/ 1166963 w 1687662"/>
                    <a:gd name="connsiteY24" fmla="*/ 1243593 h 1244159"/>
                    <a:gd name="connsiteX25" fmla="*/ 1259831 w 1687662"/>
                    <a:gd name="connsiteY25" fmla="*/ 1216605 h 1244159"/>
                    <a:gd name="connsiteX26" fmla="*/ 1115370 w 1687662"/>
                    <a:gd name="connsiteY26" fmla="*/ 1098337 h 1244159"/>
                    <a:gd name="connsiteX27" fmla="*/ 1138388 w 1687662"/>
                    <a:gd name="connsiteY27" fmla="*/ 1169772 h 1244159"/>
                    <a:gd name="connsiteX28" fmla="*/ 1155056 w 1687662"/>
                    <a:gd name="connsiteY28" fmla="*/ 1048330 h 1244159"/>
                    <a:gd name="connsiteX29" fmla="*/ 1321744 w 1687662"/>
                    <a:gd name="connsiteY29" fmla="*/ 1101512 h 1244159"/>
                    <a:gd name="connsiteX30" fmla="*/ 1263800 w 1687662"/>
                    <a:gd name="connsiteY30" fmla="*/ 912598 h 1244159"/>
                    <a:gd name="connsiteX31" fmla="*/ 1453506 w 1687662"/>
                    <a:gd name="connsiteY31" fmla="*/ 943555 h 1244159"/>
                    <a:gd name="connsiteX32" fmla="*/ 1555106 w 1687662"/>
                    <a:gd name="connsiteY32" fmla="*/ 949906 h 1244159"/>
                    <a:gd name="connsiteX33" fmla="*/ 1444775 w 1687662"/>
                    <a:gd name="connsiteY33" fmla="*/ 756230 h 1244159"/>
                    <a:gd name="connsiteX34" fmla="*/ 1629718 w 1687662"/>
                    <a:gd name="connsiteY34" fmla="*/ 714162 h 1244159"/>
                    <a:gd name="connsiteX35" fmla="*/ 1687662 w 1687662"/>
                    <a:gd name="connsiteY35" fmla="*/ 691936 h 1244159"/>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8337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21719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4101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50295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8388 w 1687662"/>
                    <a:gd name="connsiteY27" fmla="*/ 1176916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3626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160382 w 1687662"/>
                    <a:gd name="connsiteY9" fmla="*/ 102987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27146 w 1687662"/>
                    <a:gd name="connsiteY15" fmla="*/ 365375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2322 w 1682322"/>
                    <a:gd name="connsiteY0" fmla="*/ 701129 h 1252968"/>
                    <a:gd name="connsiteX1" fmla="*/ 954454 w 1682322"/>
                    <a:gd name="connsiteY1" fmla="*/ 410617 h 1252968"/>
                    <a:gd name="connsiteX2" fmla="*/ 849679 w 1682322"/>
                    <a:gd name="connsiteY2" fmla="*/ 203449 h 1252968"/>
                    <a:gd name="connsiteX3" fmla="*/ 836979 w 1682322"/>
                    <a:gd name="connsiteY3" fmla="*/ 33586 h 1252968"/>
                    <a:gd name="connsiteX4" fmla="*/ 676641 w 1682322"/>
                    <a:gd name="connsiteY4" fmla="*/ 57398 h 1252968"/>
                    <a:gd name="connsiteX5" fmla="*/ 684578 w 1682322"/>
                    <a:gd name="connsiteY5" fmla="*/ 222498 h 1252968"/>
                    <a:gd name="connsiteX6" fmla="*/ 627428 w 1682322"/>
                    <a:gd name="connsiteY6" fmla="*/ 373311 h 1252968"/>
                    <a:gd name="connsiteX7" fmla="*/ 672671 w 1682322"/>
                    <a:gd name="connsiteY7" fmla="*/ 224085 h 1252968"/>
                    <a:gd name="connsiteX8" fmla="*/ 307849 w 1682322"/>
                    <a:gd name="connsiteY8" fmla="*/ 1980 h 1252968"/>
                    <a:gd name="connsiteX9" fmla="*/ 155042 w 1682322"/>
                    <a:gd name="connsiteY9" fmla="*/ 112180 h 1252968"/>
                    <a:gd name="connsiteX10" fmla="*/ 402003 w 1682322"/>
                    <a:gd name="connsiteY10" fmla="*/ 247898 h 1252968"/>
                    <a:gd name="connsiteX11" fmla="*/ 444866 w 1682322"/>
                    <a:gd name="connsiteY11" fmla="*/ 274092 h 1252968"/>
                    <a:gd name="connsiteX12" fmla="*/ 343266 w 1682322"/>
                    <a:gd name="connsiteY12" fmla="*/ 444748 h 1252968"/>
                    <a:gd name="connsiteX13" fmla="*/ 451215 w 1682322"/>
                    <a:gd name="connsiteY13" fmla="*/ 274092 h 1252968"/>
                    <a:gd name="connsiteX14" fmla="*/ 114593 w 1682322"/>
                    <a:gd name="connsiteY14" fmla="*/ 234579 h 1252968"/>
                    <a:gd name="connsiteX15" fmla="*/ 21806 w 1682322"/>
                    <a:gd name="connsiteY15" fmla="*/ 365375 h 1252968"/>
                    <a:gd name="connsiteX16" fmla="*/ 294054 w 1682322"/>
                    <a:gd name="connsiteY16" fmla="*/ 437604 h 1252968"/>
                    <a:gd name="connsiteX17" fmla="*/ 68512 w 1682322"/>
                    <a:gd name="connsiteY17" fmla="*/ 509532 h 1252968"/>
                    <a:gd name="connsiteX18" fmla="*/ 40054 w 1682322"/>
                    <a:gd name="connsiteY18" fmla="*/ 533648 h 1252968"/>
                    <a:gd name="connsiteX19" fmla="*/ 286116 w 1682322"/>
                    <a:gd name="connsiteY19" fmla="*/ 644773 h 1252968"/>
                    <a:gd name="connsiteX20" fmla="*/ 374222 w 1682322"/>
                    <a:gd name="connsiteY20" fmla="*/ 708273 h 1252968"/>
                    <a:gd name="connsiteX21" fmla="*/ 684578 w 1682322"/>
                    <a:gd name="connsiteY21" fmla="*/ 805905 h 1252968"/>
                    <a:gd name="connsiteX22" fmla="*/ 836185 w 1682322"/>
                    <a:gd name="connsiteY22" fmla="*/ 511423 h 1252968"/>
                    <a:gd name="connsiteX23" fmla="*/ 671085 w 1682322"/>
                    <a:gd name="connsiteY23" fmla="*/ 807491 h 1252968"/>
                    <a:gd name="connsiteX24" fmla="*/ 1161623 w 1682322"/>
                    <a:gd name="connsiteY24" fmla="*/ 1252786 h 1252968"/>
                    <a:gd name="connsiteX25" fmla="*/ 1254491 w 1682322"/>
                    <a:gd name="connsiteY25" fmla="*/ 1225798 h 1252968"/>
                    <a:gd name="connsiteX26" fmla="*/ 1102886 w 1682322"/>
                    <a:gd name="connsiteY26" fmla="*/ 1098005 h 1252968"/>
                    <a:gd name="connsiteX27" fmla="*/ 1116380 w 1682322"/>
                    <a:gd name="connsiteY27" fmla="*/ 1178965 h 1252968"/>
                    <a:gd name="connsiteX28" fmla="*/ 1142572 w 1682322"/>
                    <a:gd name="connsiteY28" fmla="*/ 1052761 h 1252968"/>
                    <a:gd name="connsiteX29" fmla="*/ 1316404 w 1682322"/>
                    <a:gd name="connsiteY29" fmla="*/ 1127374 h 1252968"/>
                    <a:gd name="connsiteX30" fmla="*/ 1258460 w 1682322"/>
                    <a:gd name="connsiteY30" fmla="*/ 921791 h 1252968"/>
                    <a:gd name="connsiteX31" fmla="*/ 1448166 w 1682322"/>
                    <a:gd name="connsiteY31" fmla="*/ 952748 h 1252968"/>
                    <a:gd name="connsiteX32" fmla="*/ 1549766 w 1682322"/>
                    <a:gd name="connsiteY32" fmla="*/ 959099 h 1252968"/>
                    <a:gd name="connsiteX33" fmla="*/ 1441817 w 1682322"/>
                    <a:gd name="connsiteY33" fmla="*/ 758280 h 1252968"/>
                    <a:gd name="connsiteX34" fmla="*/ 1624378 w 1682322"/>
                    <a:gd name="connsiteY34" fmla="*/ 716211 h 1252968"/>
                    <a:gd name="connsiteX35" fmla="*/ 1682322 w 1682322"/>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75454 w 1671660"/>
                    <a:gd name="connsiteY19" fmla="*/ 644773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37615 w 1671660"/>
                    <a:gd name="connsiteY16" fmla="*/ 529319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87995 w 1687995"/>
                    <a:gd name="connsiteY0" fmla="*/ 701129 h 1252968"/>
                    <a:gd name="connsiteX1" fmla="*/ 960127 w 1687995"/>
                    <a:gd name="connsiteY1" fmla="*/ 410617 h 1252968"/>
                    <a:gd name="connsiteX2" fmla="*/ 855352 w 1687995"/>
                    <a:gd name="connsiteY2" fmla="*/ 203449 h 1252968"/>
                    <a:gd name="connsiteX3" fmla="*/ 842652 w 1687995"/>
                    <a:gd name="connsiteY3" fmla="*/ 33586 h 1252968"/>
                    <a:gd name="connsiteX4" fmla="*/ 682314 w 1687995"/>
                    <a:gd name="connsiteY4" fmla="*/ 57398 h 1252968"/>
                    <a:gd name="connsiteX5" fmla="*/ 690251 w 1687995"/>
                    <a:gd name="connsiteY5" fmla="*/ 222498 h 1252968"/>
                    <a:gd name="connsiteX6" fmla="*/ 633101 w 1687995"/>
                    <a:gd name="connsiteY6" fmla="*/ 373311 h 1252968"/>
                    <a:gd name="connsiteX7" fmla="*/ 678344 w 1687995"/>
                    <a:gd name="connsiteY7" fmla="*/ 224085 h 1252968"/>
                    <a:gd name="connsiteX8" fmla="*/ 313522 w 1687995"/>
                    <a:gd name="connsiteY8" fmla="*/ 1980 h 1252968"/>
                    <a:gd name="connsiteX9" fmla="*/ 160715 w 1687995"/>
                    <a:gd name="connsiteY9" fmla="*/ 112180 h 1252968"/>
                    <a:gd name="connsiteX10" fmla="*/ 407676 w 1687995"/>
                    <a:gd name="connsiteY10" fmla="*/ 247898 h 1252968"/>
                    <a:gd name="connsiteX11" fmla="*/ 450539 w 1687995"/>
                    <a:gd name="connsiteY11" fmla="*/ 274092 h 1252968"/>
                    <a:gd name="connsiteX12" fmla="*/ 348939 w 1687995"/>
                    <a:gd name="connsiteY12" fmla="*/ 444748 h 1252968"/>
                    <a:gd name="connsiteX13" fmla="*/ 456888 w 1687995"/>
                    <a:gd name="connsiteY13" fmla="*/ 274092 h 1252968"/>
                    <a:gd name="connsiteX14" fmla="*/ 120266 w 1687995"/>
                    <a:gd name="connsiteY14" fmla="*/ 234579 h 1252968"/>
                    <a:gd name="connsiteX15" fmla="*/ 6880 w 1687995"/>
                    <a:gd name="connsiteY15" fmla="*/ 412592 h 1252968"/>
                    <a:gd name="connsiteX16" fmla="*/ 253950 w 1687995"/>
                    <a:gd name="connsiteY16" fmla="*/ 529319 h 1252968"/>
                    <a:gd name="connsiteX17" fmla="*/ 74185 w 1687995"/>
                    <a:gd name="connsiteY17" fmla="*/ 509532 h 1252968"/>
                    <a:gd name="connsiteX18" fmla="*/ 63053 w 1687995"/>
                    <a:gd name="connsiteY18" fmla="*/ 723508 h 1252968"/>
                    <a:gd name="connsiteX19" fmla="*/ 281065 w 1687995"/>
                    <a:gd name="connsiteY19" fmla="*/ 733766 h 1252968"/>
                    <a:gd name="connsiteX20" fmla="*/ 379895 w 1687995"/>
                    <a:gd name="connsiteY20" fmla="*/ 708273 h 1252968"/>
                    <a:gd name="connsiteX21" fmla="*/ 690251 w 1687995"/>
                    <a:gd name="connsiteY21" fmla="*/ 805905 h 1252968"/>
                    <a:gd name="connsiteX22" fmla="*/ 841858 w 1687995"/>
                    <a:gd name="connsiteY22" fmla="*/ 511423 h 1252968"/>
                    <a:gd name="connsiteX23" fmla="*/ 676758 w 1687995"/>
                    <a:gd name="connsiteY23" fmla="*/ 807491 h 1252968"/>
                    <a:gd name="connsiteX24" fmla="*/ 1167296 w 1687995"/>
                    <a:gd name="connsiteY24" fmla="*/ 1252786 h 1252968"/>
                    <a:gd name="connsiteX25" fmla="*/ 1260164 w 1687995"/>
                    <a:gd name="connsiteY25" fmla="*/ 1225798 h 1252968"/>
                    <a:gd name="connsiteX26" fmla="*/ 1108559 w 1687995"/>
                    <a:gd name="connsiteY26" fmla="*/ 1098005 h 1252968"/>
                    <a:gd name="connsiteX27" fmla="*/ 1122053 w 1687995"/>
                    <a:gd name="connsiteY27" fmla="*/ 1178965 h 1252968"/>
                    <a:gd name="connsiteX28" fmla="*/ 1148245 w 1687995"/>
                    <a:gd name="connsiteY28" fmla="*/ 1052761 h 1252968"/>
                    <a:gd name="connsiteX29" fmla="*/ 1322077 w 1687995"/>
                    <a:gd name="connsiteY29" fmla="*/ 1127374 h 1252968"/>
                    <a:gd name="connsiteX30" fmla="*/ 1264133 w 1687995"/>
                    <a:gd name="connsiteY30" fmla="*/ 921791 h 1252968"/>
                    <a:gd name="connsiteX31" fmla="*/ 1453839 w 1687995"/>
                    <a:gd name="connsiteY31" fmla="*/ 952748 h 1252968"/>
                    <a:gd name="connsiteX32" fmla="*/ 1555439 w 1687995"/>
                    <a:gd name="connsiteY32" fmla="*/ 959099 h 1252968"/>
                    <a:gd name="connsiteX33" fmla="*/ 1447490 w 1687995"/>
                    <a:gd name="connsiteY33" fmla="*/ 758280 h 1252968"/>
                    <a:gd name="connsiteX34" fmla="*/ 1630051 w 1687995"/>
                    <a:gd name="connsiteY34" fmla="*/ 716211 h 1252968"/>
                    <a:gd name="connsiteX35" fmla="*/ 1687995 w 1687995"/>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495 w 1690814"/>
                    <a:gd name="connsiteY10" fmla="*/ 247898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34673 w 1690814"/>
                    <a:gd name="connsiteY10" fmla="*/ 31930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93844 w 1690814"/>
                    <a:gd name="connsiteY11" fmla="*/ 357651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78305 w 1690814"/>
                    <a:gd name="connsiteY13" fmla="*/ 363235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97905 w 1690814"/>
                    <a:gd name="connsiteY13" fmla="*/ 336478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7849 w 1690814"/>
                    <a:gd name="connsiteY11" fmla="*/ 355073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484017 w 1690814"/>
                    <a:gd name="connsiteY18" fmla="*/ 773364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76109"/>
                    <a:gd name="connsiteX1" fmla="*/ 962946 w 1690814"/>
                    <a:gd name="connsiteY1" fmla="*/ 410617 h 1276109"/>
                    <a:gd name="connsiteX2" fmla="*/ 858171 w 1690814"/>
                    <a:gd name="connsiteY2" fmla="*/ 203449 h 1276109"/>
                    <a:gd name="connsiteX3" fmla="*/ 845471 w 1690814"/>
                    <a:gd name="connsiteY3" fmla="*/ 33586 h 1276109"/>
                    <a:gd name="connsiteX4" fmla="*/ 685133 w 1690814"/>
                    <a:gd name="connsiteY4" fmla="*/ 57398 h 1276109"/>
                    <a:gd name="connsiteX5" fmla="*/ 693070 w 1690814"/>
                    <a:gd name="connsiteY5" fmla="*/ 222498 h 1276109"/>
                    <a:gd name="connsiteX6" fmla="*/ 635920 w 1690814"/>
                    <a:gd name="connsiteY6" fmla="*/ 373311 h 1276109"/>
                    <a:gd name="connsiteX7" fmla="*/ 681163 w 1690814"/>
                    <a:gd name="connsiteY7" fmla="*/ 224085 h 1276109"/>
                    <a:gd name="connsiteX8" fmla="*/ 316341 w 1690814"/>
                    <a:gd name="connsiteY8" fmla="*/ 1980 h 1276109"/>
                    <a:gd name="connsiteX9" fmla="*/ 163534 w 1690814"/>
                    <a:gd name="connsiteY9" fmla="*/ 112180 h 1276109"/>
                    <a:gd name="connsiteX10" fmla="*/ 410073 w 1690814"/>
                    <a:gd name="connsiteY10" fmla="*/ 313286 h 1276109"/>
                    <a:gd name="connsiteX11" fmla="*/ 399422 w 1690814"/>
                    <a:gd name="connsiteY11" fmla="*/ 339907 h 1276109"/>
                    <a:gd name="connsiteX12" fmla="*/ 97047 w 1690814"/>
                    <a:gd name="connsiteY12" fmla="*/ 251321 h 1276109"/>
                    <a:gd name="connsiteX13" fmla="*/ 9699 w 1690814"/>
                    <a:gd name="connsiteY13" fmla="*/ 412592 h 1276109"/>
                    <a:gd name="connsiteX14" fmla="*/ 255339 w 1690814"/>
                    <a:gd name="connsiteY14" fmla="*/ 535900 h 1276109"/>
                    <a:gd name="connsiteX15" fmla="*/ 65705 w 1690814"/>
                    <a:gd name="connsiteY15" fmla="*/ 553601 h 1276109"/>
                    <a:gd name="connsiteX16" fmla="*/ 65872 w 1690814"/>
                    <a:gd name="connsiteY16" fmla="*/ 723508 h 1276109"/>
                    <a:gd name="connsiteX17" fmla="*/ 296906 w 1690814"/>
                    <a:gd name="connsiteY17" fmla="*/ 745211 h 1276109"/>
                    <a:gd name="connsiteX18" fmla="*/ 484017 w 1690814"/>
                    <a:gd name="connsiteY18" fmla="*/ 773364 h 1276109"/>
                    <a:gd name="connsiteX19" fmla="*/ 693070 w 1690814"/>
                    <a:gd name="connsiteY19" fmla="*/ 805905 h 1276109"/>
                    <a:gd name="connsiteX20" fmla="*/ 844677 w 1690814"/>
                    <a:gd name="connsiteY20" fmla="*/ 511423 h 1276109"/>
                    <a:gd name="connsiteX21" fmla="*/ 708339 w 1690814"/>
                    <a:gd name="connsiteY21" fmla="*/ 865434 h 1276109"/>
                    <a:gd name="connsiteX22" fmla="*/ 1170115 w 1690814"/>
                    <a:gd name="connsiteY22" fmla="*/ 1252786 h 1276109"/>
                    <a:gd name="connsiteX23" fmla="*/ 1262983 w 1690814"/>
                    <a:gd name="connsiteY23" fmla="*/ 1225798 h 1276109"/>
                    <a:gd name="connsiteX24" fmla="*/ 1111378 w 1690814"/>
                    <a:gd name="connsiteY24" fmla="*/ 1098005 h 1276109"/>
                    <a:gd name="connsiteX25" fmla="*/ 1124872 w 1690814"/>
                    <a:gd name="connsiteY25" fmla="*/ 1178965 h 1276109"/>
                    <a:gd name="connsiteX26" fmla="*/ 1151064 w 1690814"/>
                    <a:gd name="connsiteY26" fmla="*/ 1052761 h 1276109"/>
                    <a:gd name="connsiteX27" fmla="*/ 1324896 w 1690814"/>
                    <a:gd name="connsiteY27" fmla="*/ 1127374 h 1276109"/>
                    <a:gd name="connsiteX28" fmla="*/ 1266952 w 1690814"/>
                    <a:gd name="connsiteY28" fmla="*/ 921791 h 1276109"/>
                    <a:gd name="connsiteX29" fmla="*/ 1456658 w 1690814"/>
                    <a:gd name="connsiteY29" fmla="*/ 952748 h 1276109"/>
                    <a:gd name="connsiteX30" fmla="*/ 1558258 w 1690814"/>
                    <a:gd name="connsiteY30" fmla="*/ 959099 h 1276109"/>
                    <a:gd name="connsiteX31" fmla="*/ 1450309 w 1690814"/>
                    <a:gd name="connsiteY31" fmla="*/ 758280 h 1276109"/>
                    <a:gd name="connsiteX32" fmla="*/ 1632870 w 1690814"/>
                    <a:gd name="connsiteY32" fmla="*/ 716211 h 1276109"/>
                    <a:gd name="connsiteX33" fmla="*/ 1690814 w 1690814"/>
                    <a:gd name="connsiteY33" fmla="*/ 701129 h 1276109"/>
                    <a:gd name="connsiteX0" fmla="*/ 1690814 w 1690814"/>
                    <a:gd name="connsiteY0" fmla="*/ 701129 h 1278110"/>
                    <a:gd name="connsiteX1" fmla="*/ 962946 w 1690814"/>
                    <a:gd name="connsiteY1" fmla="*/ 410617 h 1278110"/>
                    <a:gd name="connsiteX2" fmla="*/ 858171 w 1690814"/>
                    <a:gd name="connsiteY2" fmla="*/ 203449 h 1278110"/>
                    <a:gd name="connsiteX3" fmla="*/ 845471 w 1690814"/>
                    <a:gd name="connsiteY3" fmla="*/ 33586 h 1278110"/>
                    <a:gd name="connsiteX4" fmla="*/ 685133 w 1690814"/>
                    <a:gd name="connsiteY4" fmla="*/ 57398 h 1278110"/>
                    <a:gd name="connsiteX5" fmla="*/ 693070 w 1690814"/>
                    <a:gd name="connsiteY5" fmla="*/ 222498 h 1278110"/>
                    <a:gd name="connsiteX6" fmla="*/ 635920 w 1690814"/>
                    <a:gd name="connsiteY6" fmla="*/ 373311 h 1278110"/>
                    <a:gd name="connsiteX7" fmla="*/ 681163 w 1690814"/>
                    <a:gd name="connsiteY7" fmla="*/ 224085 h 1278110"/>
                    <a:gd name="connsiteX8" fmla="*/ 316341 w 1690814"/>
                    <a:gd name="connsiteY8" fmla="*/ 1980 h 1278110"/>
                    <a:gd name="connsiteX9" fmla="*/ 163534 w 1690814"/>
                    <a:gd name="connsiteY9" fmla="*/ 112180 h 1278110"/>
                    <a:gd name="connsiteX10" fmla="*/ 410073 w 1690814"/>
                    <a:gd name="connsiteY10" fmla="*/ 313286 h 1278110"/>
                    <a:gd name="connsiteX11" fmla="*/ 399422 w 1690814"/>
                    <a:gd name="connsiteY11" fmla="*/ 339907 h 1278110"/>
                    <a:gd name="connsiteX12" fmla="*/ 97047 w 1690814"/>
                    <a:gd name="connsiteY12" fmla="*/ 251321 h 1278110"/>
                    <a:gd name="connsiteX13" fmla="*/ 9699 w 1690814"/>
                    <a:gd name="connsiteY13" fmla="*/ 412592 h 1278110"/>
                    <a:gd name="connsiteX14" fmla="*/ 255339 w 1690814"/>
                    <a:gd name="connsiteY14" fmla="*/ 535900 h 1278110"/>
                    <a:gd name="connsiteX15" fmla="*/ 65705 w 1690814"/>
                    <a:gd name="connsiteY15" fmla="*/ 553601 h 1278110"/>
                    <a:gd name="connsiteX16" fmla="*/ 65872 w 1690814"/>
                    <a:gd name="connsiteY16" fmla="*/ 723508 h 1278110"/>
                    <a:gd name="connsiteX17" fmla="*/ 296906 w 1690814"/>
                    <a:gd name="connsiteY17" fmla="*/ 745211 h 1278110"/>
                    <a:gd name="connsiteX18" fmla="*/ 484017 w 1690814"/>
                    <a:gd name="connsiteY18" fmla="*/ 773364 h 1278110"/>
                    <a:gd name="connsiteX19" fmla="*/ 693070 w 1690814"/>
                    <a:gd name="connsiteY19" fmla="*/ 805905 h 1278110"/>
                    <a:gd name="connsiteX20" fmla="*/ 844677 w 1690814"/>
                    <a:gd name="connsiteY20" fmla="*/ 511423 h 1278110"/>
                    <a:gd name="connsiteX21" fmla="*/ 803912 w 1690814"/>
                    <a:gd name="connsiteY21" fmla="*/ 837956 h 1278110"/>
                    <a:gd name="connsiteX22" fmla="*/ 1170115 w 1690814"/>
                    <a:gd name="connsiteY22" fmla="*/ 1252786 h 1278110"/>
                    <a:gd name="connsiteX23" fmla="*/ 1262983 w 1690814"/>
                    <a:gd name="connsiteY23" fmla="*/ 1225798 h 1278110"/>
                    <a:gd name="connsiteX24" fmla="*/ 1111378 w 1690814"/>
                    <a:gd name="connsiteY24" fmla="*/ 1098005 h 1278110"/>
                    <a:gd name="connsiteX25" fmla="*/ 1124872 w 1690814"/>
                    <a:gd name="connsiteY25" fmla="*/ 1178965 h 1278110"/>
                    <a:gd name="connsiteX26" fmla="*/ 1151064 w 1690814"/>
                    <a:gd name="connsiteY26" fmla="*/ 1052761 h 1278110"/>
                    <a:gd name="connsiteX27" fmla="*/ 1324896 w 1690814"/>
                    <a:gd name="connsiteY27" fmla="*/ 1127374 h 1278110"/>
                    <a:gd name="connsiteX28" fmla="*/ 1266952 w 1690814"/>
                    <a:gd name="connsiteY28" fmla="*/ 921791 h 1278110"/>
                    <a:gd name="connsiteX29" fmla="*/ 1456658 w 1690814"/>
                    <a:gd name="connsiteY29" fmla="*/ 952748 h 1278110"/>
                    <a:gd name="connsiteX30" fmla="*/ 1558258 w 1690814"/>
                    <a:gd name="connsiteY30" fmla="*/ 959099 h 1278110"/>
                    <a:gd name="connsiteX31" fmla="*/ 1450309 w 1690814"/>
                    <a:gd name="connsiteY31" fmla="*/ 758280 h 1278110"/>
                    <a:gd name="connsiteX32" fmla="*/ 1632870 w 1690814"/>
                    <a:gd name="connsiteY32" fmla="*/ 716211 h 1278110"/>
                    <a:gd name="connsiteX33" fmla="*/ 1690814 w 1690814"/>
                    <a:gd name="connsiteY33" fmla="*/ 701129 h 1278110"/>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693070 w 1690814"/>
                    <a:gd name="connsiteY19" fmla="*/ 805905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76314 w 1690814"/>
                    <a:gd name="connsiteY16" fmla="*/ 691315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34392 w 1690814"/>
                    <a:gd name="connsiteY20" fmla="*/ 598120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4559"/>
                    <a:gd name="connsiteX1" fmla="*/ 962946 w 1690814"/>
                    <a:gd name="connsiteY1" fmla="*/ 410617 h 1274559"/>
                    <a:gd name="connsiteX2" fmla="*/ 858171 w 1690814"/>
                    <a:gd name="connsiteY2" fmla="*/ 203449 h 1274559"/>
                    <a:gd name="connsiteX3" fmla="*/ 845471 w 1690814"/>
                    <a:gd name="connsiteY3" fmla="*/ 33586 h 1274559"/>
                    <a:gd name="connsiteX4" fmla="*/ 685133 w 1690814"/>
                    <a:gd name="connsiteY4" fmla="*/ 57398 h 1274559"/>
                    <a:gd name="connsiteX5" fmla="*/ 693070 w 1690814"/>
                    <a:gd name="connsiteY5" fmla="*/ 222498 h 1274559"/>
                    <a:gd name="connsiteX6" fmla="*/ 635920 w 1690814"/>
                    <a:gd name="connsiteY6" fmla="*/ 373311 h 1274559"/>
                    <a:gd name="connsiteX7" fmla="*/ 681163 w 1690814"/>
                    <a:gd name="connsiteY7" fmla="*/ 224085 h 1274559"/>
                    <a:gd name="connsiteX8" fmla="*/ 316341 w 1690814"/>
                    <a:gd name="connsiteY8" fmla="*/ 1980 h 1274559"/>
                    <a:gd name="connsiteX9" fmla="*/ 163534 w 1690814"/>
                    <a:gd name="connsiteY9" fmla="*/ 112180 h 1274559"/>
                    <a:gd name="connsiteX10" fmla="*/ 410073 w 1690814"/>
                    <a:gd name="connsiteY10" fmla="*/ 313286 h 1274559"/>
                    <a:gd name="connsiteX11" fmla="*/ 399422 w 1690814"/>
                    <a:gd name="connsiteY11" fmla="*/ 339907 h 1274559"/>
                    <a:gd name="connsiteX12" fmla="*/ 97047 w 1690814"/>
                    <a:gd name="connsiteY12" fmla="*/ 251321 h 1274559"/>
                    <a:gd name="connsiteX13" fmla="*/ 9699 w 1690814"/>
                    <a:gd name="connsiteY13" fmla="*/ 412592 h 1274559"/>
                    <a:gd name="connsiteX14" fmla="*/ 255339 w 1690814"/>
                    <a:gd name="connsiteY14" fmla="*/ 535900 h 1274559"/>
                    <a:gd name="connsiteX15" fmla="*/ 65705 w 1690814"/>
                    <a:gd name="connsiteY15" fmla="*/ 553601 h 1274559"/>
                    <a:gd name="connsiteX16" fmla="*/ 65300 w 1690814"/>
                    <a:gd name="connsiteY16" fmla="*/ 718214 h 1274559"/>
                    <a:gd name="connsiteX17" fmla="*/ 295618 w 1690814"/>
                    <a:gd name="connsiteY17" fmla="*/ 743208 h 1274559"/>
                    <a:gd name="connsiteX18" fmla="*/ 478581 w 1690814"/>
                    <a:gd name="connsiteY18" fmla="*/ 782521 h 1274559"/>
                    <a:gd name="connsiteX19" fmla="*/ 717541 w 1690814"/>
                    <a:gd name="connsiteY19" fmla="*/ 883593 h 1274559"/>
                    <a:gd name="connsiteX20" fmla="*/ 952137 w 1690814"/>
                    <a:gd name="connsiteY20" fmla="*/ 643331 h 1274559"/>
                    <a:gd name="connsiteX21" fmla="*/ 719214 w 1690814"/>
                    <a:gd name="connsiteY21" fmla="*/ 886752 h 1274559"/>
                    <a:gd name="connsiteX22" fmla="*/ 1170115 w 1690814"/>
                    <a:gd name="connsiteY22" fmla="*/ 1252786 h 1274559"/>
                    <a:gd name="connsiteX23" fmla="*/ 1262983 w 1690814"/>
                    <a:gd name="connsiteY23" fmla="*/ 1225798 h 1274559"/>
                    <a:gd name="connsiteX24" fmla="*/ 1111378 w 1690814"/>
                    <a:gd name="connsiteY24" fmla="*/ 1098005 h 1274559"/>
                    <a:gd name="connsiteX25" fmla="*/ 1124872 w 1690814"/>
                    <a:gd name="connsiteY25" fmla="*/ 1178965 h 1274559"/>
                    <a:gd name="connsiteX26" fmla="*/ 1151064 w 1690814"/>
                    <a:gd name="connsiteY26" fmla="*/ 1052761 h 1274559"/>
                    <a:gd name="connsiteX27" fmla="*/ 1324896 w 1690814"/>
                    <a:gd name="connsiteY27" fmla="*/ 1127374 h 1274559"/>
                    <a:gd name="connsiteX28" fmla="*/ 1266952 w 1690814"/>
                    <a:gd name="connsiteY28" fmla="*/ 921791 h 1274559"/>
                    <a:gd name="connsiteX29" fmla="*/ 1456658 w 1690814"/>
                    <a:gd name="connsiteY29" fmla="*/ 952748 h 1274559"/>
                    <a:gd name="connsiteX30" fmla="*/ 1558258 w 1690814"/>
                    <a:gd name="connsiteY30" fmla="*/ 959099 h 1274559"/>
                    <a:gd name="connsiteX31" fmla="*/ 1450309 w 1690814"/>
                    <a:gd name="connsiteY31" fmla="*/ 758280 h 1274559"/>
                    <a:gd name="connsiteX32" fmla="*/ 1632870 w 1690814"/>
                    <a:gd name="connsiteY32" fmla="*/ 716211 h 1274559"/>
                    <a:gd name="connsiteX33" fmla="*/ 1690814 w 1690814"/>
                    <a:gd name="connsiteY33" fmla="*/ 701129 h 1274559"/>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3936"/>
                    <a:gd name="connsiteX1" fmla="*/ 962946 w 1690814"/>
                    <a:gd name="connsiteY1" fmla="*/ 410617 h 1273936"/>
                    <a:gd name="connsiteX2" fmla="*/ 858171 w 1690814"/>
                    <a:gd name="connsiteY2" fmla="*/ 203449 h 1273936"/>
                    <a:gd name="connsiteX3" fmla="*/ 845471 w 1690814"/>
                    <a:gd name="connsiteY3" fmla="*/ 33586 h 1273936"/>
                    <a:gd name="connsiteX4" fmla="*/ 685133 w 1690814"/>
                    <a:gd name="connsiteY4" fmla="*/ 57398 h 1273936"/>
                    <a:gd name="connsiteX5" fmla="*/ 693070 w 1690814"/>
                    <a:gd name="connsiteY5" fmla="*/ 222498 h 1273936"/>
                    <a:gd name="connsiteX6" fmla="*/ 635920 w 1690814"/>
                    <a:gd name="connsiteY6" fmla="*/ 373311 h 1273936"/>
                    <a:gd name="connsiteX7" fmla="*/ 681163 w 1690814"/>
                    <a:gd name="connsiteY7" fmla="*/ 224085 h 1273936"/>
                    <a:gd name="connsiteX8" fmla="*/ 316341 w 1690814"/>
                    <a:gd name="connsiteY8" fmla="*/ 1980 h 1273936"/>
                    <a:gd name="connsiteX9" fmla="*/ 163534 w 1690814"/>
                    <a:gd name="connsiteY9" fmla="*/ 112180 h 1273936"/>
                    <a:gd name="connsiteX10" fmla="*/ 410073 w 1690814"/>
                    <a:gd name="connsiteY10" fmla="*/ 313286 h 1273936"/>
                    <a:gd name="connsiteX11" fmla="*/ 399422 w 1690814"/>
                    <a:gd name="connsiteY11" fmla="*/ 339907 h 1273936"/>
                    <a:gd name="connsiteX12" fmla="*/ 97047 w 1690814"/>
                    <a:gd name="connsiteY12" fmla="*/ 251321 h 1273936"/>
                    <a:gd name="connsiteX13" fmla="*/ 9699 w 1690814"/>
                    <a:gd name="connsiteY13" fmla="*/ 412592 h 1273936"/>
                    <a:gd name="connsiteX14" fmla="*/ 255339 w 1690814"/>
                    <a:gd name="connsiteY14" fmla="*/ 535900 h 1273936"/>
                    <a:gd name="connsiteX15" fmla="*/ 65705 w 1690814"/>
                    <a:gd name="connsiteY15" fmla="*/ 553601 h 1273936"/>
                    <a:gd name="connsiteX16" fmla="*/ 65300 w 1690814"/>
                    <a:gd name="connsiteY16" fmla="*/ 718214 h 1273936"/>
                    <a:gd name="connsiteX17" fmla="*/ 295618 w 1690814"/>
                    <a:gd name="connsiteY17" fmla="*/ 743208 h 1273936"/>
                    <a:gd name="connsiteX18" fmla="*/ 478581 w 1690814"/>
                    <a:gd name="connsiteY18" fmla="*/ 782521 h 1273936"/>
                    <a:gd name="connsiteX19" fmla="*/ 717541 w 1690814"/>
                    <a:gd name="connsiteY19" fmla="*/ 883593 h 1273936"/>
                    <a:gd name="connsiteX20" fmla="*/ 952137 w 1690814"/>
                    <a:gd name="connsiteY20" fmla="*/ 643331 h 1273936"/>
                    <a:gd name="connsiteX21" fmla="*/ 719071 w 1690814"/>
                    <a:gd name="connsiteY21" fmla="*/ 895337 h 1273936"/>
                    <a:gd name="connsiteX22" fmla="*/ 1170115 w 1690814"/>
                    <a:gd name="connsiteY22" fmla="*/ 1252786 h 1273936"/>
                    <a:gd name="connsiteX23" fmla="*/ 1262983 w 1690814"/>
                    <a:gd name="connsiteY23" fmla="*/ 1225798 h 1273936"/>
                    <a:gd name="connsiteX24" fmla="*/ 1111378 w 1690814"/>
                    <a:gd name="connsiteY24" fmla="*/ 1098005 h 1273936"/>
                    <a:gd name="connsiteX25" fmla="*/ 1124872 w 1690814"/>
                    <a:gd name="connsiteY25" fmla="*/ 1178965 h 1273936"/>
                    <a:gd name="connsiteX26" fmla="*/ 1151064 w 1690814"/>
                    <a:gd name="connsiteY26" fmla="*/ 1052761 h 1273936"/>
                    <a:gd name="connsiteX27" fmla="*/ 1324896 w 1690814"/>
                    <a:gd name="connsiteY27" fmla="*/ 1127374 h 1273936"/>
                    <a:gd name="connsiteX28" fmla="*/ 1266952 w 1690814"/>
                    <a:gd name="connsiteY28" fmla="*/ 921791 h 1273936"/>
                    <a:gd name="connsiteX29" fmla="*/ 1456658 w 1690814"/>
                    <a:gd name="connsiteY29" fmla="*/ 952748 h 1273936"/>
                    <a:gd name="connsiteX30" fmla="*/ 1558258 w 1690814"/>
                    <a:gd name="connsiteY30" fmla="*/ 959099 h 1273936"/>
                    <a:gd name="connsiteX31" fmla="*/ 1450309 w 1690814"/>
                    <a:gd name="connsiteY31" fmla="*/ 758280 h 1273936"/>
                    <a:gd name="connsiteX32" fmla="*/ 1632870 w 1690814"/>
                    <a:gd name="connsiteY32" fmla="*/ 716211 h 1273936"/>
                    <a:gd name="connsiteX33" fmla="*/ 1690814 w 1690814"/>
                    <a:gd name="connsiteY33" fmla="*/ 701129 h 1273936"/>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2238 h 1275710"/>
                    <a:gd name="connsiteX1" fmla="*/ 962946 w 1690814"/>
                    <a:gd name="connsiteY1" fmla="*/ 411726 h 1275710"/>
                    <a:gd name="connsiteX2" fmla="*/ 863464 w 1690814"/>
                    <a:gd name="connsiteY2" fmla="*/ 203986 h 1275710"/>
                    <a:gd name="connsiteX3" fmla="*/ 855485 w 1690814"/>
                    <a:gd name="connsiteY3" fmla="*/ 28256 h 1275710"/>
                    <a:gd name="connsiteX4" fmla="*/ 685133 w 1690814"/>
                    <a:gd name="connsiteY4" fmla="*/ 58507 h 1275710"/>
                    <a:gd name="connsiteX5" fmla="*/ 693070 w 1690814"/>
                    <a:gd name="connsiteY5" fmla="*/ 223607 h 1275710"/>
                    <a:gd name="connsiteX6" fmla="*/ 651229 w 1690814"/>
                    <a:gd name="connsiteY6" fmla="*/ 367409 h 1275710"/>
                    <a:gd name="connsiteX7" fmla="*/ 681163 w 1690814"/>
                    <a:gd name="connsiteY7" fmla="*/ 225194 h 1275710"/>
                    <a:gd name="connsiteX8" fmla="*/ 316341 w 1690814"/>
                    <a:gd name="connsiteY8" fmla="*/ 3089 h 1275710"/>
                    <a:gd name="connsiteX9" fmla="*/ 175409 w 1690814"/>
                    <a:gd name="connsiteY9" fmla="*/ 114146 h 1275710"/>
                    <a:gd name="connsiteX10" fmla="*/ 410073 w 1690814"/>
                    <a:gd name="connsiteY10" fmla="*/ 314395 h 1275710"/>
                    <a:gd name="connsiteX11" fmla="*/ 399422 w 1690814"/>
                    <a:gd name="connsiteY11" fmla="*/ 341016 h 1275710"/>
                    <a:gd name="connsiteX12" fmla="*/ 97047 w 1690814"/>
                    <a:gd name="connsiteY12" fmla="*/ 252430 h 1275710"/>
                    <a:gd name="connsiteX13" fmla="*/ 9699 w 1690814"/>
                    <a:gd name="connsiteY13" fmla="*/ 413701 h 1275710"/>
                    <a:gd name="connsiteX14" fmla="*/ 255339 w 1690814"/>
                    <a:gd name="connsiteY14" fmla="*/ 537009 h 1275710"/>
                    <a:gd name="connsiteX15" fmla="*/ 65705 w 1690814"/>
                    <a:gd name="connsiteY15" fmla="*/ 554710 h 1275710"/>
                    <a:gd name="connsiteX16" fmla="*/ 65300 w 1690814"/>
                    <a:gd name="connsiteY16" fmla="*/ 719323 h 1275710"/>
                    <a:gd name="connsiteX17" fmla="*/ 295618 w 1690814"/>
                    <a:gd name="connsiteY17" fmla="*/ 744317 h 1275710"/>
                    <a:gd name="connsiteX18" fmla="*/ 478581 w 1690814"/>
                    <a:gd name="connsiteY18" fmla="*/ 783630 h 1275710"/>
                    <a:gd name="connsiteX19" fmla="*/ 717541 w 1690814"/>
                    <a:gd name="connsiteY19" fmla="*/ 884702 h 1275710"/>
                    <a:gd name="connsiteX20" fmla="*/ 952137 w 1690814"/>
                    <a:gd name="connsiteY20" fmla="*/ 644440 h 1275710"/>
                    <a:gd name="connsiteX21" fmla="*/ 724507 w 1690814"/>
                    <a:gd name="connsiteY21" fmla="*/ 887289 h 1275710"/>
                    <a:gd name="connsiteX22" fmla="*/ 1170115 w 1690814"/>
                    <a:gd name="connsiteY22" fmla="*/ 1253895 h 1275710"/>
                    <a:gd name="connsiteX23" fmla="*/ 1262983 w 1690814"/>
                    <a:gd name="connsiteY23" fmla="*/ 1226907 h 1275710"/>
                    <a:gd name="connsiteX24" fmla="*/ 1111378 w 1690814"/>
                    <a:gd name="connsiteY24" fmla="*/ 1099114 h 1275710"/>
                    <a:gd name="connsiteX25" fmla="*/ 1124872 w 1690814"/>
                    <a:gd name="connsiteY25" fmla="*/ 1180074 h 1275710"/>
                    <a:gd name="connsiteX26" fmla="*/ 1151064 w 1690814"/>
                    <a:gd name="connsiteY26" fmla="*/ 1053870 h 1275710"/>
                    <a:gd name="connsiteX27" fmla="*/ 1324896 w 1690814"/>
                    <a:gd name="connsiteY27" fmla="*/ 1128483 h 1275710"/>
                    <a:gd name="connsiteX28" fmla="*/ 1266952 w 1690814"/>
                    <a:gd name="connsiteY28" fmla="*/ 922900 h 1275710"/>
                    <a:gd name="connsiteX29" fmla="*/ 1456658 w 1690814"/>
                    <a:gd name="connsiteY29" fmla="*/ 953857 h 1275710"/>
                    <a:gd name="connsiteX30" fmla="*/ 1558258 w 1690814"/>
                    <a:gd name="connsiteY30" fmla="*/ 960208 h 1275710"/>
                    <a:gd name="connsiteX31" fmla="*/ 1450309 w 1690814"/>
                    <a:gd name="connsiteY31" fmla="*/ 759389 h 1275710"/>
                    <a:gd name="connsiteX32" fmla="*/ 1632870 w 1690814"/>
                    <a:gd name="connsiteY32" fmla="*/ 717320 h 1275710"/>
                    <a:gd name="connsiteX33" fmla="*/ 1690814 w 1690814"/>
                    <a:gd name="connsiteY33" fmla="*/ 702238 h 1275710"/>
                    <a:gd name="connsiteX0" fmla="*/ 1690814 w 1690814"/>
                    <a:gd name="connsiteY0" fmla="*/ 701130 h 1274602"/>
                    <a:gd name="connsiteX1" fmla="*/ 962946 w 1690814"/>
                    <a:gd name="connsiteY1" fmla="*/ 410618 h 1274602"/>
                    <a:gd name="connsiteX2" fmla="*/ 863464 w 1690814"/>
                    <a:gd name="connsiteY2" fmla="*/ 202878 h 1274602"/>
                    <a:gd name="connsiteX3" fmla="*/ 855485 w 1690814"/>
                    <a:gd name="connsiteY3" fmla="*/ 27148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73512 w 1690814"/>
                    <a:gd name="connsiteY3" fmla="*/ 1555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93070 w 1690814"/>
                    <a:gd name="connsiteY5" fmla="*/ 222637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50862 w 1690814"/>
                    <a:gd name="connsiteY5" fmla="*/ 218309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717393 w 1690814"/>
                    <a:gd name="connsiteY5" fmla="*/ 229321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80911 w 1690814"/>
                    <a:gd name="connsiteY5" fmla="*/ 238624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16 h 1274388"/>
                    <a:gd name="connsiteX1" fmla="*/ 962946 w 1690814"/>
                    <a:gd name="connsiteY1" fmla="*/ 410404 h 1274388"/>
                    <a:gd name="connsiteX2" fmla="*/ 863464 w 1690814"/>
                    <a:gd name="connsiteY2" fmla="*/ 202664 h 1274388"/>
                    <a:gd name="connsiteX3" fmla="*/ 855486 w 1690814"/>
                    <a:gd name="connsiteY3" fmla="*/ 26933 h 1274388"/>
                    <a:gd name="connsiteX4" fmla="*/ 671255 w 1690814"/>
                    <a:gd name="connsiteY4" fmla="*/ 57615 h 1274388"/>
                    <a:gd name="connsiteX5" fmla="*/ 680911 w 1690814"/>
                    <a:gd name="connsiteY5" fmla="*/ 238597 h 1274388"/>
                    <a:gd name="connsiteX6" fmla="*/ 651229 w 1690814"/>
                    <a:gd name="connsiteY6" fmla="*/ 366087 h 1274388"/>
                    <a:gd name="connsiteX7" fmla="*/ 727664 w 1690814"/>
                    <a:gd name="connsiteY7" fmla="*/ 247762 h 1274388"/>
                    <a:gd name="connsiteX8" fmla="*/ 316341 w 1690814"/>
                    <a:gd name="connsiteY8" fmla="*/ 1767 h 1274388"/>
                    <a:gd name="connsiteX9" fmla="*/ 175409 w 1690814"/>
                    <a:gd name="connsiteY9" fmla="*/ 112824 h 1274388"/>
                    <a:gd name="connsiteX10" fmla="*/ 410073 w 1690814"/>
                    <a:gd name="connsiteY10" fmla="*/ 313073 h 1274388"/>
                    <a:gd name="connsiteX11" fmla="*/ 399422 w 1690814"/>
                    <a:gd name="connsiteY11" fmla="*/ 339694 h 1274388"/>
                    <a:gd name="connsiteX12" fmla="*/ 97047 w 1690814"/>
                    <a:gd name="connsiteY12" fmla="*/ 251108 h 1274388"/>
                    <a:gd name="connsiteX13" fmla="*/ 9699 w 1690814"/>
                    <a:gd name="connsiteY13" fmla="*/ 412379 h 1274388"/>
                    <a:gd name="connsiteX14" fmla="*/ 255339 w 1690814"/>
                    <a:gd name="connsiteY14" fmla="*/ 535687 h 1274388"/>
                    <a:gd name="connsiteX15" fmla="*/ 65705 w 1690814"/>
                    <a:gd name="connsiteY15" fmla="*/ 553388 h 1274388"/>
                    <a:gd name="connsiteX16" fmla="*/ 65300 w 1690814"/>
                    <a:gd name="connsiteY16" fmla="*/ 718001 h 1274388"/>
                    <a:gd name="connsiteX17" fmla="*/ 295618 w 1690814"/>
                    <a:gd name="connsiteY17" fmla="*/ 742995 h 1274388"/>
                    <a:gd name="connsiteX18" fmla="*/ 478581 w 1690814"/>
                    <a:gd name="connsiteY18" fmla="*/ 782308 h 1274388"/>
                    <a:gd name="connsiteX19" fmla="*/ 717541 w 1690814"/>
                    <a:gd name="connsiteY19" fmla="*/ 883380 h 1274388"/>
                    <a:gd name="connsiteX20" fmla="*/ 952137 w 1690814"/>
                    <a:gd name="connsiteY20" fmla="*/ 643118 h 1274388"/>
                    <a:gd name="connsiteX21" fmla="*/ 724507 w 1690814"/>
                    <a:gd name="connsiteY21" fmla="*/ 885967 h 1274388"/>
                    <a:gd name="connsiteX22" fmla="*/ 1170115 w 1690814"/>
                    <a:gd name="connsiteY22" fmla="*/ 1252573 h 1274388"/>
                    <a:gd name="connsiteX23" fmla="*/ 1262983 w 1690814"/>
                    <a:gd name="connsiteY23" fmla="*/ 1225585 h 1274388"/>
                    <a:gd name="connsiteX24" fmla="*/ 1111378 w 1690814"/>
                    <a:gd name="connsiteY24" fmla="*/ 1097792 h 1274388"/>
                    <a:gd name="connsiteX25" fmla="*/ 1124872 w 1690814"/>
                    <a:gd name="connsiteY25" fmla="*/ 1178752 h 1274388"/>
                    <a:gd name="connsiteX26" fmla="*/ 1151064 w 1690814"/>
                    <a:gd name="connsiteY26" fmla="*/ 1052548 h 1274388"/>
                    <a:gd name="connsiteX27" fmla="*/ 1324896 w 1690814"/>
                    <a:gd name="connsiteY27" fmla="*/ 1127161 h 1274388"/>
                    <a:gd name="connsiteX28" fmla="*/ 1266952 w 1690814"/>
                    <a:gd name="connsiteY28" fmla="*/ 921578 h 1274388"/>
                    <a:gd name="connsiteX29" fmla="*/ 1456658 w 1690814"/>
                    <a:gd name="connsiteY29" fmla="*/ 952535 h 1274388"/>
                    <a:gd name="connsiteX30" fmla="*/ 1558258 w 1690814"/>
                    <a:gd name="connsiteY30" fmla="*/ 958886 h 1274388"/>
                    <a:gd name="connsiteX31" fmla="*/ 1450309 w 1690814"/>
                    <a:gd name="connsiteY31" fmla="*/ 758067 h 1274388"/>
                    <a:gd name="connsiteX32" fmla="*/ 1632870 w 1690814"/>
                    <a:gd name="connsiteY32" fmla="*/ 715998 h 1274388"/>
                    <a:gd name="connsiteX33" fmla="*/ 1690814 w 1690814"/>
                    <a:gd name="connsiteY33" fmla="*/ 700916 h 1274388"/>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80911 w 1690814"/>
                    <a:gd name="connsiteY5" fmla="*/ 238340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92214 w 1690814"/>
                    <a:gd name="connsiteY5" fmla="*/ 233903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994 h 1274466"/>
                    <a:gd name="connsiteX1" fmla="*/ 962946 w 1690814"/>
                    <a:gd name="connsiteY1" fmla="*/ 410482 h 1274466"/>
                    <a:gd name="connsiteX2" fmla="*/ 863464 w 1690814"/>
                    <a:gd name="connsiteY2" fmla="*/ 202742 h 1274466"/>
                    <a:gd name="connsiteX3" fmla="*/ 855486 w 1690814"/>
                    <a:gd name="connsiteY3" fmla="*/ 27011 h 1274466"/>
                    <a:gd name="connsiteX4" fmla="*/ 671255 w 1690814"/>
                    <a:gd name="connsiteY4" fmla="*/ 57693 h 1274466"/>
                    <a:gd name="connsiteX5" fmla="*/ 692214 w 1690814"/>
                    <a:gd name="connsiteY5" fmla="*/ 234238 h 1274466"/>
                    <a:gd name="connsiteX6" fmla="*/ 651229 w 1690814"/>
                    <a:gd name="connsiteY6" fmla="*/ 366165 h 1274466"/>
                    <a:gd name="connsiteX7" fmla="*/ 676298 w 1690814"/>
                    <a:gd name="connsiteY7" fmla="*/ 238401 h 1274466"/>
                    <a:gd name="connsiteX8" fmla="*/ 316341 w 1690814"/>
                    <a:gd name="connsiteY8" fmla="*/ 1845 h 1274466"/>
                    <a:gd name="connsiteX9" fmla="*/ 175409 w 1690814"/>
                    <a:gd name="connsiteY9" fmla="*/ 112902 h 1274466"/>
                    <a:gd name="connsiteX10" fmla="*/ 410073 w 1690814"/>
                    <a:gd name="connsiteY10" fmla="*/ 313151 h 1274466"/>
                    <a:gd name="connsiteX11" fmla="*/ 399422 w 1690814"/>
                    <a:gd name="connsiteY11" fmla="*/ 339772 h 1274466"/>
                    <a:gd name="connsiteX12" fmla="*/ 97047 w 1690814"/>
                    <a:gd name="connsiteY12" fmla="*/ 251186 h 1274466"/>
                    <a:gd name="connsiteX13" fmla="*/ 9699 w 1690814"/>
                    <a:gd name="connsiteY13" fmla="*/ 412457 h 1274466"/>
                    <a:gd name="connsiteX14" fmla="*/ 255339 w 1690814"/>
                    <a:gd name="connsiteY14" fmla="*/ 535765 h 1274466"/>
                    <a:gd name="connsiteX15" fmla="*/ 65705 w 1690814"/>
                    <a:gd name="connsiteY15" fmla="*/ 553466 h 1274466"/>
                    <a:gd name="connsiteX16" fmla="*/ 65300 w 1690814"/>
                    <a:gd name="connsiteY16" fmla="*/ 718079 h 1274466"/>
                    <a:gd name="connsiteX17" fmla="*/ 295618 w 1690814"/>
                    <a:gd name="connsiteY17" fmla="*/ 743073 h 1274466"/>
                    <a:gd name="connsiteX18" fmla="*/ 478581 w 1690814"/>
                    <a:gd name="connsiteY18" fmla="*/ 782386 h 1274466"/>
                    <a:gd name="connsiteX19" fmla="*/ 717541 w 1690814"/>
                    <a:gd name="connsiteY19" fmla="*/ 883458 h 1274466"/>
                    <a:gd name="connsiteX20" fmla="*/ 952137 w 1690814"/>
                    <a:gd name="connsiteY20" fmla="*/ 643196 h 1274466"/>
                    <a:gd name="connsiteX21" fmla="*/ 724507 w 1690814"/>
                    <a:gd name="connsiteY21" fmla="*/ 886045 h 1274466"/>
                    <a:gd name="connsiteX22" fmla="*/ 1170115 w 1690814"/>
                    <a:gd name="connsiteY22" fmla="*/ 1252651 h 1274466"/>
                    <a:gd name="connsiteX23" fmla="*/ 1262983 w 1690814"/>
                    <a:gd name="connsiteY23" fmla="*/ 1225663 h 1274466"/>
                    <a:gd name="connsiteX24" fmla="*/ 1111378 w 1690814"/>
                    <a:gd name="connsiteY24" fmla="*/ 1097870 h 1274466"/>
                    <a:gd name="connsiteX25" fmla="*/ 1124872 w 1690814"/>
                    <a:gd name="connsiteY25" fmla="*/ 1178830 h 1274466"/>
                    <a:gd name="connsiteX26" fmla="*/ 1151064 w 1690814"/>
                    <a:gd name="connsiteY26" fmla="*/ 1052626 h 1274466"/>
                    <a:gd name="connsiteX27" fmla="*/ 1324896 w 1690814"/>
                    <a:gd name="connsiteY27" fmla="*/ 1127239 h 1274466"/>
                    <a:gd name="connsiteX28" fmla="*/ 1266952 w 1690814"/>
                    <a:gd name="connsiteY28" fmla="*/ 921656 h 1274466"/>
                    <a:gd name="connsiteX29" fmla="*/ 1456658 w 1690814"/>
                    <a:gd name="connsiteY29" fmla="*/ 952613 h 1274466"/>
                    <a:gd name="connsiteX30" fmla="*/ 1558258 w 1690814"/>
                    <a:gd name="connsiteY30" fmla="*/ 958964 h 1274466"/>
                    <a:gd name="connsiteX31" fmla="*/ 1450309 w 1690814"/>
                    <a:gd name="connsiteY31" fmla="*/ 758145 h 1274466"/>
                    <a:gd name="connsiteX32" fmla="*/ 1632870 w 1690814"/>
                    <a:gd name="connsiteY32" fmla="*/ 716076 h 1274466"/>
                    <a:gd name="connsiteX33" fmla="*/ 1690814 w 1690814"/>
                    <a:gd name="connsiteY33" fmla="*/ 700994 h 1274466"/>
                    <a:gd name="connsiteX0" fmla="*/ 1690814 w 1690814"/>
                    <a:gd name="connsiteY0" fmla="*/ 701035 h 1274507"/>
                    <a:gd name="connsiteX1" fmla="*/ 962946 w 1690814"/>
                    <a:gd name="connsiteY1" fmla="*/ 410523 h 1274507"/>
                    <a:gd name="connsiteX2" fmla="*/ 863464 w 1690814"/>
                    <a:gd name="connsiteY2" fmla="*/ 202783 h 1274507"/>
                    <a:gd name="connsiteX3" fmla="*/ 855486 w 1690814"/>
                    <a:gd name="connsiteY3" fmla="*/ 27052 h 1274507"/>
                    <a:gd name="connsiteX4" fmla="*/ 671255 w 1690814"/>
                    <a:gd name="connsiteY4" fmla="*/ 57734 h 1274507"/>
                    <a:gd name="connsiteX5" fmla="*/ 692214 w 1690814"/>
                    <a:gd name="connsiteY5" fmla="*/ 234279 h 1274507"/>
                    <a:gd name="connsiteX6" fmla="*/ 651229 w 1690814"/>
                    <a:gd name="connsiteY6" fmla="*/ 366206 h 1274507"/>
                    <a:gd name="connsiteX7" fmla="*/ 679015 w 1690814"/>
                    <a:gd name="connsiteY7" fmla="*/ 233864 h 1274507"/>
                    <a:gd name="connsiteX8" fmla="*/ 316341 w 1690814"/>
                    <a:gd name="connsiteY8" fmla="*/ 1886 h 1274507"/>
                    <a:gd name="connsiteX9" fmla="*/ 175409 w 1690814"/>
                    <a:gd name="connsiteY9" fmla="*/ 112943 h 1274507"/>
                    <a:gd name="connsiteX10" fmla="*/ 410073 w 1690814"/>
                    <a:gd name="connsiteY10" fmla="*/ 313192 h 1274507"/>
                    <a:gd name="connsiteX11" fmla="*/ 399422 w 1690814"/>
                    <a:gd name="connsiteY11" fmla="*/ 339813 h 1274507"/>
                    <a:gd name="connsiteX12" fmla="*/ 97047 w 1690814"/>
                    <a:gd name="connsiteY12" fmla="*/ 251227 h 1274507"/>
                    <a:gd name="connsiteX13" fmla="*/ 9699 w 1690814"/>
                    <a:gd name="connsiteY13" fmla="*/ 412498 h 1274507"/>
                    <a:gd name="connsiteX14" fmla="*/ 255339 w 1690814"/>
                    <a:gd name="connsiteY14" fmla="*/ 535806 h 1274507"/>
                    <a:gd name="connsiteX15" fmla="*/ 65705 w 1690814"/>
                    <a:gd name="connsiteY15" fmla="*/ 553507 h 1274507"/>
                    <a:gd name="connsiteX16" fmla="*/ 65300 w 1690814"/>
                    <a:gd name="connsiteY16" fmla="*/ 718120 h 1274507"/>
                    <a:gd name="connsiteX17" fmla="*/ 295618 w 1690814"/>
                    <a:gd name="connsiteY17" fmla="*/ 743114 h 1274507"/>
                    <a:gd name="connsiteX18" fmla="*/ 478581 w 1690814"/>
                    <a:gd name="connsiteY18" fmla="*/ 782427 h 1274507"/>
                    <a:gd name="connsiteX19" fmla="*/ 717541 w 1690814"/>
                    <a:gd name="connsiteY19" fmla="*/ 883499 h 1274507"/>
                    <a:gd name="connsiteX20" fmla="*/ 952137 w 1690814"/>
                    <a:gd name="connsiteY20" fmla="*/ 643237 h 1274507"/>
                    <a:gd name="connsiteX21" fmla="*/ 724507 w 1690814"/>
                    <a:gd name="connsiteY21" fmla="*/ 886086 h 1274507"/>
                    <a:gd name="connsiteX22" fmla="*/ 1170115 w 1690814"/>
                    <a:gd name="connsiteY22" fmla="*/ 1252692 h 1274507"/>
                    <a:gd name="connsiteX23" fmla="*/ 1262983 w 1690814"/>
                    <a:gd name="connsiteY23" fmla="*/ 1225704 h 1274507"/>
                    <a:gd name="connsiteX24" fmla="*/ 1111378 w 1690814"/>
                    <a:gd name="connsiteY24" fmla="*/ 1097911 h 1274507"/>
                    <a:gd name="connsiteX25" fmla="*/ 1124872 w 1690814"/>
                    <a:gd name="connsiteY25" fmla="*/ 1178871 h 1274507"/>
                    <a:gd name="connsiteX26" fmla="*/ 1151064 w 1690814"/>
                    <a:gd name="connsiteY26" fmla="*/ 1052667 h 1274507"/>
                    <a:gd name="connsiteX27" fmla="*/ 1324896 w 1690814"/>
                    <a:gd name="connsiteY27" fmla="*/ 1127280 h 1274507"/>
                    <a:gd name="connsiteX28" fmla="*/ 1266952 w 1690814"/>
                    <a:gd name="connsiteY28" fmla="*/ 921697 h 1274507"/>
                    <a:gd name="connsiteX29" fmla="*/ 1456658 w 1690814"/>
                    <a:gd name="connsiteY29" fmla="*/ 952654 h 1274507"/>
                    <a:gd name="connsiteX30" fmla="*/ 1558258 w 1690814"/>
                    <a:gd name="connsiteY30" fmla="*/ 959005 h 1274507"/>
                    <a:gd name="connsiteX31" fmla="*/ 1450309 w 1690814"/>
                    <a:gd name="connsiteY31" fmla="*/ 758186 h 1274507"/>
                    <a:gd name="connsiteX32" fmla="*/ 1632870 w 1690814"/>
                    <a:gd name="connsiteY32" fmla="*/ 716117 h 1274507"/>
                    <a:gd name="connsiteX33" fmla="*/ 1690814 w 1690814"/>
                    <a:gd name="connsiteY33" fmla="*/ 701035 h 1274507"/>
                    <a:gd name="connsiteX0" fmla="*/ 1690814 w 1690814"/>
                    <a:gd name="connsiteY0" fmla="*/ 701070 h 1274542"/>
                    <a:gd name="connsiteX1" fmla="*/ 962946 w 1690814"/>
                    <a:gd name="connsiteY1" fmla="*/ 410558 h 1274542"/>
                    <a:gd name="connsiteX2" fmla="*/ 863464 w 1690814"/>
                    <a:gd name="connsiteY2" fmla="*/ 202818 h 1274542"/>
                    <a:gd name="connsiteX3" fmla="*/ 855486 w 1690814"/>
                    <a:gd name="connsiteY3" fmla="*/ 27087 h 1274542"/>
                    <a:gd name="connsiteX4" fmla="*/ 671255 w 1690814"/>
                    <a:gd name="connsiteY4" fmla="*/ 57769 h 1274542"/>
                    <a:gd name="connsiteX5" fmla="*/ 692214 w 1690814"/>
                    <a:gd name="connsiteY5" fmla="*/ 234314 h 1274542"/>
                    <a:gd name="connsiteX6" fmla="*/ 651229 w 1690814"/>
                    <a:gd name="connsiteY6" fmla="*/ 366241 h 1274542"/>
                    <a:gd name="connsiteX7" fmla="*/ 685024 w 1690814"/>
                    <a:gd name="connsiteY7" fmla="*/ 230036 h 1274542"/>
                    <a:gd name="connsiteX8" fmla="*/ 316341 w 1690814"/>
                    <a:gd name="connsiteY8" fmla="*/ 1921 h 1274542"/>
                    <a:gd name="connsiteX9" fmla="*/ 175409 w 1690814"/>
                    <a:gd name="connsiteY9" fmla="*/ 112978 h 1274542"/>
                    <a:gd name="connsiteX10" fmla="*/ 410073 w 1690814"/>
                    <a:gd name="connsiteY10" fmla="*/ 313227 h 1274542"/>
                    <a:gd name="connsiteX11" fmla="*/ 399422 w 1690814"/>
                    <a:gd name="connsiteY11" fmla="*/ 339848 h 1274542"/>
                    <a:gd name="connsiteX12" fmla="*/ 97047 w 1690814"/>
                    <a:gd name="connsiteY12" fmla="*/ 251262 h 1274542"/>
                    <a:gd name="connsiteX13" fmla="*/ 9699 w 1690814"/>
                    <a:gd name="connsiteY13" fmla="*/ 412533 h 1274542"/>
                    <a:gd name="connsiteX14" fmla="*/ 255339 w 1690814"/>
                    <a:gd name="connsiteY14" fmla="*/ 535841 h 1274542"/>
                    <a:gd name="connsiteX15" fmla="*/ 65705 w 1690814"/>
                    <a:gd name="connsiteY15" fmla="*/ 553542 h 1274542"/>
                    <a:gd name="connsiteX16" fmla="*/ 65300 w 1690814"/>
                    <a:gd name="connsiteY16" fmla="*/ 718155 h 1274542"/>
                    <a:gd name="connsiteX17" fmla="*/ 295618 w 1690814"/>
                    <a:gd name="connsiteY17" fmla="*/ 743149 h 1274542"/>
                    <a:gd name="connsiteX18" fmla="*/ 478581 w 1690814"/>
                    <a:gd name="connsiteY18" fmla="*/ 782462 h 1274542"/>
                    <a:gd name="connsiteX19" fmla="*/ 717541 w 1690814"/>
                    <a:gd name="connsiteY19" fmla="*/ 883534 h 1274542"/>
                    <a:gd name="connsiteX20" fmla="*/ 952137 w 1690814"/>
                    <a:gd name="connsiteY20" fmla="*/ 643272 h 1274542"/>
                    <a:gd name="connsiteX21" fmla="*/ 724507 w 1690814"/>
                    <a:gd name="connsiteY21" fmla="*/ 886121 h 1274542"/>
                    <a:gd name="connsiteX22" fmla="*/ 1170115 w 1690814"/>
                    <a:gd name="connsiteY22" fmla="*/ 1252727 h 1274542"/>
                    <a:gd name="connsiteX23" fmla="*/ 1262983 w 1690814"/>
                    <a:gd name="connsiteY23" fmla="*/ 1225739 h 1274542"/>
                    <a:gd name="connsiteX24" fmla="*/ 1111378 w 1690814"/>
                    <a:gd name="connsiteY24" fmla="*/ 1097946 h 1274542"/>
                    <a:gd name="connsiteX25" fmla="*/ 1124872 w 1690814"/>
                    <a:gd name="connsiteY25" fmla="*/ 1178906 h 1274542"/>
                    <a:gd name="connsiteX26" fmla="*/ 1151064 w 1690814"/>
                    <a:gd name="connsiteY26" fmla="*/ 1052702 h 1274542"/>
                    <a:gd name="connsiteX27" fmla="*/ 1324896 w 1690814"/>
                    <a:gd name="connsiteY27" fmla="*/ 1127315 h 1274542"/>
                    <a:gd name="connsiteX28" fmla="*/ 1266952 w 1690814"/>
                    <a:gd name="connsiteY28" fmla="*/ 921732 h 1274542"/>
                    <a:gd name="connsiteX29" fmla="*/ 1456658 w 1690814"/>
                    <a:gd name="connsiteY29" fmla="*/ 952689 h 1274542"/>
                    <a:gd name="connsiteX30" fmla="*/ 1558258 w 1690814"/>
                    <a:gd name="connsiteY30" fmla="*/ 959040 h 1274542"/>
                    <a:gd name="connsiteX31" fmla="*/ 1450309 w 1690814"/>
                    <a:gd name="connsiteY31" fmla="*/ 758221 h 1274542"/>
                    <a:gd name="connsiteX32" fmla="*/ 1632870 w 1690814"/>
                    <a:gd name="connsiteY32" fmla="*/ 716152 h 1274542"/>
                    <a:gd name="connsiteX33" fmla="*/ 1690814 w 1690814"/>
                    <a:gd name="connsiteY33" fmla="*/ 701070 h 1274542"/>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09737 h 1283209"/>
                    <a:gd name="connsiteX1" fmla="*/ 962946 w 1690814"/>
                    <a:gd name="connsiteY1" fmla="*/ 419225 h 1283209"/>
                    <a:gd name="connsiteX2" fmla="*/ 863464 w 1690814"/>
                    <a:gd name="connsiteY2" fmla="*/ 211485 h 1283209"/>
                    <a:gd name="connsiteX3" fmla="*/ 855486 w 1690814"/>
                    <a:gd name="connsiteY3" fmla="*/ 35754 h 1283209"/>
                    <a:gd name="connsiteX4" fmla="*/ 671255 w 1690814"/>
                    <a:gd name="connsiteY4" fmla="*/ 66436 h 1283209"/>
                    <a:gd name="connsiteX5" fmla="*/ 692214 w 1690814"/>
                    <a:gd name="connsiteY5" fmla="*/ 242981 h 1283209"/>
                    <a:gd name="connsiteX6" fmla="*/ 651229 w 1690814"/>
                    <a:gd name="connsiteY6" fmla="*/ 374908 h 1283209"/>
                    <a:gd name="connsiteX7" fmla="*/ 685024 w 1690814"/>
                    <a:gd name="connsiteY7" fmla="*/ 238703 h 1283209"/>
                    <a:gd name="connsiteX8" fmla="*/ 315196 w 1690814"/>
                    <a:gd name="connsiteY8" fmla="*/ 0 h 1283209"/>
                    <a:gd name="connsiteX9" fmla="*/ 175409 w 1690814"/>
                    <a:gd name="connsiteY9" fmla="*/ 121645 h 1283209"/>
                    <a:gd name="connsiteX10" fmla="*/ 410073 w 1690814"/>
                    <a:gd name="connsiteY10" fmla="*/ 321894 h 1283209"/>
                    <a:gd name="connsiteX11" fmla="*/ 399422 w 1690814"/>
                    <a:gd name="connsiteY11" fmla="*/ 348515 h 1283209"/>
                    <a:gd name="connsiteX12" fmla="*/ 97047 w 1690814"/>
                    <a:gd name="connsiteY12" fmla="*/ 259929 h 1283209"/>
                    <a:gd name="connsiteX13" fmla="*/ 9699 w 1690814"/>
                    <a:gd name="connsiteY13" fmla="*/ 421200 h 1283209"/>
                    <a:gd name="connsiteX14" fmla="*/ 255339 w 1690814"/>
                    <a:gd name="connsiteY14" fmla="*/ 544508 h 1283209"/>
                    <a:gd name="connsiteX15" fmla="*/ 65705 w 1690814"/>
                    <a:gd name="connsiteY15" fmla="*/ 562209 h 1283209"/>
                    <a:gd name="connsiteX16" fmla="*/ 65300 w 1690814"/>
                    <a:gd name="connsiteY16" fmla="*/ 726822 h 1283209"/>
                    <a:gd name="connsiteX17" fmla="*/ 295618 w 1690814"/>
                    <a:gd name="connsiteY17" fmla="*/ 751816 h 1283209"/>
                    <a:gd name="connsiteX18" fmla="*/ 478581 w 1690814"/>
                    <a:gd name="connsiteY18" fmla="*/ 791129 h 1283209"/>
                    <a:gd name="connsiteX19" fmla="*/ 717541 w 1690814"/>
                    <a:gd name="connsiteY19" fmla="*/ 892201 h 1283209"/>
                    <a:gd name="connsiteX20" fmla="*/ 952137 w 1690814"/>
                    <a:gd name="connsiteY20" fmla="*/ 651939 h 1283209"/>
                    <a:gd name="connsiteX21" fmla="*/ 724507 w 1690814"/>
                    <a:gd name="connsiteY21" fmla="*/ 894788 h 1283209"/>
                    <a:gd name="connsiteX22" fmla="*/ 1170115 w 1690814"/>
                    <a:gd name="connsiteY22" fmla="*/ 1261394 h 1283209"/>
                    <a:gd name="connsiteX23" fmla="*/ 1262983 w 1690814"/>
                    <a:gd name="connsiteY23" fmla="*/ 1234406 h 1283209"/>
                    <a:gd name="connsiteX24" fmla="*/ 1111378 w 1690814"/>
                    <a:gd name="connsiteY24" fmla="*/ 1106613 h 1283209"/>
                    <a:gd name="connsiteX25" fmla="*/ 1124872 w 1690814"/>
                    <a:gd name="connsiteY25" fmla="*/ 1187573 h 1283209"/>
                    <a:gd name="connsiteX26" fmla="*/ 1151064 w 1690814"/>
                    <a:gd name="connsiteY26" fmla="*/ 1061369 h 1283209"/>
                    <a:gd name="connsiteX27" fmla="*/ 1324896 w 1690814"/>
                    <a:gd name="connsiteY27" fmla="*/ 1135982 h 1283209"/>
                    <a:gd name="connsiteX28" fmla="*/ 1266952 w 1690814"/>
                    <a:gd name="connsiteY28" fmla="*/ 930399 h 1283209"/>
                    <a:gd name="connsiteX29" fmla="*/ 1456658 w 1690814"/>
                    <a:gd name="connsiteY29" fmla="*/ 961356 h 1283209"/>
                    <a:gd name="connsiteX30" fmla="*/ 1558258 w 1690814"/>
                    <a:gd name="connsiteY30" fmla="*/ 967707 h 1283209"/>
                    <a:gd name="connsiteX31" fmla="*/ 1450309 w 1690814"/>
                    <a:gd name="connsiteY31" fmla="*/ 766888 h 1283209"/>
                    <a:gd name="connsiteX32" fmla="*/ 1632870 w 1690814"/>
                    <a:gd name="connsiteY32" fmla="*/ 724819 h 1283209"/>
                    <a:gd name="connsiteX33" fmla="*/ 1690814 w 1690814"/>
                    <a:gd name="connsiteY33" fmla="*/ 709737 h 1283209"/>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1400 w 1691400"/>
                    <a:gd name="connsiteY0" fmla="*/ 695056 h 1268528"/>
                    <a:gd name="connsiteX1" fmla="*/ 963532 w 1691400"/>
                    <a:gd name="connsiteY1" fmla="*/ 404544 h 1268528"/>
                    <a:gd name="connsiteX2" fmla="*/ 864050 w 1691400"/>
                    <a:gd name="connsiteY2" fmla="*/ 196804 h 1268528"/>
                    <a:gd name="connsiteX3" fmla="*/ 856072 w 1691400"/>
                    <a:gd name="connsiteY3" fmla="*/ 21073 h 1268528"/>
                    <a:gd name="connsiteX4" fmla="*/ 671841 w 1691400"/>
                    <a:gd name="connsiteY4" fmla="*/ 51755 h 1268528"/>
                    <a:gd name="connsiteX5" fmla="*/ 692800 w 1691400"/>
                    <a:gd name="connsiteY5" fmla="*/ 228300 h 1268528"/>
                    <a:gd name="connsiteX6" fmla="*/ 651815 w 1691400"/>
                    <a:gd name="connsiteY6" fmla="*/ 360227 h 1268528"/>
                    <a:gd name="connsiteX7" fmla="*/ 685610 w 1691400"/>
                    <a:gd name="connsiteY7" fmla="*/ 224022 h 1268528"/>
                    <a:gd name="connsiteX8" fmla="*/ 323224 w 1691400"/>
                    <a:gd name="connsiteY8" fmla="*/ 14506 h 1268528"/>
                    <a:gd name="connsiteX9" fmla="*/ 175995 w 1691400"/>
                    <a:gd name="connsiteY9" fmla="*/ 106964 h 1268528"/>
                    <a:gd name="connsiteX10" fmla="*/ 410659 w 1691400"/>
                    <a:gd name="connsiteY10" fmla="*/ 307213 h 1268528"/>
                    <a:gd name="connsiteX11" fmla="*/ 400008 w 1691400"/>
                    <a:gd name="connsiteY11" fmla="*/ 333834 h 1268528"/>
                    <a:gd name="connsiteX12" fmla="*/ 93773 w 1691400"/>
                    <a:gd name="connsiteY12" fmla="*/ 278871 h 1268528"/>
                    <a:gd name="connsiteX13" fmla="*/ 10285 w 1691400"/>
                    <a:gd name="connsiteY13" fmla="*/ 406519 h 1268528"/>
                    <a:gd name="connsiteX14" fmla="*/ 255925 w 1691400"/>
                    <a:gd name="connsiteY14" fmla="*/ 529827 h 1268528"/>
                    <a:gd name="connsiteX15" fmla="*/ 66291 w 1691400"/>
                    <a:gd name="connsiteY15" fmla="*/ 547528 h 1268528"/>
                    <a:gd name="connsiteX16" fmla="*/ 65886 w 1691400"/>
                    <a:gd name="connsiteY16" fmla="*/ 712141 h 1268528"/>
                    <a:gd name="connsiteX17" fmla="*/ 296204 w 1691400"/>
                    <a:gd name="connsiteY17" fmla="*/ 737135 h 1268528"/>
                    <a:gd name="connsiteX18" fmla="*/ 479167 w 1691400"/>
                    <a:gd name="connsiteY18" fmla="*/ 776448 h 1268528"/>
                    <a:gd name="connsiteX19" fmla="*/ 718127 w 1691400"/>
                    <a:gd name="connsiteY19" fmla="*/ 877520 h 1268528"/>
                    <a:gd name="connsiteX20" fmla="*/ 952723 w 1691400"/>
                    <a:gd name="connsiteY20" fmla="*/ 637258 h 1268528"/>
                    <a:gd name="connsiteX21" fmla="*/ 725093 w 1691400"/>
                    <a:gd name="connsiteY21" fmla="*/ 880107 h 1268528"/>
                    <a:gd name="connsiteX22" fmla="*/ 1170701 w 1691400"/>
                    <a:gd name="connsiteY22" fmla="*/ 1246713 h 1268528"/>
                    <a:gd name="connsiteX23" fmla="*/ 1263569 w 1691400"/>
                    <a:gd name="connsiteY23" fmla="*/ 1219725 h 1268528"/>
                    <a:gd name="connsiteX24" fmla="*/ 1111964 w 1691400"/>
                    <a:gd name="connsiteY24" fmla="*/ 1091932 h 1268528"/>
                    <a:gd name="connsiteX25" fmla="*/ 1125458 w 1691400"/>
                    <a:gd name="connsiteY25" fmla="*/ 1172892 h 1268528"/>
                    <a:gd name="connsiteX26" fmla="*/ 1151650 w 1691400"/>
                    <a:gd name="connsiteY26" fmla="*/ 1046688 h 1268528"/>
                    <a:gd name="connsiteX27" fmla="*/ 1325482 w 1691400"/>
                    <a:gd name="connsiteY27" fmla="*/ 1121301 h 1268528"/>
                    <a:gd name="connsiteX28" fmla="*/ 1267538 w 1691400"/>
                    <a:gd name="connsiteY28" fmla="*/ 915718 h 1268528"/>
                    <a:gd name="connsiteX29" fmla="*/ 1457244 w 1691400"/>
                    <a:gd name="connsiteY29" fmla="*/ 946675 h 1268528"/>
                    <a:gd name="connsiteX30" fmla="*/ 1558844 w 1691400"/>
                    <a:gd name="connsiteY30" fmla="*/ 953026 h 1268528"/>
                    <a:gd name="connsiteX31" fmla="*/ 1450895 w 1691400"/>
                    <a:gd name="connsiteY31" fmla="*/ 752207 h 1268528"/>
                    <a:gd name="connsiteX32" fmla="*/ 1633456 w 1691400"/>
                    <a:gd name="connsiteY32" fmla="*/ 710138 h 1268528"/>
                    <a:gd name="connsiteX33" fmla="*/ 1691400 w 16914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63054 w 1679500"/>
                    <a:gd name="connsiteY15" fmla="*/ 55298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0609 w 1679500"/>
                    <a:gd name="connsiteY15" fmla="*/ 58646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35155 w 1679500"/>
                    <a:gd name="connsiteY15" fmla="*/ 562425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3167 w 1679500"/>
                    <a:gd name="connsiteY15" fmla="*/ 557273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75112 w 1679500"/>
                    <a:gd name="connsiteY9" fmla="*/ 119696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694 w 1679694"/>
                    <a:gd name="connsiteY0" fmla="*/ 695056 h 1268528"/>
                    <a:gd name="connsiteX1" fmla="*/ 951826 w 1679694"/>
                    <a:gd name="connsiteY1" fmla="*/ 404544 h 1268528"/>
                    <a:gd name="connsiteX2" fmla="*/ 852344 w 1679694"/>
                    <a:gd name="connsiteY2" fmla="*/ 196804 h 1268528"/>
                    <a:gd name="connsiteX3" fmla="*/ 844366 w 1679694"/>
                    <a:gd name="connsiteY3" fmla="*/ 21073 h 1268528"/>
                    <a:gd name="connsiteX4" fmla="*/ 660135 w 1679694"/>
                    <a:gd name="connsiteY4" fmla="*/ 51755 h 1268528"/>
                    <a:gd name="connsiteX5" fmla="*/ 681094 w 1679694"/>
                    <a:gd name="connsiteY5" fmla="*/ 228300 h 1268528"/>
                    <a:gd name="connsiteX6" fmla="*/ 640109 w 1679694"/>
                    <a:gd name="connsiteY6" fmla="*/ 360227 h 1268528"/>
                    <a:gd name="connsiteX7" fmla="*/ 673904 w 1679694"/>
                    <a:gd name="connsiteY7" fmla="*/ 224022 h 1268528"/>
                    <a:gd name="connsiteX8" fmla="*/ 311518 w 1679694"/>
                    <a:gd name="connsiteY8" fmla="*/ 14506 h 1268528"/>
                    <a:gd name="connsiteX9" fmla="*/ 175306 w 1679694"/>
                    <a:gd name="connsiteY9" fmla="*/ 119696 h 1268528"/>
                    <a:gd name="connsiteX10" fmla="*/ 398953 w 1679694"/>
                    <a:gd name="connsiteY10" fmla="*/ 307213 h 1268528"/>
                    <a:gd name="connsiteX11" fmla="*/ 388302 w 1679694"/>
                    <a:gd name="connsiteY11" fmla="*/ 333834 h 1268528"/>
                    <a:gd name="connsiteX12" fmla="*/ 82067 w 1679694"/>
                    <a:gd name="connsiteY12" fmla="*/ 278871 h 1268528"/>
                    <a:gd name="connsiteX13" fmla="*/ 13315 w 1679694"/>
                    <a:gd name="connsiteY13" fmla="*/ 394214 h 1268528"/>
                    <a:gd name="connsiteX14" fmla="*/ 254233 w 1679694"/>
                    <a:gd name="connsiteY14" fmla="*/ 523388 h 1268528"/>
                    <a:gd name="connsiteX15" fmla="*/ 253519 w 1679694"/>
                    <a:gd name="connsiteY15" fmla="*/ 542248 h 1268528"/>
                    <a:gd name="connsiteX16" fmla="*/ 49434 w 1679694"/>
                    <a:gd name="connsiteY16" fmla="*/ 539516 h 1268528"/>
                    <a:gd name="connsiteX17" fmla="*/ 54180 w 1679694"/>
                    <a:gd name="connsiteY17" fmla="*/ 712141 h 1268528"/>
                    <a:gd name="connsiteX18" fmla="*/ 284498 w 1679694"/>
                    <a:gd name="connsiteY18" fmla="*/ 737135 h 1268528"/>
                    <a:gd name="connsiteX19" fmla="*/ 467461 w 1679694"/>
                    <a:gd name="connsiteY19" fmla="*/ 776448 h 1268528"/>
                    <a:gd name="connsiteX20" fmla="*/ 706421 w 1679694"/>
                    <a:gd name="connsiteY20" fmla="*/ 877520 h 1268528"/>
                    <a:gd name="connsiteX21" fmla="*/ 941017 w 1679694"/>
                    <a:gd name="connsiteY21" fmla="*/ 637258 h 1268528"/>
                    <a:gd name="connsiteX22" fmla="*/ 713387 w 1679694"/>
                    <a:gd name="connsiteY22" fmla="*/ 880107 h 1268528"/>
                    <a:gd name="connsiteX23" fmla="*/ 1158995 w 1679694"/>
                    <a:gd name="connsiteY23" fmla="*/ 1246713 h 1268528"/>
                    <a:gd name="connsiteX24" fmla="*/ 1251863 w 1679694"/>
                    <a:gd name="connsiteY24" fmla="*/ 1219725 h 1268528"/>
                    <a:gd name="connsiteX25" fmla="*/ 1100258 w 1679694"/>
                    <a:gd name="connsiteY25" fmla="*/ 1091932 h 1268528"/>
                    <a:gd name="connsiteX26" fmla="*/ 1113752 w 1679694"/>
                    <a:gd name="connsiteY26" fmla="*/ 1172892 h 1268528"/>
                    <a:gd name="connsiteX27" fmla="*/ 1139944 w 1679694"/>
                    <a:gd name="connsiteY27" fmla="*/ 1046688 h 1268528"/>
                    <a:gd name="connsiteX28" fmla="*/ 1313776 w 1679694"/>
                    <a:gd name="connsiteY28" fmla="*/ 1121301 h 1268528"/>
                    <a:gd name="connsiteX29" fmla="*/ 1255832 w 1679694"/>
                    <a:gd name="connsiteY29" fmla="*/ 915718 h 1268528"/>
                    <a:gd name="connsiteX30" fmla="*/ 1445538 w 1679694"/>
                    <a:gd name="connsiteY30" fmla="*/ 946675 h 1268528"/>
                    <a:gd name="connsiteX31" fmla="*/ 1547138 w 1679694"/>
                    <a:gd name="connsiteY31" fmla="*/ 953026 h 1268528"/>
                    <a:gd name="connsiteX32" fmla="*/ 1439189 w 1679694"/>
                    <a:gd name="connsiteY32" fmla="*/ 752207 h 1268528"/>
                    <a:gd name="connsiteX33" fmla="*/ 1621750 w 1679694"/>
                    <a:gd name="connsiteY33" fmla="*/ 710138 h 1268528"/>
                    <a:gd name="connsiteX34" fmla="*/ 1679694 w 1679694"/>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41480 w 1681065"/>
                    <a:gd name="connsiteY6" fmla="*/ 366960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53497 w 1681065"/>
                    <a:gd name="connsiteY6" fmla="*/ 359234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7263 w 1681065"/>
                    <a:gd name="connsiteY7" fmla="*/ 235907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506072 w 1623121"/>
                    <a:gd name="connsiteY0" fmla="*/ 539697 h 1275261"/>
                    <a:gd name="connsiteX1" fmla="*/ 953197 w 1623121"/>
                    <a:gd name="connsiteY1" fmla="*/ 411277 h 1275261"/>
                    <a:gd name="connsiteX2" fmla="*/ 853715 w 1623121"/>
                    <a:gd name="connsiteY2" fmla="*/ 203537 h 1275261"/>
                    <a:gd name="connsiteX3" fmla="*/ 845737 w 1623121"/>
                    <a:gd name="connsiteY3" fmla="*/ 27806 h 1275261"/>
                    <a:gd name="connsiteX4" fmla="*/ 661506 w 1623121"/>
                    <a:gd name="connsiteY4" fmla="*/ 58488 h 1275261"/>
                    <a:gd name="connsiteX5" fmla="*/ 670016 w 1623121"/>
                    <a:gd name="connsiteY5" fmla="*/ 228881 h 1275261"/>
                    <a:gd name="connsiteX6" fmla="*/ 652070 w 1623121"/>
                    <a:gd name="connsiteY6" fmla="*/ 405446 h 1275261"/>
                    <a:gd name="connsiteX7" fmla="*/ 664687 w 1623121"/>
                    <a:gd name="connsiteY7" fmla="*/ 231902 h 1275261"/>
                    <a:gd name="connsiteX8" fmla="*/ 312889 w 1623121"/>
                    <a:gd name="connsiteY8" fmla="*/ 21239 h 1275261"/>
                    <a:gd name="connsiteX9" fmla="*/ 176677 w 1623121"/>
                    <a:gd name="connsiteY9" fmla="*/ 126429 h 1275261"/>
                    <a:gd name="connsiteX10" fmla="*/ 400324 w 1623121"/>
                    <a:gd name="connsiteY10" fmla="*/ 313946 h 1275261"/>
                    <a:gd name="connsiteX11" fmla="*/ 389673 w 1623121"/>
                    <a:gd name="connsiteY11" fmla="*/ 340567 h 1275261"/>
                    <a:gd name="connsiteX12" fmla="*/ 83438 w 1623121"/>
                    <a:gd name="connsiteY12" fmla="*/ 285604 h 1275261"/>
                    <a:gd name="connsiteX13" fmla="*/ 14686 w 1623121"/>
                    <a:gd name="connsiteY13" fmla="*/ 400947 h 1275261"/>
                    <a:gd name="connsiteX14" fmla="*/ 255604 w 1623121"/>
                    <a:gd name="connsiteY14" fmla="*/ 530121 h 1275261"/>
                    <a:gd name="connsiteX15" fmla="*/ 254890 w 1623121"/>
                    <a:gd name="connsiteY15" fmla="*/ 548981 h 1275261"/>
                    <a:gd name="connsiteX16" fmla="*/ 50805 w 1623121"/>
                    <a:gd name="connsiteY16" fmla="*/ 546249 h 1275261"/>
                    <a:gd name="connsiteX17" fmla="*/ 55551 w 1623121"/>
                    <a:gd name="connsiteY17" fmla="*/ 718874 h 1275261"/>
                    <a:gd name="connsiteX18" fmla="*/ 285869 w 1623121"/>
                    <a:gd name="connsiteY18" fmla="*/ 743868 h 1275261"/>
                    <a:gd name="connsiteX19" fmla="*/ 468832 w 1623121"/>
                    <a:gd name="connsiteY19" fmla="*/ 783181 h 1275261"/>
                    <a:gd name="connsiteX20" fmla="*/ 707792 w 1623121"/>
                    <a:gd name="connsiteY20" fmla="*/ 884253 h 1275261"/>
                    <a:gd name="connsiteX21" fmla="*/ 942388 w 1623121"/>
                    <a:gd name="connsiteY21" fmla="*/ 643991 h 1275261"/>
                    <a:gd name="connsiteX22" fmla="*/ 714758 w 1623121"/>
                    <a:gd name="connsiteY22" fmla="*/ 886840 h 1275261"/>
                    <a:gd name="connsiteX23" fmla="*/ 1160366 w 1623121"/>
                    <a:gd name="connsiteY23" fmla="*/ 1253446 h 1275261"/>
                    <a:gd name="connsiteX24" fmla="*/ 1253234 w 1623121"/>
                    <a:gd name="connsiteY24" fmla="*/ 1226458 h 1275261"/>
                    <a:gd name="connsiteX25" fmla="*/ 1101629 w 1623121"/>
                    <a:gd name="connsiteY25" fmla="*/ 1098665 h 1275261"/>
                    <a:gd name="connsiteX26" fmla="*/ 1115123 w 1623121"/>
                    <a:gd name="connsiteY26" fmla="*/ 1179625 h 1275261"/>
                    <a:gd name="connsiteX27" fmla="*/ 1141315 w 1623121"/>
                    <a:gd name="connsiteY27" fmla="*/ 1053421 h 1275261"/>
                    <a:gd name="connsiteX28" fmla="*/ 1315147 w 1623121"/>
                    <a:gd name="connsiteY28" fmla="*/ 1128034 h 1275261"/>
                    <a:gd name="connsiteX29" fmla="*/ 1257203 w 1623121"/>
                    <a:gd name="connsiteY29" fmla="*/ 922451 h 1275261"/>
                    <a:gd name="connsiteX30" fmla="*/ 1446909 w 1623121"/>
                    <a:gd name="connsiteY30" fmla="*/ 953408 h 1275261"/>
                    <a:gd name="connsiteX31" fmla="*/ 1548509 w 1623121"/>
                    <a:gd name="connsiteY31" fmla="*/ 959759 h 1275261"/>
                    <a:gd name="connsiteX32" fmla="*/ 1440560 w 1623121"/>
                    <a:gd name="connsiteY32" fmla="*/ 758940 h 1275261"/>
                    <a:gd name="connsiteX33" fmla="*/ 1623121 w 1623121"/>
                    <a:gd name="connsiteY33" fmla="*/ 716871 h 1275261"/>
                    <a:gd name="connsiteX34" fmla="*/ 1506072 w 1623121"/>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440560 w 1790297"/>
                    <a:gd name="connsiteY32" fmla="*/ 758940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59202 w 1790297"/>
                    <a:gd name="connsiteY30" fmla="*/ 809615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65930 w 1790297"/>
                    <a:gd name="connsiteY30" fmla="*/ 707022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494850 w 1790297"/>
                    <a:gd name="connsiteY28" fmla="*/ 1125731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09838 w 1790297"/>
                    <a:gd name="connsiteY28" fmla="*/ 930447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313390 w 1790297"/>
                    <a:gd name="connsiteY25" fmla="*/ 123428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15123 w 1790297"/>
                    <a:gd name="connsiteY25" fmla="*/ 1179625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91370 w 1790297"/>
                    <a:gd name="connsiteY25" fmla="*/ 10032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294966 w 1790297"/>
                    <a:gd name="connsiteY25" fmla="*/ 11291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60648"/>
                    <a:gd name="connsiteX1" fmla="*/ 953197 w 1790297"/>
                    <a:gd name="connsiteY1" fmla="*/ 411277 h 1260648"/>
                    <a:gd name="connsiteX2" fmla="*/ 853715 w 1790297"/>
                    <a:gd name="connsiteY2" fmla="*/ 203537 h 1260648"/>
                    <a:gd name="connsiteX3" fmla="*/ 845737 w 1790297"/>
                    <a:gd name="connsiteY3" fmla="*/ 27806 h 1260648"/>
                    <a:gd name="connsiteX4" fmla="*/ 661506 w 1790297"/>
                    <a:gd name="connsiteY4" fmla="*/ 58488 h 1260648"/>
                    <a:gd name="connsiteX5" fmla="*/ 670016 w 1790297"/>
                    <a:gd name="connsiteY5" fmla="*/ 228881 h 1260648"/>
                    <a:gd name="connsiteX6" fmla="*/ 652070 w 1790297"/>
                    <a:gd name="connsiteY6" fmla="*/ 405446 h 1260648"/>
                    <a:gd name="connsiteX7" fmla="*/ 664687 w 1790297"/>
                    <a:gd name="connsiteY7" fmla="*/ 231902 h 1260648"/>
                    <a:gd name="connsiteX8" fmla="*/ 312889 w 1790297"/>
                    <a:gd name="connsiteY8" fmla="*/ 21239 h 1260648"/>
                    <a:gd name="connsiteX9" fmla="*/ 176677 w 1790297"/>
                    <a:gd name="connsiteY9" fmla="*/ 126429 h 1260648"/>
                    <a:gd name="connsiteX10" fmla="*/ 400324 w 1790297"/>
                    <a:gd name="connsiteY10" fmla="*/ 313946 h 1260648"/>
                    <a:gd name="connsiteX11" fmla="*/ 389673 w 1790297"/>
                    <a:gd name="connsiteY11" fmla="*/ 340567 h 1260648"/>
                    <a:gd name="connsiteX12" fmla="*/ 83438 w 1790297"/>
                    <a:gd name="connsiteY12" fmla="*/ 285604 h 1260648"/>
                    <a:gd name="connsiteX13" fmla="*/ 14686 w 1790297"/>
                    <a:gd name="connsiteY13" fmla="*/ 400947 h 1260648"/>
                    <a:gd name="connsiteX14" fmla="*/ 255604 w 1790297"/>
                    <a:gd name="connsiteY14" fmla="*/ 530121 h 1260648"/>
                    <a:gd name="connsiteX15" fmla="*/ 254890 w 1790297"/>
                    <a:gd name="connsiteY15" fmla="*/ 548981 h 1260648"/>
                    <a:gd name="connsiteX16" fmla="*/ 50805 w 1790297"/>
                    <a:gd name="connsiteY16" fmla="*/ 546249 h 1260648"/>
                    <a:gd name="connsiteX17" fmla="*/ 55551 w 1790297"/>
                    <a:gd name="connsiteY17" fmla="*/ 718874 h 1260648"/>
                    <a:gd name="connsiteX18" fmla="*/ 285869 w 1790297"/>
                    <a:gd name="connsiteY18" fmla="*/ 743868 h 1260648"/>
                    <a:gd name="connsiteX19" fmla="*/ 468832 w 1790297"/>
                    <a:gd name="connsiteY19" fmla="*/ 783181 h 1260648"/>
                    <a:gd name="connsiteX20" fmla="*/ 707792 w 1790297"/>
                    <a:gd name="connsiteY20" fmla="*/ 884253 h 1260648"/>
                    <a:gd name="connsiteX21" fmla="*/ 942388 w 1790297"/>
                    <a:gd name="connsiteY21" fmla="*/ 643991 h 1260648"/>
                    <a:gd name="connsiteX22" fmla="*/ 714758 w 1790297"/>
                    <a:gd name="connsiteY22" fmla="*/ 886840 h 1260648"/>
                    <a:gd name="connsiteX23" fmla="*/ 1160366 w 1790297"/>
                    <a:gd name="connsiteY23" fmla="*/ 1253446 h 1260648"/>
                    <a:gd name="connsiteX24" fmla="*/ 1213165 w 1790297"/>
                    <a:gd name="connsiteY24" fmla="*/ 1133319 h 1260648"/>
                    <a:gd name="connsiteX25" fmla="*/ 1294966 w 1790297"/>
                    <a:gd name="connsiteY25" fmla="*/ 1129108 h 1260648"/>
                    <a:gd name="connsiteX26" fmla="*/ 1497863 w 1790297"/>
                    <a:gd name="connsiteY26" fmla="*/ 1101612 h 1260648"/>
                    <a:gd name="connsiteX27" fmla="*/ 1331875 w 1790297"/>
                    <a:gd name="connsiteY27" fmla="*/ 955912 h 1260648"/>
                    <a:gd name="connsiteX28" fmla="*/ 1658102 w 1790297"/>
                    <a:gd name="connsiteY28" fmla="*/ 925140 h 1260648"/>
                    <a:gd name="connsiteX29" fmla="*/ 1557212 w 1790297"/>
                    <a:gd name="connsiteY29" fmla="*/ 834360 h 1260648"/>
                    <a:gd name="connsiteX30" fmla="*/ 1790297 w 1790297"/>
                    <a:gd name="connsiteY30" fmla="*/ 838271 h 1260648"/>
                    <a:gd name="connsiteX31" fmla="*/ 1527112 w 1790297"/>
                    <a:gd name="connsiteY31" fmla="*/ 638178 h 1260648"/>
                    <a:gd name="connsiteX32" fmla="*/ 1473455 w 1790297"/>
                    <a:gd name="connsiteY32" fmla="*/ 580961 h 1260648"/>
                    <a:gd name="connsiteX33" fmla="*/ 1506072 w 1790297"/>
                    <a:gd name="connsiteY33" fmla="*/ 539697 h 1260648"/>
                    <a:gd name="connsiteX0" fmla="*/ 1506072 w 1790297"/>
                    <a:gd name="connsiteY0" fmla="*/ 539697 h 1209983"/>
                    <a:gd name="connsiteX1" fmla="*/ 953197 w 1790297"/>
                    <a:gd name="connsiteY1" fmla="*/ 411277 h 1209983"/>
                    <a:gd name="connsiteX2" fmla="*/ 853715 w 1790297"/>
                    <a:gd name="connsiteY2" fmla="*/ 203537 h 1209983"/>
                    <a:gd name="connsiteX3" fmla="*/ 845737 w 1790297"/>
                    <a:gd name="connsiteY3" fmla="*/ 27806 h 1209983"/>
                    <a:gd name="connsiteX4" fmla="*/ 661506 w 1790297"/>
                    <a:gd name="connsiteY4" fmla="*/ 58488 h 1209983"/>
                    <a:gd name="connsiteX5" fmla="*/ 670016 w 1790297"/>
                    <a:gd name="connsiteY5" fmla="*/ 228881 h 1209983"/>
                    <a:gd name="connsiteX6" fmla="*/ 652070 w 1790297"/>
                    <a:gd name="connsiteY6" fmla="*/ 405446 h 1209983"/>
                    <a:gd name="connsiteX7" fmla="*/ 664687 w 1790297"/>
                    <a:gd name="connsiteY7" fmla="*/ 231902 h 1209983"/>
                    <a:gd name="connsiteX8" fmla="*/ 312889 w 1790297"/>
                    <a:gd name="connsiteY8" fmla="*/ 21239 h 1209983"/>
                    <a:gd name="connsiteX9" fmla="*/ 176677 w 1790297"/>
                    <a:gd name="connsiteY9" fmla="*/ 126429 h 1209983"/>
                    <a:gd name="connsiteX10" fmla="*/ 400324 w 1790297"/>
                    <a:gd name="connsiteY10" fmla="*/ 313946 h 1209983"/>
                    <a:gd name="connsiteX11" fmla="*/ 389673 w 1790297"/>
                    <a:gd name="connsiteY11" fmla="*/ 340567 h 1209983"/>
                    <a:gd name="connsiteX12" fmla="*/ 83438 w 1790297"/>
                    <a:gd name="connsiteY12" fmla="*/ 285604 h 1209983"/>
                    <a:gd name="connsiteX13" fmla="*/ 14686 w 1790297"/>
                    <a:gd name="connsiteY13" fmla="*/ 400947 h 1209983"/>
                    <a:gd name="connsiteX14" fmla="*/ 255604 w 1790297"/>
                    <a:gd name="connsiteY14" fmla="*/ 530121 h 1209983"/>
                    <a:gd name="connsiteX15" fmla="*/ 254890 w 1790297"/>
                    <a:gd name="connsiteY15" fmla="*/ 548981 h 1209983"/>
                    <a:gd name="connsiteX16" fmla="*/ 50805 w 1790297"/>
                    <a:gd name="connsiteY16" fmla="*/ 546249 h 1209983"/>
                    <a:gd name="connsiteX17" fmla="*/ 55551 w 1790297"/>
                    <a:gd name="connsiteY17" fmla="*/ 718874 h 1209983"/>
                    <a:gd name="connsiteX18" fmla="*/ 285869 w 1790297"/>
                    <a:gd name="connsiteY18" fmla="*/ 743868 h 1209983"/>
                    <a:gd name="connsiteX19" fmla="*/ 468832 w 1790297"/>
                    <a:gd name="connsiteY19" fmla="*/ 783181 h 1209983"/>
                    <a:gd name="connsiteX20" fmla="*/ 707792 w 1790297"/>
                    <a:gd name="connsiteY20" fmla="*/ 884253 h 1209983"/>
                    <a:gd name="connsiteX21" fmla="*/ 942388 w 1790297"/>
                    <a:gd name="connsiteY21" fmla="*/ 643991 h 1209983"/>
                    <a:gd name="connsiteX22" fmla="*/ 714758 w 1790297"/>
                    <a:gd name="connsiteY22" fmla="*/ 886840 h 1209983"/>
                    <a:gd name="connsiteX23" fmla="*/ 1261660 w 1790297"/>
                    <a:gd name="connsiteY23" fmla="*/ 1199642 h 1209983"/>
                    <a:gd name="connsiteX24" fmla="*/ 1213165 w 1790297"/>
                    <a:gd name="connsiteY24" fmla="*/ 1133319 h 1209983"/>
                    <a:gd name="connsiteX25" fmla="*/ 1294966 w 1790297"/>
                    <a:gd name="connsiteY25" fmla="*/ 1129108 h 1209983"/>
                    <a:gd name="connsiteX26" fmla="*/ 1497863 w 1790297"/>
                    <a:gd name="connsiteY26" fmla="*/ 1101612 h 1209983"/>
                    <a:gd name="connsiteX27" fmla="*/ 1331875 w 1790297"/>
                    <a:gd name="connsiteY27" fmla="*/ 955912 h 1209983"/>
                    <a:gd name="connsiteX28" fmla="*/ 1658102 w 1790297"/>
                    <a:gd name="connsiteY28" fmla="*/ 925140 h 1209983"/>
                    <a:gd name="connsiteX29" fmla="*/ 1557212 w 1790297"/>
                    <a:gd name="connsiteY29" fmla="*/ 834360 h 1209983"/>
                    <a:gd name="connsiteX30" fmla="*/ 1790297 w 1790297"/>
                    <a:gd name="connsiteY30" fmla="*/ 838271 h 1209983"/>
                    <a:gd name="connsiteX31" fmla="*/ 1527112 w 1790297"/>
                    <a:gd name="connsiteY31" fmla="*/ 638178 h 1209983"/>
                    <a:gd name="connsiteX32" fmla="*/ 1473455 w 1790297"/>
                    <a:gd name="connsiteY32" fmla="*/ 580961 h 1209983"/>
                    <a:gd name="connsiteX33" fmla="*/ 1506072 w 1790297"/>
                    <a:gd name="connsiteY33" fmla="*/ 539697 h 1209983"/>
                    <a:gd name="connsiteX0" fmla="*/ 1506072 w 1790297"/>
                    <a:gd name="connsiteY0" fmla="*/ 539697 h 1226294"/>
                    <a:gd name="connsiteX1" fmla="*/ 953197 w 1790297"/>
                    <a:gd name="connsiteY1" fmla="*/ 411277 h 1226294"/>
                    <a:gd name="connsiteX2" fmla="*/ 853715 w 1790297"/>
                    <a:gd name="connsiteY2" fmla="*/ 203537 h 1226294"/>
                    <a:gd name="connsiteX3" fmla="*/ 845737 w 1790297"/>
                    <a:gd name="connsiteY3" fmla="*/ 27806 h 1226294"/>
                    <a:gd name="connsiteX4" fmla="*/ 661506 w 1790297"/>
                    <a:gd name="connsiteY4" fmla="*/ 58488 h 1226294"/>
                    <a:gd name="connsiteX5" fmla="*/ 670016 w 1790297"/>
                    <a:gd name="connsiteY5" fmla="*/ 228881 h 1226294"/>
                    <a:gd name="connsiteX6" fmla="*/ 652070 w 1790297"/>
                    <a:gd name="connsiteY6" fmla="*/ 405446 h 1226294"/>
                    <a:gd name="connsiteX7" fmla="*/ 664687 w 1790297"/>
                    <a:gd name="connsiteY7" fmla="*/ 231902 h 1226294"/>
                    <a:gd name="connsiteX8" fmla="*/ 312889 w 1790297"/>
                    <a:gd name="connsiteY8" fmla="*/ 21239 h 1226294"/>
                    <a:gd name="connsiteX9" fmla="*/ 176677 w 1790297"/>
                    <a:gd name="connsiteY9" fmla="*/ 126429 h 1226294"/>
                    <a:gd name="connsiteX10" fmla="*/ 400324 w 1790297"/>
                    <a:gd name="connsiteY10" fmla="*/ 313946 h 1226294"/>
                    <a:gd name="connsiteX11" fmla="*/ 389673 w 1790297"/>
                    <a:gd name="connsiteY11" fmla="*/ 340567 h 1226294"/>
                    <a:gd name="connsiteX12" fmla="*/ 83438 w 1790297"/>
                    <a:gd name="connsiteY12" fmla="*/ 285604 h 1226294"/>
                    <a:gd name="connsiteX13" fmla="*/ 14686 w 1790297"/>
                    <a:gd name="connsiteY13" fmla="*/ 400947 h 1226294"/>
                    <a:gd name="connsiteX14" fmla="*/ 255604 w 1790297"/>
                    <a:gd name="connsiteY14" fmla="*/ 530121 h 1226294"/>
                    <a:gd name="connsiteX15" fmla="*/ 254890 w 1790297"/>
                    <a:gd name="connsiteY15" fmla="*/ 548981 h 1226294"/>
                    <a:gd name="connsiteX16" fmla="*/ 50805 w 1790297"/>
                    <a:gd name="connsiteY16" fmla="*/ 546249 h 1226294"/>
                    <a:gd name="connsiteX17" fmla="*/ 55551 w 1790297"/>
                    <a:gd name="connsiteY17" fmla="*/ 718874 h 1226294"/>
                    <a:gd name="connsiteX18" fmla="*/ 285869 w 1790297"/>
                    <a:gd name="connsiteY18" fmla="*/ 743868 h 1226294"/>
                    <a:gd name="connsiteX19" fmla="*/ 468832 w 1790297"/>
                    <a:gd name="connsiteY19" fmla="*/ 783181 h 1226294"/>
                    <a:gd name="connsiteX20" fmla="*/ 707792 w 1790297"/>
                    <a:gd name="connsiteY20" fmla="*/ 884253 h 1226294"/>
                    <a:gd name="connsiteX21" fmla="*/ 942388 w 1790297"/>
                    <a:gd name="connsiteY21" fmla="*/ 643991 h 1226294"/>
                    <a:gd name="connsiteX22" fmla="*/ 714758 w 1790297"/>
                    <a:gd name="connsiteY22" fmla="*/ 886840 h 1226294"/>
                    <a:gd name="connsiteX23" fmla="*/ 1247496 w 1790297"/>
                    <a:gd name="connsiteY23" fmla="*/ 1217241 h 1226294"/>
                    <a:gd name="connsiteX24" fmla="*/ 1213165 w 1790297"/>
                    <a:gd name="connsiteY24" fmla="*/ 1133319 h 1226294"/>
                    <a:gd name="connsiteX25" fmla="*/ 1294966 w 1790297"/>
                    <a:gd name="connsiteY25" fmla="*/ 1129108 h 1226294"/>
                    <a:gd name="connsiteX26" fmla="*/ 1497863 w 1790297"/>
                    <a:gd name="connsiteY26" fmla="*/ 1101612 h 1226294"/>
                    <a:gd name="connsiteX27" fmla="*/ 1331875 w 1790297"/>
                    <a:gd name="connsiteY27" fmla="*/ 955912 h 1226294"/>
                    <a:gd name="connsiteX28" fmla="*/ 1658102 w 1790297"/>
                    <a:gd name="connsiteY28" fmla="*/ 925140 h 1226294"/>
                    <a:gd name="connsiteX29" fmla="*/ 1557212 w 1790297"/>
                    <a:gd name="connsiteY29" fmla="*/ 834360 h 1226294"/>
                    <a:gd name="connsiteX30" fmla="*/ 1790297 w 1790297"/>
                    <a:gd name="connsiteY30" fmla="*/ 838271 h 1226294"/>
                    <a:gd name="connsiteX31" fmla="*/ 1527112 w 1790297"/>
                    <a:gd name="connsiteY31" fmla="*/ 638178 h 1226294"/>
                    <a:gd name="connsiteX32" fmla="*/ 1473455 w 1790297"/>
                    <a:gd name="connsiteY32" fmla="*/ 580961 h 1226294"/>
                    <a:gd name="connsiteX33" fmla="*/ 1506072 w 1790297"/>
                    <a:gd name="connsiteY33" fmla="*/ 539697 h 1226294"/>
                    <a:gd name="connsiteX0" fmla="*/ 1506072 w 1790297"/>
                    <a:gd name="connsiteY0" fmla="*/ 539697 h 1264625"/>
                    <a:gd name="connsiteX1" fmla="*/ 953197 w 1790297"/>
                    <a:gd name="connsiteY1" fmla="*/ 411277 h 1264625"/>
                    <a:gd name="connsiteX2" fmla="*/ 853715 w 1790297"/>
                    <a:gd name="connsiteY2" fmla="*/ 203537 h 1264625"/>
                    <a:gd name="connsiteX3" fmla="*/ 845737 w 1790297"/>
                    <a:gd name="connsiteY3" fmla="*/ 27806 h 1264625"/>
                    <a:gd name="connsiteX4" fmla="*/ 661506 w 1790297"/>
                    <a:gd name="connsiteY4" fmla="*/ 58488 h 1264625"/>
                    <a:gd name="connsiteX5" fmla="*/ 670016 w 1790297"/>
                    <a:gd name="connsiteY5" fmla="*/ 228881 h 1264625"/>
                    <a:gd name="connsiteX6" fmla="*/ 652070 w 1790297"/>
                    <a:gd name="connsiteY6" fmla="*/ 405446 h 1264625"/>
                    <a:gd name="connsiteX7" fmla="*/ 664687 w 1790297"/>
                    <a:gd name="connsiteY7" fmla="*/ 231902 h 1264625"/>
                    <a:gd name="connsiteX8" fmla="*/ 312889 w 1790297"/>
                    <a:gd name="connsiteY8" fmla="*/ 21239 h 1264625"/>
                    <a:gd name="connsiteX9" fmla="*/ 176677 w 1790297"/>
                    <a:gd name="connsiteY9" fmla="*/ 126429 h 1264625"/>
                    <a:gd name="connsiteX10" fmla="*/ 400324 w 1790297"/>
                    <a:gd name="connsiteY10" fmla="*/ 313946 h 1264625"/>
                    <a:gd name="connsiteX11" fmla="*/ 389673 w 1790297"/>
                    <a:gd name="connsiteY11" fmla="*/ 340567 h 1264625"/>
                    <a:gd name="connsiteX12" fmla="*/ 83438 w 1790297"/>
                    <a:gd name="connsiteY12" fmla="*/ 285604 h 1264625"/>
                    <a:gd name="connsiteX13" fmla="*/ 14686 w 1790297"/>
                    <a:gd name="connsiteY13" fmla="*/ 400947 h 1264625"/>
                    <a:gd name="connsiteX14" fmla="*/ 255604 w 1790297"/>
                    <a:gd name="connsiteY14" fmla="*/ 530121 h 1264625"/>
                    <a:gd name="connsiteX15" fmla="*/ 254890 w 1790297"/>
                    <a:gd name="connsiteY15" fmla="*/ 548981 h 1264625"/>
                    <a:gd name="connsiteX16" fmla="*/ 50805 w 1790297"/>
                    <a:gd name="connsiteY16" fmla="*/ 546249 h 1264625"/>
                    <a:gd name="connsiteX17" fmla="*/ 55551 w 1790297"/>
                    <a:gd name="connsiteY17" fmla="*/ 718874 h 1264625"/>
                    <a:gd name="connsiteX18" fmla="*/ 285869 w 1790297"/>
                    <a:gd name="connsiteY18" fmla="*/ 743868 h 1264625"/>
                    <a:gd name="connsiteX19" fmla="*/ 468832 w 1790297"/>
                    <a:gd name="connsiteY19" fmla="*/ 783181 h 1264625"/>
                    <a:gd name="connsiteX20" fmla="*/ 707792 w 1790297"/>
                    <a:gd name="connsiteY20" fmla="*/ 884253 h 1264625"/>
                    <a:gd name="connsiteX21" fmla="*/ 942388 w 1790297"/>
                    <a:gd name="connsiteY21" fmla="*/ 643991 h 1264625"/>
                    <a:gd name="connsiteX22" fmla="*/ 714758 w 1790297"/>
                    <a:gd name="connsiteY22" fmla="*/ 886840 h 1264625"/>
                    <a:gd name="connsiteX23" fmla="*/ 1247496 w 1790297"/>
                    <a:gd name="connsiteY23" fmla="*/ 1217241 h 1264625"/>
                    <a:gd name="connsiteX24" fmla="*/ 1213165 w 1790297"/>
                    <a:gd name="connsiteY24" fmla="*/ 1133319 h 1264625"/>
                    <a:gd name="connsiteX25" fmla="*/ 1294966 w 1790297"/>
                    <a:gd name="connsiteY25" fmla="*/ 1129108 h 1264625"/>
                    <a:gd name="connsiteX26" fmla="*/ 1497863 w 1790297"/>
                    <a:gd name="connsiteY26" fmla="*/ 1101612 h 1264625"/>
                    <a:gd name="connsiteX27" fmla="*/ 1331875 w 1790297"/>
                    <a:gd name="connsiteY27" fmla="*/ 955912 h 1264625"/>
                    <a:gd name="connsiteX28" fmla="*/ 1658102 w 1790297"/>
                    <a:gd name="connsiteY28" fmla="*/ 925140 h 1264625"/>
                    <a:gd name="connsiteX29" fmla="*/ 1557212 w 1790297"/>
                    <a:gd name="connsiteY29" fmla="*/ 834360 h 1264625"/>
                    <a:gd name="connsiteX30" fmla="*/ 1790297 w 1790297"/>
                    <a:gd name="connsiteY30" fmla="*/ 838271 h 1264625"/>
                    <a:gd name="connsiteX31" fmla="*/ 1527112 w 1790297"/>
                    <a:gd name="connsiteY31" fmla="*/ 638178 h 1264625"/>
                    <a:gd name="connsiteX32" fmla="*/ 1473455 w 1790297"/>
                    <a:gd name="connsiteY32" fmla="*/ 580961 h 1264625"/>
                    <a:gd name="connsiteX33" fmla="*/ 1506072 w 1790297"/>
                    <a:gd name="connsiteY33" fmla="*/ 539697 h 1264625"/>
                    <a:gd name="connsiteX0" fmla="*/ 1506072 w 1790297"/>
                    <a:gd name="connsiteY0" fmla="*/ 539697 h 1133319"/>
                    <a:gd name="connsiteX1" fmla="*/ 953197 w 1790297"/>
                    <a:gd name="connsiteY1" fmla="*/ 411277 h 1133319"/>
                    <a:gd name="connsiteX2" fmla="*/ 853715 w 1790297"/>
                    <a:gd name="connsiteY2" fmla="*/ 203537 h 1133319"/>
                    <a:gd name="connsiteX3" fmla="*/ 845737 w 1790297"/>
                    <a:gd name="connsiteY3" fmla="*/ 27806 h 1133319"/>
                    <a:gd name="connsiteX4" fmla="*/ 661506 w 1790297"/>
                    <a:gd name="connsiteY4" fmla="*/ 58488 h 1133319"/>
                    <a:gd name="connsiteX5" fmla="*/ 670016 w 1790297"/>
                    <a:gd name="connsiteY5" fmla="*/ 228881 h 1133319"/>
                    <a:gd name="connsiteX6" fmla="*/ 652070 w 1790297"/>
                    <a:gd name="connsiteY6" fmla="*/ 405446 h 1133319"/>
                    <a:gd name="connsiteX7" fmla="*/ 664687 w 1790297"/>
                    <a:gd name="connsiteY7" fmla="*/ 231902 h 1133319"/>
                    <a:gd name="connsiteX8" fmla="*/ 312889 w 1790297"/>
                    <a:gd name="connsiteY8" fmla="*/ 21239 h 1133319"/>
                    <a:gd name="connsiteX9" fmla="*/ 176677 w 1790297"/>
                    <a:gd name="connsiteY9" fmla="*/ 126429 h 1133319"/>
                    <a:gd name="connsiteX10" fmla="*/ 400324 w 1790297"/>
                    <a:gd name="connsiteY10" fmla="*/ 313946 h 1133319"/>
                    <a:gd name="connsiteX11" fmla="*/ 389673 w 1790297"/>
                    <a:gd name="connsiteY11" fmla="*/ 340567 h 1133319"/>
                    <a:gd name="connsiteX12" fmla="*/ 83438 w 1790297"/>
                    <a:gd name="connsiteY12" fmla="*/ 285604 h 1133319"/>
                    <a:gd name="connsiteX13" fmla="*/ 14686 w 1790297"/>
                    <a:gd name="connsiteY13" fmla="*/ 400947 h 1133319"/>
                    <a:gd name="connsiteX14" fmla="*/ 255604 w 1790297"/>
                    <a:gd name="connsiteY14" fmla="*/ 530121 h 1133319"/>
                    <a:gd name="connsiteX15" fmla="*/ 254890 w 1790297"/>
                    <a:gd name="connsiteY15" fmla="*/ 548981 h 1133319"/>
                    <a:gd name="connsiteX16" fmla="*/ 50805 w 1790297"/>
                    <a:gd name="connsiteY16" fmla="*/ 546249 h 1133319"/>
                    <a:gd name="connsiteX17" fmla="*/ 55551 w 1790297"/>
                    <a:gd name="connsiteY17" fmla="*/ 718874 h 1133319"/>
                    <a:gd name="connsiteX18" fmla="*/ 285869 w 1790297"/>
                    <a:gd name="connsiteY18" fmla="*/ 743868 h 1133319"/>
                    <a:gd name="connsiteX19" fmla="*/ 468832 w 1790297"/>
                    <a:gd name="connsiteY19" fmla="*/ 783181 h 1133319"/>
                    <a:gd name="connsiteX20" fmla="*/ 707792 w 1790297"/>
                    <a:gd name="connsiteY20" fmla="*/ 884253 h 1133319"/>
                    <a:gd name="connsiteX21" fmla="*/ 942388 w 1790297"/>
                    <a:gd name="connsiteY21" fmla="*/ 643991 h 1133319"/>
                    <a:gd name="connsiteX22" fmla="*/ 714758 w 1790297"/>
                    <a:gd name="connsiteY22" fmla="*/ 886840 h 1133319"/>
                    <a:gd name="connsiteX23" fmla="*/ 1213165 w 1790297"/>
                    <a:gd name="connsiteY23" fmla="*/ 1133319 h 1133319"/>
                    <a:gd name="connsiteX24" fmla="*/ 1294966 w 1790297"/>
                    <a:gd name="connsiteY24" fmla="*/ 1129108 h 1133319"/>
                    <a:gd name="connsiteX25" fmla="*/ 1497863 w 1790297"/>
                    <a:gd name="connsiteY25" fmla="*/ 1101612 h 1133319"/>
                    <a:gd name="connsiteX26" fmla="*/ 1331875 w 1790297"/>
                    <a:gd name="connsiteY26" fmla="*/ 955912 h 1133319"/>
                    <a:gd name="connsiteX27" fmla="*/ 1658102 w 1790297"/>
                    <a:gd name="connsiteY27" fmla="*/ 925140 h 1133319"/>
                    <a:gd name="connsiteX28" fmla="*/ 1557212 w 1790297"/>
                    <a:gd name="connsiteY28" fmla="*/ 834360 h 1133319"/>
                    <a:gd name="connsiteX29" fmla="*/ 1790297 w 1790297"/>
                    <a:gd name="connsiteY29" fmla="*/ 838271 h 1133319"/>
                    <a:gd name="connsiteX30" fmla="*/ 1527112 w 1790297"/>
                    <a:gd name="connsiteY30" fmla="*/ 638178 h 1133319"/>
                    <a:gd name="connsiteX31" fmla="*/ 1473455 w 1790297"/>
                    <a:gd name="connsiteY31" fmla="*/ 580961 h 1133319"/>
                    <a:gd name="connsiteX32" fmla="*/ 1506072 w 1790297"/>
                    <a:gd name="connsiteY32" fmla="*/ 539697 h 113331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156 w 1790297"/>
                    <a:gd name="connsiteY24" fmla="*/ 1091770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30176 w 1790297"/>
                    <a:gd name="connsiteY25" fmla="*/ 1056555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36730 w 1790297"/>
                    <a:gd name="connsiteY26" fmla="*/ 957637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148166 w 1790297"/>
                    <a:gd name="connsiteY26" fmla="*/ 960791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497144 w 1790297"/>
                    <a:gd name="connsiteY27" fmla="*/ 952193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381370 w 1790297"/>
                    <a:gd name="connsiteY28" fmla="*/ 803039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466788 w 1790297"/>
                    <a:gd name="connsiteY28" fmla="*/ 830218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988"/>
                    <a:gd name="connsiteY0" fmla="*/ 539697 h 1218169"/>
                    <a:gd name="connsiteX1" fmla="*/ 953197 w 1679988"/>
                    <a:gd name="connsiteY1" fmla="*/ 411277 h 1218169"/>
                    <a:gd name="connsiteX2" fmla="*/ 853715 w 1679988"/>
                    <a:gd name="connsiteY2" fmla="*/ 203537 h 1218169"/>
                    <a:gd name="connsiteX3" fmla="*/ 845737 w 1679988"/>
                    <a:gd name="connsiteY3" fmla="*/ 27806 h 1218169"/>
                    <a:gd name="connsiteX4" fmla="*/ 661506 w 1679988"/>
                    <a:gd name="connsiteY4" fmla="*/ 58488 h 1218169"/>
                    <a:gd name="connsiteX5" fmla="*/ 670016 w 1679988"/>
                    <a:gd name="connsiteY5" fmla="*/ 228881 h 1218169"/>
                    <a:gd name="connsiteX6" fmla="*/ 652070 w 1679988"/>
                    <a:gd name="connsiteY6" fmla="*/ 405446 h 1218169"/>
                    <a:gd name="connsiteX7" fmla="*/ 664687 w 1679988"/>
                    <a:gd name="connsiteY7" fmla="*/ 231902 h 1218169"/>
                    <a:gd name="connsiteX8" fmla="*/ 312889 w 1679988"/>
                    <a:gd name="connsiteY8" fmla="*/ 21239 h 1218169"/>
                    <a:gd name="connsiteX9" fmla="*/ 176677 w 1679988"/>
                    <a:gd name="connsiteY9" fmla="*/ 126429 h 1218169"/>
                    <a:gd name="connsiteX10" fmla="*/ 400324 w 1679988"/>
                    <a:gd name="connsiteY10" fmla="*/ 313946 h 1218169"/>
                    <a:gd name="connsiteX11" fmla="*/ 389673 w 1679988"/>
                    <a:gd name="connsiteY11" fmla="*/ 340567 h 1218169"/>
                    <a:gd name="connsiteX12" fmla="*/ 83438 w 1679988"/>
                    <a:gd name="connsiteY12" fmla="*/ 285604 h 1218169"/>
                    <a:gd name="connsiteX13" fmla="*/ 14686 w 1679988"/>
                    <a:gd name="connsiteY13" fmla="*/ 400947 h 1218169"/>
                    <a:gd name="connsiteX14" fmla="*/ 255604 w 1679988"/>
                    <a:gd name="connsiteY14" fmla="*/ 530121 h 1218169"/>
                    <a:gd name="connsiteX15" fmla="*/ 254890 w 1679988"/>
                    <a:gd name="connsiteY15" fmla="*/ 548981 h 1218169"/>
                    <a:gd name="connsiteX16" fmla="*/ 50805 w 1679988"/>
                    <a:gd name="connsiteY16" fmla="*/ 546249 h 1218169"/>
                    <a:gd name="connsiteX17" fmla="*/ 55551 w 1679988"/>
                    <a:gd name="connsiteY17" fmla="*/ 718874 h 1218169"/>
                    <a:gd name="connsiteX18" fmla="*/ 285869 w 1679988"/>
                    <a:gd name="connsiteY18" fmla="*/ 743868 h 1218169"/>
                    <a:gd name="connsiteX19" fmla="*/ 468832 w 1679988"/>
                    <a:gd name="connsiteY19" fmla="*/ 783181 h 1218169"/>
                    <a:gd name="connsiteX20" fmla="*/ 707792 w 1679988"/>
                    <a:gd name="connsiteY20" fmla="*/ 884253 h 1218169"/>
                    <a:gd name="connsiteX21" fmla="*/ 942388 w 1679988"/>
                    <a:gd name="connsiteY21" fmla="*/ 643991 h 1218169"/>
                    <a:gd name="connsiteX22" fmla="*/ 714758 w 1679988"/>
                    <a:gd name="connsiteY22" fmla="*/ 886840 h 1218169"/>
                    <a:gd name="connsiteX23" fmla="*/ 1151648 w 1679988"/>
                    <a:gd name="connsiteY23" fmla="*/ 1218169 h 1218169"/>
                    <a:gd name="connsiteX24" fmla="*/ 1239170 w 1679988"/>
                    <a:gd name="connsiteY24" fmla="*/ 1187630 h 1218169"/>
                    <a:gd name="connsiteX25" fmla="*/ 1387840 w 1679988"/>
                    <a:gd name="connsiteY25" fmla="*/ 1124226 h 1218169"/>
                    <a:gd name="connsiteX26" fmla="*/ 1219703 w 1679988"/>
                    <a:gd name="connsiteY26" fmla="*/ 948768 h 1218169"/>
                    <a:gd name="connsiteX27" fmla="*/ 1548365 w 1679988"/>
                    <a:gd name="connsiteY27" fmla="*/ 930585 h 1218169"/>
                    <a:gd name="connsiteX28" fmla="*/ 1466788 w 1679988"/>
                    <a:gd name="connsiteY28" fmla="*/ 830218 h 1218169"/>
                    <a:gd name="connsiteX29" fmla="*/ 1679844 w 1679988"/>
                    <a:gd name="connsiteY29" fmla="*/ 847007 h 1218169"/>
                    <a:gd name="connsiteX30" fmla="*/ 1527112 w 1679988"/>
                    <a:gd name="connsiteY30" fmla="*/ 638178 h 1218169"/>
                    <a:gd name="connsiteX31" fmla="*/ 1473455 w 1679988"/>
                    <a:gd name="connsiteY31" fmla="*/ 580961 h 1218169"/>
                    <a:gd name="connsiteX32" fmla="*/ 1506072 w 1679988"/>
                    <a:gd name="connsiteY32" fmla="*/ 539697 h 1218169"/>
                    <a:gd name="connsiteX0" fmla="*/ 1506072 w 1679949"/>
                    <a:gd name="connsiteY0" fmla="*/ 539697 h 1218169"/>
                    <a:gd name="connsiteX1" fmla="*/ 953197 w 1679949"/>
                    <a:gd name="connsiteY1" fmla="*/ 411277 h 1218169"/>
                    <a:gd name="connsiteX2" fmla="*/ 853715 w 1679949"/>
                    <a:gd name="connsiteY2" fmla="*/ 203537 h 1218169"/>
                    <a:gd name="connsiteX3" fmla="*/ 845737 w 1679949"/>
                    <a:gd name="connsiteY3" fmla="*/ 27806 h 1218169"/>
                    <a:gd name="connsiteX4" fmla="*/ 661506 w 1679949"/>
                    <a:gd name="connsiteY4" fmla="*/ 58488 h 1218169"/>
                    <a:gd name="connsiteX5" fmla="*/ 670016 w 1679949"/>
                    <a:gd name="connsiteY5" fmla="*/ 228881 h 1218169"/>
                    <a:gd name="connsiteX6" fmla="*/ 652070 w 1679949"/>
                    <a:gd name="connsiteY6" fmla="*/ 405446 h 1218169"/>
                    <a:gd name="connsiteX7" fmla="*/ 664687 w 1679949"/>
                    <a:gd name="connsiteY7" fmla="*/ 231902 h 1218169"/>
                    <a:gd name="connsiteX8" fmla="*/ 312889 w 1679949"/>
                    <a:gd name="connsiteY8" fmla="*/ 21239 h 1218169"/>
                    <a:gd name="connsiteX9" fmla="*/ 176677 w 1679949"/>
                    <a:gd name="connsiteY9" fmla="*/ 126429 h 1218169"/>
                    <a:gd name="connsiteX10" fmla="*/ 400324 w 1679949"/>
                    <a:gd name="connsiteY10" fmla="*/ 313946 h 1218169"/>
                    <a:gd name="connsiteX11" fmla="*/ 389673 w 1679949"/>
                    <a:gd name="connsiteY11" fmla="*/ 340567 h 1218169"/>
                    <a:gd name="connsiteX12" fmla="*/ 83438 w 1679949"/>
                    <a:gd name="connsiteY12" fmla="*/ 285604 h 1218169"/>
                    <a:gd name="connsiteX13" fmla="*/ 14686 w 1679949"/>
                    <a:gd name="connsiteY13" fmla="*/ 400947 h 1218169"/>
                    <a:gd name="connsiteX14" fmla="*/ 255604 w 1679949"/>
                    <a:gd name="connsiteY14" fmla="*/ 530121 h 1218169"/>
                    <a:gd name="connsiteX15" fmla="*/ 254890 w 1679949"/>
                    <a:gd name="connsiteY15" fmla="*/ 548981 h 1218169"/>
                    <a:gd name="connsiteX16" fmla="*/ 50805 w 1679949"/>
                    <a:gd name="connsiteY16" fmla="*/ 546249 h 1218169"/>
                    <a:gd name="connsiteX17" fmla="*/ 55551 w 1679949"/>
                    <a:gd name="connsiteY17" fmla="*/ 718874 h 1218169"/>
                    <a:gd name="connsiteX18" fmla="*/ 285869 w 1679949"/>
                    <a:gd name="connsiteY18" fmla="*/ 743868 h 1218169"/>
                    <a:gd name="connsiteX19" fmla="*/ 468832 w 1679949"/>
                    <a:gd name="connsiteY19" fmla="*/ 783181 h 1218169"/>
                    <a:gd name="connsiteX20" fmla="*/ 707792 w 1679949"/>
                    <a:gd name="connsiteY20" fmla="*/ 884253 h 1218169"/>
                    <a:gd name="connsiteX21" fmla="*/ 942388 w 1679949"/>
                    <a:gd name="connsiteY21" fmla="*/ 643991 h 1218169"/>
                    <a:gd name="connsiteX22" fmla="*/ 714758 w 1679949"/>
                    <a:gd name="connsiteY22" fmla="*/ 886840 h 1218169"/>
                    <a:gd name="connsiteX23" fmla="*/ 1151648 w 1679949"/>
                    <a:gd name="connsiteY23" fmla="*/ 1218169 h 1218169"/>
                    <a:gd name="connsiteX24" fmla="*/ 1239170 w 1679949"/>
                    <a:gd name="connsiteY24" fmla="*/ 1187630 h 1218169"/>
                    <a:gd name="connsiteX25" fmla="*/ 1387840 w 1679949"/>
                    <a:gd name="connsiteY25" fmla="*/ 1124226 h 1218169"/>
                    <a:gd name="connsiteX26" fmla="*/ 1219703 w 1679949"/>
                    <a:gd name="connsiteY26" fmla="*/ 948768 h 1218169"/>
                    <a:gd name="connsiteX27" fmla="*/ 1548365 w 1679949"/>
                    <a:gd name="connsiteY27" fmla="*/ 930585 h 1218169"/>
                    <a:gd name="connsiteX28" fmla="*/ 1466788 w 1679949"/>
                    <a:gd name="connsiteY28" fmla="*/ 830218 h 1218169"/>
                    <a:gd name="connsiteX29" fmla="*/ 1679844 w 1679949"/>
                    <a:gd name="connsiteY29" fmla="*/ 847007 h 1218169"/>
                    <a:gd name="connsiteX30" fmla="*/ 1454575 w 1679949"/>
                    <a:gd name="connsiteY30" fmla="*/ 670661 h 1218169"/>
                    <a:gd name="connsiteX31" fmla="*/ 1473455 w 1679949"/>
                    <a:gd name="connsiteY31" fmla="*/ 580961 h 1218169"/>
                    <a:gd name="connsiteX32" fmla="*/ 1506072 w 1679949"/>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7533 w 1679939"/>
                    <a:gd name="connsiteY30" fmla="*/ 668231 h 1218169"/>
                    <a:gd name="connsiteX31" fmla="*/ 1473455 w 1679939"/>
                    <a:gd name="connsiteY31" fmla="*/ 580961 h 1218169"/>
                    <a:gd name="connsiteX32" fmla="*/ 1506072 w 1679939"/>
                    <a:gd name="connsiteY32" fmla="*/ 539697 h 1218169"/>
                    <a:gd name="connsiteX0" fmla="*/ 1506072 w 1679931"/>
                    <a:gd name="connsiteY0" fmla="*/ 539697 h 1218169"/>
                    <a:gd name="connsiteX1" fmla="*/ 953197 w 1679931"/>
                    <a:gd name="connsiteY1" fmla="*/ 411277 h 1218169"/>
                    <a:gd name="connsiteX2" fmla="*/ 853715 w 1679931"/>
                    <a:gd name="connsiteY2" fmla="*/ 203537 h 1218169"/>
                    <a:gd name="connsiteX3" fmla="*/ 845737 w 1679931"/>
                    <a:gd name="connsiteY3" fmla="*/ 27806 h 1218169"/>
                    <a:gd name="connsiteX4" fmla="*/ 661506 w 1679931"/>
                    <a:gd name="connsiteY4" fmla="*/ 58488 h 1218169"/>
                    <a:gd name="connsiteX5" fmla="*/ 670016 w 1679931"/>
                    <a:gd name="connsiteY5" fmla="*/ 228881 h 1218169"/>
                    <a:gd name="connsiteX6" fmla="*/ 652070 w 1679931"/>
                    <a:gd name="connsiteY6" fmla="*/ 405446 h 1218169"/>
                    <a:gd name="connsiteX7" fmla="*/ 664687 w 1679931"/>
                    <a:gd name="connsiteY7" fmla="*/ 231902 h 1218169"/>
                    <a:gd name="connsiteX8" fmla="*/ 312889 w 1679931"/>
                    <a:gd name="connsiteY8" fmla="*/ 21239 h 1218169"/>
                    <a:gd name="connsiteX9" fmla="*/ 176677 w 1679931"/>
                    <a:gd name="connsiteY9" fmla="*/ 126429 h 1218169"/>
                    <a:gd name="connsiteX10" fmla="*/ 400324 w 1679931"/>
                    <a:gd name="connsiteY10" fmla="*/ 313946 h 1218169"/>
                    <a:gd name="connsiteX11" fmla="*/ 389673 w 1679931"/>
                    <a:gd name="connsiteY11" fmla="*/ 340567 h 1218169"/>
                    <a:gd name="connsiteX12" fmla="*/ 83438 w 1679931"/>
                    <a:gd name="connsiteY12" fmla="*/ 285604 h 1218169"/>
                    <a:gd name="connsiteX13" fmla="*/ 14686 w 1679931"/>
                    <a:gd name="connsiteY13" fmla="*/ 400947 h 1218169"/>
                    <a:gd name="connsiteX14" fmla="*/ 255604 w 1679931"/>
                    <a:gd name="connsiteY14" fmla="*/ 530121 h 1218169"/>
                    <a:gd name="connsiteX15" fmla="*/ 254890 w 1679931"/>
                    <a:gd name="connsiteY15" fmla="*/ 548981 h 1218169"/>
                    <a:gd name="connsiteX16" fmla="*/ 50805 w 1679931"/>
                    <a:gd name="connsiteY16" fmla="*/ 546249 h 1218169"/>
                    <a:gd name="connsiteX17" fmla="*/ 55551 w 1679931"/>
                    <a:gd name="connsiteY17" fmla="*/ 718874 h 1218169"/>
                    <a:gd name="connsiteX18" fmla="*/ 285869 w 1679931"/>
                    <a:gd name="connsiteY18" fmla="*/ 743868 h 1218169"/>
                    <a:gd name="connsiteX19" fmla="*/ 468832 w 1679931"/>
                    <a:gd name="connsiteY19" fmla="*/ 783181 h 1218169"/>
                    <a:gd name="connsiteX20" fmla="*/ 707792 w 1679931"/>
                    <a:gd name="connsiteY20" fmla="*/ 884253 h 1218169"/>
                    <a:gd name="connsiteX21" fmla="*/ 942388 w 1679931"/>
                    <a:gd name="connsiteY21" fmla="*/ 643991 h 1218169"/>
                    <a:gd name="connsiteX22" fmla="*/ 714758 w 1679931"/>
                    <a:gd name="connsiteY22" fmla="*/ 886840 h 1218169"/>
                    <a:gd name="connsiteX23" fmla="*/ 1151648 w 1679931"/>
                    <a:gd name="connsiteY23" fmla="*/ 1218169 h 1218169"/>
                    <a:gd name="connsiteX24" fmla="*/ 1239170 w 1679931"/>
                    <a:gd name="connsiteY24" fmla="*/ 1187630 h 1218169"/>
                    <a:gd name="connsiteX25" fmla="*/ 1387840 w 1679931"/>
                    <a:gd name="connsiteY25" fmla="*/ 1124226 h 1218169"/>
                    <a:gd name="connsiteX26" fmla="*/ 1219703 w 1679931"/>
                    <a:gd name="connsiteY26" fmla="*/ 948768 h 1218169"/>
                    <a:gd name="connsiteX27" fmla="*/ 1548365 w 1679931"/>
                    <a:gd name="connsiteY27" fmla="*/ 930585 h 1218169"/>
                    <a:gd name="connsiteX28" fmla="*/ 1466788 w 1679931"/>
                    <a:gd name="connsiteY28" fmla="*/ 830218 h 1218169"/>
                    <a:gd name="connsiteX29" fmla="*/ 1679844 w 1679931"/>
                    <a:gd name="connsiteY29" fmla="*/ 847007 h 1218169"/>
                    <a:gd name="connsiteX30" fmla="*/ 1398059 w 1679931"/>
                    <a:gd name="connsiteY30" fmla="*/ 653210 h 1218169"/>
                    <a:gd name="connsiteX31" fmla="*/ 1473455 w 1679931"/>
                    <a:gd name="connsiteY31" fmla="*/ 580961 h 1218169"/>
                    <a:gd name="connsiteX32" fmla="*/ 1506072 w 1679931"/>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5815 w 1679939"/>
                    <a:gd name="connsiteY30" fmla="*/ 652350 h 1218169"/>
                    <a:gd name="connsiteX31" fmla="*/ 1473455 w 1679939"/>
                    <a:gd name="connsiteY31" fmla="*/ 580961 h 1218169"/>
                    <a:gd name="connsiteX32" fmla="*/ 1506072 w 1679939"/>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25815 w 1679844"/>
                    <a:gd name="connsiteY30" fmla="*/ 652350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39827 w 1679844"/>
                    <a:gd name="connsiteY30" fmla="*/ 659509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6072 w 1679844"/>
                    <a:gd name="connsiteY32" fmla="*/ 539697 h 1218169"/>
                    <a:gd name="connsiteX0" fmla="*/ 1319357 w 1679844"/>
                    <a:gd name="connsiteY0" fmla="*/ 526691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319357 w 1679844"/>
                    <a:gd name="connsiteY32" fmla="*/ 526691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261710 w 1679844"/>
                    <a:gd name="connsiteY31" fmla="*/ 643501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89475 w 1679844"/>
                    <a:gd name="connsiteY30" fmla="*/ 653068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28085"/>
                    <a:gd name="connsiteX1" fmla="*/ 953197 w 1679844"/>
                    <a:gd name="connsiteY1" fmla="*/ 411277 h 1228085"/>
                    <a:gd name="connsiteX2" fmla="*/ 853715 w 1679844"/>
                    <a:gd name="connsiteY2" fmla="*/ 203537 h 1228085"/>
                    <a:gd name="connsiteX3" fmla="*/ 845737 w 1679844"/>
                    <a:gd name="connsiteY3" fmla="*/ 27806 h 1228085"/>
                    <a:gd name="connsiteX4" fmla="*/ 661506 w 1679844"/>
                    <a:gd name="connsiteY4" fmla="*/ 58488 h 1228085"/>
                    <a:gd name="connsiteX5" fmla="*/ 670016 w 1679844"/>
                    <a:gd name="connsiteY5" fmla="*/ 228881 h 1228085"/>
                    <a:gd name="connsiteX6" fmla="*/ 652070 w 1679844"/>
                    <a:gd name="connsiteY6" fmla="*/ 405446 h 1228085"/>
                    <a:gd name="connsiteX7" fmla="*/ 664687 w 1679844"/>
                    <a:gd name="connsiteY7" fmla="*/ 231902 h 1228085"/>
                    <a:gd name="connsiteX8" fmla="*/ 312889 w 1679844"/>
                    <a:gd name="connsiteY8" fmla="*/ 21239 h 1228085"/>
                    <a:gd name="connsiteX9" fmla="*/ 176677 w 1679844"/>
                    <a:gd name="connsiteY9" fmla="*/ 126429 h 1228085"/>
                    <a:gd name="connsiteX10" fmla="*/ 400324 w 1679844"/>
                    <a:gd name="connsiteY10" fmla="*/ 313946 h 1228085"/>
                    <a:gd name="connsiteX11" fmla="*/ 389673 w 1679844"/>
                    <a:gd name="connsiteY11" fmla="*/ 340567 h 1228085"/>
                    <a:gd name="connsiteX12" fmla="*/ 83438 w 1679844"/>
                    <a:gd name="connsiteY12" fmla="*/ 285604 h 1228085"/>
                    <a:gd name="connsiteX13" fmla="*/ 14686 w 1679844"/>
                    <a:gd name="connsiteY13" fmla="*/ 400947 h 1228085"/>
                    <a:gd name="connsiteX14" fmla="*/ 255604 w 1679844"/>
                    <a:gd name="connsiteY14" fmla="*/ 530121 h 1228085"/>
                    <a:gd name="connsiteX15" fmla="*/ 254890 w 1679844"/>
                    <a:gd name="connsiteY15" fmla="*/ 548981 h 1228085"/>
                    <a:gd name="connsiteX16" fmla="*/ 50805 w 1679844"/>
                    <a:gd name="connsiteY16" fmla="*/ 546249 h 1228085"/>
                    <a:gd name="connsiteX17" fmla="*/ 55551 w 1679844"/>
                    <a:gd name="connsiteY17" fmla="*/ 718874 h 1228085"/>
                    <a:gd name="connsiteX18" fmla="*/ 281863 w 1679844"/>
                    <a:gd name="connsiteY18" fmla="*/ 746443 h 1228085"/>
                    <a:gd name="connsiteX19" fmla="*/ 468832 w 1679844"/>
                    <a:gd name="connsiteY19" fmla="*/ 783181 h 1228085"/>
                    <a:gd name="connsiteX20" fmla="*/ 707792 w 1679844"/>
                    <a:gd name="connsiteY20" fmla="*/ 884253 h 1228085"/>
                    <a:gd name="connsiteX21" fmla="*/ 942388 w 1679844"/>
                    <a:gd name="connsiteY21" fmla="*/ 643991 h 1228085"/>
                    <a:gd name="connsiteX22" fmla="*/ 714758 w 1679844"/>
                    <a:gd name="connsiteY22" fmla="*/ 886840 h 1228085"/>
                    <a:gd name="connsiteX23" fmla="*/ 1151648 w 1679844"/>
                    <a:gd name="connsiteY23" fmla="*/ 1218169 h 1228085"/>
                    <a:gd name="connsiteX24" fmla="*/ 1387840 w 1679844"/>
                    <a:gd name="connsiteY24" fmla="*/ 1124226 h 1228085"/>
                    <a:gd name="connsiteX25" fmla="*/ 1219703 w 1679844"/>
                    <a:gd name="connsiteY25" fmla="*/ 948768 h 1228085"/>
                    <a:gd name="connsiteX26" fmla="*/ 1548365 w 1679844"/>
                    <a:gd name="connsiteY26" fmla="*/ 930585 h 1228085"/>
                    <a:gd name="connsiteX27" fmla="*/ 1466788 w 1679844"/>
                    <a:gd name="connsiteY27" fmla="*/ 830218 h 1228085"/>
                    <a:gd name="connsiteX28" fmla="*/ 1679844 w 1679844"/>
                    <a:gd name="connsiteY28" fmla="*/ 847007 h 1228085"/>
                    <a:gd name="connsiteX29" fmla="*/ 1400777 w 1679844"/>
                    <a:gd name="connsiteY29" fmla="*/ 648631 h 1228085"/>
                    <a:gd name="connsiteX30" fmla="*/ 1509220 w 1679844"/>
                    <a:gd name="connsiteY30" fmla="*/ 548997 h 1228085"/>
                    <a:gd name="connsiteX0" fmla="*/ 1509220 w 1679844"/>
                    <a:gd name="connsiteY0" fmla="*/ 548997 h 1225835"/>
                    <a:gd name="connsiteX1" fmla="*/ 953197 w 1679844"/>
                    <a:gd name="connsiteY1" fmla="*/ 411277 h 1225835"/>
                    <a:gd name="connsiteX2" fmla="*/ 853715 w 1679844"/>
                    <a:gd name="connsiteY2" fmla="*/ 203537 h 1225835"/>
                    <a:gd name="connsiteX3" fmla="*/ 845737 w 1679844"/>
                    <a:gd name="connsiteY3" fmla="*/ 27806 h 1225835"/>
                    <a:gd name="connsiteX4" fmla="*/ 661506 w 1679844"/>
                    <a:gd name="connsiteY4" fmla="*/ 58488 h 1225835"/>
                    <a:gd name="connsiteX5" fmla="*/ 670016 w 1679844"/>
                    <a:gd name="connsiteY5" fmla="*/ 228881 h 1225835"/>
                    <a:gd name="connsiteX6" fmla="*/ 652070 w 1679844"/>
                    <a:gd name="connsiteY6" fmla="*/ 405446 h 1225835"/>
                    <a:gd name="connsiteX7" fmla="*/ 664687 w 1679844"/>
                    <a:gd name="connsiteY7" fmla="*/ 231902 h 1225835"/>
                    <a:gd name="connsiteX8" fmla="*/ 312889 w 1679844"/>
                    <a:gd name="connsiteY8" fmla="*/ 21239 h 1225835"/>
                    <a:gd name="connsiteX9" fmla="*/ 176677 w 1679844"/>
                    <a:gd name="connsiteY9" fmla="*/ 126429 h 1225835"/>
                    <a:gd name="connsiteX10" fmla="*/ 400324 w 1679844"/>
                    <a:gd name="connsiteY10" fmla="*/ 313946 h 1225835"/>
                    <a:gd name="connsiteX11" fmla="*/ 389673 w 1679844"/>
                    <a:gd name="connsiteY11" fmla="*/ 340567 h 1225835"/>
                    <a:gd name="connsiteX12" fmla="*/ 83438 w 1679844"/>
                    <a:gd name="connsiteY12" fmla="*/ 285604 h 1225835"/>
                    <a:gd name="connsiteX13" fmla="*/ 14686 w 1679844"/>
                    <a:gd name="connsiteY13" fmla="*/ 400947 h 1225835"/>
                    <a:gd name="connsiteX14" fmla="*/ 255604 w 1679844"/>
                    <a:gd name="connsiteY14" fmla="*/ 530121 h 1225835"/>
                    <a:gd name="connsiteX15" fmla="*/ 254890 w 1679844"/>
                    <a:gd name="connsiteY15" fmla="*/ 548981 h 1225835"/>
                    <a:gd name="connsiteX16" fmla="*/ 50805 w 1679844"/>
                    <a:gd name="connsiteY16" fmla="*/ 546249 h 1225835"/>
                    <a:gd name="connsiteX17" fmla="*/ 55551 w 1679844"/>
                    <a:gd name="connsiteY17" fmla="*/ 718874 h 1225835"/>
                    <a:gd name="connsiteX18" fmla="*/ 281863 w 1679844"/>
                    <a:gd name="connsiteY18" fmla="*/ 746443 h 1225835"/>
                    <a:gd name="connsiteX19" fmla="*/ 468832 w 1679844"/>
                    <a:gd name="connsiteY19" fmla="*/ 783181 h 1225835"/>
                    <a:gd name="connsiteX20" fmla="*/ 707792 w 1679844"/>
                    <a:gd name="connsiteY20" fmla="*/ 884253 h 1225835"/>
                    <a:gd name="connsiteX21" fmla="*/ 942388 w 1679844"/>
                    <a:gd name="connsiteY21" fmla="*/ 643991 h 1225835"/>
                    <a:gd name="connsiteX22" fmla="*/ 714758 w 1679844"/>
                    <a:gd name="connsiteY22" fmla="*/ 886840 h 1225835"/>
                    <a:gd name="connsiteX23" fmla="*/ 1151648 w 1679844"/>
                    <a:gd name="connsiteY23" fmla="*/ 1218169 h 1225835"/>
                    <a:gd name="connsiteX24" fmla="*/ 1387840 w 1679844"/>
                    <a:gd name="connsiteY24" fmla="*/ 1124226 h 1225835"/>
                    <a:gd name="connsiteX25" fmla="*/ 1219703 w 1679844"/>
                    <a:gd name="connsiteY25" fmla="*/ 948768 h 1225835"/>
                    <a:gd name="connsiteX26" fmla="*/ 1548365 w 1679844"/>
                    <a:gd name="connsiteY26" fmla="*/ 930585 h 1225835"/>
                    <a:gd name="connsiteX27" fmla="*/ 1466788 w 1679844"/>
                    <a:gd name="connsiteY27" fmla="*/ 830218 h 1225835"/>
                    <a:gd name="connsiteX28" fmla="*/ 1679844 w 1679844"/>
                    <a:gd name="connsiteY28" fmla="*/ 847007 h 1225835"/>
                    <a:gd name="connsiteX29" fmla="*/ 1400777 w 1679844"/>
                    <a:gd name="connsiteY29" fmla="*/ 648631 h 1225835"/>
                    <a:gd name="connsiteX30" fmla="*/ 1509220 w 1679844"/>
                    <a:gd name="connsiteY30" fmla="*/ 548997 h 1225835"/>
                    <a:gd name="connsiteX0" fmla="*/ 1509220 w 1679844"/>
                    <a:gd name="connsiteY0" fmla="*/ 548997 h 1228678"/>
                    <a:gd name="connsiteX1" fmla="*/ 953197 w 1679844"/>
                    <a:gd name="connsiteY1" fmla="*/ 411277 h 1228678"/>
                    <a:gd name="connsiteX2" fmla="*/ 853715 w 1679844"/>
                    <a:gd name="connsiteY2" fmla="*/ 203537 h 1228678"/>
                    <a:gd name="connsiteX3" fmla="*/ 845737 w 1679844"/>
                    <a:gd name="connsiteY3" fmla="*/ 27806 h 1228678"/>
                    <a:gd name="connsiteX4" fmla="*/ 661506 w 1679844"/>
                    <a:gd name="connsiteY4" fmla="*/ 58488 h 1228678"/>
                    <a:gd name="connsiteX5" fmla="*/ 670016 w 1679844"/>
                    <a:gd name="connsiteY5" fmla="*/ 228881 h 1228678"/>
                    <a:gd name="connsiteX6" fmla="*/ 652070 w 1679844"/>
                    <a:gd name="connsiteY6" fmla="*/ 405446 h 1228678"/>
                    <a:gd name="connsiteX7" fmla="*/ 664687 w 1679844"/>
                    <a:gd name="connsiteY7" fmla="*/ 231902 h 1228678"/>
                    <a:gd name="connsiteX8" fmla="*/ 312889 w 1679844"/>
                    <a:gd name="connsiteY8" fmla="*/ 21239 h 1228678"/>
                    <a:gd name="connsiteX9" fmla="*/ 176677 w 1679844"/>
                    <a:gd name="connsiteY9" fmla="*/ 126429 h 1228678"/>
                    <a:gd name="connsiteX10" fmla="*/ 400324 w 1679844"/>
                    <a:gd name="connsiteY10" fmla="*/ 313946 h 1228678"/>
                    <a:gd name="connsiteX11" fmla="*/ 389673 w 1679844"/>
                    <a:gd name="connsiteY11" fmla="*/ 340567 h 1228678"/>
                    <a:gd name="connsiteX12" fmla="*/ 83438 w 1679844"/>
                    <a:gd name="connsiteY12" fmla="*/ 285604 h 1228678"/>
                    <a:gd name="connsiteX13" fmla="*/ 14686 w 1679844"/>
                    <a:gd name="connsiteY13" fmla="*/ 400947 h 1228678"/>
                    <a:gd name="connsiteX14" fmla="*/ 255604 w 1679844"/>
                    <a:gd name="connsiteY14" fmla="*/ 530121 h 1228678"/>
                    <a:gd name="connsiteX15" fmla="*/ 254890 w 1679844"/>
                    <a:gd name="connsiteY15" fmla="*/ 548981 h 1228678"/>
                    <a:gd name="connsiteX16" fmla="*/ 50805 w 1679844"/>
                    <a:gd name="connsiteY16" fmla="*/ 546249 h 1228678"/>
                    <a:gd name="connsiteX17" fmla="*/ 55551 w 1679844"/>
                    <a:gd name="connsiteY17" fmla="*/ 718874 h 1228678"/>
                    <a:gd name="connsiteX18" fmla="*/ 281863 w 1679844"/>
                    <a:gd name="connsiteY18" fmla="*/ 746443 h 1228678"/>
                    <a:gd name="connsiteX19" fmla="*/ 468832 w 1679844"/>
                    <a:gd name="connsiteY19" fmla="*/ 783181 h 1228678"/>
                    <a:gd name="connsiteX20" fmla="*/ 707792 w 1679844"/>
                    <a:gd name="connsiteY20" fmla="*/ 884253 h 1228678"/>
                    <a:gd name="connsiteX21" fmla="*/ 942388 w 1679844"/>
                    <a:gd name="connsiteY21" fmla="*/ 643991 h 1228678"/>
                    <a:gd name="connsiteX22" fmla="*/ 714758 w 1679844"/>
                    <a:gd name="connsiteY22" fmla="*/ 886840 h 1228678"/>
                    <a:gd name="connsiteX23" fmla="*/ 1151648 w 1679844"/>
                    <a:gd name="connsiteY23" fmla="*/ 1218169 h 1228678"/>
                    <a:gd name="connsiteX24" fmla="*/ 1387840 w 1679844"/>
                    <a:gd name="connsiteY24" fmla="*/ 1124226 h 1228678"/>
                    <a:gd name="connsiteX25" fmla="*/ 1219703 w 1679844"/>
                    <a:gd name="connsiteY25" fmla="*/ 948768 h 1228678"/>
                    <a:gd name="connsiteX26" fmla="*/ 1548365 w 1679844"/>
                    <a:gd name="connsiteY26" fmla="*/ 930585 h 1228678"/>
                    <a:gd name="connsiteX27" fmla="*/ 1466788 w 1679844"/>
                    <a:gd name="connsiteY27" fmla="*/ 830218 h 1228678"/>
                    <a:gd name="connsiteX28" fmla="*/ 1679844 w 1679844"/>
                    <a:gd name="connsiteY28" fmla="*/ 847007 h 1228678"/>
                    <a:gd name="connsiteX29" fmla="*/ 1400777 w 1679844"/>
                    <a:gd name="connsiteY29" fmla="*/ 648631 h 1228678"/>
                    <a:gd name="connsiteX30" fmla="*/ 1509220 w 1679844"/>
                    <a:gd name="connsiteY30" fmla="*/ 548997 h 1228678"/>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79844" h="1218169">
                      <a:moveTo>
                        <a:pt x="1509220" y="548997"/>
                      </a:moveTo>
                      <a:cubicBezTo>
                        <a:pt x="1469535" y="505588"/>
                        <a:pt x="1205345" y="502559"/>
                        <a:pt x="953197" y="411277"/>
                      </a:cubicBezTo>
                      <a:cubicBezTo>
                        <a:pt x="949228" y="300152"/>
                        <a:pt x="907690" y="255131"/>
                        <a:pt x="853715" y="203537"/>
                      </a:cubicBezTo>
                      <a:cubicBezTo>
                        <a:pt x="859270" y="152410"/>
                        <a:pt x="874197" y="68436"/>
                        <a:pt x="845737" y="27806"/>
                      </a:cubicBezTo>
                      <a:cubicBezTo>
                        <a:pt x="817277" y="-12824"/>
                        <a:pt x="707736" y="-13990"/>
                        <a:pt x="661506" y="58488"/>
                      </a:cubicBezTo>
                      <a:cubicBezTo>
                        <a:pt x="615733" y="128603"/>
                        <a:pt x="694056" y="171600"/>
                        <a:pt x="670016" y="228881"/>
                      </a:cubicBezTo>
                      <a:cubicBezTo>
                        <a:pt x="659200" y="301596"/>
                        <a:pt x="610418" y="353843"/>
                        <a:pt x="652070" y="405446"/>
                      </a:cubicBezTo>
                      <a:cubicBezTo>
                        <a:pt x="633191" y="355629"/>
                        <a:pt x="660699" y="330688"/>
                        <a:pt x="664687" y="231902"/>
                      </a:cubicBezTo>
                      <a:cubicBezTo>
                        <a:pt x="564675" y="166550"/>
                        <a:pt x="407695" y="50421"/>
                        <a:pt x="312889" y="21239"/>
                      </a:cubicBezTo>
                      <a:cubicBezTo>
                        <a:pt x="216941" y="-8661"/>
                        <a:pt x="167153" y="88593"/>
                        <a:pt x="176677" y="126429"/>
                      </a:cubicBezTo>
                      <a:cubicBezTo>
                        <a:pt x="212660" y="196014"/>
                        <a:pt x="347673" y="270555"/>
                        <a:pt x="400324" y="313946"/>
                      </a:cubicBezTo>
                      <a:lnTo>
                        <a:pt x="389673" y="340567"/>
                      </a:lnTo>
                      <a:cubicBezTo>
                        <a:pt x="335260" y="326018"/>
                        <a:pt x="151325" y="269245"/>
                        <a:pt x="83438" y="285604"/>
                      </a:cubicBezTo>
                      <a:cubicBezTo>
                        <a:pt x="-1493" y="296717"/>
                        <a:pt x="-12303" y="346971"/>
                        <a:pt x="14686" y="400947"/>
                      </a:cubicBezTo>
                      <a:cubicBezTo>
                        <a:pt x="93003" y="488524"/>
                        <a:pt x="168487" y="493602"/>
                        <a:pt x="255604" y="530121"/>
                      </a:cubicBezTo>
                      <a:cubicBezTo>
                        <a:pt x="249068" y="555012"/>
                        <a:pt x="263555" y="515486"/>
                        <a:pt x="254890" y="548981"/>
                      </a:cubicBezTo>
                      <a:cubicBezTo>
                        <a:pt x="219612" y="554291"/>
                        <a:pt x="82241" y="526162"/>
                        <a:pt x="50805" y="546249"/>
                      </a:cubicBezTo>
                      <a:cubicBezTo>
                        <a:pt x="-19445" y="576726"/>
                        <a:pt x="-15886" y="678657"/>
                        <a:pt x="55551" y="718874"/>
                      </a:cubicBezTo>
                      <a:cubicBezTo>
                        <a:pt x="181055" y="739378"/>
                        <a:pt x="182819" y="747308"/>
                        <a:pt x="281863" y="746443"/>
                      </a:cubicBezTo>
                      <a:cubicBezTo>
                        <a:pt x="335268" y="752156"/>
                        <a:pt x="429938" y="769158"/>
                        <a:pt x="468832" y="783181"/>
                      </a:cubicBezTo>
                      <a:cubicBezTo>
                        <a:pt x="582603" y="843506"/>
                        <a:pt x="573880" y="873108"/>
                        <a:pt x="707792" y="884253"/>
                      </a:cubicBezTo>
                      <a:cubicBezTo>
                        <a:pt x="752839" y="878693"/>
                        <a:pt x="912734" y="814142"/>
                        <a:pt x="942388" y="643991"/>
                      </a:cubicBezTo>
                      <a:cubicBezTo>
                        <a:pt x="906707" y="822367"/>
                        <a:pt x="816311" y="842391"/>
                        <a:pt x="714758" y="886840"/>
                      </a:cubicBezTo>
                      <a:cubicBezTo>
                        <a:pt x="808105" y="968535"/>
                        <a:pt x="1060812" y="1142881"/>
                        <a:pt x="1151648" y="1218169"/>
                      </a:cubicBezTo>
                      <a:cubicBezTo>
                        <a:pt x="1211449" y="1070594"/>
                        <a:pt x="1268048" y="1176574"/>
                        <a:pt x="1387840" y="1124226"/>
                      </a:cubicBezTo>
                      <a:cubicBezTo>
                        <a:pt x="1438642" y="1106235"/>
                        <a:pt x="1166284" y="1109393"/>
                        <a:pt x="1219703" y="948768"/>
                      </a:cubicBezTo>
                      <a:cubicBezTo>
                        <a:pt x="1232931" y="862778"/>
                        <a:pt x="1428989" y="1028064"/>
                        <a:pt x="1548365" y="930585"/>
                      </a:cubicBezTo>
                      <a:cubicBezTo>
                        <a:pt x="1480077" y="903050"/>
                        <a:pt x="1442409" y="851666"/>
                        <a:pt x="1466788" y="830218"/>
                      </a:cubicBezTo>
                      <a:cubicBezTo>
                        <a:pt x="1552145" y="755933"/>
                        <a:pt x="1645183" y="857987"/>
                        <a:pt x="1679844" y="847007"/>
                      </a:cubicBezTo>
                      <a:cubicBezTo>
                        <a:pt x="1659223" y="676812"/>
                        <a:pt x="1481134" y="752987"/>
                        <a:pt x="1400777" y="648631"/>
                      </a:cubicBezTo>
                      <a:cubicBezTo>
                        <a:pt x="1459610" y="514542"/>
                        <a:pt x="1586034" y="587602"/>
                        <a:pt x="1509220" y="548997"/>
                      </a:cubicBezTo>
                      <a:close/>
                    </a:path>
                  </a:pathLst>
                </a:custGeom>
                <a:solidFill>
                  <a:srgbClr val="FFD102"/>
                </a:solidFill>
                <a:ln w="158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entury Gothic" panose="020B0502020202020204"/>
                    <a:ea typeface="+mn-ea"/>
                    <a:cs typeface="+mn-cs"/>
                  </a:endParaRPr>
                </a:p>
              </p:txBody>
            </p:sp>
          </p:grpSp>
          <p:grpSp>
            <p:nvGrpSpPr>
              <p:cNvPr id="207" name="Group 206">
                <a:extLst>
                  <a:ext uri="{FF2B5EF4-FFF2-40B4-BE49-F238E27FC236}">
                    <a16:creationId xmlns:a16="http://schemas.microsoft.com/office/drawing/2014/main" id="{62994C44-0842-830F-DA35-353914D06127}"/>
                  </a:ext>
                </a:extLst>
              </p:cNvPr>
              <p:cNvGrpSpPr/>
              <p:nvPr/>
            </p:nvGrpSpPr>
            <p:grpSpPr>
              <a:xfrm>
                <a:off x="10525666" y="4034661"/>
                <a:ext cx="842281" cy="493997"/>
                <a:chOff x="10669585" y="3906803"/>
                <a:chExt cx="842281" cy="493997"/>
              </a:xfrm>
            </p:grpSpPr>
            <p:sp>
              <p:nvSpPr>
                <p:cNvPr id="228" name="Freeform 57">
                  <a:extLst>
                    <a:ext uri="{FF2B5EF4-FFF2-40B4-BE49-F238E27FC236}">
                      <a16:creationId xmlns:a16="http://schemas.microsoft.com/office/drawing/2014/main" id="{4235159C-79FC-3981-5FA0-EC68FDCFB190}"/>
                    </a:ext>
                  </a:extLst>
                </p:cNvPr>
                <p:cNvSpPr/>
                <p:nvPr/>
              </p:nvSpPr>
              <p:spPr>
                <a:xfrm rot="19117885">
                  <a:off x="10669585" y="4107895"/>
                  <a:ext cx="606337" cy="292905"/>
                </a:xfrm>
                <a:custGeom>
                  <a:avLst/>
                  <a:gdLst>
                    <a:gd name="connsiteX0" fmla="*/ 228600 w 1336377"/>
                    <a:gd name="connsiteY0" fmla="*/ 0 h 666486"/>
                    <a:gd name="connsiteX1" fmla="*/ 681567 w 1336377"/>
                    <a:gd name="connsiteY1" fmla="*/ 220133 h 666486"/>
                    <a:gd name="connsiteX2" fmla="*/ 1253067 w 1336377"/>
                    <a:gd name="connsiteY2" fmla="*/ 355600 h 666486"/>
                    <a:gd name="connsiteX3" fmla="*/ 1333500 w 1336377"/>
                    <a:gd name="connsiteY3" fmla="*/ 402166 h 666486"/>
                    <a:gd name="connsiteX4" fmla="*/ 1295400 w 1336377"/>
                    <a:gd name="connsiteY4" fmla="*/ 626533 h 666486"/>
                    <a:gd name="connsiteX5" fmla="*/ 1083734 w 1336377"/>
                    <a:gd name="connsiteY5" fmla="*/ 660400 h 666486"/>
                    <a:gd name="connsiteX6" fmla="*/ 973667 w 1336377"/>
                    <a:gd name="connsiteY6" fmla="*/ 647700 h 666486"/>
                    <a:gd name="connsiteX7" fmla="*/ 385234 w 1336377"/>
                    <a:gd name="connsiteY7" fmla="*/ 482600 h 666486"/>
                    <a:gd name="connsiteX8" fmla="*/ 0 w 1336377"/>
                    <a:gd name="connsiteY8" fmla="*/ 368300 h 666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6377" h="666486">
                      <a:moveTo>
                        <a:pt x="228600" y="0"/>
                      </a:moveTo>
                      <a:cubicBezTo>
                        <a:pt x="369711" y="80433"/>
                        <a:pt x="510823" y="160866"/>
                        <a:pt x="681567" y="220133"/>
                      </a:cubicBezTo>
                      <a:cubicBezTo>
                        <a:pt x="852311" y="279400"/>
                        <a:pt x="1144412" y="325261"/>
                        <a:pt x="1253067" y="355600"/>
                      </a:cubicBezTo>
                      <a:cubicBezTo>
                        <a:pt x="1361722" y="385939"/>
                        <a:pt x="1326445" y="357011"/>
                        <a:pt x="1333500" y="402166"/>
                      </a:cubicBezTo>
                      <a:cubicBezTo>
                        <a:pt x="1340555" y="447321"/>
                        <a:pt x="1337028" y="583494"/>
                        <a:pt x="1295400" y="626533"/>
                      </a:cubicBezTo>
                      <a:cubicBezTo>
                        <a:pt x="1253772" y="669572"/>
                        <a:pt x="1137356" y="656872"/>
                        <a:pt x="1083734" y="660400"/>
                      </a:cubicBezTo>
                      <a:cubicBezTo>
                        <a:pt x="1030112" y="663928"/>
                        <a:pt x="1090084" y="677333"/>
                        <a:pt x="973667" y="647700"/>
                      </a:cubicBezTo>
                      <a:cubicBezTo>
                        <a:pt x="857250" y="618067"/>
                        <a:pt x="385234" y="482600"/>
                        <a:pt x="385234" y="482600"/>
                      </a:cubicBezTo>
                      <a:lnTo>
                        <a:pt x="0" y="368300"/>
                      </a:lnTo>
                    </a:path>
                  </a:pathLst>
                </a:custGeom>
                <a:solidFill>
                  <a:srgbClr val="B18321"/>
                </a:solidFill>
                <a:ln w="158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29" name="Freeform: Shape 19">
                  <a:extLst>
                    <a:ext uri="{FF2B5EF4-FFF2-40B4-BE49-F238E27FC236}">
                      <a16:creationId xmlns:a16="http://schemas.microsoft.com/office/drawing/2014/main" id="{26C0719C-78BF-03F9-AFC0-95D8822CD487}"/>
                    </a:ext>
                  </a:extLst>
                </p:cNvPr>
                <p:cNvSpPr/>
                <p:nvPr/>
              </p:nvSpPr>
              <p:spPr>
                <a:xfrm rot="20759949" flipH="1">
                  <a:off x="11072810" y="3906803"/>
                  <a:ext cx="439056" cy="335551"/>
                </a:xfrm>
                <a:custGeom>
                  <a:avLst/>
                  <a:gdLst>
                    <a:gd name="connsiteX0" fmla="*/ 1644650 w 1644650"/>
                    <a:gd name="connsiteY0" fmla="*/ 663575 h 1231900"/>
                    <a:gd name="connsiteX1" fmla="*/ 914400 w 1644650"/>
                    <a:gd name="connsiteY1" fmla="*/ 377825 h 1231900"/>
                    <a:gd name="connsiteX2" fmla="*/ 809625 w 1644650"/>
                    <a:gd name="connsiteY2" fmla="*/ 158750 h 1231900"/>
                    <a:gd name="connsiteX3" fmla="*/ 796925 w 1644650"/>
                    <a:gd name="connsiteY3" fmla="*/ 12700 h 1231900"/>
                    <a:gd name="connsiteX4" fmla="*/ 650875 w 1644650"/>
                    <a:gd name="connsiteY4" fmla="*/ 22225 h 1231900"/>
                    <a:gd name="connsiteX5" fmla="*/ 663575 w 1644650"/>
                    <a:gd name="connsiteY5" fmla="*/ 225425 h 1231900"/>
                    <a:gd name="connsiteX6" fmla="*/ 596900 w 1644650"/>
                    <a:gd name="connsiteY6" fmla="*/ 342900 h 1231900"/>
                    <a:gd name="connsiteX7" fmla="*/ 635000 w 1644650"/>
                    <a:gd name="connsiteY7" fmla="*/ 174625 h 1231900"/>
                    <a:gd name="connsiteX8" fmla="*/ 292100 w 1644650"/>
                    <a:gd name="connsiteY8" fmla="*/ 0 h 1231900"/>
                    <a:gd name="connsiteX9" fmla="*/ 234950 w 1644650"/>
                    <a:gd name="connsiteY9" fmla="*/ 92075 h 1231900"/>
                    <a:gd name="connsiteX10" fmla="*/ 390525 w 1644650"/>
                    <a:gd name="connsiteY10" fmla="*/ 231775 h 1231900"/>
                    <a:gd name="connsiteX11" fmla="*/ 438150 w 1644650"/>
                    <a:gd name="connsiteY11" fmla="*/ 231775 h 1231900"/>
                    <a:gd name="connsiteX12" fmla="*/ 288925 w 1644650"/>
                    <a:gd name="connsiteY12" fmla="*/ 447675 h 1231900"/>
                    <a:gd name="connsiteX13" fmla="*/ 396875 w 1644650"/>
                    <a:gd name="connsiteY13" fmla="*/ 250825 h 1231900"/>
                    <a:gd name="connsiteX14" fmla="*/ 133350 w 1644650"/>
                    <a:gd name="connsiteY14" fmla="*/ 158750 h 1231900"/>
                    <a:gd name="connsiteX15" fmla="*/ 38100 w 1644650"/>
                    <a:gd name="connsiteY15" fmla="*/ 263525 h 1231900"/>
                    <a:gd name="connsiteX16" fmla="*/ 301625 w 1644650"/>
                    <a:gd name="connsiteY16" fmla="*/ 419100 h 1231900"/>
                    <a:gd name="connsiteX17" fmla="*/ 28575 w 1644650"/>
                    <a:gd name="connsiteY17" fmla="*/ 377825 h 1231900"/>
                    <a:gd name="connsiteX18" fmla="*/ 0 w 1644650"/>
                    <a:gd name="connsiteY18" fmla="*/ 498475 h 1231900"/>
                    <a:gd name="connsiteX19" fmla="*/ 260350 w 1644650"/>
                    <a:gd name="connsiteY19" fmla="*/ 609600 h 1231900"/>
                    <a:gd name="connsiteX20" fmla="*/ 346075 w 1644650"/>
                    <a:gd name="connsiteY20" fmla="*/ 663575 h 1231900"/>
                    <a:gd name="connsiteX21" fmla="*/ 654050 w 1644650"/>
                    <a:gd name="connsiteY21" fmla="*/ 768350 h 1231900"/>
                    <a:gd name="connsiteX22" fmla="*/ 812800 w 1644650"/>
                    <a:gd name="connsiteY22" fmla="*/ 447675 h 1231900"/>
                    <a:gd name="connsiteX23" fmla="*/ 657225 w 1644650"/>
                    <a:gd name="connsiteY23" fmla="*/ 765175 h 1231900"/>
                    <a:gd name="connsiteX24" fmla="*/ 1123950 w 1644650"/>
                    <a:gd name="connsiteY24" fmla="*/ 1231900 h 1231900"/>
                    <a:gd name="connsiteX25" fmla="*/ 1228725 w 1644650"/>
                    <a:gd name="connsiteY25" fmla="*/ 1190625 h 1231900"/>
                    <a:gd name="connsiteX26" fmla="*/ 1108075 w 1644650"/>
                    <a:gd name="connsiteY26" fmla="*/ 1108075 h 1231900"/>
                    <a:gd name="connsiteX27" fmla="*/ 1123950 w 1644650"/>
                    <a:gd name="connsiteY27" fmla="*/ 1165225 h 1231900"/>
                    <a:gd name="connsiteX28" fmla="*/ 1123950 w 1644650"/>
                    <a:gd name="connsiteY28" fmla="*/ 1022350 h 1231900"/>
                    <a:gd name="connsiteX29" fmla="*/ 1295400 w 1644650"/>
                    <a:gd name="connsiteY29" fmla="*/ 1063625 h 1231900"/>
                    <a:gd name="connsiteX30" fmla="*/ 1235075 w 1644650"/>
                    <a:gd name="connsiteY30" fmla="*/ 869950 h 1231900"/>
                    <a:gd name="connsiteX31" fmla="*/ 1422400 w 1644650"/>
                    <a:gd name="connsiteY31" fmla="*/ 917575 h 1231900"/>
                    <a:gd name="connsiteX32" fmla="*/ 1533525 w 1644650"/>
                    <a:gd name="connsiteY32" fmla="*/ 933450 h 1231900"/>
                    <a:gd name="connsiteX33" fmla="*/ 1416050 w 1644650"/>
                    <a:gd name="connsiteY33" fmla="*/ 720725 h 1231900"/>
                    <a:gd name="connsiteX34" fmla="*/ 1584325 w 1644650"/>
                    <a:gd name="connsiteY34" fmla="*/ 676275 h 1231900"/>
                    <a:gd name="connsiteX35" fmla="*/ 1644650 w 1644650"/>
                    <a:gd name="connsiteY35" fmla="*/ 663575 h 1231900"/>
                    <a:gd name="connsiteX0" fmla="*/ 1644650 w 1644650"/>
                    <a:gd name="connsiteY0" fmla="*/ 691168 h 1259493"/>
                    <a:gd name="connsiteX1" fmla="*/ 914400 w 1644650"/>
                    <a:gd name="connsiteY1" fmla="*/ 405418 h 1259493"/>
                    <a:gd name="connsiteX2" fmla="*/ 809625 w 1644650"/>
                    <a:gd name="connsiteY2" fmla="*/ 186343 h 1259493"/>
                    <a:gd name="connsiteX3" fmla="*/ 796925 w 1644650"/>
                    <a:gd name="connsiteY3" fmla="*/ 40293 h 1259493"/>
                    <a:gd name="connsiteX4" fmla="*/ 650875 w 1644650"/>
                    <a:gd name="connsiteY4" fmla="*/ 49818 h 1259493"/>
                    <a:gd name="connsiteX5" fmla="*/ 663575 w 1644650"/>
                    <a:gd name="connsiteY5" fmla="*/ 253018 h 1259493"/>
                    <a:gd name="connsiteX6" fmla="*/ 596900 w 1644650"/>
                    <a:gd name="connsiteY6" fmla="*/ 370493 h 1259493"/>
                    <a:gd name="connsiteX7" fmla="*/ 635000 w 1644650"/>
                    <a:gd name="connsiteY7" fmla="*/ 202218 h 1259493"/>
                    <a:gd name="connsiteX8" fmla="*/ 292100 w 1644650"/>
                    <a:gd name="connsiteY8" fmla="*/ 27593 h 1259493"/>
                    <a:gd name="connsiteX9" fmla="*/ 234950 w 1644650"/>
                    <a:gd name="connsiteY9" fmla="*/ 119668 h 1259493"/>
                    <a:gd name="connsiteX10" fmla="*/ 390525 w 1644650"/>
                    <a:gd name="connsiteY10" fmla="*/ 259368 h 1259493"/>
                    <a:gd name="connsiteX11" fmla="*/ 438150 w 1644650"/>
                    <a:gd name="connsiteY11" fmla="*/ 259368 h 1259493"/>
                    <a:gd name="connsiteX12" fmla="*/ 288925 w 1644650"/>
                    <a:gd name="connsiteY12" fmla="*/ 475268 h 1259493"/>
                    <a:gd name="connsiteX13" fmla="*/ 396875 w 1644650"/>
                    <a:gd name="connsiteY13" fmla="*/ 278418 h 1259493"/>
                    <a:gd name="connsiteX14" fmla="*/ 133350 w 1644650"/>
                    <a:gd name="connsiteY14" fmla="*/ 186343 h 1259493"/>
                    <a:gd name="connsiteX15" fmla="*/ 38100 w 1644650"/>
                    <a:gd name="connsiteY15" fmla="*/ 291118 h 1259493"/>
                    <a:gd name="connsiteX16" fmla="*/ 301625 w 1644650"/>
                    <a:gd name="connsiteY16" fmla="*/ 446693 h 1259493"/>
                    <a:gd name="connsiteX17" fmla="*/ 28575 w 1644650"/>
                    <a:gd name="connsiteY17" fmla="*/ 405418 h 1259493"/>
                    <a:gd name="connsiteX18" fmla="*/ 0 w 1644650"/>
                    <a:gd name="connsiteY18" fmla="*/ 526068 h 1259493"/>
                    <a:gd name="connsiteX19" fmla="*/ 260350 w 1644650"/>
                    <a:gd name="connsiteY19" fmla="*/ 637193 h 1259493"/>
                    <a:gd name="connsiteX20" fmla="*/ 346075 w 1644650"/>
                    <a:gd name="connsiteY20" fmla="*/ 691168 h 1259493"/>
                    <a:gd name="connsiteX21" fmla="*/ 654050 w 1644650"/>
                    <a:gd name="connsiteY21" fmla="*/ 795943 h 1259493"/>
                    <a:gd name="connsiteX22" fmla="*/ 812800 w 1644650"/>
                    <a:gd name="connsiteY22" fmla="*/ 475268 h 1259493"/>
                    <a:gd name="connsiteX23" fmla="*/ 657225 w 1644650"/>
                    <a:gd name="connsiteY23" fmla="*/ 792768 h 1259493"/>
                    <a:gd name="connsiteX24" fmla="*/ 1123950 w 1644650"/>
                    <a:gd name="connsiteY24" fmla="*/ 1259493 h 1259493"/>
                    <a:gd name="connsiteX25" fmla="*/ 1228725 w 1644650"/>
                    <a:gd name="connsiteY25" fmla="*/ 1218218 h 1259493"/>
                    <a:gd name="connsiteX26" fmla="*/ 1108075 w 1644650"/>
                    <a:gd name="connsiteY26" fmla="*/ 1135668 h 1259493"/>
                    <a:gd name="connsiteX27" fmla="*/ 1123950 w 1644650"/>
                    <a:gd name="connsiteY27" fmla="*/ 1192818 h 1259493"/>
                    <a:gd name="connsiteX28" fmla="*/ 1123950 w 1644650"/>
                    <a:gd name="connsiteY28" fmla="*/ 1049943 h 1259493"/>
                    <a:gd name="connsiteX29" fmla="*/ 1295400 w 1644650"/>
                    <a:gd name="connsiteY29" fmla="*/ 1091218 h 1259493"/>
                    <a:gd name="connsiteX30" fmla="*/ 1235075 w 1644650"/>
                    <a:gd name="connsiteY30" fmla="*/ 897543 h 1259493"/>
                    <a:gd name="connsiteX31" fmla="*/ 1422400 w 1644650"/>
                    <a:gd name="connsiteY31" fmla="*/ 945168 h 1259493"/>
                    <a:gd name="connsiteX32" fmla="*/ 1533525 w 1644650"/>
                    <a:gd name="connsiteY32" fmla="*/ 961043 h 1259493"/>
                    <a:gd name="connsiteX33" fmla="*/ 1416050 w 1644650"/>
                    <a:gd name="connsiteY33" fmla="*/ 748318 h 1259493"/>
                    <a:gd name="connsiteX34" fmla="*/ 1584325 w 1644650"/>
                    <a:gd name="connsiteY34" fmla="*/ 703868 h 1259493"/>
                    <a:gd name="connsiteX35" fmla="*/ 1644650 w 1644650"/>
                    <a:gd name="connsiteY35" fmla="*/ 691168 h 1259493"/>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414338 w 1644650"/>
                    <a:gd name="connsiteY10" fmla="*/ 2254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58602 w 1658602"/>
                    <a:gd name="connsiteY0" fmla="*/ 697759 h 1266084"/>
                    <a:gd name="connsiteX1" fmla="*/ 928352 w 1658602"/>
                    <a:gd name="connsiteY1" fmla="*/ 412009 h 1266084"/>
                    <a:gd name="connsiteX2" fmla="*/ 823577 w 1658602"/>
                    <a:gd name="connsiteY2" fmla="*/ 192934 h 1266084"/>
                    <a:gd name="connsiteX3" fmla="*/ 818021 w 1658602"/>
                    <a:gd name="connsiteY3" fmla="*/ 46884 h 1266084"/>
                    <a:gd name="connsiteX4" fmla="*/ 664827 w 1658602"/>
                    <a:gd name="connsiteY4" fmla="*/ 56409 h 1266084"/>
                    <a:gd name="connsiteX5" fmla="*/ 677527 w 1658602"/>
                    <a:gd name="connsiteY5" fmla="*/ 259609 h 1266084"/>
                    <a:gd name="connsiteX6" fmla="*/ 610852 w 1658602"/>
                    <a:gd name="connsiteY6" fmla="*/ 377084 h 1266084"/>
                    <a:gd name="connsiteX7" fmla="*/ 648952 w 1658602"/>
                    <a:gd name="connsiteY7" fmla="*/ 208809 h 1266084"/>
                    <a:gd name="connsiteX8" fmla="*/ 306052 w 1658602"/>
                    <a:gd name="connsiteY8" fmla="*/ 34184 h 1266084"/>
                    <a:gd name="connsiteX9" fmla="*/ 239377 w 1658602"/>
                    <a:gd name="connsiteY9" fmla="*/ 128640 h 1266084"/>
                    <a:gd name="connsiteX10" fmla="*/ 392571 w 1658602"/>
                    <a:gd name="connsiteY10" fmla="*/ 263578 h 1266084"/>
                    <a:gd name="connsiteX11" fmla="*/ 452102 w 1658602"/>
                    <a:gd name="connsiteY11" fmla="*/ 265959 h 1266084"/>
                    <a:gd name="connsiteX12" fmla="*/ 302877 w 1658602"/>
                    <a:gd name="connsiteY12" fmla="*/ 481859 h 1266084"/>
                    <a:gd name="connsiteX13" fmla="*/ 429877 w 1658602"/>
                    <a:gd name="connsiteY13" fmla="*/ 273103 h 1266084"/>
                    <a:gd name="connsiteX14" fmla="*/ 135396 w 1658602"/>
                    <a:gd name="connsiteY14" fmla="*/ 178646 h 1266084"/>
                    <a:gd name="connsiteX15" fmla="*/ 52052 w 1658602"/>
                    <a:gd name="connsiteY15" fmla="*/ 297709 h 1266084"/>
                    <a:gd name="connsiteX16" fmla="*/ 315577 w 1658602"/>
                    <a:gd name="connsiteY16" fmla="*/ 453284 h 1266084"/>
                    <a:gd name="connsiteX17" fmla="*/ 42527 w 1658602"/>
                    <a:gd name="connsiteY17" fmla="*/ 412009 h 1266084"/>
                    <a:gd name="connsiteX18" fmla="*/ 13952 w 1658602"/>
                    <a:gd name="connsiteY18" fmla="*/ 532659 h 1266084"/>
                    <a:gd name="connsiteX19" fmla="*/ 274302 w 1658602"/>
                    <a:gd name="connsiteY19" fmla="*/ 643784 h 1266084"/>
                    <a:gd name="connsiteX20" fmla="*/ 360027 w 1658602"/>
                    <a:gd name="connsiteY20" fmla="*/ 697759 h 1266084"/>
                    <a:gd name="connsiteX21" fmla="*/ 668002 w 1658602"/>
                    <a:gd name="connsiteY21" fmla="*/ 802534 h 1266084"/>
                    <a:gd name="connsiteX22" fmla="*/ 826752 w 1658602"/>
                    <a:gd name="connsiteY22" fmla="*/ 481859 h 1266084"/>
                    <a:gd name="connsiteX23" fmla="*/ 671177 w 1658602"/>
                    <a:gd name="connsiteY23" fmla="*/ 799359 h 1266084"/>
                    <a:gd name="connsiteX24" fmla="*/ 1137902 w 1658602"/>
                    <a:gd name="connsiteY24" fmla="*/ 1266084 h 1266084"/>
                    <a:gd name="connsiteX25" fmla="*/ 1242677 w 1658602"/>
                    <a:gd name="connsiteY25" fmla="*/ 1224809 h 1266084"/>
                    <a:gd name="connsiteX26" fmla="*/ 1122027 w 1658602"/>
                    <a:gd name="connsiteY26" fmla="*/ 1142259 h 1266084"/>
                    <a:gd name="connsiteX27" fmla="*/ 1137902 w 1658602"/>
                    <a:gd name="connsiteY27" fmla="*/ 1199409 h 1266084"/>
                    <a:gd name="connsiteX28" fmla="*/ 1137902 w 1658602"/>
                    <a:gd name="connsiteY28" fmla="*/ 1056534 h 1266084"/>
                    <a:gd name="connsiteX29" fmla="*/ 1309352 w 1658602"/>
                    <a:gd name="connsiteY29" fmla="*/ 1097809 h 1266084"/>
                    <a:gd name="connsiteX30" fmla="*/ 1249027 w 1658602"/>
                    <a:gd name="connsiteY30" fmla="*/ 904134 h 1266084"/>
                    <a:gd name="connsiteX31" fmla="*/ 1436352 w 1658602"/>
                    <a:gd name="connsiteY31" fmla="*/ 951759 h 1266084"/>
                    <a:gd name="connsiteX32" fmla="*/ 1547477 w 1658602"/>
                    <a:gd name="connsiteY32" fmla="*/ 967634 h 1266084"/>
                    <a:gd name="connsiteX33" fmla="*/ 1430002 w 1658602"/>
                    <a:gd name="connsiteY33" fmla="*/ 754909 h 1266084"/>
                    <a:gd name="connsiteX34" fmla="*/ 1598277 w 1658602"/>
                    <a:gd name="connsiteY34" fmla="*/ 710459 h 1266084"/>
                    <a:gd name="connsiteX35" fmla="*/ 1658602 w 1658602"/>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22390 w 1661284"/>
                    <a:gd name="connsiteY34" fmla="*/ 722366 h 1266084"/>
                    <a:gd name="connsiteX35" fmla="*/ 1661284 w 1661284"/>
                    <a:gd name="connsiteY35" fmla="*/ 697759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75446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50903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50803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361247 w 1673190"/>
                    <a:gd name="connsiteY33" fmla="*/ 721572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454909 w 1673190"/>
                    <a:gd name="connsiteY32" fmla="*/ 1008116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07247 w 1673190"/>
                    <a:gd name="connsiteY27" fmla="*/ 1225602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35128"/>
                    <a:gd name="connsiteX1" fmla="*/ 945322 w 1673190"/>
                    <a:gd name="connsiteY1" fmla="*/ 409628 h 1235128"/>
                    <a:gd name="connsiteX2" fmla="*/ 826259 w 1673190"/>
                    <a:gd name="connsiteY2" fmla="*/ 192934 h 1235128"/>
                    <a:gd name="connsiteX3" fmla="*/ 820703 w 1673190"/>
                    <a:gd name="connsiteY3" fmla="*/ 46884 h 1235128"/>
                    <a:gd name="connsiteX4" fmla="*/ 667509 w 1673190"/>
                    <a:gd name="connsiteY4" fmla="*/ 56409 h 1235128"/>
                    <a:gd name="connsiteX5" fmla="*/ 682590 w 1673190"/>
                    <a:gd name="connsiteY5" fmla="*/ 233416 h 1235128"/>
                    <a:gd name="connsiteX6" fmla="*/ 613534 w 1673190"/>
                    <a:gd name="connsiteY6" fmla="*/ 377084 h 1235128"/>
                    <a:gd name="connsiteX7" fmla="*/ 684971 w 1673190"/>
                    <a:gd name="connsiteY7" fmla="*/ 235002 h 1235128"/>
                    <a:gd name="connsiteX8" fmla="*/ 308734 w 1673190"/>
                    <a:gd name="connsiteY8" fmla="*/ 34184 h 1235128"/>
                    <a:gd name="connsiteX9" fmla="*/ 242059 w 1673190"/>
                    <a:gd name="connsiteY9" fmla="*/ 128640 h 1235128"/>
                    <a:gd name="connsiteX10" fmla="*/ 392871 w 1673190"/>
                    <a:gd name="connsiteY10" fmla="*/ 246909 h 1235128"/>
                    <a:gd name="connsiteX11" fmla="*/ 435734 w 1673190"/>
                    <a:gd name="connsiteY11" fmla="*/ 273103 h 1235128"/>
                    <a:gd name="connsiteX12" fmla="*/ 334134 w 1673190"/>
                    <a:gd name="connsiteY12" fmla="*/ 443759 h 1235128"/>
                    <a:gd name="connsiteX13" fmla="*/ 439702 w 1673190"/>
                    <a:gd name="connsiteY13" fmla="*/ 273103 h 1235128"/>
                    <a:gd name="connsiteX14" fmla="*/ 138078 w 1673190"/>
                    <a:gd name="connsiteY14" fmla="*/ 178646 h 1235128"/>
                    <a:gd name="connsiteX15" fmla="*/ 54734 w 1673190"/>
                    <a:gd name="connsiteY15" fmla="*/ 297709 h 1235128"/>
                    <a:gd name="connsiteX16" fmla="*/ 284922 w 1673190"/>
                    <a:gd name="connsiteY16" fmla="*/ 436615 h 1235128"/>
                    <a:gd name="connsiteX17" fmla="*/ 45209 w 1673190"/>
                    <a:gd name="connsiteY17" fmla="*/ 412009 h 1235128"/>
                    <a:gd name="connsiteX18" fmla="*/ 16634 w 1673190"/>
                    <a:gd name="connsiteY18" fmla="*/ 532659 h 1235128"/>
                    <a:gd name="connsiteX19" fmla="*/ 276984 w 1673190"/>
                    <a:gd name="connsiteY19" fmla="*/ 643784 h 1235128"/>
                    <a:gd name="connsiteX20" fmla="*/ 365090 w 1673190"/>
                    <a:gd name="connsiteY20" fmla="*/ 707284 h 1235128"/>
                    <a:gd name="connsiteX21" fmla="*/ 670684 w 1673190"/>
                    <a:gd name="connsiteY21" fmla="*/ 802534 h 1235128"/>
                    <a:gd name="connsiteX22" fmla="*/ 829434 w 1673190"/>
                    <a:gd name="connsiteY22" fmla="*/ 481859 h 1235128"/>
                    <a:gd name="connsiteX23" fmla="*/ 661953 w 1673190"/>
                    <a:gd name="connsiteY23" fmla="*/ 806502 h 1235128"/>
                    <a:gd name="connsiteX24" fmla="*/ 1142966 w 1673190"/>
                    <a:gd name="connsiteY24" fmla="*/ 1235128 h 1235128"/>
                    <a:gd name="connsiteX25" fmla="*/ 1245359 w 1673190"/>
                    <a:gd name="connsiteY25" fmla="*/ 1224809 h 1235128"/>
                    <a:gd name="connsiteX26" fmla="*/ 1136616 w 1673190"/>
                    <a:gd name="connsiteY26" fmla="*/ 1130353 h 1235128"/>
                    <a:gd name="connsiteX27" fmla="*/ 1140584 w 1673190"/>
                    <a:gd name="connsiteY27" fmla="*/ 1216077 h 1235128"/>
                    <a:gd name="connsiteX28" fmla="*/ 1140584 w 1673190"/>
                    <a:gd name="connsiteY28" fmla="*/ 1056534 h 1235128"/>
                    <a:gd name="connsiteX29" fmla="*/ 1307272 w 1673190"/>
                    <a:gd name="connsiteY29" fmla="*/ 1109716 h 1235128"/>
                    <a:gd name="connsiteX30" fmla="*/ 1249328 w 1673190"/>
                    <a:gd name="connsiteY30" fmla="*/ 920802 h 1235128"/>
                    <a:gd name="connsiteX31" fmla="*/ 1439034 w 1673190"/>
                    <a:gd name="connsiteY31" fmla="*/ 951759 h 1235128"/>
                    <a:gd name="connsiteX32" fmla="*/ 1540634 w 1673190"/>
                    <a:gd name="connsiteY32" fmla="*/ 958110 h 1235128"/>
                    <a:gd name="connsiteX33" fmla="*/ 1430303 w 1673190"/>
                    <a:gd name="connsiteY33" fmla="*/ 764434 h 1235128"/>
                    <a:gd name="connsiteX34" fmla="*/ 1615246 w 1673190"/>
                    <a:gd name="connsiteY34" fmla="*/ 722366 h 1235128"/>
                    <a:gd name="connsiteX35" fmla="*/ 1673190 w 1673190"/>
                    <a:gd name="connsiteY35" fmla="*/ 700140 h 1235128"/>
                    <a:gd name="connsiteX0" fmla="*/ 1673190 w 1673190"/>
                    <a:gd name="connsiteY0" fmla="*/ 700140 h 1251797"/>
                    <a:gd name="connsiteX1" fmla="*/ 945322 w 1673190"/>
                    <a:gd name="connsiteY1" fmla="*/ 409628 h 1251797"/>
                    <a:gd name="connsiteX2" fmla="*/ 826259 w 1673190"/>
                    <a:gd name="connsiteY2" fmla="*/ 192934 h 1251797"/>
                    <a:gd name="connsiteX3" fmla="*/ 820703 w 1673190"/>
                    <a:gd name="connsiteY3" fmla="*/ 46884 h 1251797"/>
                    <a:gd name="connsiteX4" fmla="*/ 667509 w 1673190"/>
                    <a:gd name="connsiteY4" fmla="*/ 56409 h 1251797"/>
                    <a:gd name="connsiteX5" fmla="*/ 682590 w 1673190"/>
                    <a:gd name="connsiteY5" fmla="*/ 233416 h 1251797"/>
                    <a:gd name="connsiteX6" fmla="*/ 613534 w 1673190"/>
                    <a:gd name="connsiteY6" fmla="*/ 377084 h 1251797"/>
                    <a:gd name="connsiteX7" fmla="*/ 684971 w 1673190"/>
                    <a:gd name="connsiteY7" fmla="*/ 235002 h 1251797"/>
                    <a:gd name="connsiteX8" fmla="*/ 308734 w 1673190"/>
                    <a:gd name="connsiteY8" fmla="*/ 34184 h 1251797"/>
                    <a:gd name="connsiteX9" fmla="*/ 242059 w 1673190"/>
                    <a:gd name="connsiteY9" fmla="*/ 128640 h 1251797"/>
                    <a:gd name="connsiteX10" fmla="*/ 392871 w 1673190"/>
                    <a:gd name="connsiteY10" fmla="*/ 246909 h 1251797"/>
                    <a:gd name="connsiteX11" fmla="*/ 435734 w 1673190"/>
                    <a:gd name="connsiteY11" fmla="*/ 273103 h 1251797"/>
                    <a:gd name="connsiteX12" fmla="*/ 334134 w 1673190"/>
                    <a:gd name="connsiteY12" fmla="*/ 443759 h 1251797"/>
                    <a:gd name="connsiteX13" fmla="*/ 439702 w 1673190"/>
                    <a:gd name="connsiteY13" fmla="*/ 273103 h 1251797"/>
                    <a:gd name="connsiteX14" fmla="*/ 138078 w 1673190"/>
                    <a:gd name="connsiteY14" fmla="*/ 178646 h 1251797"/>
                    <a:gd name="connsiteX15" fmla="*/ 54734 w 1673190"/>
                    <a:gd name="connsiteY15" fmla="*/ 297709 h 1251797"/>
                    <a:gd name="connsiteX16" fmla="*/ 284922 w 1673190"/>
                    <a:gd name="connsiteY16" fmla="*/ 436615 h 1251797"/>
                    <a:gd name="connsiteX17" fmla="*/ 45209 w 1673190"/>
                    <a:gd name="connsiteY17" fmla="*/ 412009 h 1251797"/>
                    <a:gd name="connsiteX18" fmla="*/ 16634 w 1673190"/>
                    <a:gd name="connsiteY18" fmla="*/ 532659 h 1251797"/>
                    <a:gd name="connsiteX19" fmla="*/ 276984 w 1673190"/>
                    <a:gd name="connsiteY19" fmla="*/ 643784 h 1251797"/>
                    <a:gd name="connsiteX20" fmla="*/ 365090 w 1673190"/>
                    <a:gd name="connsiteY20" fmla="*/ 707284 h 1251797"/>
                    <a:gd name="connsiteX21" fmla="*/ 670684 w 1673190"/>
                    <a:gd name="connsiteY21" fmla="*/ 802534 h 1251797"/>
                    <a:gd name="connsiteX22" fmla="*/ 829434 w 1673190"/>
                    <a:gd name="connsiteY22" fmla="*/ 481859 h 1251797"/>
                    <a:gd name="connsiteX23" fmla="*/ 661953 w 1673190"/>
                    <a:gd name="connsiteY23" fmla="*/ 806502 h 1251797"/>
                    <a:gd name="connsiteX24" fmla="*/ 1128679 w 1673190"/>
                    <a:gd name="connsiteY24" fmla="*/ 1251797 h 1251797"/>
                    <a:gd name="connsiteX25" fmla="*/ 1245359 w 1673190"/>
                    <a:gd name="connsiteY25" fmla="*/ 1224809 h 1251797"/>
                    <a:gd name="connsiteX26" fmla="*/ 1136616 w 1673190"/>
                    <a:gd name="connsiteY26" fmla="*/ 1130353 h 1251797"/>
                    <a:gd name="connsiteX27" fmla="*/ 1140584 w 1673190"/>
                    <a:gd name="connsiteY27" fmla="*/ 1216077 h 1251797"/>
                    <a:gd name="connsiteX28" fmla="*/ 1140584 w 1673190"/>
                    <a:gd name="connsiteY28" fmla="*/ 1056534 h 1251797"/>
                    <a:gd name="connsiteX29" fmla="*/ 1307272 w 1673190"/>
                    <a:gd name="connsiteY29" fmla="*/ 1109716 h 1251797"/>
                    <a:gd name="connsiteX30" fmla="*/ 1249328 w 1673190"/>
                    <a:gd name="connsiteY30" fmla="*/ 920802 h 1251797"/>
                    <a:gd name="connsiteX31" fmla="*/ 1439034 w 1673190"/>
                    <a:gd name="connsiteY31" fmla="*/ 951759 h 1251797"/>
                    <a:gd name="connsiteX32" fmla="*/ 1540634 w 1673190"/>
                    <a:gd name="connsiteY32" fmla="*/ 958110 h 1251797"/>
                    <a:gd name="connsiteX33" fmla="*/ 1430303 w 1673190"/>
                    <a:gd name="connsiteY33" fmla="*/ 764434 h 1251797"/>
                    <a:gd name="connsiteX34" fmla="*/ 1615246 w 1673190"/>
                    <a:gd name="connsiteY34" fmla="*/ 722366 h 1251797"/>
                    <a:gd name="connsiteX35" fmla="*/ 1673190 w 1673190"/>
                    <a:gd name="connsiteY35" fmla="*/ 700140 h 1251797"/>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28679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87353 w 1673190"/>
                    <a:gd name="connsiteY21" fmla="*/ 816822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751646 w 1673190"/>
                    <a:gd name="connsiteY7" fmla="*/ 265958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2241 h 1256669"/>
                    <a:gd name="connsiteX1" fmla="*/ 945322 w 1673190"/>
                    <a:gd name="connsiteY1" fmla="*/ 411729 h 1256669"/>
                    <a:gd name="connsiteX2" fmla="*/ 850072 w 1673190"/>
                    <a:gd name="connsiteY2" fmla="*/ 187892 h 1256669"/>
                    <a:gd name="connsiteX3" fmla="*/ 820703 w 1673190"/>
                    <a:gd name="connsiteY3" fmla="*/ 48985 h 1256669"/>
                    <a:gd name="connsiteX4" fmla="*/ 667509 w 1673190"/>
                    <a:gd name="connsiteY4" fmla="*/ 58510 h 1256669"/>
                    <a:gd name="connsiteX5" fmla="*/ 675446 w 1673190"/>
                    <a:gd name="connsiteY5" fmla="*/ 223610 h 1256669"/>
                    <a:gd name="connsiteX6" fmla="*/ 618296 w 1673190"/>
                    <a:gd name="connsiteY6" fmla="*/ 374423 h 1256669"/>
                    <a:gd name="connsiteX7" fmla="*/ 663539 w 1673190"/>
                    <a:gd name="connsiteY7" fmla="*/ 225197 h 1256669"/>
                    <a:gd name="connsiteX8" fmla="*/ 308734 w 1673190"/>
                    <a:gd name="connsiteY8" fmla="*/ 36285 h 1256669"/>
                    <a:gd name="connsiteX9" fmla="*/ 242059 w 1673190"/>
                    <a:gd name="connsiteY9" fmla="*/ 130741 h 1256669"/>
                    <a:gd name="connsiteX10" fmla="*/ 392871 w 1673190"/>
                    <a:gd name="connsiteY10" fmla="*/ 249010 h 1256669"/>
                    <a:gd name="connsiteX11" fmla="*/ 435734 w 1673190"/>
                    <a:gd name="connsiteY11" fmla="*/ 275204 h 1256669"/>
                    <a:gd name="connsiteX12" fmla="*/ 334134 w 1673190"/>
                    <a:gd name="connsiteY12" fmla="*/ 445860 h 1256669"/>
                    <a:gd name="connsiteX13" fmla="*/ 439702 w 1673190"/>
                    <a:gd name="connsiteY13" fmla="*/ 275204 h 1256669"/>
                    <a:gd name="connsiteX14" fmla="*/ 138078 w 1673190"/>
                    <a:gd name="connsiteY14" fmla="*/ 180747 h 1256669"/>
                    <a:gd name="connsiteX15" fmla="*/ 54734 w 1673190"/>
                    <a:gd name="connsiteY15" fmla="*/ 299810 h 1256669"/>
                    <a:gd name="connsiteX16" fmla="*/ 284922 w 1673190"/>
                    <a:gd name="connsiteY16" fmla="*/ 438716 h 1256669"/>
                    <a:gd name="connsiteX17" fmla="*/ 45209 w 1673190"/>
                    <a:gd name="connsiteY17" fmla="*/ 414110 h 1256669"/>
                    <a:gd name="connsiteX18" fmla="*/ 16634 w 1673190"/>
                    <a:gd name="connsiteY18" fmla="*/ 534760 h 1256669"/>
                    <a:gd name="connsiteX19" fmla="*/ 276984 w 1673190"/>
                    <a:gd name="connsiteY19" fmla="*/ 645885 h 1256669"/>
                    <a:gd name="connsiteX20" fmla="*/ 365090 w 1673190"/>
                    <a:gd name="connsiteY20" fmla="*/ 709385 h 1256669"/>
                    <a:gd name="connsiteX21" fmla="*/ 677828 w 1673190"/>
                    <a:gd name="connsiteY21" fmla="*/ 809398 h 1256669"/>
                    <a:gd name="connsiteX22" fmla="*/ 829434 w 1673190"/>
                    <a:gd name="connsiteY22" fmla="*/ 483960 h 1256669"/>
                    <a:gd name="connsiteX23" fmla="*/ 661953 w 1673190"/>
                    <a:gd name="connsiteY23" fmla="*/ 808603 h 1256669"/>
                    <a:gd name="connsiteX24" fmla="*/ 1152491 w 1673190"/>
                    <a:gd name="connsiteY24" fmla="*/ 1253898 h 1256669"/>
                    <a:gd name="connsiteX25" fmla="*/ 1245359 w 1673190"/>
                    <a:gd name="connsiteY25" fmla="*/ 1226910 h 1256669"/>
                    <a:gd name="connsiteX26" fmla="*/ 1100898 w 1673190"/>
                    <a:gd name="connsiteY26" fmla="*/ 1108642 h 1256669"/>
                    <a:gd name="connsiteX27" fmla="*/ 1123916 w 1673190"/>
                    <a:gd name="connsiteY27" fmla="*/ 1180077 h 1256669"/>
                    <a:gd name="connsiteX28" fmla="*/ 1140584 w 1673190"/>
                    <a:gd name="connsiteY28" fmla="*/ 1058635 h 1256669"/>
                    <a:gd name="connsiteX29" fmla="*/ 1307272 w 1673190"/>
                    <a:gd name="connsiteY29" fmla="*/ 1111817 h 1256669"/>
                    <a:gd name="connsiteX30" fmla="*/ 1249328 w 1673190"/>
                    <a:gd name="connsiteY30" fmla="*/ 922903 h 1256669"/>
                    <a:gd name="connsiteX31" fmla="*/ 1439034 w 1673190"/>
                    <a:gd name="connsiteY31" fmla="*/ 953860 h 1256669"/>
                    <a:gd name="connsiteX32" fmla="*/ 1540634 w 1673190"/>
                    <a:gd name="connsiteY32" fmla="*/ 960211 h 1256669"/>
                    <a:gd name="connsiteX33" fmla="*/ 1430303 w 1673190"/>
                    <a:gd name="connsiteY33" fmla="*/ 766535 h 1256669"/>
                    <a:gd name="connsiteX34" fmla="*/ 1615246 w 1673190"/>
                    <a:gd name="connsiteY34" fmla="*/ 724467 h 1256669"/>
                    <a:gd name="connsiteX35" fmla="*/ 1673190 w 1673190"/>
                    <a:gd name="connsiteY35" fmla="*/ 702241 h 1256669"/>
                    <a:gd name="connsiteX0" fmla="*/ 1673190 w 1673190"/>
                    <a:gd name="connsiteY0" fmla="*/ 712405 h 1266833"/>
                    <a:gd name="connsiteX1" fmla="*/ 945322 w 1673190"/>
                    <a:gd name="connsiteY1" fmla="*/ 421893 h 1266833"/>
                    <a:gd name="connsiteX2" fmla="*/ 850072 w 1673190"/>
                    <a:gd name="connsiteY2" fmla="*/ 198056 h 1266833"/>
                    <a:gd name="connsiteX3" fmla="*/ 820703 w 1673190"/>
                    <a:gd name="connsiteY3" fmla="*/ 59149 h 1266833"/>
                    <a:gd name="connsiteX4" fmla="*/ 667509 w 1673190"/>
                    <a:gd name="connsiteY4" fmla="*/ 68674 h 1266833"/>
                    <a:gd name="connsiteX5" fmla="*/ 675446 w 1673190"/>
                    <a:gd name="connsiteY5" fmla="*/ 233774 h 1266833"/>
                    <a:gd name="connsiteX6" fmla="*/ 618296 w 1673190"/>
                    <a:gd name="connsiteY6" fmla="*/ 384587 h 1266833"/>
                    <a:gd name="connsiteX7" fmla="*/ 663539 w 1673190"/>
                    <a:gd name="connsiteY7" fmla="*/ 235361 h 1266833"/>
                    <a:gd name="connsiteX8" fmla="*/ 308734 w 1673190"/>
                    <a:gd name="connsiteY8" fmla="*/ 46449 h 1266833"/>
                    <a:gd name="connsiteX9" fmla="*/ 242059 w 1673190"/>
                    <a:gd name="connsiteY9" fmla="*/ 140905 h 1266833"/>
                    <a:gd name="connsiteX10" fmla="*/ 392871 w 1673190"/>
                    <a:gd name="connsiteY10" fmla="*/ 259174 h 1266833"/>
                    <a:gd name="connsiteX11" fmla="*/ 435734 w 1673190"/>
                    <a:gd name="connsiteY11" fmla="*/ 285368 h 1266833"/>
                    <a:gd name="connsiteX12" fmla="*/ 334134 w 1673190"/>
                    <a:gd name="connsiteY12" fmla="*/ 456024 h 1266833"/>
                    <a:gd name="connsiteX13" fmla="*/ 439702 w 1673190"/>
                    <a:gd name="connsiteY13" fmla="*/ 285368 h 1266833"/>
                    <a:gd name="connsiteX14" fmla="*/ 138078 w 1673190"/>
                    <a:gd name="connsiteY14" fmla="*/ 190911 h 1266833"/>
                    <a:gd name="connsiteX15" fmla="*/ 54734 w 1673190"/>
                    <a:gd name="connsiteY15" fmla="*/ 309974 h 1266833"/>
                    <a:gd name="connsiteX16" fmla="*/ 284922 w 1673190"/>
                    <a:gd name="connsiteY16" fmla="*/ 448880 h 1266833"/>
                    <a:gd name="connsiteX17" fmla="*/ 45209 w 1673190"/>
                    <a:gd name="connsiteY17" fmla="*/ 424274 h 1266833"/>
                    <a:gd name="connsiteX18" fmla="*/ 16634 w 1673190"/>
                    <a:gd name="connsiteY18" fmla="*/ 544924 h 1266833"/>
                    <a:gd name="connsiteX19" fmla="*/ 276984 w 1673190"/>
                    <a:gd name="connsiteY19" fmla="*/ 656049 h 1266833"/>
                    <a:gd name="connsiteX20" fmla="*/ 365090 w 1673190"/>
                    <a:gd name="connsiteY20" fmla="*/ 719549 h 1266833"/>
                    <a:gd name="connsiteX21" fmla="*/ 677828 w 1673190"/>
                    <a:gd name="connsiteY21" fmla="*/ 819562 h 1266833"/>
                    <a:gd name="connsiteX22" fmla="*/ 829434 w 1673190"/>
                    <a:gd name="connsiteY22" fmla="*/ 494124 h 1266833"/>
                    <a:gd name="connsiteX23" fmla="*/ 661953 w 1673190"/>
                    <a:gd name="connsiteY23" fmla="*/ 818767 h 1266833"/>
                    <a:gd name="connsiteX24" fmla="*/ 1152491 w 1673190"/>
                    <a:gd name="connsiteY24" fmla="*/ 1264062 h 1266833"/>
                    <a:gd name="connsiteX25" fmla="*/ 1245359 w 1673190"/>
                    <a:gd name="connsiteY25" fmla="*/ 1237074 h 1266833"/>
                    <a:gd name="connsiteX26" fmla="*/ 1100898 w 1673190"/>
                    <a:gd name="connsiteY26" fmla="*/ 1118806 h 1266833"/>
                    <a:gd name="connsiteX27" fmla="*/ 1123916 w 1673190"/>
                    <a:gd name="connsiteY27" fmla="*/ 1190241 h 1266833"/>
                    <a:gd name="connsiteX28" fmla="*/ 1140584 w 1673190"/>
                    <a:gd name="connsiteY28" fmla="*/ 1068799 h 1266833"/>
                    <a:gd name="connsiteX29" fmla="*/ 1307272 w 1673190"/>
                    <a:gd name="connsiteY29" fmla="*/ 1121981 h 1266833"/>
                    <a:gd name="connsiteX30" fmla="*/ 1249328 w 1673190"/>
                    <a:gd name="connsiteY30" fmla="*/ 933067 h 1266833"/>
                    <a:gd name="connsiteX31" fmla="*/ 1439034 w 1673190"/>
                    <a:gd name="connsiteY31" fmla="*/ 964024 h 1266833"/>
                    <a:gd name="connsiteX32" fmla="*/ 1540634 w 1673190"/>
                    <a:gd name="connsiteY32" fmla="*/ 970375 h 1266833"/>
                    <a:gd name="connsiteX33" fmla="*/ 1430303 w 1673190"/>
                    <a:gd name="connsiteY33" fmla="*/ 776699 h 1266833"/>
                    <a:gd name="connsiteX34" fmla="*/ 1615246 w 1673190"/>
                    <a:gd name="connsiteY34" fmla="*/ 734631 h 1266833"/>
                    <a:gd name="connsiteX35" fmla="*/ 1673190 w 1673190"/>
                    <a:gd name="connsiteY35" fmla="*/ 712405 h 1266833"/>
                    <a:gd name="connsiteX0" fmla="*/ 1673190 w 1673190"/>
                    <a:gd name="connsiteY0" fmla="*/ 683487 h 1237915"/>
                    <a:gd name="connsiteX1" fmla="*/ 945322 w 1673190"/>
                    <a:gd name="connsiteY1" fmla="*/ 392975 h 1237915"/>
                    <a:gd name="connsiteX2" fmla="*/ 840547 w 1673190"/>
                    <a:gd name="connsiteY2" fmla="*/ 185807 h 1237915"/>
                    <a:gd name="connsiteX3" fmla="*/ 820703 w 1673190"/>
                    <a:gd name="connsiteY3" fmla="*/ 30231 h 1237915"/>
                    <a:gd name="connsiteX4" fmla="*/ 667509 w 1673190"/>
                    <a:gd name="connsiteY4" fmla="*/ 39756 h 1237915"/>
                    <a:gd name="connsiteX5" fmla="*/ 675446 w 1673190"/>
                    <a:gd name="connsiteY5" fmla="*/ 204856 h 1237915"/>
                    <a:gd name="connsiteX6" fmla="*/ 618296 w 1673190"/>
                    <a:gd name="connsiteY6" fmla="*/ 355669 h 1237915"/>
                    <a:gd name="connsiteX7" fmla="*/ 663539 w 1673190"/>
                    <a:gd name="connsiteY7" fmla="*/ 206443 h 1237915"/>
                    <a:gd name="connsiteX8" fmla="*/ 308734 w 1673190"/>
                    <a:gd name="connsiteY8" fmla="*/ 17531 h 1237915"/>
                    <a:gd name="connsiteX9" fmla="*/ 242059 w 1673190"/>
                    <a:gd name="connsiteY9" fmla="*/ 111987 h 1237915"/>
                    <a:gd name="connsiteX10" fmla="*/ 392871 w 1673190"/>
                    <a:gd name="connsiteY10" fmla="*/ 230256 h 1237915"/>
                    <a:gd name="connsiteX11" fmla="*/ 435734 w 1673190"/>
                    <a:gd name="connsiteY11" fmla="*/ 256450 h 1237915"/>
                    <a:gd name="connsiteX12" fmla="*/ 334134 w 1673190"/>
                    <a:gd name="connsiteY12" fmla="*/ 427106 h 1237915"/>
                    <a:gd name="connsiteX13" fmla="*/ 439702 w 1673190"/>
                    <a:gd name="connsiteY13" fmla="*/ 256450 h 1237915"/>
                    <a:gd name="connsiteX14" fmla="*/ 138078 w 1673190"/>
                    <a:gd name="connsiteY14" fmla="*/ 161993 h 1237915"/>
                    <a:gd name="connsiteX15" fmla="*/ 54734 w 1673190"/>
                    <a:gd name="connsiteY15" fmla="*/ 281056 h 1237915"/>
                    <a:gd name="connsiteX16" fmla="*/ 284922 w 1673190"/>
                    <a:gd name="connsiteY16" fmla="*/ 419962 h 1237915"/>
                    <a:gd name="connsiteX17" fmla="*/ 45209 w 1673190"/>
                    <a:gd name="connsiteY17" fmla="*/ 395356 h 1237915"/>
                    <a:gd name="connsiteX18" fmla="*/ 16634 w 1673190"/>
                    <a:gd name="connsiteY18" fmla="*/ 516006 h 1237915"/>
                    <a:gd name="connsiteX19" fmla="*/ 276984 w 1673190"/>
                    <a:gd name="connsiteY19" fmla="*/ 627131 h 1237915"/>
                    <a:gd name="connsiteX20" fmla="*/ 365090 w 1673190"/>
                    <a:gd name="connsiteY20" fmla="*/ 690631 h 1237915"/>
                    <a:gd name="connsiteX21" fmla="*/ 677828 w 1673190"/>
                    <a:gd name="connsiteY21" fmla="*/ 790644 h 1237915"/>
                    <a:gd name="connsiteX22" fmla="*/ 829434 w 1673190"/>
                    <a:gd name="connsiteY22" fmla="*/ 465206 h 1237915"/>
                    <a:gd name="connsiteX23" fmla="*/ 661953 w 1673190"/>
                    <a:gd name="connsiteY23" fmla="*/ 789849 h 1237915"/>
                    <a:gd name="connsiteX24" fmla="*/ 1152491 w 1673190"/>
                    <a:gd name="connsiteY24" fmla="*/ 1235144 h 1237915"/>
                    <a:gd name="connsiteX25" fmla="*/ 1245359 w 1673190"/>
                    <a:gd name="connsiteY25" fmla="*/ 1208156 h 1237915"/>
                    <a:gd name="connsiteX26" fmla="*/ 1100898 w 1673190"/>
                    <a:gd name="connsiteY26" fmla="*/ 1089888 h 1237915"/>
                    <a:gd name="connsiteX27" fmla="*/ 1123916 w 1673190"/>
                    <a:gd name="connsiteY27" fmla="*/ 1161323 h 1237915"/>
                    <a:gd name="connsiteX28" fmla="*/ 1140584 w 1673190"/>
                    <a:gd name="connsiteY28" fmla="*/ 1039881 h 1237915"/>
                    <a:gd name="connsiteX29" fmla="*/ 1307272 w 1673190"/>
                    <a:gd name="connsiteY29" fmla="*/ 1093063 h 1237915"/>
                    <a:gd name="connsiteX30" fmla="*/ 1249328 w 1673190"/>
                    <a:gd name="connsiteY30" fmla="*/ 904149 h 1237915"/>
                    <a:gd name="connsiteX31" fmla="*/ 1439034 w 1673190"/>
                    <a:gd name="connsiteY31" fmla="*/ 935106 h 1237915"/>
                    <a:gd name="connsiteX32" fmla="*/ 1540634 w 1673190"/>
                    <a:gd name="connsiteY32" fmla="*/ 941457 h 1237915"/>
                    <a:gd name="connsiteX33" fmla="*/ 1430303 w 1673190"/>
                    <a:gd name="connsiteY33" fmla="*/ 747781 h 1237915"/>
                    <a:gd name="connsiteX34" fmla="*/ 1615246 w 1673190"/>
                    <a:gd name="connsiteY34" fmla="*/ 705713 h 1237915"/>
                    <a:gd name="connsiteX35" fmla="*/ 1673190 w 1673190"/>
                    <a:gd name="connsiteY35" fmla="*/ 683487 h 1237915"/>
                    <a:gd name="connsiteX0" fmla="*/ 1673190 w 1673190"/>
                    <a:gd name="connsiteY0" fmla="*/ 681238 h 1235666"/>
                    <a:gd name="connsiteX1" fmla="*/ 945322 w 1673190"/>
                    <a:gd name="connsiteY1" fmla="*/ 390726 h 1235666"/>
                    <a:gd name="connsiteX2" fmla="*/ 840547 w 1673190"/>
                    <a:gd name="connsiteY2" fmla="*/ 183558 h 1235666"/>
                    <a:gd name="connsiteX3" fmla="*/ 820703 w 1673190"/>
                    <a:gd name="connsiteY3" fmla="*/ 27982 h 1235666"/>
                    <a:gd name="connsiteX4" fmla="*/ 667509 w 1673190"/>
                    <a:gd name="connsiteY4" fmla="*/ 37507 h 1235666"/>
                    <a:gd name="connsiteX5" fmla="*/ 675446 w 1673190"/>
                    <a:gd name="connsiteY5" fmla="*/ 202607 h 1235666"/>
                    <a:gd name="connsiteX6" fmla="*/ 618296 w 1673190"/>
                    <a:gd name="connsiteY6" fmla="*/ 353420 h 1235666"/>
                    <a:gd name="connsiteX7" fmla="*/ 663539 w 1673190"/>
                    <a:gd name="connsiteY7" fmla="*/ 204194 h 1235666"/>
                    <a:gd name="connsiteX8" fmla="*/ 308734 w 1673190"/>
                    <a:gd name="connsiteY8" fmla="*/ 15282 h 1235666"/>
                    <a:gd name="connsiteX9" fmla="*/ 242059 w 1673190"/>
                    <a:gd name="connsiteY9" fmla="*/ 109738 h 1235666"/>
                    <a:gd name="connsiteX10" fmla="*/ 392871 w 1673190"/>
                    <a:gd name="connsiteY10" fmla="*/ 228007 h 1235666"/>
                    <a:gd name="connsiteX11" fmla="*/ 435734 w 1673190"/>
                    <a:gd name="connsiteY11" fmla="*/ 254201 h 1235666"/>
                    <a:gd name="connsiteX12" fmla="*/ 334134 w 1673190"/>
                    <a:gd name="connsiteY12" fmla="*/ 424857 h 1235666"/>
                    <a:gd name="connsiteX13" fmla="*/ 439702 w 1673190"/>
                    <a:gd name="connsiteY13" fmla="*/ 254201 h 1235666"/>
                    <a:gd name="connsiteX14" fmla="*/ 138078 w 1673190"/>
                    <a:gd name="connsiteY14" fmla="*/ 159744 h 1235666"/>
                    <a:gd name="connsiteX15" fmla="*/ 54734 w 1673190"/>
                    <a:gd name="connsiteY15" fmla="*/ 278807 h 1235666"/>
                    <a:gd name="connsiteX16" fmla="*/ 284922 w 1673190"/>
                    <a:gd name="connsiteY16" fmla="*/ 417713 h 1235666"/>
                    <a:gd name="connsiteX17" fmla="*/ 45209 w 1673190"/>
                    <a:gd name="connsiteY17" fmla="*/ 393107 h 1235666"/>
                    <a:gd name="connsiteX18" fmla="*/ 16634 w 1673190"/>
                    <a:gd name="connsiteY18" fmla="*/ 513757 h 1235666"/>
                    <a:gd name="connsiteX19" fmla="*/ 276984 w 1673190"/>
                    <a:gd name="connsiteY19" fmla="*/ 624882 h 1235666"/>
                    <a:gd name="connsiteX20" fmla="*/ 365090 w 1673190"/>
                    <a:gd name="connsiteY20" fmla="*/ 688382 h 1235666"/>
                    <a:gd name="connsiteX21" fmla="*/ 677828 w 1673190"/>
                    <a:gd name="connsiteY21" fmla="*/ 788395 h 1235666"/>
                    <a:gd name="connsiteX22" fmla="*/ 829434 w 1673190"/>
                    <a:gd name="connsiteY22" fmla="*/ 462957 h 1235666"/>
                    <a:gd name="connsiteX23" fmla="*/ 661953 w 1673190"/>
                    <a:gd name="connsiteY23" fmla="*/ 787600 h 1235666"/>
                    <a:gd name="connsiteX24" fmla="*/ 1152491 w 1673190"/>
                    <a:gd name="connsiteY24" fmla="*/ 1232895 h 1235666"/>
                    <a:gd name="connsiteX25" fmla="*/ 1245359 w 1673190"/>
                    <a:gd name="connsiteY25" fmla="*/ 1205907 h 1235666"/>
                    <a:gd name="connsiteX26" fmla="*/ 1100898 w 1673190"/>
                    <a:gd name="connsiteY26" fmla="*/ 1087639 h 1235666"/>
                    <a:gd name="connsiteX27" fmla="*/ 1123916 w 1673190"/>
                    <a:gd name="connsiteY27" fmla="*/ 1159074 h 1235666"/>
                    <a:gd name="connsiteX28" fmla="*/ 1140584 w 1673190"/>
                    <a:gd name="connsiteY28" fmla="*/ 1037632 h 1235666"/>
                    <a:gd name="connsiteX29" fmla="*/ 1307272 w 1673190"/>
                    <a:gd name="connsiteY29" fmla="*/ 1090814 h 1235666"/>
                    <a:gd name="connsiteX30" fmla="*/ 1249328 w 1673190"/>
                    <a:gd name="connsiteY30" fmla="*/ 901900 h 1235666"/>
                    <a:gd name="connsiteX31" fmla="*/ 1439034 w 1673190"/>
                    <a:gd name="connsiteY31" fmla="*/ 932857 h 1235666"/>
                    <a:gd name="connsiteX32" fmla="*/ 1540634 w 1673190"/>
                    <a:gd name="connsiteY32" fmla="*/ 939208 h 1235666"/>
                    <a:gd name="connsiteX33" fmla="*/ 1430303 w 1673190"/>
                    <a:gd name="connsiteY33" fmla="*/ 745532 h 1235666"/>
                    <a:gd name="connsiteX34" fmla="*/ 1615246 w 1673190"/>
                    <a:gd name="connsiteY34" fmla="*/ 703464 h 1235666"/>
                    <a:gd name="connsiteX35" fmla="*/ 1673190 w 1673190"/>
                    <a:gd name="connsiteY35" fmla="*/ 681238 h 1235666"/>
                    <a:gd name="connsiteX0" fmla="*/ 1673190 w 1673190"/>
                    <a:gd name="connsiteY0" fmla="*/ 687394 h 1241822"/>
                    <a:gd name="connsiteX1" fmla="*/ 945322 w 1673190"/>
                    <a:gd name="connsiteY1" fmla="*/ 396882 h 1241822"/>
                    <a:gd name="connsiteX2" fmla="*/ 840547 w 1673190"/>
                    <a:gd name="connsiteY2" fmla="*/ 189714 h 1241822"/>
                    <a:gd name="connsiteX3" fmla="*/ 827847 w 1673190"/>
                    <a:gd name="connsiteY3" fmla="*/ 19851 h 1241822"/>
                    <a:gd name="connsiteX4" fmla="*/ 667509 w 1673190"/>
                    <a:gd name="connsiteY4" fmla="*/ 43663 h 1241822"/>
                    <a:gd name="connsiteX5" fmla="*/ 675446 w 1673190"/>
                    <a:gd name="connsiteY5" fmla="*/ 208763 h 1241822"/>
                    <a:gd name="connsiteX6" fmla="*/ 618296 w 1673190"/>
                    <a:gd name="connsiteY6" fmla="*/ 359576 h 1241822"/>
                    <a:gd name="connsiteX7" fmla="*/ 663539 w 1673190"/>
                    <a:gd name="connsiteY7" fmla="*/ 210350 h 1241822"/>
                    <a:gd name="connsiteX8" fmla="*/ 308734 w 1673190"/>
                    <a:gd name="connsiteY8" fmla="*/ 21438 h 1241822"/>
                    <a:gd name="connsiteX9" fmla="*/ 242059 w 1673190"/>
                    <a:gd name="connsiteY9" fmla="*/ 115894 h 1241822"/>
                    <a:gd name="connsiteX10" fmla="*/ 392871 w 1673190"/>
                    <a:gd name="connsiteY10" fmla="*/ 234163 h 1241822"/>
                    <a:gd name="connsiteX11" fmla="*/ 435734 w 1673190"/>
                    <a:gd name="connsiteY11" fmla="*/ 260357 h 1241822"/>
                    <a:gd name="connsiteX12" fmla="*/ 334134 w 1673190"/>
                    <a:gd name="connsiteY12" fmla="*/ 431013 h 1241822"/>
                    <a:gd name="connsiteX13" fmla="*/ 439702 w 1673190"/>
                    <a:gd name="connsiteY13" fmla="*/ 260357 h 1241822"/>
                    <a:gd name="connsiteX14" fmla="*/ 138078 w 1673190"/>
                    <a:gd name="connsiteY14" fmla="*/ 165900 h 1241822"/>
                    <a:gd name="connsiteX15" fmla="*/ 54734 w 1673190"/>
                    <a:gd name="connsiteY15" fmla="*/ 284963 h 1241822"/>
                    <a:gd name="connsiteX16" fmla="*/ 284922 w 1673190"/>
                    <a:gd name="connsiteY16" fmla="*/ 423869 h 1241822"/>
                    <a:gd name="connsiteX17" fmla="*/ 45209 w 1673190"/>
                    <a:gd name="connsiteY17" fmla="*/ 399263 h 1241822"/>
                    <a:gd name="connsiteX18" fmla="*/ 16634 w 1673190"/>
                    <a:gd name="connsiteY18" fmla="*/ 519913 h 1241822"/>
                    <a:gd name="connsiteX19" fmla="*/ 276984 w 1673190"/>
                    <a:gd name="connsiteY19" fmla="*/ 631038 h 1241822"/>
                    <a:gd name="connsiteX20" fmla="*/ 365090 w 1673190"/>
                    <a:gd name="connsiteY20" fmla="*/ 694538 h 1241822"/>
                    <a:gd name="connsiteX21" fmla="*/ 677828 w 1673190"/>
                    <a:gd name="connsiteY21" fmla="*/ 794551 h 1241822"/>
                    <a:gd name="connsiteX22" fmla="*/ 829434 w 1673190"/>
                    <a:gd name="connsiteY22" fmla="*/ 469113 h 1241822"/>
                    <a:gd name="connsiteX23" fmla="*/ 661953 w 1673190"/>
                    <a:gd name="connsiteY23" fmla="*/ 793756 h 1241822"/>
                    <a:gd name="connsiteX24" fmla="*/ 1152491 w 1673190"/>
                    <a:gd name="connsiteY24" fmla="*/ 1239051 h 1241822"/>
                    <a:gd name="connsiteX25" fmla="*/ 1245359 w 1673190"/>
                    <a:gd name="connsiteY25" fmla="*/ 1212063 h 1241822"/>
                    <a:gd name="connsiteX26" fmla="*/ 1100898 w 1673190"/>
                    <a:gd name="connsiteY26" fmla="*/ 1093795 h 1241822"/>
                    <a:gd name="connsiteX27" fmla="*/ 1123916 w 1673190"/>
                    <a:gd name="connsiteY27" fmla="*/ 1165230 h 1241822"/>
                    <a:gd name="connsiteX28" fmla="*/ 1140584 w 1673190"/>
                    <a:gd name="connsiteY28" fmla="*/ 1043788 h 1241822"/>
                    <a:gd name="connsiteX29" fmla="*/ 1307272 w 1673190"/>
                    <a:gd name="connsiteY29" fmla="*/ 1096970 h 1241822"/>
                    <a:gd name="connsiteX30" fmla="*/ 1249328 w 1673190"/>
                    <a:gd name="connsiteY30" fmla="*/ 908056 h 1241822"/>
                    <a:gd name="connsiteX31" fmla="*/ 1439034 w 1673190"/>
                    <a:gd name="connsiteY31" fmla="*/ 939013 h 1241822"/>
                    <a:gd name="connsiteX32" fmla="*/ 1540634 w 1673190"/>
                    <a:gd name="connsiteY32" fmla="*/ 945364 h 1241822"/>
                    <a:gd name="connsiteX33" fmla="*/ 1430303 w 1673190"/>
                    <a:gd name="connsiteY33" fmla="*/ 751688 h 1241822"/>
                    <a:gd name="connsiteX34" fmla="*/ 1615246 w 1673190"/>
                    <a:gd name="connsiteY34" fmla="*/ 709620 h 1241822"/>
                    <a:gd name="connsiteX35" fmla="*/ 1673190 w 1673190"/>
                    <a:gd name="connsiteY35" fmla="*/ 687394 h 1241822"/>
                    <a:gd name="connsiteX0" fmla="*/ 1673190 w 1673190"/>
                    <a:gd name="connsiteY0" fmla="*/ 685665 h 1240093"/>
                    <a:gd name="connsiteX1" fmla="*/ 945322 w 1673190"/>
                    <a:gd name="connsiteY1" fmla="*/ 395153 h 1240093"/>
                    <a:gd name="connsiteX2" fmla="*/ 840547 w 1673190"/>
                    <a:gd name="connsiteY2" fmla="*/ 187985 h 1240093"/>
                    <a:gd name="connsiteX3" fmla="*/ 827847 w 1673190"/>
                    <a:gd name="connsiteY3" fmla="*/ 18122 h 1240093"/>
                    <a:gd name="connsiteX4" fmla="*/ 667509 w 1673190"/>
                    <a:gd name="connsiteY4" fmla="*/ 41934 h 1240093"/>
                    <a:gd name="connsiteX5" fmla="*/ 675446 w 1673190"/>
                    <a:gd name="connsiteY5" fmla="*/ 207034 h 1240093"/>
                    <a:gd name="connsiteX6" fmla="*/ 618296 w 1673190"/>
                    <a:gd name="connsiteY6" fmla="*/ 357847 h 1240093"/>
                    <a:gd name="connsiteX7" fmla="*/ 663539 w 1673190"/>
                    <a:gd name="connsiteY7" fmla="*/ 208621 h 1240093"/>
                    <a:gd name="connsiteX8" fmla="*/ 308734 w 1673190"/>
                    <a:gd name="connsiteY8" fmla="*/ 19709 h 1240093"/>
                    <a:gd name="connsiteX9" fmla="*/ 242059 w 1673190"/>
                    <a:gd name="connsiteY9" fmla="*/ 114165 h 1240093"/>
                    <a:gd name="connsiteX10" fmla="*/ 392871 w 1673190"/>
                    <a:gd name="connsiteY10" fmla="*/ 232434 h 1240093"/>
                    <a:gd name="connsiteX11" fmla="*/ 435734 w 1673190"/>
                    <a:gd name="connsiteY11" fmla="*/ 258628 h 1240093"/>
                    <a:gd name="connsiteX12" fmla="*/ 334134 w 1673190"/>
                    <a:gd name="connsiteY12" fmla="*/ 429284 h 1240093"/>
                    <a:gd name="connsiteX13" fmla="*/ 439702 w 1673190"/>
                    <a:gd name="connsiteY13" fmla="*/ 258628 h 1240093"/>
                    <a:gd name="connsiteX14" fmla="*/ 138078 w 1673190"/>
                    <a:gd name="connsiteY14" fmla="*/ 164171 h 1240093"/>
                    <a:gd name="connsiteX15" fmla="*/ 54734 w 1673190"/>
                    <a:gd name="connsiteY15" fmla="*/ 283234 h 1240093"/>
                    <a:gd name="connsiteX16" fmla="*/ 284922 w 1673190"/>
                    <a:gd name="connsiteY16" fmla="*/ 422140 h 1240093"/>
                    <a:gd name="connsiteX17" fmla="*/ 45209 w 1673190"/>
                    <a:gd name="connsiteY17" fmla="*/ 397534 h 1240093"/>
                    <a:gd name="connsiteX18" fmla="*/ 16634 w 1673190"/>
                    <a:gd name="connsiteY18" fmla="*/ 518184 h 1240093"/>
                    <a:gd name="connsiteX19" fmla="*/ 276984 w 1673190"/>
                    <a:gd name="connsiteY19" fmla="*/ 629309 h 1240093"/>
                    <a:gd name="connsiteX20" fmla="*/ 365090 w 1673190"/>
                    <a:gd name="connsiteY20" fmla="*/ 692809 h 1240093"/>
                    <a:gd name="connsiteX21" fmla="*/ 677828 w 1673190"/>
                    <a:gd name="connsiteY21" fmla="*/ 792822 h 1240093"/>
                    <a:gd name="connsiteX22" fmla="*/ 829434 w 1673190"/>
                    <a:gd name="connsiteY22" fmla="*/ 467384 h 1240093"/>
                    <a:gd name="connsiteX23" fmla="*/ 661953 w 1673190"/>
                    <a:gd name="connsiteY23" fmla="*/ 792027 h 1240093"/>
                    <a:gd name="connsiteX24" fmla="*/ 1152491 w 1673190"/>
                    <a:gd name="connsiteY24" fmla="*/ 1237322 h 1240093"/>
                    <a:gd name="connsiteX25" fmla="*/ 1245359 w 1673190"/>
                    <a:gd name="connsiteY25" fmla="*/ 1210334 h 1240093"/>
                    <a:gd name="connsiteX26" fmla="*/ 1100898 w 1673190"/>
                    <a:gd name="connsiteY26" fmla="*/ 1092066 h 1240093"/>
                    <a:gd name="connsiteX27" fmla="*/ 1123916 w 1673190"/>
                    <a:gd name="connsiteY27" fmla="*/ 1163501 h 1240093"/>
                    <a:gd name="connsiteX28" fmla="*/ 1140584 w 1673190"/>
                    <a:gd name="connsiteY28" fmla="*/ 1042059 h 1240093"/>
                    <a:gd name="connsiteX29" fmla="*/ 1307272 w 1673190"/>
                    <a:gd name="connsiteY29" fmla="*/ 1095241 h 1240093"/>
                    <a:gd name="connsiteX30" fmla="*/ 1249328 w 1673190"/>
                    <a:gd name="connsiteY30" fmla="*/ 906327 h 1240093"/>
                    <a:gd name="connsiteX31" fmla="*/ 1439034 w 1673190"/>
                    <a:gd name="connsiteY31" fmla="*/ 937284 h 1240093"/>
                    <a:gd name="connsiteX32" fmla="*/ 1540634 w 1673190"/>
                    <a:gd name="connsiteY32" fmla="*/ 943635 h 1240093"/>
                    <a:gd name="connsiteX33" fmla="*/ 1430303 w 1673190"/>
                    <a:gd name="connsiteY33" fmla="*/ 749959 h 1240093"/>
                    <a:gd name="connsiteX34" fmla="*/ 1615246 w 1673190"/>
                    <a:gd name="connsiteY34" fmla="*/ 707891 h 1240093"/>
                    <a:gd name="connsiteX35" fmla="*/ 1673190 w 1673190"/>
                    <a:gd name="connsiteY35" fmla="*/ 685665 h 1240093"/>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8489 w 1678489"/>
                    <a:gd name="connsiteY0" fmla="*/ 691936 h 1246364"/>
                    <a:gd name="connsiteX1" fmla="*/ 950621 w 1678489"/>
                    <a:gd name="connsiteY1" fmla="*/ 401424 h 1246364"/>
                    <a:gd name="connsiteX2" fmla="*/ 845846 w 1678489"/>
                    <a:gd name="connsiteY2" fmla="*/ 194256 h 1246364"/>
                    <a:gd name="connsiteX3" fmla="*/ 833146 w 1678489"/>
                    <a:gd name="connsiteY3" fmla="*/ 24393 h 1246364"/>
                    <a:gd name="connsiteX4" fmla="*/ 672808 w 1678489"/>
                    <a:gd name="connsiteY4" fmla="*/ 48205 h 1246364"/>
                    <a:gd name="connsiteX5" fmla="*/ 680745 w 1678489"/>
                    <a:gd name="connsiteY5" fmla="*/ 213305 h 1246364"/>
                    <a:gd name="connsiteX6" fmla="*/ 623595 w 1678489"/>
                    <a:gd name="connsiteY6" fmla="*/ 364118 h 1246364"/>
                    <a:gd name="connsiteX7" fmla="*/ 668838 w 1678489"/>
                    <a:gd name="connsiteY7" fmla="*/ 214892 h 1246364"/>
                    <a:gd name="connsiteX8" fmla="*/ 314033 w 1678489"/>
                    <a:gd name="connsiteY8" fmla="*/ 25980 h 1246364"/>
                    <a:gd name="connsiteX9" fmla="*/ 247358 w 1678489"/>
                    <a:gd name="connsiteY9" fmla="*/ 120436 h 1246364"/>
                    <a:gd name="connsiteX10" fmla="*/ 398170 w 1678489"/>
                    <a:gd name="connsiteY10" fmla="*/ 238705 h 1246364"/>
                    <a:gd name="connsiteX11" fmla="*/ 441033 w 1678489"/>
                    <a:gd name="connsiteY11" fmla="*/ 264899 h 1246364"/>
                    <a:gd name="connsiteX12" fmla="*/ 339433 w 1678489"/>
                    <a:gd name="connsiteY12" fmla="*/ 435555 h 1246364"/>
                    <a:gd name="connsiteX13" fmla="*/ 445001 w 1678489"/>
                    <a:gd name="connsiteY13" fmla="*/ 264899 h 1246364"/>
                    <a:gd name="connsiteX14" fmla="*/ 143377 w 1678489"/>
                    <a:gd name="connsiteY14" fmla="*/ 170442 h 1246364"/>
                    <a:gd name="connsiteX15" fmla="*/ 60033 w 1678489"/>
                    <a:gd name="connsiteY15" fmla="*/ 289505 h 1246364"/>
                    <a:gd name="connsiteX16" fmla="*/ 290221 w 1678489"/>
                    <a:gd name="connsiteY16" fmla="*/ 428411 h 1246364"/>
                    <a:gd name="connsiteX17" fmla="*/ 50508 w 1678489"/>
                    <a:gd name="connsiteY17" fmla="*/ 403805 h 1246364"/>
                    <a:gd name="connsiteX18" fmla="*/ 21933 w 1678489"/>
                    <a:gd name="connsiteY18" fmla="*/ 524455 h 1246364"/>
                    <a:gd name="connsiteX19" fmla="*/ 282283 w 1678489"/>
                    <a:gd name="connsiteY19" fmla="*/ 635580 h 1246364"/>
                    <a:gd name="connsiteX20" fmla="*/ 370389 w 1678489"/>
                    <a:gd name="connsiteY20" fmla="*/ 699080 h 1246364"/>
                    <a:gd name="connsiteX21" fmla="*/ 683127 w 1678489"/>
                    <a:gd name="connsiteY21" fmla="*/ 799093 h 1246364"/>
                    <a:gd name="connsiteX22" fmla="*/ 834733 w 1678489"/>
                    <a:gd name="connsiteY22" fmla="*/ 473655 h 1246364"/>
                    <a:gd name="connsiteX23" fmla="*/ 667252 w 1678489"/>
                    <a:gd name="connsiteY23" fmla="*/ 798298 h 1246364"/>
                    <a:gd name="connsiteX24" fmla="*/ 1157790 w 1678489"/>
                    <a:gd name="connsiteY24" fmla="*/ 1243593 h 1246364"/>
                    <a:gd name="connsiteX25" fmla="*/ 1250658 w 1678489"/>
                    <a:gd name="connsiteY25" fmla="*/ 1216605 h 1246364"/>
                    <a:gd name="connsiteX26" fmla="*/ 1106197 w 1678489"/>
                    <a:gd name="connsiteY26" fmla="*/ 1098337 h 1246364"/>
                    <a:gd name="connsiteX27" fmla="*/ 1129215 w 1678489"/>
                    <a:gd name="connsiteY27" fmla="*/ 1169772 h 1246364"/>
                    <a:gd name="connsiteX28" fmla="*/ 1145883 w 1678489"/>
                    <a:gd name="connsiteY28" fmla="*/ 1048330 h 1246364"/>
                    <a:gd name="connsiteX29" fmla="*/ 1312571 w 1678489"/>
                    <a:gd name="connsiteY29" fmla="*/ 1101512 h 1246364"/>
                    <a:gd name="connsiteX30" fmla="*/ 1254627 w 1678489"/>
                    <a:gd name="connsiteY30" fmla="*/ 912598 h 1246364"/>
                    <a:gd name="connsiteX31" fmla="*/ 1444333 w 1678489"/>
                    <a:gd name="connsiteY31" fmla="*/ 943555 h 1246364"/>
                    <a:gd name="connsiteX32" fmla="*/ 1545933 w 1678489"/>
                    <a:gd name="connsiteY32" fmla="*/ 949906 h 1246364"/>
                    <a:gd name="connsiteX33" fmla="*/ 1435602 w 1678489"/>
                    <a:gd name="connsiteY33" fmla="*/ 756230 h 1246364"/>
                    <a:gd name="connsiteX34" fmla="*/ 1620545 w 1678489"/>
                    <a:gd name="connsiteY34" fmla="*/ 714162 h 1246364"/>
                    <a:gd name="connsiteX35" fmla="*/ 1678489 w 1678489"/>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403805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80880 w 1680880"/>
                    <a:gd name="connsiteY0" fmla="*/ 691936 h 1246364"/>
                    <a:gd name="connsiteX1" fmla="*/ 953012 w 1680880"/>
                    <a:gd name="connsiteY1" fmla="*/ 401424 h 1246364"/>
                    <a:gd name="connsiteX2" fmla="*/ 848237 w 1680880"/>
                    <a:gd name="connsiteY2" fmla="*/ 194256 h 1246364"/>
                    <a:gd name="connsiteX3" fmla="*/ 835537 w 1680880"/>
                    <a:gd name="connsiteY3" fmla="*/ 24393 h 1246364"/>
                    <a:gd name="connsiteX4" fmla="*/ 675199 w 1680880"/>
                    <a:gd name="connsiteY4" fmla="*/ 48205 h 1246364"/>
                    <a:gd name="connsiteX5" fmla="*/ 683136 w 1680880"/>
                    <a:gd name="connsiteY5" fmla="*/ 213305 h 1246364"/>
                    <a:gd name="connsiteX6" fmla="*/ 625986 w 1680880"/>
                    <a:gd name="connsiteY6" fmla="*/ 364118 h 1246364"/>
                    <a:gd name="connsiteX7" fmla="*/ 671229 w 1680880"/>
                    <a:gd name="connsiteY7" fmla="*/ 214892 h 1246364"/>
                    <a:gd name="connsiteX8" fmla="*/ 316424 w 1680880"/>
                    <a:gd name="connsiteY8" fmla="*/ 25980 h 1246364"/>
                    <a:gd name="connsiteX9" fmla="*/ 249749 w 1680880"/>
                    <a:gd name="connsiteY9" fmla="*/ 120436 h 1246364"/>
                    <a:gd name="connsiteX10" fmla="*/ 400561 w 1680880"/>
                    <a:gd name="connsiteY10" fmla="*/ 238705 h 1246364"/>
                    <a:gd name="connsiteX11" fmla="*/ 443424 w 1680880"/>
                    <a:gd name="connsiteY11" fmla="*/ 264899 h 1246364"/>
                    <a:gd name="connsiteX12" fmla="*/ 341824 w 1680880"/>
                    <a:gd name="connsiteY12" fmla="*/ 435555 h 1246364"/>
                    <a:gd name="connsiteX13" fmla="*/ 447392 w 1680880"/>
                    <a:gd name="connsiteY13" fmla="*/ 264899 h 1246364"/>
                    <a:gd name="connsiteX14" fmla="*/ 145768 w 1680880"/>
                    <a:gd name="connsiteY14" fmla="*/ 170442 h 1246364"/>
                    <a:gd name="connsiteX15" fmla="*/ 62424 w 1680880"/>
                    <a:gd name="connsiteY15" fmla="*/ 289505 h 1246364"/>
                    <a:gd name="connsiteX16" fmla="*/ 292612 w 1680880"/>
                    <a:gd name="connsiteY16" fmla="*/ 428411 h 1246364"/>
                    <a:gd name="connsiteX17" fmla="*/ 52899 w 1680880"/>
                    <a:gd name="connsiteY17" fmla="*/ 399042 h 1246364"/>
                    <a:gd name="connsiteX18" fmla="*/ 38612 w 1680880"/>
                    <a:gd name="connsiteY18" fmla="*/ 524455 h 1246364"/>
                    <a:gd name="connsiteX19" fmla="*/ 284674 w 1680880"/>
                    <a:gd name="connsiteY19" fmla="*/ 635580 h 1246364"/>
                    <a:gd name="connsiteX20" fmla="*/ 372780 w 1680880"/>
                    <a:gd name="connsiteY20" fmla="*/ 699080 h 1246364"/>
                    <a:gd name="connsiteX21" fmla="*/ 685518 w 1680880"/>
                    <a:gd name="connsiteY21" fmla="*/ 799093 h 1246364"/>
                    <a:gd name="connsiteX22" fmla="*/ 837124 w 1680880"/>
                    <a:gd name="connsiteY22" fmla="*/ 473655 h 1246364"/>
                    <a:gd name="connsiteX23" fmla="*/ 669643 w 1680880"/>
                    <a:gd name="connsiteY23" fmla="*/ 798298 h 1246364"/>
                    <a:gd name="connsiteX24" fmla="*/ 1160181 w 1680880"/>
                    <a:gd name="connsiteY24" fmla="*/ 1243593 h 1246364"/>
                    <a:gd name="connsiteX25" fmla="*/ 1253049 w 1680880"/>
                    <a:gd name="connsiteY25" fmla="*/ 1216605 h 1246364"/>
                    <a:gd name="connsiteX26" fmla="*/ 1108588 w 1680880"/>
                    <a:gd name="connsiteY26" fmla="*/ 1098337 h 1246364"/>
                    <a:gd name="connsiteX27" fmla="*/ 1131606 w 1680880"/>
                    <a:gd name="connsiteY27" fmla="*/ 1169772 h 1246364"/>
                    <a:gd name="connsiteX28" fmla="*/ 1148274 w 1680880"/>
                    <a:gd name="connsiteY28" fmla="*/ 1048330 h 1246364"/>
                    <a:gd name="connsiteX29" fmla="*/ 1314962 w 1680880"/>
                    <a:gd name="connsiteY29" fmla="*/ 1101512 h 1246364"/>
                    <a:gd name="connsiteX30" fmla="*/ 1257018 w 1680880"/>
                    <a:gd name="connsiteY30" fmla="*/ 912598 h 1246364"/>
                    <a:gd name="connsiteX31" fmla="*/ 1446724 w 1680880"/>
                    <a:gd name="connsiteY31" fmla="*/ 943555 h 1246364"/>
                    <a:gd name="connsiteX32" fmla="*/ 1548324 w 1680880"/>
                    <a:gd name="connsiteY32" fmla="*/ 949906 h 1246364"/>
                    <a:gd name="connsiteX33" fmla="*/ 1437993 w 1680880"/>
                    <a:gd name="connsiteY33" fmla="*/ 756230 h 1246364"/>
                    <a:gd name="connsiteX34" fmla="*/ 1622936 w 1680880"/>
                    <a:gd name="connsiteY34" fmla="*/ 714162 h 1246364"/>
                    <a:gd name="connsiteX35" fmla="*/ 1680880 w 1680880"/>
                    <a:gd name="connsiteY35" fmla="*/ 691936 h 1246364"/>
                    <a:gd name="connsiteX0" fmla="*/ 1688648 w 1688648"/>
                    <a:gd name="connsiteY0" fmla="*/ 691936 h 1246364"/>
                    <a:gd name="connsiteX1" fmla="*/ 960780 w 1688648"/>
                    <a:gd name="connsiteY1" fmla="*/ 401424 h 1246364"/>
                    <a:gd name="connsiteX2" fmla="*/ 856005 w 1688648"/>
                    <a:gd name="connsiteY2" fmla="*/ 194256 h 1246364"/>
                    <a:gd name="connsiteX3" fmla="*/ 843305 w 1688648"/>
                    <a:gd name="connsiteY3" fmla="*/ 24393 h 1246364"/>
                    <a:gd name="connsiteX4" fmla="*/ 682967 w 1688648"/>
                    <a:gd name="connsiteY4" fmla="*/ 48205 h 1246364"/>
                    <a:gd name="connsiteX5" fmla="*/ 690904 w 1688648"/>
                    <a:gd name="connsiteY5" fmla="*/ 213305 h 1246364"/>
                    <a:gd name="connsiteX6" fmla="*/ 633754 w 1688648"/>
                    <a:gd name="connsiteY6" fmla="*/ 364118 h 1246364"/>
                    <a:gd name="connsiteX7" fmla="*/ 678997 w 1688648"/>
                    <a:gd name="connsiteY7" fmla="*/ 214892 h 1246364"/>
                    <a:gd name="connsiteX8" fmla="*/ 324192 w 1688648"/>
                    <a:gd name="connsiteY8" fmla="*/ 25980 h 1246364"/>
                    <a:gd name="connsiteX9" fmla="*/ 257517 w 1688648"/>
                    <a:gd name="connsiteY9" fmla="*/ 120436 h 1246364"/>
                    <a:gd name="connsiteX10" fmla="*/ 408329 w 1688648"/>
                    <a:gd name="connsiteY10" fmla="*/ 238705 h 1246364"/>
                    <a:gd name="connsiteX11" fmla="*/ 451192 w 1688648"/>
                    <a:gd name="connsiteY11" fmla="*/ 264899 h 1246364"/>
                    <a:gd name="connsiteX12" fmla="*/ 349592 w 1688648"/>
                    <a:gd name="connsiteY12" fmla="*/ 435555 h 1246364"/>
                    <a:gd name="connsiteX13" fmla="*/ 455160 w 1688648"/>
                    <a:gd name="connsiteY13" fmla="*/ 264899 h 1246364"/>
                    <a:gd name="connsiteX14" fmla="*/ 153536 w 1688648"/>
                    <a:gd name="connsiteY14" fmla="*/ 170442 h 1246364"/>
                    <a:gd name="connsiteX15" fmla="*/ 70192 w 1688648"/>
                    <a:gd name="connsiteY15" fmla="*/ 289505 h 1246364"/>
                    <a:gd name="connsiteX16" fmla="*/ 300380 w 1688648"/>
                    <a:gd name="connsiteY16" fmla="*/ 428411 h 1246364"/>
                    <a:gd name="connsiteX17" fmla="*/ 60667 w 1688648"/>
                    <a:gd name="connsiteY17" fmla="*/ 399042 h 1246364"/>
                    <a:gd name="connsiteX18" fmla="*/ 46380 w 1688648"/>
                    <a:gd name="connsiteY18" fmla="*/ 524455 h 1246364"/>
                    <a:gd name="connsiteX19" fmla="*/ 292442 w 1688648"/>
                    <a:gd name="connsiteY19" fmla="*/ 635580 h 1246364"/>
                    <a:gd name="connsiteX20" fmla="*/ 380548 w 1688648"/>
                    <a:gd name="connsiteY20" fmla="*/ 699080 h 1246364"/>
                    <a:gd name="connsiteX21" fmla="*/ 693286 w 1688648"/>
                    <a:gd name="connsiteY21" fmla="*/ 799093 h 1246364"/>
                    <a:gd name="connsiteX22" fmla="*/ 844892 w 1688648"/>
                    <a:gd name="connsiteY22" fmla="*/ 473655 h 1246364"/>
                    <a:gd name="connsiteX23" fmla="*/ 677411 w 1688648"/>
                    <a:gd name="connsiteY23" fmla="*/ 798298 h 1246364"/>
                    <a:gd name="connsiteX24" fmla="*/ 1167949 w 1688648"/>
                    <a:gd name="connsiteY24" fmla="*/ 1243593 h 1246364"/>
                    <a:gd name="connsiteX25" fmla="*/ 1260817 w 1688648"/>
                    <a:gd name="connsiteY25" fmla="*/ 1216605 h 1246364"/>
                    <a:gd name="connsiteX26" fmla="*/ 1116356 w 1688648"/>
                    <a:gd name="connsiteY26" fmla="*/ 1098337 h 1246364"/>
                    <a:gd name="connsiteX27" fmla="*/ 1139374 w 1688648"/>
                    <a:gd name="connsiteY27" fmla="*/ 1169772 h 1246364"/>
                    <a:gd name="connsiteX28" fmla="*/ 1156042 w 1688648"/>
                    <a:gd name="connsiteY28" fmla="*/ 1048330 h 1246364"/>
                    <a:gd name="connsiteX29" fmla="*/ 1322730 w 1688648"/>
                    <a:gd name="connsiteY29" fmla="*/ 1101512 h 1246364"/>
                    <a:gd name="connsiteX30" fmla="*/ 1264786 w 1688648"/>
                    <a:gd name="connsiteY30" fmla="*/ 912598 h 1246364"/>
                    <a:gd name="connsiteX31" fmla="*/ 1454492 w 1688648"/>
                    <a:gd name="connsiteY31" fmla="*/ 943555 h 1246364"/>
                    <a:gd name="connsiteX32" fmla="*/ 1556092 w 1688648"/>
                    <a:gd name="connsiteY32" fmla="*/ 949906 h 1246364"/>
                    <a:gd name="connsiteX33" fmla="*/ 1445761 w 1688648"/>
                    <a:gd name="connsiteY33" fmla="*/ 756230 h 1246364"/>
                    <a:gd name="connsiteX34" fmla="*/ 1630704 w 1688648"/>
                    <a:gd name="connsiteY34" fmla="*/ 714162 h 1246364"/>
                    <a:gd name="connsiteX35" fmla="*/ 1688648 w 1688648"/>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4159"/>
                    <a:gd name="connsiteX1" fmla="*/ 959794 w 1687662"/>
                    <a:gd name="connsiteY1" fmla="*/ 401424 h 1244159"/>
                    <a:gd name="connsiteX2" fmla="*/ 855019 w 1687662"/>
                    <a:gd name="connsiteY2" fmla="*/ 194256 h 1244159"/>
                    <a:gd name="connsiteX3" fmla="*/ 842319 w 1687662"/>
                    <a:gd name="connsiteY3" fmla="*/ 24393 h 1244159"/>
                    <a:gd name="connsiteX4" fmla="*/ 681981 w 1687662"/>
                    <a:gd name="connsiteY4" fmla="*/ 48205 h 1244159"/>
                    <a:gd name="connsiteX5" fmla="*/ 689918 w 1687662"/>
                    <a:gd name="connsiteY5" fmla="*/ 213305 h 1244159"/>
                    <a:gd name="connsiteX6" fmla="*/ 632768 w 1687662"/>
                    <a:gd name="connsiteY6" fmla="*/ 364118 h 1244159"/>
                    <a:gd name="connsiteX7" fmla="*/ 678011 w 1687662"/>
                    <a:gd name="connsiteY7" fmla="*/ 214892 h 1244159"/>
                    <a:gd name="connsiteX8" fmla="*/ 323206 w 1687662"/>
                    <a:gd name="connsiteY8" fmla="*/ 25980 h 1244159"/>
                    <a:gd name="connsiteX9" fmla="*/ 256531 w 1687662"/>
                    <a:gd name="connsiteY9" fmla="*/ 120436 h 1244159"/>
                    <a:gd name="connsiteX10" fmla="*/ 407343 w 1687662"/>
                    <a:gd name="connsiteY10" fmla="*/ 238705 h 1244159"/>
                    <a:gd name="connsiteX11" fmla="*/ 450206 w 1687662"/>
                    <a:gd name="connsiteY11" fmla="*/ 264899 h 1244159"/>
                    <a:gd name="connsiteX12" fmla="*/ 348606 w 1687662"/>
                    <a:gd name="connsiteY12" fmla="*/ 435555 h 1244159"/>
                    <a:gd name="connsiteX13" fmla="*/ 456555 w 1687662"/>
                    <a:gd name="connsiteY13" fmla="*/ 264899 h 1244159"/>
                    <a:gd name="connsiteX14" fmla="*/ 152550 w 1687662"/>
                    <a:gd name="connsiteY14" fmla="*/ 170442 h 1244159"/>
                    <a:gd name="connsiteX15" fmla="*/ 69206 w 1687662"/>
                    <a:gd name="connsiteY15" fmla="*/ 289505 h 1244159"/>
                    <a:gd name="connsiteX16" fmla="*/ 299394 w 1687662"/>
                    <a:gd name="connsiteY16" fmla="*/ 428411 h 1244159"/>
                    <a:gd name="connsiteX17" fmla="*/ 59681 w 1687662"/>
                    <a:gd name="connsiteY17" fmla="*/ 399042 h 1244159"/>
                    <a:gd name="connsiteX18" fmla="*/ 45394 w 1687662"/>
                    <a:gd name="connsiteY18" fmla="*/ 524455 h 1244159"/>
                    <a:gd name="connsiteX19" fmla="*/ 291456 w 1687662"/>
                    <a:gd name="connsiteY19" fmla="*/ 635580 h 1244159"/>
                    <a:gd name="connsiteX20" fmla="*/ 379562 w 1687662"/>
                    <a:gd name="connsiteY20" fmla="*/ 699080 h 1244159"/>
                    <a:gd name="connsiteX21" fmla="*/ 689918 w 1687662"/>
                    <a:gd name="connsiteY21" fmla="*/ 796712 h 1244159"/>
                    <a:gd name="connsiteX22" fmla="*/ 841525 w 1687662"/>
                    <a:gd name="connsiteY22" fmla="*/ 502230 h 1244159"/>
                    <a:gd name="connsiteX23" fmla="*/ 676425 w 1687662"/>
                    <a:gd name="connsiteY23" fmla="*/ 798298 h 1244159"/>
                    <a:gd name="connsiteX24" fmla="*/ 1166963 w 1687662"/>
                    <a:gd name="connsiteY24" fmla="*/ 1243593 h 1244159"/>
                    <a:gd name="connsiteX25" fmla="*/ 1259831 w 1687662"/>
                    <a:gd name="connsiteY25" fmla="*/ 1216605 h 1244159"/>
                    <a:gd name="connsiteX26" fmla="*/ 1115370 w 1687662"/>
                    <a:gd name="connsiteY26" fmla="*/ 1098337 h 1244159"/>
                    <a:gd name="connsiteX27" fmla="*/ 1138388 w 1687662"/>
                    <a:gd name="connsiteY27" fmla="*/ 1169772 h 1244159"/>
                    <a:gd name="connsiteX28" fmla="*/ 1155056 w 1687662"/>
                    <a:gd name="connsiteY28" fmla="*/ 1048330 h 1244159"/>
                    <a:gd name="connsiteX29" fmla="*/ 1321744 w 1687662"/>
                    <a:gd name="connsiteY29" fmla="*/ 1101512 h 1244159"/>
                    <a:gd name="connsiteX30" fmla="*/ 1263800 w 1687662"/>
                    <a:gd name="connsiteY30" fmla="*/ 912598 h 1244159"/>
                    <a:gd name="connsiteX31" fmla="*/ 1453506 w 1687662"/>
                    <a:gd name="connsiteY31" fmla="*/ 943555 h 1244159"/>
                    <a:gd name="connsiteX32" fmla="*/ 1555106 w 1687662"/>
                    <a:gd name="connsiteY32" fmla="*/ 949906 h 1244159"/>
                    <a:gd name="connsiteX33" fmla="*/ 1444775 w 1687662"/>
                    <a:gd name="connsiteY33" fmla="*/ 756230 h 1244159"/>
                    <a:gd name="connsiteX34" fmla="*/ 1629718 w 1687662"/>
                    <a:gd name="connsiteY34" fmla="*/ 714162 h 1244159"/>
                    <a:gd name="connsiteX35" fmla="*/ 1687662 w 1687662"/>
                    <a:gd name="connsiteY35" fmla="*/ 691936 h 1244159"/>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8337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21719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4101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50295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8388 w 1687662"/>
                    <a:gd name="connsiteY27" fmla="*/ 1176916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3626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160382 w 1687662"/>
                    <a:gd name="connsiteY9" fmla="*/ 102987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27146 w 1687662"/>
                    <a:gd name="connsiteY15" fmla="*/ 365375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2322 w 1682322"/>
                    <a:gd name="connsiteY0" fmla="*/ 701129 h 1252968"/>
                    <a:gd name="connsiteX1" fmla="*/ 954454 w 1682322"/>
                    <a:gd name="connsiteY1" fmla="*/ 410617 h 1252968"/>
                    <a:gd name="connsiteX2" fmla="*/ 849679 w 1682322"/>
                    <a:gd name="connsiteY2" fmla="*/ 203449 h 1252968"/>
                    <a:gd name="connsiteX3" fmla="*/ 836979 w 1682322"/>
                    <a:gd name="connsiteY3" fmla="*/ 33586 h 1252968"/>
                    <a:gd name="connsiteX4" fmla="*/ 676641 w 1682322"/>
                    <a:gd name="connsiteY4" fmla="*/ 57398 h 1252968"/>
                    <a:gd name="connsiteX5" fmla="*/ 684578 w 1682322"/>
                    <a:gd name="connsiteY5" fmla="*/ 222498 h 1252968"/>
                    <a:gd name="connsiteX6" fmla="*/ 627428 w 1682322"/>
                    <a:gd name="connsiteY6" fmla="*/ 373311 h 1252968"/>
                    <a:gd name="connsiteX7" fmla="*/ 672671 w 1682322"/>
                    <a:gd name="connsiteY7" fmla="*/ 224085 h 1252968"/>
                    <a:gd name="connsiteX8" fmla="*/ 307849 w 1682322"/>
                    <a:gd name="connsiteY8" fmla="*/ 1980 h 1252968"/>
                    <a:gd name="connsiteX9" fmla="*/ 155042 w 1682322"/>
                    <a:gd name="connsiteY9" fmla="*/ 112180 h 1252968"/>
                    <a:gd name="connsiteX10" fmla="*/ 402003 w 1682322"/>
                    <a:gd name="connsiteY10" fmla="*/ 247898 h 1252968"/>
                    <a:gd name="connsiteX11" fmla="*/ 444866 w 1682322"/>
                    <a:gd name="connsiteY11" fmla="*/ 274092 h 1252968"/>
                    <a:gd name="connsiteX12" fmla="*/ 343266 w 1682322"/>
                    <a:gd name="connsiteY12" fmla="*/ 444748 h 1252968"/>
                    <a:gd name="connsiteX13" fmla="*/ 451215 w 1682322"/>
                    <a:gd name="connsiteY13" fmla="*/ 274092 h 1252968"/>
                    <a:gd name="connsiteX14" fmla="*/ 114593 w 1682322"/>
                    <a:gd name="connsiteY14" fmla="*/ 234579 h 1252968"/>
                    <a:gd name="connsiteX15" fmla="*/ 21806 w 1682322"/>
                    <a:gd name="connsiteY15" fmla="*/ 365375 h 1252968"/>
                    <a:gd name="connsiteX16" fmla="*/ 294054 w 1682322"/>
                    <a:gd name="connsiteY16" fmla="*/ 437604 h 1252968"/>
                    <a:gd name="connsiteX17" fmla="*/ 68512 w 1682322"/>
                    <a:gd name="connsiteY17" fmla="*/ 509532 h 1252968"/>
                    <a:gd name="connsiteX18" fmla="*/ 40054 w 1682322"/>
                    <a:gd name="connsiteY18" fmla="*/ 533648 h 1252968"/>
                    <a:gd name="connsiteX19" fmla="*/ 286116 w 1682322"/>
                    <a:gd name="connsiteY19" fmla="*/ 644773 h 1252968"/>
                    <a:gd name="connsiteX20" fmla="*/ 374222 w 1682322"/>
                    <a:gd name="connsiteY20" fmla="*/ 708273 h 1252968"/>
                    <a:gd name="connsiteX21" fmla="*/ 684578 w 1682322"/>
                    <a:gd name="connsiteY21" fmla="*/ 805905 h 1252968"/>
                    <a:gd name="connsiteX22" fmla="*/ 836185 w 1682322"/>
                    <a:gd name="connsiteY22" fmla="*/ 511423 h 1252968"/>
                    <a:gd name="connsiteX23" fmla="*/ 671085 w 1682322"/>
                    <a:gd name="connsiteY23" fmla="*/ 807491 h 1252968"/>
                    <a:gd name="connsiteX24" fmla="*/ 1161623 w 1682322"/>
                    <a:gd name="connsiteY24" fmla="*/ 1252786 h 1252968"/>
                    <a:gd name="connsiteX25" fmla="*/ 1254491 w 1682322"/>
                    <a:gd name="connsiteY25" fmla="*/ 1225798 h 1252968"/>
                    <a:gd name="connsiteX26" fmla="*/ 1102886 w 1682322"/>
                    <a:gd name="connsiteY26" fmla="*/ 1098005 h 1252968"/>
                    <a:gd name="connsiteX27" fmla="*/ 1116380 w 1682322"/>
                    <a:gd name="connsiteY27" fmla="*/ 1178965 h 1252968"/>
                    <a:gd name="connsiteX28" fmla="*/ 1142572 w 1682322"/>
                    <a:gd name="connsiteY28" fmla="*/ 1052761 h 1252968"/>
                    <a:gd name="connsiteX29" fmla="*/ 1316404 w 1682322"/>
                    <a:gd name="connsiteY29" fmla="*/ 1127374 h 1252968"/>
                    <a:gd name="connsiteX30" fmla="*/ 1258460 w 1682322"/>
                    <a:gd name="connsiteY30" fmla="*/ 921791 h 1252968"/>
                    <a:gd name="connsiteX31" fmla="*/ 1448166 w 1682322"/>
                    <a:gd name="connsiteY31" fmla="*/ 952748 h 1252968"/>
                    <a:gd name="connsiteX32" fmla="*/ 1549766 w 1682322"/>
                    <a:gd name="connsiteY32" fmla="*/ 959099 h 1252968"/>
                    <a:gd name="connsiteX33" fmla="*/ 1441817 w 1682322"/>
                    <a:gd name="connsiteY33" fmla="*/ 758280 h 1252968"/>
                    <a:gd name="connsiteX34" fmla="*/ 1624378 w 1682322"/>
                    <a:gd name="connsiteY34" fmla="*/ 716211 h 1252968"/>
                    <a:gd name="connsiteX35" fmla="*/ 1682322 w 1682322"/>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75454 w 1671660"/>
                    <a:gd name="connsiteY19" fmla="*/ 644773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37615 w 1671660"/>
                    <a:gd name="connsiteY16" fmla="*/ 529319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87995 w 1687995"/>
                    <a:gd name="connsiteY0" fmla="*/ 701129 h 1252968"/>
                    <a:gd name="connsiteX1" fmla="*/ 960127 w 1687995"/>
                    <a:gd name="connsiteY1" fmla="*/ 410617 h 1252968"/>
                    <a:gd name="connsiteX2" fmla="*/ 855352 w 1687995"/>
                    <a:gd name="connsiteY2" fmla="*/ 203449 h 1252968"/>
                    <a:gd name="connsiteX3" fmla="*/ 842652 w 1687995"/>
                    <a:gd name="connsiteY3" fmla="*/ 33586 h 1252968"/>
                    <a:gd name="connsiteX4" fmla="*/ 682314 w 1687995"/>
                    <a:gd name="connsiteY4" fmla="*/ 57398 h 1252968"/>
                    <a:gd name="connsiteX5" fmla="*/ 690251 w 1687995"/>
                    <a:gd name="connsiteY5" fmla="*/ 222498 h 1252968"/>
                    <a:gd name="connsiteX6" fmla="*/ 633101 w 1687995"/>
                    <a:gd name="connsiteY6" fmla="*/ 373311 h 1252968"/>
                    <a:gd name="connsiteX7" fmla="*/ 678344 w 1687995"/>
                    <a:gd name="connsiteY7" fmla="*/ 224085 h 1252968"/>
                    <a:gd name="connsiteX8" fmla="*/ 313522 w 1687995"/>
                    <a:gd name="connsiteY8" fmla="*/ 1980 h 1252968"/>
                    <a:gd name="connsiteX9" fmla="*/ 160715 w 1687995"/>
                    <a:gd name="connsiteY9" fmla="*/ 112180 h 1252968"/>
                    <a:gd name="connsiteX10" fmla="*/ 407676 w 1687995"/>
                    <a:gd name="connsiteY10" fmla="*/ 247898 h 1252968"/>
                    <a:gd name="connsiteX11" fmla="*/ 450539 w 1687995"/>
                    <a:gd name="connsiteY11" fmla="*/ 274092 h 1252968"/>
                    <a:gd name="connsiteX12" fmla="*/ 348939 w 1687995"/>
                    <a:gd name="connsiteY12" fmla="*/ 444748 h 1252968"/>
                    <a:gd name="connsiteX13" fmla="*/ 456888 w 1687995"/>
                    <a:gd name="connsiteY13" fmla="*/ 274092 h 1252968"/>
                    <a:gd name="connsiteX14" fmla="*/ 120266 w 1687995"/>
                    <a:gd name="connsiteY14" fmla="*/ 234579 h 1252968"/>
                    <a:gd name="connsiteX15" fmla="*/ 6880 w 1687995"/>
                    <a:gd name="connsiteY15" fmla="*/ 412592 h 1252968"/>
                    <a:gd name="connsiteX16" fmla="*/ 253950 w 1687995"/>
                    <a:gd name="connsiteY16" fmla="*/ 529319 h 1252968"/>
                    <a:gd name="connsiteX17" fmla="*/ 74185 w 1687995"/>
                    <a:gd name="connsiteY17" fmla="*/ 509532 h 1252968"/>
                    <a:gd name="connsiteX18" fmla="*/ 63053 w 1687995"/>
                    <a:gd name="connsiteY18" fmla="*/ 723508 h 1252968"/>
                    <a:gd name="connsiteX19" fmla="*/ 281065 w 1687995"/>
                    <a:gd name="connsiteY19" fmla="*/ 733766 h 1252968"/>
                    <a:gd name="connsiteX20" fmla="*/ 379895 w 1687995"/>
                    <a:gd name="connsiteY20" fmla="*/ 708273 h 1252968"/>
                    <a:gd name="connsiteX21" fmla="*/ 690251 w 1687995"/>
                    <a:gd name="connsiteY21" fmla="*/ 805905 h 1252968"/>
                    <a:gd name="connsiteX22" fmla="*/ 841858 w 1687995"/>
                    <a:gd name="connsiteY22" fmla="*/ 511423 h 1252968"/>
                    <a:gd name="connsiteX23" fmla="*/ 676758 w 1687995"/>
                    <a:gd name="connsiteY23" fmla="*/ 807491 h 1252968"/>
                    <a:gd name="connsiteX24" fmla="*/ 1167296 w 1687995"/>
                    <a:gd name="connsiteY24" fmla="*/ 1252786 h 1252968"/>
                    <a:gd name="connsiteX25" fmla="*/ 1260164 w 1687995"/>
                    <a:gd name="connsiteY25" fmla="*/ 1225798 h 1252968"/>
                    <a:gd name="connsiteX26" fmla="*/ 1108559 w 1687995"/>
                    <a:gd name="connsiteY26" fmla="*/ 1098005 h 1252968"/>
                    <a:gd name="connsiteX27" fmla="*/ 1122053 w 1687995"/>
                    <a:gd name="connsiteY27" fmla="*/ 1178965 h 1252968"/>
                    <a:gd name="connsiteX28" fmla="*/ 1148245 w 1687995"/>
                    <a:gd name="connsiteY28" fmla="*/ 1052761 h 1252968"/>
                    <a:gd name="connsiteX29" fmla="*/ 1322077 w 1687995"/>
                    <a:gd name="connsiteY29" fmla="*/ 1127374 h 1252968"/>
                    <a:gd name="connsiteX30" fmla="*/ 1264133 w 1687995"/>
                    <a:gd name="connsiteY30" fmla="*/ 921791 h 1252968"/>
                    <a:gd name="connsiteX31" fmla="*/ 1453839 w 1687995"/>
                    <a:gd name="connsiteY31" fmla="*/ 952748 h 1252968"/>
                    <a:gd name="connsiteX32" fmla="*/ 1555439 w 1687995"/>
                    <a:gd name="connsiteY32" fmla="*/ 959099 h 1252968"/>
                    <a:gd name="connsiteX33" fmla="*/ 1447490 w 1687995"/>
                    <a:gd name="connsiteY33" fmla="*/ 758280 h 1252968"/>
                    <a:gd name="connsiteX34" fmla="*/ 1630051 w 1687995"/>
                    <a:gd name="connsiteY34" fmla="*/ 716211 h 1252968"/>
                    <a:gd name="connsiteX35" fmla="*/ 1687995 w 1687995"/>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495 w 1690814"/>
                    <a:gd name="connsiteY10" fmla="*/ 247898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34673 w 1690814"/>
                    <a:gd name="connsiteY10" fmla="*/ 31930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93844 w 1690814"/>
                    <a:gd name="connsiteY11" fmla="*/ 357651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78305 w 1690814"/>
                    <a:gd name="connsiteY13" fmla="*/ 363235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97905 w 1690814"/>
                    <a:gd name="connsiteY13" fmla="*/ 336478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7849 w 1690814"/>
                    <a:gd name="connsiteY11" fmla="*/ 355073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484017 w 1690814"/>
                    <a:gd name="connsiteY18" fmla="*/ 773364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76109"/>
                    <a:gd name="connsiteX1" fmla="*/ 962946 w 1690814"/>
                    <a:gd name="connsiteY1" fmla="*/ 410617 h 1276109"/>
                    <a:gd name="connsiteX2" fmla="*/ 858171 w 1690814"/>
                    <a:gd name="connsiteY2" fmla="*/ 203449 h 1276109"/>
                    <a:gd name="connsiteX3" fmla="*/ 845471 w 1690814"/>
                    <a:gd name="connsiteY3" fmla="*/ 33586 h 1276109"/>
                    <a:gd name="connsiteX4" fmla="*/ 685133 w 1690814"/>
                    <a:gd name="connsiteY4" fmla="*/ 57398 h 1276109"/>
                    <a:gd name="connsiteX5" fmla="*/ 693070 w 1690814"/>
                    <a:gd name="connsiteY5" fmla="*/ 222498 h 1276109"/>
                    <a:gd name="connsiteX6" fmla="*/ 635920 w 1690814"/>
                    <a:gd name="connsiteY6" fmla="*/ 373311 h 1276109"/>
                    <a:gd name="connsiteX7" fmla="*/ 681163 w 1690814"/>
                    <a:gd name="connsiteY7" fmla="*/ 224085 h 1276109"/>
                    <a:gd name="connsiteX8" fmla="*/ 316341 w 1690814"/>
                    <a:gd name="connsiteY8" fmla="*/ 1980 h 1276109"/>
                    <a:gd name="connsiteX9" fmla="*/ 163534 w 1690814"/>
                    <a:gd name="connsiteY9" fmla="*/ 112180 h 1276109"/>
                    <a:gd name="connsiteX10" fmla="*/ 410073 w 1690814"/>
                    <a:gd name="connsiteY10" fmla="*/ 313286 h 1276109"/>
                    <a:gd name="connsiteX11" fmla="*/ 399422 w 1690814"/>
                    <a:gd name="connsiteY11" fmla="*/ 339907 h 1276109"/>
                    <a:gd name="connsiteX12" fmla="*/ 97047 w 1690814"/>
                    <a:gd name="connsiteY12" fmla="*/ 251321 h 1276109"/>
                    <a:gd name="connsiteX13" fmla="*/ 9699 w 1690814"/>
                    <a:gd name="connsiteY13" fmla="*/ 412592 h 1276109"/>
                    <a:gd name="connsiteX14" fmla="*/ 255339 w 1690814"/>
                    <a:gd name="connsiteY14" fmla="*/ 535900 h 1276109"/>
                    <a:gd name="connsiteX15" fmla="*/ 65705 w 1690814"/>
                    <a:gd name="connsiteY15" fmla="*/ 553601 h 1276109"/>
                    <a:gd name="connsiteX16" fmla="*/ 65872 w 1690814"/>
                    <a:gd name="connsiteY16" fmla="*/ 723508 h 1276109"/>
                    <a:gd name="connsiteX17" fmla="*/ 296906 w 1690814"/>
                    <a:gd name="connsiteY17" fmla="*/ 745211 h 1276109"/>
                    <a:gd name="connsiteX18" fmla="*/ 484017 w 1690814"/>
                    <a:gd name="connsiteY18" fmla="*/ 773364 h 1276109"/>
                    <a:gd name="connsiteX19" fmla="*/ 693070 w 1690814"/>
                    <a:gd name="connsiteY19" fmla="*/ 805905 h 1276109"/>
                    <a:gd name="connsiteX20" fmla="*/ 844677 w 1690814"/>
                    <a:gd name="connsiteY20" fmla="*/ 511423 h 1276109"/>
                    <a:gd name="connsiteX21" fmla="*/ 708339 w 1690814"/>
                    <a:gd name="connsiteY21" fmla="*/ 865434 h 1276109"/>
                    <a:gd name="connsiteX22" fmla="*/ 1170115 w 1690814"/>
                    <a:gd name="connsiteY22" fmla="*/ 1252786 h 1276109"/>
                    <a:gd name="connsiteX23" fmla="*/ 1262983 w 1690814"/>
                    <a:gd name="connsiteY23" fmla="*/ 1225798 h 1276109"/>
                    <a:gd name="connsiteX24" fmla="*/ 1111378 w 1690814"/>
                    <a:gd name="connsiteY24" fmla="*/ 1098005 h 1276109"/>
                    <a:gd name="connsiteX25" fmla="*/ 1124872 w 1690814"/>
                    <a:gd name="connsiteY25" fmla="*/ 1178965 h 1276109"/>
                    <a:gd name="connsiteX26" fmla="*/ 1151064 w 1690814"/>
                    <a:gd name="connsiteY26" fmla="*/ 1052761 h 1276109"/>
                    <a:gd name="connsiteX27" fmla="*/ 1324896 w 1690814"/>
                    <a:gd name="connsiteY27" fmla="*/ 1127374 h 1276109"/>
                    <a:gd name="connsiteX28" fmla="*/ 1266952 w 1690814"/>
                    <a:gd name="connsiteY28" fmla="*/ 921791 h 1276109"/>
                    <a:gd name="connsiteX29" fmla="*/ 1456658 w 1690814"/>
                    <a:gd name="connsiteY29" fmla="*/ 952748 h 1276109"/>
                    <a:gd name="connsiteX30" fmla="*/ 1558258 w 1690814"/>
                    <a:gd name="connsiteY30" fmla="*/ 959099 h 1276109"/>
                    <a:gd name="connsiteX31" fmla="*/ 1450309 w 1690814"/>
                    <a:gd name="connsiteY31" fmla="*/ 758280 h 1276109"/>
                    <a:gd name="connsiteX32" fmla="*/ 1632870 w 1690814"/>
                    <a:gd name="connsiteY32" fmla="*/ 716211 h 1276109"/>
                    <a:gd name="connsiteX33" fmla="*/ 1690814 w 1690814"/>
                    <a:gd name="connsiteY33" fmla="*/ 701129 h 1276109"/>
                    <a:gd name="connsiteX0" fmla="*/ 1690814 w 1690814"/>
                    <a:gd name="connsiteY0" fmla="*/ 701129 h 1278110"/>
                    <a:gd name="connsiteX1" fmla="*/ 962946 w 1690814"/>
                    <a:gd name="connsiteY1" fmla="*/ 410617 h 1278110"/>
                    <a:gd name="connsiteX2" fmla="*/ 858171 w 1690814"/>
                    <a:gd name="connsiteY2" fmla="*/ 203449 h 1278110"/>
                    <a:gd name="connsiteX3" fmla="*/ 845471 w 1690814"/>
                    <a:gd name="connsiteY3" fmla="*/ 33586 h 1278110"/>
                    <a:gd name="connsiteX4" fmla="*/ 685133 w 1690814"/>
                    <a:gd name="connsiteY4" fmla="*/ 57398 h 1278110"/>
                    <a:gd name="connsiteX5" fmla="*/ 693070 w 1690814"/>
                    <a:gd name="connsiteY5" fmla="*/ 222498 h 1278110"/>
                    <a:gd name="connsiteX6" fmla="*/ 635920 w 1690814"/>
                    <a:gd name="connsiteY6" fmla="*/ 373311 h 1278110"/>
                    <a:gd name="connsiteX7" fmla="*/ 681163 w 1690814"/>
                    <a:gd name="connsiteY7" fmla="*/ 224085 h 1278110"/>
                    <a:gd name="connsiteX8" fmla="*/ 316341 w 1690814"/>
                    <a:gd name="connsiteY8" fmla="*/ 1980 h 1278110"/>
                    <a:gd name="connsiteX9" fmla="*/ 163534 w 1690814"/>
                    <a:gd name="connsiteY9" fmla="*/ 112180 h 1278110"/>
                    <a:gd name="connsiteX10" fmla="*/ 410073 w 1690814"/>
                    <a:gd name="connsiteY10" fmla="*/ 313286 h 1278110"/>
                    <a:gd name="connsiteX11" fmla="*/ 399422 w 1690814"/>
                    <a:gd name="connsiteY11" fmla="*/ 339907 h 1278110"/>
                    <a:gd name="connsiteX12" fmla="*/ 97047 w 1690814"/>
                    <a:gd name="connsiteY12" fmla="*/ 251321 h 1278110"/>
                    <a:gd name="connsiteX13" fmla="*/ 9699 w 1690814"/>
                    <a:gd name="connsiteY13" fmla="*/ 412592 h 1278110"/>
                    <a:gd name="connsiteX14" fmla="*/ 255339 w 1690814"/>
                    <a:gd name="connsiteY14" fmla="*/ 535900 h 1278110"/>
                    <a:gd name="connsiteX15" fmla="*/ 65705 w 1690814"/>
                    <a:gd name="connsiteY15" fmla="*/ 553601 h 1278110"/>
                    <a:gd name="connsiteX16" fmla="*/ 65872 w 1690814"/>
                    <a:gd name="connsiteY16" fmla="*/ 723508 h 1278110"/>
                    <a:gd name="connsiteX17" fmla="*/ 296906 w 1690814"/>
                    <a:gd name="connsiteY17" fmla="*/ 745211 h 1278110"/>
                    <a:gd name="connsiteX18" fmla="*/ 484017 w 1690814"/>
                    <a:gd name="connsiteY18" fmla="*/ 773364 h 1278110"/>
                    <a:gd name="connsiteX19" fmla="*/ 693070 w 1690814"/>
                    <a:gd name="connsiteY19" fmla="*/ 805905 h 1278110"/>
                    <a:gd name="connsiteX20" fmla="*/ 844677 w 1690814"/>
                    <a:gd name="connsiteY20" fmla="*/ 511423 h 1278110"/>
                    <a:gd name="connsiteX21" fmla="*/ 803912 w 1690814"/>
                    <a:gd name="connsiteY21" fmla="*/ 837956 h 1278110"/>
                    <a:gd name="connsiteX22" fmla="*/ 1170115 w 1690814"/>
                    <a:gd name="connsiteY22" fmla="*/ 1252786 h 1278110"/>
                    <a:gd name="connsiteX23" fmla="*/ 1262983 w 1690814"/>
                    <a:gd name="connsiteY23" fmla="*/ 1225798 h 1278110"/>
                    <a:gd name="connsiteX24" fmla="*/ 1111378 w 1690814"/>
                    <a:gd name="connsiteY24" fmla="*/ 1098005 h 1278110"/>
                    <a:gd name="connsiteX25" fmla="*/ 1124872 w 1690814"/>
                    <a:gd name="connsiteY25" fmla="*/ 1178965 h 1278110"/>
                    <a:gd name="connsiteX26" fmla="*/ 1151064 w 1690814"/>
                    <a:gd name="connsiteY26" fmla="*/ 1052761 h 1278110"/>
                    <a:gd name="connsiteX27" fmla="*/ 1324896 w 1690814"/>
                    <a:gd name="connsiteY27" fmla="*/ 1127374 h 1278110"/>
                    <a:gd name="connsiteX28" fmla="*/ 1266952 w 1690814"/>
                    <a:gd name="connsiteY28" fmla="*/ 921791 h 1278110"/>
                    <a:gd name="connsiteX29" fmla="*/ 1456658 w 1690814"/>
                    <a:gd name="connsiteY29" fmla="*/ 952748 h 1278110"/>
                    <a:gd name="connsiteX30" fmla="*/ 1558258 w 1690814"/>
                    <a:gd name="connsiteY30" fmla="*/ 959099 h 1278110"/>
                    <a:gd name="connsiteX31" fmla="*/ 1450309 w 1690814"/>
                    <a:gd name="connsiteY31" fmla="*/ 758280 h 1278110"/>
                    <a:gd name="connsiteX32" fmla="*/ 1632870 w 1690814"/>
                    <a:gd name="connsiteY32" fmla="*/ 716211 h 1278110"/>
                    <a:gd name="connsiteX33" fmla="*/ 1690814 w 1690814"/>
                    <a:gd name="connsiteY33" fmla="*/ 701129 h 1278110"/>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693070 w 1690814"/>
                    <a:gd name="connsiteY19" fmla="*/ 805905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76314 w 1690814"/>
                    <a:gd name="connsiteY16" fmla="*/ 691315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34392 w 1690814"/>
                    <a:gd name="connsiteY20" fmla="*/ 598120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4559"/>
                    <a:gd name="connsiteX1" fmla="*/ 962946 w 1690814"/>
                    <a:gd name="connsiteY1" fmla="*/ 410617 h 1274559"/>
                    <a:gd name="connsiteX2" fmla="*/ 858171 w 1690814"/>
                    <a:gd name="connsiteY2" fmla="*/ 203449 h 1274559"/>
                    <a:gd name="connsiteX3" fmla="*/ 845471 w 1690814"/>
                    <a:gd name="connsiteY3" fmla="*/ 33586 h 1274559"/>
                    <a:gd name="connsiteX4" fmla="*/ 685133 w 1690814"/>
                    <a:gd name="connsiteY4" fmla="*/ 57398 h 1274559"/>
                    <a:gd name="connsiteX5" fmla="*/ 693070 w 1690814"/>
                    <a:gd name="connsiteY5" fmla="*/ 222498 h 1274559"/>
                    <a:gd name="connsiteX6" fmla="*/ 635920 w 1690814"/>
                    <a:gd name="connsiteY6" fmla="*/ 373311 h 1274559"/>
                    <a:gd name="connsiteX7" fmla="*/ 681163 w 1690814"/>
                    <a:gd name="connsiteY7" fmla="*/ 224085 h 1274559"/>
                    <a:gd name="connsiteX8" fmla="*/ 316341 w 1690814"/>
                    <a:gd name="connsiteY8" fmla="*/ 1980 h 1274559"/>
                    <a:gd name="connsiteX9" fmla="*/ 163534 w 1690814"/>
                    <a:gd name="connsiteY9" fmla="*/ 112180 h 1274559"/>
                    <a:gd name="connsiteX10" fmla="*/ 410073 w 1690814"/>
                    <a:gd name="connsiteY10" fmla="*/ 313286 h 1274559"/>
                    <a:gd name="connsiteX11" fmla="*/ 399422 w 1690814"/>
                    <a:gd name="connsiteY11" fmla="*/ 339907 h 1274559"/>
                    <a:gd name="connsiteX12" fmla="*/ 97047 w 1690814"/>
                    <a:gd name="connsiteY12" fmla="*/ 251321 h 1274559"/>
                    <a:gd name="connsiteX13" fmla="*/ 9699 w 1690814"/>
                    <a:gd name="connsiteY13" fmla="*/ 412592 h 1274559"/>
                    <a:gd name="connsiteX14" fmla="*/ 255339 w 1690814"/>
                    <a:gd name="connsiteY14" fmla="*/ 535900 h 1274559"/>
                    <a:gd name="connsiteX15" fmla="*/ 65705 w 1690814"/>
                    <a:gd name="connsiteY15" fmla="*/ 553601 h 1274559"/>
                    <a:gd name="connsiteX16" fmla="*/ 65300 w 1690814"/>
                    <a:gd name="connsiteY16" fmla="*/ 718214 h 1274559"/>
                    <a:gd name="connsiteX17" fmla="*/ 295618 w 1690814"/>
                    <a:gd name="connsiteY17" fmla="*/ 743208 h 1274559"/>
                    <a:gd name="connsiteX18" fmla="*/ 478581 w 1690814"/>
                    <a:gd name="connsiteY18" fmla="*/ 782521 h 1274559"/>
                    <a:gd name="connsiteX19" fmla="*/ 717541 w 1690814"/>
                    <a:gd name="connsiteY19" fmla="*/ 883593 h 1274559"/>
                    <a:gd name="connsiteX20" fmla="*/ 952137 w 1690814"/>
                    <a:gd name="connsiteY20" fmla="*/ 643331 h 1274559"/>
                    <a:gd name="connsiteX21" fmla="*/ 719214 w 1690814"/>
                    <a:gd name="connsiteY21" fmla="*/ 886752 h 1274559"/>
                    <a:gd name="connsiteX22" fmla="*/ 1170115 w 1690814"/>
                    <a:gd name="connsiteY22" fmla="*/ 1252786 h 1274559"/>
                    <a:gd name="connsiteX23" fmla="*/ 1262983 w 1690814"/>
                    <a:gd name="connsiteY23" fmla="*/ 1225798 h 1274559"/>
                    <a:gd name="connsiteX24" fmla="*/ 1111378 w 1690814"/>
                    <a:gd name="connsiteY24" fmla="*/ 1098005 h 1274559"/>
                    <a:gd name="connsiteX25" fmla="*/ 1124872 w 1690814"/>
                    <a:gd name="connsiteY25" fmla="*/ 1178965 h 1274559"/>
                    <a:gd name="connsiteX26" fmla="*/ 1151064 w 1690814"/>
                    <a:gd name="connsiteY26" fmla="*/ 1052761 h 1274559"/>
                    <a:gd name="connsiteX27" fmla="*/ 1324896 w 1690814"/>
                    <a:gd name="connsiteY27" fmla="*/ 1127374 h 1274559"/>
                    <a:gd name="connsiteX28" fmla="*/ 1266952 w 1690814"/>
                    <a:gd name="connsiteY28" fmla="*/ 921791 h 1274559"/>
                    <a:gd name="connsiteX29" fmla="*/ 1456658 w 1690814"/>
                    <a:gd name="connsiteY29" fmla="*/ 952748 h 1274559"/>
                    <a:gd name="connsiteX30" fmla="*/ 1558258 w 1690814"/>
                    <a:gd name="connsiteY30" fmla="*/ 959099 h 1274559"/>
                    <a:gd name="connsiteX31" fmla="*/ 1450309 w 1690814"/>
                    <a:gd name="connsiteY31" fmla="*/ 758280 h 1274559"/>
                    <a:gd name="connsiteX32" fmla="*/ 1632870 w 1690814"/>
                    <a:gd name="connsiteY32" fmla="*/ 716211 h 1274559"/>
                    <a:gd name="connsiteX33" fmla="*/ 1690814 w 1690814"/>
                    <a:gd name="connsiteY33" fmla="*/ 701129 h 1274559"/>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3936"/>
                    <a:gd name="connsiteX1" fmla="*/ 962946 w 1690814"/>
                    <a:gd name="connsiteY1" fmla="*/ 410617 h 1273936"/>
                    <a:gd name="connsiteX2" fmla="*/ 858171 w 1690814"/>
                    <a:gd name="connsiteY2" fmla="*/ 203449 h 1273936"/>
                    <a:gd name="connsiteX3" fmla="*/ 845471 w 1690814"/>
                    <a:gd name="connsiteY3" fmla="*/ 33586 h 1273936"/>
                    <a:gd name="connsiteX4" fmla="*/ 685133 w 1690814"/>
                    <a:gd name="connsiteY4" fmla="*/ 57398 h 1273936"/>
                    <a:gd name="connsiteX5" fmla="*/ 693070 w 1690814"/>
                    <a:gd name="connsiteY5" fmla="*/ 222498 h 1273936"/>
                    <a:gd name="connsiteX6" fmla="*/ 635920 w 1690814"/>
                    <a:gd name="connsiteY6" fmla="*/ 373311 h 1273936"/>
                    <a:gd name="connsiteX7" fmla="*/ 681163 w 1690814"/>
                    <a:gd name="connsiteY7" fmla="*/ 224085 h 1273936"/>
                    <a:gd name="connsiteX8" fmla="*/ 316341 w 1690814"/>
                    <a:gd name="connsiteY8" fmla="*/ 1980 h 1273936"/>
                    <a:gd name="connsiteX9" fmla="*/ 163534 w 1690814"/>
                    <a:gd name="connsiteY9" fmla="*/ 112180 h 1273936"/>
                    <a:gd name="connsiteX10" fmla="*/ 410073 w 1690814"/>
                    <a:gd name="connsiteY10" fmla="*/ 313286 h 1273936"/>
                    <a:gd name="connsiteX11" fmla="*/ 399422 w 1690814"/>
                    <a:gd name="connsiteY11" fmla="*/ 339907 h 1273936"/>
                    <a:gd name="connsiteX12" fmla="*/ 97047 w 1690814"/>
                    <a:gd name="connsiteY12" fmla="*/ 251321 h 1273936"/>
                    <a:gd name="connsiteX13" fmla="*/ 9699 w 1690814"/>
                    <a:gd name="connsiteY13" fmla="*/ 412592 h 1273936"/>
                    <a:gd name="connsiteX14" fmla="*/ 255339 w 1690814"/>
                    <a:gd name="connsiteY14" fmla="*/ 535900 h 1273936"/>
                    <a:gd name="connsiteX15" fmla="*/ 65705 w 1690814"/>
                    <a:gd name="connsiteY15" fmla="*/ 553601 h 1273936"/>
                    <a:gd name="connsiteX16" fmla="*/ 65300 w 1690814"/>
                    <a:gd name="connsiteY16" fmla="*/ 718214 h 1273936"/>
                    <a:gd name="connsiteX17" fmla="*/ 295618 w 1690814"/>
                    <a:gd name="connsiteY17" fmla="*/ 743208 h 1273936"/>
                    <a:gd name="connsiteX18" fmla="*/ 478581 w 1690814"/>
                    <a:gd name="connsiteY18" fmla="*/ 782521 h 1273936"/>
                    <a:gd name="connsiteX19" fmla="*/ 717541 w 1690814"/>
                    <a:gd name="connsiteY19" fmla="*/ 883593 h 1273936"/>
                    <a:gd name="connsiteX20" fmla="*/ 952137 w 1690814"/>
                    <a:gd name="connsiteY20" fmla="*/ 643331 h 1273936"/>
                    <a:gd name="connsiteX21" fmla="*/ 719071 w 1690814"/>
                    <a:gd name="connsiteY21" fmla="*/ 895337 h 1273936"/>
                    <a:gd name="connsiteX22" fmla="*/ 1170115 w 1690814"/>
                    <a:gd name="connsiteY22" fmla="*/ 1252786 h 1273936"/>
                    <a:gd name="connsiteX23" fmla="*/ 1262983 w 1690814"/>
                    <a:gd name="connsiteY23" fmla="*/ 1225798 h 1273936"/>
                    <a:gd name="connsiteX24" fmla="*/ 1111378 w 1690814"/>
                    <a:gd name="connsiteY24" fmla="*/ 1098005 h 1273936"/>
                    <a:gd name="connsiteX25" fmla="*/ 1124872 w 1690814"/>
                    <a:gd name="connsiteY25" fmla="*/ 1178965 h 1273936"/>
                    <a:gd name="connsiteX26" fmla="*/ 1151064 w 1690814"/>
                    <a:gd name="connsiteY26" fmla="*/ 1052761 h 1273936"/>
                    <a:gd name="connsiteX27" fmla="*/ 1324896 w 1690814"/>
                    <a:gd name="connsiteY27" fmla="*/ 1127374 h 1273936"/>
                    <a:gd name="connsiteX28" fmla="*/ 1266952 w 1690814"/>
                    <a:gd name="connsiteY28" fmla="*/ 921791 h 1273936"/>
                    <a:gd name="connsiteX29" fmla="*/ 1456658 w 1690814"/>
                    <a:gd name="connsiteY29" fmla="*/ 952748 h 1273936"/>
                    <a:gd name="connsiteX30" fmla="*/ 1558258 w 1690814"/>
                    <a:gd name="connsiteY30" fmla="*/ 959099 h 1273936"/>
                    <a:gd name="connsiteX31" fmla="*/ 1450309 w 1690814"/>
                    <a:gd name="connsiteY31" fmla="*/ 758280 h 1273936"/>
                    <a:gd name="connsiteX32" fmla="*/ 1632870 w 1690814"/>
                    <a:gd name="connsiteY32" fmla="*/ 716211 h 1273936"/>
                    <a:gd name="connsiteX33" fmla="*/ 1690814 w 1690814"/>
                    <a:gd name="connsiteY33" fmla="*/ 701129 h 1273936"/>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2238 h 1275710"/>
                    <a:gd name="connsiteX1" fmla="*/ 962946 w 1690814"/>
                    <a:gd name="connsiteY1" fmla="*/ 411726 h 1275710"/>
                    <a:gd name="connsiteX2" fmla="*/ 863464 w 1690814"/>
                    <a:gd name="connsiteY2" fmla="*/ 203986 h 1275710"/>
                    <a:gd name="connsiteX3" fmla="*/ 855485 w 1690814"/>
                    <a:gd name="connsiteY3" fmla="*/ 28256 h 1275710"/>
                    <a:gd name="connsiteX4" fmla="*/ 685133 w 1690814"/>
                    <a:gd name="connsiteY4" fmla="*/ 58507 h 1275710"/>
                    <a:gd name="connsiteX5" fmla="*/ 693070 w 1690814"/>
                    <a:gd name="connsiteY5" fmla="*/ 223607 h 1275710"/>
                    <a:gd name="connsiteX6" fmla="*/ 651229 w 1690814"/>
                    <a:gd name="connsiteY6" fmla="*/ 367409 h 1275710"/>
                    <a:gd name="connsiteX7" fmla="*/ 681163 w 1690814"/>
                    <a:gd name="connsiteY7" fmla="*/ 225194 h 1275710"/>
                    <a:gd name="connsiteX8" fmla="*/ 316341 w 1690814"/>
                    <a:gd name="connsiteY8" fmla="*/ 3089 h 1275710"/>
                    <a:gd name="connsiteX9" fmla="*/ 175409 w 1690814"/>
                    <a:gd name="connsiteY9" fmla="*/ 114146 h 1275710"/>
                    <a:gd name="connsiteX10" fmla="*/ 410073 w 1690814"/>
                    <a:gd name="connsiteY10" fmla="*/ 314395 h 1275710"/>
                    <a:gd name="connsiteX11" fmla="*/ 399422 w 1690814"/>
                    <a:gd name="connsiteY11" fmla="*/ 341016 h 1275710"/>
                    <a:gd name="connsiteX12" fmla="*/ 97047 w 1690814"/>
                    <a:gd name="connsiteY12" fmla="*/ 252430 h 1275710"/>
                    <a:gd name="connsiteX13" fmla="*/ 9699 w 1690814"/>
                    <a:gd name="connsiteY13" fmla="*/ 413701 h 1275710"/>
                    <a:gd name="connsiteX14" fmla="*/ 255339 w 1690814"/>
                    <a:gd name="connsiteY14" fmla="*/ 537009 h 1275710"/>
                    <a:gd name="connsiteX15" fmla="*/ 65705 w 1690814"/>
                    <a:gd name="connsiteY15" fmla="*/ 554710 h 1275710"/>
                    <a:gd name="connsiteX16" fmla="*/ 65300 w 1690814"/>
                    <a:gd name="connsiteY16" fmla="*/ 719323 h 1275710"/>
                    <a:gd name="connsiteX17" fmla="*/ 295618 w 1690814"/>
                    <a:gd name="connsiteY17" fmla="*/ 744317 h 1275710"/>
                    <a:gd name="connsiteX18" fmla="*/ 478581 w 1690814"/>
                    <a:gd name="connsiteY18" fmla="*/ 783630 h 1275710"/>
                    <a:gd name="connsiteX19" fmla="*/ 717541 w 1690814"/>
                    <a:gd name="connsiteY19" fmla="*/ 884702 h 1275710"/>
                    <a:gd name="connsiteX20" fmla="*/ 952137 w 1690814"/>
                    <a:gd name="connsiteY20" fmla="*/ 644440 h 1275710"/>
                    <a:gd name="connsiteX21" fmla="*/ 724507 w 1690814"/>
                    <a:gd name="connsiteY21" fmla="*/ 887289 h 1275710"/>
                    <a:gd name="connsiteX22" fmla="*/ 1170115 w 1690814"/>
                    <a:gd name="connsiteY22" fmla="*/ 1253895 h 1275710"/>
                    <a:gd name="connsiteX23" fmla="*/ 1262983 w 1690814"/>
                    <a:gd name="connsiteY23" fmla="*/ 1226907 h 1275710"/>
                    <a:gd name="connsiteX24" fmla="*/ 1111378 w 1690814"/>
                    <a:gd name="connsiteY24" fmla="*/ 1099114 h 1275710"/>
                    <a:gd name="connsiteX25" fmla="*/ 1124872 w 1690814"/>
                    <a:gd name="connsiteY25" fmla="*/ 1180074 h 1275710"/>
                    <a:gd name="connsiteX26" fmla="*/ 1151064 w 1690814"/>
                    <a:gd name="connsiteY26" fmla="*/ 1053870 h 1275710"/>
                    <a:gd name="connsiteX27" fmla="*/ 1324896 w 1690814"/>
                    <a:gd name="connsiteY27" fmla="*/ 1128483 h 1275710"/>
                    <a:gd name="connsiteX28" fmla="*/ 1266952 w 1690814"/>
                    <a:gd name="connsiteY28" fmla="*/ 922900 h 1275710"/>
                    <a:gd name="connsiteX29" fmla="*/ 1456658 w 1690814"/>
                    <a:gd name="connsiteY29" fmla="*/ 953857 h 1275710"/>
                    <a:gd name="connsiteX30" fmla="*/ 1558258 w 1690814"/>
                    <a:gd name="connsiteY30" fmla="*/ 960208 h 1275710"/>
                    <a:gd name="connsiteX31" fmla="*/ 1450309 w 1690814"/>
                    <a:gd name="connsiteY31" fmla="*/ 759389 h 1275710"/>
                    <a:gd name="connsiteX32" fmla="*/ 1632870 w 1690814"/>
                    <a:gd name="connsiteY32" fmla="*/ 717320 h 1275710"/>
                    <a:gd name="connsiteX33" fmla="*/ 1690814 w 1690814"/>
                    <a:gd name="connsiteY33" fmla="*/ 702238 h 1275710"/>
                    <a:gd name="connsiteX0" fmla="*/ 1690814 w 1690814"/>
                    <a:gd name="connsiteY0" fmla="*/ 701130 h 1274602"/>
                    <a:gd name="connsiteX1" fmla="*/ 962946 w 1690814"/>
                    <a:gd name="connsiteY1" fmla="*/ 410618 h 1274602"/>
                    <a:gd name="connsiteX2" fmla="*/ 863464 w 1690814"/>
                    <a:gd name="connsiteY2" fmla="*/ 202878 h 1274602"/>
                    <a:gd name="connsiteX3" fmla="*/ 855485 w 1690814"/>
                    <a:gd name="connsiteY3" fmla="*/ 27148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73512 w 1690814"/>
                    <a:gd name="connsiteY3" fmla="*/ 1555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93070 w 1690814"/>
                    <a:gd name="connsiteY5" fmla="*/ 222637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50862 w 1690814"/>
                    <a:gd name="connsiteY5" fmla="*/ 218309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717393 w 1690814"/>
                    <a:gd name="connsiteY5" fmla="*/ 229321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80911 w 1690814"/>
                    <a:gd name="connsiteY5" fmla="*/ 238624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16 h 1274388"/>
                    <a:gd name="connsiteX1" fmla="*/ 962946 w 1690814"/>
                    <a:gd name="connsiteY1" fmla="*/ 410404 h 1274388"/>
                    <a:gd name="connsiteX2" fmla="*/ 863464 w 1690814"/>
                    <a:gd name="connsiteY2" fmla="*/ 202664 h 1274388"/>
                    <a:gd name="connsiteX3" fmla="*/ 855486 w 1690814"/>
                    <a:gd name="connsiteY3" fmla="*/ 26933 h 1274388"/>
                    <a:gd name="connsiteX4" fmla="*/ 671255 w 1690814"/>
                    <a:gd name="connsiteY4" fmla="*/ 57615 h 1274388"/>
                    <a:gd name="connsiteX5" fmla="*/ 680911 w 1690814"/>
                    <a:gd name="connsiteY5" fmla="*/ 238597 h 1274388"/>
                    <a:gd name="connsiteX6" fmla="*/ 651229 w 1690814"/>
                    <a:gd name="connsiteY6" fmla="*/ 366087 h 1274388"/>
                    <a:gd name="connsiteX7" fmla="*/ 727664 w 1690814"/>
                    <a:gd name="connsiteY7" fmla="*/ 247762 h 1274388"/>
                    <a:gd name="connsiteX8" fmla="*/ 316341 w 1690814"/>
                    <a:gd name="connsiteY8" fmla="*/ 1767 h 1274388"/>
                    <a:gd name="connsiteX9" fmla="*/ 175409 w 1690814"/>
                    <a:gd name="connsiteY9" fmla="*/ 112824 h 1274388"/>
                    <a:gd name="connsiteX10" fmla="*/ 410073 w 1690814"/>
                    <a:gd name="connsiteY10" fmla="*/ 313073 h 1274388"/>
                    <a:gd name="connsiteX11" fmla="*/ 399422 w 1690814"/>
                    <a:gd name="connsiteY11" fmla="*/ 339694 h 1274388"/>
                    <a:gd name="connsiteX12" fmla="*/ 97047 w 1690814"/>
                    <a:gd name="connsiteY12" fmla="*/ 251108 h 1274388"/>
                    <a:gd name="connsiteX13" fmla="*/ 9699 w 1690814"/>
                    <a:gd name="connsiteY13" fmla="*/ 412379 h 1274388"/>
                    <a:gd name="connsiteX14" fmla="*/ 255339 w 1690814"/>
                    <a:gd name="connsiteY14" fmla="*/ 535687 h 1274388"/>
                    <a:gd name="connsiteX15" fmla="*/ 65705 w 1690814"/>
                    <a:gd name="connsiteY15" fmla="*/ 553388 h 1274388"/>
                    <a:gd name="connsiteX16" fmla="*/ 65300 w 1690814"/>
                    <a:gd name="connsiteY16" fmla="*/ 718001 h 1274388"/>
                    <a:gd name="connsiteX17" fmla="*/ 295618 w 1690814"/>
                    <a:gd name="connsiteY17" fmla="*/ 742995 h 1274388"/>
                    <a:gd name="connsiteX18" fmla="*/ 478581 w 1690814"/>
                    <a:gd name="connsiteY18" fmla="*/ 782308 h 1274388"/>
                    <a:gd name="connsiteX19" fmla="*/ 717541 w 1690814"/>
                    <a:gd name="connsiteY19" fmla="*/ 883380 h 1274388"/>
                    <a:gd name="connsiteX20" fmla="*/ 952137 w 1690814"/>
                    <a:gd name="connsiteY20" fmla="*/ 643118 h 1274388"/>
                    <a:gd name="connsiteX21" fmla="*/ 724507 w 1690814"/>
                    <a:gd name="connsiteY21" fmla="*/ 885967 h 1274388"/>
                    <a:gd name="connsiteX22" fmla="*/ 1170115 w 1690814"/>
                    <a:gd name="connsiteY22" fmla="*/ 1252573 h 1274388"/>
                    <a:gd name="connsiteX23" fmla="*/ 1262983 w 1690814"/>
                    <a:gd name="connsiteY23" fmla="*/ 1225585 h 1274388"/>
                    <a:gd name="connsiteX24" fmla="*/ 1111378 w 1690814"/>
                    <a:gd name="connsiteY24" fmla="*/ 1097792 h 1274388"/>
                    <a:gd name="connsiteX25" fmla="*/ 1124872 w 1690814"/>
                    <a:gd name="connsiteY25" fmla="*/ 1178752 h 1274388"/>
                    <a:gd name="connsiteX26" fmla="*/ 1151064 w 1690814"/>
                    <a:gd name="connsiteY26" fmla="*/ 1052548 h 1274388"/>
                    <a:gd name="connsiteX27" fmla="*/ 1324896 w 1690814"/>
                    <a:gd name="connsiteY27" fmla="*/ 1127161 h 1274388"/>
                    <a:gd name="connsiteX28" fmla="*/ 1266952 w 1690814"/>
                    <a:gd name="connsiteY28" fmla="*/ 921578 h 1274388"/>
                    <a:gd name="connsiteX29" fmla="*/ 1456658 w 1690814"/>
                    <a:gd name="connsiteY29" fmla="*/ 952535 h 1274388"/>
                    <a:gd name="connsiteX30" fmla="*/ 1558258 w 1690814"/>
                    <a:gd name="connsiteY30" fmla="*/ 958886 h 1274388"/>
                    <a:gd name="connsiteX31" fmla="*/ 1450309 w 1690814"/>
                    <a:gd name="connsiteY31" fmla="*/ 758067 h 1274388"/>
                    <a:gd name="connsiteX32" fmla="*/ 1632870 w 1690814"/>
                    <a:gd name="connsiteY32" fmla="*/ 715998 h 1274388"/>
                    <a:gd name="connsiteX33" fmla="*/ 1690814 w 1690814"/>
                    <a:gd name="connsiteY33" fmla="*/ 700916 h 1274388"/>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80911 w 1690814"/>
                    <a:gd name="connsiteY5" fmla="*/ 238340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92214 w 1690814"/>
                    <a:gd name="connsiteY5" fmla="*/ 233903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994 h 1274466"/>
                    <a:gd name="connsiteX1" fmla="*/ 962946 w 1690814"/>
                    <a:gd name="connsiteY1" fmla="*/ 410482 h 1274466"/>
                    <a:gd name="connsiteX2" fmla="*/ 863464 w 1690814"/>
                    <a:gd name="connsiteY2" fmla="*/ 202742 h 1274466"/>
                    <a:gd name="connsiteX3" fmla="*/ 855486 w 1690814"/>
                    <a:gd name="connsiteY3" fmla="*/ 27011 h 1274466"/>
                    <a:gd name="connsiteX4" fmla="*/ 671255 w 1690814"/>
                    <a:gd name="connsiteY4" fmla="*/ 57693 h 1274466"/>
                    <a:gd name="connsiteX5" fmla="*/ 692214 w 1690814"/>
                    <a:gd name="connsiteY5" fmla="*/ 234238 h 1274466"/>
                    <a:gd name="connsiteX6" fmla="*/ 651229 w 1690814"/>
                    <a:gd name="connsiteY6" fmla="*/ 366165 h 1274466"/>
                    <a:gd name="connsiteX7" fmla="*/ 676298 w 1690814"/>
                    <a:gd name="connsiteY7" fmla="*/ 238401 h 1274466"/>
                    <a:gd name="connsiteX8" fmla="*/ 316341 w 1690814"/>
                    <a:gd name="connsiteY8" fmla="*/ 1845 h 1274466"/>
                    <a:gd name="connsiteX9" fmla="*/ 175409 w 1690814"/>
                    <a:gd name="connsiteY9" fmla="*/ 112902 h 1274466"/>
                    <a:gd name="connsiteX10" fmla="*/ 410073 w 1690814"/>
                    <a:gd name="connsiteY10" fmla="*/ 313151 h 1274466"/>
                    <a:gd name="connsiteX11" fmla="*/ 399422 w 1690814"/>
                    <a:gd name="connsiteY11" fmla="*/ 339772 h 1274466"/>
                    <a:gd name="connsiteX12" fmla="*/ 97047 w 1690814"/>
                    <a:gd name="connsiteY12" fmla="*/ 251186 h 1274466"/>
                    <a:gd name="connsiteX13" fmla="*/ 9699 w 1690814"/>
                    <a:gd name="connsiteY13" fmla="*/ 412457 h 1274466"/>
                    <a:gd name="connsiteX14" fmla="*/ 255339 w 1690814"/>
                    <a:gd name="connsiteY14" fmla="*/ 535765 h 1274466"/>
                    <a:gd name="connsiteX15" fmla="*/ 65705 w 1690814"/>
                    <a:gd name="connsiteY15" fmla="*/ 553466 h 1274466"/>
                    <a:gd name="connsiteX16" fmla="*/ 65300 w 1690814"/>
                    <a:gd name="connsiteY16" fmla="*/ 718079 h 1274466"/>
                    <a:gd name="connsiteX17" fmla="*/ 295618 w 1690814"/>
                    <a:gd name="connsiteY17" fmla="*/ 743073 h 1274466"/>
                    <a:gd name="connsiteX18" fmla="*/ 478581 w 1690814"/>
                    <a:gd name="connsiteY18" fmla="*/ 782386 h 1274466"/>
                    <a:gd name="connsiteX19" fmla="*/ 717541 w 1690814"/>
                    <a:gd name="connsiteY19" fmla="*/ 883458 h 1274466"/>
                    <a:gd name="connsiteX20" fmla="*/ 952137 w 1690814"/>
                    <a:gd name="connsiteY20" fmla="*/ 643196 h 1274466"/>
                    <a:gd name="connsiteX21" fmla="*/ 724507 w 1690814"/>
                    <a:gd name="connsiteY21" fmla="*/ 886045 h 1274466"/>
                    <a:gd name="connsiteX22" fmla="*/ 1170115 w 1690814"/>
                    <a:gd name="connsiteY22" fmla="*/ 1252651 h 1274466"/>
                    <a:gd name="connsiteX23" fmla="*/ 1262983 w 1690814"/>
                    <a:gd name="connsiteY23" fmla="*/ 1225663 h 1274466"/>
                    <a:gd name="connsiteX24" fmla="*/ 1111378 w 1690814"/>
                    <a:gd name="connsiteY24" fmla="*/ 1097870 h 1274466"/>
                    <a:gd name="connsiteX25" fmla="*/ 1124872 w 1690814"/>
                    <a:gd name="connsiteY25" fmla="*/ 1178830 h 1274466"/>
                    <a:gd name="connsiteX26" fmla="*/ 1151064 w 1690814"/>
                    <a:gd name="connsiteY26" fmla="*/ 1052626 h 1274466"/>
                    <a:gd name="connsiteX27" fmla="*/ 1324896 w 1690814"/>
                    <a:gd name="connsiteY27" fmla="*/ 1127239 h 1274466"/>
                    <a:gd name="connsiteX28" fmla="*/ 1266952 w 1690814"/>
                    <a:gd name="connsiteY28" fmla="*/ 921656 h 1274466"/>
                    <a:gd name="connsiteX29" fmla="*/ 1456658 w 1690814"/>
                    <a:gd name="connsiteY29" fmla="*/ 952613 h 1274466"/>
                    <a:gd name="connsiteX30" fmla="*/ 1558258 w 1690814"/>
                    <a:gd name="connsiteY30" fmla="*/ 958964 h 1274466"/>
                    <a:gd name="connsiteX31" fmla="*/ 1450309 w 1690814"/>
                    <a:gd name="connsiteY31" fmla="*/ 758145 h 1274466"/>
                    <a:gd name="connsiteX32" fmla="*/ 1632870 w 1690814"/>
                    <a:gd name="connsiteY32" fmla="*/ 716076 h 1274466"/>
                    <a:gd name="connsiteX33" fmla="*/ 1690814 w 1690814"/>
                    <a:gd name="connsiteY33" fmla="*/ 700994 h 1274466"/>
                    <a:gd name="connsiteX0" fmla="*/ 1690814 w 1690814"/>
                    <a:gd name="connsiteY0" fmla="*/ 701035 h 1274507"/>
                    <a:gd name="connsiteX1" fmla="*/ 962946 w 1690814"/>
                    <a:gd name="connsiteY1" fmla="*/ 410523 h 1274507"/>
                    <a:gd name="connsiteX2" fmla="*/ 863464 w 1690814"/>
                    <a:gd name="connsiteY2" fmla="*/ 202783 h 1274507"/>
                    <a:gd name="connsiteX3" fmla="*/ 855486 w 1690814"/>
                    <a:gd name="connsiteY3" fmla="*/ 27052 h 1274507"/>
                    <a:gd name="connsiteX4" fmla="*/ 671255 w 1690814"/>
                    <a:gd name="connsiteY4" fmla="*/ 57734 h 1274507"/>
                    <a:gd name="connsiteX5" fmla="*/ 692214 w 1690814"/>
                    <a:gd name="connsiteY5" fmla="*/ 234279 h 1274507"/>
                    <a:gd name="connsiteX6" fmla="*/ 651229 w 1690814"/>
                    <a:gd name="connsiteY6" fmla="*/ 366206 h 1274507"/>
                    <a:gd name="connsiteX7" fmla="*/ 679015 w 1690814"/>
                    <a:gd name="connsiteY7" fmla="*/ 233864 h 1274507"/>
                    <a:gd name="connsiteX8" fmla="*/ 316341 w 1690814"/>
                    <a:gd name="connsiteY8" fmla="*/ 1886 h 1274507"/>
                    <a:gd name="connsiteX9" fmla="*/ 175409 w 1690814"/>
                    <a:gd name="connsiteY9" fmla="*/ 112943 h 1274507"/>
                    <a:gd name="connsiteX10" fmla="*/ 410073 w 1690814"/>
                    <a:gd name="connsiteY10" fmla="*/ 313192 h 1274507"/>
                    <a:gd name="connsiteX11" fmla="*/ 399422 w 1690814"/>
                    <a:gd name="connsiteY11" fmla="*/ 339813 h 1274507"/>
                    <a:gd name="connsiteX12" fmla="*/ 97047 w 1690814"/>
                    <a:gd name="connsiteY12" fmla="*/ 251227 h 1274507"/>
                    <a:gd name="connsiteX13" fmla="*/ 9699 w 1690814"/>
                    <a:gd name="connsiteY13" fmla="*/ 412498 h 1274507"/>
                    <a:gd name="connsiteX14" fmla="*/ 255339 w 1690814"/>
                    <a:gd name="connsiteY14" fmla="*/ 535806 h 1274507"/>
                    <a:gd name="connsiteX15" fmla="*/ 65705 w 1690814"/>
                    <a:gd name="connsiteY15" fmla="*/ 553507 h 1274507"/>
                    <a:gd name="connsiteX16" fmla="*/ 65300 w 1690814"/>
                    <a:gd name="connsiteY16" fmla="*/ 718120 h 1274507"/>
                    <a:gd name="connsiteX17" fmla="*/ 295618 w 1690814"/>
                    <a:gd name="connsiteY17" fmla="*/ 743114 h 1274507"/>
                    <a:gd name="connsiteX18" fmla="*/ 478581 w 1690814"/>
                    <a:gd name="connsiteY18" fmla="*/ 782427 h 1274507"/>
                    <a:gd name="connsiteX19" fmla="*/ 717541 w 1690814"/>
                    <a:gd name="connsiteY19" fmla="*/ 883499 h 1274507"/>
                    <a:gd name="connsiteX20" fmla="*/ 952137 w 1690814"/>
                    <a:gd name="connsiteY20" fmla="*/ 643237 h 1274507"/>
                    <a:gd name="connsiteX21" fmla="*/ 724507 w 1690814"/>
                    <a:gd name="connsiteY21" fmla="*/ 886086 h 1274507"/>
                    <a:gd name="connsiteX22" fmla="*/ 1170115 w 1690814"/>
                    <a:gd name="connsiteY22" fmla="*/ 1252692 h 1274507"/>
                    <a:gd name="connsiteX23" fmla="*/ 1262983 w 1690814"/>
                    <a:gd name="connsiteY23" fmla="*/ 1225704 h 1274507"/>
                    <a:gd name="connsiteX24" fmla="*/ 1111378 w 1690814"/>
                    <a:gd name="connsiteY24" fmla="*/ 1097911 h 1274507"/>
                    <a:gd name="connsiteX25" fmla="*/ 1124872 w 1690814"/>
                    <a:gd name="connsiteY25" fmla="*/ 1178871 h 1274507"/>
                    <a:gd name="connsiteX26" fmla="*/ 1151064 w 1690814"/>
                    <a:gd name="connsiteY26" fmla="*/ 1052667 h 1274507"/>
                    <a:gd name="connsiteX27" fmla="*/ 1324896 w 1690814"/>
                    <a:gd name="connsiteY27" fmla="*/ 1127280 h 1274507"/>
                    <a:gd name="connsiteX28" fmla="*/ 1266952 w 1690814"/>
                    <a:gd name="connsiteY28" fmla="*/ 921697 h 1274507"/>
                    <a:gd name="connsiteX29" fmla="*/ 1456658 w 1690814"/>
                    <a:gd name="connsiteY29" fmla="*/ 952654 h 1274507"/>
                    <a:gd name="connsiteX30" fmla="*/ 1558258 w 1690814"/>
                    <a:gd name="connsiteY30" fmla="*/ 959005 h 1274507"/>
                    <a:gd name="connsiteX31" fmla="*/ 1450309 w 1690814"/>
                    <a:gd name="connsiteY31" fmla="*/ 758186 h 1274507"/>
                    <a:gd name="connsiteX32" fmla="*/ 1632870 w 1690814"/>
                    <a:gd name="connsiteY32" fmla="*/ 716117 h 1274507"/>
                    <a:gd name="connsiteX33" fmla="*/ 1690814 w 1690814"/>
                    <a:gd name="connsiteY33" fmla="*/ 701035 h 1274507"/>
                    <a:gd name="connsiteX0" fmla="*/ 1690814 w 1690814"/>
                    <a:gd name="connsiteY0" fmla="*/ 701070 h 1274542"/>
                    <a:gd name="connsiteX1" fmla="*/ 962946 w 1690814"/>
                    <a:gd name="connsiteY1" fmla="*/ 410558 h 1274542"/>
                    <a:gd name="connsiteX2" fmla="*/ 863464 w 1690814"/>
                    <a:gd name="connsiteY2" fmla="*/ 202818 h 1274542"/>
                    <a:gd name="connsiteX3" fmla="*/ 855486 w 1690814"/>
                    <a:gd name="connsiteY3" fmla="*/ 27087 h 1274542"/>
                    <a:gd name="connsiteX4" fmla="*/ 671255 w 1690814"/>
                    <a:gd name="connsiteY4" fmla="*/ 57769 h 1274542"/>
                    <a:gd name="connsiteX5" fmla="*/ 692214 w 1690814"/>
                    <a:gd name="connsiteY5" fmla="*/ 234314 h 1274542"/>
                    <a:gd name="connsiteX6" fmla="*/ 651229 w 1690814"/>
                    <a:gd name="connsiteY6" fmla="*/ 366241 h 1274542"/>
                    <a:gd name="connsiteX7" fmla="*/ 685024 w 1690814"/>
                    <a:gd name="connsiteY7" fmla="*/ 230036 h 1274542"/>
                    <a:gd name="connsiteX8" fmla="*/ 316341 w 1690814"/>
                    <a:gd name="connsiteY8" fmla="*/ 1921 h 1274542"/>
                    <a:gd name="connsiteX9" fmla="*/ 175409 w 1690814"/>
                    <a:gd name="connsiteY9" fmla="*/ 112978 h 1274542"/>
                    <a:gd name="connsiteX10" fmla="*/ 410073 w 1690814"/>
                    <a:gd name="connsiteY10" fmla="*/ 313227 h 1274542"/>
                    <a:gd name="connsiteX11" fmla="*/ 399422 w 1690814"/>
                    <a:gd name="connsiteY11" fmla="*/ 339848 h 1274542"/>
                    <a:gd name="connsiteX12" fmla="*/ 97047 w 1690814"/>
                    <a:gd name="connsiteY12" fmla="*/ 251262 h 1274542"/>
                    <a:gd name="connsiteX13" fmla="*/ 9699 w 1690814"/>
                    <a:gd name="connsiteY13" fmla="*/ 412533 h 1274542"/>
                    <a:gd name="connsiteX14" fmla="*/ 255339 w 1690814"/>
                    <a:gd name="connsiteY14" fmla="*/ 535841 h 1274542"/>
                    <a:gd name="connsiteX15" fmla="*/ 65705 w 1690814"/>
                    <a:gd name="connsiteY15" fmla="*/ 553542 h 1274542"/>
                    <a:gd name="connsiteX16" fmla="*/ 65300 w 1690814"/>
                    <a:gd name="connsiteY16" fmla="*/ 718155 h 1274542"/>
                    <a:gd name="connsiteX17" fmla="*/ 295618 w 1690814"/>
                    <a:gd name="connsiteY17" fmla="*/ 743149 h 1274542"/>
                    <a:gd name="connsiteX18" fmla="*/ 478581 w 1690814"/>
                    <a:gd name="connsiteY18" fmla="*/ 782462 h 1274542"/>
                    <a:gd name="connsiteX19" fmla="*/ 717541 w 1690814"/>
                    <a:gd name="connsiteY19" fmla="*/ 883534 h 1274542"/>
                    <a:gd name="connsiteX20" fmla="*/ 952137 w 1690814"/>
                    <a:gd name="connsiteY20" fmla="*/ 643272 h 1274542"/>
                    <a:gd name="connsiteX21" fmla="*/ 724507 w 1690814"/>
                    <a:gd name="connsiteY21" fmla="*/ 886121 h 1274542"/>
                    <a:gd name="connsiteX22" fmla="*/ 1170115 w 1690814"/>
                    <a:gd name="connsiteY22" fmla="*/ 1252727 h 1274542"/>
                    <a:gd name="connsiteX23" fmla="*/ 1262983 w 1690814"/>
                    <a:gd name="connsiteY23" fmla="*/ 1225739 h 1274542"/>
                    <a:gd name="connsiteX24" fmla="*/ 1111378 w 1690814"/>
                    <a:gd name="connsiteY24" fmla="*/ 1097946 h 1274542"/>
                    <a:gd name="connsiteX25" fmla="*/ 1124872 w 1690814"/>
                    <a:gd name="connsiteY25" fmla="*/ 1178906 h 1274542"/>
                    <a:gd name="connsiteX26" fmla="*/ 1151064 w 1690814"/>
                    <a:gd name="connsiteY26" fmla="*/ 1052702 h 1274542"/>
                    <a:gd name="connsiteX27" fmla="*/ 1324896 w 1690814"/>
                    <a:gd name="connsiteY27" fmla="*/ 1127315 h 1274542"/>
                    <a:gd name="connsiteX28" fmla="*/ 1266952 w 1690814"/>
                    <a:gd name="connsiteY28" fmla="*/ 921732 h 1274542"/>
                    <a:gd name="connsiteX29" fmla="*/ 1456658 w 1690814"/>
                    <a:gd name="connsiteY29" fmla="*/ 952689 h 1274542"/>
                    <a:gd name="connsiteX30" fmla="*/ 1558258 w 1690814"/>
                    <a:gd name="connsiteY30" fmla="*/ 959040 h 1274542"/>
                    <a:gd name="connsiteX31" fmla="*/ 1450309 w 1690814"/>
                    <a:gd name="connsiteY31" fmla="*/ 758221 h 1274542"/>
                    <a:gd name="connsiteX32" fmla="*/ 1632870 w 1690814"/>
                    <a:gd name="connsiteY32" fmla="*/ 716152 h 1274542"/>
                    <a:gd name="connsiteX33" fmla="*/ 1690814 w 1690814"/>
                    <a:gd name="connsiteY33" fmla="*/ 701070 h 1274542"/>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09737 h 1283209"/>
                    <a:gd name="connsiteX1" fmla="*/ 962946 w 1690814"/>
                    <a:gd name="connsiteY1" fmla="*/ 419225 h 1283209"/>
                    <a:gd name="connsiteX2" fmla="*/ 863464 w 1690814"/>
                    <a:gd name="connsiteY2" fmla="*/ 211485 h 1283209"/>
                    <a:gd name="connsiteX3" fmla="*/ 855486 w 1690814"/>
                    <a:gd name="connsiteY3" fmla="*/ 35754 h 1283209"/>
                    <a:gd name="connsiteX4" fmla="*/ 671255 w 1690814"/>
                    <a:gd name="connsiteY4" fmla="*/ 66436 h 1283209"/>
                    <a:gd name="connsiteX5" fmla="*/ 692214 w 1690814"/>
                    <a:gd name="connsiteY5" fmla="*/ 242981 h 1283209"/>
                    <a:gd name="connsiteX6" fmla="*/ 651229 w 1690814"/>
                    <a:gd name="connsiteY6" fmla="*/ 374908 h 1283209"/>
                    <a:gd name="connsiteX7" fmla="*/ 685024 w 1690814"/>
                    <a:gd name="connsiteY7" fmla="*/ 238703 h 1283209"/>
                    <a:gd name="connsiteX8" fmla="*/ 315196 w 1690814"/>
                    <a:gd name="connsiteY8" fmla="*/ 0 h 1283209"/>
                    <a:gd name="connsiteX9" fmla="*/ 175409 w 1690814"/>
                    <a:gd name="connsiteY9" fmla="*/ 121645 h 1283209"/>
                    <a:gd name="connsiteX10" fmla="*/ 410073 w 1690814"/>
                    <a:gd name="connsiteY10" fmla="*/ 321894 h 1283209"/>
                    <a:gd name="connsiteX11" fmla="*/ 399422 w 1690814"/>
                    <a:gd name="connsiteY11" fmla="*/ 348515 h 1283209"/>
                    <a:gd name="connsiteX12" fmla="*/ 97047 w 1690814"/>
                    <a:gd name="connsiteY12" fmla="*/ 259929 h 1283209"/>
                    <a:gd name="connsiteX13" fmla="*/ 9699 w 1690814"/>
                    <a:gd name="connsiteY13" fmla="*/ 421200 h 1283209"/>
                    <a:gd name="connsiteX14" fmla="*/ 255339 w 1690814"/>
                    <a:gd name="connsiteY14" fmla="*/ 544508 h 1283209"/>
                    <a:gd name="connsiteX15" fmla="*/ 65705 w 1690814"/>
                    <a:gd name="connsiteY15" fmla="*/ 562209 h 1283209"/>
                    <a:gd name="connsiteX16" fmla="*/ 65300 w 1690814"/>
                    <a:gd name="connsiteY16" fmla="*/ 726822 h 1283209"/>
                    <a:gd name="connsiteX17" fmla="*/ 295618 w 1690814"/>
                    <a:gd name="connsiteY17" fmla="*/ 751816 h 1283209"/>
                    <a:gd name="connsiteX18" fmla="*/ 478581 w 1690814"/>
                    <a:gd name="connsiteY18" fmla="*/ 791129 h 1283209"/>
                    <a:gd name="connsiteX19" fmla="*/ 717541 w 1690814"/>
                    <a:gd name="connsiteY19" fmla="*/ 892201 h 1283209"/>
                    <a:gd name="connsiteX20" fmla="*/ 952137 w 1690814"/>
                    <a:gd name="connsiteY20" fmla="*/ 651939 h 1283209"/>
                    <a:gd name="connsiteX21" fmla="*/ 724507 w 1690814"/>
                    <a:gd name="connsiteY21" fmla="*/ 894788 h 1283209"/>
                    <a:gd name="connsiteX22" fmla="*/ 1170115 w 1690814"/>
                    <a:gd name="connsiteY22" fmla="*/ 1261394 h 1283209"/>
                    <a:gd name="connsiteX23" fmla="*/ 1262983 w 1690814"/>
                    <a:gd name="connsiteY23" fmla="*/ 1234406 h 1283209"/>
                    <a:gd name="connsiteX24" fmla="*/ 1111378 w 1690814"/>
                    <a:gd name="connsiteY24" fmla="*/ 1106613 h 1283209"/>
                    <a:gd name="connsiteX25" fmla="*/ 1124872 w 1690814"/>
                    <a:gd name="connsiteY25" fmla="*/ 1187573 h 1283209"/>
                    <a:gd name="connsiteX26" fmla="*/ 1151064 w 1690814"/>
                    <a:gd name="connsiteY26" fmla="*/ 1061369 h 1283209"/>
                    <a:gd name="connsiteX27" fmla="*/ 1324896 w 1690814"/>
                    <a:gd name="connsiteY27" fmla="*/ 1135982 h 1283209"/>
                    <a:gd name="connsiteX28" fmla="*/ 1266952 w 1690814"/>
                    <a:gd name="connsiteY28" fmla="*/ 930399 h 1283209"/>
                    <a:gd name="connsiteX29" fmla="*/ 1456658 w 1690814"/>
                    <a:gd name="connsiteY29" fmla="*/ 961356 h 1283209"/>
                    <a:gd name="connsiteX30" fmla="*/ 1558258 w 1690814"/>
                    <a:gd name="connsiteY30" fmla="*/ 967707 h 1283209"/>
                    <a:gd name="connsiteX31" fmla="*/ 1450309 w 1690814"/>
                    <a:gd name="connsiteY31" fmla="*/ 766888 h 1283209"/>
                    <a:gd name="connsiteX32" fmla="*/ 1632870 w 1690814"/>
                    <a:gd name="connsiteY32" fmla="*/ 724819 h 1283209"/>
                    <a:gd name="connsiteX33" fmla="*/ 1690814 w 1690814"/>
                    <a:gd name="connsiteY33" fmla="*/ 709737 h 1283209"/>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1400 w 1691400"/>
                    <a:gd name="connsiteY0" fmla="*/ 695056 h 1268528"/>
                    <a:gd name="connsiteX1" fmla="*/ 963532 w 1691400"/>
                    <a:gd name="connsiteY1" fmla="*/ 404544 h 1268528"/>
                    <a:gd name="connsiteX2" fmla="*/ 864050 w 1691400"/>
                    <a:gd name="connsiteY2" fmla="*/ 196804 h 1268528"/>
                    <a:gd name="connsiteX3" fmla="*/ 856072 w 1691400"/>
                    <a:gd name="connsiteY3" fmla="*/ 21073 h 1268528"/>
                    <a:gd name="connsiteX4" fmla="*/ 671841 w 1691400"/>
                    <a:gd name="connsiteY4" fmla="*/ 51755 h 1268528"/>
                    <a:gd name="connsiteX5" fmla="*/ 692800 w 1691400"/>
                    <a:gd name="connsiteY5" fmla="*/ 228300 h 1268528"/>
                    <a:gd name="connsiteX6" fmla="*/ 651815 w 1691400"/>
                    <a:gd name="connsiteY6" fmla="*/ 360227 h 1268528"/>
                    <a:gd name="connsiteX7" fmla="*/ 685610 w 1691400"/>
                    <a:gd name="connsiteY7" fmla="*/ 224022 h 1268528"/>
                    <a:gd name="connsiteX8" fmla="*/ 323224 w 1691400"/>
                    <a:gd name="connsiteY8" fmla="*/ 14506 h 1268528"/>
                    <a:gd name="connsiteX9" fmla="*/ 175995 w 1691400"/>
                    <a:gd name="connsiteY9" fmla="*/ 106964 h 1268528"/>
                    <a:gd name="connsiteX10" fmla="*/ 410659 w 1691400"/>
                    <a:gd name="connsiteY10" fmla="*/ 307213 h 1268528"/>
                    <a:gd name="connsiteX11" fmla="*/ 400008 w 1691400"/>
                    <a:gd name="connsiteY11" fmla="*/ 333834 h 1268528"/>
                    <a:gd name="connsiteX12" fmla="*/ 93773 w 1691400"/>
                    <a:gd name="connsiteY12" fmla="*/ 278871 h 1268528"/>
                    <a:gd name="connsiteX13" fmla="*/ 10285 w 1691400"/>
                    <a:gd name="connsiteY13" fmla="*/ 406519 h 1268528"/>
                    <a:gd name="connsiteX14" fmla="*/ 255925 w 1691400"/>
                    <a:gd name="connsiteY14" fmla="*/ 529827 h 1268528"/>
                    <a:gd name="connsiteX15" fmla="*/ 66291 w 1691400"/>
                    <a:gd name="connsiteY15" fmla="*/ 547528 h 1268528"/>
                    <a:gd name="connsiteX16" fmla="*/ 65886 w 1691400"/>
                    <a:gd name="connsiteY16" fmla="*/ 712141 h 1268528"/>
                    <a:gd name="connsiteX17" fmla="*/ 296204 w 1691400"/>
                    <a:gd name="connsiteY17" fmla="*/ 737135 h 1268528"/>
                    <a:gd name="connsiteX18" fmla="*/ 479167 w 1691400"/>
                    <a:gd name="connsiteY18" fmla="*/ 776448 h 1268528"/>
                    <a:gd name="connsiteX19" fmla="*/ 718127 w 1691400"/>
                    <a:gd name="connsiteY19" fmla="*/ 877520 h 1268528"/>
                    <a:gd name="connsiteX20" fmla="*/ 952723 w 1691400"/>
                    <a:gd name="connsiteY20" fmla="*/ 637258 h 1268528"/>
                    <a:gd name="connsiteX21" fmla="*/ 725093 w 1691400"/>
                    <a:gd name="connsiteY21" fmla="*/ 880107 h 1268528"/>
                    <a:gd name="connsiteX22" fmla="*/ 1170701 w 1691400"/>
                    <a:gd name="connsiteY22" fmla="*/ 1246713 h 1268528"/>
                    <a:gd name="connsiteX23" fmla="*/ 1263569 w 1691400"/>
                    <a:gd name="connsiteY23" fmla="*/ 1219725 h 1268528"/>
                    <a:gd name="connsiteX24" fmla="*/ 1111964 w 1691400"/>
                    <a:gd name="connsiteY24" fmla="*/ 1091932 h 1268528"/>
                    <a:gd name="connsiteX25" fmla="*/ 1125458 w 1691400"/>
                    <a:gd name="connsiteY25" fmla="*/ 1172892 h 1268528"/>
                    <a:gd name="connsiteX26" fmla="*/ 1151650 w 1691400"/>
                    <a:gd name="connsiteY26" fmla="*/ 1046688 h 1268528"/>
                    <a:gd name="connsiteX27" fmla="*/ 1325482 w 1691400"/>
                    <a:gd name="connsiteY27" fmla="*/ 1121301 h 1268528"/>
                    <a:gd name="connsiteX28" fmla="*/ 1267538 w 1691400"/>
                    <a:gd name="connsiteY28" fmla="*/ 915718 h 1268528"/>
                    <a:gd name="connsiteX29" fmla="*/ 1457244 w 1691400"/>
                    <a:gd name="connsiteY29" fmla="*/ 946675 h 1268528"/>
                    <a:gd name="connsiteX30" fmla="*/ 1558844 w 1691400"/>
                    <a:gd name="connsiteY30" fmla="*/ 953026 h 1268528"/>
                    <a:gd name="connsiteX31" fmla="*/ 1450895 w 1691400"/>
                    <a:gd name="connsiteY31" fmla="*/ 752207 h 1268528"/>
                    <a:gd name="connsiteX32" fmla="*/ 1633456 w 1691400"/>
                    <a:gd name="connsiteY32" fmla="*/ 710138 h 1268528"/>
                    <a:gd name="connsiteX33" fmla="*/ 1691400 w 16914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63054 w 1679500"/>
                    <a:gd name="connsiteY15" fmla="*/ 55298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0609 w 1679500"/>
                    <a:gd name="connsiteY15" fmla="*/ 58646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35155 w 1679500"/>
                    <a:gd name="connsiteY15" fmla="*/ 562425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3167 w 1679500"/>
                    <a:gd name="connsiteY15" fmla="*/ 557273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75112 w 1679500"/>
                    <a:gd name="connsiteY9" fmla="*/ 119696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694 w 1679694"/>
                    <a:gd name="connsiteY0" fmla="*/ 695056 h 1268528"/>
                    <a:gd name="connsiteX1" fmla="*/ 951826 w 1679694"/>
                    <a:gd name="connsiteY1" fmla="*/ 404544 h 1268528"/>
                    <a:gd name="connsiteX2" fmla="*/ 852344 w 1679694"/>
                    <a:gd name="connsiteY2" fmla="*/ 196804 h 1268528"/>
                    <a:gd name="connsiteX3" fmla="*/ 844366 w 1679694"/>
                    <a:gd name="connsiteY3" fmla="*/ 21073 h 1268528"/>
                    <a:gd name="connsiteX4" fmla="*/ 660135 w 1679694"/>
                    <a:gd name="connsiteY4" fmla="*/ 51755 h 1268528"/>
                    <a:gd name="connsiteX5" fmla="*/ 681094 w 1679694"/>
                    <a:gd name="connsiteY5" fmla="*/ 228300 h 1268528"/>
                    <a:gd name="connsiteX6" fmla="*/ 640109 w 1679694"/>
                    <a:gd name="connsiteY6" fmla="*/ 360227 h 1268528"/>
                    <a:gd name="connsiteX7" fmla="*/ 673904 w 1679694"/>
                    <a:gd name="connsiteY7" fmla="*/ 224022 h 1268528"/>
                    <a:gd name="connsiteX8" fmla="*/ 311518 w 1679694"/>
                    <a:gd name="connsiteY8" fmla="*/ 14506 h 1268528"/>
                    <a:gd name="connsiteX9" fmla="*/ 175306 w 1679694"/>
                    <a:gd name="connsiteY9" fmla="*/ 119696 h 1268528"/>
                    <a:gd name="connsiteX10" fmla="*/ 398953 w 1679694"/>
                    <a:gd name="connsiteY10" fmla="*/ 307213 h 1268528"/>
                    <a:gd name="connsiteX11" fmla="*/ 388302 w 1679694"/>
                    <a:gd name="connsiteY11" fmla="*/ 333834 h 1268528"/>
                    <a:gd name="connsiteX12" fmla="*/ 82067 w 1679694"/>
                    <a:gd name="connsiteY12" fmla="*/ 278871 h 1268528"/>
                    <a:gd name="connsiteX13" fmla="*/ 13315 w 1679694"/>
                    <a:gd name="connsiteY13" fmla="*/ 394214 h 1268528"/>
                    <a:gd name="connsiteX14" fmla="*/ 254233 w 1679694"/>
                    <a:gd name="connsiteY14" fmla="*/ 523388 h 1268528"/>
                    <a:gd name="connsiteX15" fmla="*/ 253519 w 1679694"/>
                    <a:gd name="connsiteY15" fmla="*/ 542248 h 1268528"/>
                    <a:gd name="connsiteX16" fmla="*/ 49434 w 1679694"/>
                    <a:gd name="connsiteY16" fmla="*/ 539516 h 1268528"/>
                    <a:gd name="connsiteX17" fmla="*/ 54180 w 1679694"/>
                    <a:gd name="connsiteY17" fmla="*/ 712141 h 1268528"/>
                    <a:gd name="connsiteX18" fmla="*/ 284498 w 1679694"/>
                    <a:gd name="connsiteY18" fmla="*/ 737135 h 1268528"/>
                    <a:gd name="connsiteX19" fmla="*/ 467461 w 1679694"/>
                    <a:gd name="connsiteY19" fmla="*/ 776448 h 1268528"/>
                    <a:gd name="connsiteX20" fmla="*/ 706421 w 1679694"/>
                    <a:gd name="connsiteY20" fmla="*/ 877520 h 1268528"/>
                    <a:gd name="connsiteX21" fmla="*/ 941017 w 1679694"/>
                    <a:gd name="connsiteY21" fmla="*/ 637258 h 1268528"/>
                    <a:gd name="connsiteX22" fmla="*/ 713387 w 1679694"/>
                    <a:gd name="connsiteY22" fmla="*/ 880107 h 1268528"/>
                    <a:gd name="connsiteX23" fmla="*/ 1158995 w 1679694"/>
                    <a:gd name="connsiteY23" fmla="*/ 1246713 h 1268528"/>
                    <a:gd name="connsiteX24" fmla="*/ 1251863 w 1679694"/>
                    <a:gd name="connsiteY24" fmla="*/ 1219725 h 1268528"/>
                    <a:gd name="connsiteX25" fmla="*/ 1100258 w 1679694"/>
                    <a:gd name="connsiteY25" fmla="*/ 1091932 h 1268528"/>
                    <a:gd name="connsiteX26" fmla="*/ 1113752 w 1679694"/>
                    <a:gd name="connsiteY26" fmla="*/ 1172892 h 1268528"/>
                    <a:gd name="connsiteX27" fmla="*/ 1139944 w 1679694"/>
                    <a:gd name="connsiteY27" fmla="*/ 1046688 h 1268528"/>
                    <a:gd name="connsiteX28" fmla="*/ 1313776 w 1679694"/>
                    <a:gd name="connsiteY28" fmla="*/ 1121301 h 1268528"/>
                    <a:gd name="connsiteX29" fmla="*/ 1255832 w 1679694"/>
                    <a:gd name="connsiteY29" fmla="*/ 915718 h 1268528"/>
                    <a:gd name="connsiteX30" fmla="*/ 1445538 w 1679694"/>
                    <a:gd name="connsiteY30" fmla="*/ 946675 h 1268528"/>
                    <a:gd name="connsiteX31" fmla="*/ 1547138 w 1679694"/>
                    <a:gd name="connsiteY31" fmla="*/ 953026 h 1268528"/>
                    <a:gd name="connsiteX32" fmla="*/ 1439189 w 1679694"/>
                    <a:gd name="connsiteY32" fmla="*/ 752207 h 1268528"/>
                    <a:gd name="connsiteX33" fmla="*/ 1621750 w 1679694"/>
                    <a:gd name="connsiteY33" fmla="*/ 710138 h 1268528"/>
                    <a:gd name="connsiteX34" fmla="*/ 1679694 w 1679694"/>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41480 w 1681065"/>
                    <a:gd name="connsiteY6" fmla="*/ 366960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53497 w 1681065"/>
                    <a:gd name="connsiteY6" fmla="*/ 359234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7263 w 1681065"/>
                    <a:gd name="connsiteY7" fmla="*/ 235907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506072 w 1623121"/>
                    <a:gd name="connsiteY0" fmla="*/ 539697 h 1275261"/>
                    <a:gd name="connsiteX1" fmla="*/ 953197 w 1623121"/>
                    <a:gd name="connsiteY1" fmla="*/ 411277 h 1275261"/>
                    <a:gd name="connsiteX2" fmla="*/ 853715 w 1623121"/>
                    <a:gd name="connsiteY2" fmla="*/ 203537 h 1275261"/>
                    <a:gd name="connsiteX3" fmla="*/ 845737 w 1623121"/>
                    <a:gd name="connsiteY3" fmla="*/ 27806 h 1275261"/>
                    <a:gd name="connsiteX4" fmla="*/ 661506 w 1623121"/>
                    <a:gd name="connsiteY4" fmla="*/ 58488 h 1275261"/>
                    <a:gd name="connsiteX5" fmla="*/ 670016 w 1623121"/>
                    <a:gd name="connsiteY5" fmla="*/ 228881 h 1275261"/>
                    <a:gd name="connsiteX6" fmla="*/ 652070 w 1623121"/>
                    <a:gd name="connsiteY6" fmla="*/ 405446 h 1275261"/>
                    <a:gd name="connsiteX7" fmla="*/ 664687 w 1623121"/>
                    <a:gd name="connsiteY7" fmla="*/ 231902 h 1275261"/>
                    <a:gd name="connsiteX8" fmla="*/ 312889 w 1623121"/>
                    <a:gd name="connsiteY8" fmla="*/ 21239 h 1275261"/>
                    <a:gd name="connsiteX9" fmla="*/ 176677 w 1623121"/>
                    <a:gd name="connsiteY9" fmla="*/ 126429 h 1275261"/>
                    <a:gd name="connsiteX10" fmla="*/ 400324 w 1623121"/>
                    <a:gd name="connsiteY10" fmla="*/ 313946 h 1275261"/>
                    <a:gd name="connsiteX11" fmla="*/ 389673 w 1623121"/>
                    <a:gd name="connsiteY11" fmla="*/ 340567 h 1275261"/>
                    <a:gd name="connsiteX12" fmla="*/ 83438 w 1623121"/>
                    <a:gd name="connsiteY12" fmla="*/ 285604 h 1275261"/>
                    <a:gd name="connsiteX13" fmla="*/ 14686 w 1623121"/>
                    <a:gd name="connsiteY13" fmla="*/ 400947 h 1275261"/>
                    <a:gd name="connsiteX14" fmla="*/ 255604 w 1623121"/>
                    <a:gd name="connsiteY14" fmla="*/ 530121 h 1275261"/>
                    <a:gd name="connsiteX15" fmla="*/ 254890 w 1623121"/>
                    <a:gd name="connsiteY15" fmla="*/ 548981 h 1275261"/>
                    <a:gd name="connsiteX16" fmla="*/ 50805 w 1623121"/>
                    <a:gd name="connsiteY16" fmla="*/ 546249 h 1275261"/>
                    <a:gd name="connsiteX17" fmla="*/ 55551 w 1623121"/>
                    <a:gd name="connsiteY17" fmla="*/ 718874 h 1275261"/>
                    <a:gd name="connsiteX18" fmla="*/ 285869 w 1623121"/>
                    <a:gd name="connsiteY18" fmla="*/ 743868 h 1275261"/>
                    <a:gd name="connsiteX19" fmla="*/ 468832 w 1623121"/>
                    <a:gd name="connsiteY19" fmla="*/ 783181 h 1275261"/>
                    <a:gd name="connsiteX20" fmla="*/ 707792 w 1623121"/>
                    <a:gd name="connsiteY20" fmla="*/ 884253 h 1275261"/>
                    <a:gd name="connsiteX21" fmla="*/ 942388 w 1623121"/>
                    <a:gd name="connsiteY21" fmla="*/ 643991 h 1275261"/>
                    <a:gd name="connsiteX22" fmla="*/ 714758 w 1623121"/>
                    <a:gd name="connsiteY22" fmla="*/ 886840 h 1275261"/>
                    <a:gd name="connsiteX23" fmla="*/ 1160366 w 1623121"/>
                    <a:gd name="connsiteY23" fmla="*/ 1253446 h 1275261"/>
                    <a:gd name="connsiteX24" fmla="*/ 1253234 w 1623121"/>
                    <a:gd name="connsiteY24" fmla="*/ 1226458 h 1275261"/>
                    <a:gd name="connsiteX25" fmla="*/ 1101629 w 1623121"/>
                    <a:gd name="connsiteY25" fmla="*/ 1098665 h 1275261"/>
                    <a:gd name="connsiteX26" fmla="*/ 1115123 w 1623121"/>
                    <a:gd name="connsiteY26" fmla="*/ 1179625 h 1275261"/>
                    <a:gd name="connsiteX27" fmla="*/ 1141315 w 1623121"/>
                    <a:gd name="connsiteY27" fmla="*/ 1053421 h 1275261"/>
                    <a:gd name="connsiteX28" fmla="*/ 1315147 w 1623121"/>
                    <a:gd name="connsiteY28" fmla="*/ 1128034 h 1275261"/>
                    <a:gd name="connsiteX29" fmla="*/ 1257203 w 1623121"/>
                    <a:gd name="connsiteY29" fmla="*/ 922451 h 1275261"/>
                    <a:gd name="connsiteX30" fmla="*/ 1446909 w 1623121"/>
                    <a:gd name="connsiteY30" fmla="*/ 953408 h 1275261"/>
                    <a:gd name="connsiteX31" fmla="*/ 1548509 w 1623121"/>
                    <a:gd name="connsiteY31" fmla="*/ 959759 h 1275261"/>
                    <a:gd name="connsiteX32" fmla="*/ 1440560 w 1623121"/>
                    <a:gd name="connsiteY32" fmla="*/ 758940 h 1275261"/>
                    <a:gd name="connsiteX33" fmla="*/ 1623121 w 1623121"/>
                    <a:gd name="connsiteY33" fmla="*/ 716871 h 1275261"/>
                    <a:gd name="connsiteX34" fmla="*/ 1506072 w 1623121"/>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440560 w 1790297"/>
                    <a:gd name="connsiteY32" fmla="*/ 758940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59202 w 1790297"/>
                    <a:gd name="connsiteY30" fmla="*/ 809615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65930 w 1790297"/>
                    <a:gd name="connsiteY30" fmla="*/ 707022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494850 w 1790297"/>
                    <a:gd name="connsiteY28" fmla="*/ 1125731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09838 w 1790297"/>
                    <a:gd name="connsiteY28" fmla="*/ 930447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313390 w 1790297"/>
                    <a:gd name="connsiteY25" fmla="*/ 123428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15123 w 1790297"/>
                    <a:gd name="connsiteY25" fmla="*/ 1179625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91370 w 1790297"/>
                    <a:gd name="connsiteY25" fmla="*/ 10032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294966 w 1790297"/>
                    <a:gd name="connsiteY25" fmla="*/ 11291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60648"/>
                    <a:gd name="connsiteX1" fmla="*/ 953197 w 1790297"/>
                    <a:gd name="connsiteY1" fmla="*/ 411277 h 1260648"/>
                    <a:gd name="connsiteX2" fmla="*/ 853715 w 1790297"/>
                    <a:gd name="connsiteY2" fmla="*/ 203537 h 1260648"/>
                    <a:gd name="connsiteX3" fmla="*/ 845737 w 1790297"/>
                    <a:gd name="connsiteY3" fmla="*/ 27806 h 1260648"/>
                    <a:gd name="connsiteX4" fmla="*/ 661506 w 1790297"/>
                    <a:gd name="connsiteY4" fmla="*/ 58488 h 1260648"/>
                    <a:gd name="connsiteX5" fmla="*/ 670016 w 1790297"/>
                    <a:gd name="connsiteY5" fmla="*/ 228881 h 1260648"/>
                    <a:gd name="connsiteX6" fmla="*/ 652070 w 1790297"/>
                    <a:gd name="connsiteY6" fmla="*/ 405446 h 1260648"/>
                    <a:gd name="connsiteX7" fmla="*/ 664687 w 1790297"/>
                    <a:gd name="connsiteY7" fmla="*/ 231902 h 1260648"/>
                    <a:gd name="connsiteX8" fmla="*/ 312889 w 1790297"/>
                    <a:gd name="connsiteY8" fmla="*/ 21239 h 1260648"/>
                    <a:gd name="connsiteX9" fmla="*/ 176677 w 1790297"/>
                    <a:gd name="connsiteY9" fmla="*/ 126429 h 1260648"/>
                    <a:gd name="connsiteX10" fmla="*/ 400324 w 1790297"/>
                    <a:gd name="connsiteY10" fmla="*/ 313946 h 1260648"/>
                    <a:gd name="connsiteX11" fmla="*/ 389673 w 1790297"/>
                    <a:gd name="connsiteY11" fmla="*/ 340567 h 1260648"/>
                    <a:gd name="connsiteX12" fmla="*/ 83438 w 1790297"/>
                    <a:gd name="connsiteY12" fmla="*/ 285604 h 1260648"/>
                    <a:gd name="connsiteX13" fmla="*/ 14686 w 1790297"/>
                    <a:gd name="connsiteY13" fmla="*/ 400947 h 1260648"/>
                    <a:gd name="connsiteX14" fmla="*/ 255604 w 1790297"/>
                    <a:gd name="connsiteY14" fmla="*/ 530121 h 1260648"/>
                    <a:gd name="connsiteX15" fmla="*/ 254890 w 1790297"/>
                    <a:gd name="connsiteY15" fmla="*/ 548981 h 1260648"/>
                    <a:gd name="connsiteX16" fmla="*/ 50805 w 1790297"/>
                    <a:gd name="connsiteY16" fmla="*/ 546249 h 1260648"/>
                    <a:gd name="connsiteX17" fmla="*/ 55551 w 1790297"/>
                    <a:gd name="connsiteY17" fmla="*/ 718874 h 1260648"/>
                    <a:gd name="connsiteX18" fmla="*/ 285869 w 1790297"/>
                    <a:gd name="connsiteY18" fmla="*/ 743868 h 1260648"/>
                    <a:gd name="connsiteX19" fmla="*/ 468832 w 1790297"/>
                    <a:gd name="connsiteY19" fmla="*/ 783181 h 1260648"/>
                    <a:gd name="connsiteX20" fmla="*/ 707792 w 1790297"/>
                    <a:gd name="connsiteY20" fmla="*/ 884253 h 1260648"/>
                    <a:gd name="connsiteX21" fmla="*/ 942388 w 1790297"/>
                    <a:gd name="connsiteY21" fmla="*/ 643991 h 1260648"/>
                    <a:gd name="connsiteX22" fmla="*/ 714758 w 1790297"/>
                    <a:gd name="connsiteY22" fmla="*/ 886840 h 1260648"/>
                    <a:gd name="connsiteX23" fmla="*/ 1160366 w 1790297"/>
                    <a:gd name="connsiteY23" fmla="*/ 1253446 h 1260648"/>
                    <a:gd name="connsiteX24" fmla="*/ 1213165 w 1790297"/>
                    <a:gd name="connsiteY24" fmla="*/ 1133319 h 1260648"/>
                    <a:gd name="connsiteX25" fmla="*/ 1294966 w 1790297"/>
                    <a:gd name="connsiteY25" fmla="*/ 1129108 h 1260648"/>
                    <a:gd name="connsiteX26" fmla="*/ 1497863 w 1790297"/>
                    <a:gd name="connsiteY26" fmla="*/ 1101612 h 1260648"/>
                    <a:gd name="connsiteX27" fmla="*/ 1331875 w 1790297"/>
                    <a:gd name="connsiteY27" fmla="*/ 955912 h 1260648"/>
                    <a:gd name="connsiteX28" fmla="*/ 1658102 w 1790297"/>
                    <a:gd name="connsiteY28" fmla="*/ 925140 h 1260648"/>
                    <a:gd name="connsiteX29" fmla="*/ 1557212 w 1790297"/>
                    <a:gd name="connsiteY29" fmla="*/ 834360 h 1260648"/>
                    <a:gd name="connsiteX30" fmla="*/ 1790297 w 1790297"/>
                    <a:gd name="connsiteY30" fmla="*/ 838271 h 1260648"/>
                    <a:gd name="connsiteX31" fmla="*/ 1527112 w 1790297"/>
                    <a:gd name="connsiteY31" fmla="*/ 638178 h 1260648"/>
                    <a:gd name="connsiteX32" fmla="*/ 1473455 w 1790297"/>
                    <a:gd name="connsiteY32" fmla="*/ 580961 h 1260648"/>
                    <a:gd name="connsiteX33" fmla="*/ 1506072 w 1790297"/>
                    <a:gd name="connsiteY33" fmla="*/ 539697 h 1260648"/>
                    <a:gd name="connsiteX0" fmla="*/ 1506072 w 1790297"/>
                    <a:gd name="connsiteY0" fmla="*/ 539697 h 1209983"/>
                    <a:gd name="connsiteX1" fmla="*/ 953197 w 1790297"/>
                    <a:gd name="connsiteY1" fmla="*/ 411277 h 1209983"/>
                    <a:gd name="connsiteX2" fmla="*/ 853715 w 1790297"/>
                    <a:gd name="connsiteY2" fmla="*/ 203537 h 1209983"/>
                    <a:gd name="connsiteX3" fmla="*/ 845737 w 1790297"/>
                    <a:gd name="connsiteY3" fmla="*/ 27806 h 1209983"/>
                    <a:gd name="connsiteX4" fmla="*/ 661506 w 1790297"/>
                    <a:gd name="connsiteY4" fmla="*/ 58488 h 1209983"/>
                    <a:gd name="connsiteX5" fmla="*/ 670016 w 1790297"/>
                    <a:gd name="connsiteY5" fmla="*/ 228881 h 1209983"/>
                    <a:gd name="connsiteX6" fmla="*/ 652070 w 1790297"/>
                    <a:gd name="connsiteY6" fmla="*/ 405446 h 1209983"/>
                    <a:gd name="connsiteX7" fmla="*/ 664687 w 1790297"/>
                    <a:gd name="connsiteY7" fmla="*/ 231902 h 1209983"/>
                    <a:gd name="connsiteX8" fmla="*/ 312889 w 1790297"/>
                    <a:gd name="connsiteY8" fmla="*/ 21239 h 1209983"/>
                    <a:gd name="connsiteX9" fmla="*/ 176677 w 1790297"/>
                    <a:gd name="connsiteY9" fmla="*/ 126429 h 1209983"/>
                    <a:gd name="connsiteX10" fmla="*/ 400324 w 1790297"/>
                    <a:gd name="connsiteY10" fmla="*/ 313946 h 1209983"/>
                    <a:gd name="connsiteX11" fmla="*/ 389673 w 1790297"/>
                    <a:gd name="connsiteY11" fmla="*/ 340567 h 1209983"/>
                    <a:gd name="connsiteX12" fmla="*/ 83438 w 1790297"/>
                    <a:gd name="connsiteY12" fmla="*/ 285604 h 1209983"/>
                    <a:gd name="connsiteX13" fmla="*/ 14686 w 1790297"/>
                    <a:gd name="connsiteY13" fmla="*/ 400947 h 1209983"/>
                    <a:gd name="connsiteX14" fmla="*/ 255604 w 1790297"/>
                    <a:gd name="connsiteY14" fmla="*/ 530121 h 1209983"/>
                    <a:gd name="connsiteX15" fmla="*/ 254890 w 1790297"/>
                    <a:gd name="connsiteY15" fmla="*/ 548981 h 1209983"/>
                    <a:gd name="connsiteX16" fmla="*/ 50805 w 1790297"/>
                    <a:gd name="connsiteY16" fmla="*/ 546249 h 1209983"/>
                    <a:gd name="connsiteX17" fmla="*/ 55551 w 1790297"/>
                    <a:gd name="connsiteY17" fmla="*/ 718874 h 1209983"/>
                    <a:gd name="connsiteX18" fmla="*/ 285869 w 1790297"/>
                    <a:gd name="connsiteY18" fmla="*/ 743868 h 1209983"/>
                    <a:gd name="connsiteX19" fmla="*/ 468832 w 1790297"/>
                    <a:gd name="connsiteY19" fmla="*/ 783181 h 1209983"/>
                    <a:gd name="connsiteX20" fmla="*/ 707792 w 1790297"/>
                    <a:gd name="connsiteY20" fmla="*/ 884253 h 1209983"/>
                    <a:gd name="connsiteX21" fmla="*/ 942388 w 1790297"/>
                    <a:gd name="connsiteY21" fmla="*/ 643991 h 1209983"/>
                    <a:gd name="connsiteX22" fmla="*/ 714758 w 1790297"/>
                    <a:gd name="connsiteY22" fmla="*/ 886840 h 1209983"/>
                    <a:gd name="connsiteX23" fmla="*/ 1261660 w 1790297"/>
                    <a:gd name="connsiteY23" fmla="*/ 1199642 h 1209983"/>
                    <a:gd name="connsiteX24" fmla="*/ 1213165 w 1790297"/>
                    <a:gd name="connsiteY24" fmla="*/ 1133319 h 1209983"/>
                    <a:gd name="connsiteX25" fmla="*/ 1294966 w 1790297"/>
                    <a:gd name="connsiteY25" fmla="*/ 1129108 h 1209983"/>
                    <a:gd name="connsiteX26" fmla="*/ 1497863 w 1790297"/>
                    <a:gd name="connsiteY26" fmla="*/ 1101612 h 1209983"/>
                    <a:gd name="connsiteX27" fmla="*/ 1331875 w 1790297"/>
                    <a:gd name="connsiteY27" fmla="*/ 955912 h 1209983"/>
                    <a:gd name="connsiteX28" fmla="*/ 1658102 w 1790297"/>
                    <a:gd name="connsiteY28" fmla="*/ 925140 h 1209983"/>
                    <a:gd name="connsiteX29" fmla="*/ 1557212 w 1790297"/>
                    <a:gd name="connsiteY29" fmla="*/ 834360 h 1209983"/>
                    <a:gd name="connsiteX30" fmla="*/ 1790297 w 1790297"/>
                    <a:gd name="connsiteY30" fmla="*/ 838271 h 1209983"/>
                    <a:gd name="connsiteX31" fmla="*/ 1527112 w 1790297"/>
                    <a:gd name="connsiteY31" fmla="*/ 638178 h 1209983"/>
                    <a:gd name="connsiteX32" fmla="*/ 1473455 w 1790297"/>
                    <a:gd name="connsiteY32" fmla="*/ 580961 h 1209983"/>
                    <a:gd name="connsiteX33" fmla="*/ 1506072 w 1790297"/>
                    <a:gd name="connsiteY33" fmla="*/ 539697 h 1209983"/>
                    <a:gd name="connsiteX0" fmla="*/ 1506072 w 1790297"/>
                    <a:gd name="connsiteY0" fmla="*/ 539697 h 1226294"/>
                    <a:gd name="connsiteX1" fmla="*/ 953197 w 1790297"/>
                    <a:gd name="connsiteY1" fmla="*/ 411277 h 1226294"/>
                    <a:gd name="connsiteX2" fmla="*/ 853715 w 1790297"/>
                    <a:gd name="connsiteY2" fmla="*/ 203537 h 1226294"/>
                    <a:gd name="connsiteX3" fmla="*/ 845737 w 1790297"/>
                    <a:gd name="connsiteY3" fmla="*/ 27806 h 1226294"/>
                    <a:gd name="connsiteX4" fmla="*/ 661506 w 1790297"/>
                    <a:gd name="connsiteY4" fmla="*/ 58488 h 1226294"/>
                    <a:gd name="connsiteX5" fmla="*/ 670016 w 1790297"/>
                    <a:gd name="connsiteY5" fmla="*/ 228881 h 1226294"/>
                    <a:gd name="connsiteX6" fmla="*/ 652070 w 1790297"/>
                    <a:gd name="connsiteY6" fmla="*/ 405446 h 1226294"/>
                    <a:gd name="connsiteX7" fmla="*/ 664687 w 1790297"/>
                    <a:gd name="connsiteY7" fmla="*/ 231902 h 1226294"/>
                    <a:gd name="connsiteX8" fmla="*/ 312889 w 1790297"/>
                    <a:gd name="connsiteY8" fmla="*/ 21239 h 1226294"/>
                    <a:gd name="connsiteX9" fmla="*/ 176677 w 1790297"/>
                    <a:gd name="connsiteY9" fmla="*/ 126429 h 1226294"/>
                    <a:gd name="connsiteX10" fmla="*/ 400324 w 1790297"/>
                    <a:gd name="connsiteY10" fmla="*/ 313946 h 1226294"/>
                    <a:gd name="connsiteX11" fmla="*/ 389673 w 1790297"/>
                    <a:gd name="connsiteY11" fmla="*/ 340567 h 1226294"/>
                    <a:gd name="connsiteX12" fmla="*/ 83438 w 1790297"/>
                    <a:gd name="connsiteY12" fmla="*/ 285604 h 1226294"/>
                    <a:gd name="connsiteX13" fmla="*/ 14686 w 1790297"/>
                    <a:gd name="connsiteY13" fmla="*/ 400947 h 1226294"/>
                    <a:gd name="connsiteX14" fmla="*/ 255604 w 1790297"/>
                    <a:gd name="connsiteY14" fmla="*/ 530121 h 1226294"/>
                    <a:gd name="connsiteX15" fmla="*/ 254890 w 1790297"/>
                    <a:gd name="connsiteY15" fmla="*/ 548981 h 1226294"/>
                    <a:gd name="connsiteX16" fmla="*/ 50805 w 1790297"/>
                    <a:gd name="connsiteY16" fmla="*/ 546249 h 1226294"/>
                    <a:gd name="connsiteX17" fmla="*/ 55551 w 1790297"/>
                    <a:gd name="connsiteY17" fmla="*/ 718874 h 1226294"/>
                    <a:gd name="connsiteX18" fmla="*/ 285869 w 1790297"/>
                    <a:gd name="connsiteY18" fmla="*/ 743868 h 1226294"/>
                    <a:gd name="connsiteX19" fmla="*/ 468832 w 1790297"/>
                    <a:gd name="connsiteY19" fmla="*/ 783181 h 1226294"/>
                    <a:gd name="connsiteX20" fmla="*/ 707792 w 1790297"/>
                    <a:gd name="connsiteY20" fmla="*/ 884253 h 1226294"/>
                    <a:gd name="connsiteX21" fmla="*/ 942388 w 1790297"/>
                    <a:gd name="connsiteY21" fmla="*/ 643991 h 1226294"/>
                    <a:gd name="connsiteX22" fmla="*/ 714758 w 1790297"/>
                    <a:gd name="connsiteY22" fmla="*/ 886840 h 1226294"/>
                    <a:gd name="connsiteX23" fmla="*/ 1247496 w 1790297"/>
                    <a:gd name="connsiteY23" fmla="*/ 1217241 h 1226294"/>
                    <a:gd name="connsiteX24" fmla="*/ 1213165 w 1790297"/>
                    <a:gd name="connsiteY24" fmla="*/ 1133319 h 1226294"/>
                    <a:gd name="connsiteX25" fmla="*/ 1294966 w 1790297"/>
                    <a:gd name="connsiteY25" fmla="*/ 1129108 h 1226294"/>
                    <a:gd name="connsiteX26" fmla="*/ 1497863 w 1790297"/>
                    <a:gd name="connsiteY26" fmla="*/ 1101612 h 1226294"/>
                    <a:gd name="connsiteX27" fmla="*/ 1331875 w 1790297"/>
                    <a:gd name="connsiteY27" fmla="*/ 955912 h 1226294"/>
                    <a:gd name="connsiteX28" fmla="*/ 1658102 w 1790297"/>
                    <a:gd name="connsiteY28" fmla="*/ 925140 h 1226294"/>
                    <a:gd name="connsiteX29" fmla="*/ 1557212 w 1790297"/>
                    <a:gd name="connsiteY29" fmla="*/ 834360 h 1226294"/>
                    <a:gd name="connsiteX30" fmla="*/ 1790297 w 1790297"/>
                    <a:gd name="connsiteY30" fmla="*/ 838271 h 1226294"/>
                    <a:gd name="connsiteX31" fmla="*/ 1527112 w 1790297"/>
                    <a:gd name="connsiteY31" fmla="*/ 638178 h 1226294"/>
                    <a:gd name="connsiteX32" fmla="*/ 1473455 w 1790297"/>
                    <a:gd name="connsiteY32" fmla="*/ 580961 h 1226294"/>
                    <a:gd name="connsiteX33" fmla="*/ 1506072 w 1790297"/>
                    <a:gd name="connsiteY33" fmla="*/ 539697 h 1226294"/>
                    <a:gd name="connsiteX0" fmla="*/ 1506072 w 1790297"/>
                    <a:gd name="connsiteY0" fmla="*/ 539697 h 1264625"/>
                    <a:gd name="connsiteX1" fmla="*/ 953197 w 1790297"/>
                    <a:gd name="connsiteY1" fmla="*/ 411277 h 1264625"/>
                    <a:gd name="connsiteX2" fmla="*/ 853715 w 1790297"/>
                    <a:gd name="connsiteY2" fmla="*/ 203537 h 1264625"/>
                    <a:gd name="connsiteX3" fmla="*/ 845737 w 1790297"/>
                    <a:gd name="connsiteY3" fmla="*/ 27806 h 1264625"/>
                    <a:gd name="connsiteX4" fmla="*/ 661506 w 1790297"/>
                    <a:gd name="connsiteY4" fmla="*/ 58488 h 1264625"/>
                    <a:gd name="connsiteX5" fmla="*/ 670016 w 1790297"/>
                    <a:gd name="connsiteY5" fmla="*/ 228881 h 1264625"/>
                    <a:gd name="connsiteX6" fmla="*/ 652070 w 1790297"/>
                    <a:gd name="connsiteY6" fmla="*/ 405446 h 1264625"/>
                    <a:gd name="connsiteX7" fmla="*/ 664687 w 1790297"/>
                    <a:gd name="connsiteY7" fmla="*/ 231902 h 1264625"/>
                    <a:gd name="connsiteX8" fmla="*/ 312889 w 1790297"/>
                    <a:gd name="connsiteY8" fmla="*/ 21239 h 1264625"/>
                    <a:gd name="connsiteX9" fmla="*/ 176677 w 1790297"/>
                    <a:gd name="connsiteY9" fmla="*/ 126429 h 1264625"/>
                    <a:gd name="connsiteX10" fmla="*/ 400324 w 1790297"/>
                    <a:gd name="connsiteY10" fmla="*/ 313946 h 1264625"/>
                    <a:gd name="connsiteX11" fmla="*/ 389673 w 1790297"/>
                    <a:gd name="connsiteY11" fmla="*/ 340567 h 1264625"/>
                    <a:gd name="connsiteX12" fmla="*/ 83438 w 1790297"/>
                    <a:gd name="connsiteY12" fmla="*/ 285604 h 1264625"/>
                    <a:gd name="connsiteX13" fmla="*/ 14686 w 1790297"/>
                    <a:gd name="connsiteY13" fmla="*/ 400947 h 1264625"/>
                    <a:gd name="connsiteX14" fmla="*/ 255604 w 1790297"/>
                    <a:gd name="connsiteY14" fmla="*/ 530121 h 1264625"/>
                    <a:gd name="connsiteX15" fmla="*/ 254890 w 1790297"/>
                    <a:gd name="connsiteY15" fmla="*/ 548981 h 1264625"/>
                    <a:gd name="connsiteX16" fmla="*/ 50805 w 1790297"/>
                    <a:gd name="connsiteY16" fmla="*/ 546249 h 1264625"/>
                    <a:gd name="connsiteX17" fmla="*/ 55551 w 1790297"/>
                    <a:gd name="connsiteY17" fmla="*/ 718874 h 1264625"/>
                    <a:gd name="connsiteX18" fmla="*/ 285869 w 1790297"/>
                    <a:gd name="connsiteY18" fmla="*/ 743868 h 1264625"/>
                    <a:gd name="connsiteX19" fmla="*/ 468832 w 1790297"/>
                    <a:gd name="connsiteY19" fmla="*/ 783181 h 1264625"/>
                    <a:gd name="connsiteX20" fmla="*/ 707792 w 1790297"/>
                    <a:gd name="connsiteY20" fmla="*/ 884253 h 1264625"/>
                    <a:gd name="connsiteX21" fmla="*/ 942388 w 1790297"/>
                    <a:gd name="connsiteY21" fmla="*/ 643991 h 1264625"/>
                    <a:gd name="connsiteX22" fmla="*/ 714758 w 1790297"/>
                    <a:gd name="connsiteY22" fmla="*/ 886840 h 1264625"/>
                    <a:gd name="connsiteX23" fmla="*/ 1247496 w 1790297"/>
                    <a:gd name="connsiteY23" fmla="*/ 1217241 h 1264625"/>
                    <a:gd name="connsiteX24" fmla="*/ 1213165 w 1790297"/>
                    <a:gd name="connsiteY24" fmla="*/ 1133319 h 1264625"/>
                    <a:gd name="connsiteX25" fmla="*/ 1294966 w 1790297"/>
                    <a:gd name="connsiteY25" fmla="*/ 1129108 h 1264625"/>
                    <a:gd name="connsiteX26" fmla="*/ 1497863 w 1790297"/>
                    <a:gd name="connsiteY26" fmla="*/ 1101612 h 1264625"/>
                    <a:gd name="connsiteX27" fmla="*/ 1331875 w 1790297"/>
                    <a:gd name="connsiteY27" fmla="*/ 955912 h 1264625"/>
                    <a:gd name="connsiteX28" fmla="*/ 1658102 w 1790297"/>
                    <a:gd name="connsiteY28" fmla="*/ 925140 h 1264625"/>
                    <a:gd name="connsiteX29" fmla="*/ 1557212 w 1790297"/>
                    <a:gd name="connsiteY29" fmla="*/ 834360 h 1264625"/>
                    <a:gd name="connsiteX30" fmla="*/ 1790297 w 1790297"/>
                    <a:gd name="connsiteY30" fmla="*/ 838271 h 1264625"/>
                    <a:gd name="connsiteX31" fmla="*/ 1527112 w 1790297"/>
                    <a:gd name="connsiteY31" fmla="*/ 638178 h 1264625"/>
                    <a:gd name="connsiteX32" fmla="*/ 1473455 w 1790297"/>
                    <a:gd name="connsiteY32" fmla="*/ 580961 h 1264625"/>
                    <a:gd name="connsiteX33" fmla="*/ 1506072 w 1790297"/>
                    <a:gd name="connsiteY33" fmla="*/ 539697 h 1264625"/>
                    <a:gd name="connsiteX0" fmla="*/ 1506072 w 1790297"/>
                    <a:gd name="connsiteY0" fmla="*/ 539697 h 1133319"/>
                    <a:gd name="connsiteX1" fmla="*/ 953197 w 1790297"/>
                    <a:gd name="connsiteY1" fmla="*/ 411277 h 1133319"/>
                    <a:gd name="connsiteX2" fmla="*/ 853715 w 1790297"/>
                    <a:gd name="connsiteY2" fmla="*/ 203537 h 1133319"/>
                    <a:gd name="connsiteX3" fmla="*/ 845737 w 1790297"/>
                    <a:gd name="connsiteY3" fmla="*/ 27806 h 1133319"/>
                    <a:gd name="connsiteX4" fmla="*/ 661506 w 1790297"/>
                    <a:gd name="connsiteY4" fmla="*/ 58488 h 1133319"/>
                    <a:gd name="connsiteX5" fmla="*/ 670016 w 1790297"/>
                    <a:gd name="connsiteY5" fmla="*/ 228881 h 1133319"/>
                    <a:gd name="connsiteX6" fmla="*/ 652070 w 1790297"/>
                    <a:gd name="connsiteY6" fmla="*/ 405446 h 1133319"/>
                    <a:gd name="connsiteX7" fmla="*/ 664687 w 1790297"/>
                    <a:gd name="connsiteY7" fmla="*/ 231902 h 1133319"/>
                    <a:gd name="connsiteX8" fmla="*/ 312889 w 1790297"/>
                    <a:gd name="connsiteY8" fmla="*/ 21239 h 1133319"/>
                    <a:gd name="connsiteX9" fmla="*/ 176677 w 1790297"/>
                    <a:gd name="connsiteY9" fmla="*/ 126429 h 1133319"/>
                    <a:gd name="connsiteX10" fmla="*/ 400324 w 1790297"/>
                    <a:gd name="connsiteY10" fmla="*/ 313946 h 1133319"/>
                    <a:gd name="connsiteX11" fmla="*/ 389673 w 1790297"/>
                    <a:gd name="connsiteY11" fmla="*/ 340567 h 1133319"/>
                    <a:gd name="connsiteX12" fmla="*/ 83438 w 1790297"/>
                    <a:gd name="connsiteY12" fmla="*/ 285604 h 1133319"/>
                    <a:gd name="connsiteX13" fmla="*/ 14686 w 1790297"/>
                    <a:gd name="connsiteY13" fmla="*/ 400947 h 1133319"/>
                    <a:gd name="connsiteX14" fmla="*/ 255604 w 1790297"/>
                    <a:gd name="connsiteY14" fmla="*/ 530121 h 1133319"/>
                    <a:gd name="connsiteX15" fmla="*/ 254890 w 1790297"/>
                    <a:gd name="connsiteY15" fmla="*/ 548981 h 1133319"/>
                    <a:gd name="connsiteX16" fmla="*/ 50805 w 1790297"/>
                    <a:gd name="connsiteY16" fmla="*/ 546249 h 1133319"/>
                    <a:gd name="connsiteX17" fmla="*/ 55551 w 1790297"/>
                    <a:gd name="connsiteY17" fmla="*/ 718874 h 1133319"/>
                    <a:gd name="connsiteX18" fmla="*/ 285869 w 1790297"/>
                    <a:gd name="connsiteY18" fmla="*/ 743868 h 1133319"/>
                    <a:gd name="connsiteX19" fmla="*/ 468832 w 1790297"/>
                    <a:gd name="connsiteY19" fmla="*/ 783181 h 1133319"/>
                    <a:gd name="connsiteX20" fmla="*/ 707792 w 1790297"/>
                    <a:gd name="connsiteY20" fmla="*/ 884253 h 1133319"/>
                    <a:gd name="connsiteX21" fmla="*/ 942388 w 1790297"/>
                    <a:gd name="connsiteY21" fmla="*/ 643991 h 1133319"/>
                    <a:gd name="connsiteX22" fmla="*/ 714758 w 1790297"/>
                    <a:gd name="connsiteY22" fmla="*/ 886840 h 1133319"/>
                    <a:gd name="connsiteX23" fmla="*/ 1213165 w 1790297"/>
                    <a:gd name="connsiteY23" fmla="*/ 1133319 h 1133319"/>
                    <a:gd name="connsiteX24" fmla="*/ 1294966 w 1790297"/>
                    <a:gd name="connsiteY24" fmla="*/ 1129108 h 1133319"/>
                    <a:gd name="connsiteX25" fmla="*/ 1497863 w 1790297"/>
                    <a:gd name="connsiteY25" fmla="*/ 1101612 h 1133319"/>
                    <a:gd name="connsiteX26" fmla="*/ 1331875 w 1790297"/>
                    <a:gd name="connsiteY26" fmla="*/ 955912 h 1133319"/>
                    <a:gd name="connsiteX27" fmla="*/ 1658102 w 1790297"/>
                    <a:gd name="connsiteY27" fmla="*/ 925140 h 1133319"/>
                    <a:gd name="connsiteX28" fmla="*/ 1557212 w 1790297"/>
                    <a:gd name="connsiteY28" fmla="*/ 834360 h 1133319"/>
                    <a:gd name="connsiteX29" fmla="*/ 1790297 w 1790297"/>
                    <a:gd name="connsiteY29" fmla="*/ 838271 h 1133319"/>
                    <a:gd name="connsiteX30" fmla="*/ 1527112 w 1790297"/>
                    <a:gd name="connsiteY30" fmla="*/ 638178 h 1133319"/>
                    <a:gd name="connsiteX31" fmla="*/ 1473455 w 1790297"/>
                    <a:gd name="connsiteY31" fmla="*/ 580961 h 1133319"/>
                    <a:gd name="connsiteX32" fmla="*/ 1506072 w 1790297"/>
                    <a:gd name="connsiteY32" fmla="*/ 539697 h 113331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156 w 1790297"/>
                    <a:gd name="connsiteY24" fmla="*/ 1091770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30176 w 1790297"/>
                    <a:gd name="connsiteY25" fmla="*/ 1056555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36730 w 1790297"/>
                    <a:gd name="connsiteY26" fmla="*/ 957637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148166 w 1790297"/>
                    <a:gd name="connsiteY26" fmla="*/ 960791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497144 w 1790297"/>
                    <a:gd name="connsiteY27" fmla="*/ 952193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381370 w 1790297"/>
                    <a:gd name="connsiteY28" fmla="*/ 803039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466788 w 1790297"/>
                    <a:gd name="connsiteY28" fmla="*/ 830218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988"/>
                    <a:gd name="connsiteY0" fmla="*/ 539697 h 1218169"/>
                    <a:gd name="connsiteX1" fmla="*/ 953197 w 1679988"/>
                    <a:gd name="connsiteY1" fmla="*/ 411277 h 1218169"/>
                    <a:gd name="connsiteX2" fmla="*/ 853715 w 1679988"/>
                    <a:gd name="connsiteY2" fmla="*/ 203537 h 1218169"/>
                    <a:gd name="connsiteX3" fmla="*/ 845737 w 1679988"/>
                    <a:gd name="connsiteY3" fmla="*/ 27806 h 1218169"/>
                    <a:gd name="connsiteX4" fmla="*/ 661506 w 1679988"/>
                    <a:gd name="connsiteY4" fmla="*/ 58488 h 1218169"/>
                    <a:gd name="connsiteX5" fmla="*/ 670016 w 1679988"/>
                    <a:gd name="connsiteY5" fmla="*/ 228881 h 1218169"/>
                    <a:gd name="connsiteX6" fmla="*/ 652070 w 1679988"/>
                    <a:gd name="connsiteY6" fmla="*/ 405446 h 1218169"/>
                    <a:gd name="connsiteX7" fmla="*/ 664687 w 1679988"/>
                    <a:gd name="connsiteY7" fmla="*/ 231902 h 1218169"/>
                    <a:gd name="connsiteX8" fmla="*/ 312889 w 1679988"/>
                    <a:gd name="connsiteY8" fmla="*/ 21239 h 1218169"/>
                    <a:gd name="connsiteX9" fmla="*/ 176677 w 1679988"/>
                    <a:gd name="connsiteY9" fmla="*/ 126429 h 1218169"/>
                    <a:gd name="connsiteX10" fmla="*/ 400324 w 1679988"/>
                    <a:gd name="connsiteY10" fmla="*/ 313946 h 1218169"/>
                    <a:gd name="connsiteX11" fmla="*/ 389673 w 1679988"/>
                    <a:gd name="connsiteY11" fmla="*/ 340567 h 1218169"/>
                    <a:gd name="connsiteX12" fmla="*/ 83438 w 1679988"/>
                    <a:gd name="connsiteY12" fmla="*/ 285604 h 1218169"/>
                    <a:gd name="connsiteX13" fmla="*/ 14686 w 1679988"/>
                    <a:gd name="connsiteY13" fmla="*/ 400947 h 1218169"/>
                    <a:gd name="connsiteX14" fmla="*/ 255604 w 1679988"/>
                    <a:gd name="connsiteY14" fmla="*/ 530121 h 1218169"/>
                    <a:gd name="connsiteX15" fmla="*/ 254890 w 1679988"/>
                    <a:gd name="connsiteY15" fmla="*/ 548981 h 1218169"/>
                    <a:gd name="connsiteX16" fmla="*/ 50805 w 1679988"/>
                    <a:gd name="connsiteY16" fmla="*/ 546249 h 1218169"/>
                    <a:gd name="connsiteX17" fmla="*/ 55551 w 1679988"/>
                    <a:gd name="connsiteY17" fmla="*/ 718874 h 1218169"/>
                    <a:gd name="connsiteX18" fmla="*/ 285869 w 1679988"/>
                    <a:gd name="connsiteY18" fmla="*/ 743868 h 1218169"/>
                    <a:gd name="connsiteX19" fmla="*/ 468832 w 1679988"/>
                    <a:gd name="connsiteY19" fmla="*/ 783181 h 1218169"/>
                    <a:gd name="connsiteX20" fmla="*/ 707792 w 1679988"/>
                    <a:gd name="connsiteY20" fmla="*/ 884253 h 1218169"/>
                    <a:gd name="connsiteX21" fmla="*/ 942388 w 1679988"/>
                    <a:gd name="connsiteY21" fmla="*/ 643991 h 1218169"/>
                    <a:gd name="connsiteX22" fmla="*/ 714758 w 1679988"/>
                    <a:gd name="connsiteY22" fmla="*/ 886840 h 1218169"/>
                    <a:gd name="connsiteX23" fmla="*/ 1151648 w 1679988"/>
                    <a:gd name="connsiteY23" fmla="*/ 1218169 h 1218169"/>
                    <a:gd name="connsiteX24" fmla="*/ 1239170 w 1679988"/>
                    <a:gd name="connsiteY24" fmla="*/ 1187630 h 1218169"/>
                    <a:gd name="connsiteX25" fmla="*/ 1387840 w 1679988"/>
                    <a:gd name="connsiteY25" fmla="*/ 1124226 h 1218169"/>
                    <a:gd name="connsiteX26" fmla="*/ 1219703 w 1679988"/>
                    <a:gd name="connsiteY26" fmla="*/ 948768 h 1218169"/>
                    <a:gd name="connsiteX27" fmla="*/ 1548365 w 1679988"/>
                    <a:gd name="connsiteY27" fmla="*/ 930585 h 1218169"/>
                    <a:gd name="connsiteX28" fmla="*/ 1466788 w 1679988"/>
                    <a:gd name="connsiteY28" fmla="*/ 830218 h 1218169"/>
                    <a:gd name="connsiteX29" fmla="*/ 1679844 w 1679988"/>
                    <a:gd name="connsiteY29" fmla="*/ 847007 h 1218169"/>
                    <a:gd name="connsiteX30" fmla="*/ 1527112 w 1679988"/>
                    <a:gd name="connsiteY30" fmla="*/ 638178 h 1218169"/>
                    <a:gd name="connsiteX31" fmla="*/ 1473455 w 1679988"/>
                    <a:gd name="connsiteY31" fmla="*/ 580961 h 1218169"/>
                    <a:gd name="connsiteX32" fmla="*/ 1506072 w 1679988"/>
                    <a:gd name="connsiteY32" fmla="*/ 539697 h 1218169"/>
                    <a:gd name="connsiteX0" fmla="*/ 1506072 w 1679949"/>
                    <a:gd name="connsiteY0" fmla="*/ 539697 h 1218169"/>
                    <a:gd name="connsiteX1" fmla="*/ 953197 w 1679949"/>
                    <a:gd name="connsiteY1" fmla="*/ 411277 h 1218169"/>
                    <a:gd name="connsiteX2" fmla="*/ 853715 w 1679949"/>
                    <a:gd name="connsiteY2" fmla="*/ 203537 h 1218169"/>
                    <a:gd name="connsiteX3" fmla="*/ 845737 w 1679949"/>
                    <a:gd name="connsiteY3" fmla="*/ 27806 h 1218169"/>
                    <a:gd name="connsiteX4" fmla="*/ 661506 w 1679949"/>
                    <a:gd name="connsiteY4" fmla="*/ 58488 h 1218169"/>
                    <a:gd name="connsiteX5" fmla="*/ 670016 w 1679949"/>
                    <a:gd name="connsiteY5" fmla="*/ 228881 h 1218169"/>
                    <a:gd name="connsiteX6" fmla="*/ 652070 w 1679949"/>
                    <a:gd name="connsiteY6" fmla="*/ 405446 h 1218169"/>
                    <a:gd name="connsiteX7" fmla="*/ 664687 w 1679949"/>
                    <a:gd name="connsiteY7" fmla="*/ 231902 h 1218169"/>
                    <a:gd name="connsiteX8" fmla="*/ 312889 w 1679949"/>
                    <a:gd name="connsiteY8" fmla="*/ 21239 h 1218169"/>
                    <a:gd name="connsiteX9" fmla="*/ 176677 w 1679949"/>
                    <a:gd name="connsiteY9" fmla="*/ 126429 h 1218169"/>
                    <a:gd name="connsiteX10" fmla="*/ 400324 w 1679949"/>
                    <a:gd name="connsiteY10" fmla="*/ 313946 h 1218169"/>
                    <a:gd name="connsiteX11" fmla="*/ 389673 w 1679949"/>
                    <a:gd name="connsiteY11" fmla="*/ 340567 h 1218169"/>
                    <a:gd name="connsiteX12" fmla="*/ 83438 w 1679949"/>
                    <a:gd name="connsiteY12" fmla="*/ 285604 h 1218169"/>
                    <a:gd name="connsiteX13" fmla="*/ 14686 w 1679949"/>
                    <a:gd name="connsiteY13" fmla="*/ 400947 h 1218169"/>
                    <a:gd name="connsiteX14" fmla="*/ 255604 w 1679949"/>
                    <a:gd name="connsiteY14" fmla="*/ 530121 h 1218169"/>
                    <a:gd name="connsiteX15" fmla="*/ 254890 w 1679949"/>
                    <a:gd name="connsiteY15" fmla="*/ 548981 h 1218169"/>
                    <a:gd name="connsiteX16" fmla="*/ 50805 w 1679949"/>
                    <a:gd name="connsiteY16" fmla="*/ 546249 h 1218169"/>
                    <a:gd name="connsiteX17" fmla="*/ 55551 w 1679949"/>
                    <a:gd name="connsiteY17" fmla="*/ 718874 h 1218169"/>
                    <a:gd name="connsiteX18" fmla="*/ 285869 w 1679949"/>
                    <a:gd name="connsiteY18" fmla="*/ 743868 h 1218169"/>
                    <a:gd name="connsiteX19" fmla="*/ 468832 w 1679949"/>
                    <a:gd name="connsiteY19" fmla="*/ 783181 h 1218169"/>
                    <a:gd name="connsiteX20" fmla="*/ 707792 w 1679949"/>
                    <a:gd name="connsiteY20" fmla="*/ 884253 h 1218169"/>
                    <a:gd name="connsiteX21" fmla="*/ 942388 w 1679949"/>
                    <a:gd name="connsiteY21" fmla="*/ 643991 h 1218169"/>
                    <a:gd name="connsiteX22" fmla="*/ 714758 w 1679949"/>
                    <a:gd name="connsiteY22" fmla="*/ 886840 h 1218169"/>
                    <a:gd name="connsiteX23" fmla="*/ 1151648 w 1679949"/>
                    <a:gd name="connsiteY23" fmla="*/ 1218169 h 1218169"/>
                    <a:gd name="connsiteX24" fmla="*/ 1239170 w 1679949"/>
                    <a:gd name="connsiteY24" fmla="*/ 1187630 h 1218169"/>
                    <a:gd name="connsiteX25" fmla="*/ 1387840 w 1679949"/>
                    <a:gd name="connsiteY25" fmla="*/ 1124226 h 1218169"/>
                    <a:gd name="connsiteX26" fmla="*/ 1219703 w 1679949"/>
                    <a:gd name="connsiteY26" fmla="*/ 948768 h 1218169"/>
                    <a:gd name="connsiteX27" fmla="*/ 1548365 w 1679949"/>
                    <a:gd name="connsiteY27" fmla="*/ 930585 h 1218169"/>
                    <a:gd name="connsiteX28" fmla="*/ 1466788 w 1679949"/>
                    <a:gd name="connsiteY28" fmla="*/ 830218 h 1218169"/>
                    <a:gd name="connsiteX29" fmla="*/ 1679844 w 1679949"/>
                    <a:gd name="connsiteY29" fmla="*/ 847007 h 1218169"/>
                    <a:gd name="connsiteX30" fmla="*/ 1454575 w 1679949"/>
                    <a:gd name="connsiteY30" fmla="*/ 670661 h 1218169"/>
                    <a:gd name="connsiteX31" fmla="*/ 1473455 w 1679949"/>
                    <a:gd name="connsiteY31" fmla="*/ 580961 h 1218169"/>
                    <a:gd name="connsiteX32" fmla="*/ 1506072 w 1679949"/>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7533 w 1679939"/>
                    <a:gd name="connsiteY30" fmla="*/ 668231 h 1218169"/>
                    <a:gd name="connsiteX31" fmla="*/ 1473455 w 1679939"/>
                    <a:gd name="connsiteY31" fmla="*/ 580961 h 1218169"/>
                    <a:gd name="connsiteX32" fmla="*/ 1506072 w 1679939"/>
                    <a:gd name="connsiteY32" fmla="*/ 539697 h 1218169"/>
                    <a:gd name="connsiteX0" fmla="*/ 1506072 w 1679931"/>
                    <a:gd name="connsiteY0" fmla="*/ 539697 h 1218169"/>
                    <a:gd name="connsiteX1" fmla="*/ 953197 w 1679931"/>
                    <a:gd name="connsiteY1" fmla="*/ 411277 h 1218169"/>
                    <a:gd name="connsiteX2" fmla="*/ 853715 w 1679931"/>
                    <a:gd name="connsiteY2" fmla="*/ 203537 h 1218169"/>
                    <a:gd name="connsiteX3" fmla="*/ 845737 w 1679931"/>
                    <a:gd name="connsiteY3" fmla="*/ 27806 h 1218169"/>
                    <a:gd name="connsiteX4" fmla="*/ 661506 w 1679931"/>
                    <a:gd name="connsiteY4" fmla="*/ 58488 h 1218169"/>
                    <a:gd name="connsiteX5" fmla="*/ 670016 w 1679931"/>
                    <a:gd name="connsiteY5" fmla="*/ 228881 h 1218169"/>
                    <a:gd name="connsiteX6" fmla="*/ 652070 w 1679931"/>
                    <a:gd name="connsiteY6" fmla="*/ 405446 h 1218169"/>
                    <a:gd name="connsiteX7" fmla="*/ 664687 w 1679931"/>
                    <a:gd name="connsiteY7" fmla="*/ 231902 h 1218169"/>
                    <a:gd name="connsiteX8" fmla="*/ 312889 w 1679931"/>
                    <a:gd name="connsiteY8" fmla="*/ 21239 h 1218169"/>
                    <a:gd name="connsiteX9" fmla="*/ 176677 w 1679931"/>
                    <a:gd name="connsiteY9" fmla="*/ 126429 h 1218169"/>
                    <a:gd name="connsiteX10" fmla="*/ 400324 w 1679931"/>
                    <a:gd name="connsiteY10" fmla="*/ 313946 h 1218169"/>
                    <a:gd name="connsiteX11" fmla="*/ 389673 w 1679931"/>
                    <a:gd name="connsiteY11" fmla="*/ 340567 h 1218169"/>
                    <a:gd name="connsiteX12" fmla="*/ 83438 w 1679931"/>
                    <a:gd name="connsiteY12" fmla="*/ 285604 h 1218169"/>
                    <a:gd name="connsiteX13" fmla="*/ 14686 w 1679931"/>
                    <a:gd name="connsiteY13" fmla="*/ 400947 h 1218169"/>
                    <a:gd name="connsiteX14" fmla="*/ 255604 w 1679931"/>
                    <a:gd name="connsiteY14" fmla="*/ 530121 h 1218169"/>
                    <a:gd name="connsiteX15" fmla="*/ 254890 w 1679931"/>
                    <a:gd name="connsiteY15" fmla="*/ 548981 h 1218169"/>
                    <a:gd name="connsiteX16" fmla="*/ 50805 w 1679931"/>
                    <a:gd name="connsiteY16" fmla="*/ 546249 h 1218169"/>
                    <a:gd name="connsiteX17" fmla="*/ 55551 w 1679931"/>
                    <a:gd name="connsiteY17" fmla="*/ 718874 h 1218169"/>
                    <a:gd name="connsiteX18" fmla="*/ 285869 w 1679931"/>
                    <a:gd name="connsiteY18" fmla="*/ 743868 h 1218169"/>
                    <a:gd name="connsiteX19" fmla="*/ 468832 w 1679931"/>
                    <a:gd name="connsiteY19" fmla="*/ 783181 h 1218169"/>
                    <a:gd name="connsiteX20" fmla="*/ 707792 w 1679931"/>
                    <a:gd name="connsiteY20" fmla="*/ 884253 h 1218169"/>
                    <a:gd name="connsiteX21" fmla="*/ 942388 w 1679931"/>
                    <a:gd name="connsiteY21" fmla="*/ 643991 h 1218169"/>
                    <a:gd name="connsiteX22" fmla="*/ 714758 w 1679931"/>
                    <a:gd name="connsiteY22" fmla="*/ 886840 h 1218169"/>
                    <a:gd name="connsiteX23" fmla="*/ 1151648 w 1679931"/>
                    <a:gd name="connsiteY23" fmla="*/ 1218169 h 1218169"/>
                    <a:gd name="connsiteX24" fmla="*/ 1239170 w 1679931"/>
                    <a:gd name="connsiteY24" fmla="*/ 1187630 h 1218169"/>
                    <a:gd name="connsiteX25" fmla="*/ 1387840 w 1679931"/>
                    <a:gd name="connsiteY25" fmla="*/ 1124226 h 1218169"/>
                    <a:gd name="connsiteX26" fmla="*/ 1219703 w 1679931"/>
                    <a:gd name="connsiteY26" fmla="*/ 948768 h 1218169"/>
                    <a:gd name="connsiteX27" fmla="*/ 1548365 w 1679931"/>
                    <a:gd name="connsiteY27" fmla="*/ 930585 h 1218169"/>
                    <a:gd name="connsiteX28" fmla="*/ 1466788 w 1679931"/>
                    <a:gd name="connsiteY28" fmla="*/ 830218 h 1218169"/>
                    <a:gd name="connsiteX29" fmla="*/ 1679844 w 1679931"/>
                    <a:gd name="connsiteY29" fmla="*/ 847007 h 1218169"/>
                    <a:gd name="connsiteX30" fmla="*/ 1398059 w 1679931"/>
                    <a:gd name="connsiteY30" fmla="*/ 653210 h 1218169"/>
                    <a:gd name="connsiteX31" fmla="*/ 1473455 w 1679931"/>
                    <a:gd name="connsiteY31" fmla="*/ 580961 h 1218169"/>
                    <a:gd name="connsiteX32" fmla="*/ 1506072 w 1679931"/>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5815 w 1679939"/>
                    <a:gd name="connsiteY30" fmla="*/ 652350 h 1218169"/>
                    <a:gd name="connsiteX31" fmla="*/ 1473455 w 1679939"/>
                    <a:gd name="connsiteY31" fmla="*/ 580961 h 1218169"/>
                    <a:gd name="connsiteX32" fmla="*/ 1506072 w 1679939"/>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25815 w 1679844"/>
                    <a:gd name="connsiteY30" fmla="*/ 652350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39827 w 1679844"/>
                    <a:gd name="connsiteY30" fmla="*/ 659509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6072 w 1679844"/>
                    <a:gd name="connsiteY32" fmla="*/ 539697 h 1218169"/>
                    <a:gd name="connsiteX0" fmla="*/ 1319357 w 1679844"/>
                    <a:gd name="connsiteY0" fmla="*/ 526691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319357 w 1679844"/>
                    <a:gd name="connsiteY32" fmla="*/ 526691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261710 w 1679844"/>
                    <a:gd name="connsiteY31" fmla="*/ 643501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89475 w 1679844"/>
                    <a:gd name="connsiteY30" fmla="*/ 653068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28085"/>
                    <a:gd name="connsiteX1" fmla="*/ 953197 w 1679844"/>
                    <a:gd name="connsiteY1" fmla="*/ 411277 h 1228085"/>
                    <a:gd name="connsiteX2" fmla="*/ 853715 w 1679844"/>
                    <a:gd name="connsiteY2" fmla="*/ 203537 h 1228085"/>
                    <a:gd name="connsiteX3" fmla="*/ 845737 w 1679844"/>
                    <a:gd name="connsiteY3" fmla="*/ 27806 h 1228085"/>
                    <a:gd name="connsiteX4" fmla="*/ 661506 w 1679844"/>
                    <a:gd name="connsiteY4" fmla="*/ 58488 h 1228085"/>
                    <a:gd name="connsiteX5" fmla="*/ 670016 w 1679844"/>
                    <a:gd name="connsiteY5" fmla="*/ 228881 h 1228085"/>
                    <a:gd name="connsiteX6" fmla="*/ 652070 w 1679844"/>
                    <a:gd name="connsiteY6" fmla="*/ 405446 h 1228085"/>
                    <a:gd name="connsiteX7" fmla="*/ 664687 w 1679844"/>
                    <a:gd name="connsiteY7" fmla="*/ 231902 h 1228085"/>
                    <a:gd name="connsiteX8" fmla="*/ 312889 w 1679844"/>
                    <a:gd name="connsiteY8" fmla="*/ 21239 h 1228085"/>
                    <a:gd name="connsiteX9" fmla="*/ 176677 w 1679844"/>
                    <a:gd name="connsiteY9" fmla="*/ 126429 h 1228085"/>
                    <a:gd name="connsiteX10" fmla="*/ 400324 w 1679844"/>
                    <a:gd name="connsiteY10" fmla="*/ 313946 h 1228085"/>
                    <a:gd name="connsiteX11" fmla="*/ 389673 w 1679844"/>
                    <a:gd name="connsiteY11" fmla="*/ 340567 h 1228085"/>
                    <a:gd name="connsiteX12" fmla="*/ 83438 w 1679844"/>
                    <a:gd name="connsiteY12" fmla="*/ 285604 h 1228085"/>
                    <a:gd name="connsiteX13" fmla="*/ 14686 w 1679844"/>
                    <a:gd name="connsiteY13" fmla="*/ 400947 h 1228085"/>
                    <a:gd name="connsiteX14" fmla="*/ 255604 w 1679844"/>
                    <a:gd name="connsiteY14" fmla="*/ 530121 h 1228085"/>
                    <a:gd name="connsiteX15" fmla="*/ 254890 w 1679844"/>
                    <a:gd name="connsiteY15" fmla="*/ 548981 h 1228085"/>
                    <a:gd name="connsiteX16" fmla="*/ 50805 w 1679844"/>
                    <a:gd name="connsiteY16" fmla="*/ 546249 h 1228085"/>
                    <a:gd name="connsiteX17" fmla="*/ 55551 w 1679844"/>
                    <a:gd name="connsiteY17" fmla="*/ 718874 h 1228085"/>
                    <a:gd name="connsiteX18" fmla="*/ 281863 w 1679844"/>
                    <a:gd name="connsiteY18" fmla="*/ 746443 h 1228085"/>
                    <a:gd name="connsiteX19" fmla="*/ 468832 w 1679844"/>
                    <a:gd name="connsiteY19" fmla="*/ 783181 h 1228085"/>
                    <a:gd name="connsiteX20" fmla="*/ 707792 w 1679844"/>
                    <a:gd name="connsiteY20" fmla="*/ 884253 h 1228085"/>
                    <a:gd name="connsiteX21" fmla="*/ 942388 w 1679844"/>
                    <a:gd name="connsiteY21" fmla="*/ 643991 h 1228085"/>
                    <a:gd name="connsiteX22" fmla="*/ 714758 w 1679844"/>
                    <a:gd name="connsiteY22" fmla="*/ 886840 h 1228085"/>
                    <a:gd name="connsiteX23" fmla="*/ 1151648 w 1679844"/>
                    <a:gd name="connsiteY23" fmla="*/ 1218169 h 1228085"/>
                    <a:gd name="connsiteX24" fmla="*/ 1387840 w 1679844"/>
                    <a:gd name="connsiteY24" fmla="*/ 1124226 h 1228085"/>
                    <a:gd name="connsiteX25" fmla="*/ 1219703 w 1679844"/>
                    <a:gd name="connsiteY25" fmla="*/ 948768 h 1228085"/>
                    <a:gd name="connsiteX26" fmla="*/ 1548365 w 1679844"/>
                    <a:gd name="connsiteY26" fmla="*/ 930585 h 1228085"/>
                    <a:gd name="connsiteX27" fmla="*/ 1466788 w 1679844"/>
                    <a:gd name="connsiteY27" fmla="*/ 830218 h 1228085"/>
                    <a:gd name="connsiteX28" fmla="*/ 1679844 w 1679844"/>
                    <a:gd name="connsiteY28" fmla="*/ 847007 h 1228085"/>
                    <a:gd name="connsiteX29" fmla="*/ 1400777 w 1679844"/>
                    <a:gd name="connsiteY29" fmla="*/ 648631 h 1228085"/>
                    <a:gd name="connsiteX30" fmla="*/ 1509220 w 1679844"/>
                    <a:gd name="connsiteY30" fmla="*/ 548997 h 1228085"/>
                    <a:gd name="connsiteX0" fmla="*/ 1509220 w 1679844"/>
                    <a:gd name="connsiteY0" fmla="*/ 548997 h 1225835"/>
                    <a:gd name="connsiteX1" fmla="*/ 953197 w 1679844"/>
                    <a:gd name="connsiteY1" fmla="*/ 411277 h 1225835"/>
                    <a:gd name="connsiteX2" fmla="*/ 853715 w 1679844"/>
                    <a:gd name="connsiteY2" fmla="*/ 203537 h 1225835"/>
                    <a:gd name="connsiteX3" fmla="*/ 845737 w 1679844"/>
                    <a:gd name="connsiteY3" fmla="*/ 27806 h 1225835"/>
                    <a:gd name="connsiteX4" fmla="*/ 661506 w 1679844"/>
                    <a:gd name="connsiteY4" fmla="*/ 58488 h 1225835"/>
                    <a:gd name="connsiteX5" fmla="*/ 670016 w 1679844"/>
                    <a:gd name="connsiteY5" fmla="*/ 228881 h 1225835"/>
                    <a:gd name="connsiteX6" fmla="*/ 652070 w 1679844"/>
                    <a:gd name="connsiteY6" fmla="*/ 405446 h 1225835"/>
                    <a:gd name="connsiteX7" fmla="*/ 664687 w 1679844"/>
                    <a:gd name="connsiteY7" fmla="*/ 231902 h 1225835"/>
                    <a:gd name="connsiteX8" fmla="*/ 312889 w 1679844"/>
                    <a:gd name="connsiteY8" fmla="*/ 21239 h 1225835"/>
                    <a:gd name="connsiteX9" fmla="*/ 176677 w 1679844"/>
                    <a:gd name="connsiteY9" fmla="*/ 126429 h 1225835"/>
                    <a:gd name="connsiteX10" fmla="*/ 400324 w 1679844"/>
                    <a:gd name="connsiteY10" fmla="*/ 313946 h 1225835"/>
                    <a:gd name="connsiteX11" fmla="*/ 389673 w 1679844"/>
                    <a:gd name="connsiteY11" fmla="*/ 340567 h 1225835"/>
                    <a:gd name="connsiteX12" fmla="*/ 83438 w 1679844"/>
                    <a:gd name="connsiteY12" fmla="*/ 285604 h 1225835"/>
                    <a:gd name="connsiteX13" fmla="*/ 14686 w 1679844"/>
                    <a:gd name="connsiteY13" fmla="*/ 400947 h 1225835"/>
                    <a:gd name="connsiteX14" fmla="*/ 255604 w 1679844"/>
                    <a:gd name="connsiteY14" fmla="*/ 530121 h 1225835"/>
                    <a:gd name="connsiteX15" fmla="*/ 254890 w 1679844"/>
                    <a:gd name="connsiteY15" fmla="*/ 548981 h 1225835"/>
                    <a:gd name="connsiteX16" fmla="*/ 50805 w 1679844"/>
                    <a:gd name="connsiteY16" fmla="*/ 546249 h 1225835"/>
                    <a:gd name="connsiteX17" fmla="*/ 55551 w 1679844"/>
                    <a:gd name="connsiteY17" fmla="*/ 718874 h 1225835"/>
                    <a:gd name="connsiteX18" fmla="*/ 281863 w 1679844"/>
                    <a:gd name="connsiteY18" fmla="*/ 746443 h 1225835"/>
                    <a:gd name="connsiteX19" fmla="*/ 468832 w 1679844"/>
                    <a:gd name="connsiteY19" fmla="*/ 783181 h 1225835"/>
                    <a:gd name="connsiteX20" fmla="*/ 707792 w 1679844"/>
                    <a:gd name="connsiteY20" fmla="*/ 884253 h 1225835"/>
                    <a:gd name="connsiteX21" fmla="*/ 942388 w 1679844"/>
                    <a:gd name="connsiteY21" fmla="*/ 643991 h 1225835"/>
                    <a:gd name="connsiteX22" fmla="*/ 714758 w 1679844"/>
                    <a:gd name="connsiteY22" fmla="*/ 886840 h 1225835"/>
                    <a:gd name="connsiteX23" fmla="*/ 1151648 w 1679844"/>
                    <a:gd name="connsiteY23" fmla="*/ 1218169 h 1225835"/>
                    <a:gd name="connsiteX24" fmla="*/ 1387840 w 1679844"/>
                    <a:gd name="connsiteY24" fmla="*/ 1124226 h 1225835"/>
                    <a:gd name="connsiteX25" fmla="*/ 1219703 w 1679844"/>
                    <a:gd name="connsiteY25" fmla="*/ 948768 h 1225835"/>
                    <a:gd name="connsiteX26" fmla="*/ 1548365 w 1679844"/>
                    <a:gd name="connsiteY26" fmla="*/ 930585 h 1225835"/>
                    <a:gd name="connsiteX27" fmla="*/ 1466788 w 1679844"/>
                    <a:gd name="connsiteY27" fmla="*/ 830218 h 1225835"/>
                    <a:gd name="connsiteX28" fmla="*/ 1679844 w 1679844"/>
                    <a:gd name="connsiteY28" fmla="*/ 847007 h 1225835"/>
                    <a:gd name="connsiteX29" fmla="*/ 1400777 w 1679844"/>
                    <a:gd name="connsiteY29" fmla="*/ 648631 h 1225835"/>
                    <a:gd name="connsiteX30" fmla="*/ 1509220 w 1679844"/>
                    <a:gd name="connsiteY30" fmla="*/ 548997 h 1225835"/>
                    <a:gd name="connsiteX0" fmla="*/ 1509220 w 1679844"/>
                    <a:gd name="connsiteY0" fmla="*/ 548997 h 1228678"/>
                    <a:gd name="connsiteX1" fmla="*/ 953197 w 1679844"/>
                    <a:gd name="connsiteY1" fmla="*/ 411277 h 1228678"/>
                    <a:gd name="connsiteX2" fmla="*/ 853715 w 1679844"/>
                    <a:gd name="connsiteY2" fmla="*/ 203537 h 1228678"/>
                    <a:gd name="connsiteX3" fmla="*/ 845737 w 1679844"/>
                    <a:gd name="connsiteY3" fmla="*/ 27806 h 1228678"/>
                    <a:gd name="connsiteX4" fmla="*/ 661506 w 1679844"/>
                    <a:gd name="connsiteY4" fmla="*/ 58488 h 1228678"/>
                    <a:gd name="connsiteX5" fmla="*/ 670016 w 1679844"/>
                    <a:gd name="connsiteY5" fmla="*/ 228881 h 1228678"/>
                    <a:gd name="connsiteX6" fmla="*/ 652070 w 1679844"/>
                    <a:gd name="connsiteY6" fmla="*/ 405446 h 1228678"/>
                    <a:gd name="connsiteX7" fmla="*/ 664687 w 1679844"/>
                    <a:gd name="connsiteY7" fmla="*/ 231902 h 1228678"/>
                    <a:gd name="connsiteX8" fmla="*/ 312889 w 1679844"/>
                    <a:gd name="connsiteY8" fmla="*/ 21239 h 1228678"/>
                    <a:gd name="connsiteX9" fmla="*/ 176677 w 1679844"/>
                    <a:gd name="connsiteY9" fmla="*/ 126429 h 1228678"/>
                    <a:gd name="connsiteX10" fmla="*/ 400324 w 1679844"/>
                    <a:gd name="connsiteY10" fmla="*/ 313946 h 1228678"/>
                    <a:gd name="connsiteX11" fmla="*/ 389673 w 1679844"/>
                    <a:gd name="connsiteY11" fmla="*/ 340567 h 1228678"/>
                    <a:gd name="connsiteX12" fmla="*/ 83438 w 1679844"/>
                    <a:gd name="connsiteY12" fmla="*/ 285604 h 1228678"/>
                    <a:gd name="connsiteX13" fmla="*/ 14686 w 1679844"/>
                    <a:gd name="connsiteY13" fmla="*/ 400947 h 1228678"/>
                    <a:gd name="connsiteX14" fmla="*/ 255604 w 1679844"/>
                    <a:gd name="connsiteY14" fmla="*/ 530121 h 1228678"/>
                    <a:gd name="connsiteX15" fmla="*/ 254890 w 1679844"/>
                    <a:gd name="connsiteY15" fmla="*/ 548981 h 1228678"/>
                    <a:gd name="connsiteX16" fmla="*/ 50805 w 1679844"/>
                    <a:gd name="connsiteY16" fmla="*/ 546249 h 1228678"/>
                    <a:gd name="connsiteX17" fmla="*/ 55551 w 1679844"/>
                    <a:gd name="connsiteY17" fmla="*/ 718874 h 1228678"/>
                    <a:gd name="connsiteX18" fmla="*/ 281863 w 1679844"/>
                    <a:gd name="connsiteY18" fmla="*/ 746443 h 1228678"/>
                    <a:gd name="connsiteX19" fmla="*/ 468832 w 1679844"/>
                    <a:gd name="connsiteY19" fmla="*/ 783181 h 1228678"/>
                    <a:gd name="connsiteX20" fmla="*/ 707792 w 1679844"/>
                    <a:gd name="connsiteY20" fmla="*/ 884253 h 1228678"/>
                    <a:gd name="connsiteX21" fmla="*/ 942388 w 1679844"/>
                    <a:gd name="connsiteY21" fmla="*/ 643991 h 1228678"/>
                    <a:gd name="connsiteX22" fmla="*/ 714758 w 1679844"/>
                    <a:gd name="connsiteY22" fmla="*/ 886840 h 1228678"/>
                    <a:gd name="connsiteX23" fmla="*/ 1151648 w 1679844"/>
                    <a:gd name="connsiteY23" fmla="*/ 1218169 h 1228678"/>
                    <a:gd name="connsiteX24" fmla="*/ 1387840 w 1679844"/>
                    <a:gd name="connsiteY24" fmla="*/ 1124226 h 1228678"/>
                    <a:gd name="connsiteX25" fmla="*/ 1219703 w 1679844"/>
                    <a:gd name="connsiteY25" fmla="*/ 948768 h 1228678"/>
                    <a:gd name="connsiteX26" fmla="*/ 1548365 w 1679844"/>
                    <a:gd name="connsiteY26" fmla="*/ 930585 h 1228678"/>
                    <a:gd name="connsiteX27" fmla="*/ 1466788 w 1679844"/>
                    <a:gd name="connsiteY27" fmla="*/ 830218 h 1228678"/>
                    <a:gd name="connsiteX28" fmla="*/ 1679844 w 1679844"/>
                    <a:gd name="connsiteY28" fmla="*/ 847007 h 1228678"/>
                    <a:gd name="connsiteX29" fmla="*/ 1400777 w 1679844"/>
                    <a:gd name="connsiteY29" fmla="*/ 648631 h 1228678"/>
                    <a:gd name="connsiteX30" fmla="*/ 1509220 w 1679844"/>
                    <a:gd name="connsiteY30" fmla="*/ 548997 h 1228678"/>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79844" h="1218169">
                      <a:moveTo>
                        <a:pt x="1509220" y="548997"/>
                      </a:moveTo>
                      <a:cubicBezTo>
                        <a:pt x="1469535" y="505588"/>
                        <a:pt x="1205345" y="502559"/>
                        <a:pt x="953197" y="411277"/>
                      </a:cubicBezTo>
                      <a:cubicBezTo>
                        <a:pt x="949228" y="300152"/>
                        <a:pt x="907690" y="255131"/>
                        <a:pt x="853715" y="203537"/>
                      </a:cubicBezTo>
                      <a:cubicBezTo>
                        <a:pt x="859270" y="152410"/>
                        <a:pt x="874197" y="68436"/>
                        <a:pt x="845737" y="27806"/>
                      </a:cubicBezTo>
                      <a:cubicBezTo>
                        <a:pt x="817277" y="-12824"/>
                        <a:pt x="707736" y="-13990"/>
                        <a:pt x="661506" y="58488"/>
                      </a:cubicBezTo>
                      <a:cubicBezTo>
                        <a:pt x="615733" y="128603"/>
                        <a:pt x="694056" y="171600"/>
                        <a:pt x="670016" y="228881"/>
                      </a:cubicBezTo>
                      <a:cubicBezTo>
                        <a:pt x="659200" y="301596"/>
                        <a:pt x="610418" y="353843"/>
                        <a:pt x="652070" y="405446"/>
                      </a:cubicBezTo>
                      <a:cubicBezTo>
                        <a:pt x="633191" y="355629"/>
                        <a:pt x="660699" y="330688"/>
                        <a:pt x="664687" y="231902"/>
                      </a:cubicBezTo>
                      <a:cubicBezTo>
                        <a:pt x="564675" y="166550"/>
                        <a:pt x="407695" y="50421"/>
                        <a:pt x="312889" y="21239"/>
                      </a:cubicBezTo>
                      <a:cubicBezTo>
                        <a:pt x="216941" y="-8661"/>
                        <a:pt x="167153" y="88593"/>
                        <a:pt x="176677" y="126429"/>
                      </a:cubicBezTo>
                      <a:cubicBezTo>
                        <a:pt x="212660" y="196014"/>
                        <a:pt x="347673" y="270555"/>
                        <a:pt x="400324" y="313946"/>
                      </a:cubicBezTo>
                      <a:lnTo>
                        <a:pt x="389673" y="340567"/>
                      </a:lnTo>
                      <a:cubicBezTo>
                        <a:pt x="335260" y="326018"/>
                        <a:pt x="151325" y="269245"/>
                        <a:pt x="83438" y="285604"/>
                      </a:cubicBezTo>
                      <a:cubicBezTo>
                        <a:pt x="-1493" y="296717"/>
                        <a:pt x="-12303" y="346971"/>
                        <a:pt x="14686" y="400947"/>
                      </a:cubicBezTo>
                      <a:cubicBezTo>
                        <a:pt x="93003" y="488524"/>
                        <a:pt x="168487" y="493602"/>
                        <a:pt x="255604" y="530121"/>
                      </a:cubicBezTo>
                      <a:cubicBezTo>
                        <a:pt x="249068" y="555012"/>
                        <a:pt x="263555" y="515486"/>
                        <a:pt x="254890" y="548981"/>
                      </a:cubicBezTo>
                      <a:cubicBezTo>
                        <a:pt x="219612" y="554291"/>
                        <a:pt x="82241" y="526162"/>
                        <a:pt x="50805" y="546249"/>
                      </a:cubicBezTo>
                      <a:cubicBezTo>
                        <a:pt x="-19445" y="576726"/>
                        <a:pt x="-15886" y="678657"/>
                        <a:pt x="55551" y="718874"/>
                      </a:cubicBezTo>
                      <a:cubicBezTo>
                        <a:pt x="181055" y="739378"/>
                        <a:pt x="182819" y="747308"/>
                        <a:pt x="281863" y="746443"/>
                      </a:cubicBezTo>
                      <a:cubicBezTo>
                        <a:pt x="335268" y="752156"/>
                        <a:pt x="429938" y="769158"/>
                        <a:pt x="468832" y="783181"/>
                      </a:cubicBezTo>
                      <a:cubicBezTo>
                        <a:pt x="582603" y="843506"/>
                        <a:pt x="573880" y="873108"/>
                        <a:pt x="707792" y="884253"/>
                      </a:cubicBezTo>
                      <a:cubicBezTo>
                        <a:pt x="752839" y="878693"/>
                        <a:pt x="912734" y="814142"/>
                        <a:pt x="942388" y="643991"/>
                      </a:cubicBezTo>
                      <a:cubicBezTo>
                        <a:pt x="906707" y="822367"/>
                        <a:pt x="816311" y="842391"/>
                        <a:pt x="714758" y="886840"/>
                      </a:cubicBezTo>
                      <a:cubicBezTo>
                        <a:pt x="808105" y="968535"/>
                        <a:pt x="1060812" y="1142881"/>
                        <a:pt x="1151648" y="1218169"/>
                      </a:cubicBezTo>
                      <a:cubicBezTo>
                        <a:pt x="1211449" y="1070594"/>
                        <a:pt x="1268048" y="1176574"/>
                        <a:pt x="1387840" y="1124226"/>
                      </a:cubicBezTo>
                      <a:cubicBezTo>
                        <a:pt x="1438642" y="1106235"/>
                        <a:pt x="1166284" y="1109393"/>
                        <a:pt x="1219703" y="948768"/>
                      </a:cubicBezTo>
                      <a:cubicBezTo>
                        <a:pt x="1232931" y="862778"/>
                        <a:pt x="1428989" y="1028064"/>
                        <a:pt x="1548365" y="930585"/>
                      </a:cubicBezTo>
                      <a:cubicBezTo>
                        <a:pt x="1480077" y="903050"/>
                        <a:pt x="1442409" y="851666"/>
                        <a:pt x="1466788" y="830218"/>
                      </a:cubicBezTo>
                      <a:cubicBezTo>
                        <a:pt x="1552145" y="755933"/>
                        <a:pt x="1645183" y="857987"/>
                        <a:pt x="1679844" y="847007"/>
                      </a:cubicBezTo>
                      <a:cubicBezTo>
                        <a:pt x="1659223" y="676812"/>
                        <a:pt x="1481134" y="752987"/>
                        <a:pt x="1400777" y="648631"/>
                      </a:cubicBezTo>
                      <a:cubicBezTo>
                        <a:pt x="1459610" y="514542"/>
                        <a:pt x="1586034" y="587602"/>
                        <a:pt x="1509220" y="548997"/>
                      </a:cubicBezTo>
                      <a:close/>
                    </a:path>
                  </a:pathLst>
                </a:custGeom>
                <a:solidFill>
                  <a:srgbClr val="FFD102"/>
                </a:solidFill>
                <a:ln w="158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entury Gothic" panose="020B0502020202020204"/>
                    <a:ea typeface="+mn-ea"/>
                    <a:cs typeface="+mn-cs"/>
                  </a:endParaRPr>
                </a:p>
              </p:txBody>
            </p:sp>
          </p:grpSp>
          <p:grpSp>
            <p:nvGrpSpPr>
              <p:cNvPr id="208" name="Group 207">
                <a:extLst>
                  <a:ext uri="{FF2B5EF4-FFF2-40B4-BE49-F238E27FC236}">
                    <a16:creationId xmlns:a16="http://schemas.microsoft.com/office/drawing/2014/main" id="{9B64827E-5E34-1E81-D4F7-6CF1AA837158}"/>
                  </a:ext>
                </a:extLst>
              </p:cNvPr>
              <p:cNvGrpSpPr/>
              <p:nvPr/>
            </p:nvGrpSpPr>
            <p:grpSpPr>
              <a:xfrm>
                <a:off x="9574529" y="3985991"/>
                <a:ext cx="1492777" cy="1825523"/>
                <a:chOff x="9574529" y="3985991"/>
                <a:chExt cx="1492777" cy="1825523"/>
              </a:xfrm>
            </p:grpSpPr>
            <p:pic>
              <p:nvPicPr>
                <p:cNvPr id="226" name="Picture 2" descr="15,874 Detective cartoon Vectors, Royalty-free Vector Detective cartoon  Images | Depositphotos®">
                  <a:extLst>
                    <a:ext uri="{FF2B5EF4-FFF2-40B4-BE49-F238E27FC236}">
                      <a16:creationId xmlns:a16="http://schemas.microsoft.com/office/drawing/2014/main" id="{01419440-019C-6967-C1EE-32BC534B4A2A}"/>
                    </a:ext>
                  </a:extLst>
                </p:cNvPr>
                <p:cNvPicPr>
                  <a:picLocks noChangeAspect="1" noChangeArrowheads="1"/>
                </p:cNvPicPr>
                <p:nvPr/>
              </p:nvPicPr>
              <p:blipFill rotWithShape="1">
                <a:blip r:embed="rId13">
                  <a:extLst>
                    <a:ext uri="{BEBA8EAE-BF5A-486C-A8C5-ECC9F3942E4B}">
                      <a14:imgProps xmlns:a14="http://schemas.microsoft.com/office/drawing/2010/main">
                        <a14:imgLayer r:embed="rId8">
                          <a14:imgEffect>
                            <a14:backgroundRemoval t="0" b="100000" l="0" r="74316">
                              <a14:foregroundMark x1="52000" y1="96000" x2="62105" y2="98833"/>
                              <a14:foregroundMark x1="52842" y1="54000" x2="48211" y2="54167"/>
                              <a14:backgroundMark x1="21474" y1="48000" x2="21474" y2="48000"/>
                              <a14:backgroundMark x1="58316" y1="53667" x2="53474" y2="64000"/>
                              <a14:backgroundMark x1="36842" y1="30000" x2="55158" y2="31500"/>
                              <a14:backgroundMark x1="53263" y1="48000" x2="52211" y2="51333"/>
                              <a14:backgroundMark x1="52211" y1="55667" x2="55579" y2="61000"/>
                              <a14:backgroundMark x1="26737" y1="40333" x2="22947" y2="45500"/>
                              <a14:backgroundMark x1="24842" y1="40333" x2="12000" y2="56333"/>
                              <a14:backgroundMark x1="38526" y1="30333" x2="36211" y2="37833"/>
                              <a14:backgroundMark x1="36421" y1="37833" x2="44000" y2="38833"/>
                            </a14:backgroundRemoval>
                          </a14:imgEffect>
                        </a14:imgLayer>
                      </a14:imgProps>
                    </a:ext>
                    <a:ext uri="{28A0092B-C50C-407E-A947-70E740481C1C}">
                      <a14:useLocalDpi xmlns:a14="http://schemas.microsoft.com/office/drawing/2010/main" val="0"/>
                    </a:ext>
                  </a:extLst>
                </a:blip>
                <a:srcRect t="27316" r="24070"/>
                <a:stretch/>
              </p:blipFill>
              <p:spPr bwMode="auto">
                <a:xfrm>
                  <a:off x="9574529" y="3985991"/>
                  <a:ext cx="1492777" cy="1825523"/>
                </a:xfrm>
                <a:prstGeom prst="rect">
                  <a:avLst/>
                </a:prstGeom>
                <a:noFill/>
                <a:extLst>
                  <a:ext uri="{909E8E84-426E-40DD-AFC4-6F175D3DCCD1}">
                    <a14:hiddenFill xmlns:a14="http://schemas.microsoft.com/office/drawing/2010/main">
                      <a:solidFill>
                        <a:srgbClr val="FFFFFF"/>
                      </a:solidFill>
                    </a14:hiddenFill>
                  </a:ext>
                </a:extLst>
              </p:spPr>
            </p:pic>
            <p:sp>
              <p:nvSpPr>
                <p:cNvPr id="227" name="Freeform 6">
                  <a:extLst>
                    <a:ext uri="{FF2B5EF4-FFF2-40B4-BE49-F238E27FC236}">
                      <a16:creationId xmlns:a16="http://schemas.microsoft.com/office/drawing/2014/main" id="{8A4B5719-DA4B-A888-3994-5FC990BE3BA0}"/>
                    </a:ext>
                  </a:extLst>
                </p:cNvPr>
                <p:cNvSpPr/>
                <p:nvPr/>
              </p:nvSpPr>
              <p:spPr>
                <a:xfrm>
                  <a:off x="9865297" y="4356179"/>
                  <a:ext cx="221501" cy="329411"/>
                </a:xfrm>
                <a:custGeom>
                  <a:avLst/>
                  <a:gdLst>
                    <a:gd name="connsiteX0" fmla="*/ 0 w 221501"/>
                    <a:gd name="connsiteY0" fmla="*/ 329411 h 329411"/>
                    <a:gd name="connsiteX1" fmla="*/ 127789 w 221501"/>
                    <a:gd name="connsiteY1" fmla="*/ 244219 h 329411"/>
                    <a:gd name="connsiteX2" fmla="*/ 133468 w 221501"/>
                    <a:gd name="connsiteY2" fmla="*/ 238539 h 329411"/>
                    <a:gd name="connsiteX3" fmla="*/ 99391 w 221501"/>
                    <a:gd name="connsiteY3" fmla="*/ 195943 h 329411"/>
                    <a:gd name="connsiteX4" fmla="*/ 124949 w 221501"/>
                    <a:gd name="connsiteY4" fmla="*/ 178904 h 329411"/>
                    <a:gd name="connsiteX5" fmla="*/ 167545 w 221501"/>
                    <a:gd name="connsiteY5" fmla="*/ 173225 h 329411"/>
                    <a:gd name="connsiteX6" fmla="*/ 153346 w 221501"/>
                    <a:gd name="connsiteY6" fmla="*/ 133468 h 329411"/>
                    <a:gd name="connsiteX7" fmla="*/ 150507 w 221501"/>
                    <a:gd name="connsiteY7" fmla="*/ 113590 h 329411"/>
                    <a:gd name="connsiteX8" fmla="*/ 221501 w 221501"/>
                    <a:gd name="connsiteY8" fmla="*/ 0 h 329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501" h="329411">
                      <a:moveTo>
                        <a:pt x="0" y="329411"/>
                      </a:moveTo>
                      <a:lnTo>
                        <a:pt x="127789" y="244219"/>
                      </a:lnTo>
                      <a:cubicBezTo>
                        <a:pt x="150034" y="229074"/>
                        <a:pt x="138201" y="246585"/>
                        <a:pt x="133468" y="238539"/>
                      </a:cubicBezTo>
                      <a:cubicBezTo>
                        <a:pt x="128735" y="230493"/>
                        <a:pt x="100811" y="205882"/>
                        <a:pt x="99391" y="195943"/>
                      </a:cubicBezTo>
                      <a:cubicBezTo>
                        <a:pt x="97971" y="186004"/>
                        <a:pt x="113590" y="182690"/>
                        <a:pt x="124949" y="178904"/>
                      </a:cubicBezTo>
                      <a:cubicBezTo>
                        <a:pt x="136308" y="175118"/>
                        <a:pt x="162812" y="180798"/>
                        <a:pt x="167545" y="173225"/>
                      </a:cubicBezTo>
                      <a:cubicBezTo>
                        <a:pt x="172278" y="165652"/>
                        <a:pt x="156186" y="143407"/>
                        <a:pt x="153346" y="133468"/>
                      </a:cubicBezTo>
                      <a:cubicBezTo>
                        <a:pt x="150506" y="123529"/>
                        <a:pt x="139148" y="135835"/>
                        <a:pt x="150507" y="113590"/>
                      </a:cubicBezTo>
                      <a:cubicBezTo>
                        <a:pt x="161866" y="91345"/>
                        <a:pt x="191683" y="45672"/>
                        <a:pt x="221501" y="0"/>
                      </a:cubicBezTo>
                    </a:path>
                  </a:pathLst>
                </a:custGeom>
                <a:noFill/>
                <a:ln w="158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grpSp>
            <p:nvGrpSpPr>
              <p:cNvPr id="209" name="Group 208">
                <a:extLst>
                  <a:ext uri="{FF2B5EF4-FFF2-40B4-BE49-F238E27FC236}">
                    <a16:creationId xmlns:a16="http://schemas.microsoft.com/office/drawing/2014/main" id="{A0B52264-F5D3-9BE1-8049-413AB50E518D}"/>
                  </a:ext>
                </a:extLst>
              </p:cNvPr>
              <p:cNvGrpSpPr/>
              <p:nvPr/>
            </p:nvGrpSpPr>
            <p:grpSpPr>
              <a:xfrm>
                <a:off x="9655508" y="2985997"/>
                <a:ext cx="1840220" cy="1408900"/>
                <a:chOff x="9655508" y="2985997"/>
                <a:chExt cx="1840220" cy="1408900"/>
              </a:xfrm>
            </p:grpSpPr>
            <p:grpSp>
              <p:nvGrpSpPr>
                <p:cNvPr id="210" name="Group 209">
                  <a:extLst>
                    <a:ext uri="{FF2B5EF4-FFF2-40B4-BE49-F238E27FC236}">
                      <a16:creationId xmlns:a16="http://schemas.microsoft.com/office/drawing/2014/main" id="{87C1CAC2-BC04-7658-4828-AACC08CE9A5A}"/>
                    </a:ext>
                  </a:extLst>
                </p:cNvPr>
                <p:cNvGrpSpPr/>
                <p:nvPr/>
              </p:nvGrpSpPr>
              <p:grpSpPr>
                <a:xfrm>
                  <a:off x="9655508" y="2985997"/>
                  <a:ext cx="1840220" cy="1408900"/>
                  <a:chOff x="645181" y="1937835"/>
                  <a:chExt cx="3520207" cy="2785457"/>
                </a:xfrm>
              </p:grpSpPr>
              <p:grpSp>
                <p:nvGrpSpPr>
                  <p:cNvPr id="212" name="Group 211">
                    <a:extLst>
                      <a:ext uri="{FF2B5EF4-FFF2-40B4-BE49-F238E27FC236}">
                        <a16:creationId xmlns:a16="http://schemas.microsoft.com/office/drawing/2014/main" id="{A0C68655-2F75-5E63-1699-892118F1E5F5}"/>
                      </a:ext>
                    </a:extLst>
                  </p:cNvPr>
                  <p:cNvGrpSpPr/>
                  <p:nvPr/>
                </p:nvGrpSpPr>
                <p:grpSpPr>
                  <a:xfrm>
                    <a:off x="885840" y="2256419"/>
                    <a:ext cx="2962232" cy="2466873"/>
                    <a:chOff x="1257099" y="2544523"/>
                    <a:chExt cx="2258592" cy="1980743"/>
                  </a:xfrm>
                </p:grpSpPr>
                <p:sp>
                  <p:nvSpPr>
                    <p:cNvPr id="220" name="Oval 219">
                      <a:extLst>
                        <a:ext uri="{FF2B5EF4-FFF2-40B4-BE49-F238E27FC236}">
                          <a16:creationId xmlns:a16="http://schemas.microsoft.com/office/drawing/2014/main" id="{FE2362FE-10CF-1AAA-8D04-AC8C9319CCAC}"/>
                        </a:ext>
                      </a:extLst>
                    </p:cNvPr>
                    <p:cNvSpPr/>
                    <p:nvPr/>
                  </p:nvSpPr>
                  <p:spPr>
                    <a:xfrm rot="1258334" flipH="1">
                      <a:off x="1609986" y="2948101"/>
                      <a:ext cx="1465556" cy="1391047"/>
                    </a:xfrm>
                    <a:prstGeom prst="ellipse">
                      <a:avLst/>
                    </a:prstGeom>
                    <a:gradFill flip="none" rotWithShape="1">
                      <a:gsLst>
                        <a:gs pos="0">
                          <a:srgbClr val="FBF8F0">
                            <a:lumMod val="0"/>
                            <a:lumOff val="100000"/>
                          </a:srgbClr>
                        </a:gs>
                        <a:gs pos="92000">
                          <a:srgbClr val="F5C209"/>
                        </a:gs>
                        <a:gs pos="100000">
                          <a:srgbClr val="F69D00"/>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221" name="Freeform: Shape 32">
                      <a:extLst>
                        <a:ext uri="{FF2B5EF4-FFF2-40B4-BE49-F238E27FC236}">
                          <a16:creationId xmlns:a16="http://schemas.microsoft.com/office/drawing/2014/main" id="{7B5E4D38-325A-A4FB-1F82-530A4CC93A29}"/>
                        </a:ext>
                      </a:extLst>
                    </p:cNvPr>
                    <p:cNvSpPr/>
                    <p:nvPr/>
                  </p:nvSpPr>
                  <p:spPr>
                    <a:xfrm rot="1258334" flipH="1">
                      <a:off x="1257099" y="2544523"/>
                      <a:ext cx="2258592" cy="1919354"/>
                    </a:xfrm>
                    <a:custGeom>
                      <a:avLst/>
                      <a:gdLst>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38162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800100 w 4543425"/>
                        <a:gd name="connsiteY31" fmla="*/ 523875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938212 h 3809999"/>
                        <a:gd name="connsiteX1" fmla="*/ 1662112 w 4543425"/>
                        <a:gd name="connsiteY1" fmla="*/ 442912 h 3809999"/>
                        <a:gd name="connsiteX2" fmla="*/ 2019300 w 4543425"/>
                        <a:gd name="connsiteY2" fmla="*/ 833437 h 3809999"/>
                        <a:gd name="connsiteX3" fmla="*/ 2643187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9838 w 4543425"/>
                        <a:gd name="connsiteY19" fmla="*/ 9334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6211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28625 w 4581525"/>
                        <a:gd name="connsiteY28" fmla="*/ 2867024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48049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595437 w 4576762"/>
                        <a:gd name="connsiteY0" fmla="*/ 938212 h 3809999"/>
                        <a:gd name="connsiteX1" fmla="*/ 1685924 w 4576762"/>
                        <a:gd name="connsiteY1" fmla="*/ 414337 h 3809999"/>
                        <a:gd name="connsiteX2" fmla="*/ 2052637 w 4576762"/>
                        <a:gd name="connsiteY2" fmla="*/ 833437 h 3809999"/>
                        <a:gd name="connsiteX3" fmla="*/ 2666999 w 4576762"/>
                        <a:gd name="connsiteY3" fmla="*/ 0 h 3809999"/>
                        <a:gd name="connsiteX4" fmla="*/ 2933699 w 4576762"/>
                        <a:gd name="connsiteY4" fmla="*/ 938212 h 3809999"/>
                        <a:gd name="connsiteX5" fmla="*/ 3405187 w 4576762"/>
                        <a:gd name="connsiteY5" fmla="*/ 676275 h 3809999"/>
                        <a:gd name="connsiteX6" fmla="*/ 3295649 w 4576762"/>
                        <a:gd name="connsiteY6" fmla="*/ 1123949 h 3809999"/>
                        <a:gd name="connsiteX7" fmla="*/ 4310062 w 4576762"/>
                        <a:gd name="connsiteY7" fmla="*/ 761999 h 3809999"/>
                        <a:gd name="connsiteX8" fmla="*/ 3690937 w 4576762"/>
                        <a:gd name="connsiteY8" fmla="*/ 1824037 h 3809999"/>
                        <a:gd name="connsiteX9" fmla="*/ 3700462 w 4576762"/>
                        <a:gd name="connsiteY9" fmla="*/ 2005012 h 3809999"/>
                        <a:gd name="connsiteX10" fmla="*/ 4576762 w 4576762"/>
                        <a:gd name="connsiteY10" fmla="*/ 2462212 h 3809999"/>
                        <a:gd name="connsiteX11" fmla="*/ 3586162 w 4576762"/>
                        <a:gd name="connsiteY11" fmla="*/ 2800349 h 3809999"/>
                        <a:gd name="connsiteX12" fmla="*/ 4157662 w 4576762"/>
                        <a:gd name="connsiteY12" fmla="*/ 3629025 h 3809999"/>
                        <a:gd name="connsiteX13" fmla="*/ 3333749 w 4576762"/>
                        <a:gd name="connsiteY13" fmla="*/ 3348037 h 3809999"/>
                        <a:gd name="connsiteX14" fmla="*/ 3481387 w 4576762"/>
                        <a:gd name="connsiteY14" fmla="*/ 3809999 h 3809999"/>
                        <a:gd name="connsiteX15" fmla="*/ 2747962 w 4576762"/>
                        <a:gd name="connsiteY15" fmla="*/ 3433762 h 3809999"/>
                        <a:gd name="connsiteX16" fmla="*/ 3538536 w 4576762"/>
                        <a:gd name="connsiteY16" fmla="*/ 2767012 h 3809999"/>
                        <a:gd name="connsiteX17" fmla="*/ 3648074 w 4576762"/>
                        <a:gd name="connsiteY17" fmla="*/ 1814512 h 3809999"/>
                        <a:gd name="connsiteX18" fmla="*/ 3138487 w 4576762"/>
                        <a:gd name="connsiteY18" fmla="*/ 1171574 h 3809999"/>
                        <a:gd name="connsiteX19" fmla="*/ 2514600 w 4576762"/>
                        <a:gd name="connsiteY19" fmla="*/ 947737 h 3809999"/>
                        <a:gd name="connsiteX20" fmla="*/ 1828799 w 4576762"/>
                        <a:gd name="connsiteY20" fmla="*/ 942974 h 3809999"/>
                        <a:gd name="connsiteX21" fmla="*/ 1133474 w 4576762"/>
                        <a:gd name="connsiteY21" fmla="*/ 1309687 h 3809999"/>
                        <a:gd name="connsiteX22" fmla="*/ 985837 w 4576762"/>
                        <a:gd name="connsiteY22" fmla="*/ 1643062 h 3809999"/>
                        <a:gd name="connsiteX23" fmla="*/ 833437 w 4576762"/>
                        <a:gd name="connsiteY23" fmla="*/ 2138362 h 3809999"/>
                        <a:gd name="connsiteX24" fmla="*/ 957261 w 4576762"/>
                        <a:gd name="connsiteY24" fmla="*/ 2743199 h 3809999"/>
                        <a:gd name="connsiteX25" fmla="*/ 1438274 w 4576762"/>
                        <a:gd name="connsiteY25" fmla="*/ 3314699 h 3809999"/>
                        <a:gd name="connsiteX26" fmla="*/ 328611 w 4576762"/>
                        <a:gd name="connsiteY26" fmla="*/ 3476624 h 3809999"/>
                        <a:gd name="connsiteX27" fmla="*/ 842962 w 4576762"/>
                        <a:gd name="connsiteY27" fmla="*/ 2924175 h 3809999"/>
                        <a:gd name="connsiteX28" fmla="*/ 409575 w 4576762"/>
                        <a:gd name="connsiteY28" fmla="*/ 2857499 h 3809999"/>
                        <a:gd name="connsiteX29" fmla="*/ 838199 w 4576762"/>
                        <a:gd name="connsiteY29" fmla="*/ 2443162 h 3809999"/>
                        <a:gd name="connsiteX30" fmla="*/ 0 w 4576762"/>
                        <a:gd name="connsiteY30" fmla="*/ 2024061 h 3809999"/>
                        <a:gd name="connsiteX31" fmla="*/ 981074 w 4576762"/>
                        <a:gd name="connsiteY31" fmla="*/ 1638299 h 3809999"/>
                        <a:gd name="connsiteX32" fmla="*/ 804862 w 4576762"/>
                        <a:gd name="connsiteY32" fmla="*/ 542925 h 3809999"/>
                        <a:gd name="connsiteX33" fmla="*/ 1595437 w 4576762"/>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690937 w 4586287"/>
                        <a:gd name="connsiteY9" fmla="*/ 2014537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90937 w 4586287"/>
                        <a:gd name="connsiteY9" fmla="*/ 2014537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86175 w 4586287"/>
                        <a:gd name="connsiteY9" fmla="*/ 1971675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86175 w 4586287"/>
                        <a:gd name="connsiteY9" fmla="*/ 1971675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09624 w 4586287"/>
                        <a:gd name="connsiteY29" fmla="*/ 2447925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719512 w 4586287"/>
                        <a:gd name="connsiteY9" fmla="*/ 1966913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09624 w 4586287"/>
                        <a:gd name="connsiteY29" fmla="*/ 2447925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86287" h="3809999">
                          <a:moveTo>
                            <a:pt x="1604962" y="938212"/>
                          </a:moveTo>
                          <a:cubicBezTo>
                            <a:pt x="1614486" y="758825"/>
                            <a:pt x="1633537" y="631825"/>
                            <a:pt x="1695449" y="414337"/>
                          </a:cubicBezTo>
                          <a:cubicBezTo>
                            <a:pt x="1847850" y="534986"/>
                            <a:pt x="1943099" y="703262"/>
                            <a:pt x="2062162" y="833437"/>
                          </a:cubicBezTo>
                          <a:cubicBezTo>
                            <a:pt x="2254249" y="560387"/>
                            <a:pt x="2432050" y="239712"/>
                            <a:pt x="2676524" y="0"/>
                          </a:cubicBezTo>
                          <a:cubicBezTo>
                            <a:pt x="2779712" y="312737"/>
                            <a:pt x="2854324" y="625475"/>
                            <a:pt x="2943224" y="938212"/>
                          </a:cubicBezTo>
                          <a:cubicBezTo>
                            <a:pt x="3092449" y="865187"/>
                            <a:pt x="3246437" y="730250"/>
                            <a:pt x="3414712" y="676275"/>
                          </a:cubicBezTo>
                          <a:cubicBezTo>
                            <a:pt x="3409949" y="820737"/>
                            <a:pt x="3333749" y="989012"/>
                            <a:pt x="3305174" y="1123949"/>
                          </a:cubicBezTo>
                          <a:cubicBezTo>
                            <a:pt x="3643312" y="1003299"/>
                            <a:pt x="3952874" y="868362"/>
                            <a:pt x="4319587" y="761999"/>
                          </a:cubicBezTo>
                          <a:cubicBezTo>
                            <a:pt x="4129087" y="1135061"/>
                            <a:pt x="3881438" y="1527174"/>
                            <a:pt x="3667125" y="1876424"/>
                          </a:cubicBezTo>
                          <a:lnTo>
                            <a:pt x="3719512" y="1966913"/>
                          </a:lnTo>
                          <a:cubicBezTo>
                            <a:pt x="4011612" y="2119313"/>
                            <a:pt x="4294187" y="2295525"/>
                            <a:pt x="4586287" y="2462212"/>
                          </a:cubicBezTo>
                          <a:cubicBezTo>
                            <a:pt x="4298949" y="2603499"/>
                            <a:pt x="3940175" y="2697162"/>
                            <a:pt x="3595687" y="2800349"/>
                          </a:cubicBezTo>
                          <a:cubicBezTo>
                            <a:pt x="3857625" y="3036887"/>
                            <a:pt x="4005262" y="3335337"/>
                            <a:pt x="4167187" y="3629025"/>
                          </a:cubicBezTo>
                          <a:cubicBezTo>
                            <a:pt x="3892549" y="3570288"/>
                            <a:pt x="3617912" y="3430587"/>
                            <a:pt x="3343274" y="3348037"/>
                          </a:cubicBezTo>
                          <a:cubicBezTo>
                            <a:pt x="3392487" y="3502024"/>
                            <a:pt x="3470274" y="3646487"/>
                            <a:pt x="3490912" y="3809999"/>
                          </a:cubicBezTo>
                          <a:cubicBezTo>
                            <a:pt x="3236912" y="3703637"/>
                            <a:pt x="3001962" y="3559174"/>
                            <a:pt x="2757487" y="3433762"/>
                          </a:cubicBezTo>
                          <a:cubicBezTo>
                            <a:pt x="3132137" y="3305174"/>
                            <a:pt x="3359149" y="3067049"/>
                            <a:pt x="3548061" y="2767012"/>
                          </a:cubicBezTo>
                          <a:cubicBezTo>
                            <a:pt x="3719511" y="2336800"/>
                            <a:pt x="3709987" y="2135187"/>
                            <a:pt x="3657599" y="1814512"/>
                          </a:cubicBezTo>
                          <a:cubicBezTo>
                            <a:pt x="3525837" y="1400174"/>
                            <a:pt x="3370262" y="1357312"/>
                            <a:pt x="3148012" y="1171574"/>
                          </a:cubicBezTo>
                          <a:cubicBezTo>
                            <a:pt x="3052763" y="1108073"/>
                            <a:pt x="2905125" y="968374"/>
                            <a:pt x="2524125" y="947737"/>
                          </a:cubicBezTo>
                          <a:cubicBezTo>
                            <a:pt x="2293937" y="912812"/>
                            <a:pt x="2106612" y="877886"/>
                            <a:pt x="1838324" y="942974"/>
                          </a:cubicBezTo>
                          <a:cubicBezTo>
                            <a:pt x="1416049" y="1027112"/>
                            <a:pt x="1379537" y="1116012"/>
                            <a:pt x="1142999" y="1309687"/>
                          </a:cubicBezTo>
                          <a:cubicBezTo>
                            <a:pt x="1108074" y="1414462"/>
                            <a:pt x="1016000" y="1533524"/>
                            <a:pt x="995362" y="1643062"/>
                          </a:cubicBezTo>
                          <a:cubicBezTo>
                            <a:pt x="906462" y="1790700"/>
                            <a:pt x="846137" y="1943099"/>
                            <a:pt x="842962" y="2138362"/>
                          </a:cubicBezTo>
                          <a:cubicBezTo>
                            <a:pt x="841374" y="2405062"/>
                            <a:pt x="882649" y="2543174"/>
                            <a:pt x="966786" y="2743199"/>
                          </a:cubicBezTo>
                          <a:cubicBezTo>
                            <a:pt x="1027111" y="2873373"/>
                            <a:pt x="1173162" y="3063081"/>
                            <a:pt x="1464468" y="3300411"/>
                          </a:cubicBezTo>
                          <a:cubicBezTo>
                            <a:pt x="1094580" y="3354386"/>
                            <a:pt x="727074" y="3455987"/>
                            <a:pt x="338136" y="3476624"/>
                          </a:cubicBezTo>
                          <a:cubicBezTo>
                            <a:pt x="442911" y="3297237"/>
                            <a:pt x="695324" y="3103562"/>
                            <a:pt x="852487" y="2924175"/>
                          </a:cubicBezTo>
                          <a:cubicBezTo>
                            <a:pt x="701675" y="2909887"/>
                            <a:pt x="574674" y="2924174"/>
                            <a:pt x="419100" y="2857499"/>
                          </a:cubicBezTo>
                          <a:cubicBezTo>
                            <a:pt x="523875" y="2714624"/>
                            <a:pt x="666749" y="2586037"/>
                            <a:pt x="809624" y="2447925"/>
                          </a:cubicBezTo>
                          <a:cubicBezTo>
                            <a:pt x="541337" y="2312987"/>
                            <a:pt x="263525" y="2239962"/>
                            <a:pt x="0" y="2033586"/>
                          </a:cubicBezTo>
                          <a:cubicBezTo>
                            <a:pt x="296863" y="1847849"/>
                            <a:pt x="674687" y="1771649"/>
                            <a:pt x="990599" y="1638299"/>
                          </a:cubicBezTo>
                          <a:lnTo>
                            <a:pt x="814387" y="542925"/>
                          </a:lnTo>
                          <a:cubicBezTo>
                            <a:pt x="1098550" y="642937"/>
                            <a:pt x="1339849" y="809625"/>
                            <a:pt x="1604962" y="938212"/>
                          </a:cubicBezTo>
                          <a:close/>
                        </a:path>
                      </a:pathLst>
                    </a:custGeom>
                    <a:gradFill flip="none" rotWithShape="1">
                      <a:gsLst>
                        <a:gs pos="54000">
                          <a:srgbClr val="F5C209"/>
                        </a:gs>
                        <a:gs pos="75000">
                          <a:srgbClr val="FE7500"/>
                        </a:gs>
                      </a:gsLst>
                      <a:path path="circle">
                        <a:fillToRect l="50000" t="50000" r="50000" b="50000"/>
                      </a:path>
                      <a:tileRect/>
                    </a:gradFill>
                    <a:ln w="12700" cap="flat" cmpd="sng" algn="ctr">
                      <a:solidFill>
                        <a:sysClr val="windowText" lastClr="000000"/>
                      </a:solid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222" name="Freeform: Shape 33">
                      <a:extLst>
                        <a:ext uri="{FF2B5EF4-FFF2-40B4-BE49-F238E27FC236}">
                          <a16:creationId xmlns:a16="http://schemas.microsoft.com/office/drawing/2014/main" id="{DF6F2178-ED84-0C6A-DA0B-2F7D62D43D8E}"/>
                        </a:ext>
                      </a:extLst>
                    </p:cNvPr>
                    <p:cNvSpPr/>
                    <p:nvPr/>
                  </p:nvSpPr>
                  <p:spPr>
                    <a:xfrm rot="1258334" flipH="1">
                      <a:off x="1440310" y="3234030"/>
                      <a:ext cx="1694928" cy="596083"/>
                    </a:xfrm>
                    <a:custGeom>
                      <a:avLst/>
                      <a:gdLst>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3050 w 3377191"/>
                        <a:gd name="connsiteY4" fmla="*/ 6254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3050 w 3377191"/>
                        <a:gd name="connsiteY4" fmla="*/ 6254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25725 w 3377191"/>
                        <a:gd name="connsiteY3" fmla="*/ 90170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7018 h 1170768"/>
                        <a:gd name="connsiteX1" fmla="*/ 1568450 w 3377191"/>
                        <a:gd name="connsiteY1" fmla="*/ 907243 h 1170768"/>
                        <a:gd name="connsiteX2" fmla="*/ 2092325 w 3377191"/>
                        <a:gd name="connsiteY2" fmla="*/ 1170768 h 1170768"/>
                        <a:gd name="connsiteX3" fmla="*/ 2635250 w 3377191"/>
                        <a:gd name="connsiteY3" fmla="*/ 910418 h 1170768"/>
                        <a:gd name="connsiteX4" fmla="*/ 2784475 w 3377191"/>
                        <a:gd name="connsiteY4" fmla="*/ 634193 h 1170768"/>
                        <a:gd name="connsiteX5" fmla="*/ 2924175 w 3377191"/>
                        <a:gd name="connsiteY5" fmla="*/ 602443 h 1170768"/>
                        <a:gd name="connsiteX6" fmla="*/ 2924175 w 3377191"/>
                        <a:gd name="connsiteY6" fmla="*/ 561168 h 1170768"/>
                        <a:gd name="connsiteX7" fmla="*/ 3216275 w 3377191"/>
                        <a:gd name="connsiteY7" fmla="*/ 681818 h 1170768"/>
                        <a:gd name="connsiteX8" fmla="*/ 3308350 w 3377191"/>
                        <a:gd name="connsiteY8" fmla="*/ 738968 h 1170768"/>
                        <a:gd name="connsiteX9" fmla="*/ 3375025 w 3377191"/>
                        <a:gd name="connsiteY9" fmla="*/ 618318 h 1170768"/>
                        <a:gd name="connsiteX10" fmla="*/ 3324225 w 3377191"/>
                        <a:gd name="connsiteY10" fmla="*/ 478618 h 1170768"/>
                        <a:gd name="connsiteX11" fmla="*/ 2847975 w 3377191"/>
                        <a:gd name="connsiteY11" fmla="*/ 351618 h 1170768"/>
                        <a:gd name="connsiteX12" fmla="*/ 2206625 w 3377191"/>
                        <a:gd name="connsiteY12" fmla="*/ 148418 h 1170768"/>
                        <a:gd name="connsiteX13" fmla="*/ 1600200 w 3377191"/>
                        <a:gd name="connsiteY13" fmla="*/ 167468 h 1170768"/>
                        <a:gd name="connsiteX14" fmla="*/ 1577975 w 3377191"/>
                        <a:gd name="connsiteY14" fmla="*/ 189693 h 1170768"/>
                        <a:gd name="connsiteX15" fmla="*/ 1190625 w 3377191"/>
                        <a:gd name="connsiteY15" fmla="*/ 173818 h 1170768"/>
                        <a:gd name="connsiteX16" fmla="*/ 1149350 w 3377191"/>
                        <a:gd name="connsiteY16" fmla="*/ 142068 h 1170768"/>
                        <a:gd name="connsiteX17" fmla="*/ 53975 w 3377191"/>
                        <a:gd name="connsiteY17" fmla="*/ 2368 h 1170768"/>
                        <a:gd name="connsiteX18" fmla="*/ 0 w 3377191"/>
                        <a:gd name="connsiteY18" fmla="*/ 202393 h 1170768"/>
                        <a:gd name="connsiteX19" fmla="*/ 66675 w 3377191"/>
                        <a:gd name="connsiteY19" fmla="*/ 230968 h 1170768"/>
                        <a:gd name="connsiteX20" fmla="*/ 269875 w 3377191"/>
                        <a:gd name="connsiteY20" fmla="*/ 853268 h 1170768"/>
                        <a:gd name="connsiteX21" fmla="*/ 920750 w 3377191"/>
                        <a:gd name="connsiteY21" fmla="*/ 888193 h 1170768"/>
                        <a:gd name="connsiteX22" fmla="*/ 1257300 w 3377191"/>
                        <a:gd name="connsiteY22" fmla="*/ 380193 h 1170768"/>
                        <a:gd name="connsiteX23" fmla="*/ 1454150 w 3377191"/>
                        <a:gd name="connsiteY23" fmla="*/ 377018 h 1170768"/>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63675 w 3386716"/>
                        <a:gd name="connsiteY0" fmla="*/ 378551 h 1172301"/>
                        <a:gd name="connsiteX1" fmla="*/ 1577975 w 3386716"/>
                        <a:gd name="connsiteY1" fmla="*/ 908776 h 1172301"/>
                        <a:gd name="connsiteX2" fmla="*/ 2101850 w 3386716"/>
                        <a:gd name="connsiteY2" fmla="*/ 1172301 h 1172301"/>
                        <a:gd name="connsiteX3" fmla="*/ 2644775 w 3386716"/>
                        <a:gd name="connsiteY3" fmla="*/ 911951 h 1172301"/>
                        <a:gd name="connsiteX4" fmla="*/ 2794000 w 3386716"/>
                        <a:gd name="connsiteY4" fmla="*/ 635726 h 1172301"/>
                        <a:gd name="connsiteX5" fmla="*/ 2933700 w 3386716"/>
                        <a:gd name="connsiteY5" fmla="*/ 603976 h 1172301"/>
                        <a:gd name="connsiteX6" fmla="*/ 2933700 w 3386716"/>
                        <a:gd name="connsiteY6" fmla="*/ 562701 h 1172301"/>
                        <a:gd name="connsiteX7" fmla="*/ 3225800 w 3386716"/>
                        <a:gd name="connsiteY7" fmla="*/ 683351 h 1172301"/>
                        <a:gd name="connsiteX8" fmla="*/ 3317875 w 3386716"/>
                        <a:gd name="connsiteY8" fmla="*/ 740501 h 1172301"/>
                        <a:gd name="connsiteX9" fmla="*/ 3384550 w 3386716"/>
                        <a:gd name="connsiteY9" fmla="*/ 619851 h 1172301"/>
                        <a:gd name="connsiteX10" fmla="*/ 3333750 w 3386716"/>
                        <a:gd name="connsiteY10" fmla="*/ 480151 h 1172301"/>
                        <a:gd name="connsiteX11" fmla="*/ 2857500 w 3386716"/>
                        <a:gd name="connsiteY11" fmla="*/ 353151 h 1172301"/>
                        <a:gd name="connsiteX12" fmla="*/ 2216150 w 3386716"/>
                        <a:gd name="connsiteY12" fmla="*/ 149951 h 1172301"/>
                        <a:gd name="connsiteX13" fmla="*/ 1609725 w 3386716"/>
                        <a:gd name="connsiteY13" fmla="*/ 169001 h 1172301"/>
                        <a:gd name="connsiteX14" fmla="*/ 1587500 w 3386716"/>
                        <a:gd name="connsiteY14" fmla="*/ 191226 h 1172301"/>
                        <a:gd name="connsiteX15" fmla="*/ 1200150 w 3386716"/>
                        <a:gd name="connsiteY15" fmla="*/ 175351 h 1172301"/>
                        <a:gd name="connsiteX16" fmla="*/ 1158875 w 3386716"/>
                        <a:gd name="connsiteY16" fmla="*/ 143601 h 1172301"/>
                        <a:gd name="connsiteX17" fmla="*/ 63500 w 3386716"/>
                        <a:gd name="connsiteY17" fmla="*/ 3901 h 1172301"/>
                        <a:gd name="connsiteX18" fmla="*/ 0 w 3386716"/>
                        <a:gd name="connsiteY18" fmla="*/ 194401 h 1172301"/>
                        <a:gd name="connsiteX19" fmla="*/ 76200 w 3386716"/>
                        <a:gd name="connsiteY19" fmla="*/ 232501 h 1172301"/>
                        <a:gd name="connsiteX20" fmla="*/ 279400 w 3386716"/>
                        <a:gd name="connsiteY20" fmla="*/ 854801 h 1172301"/>
                        <a:gd name="connsiteX21" fmla="*/ 930275 w 3386716"/>
                        <a:gd name="connsiteY21" fmla="*/ 889726 h 1172301"/>
                        <a:gd name="connsiteX22" fmla="*/ 1266825 w 3386716"/>
                        <a:gd name="connsiteY22" fmla="*/ 381726 h 1172301"/>
                        <a:gd name="connsiteX23" fmla="*/ 1463675 w 3386716"/>
                        <a:gd name="connsiteY23" fmla="*/ 378551 h 1172301"/>
                        <a:gd name="connsiteX0" fmla="*/ 1463675 w 3386716"/>
                        <a:gd name="connsiteY0" fmla="*/ 378551 h 1172301"/>
                        <a:gd name="connsiteX1" fmla="*/ 1577975 w 3386716"/>
                        <a:gd name="connsiteY1" fmla="*/ 908776 h 1172301"/>
                        <a:gd name="connsiteX2" fmla="*/ 2101850 w 3386716"/>
                        <a:gd name="connsiteY2" fmla="*/ 1172301 h 1172301"/>
                        <a:gd name="connsiteX3" fmla="*/ 2644775 w 3386716"/>
                        <a:gd name="connsiteY3" fmla="*/ 911951 h 1172301"/>
                        <a:gd name="connsiteX4" fmla="*/ 2794000 w 3386716"/>
                        <a:gd name="connsiteY4" fmla="*/ 635726 h 1172301"/>
                        <a:gd name="connsiteX5" fmla="*/ 2933700 w 3386716"/>
                        <a:gd name="connsiteY5" fmla="*/ 603976 h 1172301"/>
                        <a:gd name="connsiteX6" fmla="*/ 2933700 w 3386716"/>
                        <a:gd name="connsiteY6" fmla="*/ 562701 h 1172301"/>
                        <a:gd name="connsiteX7" fmla="*/ 3225800 w 3386716"/>
                        <a:gd name="connsiteY7" fmla="*/ 683351 h 1172301"/>
                        <a:gd name="connsiteX8" fmla="*/ 3317875 w 3386716"/>
                        <a:gd name="connsiteY8" fmla="*/ 740501 h 1172301"/>
                        <a:gd name="connsiteX9" fmla="*/ 3384550 w 3386716"/>
                        <a:gd name="connsiteY9" fmla="*/ 619851 h 1172301"/>
                        <a:gd name="connsiteX10" fmla="*/ 3333750 w 3386716"/>
                        <a:gd name="connsiteY10" fmla="*/ 480151 h 1172301"/>
                        <a:gd name="connsiteX11" fmla="*/ 2857500 w 3386716"/>
                        <a:gd name="connsiteY11" fmla="*/ 353151 h 1172301"/>
                        <a:gd name="connsiteX12" fmla="*/ 2216150 w 3386716"/>
                        <a:gd name="connsiteY12" fmla="*/ 149951 h 1172301"/>
                        <a:gd name="connsiteX13" fmla="*/ 1609725 w 3386716"/>
                        <a:gd name="connsiteY13" fmla="*/ 169001 h 1172301"/>
                        <a:gd name="connsiteX14" fmla="*/ 1587500 w 3386716"/>
                        <a:gd name="connsiteY14" fmla="*/ 191226 h 1172301"/>
                        <a:gd name="connsiteX15" fmla="*/ 1200150 w 3386716"/>
                        <a:gd name="connsiteY15" fmla="*/ 175351 h 1172301"/>
                        <a:gd name="connsiteX16" fmla="*/ 1158875 w 3386716"/>
                        <a:gd name="connsiteY16" fmla="*/ 143601 h 1172301"/>
                        <a:gd name="connsiteX17" fmla="*/ 63500 w 3386716"/>
                        <a:gd name="connsiteY17" fmla="*/ 3901 h 1172301"/>
                        <a:gd name="connsiteX18" fmla="*/ 0 w 3386716"/>
                        <a:gd name="connsiteY18" fmla="*/ 194401 h 1172301"/>
                        <a:gd name="connsiteX19" fmla="*/ 76200 w 3386716"/>
                        <a:gd name="connsiteY19" fmla="*/ 232501 h 1172301"/>
                        <a:gd name="connsiteX20" fmla="*/ 279400 w 3386716"/>
                        <a:gd name="connsiteY20" fmla="*/ 854801 h 1172301"/>
                        <a:gd name="connsiteX21" fmla="*/ 930275 w 3386716"/>
                        <a:gd name="connsiteY21" fmla="*/ 889726 h 1172301"/>
                        <a:gd name="connsiteX22" fmla="*/ 1266825 w 3386716"/>
                        <a:gd name="connsiteY22" fmla="*/ 381726 h 1172301"/>
                        <a:gd name="connsiteX23" fmla="*/ 1463675 w 3386716"/>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459 w 3377500"/>
                        <a:gd name="connsiteY0" fmla="*/ 378551 h 1172301"/>
                        <a:gd name="connsiteX1" fmla="*/ 1568759 w 3377500"/>
                        <a:gd name="connsiteY1" fmla="*/ 908776 h 1172301"/>
                        <a:gd name="connsiteX2" fmla="*/ 2092634 w 3377500"/>
                        <a:gd name="connsiteY2" fmla="*/ 1172301 h 1172301"/>
                        <a:gd name="connsiteX3" fmla="*/ 2635559 w 3377500"/>
                        <a:gd name="connsiteY3" fmla="*/ 911951 h 1172301"/>
                        <a:gd name="connsiteX4" fmla="*/ 2784784 w 3377500"/>
                        <a:gd name="connsiteY4" fmla="*/ 635726 h 1172301"/>
                        <a:gd name="connsiteX5" fmla="*/ 2924484 w 3377500"/>
                        <a:gd name="connsiteY5" fmla="*/ 603976 h 1172301"/>
                        <a:gd name="connsiteX6" fmla="*/ 2924484 w 3377500"/>
                        <a:gd name="connsiteY6" fmla="*/ 562701 h 1172301"/>
                        <a:gd name="connsiteX7" fmla="*/ 3216584 w 3377500"/>
                        <a:gd name="connsiteY7" fmla="*/ 683351 h 1172301"/>
                        <a:gd name="connsiteX8" fmla="*/ 3308659 w 3377500"/>
                        <a:gd name="connsiteY8" fmla="*/ 740501 h 1172301"/>
                        <a:gd name="connsiteX9" fmla="*/ 3375334 w 3377500"/>
                        <a:gd name="connsiteY9" fmla="*/ 619851 h 1172301"/>
                        <a:gd name="connsiteX10" fmla="*/ 3324534 w 3377500"/>
                        <a:gd name="connsiteY10" fmla="*/ 480151 h 1172301"/>
                        <a:gd name="connsiteX11" fmla="*/ 2848284 w 3377500"/>
                        <a:gd name="connsiteY11" fmla="*/ 353151 h 1172301"/>
                        <a:gd name="connsiteX12" fmla="*/ 2206934 w 3377500"/>
                        <a:gd name="connsiteY12" fmla="*/ 149951 h 1172301"/>
                        <a:gd name="connsiteX13" fmla="*/ 1600509 w 3377500"/>
                        <a:gd name="connsiteY13" fmla="*/ 169001 h 1172301"/>
                        <a:gd name="connsiteX14" fmla="*/ 1578284 w 3377500"/>
                        <a:gd name="connsiteY14" fmla="*/ 191226 h 1172301"/>
                        <a:gd name="connsiteX15" fmla="*/ 1190934 w 3377500"/>
                        <a:gd name="connsiteY15" fmla="*/ 175351 h 1172301"/>
                        <a:gd name="connsiteX16" fmla="*/ 1149659 w 3377500"/>
                        <a:gd name="connsiteY16" fmla="*/ 143601 h 1172301"/>
                        <a:gd name="connsiteX17" fmla="*/ 54284 w 3377500"/>
                        <a:gd name="connsiteY17" fmla="*/ 3901 h 1172301"/>
                        <a:gd name="connsiteX18" fmla="*/ 309 w 3377500"/>
                        <a:gd name="connsiteY18" fmla="*/ 203926 h 1172301"/>
                        <a:gd name="connsiteX19" fmla="*/ 66984 w 3377500"/>
                        <a:gd name="connsiteY19" fmla="*/ 232501 h 1172301"/>
                        <a:gd name="connsiteX20" fmla="*/ 270184 w 3377500"/>
                        <a:gd name="connsiteY20" fmla="*/ 854801 h 1172301"/>
                        <a:gd name="connsiteX21" fmla="*/ 921059 w 3377500"/>
                        <a:gd name="connsiteY21" fmla="*/ 889726 h 1172301"/>
                        <a:gd name="connsiteX22" fmla="*/ 1257609 w 3377500"/>
                        <a:gd name="connsiteY22" fmla="*/ 381726 h 1172301"/>
                        <a:gd name="connsiteX23" fmla="*/ 1454459 w 3377500"/>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32578 w 3377669"/>
                        <a:gd name="connsiteY5" fmla="*/ 59762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5128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5603 w 3377669"/>
                        <a:gd name="connsiteY5" fmla="*/ 6008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80390"/>
                        <a:gd name="connsiteY0" fmla="*/ 378551 h 1172301"/>
                        <a:gd name="connsiteX1" fmla="*/ 1568928 w 3380390"/>
                        <a:gd name="connsiteY1" fmla="*/ 908776 h 1172301"/>
                        <a:gd name="connsiteX2" fmla="*/ 2092803 w 3380390"/>
                        <a:gd name="connsiteY2" fmla="*/ 1172301 h 1172301"/>
                        <a:gd name="connsiteX3" fmla="*/ 2635728 w 3380390"/>
                        <a:gd name="connsiteY3" fmla="*/ 911951 h 1172301"/>
                        <a:gd name="connsiteX4" fmla="*/ 2797653 w 3380390"/>
                        <a:gd name="connsiteY4" fmla="*/ 642076 h 1172301"/>
                        <a:gd name="connsiteX5" fmla="*/ 2908778 w 3380390"/>
                        <a:gd name="connsiteY5" fmla="*/ 619851 h 1172301"/>
                        <a:gd name="connsiteX6" fmla="*/ 3216753 w 3380390"/>
                        <a:gd name="connsiteY6" fmla="*/ 683351 h 1172301"/>
                        <a:gd name="connsiteX7" fmla="*/ 3308828 w 3380390"/>
                        <a:gd name="connsiteY7" fmla="*/ 740501 h 1172301"/>
                        <a:gd name="connsiteX8" fmla="*/ 3375503 w 3380390"/>
                        <a:gd name="connsiteY8" fmla="*/ 619851 h 1172301"/>
                        <a:gd name="connsiteX9" fmla="*/ 3324703 w 3380390"/>
                        <a:gd name="connsiteY9" fmla="*/ 480151 h 1172301"/>
                        <a:gd name="connsiteX10" fmla="*/ 2848453 w 3380390"/>
                        <a:gd name="connsiteY10" fmla="*/ 353151 h 1172301"/>
                        <a:gd name="connsiteX11" fmla="*/ 2207103 w 3380390"/>
                        <a:gd name="connsiteY11" fmla="*/ 149951 h 1172301"/>
                        <a:gd name="connsiteX12" fmla="*/ 1600678 w 3380390"/>
                        <a:gd name="connsiteY12" fmla="*/ 169001 h 1172301"/>
                        <a:gd name="connsiteX13" fmla="*/ 1578453 w 3380390"/>
                        <a:gd name="connsiteY13" fmla="*/ 191226 h 1172301"/>
                        <a:gd name="connsiteX14" fmla="*/ 1191103 w 3380390"/>
                        <a:gd name="connsiteY14" fmla="*/ 175351 h 1172301"/>
                        <a:gd name="connsiteX15" fmla="*/ 1149828 w 3380390"/>
                        <a:gd name="connsiteY15" fmla="*/ 143601 h 1172301"/>
                        <a:gd name="connsiteX16" fmla="*/ 54453 w 3380390"/>
                        <a:gd name="connsiteY16" fmla="*/ 3901 h 1172301"/>
                        <a:gd name="connsiteX17" fmla="*/ 478 w 3380390"/>
                        <a:gd name="connsiteY17" fmla="*/ 203926 h 1172301"/>
                        <a:gd name="connsiteX18" fmla="*/ 67153 w 3380390"/>
                        <a:gd name="connsiteY18" fmla="*/ 232501 h 1172301"/>
                        <a:gd name="connsiteX19" fmla="*/ 270353 w 3380390"/>
                        <a:gd name="connsiteY19" fmla="*/ 854801 h 1172301"/>
                        <a:gd name="connsiteX20" fmla="*/ 921228 w 3380390"/>
                        <a:gd name="connsiteY20" fmla="*/ 889726 h 1172301"/>
                        <a:gd name="connsiteX21" fmla="*/ 1257778 w 3380390"/>
                        <a:gd name="connsiteY21" fmla="*/ 381726 h 1172301"/>
                        <a:gd name="connsiteX22" fmla="*/ 1454628 w 3380390"/>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27933"/>
                        <a:gd name="connsiteY0" fmla="*/ 378551 h 1172301"/>
                        <a:gd name="connsiteX1" fmla="*/ 1568928 w 3427933"/>
                        <a:gd name="connsiteY1" fmla="*/ 908776 h 1172301"/>
                        <a:gd name="connsiteX2" fmla="*/ 2092803 w 3427933"/>
                        <a:gd name="connsiteY2" fmla="*/ 1172301 h 1172301"/>
                        <a:gd name="connsiteX3" fmla="*/ 2635728 w 3427933"/>
                        <a:gd name="connsiteY3" fmla="*/ 911951 h 1172301"/>
                        <a:gd name="connsiteX4" fmla="*/ 2797653 w 3427933"/>
                        <a:gd name="connsiteY4" fmla="*/ 642076 h 1172301"/>
                        <a:gd name="connsiteX5" fmla="*/ 2908778 w 3427933"/>
                        <a:gd name="connsiteY5" fmla="*/ 619851 h 1172301"/>
                        <a:gd name="connsiteX6" fmla="*/ 3216753 w 3427933"/>
                        <a:gd name="connsiteY6" fmla="*/ 683351 h 1172301"/>
                        <a:gd name="connsiteX7" fmla="*/ 3331053 w 3427933"/>
                        <a:gd name="connsiteY7" fmla="*/ 743676 h 1172301"/>
                        <a:gd name="connsiteX8" fmla="*/ 3410428 w 3427933"/>
                        <a:gd name="connsiteY8" fmla="*/ 616676 h 1172301"/>
                        <a:gd name="connsiteX9" fmla="*/ 3324703 w 3427933"/>
                        <a:gd name="connsiteY9" fmla="*/ 480151 h 1172301"/>
                        <a:gd name="connsiteX10" fmla="*/ 2848453 w 3427933"/>
                        <a:gd name="connsiteY10" fmla="*/ 353151 h 1172301"/>
                        <a:gd name="connsiteX11" fmla="*/ 2207103 w 3427933"/>
                        <a:gd name="connsiteY11" fmla="*/ 149951 h 1172301"/>
                        <a:gd name="connsiteX12" fmla="*/ 1600678 w 3427933"/>
                        <a:gd name="connsiteY12" fmla="*/ 169001 h 1172301"/>
                        <a:gd name="connsiteX13" fmla="*/ 1578453 w 3427933"/>
                        <a:gd name="connsiteY13" fmla="*/ 191226 h 1172301"/>
                        <a:gd name="connsiteX14" fmla="*/ 1191103 w 3427933"/>
                        <a:gd name="connsiteY14" fmla="*/ 175351 h 1172301"/>
                        <a:gd name="connsiteX15" fmla="*/ 1149828 w 3427933"/>
                        <a:gd name="connsiteY15" fmla="*/ 143601 h 1172301"/>
                        <a:gd name="connsiteX16" fmla="*/ 54453 w 3427933"/>
                        <a:gd name="connsiteY16" fmla="*/ 3901 h 1172301"/>
                        <a:gd name="connsiteX17" fmla="*/ 478 w 3427933"/>
                        <a:gd name="connsiteY17" fmla="*/ 203926 h 1172301"/>
                        <a:gd name="connsiteX18" fmla="*/ 67153 w 3427933"/>
                        <a:gd name="connsiteY18" fmla="*/ 232501 h 1172301"/>
                        <a:gd name="connsiteX19" fmla="*/ 270353 w 3427933"/>
                        <a:gd name="connsiteY19" fmla="*/ 854801 h 1172301"/>
                        <a:gd name="connsiteX20" fmla="*/ 921228 w 3427933"/>
                        <a:gd name="connsiteY20" fmla="*/ 889726 h 1172301"/>
                        <a:gd name="connsiteX21" fmla="*/ 1257778 w 3427933"/>
                        <a:gd name="connsiteY21" fmla="*/ 381726 h 1172301"/>
                        <a:gd name="connsiteX22" fmla="*/ 1454628 w 3427933"/>
                        <a:gd name="connsiteY22" fmla="*/ 378551 h 1172301"/>
                        <a:gd name="connsiteX0" fmla="*/ 1454628 w 3439315"/>
                        <a:gd name="connsiteY0" fmla="*/ 378551 h 1172301"/>
                        <a:gd name="connsiteX1" fmla="*/ 1568928 w 3439315"/>
                        <a:gd name="connsiteY1" fmla="*/ 908776 h 1172301"/>
                        <a:gd name="connsiteX2" fmla="*/ 2092803 w 3439315"/>
                        <a:gd name="connsiteY2" fmla="*/ 1172301 h 1172301"/>
                        <a:gd name="connsiteX3" fmla="*/ 2635728 w 3439315"/>
                        <a:gd name="connsiteY3" fmla="*/ 911951 h 1172301"/>
                        <a:gd name="connsiteX4" fmla="*/ 2797653 w 3439315"/>
                        <a:gd name="connsiteY4" fmla="*/ 642076 h 1172301"/>
                        <a:gd name="connsiteX5" fmla="*/ 2908778 w 3439315"/>
                        <a:gd name="connsiteY5" fmla="*/ 619851 h 1172301"/>
                        <a:gd name="connsiteX6" fmla="*/ 3216753 w 3439315"/>
                        <a:gd name="connsiteY6" fmla="*/ 683351 h 1172301"/>
                        <a:gd name="connsiteX7" fmla="*/ 3331053 w 3439315"/>
                        <a:gd name="connsiteY7" fmla="*/ 743676 h 1172301"/>
                        <a:gd name="connsiteX8" fmla="*/ 3410428 w 3439315"/>
                        <a:gd name="connsiteY8" fmla="*/ 616676 h 1172301"/>
                        <a:gd name="connsiteX9" fmla="*/ 3324703 w 3439315"/>
                        <a:gd name="connsiteY9" fmla="*/ 480151 h 1172301"/>
                        <a:gd name="connsiteX10" fmla="*/ 2848453 w 3439315"/>
                        <a:gd name="connsiteY10" fmla="*/ 353151 h 1172301"/>
                        <a:gd name="connsiteX11" fmla="*/ 2207103 w 3439315"/>
                        <a:gd name="connsiteY11" fmla="*/ 149951 h 1172301"/>
                        <a:gd name="connsiteX12" fmla="*/ 1600678 w 3439315"/>
                        <a:gd name="connsiteY12" fmla="*/ 169001 h 1172301"/>
                        <a:gd name="connsiteX13" fmla="*/ 1578453 w 3439315"/>
                        <a:gd name="connsiteY13" fmla="*/ 191226 h 1172301"/>
                        <a:gd name="connsiteX14" fmla="*/ 1191103 w 3439315"/>
                        <a:gd name="connsiteY14" fmla="*/ 175351 h 1172301"/>
                        <a:gd name="connsiteX15" fmla="*/ 1149828 w 3439315"/>
                        <a:gd name="connsiteY15" fmla="*/ 143601 h 1172301"/>
                        <a:gd name="connsiteX16" fmla="*/ 54453 w 3439315"/>
                        <a:gd name="connsiteY16" fmla="*/ 3901 h 1172301"/>
                        <a:gd name="connsiteX17" fmla="*/ 478 w 3439315"/>
                        <a:gd name="connsiteY17" fmla="*/ 203926 h 1172301"/>
                        <a:gd name="connsiteX18" fmla="*/ 67153 w 3439315"/>
                        <a:gd name="connsiteY18" fmla="*/ 232501 h 1172301"/>
                        <a:gd name="connsiteX19" fmla="*/ 270353 w 3439315"/>
                        <a:gd name="connsiteY19" fmla="*/ 854801 h 1172301"/>
                        <a:gd name="connsiteX20" fmla="*/ 921228 w 3439315"/>
                        <a:gd name="connsiteY20" fmla="*/ 889726 h 1172301"/>
                        <a:gd name="connsiteX21" fmla="*/ 1257778 w 3439315"/>
                        <a:gd name="connsiteY21" fmla="*/ 381726 h 1172301"/>
                        <a:gd name="connsiteX22" fmla="*/ 1454628 w 3439315"/>
                        <a:gd name="connsiteY22" fmla="*/ 378551 h 1172301"/>
                        <a:gd name="connsiteX0" fmla="*/ 1454628 w 3429160"/>
                        <a:gd name="connsiteY0" fmla="*/ 378551 h 1172301"/>
                        <a:gd name="connsiteX1" fmla="*/ 1568928 w 3429160"/>
                        <a:gd name="connsiteY1" fmla="*/ 908776 h 1172301"/>
                        <a:gd name="connsiteX2" fmla="*/ 2092803 w 3429160"/>
                        <a:gd name="connsiteY2" fmla="*/ 1172301 h 1172301"/>
                        <a:gd name="connsiteX3" fmla="*/ 2635728 w 3429160"/>
                        <a:gd name="connsiteY3" fmla="*/ 911951 h 1172301"/>
                        <a:gd name="connsiteX4" fmla="*/ 2797653 w 3429160"/>
                        <a:gd name="connsiteY4" fmla="*/ 642076 h 1172301"/>
                        <a:gd name="connsiteX5" fmla="*/ 2908778 w 3429160"/>
                        <a:gd name="connsiteY5" fmla="*/ 619851 h 1172301"/>
                        <a:gd name="connsiteX6" fmla="*/ 3216753 w 3429160"/>
                        <a:gd name="connsiteY6" fmla="*/ 683351 h 1172301"/>
                        <a:gd name="connsiteX7" fmla="*/ 3331053 w 3429160"/>
                        <a:gd name="connsiteY7" fmla="*/ 743676 h 1172301"/>
                        <a:gd name="connsiteX8" fmla="*/ 3410428 w 3429160"/>
                        <a:gd name="connsiteY8" fmla="*/ 616676 h 1172301"/>
                        <a:gd name="connsiteX9" fmla="*/ 3324703 w 3429160"/>
                        <a:gd name="connsiteY9" fmla="*/ 480151 h 1172301"/>
                        <a:gd name="connsiteX10" fmla="*/ 2848453 w 3429160"/>
                        <a:gd name="connsiteY10" fmla="*/ 353151 h 1172301"/>
                        <a:gd name="connsiteX11" fmla="*/ 2207103 w 3429160"/>
                        <a:gd name="connsiteY11" fmla="*/ 149951 h 1172301"/>
                        <a:gd name="connsiteX12" fmla="*/ 1600678 w 3429160"/>
                        <a:gd name="connsiteY12" fmla="*/ 169001 h 1172301"/>
                        <a:gd name="connsiteX13" fmla="*/ 1578453 w 3429160"/>
                        <a:gd name="connsiteY13" fmla="*/ 191226 h 1172301"/>
                        <a:gd name="connsiteX14" fmla="*/ 1191103 w 3429160"/>
                        <a:gd name="connsiteY14" fmla="*/ 175351 h 1172301"/>
                        <a:gd name="connsiteX15" fmla="*/ 1149828 w 3429160"/>
                        <a:gd name="connsiteY15" fmla="*/ 143601 h 1172301"/>
                        <a:gd name="connsiteX16" fmla="*/ 54453 w 3429160"/>
                        <a:gd name="connsiteY16" fmla="*/ 3901 h 1172301"/>
                        <a:gd name="connsiteX17" fmla="*/ 478 w 3429160"/>
                        <a:gd name="connsiteY17" fmla="*/ 203926 h 1172301"/>
                        <a:gd name="connsiteX18" fmla="*/ 67153 w 3429160"/>
                        <a:gd name="connsiteY18" fmla="*/ 232501 h 1172301"/>
                        <a:gd name="connsiteX19" fmla="*/ 270353 w 3429160"/>
                        <a:gd name="connsiteY19" fmla="*/ 854801 h 1172301"/>
                        <a:gd name="connsiteX20" fmla="*/ 921228 w 3429160"/>
                        <a:gd name="connsiteY20" fmla="*/ 889726 h 1172301"/>
                        <a:gd name="connsiteX21" fmla="*/ 1257778 w 3429160"/>
                        <a:gd name="connsiteY21" fmla="*/ 381726 h 1172301"/>
                        <a:gd name="connsiteX22" fmla="*/ 1454628 w 3429160"/>
                        <a:gd name="connsiteY22" fmla="*/ 378551 h 1172301"/>
                        <a:gd name="connsiteX0" fmla="*/ 1454628 w 3429160"/>
                        <a:gd name="connsiteY0" fmla="*/ 378551 h 1172301"/>
                        <a:gd name="connsiteX1" fmla="*/ 1568928 w 3429160"/>
                        <a:gd name="connsiteY1" fmla="*/ 908776 h 1172301"/>
                        <a:gd name="connsiteX2" fmla="*/ 2092803 w 3429160"/>
                        <a:gd name="connsiteY2" fmla="*/ 1172301 h 1172301"/>
                        <a:gd name="connsiteX3" fmla="*/ 2635728 w 3429160"/>
                        <a:gd name="connsiteY3" fmla="*/ 911951 h 1172301"/>
                        <a:gd name="connsiteX4" fmla="*/ 2797653 w 3429160"/>
                        <a:gd name="connsiteY4" fmla="*/ 642076 h 1172301"/>
                        <a:gd name="connsiteX5" fmla="*/ 2908778 w 3429160"/>
                        <a:gd name="connsiteY5" fmla="*/ 619851 h 1172301"/>
                        <a:gd name="connsiteX6" fmla="*/ 3216753 w 3429160"/>
                        <a:gd name="connsiteY6" fmla="*/ 683351 h 1172301"/>
                        <a:gd name="connsiteX7" fmla="*/ 3331053 w 3429160"/>
                        <a:gd name="connsiteY7" fmla="*/ 743676 h 1172301"/>
                        <a:gd name="connsiteX8" fmla="*/ 3410428 w 3429160"/>
                        <a:gd name="connsiteY8" fmla="*/ 616676 h 1172301"/>
                        <a:gd name="connsiteX9" fmla="*/ 3324703 w 3429160"/>
                        <a:gd name="connsiteY9" fmla="*/ 480151 h 1172301"/>
                        <a:gd name="connsiteX10" fmla="*/ 2848453 w 3429160"/>
                        <a:gd name="connsiteY10" fmla="*/ 353151 h 1172301"/>
                        <a:gd name="connsiteX11" fmla="*/ 2207103 w 3429160"/>
                        <a:gd name="connsiteY11" fmla="*/ 149951 h 1172301"/>
                        <a:gd name="connsiteX12" fmla="*/ 1600678 w 3429160"/>
                        <a:gd name="connsiteY12" fmla="*/ 169001 h 1172301"/>
                        <a:gd name="connsiteX13" fmla="*/ 1578453 w 3429160"/>
                        <a:gd name="connsiteY13" fmla="*/ 191226 h 1172301"/>
                        <a:gd name="connsiteX14" fmla="*/ 1191103 w 3429160"/>
                        <a:gd name="connsiteY14" fmla="*/ 175351 h 1172301"/>
                        <a:gd name="connsiteX15" fmla="*/ 1149828 w 3429160"/>
                        <a:gd name="connsiteY15" fmla="*/ 143601 h 1172301"/>
                        <a:gd name="connsiteX16" fmla="*/ 54453 w 3429160"/>
                        <a:gd name="connsiteY16" fmla="*/ 3901 h 1172301"/>
                        <a:gd name="connsiteX17" fmla="*/ 478 w 3429160"/>
                        <a:gd name="connsiteY17" fmla="*/ 203926 h 1172301"/>
                        <a:gd name="connsiteX18" fmla="*/ 67153 w 3429160"/>
                        <a:gd name="connsiteY18" fmla="*/ 232501 h 1172301"/>
                        <a:gd name="connsiteX19" fmla="*/ 270353 w 3429160"/>
                        <a:gd name="connsiteY19" fmla="*/ 854801 h 1172301"/>
                        <a:gd name="connsiteX20" fmla="*/ 921228 w 3429160"/>
                        <a:gd name="connsiteY20" fmla="*/ 889726 h 1172301"/>
                        <a:gd name="connsiteX21" fmla="*/ 1257778 w 3429160"/>
                        <a:gd name="connsiteY21" fmla="*/ 381726 h 1172301"/>
                        <a:gd name="connsiteX22" fmla="*/ 1454628 w 3429160"/>
                        <a:gd name="connsiteY22" fmla="*/ 378551 h 1172301"/>
                        <a:gd name="connsiteX0" fmla="*/ 1454628 w 3429718"/>
                        <a:gd name="connsiteY0" fmla="*/ 378551 h 1172301"/>
                        <a:gd name="connsiteX1" fmla="*/ 1568928 w 3429718"/>
                        <a:gd name="connsiteY1" fmla="*/ 908776 h 1172301"/>
                        <a:gd name="connsiteX2" fmla="*/ 2092803 w 3429718"/>
                        <a:gd name="connsiteY2" fmla="*/ 1172301 h 1172301"/>
                        <a:gd name="connsiteX3" fmla="*/ 2635728 w 3429718"/>
                        <a:gd name="connsiteY3" fmla="*/ 911951 h 1172301"/>
                        <a:gd name="connsiteX4" fmla="*/ 2797653 w 3429718"/>
                        <a:gd name="connsiteY4" fmla="*/ 642076 h 1172301"/>
                        <a:gd name="connsiteX5" fmla="*/ 2908778 w 3429718"/>
                        <a:gd name="connsiteY5" fmla="*/ 619851 h 1172301"/>
                        <a:gd name="connsiteX6" fmla="*/ 3216753 w 3429718"/>
                        <a:gd name="connsiteY6" fmla="*/ 683351 h 1172301"/>
                        <a:gd name="connsiteX7" fmla="*/ 3331053 w 3429718"/>
                        <a:gd name="connsiteY7" fmla="*/ 743676 h 1172301"/>
                        <a:gd name="connsiteX8" fmla="*/ 3429478 w 3429718"/>
                        <a:gd name="connsiteY8" fmla="*/ 621438 h 1172301"/>
                        <a:gd name="connsiteX9" fmla="*/ 3324703 w 3429718"/>
                        <a:gd name="connsiteY9" fmla="*/ 480151 h 1172301"/>
                        <a:gd name="connsiteX10" fmla="*/ 2848453 w 3429718"/>
                        <a:gd name="connsiteY10" fmla="*/ 353151 h 1172301"/>
                        <a:gd name="connsiteX11" fmla="*/ 2207103 w 3429718"/>
                        <a:gd name="connsiteY11" fmla="*/ 149951 h 1172301"/>
                        <a:gd name="connsiteX12" fmla="*/ 1600678 w 3429718"/>
                        <a:gd name="connsiteY12" fmla="*/ 169001 h 1172301"/>
                        <a:gd name="connsiteX13" fmla="*/ 1578453 w 3429718"/>
                        <a:gd name="connsiteY13" fmla="*/ 191226 h 1172301"/>
                        <a:gd name="connsiteX14" fmla="*/ 1191103 w 3429718"/>
                        <a:gd name="connsiteY14" fmla="*/ 175351 h 1172301"/>
                        <a:gd name="connsiteX15" fmla="*/ 1149828 w 3429718"/>
                        <a:gd name="connsiteY15" fmla="*/ 143601 h 1172301"/>
                        <a:gd name="connsiteX16" fmla="*/ 54453 w 3429718"/>
                        <a:gd name="connsiteY16" fmla="*/ 3901 h 1172301"/>
                        <a:gd name="connsiteX17" fmla="*/ 478 w 3429718"/>
                        <a:gd name="connsiteY17" fmla="*/ 203926 h 1172301"/>
                        <a:gd name="connsiteX18" fmla="*/ 67153 w 3429718"/>
                        <a:gd name="connsiteY18" fmla="*/ 232501 h 1172301"/>
                        <a:gd name="connsiteX19" fmla="*/ 270353 w 3429718"/>
                        <a:gd name="connsiteY19" fmla="*/ 854801 h 1172301"/>
                        <a:gd name="connsiteX20" fmla="*/ 921228 w 3429718"/>
                        <a:gd name="connsiteY20" fmla="*/ 889726 h 1172301"/>
                        <a:gd name="connsiteX21" fmla="*/ 1257778 w 3429718"/>
                        <a:gd name="connsiteY21" fmla="*/ 381726 h 1172301"/>
                        <a:gd name="connsiteX22" fmla="*/ 1454628 w 3429718"/>
                        <a:gd name="connsiteY22" fmla="*/ 378551 h 1172301"/>
                        <a:gd name="connsiteX0" fmla="*/ 1454628 w 3429718"/>
                        <a:gd name="connsiteY0" fmla="*/ 378551 h 1172301"/>
                        <a:gd name="connsiteX1" fmla="*/ 1568928 w 3429718"/>
                        <a:gd name="connsiteY1" fmla="*/ 908776 h 1172301"/>
                        <a:gd name="connsiteX2" fmla="*/ 2092803 w 3429718"/>
                        <a:gd name="connsiteY2" fmla="*/ 1172301 h 1172301"/>
                        <a:gd name="connsiteX3" fmla="*/ 2635728 w 3429718"/>
                        <a:gd name="connsiteY3" fmla="*/ 911951 h 1172301"/>
                        <a:gd name="connsiteX4" fmla="*/ 2797653 w 3429718"/>
                        <a:gd name="connsiteY4" fmla="*/ 642076 h 1172301"/>
                        <a:gd name="connsiteX5" fmla="*/ 2908778 w 3429718"/>
                        <a:gd name="connsiteY5" fmla="*/ 619851 h 1172301"/>
                        <a:gd name="connsiteX6" fmla="*/ 3216753 w 3429718"/>
                        <a:gd name="connsiteY6" fmla="*/ 683351 h 1172301"/>
                        <a:gd name="connsiteX7" fmla="*/ 3331053 w 3429718"/>
                        <a:gd name="connsiteY7" fmla="*/ 743676 h 1172301"/>
                        <a:gd name="connsiteX8" fmla="*/ 3429478 w 3429718"/>
                        <a:gd name="connsiteY8" fmla="*/ 621438 h 1172301"/>
                        <a:gd name="connsiteX9" fmla="*/ 3324703 w 3429718"/>
                        <a:gd name="connsiteY9" fmla="*/ 480151 h 1172301"/>
                        <a:gd name="connsiteX10" fmla="*/ 2848453 w 3429718"/>
                        <a:gd name="connsiteY10" fmla="*/ 353151 h 1172301"/>
                        <a:gd name="connsiteX11" fmla="*/ 2207103 w 3429718"/>
                        <a:gd name="connsiteY11" fmla="*/ 149951 h 1172301"/>
                        <a:gd name="connsiteX12" fmla="*/ 1600678 w 3429718"/>
                        <a:gd name="connsiteY12" fmla="*/ 169001 h 1172301"/>
                        <a:gd name="connsiteX13" fmla="*/ 1578453 w 3429718"/>
                        <a:gd name="connsiteY13" fmla="*/ 191226 h 1172301"/>
                        <a:gd name="connsiteX14" fmla="*/ 1191103 w 3429718"/>
                        <a:gd name="connsiteY14" fmla="*/ 175351 h 1172301"/>
                        <a:gd name="connsiteX15" fmla="*/ 1149828 w 3429718"/>
                        <a:gd name="connsiteY15" fmla="*/ 143601 h 1172301"/>
                        <a:gd name="connsiteX16" fmla="*/ 54453 w 3429718"/>
                        <a:gd name="connsiteY16" fmla="*/ 3901 h 1172301"/>
                        <a:gd name="connsiteX17" fmla="*/ 478 w 3429718"/>
                        <a:gd name="connsiteY17" fmla="*/ 203926 h 1172301"/>
                        <a:gd name="connsiteX18" fmla="*/ 67153 w 3429718"/>
                        <a:gd name="connsiteY18" fmla="*/ 232501 h 1172301"/>
                        <a:gd name="connsiteX19" fmla="*/ 270353 w 3429718"/>
                        <a:gd name="connsiteY19" fmla="*/ 854801 h 1172301"/>
                        <a:gd name="connsiteX20" fmla="*/ 921228 w 3429718"/>
                        <a:gd name="connsiteY20" fmla="*/ 889726 h 1172301"/>
                        <a:gd name="connsiteX21" fmla="*/ 1257778 w 3429718"/>
                        <a:gd name="connsiteY21" fmla="*/ 381726 h 1172301"/>
                        <a:gd name="connsiteX22" fmla="*/ 1454628 w 3429718"/>
                        <a:gd name="connsiteY22" fmla="*/ 378551 h 1172301"/>
                        <a:gd name="connsiteX0" fmla="*/ 1466623 w 3441713"/>
                        <a:gd name="connsiteY0" fmla="*/ 378551 h 1172301"/>
                        <a:gd name="connsiteX1" fmla="*/ 1580923 w 3441713"/>
                        <a:gd name="connsiteY1" fmla="*/ 908776 h 1172301"/>
                        <a:gd name="connsiteX2" fmla="*/ 2104798 w 3441713"/>
                        <a:gd name="connsiteY2" fmla="*/ 1172301 h 1172301"/>
                        <a:gd name="connsiteX3" fmla="*/ 2647723 w 3441713"/>
                        <a:gd name="connsiteY3" fmla="*/ 911951 h 1172301"/>
                        <a:gd name="connsiteX4" fmla="*/ 2809648 w 3441713"/>
                        <a:gd name="connsiteY4" fmla="*/ 642076 h 1172301"/>
                        <a:gd name="connsiteX5" fmla="*/ 2920773 w 3441713"/>
                        <a:gd name="connsiteY5" fmla="*/ 619851 h 1172301"/>
                        <a:gd name="connsiteX6" fmla="*/ 3228748 w 3441713"/>
                        <a:gd name="connsiteY6" fmla="*/ 683351 h 1172301"/>
                        <a:gd name="connsiteX7" fmla="*/ 3343048 w 3441713"/>
                        <a:gd name="connsiteY7" fmla="*/ 743676 h 1172301"/>
                        <a:gd name="connsiteX8" fmla="*/ 3441473 w 3441713"/>
                        <a:gd name="connsiteY8" fmla="*/ 621438 h 1172301"/>
                        <a:gd name="connsiteX9" fmla="*/ 3336698 w 3441713"/>
                        <a:gd name="connsiteY9" fmla="*/ 480151 h 1172301"/>
                        <a:gd name="connsiteX10" fmla="*/ 2860448 w 3441713"/>
                        <a:gd name="connsiteY10" fmla="*/ 353151 h 1172301"/>
                        <a:gd name="connsiteX11" fmla="*/ 2219098 w 3441713"/>
                        <a:gd name="connsiteY11" fmla="*/ 149951 h 1172301"/>
                        <a:gd name="connsiteX12" fmla="*/ 1612673 w 3441713"/>
                        <a:gd name="connsiteY12" fmla="*/ 169001 h 1172301"/>
                        <a:gd name="connsiteX13" fmla="*/ 1590448 w 3441713"/>
                        <a:gd name="connsiteY13" fmla="*/ 191226 h 1172301"/>
                        <a:gd name="connsiteX14" fmla="*/ 1203098 w 3441713"/>
                        <a:gd name="connsiteY14" fmla="*/ 175351 h 1172301"/>
                        <a:gd name="connsiteX15" fmla="*/ 1161823 w 3441713"/>
                        <a:gd name="connsiteY15" fmla="*/ 143601 h 1172301"/>
                        <a:gd name="connsiteX16" fmla="*/ 66448 w 3441713"/>
                        <a:gd name="connsiteY16" fmla="*/ 3901 h 1172301"/>
                        <a:gd name="connsiteX17" fmla="*/ 12473 w 3441713"/>
                        <a:gd name="connsiteY17" fmla="*/ 203926 h 1172301"/>
                        <a:gd name="connsiteX18" fmla="*/ 79148 w 3441713"/>
                        <a:gd name="connsiteY18" fmla="*/ 232501 h 1172301"/>
                        <a:gd name="connsiteX19" fmla="*/ 282348 w 3441713"/>
                        <a:gd name="connsiteY19" fmla="*/ 854801 h 1172301"/>
                        <a:gd name="connsiteX20" fmla="*/ 933223 w 3441713"/>
                        <a:gd name="connsiteY20" fmla="*/ 889726 h 1172301"/>
                        <a:gd name="connsiteX21" fmla="*/ 1269773 w 3441713"/>
                        <a:gd name="connsiteY21" fmla="*/ 381726 h 1172301"/>
                        <a:gd name="connsiteX22" fmla="*/ 1466623 w 3441713"/>
                        <a:gd name="connsiteY22" fmla="*/ 378551 h 1172301"/>
                        <a:gd name="connsiteX0" fmla="*/ 1466623 w 3441713"/>
                        <a:gd name="connsiteY0" fmla="*/ 389499 h 1183249"/>
                        <a:gd name="connsiteX1" fmla="*/ 1580923 w 3441713"/>
                        <a:gd name="connsiteY1" fmla="*/ 919724 h 1183249"/>
                        <a:gd name="connsiteX2" fmla="*/ 2104798 w 3441713"/>
                        <a:gd name="connsiteY2" fmla="*/ 1183249 h 1183249"/>
                        <a:gd name="connsiteX3" fmla="*/ 2647723 w 3441713"/>
                        <a:gd name="connsiteY3" fmla="*/ 922899 h 1183249"/>
                        <a:gd name="connsiteX4" fmla="*/ 2809648 w 3441713"/>
                        <a:gd name="connsiteY4" fmla="*/ 653024 h 1183249"/>
                        <a:gd name="connsiteX5" fmla="*/ 2920773 w 3441713"/>
                        <a:gd name="connsiteY5" fmla="*/ 630799 h 1183249"/>
                        <a:gd name="connsiteX6" fmla="*/ 3228748 w 3441713"/>
                        <a:gd name="connsiteY6" fmla="*/ 694299 h 1183249"/>
                        <a:gd name="connsiteX7" fmla="*/ 3343048 w 3441713"/>
                        <a:gd name="connsiteY7" fmla="*/ 754624 h 1183249"/>
                        <a:gd name="connsiteX8" fmla="*/ 3441473 w 3441713"/>
                        <a:gd name="connsiteY8" fmla="*/ 632386 h 1183249"/>
                        <a:gd name="connsiteX9" fmla="*/ 3336698 w 3441713"/>
                        <a:gd name="connsiteY9" fmla="*/ 491099 h 1183249"/>
                        <a:gd name="connsiteX10" fmla="*/ 2860448 w 3441713"/>
                        <a:gd name="connsiteY10" fmla="*/ 364099 h 1183249"/>
                        <a:gd name="connsiteX11" fmla="*/ 2219098 w 3441713"/>
                        <a:gd name="connsiteY11" fmla="*/ 160899 h 1183249"/>
                        <a:gd name="connsiteX12" fmla="*/ 1612673 w 3441713"/>
                        <a:gd name="connsiteY12" fmla="*/ 179949 h 1183249"/>
                        <a:gd name="connsiteX13" fmla="*/ 1590448 w 3441713"/>
                        <a:gd name="connsiteY13" fmla="*/ 202174 h 1183249"/>
                        <a:gd name="connsiteX14" fmla="*/ 1203098 w 3441713"/>
                        <a:gd name="connsiteY14" fmla="*/ 186299 h 1183249"/>
                        <a:gd name="connsiteX15" fmla="*/ 1161823 w 3441713"/>
                        <a:gd name="connsiteY15" fmla="*/ 154549 h 1183249"/>
                        <a:gd name="connsiteX16" fmla="*/ 66448 w 3441713"/>
                        <a:gd name="connsiteY16" fmla="*/ 14849 h 1183249"/>
                        <a:gd name="connsiteX17" fmla="*/ 12473 w 3441713"/>
                        <a:gd name="connsiteY17" fmla="*/ 214874 h 1183249"/>
                        <a:gd name="connsiteX18" fmla="*/ 79148 w 3441713"/>
                        <a:gd name="connsiteY18" fmla="*/ 243449 h 1183249"/>
                        <a:gd name="connsiteX19" fmla="*/ 282348 w 3441713"/>
                        <a:gd name="connsiteY19" fmla="*/ 865749 h 1183249"/>
                        <a:gd name="connsiteX20" fmla="*/ 933223 w 3441713"/>
                        <a:gd name="connsiteY20" fmla="*/ 900674 h 1183249"/>
                        <a:gd name="connsiteX21" fmla="*/ 1269773 w 3441713"/>
                        <a:gd name="connsiteY21" fmla="*/ 392674 h 1183249"/>
                        <a:gd name="connsiteX22" fmla="*/ 1466623 w 3441713"/>
                        <a:gd name="connsiteY22" fmla="*/ 389499 h 118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1713" h="1183249">
                          <a:moveTo>
                            <a:pt x="1466623" y="389499"/>
                          </a:moveTo>
                          <a:cubicBezTo>
                            <a:pt x="1444398" y="572591"/>
                            <a:pt x="1434873" y="739807"/>
                            <a:pt x="1580923" y="919724"/>
                          </a:cubicBezTo>
                          <a:cubicBezTo>
                            <a:pt x="1733323" y="1071066"/>
                            <a:pt x="1860323" y="1171607"/>
                            <a:pt x="2104798" y="1183249"/>
                          </a:cubicBezTo>
                          <a:cubicBezTo>
                            <a:pt x="2346098" y="1137741"/>
                            <a:pt x="2454048" y="1139857"/>
                            <a:pt x="2647723" y="922899"/>
                          </a:cubicBezTo>
                          <a:cubicBezTo>
                            <a:pt x="2734506" y="828707"/>
                            <a:pt x="2808590" y="763091"/>
                            <a:pt x="2809648" y="653024"/>
                          </a:cubicBezTo>
                          <a:cubicBezTo>
                            <a:pt x="2823406" y="618099"/>
                            <a:pt x="2929240" y="716524"/>
                            <a:pt x="2920773" y="630799"/>
                          </a:cubicBezTo>
                          <a:cubicBezTo>
                            <a:pt x="2912306" y="545074"/>
                            <a:pt x="3122915" y="672074"/>
                            <a:pt x="3228748" y="694299"/>
                          </a:cubicBezTo>
                          <a:cubicBezTo>
                            <a:pt x="3265790" y="694299"/>
                            <a:pt x="3307594" y="764943"/>
                            <a:pt x="3343048" y="754624"/>
                          </a:cubicBezTo>
                          <a:cubicBezTo>
                            <a:pt x="3378502" y="744305"/>
                            <a:pt x="3439356" y="723403"/>
                            <a:pt x="3441473" y="632386"/>
                          </a:cubicBezTo>
                          <a:cubicBezTo>
                            <a:pt x="3443590" y="541369"/>
                            <a:pt x="3433535" y="535813"/>
                            <a:pt x="3336698" y="491099"/>
                          </a:cubicBezTo>
                          <a:cubicBezTo>
                            <a:pt x="3239861" y="446385"/>
                            <a:pt x="3022373" y="415957"/>
                            <a:pt x="2860448" y="364099"/>
                          </a:cubicBezTo>
                          <a:cubicBezTo>
                            <a:pt x="2656190" y="255091"/>
                            <a:pt x="2540831" y="212757"/>
                            <a:pt x="2219098" y="160899"/>
                          </a:cubicBezTo>
                          <a:cubicBezTo>
                            <a:pt x="2020131" y="141849"/>
                            <a:pt x="1821165" y="148199"/>
                            <a:pt x="1612673" y="179949"/>
                          </a:cubicBezTo>
                          <a:lnTo>
                            <a:pt x="1590448" y="202174"/>
                          </a:lnTo>
                          <a:cubicBezTo>
                            <a:pt x="1461331" y="171482"/>
                            <a:pt x="1335390" y="147141"/>
                            <a:pt x="1203098" y="186299"/>
                          </a:cubicBezTo>
                          <a:lnTo>
                            <a:pt x="1161823" y="154549"/>
                          </a:lnTo>
                          <a:cubicBezTo>
                            <a:pt x="972381" y="125974"/>
                            <a:pt x="100315" y="-51826"/>
                            <a:pt x="66448" y="14849"/>
                          </a:cubicBezTo>
                          <a:cubicBezTo>
                            <a:pt x="32581" y="81524"/>
                            <a:pt x="-25627" y="218049"/>
                            <a:pt x="12473" y="214874"/>
                          </a:cubicBezTo>
                          <a:cubicBezTo>
                            <a:pt x="50573" y="211699"/>
                            <a:pt x="47398" y="224399"/>
                            <a:pt x="79148" y="243449"/>
                          </a:cubicBezTo>
                          <a:cubicBezTo>
                            <a:pt x="67506" y="463582"/>
                            <a:pt x="81265" y="674191"/>
                            <a:pt x="282348" y="865749"/>
                          </a:cubicBezTo>
                          <a:cubicBezTo>
                            <a:pt x="448506" y="944066"/>
                            <a:pt x="640065" y="1060482"/>
                            <a:pt x="933223" y="900674"/>
                          </a:cubicBezTo>
                          <a:cubicBezTo>
                            <a:pt x="1089856" y="769441"/>
                            <a:pt x="1214740" y="685832"/>
                            <a:pt x="1269773" y="392674"/>
                          </a:cubicBezTo>
                          <a:cubicBezTo>
                            <a:pt x="1335390" y="391616"/>
                            <a:pt x="1391481" y="403257"/>
                            <a:pt x="1466623" y="389499"/>
                          </a:cubicBezTo>
                          <a:close/>
                        </a:path>
                      </a:pathLst>
                    </a:custGeom>
                    <a:solidFill>
                      <a:srgbClr val="030004"/>
                    </a:solidFill>
                    <a:ln w="127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223" name="Oval 9">
                      <a:extLst>
                        <a:ext uri="{FF2B5EF4-FFF2-40B4-BE49-F238E27FC236}">
                          <a16:creationId xmlns:a16="http://schemas.microsoft.com/office/drawing/2014/main" id="{276745EC-25FB-3797-6524-F545231B4094}"/>
                        </a:ext>
                      </a:extLst>
                    </p:cNvPr>
                    <p:cNvSpPr/>
                    <p:nvPr/>
                  </p:nvSpPr>
                  <p:spPr>
                    <a:xfrm rot="19743128" flipH="1">
                      <a:off x="1824919" y="3262528"/>
                      <a:ext cx="630070" cy="437308"/>
                    </a:xfrm>
                    <a:custGeom>
                      <a:avLst/>
                      <a:gdLst>
                        <a:gd name="connsiteX0" fmla="*/ 0 w 1231107"/>
                        <a:gd name="connsiteY0" fmla="*/ 416720 h 833439"/>
                        <a:gd name="connsiteX1" fmla="*/ 615554 w 1231107"/>
                        <a:gd name="connsiteY1" fmla="*/ 0 h 833439"/>
                        <a:gd name="connsiteX2" fmla="*/ 1231108 w 1231107"/>
                        <a:gd name="connsiteY2" fmla="*/ 416720 h 833439"/>
                        <a:gd name="connsiteX3" fmla="*/ 615554 w 1231107"/>
                        <a:gd name="connsiteY3" fmla="*/ 833440 h 833439"/>
                        <a:gd name="connsiteX4" fmla="*/ 0 w 1231107"/>
                        <a:gd name="connsiteY4" fmla="*/ 416720 h 833439"/>
                        <a:gd name="connsiteX0" fmla="*/ 0 w 1343892"/>
                        <a:gd name="connsiteY0" fmla="*/ 420719 h 837439"/>
                        <a:gd name="connsiteX1" fmla="*/ 615554 w 1343892"/>
                        <a:gd name="connsiteY1" fmla="*/ 3999 h 837439"/>
                        <a:gd name="connsiteX2" fmla="*/ 1300163 w 1343892"/>
                        <a:gd name="connsiteY2" fmla="*/ 221927 h 837439"/>
                        <a:gd name="connsiteX3" fmla="*/ 1231108 w 1343892"/>
                        <a:gd name="connsiteY3" fmla="*/ 420719 h 837439"/>
                        <a:gd name="connsiteX4" fmla="*/ 615554 w 1343892"/>
                        <a:gd name="connsiteY4" fmla="*/ 837439 h 837439"/>
                        <a:gd name="connsiteX5" fmla="*/ 0 w 1343892"/>
                        <a:gd name="connsiteY5" fmla="*/ 420719 h 837439"/>
                        <a:gd name="connsiteX0" fmla="*/ 0 w 1335920"/>
                        <a:gd name="connsiteY0" fmla="*/ 420719 h 838211"/>
                        <a:gd name="connsiteX1" fmla="*/ 615554 w 1335920"/>
                        <a:gd name="connsiteY1" fmla="*/ 3999 h 838211"/>
                        <a:gd name="connsiteX2" fmla="*/ 1300163 w 1335920"/>
                        <a:gd name="connsiteY2" fmla="*/ 221927 h 838211"/>
                        <a:gd name="connsiteX3" fmla="*/ 1188246 w 1335920"/>
                        <a:gd name="connsiteY3" fmla="*/ 513588 h 838211"/>
                        <a:gd name="connsiteX4" fmla="*/ 615554 w 1335920"/>
                        <a:gd name="connsiteY4" fmla="*/ 837439 h 838211"/>
                        <a:gd name="connsiteX5" fmla="*/ 0 w 1335920"/>
                        <a:gd name="connsiteY5" fmla="*/ 420719 h 838211"/>
                        <a:gd name="connsiteX0" fmla="*/ 1 w 1335921"/>
                        <a:gd name="connsiteY0" fmla="*/ 420719 h 897585"/>
                        <a:gd name="connsiteX1" fmla="*/ 615555 w 1335921"/>
                        <a:gd name="connsiteY1" fmla="*/ 3999 h 897585"/>
                        <a:gd name="connsiteX2" fmla="*/ 1300164 w 1335921"/>
                        <a:gd name="connsiteY2" fmla="*/ 221927 h 897585"/>
                        <a:gd name="connsiteX3" fmla="*/ 1188247 w 1335921"/>
                        <a:gd name="connsiteY3" fmla="*/ 513588 h 897585"/>
                        <a:gd name="connsiteX4" fmla="*/ 610793 w 1335921"/>
                        <a:gd name="connsiteY4" fmla="*/ 896970 h 897585"/>
                        <a:gd name="connsiteX5" fmla="*/ 1 w 1335921"/>
                        <a:gd name="connsiteY5" fmla="*/ 420719 h 897585"/>
                        <a:gd name="connsiteX0" fmla="*/ 1 w 1334200"/>
                        <a:gd name="connsiteY0" fmla="*/ 420719 h 913023"/>
                        <a:gd name="connsiteX1" fmla="*/ 615555 w 1334200"/>
                        <a:gd name="connsiteY1" fmla="*/ 3999 h 913023"/>
                        <a:gd name="connsiteX2" fmla="*/ 1300164 w 1334200"/>
                        <a:gd name="connsiteY2" fmla="*/ 221927 h 913023"/>
                        <a:gd name="connsiteX3" fmla="*/ 1188247 w 1334200"/>
                        <a:gd name="connsiteY3" fmla="*/ 513588 h 913023"/>
                        <a:gd name="connsiteX4" fmla="*/ 966789 w 1334200"/>
                        <a:gd name="connsiteY4" fmla="*/ 774377 h 913023"/>
                        <a:gd name="connsiteX5" fmla="*/ 610793 w 1334200"/>
                        <a:gd name="connsiteY5" fmla="*/ 896970 h 913023"/>
                        <a:gd name="connsiteX6" fmla="*/ 1 w 1334200"/>
                        <a:gd name="connsiteY6" fmla="*/ 420719 h 913023"/>
                        <a:gd name="connsiteX0" fmla="*/ 22150 w 1356349"/>
                        <a:gd name="connsiteY0" fmla="*/ 419734 h 912038"/>
                        <a:gd name="connsiteX1" fmla="*/ 181694 w 1356349"/>
                        <a:gd name="connsiteY1" fmla="*/ 116167 h 912038"/>
                        <a:gd name="connsiteX2" fmla="*/ 637704 w 1356349"/>
                        <a:gd name="connsiteY2" fmla="*/ 3014 h 912038"/>
                        <a:gd name="connsiteX3" fmla="*/ 1322313 w 1356349"/>
                        <a:gd name="connsiteY3" fmla="*/ 220942 h 912038"/>
                        <a:gd name="connsiteX4" fmla="*/ 1210396 w 1356349"/>
                        <a:gd name="connsiteY4" fmla="*/ 512603 h 912038"/>
                        <a:gd name="connsiteX5" fmla="*/ 988938 w 1356349"/>
                        <a:gd name="connsiteY5" fmla="*/ 773392 h 912038"/>
                        <a:gd name="connsiteX6" fmla="*/ 632942 w 1356349"/>
                        <a:gd name="connsiteY6" fmla="*/ 895985 h 912038"/>
                        <a:gd name="connsiteX7" fmla="*/ 22150 w 1356349"/>
                        <a:gd name="connsiteY7" fmla="*/ 419734 h 912038"/>
                        <a:gd name="connsiteX0" fmla="*/ 16999 w 1351198"/>
                        <a:gd name="connsiteY0" fmla="*/ 419734 h 912038"/>
                        <a:gd name="connsiteX1" fmla="*/ 176543 w 1351198"/>
                        <a:gd name="connsiteY1" fmla="*/ 116167 h 912038"/>
                        <a:gd name="connsiteX2" fmla="*/ 632553 w 1351198"/>
                        <a:gd name="connsiteY2" fmla="*/ 3014 h 912038"/>
                        <a:gd name="connsiteX3" fmla="*/ 1317162 w 1351198"/>
                        <a:gd name="connsiteY3" fmla="*/ 220942 h 912038"/>
                        <a:gd name="connsiteX4" fmla="*/ 1205245 w 1351198"/>
                        <a:gd name="connsiteY4" fmla="*/ 512603 h 912038"/>
                        <a:gd name="connsiteX5" fmla="*/ 983787 w 1351198"/>
                        <a:gd name="connsiteY5" fmla="*/ 773392 h 912038"/>
                        <a:gd name="connsiteX6" fmla="*/ 627791 w 1351198"/>
                        <a:gd name="connsiteY6" fmla="*/ 895985 h 912038"/>
                        <a:gd name="connsiteX7" fmla="*/ 16999 w 1351198"/>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183 h 911487"/>
                        <a:gd name="connsiteX1" fmla="*/ 92963 w 1336675"/>
                        <a:gd name="connsiteY1" fmla="*/ 122759 h 911487"/>
                        <a:gd name="connsiteX2" fmla="*/ 618030 w 1336675"/>
                        <a:gd name="connsiteY2" fmla="*/ 2463 h 911487"/>
                        <a:gd name="connsiteX3" fmla="*/ 1302639 w 1336675"/>
                        <a:gd name="connsiteY3" fmla="*/ 220391 h 911487"/>
                        <a:gd name="connsiteX4" fmla="*/ 1190722 w 1336675"/>
                        <a:gd name="connsiteY4" fmla="*/ 512052 h 911487"/>
                        <a:gd name="connsiteX5" fmla="*/ 969264 w 1336675"/>
                        <a:gd name="connsiteY5" fmla="*/ 772841 h 911487"/>
                        <a:gd name="connsiteX6" fmla="*/ 613268 w 1336675"/>
                        <a:gd name="connsiteY6" fmla="*/ 895434 h 911487"/>
                        <a:gd name="connsiteX7" fmla="*/ 2476 w 1336675"/>
                        <a:gd name="connsiteY7" fmla="*/ 419183 h 911487"/>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0 w 1308005"/>
                        <a:gd name="connsiteY0" fmla="*/ 412039 h 911934"/>
                        <a:gd name="connsiteX1" fmla="*/ 64293 w 1308005"/>
                        <a:gd name="connsiteY1" fmla="*/ 122759 h 911934"/>
                        <a:gd name="connsiteX2" fmla="*/ 589360 w 1308005"/>
                        <a:gd name="connsiteY2" fmla="*/ 2463 h 911934"/>
                        <a:gd name="connsiteX3" fmla="*/ 1273969 w 1308005"/>
                        <a:gd name="connsiteY3" fmla="*/ 220391 h 911934"/>
                        <a:gd name="connsiteX4" fmla="*/ 1162052 w 1308005"/>
                        <a:gd name="connsiteY4" fmla="*/ 512052 h 911934"/>
                        <a:gd name="connsiteX5" fmla="*/ 940594 w 1308005"/>
                        <a:gd name="connsiteY5" fmla="*/ 772841 h 911934"/>
                        <a:gd name="connsiteX6" fmla="*/ 584598 w 1308005"/>
                        <a:gd name="connsiteY6" fmla="*/ 895434 h 911934"/>
                        <a:gd name="connsiteX7" fmla="*/ 0 w 1308005"/>
                        <a:gd name="connsiteY7" fmla="*/ 412039 h 911934"/>
                        <a:gd name="connsiteX0" fmla="*/ 15349 w 1256679"/>
                        <a:gd name="connsiteY0" fmla="*/ 412039 h 911934"/>
                        <a:gd name="connsiteX1" fmla="*/ 12967 w 1256679"/>
                        <a:gd name="connsiteY1" fmla="*/ 122759 h 911934"/>
                        <a:gd name="connsiteX2" fmla="*/ 538034 w 1256679"/>
                        <a:gd name="connsiteY2" fmla="*/ 2463 h 911934"/>
                        <a:gd name="connsiteX3" fmla="*/ 1222643 w 1256679"/>
                        <a:gd name="connsiteY3" fmla="*/ 220391 h 911934"/>
                        <a:gd name="connsiteX4" fmla="*/ 1110726 w 1256679"/>
                        <a:gd name="connsiteY4" fmla="*/ 512052 h 911934"/>
                        <a:gd name="connsiteX5" fmla="*/ 889268 w 1256679"/>
                        <a:gd name="connsiteY5" fmla="*/ 772841 h 911934"/>
                        <a:gd name="connsiteX6" fmla="*/ 533272 w 1256679"/>
                        <a:gd name="connsiteY6" fmla="*/ 895434 h 911934"/>
                        <a:gd name="connsiteX7" fmla="*/ 15349 w 1256679"/>
                        <a:gd name="connsiteY7" fmla="*/ 412039 h 911934"/>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897644"/>
                        <a:gd name="connsiteX1" fmla="*/ 69056 w 1312768"/>
                        <a:gd name="connsiteY1" fmla="*/ 122759 h 897644"/>
                        <a:gd name="connsiteX2" fmla="*/ 594123 w 1312768"/>
                        <a:gd name="connsiteY2" fmla="*/ 2463 h 897644"/>
                        <a:gd name="connsiteX3" fmla="*/ 1278732 w 1312768"/>
                        <a:gd name="connsiteY3" fmla="*/ 220391 h 897644"/>
                        <a:gd name="connsiteX4" fmla="*/ 1166815 w 1312768"/>
                        <a:gd name="connsiteY4" fmla="*/ 512052 h 897644"/>
                        <a:gd name="connsiteX5" fmla="*/ 945357 w 1312768"/>
                        <a:gd name="connsiteY5" fmla="*/ 772841 h 897644"/>
                        <a:gd name="connsiteX6" fmla="*/ 589361 w 1312768"/>
                        <a:gd name="connsiteY6" fmla="*/ 895434 h 897644"/>
                        <a:gd name="connsiteX7" fmla="*/ 0 w 1312768"/>
                        <a:gd name="connsiteY7" fmla="*/ 447758 h 897644"/>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89361 w 1312768"/>
                        <a:gd name="connsiteY6" fmla="*/ 895434 h 910082"/>
                        <a:gd name="connsiteX7" fmla="*/ 0 w 1312768"/>
                        <a:gd name="connsiteY7" fmla="*/ 447758 h 910082"/>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46499 w 1312768"/>
                        <a:gd name="connsiteY6" fmla="*/ 895434 h 910082"/>
                        <a:gd name="connsiteX7" fmla="*/ 0 w 1312768"/>
                        <a:gd name="connsiteY7" fmla="*/ 447758 h 910082"/>
                        <a:gd name="connsiteX0" fmla="*/ 0 w 1316483"/>
                        <a:gd name="connsiteY0" fmla="*/ 447758 h 910082"/>
                        <a:gd name="connsiteX1" fmla="*/ 69056 w 1316483"/>
                        <a:gd name="connsiteY1" fmla="*/ 122759 h 910082"/>
                        <a:gd name="connsiteX2" fmla="*/ 594123 w 1316483"/>
                        <a:gd name="connsiteY2" fmla="*/ 2463 h 910082"/>
                        <a:gd name="connsiteX3" fmla="*/ 1278732 w 1316483"/>
                        <a:gd name="connsiteY3" fmla="*/ 220391 h 910082"/>
                        <a:gd name="connsiteX4" fmla="*/ 1190627 w 1316483"/>
                        <a:gd name="connsiteY4" fmla="*/ 521577 h 910082"/>
                        <a:gd name="connsiteX5" fmla="*/ 954882 w 1316483"/>
                        <a:gd name="connsiteY5" fmla="*/ 775222 h 910082"/>
                        <a:gd name="connsiteX6" fmla="*/ 546499 w 1316483"/>
                        <a:gd name="connsiteY6" fmla="*/ 895434 h 910082"/>
                        <a:gd name="connsiteX7" fmla="*/ 0 w 1316483"/>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03193"/>
                        <a:gd name="connsiteY0" fmla="*/ 447758 h 910082"/>
                        <a:gd name="connsiteX1" fmla="*/ 69056 w 1303193"/>
                        <a:gd name="connsiteY1" fmla="*/ 122759 h 910082"/>
                        <a:gd name="connsiteX2" fmla="*/ 594123 w 1303193"/>
                        <a:gd name="connsiteY2" fmla="*/ 2463 h 910082"/>
                        <a:gd name="connsiteX3" fmla="*/ 1278732 w 1303193"/>
                        <a:gd name="connsiteY3" fmla="*/ 220391 h 910082"/>
                        <a:gd name="connsiteX4" fmla="*/ 1190627 w 1303193"/>
                        <a:gd name="connsiteY4" fmla="*/ 521577 h 910082"/>
                        <a:gd name="connsiteX5" fmla="*/ 954882 w 1303193"/>
                        <a:gd name="connsiteY5" fmla="*/ 775222 h 910082"/>
                        <a:gd name="connsiteX6" fmla="*/ 546499 w 1303193"/>
                        <a:gd name="connsiteY6" fmla="*/ 895434 h 910082"/>
                        <a:gd name="connsiteX7" fmla="*/ 0 w 1303193"/>
                        <a:gd name="connsiteY7" fmla="*/ 447758 h 910082"/>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5679"/>
                        <a:gd name="connsiteY0" fmla="*/ 429425 h 891749"/>
                        <a:gd name="connsiteX1" fmla="*/ 69056 w 1305679"/>
                        <a:gd name="connsiteY1" fmla="*/ 104426 h 891749"/>
                        <a:gd name="connsiteX2" fmla="*/ 598885 w 1305679"/>
                        <a:gd name="connsiteY2" fmla="*/ 3180 h 891749"/>
                        <a:gd name="connsiteX3" fmla="*/ 1278732 w 1305679"/>
                        <a:gd name="connsiteY3" fmla="*/ 202058 h 891749"/>
                        <a:gd name="connsiteX4" fmla="*/ 1190627 w 1305679"/>
                        <a:gd name="connsiteY4" fmla="*/ 503244 h 891749"/>
                        <a:gd name="connsiteX5" fmla="*/ 954882 w 1305679"/>
                        <a:gd name="connsiteY5" fmla="*/ 756889 h 891749"/>
                        <a:gd name="connsiteX6" fmla="*/ 546499 w 1305679"/>
                        <a:gd name="connsiteY6" fmla="*/ 877101 h 891749"/>
                        <a:gd name="connsiteX7" fmla="*/ 0 w 1305679"/>
                        <a:gd name="connsiteY7" fmla="*/ 429425 h 891749"/>
                        <a:gd name="connsiteX0" fmla="*/ 0 w 1303483"/>
                        <a:gd name="connsiteY0" fmla="*/ 429425 h 891749"/>
                        <a:gd name="connsiteX1" fmla="*/ 69056 w 1303483"/>
                        <a:gd name="connsiteY1" fmla="*/ 104426 h 891749"/>
                        <a:gd name="connsiteX2" fmla="*/ 598885 w 1303483"/>
                        <a:gd name="connsiteY2" fmla="*/ 3180 h 891749"/>
                        <a:gd name="connsiteX3" fmla="*/ 1278732 w 1303483"/>
                        <a:gd name="connsiteY3" fmla="*/ 202058 h 891749"/>
                        <a:gd name="connsiteX4" fmla="*/ 1190627 w 1303483"/>
                        <a:gd name="connsiteY4" fmla="*/ 503244 h 891749"/>
                        <a:gd name="connsiteX5" fmla="*/ 954882 w 1303483"/>
                        <a:gd name="connsiteY5" fmla="*/ 756889 h 891749"/>
                        <a:gd name="connsiteX6" fmla="*/ 546499 w 1303483"/>
                        <a:gd name="connsiteY6" fmla="*/ 877101 h 891749"/>
                        <a:gd name="connsiteX7" fmla="*/ 0 w 1303483"/>
                        <a:gd name="connsiteY7" fmla="*/ 429425 h 891749"/>
                        <a:gd name="connsiteX0" fmla="*/ 0 w 1301412"/>
                        <a:gd name="connsiteY0" fmla="*/ 429425 h 891749"/>
                        <a:gd name="connsiteX1" fmla="*/ 69056 w 1301412"/>
                        <a:gd name="connsiteY1" fmla="*/ 104426 h 891749"/>
                        <a:gd name="connsiteX2" fmla="*/ 598885 w 1301412"/>
                        <a:gd name="connsiteY2" fmla="*/ 3180 h 891749"/>
                        <a:gd name="connsiteX3" fmla="*/ 1278732 w 1301412"/>
                        <a:gd name="connsiteY3" fmla="*/ 202058 h 891749"/>
                        <a:gd name="connsiteX4" fmla="*/ 1173958 w 1301412"/>
                        <a:gd name="connsiteY4" fmla="*/ 538962 h 891749"/>
                        <a:gd name="connsiteX5" fmla="*/ 954882 w 1301412"/>
                        <a:gd name="connsiteY5" fmla="*/ 756889 h 891749"/>
                        <a:gd name="connsiteX6" fmla="*/ 546499 w 1301412"/>
                        <a:gd name="connsiteY6" fmla="*/ 877101 h 891749"/>
                        <a:gd name="connsiteX7" fmla="*/ 0 w 1301412"/>
                        <a:gd name="connsiteY7" fmla="*/ 429425 h 891749"/>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143"/>
                        <a:gd name="connsiteY0" fmla="*/ 429425 h 891955"/>
                        <a:gd name="connsiteX1" fmla="*/ 69056 w 1301143"/>
                        <a:gd name="connsiteY1" fmla="*/ 104426 h 891955"/>
                        <a:gd name="connsiteX2" fmla="*/ 598885 w 1301143"/>
                        <a:gd name="connsiteY2" fmla="*/ 3180 h 891955"/>
                        <a:gd name="connsiteX3" fmla="*/ 1278732 w 1301143"/>
                        <a:gd name="connsiteY3" fmla="*/ 202058 h 891955"/>
                        <a:gd name="connsiteX4" fmla="*/ 1171576 w 1301143"/>
                        <a:gd name="connsiteY4" fmla="*/ 531818 h 891955"/>
                        <a:gd name="connsiteX5" fmla="*/ 954882 w 1301143"/>
                        <a:gd name="connsiteY5" fmla="*/ 756889 h 891955"/>
                        <a:gd name="connsiteX6" fmla="*/ 546499 w 1301143"/>
                        <a:gd name="connsiteY6" fmla="*/ 877101 h 891955"/>
                        <a:gd name="connsiteX7" fmla="*/ 0 w 1301143"/>
                        <a:gd name="connsiteY7" fmla="*/ 429425 h 891955"/>
                        <a:gd name="connsiteX0" fmla="*/ 0 w 1302159"/>
                        <a:gd name="connsiteY0" fmla="*/ 429425 h 891955"/>
                        <a:gd name="connsiteX1" fmla="*/ 69056 w 1302159"/>
                        <a:gd name="connsiteY1" fmla="*/ 104426 h 891955"/>
                        <a:gd name="connsiteX2" fmla="*/ 598885 w 1302159"/>
                        <a:gd name="connsiteY2" fmla="*/ 3180 h 891955"/>
                        <a:gd name="connsiteX3" fmla="*/ 1278732 w 1302159"/>
                        <a:gd name="connsiteY3" fmla="*/ 202058 h 891955"/>
                        <a:gd name="connsiteX4" fmla="*/ 1171576 w 1302159"/>
                        <a:gd name="connsiteY4" fmla="*/ 531818 h 891955"/>
                        <a:gd name="connsiteX5" fmla="*/ 954882 w 1302159"/>
                        <a:gd name="connsiteY5" fmla="*/ 756889 h 891955"/>
                        <a:gd name="connsiteX6" fmla="*/ 546499 w 1302159"/>
                        <a:gd name="connsiteY6" fmla="*/ 877101 h 891955"/>
                        <a:gd name="connsiteX7" fmla="*/ 0 w 1302159"/>
                        <a:gd name="connsiteY7" fmla="*/ 429425 h 891955"/>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6607 h 891667"/>
                        <a:gd name="connsiteX1" fmla="*/ 54768 w 1280727"/>
                        <a:gd name="connsiteY1" fmla="*/ 108751 h 891667"/>
                        <a:gd name="connsiteX2" fmla="*/ 577453 w 1280727"/>
                        <a:gd name="connsiteY2" fmla="*/ 2743 h 891667"/>
                        <a:gd name="connsiteX3" fmla="*/ 1257300 w 1280727"/>
                        <a:gd name="connsiteY3" fmla="*/ 201621 h 891667"/>
                        <a:gd name="connsiteX4" fmla="*/ 1150144 w 1280727"/>
                        <a:gd name="connsiteY4" fmla="*/ 531381 h 891667"/>
                        <a:gd name="connsiteX5" fmla="*/ 933450 w 1280727"/>
                        <a:gd name="connsiteY5" fmla="*/ 756452 h 891667"/>
                        <a:gd name="connsiteX6" fmla="*/ 525067 w 1280727"/>
                        <a:gd name="connsiteY6" fmla="*/ 876664 h 891667"/>
                        <a:gd name="connsiteX7" fmla="*/ 0 w 1280727"/>
                        <a:gd name="connsiteY7" fmla="*/ 426607 h 891667"/>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87580"/>
                        <a:gd name="connsiteX1" fmla="*/ 54768 w 1280727"/>
                        <a:gd name="connsiteY1" fmla="*/ 109842 h 887580"/>
                        <a:gd name="connsiteX2" fmla="*/ 577453 w 1280727"/>
                        <a:gd name="connsiteY2" fmla="*/ 3834 h 887580"/>
                        <a:gd name="connsiteX3" fmla="*/ 1257300 w 1280727"/>
                        <a:gd name="connsiteY3" fmla="*/ 202712 h 887580"/>
                        <a:gd name="connsiteX4" fmla="*/ 1150144 w 1280727"/>
                        <a:gd name="connsiteY4" fmla="*/ 532472 h 887580"/>
                        <a:gd name="connsiteX5" fmla="*/ 933450 w 1280727"/>
                        <a:gd name="connsiteY5" fmla="*/ 757543 h 887580"/>
                        <a:gd name="connsiteX6" fmla="*/ 525067 w 1280727"/>
                        <a:gd name="connsiteY6" fmla="*/ 877755 h 887580"/>
                        <a:gd name="connsiteX7" fmla="*/ 0 w 1280727"/>
                        <a:gd name="connsiteY7" fmla="*/ 427698 h 887580"/>
                        <a:gd name="connsiteX0" fmla="*/ 0 w 1273584"/>
                        <a:gd name="connsiteY0" fmla="*/ 427698 h 892758"/>
                        <a:gd name="connsiteX1" fmla="*/ 47625 w 1273584"/>
                        <a:gd name="connsiteY1" fmla="*/ 109842 h 892758"/>
                        <a:gd name="connsiteX2" fmla="*/ 570310 w 1273584"/>
                        <a:gd name="connsiteY2" fmla="*/ 3834 h 892758"/>
                        <a:gd name="connsiteX3" fmla="*/ 1250157 w 1273584"/>
                        <a:gd name="connsiteY3" fmla="*/ 202712 h 892758"/>
                        <a:gd name="connsiteX4" fmla="*/ 1143001 w 1273584"/>
                        <a:gd name="connsiteY4" fmla="*/ 532472 h 892758"/>
                        <a:gd name="connsiteX5" fmla="*/ 926307 w 1273584"/>
                        <a:gd name="connsiteY5" fmla="*/ 757543 h 892758"/>
                        <a:gd name="connsiteX6" fmla="*/ 517924 w 1273584"/>
                        <a:gd name="connsiteY6" fmla="*/ 877755 h 892758"/>
                        <a:gd name="connsiteX7" fmla="*/ 0 w 127358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4245 w 1277829"/>
                        <a:gd name="connsiteY0" fmla="*/ 427125 h 892185"/>
                        <a:gd name="connsiteX1" fmla="*/ 59013 w 1277829"/>
                        <a:gd name="connsiteY1" fmla="*/ 114032 h 892185"/>
                        <a:gd name="connsiteX2" fmla="*/ 574555 w 1277829"/>
                        <a:gd name="connsiteY2" fmla="*/ 3261 h 892185"/>
                        <a:gd name="connsiteX3" fmla="*/ 1254402 w 1277829"/>
                        <a:gd name="connsiteY3" fmla="*/ 202139 h 892185"/>
                        <a:gd name="connsiteX4" fmla="*/ 1147246 w 1277829"/>
                        <a:gd name="connsiteY4" fmla="*/ 531899 h 892185"/>
                        <a:gd name="connsiteX5" fmla="*/ 930552 w 1277829"/>
                        <a:gd name="connsiteY5" fmla="*/ 756970 h 892185"/>
                        <a:gd name="connsiteX6" fmla="*/ 522169 w 1277829"/>
                        <a:gd name="connsiteY6" fmla="*/ 877182 h 892185"/>
                        <a:gd name="connsiteX7" fmla="*/ 4245 w 1277829"/>
                        <a:gd name="connsiteY7" fmla="*/ 427125 h 892185"/>
                        <a:gd name="connsiteX0" fmla="*/ 4245 w 1277829"/>
                        <a:gd name="connsiteY0" fmla="*/ 428314 h 893374"/>
                        <a:gd name="connsiteX1" fmla="*/ 59013 w 1277829"/>
                        <a:gd name="connsiteY1" fmla="*/ 115221 h 893374"/>
                        <a:gd name="connsiteX2" fmla="*/ 574555 w 1277829"/>
                        <a:gd name="connsiteY2" fmla="*/ 4450 h 893374"/>
                        <a:gd name="connsiteX3" fmla="*/ 1254402 w 1277829"/>
                        <a:gd name="connsiteY3" fmla="*/ 203328 h 893374"/>
                        <a:gd name="connsiteX4" fmla="*/ 1147246 w 1277829"/>
                        <a:gd name="connsiteY4" fmla="*/ 533088 h 893374"/>
                        <a:gd name="connsiteX5" fmla="*/ 930552 w 1277829"/>
                        <a:gd name="connsiteY5" fmla="*/ 758159 h 893374"/>
                        <a:gd name="connsiteX6" fmla="*/ 522169 w 1277829"/>
                        <a:gd name="connsiteY6" fmla="*/ 878371 h 893374"/>
                        <a:gd name="connsiteX7" fmla="*/ 4245 w 1277829"/>
                        <a:gd name="connsiteY7" fmla="*/ 428314 h 893374"/>
                        <a:gd name="connsiteX0" fmla="*/ 5834 w 1279418"/>
                        <a:gd name="connsiteY0" fmla="*/ 428314 h 893374"/>
                        <a:gd name="connsiteX1" fmla="*/ 60602 w 1279418"/>
                        <a:gd name="connsiteY1" fmla="*/ 115221 h 893374"/>
                        <a:gd name="connsiteX2" fmla="*/ 576144 w 1279418"/>
                        <a:gd name="connsiteY2" fmla="*/ 4450 h 893374"/>
                        <a:gd name="connsiteX3" fmla="*/ 1255991 w 1279418"/>
                        <a:gd name="connsiteY3" fmla="*/ 203328 h 893374"/>
                        <a:gd name="connsiteX4" fmla="*/ 1148835 w 1279418"/>
                        <a:gd name="connsiteY4" fmla="*/ 533088 h 893374"/>
                        <a:gd name="connsiteX5" fmla="*/ 932141 w 1279418"/>
                        <a:gd name="connsiteY5" fmla="*/ 758159 h 893374"/>
                        <a:gd name="connsiteX6" fmla="*/ 523758 w 1279418"/>
                        <a:gd name="connsiteY6" fmla="*/ 878371 h 893374"/>
                        <a:gd name="connsiteX7" fmla="*/ 5834 w 1279418"/>
                        <a:gd name="connsiteY7" fmla="*/ 428314 h 893374"/>
                        <a:gd name="connsiteX0" fmla="*/ 5834 w 1279418"/>
                        <a:gd name="connsiteY0" fmla="*/ 428314 h 868075"/>
                        <a:gd name="connsiteX1" fmla="*/ 60602 w 1279418"/>
                        <a:gd name="connsiteY1" fmla="*/ 115221 h 868075"/>
                        <a:gd name="connsiteX2" fmla="*/ 576144 w 1279418"/>
                        <a:gd name="connsiteY2" fmla="*/ 4450 h 868075"/>
                        <a:gd name="connsiteX3" fmla="*/ 1255991 w 1279418"/>
                        <a:gd name="connsiteY3" fmla="*/ 203328 h 868075"/>
                        <a:gd name="connsiteX4" fmla="*/ 1148835 w 1279418"/>
                        <a:gd name="connsiteY4" fmla="*/ 533088 h 868075"/>
                        <a:gd name="connsiteX5" fmla="*/ 932141 w 1279418"/>
                        <a:gd name="connsiteY5" fmla="*/ 758159 h 868075"/>
                        <a:gd name="connsiteX6" fmla="*/ 425333 w 1279418"/>
                        <a:gd name="connsiteY6" fmla="*/ 849796 h 868075"/>
                        <a:gd name="connsiteX7" fmla="*/ 5834 w 1279418"/>
                        <a:gd name="connsiteY7" fmla="*/ 428314 h 868075"/>
                        <a:gd name="connsiteX0" fmla="*/ 5834 w 1279418"/>
                        <a:gd name="connsiteY0" fmla="*/ 428314 h 868075"/>
                        <a:gd name="connsiteX1" fmla="*/ 60602 w 1279418"/>
                        <a:gd name="connsiteY1" fmla="*/ 115221 h 868075"/>
                        <a:gd name="connsiteX2" fmla="*/ 576144 w 1279418"/>
                        <a:gd name="connsiteY2" fmla="*/ 4450 h 868075"/>
                        <a:gd name="connsiteX3" fmla="*/ 1255991 w 1279418"/>
                        <a:gd name="connsiteY3" fmla="*/ 203328 h 868075"/>
                        <a:gd name="connsiteX4" fmla="*/ 1148835 w 1279418"/>
                        <a:gd name="connsiteY4" fmla="*/ 533088 h 868075"/>
                        <a:gd name="connsiteX5" fmla="*/ 932141 w 1279418"/>
                        <a:gd name="connsiteY5" fmla="*/ 758159 h 868075"/>
                        <a:gd name="connsiteX6" fmla="*/ 425333 w 1279418"/>
                        <a:gd name="connsiteY6" fmla="*/ 849796 h 868075"/>
                        <a:gd name="connsiteX7" fmla="*/ 5834 w 1279418"/>
                        <a:gd name="connsiteY7" fmla="*/ 428314 h 868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9418" h="868075">
                          <a:moveTo>
                            <a:pt x="5834" y="428314"/>
                          </a:moveTo>
                          <a:cubicBezTo>
                            <a:pt x="-7462" y="267387"/>
                            <a:pt x="-1510" y="194199"/>
                            <a:pt x="60602" y="115221"/>
                          </a:cubicBezTo>
                          <a:cubicBezTo>
                            <a:pt x="158431" y="7667"/>
                            <a:pt x="376913" y="-10234"/>
                            <a:pt x="576144" y="4450"/>
                          </a:cubicBezTo>
                          <a:cubicBezTo>
                            <a:pt x="775375" y="19134"/>
                            <a:pt x="1153399" y="133875"/>
                            <a:pt x="1255991" y="203328"/>
                          </a:cubicBezTo>
                          <a:cubicBezTo>
                            <a:pt x="1332390" y="298975"/>
                            <a:pt x="1202016" y="437044"/>
                            <a:pt x="1148835" y="533088"/>
                          </a:cubicBezTo>
                          <a:cubicBezTo>
                            <a:pt x="1086128" y="621988"/>
                            <a:pt x="1028383" y="682356"/>
                            <a:pt x="932141" y="758159"/>
                          </a:cubicBezTo>
                          <a:cubicBezTo>
                            <a:pt x="847805" y="824437"/>
                            <a:pt x="579717" y="904770"/>
                            <a:pt x="425333" y="849796"/>
                          </a:cubicBezTo>
                          <a:cubicBezTo>
                            <a:pt x="270949" y="794822"/>
                            <a:pt x="50086" y="694015"/>
                            <a:pt x="5834" y="428314"/>
                          </a:cubicBezTo>
                          <a:close/>
                        </a:path>
                      </a:pathLst>
                    </a:custGeom>
                    <a:gradFill flip="none" rotWithShape="1">
                      <a:gsLst>
                        <a:gs pos="45000">
                          <a:sysClr val="windowText" lastClr="000000"/>
                        </a:gs>
                        <a:gs pos="66000">
                          <a:sysClr val="windowText" lastClr="000000"/>
                        </a:gs>
                        <a:gs pos="56000">
                          <a:srgbClr val="525F79"/>
                        </a:gs>
                      </a:gsLst>
                      <a:lin ang="19200000" scaled="0"/>
                      <a:tileRect/>
                    </a:gradFill>
                    <a:ln w="127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224" name="Oval 9">
                      <a:extLst>
                        <a:ext uri="{FF2B5EF4-FFF2-40B4-BE49-F238E27FC236}">
                          <a16:creationId xmlns:a16="http://schemas.microsoft.com/office/drawing/2014/main" id="{63B79956-F995-4BF8-70A5-E8A312E60B82}"/>
                        </a:ext>
                      </a:extLst>
                    </p:cNvPr>
                    <p:cNvSpPr/>
                    <p:nvPr/>
                  </p:nvSpPr>
                  <p:spPr>
                    <a:xfrm rot="2140143">
                      <a:off x="2524657" y="3451711"/>
                      <a:ext cx="533400" cy="411147"/>
                    </a:xfrm>
                    <a:custGeom>
                      <a:avLst/>
                      <a:gdLst>
                        <a:gd name="connsiteX0" fmla="*/ 0 w 1231107"/>
                        <a:gd name="connsiteY0" fmla="*/ 416720 h 833439"/>
                        <a:gd name="connsiteX1" fmla="*/ 615554 w 1231107"/>
                        <a:gd name="connsiteY1" fmla="*/ 0 h 833439"/>
                        <a:gd name="connsiteX2" fmla="*/ 1231108 w 1231107"/>
                        <a:gd name="connsiteY2" fmla="*/ 416720 h 833439"/>
                        <a:gd name="connsiteX3" fmla="*/ 615554 w 1231107"/>
                        <a:gd name="connsiteY3" fmla="*/ 833440 h 833439"/>
                        <a:gd name="connsiteX4" fmla="*/ 0 w 1231107"/>
                        <a:gd name="connsiteY4" fmla="*/ 416720 h 833439"/>
                        <a:gd name="connsiteX0" fmla="*/ 0 w 1343892"/>
                        <a:gd name="connsiteY0" fmla="*/ 420719 h 837439"/>
                        <a:gd name="connsiteX1" fmla="*/ 615554 w 1343892"/>
                        <a:gd name="connsiteY1" fmla="*/ 3999 h 837439"/>
                        <a:gd name="connsiteX2" fmla="*/ 1300163 w 1343892"/>
                        <a:gd name="connsiteY2" fmla="*/ 221927 h 837439"/>
                        <a:gd name="connsiteX3" fmla="*/ 1231108 w 1343892"/>
                        <a:gd name="connsiteY3" fmla="*/ 420719 h 837439"/>
                        <a:gd name="connsiteX4" fmla="*/ 615554 w 1343892"/>
                        <a:gd name="connsiteY4" fmla="*/ 837439 h 837439"/>
                        <a:gd name="connsiteX5" fmla="*/ 0 w 1343892"/>
                        <a:gd name="connsiteY5" fmla="*/ 420719 h 837439"/>
                        <a:gd name="connsiteX0" fmla="*/ 0 w 1335920"/>
                        <a:gd name="connsiteY0" fmla="*/ 420719 h 838211"/>
                        <a:gd name="connsiteX1" fmla="*/ 615554 w 1335920"/>
                        <a:gd name="connsiteY1" fmla="*/ 3999 h 838211"/>
                        <a:gd name="connsiteX2" fmla="*/ 1300163 w 1335920"/>
                        <a:gd name="connsiteY2" fmla="*/ 221927 h 838211"/>
                        <a:gd name="connsiteX3" fmla="*/ 1188246 w 1335920"/>
                        <a:gd name="connsiteY3" fmla="*/ 513588 h 838211"/>
                        <a:gd name="connsiteX4" fmla="*/ 615554 w 1335920"/>
                        <a:gd name="connsiteY4" fmla="*/ 837439 h 838211"/>
                        <a:gd name="connsiteX5" fmla="*/ 0 w 1335920"/>
                        <a:gd name="connsiteY5" fmla="*/ 420719 h 838211"/>
                        <a:gd name="connsiteX0" fmla="*/ 1 w 1335921"/>
                        <a:gd name="connsiteY0" fmla="*/ 420719 h 897585"/>
                        <a:gd name="connsiteX1" fmla="*/ 615555 w 1335921"/>
                        <a:gd name="connsiteY1" fmla="*/ 3999 h 897585"/>
                        <a:gd name="connsiteX2" fmla="*/ 1300164 w 1335921"/>
                        <a:gd name="connsiteY2" fmla="*/ 221927 h 897585"/>
                        <a:gd name="connsiteX3" fmla="*/ 1188247 w 1335921"/>
                        <a:gd name="connsiteY3" fmla="*/ 513588 h 897585"/>
                        <a:gd name="connsiteX4" fmla="*/ 610793 w 1335921"/>
                        <a:gd name="connsiteY4" fmla="*/ 896970 h 897585"/>
                        <a:gd name="connsiteX5" fmla="*/ 1 w 1335921"/>
                        <a:gd name="connsiteY5" fmla="*/ 420719 h 897585"/>
                        <a:gd name="connsiteX0" fmla="*/ 1 w 1334200"/>
                        <a:gd name="connsiteY0" fmla="*/ 420719 h 913023"/>
                        <a:gd name="connsiteX1" fmla="*/ 615555 w 1334200"/>
                        <a:gd name="connsiteY1" fmla="*/ 3999 h 913023"/>
                        <a:gd name="connsiteX2" fmla="*/ 1300164 w 1334200"/>
                        <a:gd name="connsiteY2" fmla="*/ 221927 h 913023"/>
                        <a:gd name="connsiteX3" fmla="*/ 1188247 w 1334200"/>
                        <a:gd name="connsiteY3" fmla="*/ 513588 h 913023"/>
                        <a:gd name="connsiteX4" fmla="*/ 966789 w 1334200"/>
                        <a:gd name="connsiteY4" fmla="*/ 774377 h 913023"/>
                        <a:gd name="connsiteX5" fmla="*/ 610793 w 1334200"/>
                        <a:gd name="connsiteY5" fmla="*/ 896970 h 913023"/>
                        <a:gd name="connsiteX6" fmla="*/ 1 w 1334200"/>
                        <a:gd name="connsiteY6" fmla="*/ 420719 h 913023"/>
                        <a:gd name="connsiteX0" fmla="*/ 22150 w 1356349"/>
                        <a:gd name="connsiteY0" fmla="*/ 419734 h 912038"/>
                        <a:gd name="connsiteX1" fmla="*/ 181694 w 1356349"/>
                        <a:gd name="connsiteY1" fmla="*/ 116167 h 912038"/>
                        <a:gd name="connsiteX2" fmla="*/ 637704 w 1356349"/>
                        <a:gd name="connsiteY2" fmla="*/ 3014 h 912038"/>
                        <a:gd name="connsiteX3" fmla="*/ 1322313 w 1356349"/>
                        <a:gd name="connsiteY3" fmla="*/ 220942 h 912038"/>
                        <a:gd name="connsiteX4" fmla="*/ 1210396 w 1356349"/>
                        <a:gd name="connsiteY4" fmla="*/ 512603 h 912038"/>
                        <a:gd name="connsiteX5" fmla="*/ 988938 w 1356349"/>
                        <a:gd name="connsiteY5" fmla="*/ 773392 h 912038"/>
                        <a:gd name="connsiteX6" fmla="*/ 632942 w 1356349"/>
                        <a:gd name="connsiteY6" fmla="*/ 895985 h 912038"/>
                        <a:gd name="connsiteX7" fmla="*/ 22150 w 1356349"/>
                        <a:gd name="connsiteY7" fmla="*/ 419734 h 912038"/>
                        <a:gd name="connsiteX0" fmla="*/ 16999 w 1351198"/>
                        <a:gd name="connsiteY0" fmla="*/ 419734 h 912038"/>
                        <a:gd name="connsiteX1" fmla="*/ 176543 w 1351198"/>
                        <a:gd name="connsiteY1" fmla="*/ 116167 h 912038"/>
                        <a:gd name="connsiteX2" fmla="*/ 632553 w 1351198"/>
                        <a:gd name="connsiteY2" fmla="*/ 3014 h 912038"/>
                        <a:gd name="connsiteX3" fmla="*/ 1317162 w 1351198"/>
                        <a:gd name="connsiteY3" fmla="*/ 220942 h 912038"/>
                        <a:gd name="connsiteX4" fmla="*/ 1205245 w 1351198"/>
                        <a:gd name="connsiteY4" fmla="*/ 512603 h 912038"/>
                        <a:gd name="connsiteX5" fmla="*/ 983787 w 1351198"/>
                        <a:gd name="connsiteY5" fmla="*/ 773392 h 912038"/>
                        <a:gd name="connsiteX6" fmla="*/ 627791 w 1351198"/>
                        <a:gd name="connsiteY6" fmla="*/ 895985 h 912038"/>
                        <a:gd name="connsiteX7" fmla="*/ 16999 w 1351198"/>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183 h 911487"/>
                        <a:gd name="connsiteX1" fmla="*/ 92963 w 1336675"/>
                        <a:gd name="connsiteY1" fmla="*/ 122759 h 911487"/>
                        <a:gd name="connsiteX2" fmla="*/ 618030 w 1336675"/>
                        <a:gd name="connsiteY2" fmla="*/ 2463 h 911487"/>
                        <a:gd name="connsiteX3" fmla="*/ 1302639 w 1336675"/>
                        <a:gd name="connsiteY3" fmla="*/ 220391 h 911487"/>
                        <a:gd name="connsiteX4" fmla="*/ 1190722 w 1336675"/>
                        <a:gd name="connsiteY4" fmla="*/ 512052 h 911487"/>
                        <a:gd name="connsiteX5" fmla="*/ 969264 w 1336675"/>
                        <a:gd name="connsiteY5" fmla="*/ 772841 h 911487"/>
                        <a:gd name="connsiteX6" fmla="*/ 613268 w 1336675"/>
                        <a:gd name="connsiteY6" fmla="*/ 895434 h 911487"/>
                        <a:gd name="connsiteX7" fmla="*/ 2476 w 1336675"/>
                        <a:gd name="connsiteY7" fmla="*/ 419183 h 911487"/>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0 w 1308005"/>
                        <a:gd name="connsiteY0" fmla="*/ 412039 h 911934"/>
                        <a:gd name="connsiteX1" fmla="*/ 64293 w 1308005"/>
                        <a:gd name="connsiteY1" fmla="*/ 122759 h 911934"/>
                        <a:gd name="connsiteX2" fmla="*/ 589360 w 1308005"/>
                        <a:gd name="connsiteY2" fmla="*/ 2463 h 911934"/>
                        <a:gd name="connsiteX3" fmla="*/ 1273969 w 1308005"/>
                        <a:gd name="connsiteY3" fmla="*/ 220391 h 911934"/>
                        <a:gd name="connsiteX4" fmla="*/ 1162052 w 1308005"/>
                        <a:gd name="connsiteY4" fmla="*/ 512052 h 911934"/>
                        <a:gd name="connsiteX5" fmla="*/ 940594 w 1308005"/>
                        <a:gd name="connsiteY5" fmla="*/ 772841 h 911934"/>
                        <a:gd name="connsiteX6" fmla="*/ 584598 w 1308005"/>
                        <a:gd name="connsiteY6" fmla="*/ 895434 h 911934"/>
                        <a:gd name="connsiteX7" fmla="*/ 0 w 1308005"/>
                        <a:gd name="connsiteY7" fmla="*/ 412039 h 911934"/>
                        <a:gd name="connsiteX0" fmla="*/ 15349 w 1256679"/>
                        <a:gd name="connsiteY0" fmla="*/ 412039 h 911934"/>
                        <a:gd name="connsiteX1" fmla="*/ 12967 w 1256679"/>
                        <a:gd name="connsiteY1" fmla="*/ 122759 h 911934"/>
                        <a:gd name="connsiteX2" fmla="*/ 538034 w 1256679"/>
                        <a:gd name="connsiteY2" fmla="*/ 2463 h 911934"/>
                        <a:gd name="connsiteX3" fmla="*/ 1222643 w 1256679"/>
                        <a:gd name="connsiteY3" fmla="*/ 220391 h 911934"/>
                        <a:gd name="connsiteX4" fmla="*/ 1110726 w 1256679"/>
                        <a:gd name="connsiteY4" fmla="*/ 512052 h 911934"/>
                        <a:gd name="connsiteX5" fmla="*/ 889268 w 1256679"/>
                        <a:gd name="connsiteY5" fmla="*/ 772841 h 911934"/>
                        <a:gd name="connsiteX6" fmla="*/ 533272 w 1256679"/>
                        <a:gd name="connsiteY6" fmla="*/ 895434 h 911934"/>
                        <a:gd name="connsiteX7" fmla="*/ 15349 w 1256679"/>
                        <a:gd name="connsiteY7" fmla="*/ 412039 h 911934"/>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897644"/>
                        <a:gd name="connsiteX1" fmla="*/ 69056 w 1312768"/>
                        <a:gd name="connsiteY1" fmla="*/ 122759 h 897644"/>
                        <a:gd name="connsiteX2" fmla="*/ 594123 w 1312768"/>
                        <a:gd name="connsiteY2" fmla="*/ 2463 h 897644"/>
                        <a:gd name="connsiteX3" fmla="*/ 1278732 w 1312768"/>
                        <a:gd name="connsiteY3" fmla="*/ 220391 h 897644"/>
                        <a:gd name="connsiteX4" fmla="*/ 1166815 w 1312768"/>
                        <a:gd name="connsiteY4" fmla="*/ 512052 h 897644"/>
                        <a:gd name="connsiteX5" fmla="*/ 945357 w 1312768"/>
                        <a:gd name="connsiteY5" fmla="*/ 772841 h 897644"/>
                        <a:gd name="connsiteX6" fmla="*/ 589361 w 1312768"/>
                        <a:gd name="connsiteY6" fmla="*/ 895434 h 897644"/>
                        <a:gd name="connsiteX7" fmla="*/ 0 w 1312768"/>
                        <a:gd name="connsiteY7" fmla="*/ 447758 h 897644"/>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89361 w 1312768"/>
                        <a:gd name="connsiteY6" fmla="*/ 895434 h 910082"/>
                        <a:gd name="connsiteX7" fmla="*/ 0 w 1312768"/>
                        <a:gd name="connsiteY7" fmla="*/ 447758 h 910082"/>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46499 w 1312768"/>
                        <a:gd name="connsiteY6" fmla="*/ 895434 h 910082"/>
                        <a:gd name="connsiteX7" fmla="*/ 0 w 1312768"/>
                        <a:gd name="connsiteY7" fmla="*/ 447758 h 910082"/>
                        <a:gd name="connsiteX0" fmla="*/ 0 w 1316483"/>
                        <a:gd name="connsiteY0" fmla="*/ 447758 h 910082"/>
                        <a:gd name="connsiteX1" fmla="*/ 69056 w 1316483"/>
                        <a:gd name="connsiteY1" fmla="*/ 122759 h 910082"/>
                        <a:gd name="connsiteX2" fmla="*/ 594123 w 1316483"/>
                        <a:gd name="connsiteY2" fmla="*/ 2463 h 910082"/>
                        <a:gd name="connsiteX3" fmla="*/ 1278732 w 1316483"/>
                        <a:gd name="connsiteY3" fmla="*/ 220391 h 910082"/>
                        <a:gd name="connsiteX4" fmla="*/ 1190627 w 1316483"/>
                        <a:gd name="connsiteY4" fmla="*/ 521577 h 910082"/>
                        <a:gd name="connsiteX5" fmla="*/ 954882 w 1316483"/>
                        <a:gd name="connsiteY5" fmla="*/ 775222 h 910082"/>
                        <a:gd name="connsiteX6" fmla="*/ 546499 w 1316483"/>
                        <a:gd name="connsiteY6" fmla="*/ 895434 h 910082"/>
                        <a:gd name="connsiteX7" fmla="*/ 0 w 1316483"/>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03193"/>
                        <a:gd name="connsiteY0" fmla="*/ 447758 h 910082"/>
                        <a:gd name="connsiteX1" fmla="*/ 69056 w 1303193"/>
                        <a:gd name="connsiteY1" fmla="*/ 122759 h 910082"/>
                        <a:gd name="connsiteX2" fmla="*/ 594123 w 1303193"/>
                        <a:gd name="connsiteY2" fmla="*/ 2463 h 910082"/>
                        <a:gd name="connsiteX3" fmla="*/ 1278732 w 1303193"/>
                        <a:gd name="connsiteY3" fmla="*/ 220391 h 910082"/>
                        <a:gd name="connsiteX4" fmla="*/ 1190627 w 1303193"/>
                        <a:gd name="connsiteY4" fmla="*/ 521577 h 910082"/>
                        <a:gd name="connsiteX5" fmla="*/ 954882 w 1303193"/>
                        <a:gd name="connsiteY5" fmla="*/ 775222 h 910082"/>
                        <a:gd name="connsiteX6" fmla="*/ 546499 w 1303193"/>
                        <a:gd name="connsiteY6" fmla="*/ 895434 h 910082"/>
                        <a:gd name="connsiteX7" fmla="*/ 0 w 1303193"/>
                        <a:gd name="connsiteY7" fmla="*/ 447758 h 910082"/>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5679"/>
                        <a:gd name="connsiteY0" fmla="*/ 429425 h 891749"/>
                        <a:gd name="connsiteX1" fmla="*/ 69056 w 1305679"/>
                        <a:gd name="connsiteY1" fmla="*/ 104426 h 891749"/>
                        <a:gd name="connsiteX2" fmla="*/ 598885 w 1305679"/>
                        <a:gd name="connsiteY2" fmla="*/ 3180 h 891749"/>
                        <a:gd name="connsiteX3" fmla="*/ 1278732 w 1305679"/>
                        <a:gd name="connsiteY3" fmla="*/ 202058 h 891749"/>
                        <a:gd name="connsiteX4" fmla="*/ 1190627 w 1305679"/>
                        <a:gd name="connsiteY4" fmla="*/ 503244 h 891749"/>
                        <a:gd name="connsiteX5" fmla="*/ 954882 w 1305679"/>
                        <a:gd name="connsiteY5" fmla="*/ 756889 h 891749"/>
                        <a:gd name="connsiteX6" fmla="*/ 546499 w 1305679"/>
                        <a:gd name="connsiteY6" fmla="*/ 877101 h 891749"/>
                        <a:gd name="connsiteX7" fmla="*/ 0 w 1305679"/>
                        <a:gd name="connsiteY7" fmla="*/ 429425 h 891749"/>
                        <a:gd name="connsiteX0" fmla="*/ 0 w 1303483"/>
                        <a:gd name="connsiteY0" fmla="*/ 429425 h 891749"/>
                        <a:gd name="connsiteX1" fmla="*/ 69056 w 1303483"/>
                        <a:gd name="connsiteY1" fmla="*/ 104426 h 891749"/>
                        <a:gd name="connsiteX2" fmla="*/ 598885 w 1303483"/>
                        <a:gd name="connsiteY2" fmla="*/ 3180 h 891749"/>
                        <a:gd name="connsiteX3" fmla="*/ 1278732 w 1303483"/>
                        <a:gd name="connsiteY3" fmla="*/ 202058 h 891749"/>
                        <a:gd name="connsiteX4" fmla="*/ 1190627 w 1303483"/>
                        <a:gd name="connsiteY4" fmla="*/ 503244 h 891749"/>
                        <a:gd name="connsiteX5" fmla="*/ 954882 w 1303483"/>
                        <a:gd name="connsiteY5" fmla="*/ 756889 h 891749"/>
                        <a:gd name="connsiteX6" fmla="*/ 546499 w 1303483"/>
                        <a:gd name="connsiteY6" fmla="*/ 877101 h 891749"/>
                        <a:gd name="connsiteX7" fmla="*/ 0 w 1303483"/>
                        <a:gd name="connsiteY7" fmla="*/ 429425 h 891749"/>
                        <a:gd name="connsiteX0" fmla="*/ 0 w 1301412"/>
                        <a:gd name="connsiteY0" fmla="*/ 429425 h 891749"/>
                        <a:gd name="connsiteX1" fmla="*/ 69056 w 1301412"/>
                        <a:gd name="connsiteY1" fmla="*/ 104426 h 891749"/>
                        <a:gd name="connsiteX2" fmla="*/ 598885 w 1301412"/>
                        <a:gd name="connsiteY2" fmla="*/ 3180 h 891749"/>
                        <a:gd name="connsiteX3" fmla="*/ 1278732 w 1301412"/>
                        <a:gd name="connsiteY3" fmla="*/ 202058 h 891749"/>
                        <a:gd name="connsiteX4" fmla="*/ 1173958 w 1301412"/>
                        <a:gd name="connsiteY4" fmla="*/ 538962 h 891749"/>
                        <a:gd name="connsiteX5" fmla="*/ 954882 w 1301412"/>
                        <a:gd name="connsiteY5" fmla="*/ 756889 h 891749"/>
                        <a:gd name="connsiteX6" fmla="*/ 546499 w 1301412"/>
                        <a:gd name="connsiteY6" fmla="*/ 877101 h 891749"/>
                        <a:gd name="connsiteX7" fmla="*/ 0 w 1301412"/>
                        <a:gd name="connsiteY7" fmla="*/ 429425 h 891749"/>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143"/>
                        <a:gd name="connsiteY0" fmla="*/ 429425 h 891955"/>
                        <a:gd name="connsiteX1" fmla="*/ 69056 w 1301143"/>
                        <a:gd name="connsiteY1" fmla="*/ 104426 h 891955"/>
                        <a:gd name="connsiteX2" fmla="*/ 598885 w 1301143"/>
                        <a:gd name="connsiteY2" fmla="*/ 3180 h 891955"/>
                        <a:gd name="connsiteX3" fmla="*/ 1278732 w 1301143"/>
                        <a:gd name="connsiteY3" fmla="*/ 202058 h 891955"/>
                        <a:gd name="connsiteX4" fmla="*/ 1171576 w 1301143"/>
                        <a:gd name="connsiteY4" fmla="*/ 531818 h 891955"/>
                        <a:gd name="connsiteX5" fmla="*/ 954882 w 1301143"/>
                        <a:gd name="connsiteY5" fmla="*/ 756889 h 891955"/>
                        <a:gd name="connsiteX6" fmla="*/ 546499 w 1301143"/>
                        <a:gd name="connsiteY6" fmla="*/ 877101 h 891955"/>
                        <a:gd name="connsiteX7" fmla="*/ 0 w 1301143"/>
                        <a:gd name="connsiteY7" fmla="*/ 429425 h 891955"/>
                        <a:gd name="connsiteX0" fmla="*/ 0 w 1302159"/>
                        <a:gd name="connsiteY0" fmla="*/ 429425 h 891955"/>
                        <a:gd name="connsiteX1" fmla="*/ 69056 w 1302159"/>
                        <a:gd name="connsiteY1" fmla="*/ 104426 h 891955"/>
                        <a:gd name="connsiteX2" fmla="*/ 598885 w 1302159"/>
                        <a:gd name="connsiteY2" fmla="*/ 3180 h 891955"/>
                        <a:gd name="connsiteX3" fmla="*/ 1278732 w 1302159"/>
                        <a:gd name="connsiteY3" fmla="*/ 202058 h 891955"/>
                        <a:gd name="connsiteX4" fmla="*/ 1171576 w 1302159"/>
                        <a:gd name="connsiteY4" fmla="*/ 531818 h 891955"/>
                        <a:gd name="connsiteX5" fmla="*/ 954882 w 1302159"/>
                        <a:gd name="connsiteY5" fmla="*/ 756889 h 891955"/>
                        <a:gd name="connsiteX6" fmla="*/ 546499 w 1302159"/>
                        <a:gd name="connsiteY6" fmla="*/ 877101 h 891955"/>
                        <a:gd name="connsiteX7" fmla="*/ 0 w 1302159"/>
                        <a:gd name="connsiteY7" fmla="*/ 429425 h 891955"/>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6607 h 891667"/>
                        <a:gd name="connsiteX1" fmla="*/ 54768 w 1280727"/>
                        <a:gd name="connsiteY1" fmla="*/ 108751 h 891667"/>
                        <a:gd name="connsiteX2" fmla="*/ 577453 w 1280727"/>
                        <a:gd name="connsiteY2" fmla="*/ 2743 h 891667"/>
                        <a:gd name="connsiteX3" fmla="*/ 1257300 w 1280727"/>
                        <a:gd name="connsiteY3" fmla="*/ 201621 h 891667"/>
                        <a:gd name="connsiteX4" fmla="*/ 1150144 w 1280727"/>
                        <a:gd name="connsiteY4" fmla="*/ 531381 h 891667"/>
                        <a:gd name="connsiteX5" fmla="*/ 933450 w 1280727"/>
                        <a:gd name="connsiteY5" fmla="*/ 756452 h 891667"/>
                        <a:gd name="connsiteX6" fmla="*/ 525067 w 1280727"/>
                        <a:gd name="connsiteY6" fmla="*/ 876664 h 891667"/>
                        <a:gd name="connsiteX7" fmla="*/ 0 w 1280727"/>
                        <a:gd name="connsiteY7" fmla="*/ 426607 h 891667"/>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87580"/>
                        <a:gd name="connsiteX1" fmla="*/ 54768 w 1280727"/>
                        <a:gd name="connsiteY1" fmla="*/ 109842 h 887580"/>
                        <a:gd name="connsiteX2" fmla="*/ 577453 w 1280727"/>
                        <a:gd name="connsiteY2" fmla="*/ 3834 h 887580"/>
                        <a:gd name="connsiteX3" fmla="*/ 1257300 w 1280727"/>
                        <a:gd name="connsiteY3" fmla="*/ 202712 h 887580"/>
                        <a:gd name="connsiteX4" fmla="*/ 1150144 w 1280727"/>
                        <a:gd name="connsiteY4" fmla="*/ 532472 h 887580"/>
                        <a:gd name="connsiteX5" fmla="*/ 933450 w 1280727"/>
                        <a:gd name="connsiteY5" fmla="*/ 757543 h 887580"/>
                        <a:gd name="connsiteX6" fmla="*/ 525067 w 1280727"/>
                        <a:gd name="connsiteY6" fmla="*/ 877755 h 887580"/>
                        <a:gd name="connsiteX7" fmla="*/ 0 w 1280727"/>
                        <a:gd name="connsiteY7" fmla="*/ 427698 h 887580"/>
                        <a:gd name="connsiteX0" fmla="*/ 74932 w 1355659"/>
                        <a:gd name="connsiteY0" fmla="*/ 517776 h 977658"/>
                        <a:gd name="connsiteX1" fmla="*/ 12632 w 1355659"/>
                        <a:gd name="connsiteY1" fmla="*/ 35702 h 977658"/>
                        <a:gd name="connsiteX2" fmla="*/ 652385 w 1355659"/>
                        <a:gd name="connsiteY2" fmla="*/ 93912 h 977658"/>
                        <a:gd name="connsiteX3" fmla="*/ 1332232 w 1355659"/>
                        <a:gd name="connsiteY3" fmla="*/ 292790 h 977658"/>
                        <a:gd name="connsiteX4" fmla="*/ 1225076 w 1355659"/>
                        <a:gd name="connsiteY4" fmla="*/ 622550 h 977658"/>
                        <a:gd name="connsiteX5" fmla="*/ 1008382 w 1355659"/>
                        <a:gd name="connsiteY5" fmla="*/ 847621 h 977658"/>
                        <a:gd name="connsiteX6" fmla="*/ 599999 w 1355659"/>
                        <a:gd name="connsiteY6" fmla="*/ 967833 h 977658"/>
                        <a:gd name="connsiteX7" fmla="*/ 74932 w 1355659"/>
                        <a:gd name="connsiteY7" fmla="*/ 517776 h 977658"/>
                        <a:gd name="connsiteX0" fmla="*/ 19637 w 1365265"/>
                        <a:gd name="connsiteY0" fmla="*/ 540411 h 981433"/>
                        <a:gd name="connsiteX1" fmla="*/ 22238 w 1365265"/>
                        <a:gd name="connsiteY1" fmla="*/ 35702 h 981433"/>
                        <a:gd name="connsiteX2" fmla="*/ 661991 w 1365265"/>
                        <a:gd name="connsiteY2" fmla="*/ 93912 h 981433"/>
                        <a:gd name="connsiteX3" fmla="*/ 1341838 w 1365265"/>
                        <a:gd name="connsiteY3" fmla="*/ 292790 h 981433"/>
                        <a:gd name="connsiteX4" fmla="*/ 1234682 w 1365265"/>
                        <a:gd name="connsiteY4" fmla="*/ 622550 h 981433"/>
                        <a:gd name="connsiteX5" fmla="*/ 1017988 w 1365265"/>
                        <a:gd name="connsiteY5" fmla="*/ 847621 h 981433"/>
                        <a:gd name="connsiteX6" fmla="*/ 609605 w 1365265"/>
                        <a:gd name="connsiteY6" fmla="*/ 967833 h 981433"/>
                        <a:gd name="connsiteX7" fmla="*/ 19637 w 1365265"/>
                        <a:gd name="connsiteY7" fmla="*/ 540411 h 981433"/>
                        <a:gd name="connsiteX0" fmla="*/ 19637 w 1365265"/>
                        <a:gd name="connsiteY0" fmla="*/ 540411 h 1001785"/>
                        <a:gd name="connsiteX1" fmla="*/ 22238 w 1365265"/>
                        <a:gd name="connsiteY1" fmla="*/ 35702 h 1001785"/>
                        <a:gd name="connsiteX2" fmla="*/ 661991 w 1365265"/>
                        <a:gd name="connsiteY2" fmla="*/ 93912 h 1001785"/>
                        <a:gd name="connsiteX3" fmla="*/ 1341838 w 1365265"/>
                        <a:gd name="connsiteY3" fmla="*/ 292790 h 1001785"/>
                        <a:gd name="connsiteX4" fmla="*/ 1234682 w 1365265"/>
                        <a:gd name="connsiteY4" fmla="*/ 622550 h 1001785"/>
                        <a:gd name="connsiteX5" fmla="*/ 1017988 w 1365265"/>
                        <a:gd name="connsiteY5" fmla="*/ 847621 h 1001785"/>
                        <a:gd name="connsiteX6" fmla="*/ 600027 w 1365265"/>
                        <a:gd name="connsiteY6" fmla="*/ 989932 h 1001785"/>
                        <a:gd name="connsiteX7" fmla="*/ 19637 w 1365265"/>
                        <a:gd name="connsiteY7" fmla="*/ 540411 h 1001785"/>
                        <a:gd name="connsiteX0" fmla="*/ 19637 w 1365265"/>
                        <a:gd name="connsiteY0" fmla="*/ 540411 h 1002322"/>
                        <a:gd name="connsiteX1" fmla="*/ 22238 w 1365265"/>
                        <a:gd name="connsiteY1" fmla="*/ 35702 h 1002322"/>
                        <a:gd name="connsiteX2" fmla="*/ 661991 w 1365265"/>
                        <a:gd name="connsiteY2" fmla="*/ 93912 h 1002322"/>
                        <a:gd name="connsiteX3" fmla="*/ 1341838 w 1365265"/>
                        <a:gd name="connsiteY3" fmla="*/ 292790 h 1002322"/>
                        <a:gd name="connsiteX4" fmla="*/ 1234682 w 1365265"/>
                        <a:gd name="connsiteY4" fmla="*/ 622550 h 1002322"/>
                        <a:gd name="connsiteX5" fmla="*/ 1017988 w 1365265"/>
                        <a:gd name="connsiteY5" fmla="*/ 847621 h 1002322"/>
                        <a:gd name="connsiteX6" fmla="*/ 600027 w 1365265"/>
                        <a:gd name="connsiteY6" fmla="*/ 989932 h 1002322"/>
                        <a:gd name="connsiteX7" fmla="*/ 19637 w 1365265"/>
                        <a:gd name="connsiteY7" fmla="*/ 540411 h 1002322"/>
                        <a:gd name="connsiteX0" fmla="*/ 19637 w 1365265"/>
                        <a:gd name="connsiteY0" fmla="*/ 540411 h 999624"/>
                        <a:gd name="connsiteX1" fmla="*/ 22238 w 1365265"/>
                        <a:gd name="connsiteY1" fmla="*/ 35702 h 999624"/>
                        <a:gd name="connsiteX2" fmla="*/ 661991 w 1365265"/>
                        <a:gd name="connsiteY2" fmla="*/ 93912 h 999624"/>
                        <a:gd name="connsiteX3" fmla="*/ 1341838 w 1365265"/>
                        <a:gd name="connsiteY3" fmla="*/ 292790 h 999624"/>
                        <a:gd name="connsiteX4" fmla="*/ 1234682 w 1365265"/>
                        <a:gd name="connsiteY4" fmla="*/ 622550 h 999624"/>
                        <a:gd name="connsiteX5" fmla="*/ 1017988 w 1365265"/>
                        <a:gd name="connsiteY5" fmla="*/ 847621 h 999624"/>
                        <a:gd name="connsiteX6" fmla="*/ 600027 w 1365265"/>
                        <a:gd name="connsiteY6" fmla="*/ 989932 h 999624"/>
                        <a:gd name="connsiteX7" fmla="*/ 19637 w 1365265"/>
                        <a:gd name="connsiteY7" fmla="*/ 540411 h 999624"/>
                        <a:gd name="connsiteX0" fmla="*/ 19637 w 1365265"/>
                        <a:gd name="connsiteY0" fmla="*/ 540411 h 1004334"/>
                        <a:gd name="connsiteX1" fmla="*/ 22238 w 1365265"/>
                        <a:gd name="connsiteY1" fmla="*/ 35702 h 1004334"/>
                        <a:gd name="connsiteX2" fmla="*/ 661991 w 1365265"/>
                        <a:gd name="connsiteY2" fmla="*/ 93912 h 1004334"/>
                        <a:gd name="connsiteX3" fmla="*/ 1341838 w 1365265"/>
                        <a:gd name="connsiteY3" fmla="*/ 292790 h 1004334"/>
                        <a:gd name="connsiteX4" fmla="*/ 1234682 w 1365265"/>
                        <a:gd name="connsiteY4" fmla="*/ 622550 h 1004334"/>
                        <a:gd name="connsiteX5" fmla="*/ 1017988 w 1365265"/>
                        <a:gd name="connsiteY5" fmla="*/ 847621 h 1004334"/>
                        <a:gd name="connsiteX6" fmla="*/ 556539 w 1365265"/>
                        <a:gd name="connsiteY6" fmla="*/ 994938 h 1004334"/>
                        <a:gd name="connsiteX7" fmla="*/ 19637 w 1365265"/>
                        <a:gd name="connsiteY7" fmla="*/ 540411 h 1004334"/>
                        <a:gd name="connsiteX0" fmla="*/ 19637 w 1365265"/>
                        <a:gd name="connsiteY0" fmla="*/ 540411 h 1004333"/>
                        <a:gd name="connsiteX1" fmla="*/ 22238 w 1365265"/>
                        <a:gd name="connsiteY1" fmla="*/ 35702 h 1004333"/>
                        <a:gd name="connsiteX2" fmla="*/ 661991 w 1365265"/>
                        <a:gd name="connsiteY2" fmla="*/ 93912 h 1004333"/>
                        <a:gd name="connsiteX3" fmla="*/ 1341838 w 1365265"/>
                        <a:gd name="connsiteY3" fmla="*/ 292790 h 1004333"/>
                        <a:gd name="connsiteX4" fmla="*/ 1234682 w 1365265"/>
                        <a:gd name="connsiteY4" fmla="*/ 622550 h 1004333"/>
                        <a:gd name="connsiteX5" fmla="*/ 1017988 w 1365265"/>
                        <a:gd name="connsiteY5" fmla="*/ 847621 h 1004333"/>
                        <a:gd name="connsiteX6" fmla="*/ 556539 w 1365265"/>
                        <a:gd name="connsiteY6" fmla="*/ 994937 h 1004333"/>
                        <a:gd name="connsiteX7" fmla="*/ 19637 w 1365265"/>
                        <a:gd name="connsiteY7" fmla="*/ 540411 h 1004333"/>
                        <a:gd name="connsiteX0" fmla="*/ 19637 w 1365265"/>
                        <a:gd name="connsiteY0" fmla="*/ 540411 h 1009914"/>
                        <a:gd name="connsiteX1" fmla="*/ 22238 w 1365265"/>
                        <a:gd name="connsiteY1" fmla="*/ 35702 h 1009914"/>
                        <a:gd name="connsiteX2" fmla="*/ 661991 w 1365265"/>
                        <a:gd name="connsiteY2" fmla="*/ 93912 h 1009914"/>
                        <a:gd name="connsiteX3" fmla="*/ 1341838 w 1365265"/>
                        <a:gd name="connsiteY3" fmla="*/ 292790 h 1009914"/>
                        <a:gd name="connsiteX4" fmla="*/ 1234682 w 1365265"/>
                        <a:gd name="connsiteY4" fmla="*/ 622550 h 1009914"/>
                        <a:gd name="connsiteX5" fmla="*/ 1039221 w 1365265"/>
                        <a:gd name="connsiteY5" fmla="*/ 872783 h 1009914"/>
                        <a:gd name="connsiteX6" fmla="*/ 556539 w 1365265"/>
                        <a:gd name="connsiteY6" fmla="*/ 994937 h 1009914"/>
                        <a:gd name="connsiteX7" fmla="*/ 19637 w 1365265"/>
                        <a:gd name="connsiteY7" fmla="*/ 540411 h 1009914"/>
                        <a:gd name="connsiteX0" fmla="*/ 19637 w 1370879"/>
                        <a:gd name="connsiteY0" fmla="*/ 540411 h 1009914"/>
                        <a:gd name="connsiteX1" fmla="*/ 22238 w 1370879"/>
                        <a:gd name="connsiteY1" fmla="*/ 35702 h 1009914"/>
                        <a:gd name="connsiteX2" fmla="*/ 661991 w 1370879"/>
                        <a:gd name="connsiteY2" fmla="*/ 93912 h 1009914"/>
                        <a:gd name="connsiteX3" fmla="*/ 1341838 w 1370879"/>
                        <a:gd name="connsiteY3" fmla="*/ 292790 h 1009914"/>
                        <a:gd name="connsiteX4" fmla="*/ 1272539 w 1370879"/>
                        <a:gd name="connsiteY4" fmla="*/ 641132 h 1009914"/>
                        <a:gd name="connsiteX5" fmla="*/ 1039221 w 1370879"/>
                        <a:gd name="connsiteY5" fmla="*/ 872783 h 1009914"/>
                        <a:gd name="connsiteX6" fmla="*/ 556539 w 1370879"/>
                        <a:gd name="connsiteY6" fmla="*/ 994937 h 1009914"/>
                        <a:gd name="connsiteX7" fmla="*/ 19637 w 1370879"/>
                        <a:gd name="connsiteY7" fmla="*/ 540411 h 1009914"/>
                        <a:gd name="connsiteX0" fmla="*/ 19637 w 1445416"/>
                        <a:gd name="connsiteY0" fmla="*/ 540500 h 1010003"/>
                        <a:gd name="connsiteX1" fmla="*/ 22238 w 1445416"/>
                        <a:gd name="connsiteY1" fmla="*/ 35791 h 1010003"/>
                        <a:gd name="connsiteX2" fmla="*/ 661991 w 1445416"/>
                        <a:gd name="connsiteY2" fmla="*/ 94001 h 1010003"/>
                        <a:gd name="connsiteX3" fmla="*/ 1426585 w 1445416"/>
                        <a:gd name="connsiteY3" fmla="*/ 295955 h 1010003"/>
                        <a:gd name="connsiteX4" fmla="*/ 1272539 w 1445416"/>
                        <a:gd name="connsiteY4" fmla="*/ 641221 h 1010003"/>
                        <a:gd name="connsiteX5" fmla="*/ 1039221 w 1445416"/>
                        <a:gd name="connsiteY5" fmla="*/ 872872 h 1010003"/>
                        <a:gd name="connsiteX6" fmla="*/ 556539 w 1445416"/>
                        <a:gd name="connsiteY6" fmla="*/ 995026 h 1010003"/>
                        <a:gd name="connsiteX7" fmla="*/ 19637 w 1445416"/>
                        <a:gd name="connsiteY7" fmla="*/ 540500 h 1010003"/>
                        <a:gd name="connsiteX0" fmla="*/ 19637 w 1426585"/>
                        <a:gd name="connsiteY0" fmla="*/ 540500 h 1010003"/>
                        <a:gd name="connsiteX1" fmla="*/ 22238 w 1426585"/>
                        <a:gd name="connsiteY1" fmla="*/ 35791 h 1010003"/>
                        <a:gd name="connsiteX2" fmla="*/ 661991 w 1426585"/>
                        <a:gd name="connsiteY2" fmla="*/ 94001 h 1010003"/>
                        <a:gd name="connsiteX3" fmla="*/ 1426585 w 1426585"/>
                        <a:gd name="connsiteY3" fmla="*/ 295955 h 1010003"/>
                        <a:gd name="connsiteX4" fmla="*/ 1272539 w 1426585"/>
                        <a:gd name="connsiteY4" fmla="*/ 641221 h 1010003"/>
                        <a:gd name="connsiteX5" fmla="*/ 1039221 w 1426585"/>
                        <a:gd name="connsiteY5" fmla="*/ 872872 h 1010003"/>
                        <a:gd name="connsiteX6" fmla="*/ 556539 w 1426585"/>
                        <a:gd name="connsiteY6" fmla="*/ 995026 h 1010003"/>
                        <a:gd name="connsiteX7" fmla="*/ 19637 w 1426585"/>
                        <a:gd name="connsiteY7" fmla="*/ 540500 h 1010003"/>
                        <a:gd name="connsiteX0" fmla="*/ 19637 w 1435463"/>
                        <a:gd name="connsiteY0" fmla="*/ 540598 h 1010101"/>
                        <a:gd name="connsiteX1" fmla="*/ 22238 w 1435463"/>
                        <a:gd name="connsiteY1" fmla="*/ 35889 h 1010101"/>
                        <a:gd name="connsiteX2" fmla="*/ 661991 w 1435463"/>
                        <a:gd name="connsiteY2" fmla="*/ 94099 h 1010101"/>
                        <a:gd name="connsiteX3" fmla="*/ 1435463 w 1435463"/>
                        <a:gd name="connsiteY3" fmla="*/ 299407 h 1010101"/>
                        <a:gd name="connsiteX4" fmla="*/ 1272539 w 1435463"/>
                        <a:gd name="connsiteY4" fmla="*/ 641319 h 1010101"/>
                        <a:gd name="connsiteX5" fmla="*/ 1039221 w 1435463"/>
                        <a:gd name="connsiteY5" fmla="*/ 872970 h 1010101"/>
                        <a:gd name="connsiteX6" fmla="*/ 556539 w 1435463"/>
                        <a:gd name="connsiteY6" fmla="*/ 995124 h 1010101"/>
                        <a:gd name="connsiteX7" fmla="*/ 19637 w 1435463"/>
                        <a:gd name="connsiteY7" fmla="*/ 540598 h 1010101"/>
                        <a:gd name="connsiteX0" fmla="*/ 19637 w 1435463"/>
                        <a:gd name="connsiteY0" fmla="*/ 551800 h 1021303"/>
                        <a:gd name="connsiteX1" fmla="*/ 22238 w 1435463"/>
                        <a:gd name="connsiteY1" fmla="*/ 47091 h 1021303"/>
                        <a:gd name="connsiteX2" fmla="*/ 681144 w 1435463"/>
                        <a:gd name="connsiteY2" fmla="*/ 61103 h 1021303"/>
                        <a:gd name="connsiteX3" fmla="*/ 1435463 w 1435463"/>
                        <a:gd name="connsiteY3" fmla="*/ 310609 h 1021303"/>
                        <a:gd name="connsiteX4" fmla="*/ 1272539 w 1435463"/>
                        <a:gd name="connsiteY4" fmla="*/ 652521 h 1021303"/>
                        <a:gd name="connsiteX5" fmla="*/ 1039221 w 1435463"/>
                        <a:gd name="connsiteY5" fmla="*/ 884172 h 1021303"/>
                        <a:gd name="connsiteX6" fmla="*/ 556539 w 1435463"/>
                        <a:gd name="connsiteY6" fmla="*/ 1006326 h 1021303"/>
                        <a:gd name="connsiteX7" fmla="*/ 19637 w 1435463"/>
                        <a:gd name="connsiteY7" fmla="*/ 551800 h 1021303"/>
                        <a:gd name="connsiteX0" fmla="*/ 26213 w 1442039"/>
                        <a:gd name="connsiteY0" fmla="*/ 551800 h 1021303"/>
                        <a:gd name="connsiteX1" fmla="*/ 28814 w 1442039"/>
                        <a:gd name="connsiteY1" fmla="*/ 47091 h 1021303"/>
                        <a:gd name="connsiteX2" fmla="*/ 687720 w 1442039"/>
                        <a:gd name="connsiteY2" fmla="*/ 61103 h 1021303"/>
                        <a:gd name="connsiteX3" fmla="*/ 1442039 w 1442039"/>
                        <a:gd name="connsiteY3" fmla="*/ 310609 h 1021303"/>
                        <a:gd name="connsiteX4" fmla="*/ 1279115 w 1442039"/>
                        <a:gd name="connsiteY4" fmla="*/ 652521 h 1021303"/>
                        <a:gd name="connsiteX5" fmla="*/ 1045797 w 1442039"/>
                        <a:gd name="connsiteY5" fmla="*/ 884172 h 1021303"/>
                        <a:gd name="connsiteX6" fmla="*/ 563115 w 1442039"/>
                        <a:gd name="connsiteY6" fmla="*/ 1006326 h 1021303"/>
                        <a:gd name="connsiteX7" fmla="*/ 26213 w 1442039"/>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1860" h="1021303">
                          <a:moveTo>
                            <a:pt x="36034" y="551800"/>
                          </a:moveTo>
                          <a:cubicBezTo>
                            <a:pt x="3269" y="384487"/>
                            <a:pt x="-26366" y="139532"/>
                            <a:pt x="38635" y="47091"/>
                          </a:cubicBezTo>
                          <a:cubicBezTo>
                            <a:pt x="148371" y="-43794"/>
                            <a:pt x="462004" y="17183"/>
                            <a:pt x="697541" y="61103"/>
                          </a:cubicBezTo>
                          <a:cubicBezTo>
                            <a:pt x="933079" y="105023"/>
                            <a:pt x="1349267" y="241157"/>
                            <a:pt x="1451860" y="310609"/>
                          </a:cubicBezTo>
                          <a:cubicBezTo>
                            <a:pt x="1426051" y="467304"/>
                            <a:pt x="1342117" y="556477"/>
                            <a:pt x="1288936" y="652521"/>
                          </a:cubicBezTo>
                          <a:cubicBezTo>
                            <a:pt x="1226229" y="741421"/>
                            <a:pt x="1151860" y="808369"/>
                            <a:pt x="1055618" y="884172"/>
                          </a:cubicBezTo>
                          <a:cubicBezTo>
                            <a:pt x="971282" y="950450"/>
                            <a:pt x="742867" y="1061721"/>
                            <a:pt x="572936" y="1006326"/>
                          </a:cubicBezTo>
                          <a:cubicBezTo>
                            <a:pt x="403005" y="950931"/>
                            <a:pt x="96954" y="812739"/>
                            <a:pt x="36034" y="551800"/>
                          </a:cubicBezTo>
                          <a:close/>
                        </a:path>
                      </a:pathLst>
                    </a:custGeom>
                    <a:gradFill>
                      <a:gsLst>
                        <a:gs pos="45000">
                          <a:sysClr val="windowText" lastClr="000000"/>
                        </a:gs>
                        <a:gs pos="66000">
                          <a:sysClr val="windowText" lastClr="000000"/>
                        </a:gs>
                        <a:gs pos="56000">
                          <a:srgbClr val="525F79"/>
                        </a:gs>
                      </a:gsLst>
                      <a:lin ang="13800000" scaled="0"/>
                    </a:gradFill>
                    <a:ln w="127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225" name="Freeform: Shape 30">
                      <a:extLst>
                        <a:ext uri="{FF2B5EF4-FFF2-40B4-BE49-F238E27FC236}">
                          <a16:creationId xmlns:a16="http://schemas.microsoft.com/office/drawing/2014/main" id="{350244E4-3A83-2A09-109E-B54749C42F86}"/>
                        </a:ext>
                      </a:extLst>
                    </p:cNvPr>
                    <p:cNvSpPr/>
                    <p:nvPr/>
                  </p:nvSpPr>
                  <p:spPr>
                    <a:xfrm rot="1258334" flipH="1">
                      <a:off x="2010177" y="4237363"/>
                      <a:ext cx="259554" cy="287903"/>
                    </a:xfrm>
                    <a:custGeom>
                      <a:avLst/>
                      <a:gdLst>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Lst>
                      <a:ahLst/>
                      <a:cxnLst>
                        <a:cxn ang="0">
                          <a:pos x="connsiteX0" y="connsiteY0"/>
                        </a:cxn>
                        <a:cxn ang="0">
                          <a:pos x="connsiteX1" y="connsiteY1"/>
                        </a:cxn>
                        <a:cxn ang="0">
                          <a:pos x="connsiteX2" y="connsiteY2"/>
                        </a:cxn>
                        <a:cxn ang="0">
                          <a:pos x="connsiteX3" y="connsiteY3"/>
                        </a:cxn>
                      </a:cxnLst>
                      <a:rect l="l" t="t" r="r" b="b"/>
                      <a:pathLst>
                        <a:path w="527050" h="571500">
                          <a:moveTo>
                            <a:pt x="0" y="0"/>
                          </a:moveTo>
                          <a:cubicBezTo>
                            <a:pt x="31750" y="190500"/>
                            <a:pt x="25400" y="381000"/>
                            <a:pt x="95250" y="571500"/>
                          </a:cubicBezTo>
                          <a:cubicBezTo>
                            <a:pt x="270933" y="423333"/>
                            <a:pt x="383117" y="237067"/>
                            <a:pt x="527050" y="69850"/>
                          </a:cubicBezTo>
                          <a:lnTo>
                            <a:pt x="0" y="0"/>
                          </a:lnTo>
                          <a:close/>
                        </a:path>
                      </a:pathLst>
                    </a:custGeom>
                    <a:gradFill>
                      <a:gsLst>
                        <a:gs pos="30000">
                          <a:srgbClr val="FFCD04"/>
                        </a:gs>
                        <a:gs pos="100000">
                          <a:srgbClr val="FC8702"/>
                        </a:gs>
                      </a:gsLst>
                      <a:lin ang="5700000" scaled="0"/>
                    </a:gradFill>
                    <a:ln w="12700" cap="flat" cmpd="sng" algn="ctr">
                      <a:gradFill flip="none" rotWithShape="1">
                        <a:gsLst>
                          <a:gs pos="14000">
                            <a:srgbClr val="FFCD04"/>
                          </a:gs>
                          <a:gs pos="23000">
                            <a:sysClr val="windowText" lastClr="000000"/>
                          </a:gs>
                        </a:gsLst>
                        <a:lin ang="5700000" scaled="0"/>
                        <a:tileRect/>
                      </a:grad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grpSp>
              <p:grpSp>
                <p:nvGrpSpPr>
                  <p:cNvPr id="213" name="Group 212">
                    <a:extLst>
                      <a:ext uri="{FF2B5EF4-FFF2-40B4-BE49-F238E27FC236}">
                        <a16:creationId xmlns:a16="http://schemas.microsoft.com/office/drawing/2014/main" id="{A7CD334B-FF7C-03EC-B1B6-B06D0A91B028}"/>
                      </a:ext>
                    </a:extLst>
                  </p:cNvPr>
                  <p:cNvGrpSpPr/>
                  <p:nvPr/>
                </p:nvGrpSpPr>
                <p:grpSpPr>
                  <a:xfrm>
                    <a:off x="645181" y="1937835"/>
                    <a:ext cx="3520207" cy="1503664"/>
                    <a:chOff x="630866" y="2045573"/>
                    <a:chExt cx="3520207" cy="1503664"/>
                  </a:xfrm>
                </p:grpSpPr>
                <p:pic>
                  <p:nvPicPr>
                    <p:cNvPr id="214" name="Picture 2" descr="15,874 Detective cartoon Vectors, Royalty-free Vector Detective cartoon  Images | Depositphotos®">
                      <a:extLst>
                        <a:ext uri="{FF2B5EF4-FFF2-40B4-BE49-F238E27FC236}">
                          <a16:creationId xmlns:a16="http://schemas.microsoft.com/office/drawing/2014/main" id="{8C8F3426-76C0-CB1D-4845-7E6665CDB07E}"/>
                        </a:ext>
                      </a:extLst>
                    </p:cNvPr>
                    <p:cNvPicPr>
                      <a:picLocks noChangeAspect="1" noChangeArrowheads="1"/>
                    </p:cNvPicPr>
                    <p:nvPr/>
                  </p:nvPicPr>
                  <p:blipFill rotWithShape="1">
                    <a:blip r:embed="rId9">
                      <a:extLst>
                        <a:ext uri="{BEBA8EAE-BF5A-486C-A8C5-ECC9F3942E4B}">
                          <a14:imgProps xmlns:a14="http://schemas.microsoft.com/office/drawing/2010/main">
                            <a14:imgLayer r:embed="rId8">
                              <a14:imgEffect>
                                <a14:backgroundRemoval t="0" b="100000" l="0" r="74316">
                                  <a14:foregroundMark x1="52000" y1="96000" x2="62105" y2="98833"/>
                                  <a14:foregroundMark x1="34105" y1="8500" x2="57895" y2="14333"/>
                                  <a14:foregroundMark x1="45263" y1="11333" x2="50316" y2="13167"/>
                                  <a14:foregroundMark x1="49684" y1="13167" x2="56632" y2="16000"/>
                                  <a14:backgroundMark x1="21474" y1="48000" x2="21474" y2="48000"/>
                                  <a14:backgroundMark x1="44000" y1="11833" x2="61684" y2="18167"/>
                                  <a14:backgroundMark x1="37895" y1="12833" x2="60421" y2="18833"/>
                                  <a14:backgroundMark x1="34947" y1="19333" x2="62316" y2="19333"/>
                                </a14:backgroundRemoval>
                              </a14:imgEffect>
                            </a14:imgLayer>
                          </a14:imgProps>
                        </a:ext>
                        <a:ext uri="{28A0092B-C50C-407E-A947-70E740481C1C}">
                          <a14:useLocalDpi xmlns:a14="http://schemas.microsoft.com/office/drawing/2010/main" val="0"/>
                        </a:ext>
                      </a:extLst>
                    </a:blip>
                    <a:srcRect l="29958" r="24070" b="80032"/>
                    <a:stretch/>
                  </p:blipFill>
                  <p:spPr bwMode="auto">
                    <a:xfrm>
                      <a:off x="630866" y="2048659"/>
                      <a:ext cx="3520207" cy="1500578"/>
                    </a:xfrm>
                    <a:prstGeom prst="rect">
                      <a:avLst/>
                    </a:prstGeom>
                    <a:noFill/>
                    <a:extLst>
                      <a:ext uri="{909E8E84-426E-40DD-AFC4-6F175D3DCCD1}">
                        <a14:hiddenFill xmlns:a14="http://schemas.microsoft.com/office/drawing/2010/main">
                          <a:solidFill>
                            <a:srgbClr val="FFFFFF"/>
                          </a:solidFill>
                        </a14:hiddenFill>
                      </a:ext>
                    </a:extLst>
                  </p:spPr>
                </p:pic>
                <p:sp>
                  <p:nvSpPr>
                    <p:cNvPr id="215" name="Freeform 70">
                      <a:extLst>
                        <a:ext uri="{FF2B5EF4-FFF2-40B4-BE49-F238E27FC236}">
                          <a16:creationId xmlns:a16="http://schemas.microsoft.com/office/drawing/2014/main" id="{1E62C3F9-C0AC-8BEC-F251-E45F1263431B}"/>
                        </a:ext>
                      </a:extLst>
                    </p:cNvPr>
                    <p:cNvSpPr/>
                    <p:nvPr/>
                  </p:nvSpPr>
                  <p:spPr>
                    <a:xfrm>
                      <a:off x="872962" y="2638205"/>
                      <a:ext cx="3077467" cy="737709"/>
                    </a:xfrm>
                    <a:custGeom>
                      <a:avLst/>
                      <a:gdLst>
                        <a:gd name="connsiteX0" fmla="*/ 0 w 3077467"/>
                        <a:gd name="connsiteY0" fmla="*/ 27644 h 737709"/>
                        <a:gd name="connsiteX1" fmla="*/ 204428 w 3077467"/>
                        <a:gd name="connsiteY1" fmla="*/ 19 h 737709"/>
                        <a:gd name="connsiteX2" fmla="*/ 430956 w 3077467"/>
                        <a:gd name="connsiteY2" fmla="*/ 24881 h 737709"/>
                        <a:gd name="connsiteX3" fmla="*/ 643671 w 3077467"/>
                        <a:gd name="connsiteY3" fmla="*/ 104995 h 737709"/>
                        <a:gd name="connsiteX4" fmla="*/ 895062 w 3077467"/>
                        <a:gd name="connsiteY4" fmla="*/ 226547 h 737709"/>
                        <a:gd name="connsiteX5" fmla="*/ 1276292 w 3077467"/>
                        <a:gd name="connsiteY5" fmla="*/ 389536 h 737709"/>
                        <a:gd name="connsiteX6" fmla="*/ 2058091 w 3077467"/>
                        <a:gd name="connsiteY6" fmla="*/ 701703 h 737709"/>
                        <a:gd name="connsiteX7" fmla="*/ 3077467 w 3077467"/>
                        <a:gd name="connsiteY7" fmla="*/ 718278 h 737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7467" h="737709">
                          <a:moveTo>
                            <a:pt x="0" y="27644"/>
                          </a:moveTo>
                          <a:cubicBezTo>
                            <a:pt x="66301" y="14061"/>
                            <a:pt x="132602" y="479"/>
                            <a:pt x="204428" y="19"/>
                          </a:cubicBezTo>
                          <a:cubicBezTo>
                            <a:pt x="276254" y="-442"/>
                            <a:pt x="357749" y="7385"/>
                            <a:pt x="430956" y="24881"/>
                          </a:cubicBezTo>
                          <a:cubicBezTo>
                            <a:pt x="504163" y="42377"/>
                            <a:pt x="566320" y="71384"/>
                            <a:pt x="643671" y="104995"/>
                          </a:cubicBezTo>
                          <a:cubicBezTo>
                            <a:pt x="721022" y="138606"/>
                            <a:pt x="789625" y="179124"/>
                            <a:pt x="895062" y="226547"/>
                          </a:cubicBezTo>
                          <a:cubicBezTo>
                            <a:pt x="1000499" y="273971"/>
                            <a:pt x="1276292" y="389536"/>
                            <a:pt x="1276292" y="389536"/>
                          </a:cubicBezTo>
                          <a:cubicBezTo>
                            <a:pt x="1470130" y="468729"/>
                            <a:pt x="1757895" y="646913"/>
                            <a:pt x="2058091" y="701703"/>
                          </a:cubicBezTo>
                          <a:cubicBezTo>
                            <a:pt x="2358287" y="756493"/>
                            <a:pt x="2717877" y="737385"/>
                            <a:pt x="3077467" y="718278"/>
                          </a:cubicBezTo>
                        </a:path>
                      </a:pathLst>
                    </a:custGeom>
                    <a:noFill/>
                    <a:ln w="19050" cap="flat" cmpd="sng" algn="ctr">
                      <a:solidFill>
                        <a:sysClr val="windowText" lastClr="000000"/>
                      </a:solidFill>
                      <a:prstDash val="solid"/>
                    </a:ln>
                    <a:effectLst>
                      <a:outerShdw blurRad="63500" sx="102000" sy="102000" algn="ctr" rotWithShape="0">
                        <a:prstClr val="black">
                          <a:alpha val="40000"/>
                        </a:prstClr>
                      </a:outerShdw>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sp>
                  <p:nvSpPr>
                    <p:cNvPr id="216" name="Freeform 71">
                      <a:extLst>
                        <a:ext uri="{FF2B5EF4-FFF2-40B4-BE49-F238E27FC236}">
                          <a16:creationId xmlns:a16="http://schemas.microsoft.com/office/drawing/2014/main" id="{7FBED498-DAEC-9DEC-FE57-1D64DD1F486B}"/>
                        </a:ext>
                      </a:extLst>
                    </p:cNvPr>
                    <p:cNvSpPr/>
                    <p:nvPr/>
                  </p:nvSpPr>
                  <p:spPr>
                    <a:xfrm>
                      <a:off x="889537" y="2668611"/>
                      <a:ext cx="1555309" cy="502782"/>
                    </a:xfrm>
                    <a:custGeom>
                      <a:avLst/>
                      <a:gdLst>
                        <a:gd name="connsiteX0" fmla="*/ 0 w 1555309"/>
                        <a:gd name="connsiteY0" fmla="*/ 0 h 502782"/>
                        <a:gd name="connsiteX1" fmla="*/ 55251 w 1555309"/>
                        <a:gd name="connsiteY1" fmla="*/ 35913 h 502782"/>
                        <a:gd name="connsiteX2" fmla="*/ 221003 w 1555309"/>
                        <a:gd name="connsiteY2" fmla="*/ 96689 h 502782"/>
                        <a:gd name="connsiteX3" fmla="*/ 889537 w 1555309"/>
                        <a:gd name="connsiteY3" fmla="*/ 234816 h 502782"/>
                        <a:gd name="connsiteX4" fmla="*/ 1555309 w 1555309"/>
                        <a:gd name="connsiteY4" fmla="*/ 502782 h 502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5309" h="502782">
                          <a:moveTo>
                            <a:pt x="0" y="0"/>
                          </a:moveTo>
                          <a:cubicBezTo>
                            <a:pt x="9208" y="9899"/>
                            <a:pt x="18417" y="19798"/>
                            <a:pt x="55251" y="35913"/>
                          </a:cubicBezTo>
                          <a:cubicBezTo>
                            <a:pt x="92085" y="52028"/>
                            <a:pt x="81955" y="63539"/>
                            <a:pt x="221003" y="96689"/>
                          </a:cubicBezTo>
                          <a:cubicBezTo>
                            <a:pt x="360051" y="129839"/>
                            <a:pt x="667153" y="167134"/>
                            <a:pt x="889537" y="234816"/>
                          </a:cubicBezTo>
                          <a:cubicBezTo>
                            <a:pt x="1111921" y="302498"/>
                            <a:pt x="1333615" y="402640"/>
                            <a:pt x="1555309" y="502782"/>
                          </a:cubicBezTo>
                        </a:path>
                      </a:pathLst>
                    </a:custGeom>
                    <a:noFill/>
                    <a:ln w="28575" cap="flat" cmpd="sng" algn="ctr">
                      <a:solidFill>
                        <a:sysClr val="windowText" lastClr="000000"/>
                      </a:solidFill>
                      <a:prstDash val="solid"/>
                    </a:ln>
                    <a:effectLst>
                      <a:outerShdw blurRad="63500" sx="102000" sy="102000" algn="ctr" rotWithShape="0">
                        <a:prstClr val="black">
                          <a:alpha val="40000"/>
                        </a:prstClr>
                      </a:outerShdw>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sp>
                  <p:nvSpPr>
                    <p:cNvPr id="217" name="Freeform 72">
                      <a:extLst>
                        <a:ext uri="{FF2B5EF4-FFF2-40B4-BE49-F238E27FC236}">
                          <a16:creationId xmlns:a16="http://schemas.microsoft.com/office/drawing/2014/main" id="{D8246F86-7373-6013-2D36-5B3821BB707E}"/>
                        </a:ext>
                      </a:extLst>
                    </p:cNvPr>
                    <p:cNvSpPr/>
                    <p:nvPr/>
                  </p:nvSpPr>
                  <p:spPr>
                    <a:xfrm>
                      <a:off x="3027741" y="2969728"/>
                      <a:ext cx="925451" cy="386755"/>
                    </a:xfrm>
                    <a:custGeom>
                      <a:avLst/>
                      <a:gdLst>
                        <a:gd name="connsiteX0" fmla="*/ 0 w 925451"/>
                        <a:gd name="connsiteY0" fmla="*/ 0 h 386755"/>
                        <a:gd name="connsiteX1" fmla="*/ 85639 w 925451"/>
                        <a:gd name="connsiteY1" fmla="*/ 93926 h 386755"/>
                        <a:gd name="connsiteX2" fmla="*/ 331505 w 925451"/>
                        <a:gd name="connsiteY2" fmla="*/ 223766 h 386755"/>
                        <a:gd name="connsiteX3" fmla="*/ 546983 w 925451"/>
                        <a:gd name="connsiteY3" fmla="*/ 317692 h 386755"/>
                        <a:gd name="connsiteX4" fmla="*/ 925451 w 925451"/>
                        <a:gd name="connsiteY4" fmla="*/ 386755 h 386755"/>
                        <a:gd name="connsiteX5" fmla="*/ 925451 w 925451"/>
                        <a:gd name="connsiteY5" fmla="*/ 386755 h 386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5451" h="386755">
                          <a:moveTo>
                            <a:pt x="0" y="0"/>
                          </a:moveTo>
                          <a:cubicBezTo>
                            <a:pt x="15194" y="28316"/>
                            <a:pt x="30388" y="56632"/>
                            <a:pt x="85639" y="93926"/>
                          </a:cubicBezTo>
                          <a:cubicBezTo>
                            <a:pt x="140890" y="131220"/>
                            <a:pt x="254614" y="186472"/>
                            <a:pt x="331505" y="223766"/>
                          </a:cubicBezTo>
                          <a:cubicBezTo>
                            <a:pt x="408396" y="261060"/>
                            <a:pt x="447992" y="290527"/>
                            <a:pt x="546983" y="317692"/>
                          </a:cubicBezTo>
                          <a:cubicBezTo>
                            <a:pt x="645974" y="344857"/>
                            <a:pt x="925451" y="386755"/>
                            <a:pt x="925451" y="386755"/>
                          </a:cubicBezTo>
                          <a:lnTo>
                            <a:pt x="925451" y="386755"/>
                          </a:lnTo>
                        </a:path>
                      </a:pathLst>
                    </a:custGeom>
                    <a:noFill/>
                    <a:ln w="285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sp>
                  <p:nvSpPr>
                    <p:cNvPr id="218" name="Freeform 73">
                      <a:extLst>
                        <a:ext uri="{FF2B5EF4-FFF2-40B4-BE49-F238E27FC236}">
                          <a16:creationId xmlns:a16="http://schemas.microsoft.com/office/drawing/2014/main" id="{95A4770B-4918-D894-BA8A-219E4200706B}"/>
                        </a:ext>
                      </a:extLst>
                    </p:cNvPr>
                    <p:cNvSpPr/>
                    <p:nvPr/>
                  </p:nvSpPr>
                  <p:spPr>
                    <a:xfrm>
                      <a:off x="1245905" y="2643749"/>
                      <a:ext cx="1812224" cy="395043"/>
                    </a:xfrm>
                    <a:custGeom>
                      <a:avLst/>
                      <a:gdLst>
                        <a:gd name="connsiteX0" fmla="*/ 1812224 w 1812224"/>
                        <a:gd name="connsiteY0" fmla="*/ 395043 h 395043"/>
                        <a:gd name="connsiteX1" fmla="*/ 1422706 w 1812224"/>
                        <a:gd name="connsiteY1" fmla="*/ 303879 h 395043"/>
                        <a:gd name="connsiteX2" fmla="*/ 1143690 w 1812224"/>
                        <a:gd name="connsiteY2" fmla="*/ 221003 h 395043"/>
                        <a:gd name="connsiteX3" fmla="*/ 837048 w 1812224"/>
                        <a:gd name="connsiteY3" fmla="*/ 165752 h 395043"/>
                        <a:gd name="connsiteX4" fmla="*/ 555270 w 1812224"/>
                        <a:gd name="connsiteY4" fmla="*/ 116026 h 395043"/>
                        <a:gd name="connsiteX5" fmla="*/ 519357 w 1812224"/>
                        <a:gd name="connsiteY5" fmla="*/ 93926 h 395043"/>
                        <a:gd name="connsiteX6" fmla="*/ 0 w 1812224"/>
                        <a:gd name="connsiteY6" fmla="*/ 0 h 39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2224" h="395043">
                          <a:moveTo>
                            <a:pt x="1812224" y="395043"/>
                          </a:moveTo>
                          <a:cubicBezTo>
                            <a:pt x="1673176" y="363964"/>
                            <a:pt x="1534128" y="332886"/>
                            <a:pt x="1422706" y="303879"/>
                          </a:cubicBezTo>
                          <a:cubicBezTo>
                            <a:pt x="1311284" y="274872"/>
                            <a:pt x="1241300" y="244024"/>
                            <a:pt x="1143690" y="221003"/>
                          </a:cubicBezTo>
                          <a:cubicBezTo>
                            <a:pt x="1046080" y="197982"/>
                            <a:pt x="837048" y="165752"/>
                            <a:pt x="837048" y="165752"/>
                          </a:cubicBezTo>
                          <a:cubicBezTo>
                            <a:pt x="738978" y="148256"/>
                            <a:pt x="608218" y="127997"/>
                            <a:pt x="555270" y="116026"/>
                          </a:cubicBezTo>
                          <a:cubicBezTo>
                            <a:pt x="502322" y="104055"/>
                            <a:pt x="611902" y="113264"/>
                            <a:pt x="519357" y="93926"/>
                          </a:cubicBezTo>
                          <a:cubicBezTo>
                            <a:pt x="426812" y="74588"/>
                            <a:pt x="213406" y="37294"/>
                            <a:pt x="0" y="0"/>
                          </a:cubicBezTo>
                        </a:path>
                      </a:pathLst>
                    </a:custGeom>
                    <a:noFill/>
                    <a:ln w="285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sp>
                  <p:nvSpPr>
                    <p:cNvPr id="219" name="Freeform 74">
                      <a:extLst>
                        <a:ext uri="{FF2B5EF4-FFF2-40B4-BE49-F238E27FC236}">
                          <a16:creationId xmlns:a16="http://schemas.microsoft.com/office/drawing/2014/main" id="{E423CC18-87C2-FDF2-1EF8-BE6200BD0C56}"/>
                        </a:ext>
                      </a:extLst>
                    </p:cNvPr>
                    <p:cNvSpPr/>
                    <p:nvPr/>
                  </p:nvSpPr>
                  <p:spPr>
                    <a:xfrm>
                      <a:off x="1831563" y="2045573"/>
                      <a:ext cx="1215930" cy="932443"/>
                    </a:xfrm>
                    <a:custGeom>
                      <a:avLst/>
                      <a:gdLst>
                        <a:gd name="connsiteX0" fmla="*/ 0 w 1215930"/>
                        <a:gd name="connsiteY0" fmla="*/ 711440 h 932443"/>
                        <a:gd name="connsiteX1" fmla="*/ 33150 w 1215930"/>
                        <a:gd name="connsiteY1" fmla="*/ 598176 h 932443"/>
                        <a:gd name="connsiteX2" fmla="*/ 116026 w 1215930"/>
                        <a:gd name="connsiteY2" fmla="*/ 520825 h 932443"/>
                        <a:gd name="connsiteX3" fmla="*/ 207190 w 1215930"/>
                        <a:gd name="connsiteY3" fmla="*/ 460049 h 932443"/>
                        <a:gd name="connsiteX4" fmla="*/ 182327 w 1215930"/>
                        <a:gd name="connsiteY4" fmla="*/ 435186 h 932443"/>
                        <a:gd name="connsiteX5" fmla="*/ 35913 w 1215930"/>
                        <a:gd name="connsiteY5" fmla="*/ 410323 h 932443"/>
                        <a:gd name="connsiteX6" fmla="*/ 5525 w 1215930"/>
                        <a:gd name="connsiteY6" fmla="*/ 377173 h 932443"/>
                        <a:gd name="connsiteX7" fmla="*/ 41438 w 1215930"/>
                        <a:gd name="connsiteY7" fmla="*/ 344022 h 932443"/>
                        <a:gd name="connsiteX8" fmla="*/ 232053 w 1215930"/>
                        <a:gd name="connsiteY8" fmla="*/ 338497 h 932443"/>
                        <a:gd name="connsiteX9" fmla="*/ 323216 w 1215930"/>
                        <a:gd name="connsiteY9" fmla="*/ 332972 h 932443"/>
                        <a:gd name="connsiteX10" fmla="*/ 314929 w 1215930"/>
                        <a:gd name="connsiteY10" fmla="*/ 305347 h 932443"/>
                        <a:gd name="connsiteX11" fmla="*/ 198902 w 1215930"/>
                        <a:gd name="connsiteY11" fmla="*/ 227996 h 932443"/>
                        <a:gd name="connsiteX12" fmla="*/ 132601 w 1215930"/>
                        <a:gd name="connsiteY12" fmla="*/ 125782 h 932443"/>
                        <a:gd name="connsiteX13" fmla="*/ 168514 w 1215930"/>
                        <a:gd name="connsiteY13" fmla="*/ 53956 h 932443"/>
                        <a:gd name="connsiteX14" fmla="*/ 245865 w 1215930"/>
                        <a:gd name="connsiteY14" fmla="*/ 6993 h 932443"/>
                        <a:gd name="connsiteX15" fmla="*/ 464106 w 1215930"/>
                        <a:gd name="connsiteY15" fmla="*/ 4230 h 932443"/>
                        <a:gd name="connsiteX16" fmla="*/ 552507 w 1215930"/>
                        <a:gd name="connsiteY16" fmla="*/ 45668 h 932443"/>
                        <a:gd name="connsiteX17" fmla="*/ 616045 w 1215930"/>
                        <a:gd name="connsiteY17" fmla="*/ 136832 h 932443"/>
                        <a:gd name="connsiteX18" fmla="*/ 663009 w 1215930"/>
                        <a:gd name="connsiteY18" fmla="*/ 194845 h 932443"/>
                        <a:gd name="connsiteX19" fmla="*/ 718259 w 1215930"/>
                        <a:gd name="connsiteY19" fmla="*/ 239046 h 932443"/>
                        <a:gd name="connsiteX20" fmla="*/ 892299 w 1215930"/>
                        <a:gd name="connsiteY20" fmla="*/ 230758 h 932443"/>
                        <a:gd name="connsiteX21" fmla="*/ 1038714 w 1215930"/>
                        <a:gd name="connsiteY21" fmla="*/ 211420 h 932443"/>
                        <a:gd name="connsiteX22" fmla="*/ 1096727 w 1215930"/>
                        <a:gd name="connsiteY22" fmla="*/ 211420 h 932443"/>
                        <a:gd name="connsiteX23" fmla="*/ 1151978 w 1215930"/>
                        <a:gd name="connsiteY23" fmla="*/ 261146 h 932443"/>
                        <a:gd name="connsiteX24" fmla="*/ 1207229 w 1215930"/>
                        <a:gd name="connsiteY24" fmla="*/ 507012 h 932443"/>
                        <a:gd name="connsiteX25" fmla="*/ 1215516 w 1215930"/>
                        <a:gd name="connsiteY25" fmla="*/ 741828 h 932443"/>
                        <a:gd name="connsiteX26" fmla="*/ 1204466 w 1215930"/>
                        <a:gd name="connsiteY26" fmla="*/ 932443 h 932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5930" h="932443">
                          <a:moveTo>
                            <a:pt x="0" y="711440"/>
                          </a:moveTo>
                          <a:cubicBezTo>
                            <a:pt x="6906" y="670692"/>
                            <a:pt x="13812" y="629945"/>
                            <a:pt x="33150" y="598176"/>
                          </a:cubicBezTo>
                          <a:cubicBezTo>
                            <a:pt x="52488" y="566407"/>
                            <a:pt x="87019" y="543846"/>
                            <a:pt x="116026" y="520825"/>
                          </a:cubicBezTo>
                          <a:cubicBezTo>
                            <a:pt x="145033" y="497804"/>
                            <a:pt x="196140" y="474322"/>
                            <a:pt x="207190" y="460049"/>
                          </a:cubicBezTo>
                          <a:cubicBezTo>
                            <a:pt x="218240" y="445776"/>
                            <a:pt x="210873" y="443474"/>
                            <a:pt x="182327" y="435186"/>
                          </a:cubicBezTo>
                          <a:cubicBezTo>
                            <a:pt x="153781" y="426898"/>
                            <a:pt x="65380" y="419992"/>
                            <a:pt x="35913" y="410323"/>
                          </a:cubicBezTo>
                          <a:cubicBezTo>
                            <a:pt x="6446" y="400654"/>
                            <a:pt x="4604" y="388223"/>
                            <a:pt x="5525" y="377173"/>
                          </a:cubicBezTo>
                          <a:cubicBezTo>
                            <a:pt x="6446" y="366123"/>
                            <a:pt x="3683" y="350468"/>
                            <a:pt x="41438" y="344022"/>
                          </a:cubicBezTo>
                          <a:cubicBezTo>
                            <a:pt x="79193" y="337576"/>
                            <a:pt x="185090" y="340339"/>
                            <a:pt x="232053" y="338497"/>
                          </a:cubicBezTo>
                          <a:cubicBezTo>
                            <a:pt x="279016" y="336655"/>
                            <a:pt x="309403" y="338497"/>
                            <a:pt x="323216" y="332972"/>
                          </a:cubicBezTo>
                          <a:cubicBezTo>
                            <a:pt x="337029" y="327447"/>
                            <a:pt x="335648" y="322843"/>
                            <a:pt x="314929" y="305347"/>
                          </a:cubicBezTo>
                          <a:cubicBezTo>
                            <a:pt x="294210" y="287851"/>
                            <a:pt x="229290" y="257923"/>
                            <a:pt x="198902" y="227996"/>
                          </a:cubicBezTo>
                          <a:cubicBezTo>
                            <a:pt x="168514" y="198069"/>
                            <a:pt x="137666" y="154789"/>
                            <a:pt x="132601" y="125782"/>
                          </a:cubicBezTo>
                          <a:cubicBezTo>
                            <a:pt x="127536" y="96775"/>
                            <a:pt x="149637" y="73754"/>
                            <a:pt x="168514" y="53956"/>
                          </a:cubicBezTo>
                          <a:cubicBezTo>
                            <a:pt x="187391" y="34158"/>
                            <a:pt x="196600" y="15281"/>
                            <a:pt x="245865" y="6993"/>
                          </a:cubicBezTo>
                          <a:cubicBezTo>
                            <a:pt x="295130" y="-1295"/>
                            <a:pt x="412999" y="-2216"/>
                            <a:pt x="464106" y="4230"/>
                          </a:cubicBezTo>
                          <a:cubicBezTo>
                            <a:pt x="515213" y="10676"/>
                            <a:pt x="527184" y="23568"/>
                            <a:pt x="552507" y="45668"/>
                          </a:cubicBezTo>
                          <a:cubicBezTo>
                            <a:pt x="577830" y="67768"/>
                            <a:pt x="597628" y="111969"/>
                            <a:pt x="616045" y="136832"/>
                          </a:cubicBezTo>
                          <a:cubicBezTo>
                            <a:pt x="634462" y="161695"/>
                            <a:pt x="645973" y="177809"/>
                            <a:pt x="663009" y="194845"/>
                          </a:cubicBezTo>
                          <a:cubicBezTo>
                            <a:pt x="680045" y="211881"/>
                            <a:pt x="680044" y="233060"/>
                            <a:pt x="718259" y="239046"/>
                          </a:cubicBezTo>
                          <a:cubicBezTo>
                            <a:pt x="756474" y="245031"/>
                            <a:pt x="838890" y="235362"/>
                            <a:pt x="892299" y="230758"/>
                          </a:cubicBezTo>
                          <a:cubicBezTo>
                            <a:pt x="945708" y="226154"/>
                            <a:pt x="1004643" y="214643"/>
                            <a:pt x="1038714" y="211420"/>
                          </a:cubicBezTo>
                          <a:cubicBezTo>
                            <a:pt x="1072785" y="208197"/>
                            <a:pt x="1077850" y="203132"/>
                            <a:pt x="1096727" y="211420"/>
                          </a:cubicBezTo>
                          <a:cubicBezTo>
                            <a:pt x="1115604" y="219708"/>
                            <a:pt x="1133561" y="211881"/>
                            <a:pt x="1151978" y="261146"/>
                          </a:cubicBezTo>
                          <a:cubicBezTo>
                            <a:pt x="1170395" y="310411"/>
                            <a:pt x="1196639" y="426898"/>
                            <a:pt x="1207229" y="507012"/>
                          </a:cubicBezTo>
                          <a:cubicBezTo>
                            <a:pt x="1217819" y="587126"/>
                            <a:pt x="1215976" y="670923"/>
                            <a:pt x="1215516" y="741828"/>
                          </a:cubicBezTo>
                          <a:cubicBezTo>
                            <a:pt x="1215056" y="812733"/>
                            <a:pt x="1209761" y="872588"/>
                            <a:pt x="1204466" y="932443"/>
                          </a:cubicBezTo>
                        </a:path>
                      </a:pathLst>
                    </a:custGeom>
                    <a:noFill/>
                    <a:ln w="28575" cap="flat" cmpd="sng" algn="ctr">
                      <a:solidFill>
                        <a:sysClr val="windowText" lastClr="000000"/>
                      </a:solidFill>
                      <a:prstDash val="solid"/>
                    </a:ln>
                    <a:effectLst>
                      <a:outerShdw blurRad="63500" sx="102000" sy="102000" algn="ctr" rotWithShape="0">
                        <a:prstClr val="black">
                          <a:alpha val="40000"/>
                        </a:prstClr>
                      </a:outerShdw>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grpSp>
            </p:grpSp>
            <p:sp>
              <p:nvSpPr>
                <p:cNvPr id="211" name="Freeform 5">
                  <a:extLst>
                    <a:ext uri="{FF2B5EF4-FFF2-40B4-BE49-F238E27FC236}">
                      <a16:creationId xmlns:a16="http://schemas.microsoft.com/office/drawing/2014/main" id="{07925F35-E434-D503-FE0A-A3F42214585C}"/>
                    </a:ext>
                  </a:extLst>
                </p:cNvPr>
                <p:cNvSpPr/>
                <p:nvPr/>
              </p:nvSpPr>
              <p:spPr>
                <a:xfrm>
                  <a:off x="10194708" y="3952315"/>
                  <a:ext cx="600124" cy="225165"/>
                </a:xfrm>
                <a:custGeom>
                  <a:avLst/>
                  <a:gdLst>
                    <a:gd name="connsiteX0" fmla="*/ 0 w 600124"/>
                    <a:gd name="connsiteY0" fmla="*/ 34696 h 225165"/>
                    <a:gd name="connsiteX1" fmla="*/ 14199 w 600124"/>
                    <a:gd name="connsiteY1" fmla="*/ 94331 h 225165"/>
                    <a:gd name="connsiteX2" fmla="*/ 59635 w 600124"/>
                    <a:gd name="connsiteY2" fmla="*/ 114209 h 225165"/>
                    <a:gd name="connsiteX3" fmla="*/ 11359 w 600124"/>
                    <a:gd name="connsiteY3" fmla="*/ 88651 h 225165"/>
                    <a:gd name="connsiteX4" fmla="*/ 261257 w 600124"/>
                    <a:gd name="connsiteY4" fmla="*/ 619 h 225165"/>
                    <a:gd name="connsiteX5" fmla="*/ 474239 w 600124"/>
                    <a:gd name="connsiteY5" fmla="*/ 54574 h 225165"/>
                    <a:gd name="connsiteX6" fmla="*/ 542393 w 600124"/>
                    <a:gd name="connsiteY6" fmla="*/ 151126 h 225165"/>
                    <a:gd name="connsiteX7" fmla="*/ 559431 w 600124"/>
                    <a:gd name="connsiteY7" fmla="*/ 199402 h 225165"/>
                    <a:gd name="connsiteX8" fmla="*/ 599188 w 600124"/>
                    <a:gd name="connsiteY8" fmla="*/ 168165 h 225165"/>
                    <a:gd name="connsiteX9" fmla="*/ 579309 w 600124"/>
                    <a:gd name="connsiteY9" fmla="*/ 205081 h 225165"/>
                    <a:gd name="connsiteX10" fmla="*/ 491277 w 600124"/>
                    <a:gd name="connsiteY10" fmla="*/ 224960 h 225165"/>
                    <a:gd name="connsiteX11" fmla="*/ 562271 w 600124"/>
                    <a:gd name="connsiteY11" fmla="*/ 213601 h 225165"/>
                    <a:gd name="connsiteX12" fmla="*/ 372008 w 600124"/>
                    <a:gd name="connsiteY12" fmla="*/ 185203 h 225165"/>
                    <a:gd name="connsiteX13" fmla="*/ 227180 w 600124"/>
                    <a:gd name="connsiteY13" fmla="*/ 159645 h 225165"/>
                    <a:gd name="connsiteX14" fmla="*/ 113590 w 600124"/>
                    <a:gd name="connsiteY14" fmla="*/ 111369 h 225165"/>
                    <a:gd name="connsiteX15" fmla="*/ 14199 w 600124"/>
                    <a:gd name="connsiteY15" fmla="*/ 91491 h 225165"/>
                    <a:gd name="connsiteX16" fmla="*/ 8519 w 600124"/>
                    <a:gd name="connsiteY16" fmla="*/ 91491 h 225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0124" h="225165">
                      <a:moveTo>
                        <a:pt x="0" y="34696"/>
                      </a:moveTo>
                      <a:cubicBezTo>
                        <a:pt x="2130" y="57887"/>
                        <a:pt x="4260" y="81079"/>
                        <a:pt x="14199" y="94331"/>
                      </a:cubicBezTo>
                      <a:cubicBezTo>
                        <a:pt x="24138" y="107583"/>
                        <a:pt x="60108" y="115156"/>
                        <a:pt x="59635" y="114209"/>
                      </a:cubicBezTo>
                      <a:cubicBezTo>
                        <a:pt x="59162" y="113262"/>
                        <a:pt x="-22245" y="107583"/>
                        <a:pt x="11359" y="88651"/>
                      </a:cubicBezTo>
                      <a:cubicBezTo>
                        <a:pt x="44963" y="69719"/>
                        <a:pt x="184110" y="6298"/>
                        <a:pt x="261257" y="619"/>
                      </a:cubicBezTo>
                      <a:cubicBezTo>
                        <a:pt x="338404" y="-5060"/>
                        <a:pt x="427383" y="29490"/>
                        <a:pt x="474239" y="54574"/>
                      </a:cubicBezTo>
                      <a:cubicBezTo>
                        <a:pt x="521095" y="79658"/>
                        <a:pt x="528194" y="126988"/>
                        <a:pt x="542393" y="151126"/>
                      </a:cubicBezTo>
                      <a:cubicBezTo>
                        <a:pt x="556592" y="175264"/>
                        <a:pt x="549965" y="196562"/>
                        <a:pt x="559431" y="199402"/>
                      </a:cubicBezTo>
                      <a:cubicBezTo>
                        <a:pt x="568897" y="202242"/>
                        <a:pt x="595875" y="167219"/>
                        <a:pt x="599188" y="168165"/>
                      </a:cubicBezTo>
                      <a:cubicBezTo>
                        <a:pt x="602501" y="169111"/>
                        <a:pt x="597294" y="195615"/>
                        <a:pt x="579309" y="205081"/>
                      </a:cubicBezTo>
                      <a:cubicBezTo>
                        <a:pt x="561324" y="214547"/>
                        <a:pt x="494117" y="223540"/>
                        <a:pt x="491277" y="224960"/>
                      </a:cubicBezTo>
                      <a:cubicBezTo>
                        <a:pt x="488437" y="226380"/>
                        <a:pt x="582149" y="220227"/>
                        <a:pt x="562271" y="213601"/>
                      </a:cubicBezTo>
                      <a:cubicBezTo>
                        <a:pt x="542393" y="206975"/>
                        <a:pt x="427857" y="194196"/>
                        <a:pt x="372008" y="185203"/>
                      </a:cubicBezTo>
                      <a:cubicBezTo>
                        <a:pt x="316160" y="176210"/>
                        <a:pt x="270250" y="171951"/>
                        <a:pt x="227180" y="159645"/>
                      </a:cubicBezTo>
                      <a:cubicBezTo>
                        <a:pt x="184110" y="147339"/>
                        <a:pt x="149087" y="122728"/>
                        <a:pt x="113590" y="111369"/>
                      </a:cubicBezTo>
                      <a:cubicBezTo>
                        <a:pt x="78093" y="100010"/>
                        <a:pt x="14199" y="91491"/>
                        <a:pt x="14199" y="91491"/>
                      </a:cubicBezTo>
                      <a:cubicBezTo>
                        <a:pt x="-3313" y="88178"/>
                        <a:pt x="2603" y="89834"/>
                        <a:pt x="8519" y="91491"/>
                      </a:cubicBezTo>
                    </a:path>
                  </a:pathLst>
                </a:custGeom>
                <a:gradFill flip="none" rotWithShape="1">
                  <a:gsLst>
                    <a:gs pos="0">
                      <a:sysClr val="window" lastClr="FFFFFF">
                        <a:lumMod val="85000"/>
                        <a:shade val="30000"/>
                        <a:satMod val="115000"/>
                      </a:sysClr>
                    </a:gs>
                    <a:gs pos="50000">
                      <a:sysClr val="window" lastClr="FFFFFF">
                        <a:lumMod val="85000"/>
                        <a:shade val="67500"/>
                        <a:satMod val="115000"/>
                      </a:sysClr>
                    </a:gs>
                    <a:gs pos="100000">
                      <a:sysClr val="window" lastClr="FFFFFF">
                        <a:lumMod val="85000"/>
                        <a:shade val="100000"/>
                        <a:satMod val="115000"/>
                      </a:sysClr>
                    </a:gs>
                  </a:gsLst>
                  <a:lin ang="5400000" scaled="1"/>
                  <a:tileRect/>
                </a:gradFill>
                <a:ln w="158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grpSp>
        <p:sp>
          <p:nvSpPr>
            <p:cNvPr id="195" name="Cube 194">
              <a:extLst>
                <a:ext uri="{FF2B5EF4-FFF2-40B4-BE49-F238E27FC236}">
                  <a16:creationId xmlns:a16="http://schemas.microsoft.com/office/drawing/2014/main" id="{181AE924-2516-28D0-74A5-1D27D5280342}"/>
                </a:ext>
              </a:extLst>
            </p:cNvPr>
            <p:cNvSpPr/>
            <p:nvPr/>
          </p:nvSpPr>
          <p:spPr>
            <a:xfrm>
              <a:off x="5389282" y="5913416"/>
              <a:ext cx="1816100" cy="824338"/>
            </a:xfrm>
            <a:prstGeom prst="cube">
              <a:avLst/>
            </a:prstGeom>
            <a:blipFill>
              <a:blip r:embed="rId14">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96" name="Cube 195">
              <a:extLst>
                <a:ext uri="{FF2B5EF4-FFF2-40B4-BE49-F238E27FC236}">
                  <a16:creationId xmlns:a16="http://schemas.microsoft.com/office/drawing/2014/main" id="{8EEB120E-4281-5384-C546-083D61B1219B}"/>
                </a:ext>
              </a:extLst>
            </p:cNvPr>
            <p:cNvSpPr/>
            <p:nvPr/>
          </p:nvSpPr>
          <p:spPr>
            <a:xfrm>
              <a:off x="5389282" y="5257711"/>
              <a:ext cx="1816100" cy="824338"/>
            </a:xfrm>
            <a:prstGeom prst="cube">
              <a:avLst/>
            </a:prstGeom>
            <a:blipFill>
              <a:blip r:embed="rId14">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97" name="Cube 196">
              <a:extLst>
                <a:ext uri="{FF2B5EF4-FFF2-40B4-BE49-F238E27FC236}">
                  <a16:creationId xmlns:a16="http://schemas.microsoft.com/office/drawing/2014/main" id="{DB162FC5-8E5B-4B85-03B3-FF6608690418}"/>
                </a:ext>
              </a:extLst>
            </p:cNvPr>
            <p:cNvSpPr/>
            <p:nvPr/>
          </p:nvSpPr>
          <p:spPr>
            <a:xfrm>
              <a:off x="6974673" y="5222116"/>
              <a:ext cx="1816100" cy="1498600"/>
            </a:xfrm>
            <a:prstGeom prst="cube">
              <a:avLst/>
            </a:prstGeom>
            <a:blipFill>
              <a:blip r:embed="rId14">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98" name="Cube 197">
              <a:extLst>
                <a:ext uri="{FF2B5EF4-FFF2-40B4-BE49-F238E27FC236}">
                  <a16:creationId xmlns:a16="http://schemas.microsoft.com/office/drawing/2014/main" id="{C1BBBD95-9FD4-07CD-4CBD-53259448C879}"/>
                </a:ext>
              </a:extLst>
            </p:cNvPr>
            <p:cNvSpPr/>
            <p:nvPr/>
          </p:nvSpPr>
          <p:spPr>
            <a:xfrm>
              <a:off x="5511945" y="4691781"/>
              <a:ext cx="842546" cy="717081"/>
            </a:xfrm>
            <a:prstGeom prst="cube">
              <a:avLst/>
            </a:prstGeom>
            <a:blipFill>
              <a:blip r:embed="rId14">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99" name="Cube 198">
              <a:extLst>
                <a:ext uri="{FF2B5EF4-FFF2-40B4-BE49-F238E27FC236}">
                  <a16:creationId xmlns:a16="http://schemas.microsoft.com/office/drawing/2014/main" id="{4F68A31C-1C22-E782-F624-FD5A3E8EA54D}"/>
                </a:ext>
              </a:extLst>
            </p:cNvPr>
            <p:cNvSpPr/>
            <p:nvPr/>
          </p:nvSpPr>
          <p:spPr>
            <a:xfrm>
              <a:off x="5520041" y="4088626"/>
              <a:ext cx="842546" cy="717081"/>
            </a:xfrm>
            <a:prstGeom prst="cube">
              <a:avLst/>
            </a:prstGeom>
            <a:blipFill>
              <a:blip r:embed="rId14">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00" name="Cube 199">
              <a:extLst>
                <a:ext uri="{FF2B5EF4-FFF2-40B4-BE49-F238E27FC236}">
                  <a16:creationId xmlns:a16="http://schemas.microsoft.com/office/drawing/2014/main" id="{FB24CC52-F9A5-E029-DADE-33F275C54275}"/>
                </a:ext>
              </a:extLst>
            </p:cNvPr>
            <p:cNvSpPr/>
            <p:nvPr/>
          </p:nvSpPr>
          <p:spPr>
            <a:xfrm>
              <a:off x="5545132" y="3500375"/>
              <a:ext cx="842546" cy="717081"/>
            </a:xfrm>
            <a:prstGeom prst="cube">
              <a:avLst/>
            </a:prstGeom>
            <a:blipFill>
              <a:blip r:embed="rId14">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01" name="Cube 200">
              <a:extLst>
                <a:ext uri="{FF2B5EF4-FFF2-40B4-BE49-F238E27FC236}">
                  <a16:creationId xmlns:a16="http://schemas.microsoft.com/office/drawing/2014/main" id="{55DF3D59-C6E9-E322-5C8C-5AA75485F716}"/>
                </a:ext>
              </a:extLst>
            </p:cNvPr>
            <p:cNvSpPr/>
            <p:nvPr/>
          </p:nvSpPr>
          <p:spPr>
            <a:xfrm>
              <a:off x="6263790" y="4076734"/>
              <a:ext cx="1476689" cy="1498600"/>
            </a:xfrm>
            <a:prstGeom prst="cube">
              <a:avLst/>
            </a:prstGeom>
            <a:blipFill>
              <a:blip r:embed="rId14">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02" name="Cube 201">
              <a:extLst>
                <a:ext uri="{FF2B5EF4-FFF2-40B4-BE49-F238E27FC236}">
                  <a16:creationId xmlns:a16="http://schemas.microsoft.com/office/drawing/2014/main" id="{98F32CFB-DB72-46BD-BE7E-45EBA569367F}"/>
                </a:ext>
              </a:extLst>
            </p:cNvPr>
            <p:cNvSpPr/>
            <p:nvPr/>
          </p:nvSpPr>
          <p:spPr>
            <a:xfrm>
              <a:off x="7497493" y="4025544"/>
              <a:ext cx="1476689" cy="1498600"/>
            </a:xfrm>
            <a:prstGeom prst="cube">
              <a:avLst/>
            </a:prstGeom>
            <a:blipFill>
              <a:blip r:embed="rId14">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03" name="Cube 202">
              <a:extLst>
                <a:ext uri="{FF2B5EF4-FFF2-40B4-BE49-F238E27FC236}">
                  <a16:creationId xmlns:a16="http://schemas.microsoft.com/office/drawing/2014/main" id="{310FB21E-B727-856F-F7C3-BD663BD3BB0B}"/>
                </a:ext>
              </a:extLst>
            </p:cNvPr>
            <p:cNvSpPr/>
            <p:nvPr/>
          </p:nvSpPr>
          <p:spPr>
            <a:xfrm>
              <a:off x="6486145" y="3763362"/>
              <a:ext cx="2340404" cy="476933"/>
            </a:xfrm>
            <a:prstGeom prst="cube">
              <a:avLst/>
            </a:prstGeom>
            <a:blipFill>
              <a:blip r:embed="rId14">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04" name="Cube 203">
              <a:extLst>
                <a:ext uri="{FF2B5EF4-FFF2-40B4-BE49-F238E27FC236}">
                  <a16:creationId xmlns:a16="http://schemas.microsoft.com/office/drawing/2014/main" id="{1A5D6054-691C-BE8E-7468-FD8991BEAE3E}"/>
                </a:ext>
              </a:extLst>
            </p:cNvPr>
            <p:cNvSpPr/>
            <p:nvPr/>
          </p:nvSpPr>
          <p:spPr>
            <a:xfrm rot="578525">
              <a:off x="5999141" y="3229404"/>
              <a:ext cx="2340404" cy="476933"/>
            </a:xfrm>
            <a:prstGeom prst="cube">
              <a:avLst/>
            </a:prstGeom>
            <a:blipFill>
              <a:blip r:embed="rId14">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05" name="Cube 204">
              <a:extLst>
                <a:ext uri="{FF2B5EF4-FFF2-40B4-BE49-F238E27FC236}">
                  <a16:creationId xmlns:a16="http://schemas.microsoft.com/office/drawing/2014/main" id="{2502C5FC-384B-14EA-F59E-35F4842F44E1}"/>
                </a:ext>
              </a:extLst>
            </p:cNvPr>
            <p:cNvSpPr/>
            <p:nvPr/>
          </p:nvSpPr>
          <p:spPr>
            <a:xfrm>
              <a:off x="8252056" y="3186242"/>
              <a:ext cx="842546" cy="717082"/>
            </a:xfrm>
            <a:prstGeom prst="cube">
              <a:avLst/>
            </a:prstGeom>
            <a:blipFill>
              <a:blip r:embed="rId14">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sp>
        <p:nvSpPr>
          <p:cNvPr id="55" name="Rounded Rectangular Callout 4">
            <a:extLst>
              <a:ext uri="{FF2B5EF4-FFF2-40B4-BE49-F238E27FC236}">
                <a16:creationId xmlns:a16="http://schemas.microsoft.com/office/drawing/2014/main" id="{4D18714F-9830-491F-C2D5-32DEA5F69E3B}"/>
              </a:ext>
            </a:extLst>
          </p:cNvPr>
          <p:cNvSpPr/>
          <p:nvPr/>
        </p:nvSpPr>
        <p:spPr>
          <a:xfrm>
            <a:off x="6943165" y="1820480"/>
            <a:ext cx="2754268" cy="1471299"/>
          </a:xfrm>
          <a:prstGeom prst="wedgeRoundRectCallout">
            <a:avLst>
              <a:gd name="adj1" fmla="val -55369"/>
              <a:gd name="adj2" fmla="val 104630"/>
              <a:gd name="adj3" fmla="val 16667"/>
            </a:avLst>
          </a:prstGeom>
          <a:solidFill>
            <a:schemeClr val="tx1"/>
          </a:solidFill>
          <a:ln w="9525" cap="flat" cmpd="sng" algn="ctr">
            <a:solidFill>
              <a:srgbClr val="70D7E2"/>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ysClr val="windowText" lastClr="000000"/>
                </a:solidFill>
                <a:effectLst/>
                <a:uLnTx/>
                <a:uFillTx/>
                <a:latin typeface="Calibri"/>
                <a:ea typeface="+mn-ea"/>
                <a:cs typeface="+mn-cs"/>
              </a:rPr>
              <a:t>Hey there,</a:t>
            </a:r>
            <a:r>
              <a:rPr kumimoji="0" lang="en-US" sz="2000" b="0" i="0" u="none" strike="noStrike" kern="0" cap="none" spc="0" normalizeH="0" noProof="0" dirty="0">
                <a:ln>
                  <a:noFill/>
                </a:ln>
                <a:solidFill>
                  <a:sysClr val="windowText" lastClr="000000"/>
                </a:solidFill>
                <a:effectLst/>
                <a:uLnTx/>
                <a:uFillTx/>
                <a:latin typeface="Calibri"/>
                <a:ea typeface="+mn-ea"/>
                <a:cs typeface="+mn-cs"/>
              </a:rPr>
              <a:t> l</a:t>
            </a:r>
            <a:r>
              <a:rPr kumimoji="0" lang="en-US" sz="2000" b="0" i="0" u="none" strike="noStrike" kern="0" cap="none" spc="0" normalizeH="0" baseline="0" noProof="0" dirty="0">
                <a:ln>
                  <a:noFill/>
                </a:ln>
                <a:solidFill>
                  <a:sysClr val="windowText" lastClr="000000"/>
                </a:solidFill>
                <a:effectLst/>
                <a:uLnTx/>
                <a:uFillTx/>
                <a:latin typeface="Calibri"/>
                <a:ea typeface="+mn-ea"/>
                <a:cs typeface="+mn-cs"/>
              </a:rPr>
              <a:t>et me train you on how to put away the delivery!</a:t>
            </a:r>
          </a:p>
        </p:txBody>
      </p:sp>
    </p:spTree>
    <p:extLst>
      <p:ext uri="{BB962C8B-B14F-4D97-AF65-F5344CB8AC3E}">
        <p14:creationId xmlns:p14="http://schemas.microsoft.com/office/powerpoint/2010/main" val="1702184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wipe(down)">
                                      <p:cBhvr>
                                        <p:cTn id="7" dur="500"/>
                                        <p:tgtEl>
                                          <p:spTgt spid="5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54"/>
                                        </p:tgtEl>
                                        <p:attrNameLst>
                                          <p:attrName>style.visibility</p:attrName>
                                        </p:attrNameLst>
                                      </p:cBhvr>
                                      <p:to>
                                        <p:strVal val="visible"/>
                                      </p:to>
                                    </p:set>
                                    <p:animEffect transition="in" filter="wipe(down)">
                                      <p:cBhvr>
                                        <p:cTn id="12"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5"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5B0B78DF-82BA-979E-F965-3408EFBD258E}"/>
              </a:ext>
            </a:extLst>
          </p:cNvPr>
          <p:cNvSpPr>
            <a:spLocks noGrp="1"/>
          </p:cNvSpPr>
          <p:nvPr>
            <p:ph idx="1"/>
          </p:nvPr>
        </p:nvSpPr>
        <p:spPr>
          <a:xfrm>
            <a:off x="3327400" y="2001900"/>
            <a:ext cx="8966200" cy="3783013"/>
          </a:xfrm>
        </p:spPr>
        <p:txBody>
          <a:bodyPr>
            <a:normAutofit/>
          </a:bodyPr>
          <a:lstStyle/>
          <a:p>
            <a:r>
              <a:rPr lang="en-US" sz="2400" dirty="0">
                <a:solidFill>
                  <a:schemeClr val="tx2"/>
                </a:solidFill>
              </a:rPr>
              <a:t>Tell the employee what they will learn</a:t>
            </a:r>
          </a:p>
          <a:p>
            <a:r>
              <a:rPr lang="en-US" sz="2400" dirty="0">
                <a:solidFill>
                  <a:schemeClr val="tx2"/>
                </a:solidFill>
              </a:rPr>
              <a:t>Expectations and goals</a:t>
            </a:r>
          </a:p>
          <a:p>
            <a:r>
              <a:rPr lang="en-US" sz="2400" dirty="0">
                <a:solidFill>
                  <a:schemeClr val="tx2"/>
                </a:solidFill>
              </a:rPr>
              <a:t>Explain how this training is relevant to their job</a:t>
            </a:r>
          </a:p>
          <a:p>
            <a:r>
              <a:rPr lang="en-US" sz="2400" dirty="0">
                <a:solidFill>
                  <a:schemeClr val="tx2"/>
                </a:solidFill>
              </a:rPr>
              <a:t>Give breakdown of facts, concepts, rules, and procedures</a:t>
            </a:r>
          </a:p>
        </p:txBody>
      </p:sp>
      <p:sp>
        <p:nvSpPr>
          <p:cNvPr id="4" name="TextBox 3">
            <a:extLst>
              <a:ext uri="{FF2B5EF4-FFF2-40B4-BE49-F238E27FC236}">
                <a16:creationId xmlns:a16="http://schemas.microsoft.com/office/drawing/2014/main" id="{9A938DCD-C97D-0BAB-E43D-B559F7ACDB4F}"/>
              </a:ext>
            </a:extLst>
          </p:cNvPr>
          <p:cNvSpPr txBox="1"/>
          <p:nvPr/>
        </p:nvSpPr>
        <p:spPr>
          <a:xfrm>
            <a:off x="3327400" y="205881"/>
            <a:ext cx="8239763" cy="1323439"/>
          </a:xfrm>
          <a:prstGeom prst="rect">
            <a:avLst/>
          </a:prstGeom>
          <a:noFill/>
          <a:ln w="76200">
            <a:solidFill>
              <a:srgbClr val="70D7E2"/>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dirty="0">
                <a:ln>
                  <a:noFill/>
                </a:ln>
                <a:effectLst/>
                <a:uLnTx/>
                <a:uFillTx/>
                <a:latin typeface="Calibri"/>
                <a:ea typeface="+mn-ea"/>
                <a:cs typeface="+mn-cs"/>
              </a:rPr>
              <a:t>TELL</a:t>
            </a:r>
            <a:endParaRPr kumimoji="0" lang="en-US" sz="8000" b="1" i="0" u="none" strike="noStrike" kern="1200" cap="none" spc="0" normalizeH="0" baseline="0" noProof="0" dirty="0">
              <a:ln>
                <a:noFill/>
              </a:ln>
              <a:solidFill>
                <a:srgbClr val="70D7E2"/>
              </a:solidFill>
              <a:effectLst/>
              <a:uLnTx/>
              <a:uFillTx/>
              <a:latin typeface="Calibri"/>
              <a:ea typeface="+mn-ea"/>
              <a:cs typeface="+mn-cs"/>
            </a:endParaRPr>
          </a:p>
        </p:txBody>
      </p:sp>
      <p:pic>
        <p:nvPicPr>
          <p:cNvPr id="6" name="Picture 5" descr="A picture containing text, electronics, display&#10;&#10;Description automatically generated">
            <a:extLst>
              <a:ext uri="{FF2B5EF4-FFF2-40B4-BE49-F238E27FC236}">
                <a16:creationId xmlns:a16="http://schemas.microsoft.com/office/drawing/2014/main" id="{E580AC36-9FB9-DDFB-41FB-0C75C834127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4502150" cy="6858000"/>
          </a:xfrm>
          <a:prstGeom prst="rect">
            <a:avLst/>
          </a:prstGeom>
        </p:spPr>
      </p:pic>
    </p:spTree>
    <p:extLst>
      <p:ext uri="{BB962C8B-B14F-4D97-AF65-F5344CB8AC3E}">
        <p14:creationId xmlns:p14="http://schemas.microsoft.com/office/powerpoint/2010/main" val="579452352"/>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6619E4-63DE-E126-C9DD-ACA75635EA52}"/>
              </a:ext>
            </a:extLst>
          </p:cNvPr>
          <p:cNvSpPr>
            <a:spLocks noGrp="1"/>
          </p:cNvSpPr>
          <p:nvPr>
            <p:ph type="title"/>
          </p:nvPr>
        </p:nvSpPr>
        <p:spPr>
          <a:xfrm>
            <a:off x="0" y="-1223803"/>
            <a:ext cx="11301984" cy="1141200"/>
          </a:xfrm>
        </p:spPr>
        <p:txBody>
          <a:bodyPr/>
          <a:lstStyle/>
          <a:p>
            <a:r>
              <a:rPr lang="en-US" dirty="0"/>
              <a:t>Ways To Tell</a:t>
            </a:r>
          </a:p>
        </p:txBody>
      </p:sp>
      <p:sp>
        <p:nvSpPr>
          <p:cNvPr id="9" name="Left Brace 8">
            <a:extLst>
              <a:ext uri="{FF2B5EF4-FFF2-40B4-BE49-F238E27FC236}">
                <a16:creationId xmlns:a16="http://schemas.microsoft.com/office/drawing/2014/main" id="{E47C4795-75B1-0351-B662-53756E508150}"/>
              </a:ext>
            </a:extLst>
          </p:cNvPr>
          <p:cNvSpPr/>
          <p:nvPr/>
        </p:nvSpPr>
        <p:spPr>
          <a:xfrm rot="6087880">
            <a:off x="3449393" y="-692401"/>
            <a:ext cx="579895" cy="5410200"/>
          </a:xfrm>
          <a:prstGeom prst="leftBrace">
            <a:avLst>
              <a:gd name="adj1" fmla="val 8333"/>
              <a:gd name="adj2" fmla="val 49765"/>
            </a:avLst>
          </a:prstGeom>
          <a:ln w="285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 name="Left Brace 9">
            <a:extLst>
              <a:ext uri="{FF2B5EF4-FFF2-40B4-BE49-F238E27FC236}">
                <a16:creationId xmlns:a16="http://schemas.microsoft.com/office/drawing/2014/main" id="{A6DB04CF-8589-3CB5-DF5C-036EC95BA016}"/>
              </a:ext>
            </a:extLst>
          </p:cNvPr>
          <p:cNvSpPr/>
          <p:nvPr/>
        </p:nvSpPr>
        <p:spPr>
          <a:xfrm rot="16601475">
            <a:off x="9488300" y="3841878"/>
            <a:ext cx="579895" cy="4156825"/>
          </a:xfrm>
          <a:prstGeom prst="leftBrace">
            <a:avLst>
              <a:gd name="adj1" fmla="val 8333"/>
              <a:gd name="adj2" fmla="val 49765"/>
            </a:avLst>
          </a:prstGeom>
          <a:ln w="285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 name="TextBox 10">
            <a:extLst>
              <a:ext uri="{FF2B5EF4-FFF2-40B4-BE49-F238E27FC236}">
                <a16:creationId xmlns:a16="http://schemas.microsoft.com/office/drawing/2014/main" id="{7A516DF2-AE0E-3584-6100-4FF6A4B73D1A}"/>
              </a:ext>
            </a:extLst>
          </p:cNvPr>
          <p:cNvSpPr txBox="1"/>
          <p:nvPr/>
        </p:nvSpPr>
        <p:spPr>
          <a:xfrm>
            <a:off x="2715924" y="1026987"/>
            <a:ext cx="2439669" cy="646331"/>
          </a:xfrm>
          <a:prstGeom prst="rect">
            <a:avLst/>
          </a:prstGeom>
          <a:noFill/>
        </p:spPr>
        <p:txBody>
          <a:bodyPr wrap="square" rtlCol="0">
            <a:spAutoFit/>
          </a:bodyPr>
          <a:lstStyle/>
          <a:p>
            <a:pPr algn="ctr"/>
            <a:r>
              <a:rPr lang="en-US" sz="3600" dirty="0">
                <a:solidFill>
                  <a:srgbClr val="89D4F0"/>
                </a:solidFill>
              </a:rPr>
              <a:t>TRAINER</a:t>
            </a:r>
          </a:p>
        </p:txBody>
      </p:sp>
      <p:sp>
        <p:nvSpPr>
          <p:cNvPr id="12" name="TextBox 11">
            <a:extLst>
              <a:ext uri="{FF2B5EF4-FFF2-40B4-BE49-F238E27FC236}">
                <a16:creationId xmlns:a16="http://schemas.microsoft.com/office/drawing/2014/main" id="{F56417EF-7E19-C3D0-93DD-DF2466050507}"/>
              </a:ext>
            </a:extLst>
          </p:cNvPr>
          <p:cNvSpPr txBox="1"/>
          <p:nvPr/>
        </p:nvSpPr>
        <p:spPr>
          <a:xfrm>
            <a:off x="8330447" y="6127272"/>
            <a:ext cx="2806745" cy="646331"/>
          </a:xfrm>
          <a:prstGeom prst="rect">
            <a:avLst/>
          </a:prstGeom>
          <a:noFill/>
        </p:spPr>
        <p:txBody>
          <a:bodyPr wrap="square" rtlCol="0">
            <a:spAutoFit/>
          </a:bodyPr>
          <a:lstStyle/>
          <a:p>
            <a:pPr algn="ctr"/>
            <a:r>
              <a:rPr lang="en-US" sz="3600" dirty="0">
                <a:solidFill>
                  <a:srgbClr val="89D4F0"/>
                </a:solidFill>
              </a:rPr>
              <a:t>EMPLOYEE</a:t>
            </a:r>
          </a:p>
        </p:txBody>
      </p:sp>
      <p:grpSp>
        <p:nvGrpSpPr>
          <p:cNvPr id="3" name="Group 2">
            <a:extLst>
              <a:ext uri="{FF2B5EF4-FFF2-40B4-BE49-F238E27FC236}">
                <a16:creationId xmlns:a16="http://schemas.microsoft.com/office/drawing/2014/main" id="{3E78EBE7-370E-0ABE-7272-3FF40020615C}"/>
              </a:ext>
            </a:extLst>
          </p:cNvPr>
          <p:cNvGrpSpPr/>
          <p:nvPr/>
        </p:nvGrpSpPr>
        <p:grpSpPr>
          <a:xfrm>
            <a:off x="213360" y="2134307"/>
            <a:ext cx="2198985" cy="1903502"/>
            <a:chOff x="213360" y="2134307"/>
            <a:chExt cx="2198985" cy="1903502"/>
          </a:xfrm>
        </p:grpSpPr>
        <p:sp>
          <p:nvSpPr>
            <p:cNvPr id="4" name="Rectangle 3">
              <a:extLst>
                <a:ext uri="{FF2B5EF4-FFF2-40B4-BE49-F238E27FC236}">
                  <a16:creationId xmlns:a16="http://schemas.microsoft.com/office/drawing/2014/main" id="{5512EA8F-B272-9272-47B3-5A38096BDAEF}"/>
                </a:ext>
              </a:extLst>
            </p:cNvPr>
            <p:cNvSpPr/>
            <p:nvPr/>
          </p:nvSpPr>
          <p:spPr>
            <a:xfrm>
              <a:off x="213360" y="2134307"/>
              <a:ext cx="2198985" cy="1903502"/>
            </a:xfrm>
            <a:prstGeom prst="rect">
              <a:avLst/>
            </a:prstGeom>
            <a:noFill/>
            <a:ln w="38100">
              <a:solidFill>
                <a:srgbClr val="89D4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DE1244E-3CF8-D54A-0950-6E286DE60C81}"/>
                </a:ext>
              </a:extLst>
            </p:cNvPr>
            <p:cNvSpPr txBox="1"/>
            <p:nvPr/>
          </p:nvSpPr>
          <p:spPr>
            <a:xfrm>
              <a:off x="337405" y="2609004"/>
              <a:ext cx="1932940" cy="954107"/>
            </a:xfrm>
            <a:prstGeom prst="rect">
              <a:avLst/>
            </a:prstGeom>
            <a:noFill/>
          </p:spPr>
          <p:txBody>
            <a:bodyPr wrap="square" rtlCol="0">
              <a:spAutoFit/>
            </a:bodyPr>
            <a:lstStyle/>
            <a:p>
              <a:pPr algn="ctr"/>
              <a:r>
                <a:rPr lang="en-US" sz="2800" dirty="0"/>
                <a:t>Show A Picture</a:t>
              </a:r>
            </a:p>
          </p:txBody>
        </p:sp>
      </p:grpSp>
      <p:grpSp>
        <p:nvGrpSpPr>
          <p:cNvPr id="18" name="Group 17">
            <a:extLst>
              <a:ext uri="{FF2B5EF4-FFF2-40B4-BE49-F238E27FC236}">
                <a16:creationId xmlns:a16="http://schemas.microsoft.com/office/drawing/2014/main" id="{76EBD162-D584-E267-099B-C1D0733C458C}"/>
              </a:ext>
            </a:extLst>
          </p:cNvPr>
          <p:cNvGrpSpPr/>
          <p:nvPr/>
        </p:nvGrpSpPr>
        <p:grpSpPr>
          <a:xfrm>
            <a:off x="2526222" y="2751707"/>
            <a:ext cx="2198985" cy="1903502"/>
            <a:chOff x="2526222" y="2751707"/>
            <a:chExt cx="2198985" cy="1903502"/>
          </a:xfrm>
        </p:grpSpPr>
        <p:sp>
          <p:nvSpPr>
            <p:cNvPr id="5" name="Rectangle 4">
              <a:extLst>
                <a:ext uri="{FF2B5EF4-FFF2-40B4-BE49-F238E27FC236}">
                  <a16:creationId xmlns:a16="http://schemas.microsoft.com/office/drawing/2014/main" id="{A81C54E4-6F45-5AA8-79F4-00333F8ED054}"/>
                </a:ext>
              </a:extLst>
            </p:cNvPr>
            <p:cNvSpPr/>
            <p:nvPr/>
          </p:nvSpPr>
          <p:spPr>
            <a:xfrm>
              <a:off x="2526222" y="2751707"/>
              <a:ext cx="2198985" cy="1903502"/>
            </a:xfrm>
            <a:prstGeom prst="rect">
              <a:avLst/>
            </a:prstGeom>
            <a:noFill/>
            <a:ln w="38100">
              <a:solidFill>
                <a:srgbClr val="89D4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F09A63A8-132D-E8CC-6ED2-7B408773F9CA}"/>
                </a:ext>
              </a:extLst>
            </p:cNvPr>
            <p:cNvSpPr txBox="1"/>
            <p:nvPr/>
          </p:nvSpPr>
          <p:spPr>
            <a:xfrm>
              <a:off x="2526222" y="2839327"/>
              <a:ext cx="2197755" cy="1815882"/>
            </a:xfrm>
            <a:prstGeom prst="rect">
              <a:avLst/>
            </a:prstGeom>
            <a:noFill/>
          </p:spPr>
          <p:txBody>
            <a:bodyPr wrap="square" rtlCol="0">
              <a:spAutoFit/>
            </a:bodyPr>
            <a:lstStyle/>
            <a:p>
              <a:pPr algn="ctr"/>
              <a:r>
                <a:rPr lang="en-US" sz="2800" dirty="0"/>
                <a:t>Let Employee Read Instructions</a:t>
              </a:r>
            </a:p>
          </p:txBody>
        </p:sp>
      </p:grpSp>
      <p:grpSp>
        <p:nvGrpSpPr>
          <p:cNvPr id="19" name="Group 18">
            <a:extLst>
              <a:ext uri="{FF2B5EF4-FFF2-40B4-BE49-F238E27FC236}">
                <a16:creationId xmlns:a16="http://schemas.microsoft.com/office/drawing/2014/main" id="{923844B1-702A-7403-D409-1F320A9BB08B}"/>
              </a:ext>
            </a:extLst>
          </p:cNvPr>
          <p:cNvGrpSpPr/>
          <p:nvPr/>
        </p:nvGrpSpPr>
        <p:grpSpPr>
          <a:xfrm>
            <a:off x="4853862" y="3230021"/>
            <a:ext cx="2198985" cy="1903502"/>
            <a:chOff x="4853862" y="3230021"/>
            <a:chExt cx="2198985" cy="1903502"/>
          </a:xfrm>
        </p:grpSpPr>
        <p:sp>
          <p:nvSpPr>
            <p:cNvPr id="6" name="Rectangle 5">
              <a:extLst>
                <a:ext uri="{FF2B5EF4-FFF2-40B4-BE49-F238E27FC236}">
                  <a16:creationId xmlns:a16="http://schemas.microsoft.com/office/drawing/2014/main" id="{F2C56A6E-5EC3-3D65-C528-454B6E14AA44}"/>
                </a:ext>
              </a:extLst>
            </p:cNvPr>
            <p:cNvSpPr/>
            <p:nvPr/>
          </p:nvSpPr>
          <p:spPr>
            <a:xfrm>
              <a:off x="4853862" y="3230021"/>
              <a:ext cx="2198985" cy="1903502"/>
            </a:xfrm>
            <a:prstGeom prst="rect">
              <a:avLst/>
            </a:prstGeom>
            <a:noFill/>
            <a:ln w="38100">
              <a:solidFill>
                <a:srgbClr val="89D4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12F8EF27-25AB-7A74-67AF-788D034FE9F0}"/>
                </a:ext>
              </a:extLst>
            </p:cNvPr>
            <p:cNvSpPr txBox="1"/>
            <p:nvPr/>
          </p:nvSpPr>
          <p:spPr>
            <a:xfrm>
              <a:off x="4858229" y="3444307"/>
              <a:ext cx="2194618" cy="1384995"/>
            </a:xfrm>
            <a:prstGeom prst="rect">
              <a:avLst/>
            </a:prstGeom>
            <a:noFill/>
          </p:spPr>
          <p:txBody>
            <a:bodyPr wrap="square" rtlCol="0">
              <a:spAutoFit/>
            </a:bodyPr>
            <a:lstStyle/>
            <a:p>
              <a:pPr algn="ctr"/>
              <a:r>
                <a:rPr lang="en-US" sz="2800" dirty="0"/>
                <a:t>Give Instructions Out Loud</a:t>
              </a:r>
            </a:p>
          </p:txBody>
        </p:sp>
      </p:grpSp>
      <p:grpSp>
        <p:nvGrpSpPr>
          <p:cNvPr id="20" name="Group 19">
            <a:extLst>
              <a:ext uri="{FF2B5EF4-FFF2-40B4-BE49-F238E27FC236}">
                <a16:creationId xmlns:a16="http://schemas.microsoft.com/office/drawing/2014/main" id="{3BB77849-C1AD-BE33-2C92-F4B8A9EFC317}"/>
              </a:ext>
            </a:extLst>
          </p:cNvPr>
          <p:cNvGrpSpPr/>
          <p:nvPr/>
        </p:nvGrpSpPr>
        <p:grpSpPr>
          <a:xfrm>
            <a:off x="7466794" y="3251907"/>
            <a:ext cx="2254515" cy="1903502"/>
            <a:chOff x="7466794" y="3251907"/>
            <a:chExt cx="2254515" cy="1903502"/>
          </a:xfrm>
        </p:grpSpPr>
        <p:sp>
          <p:nvSpPr>
            <p:cNvPr id="7" name="Rectangle 6">
              <a:extLst>
                <a:ext uri="{FF2B5EF4-FFF2-40B4-BE49-F238E27FC236}">
                  <a16:creationId xmlns:a16="http://schemas.microsoft.com/office/drawing/2014/main" id="{A334CB5D-0073-6FB7-37A3-15353BF5D4D4}"/>
                </a:ext>
              </a:extLst>
            </p:cNvPr>
            <p:cNvSpPr/>
            <p:nvPr/>
          </p:nvSpPr>
          <p:spPr>
            <a:xfrm>
              <a:off x="7522324" y="3251907"/>
              <a:ext cx="2198985" cy="1903502"/>
            </a:xfrm>
            <a:prstGeom prst="rect">
              <a:avLst/>
            </a:prstGeom>
            <a:noFill/>
            <a:ln w="38100">
              <a:solidFill>
                <a:srgbClr val="89D4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a:extLst>
                <a:ext uri="{FF2B5EF4-FFF2-40B4-BE49-F238E27FC236}">
                  <a16:creationId xmlns:a16="http://schemas.microsoft.com/office/drawing/2014/main" id="{070A5251-CB63-7012-F5B9-67B756804491}"/>
                </a:ext>
              </a:extLst>
            </p:cNvPr>
            <p:cNvSpPr txBox="1"/>
            <p:nvPr/>
          </p:nvSpPr>
          <p:spPr>
            <a:xfrm>
              <a:off x="7466794" y="3513703"/>
              <a:ext cx="2198984" cy="1384995"/>
            </a:xfrm>
            <a:prstGeom prst="rect">
              <a:avLst/>
            </a:prstGeom>
            <a:noFill/>
          </p:spPr>
          <p:txBody>
            <a:bodyPr wrap="square" rtlCol="0">
              <a:spAutoFit/>
            </a:bodyPr>
            <a:lstStyle/>
            <a:p>
              <a:pPr algn="ctr"/>
              <a:r>
                <a:rPr lang="en-US" sz="2800" dirty="0"/>
                <a:t>Writes Down Notes</a:t>
              </a:r>
            </a:p>
          </p:txBody>
        </p:sp>
      </p:grpSp>
      <p:grpSp>
        <p:nvGrpSpPr>
          <p:cNvPr id="22" name="Group 21">
            <a:extLst>
              <a:ext uri="{FF2B5EF4-FFF2-40B4-BE49-F238E27FC236}">
                <a16:creationId xmlns:a16="http://schemas.microsoft.com/office/drawing/2014/main" id="{43CA3697-12E6-C84B-5E2B-02EF1F66F600}"/>
              </a:ext>
            </a:extLst>
          </p:cNvPr>
          <p:cNvGrpSpPr/>
          <p:nvPr/>
        </p:nvGrpSpPr>
        <p:grpSpPr>
          <a:xfrm>
            <a:off x="9835186" y="3709107"/>
            <a:ext cx="2198985" cy="1903502"/>
            <a:chOff x="9835186" y="3709107"/>
            <a:chExt cx="2198985" cy="1903502"/>
          </a:xfrm>
        </p:grpSpPr>
        <p:sp>
          <p:nvSpPr>
            <p:cNvPr id="8" name="Rectangle 7">
              <a:extLst>
                <a:ext uri="{FF2B5EF4-FFF2-40B4-BE49-F238E27FC236}">
                  <a16:creationId xmlns:a16="http://schemas.microsoft.com/office/drawing/2014/main" id="{8A866E18-222E-80AA-6F35-45128707E9E4}"/>
                </a:ext>
              </a:extLst>
            </p:cNvPr>
            <p:cNvSpPr/>
            <p:nvPr/>
          </p:nvSpPr>
          <p:spPr>
            <a:xfrm>
              <a:off x="9835186" y="3709107"/>
              <a:ext cx="2198985" cy="1903502"/>
            </a:xfrm>
            <a:prstGeom prst="rect">
              <a:avLst/>
            </a:prstGeom>
            <a:noFill/>
            <a:ln w="38100">
              <a:solidFill>
                <a:srgbClr val="89D4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6D1AFC6D-C2C9-9D91-7614-C376A8213300}"/>
                </a:ext>
              </a:extLst>
            </p:cNvPr>
            <p:cNvSpPr txBox="1"/>
            <p:nvPr/>
          </p:nvSpPr>
          <p:spPr>
            <a:xfrm>
              <a:off x="9876442" y="3976829"/>
              <a:ext cx="2082799" cy="1384995"/>
            </a:xfrm>
            <a:prstGeom prst="rect">
              <a:avLst/>
            </a:prstGeom>
            <a:noFill/>
          </p:spPr>
          <p:txBody>
            <a:bodyPr wrap="square" rtlCol="0">
              <a:spAutoFit/>
            </a:bodyPr>
            <a:lstStyle/>
            <a:p>
              <a:pPr algn="ctr"/>
              <a:r>
                <a:rPr lang="en-US" sz="2800" dirty="0"/>
                <a:t>Draws Out Pictures of Procedure</a:t>
              </a:r>
            </a:p>
          </p:txBody>
        </p:sp>
      </p:grpSp>
      <p:cxnSp>
        <p:nvCxnSpPr>
          <p:cNvPr id="21" name="Straight Connector 20">
            <a:extLst>
              <a:ext uri="{FF2B5EF4-FFF2-40B4-BE49-F238E27FC236}">
                <a16:creationId xmlns:a16="http://schemas.microsoft.com/office/drawing/2014/main" id="{270B9D39-C46D-3870-A416-868B34C6058E}"/>
              </a:ext>
            </a:extLst>
          </p:cNvPr>
          <p:cNvCxnSpPr>
            <a:cxnSpLocks/>
          </p:cNvCxnSpPr>
          <p:nvPr/>
        </p:nvCxnSpPr>
        <p:spPr>
          <a:xfrm>
            <a:off x="7288994" y="1358900"/>
            <a:ext cx="0" cy="5372100"/>
          </a:xfrm>
          <a:prstGeom prst="line">
            <a:avLst/>
          </a:prstGeom>
          <a:ln w="19050">
            <a:solidFill>
              <a:schemeClr val="tx1"/>
            </a:solidFill>
            <a:prstDash val="lgDashDot"/>
          </a:ln>
        </p:spPr>
        <p:style>
          <a:lnRef idx="1">
            <a:schemeClr val="accent1"/>
          </a:lnRef>
          <a:fillRef idx="0">
            <a:schemeClr val="accent1"/>
          </a:fillRef>
          <a:effectRef idx="0">
            <a:schemeClr val="accent1"/>
          </a:effectRef>
          <a:fontRef idx="minor">
            <a:schemeClr val="tx1"/>
          </a:fontRef>
        </p:style>
      </p:cxnSp>
      <p:sp>
        <p:nvSpPr>
          <p:cNvPr id="23" name="Title 1">
            <a:extLst>
              <a:ext uri="{FF2B5EF4-FFF2-40B4-BE49-F238E27FC236}">
                <a16:creationId xmlns:a16="http://schemas.microsoft.com/office/drawing/2014/main" id="{2E681618-7E56-D2C9-51E6-68733A837E04}"/>
              </a:ext>
            </a:extLst>
          </p:cNvPr>
          <p:cNvSpPr txBox="1">
            <a:spLocks/>
          </p:cNvSpPr>
          <p:nvPr/>
        </p:nvSpPr>
        <p:spPr>
          <a:xfrm>
            <a:off x="448056" y="388800"/>
            <a:ext cx="11301983" cy="1141200"/>
          </a:xfrm>
          <a:prstGeom prst="rect">
            <a:avLst/>
          </a:prstGeom>
        </p:spPr>
        <p:txBody>
          <a:bodyPr vert="horz" wrap="square" lIns="0" tIns="0" rIns="0" bIns="0" rtlCol="0" anchor="t">
            <a:normAutofit/>
          </a:bodyPr>
          <a:lstStyle>
            <a:lvl1pPr algn="l" defTabSz="914400" rtl="0" eaLnBrk="1" latinLnBrk="0" hangingPunct="1">
              <a:lnSpc>
                <a:spcPct val="90000"/>
              </a:lnSpc>
              <a:spcBef>
                <a:spcPct val="0"/>
              </a:spcBef>
              <a:buNone/>
              <a:defRPr sz="2800" i="1" kern="1200">
                <a:solidFill>
                  <a:schemeClr val="tx2"/>
                </a:solidFill>
                <a:latin typeface="+mj-lt"/>
                <a:ea typeface="+mj-ea"/>
                <a:cs typeface="+mj-cs"/>
              </a:defRPr>
            </a:lvl1pPr>
          </a:lstStyle>
          <a:p>
            <a:r>
              <a:rPr lang="en-US" sz="4000" dirty="0"/>
              <a:t>Ways to </a:t>
            </a:r>
            <a:r>
              <a:rPr lang="en-US" sz="4000" b="1" dirty="0"/>
              <a:t>TELL </a:t>
            </a:r>
            <a:r>
              <a:rPr lang="en-US" sz="4000" dirty="0"/>
              <a:t>Training Roles</a:t>
            </a:r>
          </a:p>
        </p:txBody>
      </p:sp>
    </p:spTree>
    <p:extLst>
      <p:ext uri="{BB962C8B-B14F-4D97-AF65-F5344CB8AC3E}">
        <p14:creationId xmlns:p14="http://schemas.microsoft.com/office/powerpoint/2010/main" val="13162545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wipe(up)">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childTnLst>
                          </p:cTn>
                        </p:par>
                        <p:par>
                          <p:cTn id="16" fill="hold">
                            <p:stCondLst>
                              <p:cond delay="500"/>
                            </p:stCondLst>
                            <p:childTnLst>
                              <p:par>
                                <p:cTn id="17" presetID="10"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500"/>
                                        <p:tgtEl>
                                          <p:spTgt spid="18"/>
                                        </p:tgtEl>
                                      </p:cBhvr>
                                    </p:animEffect>
                                  </p:childTnLst>
                                </p:cTn>
                              </p:par>
                            </p:childTnLst>
                          </p:cTn>
                        </p:par>
                        <p:par>
                          <p:cTn id="20" fill="hold">
                            <p:stCondLst>
                              <p:cond delay="1000"/>
                            </p:stCondLst>
                            <p:childTnLst>
                              <p:par>
                                <p:cTn id="21" presetID="10" presetClass="entr" presetSubtype="0" fill="hold" nodeType="after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1" fill="hold" nodeType="click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wipe(up)">
                                      <p:cBhvr>
                                        <p:cTn id="28" dur="500"/>
                                        <p:tgtEl>
                                          <p:spTgt spid="21"/>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fade">
                                      <p:cBhvr>
                                        <p:cTn id="31" dur="500"/>
                                        <p:tgtEl>
                                          <p:spTgt spid="12"/>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10"/>
                                        </p:tgtEl>
                                        <p:attrNameLst>
                                          <p:attrName>style.visibility</p:attrName>
                                        </p:attrNameLst>
                                      </p:cBhvr>
                                      <p:to>
                                        <p:strVal val="visible"/>
                                      </p:to>
                                    </p:set>
                                    <p:animEffect transition="in" filter="wipe(down)">
                                      <p:cBhvr>
                                        <p:cTn id="34" dur="500"/>
                                        <p:tgtEl>
                                          <p:spTgt spid="10"/>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nodeType="click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par>
                          <p:cTn id="40" fill="hold">
                            <p:stCondLst>
                              <p:cond delay="500"/>
                            </p:stCondLst>
                            <p:childTnLst>
                              <p:par>
                                <p:cTn id="41" presetID="10" presetClass="entr" presetSubtype="0" fill="hold" nodeType="afterEffect">
                                  <p:stCondLst>
                                    <p:cond delay="0"/>
                                  </p:stCondLst>
                                  <p:childTnLst>
                                    <p:set>
                                      <p:cBhvr>
                                        <p:cTn id="42" dur="1" fill="hold">
                                          <p:stCondLst>
                                            <p:cond delay="0"/>
                                          </p:stCondLst>
                                        </p:cTn>
                                        <p:tgtEl>
                                          <p:spTgt spid="22"/>
                                        </p:tgtEl>
                                        <p:attrNameLst>
                                          <p:attrName>style.visibility</p:attrName>
                                        </p:attrNameLst>
                                      </p:cBhvr>
                                      <p:to>
                                        <p:strVal val="visible"/>
                                      </p:to>
                                    </p:set>
                                    <p:animEffect transition="in" filter="fade">
                                      <p:cBhvr>
                                        <p:cTn id="43"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p:bldP spid="12"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7477B0F-393A-8FDC-E65E-E49D1C129831}"/>
              </a:ext>
            </a:extLst>
          </p:cNvPr>
          <p:cNvSpPr>
            <a:spLocks noGrp="1"/>
          </p:cNvSpPr>
          <p:nvPr>
            <p:ph type="title"/>
          </p:nvPr>
        </p:nvSpPr>
        <p:spPr/>
        <p:txBody>
          <a:bodyPr>
            <a:normAutofit/>
          </a:bodyPr>
          <a:lstStyle/>
          <a:p>
            <a:r>
              <a:rPr lang="en-US" sz="4000" dirty="0"/>
              <a:t>Picture It</a:t>
            </a:r>
          </a:p>
        </p:txBody>
      </p:sp>
      <p:grpSp>
        <p:nvGrpSpPr>
          <p:cNvPr id="3" name="Group 2">
            <a:extLst>
              <a:ext uri="{FF2B5EF4-FFF2-40B4-BE49-F238E27FC236}">
                <a16:creationId xmlns:a16="http://schemas.microsoft.com/office/drawing/2014/main" id="{B7DC6354-E9E2-32ED-E39F-F3A1501645D0}"/>
              </a:ext>
            </a:extLst>
          </p:cNvPr>
          <p:cNvGrpSpPr/>
          <p:nvPr/>
        </p:nvGrpSpPr>
        <p:grpSpPr>
          <a:xfrm>
            <a:off x="6162036" y="1066800"/>
            <a:ext cx="3432928" cy="4988913"/>
            <a:chOff x="6162036" y="1066800"/>
            <a:chExt cx="3432928" cy="4988913"/>
          </a:xfrm>
        </p:grpSpPr>
        <p:sp>
          <p:nvSpPr>
            <p:cNvPr id="16" name="Rectangle 15">
              <a:extLst>
                <a:ext uri="{FF2B5EF4-FFF2-40B4-BE49-F238E27FC236}">
                  <a16:creationId xmlns:a16="http://schemas.microsoft.com/office/drawing/2014/main" id="{969C1EC3-A08A-084D-4BFB-068C89BE14E0}"/>
                </a:ext>
              </a:extLst>
            </p:cNvPr>
            <p:cNvSpPr/>
            <p:nvPr/>
          </p:nvSpPr>
          <p:spPr>
            <a:xfrm>
              <a:off x="6162036" y="1066800"/>
              <a:ext cx="3432928" cy="4988913"/>
            </a:xfrm>
            <a:prstGeom prst="rect">
              <a:avLst/>
            </a:prstGeom>
            <a:solidFill>
              <a:schemeClr val="tx1"/>
            </a:solidFill>
            <a:ln w="76200">
              <a:solidFill>
                <a:srgbClr val="89D4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3">
              <a:extLst>
                <a:ext uri="{FF2B5EF4-FFF2-40B4-BE49-F238E27FC236}">
                  <a16:creationId xmlns:a16="http://schemas.microsoft.com/office/drawing/2014/main" id="{0D790873-824D-F941-71A4-0BC17FF3F2CF}"/>
                </a:ext>
              </a:extLst>
            </p:cNvPr>
            <p:cNvPicPr>
              <a:picLocks noChangeAspect="1"/>
            </p:cNvPicPr>
            <p:nvPr/>
          </p:nvPicPr>
          <p:blipFill>
            <a:blip r:embed="rId2"/>
            <a:stretch>
              <a:fillRect/>
            </a:stretch>
          </p:blipFill>
          <p:spPr>
            <a:xfrm>
              <a:off x="6743728" y="2060319"/>
              <a:ext cx="2171728" cy="3879261"/>
            </a:xfrm>
            <a:prstGeom prst="rect">
              <a:avLst/>
            </a:prstGeom>
          </p:spPr>
        </p:pic>
        <p:sp>
          <p:nvSpPr>
            <p:cNvPr id="10" name="TextBox 9">
              <a:extLst>
                <a:ext uri="{FF2B5EF4-FFF2-40B4-BE49-F238E27FC236}">
                  <a16:creationId xmlns:a16="http://schemas.microsoft.com/office/drawing/2014/main" id="{737FF8B0-AD57-164C-9D72-46D1305B2054}"/>
                </a:ext>
              </a:extLst>
            </p:cNvPr>
            <p:cNvSpPr txBox="1"/>
            <p:nvPr/>
          </p:nvSpPr>
          <p:spPr>
            <a:xfrm>
              <a:off x="6162036" y="1304088"/>
              <a:ext cx="3432928" cy="646331"/>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HOW TO PUT AWAY DELIVERY</a:t>
              </a:r>
            </a:p>
            <a:p>
              <a:pPr algn="ctr"/>
              <a:r>
                <a:rPr lang="en-US" dirty="0">
                  <a:solidFill>
                    <a:schemeClr val="bg1"/>
                  </a:solidFill>
                  <a:latin typeface="Bernard MT Condensed" panose="02050806060905020404" pitchFamily="18" charset="0"/>
                </a:rPr>
                <a:t>Photo Guide</a:t>
              </a:r>
            </a:p>
          </p:txBody>
        </p:sp>
        <p:pic>
          <p:nvPicPr>
            <p:cNvPr id="11" name="Picture 10" descr="C:\Users\philip.dalessandro\AppData\Local\Microsoft\Windows\INetCache\Content.Outlook\PCTB0LID\Cafe LA Logo w Circle.png">
              <a:extLst>
                <a:ext uri="{FF2B5EF4-FFF2-40B4-BE49-F238E27FC236}">
                  <a16:creationId xmlns:a16="http://schemas.microsoft.com/office/drawing/2014/main" id="{05020265-63F6-2CEC-233E-83E01BF3335B}"/>
                </a:ext>
              </a:extLst>
            </p:cNvPr>
            <p:cNvPicPr/>
            <p:nvPr/>
          </p:nvPicPr>
          <p:blipFill>
            <a:blip r:embed="rId3">
              <a:extLst>
                <a:ext uri="{28A0092B-C50C-407E-A947-70E740481C1C}">
                  <a14:useLocalDpi xmlns:a14="http://schemas.microsoft.com/office/drawing/2010/main" val="0"/>
                </a:ext>
              </a:extLst>
            </a:blip>
            <a:srcRect/>
            <a:stretch>
              <a:fillRect/>
            </a:stretch>
          </p:blipFill>
          <p:spPr bwMode="auto">
            <a:xfrm>
              <a:off x="8987480" y="5401077"/>
              <a:ext cx="509668" cy="538503"/>
            </a:xfrm>
            <a:prstGeom prst="rect">
              <a:avLst/>
            </a:prstGeom>
            <a:noFill/>
            <a:ln>
              <a:noFill/>
            </a:ln>
          </p:spPr>
        </p:pic>
      </p:grpSp>
      <p:sp>
        <p:nvSpPr>
          <p:cNvPr id="13" name="TextBox 12">
            <a:extLst>
              <a:ext uri="{FF2B5EF4-FFF2-40B4-BE49-F238E27FC236}">
                <a16:creationId xmlns:a16="http://schemas.microsoft.com/office/drawing/2014/main" id="{D3CCE001-E62A-0052-780F-CF3FC4F71196}"/>
              </a:ext>
            </a:extLst>
          </p:cNvPr>
          <p:cNvSpPr txBox="1"/>
          <p:nvPr/>
        </p:nvSpPr>
        <p:spPr>
          <a:xfrm>
            <a:off x="917001" y="1910443"/>
            <a:ext cx="4043871" cy="17081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500" b="0" i="0" u="none" strike="noStrike" kern="1200" cap="none" spc="0" normalizeH="0" baseline="0" noProof="0" dirty="0">
                <a:ln>
                  <a:noFill/>
                </a:ln>
                <a:effectLst/>
                <a:uLnTx/>
                <a:uFillTx/>
                <a:latin typeface="Calibri"/>
                <a:ea typeface="+mn-ea"/>
                <a:cs typeface="+mn-cs"/>
              </a:rPr>
              <a:t>Show a picture of </a:t>
            </a:r>
            <a:r>
              <a:rPr lang="en-US" sz="3500" dirty="0">
                <a:latin typeface="Calibri"/>
              </a:rPr>
              <a:t>the process to put away delivery.</a:t>
            </a:r>
            <a:endParaRPr kumimoji="0" lang="en-US" sz="3500" b="0" i="0" u="none" strike="noStrike" kern="1200" cap="none" spc="0" normalizeH="0" baseline="0" noProof="0" dirty="0">
              <a:ln>
                <a:noFill/>
              </a:ln>
              <a:effectLst/>
              <a:uLnTx/>
              <a:uFillTx/>
              <a:latin typeface="Calibri"/>
              <a:ea typeface="+mn-ea"/>
              <a:cs typeface="+mn-cs"/>
            </a:endParaRPr>
          </a:p>
        </p:txBody>
      </p:sp>
    </p:spTree>
    <p:extLst>
      <p:ext uri="{BB962C8B-B14F-4D97-AF65-F5344CB8AC3E}">
        <p14:creationId xmlns:p14="http://schemas.microsoft.com/office/powerpoint/2010/main" val="1232674297"/>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B19D65-8499-21DC-6752-4F454C6F6F09}"/>
              </a:ext>
            </a:extLst>
          </p:cNvPr>
          <p:cNvSpPr>
            <a:spLocks noGrp="1"/>
          </p:cNvSpPr>
          <p:nvPr>
            <p:ph type="title"/>
          </p:nvPr>
        </p:nvSpPr>
        <p:spPr/>
        <p:txBody>
          <a:bodyPr>
            <a:normAutofit/>
          </a:bodyPr>
          <a:lstStyle/>
          <a:p>
            <a:r>
              <a:rPr lang="en-US" sz="4000" dirty="0"/>
              <a:t>Read It</a:t>
            </a:r>
          </a:p>
        </p:txBody>
      </p:sp>
      <p:grpSp>
        <p:nvGrpSpPr>
          <p:cNvPr id="3" name="Group 2">
            <a:extLst>
              <a:ext uri="{FF2B5EF4-FFF2-40B4-BE49-F238E27FC236}">
                <a16:creationId xmlns:a16="http://schemas.microsoft.com/office/drawing/2014/main" id="{37BF4BB5-8318-1DC0-0E88-ADD0C0F07349}"/>
              </a:ext>
            </a:extLst>
          </p:cNvPr>
          <p:cNvGrpSpPr/>
          <p:nvPr/>
        </p:nvGrpSpPr>
        <p:grpSpPr>
          <a:xfrm>
            <a:off x="6437802" y="1066800"/>
            <a:ext cx="3432928" cy="4988913"/>
            <a:chOff x="6162036" y="1066800"/>
            <a:chExt cx="3432928" cy="4988913"/>
          </a:xfrm>
        </p:grpSpPr>
        <p:sp>
          <p:nvSpPr>
            <p:cNvPr id="12" name="Rectangle 11">
              <a:extLst>
                <a:ext uri="{FF2B5EF4-FFF2-40B4-BE49-F238E27FC236}">
                  <a16:creationId xmlns:a16="http://schemas.microsoft.com/office/drawing/2014/main" id="{74C3783D-DA12-81A6-AB93-15D7FE4CB1C4}"/>
                </a:ext>
              </a:extLst>
            </p:cNvPr>
            <p:cNvSpPr/>
            <p:nvPr/>
          </p:nvSpPr>
          <p:spPr>
            <a:xfrm>
              <a:off x="6162036" y="1066800"/>
              <a:ext cx="3432928" cy="4988913"/>
            </a:xfrm>
            <a:prstGeom prst="rect">
              <a:avLst/>
            </a:prstGeom>
            <a:solidFill>
              <a:schemeClr val="tx1"/>
            </a:solidFill>
            <a:ln w="76200">
              <a:solidFill>
                <a:srgbClr val="89D4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9E624727-9060-20E1-6ED9-B7EBAA1D1B8E}"/>
                </a:ext>
              </a:extLst>
            </p:cNvPr>
            <p:cNvSpPr txBox="1"/>
            <p:nvPr/>
          </p:nvSpPr>
          <p:spPr>
            <a:xfrm>
              <a:off x="6379900" y="2436303"/>
              <a:ext cx="2997200" cy="181588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HOW TO PUT AWAY DELIVERY</a:t>
              </a:r>
            </a:p>
            <a:p>
              <a:pPr algn="ctr"/>
              <a:endParaRPr lang="en-US" sz="2800" dirty="0">
                <a:solidFill>
                  <a:schemeClr val="bg1"/>
                </a:solidFill>
                <a:latin typeface="Bernard MT Condensed" panose="02050806060905020404" pitchFamily="18" charset="0"/>
              </a:endParaRPr>
            </a:p>
            <a:p>
              <a:pPr algn="ctr"/>
              <a:r>
                <a:rPr lang="en-US" sz="2800" dirty="0">
                  <a:solidFill>
                    <a:schemeClr val="bg1"/>
                  </a:solidFill>
                  <a:latin typeface="Bernard MT Condensed" panose="02050806060905020404" pitchFamily="18" charset="0"/>
                </a:rPr>
                <a:t>Instruction Manual</a:t>
              </a:r>
            </a:p>
          </p:txBody>
        </p:sp>
        <p:sp>
          <p:nvSpPr>
            <p:cNvPr id="7" name="TextBox 6">
              <a:extLst>
                <a:ext uri="{FF2B5EF4-FFF2-40B4-BE49-F238E27FC236}">
                  <a16:creationId xmlns:a16="http://schemas.microsoft.com/office/drawing/2014/main" id="{B82AB2A5-A546-6AE8-4916-97035E146A77}"/>
                </a:ext>
              </a:extLst>
            </p:cNvPr>
            <p:cNvSpPr txBox="1"/>
            <p:nvPr/>
          </p:nvSpPr>
          <p:spPr>
            <a:xfrm>
              <a:off x="6379900" y="4252185"/>
              <a:ext cx="299720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Steps 1-327</a:t>
              </a:r>
            </a:p>
          </p:txBody>
        </p:sp>
        <p:pic>
          <p:nvPicPr>
            <p:cNvPr id="8" name="Picture 7" descr="C:\Users\philip.dalessandro\AppData\Local\Microsoft\Windows\INetCache\Content.Outlook\PCTB0LID\Cafe LA Logo w Circle.png">
              <a:extLst>
                <a:ext uri="{FF2B5EF4-FFF2-40B4-BE49-F238E27FC236}">
                  <a16:creationId xmlns:a16="http://schemas.microsoft.com/office/drawing/2014/main" id="{30B5C9A1-9336-38F7-55BF-27B1B3FAB56B}"/>
                </a:ext>
              </a:extLst>
            </p:cNvPr>
            <p:cNvPicPr/>
            <p:nvPr/>
          </p:nvPicPr>
          <p:blipFill>
            <a:blip r:embed="rId2">
              <a:extLst>
                <a:ext uri="{28A0092B-C50C-407E-A947-70E740481C1C}">
                  <a14:useLocalDpi xmlns:a14="http://schemas.microsoft.com/office/drawing/2010/main" val="0"/>
                </a:ext>
              </a:extLst>
            </a:blip>
            <a:srcRect/>
            <a:stretch>
              <a:fillRect/>
            </a:stretch>
          </p:blipFill>
          <p:spPr bwMode="auto">
            <a:xfrm>
              <a:off x="7452325" y="1467609"/>
              <a:ext cx="942375" cy="885668"/>
            </a:xfrm>
            <a:prstGeom prst="rect">
              <a:avLst/>
            </a:prstGeom>
            <a:noFill/>
            <a:ln>
              <a:noFill/>
            </a:ln>
          </p:spPr>
        </p:pic>
      </p:grpSp>
      <p:sp>
        <p:nvSpPr>
          <p:cNvPr id="9" name="TextBox 8">
            <a:extLst>
              <a:ext uri="{FF2B5EF4-FFF2-40B4-BE49-F238E27FC236}">
                <a16:creationId xmlns:a16="http://schemas.microsoft.com/office/drawing/2014/main" id="{6CE3BD0A-E652-05C1-2E6B-C26554D1EAAE}"/>
              </a:ext>
            </a:extLst>
          </p:cNvPr>
          <p:cNvSpPr txBox="1"/>
          <p:nvPr/>
        </p:nvSpPr>
        <p:spPr>
          <a:xfrm>
            <a:off x="917002" y="1910443"/>
            <a:ext cx="4483134" cy="17081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500" b="0" i="0" u="none" strike="noStrike" kern="1200" cap="none" spc="0" normalizeH="0" baseline="0" noProof="0" dirty="0">
                <a:ln>
                  <a:noFill/>
                </a:ln>
                <a:effectLst/>
                <a:uLnTx/>
                <a:uFillTx/>
                <a:latin typeface="Calibri"/>
                <a:ea typeface="+mn-ea"/>
                <a:cs typeface="+mn-cs"/>
              </a:rPr>
              <a:t>Let employee</a:t>
            </a:r>
            <a:r>
              <a:rPr kumimoji="0" lang="en-US" sz="3500" b="0" i="0" u="none" strike="noStrike" kern="1200" cap="none" spc="0" normalizeH="0" noProof="0" dirty="0">
                <a:ln>
                  <a:noFill/>
                </a:ln>
                <a:effectLst/>
                <a:uLnTx/>
                <a:uFillTx/>
                <a:latin typeface="Calibri"/>
                <a:ea typeface="+mn-ea"/>
                <a:cs typeface="+mn-cs"/>
              </a:rPr>
              <a:t> read the instructions on how to put away delivery</a:t>
            </a:r>
            <a:r>
              <a:rPr lang="en-US" sz="3500" dirty="0">
                <a:latin typeface="Calibri"/>
              </a:rPr>
              <a:t>.</a:t>
            </a:r>
            <a:endParaRPr kumimoji="0" lang="en-US" sz="3500" b="0" i="0" u="none" strike="noStrike" kern="1200" cap="none" spc="0" normalizeH="0" baseline="0" noProof="0" dirty="0">
              <a:ln>
                <a:noFill/>
              </a:ln>
              <a:effectLst/>
              <a:uLnTx/>
              <a:uFillTx/>
              <a:latin typeface="Calibri"/>
              <a:ea typeface="+mn-ea"/>
              <a:cs typeface="+mn-cs"/>
            </a:endParaRPr>
          </a:p>
        </p:txBody>
      </p:sp>
    </p:spTree>
    <p:extLst>
      <p:ext uri="{BB962C8B-B14F-4D97-AF65-F5344CB8AC3E}">
        <p14:creationId xmlns:p14="http://schemas.microsoft.com/office/powerpoint/2010/main" val="3774937312"/>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2A0DAF4-7A50-D96A-EB7C-086756B5E8B4}"/>
              </a:ext>
            </a:extLst>
          </p:cNvPr>
          <p:cNvSpPr>
            <a:spLocks noGrp="1"/>
          </p:cNvSpPr>
          <p:nvPr>
            <p:ph type="title"/>
          </p:nvPr>
        </p:nvSpPr>
        <p:spPr/>
        <p:txBody>
          <a:bodyPr>
            <a:normAutofit/>
          </a:bodyPr>
          <a:lstStyle/>
          <a:p>
            <a:r>
              <a:rPr lang="en-US" sz="4000" dirty="0"/>
              <a:t>Listen To It</a:t>
            </a:r>
          </a:p>
        </p:txBody>
      </p:sp>
      <p:grpSp>
        <p:nvGrpSpPr>
          <p:cNvPr id="5" name="Group 4">
            <a:extLst>
              <a:ext uri="{FF2B5EF4-FFF2-40B4-BE49-F238E27FC236}">
                <a16:creationId xmlns:a16="http://schemas.microsoft.com/office/drawing/2014/main" id="{EC867C1C-F402-6D7A-2253-576A56907E52}"/>
              </a:ext>
            </a:extLst>
          </p:cNvPr>
          <p:cNvGrpSpPr/>
          <p:nvPr/>
        </p:nvGrpSpPr>
        <p:grpSpPr>
          <a:xfrm>
            <a:off x="8186625" y="927534"/>
            <a:ext cx="2001410" cy="5663331"/>
            <a:chOff x="-2767482" y="2957609"/>
            <a:chExt cx="1024989" cy="3049055"/>
          </a:xfrm>
        </p:grpSpPr>
        <p:grpSp>
          <p:nvGrpSpPr>
            <p:cNvPr id="34" name="Group 33">
              <a:extLst>
                <a:ext uri="{FF2B5EF4-FFF2-40B4-BE49-F238E27FC236}">
                  <a16:creationId xmlns:a16="http://schemas.microsoft.com/office/drawing/2014/main" id="{643D962B-DCEF-FC62-5575-C7A4C92DD6E1}"/>
                </a:ext>
              </a:extLst>
            </p:cNvPr>
            <p:cNvGrpSpPr/>
            <p:nvPr/>
          </p:nvGrpSpPr>
          <p:grpSpPr>
            <a:xfrm>
              <a:off x="-2125247" y="5735089"/>
              <a:ext cx="222681" cy="271575"/>
              <a:chOff x="3312043" y="4084938"/>
              <a:chExt cx="189762" cy="211269"/>
            </a:xfrm>
          </p:grpSpPr>
          <p:sp>
            <p:nvSpPr>
              <p:cNvPr id="65" name="Chord 64">
                <a:extLst>
                  <a:ext uri="{FF2B5EF4-FFF2-40B4-BE49-F238E27FC236}">
                    <a16:creationId xmlns:a16="http://schemas.microsoft.com/office/drawing/2014/main" id="{F14B29D9-C70D-F478-D3D7-655F48A86C42}"/>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66" name="Chord 65">
                <a:extLst>
                  <a:ext uri="{FF2B5EF4-FFF2-40B4-BE49-F238E27FC236}">
                    <a16:creationId xmlns:a16="http://schemas.microsoft.com/office/drawing/2014/main" id="{4402DC83-74FB-0B35-0766-3B49168B6C60}"/>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35" name="Flowchart: Manual Operation 26">
              <a:extLst>
                <a:ext uri="{FF2B5EF4-FFF2-40B4-BE49-F238E27FC236}">
                  <a16:creationId xmlns:a16="http://schemas.microsoft.com/office/drawing/2014/main" id="{E963F10D-B869-0C77-96C0-D8C3BFE42CB2}"/>
                </a:ext>
              </a:extLst>
            </p:cNvPr>
            <p:cNvSpPr/>
            <p:nvPr/>
          </p:nvSpPr>
          <p:spPr>
            <a:xfrm rot="21326916" flipV="1">
              <a:off x="-2199305" y="4995570"/>
              <a:ext cx="279424" cy="842686"/>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grpSp>
          <p:nvGrpSpPr>
            <p:cNvPr id="36" name="Group 35">
              <a:extLst>
                <a:ext uri="{FF2B5EF4-FFF2-40B4-BE49-F238E27FC236}">
                  <a16:creationId xmlns:a16="http://schemas.microsoft.com/office/drawing/2014/main" id="{71992E0B-8C61-FDF9-1AF6-05F8A9F7214A}"/>
                </a:ext>
              </a:extLst>
            </p:cNvPr>
            <p:cNvGrpSpPr/>
            <p:nvPr/>
          </p:nvGrpSpPr>
          <p:grpSpPr>
            <a:xfrm>
              <a:off x="-2484197" y="5714408"/>
              <a:ext cx="222681" cy="271575"/>
              <a:chOff x="3312043" y="4084938"/>
              <a:chExt cx="189762" cy="211269"/>
            </a:xfrm>
          </p:grpSpPr>
          <p:sp>
            <p:nvSpPr>
              <p:cNvPr id="63" name="Chord 62">
                <a:extLst>
                  <a:ext uri="{FF2B5EF4-FFF2-40B4-BE49-F238E27FC236}">
                    <a16:creationId xmlns:a16="http://schemas.microsoft.com/office/drawing/2014/main" id="{AB69D7C6-6BCB-C5FF-F7B4-376258F70BBF}"/>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64" name="Chord 63">
                <a:extLst>
                  <a:ext uri="{FF2B5EF4-FFF2-40B4-BE49-F238E27FC236}">
                    <a16:creationId xmlns:a16="http://schemas.microsoft.com/office/drawing/2014/main" id="{C4EA9C60-3E2A-ED35-854C-A144278812BB}"/>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37" name="Rectangle: Single Corner Snipped 29">
              <a:extLst>
                <a:ext uri="{FF2B5EF4-FFF2-40B4-BE49-F238E27FC236}">
                  <a16:creationId xmlns:a16="http://schemas.microsoft.com/office/drawing/2014/main" id="{9AB91454-E64C-3B94-53DF-7901B39543F8}"/>
                </a:ext>
              </a:extLst>
            </p:cNvPr>
            <p:cNvSpPr/>
            <p:nvPr/>
          </p:nvSpPr>
          <p:spPr>
            <a:xfrm flipH="1">
              <a:off x="-2499286" y="4178008"/>
              <a:ext cx="568860" cy="827358"/>
            </a:xfrm>
            <a:prstGeom prst="snip1Rect">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38" name="Oval 37">
              <a:extLst>
                <a:ext uri="{FF2B5EF4-FFF2-40B4-BE49-F238E27FC236}">
                  <a16:creationId xmlns:a16="http://schemas.microsoft.com/office/drawing/2014/main" id="{D81D9A44-EAA5-1C8F-CA05-794304B51A88}"/>
                </a:ext>
              </a:extLst>
            </p:cNvPr>
            <p:cNvSpPr/>
            <p:nvPr/>
          </p:nvSpPr>
          <p:spPr>
            <a:xfrm>
              <a:off x="-2642508" y="3512248"/>
              <a:ext cx="124405" cy="276019"/>
            </a:xfrm>
            <a:prstGeom prst="ellipse">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ndParaRPr>
            </a:p>
          </p:txBody>
        </p:sp>
        <p:sp>
          <p:nvSpPr>
            <p:cNvPr id="39" name="Oval 38">
              <a:extLst>
                <a:ext uri="{FF2B5EF4-FFF2-40B4-BE49-F238E27FC236}">
                  <a16:creationId xmlns:a16="http://schemas.microsoft.com/office/drawing/2014/main" id="{1BF816C0-E436-83A6-FC5B-2776A25A87D8}"/>
                </a:ext>
              </a:extLst>
            </p:cNvPr>
            <p:cNvSpPr/>
            <p:nvPr/>
          </p:nvSpPr>
          <p:spPr>
            <a:xfrm>
              <a:off x="-1866898" y="3503731"/>
              <a:ext cx="124405" cy="276019"/>
            </a:xfrm>
            <a:prstGeom prst="ellipse">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40" name="Flowchart: Off-page Connector 39">
              <a:extLst>
                <a:ext uri="{FF2B5EF4-FFF2-40B4-BE49-F238E27FC236}">
                  <a16:creationId xmlns:a16="http://schemas.microsoft.com/office/drawing/2014/main" id="{B0BE9FC4-7CC6-0C11-63E8-87AFC91D7DEA}"/>
                </a:ext>
              </a:extLst>
            </p:cNvPr>
            <p:cNvSpPr/>
            <p:nvPr/>
          </p:nvSpPr>
          <p:spPr>
            <a:xfrm>
              <a:off x="-2302333" y="3983370"/>
              <a:ext cx="223549" cy="293853"/>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41" name="Oval 40">
              <a:extLst>
                <a:ext uri="{FF2B5EF4-FFF2-40B4-BE49-F238E27FC236}">
                  <a16:creationId xmlns:a16="http://schemas.microsoft.com/office/drawing/2014/main" id="{C07BA0A5-A341-FE31-FBDD-05898EF62C11}"/>
                </a:ext>
              </a:extLst>
            </p:cNvPr>
            <p:cNvSpPr/>
            <p:nvPr/>
          </p:nvSpPr>
          <p:spPr>
            <a:xfrm>
              <a:off x="-2588082" y="3101811"/>
              <a:ext cx="777555" cy="979510"/>
            </a:xfrm>
            <a:prstGeom prst="ellipse">
              <a:avLst/>
            </a:prstGeom>
            <a:solidFill>
              <a:srgbClr val="EED69D"/>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42" name="Flowchart: Terminator 41">
              <a:extLst>
                <a:ext uri="{FF2B5EF4-FFF2-40B4-BE49-F238E27FC236}">
                  <a16:creationId xmlns:a16="http://schemas.microsoft.com/office/drawing/2014/main" id="{DA199547-D79D-8591-725C-0DC82904CB2A}"/>
                </a:ext>
              </a:extLst>
            </p:cNvPr>
            <p:cNvSpPr/>
            <p:nvPr/>
          </p:nvSpPr>
          <p:spPr>
            <a:xfrm rot="1600366">
              <a:off x="-2706232" y="4381392"/>
              <a:ext cx="151903" cy="478994"/>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43" name="Flowchart: Terminator 42">
              <a:extLst>
                <a:ext uri="{FF2B5EF4-FFF2-40B4-BE49-F238E27FC236}">
                  <a16:creationId xmlns:a16="http://schemas.microsoft.com/office/drawing/2014/main" id="{744848D1-F835-CAED-06AF-66112B4CE98F}"/>
                </a:ext>
              </a:extLst>
            </p:cNvPr>
            <p:cNvSpPr/>
            <p:nvPr/>
          </p:nvSpPr>
          <p:spPr>
            <a:xfrm rot="19804289">
              <a:off x="-1867993" y="4332028"/>
              <a:ext cx="125421" cy="477717"/>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44" name="Flowchart: Delay 43">
              <a:extLst>
                <a:ext uri="{FF2B5EF4-FFF2-40B4-BE49-F238E27FC236}">
                  <a16:creationId xmlns:a16="http://schemas.microsoft.com/office/drawing/2014/main" id="{B2D6070A-E074-AC6B-4568-134DE2054941}"/>
                </a:ext>
              </a:extLst>
            </p:cNvPr>
            <p:cNvSpPr/>
            <p:nvPr/>
          </p:nvSpPr>
          <p:spPr>
            <a:xfrm rot="2022916" flipH="1">
              <a:off x="-2634761" y="4154053"/>
              <a:ext cx="215771" cy="442399"/>
            </a:xfrm>
            <a:prstGeom prst="flowChartDelay">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ndParaRPr>
            </a:p>
          </p:txBody>
        </p:sp>
        <p:sp>
          <p:nvSpPr>
            <p:cNvPr id="45" name="Moon 44">
              <a:extLst>
                <a:ext uri="{FF2B5EF4-FFF2-40B4-BE49-F238E27FC236}">
                  <a16:creationId xmlns:a16="http://schemas.microsoft.com/office/drawing/2014/main" id="{E26765FD-2CDB-9930-B935-A3CB66157B4A}"/>
                </a:ext>
              </a:extLst>
            </p:cNvPr>
            <p:cNvSpPr/>
            <p:nvPr/>
          </p:nvSpPr>
          <p:spPr>
            <a:xfrm rot="5400000">
              <a:off x="-2468073" y="2845301"/>
              <a:ext cx="574130" cy="798746"/>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6" name="Moon 45">
              <a:extLst>
                <a:ext uri="{FF2B5EF4-FFF2-40B4-BE49-F238E27FC236}">
                  <a16:creationId xmlns:a16="http://schemas.microsoft.com/office/drawing/2014/main" id="{7628A724-B9C8-CB6E-30B9-1B39C87D2B92}"/>
                </a:ext>
              </a:extLst>
            </p:cNvPr>
            <p:cNvSpPr/>
            <p:nvPr/>
          </p:nvSpPr>
          <p:spPr>
            <a:xfrm rot="5400000">
              <a:off x="-2404865" y="2918594"/>
              <a:ext cx="412827" cy="779261"/>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7" name="Oval 46">
              <a:extLst>
                <a:ext uri="{FF2B5EF4-FFF2-40B4-BE49-F238E27FC236}">
                  <a16:creationId xmlns:a16="http://schemas.microsoft.com/office/drawing/2014/main" id="{E634A1B6-BB00-E379-15D9-5CFEFA500A7E}"/>
                </a:ext>
              </a:extLst>
            </p:cNvPr>
            <p:cNvSpPr/>
            <p:nvPr/>
          </p:nvSpPr>
          <p:spPr>
            <a:xfrm>
              <a:off x="-2346964" y="2996066"/>
              <a:ext cx="308584" cy="131459"/>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ndParaRPr>
            </a:p>
          </p:txBody>
        </p:sp>
        <p:sp>
          <p:nvSpPr>
            <p:cNvPr id="48" name="Flowchart: Delay 47">
              <a:extLst>
                <a:ext uri="{FF2B5EF4-FFF2-40B4-BE49-F238E27FC236}">
                  <a16:creationId xmlns:a16="http://schemas.microsoft.com/office/drawing/2014/main" id="{43E2664D-D697-FECE-12F6-C01270B05504}"/>
                </a:ext>
              </a:extLst>
            </p:cNvPr>
            <p:cNvSpPr/>
            <p:nvPr/>
          </p:nvSpPr>
          <p:spPr>
            <a:xfrm rot="19976169">
              <a:off x="-2017770" y="4144258"/>
              <a:ext cx="215771" cy="442399"/>
            </a:xfrm>
            <a:prstGeom prst="flowChartDelay">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ndParaRPr>
            </a:p>
          </p:txBody>
        </p:sp>
        <p:sp>
          <p:nvSpPr>
            <p:cNvPr id="49" name="Right Triangle 48">
              <a:extLst>
                <a:ext uri="{FF2B5EF4-FFF2-40B4-BE49-F238E27FC236}">
                  <a16:creationId xmlns:a16="http://schemas.microsoft.com/office/drawing/2014/main" id="{990C4D99-80BF-3D87-F6BF-7750CCF3B7FC}"/>
                </a:ext>
              </a:extLst>
            </p:cNvPr>
            <p:cNvSpPr/>
            <p:nvPr/>
          </p:nvSpPr>
          <p:spPr>
            <a:xfrm rot="8699319">
              <a:off x="-2411672" y="4150943"/>
              <a:ext cx="166967" cy="196483"/>
            </a:xfrm>
            <a:prstGeom prst="rtTriangle">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50" name="Right Triangle 49">
              <a:extLst>
                <a:ext uri="{FF2B5EF4-FFF2-40B4-BE49-F238E27FC236}">
                  <a16:creationId xmlns:a16="http://schemas.microsoft.com/office/drawing/2014/main" id="{EB16B6F1-995C-B99F-364F-058285E1FD3D}"/>
                </a:ext>
              </a:extLst>
            </p:cNvPr>
            <p:cNvSpPr/>
            <p:nvPr/>
          </p:nvSpPr>
          <p:spPr>
            <a:xfrm rot="12900681" flipH="1">
              <a:off x="-2131171" y="4150943"/>
              <a:ext cx="166967" cy="196483"/>
            </a:xfrm>
            <a:prstGeom prst="rtTriangle">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51" name="Flowchart: Manual Operation 26">
              <a:extLst>
                <a:ext uri="{FF2B5EF4-FFF2-40B4-BE49-F238E27FC236}">
                  <a16:creationId xmlns:a16="http://schemas.microsoft.com/office/drawing/2014/main" id="{26F2678A-C679-19DA-E9A6-CFAA4C3460E5}"/>
                </a:ext>
              </a:extLst>
            </p:cNvPr>
            <p:cNvSpPr/>
            <p:nvPr/>
          </p:nvSpPr>
          <p:spPr>
            <a:xfrm rot="230863" flipV="1">
              <a:off x="-2487781" y="4999311"/>
              <a:ext cx="279424" cy="842686"/>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52" name="Flowchart: Terminator 51">
              <a:extLst>
                <a:ext uri="{FF2B5EF4-FFF2-40B4-BE49-F238E27FC236}">
                  <a16:creationId xmlns:a16="http://schemas.microsoft.com/office/drawing/2014/main" id="{04DA487A-138B-4740-FBE5-51B2E6D9B86E}"/>
                </a:ext>
              </a:extLst>
            </p:cNvPr>
            <p:cNvSpPr/>
            <p:nvPr/>
          </p:nvSpPr>
          <p:spPr>
            <a:xfrm rot="2634329">
              <a:off x="-1878056" y="4626377"/>
              <a:ext cx="121632" cy="4068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53" name="Flowchart: Terminator 52">
              <a:extLst>
                <a:ext uri="{FF2B5EF4-FFF2-40B4-BE49-F238E27FC236}">
                  <a16:creationId xmlns:a16="http://schemas.microsoft.com/office/drawing/2014/main" id="{9D8EC4E7-36A5-3BA9-F56E-A684C7874DC6}"/>
                </a:ext>
              </a:extLst>
            </p:cNvPr>
            <p:cNvSpPr/>
            <p:nvPr/>
          </p:nvSpPr>
          <p:spPr>
            <a:xfrm rot="18705810" flipH="1">
              <a:off x="-2697940" y="4726161"/>
              <a:ext cx="141052" cy="280136"/>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ndParaRPr>
            </a:p>
          </p:txBody>
        </p:sp>
        <p:sp>
          <p:nvSpPr>
            <p:cNvPr id="54" name="Flowchart: Connector 53">
              <a:extLst>
                <a:ext uri="{FF2B5EF4-FFF2-40B4-BE49-F238E27FC236}">
                  <a16:creationId xmlns:a16="http://schemas.microsoft.com/office/drawing/2014/main" id="{0B75F6E9-211C-0C31-B5FC-A3C93BB98968}"/>
                </a:ext>
              </a:extLst>
            </p:cNvPr>
            <p:cNvSpPr/>
            <p:nvPr/>
          </p:nvSpPr>
          <p:spPr>
            <a:xfrm>
              <a:off x="-2225278" y="4320573"/>
              <a:ext cx="53650" cy="58769"/>
            </a:xfrm>
            <a:prstGeom prst="flowChartConnector">
              <a:avLst/>
            </a:prstGeom>
            <a:solidFill>
              <a:srgbClr val="008000"/>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5" name="Flowchart: Connector 54">
              <a:extLst>
                <a:ext uri="{FF2B5EF4-FFF2-40B4-BE49-F238E27FC236}">
                  <a16:creationId xmlns:a16="http://schemas.microsoft.com/office/drawing/2014/main" id="{26F2A0BF-8790-21F8-891B-6FF31422BA5B}"/>
                </a:ext>
              </a:extLst>
            </p:cNvPr>
            <p:cNvSpPr/>
            <p:nvPr/>
          </p:nvSpPr>
          <p:spPr>
            <a:xfrm>
              <a:off x="-2225278" y="4405700"/>
              <a:ext cx="53650" cy="58769"/>
            </a:xfrm>
            <a:prstGeom prst="flowChartConnector">
              <a:avLst/>
            </a:prstGeom>
            <a:solidFill>
              <a:srgbClr val="008000"/>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56" name="Group 55">
              <a:extLst>
                <a:ext uri="{FF2B5EF4-FFF2-40B4-BE49-F238E27FC236}">
                  <a16:creationId xmlns:a16="http://schemas.microsoft.com/office/drawing/2014/main" id="{1FC5BD35-6116-9D42-2D60-C1BD6405BE0F}"/>
                </a:ext>
              </a:extLst>
            </p:cNvPr>
            <p:cNvGrpSpPr/>
            <p:nvPr/>
          </p:nvGrpSpPr>
          <p:grpSpPr>
            <a:xfrm>
              <a:off x="-2123362" y="4260410"/>
              <a:ext cx="218912" cy="352027"/>
              <a:chOff x="859632" y="2338402"/>
              <a:chExt cx="571500" cy="788345"/>
            </a:xfrm>
          </p:grpSpPr>
          <p:sp>
            <p:nvSpPr>
              <p:cNvPr id="61" name="Rectangle 60">
                <a:extLst>
                  <a:ext uri="{FF2B5EF4-FFF2-40B4-BE49-F238E27FC236}">
                    <a16:creationId xmlns:a16="http://schemas.microsoft.com/office/drawing/2014/main" id="{12E49EB7-ECAD-3A8A-BB19-C85E56209ABF}"/>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pic>
            <p:nvPicPr>
              <p:cNvPr id="62" name="Picture 61">
                <a:extLst>
                  <a:ext uri="{FF2B5EF4-FFF2-40B4-BE49-F238E27FC236}">
                    <a16:creationId xmlns:a16="http://schemas.microsoft.com/office/drawing/2014/main" id="{933AC256-4570-9F65-515D-0DF784C480DA}"/>
                  </a:ext>
                </a:extLst>
              </p:cNvPr>
              <p:cNvPicPr>
                <a:picLocks noChangeAspect="1"/>
              </p:cNvPicPr>
              <p:nvPr/>
            </p:nvPicPr>
            <p:blipFill>
              <a:blip r:embed="rId2" cstate="print">
                <a:extLst>
                  <a:ext uri="{BEBA8EAE-BF5A-486C-A8C5-ECC9F3942E4B}">
                    <a14:imgProps xmlns:a14="http://schemas.microsoft.com/office/drawing/2010/main">
                      <a14:imgLayer r:embed="rId3">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sp>
          <p:nvSpPr>
            <p:cNvPr id="57" name="Freeform: Shape 233">
              <a:extLst>
                <a:ext uri="{FF2B5EF4-FFF2-40B4-BE49-F238E27FC236}">
                  <a16:creationId xmlns:a16="http://schemas.microsoft.com/office/drawing/2014/main" id="{15EF946A-0B07-DB49-39F9-177B065D2E0E}"/>
                </a:ext>
              </a:extLst>
            </p:cNvPr>
            <p:cNvSpPr/>
            <p:nvPr/>
          </p:nvSpPr>
          <p:spPr>
            <a:xfrm rot="14816196">
              <a:off x="-2568308" y="4890477"/>
              <a:ext cx="184707" cy="177059"/>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6" name="Group 5">
            <a:extLst>
              <a:ext uri="{FF2B5EF4-FFF2-40B4-BE49-F238E27FC236}">
                <a16:creationId xmlns:a16="http://schemas.microsoft.com/office/drawing/2014/main" id="{43C6463A-476A-0292-85CF-83449B12D0E1}"/>
              </a:ext>
            </a:extLst>
          </p:cNvPr>
          <p:cNvGrpSpPr/>
          <p:nvPr/>
        </p:nvGrpSpPr>
        <p:grpSpPr>
          <a:xfrm rot="19720146">
            <a:off x="8794570" y="1931308"/>
            <a:ext cx="472732" cy="332035"/>
            <a:chOff x="5136060" y="1710152"/>
            <a:chExt cx="538831" cy="347248"/>
          </a:xfrm>
        </p:grpSpPr>
        <p:sp>
          <p:nvSpPr>
            <p:cNvPr id="24" name="Oval 5">
              <a:extLst>
                <a:ext uri="{FF2B5EF4-FFF2-40B4-BE49-F238E27FC236}">
                  <a16:creationId xmlns:a16="http://schemas.microsoft.com/office/drawing/2014/main" id="{F8E54AAD-7168-26ED-7EFC-927565C95FC2}"/>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25" name="Group 24">
              <a:extLst>
                <a:ext uri="{FF2B5EF4-FFF2-40B4-BE49-F238E27FC236}">
                  <a16:creationId xmlns:a16="http://schemas.microsoft.com/office/drawing/2014/main" id="{B7C1A3F3-0496-D3FA-7AEA-A23966136BB3}"/>
                </a:ext>
              </a:extLst>
            </p:cNvPr>
            <p:cNvGrpSpPr/>
            <p:nvPr/>
          </p:nvGrpSpPr>
          <p:grpSpPr>
            <a:xfrm rot="20545732">
              <a:off x="5242936" y="1710152"/>
              <a:ext cx="85726" cy="45719"/>
              <a:chOff x="5293988" y="1700325"/>
              <a:chExt cx="85726" cy="42639"/>
            </a:xfrm>
          </p:grpSpPr>
          <p:cxnSp>
            <p:nvCxnSpPr>
              <p:cNvPr id="31" name="Straight Connector 30">
                <a:extLst>
                  <a:ext uri="{FF2B5EF4-FFF2-40B4-BE49-F238E27FC236}">
                    <a16:creationId xmlns:a16="http://schemas.microsoft.com/office/drawing/2014/main" id="{26F83DED-3518-79EE-BFD0-EAF94CD77D51}"/>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32" name="Straight Connector 31">
                <a:extLst>
                  <a:ext uri="{FF2B5EF4-FFF2-40B4-BE49-F238E27FC236}">
                    <a16:creationId xmlns:a16="http://schemas.microsoft.com/office/drawing/2014/main" id="{C530614B-B19E-1F36-23AA-5B833C869E0B}"/>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33" name="Straight Connector 32">
                <a:extLst>
                  <a:ext uri="{FF2B5EF4-FFF2-40B4-BE49-F238E27FC236}">
                    <a16:creationId xmlns:a16="http://schemas.microsoft.com/office/drawing/2014/main" id="{B42D231E-3F1C-F726-F808-DFCD1696C59A}"/>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26" name="Oval 4">
              <a:extLst>
                <a:ext uri="{FF2B5EF4-FFF2-40B4-BE49-F238E27FC236}">
                  <a16:creationId xmlns:a16="http://schemas.microsoft.com/office/drawing/2014/main" id="{0B8134AF-4EDA-BA57-16A5-997679A67B87}"/>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27" name="Oval 26">
              <a:extLst>
                <a:ext uri="{FF2B5EF4-FFF2-40B4-BE49-F238E27FC236}">
                  <a16:creationId xmlns:a16="http://schemas.microsoft.com/office/drawing/2014/main" id="{EA37445C-D59A-DCFC-BC61-BD9FC5BEA6E9}"/>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28" name="Oval 27">
              <a:extLst>
                <a:ext uri="{FF2B5EF4-FFF2-40B4-BE49-F238E27FC236}">
                  <a16:creationId xmlns:a16="http://schemas.microsoft.com/office/drawing/2014/main" id="{69F71D39-4CE1-7045-12CA-B15658772EB6}"/>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29" name="Oval 28">
              <a:extLst>
                <a:ext uri="{FF2B5EF4-FFF2-40B4-BE49-F238E27FC236}">
                  <a16:creationId xmlns:a16="http://schemas.microsoft.com/office/drawing/2014/main" id="{552F7929-0F2E-EA4C-029A-3D16E10353E2}"/>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30" name="Oval 29">
              <a:extLst>
                <a:ext uri="{FF2B5EF4-FFF2-40B4-BE49-F238E27FC236}">
                  <a16:creationId xmlns:a16="http://schemas.microsoft.com/office/drawing/2014/main" id="{876EAA5D-1F8F-BB1A-BB7D-805F13EAB5F7}"/>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grpSp>
        <p:nvGrpSpPr>
          <p:cNvPr id="7" name="Group 6">
            <a:extLst>
              <a:ext uri="{FF2B5EF4-FFF2-40B4-BE49-F238E27FC236}">
                <a16:creationId xmlns:a16="http://schemas.microsoft.com/office/drawing/2014/main" id="{A21BACAC-5A14-1619-2D56-29F7A57A09F2}"/>
              </a:ext>
            </a:extLst>
          </p:cNvPr>
          <p:cNvGrpSpPr/>
          <p:nvPr/>
        </p:nvGrpSpPr>
        <p:grpSpPr>
          <a:xfrm rot="1705800" flipH="1">
            <a:off x="9381325" y="1924851"/>
            <a:ext cx="472732" cy="332035"/>
            <a:chOff x="5136060" y="1710152"/>
            <a:chExt cx="538831" cy="347248"/>
          </a:xfrm>
        </p:grpSpPr>
        <p:sp>
          <p:nvSpPr>
            <p:cNvPr id="14" name="Oval 5">
              <a:extLst>
                <a:ext uri="{FF2B5EF4-FFF2-40B4-BE49-F238E27FC236}">
                  <a16:creationId xmlns:a16="http://schemas.microsoft.com/office/drawing/2014/main" id="{7B0E5F6D-BC84-093C-88D7-20941A8DEF36}"/>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15" name="Group 14">
              <a:extLst>
                <a:ext uri="{FF2B5EF4-FFF2-40B4-BE49-F238E27FC236}">
                  <a16:creationId xmlns:a16="http://schemas.microsoft.com/office/drawing/2014/main" id="{533C72DC-D459-DFFC-F2BD-F0CD8B52F7C9}"/>
                </a:ext>
              </a:extLst>
            </p:cNvPr>
            <p:cNvGrpSpPr/>
            <p:nvPr/>
          </p:nvGrpSpPr>
          <p:grpSpPr>
            <a:xfrm rot="20545732">
              <a:off x="5242936" y="1710152"/>
              <a:ext cx="85726" cy="45719"/>
              <a:chOff x="5293988" y="1700325"/>
              <a:chExt cx="85726" cy="42639"/>
            </a:xfrm>
          </p:grpSpPr>
          <p:cxnSp>
            <p:nvCxnSpPr>
              <p:cNvPr id="21" name="Straight Connector 20">
                <a:extLst>
                  <a:ext uri="{FF2B5EF4-FFF2-40B4-BE49-F238E27FC236}">
                    <a16:creationId xmlns:a16="http://schemas.microsoft.com/office/drawing/2014/main" id="{563F16A9-3715-B8D9-07CF-A4470153AE8A}"/>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22" name="Straight Connector 21">
                <a:extLst>
                  <a:ext uri="{FF2B5EF4-FFF2-40B4-BE49-F238E27FC236}">
                    <a16:creationId xmlns:a16="http://schemas.microsoft.com/office/drawing/2014/main" id="{886C781D-13D0-7FA4-F47E-6055FEADC12F}"/>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23" name="Straight Connector 22">
                <a:extLst>
                  <a:ext uri="{FF2B5EF4-FFF2-40B4-BE49-F238E27FC236}">
                    <a16:creationId xmlns:a16="http://schemas.microsoft.com/office/drawing/2014/main" id="{B99E3F30-8BB3-5270-CB4D-17354B20BDE3}"/>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16" name="Oval 4">
              <a:extLst>
                <a:ext uri="{FF2B5EF4-FFF2-40B4-BE49-F238E27FC236}">
                  <a16:creationId xmlns:a16="http://schemas.microsoft.com/office/drawing/2014/main" id="{8C7D40EA-C7AE-7566-18F0-8FFDFB5F3988}"/>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7" name="Oval 16">
              <a:extLst>
                <a:ext uri="{FF2B5EF4-FFF2-40B4-BE49-F238E27FC236}">
                  <a16:creationId xmlns:a16="http://schemas.microsoft.com/office/drawing/2014/main" id="{9B0655FF-CC24-FD15-66DE-81FAAA71AE0C}"/>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8" name="Oval 17">
              <a:extLst>
                <a:ext uri="{FF2B5EF4-FFF2-40B4-BE49-F238E27FC236}">
                  <a16:creationId xmlns:a16="http://schemas.microsoft.com/office/drawing/2014/main" id="{0DF0723A-7053-A884-1CEF-40DA4E4B225D}"/>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19" name="Oval 18">
              <a:extLst>
                <a:ext uri="{FF2B5EF4-FFF2-40B4-BE49-F238E27FC236}">
                  <a16:creationId xmlns:a16="http://schemas.microsoft.com/office/drawing/2014/main" id="{5B1BD518-A0EA-7C7D-3665-B7E665436E42}"/>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20" name="Oval 19">
              <a:extLst>
                <a:ext uri="{FF2B5EF4-FFF2-40B4-BE49-F238E27FC236}">
                  <a16:creationId xmlns:a16="http://schemas.microsoft.com/office/drawing/2014/main" id="{FBCF4ADB-9D16-7BEA-B5F5-4DF3394DF8EC}"/>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sp>
        <p:nvSpPr>
          <p:cNvPr id="8" name="Freeform: Shape 7">
            <a:extLst>
              <a:ext uri="{FF2B5EF4-FFF2-40B4-BE49-F238E27FC236}">
                <a16:creationId xmlns:a16="http://schemas.microsoft.com/office/drawing/2014/main" id="{A2915520-536B-74AA-40E6-715C842794D8}"/>
              </a:ext>
            </a:extLst>
          </p:cNvPr>
          <p:cNvSpPr/>
          <p:nvPr/>
        </p:nvSpPr>
        <p:spPr>
          <a:xfrm>
            <a:off x="9220370" y="2325211"/>
            <a:ext cx="154697" cy="145969"/>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9" name="Oval 8">
            <a:extLst>
              <a:ext uri="{FF2B5EF4-FFF2-40B4-BE49-F238E27FC236}">
                <a16:creationId xmlns:a16="http://schemas.microsoft.com/office/drawing/2014/main" id="{5DE54A01-45B4-577E-5DBE-44848EA09647}"/>
              </a:ext>
            </a:extLst>
          </p:cNvPr>
          <p:cNvSpPr/>
          <p:nvPr/>
        </p:nvSpPr>
        <p:spPr>
          <a:xfrm>
            <a:off x="8681789" y="2237833"/>
            <a:ext cx="302598" cy="293765"/>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10" name="Oval 9">
            <a:extLst>
              <a:ext uri="{FF2B5EF4-FFF2-40B4-BE49-F238E27FC236}">
                <a16:creationId xmlns:a16="http://schemas.microsoft.com/office/drawing/2014/main" id="{FAB5F271-6537-1D81-5C58-157156B1FC40}"/>
              </a:ext>
            </a:extLst>
          </p:cNvPr>
          <p:cNvSpPr/>
          <p:nvPr/>
        </p:nvSpPr>
        <p:spPr>
          <a:xfrm>
            <a:off x="9620384" y="2259004"/>
            <a:ext cx="302598" cy="293765"/>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11" name="Diagonal Stripe 10">
            <a:extLst>
              <a:ext uri="{FF2B5EF4-FFF2-40B4-BE49-F238E27FC236}">
                <a16:creationId xmlns:a16="http://schemas.microsoft.com/office/drawing/2014/main" id="{51D264F0-D521-C66B-3E26-D1B907360FB2}"/>
              </a:ext>
            </a:extLst>
          </p:cNvPr>
          <p:cNvSpPr/>
          <p:nvPr/>
        </p:nvSpPr>
        <p:spPr>
          <a:xfrm rot="20990782" flipH="1">
            <a:off x="8775938" y="1848638"/>
            <a:ext cx="453267" cy="129811"/>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12" name="Diagonal Stripe 11">
            <a:extLst>
              <a:ext uri="{FF2B5EF4-FFF2-40B4-BE49-F238E27FC236}">
                <a16:creationId xmlns:a16="http://schemas.microsoft.com/office/drawing/2014/main" id="{2D03BE5C-A753-2720-14EE-C381C79B759C}"/>
              </a:ext>
            </a:extLst>
          </p:cNvPr>
          <p:cNvSpPr/>
          <p:nvPr/>
        </p:nvSpPr>
        <p:spPr>
          <a:xfrm rot="609218">
            <a:off x="9454782" y="1819168"/>
            <a:ext cx="453267" cy="144497"/>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67" name="Isosceles Triangle 66">
            <a:extLst>
              <a:ext uri="{FF2B5EF4-FFF2-40B4-BE49-F238E27FC236}">
                <a16:creationId xmlns:a16="http://schemas.microsoft.com/office/drawing/2014/main" id="{6F90B2E7-04DF-19CE-27A5-EEFBAEA85C2B}"/>
              </a:ext>
            </a:extLst>
          </p:cNvPr>
          <p:cNvSpPr/>
          <p:nvPr/>
        </p:nvSpPr>
        <p:spPr>
          <a:xfrm rot="10800000">
            <a:off x="9099060" y="2667130"/>
            <a:ext cx="419896" cy="240026"/>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70" name="Rectangle: Rounded Corners 69">
            <a:extLst>
              <a:ext uri="{FF2B5EF4-FFF2-40B4-BE49-F238E27FC236}">
                <a16:creationId xmlns:a16="http://schemas.microsoft.com/office/drawing/2014/main" id="{782B73B8-0CAD-09C1-FEC2-52586D89DC39}"/>
              </a:ext>
            </a:extLst>
          </p:cNvPr>
          <p:cNvSpPr/>
          <p:nvPr/>
        </p:nvSpPr>
        <p:spPr>
          <a:xfrm>
            <a:off x="8861157" y="3776769"/>
            <a:ext cx="821518" cy="1262644"/>
          </a:xfrm>
          <a:prstGeom prst="roundRect">
            <a:avLst/>
          </a:prstGeom>
          <a:solidFill>
            <a:srgbClr val="654D1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233">
            <a:extLst>
              <a:ext uri="{FF2B5EF4-FFF2-40B4-BE49-F238E27FC236}">
                <a16:creationId xmlns:a16="http://schemas.microsoft.com/office/drawing/2014/main" id="{B3E04F19-4725-69D0-4A45-0CF5F08E0A4D}"/>
              </a:ext>
            </a:extLst>
          </p:cNvPr>
          <p:cNvSpPr/>
          <p:nvPr/>
        </p:nvSpPr>
        <p:spPr>
          <a:xfrm rot="6783804" flipH="1">
            <a:off x="9632229" y="4495803"/>
            <a:ext cx="343076" cy="345728"/>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3" name="Group 2">
            <a:extLst>
              <a:ext uri="{FF2B5EF4-FFF2-40B4-BE49-F238E27FC236}">
                <a16:creationId xmlns:a16="http://schemas.microsoft.com/office/drawing/2014/main" id="{F4D932AF-CA4A-A140-6EA4-B9651A64E8C6}"/>
              </a:ext>
            </a:extLst>
          </p:cNvPr>
          <p:cNvGrpSpPr/>
          <p:nvPr/>
        </p:nvGrpSpPr>
        <p:grpSpPr>
          <a:xfrm>
            <a:off x="4835193" y="361087"/>
            <a:ext cx="3148642" cy="2036762"/>
            <a:chOff x="4941912" y="780064"/>
            <a:chExt cx="3148642" cy="2036762"/>
          </a:xfrm>
        </p:grpSpPr>
        <p:sp>
          <p:nvSpPr>
            <p:cNvPr id="72" name="Speech Bubble: Rectangle with Corners Rounded 71">
              <a:extLst>
                <a:ext uri="{FF2B5EF4-FFF2-40B4-BE49-F238E27FC236}">
                  <a16:creationId xmlns:a16="http://schemas.microsoft.com/office/drawing/2014/main" id="{8E7646AA-4916-857D-4783-F24881DE1197}"/>
                </a:ext>
              </a:extLst>
            </p:cNvPr>
            <p:cNvSpPr/>
            <p:nvPr/>
          </p:nvSpPr>
          <p:spPr>
            <a:xfrm>
              <a:off x="4941912" y="780064"/>
              <a:ext cx="3148642" cy="2036762"/>
            </a:xfrm>
            <a:prstGeom prst="wedgeRoundRectCallout">
              <a:avLst>
                <a:gd name="adj1" fmla="val 54593"/>
                <a:gd name="adj2" fmla="val 66241"/>
                <a:gd name="adj3" fmla="val 16667"/>
              </a:avLst>
            </a:prstGeom>
            <a:solidFill>
              <a:schemeClr val="tx1"/>
            </a:solidFill>
            <a:ln>
              <a:solidFill>
                <a:srgbClr val="70D7E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a:extLst>
                <a:ext uri="{FF2B5EF4-FFF2-40B4-BE49-F238E27FC236}">
                  <a16:creationId xmlns:a16="http://schemas.microsoft.com/office/drawing/2014/main" id="{C599D6FE-FCB3-A266-646C-960E3CBA1E45}"/>
                </a:ext>
              </a:extLst>
            </p:cNvPr>
            <p:cNvSpPr txBox="1"/>
            <p:nvPr/>
          </p:nvSpPr>
          <p:spPr>
            <a:xfrm>
              <a:off x="5211032" y="1222780"/>
              <a:ext cx="2603329" cy="1277273"/>
            </a:xfrm>
            <a:prstGeom prst="rect">
              <a:avLst/>
            </a:prstGeom>
            <a:noFill/>
          </p:spPr>
          <p:txBody>
            <a:bodyPr wrap="square" rtlCol="0">
              <a:spAutoFit/>
            </a:bodyPr>
            <a:lstStyle/>
            <a:p>
              <a:pPr algn="ctr"/>
              <a:r>
                <a:rPr lang="en-US" dirty="0">
                  <a:solidFill>
                    <a:schemeClr val="bg1"/>
                  </a:solidFill>
                </a:rPr>
                <a:t>Hi! I am going to go over how to put away the delivery!</a:t>
              </a:r>
            </a:p>
            <a:p>
              <a:pPr algn="ctr"/>
              <a:endParaRPr lang="en-US" sz="500" dirty="0">
                <a:solidFill>
                  <a:schemeClr val="bg1"/>
                </a:solidFill>
              </a:endParaRPr>
            </a:p>
            <a:p>
              <a:pPr algn="ctr"/>
              <a:r>
                <a:rPr lang="en-US" dirty="0">
                  <a:solidFill>
                    <a:schemeClr val="bg1"/>
                  </a:solidFill>
                </a:rPr>
                <a:t>Step 1……</a:t>
              </a:r>
            </a:p>
          </p:txBody>
        </p:sp>
      </p:grpSp>
      <p:sp>
        <p:nvSpPr>
          <p:cNvPr id="74" name="TextBox 73">
            <a:extLst>
              <a:ext uri="{FF2B5EF4-FFF2-40B4-BE49-F238E27FC236}">
                <a16:creationId xmlns:a16="http://schemas.microsoft.com/office/drawing/2014/main" id="{11EA163A-AF81-DC85-CA83-8FC1E4AF4083}"/>
              </a:ext>
            </a:extLst>
          </p:cNvPr>
          <p:cNvSpPr txBox="1"/>
          <p:nvPr/>
        </p:nvSpPr>
        <p:spPr>
          <a:xfrm>
            <a:off x="917001" y="1910443"/>
            <a:ext cx="4199606" cy="17081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500" noProof="0" dirty="0">
                <a:latin typeface="Calibri"/>
              </a:rPr>
              <a:t>Give verbal</a:t>
            </a:r>
            <a:r>
              <a:rPr kumimoji="0" lang="en-US" sz="3500" b="0" i="0" u="none" strike="noStrike" kern="1200" cap="none" spc="0" normalizeH="0" baseline="0" noProof="0" dirty="0">
                <a:ln>
                  <a:noFill/>
                </a:ln>
                <a:effectLst/>
                <a:uLnTx/>
                <a:uFillTx/>
                <a:latin typeface="Calibri"/>
                <a:ea typeface="+mn-ea"/>
                <a:cs typeface="+mn-cs"/>
              </a:rPr>
              <a:t> instructions to employee aloud. </a:t>
            </a:r>
          </a:p>
        </p:txBody>
      </p:sp>
    </p:spTree>
    <p:extLst>
      <p:ext uri="{BB962C8B-B14F-4D97-AF65-F5344CB8AC3E}">
        <p14:creationId xmlns:p14="http://schemas.microsoft.com/office/powerpoint/2010/main" val="33672902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9B93C91-D839-ADA6-26D3-1A6D4BC2F5F1}"/>
              </a:ext>
            </a:extLst>
          </p:cNvPr>
          <p:cNvSpPr>
            <a:spLocks noGrp="1"/>
          </p:cNvSpPr>
          <p:nvPr>
            <p:ph type="title"/>
          </p:nvPr>
        </p:nvSpPr>
        <p:spPr/>
        <p:txBody>
          <a:bodyPr>
            <a:normAutofit/>
          </a:bodyPr>
          <a:lstStyle/>
          <a:p>
            <a:r>
              <a:rPr lang="en-US" sz="4000" dirty="0"/>
              <a:t>Write It Down</a:t>
            </a:r>
          </a:p>
        </p:txBody>
      </p:sp>
      <p:pic>
        <p:nvPicPr>
          <p:cNvPr id="5" name="Content Placeholder 4" descr="Graphical user interface&#10;&#10;Description automatically generated with medium confidence">
            <a:extLst>
              <a:ext uri="{FF2B5EF4-FFF2-40B4-BE49-F238E27FC236}">
                <a16:creationId xmlns:a16="http://schemas.microsoft.com/office/drawing/2014/main" id="{34CCE565-5D27-A8B6-AE08-D236F1D48A51}"/>
              </a:ext>
            </a:extLst>
          </p:cNvPr>
          <p:cNvPicPr>
            <a:picLocks noGrp="1" noChangeAspect="1"/>
          </p:cNvPicPr>
          <p:nvPr>
            <p:ph idx="1"/>
          </p:nvPr>
        </p:nvPicPr>
        <p:blipFill rotWithShape="1">
          <a:blip r:embed="rId2">
            <a:extLst>
              <a:ext uri="{28A0092B-C50C-407E-A947-70E740481C1C}">
                <a14:useLocalDpi xmlns:a14="http://schemas.microsoft.com/office/drawing/2010/main" val="0"/>
              </a:ext>
            </a:extLst>
          </a:blip>
          <a:srcRect l="33907"/>
          <a:stretch/>
        </p:blipFill>
        <p:spPr>
          <a:xfrm rot="21193971">
            <a:off x="5156858" y="1299522"/>
            <a:ext cx="6043158" cy="4571697"/>
          </a:xfrm>
        </p:spPr>
      </p:pic>
      <p:sp>
        <p:nvSpPr>
          <p:cNvPr id="6" name="TextBox 5">
            <a:extLst>
              <a:ext uri="{FF2B5EF4-FFF2-40B4-BE49-F238E27FC236}">
                <a16:creationId xmlns:a16="http://schemas.microsoft.com/office/drawing/2014/main" id="{ABBD2DD0-5005-88D1-741F-C6F843DC6CB1}"/>
              </a:ext>
            </a:extLst>
          </p:cNvPr>
          <p:cNvSpPr txBox="1"/>
          <p:nvPr/>
        </p:nvSpPr>
        <p:spPr>
          <a:xfrm rot="21196665">
            <a:off x="5651954" y="3516352"/>
            <a:ext cx="2294211" cy="1200329"/>
          </a:xfrm>
          <a:prstGeom prst="rect">
            <a:avLst/>
          </a:prstGeom>
          <a:noFill/>
        </p:spPr>
        <p:txBody>
          <a:bodyPr wrap="square" rtlCol="0">
            <a:spAutoFit/>
          </a:bodyPr>
          <a:lstStyle/>
          <a:p>
            <a:pPr marL="285750" indent="-285750">
              <a:buFont typeface="Arial" panose="020B0604020202020204" pitchFamily="34" charset="0"/>
              <a:buChar char="•"/>
            </a:pPr>
            <a:r>
              <a:rPr lang="en-US" dirty="0">
                <a:solidFill>
                  <a:schemeClr val="bg1"/>
                </a:solidFill>
                <a:latin typeface="Dreaming Outloud Pro" panose="03050502040302030504" pitchFamily="66" charset="0"/>
                <a:cs typeface="Dreaming Outloud Pro" panose="03050502040302030504" pitchFamily="66" charset="0"/>
              </a:rPr>
              <a:t>How to put away the delivery</a:t>
            </a:r>
          </a:p>
          <a:p>
            <a:pPr marL="285750" indent="-285750">
              <a:buFont typeface="Arial" panose="020B0604020202020204" pitchFamily="34" charset="0"/>
              <a:buChar char="•"/>
            </a:pPr>
            <a:r>
              <a:rPr lang="en-US" dirty="0">
                <a:solidFill>
                  <a:schemeClr val="bg1"/>
                </a:solidFill>
                <a:latin typeface="Dreaming Outloud Pro" panose="03050502040302030504" pitchFamily="66" charset="0"/>
                <a:cs typeface="Dreaming Outloud Pro" panose="03050502040302030504" pitchFamily="66" charset="0"/>
              </a:rPr>
              <a:t>FIFO</a:t>
            </a:r>
          </a:p>
          <a:p>
            <a:pPr marL="285750" indent="-285750">
              <a:buFont typeface="Arial" panose="020B0604020202020204" pitchFamily="34" charset="0"/>
              <a:buChar char="•"/>
            </a:pPr>
            <a:r>
              <a:rPr lang="en-US" dirty="0">
                <a:solidFill>
                  <a:schemeClr val="bg1"/>
                </a:solidFill>
                <a:latin typeface="Dreaming Outloud Pro" panose="03050502040302030504" pitchFamily="66" charset="0"/>
                <a:cs typeface="Dreaming Outloud Pro" panose="03050502040302030504" pitchFamily="66" charset="0"/>
              </a:rPr>
              <a:t>Date</a:t>
            </a:r>
          </a:p>
        </p:txBody>
      </p:sp>
      <p:sp>
        <p:nvSpPr>
          <p:cNvPr id="7" name="TextBox 6">
            <a:extLst>
              <a:ext uri="{FF2B5EF4-FFF2-40B4-BE49-F238E27FC236}">
                <a16:creationId xmlns:a16="http://schemas.microsoft.com/office/drawing/2014/main" id="{708BA916-4D1D-DFA6-3AE5-3704C6D243AF}"/>
              </a:ext>
            </a:extLst>
          </p:cNvPr>
          <p:cNvSpPr txBox="1"/>
          <p:nvPr/>
        </p:nvSpPr>
        <p:spPr>
          <a:xfrm rot="21196665">
            <a:off x="5671560" y="2125128"/>
            <a:ext cx="2155777" cy="400110"/>
          </a:xfrm>
          <a:prstGeom prst="rect">
            <a:avLst/>
          </a:prstGeom>
          <a:noFill/>
        </p:spPr>
        <p:txBody>
          <a:bodyPr wrap="square" rtlCol="0">
            <a:spAutoFit/>
          </a:bodyPr>
          <a:lstStyle/>
          <a:p>
            <a:r>
              <a:rPr lang="en-US" sz="2000" u="sng" dirty="0">
                <a:solidFill>
                  <a:schemeClr val="bg1"/>
                </a:solidFill>
                <a:latin typeface="Dreaming Outloud Pro" panose="03050502040302030504" pitchFamily="66" charset="0"/>
                <a:cs typeface="Dreaming Outloud Pro" panose="03050502040302030504" pitchFamily="66" charset="0"/>
              </a:rPr>
              <a:t>Training Notes</a:t>
            </a:r>
          </a:p>
        </p:txBody>
      </p:sp>
      <p:sp>
        <p:nvSpPr>
          <p:cNvPr id="8" name="TextBox 7">
            <a:extLst>
              <a:ext uri="{FF2B5EF4-FFF2-40B4-BE49-F238E27FC236}">
                <a16:creationId xmlns:a16="http://schemas.microsoft.com/office/drawing/2014/main" id="{0D68D4AE-CC22-343A-8533-C354AA728003}"/>
              </a:ext>
            </a:extLst>
          </p:cNvPr>
          <p:cNvSpPr txBox="1"/>
          <p:nvPr/>
        </p:nvSpPr>
        <p:spPr>
          <a:xfrm rot="21196665">
            <a:off x="5516697" y="2845691"/>
            <a:ext cx="2397707" cy="369332"/>
          </a:xfrm>
          <a:prstGeom prst="rect">
            <a:avLst/>
          </a:prstGeom>
          <a:noFill/>
        </p:spPr>
        <p:txBody>
          <a:bodyPr wrap="square" rtlCol="0">
            <a:spAutoFit/>
          </a:bodyPr>
          <a:lstStyle/>
          <a:p>
            <a:r>
              <a:rPr lang="en-US" dirty="0">
                <a:solidFill>
                  <a:schemeClr val="bg1"/>
                </a:solidFill>
                <a:latin typeface="Dreaming Outloud Pro" panose="03050502040302030504" pitchFamily="66" charset="0"/>
                <a:cs typeface="Dreaming Outloud Pro" panose="03050502040302030504" pitchFamily="66" charset="0"/>
              </a:rPr>
              <a:t>What I learned today:</a:t>
            </a:r>
          </a:p>
        </p:txBody>
      </p:sp>
      <p:sp>
        <p:nvSpPr>
          <p:cNvPr id="9" name="TextBox 8">
            <a:extLst>
              <a:ext uri="{FF2B5EF4-FFF2-40B4-BE49-F238E27FC236}">
                <a16:creationId xmlns:a16="http://schemas.microsoft.com/office/drawing/2014/main" id="{2B475749-11B8-23D8-C541-E122CC00F00C}"/>
              </a:ext>
            </a:extLst>
          </p:cNvPr>
          <p:cNvSpPr txBox="1"/>
          <p:nvPr/>
        </p:nvSpPr>
        <p:spPr>
          <a:xfrm>
            <a:off x="917001" y="1910443"/>
            <a:ext cx="4043871" cy="17081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500" b="0" i="0" u="none" strike="noStrike" kern="1200" cap="none" spc="0" normalizeH="0" baseline="0" noProof="0" dirty="0">
                <a:ln>
                  <a:noFill/>
                </a:ln>
                <a:effectLst/>
                <a:uLnTx/>
                <a:uFillTx/>
                <a:latin typeface="Calibri"/>
                <a:ea typeface="+mn-ea"/>
                <a:cs typeface="+mn-cs"/>
              </a:rPr>
              <a:t>Let employee write out notes</a:t>
            </a:r>
            <a:r>
              <a:rPr kumimoji="0" lang="en-US" sz="3500" b="0" i="0" u="none" strike="noStrike" kern="1200" cap="none" spc="0" normalizeH="0" noProof="0" dirty="0">
                <a:ln>
                  <a:noFill/>
                </a:ln>
                <a:effectLst/>
                <a:uLnTx/>
                <a:uFillTx/>
                <a:latin typeface="Calibri"/>
                <a:ea typeface="+mn-ea"/>
                <a:cs typeface="+mn-cs"/>
              </a:rPr>
              <a:t> of the processes.</a:t>
            </a:r>
            <a:endParaRPr kumimoji="0" lang="en-US" sz="3500" b="0" i="0" u="none" strike="noStrike" kern="1200" cap="none" spc="0" normalizeH="0" baseline="0" noProof="0" dirty="0">
              <a:ln>
                <a:noFill/>
              </a:ln>
              <a:effectLst/>
              <a:uLnTx/>
              <a:uFillTx/>
              <a:latin typeface="Calibri"/>
              <a:ea typeface="+mn-ea"/>
              <a:cs typeface="+mn-cs"/>
            </a:endParaRPr>
          </a:p>
        </p:txBody>
      </p:sp>
      <p:grpSp>
        <p:nvGrpSpPr>
          <p:cNvPr id="10" name="Group 9">
            <a:extLst>
              <a:ext uri="{FF2B5EF4-FFF2-40B4-BE49-F238E27FC236}">
                <a16:creationId xmlns:a16="http://schemas.microsoft.com/office/drawing/2014/main" id="{4F3F5C54-37C7-59D7-2EB5-43B71EA7C3F2}"/>
              </a:ext>
            </a:extLst>
          </p:cNvPr>
          <p:cNvGrpSpPr/>
          <p:nvPr/>
        </p:nvGrpSpPr>
        <p:grpSpPr>
          <a:xfrm flipH="1">
            <a:off x="7426452" y="895103"/>
            <a:ext cx="5521289" cy="3086081"/>
            <a:chOff x="2105519" y="1279032"/>
            <a:chExt cx="3089340" cy="1709945"/>
          </a:xfrm>
        </p:grpSpPr>
        <p:sp>
          <p:nvSpPr>
            <p:cNvPr id="11" name="Freeform: Shape 22">
              <a:extLst>
                <a:ext uri="{FF2B5EF4-FFF2-40B4-BE49-F238E27FC236}">
                  <a16:creationId xmlns:a16="http://schemas.microsoft.com/office/drawing/2014/main" id="{3BDE8691-5653-CE80-C5E0-2972D4BBD88E}"/>
                </a:ext>
              </a:extLst>
            </p:cNvPr>
            <p:cNvSpPr/>
            <p:nvPr/>
          </p:nvSpPr>
          <p:spPr>
            <a:xfrm>
              <a:off x="3743325" y="1679111"/>
              <a:ext cx="1066800" cy="900112"/>
            </a:xfrm>
            <a:custGeom>
              <a:avLst/>
              <a:gdLst>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19125 w 866775"/>
                <a:gd name="connsiteY5" fmla="*/ 1333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19125 w 866775"/>
                <a:gd name="connsiteY5" fmla="*/ 1333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19125 w 866775"/>
                <a:gd name="connsiteY5" fmla="*/ 1333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19125 w 866775"/>
                <a:gd name="connsiteY5" fmla="*/ 1333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19125 w 866775"/>
                <a:gd name="connsiteY5" fmla="*/ 1333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19125 w 866775"/>
                <a:gd name="connsiteY5" fmla="*/ 1333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19125 w 866775"/>
                <a:gd name="connsiteY5" fmla="*/ 1333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19125 w 866775"/>
                <a:gd name="connsiteY5" fmla="*/ 1333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19125 w 866775"/>
                <a:gd name="connsiteY5" fmla="*/ 1333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19125 w 866775"/>
                <a:gd name="connsiteY5" fmla="*/ 1333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19125 w 866775"/>
                <a:gd name="connsiteY5" fmla="*/ 1333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19125 w 866775"/>
                <a:gd name="connsiteY5" fmla="*/ 1333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19125 w 866775"/>
                <a:gd name="connsiteY5" fmla="*/ 1333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28650 w 866775"/>
                <a:gd name="connsiteY5" fmla="*/ 952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90575 h 914400"/>
                <a:gd name="connsiteX1" fmla="*/ 0 w 866775"/>
                <a:gd name="connsiteY1" fmla="*/ 347662 h 914400"/>
                <a:gd name="connsiteX2" fmla="*/ 133350 w 866775"/>
                <a:gd name="connsiteY2" fmla="*/ 152400 h 914400"/>
                <a:gd name="connsiteX3" fmla="*/ 242887 w 866775"/>
                <a:gd name="connsiteY3" fmla="*/ 61912 h 914400"/>
                <a:gd name="connsiteX4" fmla="*/ 271463 w 866775"/>
                <a:gd name="connsiteY4" fmla="*/ 0 h 914400"/>
                <a:gd name="connsiteX5" fmla="*/ 628650 w 866775"/>
                <a:gd name="connsiteY5" fmla="*/ 123825 h 914400"/>
                <a:gd name="connsiteX6" fmla="*/ 866775 w 866775"/>
                <a:gd name="connsiteY6" fmla="*/ 776287 h 914400"/>
                <a:gd name="connsiteX7" fmla="*/ 757237 w 866775"/>
                <a:gd name="connsiteY7" fmla="*/ 904875 h 914400"/>
                <a:gd name="connsiteX8" fmla="*/ 609600 w 866775"/>
                <a:gd name="connsiteY8" fmla="*/ 804862 h 914400"/>
                <a:gd name="connsiteX9" fmla="*/ 509587 w 866775"/>
                <a:gd name="connsiteY9" fmla="*/ 914400 h 914400"/>
                <a:gd name="connsiteX10" fmla="*/ 371475 w 866775"/>
                <a:gd name="connsiteY10" fmla="*/ 804862 h 914400"/>
                <a:gd name="connsiteX11" fmla="*/ 242887 w 866775"/>
                <a:gd name="connsiteY11" fmla="*/ 900112 h 914400"/>
                <a:gd name="connsiteX12" fmla="*/ 90487 w 866775"/>
                <a:gd name="connsiteY12" fmla="*/ 790575 h 914400"/>
                <a:gd name="connsiteX0" fmla="*/ 90487 w 866775"/>
                <a:gd name="connsiteY0" fmla="*/ 790575 h 914400"/>
                <a:gd name="connsiteX1" fmla="*/ 0 w 866775"/>
                <a:gd name="connsiteY1" fmla="*/ 347662 h 914400"/>
                <a:gd name="connsiteX2" fmla="*/ 38100 w 866775"/>
                <a:gd name="connsiteY2" fmla="*/ 180975 h 914400"/>
                <a:gd name="connsiteX3" fmla="*/ 242887 w 866775"/>
                <a:gd name="connsiteY3" fmla="*/ 61912 h 914400"/>
                <a:gd name="connsiteX4" fmla="*/ 271463 w 866775"/>
                <a:gd name="connsiteY4" fmla="*/ 0 h 914400"/>
                <a:gd name="connsiteX5" fmla="*/ 628650 w 866775"/>
                <a:gd name="connsiteY5" fmla="*/ 123825 h 914400"/>
                <a:gd name="connsiteX6" fmla="*/ 866775 w 866775"/>
                <a:gd name="connsiteY6" fmla="*/ 776287 h 914400"/>
                <a:gd name="connsiteX7" fmla="*/ 757237 w 866775"/>
                <a:gd name="connsiteY7" fmla="*/ 904875 h 914400"/>
                <a:gd name="connsiteX8" fmla="*/ 609600 w 866775"/>
                <a:gd name="connsiteY8" fmla="*/ 804862 h 914400"/>
                <a:gd name="connsiteX9" fmla="*/ 509587 w 866775"/>
                <a:gd name="connsiteY9" fmla="*/ 914400 h 914400"/>
                <a:gd name="connsiteX10" fmla="*/ 371475 w 866775"/>
                <a:gd name="connsiteY10" fmla="*/ 804862 h 914400"/>
                <a:gd name="connsiteX11" fmla="*/ 242887 w 866775"/>
                <a:gd name="connsiteY11" fmla="*/ 900112 h 914400"/>
                <a:gd name="connsiteX12" fmla="*/ 90487 w 866775"/>
                <a:gd name="connsiteY12" fmla="*/ 790575 h 914400"/>
                <a:gd name="connsiteX0" fmla="*/ 147637 w 923925"/>
                <a:gd name="connsiteY0" fmla="*/ 790575 h 914400"/>
                <a:gd name="connsiteX1" fmla="*/ 0 w 923925"/>
                <a:gd name="connsiteY1" fmla="*/ 366712 h 914400"/>
                <a:gd name="connsiteX2" fmla="*/ 95250 w 923925"/>
                <a:gd name="connsiteY2" fmla="*/ 180975 h 914400"/>
                <a:gd name="connsiteX3" fmla="*/ 300037 w 923925"/>
                <a:gd name="connsiteY3" fmla="*/ 61912 h 914400"/>
                <a:gd name="connsiteX4" fmla="*/ 328613 w 923925"/>
                <a:gd name="connsiteY4" fmla="*/ 0 h 914400"/>
                <a:gd name="connsiteX5" fmla="*/ 685800 w 923925"/>
                <a:gd name="connsiteY5" fmla="*/ 123825 h 914400"/>
                <a:gd name="connsiteX6" fmla="*/ 923925 w 923925"/>
                <a:gd name="connsiteY6" fmla="*/ 776287 h 914400"/>
                <a:gd name="connsiteX7" fmla="*/ 814387 w 923925"/>
                <a:gd name="connsiteY7" fmla="*/ 904875 h 914400"/>
                <a:gd name="connsiteX8" fmla="*/ 666750 w 923925"/>
                <a:gd name="connsiteY8" fmla="*/ 804862 h 914400"/>
                <a:gd name="connsiteX9" fmla="*/ 566737 w 923925"/>
                <a:gd name="connsiteY9" fmla="*/ 914400 h 914400"/>
                <a:gd name="connsiteX10" fmla="*/ 428625 w 923925"/>
                <a:gd name="connsiteY10" fmla="*/ 804862 h 914400"/>
                <a:gd name="connsiteX11" fmla="*/ 300037 w 923925"/>
                <a:gd name="connsiteY11" fmla="*/ 900112 h 914400"/>
                <a:gd name="connsiteX12" fmla="*/ 147637 w 923925"/>
                <a:gd name="connsiteY12" fmla="*/ 790575 h 914400"/>
                <a:gd name="connsiteX0" fmla="*/ 147637 w 923925"/>
                <a:gd name="connsiteY0" fmla="*/ 790575 h 914400"/>
                <a:gd name="connsiteX1" fmla="*/ 0 w 923925"/>
                <a:gd name="connsiteY1" fmla="*/ 366712 h 914400"/>
                <a:gd name="connsiteX2" fmla="*/ 95250 w 923925"/>
                <a:gd name="connsiteY2" fmla="*/ 180975 h 914400"/>
                <a:gd name="connsiteX3" fmla="*/ 300037 w 923925"/>
                <a:gd name="connsiteY3" fmla="*/ 61912 h 914400"/>
                <a:gd name="connsiteX4" fmla="*/ 328613 w 923925"/>
                <a:gd name="connsiteY4" fmla="*/ 0 h 914400"/>
                <a:gd name="connsiteX5" fmla="*/ 685800 w 923925"/>
                <a:gd name="connsiteY5" fmla="*/ 123825 h 914400"/>
                <a:gd name="connsiteX6" fmla="*/ 923925 w 923925"/>
                <a:gd name="connsiteY6" fmla="*/ 776287 h 914400"/>
                <a:gd name="connsiteX7" fmla="*/ 814387 w 923925"/>
                <a:gd name="connsiteY7" fmla="*/ 904875 h 914400"/>
                <a:gd name="connsiteX8" fmla="*/ 666750 w 923925"/>
                <a:gd name="connsiteY8" fmla="*/ 804862 h 914400"/>
                <a:gd name="connsiteX9" fmla="*/ 566737 w 923925"/>
                <a:gd name="connsiteY9" fmla="*/ 914400 h 914400"/>
                <a:gd name="connsiteX10" fmla="*/ 428625 w 923925"/>
                <a:gd name="connsiteY10" fmla="*/ 804862 h 914400"/>
                <a:gd name="connsiteX11" fmla="*/ 300037 w 923925"/>
                <a:gd name="connsiteY11" fmla="*/ 900112 h 914400"/>
                <a:gd name="connsiteX12" fmla="*/ 147637 w 923925"/>
                <a:gd name="connsiteY12" fmla="*/ 790575 h 914400"/>
                <a:gd name="connsiteX0" fmla="*/ 147637 w 923925"/>
                <a:gd name="connsiteY0" fmla="*/ 790575 h 904942"/>
                <a:gd name="connsiteX1" fmla="*/ 0 w 923925"/>
                <a:gd name="connsiteY1" fmla="*/ 366712 h 904942"/>
                <a:gd name="connsiteX2" fmla="*/ 95250 w 923925"/>
                <a:gd name="connsiteY2" fmla="*/ 180975 h 904942"/>
                <a:gd name="connsiteX3" fmla="*/ 300037 w 923925"/>
                <a:gd name="connsiteY3" fmla="*/ 61912 h 904942"/>
                <a:gd name="connsiteX4" fmla="*/ 328613 w 923925"/>
                <a:gd name="connsiteY4" fmla="*/ 0 h 904942"/>
                <a:gd name="connsiteX5" fmla="*/ 685800 w 923925"/>
                <a:gd name="connsiteY5" fmla="*/ 123825 h 904942"/>
                <a:gd name="connsiteX6" fmla="*/ 923925 w 923925"/>
                <a:gd name="connsiteY6" fmla="*/ 776287 h 904942"/>
                <a:gd name="connsiteX7" fmla="*/ 814387 w 923925"/>
                <a:gd name="connsiteY7" fmla="*/ 904875 h 904942"/>
                <a:gd name="connsiteX8" fmla="*/ 666750 w 923925"/>
                <a:gd name="connsiteY8" fmla="*/ 804862 h 904942"/>
                <a:gd name="connsiteX9" fmla="*/ 550384 w 923925"/>
                <a:gd name="connsiteY9" fmla="*/ 895350 h 904942"/>
                <a:gd name="connsiteX10" fmla="*/ 428625 w 923925"/>
                <a:gd name="connsiteY10" fmla="*/ 804862 h 904942"/>
                <a:gd name="connsiteX11" fmla="*/ 300037 w 923925"/>
                <a:gd name="connsiteY11" fmla="*/ 900112 h 904942"/>
                <a:gd name="connsiteX12" fmla="*/ 147637 w 923925"/>
                <a:gd name="connsiteY12" fmla="*/ 790575 h 904942"/>
                <a:gd name="connsiteX0" fmla="*/ 147637 w 923925"/>
                <a:gd name="connsiteY0" fmla="*/ 790575 h 904942"/>
                <a:gd name="connsiteX1" fmla="*/ 0 w 923925"/>
                <a:gd name="connsiteY1" fmla="*/ 366712 h 904942"/>
                <a:gd name="connsiteX2" fmla="*/ 95250 w 923925"/>
                <a:gd name="connsiteY2" fmla="*/ 180975 h 904942"/>
                <a:gd name="connsiteX3" fmla="*/ 300037 w 923925"/>
                <a:gd name="connsiteY3" fmla="*/ 61912 h 904942"/>
                <a:gd name="connsiteX4" fmla="*/ 328613 w 923925"/>
                <a:gd name="connsiteY4" fmla="*/ 0 h 904942"/>
                <a:gd name="connsiteX5" fmla="*/ 685800 w 923925"/>
                <a:gd name="connsiteY5" fmla="*/ 123825 h 904942"/>
                <a:gd name="connsiteX6" fmla="*/ 923925 w 923925"/>
                <a:gd name="connsiteY6" fmla="*/ 776287 h 904942"/>
                <a:gd name="connsiteX7" fmla="*/ 814387 w 923925"/>
                <a:gd name="connsiteY7" fmla="*/ 904875 h 904942"/>
                <a:gd name="connsiteX8" fmla="*/ 666750 w 923925"/>
                <a:gd name="connsiteY8" fmla="*/ 804862 h 904942"/>
                <a:gd name="connsiteX9" fmla="*/ 550384 w 923925"/>
                <a:gd name="connsiteY9" fmla="*/ 895350 h 904942"/>
                <a:gd name="connsiteX10" fmla="*/ 428625 w 923925"/>
                <a:gd name="connsiteY10" fmla="*/ 804862 h 904942"/>
                <a:gd name="connsiteX11" fmla="*/ 300037 w 923925"/>
                <a:gd name="connsiteY11" fmla="*/ 900112 h 904942"/>
                <a:gd name="connsiteX12" fmla="*/ 147637 w 923925"/>
                <a:gd name="connsiteY12" fmla="*/ 790575 h 904942"/>
                <a:gd name="connsiteX0" fmla="*/ 147637 w 923925"/>
                <a:gd name="connsiteY0" fmla="*/ 790575 h 904942"/>
                <a:gd name="connsiteX1" fmla="*/ 0 w 923925"/>
                <a:gd name="connsiteY1" fmla="*/ 366712 h 904942"/>
                <a:gd name="connsiteX2" fmla="*/ 95250 w 923925"/>
                <a:gd name="connsiteY2" fmla="*/ 180975 h 904942"/>
                <a:gd name="connsiteX3" fmla="*/ 300037 w 923925"/>
                <a:gd name="connsiteY3" fmla="*/ 61912 h 904942"/>
                <a:gd name="connsiteX4" fmla="*/ 328613 w 923925"/>
                <a:gd name="connsiteY4" fmla="*/ 0 h 904942"/>
                <a:gd name="connsiteX5" fmla="*/ 685800 w 923925"/>
                <a:gd name="connsiteY5" fmla="*/ 123825 h 904942"/>
                <a:gd name="connsiteX6" fmla="*/ 923925 w 923925"/>
                <a:gd name="connsiteY6" fmla="*/ 776287 h 904942"/>
                <a:gd name="connsiteX7" fmla="*/ 814387 w 923925"/>
                <a:gd name="connsiteY7" fmla="*/ 904875 h 904942"/>
                <a:gd name="connsiteX8" fmla="*/ 666750 w 923925"/>
                <a:gd name="connsiteY8" fmla="*/ 804862 h 904942"/>
                <a:gd name="connsiteX9" fmla="*/ 550384 w 923925"/>
                <a:gd name="connsiteY9" fmla="*/ 895350 h 904942"/>
                <a:gd name="connsiteX10" fmla="*/ 428625 w 923925"/>
                <a:gd name="connsiteY10" fmla="*/ 804862 h 904942"/>
                <a:gd name="connsiteX11" fmla="*/ 300037 w 923925"/>
                <a:gd name="connsiteY11" fmla="*/ 900112 h 904942"/>
                <a:gd name="connsiteX12" fmla="*/ 147637 w 923925"/>
                <a:gd name="connsiteY12" fmla="*/ 790575 h 904942"/>
                <a:gd name="connsiteX0" fmla="*/ 147637 w 923925"/>
                <a:gd name="connsiteY0" fmla="*/ 790575 h 900112"/>
                <a:gd name="connsiteX1" fmla="*/ 0 w 923925"/>
                <a:gd name="connsiteY1" fmla="*/ 366712 h 900112"/>
                <a:gd name="connsiteX2" fmla="*/ 95250 w 923925"/>
                <a:gd name="connsiteY2" fmla="*/ 180975 h 900112"/>
                <a:gd name="connsiteX3" fmla="*/ 300037 w 923925"/>
                <a:gd name="connsiteY3" fmla="*/ 61912 h 900112"/>
                <a:gd name="connsiteX4" fmla="*/ 328613 w 923925"/>
                <a:gd name="connsiteY4" fmla="*/ 0 h 900112"/>
                <a:gd name="connsiteX5" fmla="*/ 685800 w 923925"/>
                <a:gd name="connsiteY5" fmla="*/ 123825 h 900112"/>
                <a:gd name="connsiteX6" fmla="*/ 923925 w 923925"/>
                <a:gd name="connsiteY6" fmla="*/ 776287 h 900112"/>
                <a:gd name="connsiteX7" fmla="*/ 810299 w 923925"/>
                <a:gd name="connsiteY7" fmla="*/ 881063 h 900112"/>
                <a:gd name="connsiteX8" fmla="*/ 666750 w 923925"/>
                <a:gd name="connsiteY8" fmla="*/ 804862 h 900112"/>
                <a:gd name="connsiteX9" fmla="*/ 550384 w 923925"/>
                <a:gd name="connsiteY9" fmla="*/ 895350 h 900112"/>
                <a:gd name="connsiteX10" fmla="*/ 428625 w 923925"/>
                <a:gd name="connsiteY10" fmla="*/ 804862 h 900112"/>
                <a:gd name="connsiteX11" fmla="*/ 300037 w 923925"/>
                <a:gd name="connsiteY11" fmla="*/ 900112 h 900112"/>
                <a:gd name="connsiteX12" fmla="*/ 147637 w 923925"/>
                <a:gd name="connsiteY12" fmla="*/ 790575 h 900112"/>
                <a:gd name="connsiteX0" fmla="*/ 147637 w 923925"/>
                <a:gd name="connsiteY0" fmla="*/ 790575 h 900112"/>
                <a:gd name="connsiteX1" fmla="*/ 0 w 923925"/>
                <a:gd name="connsiteY1" fmla="*/ 366712 h 900112"/>
                <a:gd name="connsiteX2" fmla="*/ 95250 w 923925"/>
                <a:gd name="connsiteY2" fmla="*/ 180975 h 900112"/>
                <a:gd name="connsiteX3" fmla="*/ 300037 w 923925"/>
                <a:gd name="connsiteY3" fmla="*/ 61912 h 900112"/>
                <a:gd name="connsiteX4" fmla="*/ 328613 w 923925"/>
                <a:gd name="connsiteY4" fmla="*/ 0 h 900112"/>
                <a:gd name="connsiteX5" fmla="*/ 685800 w 923925"/>
                <a:gd name="connsiteY5" fmla="*/ 123825 h 900112"/>
                <a:gd name="connsiteX6" fmla="*/ 923925 w 923925"/>
                <a:gd name="connsiteY6" fmla="*/ 776287 h 900112"/>
                <a:gd name="connsiteX7" fmla="*/ 810299 w 923925"/>
                <a:gd name="connsiteY7" fmla="*/ 881063 h 900112"/>
                <a:gd name="connsiteX8" fmla="*/ 666750 w 923925"/>
                <a:gd name="connsiteY8" fmla="*/ 804862 h 900112"/>
                <a:gd name="connsiteX9" fmla="*/ 550384 w 923925"/>
                <a:gd name="connsiteY9" fmla="*/ 895350 h 900112"/>
                <a:gd name="connsiteX10" fmla="*/ 428625 w 923925"/>
                <a:gd name="connsiteY10" fmla="*/ 804862 h 900112"/>
                <a:gd name="connsiteX11" fmla="*/ 300037 w 923925"/>
                <a:gd name="connsiteY11" fmla="*/ 900112 h 900112"/>
                <a:gd name="connsiteX12" fmla="*/ 147637 w 923925"/>
                <a:gd name="connsiteY12" fmla="*/ 790575 h 900112"/>
                <a:gd name="connsiteX0" fmla="*/ 147637 w 915749"/>
                <a:gd name="connsiteY0" fmla="*/ 790575 h 900112"/>
                <a:gd name="connsiteX1" fmla="*/ 0 w 915749"/>
                <a:gd name="connsiteY1" fmla="*/ 366712 h 900112"/>
                <a:gd name="connsiteX2" fmla="*/ 95250 w 915749"/>
                <a:gd name="connsiteY2" fmla="*/ 180975 h 900112"/>
                <a:gd name="connsiteX3" fmla="*/ 300037 w 915749"/>
                <a:gd name="connsiteY3" fmla="*/ 61912 h 900112"/>
                <a:gd name="connsiteX4" fmla="*/ 328613 w 915749"/>
                <a:gd name="connsiteY4" fmla="*/ 0 h 900112"/>
                <a:gd name="connsiteX5" fmla="*/ 685800 w 915749"/>
                <a:gd name="connsiteY5" fmla="*/ 123825 h 900112"/>
                <a:gd name="connsiteX6" fmla="*/ 915749 w 915749"/>
                <a:gd name="connsiteY6" fmla="*/ 747712 h 900112"/>
                <a:gd name="connsiteX7" fmla="*/ 810299 w 915749"/>
                <a:gd name="connsiteY7" fmla="*/ 881063 h 900112"/>
                <a:gd name="connsiteX8" fmla="*/ 666750 w 915749"/>
                <a:gd name="connsiteY8" fmla="*/ 804862 h 900112"/>
                <a:gd name="connsiteX9" fmla="*/ 550384 w 915749"/>
                <a:gd name="connsiteY9" fmla="*/ 895350 h 900112"/>
                <a:gd name="connsiteX10" fmla="*/ 428625 w 915749"/>
                <a:gd name="connsiteY10" fmla="*/ 804862 h 900112"/>
                <a:gd name="connsiteX11" fmla="*/ 300037 w 915749"/>
                <a:gd name="connsiteY11" fmla="*/ 900112 h 900112"/>
                <a:gd name="connsiteX12" fmla="*/ 147637 w 915749"/>
                <a:gd name="connsiteY12" fmla="*/ 790575 h 90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5749" h="900112">
                  <a:moveTo>
                    <a:pt x="147637" y="790575"/>
                  </a:moveTo>
                  <a:lnTo>
                    <a:pt x="0" y="366712"/>
                  </a:lnTo>
                  <a:lnTo>
                    <a:pt x="95250" y="180975"/>
                  </a:lnTo>
                  <a:lnTo>
                    <a:pt x="300037" y="61912"/>
                  </a:lnTo>
                  <a:lnTo>
                    <a:pt x="328613" y="0"/>
                  </a:lnTo>
                  <a:lnTo>
                    <a:pt x="685800" y="123825"/>
                  </a:lnTo>
                  <a:lnTo>
                    <a:pt x="915749" y="747712"/>
                  </a:lnTo>
                  <a:cubicBezTo>
                    <a:pt x="879236" y="790575"/>
                    <a:pt x="851799" y="871538"/>
                    <a:pt x="810299" y="881063"/>
                  </a:cubicBezTo>
                  <a:cubicBezTo>
                    <a:pt x="768799" y="890588"/>
                    <a:pt x="720724" y="876300"/>
                    <a:pt x="666750" y="804862"/>
                  </a:cubicBezTo>
                  <a:cubicBezTo>
                    <a:pt x="628650" y="879475"/>
                    <a:pt x="619800" y="882649"/>
                    <a:pt x="550384" y="895350"/>
                  </a:cubicBezTo>
                  <a:cubicBezTo>
                    <a:pt x="481884" y="882649"/>
                    <a:pt x="474662" y="855662"/>
                    <a:pt x="428625" y="804862"/>
                  </a:cubicBezTo>
                  <a:cubicBezTo>
                    <a:pt x="385762" y="855662"/>
                    <a:pt x="361950" y="877887"/>
                    <a:pt x="300037" y="900112"/>
                  </a:cubicBezTo>
                  <a:cubicBezTo>
                    <a:pt x="200221" y="892176"/>
                    <a:pt x="198437" y="827087"/>
                    <a:pt x="147637" y="790575"/>
                  </a:cubicBezTo>
                  <a:close/>
                </a:path>
              </a:pathLst>
            </a:custGeom>
            <a:solidFill>
              <a:srgbClr val="D4B19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2" name="Freeform: Shape 23">
              <a:extLst>
                <a:ext uri="{FF2B5EF4-FFF2-40B4-BE49-F238E27FC236}">
                  <a16:creationId xmlns:a16="http://schemas.microsoft.com/office/drawing/2014/main" id="{21D2F9EA-4609-A287-C5EA-A38E9FBEB357}"/>
                </a:ext>
              </a:extLst>
            </p:cNvPr>
            <p:cNvSpPr/>
            <p:nvPr/>
          </p:nvSpPr>
          <p:spPr>
            <a:xfrm>
              <a:off x="3124200" y="1400175"/>
              <a:ext cx="1899209" cy="1280472"/>
            </a:xfrm>
            <a:custGeom>
              <a:avLst/>
              <a:gdLst>
                <a:gd name="connsiteX0" fmla="*/ 209550 w 1895475"/>
                <a:gd name="connsiteY0" fmla="*/ 1209675 h 1276350"/>
                <a:gd name="connsiteX1" fmla="*/ 0 w 1895475"/>
                <a:gd name="connsiteY1" fmla="*/ 609600 h 1276350"/>
                <a:gd name="connsiteX2" fmla="*/ 261938 w 1895475"/>
                <a:gd name="connsiteY2" fmla="*/ 533400 h 1276350"/>
                <a:gd name="connsiteX3" fmla="*/ 904875 w 1895475"/>
                <a:gd name="connsiteY3" fmla="*/ 0 h 1276350"/>
                <a:gd name="connsiteX4" fmla="*/ 1533525 w 1895475"/>
                <a:gd name="connsiteY4" fmla="*/ 280987 h 1276350"/>
                <a:gd name="connsiteX5" fmla="*/ 1895475 w 1895475"/>
                <a:gd name="connsiteY5" fmla="*/ 904875 h 1276350"/>
                <a:gd name="connsiteX6" fmla="*/ 1847850 w 1895475"/>
                <a:gd name="connsiteY6" fmla="*/ 1023937 h 1276350"/>
                <a:gd name="connsiteX7" fmla="*/ 1681163 w 1895475"/>
                <a:gd name="connsiteY7" fmla="*/ 1038225 h 1276350"/>
                <a:gd name="connsiteX8" fmla="*/ 1371600 w 1895475"/>
                <a:gd name="connsiteY8" fmla="*/ 504825 h 1276350"/>
                <a:gd name="connsiteX9" fmla="*/ 1085850 w 1895475"/>
                <a:gd name="connsiteY9" fmla="*/ 357187 h 1276350"/>
                <a:gd name="connsiteX10" fmla="*/ 766763 w 1895475"/>
                <a:gd name="connsiteY10" fmla="*/ 623887 h 1276350"/>
                <a:gd name="connsiteX11" fmla="*/ 833438 w 1895475"/>
                <a:gd name="connsiteY11" fmla="*/ 814387 h 1276350"/>
                <a:gd name="connsiteX12" fmla="*/ 1538288 w 1895475"/>
                <a:gd name="connsiteY12" fmla="*/ 781050 h 1276350"/>
                <a:gd name="connsiteX13" fmla="*/ 1643063 w 1895475"/>
                <a:gd name="connsiteY13" fmla="*/ 823912 h 1276350"/>
                <a:gd name="connsiteX14" fmla="*/ 1666875 w 1895475"/>
                <a:gd name="connsiteY14" fmla="*/ 990600 h 1276350"/>
                <a:gd name="connsiteX15" fmla="*/ 1600200 w 1895475"/>
                <a:gd name="connsiteY15" fmla="*/ 1071562 h 1276350"/>
                <a:gd name="connsiteX16" fmla="*/ 828675 w 1895475"/>
                <a:gd name="connsiteY16" fmla="*/ 1104900 h 1276350"/>
                <a:gd name="connsiteX17" fmla="*/ 566738 w 1895475"/>
                <a:gd name="connsiteY17" fmla="*/ 1276350 h 1276350"/>
                <a:gd name="connsiteX18" fmla="*/ 209550 w 1895475"/>
                <a:gd name="connsiteY18" fmla="*/ 1209675 h 1276350"/>
                <a:gd name="connsiteX0" fmla="*/ 209550 w 1895475"/>
                <a:gd name="connsiteY0" fmla="*/ 1209675 h 1277803"/>
                <a:gd name="connsiteX1" fmla="*/ 0 w 1895475"/>
                <a:gd name="connsiteY1" fmla="*/ 609600 h 1277803"/>
                <a:gd name="connsiteX2" fmla="*/ 261938 w 1895475"/>
                <a:gd name="connsiteY2" fmla="*/ 533400 h 1277803"/>
                <a:gd name="connsiteX3" fmla="*/ 904875 w 1895475"/>
                <a:gd name="connsiteY3" fmla="*/ 0 h 1277803"/>
                <a:gd name="connsiteX4" fmla="*/ 1533525 w 1895475"/>
                <a:gd name="connsiteY4" fmla="*/ 280987 h 1277803"/>
                <a:gd name="connsiteX5" fmla="*/ 1895475 w 1895475"/>
                <a:gd name="connsiteY5" fmla="*/ 904875 h 1277803"/>
                <a:gd name="connsiteX6" fmla="*/ 1847850 w 1895475"/>
                <a:gd name="connsiteY6" fmla="*/ 1023937 h 1277803"/>
                <a:gd name="connsiteX7" fmla="*/ 1681163 w 1895475"/>
                <a:gd name="connsiteY7" fmla="*/ 1038225 h 1277803"/>
                <a:gd name="connsiteX8" fmla="*/ 1371600 w 1895475"/>
                <a:gd name="connsiteY8" fmla="*/ 504825 h 1277803"/>
                <a:gd name="connsiteX9" fmla="*/ 1085850 w 1895475"/>
                <a:gd name="connsiteY9" fmla="*/ 357187 h 1277803"/>
                <a:gd name="connsiteX10" fmla="*/ 766763 w 1895475"/>
                <a:gd name="connsiteY10" fmla="*/ 623887 h 1277803"/>
                <a:gd name="connsiteX11" fmla="*/ 833438 w 1895475"/>
                <a:gd name="connsiteY11" fmla="*/ 814387 h 1277803"/>
                <a:gd name="connsiteX12" fmla="*/ 1538288 w 1895475"/>
                <a:gd name="connsiteY12" fmla="*/ 781050 h 1277803"/>
                <a:gd name="connsiteX13" fmla="*/ 1643063 w 1895475"/>
                <a:gd name="connsiteY13" fmla="*/ 823912 h 1277803"/>
                <a:gd name="connsiteX14" fmla="*/ 1666875 w 1895475"/>
                <a:gd name="connsiteY14" fmla="*/ 990600 h 1277803"/>
                <a:gd name="connsiteX15" fmla="*/ 1600200 w 1895475"/>
                <a:gd name="connsiteY15" fmla="*/ 1071562 h 1277803"/>
                <a:gd name="connsiteX16" fmla="*/ 828675 w 1895475"/>
                <a:gd name="connsiteY16" fmla="*/ 1104900 h 1277803"/>
                <a:gd name="connsiteX17" fmla="*/ 566738 w 1895475"/>
                <a:gd name="connsiteY17" fmla="*/ 1276350 h 1277803"/>
                <a:gd name="connsiteX18" fmla="*/ 209550 w 1895475"/>
                <a:gd name="connsiteY18" fmla="*/ 1209675 h 1277803"/>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371600 w 1895475"/>
                <a:gd name="connsiteY8" fmla="*/ 504825 h 1280472"/>
                <a:gd name="connsiteX9" fmla="*/ 1085850 w 1895475"/>
                <a:gd name="connsiteY9" fmla="*/ 357187 h 1280472"/>
                <a:gd name="connsiteX10" fmla="*/ 766763 w 1895475"/>
                <a:gd name="connsiteY10" fmla="*/ 623887 h 1280472"/>
                <a:gd name="connsiteX11" fmla="*/ 833438 w 1895475"/>
                <a:gd name="connsiteY11" fmla="*/ 814387 h 1280472"/>
                <a:gd name="connsiteX12" fmla="*/ 1538288 w 1895475"/>
                <a:gd name="connsiteY12" fmla="*/ 781050 h 1280472"/>
                <a:gd name="connsiteX13" fmla="*/ 1643063 w 1895475"/>
                <a:gd name="connsiteY13" fmla="*/ 823912 h 1280472"/>
                <a:gd name="connsiteX14" fmla="*/ 1666875 w 1895475"/>
                <a:gd name="connsiteY14" fmla="*/ 990600 h 1280472"/>
                <a:gd name="connsiteX15" fmla="*/ 1600200 w 1895475"/>
                <a:gd name="connsiteY15" fmla="*/ 1071562 h 1280472"/>
                <a:gd name="connsiteX16" fmla="*/ 828675 w 1895475"/>
                <a:gd name="connsiteY16" fmla="*/ 1104900 h 1280472"/>
                <a:gd name="connsiteX17" fmla="*/ 566738 w 1895475"/>
                <a:gd name="connsiteY17" fmla="*/ 1276350 h 1280472"/>
                <a:gd name="connsiteX18" fmla="*/ 209550 w 1895475"/>
                <a:gd name="connsiteY18"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66875 w 1895475"/>
                <a:gd name="connsiteY8" fmla="*/ 709611 h 1280472"/>
                <a:gd name="connsiteX9" fmla="*/ 1371600 w 1895475"/>
                <a:gd name="connsiteY9" fmla="*/ 504825 h 1280472"/>
                <a:gd name="connsiteX10" fmla="*/ 1085850 w 1895475"/>
                <a:gd name="connsiteY10" fmla="*/ 357187 h 1280472"/>
                <a:gd name="connsiteX11" fmla="*/ 766763 w 1895475"/>
                <a:gd name="connsiteY11" fmla="*/ 623887 h 1280472"/>
                <a:gd name="connsiteX12" fmla="*/ 833438 w 1895475"/>
                <a:gd name="connsiteY12" fmla="*/ 814387 h 1280472"/>
                <a:gd name="connsiteX13" fmla="*/ 1538288 w 1895475"/>
                <a:gd name="connsiteY13" fmla="*/ 781050 h 1280472"/>
                <a:gd name="connsiteX14" fmla="*/ 1643063 w 1895475"/>
                <a:gd name="connsiteY14" fmla="*/ 823912 h 1280472"/>
                <a:gd name="connsiteX15" fmla="*/ 1666875 w 1895475"/>
                <a:gd name="connsiteY15" fmla="*/ 990600 h 1280472"/>
                <a:gd name="connsiteX16" fmla="*/ 1600200 w 1895475"/>
                <a:gd name="connsiteY16" fmla="*/ 1071562 h 1280472"/>
                <a:gd name="connsiteX17" fmla="*/ 828675 w 1895475"/>
                <a:gd name="connsiteY17" fmla="*/ 1104900 h 1280472"/>
                <a:gd name="connsiteX18" fmla="*/ 566738 w 1895475"/>
                <a:gd name="connsiteY18" fmla="*/ 1276350 h 1280472"/>
                <a:gd name="connsiteX19" fmla="*/ 209550 w 1895475"/>
                <a:gd name="connsiteY19"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719263 w 1895475"/>
                <a:gd name="connsiteY8" fmla="*/ 900111 h 1280472"/>
                <a:gd name="connsiteX9" fmla="*/ 1666875 w 1895475"/>
                <a:gd name="connsiteY9" fmla="*/ 709611 h 1280472"/>
                <a:gd name="connsiteX10" fmla="*/ 1371600 w 1895475"/>
                <a:gd name="connsiteY10" fmla="*/ 504825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1538288 w 1895475"/>
                <a:gd name="connsiteY14" fmla="*/ 781050 h 1280472"/>
                <a:gd name="connsiteX15" fmla="*/ 1643063 w 1895475"/>
                <a:gd name="connsiteY15" fmla="*/ 823912 h 1280472"/>
                <a:gd name="connsiteX16" fmla="*/ 1666875 w 1895475"/>
                <a:gd name="connsiteY16" fmla="*/ 990600 h 1280472"/>
                <a:gd name="connsiteX17" fmla="*/ 1600200 w 1895475"/>
                <a:gd name="connsiteY17" fmla="*/ 1071562 h 1280472"/>
                <a:gd name="connsiteX18" fmla="*/ 828675 w 1895475"/>
                <a:gd name="connsiteY18" fmla="*/ 1104900 h 1280472"/>
                <a:gd name="connsiteX19" fmla="*/ 566738 w 1895475"/>
                <a:gd name="connsiteY19" fmla="*/ 1276350 h 1280472"/>
                <a:gd name="connsiteX20" fmla="*/ 209550 w 1895475"/>
                <a:gd name="connsiteY20"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719263 w 1895475"/>
                <a:gd name="connsiteY8" fmla="*/ 900111 h 1280472"/>
                <a:gd name="connsiteX9" fmla="*/ 1666875 w 1895475"/>
                <a:gd name="connsiteY9" fmla="*/ 709611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1538288 w 1895475"/>
                <a:gd name="connsiteY14" fmla="*/ 781050 h 1280472"/>
                <a:gd name="connsiteX15" fmla="*/ 1643063 w 1895475"/>
                <a:gd name="connsiteY15" fmla="*/ 823912 h 1280472"/>
                <a:gd name="connsiteX16" fmla="*/ 1666875 w 1895475"/>
                <a:gd name="connsiteY16" fmla="*/ 990600 h 1280472"/>
                <a:gd name="connsiteX17" fmla="*/ 1600200 w 1895475"/>
                <a:gd name="connsiteY17" fmla="*/ 1071562 h 1280472"/>
                <a:gd name="connsiteX18" fmla="*/ 828675 w 1895475"/>
                <a:gd name="connsiteY18" fmla="*/ 1104900 h 1280472"/>
                <a:gd name="connsiteX19" fmla="*/ 566738 w 1895475"/>
                <a:gd name="connsiteY19" fmla="*/ 1276350 h 1280472"/>
                <a:gd name="connsiteX20" fmla="*/ 209550 w 1895475"/>
                <a:gd name="connsiteY20"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719263 w 1895475"/>
                <a:gd name="connsiteY8" fmla="*/ 900111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1538288 w 1895475"/>
                <a:gd name="connsiteY14" fmla="*/ 781050 h 1280472"/>
                <a:gd name="connsiteX15" fmla="*/ 1643063 w 1895475"/>
                <a:gd name="connsiteY15" fmla="*/ 823912 h 1280472"/>
                <a:gd name="connsiteX16" fmla="*/ 1666875 w 1895475"/>
                <a:gd name="connsiteY16" fmla="*/ 990600 h 1280472"/>
                <a:gd name="connsiteX17" fmla="*/ 1600200 w 1895475"/>
                <a:gd name="connsiteY17" fmla="*/ 1071562 h 1280472"/>
                <a:gd name="connsiteX18" fmla="*/ 828675 w 1895475"/>
                <a:gd name="connsiteY18" fmla="*/ 1104900 h 1280472"/>
                <a:gd name="connsiteX19" fmla="*/ 566738 w 1895475"/>
                <a:gd name="connsiteY19" fmla="*/ 1276350 h 1280472"/>
                <a:gd name="connsiteX20" fmla="*/ 209550 w 1895475"/>
                <a:gd name="connsiteY20"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719263 w 1895475"/>
                <a:gd name="connsiteY8" fmla="*/ 900111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1547813 w 1895475"/>
                <a:gd name="connsiteY14" fmla="*/ 776287 h 1280472"/>
                <a:gd name="connsiteX15" fmla="*/ 1643063 w 1895475"/>
                <a:gd name="connsiteY15" fmla="*/ 823912 h 1280472"/>
                <a:gd name="connsiteX16" fmla="*/ 1666875 w 1895475"/>
                <a:gd name="connsiteY16" fmla="*/ 990600 h 1280472"/>
                <a:gd name="connsiteX17" fmla="*/ 1600200 w 1895475"/>
                <a:gd name="connsiteY17" fmla="*/ 1071562 h 1280472"/>
                <a:gd name="connsiteX18" fmla="*/ 828675 w 1895475"/>
                <a:gd name="connsiteY18" fmla="*/ 1104900 h 1280472"/>
                <a:gd name="connsiteX19" fmla="*/ 566738 w 1895475"/>
                <a:gd name="connsiteY19" fmla="*/ 1276350 h 1280472"/>
                <a:gd name="connsiteX20" fmla="*/ 209550 w 1895475"/>
                <a:gd name="connsiteY20"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719263 w 1895475"/>
                <a:gd name="connsiteY8" fmla="*/ 900111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1547813 w 1895475"/>
                <a:gd name="connsiteY14" fmla="*/ 776287 h 1280472"/>
                <a:gd name="connsiteX15" fmla="*/ 1643063 w 1895475"/>
                <a:gd name="connsiteY15" fmla="*/ 823912 h 1280472"/>
                <a:gd name="connsiteX16" fmla="*/ 1666875 w 1895475"/>
                <a:gd name="connsiteY16" fmla="*/ 990600 h 1280472"/>
                <a:gd name="connsiteX17" fmla="*/ 828675 w 1895475"/>
                <a:gd name="connsiteY17" fmla="*/ 1104900 h 1280472"/>
                <a:gd name="connsiteX18" fmla="*/ 566738 w 1895475"/>
                <a:gd name="connsiteY18" fmla="*/ 1276350 h 1280472"/>
                <a:gd name="connsiteX19" fmla="*/ 209550 w 1895475"/>
                <a:gd name="connsiteY19"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719263 w 1895475"/>
                <a:gd name="connsiteY8" fmla="*/ 900111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1547813 w 1895475"/>
                <a:gd name="connsiteY14" fmla="*/ 776287 h 1280472"/>
                <a:gd name="connsiteX15" fmla="*/ 1643063 w 1895475"/>
                <a:gd name="connsiteY15" fmla="*/ 823912 h 1280472"/>
                <a:gd name="connsiteX16" fmla="*/ 828675 w 1895475"/>
                <a:gd name="connsiteY16" fmla="*/ 1104900 h 1280472"/>
                <a:gd name="connsiteX17" fmla="*/ 566738 w 1895475"/>
                <a:gd name="connsiteY17" fmla="*/ 1276350 h 1280472"/>
                <a:gd name="connsiteX18" fmla="*/ 209550 w 1895475"/>
                <a:gd name="connsiteY18"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719263 w 1895475"/>
                <a:gd name="connsiteY8" fmla="*/ 900111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1547813 w 1895475"/>
                <a:gd name="connsiteY14" fmla="*/ 776287 h 1280472"/>
                <a:gd name="connsiteX15" fmla="*/ 828675 w 1895475"/>
                <a:gd name="connsiteY15" fmla="*/ 1104900 h 1280472"/>
                <a:gd name="connsiteX16" fmla="*/ 566738 w 1895475"/>
                <a:gd name="connsiteY16" fmla="*/ 1276350 h 1280472"/>
                <a:gd name="connsiteX17" fmla="*/ 209550 w 1895475"/>
                <a:gd name="connsiteY17"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719263 w 1895475"/>
                <a:gd name="connsiteY8" fmla="*/ 900111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9209"/>
                <a:gd name="connsiteY0" fmla="*/ 1209675 h 1280472"/>
                <a:gd name="connsiteX1" fmla="*/ 0 w 1899209"/>
                <a:gd name="connsiteY1" fmla="*/ 609600 h 1280472"/>
                <a:gd name="connsiteX2" fmla="*/ 261938 w 1899209"/>
                <a:gd name="connsiteY2" fmla="*/ 533400 h 1280472"/>
                <a:gd name="connsiteX3" fmla="*/ 904875 w 1899209"/>
                <a:gd name="connsiteY3" fmla="*/ 0 h 1280472"/>
                <a:gd name="connsiteX4" fmla="*/ 1533525 w 1899209"/>
                <a:gd name="connsiteY4" fmla="*/ 280987 h 1280472"/>
                <a:gd name="connsiteX5" fmla="*/ 1895475 w 1899209"/>
                <a:gd name="connsiteY5" fmla="*/ 904875 h 1280472"/>
                <a:gd name="connsiteX6" fmla="*/ 1847850 w 1899209"/>
                <a:gd name="connsiteY6" fmla="*/ 1023937 h 1280472"/>
                <a:gd name="connsiteX7" fmla="*/ 1681163 w 1899209"/>
                <a:gd name="connsiteY7" fmla="*/ 1038225 h 1280472"/>
                <a:gd name="connsiteX8" fmla="*/ 1628776 w 1899209"/>
                <a:gd name="connsiteY8" fmla="*/ 923924 h 1280472"/>
                <a:gd name="connsiteX9" fmla="*/ 1476375 w 1899209"/>
                <a:gd name="connsiteY9" fmla="*/ 681036 h 1280472"/>
                <a:gd name="connsiteX10" fmla="*/ 1385887 w 1899209"/>
                <a:gd name="connsiteY10" fmla="*/ 519112 h 1280472"/>
                <a:gd name="connsiteX11" fmla="*/ 1085850 w 1899209"/>
                <a:gd name="connsiteY11" fmla="*/ 357187 h 1280472"/>
                <a:gd name="connsiteX12" fmla="*/ 766763 w 1899209"/>
                <a:gd name="connsiteY12" fmla="*/ 623887 h 1280472"/>
                <a:gd name="connsiteX13" fmla="*/ 833438 w 1899209"/>
                <a:gd name="connsiteY13" fmla="*/ 814387 h 1280472"/>
                <a:gd name="connsiteX14" fmla="*/ 828675 w 1899209"/>
                <a:gd name="connsiteY14" fmla="*/ 1104900 h 1280472"/>
                <a:gd name="connsiteX15" fmla="*/ 566738 w 1899209"/>
                <a:gd name="connsiteY15" fmla="*/ 1276350 h 1280472"/>
                <a:gd name="connsiteX16" fmla="*/ 209550 w 1899209"/>
                <a:gd name="connsiteY16" fmla="*/ 1209675 h 1280472"/>
                <a:gd name="connsiteX0" fmla="*/ 209550 w 1899209"/>
                <a:gd name="connsiteY0" fmla="*/ 1209675 h 1280472"/>
                <a:gd name="connsiteX1" fmla="*/ 0 w 1899209"/>
                <a:gd name="connsiteY1" fmla="*/ 609600 h 1280472"/>
                <a:gd name="connsiteX2" fmla="*/ 261938 w 1899209"/>
                <a:gd name="connsiteY2" fmla="*/ 533400 h 1280472"/>
                <a:gd name="connsiteX3" fmla="*/ 904875 w 1899209"/>
                <a:gd name="connsiteY3" fmla="*/ 0 h 1280472"/>
                <a:gd name="connsiteX4" fmla="*/ 1533525 w 1899209"/>
                <a:gd name="connsiteY4" fmla="*/ 280987 h 1280472"/>
                <a:gd name="connsiteX5" fmla="*/ 1895475 w 1899209"/>
                <a:gd name="connsiteY5" fmla="*/ 904875 h 1280472"/>
                <a:gd name="connsiteX6" fmla="*/ 1847850 w 1899209"/>
                <a:gd name="connsiteY6" fmla="*/ 1023937 h 1280472"/>
                <a:gd name="connsiteX7" fmla="*/ 1681163 w 1899209"/>
                <a:gd name="connsiteY7" fmla="*/ 1038225 h 1280472"/>
                <a:gd name="connsiteX8" fmla="*/ 1628776 w 1899209"/>
                <a:gd name="connsiteY8" fmla="*/ 923924 h 1280472"/>
                <a:gd name="connsiteX9" fmla="*/ 1476375 w 1899209"/>
                <a:gd name="connsiteY9" fmla="*/ 681036 h 1280472"/>
                <a:gd name="connsiteX10" fmla="*/ 1385887 w 1899209"/>
                <a:gd name="connsiteY10" fmla="*/ 519112 h 1280472"/>
                <a:gd name="connsiteX11" fmla="*/ 1085850 w 1899209"/>
                <a:gd name="connsiteY11" fmla="*/ 357187 h 1280472"/>
                <a:gd name="connsiteX12" fmla="*/ 766763 w 1899209"/>
                <a:gd name="connsiteY12" fmla="*/ 623887 h 1280472"/>
                <a:gd name="connsiteX13" fmla="*/ 833438 w 1899209"/>
                <a:gd name="connsiteY13" fmla="*/ 814387 h 1280472"/>
                <a:gd name="connsiteX14" fmla="*/ 828675 w 1899209"/>
                <a:gd name="connsiteY14" fmla="*/ 1104900 h 1280472"/>
                <a:gd name="connsiteX15" fmla="*/ 566738 w 1899209"/>
                <a:gd name="connsiteY15" fmla="*/ 1276350 h 1280472"/>
                <a:gd name="connsiteX16" fmla="*/ 209550 w 1899209"/>
                <a:gd name="connsiteY16" fmla="*/ 1209675 h 1280472"/>
                <a:gd name="connsiteX0" fmla="*/ 209550 w 1899209"/>
                <a:gd name="connsiteY0" fmla="*/ 1209675 h 1280472"/>
                <a:gd name="connsiteX1" fmla="*/ 0 w 1899209"/>
                <a:gd name="connsiteY1" fmla="*/ 609600 h 1280472"/>
                <a:gd name="connsiteX2" fmla="*/ 261938 w 1899209"/>
                <a:gd name="connsiteY2" fmla="*/ 533400 h 1280472"/>
                <a:gd name="connsiteX3" fmla="*/ 904875 w 1899209"/>
                <a:gd name="connsiteY3" fmla="*/ 0 h 1280472"/>
                <a:gd name="connsiteX4" fmla="*/ 1533525 w 1899209"/>
                <a:gd name="connsiteY4" fmla="*/ 280987 h 1280472"/>
                <a:gd name="connsiteX5" fmla="*/ 1895475 w 1899209"/>
                <a:gd name="connsiteY5" fmla="*/ 904875 h 1280472"/>
                <a:gd name="connsiteX6" fmla="*/ 1847850 w 1899209"/>
                <a:gd name="connsiteY6" fmla="*/ 1023937 h 1280472"/>
                <a:gd name="connsiteX7" fmla="*/ 1681163 w 1899209"/>
                <a:gd name="connsiteY7" fmla="*/ 1038225 h 1280472"/>
                <a:gd name="connsiteX8" fmla="*/ 1609726 w 1899209"/>
                <a:gd name="connsiteY8" fmla="*/ 928687 h 1280472"/>
                <a:gd name="connsiteX9" fmla="*/ 1476375 w 1899209"/>
                <a:gd name="connsiteY9" fmla="*/ 681036 h 1280472"/>
                <a:gd name="connsiteX10" fmla="*/ 1385887 w 1899209"/>
                <a:gd name="connsiteY10" fmla="*/ 519112 h 1280472"/>
                <a:gd name="connsiteX11" fmla="*/ 1085850 w 1899209"/>
                <a:gd name="connsiteY11" fmla="*/ 357187 h 1280472"/>
                <a:gd name="connsiteX12" fmla="*/ 766763 w 1899209"/>
                <a:gd name="connsiteY12" fmla="*/ 623887 h 1280472"/>
                <a:gd name="connsiteX13" fmla="*/ 833438 w 1899209"/>
                <a:gd name="connsiteY13" fmla="*/ 814387 h 1280472"/>
                <a:gd name="connsiteX14" fmla="*/ 828675 w 1899209"/>
                <a:gd name="connsiteY14" fmla="*/ 1104900 h 1280472"/>
                <a:gd name="connsiteX15" fmla="*/ 566738 w 1899209"/>
                <a:gd name="connsiteY15" fmla="*/ 1276350 h 1280472"/>
                <a:gd name="connsiteX16" fmla="*/ 209550 w 1899209"/>
                <a:gd name="connsiteY16" fmla="*/ 1209675 h 128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99209" h="1280472">
                  <a:moveTo>
                    <a:pt x="209550" y="1209675"/>
                  </a:moveTo>
                  <a:lnTo>
                    <a:pt x="0" y="609600"/>
                  </a:lnTo>
                  <a:lnTo>
                    <a:pt x="261938" y="533400"/>
                  </a:lnTo>
                  <a:cubicBezTo>
                    <a:pt x="476250" y="355600"/>
                    <a:pt x="652463" y="149225"/>
                    <a:pt x="904875" y="0"/>
                  </a:cubicBezTo>
                  <a:cubicBezTo>
                    <a:pt x="1138238" y="55562"/>
                    <a:pt x="1319213" y="158750"/>
                    <a:pt x="1533525" y="280987"/>
                  </a:cubicBezTo>
                  <a:cubicBezTo>
                    <a:pt x="1673225" y="493712"/>
                    <a:pt x="1793875" y="687387"/>
                    <a:pt x="1895475" y="904875"/>
                  </a:cubicBezTo>
                  <a:cubicBezTo>
                    <a:pt x="1908176" y="949325"/>
                    <a:pt x="1887537" y="1003300"/>
                    <a:pt x="1847850" y="1023937"/>
                  </a:cubicBezTo>
                  <a:cubicBezTo>
                    <a:pt x="1792288" y="1047750"/>
                    <a:pt x="1751013" y="1047749"/>
                    <a:pt x="1681163" y="1038225"/>
                  </a:cubicBezTo>
                  <a:cubicBezTo>
                    <a:pt x="1651794" y="1016000"/>
                    <a:pt x="1612107" y="983456"/>
                    <a:pt x="1609726" y="928687"/>
                  </a:cubicBezTo>
                  <a:cubicBezTo>
                    <a:pt x="1607345" y="873918"/>
                    <a:pt x="1526381" y="745329"/>
                    <a:pt x="1476375" y="681036"/>
                  </a:cubicBezTo>
                  <a:lnTo>
                    <a:pt x="1385887" y="519112"/>
                  </a:lnTo>
                  <a:cubicBezTo>
                    <a:pt x="1285875" y="465137"/>
                    <a:pt x="1214437" y="392112"/>
                    <a:pt x="1085850" y="357187"/>
                  </a:cubicBezTo>
                  <a:cubicBezTo>
                    <a:pt x="960438" y="417512"/>
                    <a:pt x="868363" y="520699"/>
                    <a:pt x="766763" y="623887"/>
                  </a:cubicBezTo>
                  <a:cubicBezTo>
                    <a:pt x="746125" y="696912"/>
                    <a:pt x="763588" y="750887"/>
                    <a:pt x="833438" y="814387"/>
                  </a:cubicBezTo>
                  <a:cubicBezTo>
                    <a:pt x="831850" y="911225"/>
                    <a:pt x="830263" y="1008062"/>
                    <a:pt x="828675" y="1104900"/>
                  </a:cubicBezTo>
                  <a:cubicBezTo>
                    <a:pt x="760413" y="1195388"/>
                    <a:pt x="677862" y="1228725"/>
                    <a:pt x="566738" y="1276350"/>
                  </a:cubicBezTo>
                  <a:cubicBezTo>
                    <a:pt x="447675" y="1287462"/>
                    <a:pt x="333376" y="1279525"/>
                    <a:pt x="209550" y="1209675"/>
                  </a:cubicBezTo>
                  <a:close/>
                </a:path>
              </a:pathLst>
            </a:custGeom>
            <a:solidFill>
              <a:srgbClr val="FED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nvGrpSpPr>
            <p:cNvPr id="13" name="Group 12">
              <a:extLst>
                <a:ext uri="{FF2B5EF4-FFF2-40B4-BE49-F238E27FC236}">
                  <a16:creationId xmlns:a16="http://schemas.microsoft.com/office/drawing/2014/main" id="{B806622A-5355-9BC8-E0CA-D0A8E9BE021B}"/>
                </a:ext>
              </a:extLst>
            </p:cNvPr>
            <p:cNvGrpSpPr/>
            <p:nvPr/>
          </p:nvGrpSpPr>
          <p:grpSpPr>
            <a:xfrm>
              <a:off x="3349583" y="1279032"/>
              <a:ext cx="1845276" cy="1401615"/>
              <a:chOff x="4076723" y="4800653"/>
              <a:chExt cx="1845276" cy="1401615"/>
            </a:xfrm>
          </p:grpSpPr>
          <p:sp>
            <p:nvSpPr>
              <p:cNvPr id="16" name="Freeform: Shape 27">
                <a:extLst>
                  <a:ext uri="{FF2B5EF4-FFF2-40B4-BE49-F238E27FC236}">
                    <a16:creationId xmlns:a16="http://schemas.microsoft.com/office/drawing/2014/main" id="{9A10E0BA-69D0-F265-F9D3-ED42C9036D0F}"/>
                  </a:ext>
                </a:extLst>
              </p:cNvPr>
              <p:cNvSpPr/>
              <p:nvPr/>
            </p:nvSpPr>
            <p:spPr>
              <a:xfrm>
                <a:off x="5693399" y="5992718"/>
                <a:ext cx="228600" cy="209550"/>
              </a:xfrm>
              <a:custGeom>
                <a:avLst/>
                <a:gdLst>
                  <a:gd name="connsiteX0" fmla="*/ 83344 w 228600"/>
                  <a:gd name="connsiteY0" fmla="*/ 0 h 209550"/>
                  <a:gd name="connsiteX1" fmla="*/ 0 w 228600"/>
                  <a:gd name="connsiteY1" fmla="*/ 100012 h 209550"/>
                  <a:gd name="connsiteX2" fmla="*/ 61912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61912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61912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61912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61912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61912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61912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61912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61912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61912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50006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50006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50006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50006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50006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50006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 h="209550">
                    <a:moveTo>
                      <a:pt x="83344" y="0"/>
                    </a:moveTo>
                    <a:lnTo>
                      <a:pt x="0" y="100012"/>
                    </a:lnTo>
                    <a:cubicBezTo>
                      <a:pt x="30162" y="107156"/>
                      <a:pt x="38894" y="130969"/>
                      <a:pt x="50006" y="171450"/>
                    </a:cubicBezTo>
                    <a:cubicBezTo>
                      <a:pt x="108744" y="172243"/>
                      <a:pt x="157956" y="180181"/>
                      <a:pt x="211931" y="209550"/>
                    </a:cubicBezTo>
                    <a:lnTo>
                      <a:pt x="228600" y="188119"/>
                    </a:lnTo>
                    <a:cubicBezTo>
                      <a:pt x="191293" y="152400"/>
                      <a:pt x="163513" y="95251"/>
                      <a:pt x="159544" y="45244"/>
                    </a:cubicBezTo>
                    <a:cubicBezTo>
                      <a:pt x="115094" y="53975"/>
                      <a:pt x="89695" y="26986"/>
                      <a:pt x="83344"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cxnSp>
            <p:nvCxnSpPr>
              <p:cNvPr id="17" name="Straight Connector 16">
                <a:extLst>
                  <a:ext uri="{FF2B5EF4-FFF2-40B4-BE49-F238E27FC236}">
                    <a16:creationId xmlns:a16="http://schemas.microsoft.com/office/drawing/2014/main" id="{7DE0B66D-BDB3-097E-F26B-095326FBB5C8}"/>
                  </a:ext>
                </a:extLst>
              </p:cNvPr>
              <p:cNvCxnSpPr/>
              <p:nvPr/>
            </p:nvCxnSpPr>
            <p:spPr>
              <a:xfrm flipH="1" flipV="1">
                <a:off x="5784704" y="6077353"/>
                <a:ext cx="125390" cy="109787"/>
              </a:xfrm>
              <a:prstGeom prst="line">
                <a:avLst/>
              </a:prstGeom>
              <a:ln>
                <a:solidFill>
                  <a:schemeClr val="bg1"/>
                </a:solidFill>
                <a:tailEnd type="oval" w="sm" len="sm"/>
              </a:ln>
            </p:spPr>
            <p:style>
              <a:lnRef idx="1">
                <a:schemeClr val="accent1"/>
              </a:lnRef>
              <a:fillRef idx="0">
                <a:schemeClr val="accent1"/>
              </a:fillRef>
              <a:effectRef idx="0">
                <a:schemeClr val="accent1"/>
              </a:effectRef>
              <a:fontRef idx="minor">
                <a:schemeClr val="tx1"/>
              </a:fontRef>
            </p:style>
          </p:cxnSp>
          <p:sp>
            <p:nvSpPr>
              <p:cNvPr id="18" name="Rectangle 17">
                <a:extLst>
                  <a:ext uri="{FF2B5EF4-FFF2-40B4-BE49-F238E27FC236}">
                    <a16:creationId xmlns:a16="http://schemas.microsoft.com/office/drawing/2014/main" id="{CC6DBD80-DEFC-FE43-CF0F-CB9D4D84D908}"/>
                  </a:ext>
                </a:extLst>
              </p:cNvPr>
              <p:cNvSpPr/>
              <p:nvPr/>
            </p:nvSpPr>
            <p:spPr>
              <a:xfrm rot="2396975">
                <a:off x="4426719" y="5494445"/>
                <a:ext cx="1490671" cy="164032"/>
              </a:xfrm>
              <a:prstGeom prst="rect">
                <a:avLst/>
              </a:prstGeom>
              <a:solidFill>
                <a:srgbClr val="2944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9" name="Rectangle 18">
                <a:extLst>
                  <a:ext uri="{FF2B5EF4-FFF2-40B4-BE49-F238E27FC236}">
                    <a16:creationId xmlns:a16="http://schemas.microsoft.com/office/drawing/2014/main" id="{4F0259ED-353C-1B16-400A-1038E247E5A6}"/>
                  </a:ext>
                </a:extLst>
              </p:cNvPr>
              <p:cNvSpPr/>
              <p:nvPr/>
            </p:nvSpPr>
            <p:spPr>
              <a:xfrm rot="2396975" flipH="1">
                <a:off x="5598407" y="5869680"/>
                <a:ext cx="45719" cy="164032"/>
              </a:xfrm>
              <a:prstGeom prst="rect">
                <a:avLst/>
              </a:prstGeom>
              <a:solidFill>
                <a:srgbClr val="5B9B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0" name="Rectangle 19">
                <a:extLst>
                  <a:ext uri="{FF2B5EF4-FFF2-40B4-BE49-F238E27FC236}">
                    <a16:creationId xmlns:a16="http://schemas.microsoft.com/office/drawing/2014/main" id="{C332F314-680C-BF05-6ED8-11E3C2A4CB28}"/>
                  </a:ext>
                </a:extLst>
              </p:cNvPr>
              <p:cNvSpPr/>
              <p:nvPr/>
            </p:nvSpPr>
            <p:spPr>
              <a:xfrm rot="2396975">
                <a:off x="4076723" y="4820930"/>
                <a:ext cx="623887" cy="21464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1" name="Rectangle 20">
                <a:extLst>
                  <a:ext uri="{FF2B5EF4-FFF2-40B4-BE49-F238E27FC236}">
                    <a16:creationId xmlns:a16="http://schemas.microsoft.com/office/drawing/2014/main" id="{09CEA21C-FC8B-799E-9C32-FB9146B0B169}"/>
                  </a:ext>
                </a:extLst>
              </p:cNvPr>
              <p:cNvSpPr/>
              <p:nvPr/>
            </p:nvSpPr>
            <p:spPr>
              <a:xfrm rot="2396975" flipH="1">
                <a:off x="4519952" y="4955309"/>
                <a:ext cx="50279" cy="214778"/>
              </a:xfrm>
              <a:prstGeom prst="rect">
                <a:avLst/>
              </a:prstGeom>
              <a:solidFill>
                <a:srgbClr val="2944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2" name="Rectangle 21">
                <a:extLst>
                  <a:ext uri="{FF2B5EF4-FFF2-40B4-BE49-F238E27FC236}">
                    <a16:creationId xmlns:a16="http://schemas.microsoft.com/office/drawing/2014/main" id="{5E8C7153-F816-58D9-B1B0-16C74E555A72}"/>
                  </a:ext>
                </a:extLst>
              </p:cNvPr>
              <p:cNvSpPr/>
              <p:nvPr/>
            </p:nvSpPr>
            <p:spPr>
              <a:xfrm rot="2396975" flipH="1">
                <a:off x="4633020" y="4964719"/>
                <a:ext cx="36576" cy="21464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3" name="Rectangle 38">
                <a:extLst>
                  <a:ext uri="{FF2B5EF4-FFF2-40B4-BE49-F238E27FC236}">
                    <a16:creationId xmlns:a16="http://schemas.microsoft.com/office/drawing/2014/main" id="{5BD2301D-B1DF-C924-7D78-299AAF771D14}"/>
                  </a:ext>
                </a:extLst>
              </p:cNvPr>
              <p:cNvSpPr/>
              <p:nvPr/>
            </p:nvSpPr>
            <p:spPr>
              <a:xfrm rot="2176690">
                <a:off x="4161721" y="4800653"/>
                <a:ext cx="594360" cy="34677"/>
              </a:xfrm>
              <a:custGeom>
                <a:avLst/>
                <a:gdLst>
                  <a:gd name="connsiteX0" fmla="*/ 0 w 594360"/>
                  <a:gd name="connsiteY0" fmla="*/ 0 h 27432"/>
                  <a:gd name="connsiteX1" fmla="*/ 594360 w 594360"/>
                  <a:gd name="connsiteY1" fmla="*/ 0 h 27432"/>
                  <a:gd name="connsiteX2" fmla="*/ 594360 w 594360"/>
                  <a:gd name="connsiteY2" fmla="*/ 27432 h 27432"/>
                  <a:gd name="connsiteX3" fmla="*/ 0 w 594360"/>
                  <a:gd name="connsiteY3" fmla="*/ 27432 h 27432"/>
                  <a:gd name="connsiteX4" fmla="*/ 0 w 594360"/>
                  <a:gd name="connsiteY4" fmla="*/ 0 h 27432"/>
                  <a:gd name="connsiteX0" fmla="*/ 0 w 594360"/>
                  <a:gd name="connsiteY0" fmla="*/ 7245 h 34677"/>
                  <a:gd name="connsiteX1" fmla="*/ 592307 w 594360"/>
                  <a:gd name="connsiteY1" fmla="*/ 0 h 34677"/>
                  <a:gd name="connsiteX2" fmla="*/ 594360 w 594360"/>
                  <a:gd name="connsiteY2" fmla="*/ 34677 h 34677"/>
                  <a:gd name="connsiteX3" fmla="*/ 0 w 594360"/>
                  <a:gd name="connsiteY3" fmla="*/ 34677 h 34677"/>
                  <a:gd name="connsiteX4" fmla="*/ 0 w 594360"/>
                  <a:gd name="connsiteY4" fmla="*/ 7245 h 34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360" h="34677">
                    <a:moveTo>
                      <a:pt x="0" y="7245"/>
                    </a:moveTo>
                    <a:lnTo>
                      <a:pt x="592307" y="0"/>
                    </a:lnTo>
                    <a:lnTo>
                      <a:pt x="594360" y="34677"/>
                    </a:lnTo>
                    <a:lnTo>
                      <a:pt x="0" y="34677"/>
                    </a:lnTo>
                    <a:lnTo>
                      <a:pt x="0" y="724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sp>
          <p:nvSpPr>
            <p:cNvPr id="14" name="Rectangle 13">
              <a:extLst>
                <a:ext uri="{FF2B5EF4-FFF2-40B4-BE49-F238E27FC236}">
                  <a16:creationId xmlns:a16="http://schemas.microsoft.com/office/drawing/2014/main" id="{3DD1AD51-1ABB-0C75-2EB3-5723BD8DB292}"/>
                </a:ext>
              </a:extLst>
            </p:cNvPr>
            <p:cNvSpPr/>
            <p:nvPr/>
          </p:nvSpPr>
          <p:spPr>
            <a:xfrm rot="20494789">
              <a:off x="2105519" y="2031231"/>
              <a:ext cx="1257300" cy="95774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5" name="Oval 10">
              <a:extLst>
                <a:ext uri="{FF2B5EF4-FFF2-40B4-BE49-F238E27FC236}">
                  <a16:creationId xmlns:a16="http://schemas.microsoft.com/office/drawing/2014/main" id="{6F11CBA6-C12F-A9CA-E36E-929C8ABC7BAB}"/>
                </a:ext>
              </a:extLst>
            </p:cNvPr>
            <p:cNvSpPr/>
            <p:nvPr/>
          </p:nvSpPr>
          <p:spPr>
            <a:xfrm>
              <a:off x="3806298" y="2167728"/>
              <a:ext cx="1003827" cy="332423"/>
            </a:xfrm>
            <a:custGeom>
              <a:avLst/>
              <a:gdLst>
                <a:gd name="connsiteX0" fmla="*/ 0 w 942975"/>
                <a:gd name="connsiteY0" fmla="*/ 202407 h 404813"/>
                <a:gd name="connsiteX1" fmla="*/ 471488 w 942975"/>
                <a:gd name="connsiteY1" fmla="*/ 0 h 404813"/>
                <a:gd name="connsiteX2" fmla="*/ 942976 w 942975"/>
                <a:gd name="connsiteY2" fmla="*/ 202407 h 404813"/>
                <a:gd name="connsiteX3" fmla="*/ 471488 w 942975"/>
                <a:gd name="connsiteY3" fmla="*/ 404814 h 404813"/>
                <a:gd name="connsiteX4" fmla="*/ 0 w 942975"/>
                <a:gd name="connsiteY4" fmla="*/ 202407 h 404813"/>
                <a:gd name="connsiteX0" fmla="*/ 0 w 973061"/>
                <a:gd name="connsiteY0" fmla="*/ 211676 h 414083"/>
                <a:gd name="connsiteX1" fmla="*/ 471488 w 973061"/>
                <a:gd name="connsiteY1" fmla="*/ 9269 h 414083"/>
                <a:gd name="connsiteX2" fmla="*/ 884536 w 973061"/>
                <a:gd name="connsiteY2" fmla="*/ 52132 h 414083"/>
                <a:gd name="connsiteX3" fmla="*/ 942976 w 973061"/>
                <a:gd name="connsiteY3" fmla="*/ 211676 h 414083"/>
                <a:gd name="connsiteX4" fmla="*/ 471488 w 973061"/>
                <a:gd name="connsiteY4" fmla="*/ 414083 h 414083"/>
                <a:gd name="connsiteX5" fmla="*/ 0 w 973061"/>
                <a:gd name="connsiteY5" fmla="*/ 211676 h 414083"/>
                <a:gd name="connsiteX0" fmla="*/ 0 w 948010"/>
                <a:gd name="connsiteY0" fmla="*/ 211676 h 414996"/>
                <a:gd name="connsiteX1" fmla="*/ 471488 w 948010"/>
                <a:gd name="connsiteY1" fmla="*/ 9269 h 414996"/>
                <a:gd name="connsiteX2" fmla="*/ 884536 w 948010"/>
                <a:gd name="connsiteY2" fmla="*/ 52132 h 414996"/>
                <a:gd name="connsiteX3" fmla="*/ 904876 w 948010"/>
                <a:gd name="connsiteY3" fmla="*/ 278351 h 414996"/>
                <a:gd name="connsiteX4" fmla="*/ 471488 w 948010"/>
                <a:gd name="connsiteY4" fmla="*/ 414083 h 414996"/>
                <a:gd name="connsiteX5" fmla="*/ 0 w 948010"/>
                <a:gd name="connsiteY5" fmla="*/ 211676 h 414996"/>
                <a:gd name="connsiteX0" fmla="*/ 0 w 952390"/>
                <a:gd name="connsiteY0" fmla="*/ 207671 h 410991"/>
                <a:gd name="connsiteX1" fmla="*/ 471488 w 952390"/>
                <a:gd name="connsiteY1" fmla="*/ 5264 h 410991"/>
                <a:gd name="connsiteX2" fmla="*/ 894061 w 952390"/>
                <a:gd name="connsiteY2" fmla="*/ 71940 h 410991"/>
                <a:gd name="connsiteX3" fmla="*/ 904876 w 952390"/>
                <a:gd name="connsiteY3" fmla="*/ 274346 h 410991"/>
                <a:gd name="connsiteX4" fmla="*/ 471488 w 952390"/>
                <a:gd name="connsiteY4" fmla="*/ 410078 h 410991"/>
                <a:gd name="connsiteX5" fmla="*/ 0 w 952390"/>
                <a:gd name="connsiteY5" fmla="*/ 207671 h 410991"/>
                <a:gd name="connsiteX0" fmla="*/ 0 w 952390"/>
                <a:gd name="connsiteY0" fmla="*/ 207999 h 411319"/>
                <a:gd name="connsiteX1" fmla="*/ 471488 w 952390"/>
                <a:gd name="connsiteY1" fmla="*/ 5592 h 411319"/>
                <a:gd name="connsiteX2" fmla="*/ 894061 w 952390"/>
                <a:gd name="connsiteY2" fmla="*/ 72268 h 411319"/>
                <a:gd name="connsiteX3" fmla="*/ 904876 w 952390"/>
                <a:gd name="connsiteY3" fmla="*/ 274674 h 411319"/>
                <a:gd name="connsiteX4" fmla="*/ 471488 w 952390"/>
                <a:gd name="connsiteY4" fmla="*/ 410406 h 411319"/>
                <a:gd name="connsiteX5" fmla="*/ 0 w 952390"/>
                <a:gd name="connsiteY5" fmla="*/ 207999 h 411319"/>
                <a:gd name="connsiteX0" fmla="*/ 131 w 952521"/>
                <a:gd name="connsiteY0" fmla="*/ 172105 h 375425"/>
                <a:gd name="connsiteX1" fmla="*/ 428757 w 952521"/>
                <a:gd name="connsiteY1" fmla="*/ 12560 h 375425"/>
                <a:gd name="connsiteX2" fmla="*/ 894192 w 952521"/>
                <a:gd name="connsiteY2" fmla="*/ 36374 h 375425"/>
                <a:gd name="connsiteX3" fmla="*/ 905007 w 952521"/>
                <a:gd name="connsiteY3" fmla="*/ 238780 h 375425"/>
                <a:gd name="connsiteX4" fmla="*/ 471619 w 952521"/>
                <a:gd name="connsiteY4" fmla="*/ 374512 h 375425"/>
                <a:gd name="connsiteX5" fmla="*/ 131 w 952521"/>
                <a:gd name="connsiteY5" fmla="*/ 172105 h 375425"/>
                <a:gd name="connsiteX0" fmla="*/ 131 w 952521"/>
                <a:gd name="connsiteY0" fmla="*/ 177893 h 381213"/>
                <a:gd name="connsiteX1" fmla="*/ 428757 w 952521"/>
                <a:gd name="connsiteY1" fmla="*/ 18348 h 381213"/>
                <a:gd name="connsiteX2" fmla="*/ 894192 w 952521"/>
                <a:gd name="connsiteY2" fmla="*/ 42162 h 381213"/>
                <a:gd name="connsiteX3" fmla="*/ 905007 w 952521"/>
                <a:gd name="connsiteY3" fmla="*/ 244568 h 381213"/>
                <a:gd name="connsiteX4" fmla="*/ 471619 w 952521"/>
                <a:gd name="connsiteY4" fmla="*/ 380300 h 381213"/>
                <a:gd name="connsiteX5" fmla="*/ 131 w 952521"/>
                <a:gd name="connsiteY5" fmla="*/ 177893 h 381213"/>
                <a:gd name="connsiteX0" fmla="*/ 160 w 952550"/>
                <a:gd name="connsiteY0" fmla="*/ 177893 h 311708"/>
                <a:gd name="connsiteX1" fmla="*/ 428786 w 952550"/>
                <a:gd name="connsiteY1" fmla="*/ 18348 h 311708"/>
                <a:gd name="connsiteX2" fmla="*/ 894221 w 952550"/>
                <a:gd name="connsiteY2" fmla="*/ 42162 h 311708"/>
                <a:gd name="connsiteX3" fmla="*/ 905036 w 952550"/>
                <a:gd name="connsiteY3" fmla="*/ 244568 h 311708"/>
                <a:gd name="connsiteX4" fmla="*/ 476410 w 952550"/>
                <a:gd name="connsiteY4" fmla="*/ 308863 h 311708"/>
                <a:gd name="connsiteX5" fmla="*/ 160 w 952550"/>
                <a:gd name="connsiteY5" fmla="*/ 177893 h 311708"/>
                <a:gd name="connsiteX0" fmla="*/ 132 w 952522"/>
                <a:gd name="connsiteY0" fmla="*/ 177893 h 288101"/>
                <a:gd name="connsiteX1" fmla="*/ 428758 w 952522"/>
                <a:gd name="connsiteY1" fmla="*/ 18348 h 288101"/>
                <a:gd name="connsiteX2" fmla="*/ 894193 w 952522"/>
                <a:gd name="connsiteY2" fmla="*/ 42162 h 288101"/>
                <a:gd name="connsiteX3" fmla="*/ 905008 w 952522"/>
                <a:gd name="connsiteY3" fmla="*/ 244568 h 288101"/>
                <a:gd name="connsiteX4" fmla="*/ 471619 w 952522"/>
                <a:gd name="connsiteY4" fmla="*/ 280288 h 288101"/>
                <a:gd name="connsiteX5" fmla="*/ 132 w 952522"/>
                <a:gd name="connsiteY5" fmla="*/ 177893 h 288101"/>
                <a:gd name="connsiteX0" fmla="*/ 160 w 952550"/>
                <a:gd name="connsiteY0" fmla="*/ 177893 h 307361"/>
                <a:gd name="connsiteX1" fmla="*/ 428786 w 952550"/>
                <a:gd name="connsiteY1" fmla="*/ 18348 h 307361"/>
                <a:gd name="connsiteX2" fmla="*/ 894221 w 952550"/>
                <a:gd name="connsiteY2" fmla="*/ 42162 h 307361"/>
                <a:gd name="connsiteX3" fmla="*/ 905036 w 952550"/>
                <a:gd name="connsiteY3" fmla="*/ 244568 h 307361"/>
                <a:gd name="connsiteX4" fmla="*/ 476410 w 952550"/>
                <a:gd name="connsiteY4" fmla="*/ 304100 h 307361"/>
                <a:gd name="connsiteX5" fmla="*/ 160 w 952550"/>
                <a:gd name="connsiteY5" fmla="*/ 177893 h 307361"/>
                <a:gd name="connsiteX0" fmla="*/ 160 w 952550"/>
                <a:gd name="connsiteY0" fmla="*/ 177893 h 306195"/>
                <a:gd name="connsiteX1" fmla="*/ 428786 w 952550"/>
                <a:gd name="connsiteY1" fmla="*/ 18348 h 306195"/>
                <a:gd name="connsiteX2" fmla="*/ 894221 w 952550"/>
                <a:gd name="connsiteY2" fmla="*/ 42162 h 306195"/>
                <a:gd name="connsiteX3" fmla="*/ 905036 w 952550"/>
                <a:gd name="connsiteY3" fmla="*/ 244568 h 306195"/>
                <a:gd name="connsiteX4" fmla="*/ 476410 w 952550"/>
                <a:gd name="connsiteY4" fmla="*/ 304100 h 306195"/>
                <a:gd name="connsiteX5" fmla="*/ 160 w 952550"/>
                <a:gd name="connsiteY5" fmla="*/ 177893 h 306195"/>
                <a:gd name="connsiteX0" fmla="*/ 17963 w 970353"/>
                <a:gd name="connsiteY0" fmla="*/ 177893 h 326907"/>
                <a:gd name="connsiteX1" fmla="*/ 446589 w 970353"/>
                <a:gd name="connsiteY1" fmla="*/ 18348 h 326907"/>
                <a:gd name="connsiteX2" fmla="*/ 912024 w 970353"/>
                <a:gd name="connsiteY2" fmla="*/ 42162 h 326907"/>
                <a:gd name="connsiteX3" fmla="*/ 922839 w 970353"/>
                <a:gd name="connsiteY3" fmla="*/ 244568 h 326907"/>
                <a:gd name="connsiteX4" fmla="*/ 494213 w 970353"/>
                <a:gd name="connsiteY4" fmla="*/ 304100 h 326907"/>
                <a:gd name="connsiteX5" fmla="*/ 121450 w 970353"/>
                <a:gd name="connsiteY5" fmla="*/ 318386 h 326907"/>
                <a:gd name="connsiteX6" fmla="*/ 17963 w 970353"/>
                <a:gd name="connsiteY6" fmla="*/ 177893 h 326907"/>
                <a:gd name="connsiteX0" fmla="*/ 21798 w 950376"/>
                <a:gd name="connsiteY0" fmla="*/ 51274 h 319351"/>
                <a:gd name="connsiteX1" fmla="*/ 426612 w 950376"/>
                <a:gd name="connsiteY1" fmla="*/ 10792 h 319351"/>
                <a:gd name="connsiteX2" fmla="*/ 892047 w 950376"/>
                <a:gd name="connsiteY2" fmla="*/ 34606 h 319351"/>
                <a:gd name="connsiteX3" fmla="*/ 902862 w 950376"/>
                <a:gd name="connsiteY3" fmla="*/ 237012 h 319351"/>
                <a:gd name="connsiteX4" fmla="*/ 474236 w 950376"/>
                <a:gd name="connsiteY4" fmla="*/ 296544 h 319351"/>
                <a:gd name="connsiteX5" fmla="*/ 101473 w 950376"/>
                <a:gd name="connsiteY5" fmla="*/ 310830 h 319351"/>
                <a:gd name="connsiteX6" fmla="*/ 21798 w 950376"/>
                <a:gd name="connsiteY6" fmla="*/ 51274 h 319351"/>
                <a:gd name="connsiteX0" fmla="*/ 21798 w 950376"/>
                <a:gd name="connsiteY0" fmla="*/ 51274 h 319351"/>
                <a:gd name="connsiteX1" fmla="*/ 426612 w 950376"/>
                <a:gd name="connsiteY1" fmla="*/ 10792 h 319351"/>
                <a:gd name="connsiteX2" fmla="*/ 892047 w 950376"/>
                <a:gd name="connsiteY2" fmla="*/ 34606 h 319351"/>
                <a:gd name="connsiteX3" fmla="*/ 902862 w 950376"/>
                <a:gd name="connsiteY3" fmla="*/ 237012 h 319351"/>
                <a:gd name="connsiteX4" fmla="*/ 474236 w 950376"/>
                <a:gd name="connsiteY4" fmla="*/ 296544 h 319351"/>
                <a:gd name="connsiteX5" fmla="*/ 101473 w 950376"/>
                <a:gd name="connsiteY5" fmla="*/ 310830 h 319351"/>
                <a:gd name="connsiteX6" fmla="*/ 21798 w 950376"/>
                <a:gd name="connsiteY6" fmla="*/ 51274 h 319351"/>
                <a:gd name="connsiteX0" fmla="*/ 21798 w 950376"/>
                <a:gd name="connsiteY0" fmla="*/ 57371 h 325448"/>
                <a:gd name="connsiteX1" fmla="*/ 426612 w 950376"/>
                <a:gd name="connsiteY1" fmla="*/ 16889 h 325448"/>
                <a:gd name="connsiteX2" fmla="*/ 892047 w 950376"/>
                <a:gd name="connsiteY2" fmla="*/ 31178 h 325448"/>
                <a:gd name="connsiteX3" fmla="*/ 902862 w 950376"/>
                <a:gd name="connsiteY3" fmla="*/ 243109 h 325448"/>
                <a:gd name="connsiteX4" fmla="*/ 474236 w 950376"/>
                <a:gd name="connsiteY4" fmla="*/ 302641 h 325448"/>
                <a:gd name="connsiteX5" fmla="*/ 101473 w 950376"/>
                <a:gd name="connsiteY5" fmla="*/ 316927 h 325448"/>
                <a:gd name="connsiteX6" fmla="*/ 21798 w 950376"/>
                <a:gd name="connsiteY6" fmla="*/ 57371 h 325448"/>
                <a:gd name="connsiteX0" fmla="*/ 21798 w 950376"/>
                <a:gd name="connsiteY0" fmla="*/ 61455 h 329532"/>
                <a:gd name="connsiteX1" fmla="*/ 426612 w 950376"/>
                <a:gd name="connsiteY1" fmla="*/ 20973 h 329532"/>
                <a:gd name="connsiteX2" fmla="*/ 892047 w 950376"/>
                <a:gd name="connsiteY2" fmla="*/ 35262 h 329532"/>
                <a:gd name="connsiteX3" fmla="*/ 902862 w 950376"/>
                <a:gd name="connsiteY3" fmla="*/ 247193 h 329532"/>
                <a:gd name="connsiteX4" fmla="*/ 474236 w 950376"/>
                <a:gd name="connsiteY4" fmla="*/ 306725 h 329532"/>
                <a:gd name="connsiteX5" fmla="*/ 101473 w 950376"/>
                <a:gd name="connsiteY5" fmla="*/ 321011 h 329532"/>
                <a:gd name="connsiteX6" fmla="*/ 21798 w 950376"/>
                <a:gd name="connsiteY6" fmla="*/ 61455 h 329532"/>
                <a:gd name="connsiteX0" fmla="*/ 21798 w 950376"/>
                <a:gd name="connsiteY0" fmla="*/ 61455 h 333720"/>
                <a:gd name="connsiteX1" fmla="*/ 426612 w 950376"/>
                <a:gd name="connsiteY1" fmla="*/ 20973 h 333720"/>
                <a:gd name="connsiteX2" fmla="*/ 892047 w 950376"/>
                <a:gd name="connsiteY2" fmla="*/ 35262 h 333720"/>
                <a:gd name="connsiteX3" fmla="*/ 902862 w 950376"/>
                <a:gd name="connsiteY3" fmla="*/ 247193 h 333720"/>
                <a:gd name="connsiteX4" fmla="*/ 474236 w 950376"/>
                <a:gd name="connsiteY4" fmla="*/ 321013 h 333720"/>
                <a:gd name="connsiteX5" fmla="*/ 101473 w 950376"/>
                <a:gd name="connsiteY5" fmla="*/ 321011 h 333720"/>
                <a:gd name="connsiteX6" fmla="*/ 21798 w 950376"/>
                <a:gd name="connsiteY6" fmla="*/ 61455 h 333720"/>
                <a:gd name="connsiteX0" fmla="*/ 21798 w 950376"/>
                <a:gd name="connsiteY0" fmla="*/ 61455 h 331008"/>
                <a:gd name="connsiteX1" fmla="*/ 426612 w 950376"/>
                <a:gd name="connsiteY1" fmla="*/ 20973 h 331008"/>
                <a:gd name="connsiteX2" fmla="*/ 892047 w 950376"/>
                <a:gd name="connsiteY2" fmla="*/ 35262 h 331008"/>
                <a:gd name="connsiteX3" fmla="*/ 902862 w 950376"/>
                <a:gd name="connsiteY3" fmla="*/ 247193 h 331008"/>
                <a:gd name="connsiteX4" fmla="*/ 474236 w 950376"/>
                <a:gd name="connsiteY4" fmla="*/ 321013 h 331008"/>
                <a:gd name="connsiteX5" fmla="*/ 101473 w 950376"/>
                <a:gd name="connsiteY5" fmla="*/ 321011 h 331008"/>
                <a:gd name="connsiteX6" fmla="*/ 21798 w 950376"/>
                <a:gd name="connsiteY6" fmla="*/ 61455 h 331008"/>
                <a:gd name="connsiteX0" fmla="*/ 21798 w 950376"/>
                <a:gd name="connsiteY0" fmla="*/ 62870 h 332423"/>
                <a:gd name="connsiteX1" fmla="*/ 426612 w 950376"/>
                <a:gd name="connsiteY1" fmla="*/ 22388 h 332423"/>
                <a:gd name="connsiteX2" fmla="*/ 892047 w 950376"/>
                <a:gd name="connsiteY2" fmla="*/ 36677 h 332423"/>
                <a:gd name="connsiteX3" fmla="*/ 902862 w 950376"/>
                <a:gd name="connsiteY3" fmla="*/ 248608 h 332423"/>
                <a:gd name="connsiteX4" fmla="*/ 474236 w 950376"/>
                <a:gd name="connsiteY4" fmla="*/ 322428 h 332423"/>
                <a:gd name="connsiteX5" fmla="*/ 101473 w 950376"/>
                <a:gd name="connsiteY5" fmla="*/ 322426 h 332423"/>
                <a:gd name="connsiteX6" fmla="*/ 21798 w 950376"/>
                <a:gd name="connsiteY6" fmla="*/ 62870 h 33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376" h="332423">
                  <a:moveTo>
                    <a:pt x="21798" y="62870"/>
                  </a:moveTo>
                  <a:cubicBezTo>
                    <a:pt x="75988" y="12864"/>
                    <a:pt x="291096" y="31516"/>
                    <a:pt x="426612" y="22388"/>
                  </a:cubicBezTo>
                  <a:cubicBezTo>
                    <a:pt x="562128" y="13260"/>
                    <a:pt x="822992" y="-30395"/>
                    <a:pt x="892047" y="36677"/>
                  </a:cubicBezTo>
                  <a:cubicBezTo>
                    <a:pt x="970628" y="70412"/>
                    <a:pt x="965353" y="194633"/>
                    <a:pt x="902862" y="248608"/>
                  </a:cubicBezTo>
                  <a:cubicBezTo>
                    <a:pt x="840371" y="302583"/>
                    <a:pt x="603038" y="319650"/>
                    <a:pt x="474236" y="322428"/>
                  </a:cubicBezTo>
                  <a:cubicBezTo>
                    <a:pt x="345434" y="325206"/>
                    <a:pt x="180848" y="343460"/>
                    <a:pt x="101473" y="322426"/>
                  </a:cubicBezTo>
                  <a:cubicBezTo>
                    <a:pt x="22098" y="301392"/>
                    <a:pt x="-32392" y="112876"/>
                    <a:pt x="21798" y="62870"/>
                  </a:cubicBezTo>
                  <a:close/>
                </a:path>
              </a:pathLst>
            </a:custGeom>
            <a:solidFill>
              <a:srgbClr val="FED5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2285411896"/>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9B93C91-D839-ADA6-26D3-1A6D4BC2F5F1}"/>
              </a:ext>
            </a:extLst>
          </p:cNvPr>
          <p:cNvSpPr>
            <a:spLocks noGrp="1"/>
          </p:cNvSpPr>
          <p:nvPr>
            <p:ph type="title"/>
          </p:nvPr>
        </p:nvSpPr>
        <p:spPr/>
        <p:txBody>
          <a:bodyPr>
            <a:normAutofit/>
          </a:bodyPr>
          <a:lstStyle/>
          <a:p>
            <a:r>
              <a:rPr lang="en-US" sz="4000" dirty="0"/>
              <a:t>Doodle It</a:t>
            </a:r>
          </a:p>
        </p:txBody>
      </p:sp>
      <p:sp>
        <p:nvSpPr>
          <p:cNvPr id="9" name="TextBox 8">
            <a:extLst>
              <a:ext uri="{FF2B5EF4-FFF2-40B4-BE49-F238E27FC236}">
                <a16:creationId xmlns:a16="http://schemas.microsoft.com/office/drawing/2014/main" id="{02DAB40A-A78D-064F-18E6-03542D17D84F}"/>
              </a:ext>
            </a:extLst>
          </p:cNvPr>
          <p:cNvSpPr txBox="1"/>
          <p:nvPr/>
        </p:nvSpPr>
        <p:spPr>
          <a:xfrm>
            <a:off x="917001" y="1910443"/>
            <a:ext cx="3750703" cy="11695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500" b="0" i="0" u="none" strike="noStrike" kern="1200" cap="none" spc="0" normalizeH="0" baseline="0" noProof="0" dirty="0">
                <a:ln>
                  <a:noFill/>
                </a:ln>
                <a:effectLst/>
                <a:uLnTx/>
                <a:uFillTx/>
                <a:latin typeface="Calibri"/>
                <a:ea typeface="+mn-ea"/>
                <a:cs typeface="+mn-cs"/>
              </a:rPr>
              <a:t>Employee draws out the</a:t>
            </a:r>
            <a:r>
              <a:rPr kumimoji="0" lang="en-US" sz="3500" b="0" i="0" u="none" strike="noStrike" kern="1200" cap="none" spc="0" normalizeH="0" noProof="0" dirty="0">
                <a:ln>
                  <a:noFill/>
                </a:ln>
                <a:effectLst/>
                <a:uLnTx/>
                <a:uFillTx/>
                <a:latin typeface="Calibri"/>
                <a:ea typeface="+mn-ea"/>
                <a:cs typeface="+mn-cs"/>
              </a:rPr>
              <a:t> process </a:t>
            </a:r>
            <a:endParaRPr kumimoji="0" lang="en-US" sz="3500" b="0" i="0" u="none" strike="noStrike" kern="1200" cap="none" spc="0" normalizeH="0" baseline="0" noProof="0" dirty="0">
              <a:ln>
                <a:noFill/>
              </a:ln>
              <a:effectLst/>
              <a:uLnTx/>
              <a:uFillTx/>
              <a:latin typeface="Calibri"/>
              <a:ea typeface="+mn-ea"/>
              <a:cs typeface="+mn-cs"/>
            </a:endParaRPr>
          </a:p>
        </p:txBody>
      </p:sp>
      <p:pic>
        <p:nvPicPr>
          <p:cNvPr id="12" name="Content Placeholder 4" descr="Graphical user interface&#10;&#10;Description automatically generated with medium confidence">
            <a:extLst>
              <a:ext uri="{FF2B5EF4-FFF2-40B4-BE49-F238E27FC236}">
                <a16:creationId xmlns:a16="http://schemas.microsoft.com/office/drawing/2014/main" id="{C96C3A81-8BC5-2302-C97C-FC5B3A73819B}"/>
              </a:ext>
            </a:extLst>
          </p:cNvPr>
          <p:cNvPicPr>
            <a:picLocks noChangeAspect="1"/>
          </p:cNvPicPr>
          <p:nvPr/>
        </p:nvPicPr>
        <p:blipFill rotWithShape="1">
          <a:blip r:embed="rId2">
            <a:extLst>
              <a:ext uri="{28A0092B-C50C-407E-A947-70E740481C1C}">
                <a14:useLocalDpi xmlns:a14="http://schemas.microsoft.com/office/drawing/2010/main" val="0"/>
              </a:ext>
            </a:extLst>
          </a:blip>
          <a:srcRect l="33907"/>
          <a:stretch/>
        </p:blipFill>
        <p:spPr>
          <a:xfrm rot="21193971">
            <a:off x="5156858" y="1299522"/>
            <a:ext cx="6043158" cy="4571697"/>
          </a:xfrm>
          <a:prstGeom prst="rect">
            <a:avLst/>
          </a:prstGeom>
        </p:spPr>
      </p:pic>
      <p:sp>
        <p:nvSpPr>
          <p:cNvPr id="13" name="TextBox 12">
            <a:extLst>
              <a:ext uri="{FF2B5EF4-FFF2-40B4-BE49-F238E27FC236}">
                <a16:creationId xmlns:a16="http://schemas.microsoft.com/office/drawing/2014/main" id="{8FFE30EE-87C4-2B0F-7E1C-836BD4D469E3}"/>
              </a:ext>
            </a:extLst>
          </p:cNvPr>
          <p:cNvSpPr txBox="1"/>
          <p:nvPr/>
        </p:nvSpPr>
        <p:spPr>
          <a:xfrm rot="21196665">
            <a:off x="5651954" y="3516352"/>
            <a:ext cx="2294211" cy="1200329"/>
          </a:xfrm>
          <a:prstGeom prst="rect">
            <a:avLst/>
          </a:prstGeom>
          <a:noFill/>
        </p:spPr>
        <p:txBody>
          <a:bodyPr wrap="square" rtlCol="0">
            <a:spAutoFit/>
          </a:bodyPr>
          <a:lstStyle/>
          <a:p>
            <a:pPr marL="285750" indent="-285750">
              <a:buFont typeface="Arial" panose="020B0604020202020204" pitchFamily="34" charset="0"/>
              <a:buChar char="•"/>
            </a:pPr>
            <a:r>
              <a:rPr lang="en-US" dirty="0">
                <a:solidFill>
                  <a:schemeClr val="bg1"/>
                </a:solidFill>
                <a:latin typeface="Dreaming Outloud Pro" panose="03050502040302030504" pitchFamily="66" charset="0"/>
                <a:cs typeface="Dreaming Outloud Pro" panose="03050502040302030504" pitchFamily="66" charset="0"/>
              </a:rPr>
              <a:t>How to put away the delivery</a:t>
            </a:r>
          </a:p>
          <a:p>
            <a:pPr marL="285750" indent="-285750">
              <a:buFont typeface="Arial" panose="020B0604020202020204" pitchFamily="34" charset="0"/>
              <a:buChar char="•"/>
            </a:pPr>
            <a:r>
              <a:rPr lang="en-US" dirty="0">
                <a:solidFill>
                  <a:schemeClr val="bg1"/>
                </a:solidFill>
                <a:latin typeface="Dreaming Outloud Pro" panose="03050502040302030504" pitchFamily="66" charset="0"/>
                <a:cs typeface="Dreaming Outloud Pro" panose="03050502040302030504" pitchFamily="66" charset="0"/>
              </a:rPr>
              <a:t>FIFO</a:t>
            </a:r>
          </a:p>
          <a:p>
            <a:pPr marL="285750" indent="-285750">
              <a:buFont typeface="Arial" panose="020B0604020202020204" pitchFamily="34" charset="0"/>
              <a:buChar char="•"/>
            </a:pPr>
            <a:r>
              <a:rPr lang="en-US" dirty="0">
                <a:solidFill>
                  <a:schemeClr val="bg1"/>
                </a:solidFill>
                <a:latin typeface="Dreaming Outloud Pro" panose="03050502040302030504" pitchFamily="66" charset="0"/>
                <a:cs typeface="Dreaming Outloud Pro" panose="03050502040302030504" pitchFamily="66" charset="0"/>
              </a:rPr>
              <a:t>Date</a:t>
            </a:r>
          </a:p>
        </p:txBody>
      </p:sp>
      <p:sp>
        <p:nvSpPr>
          <p:cNvPr id="14" name="TextBox 13">
            <a:extLst>
              <a:ext uri="{FF2B5EF4-FFF2-40B4-BE49-F238E27FC236}">
                <a16:creationId xmlns:a16="http://schemas.microsoft.com/office/drawing/2014/main" id="{07BAF0A3-2240-F1AC-BB01-06FF0C532892}"/>
              </a:ext>
            </a:extLst>
          </p:cNvPr>
          <p:cNvSpPr txBox="1"/>
          <p:nvPr/>
        </p:nvSpPr>
        <p:spPr>
          <a:xfrm rot="21196665">
            <a:off x="5671560" y="2125128"/>
            <a:ext cx="2155777" cy="400110"/>
          </a:xfrm>
          <a:prstGeom prst="rect">
            <a:avLst/>
          </a:prstGeom>
          <a:noFill/>
        </p:spPr>
        <p:txBody>
          <a:bodyPr wrap="square" rtlCol="0">
            <a:spAutoFit/>
          </a:bodyPr>
          <a:lstStyle/>
          <a:p>
            <a:r>
              <a:rPr lang="en-US" sz="2000" u="sng" dirty="0">
                <a:solidFill>
                  <a:schemeClr val="bg1"/>
                </a:solidFill>
                <a:latin typeface="Dreaming Outloud Pro" panose="03050502040302030504" pitchFamily="66" charset="0"/>
                <a:cs typeface="Dreaming Outloud Pro" panose="03050502040302030504" pitchFamily="66" charset="0"/>
              </a:rPr>
              <a:t>Training Notes</a:t>
            </a:r>
          </a:p>
        </p:txBody>
      </p:sp>
      <p:sp>
        <p:nvSpPr>
          <p:cNvPr id="15" name="TextBox 14">
            <a:extLst>
              <a:ext uri="{FF2B5EF4-FFF2-40B4-BE49-F238E27FC236}">
                <a16:creationId xmlns:a16="http://schemas.microsoft.com/office/drawing/2014/main" id="{3AF06846-139F-5ED9-91F5-4FA883ED0C42}"/>
              </a:ext>
            </a:extLst>
          </p:cNvPr>
          <p:cNvSpPr txBox="1"/>
          <p:nvPr/>
        </p:nvSpPr>
        <p:spPr>
          <a:xfrm rot="21196665">
            <a:off x="5516697" y="2845691"/>
            <a:ext cx="2397707" cy="369332"/>
          </a:xfrm>
          <a:prstGeom prst="rect">
            <a:avLst/>
          </a:prstGeom>
          <a:noFill/>
        </p:spPr>
        <p:txBody>
          <a:bodyPr wrap="square" rtlCol="0">
            <a:spAutoFit/>
          </a:bodyPr>
          <a:lstStyle/>
          <a:p>
            <a:r>
              <a:rPr lang="en-US" dirty="0">
                <a:solidFill>
                  <a:schemeClr val="bg1"/>
                </a:solidFill>
                <a:latin typeface="Dreaming Outloud Pro" panose="03050502040302030504" pitchFamily="66" charset="0"/>
                <a:cs typeface="Dreaming Outloud Pro" panose="03050502040302030504" pitchFamily="66" charset="0"/>
              </a:rPr>
              <a:t>What I learned today:</a:t>
            </a:r>
          </a:p>
        </p:txBody>
      </p:sp>
      <p:pic>
        <p:nvPicPr>
          <p:cNvPr id="4" name="Picture 3" descr="A drawing of a house&#10;&#10;Description automatically generated with low confidence">
            <a:extLst>
              <a:ext uri="{FF2B5EF4-FFF2-40B4-BE49-F238E27FC236}">
                <a16:creationId xmlns:a16="http://schemas.microsoft.com/office/drawing/2014/main" id="{A97E825F-46EB-9FAD-1661-5672699EA67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21163705">
            <a:off x="8590138" y="2787600"/>
            <a:ext cx="2388811" cy="1592142"/>
          </a:xfrm>
          <a:prstGeom prst="rect">
            <a:avLst/>
          </a:prstGeom>
        </p:spPr>
      </p:pic>
      <p:grpSp>
        <p:nvGrpSpPr>
          <p:cNvPr id="16" name="Group 15">
            <a:extLst>
              <a:ext uri="{FF2B5EF4-FFF2-40B4-BE49-F238E27FC236}">
                <a16:creationId xmlns:a16="http://schemas.microsoft.com/office/drawing/2014/main" id="{6C1E979C-98E3-4ED6-45E5-3EFA5BC7FDEC}"/>
              </a:ext>
            </a:extLst>
          </p:cNvPr>
          <p:cNvGrpSpPr/>
          <p:nvPr/>
        </p:nvGrpSpPr>
        <p:grpSpPr>
          <a:xfrm flipH="1">
            <a:off x="9684075" y="894582"/>
            <a:ext cx="5521289" cy="3086081"/>
            <a:chOff x="2105519" y="1279032"/>
            <a:chExt cx="3089340" cy="1709945"/>
          </a:xfrm>
        </p:grpSpPr>
        <p:sp>
          <p:nvSpPr>
            <p:cNvPr id="17" name="Freeform: Shape 22">
              <a:extLst>
                <a:ext uri="{FF2B5EF4-FFF2-40B4-BE49-F238E27FC236}">
                  <a16:creationId xmlns:a16="http://schemas.microsoft.com/office/drawing/2014/main" id="{07763895-4556-68F3-6004-BE4E5BB459BC}"/>
                </a:ext>
              </a:extLst>
            </p:cNvPr>
            <p:cNvSpPr/>
            <p:nvPr/>
          </p:nvSpPr>
          <p:spPr>
            <a:xfrm>
              <a:off x="3743325" y="1679111"/>
              <a:ext cx="1066800" cy="900112"/>
            </a:xfrm>
            <a:custGeom>
              <a:avLst/>
              <a:gdLst>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19125 w 866775"/>
                <a:gd name="connsiteY5" fmla="*/ 1333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19125 w 866775"/>
                <a:gd name="connsiteY5" fmla="*/ 1333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19125 w 866775"/>
                <a:gd name="connsiteY5" fmla="*/ 1333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19125 w 866775"/>
                <a:gd name="connsiteY5" fmla="*/ 1333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19125 w 866775"/>
                <a:gd name="connsiteY5" fmla="*/ 1333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19125 w 866775"/>
                <a:gd name="connsiteY5" fmla="*/ 1333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19125 w 866775"/>
                <a:gd name="connsiteY5" fmla="*/ 1333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19125 w 866775"/>
                <a:gd name="connsiteY5" fmla="*/ 1333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19125 w 866775"/>
                <a:gd name="connsiteY5" fmla="*/ 1333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19125 w 866775"/>
                <a:gd name="connsiteY5" fmla="*/ 1333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19125 w 866775"/>
                <a:gd name="connsiteY5" fmla="*/ 1333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19125 w 866775"/>
                <a:gd name="connsiteY5" fmla="*/ 1333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19125 w 866775"/>
                <a:gd name="connsiteY5" fmla="*/ 1333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28650 w 866775"/>
                <a:gd name="connsiteY5" fmla="*/ 952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90575 h 914400"/>
                <a:gd name="connsiteX1" fmla="*/ 0 w 866775"/>
                <a:gd name="connsiteY1" fmla="*/ 347662 h 914400"/>
                <a:gd name="connsiteX2" fmla="*/ 133350 w 866775"/>
                <a:gd name="connsiteY2" fmla="*/ 152400 h 914400"/>
                <a:gd name="connsiteX3" fmla="*/ 242887 w 866775"/>
                <a:gd name="connsiteY3" fmla="*/ 61912 h 914400"/>
                <a:gd name="connsiteX4" fmla="*/ 271463 w 866775"/>
                <a:gd name="connsiteY4" fmla="*/ 0 h 914400"/>
                <a:gd name="connsiteX5" fmla="*/ 628650 w 866775"/>
                <a:gd name="connsiteY5" fmla="*/ 123825 h 914400"/>
                <a:gd name="connsiteX6" fmla="*/ 866775 w 866775"/>
                <a:gd name="connsiteY6" fmla="*/ 776287 h 914400"/>
                <a:gd name="connsiteX7" fmla="*/ 757237 w 866775"/>
                <a:gd name="connsiteY7" fmla="*/ 904875 h 914400"/>
                <a:gd name="connsiteX8" fmla="*/ 609600 w 866775"/>
                <a:gd name="connsiteY8" fmla="*/ 804862 h 914400"/>
                <a:gd name="connsiteX9" fmla="*/ 509587 w 866775"/>
                <a:gd name="connsiteY9" fmla="*/ 914400 h 914400"/>
                <a:gd name="connsiteX10" fmla="*/ 371475 w 866775"/>
                <a:gd name="connsiteY10" fmla="*/ 804862 h 914400"/>
                <a:gd name="connsiteX11" fmla="*/ 242887 w 866775"/>
                <a:gd name="connsiteY11" fmla="*/ 900112 h 914400"/>
                <a:gd name="connsiteX12" fmla="*/ 90487 w 866775"/>
                <a:gd name="connsiteY12" fmla="*/ 790575 h 914400"/>
                <a:gd name="connsiteX0" fmla="*/ 90487 w 866775"/>
                <a:gd name="connsiteY0" fmla="*/ 790575 h 914400"/>
                <a:gd name="connsiteX1" fmla="*/ 0 w 866775"/>
                <a:gd name="connsiteY1" fmla="*/ 347662 h 914400"/>
                <a:gd name="connsiteX2" fmla="*/ 38100 w 866775"/>
                <a:gd name="connsiteY2" fmla="*/ 180975 h 914400"/>
                <a:gd name="connsiteX3" fmla="*/ 242887 w 866775"/>
                <a:gd name="connsiteY3" fmla="*/ 61912 h 914400"/>
                <a:gd name="connsiteX4" fmla="*/ 271463 w 866775"/>
                <a:gd name="connsiteY4" fmla="*/ 0 h 914400"/>
                <a:gd name="connsiteX5" fmla="*/ 628650 w 866775"/>
                <a:gd name="connsiteY5" fmla="*/ 123825 h 914400"/>
                <a:gd name="connsiteX6" fmla="*/ 866775 w 866775"/>
                <a:gd name="connsiteY6" fmla="*/ 776287 h 914400"/>
                <a:gd name="connsiteX7" fmla="*/ 757237 w 866775"/>
                <a:gd name="connsiteY7" fmla="*/ 904875 h 914400"/>
                <a:gd name="connsiteX8" fmla="*/ 609600 w 866775"/>
                <a:gd name="connsiteY8" fmla="*/ 804862 h 914400"/>
                <a:gd name="connsiteX9" fmla="*/ 509587 w 866775"/>
                <a:gd name="connsiteY9" fmla="*/ 914400 h 914400"/>
                <a:gd name="connsiteX10" fmla="*/ 371475 w 866775"/>
                <a:gd name="connsiteY10" fmla="*/ 804862 h 914400"/>
                <a:gd name="connsiteX11" fmla="*/ 242887 w 866775"/>
                <a:gd name="connsiteY11" fmla="*/ 900112 h 914400"/>
                <a:gd name="connsiteX12" fmla="*/ 90487 w 866775"/>
                <a:gd name="connsiteY12" fmla="*/ 790575 h 914400"/>
                <a:gd name="connsiteX0" fmla="*/ 147637 w 923925"/>
                <a:gd name="connsiteY0" fmla="*/ 790575 h 914400"/>
                <a:gd name="connsiteX1" fmla="*/ 0 w 923925"/>
                <a:gd name="connsiteY1" fmla="*/ 366712 h 914400"/>
                <a:gd name="connsiteX2" fmla="*/ 95250 w 923925"/>
                <a:gd name="connsiteY2" fmla="*/ 180975 h 914400"/>
                <a:gd name="connsiteX3" fmla="*/ 300037 w 923925"/>
                <a:gd name="connsiteY3" fmla="*/ 61912 h 914400"/>
                <a:gd name="connsiteX4" fmla="*/ 328613 w 923925"/>
                <a:gd name="connsiteY4" fmla="*/ 0 h 914400"/>
                <a:gd name="connsiteX5" fmla="*/ 685800 w 923925"/>
                <a:gd name="connsiteY5" fmla="*/ 123825 h 914400"/>
                <a:gd name="connsiteX6" fmla="*/ 923925 w 923925"/>
                <a:gd name="connsiteY6" fmla="*/ 776287 h 914400"/>
                <a:gd name="connsiteX7" fmla="*/ 814387 w 923925"/>
                <a:gd name="connsiteY7" fmla="*/ 904875 h 914400"/>
                <a:gd name="connsiteX8" fmla="*/ 666750 w 923925"/>
                <a:gd name="connsiteY8" fmla="*/ 804862 h 914400"/>
                <a:gd name="connsiteX9" fmla="*/ 566737 w 923925"/>
                <a:gd name="connsiteY9" fmla="*/ 914400 h 914400"/>
                <a:gd name="connsiteX10" fmla="*/ 428625 w 923925"/>
                <a:gd name="connsiteY10" fmla="*/ 804862 h 914400"/>
                <a:gd name="connsiteX11" fmla="*/ 300037 w 923925"/>
                <a:gd name="connsiteY11" fmla="*/ 900112 h 914400"/>
                <a:gd name="connsiteX12" fmla="*/ 147637 w 923925"/>
                <a:gd name="connsiteY12" fmla="*/ 790575 h 914400"/>
                <a:gd name="connsiteX0" fmla="*/ 147637 w 923925"/>
                <a:gd name="connsiteY0" fmla="*/ 790575 h 914400"/>
                <a:gd name="connsiteX1" fmla="*/ 0 w 923925"/>
                <a:gd name="connsiteY1" fmla="*/ 366712 h 914400"/>
                <a:gd name="connsiteX2" fmla="*/ 95250 w 923925"/>
                <a:gd name="connsiteY2" fmla="*/ 180975 h 914400"/>
                <a:gd name="connsiteX3" fmla="*/ 300037 w 923925"/>
                <a:gd name="connsiteY3" fmla="*/ 61912 h 914400"/>
                <a:gd name="connsiteX4" fmla="*/ 328613 w 923925"/>
                <a:gd name="connsiteY4" fmla="*/ 0 h 914400"/>
                <a:gd name="connsiteX5" fmla="*/ 685800 w 923925"/>
                <a:gd name="connsiteY5" fmla="*/ 123825 h 914400"/>
                <a:gd name="connsiteX6" fmla="*/ 923925 w 923925"/>
                <a:gd name="connsiteY6" fmla="*/ 776287 h 914400"/>
                <a:gd name="connsiteX7" fmla="*/ 814387 w 923925"/>
                <a:gd name="connsiteY7" fmla="*/ 904875 h 914400"/>
                <a:gd name="connsiteX8" fmla="*/ 666750 w 923925"/>
                <a:gd name="connsiteY8" fmla="*/ 804862 h 914400"/>
                <a:gd name="connsiteX9" fmla="*/ 566737 w 923925"/>
                <a:gd name="connsiteY9" fmla="*/ 914400 h 914400"/>
                <a:gd name="connsiteX10" fmla="*/ 428625 w 923925"/>
                <a:gd name="connsiteY10" fmla="*/ 804862 h 914400"/>
                <a:gd name="connsiteX11" fmla="*/ 300037 w 923925"/>
                <a:gd name="connsiteY11" fmla="*/ 900112 h 914400"/>
                <a:gd name="connsiteX12" fmla="*/ 147637 w 923925"/>
                <a:gd name="connsiteY12" fmla="*/ 790575 h 914400"/>
                <a:gd name="connsiteX0" fmla="*/ 147637 w 923925"/>
                <a:gd name="connsiteY0" fmla="*/ 790575 h 904942"/>
                <a:gd name="connsiteX1" fmla="*/ 0 w 923925"/>
                <a:gd name="connsiteY1" fmla="*/ 366712 h 904942"/>
                <a:gd name="connsiteX2" fmla="*/ 95250 w 923925"/>
                <a:gd name="connsiteY2" fmla="*/ 180975 h 904942"/>
                <a:gd name="connsiteX3" fmla="*/ 300037 w 923925"/>
                <a:gd name="connsiteY3" fmla="*/ 61912 h 904942"/>
                <a:gd name="connsiteX4" fmla="*/ 328613 w 923925"/>
                <a:gd name="connsiteY4" fmla="*/ 0 h 904942"/>
                <a:gd name="connsiteX5" fmla="*/ 685800 w 923925"/>
                <a:gd name="connsiteY5" fmla="*/ 123825 h 904942"/>
                <a:gd name="connsiteX6" fmla="*/ 923925 w 923925"/>
                <a:gd name="connsiteY6" fmla="*/ 776287 h 904942"/>
                <a:gd name="connsiteX7" fmla="*/ 814387 w 923925"/>
                <a:gd name="connsiteY7" fmla="*/ 904875 h 904942"/>
                <a:gd name="connsiteX8" fmla="*/ 666750 w 923925"/>
                <a:gd name="connsiteY8" fmla="*/ 804862 h 904942"/>
                <a:gd name="connsiteX9" fmla="*/ 550384 w 923925"/>
                <a:gd name="connsiteY9" fmla="*/ 895350 h 904942"/>
                <a:gd name="connsiteX10" fmla="*/ 428625 w 923925"/>
                <a:gd name="connsiteY10" fmla="*/ 804862 h 904942"/>
                <a:gd name="connsiteX11" fmla="*/ 300037 w 923925"/>
                <a:gd name="connsiteY11" fmla="*/ 900112 h 904942"/>
                <a:gd name="connsiteX12" fmla="*/ 147637 w 923925"/>
                <a:gd name="connsiteY12" fmla="*/ 790575 h 904942"/>
                <a:gd name="connsiteX0" fmla="*/ 147637 w 923925"/>
                <a:gd name="connsiteY0" fmla="*/ 790575 h 904942"/>
                <a:gd name="connsiteX1" fmla="*/ 0 w 923925"/>
                <a:gd name="connsiteY1" fmla="*/ 366712 h 904942"/>
                <a:gd name="connsiteX2" fmla="*/ 95250 w 923925"/>
                <a:gd name="connsiteY2" fmla="*/ 180975 h 904942"/>
                <a:gd name="connsiteX3" fmla="*/ 300037 w 923925"/>
                <a:gd name="connsiteY3" fmla="*/ 61912 h 904942"/>
                <a:gd name="connsiteX4" fmla="*/ 328613 w 923925"/>
                <a:gd name="connsiteY4" fmla="*/ 0 h 904942"/>
                <a:gd name="connsiteX5" fmla="*/ 685800 w 923925"/>
                <a:gd name="connsiteY5" fmla="*/ 123825 h 904942"/>
                <a:gd name="connsiteX6" fmla="*/ 923925 w 923925"/>
                <a:gd name="connsiteY6" fmla="*/ 776287 h 904942"/>
                <a:gd name="connsiteX7" fmla="*/ 814387 w 923925"/>
                <a:gd name="connsiteY7" fmla="*/ 904875 h 904942"/>
                <a:gd name="connsiteX8" fmla="*/ 666750 w 923925"/>
                <a:gd name="connsiteY8" fmla="*/ 804862 h 904942"/>
                <a:gd name="connsiteX9" fmla="*/ 550384 w 923925"/>
                <a:gd name="connsiteY9" fmla="*/ 895350 h 904942"/>
                <a:gd name="connsiteX10" fmla="*/ 428625 w 923925"/>
                <a:gd name="connsiteY10" fmla="*/ 804862 h 904942"/>
                <a:gd name="connsiteX11" fmla="*/ 300037 w 923925"/>
                <a:gd name="connsiteY11" fmla="*/ 900112 h 904942"/>
                <a:gd name="connsiteX12" fmla="*/ 147637 w 923925"/>
                <a:gd name="connsiteY12" fmla="*/ 790575 h 904942"/>
                <a:gd name="connsiteX0" fmla="*/ 147637 w 923925"/>
                <a:gd name="connsiteY0" fmla="*/ 790575 h 904942"/>
                <a:gd name="connsiteX1" fmla="*/ 0 w 923925"/>
                <a:gd name="connsiteY1" fmla="*/ 366712 h 904942"/>
                <a:gd name="connsiteX2" fmla="*/ 95250 w 923925"/>
                <a:gd name="connsiteY2" fmla="*/ 180975 h 904942"/>
                <a:gd name="connsiteX3" fmla="*/ 300037 w 923925"/>
                <a:gd name="connsiteY3" fmla="*/ 61912 h 904942"/>
                <a:gd name="connsiteX4" fmla="*/ 328613 w 923925"/>
                <a:gd name="connsiteY4" fmla="*/ 0 h 904942"/>
                <a:gd name="connsiteX5" fmla="*/ 685800 w 923925"/>
                <a:gd name="connsiteY5" fmla="*/ 123825 h 904942"/>
                <a:gd name="connsiteX6" fmla="*/ 923925 w 923925"/>
                <a:gd name="connsiteY6" fmla="*/ 776287 h 904942"/>
                <a:gd name="connsiteX7" fmla="*/ 814387 w 923925"/>
                <a:gd name="connsiteY7" fmla="*/ 904875 h 904942"/>
                <a:gd name="connsiteX8" fmla="*/ 666750 w 923925"/>
                <a:gd name="connsiteY8" fmla="*/ 804862 h 904942"/>
                <a:gd name="connsiteX9" fmla="*/ 550384 w 923925"/>
                <a:gd name="connsiteY9" fmla="*/ 895350 h 904942"/>
                <a:gd name="connsiteX10" fmla="*/ 428625 w 923925"/>
                <a:gd name="connsiteY10" fmla="*/ 804862 h 904942"/>
                <a:gd name="connsiteX11" fmla="*/ 300037 w 923925"/>
                <a:gd name="connsiteY11" fmla="*/ 900112 h 904942"/>
                <a:gd name="connsiteX12" fmla="*/ 147637 w 923925"/>
                <a:gd name="connsiteY12" fmla="*/ 790575 h 904942"/>
                <a:gd name="connsiteX0" fmla="*/ 147637 w 923925"/>
                <a:gd name="connsiteY0" fmla="*/ 790575 h 900112"/>
                <a:gd name="connsiteX1" fmla="*/ 0 w 923925"/>
                <a:gd name="connsiteY1" fmla="*/ 366712 h 900112"/>
                <a:gd name="connsiteX2" fmla="*/ 95250 w 923925"/>
                <a:gd name="connsiteY2" fmla="*/ 180975 h 900112"/>
                <a:gd name="connsiteX3" fmla="*/ 300037 w 923925"/>
                <a:gd name="connsiteY3" fmla="*/ 61912 h 900112"/>
                <a:gd name="connsiteX4" fmla="*/ 328613 w 923925"/>
                <a:gd name="connsiteY4" fmla="*/ 0 h 900112"/>
                <a:gd name="connsiteX5" fmla="*/ 685800 w 923925"/>
                <a:gd name="connsiteY5" fmla="*/ 123825 h 900112"/>
                <a:gd name="connsiteX6" fmla="*/ 923925 w 923925"/>
                <a:gd name="connsiteY6" fmla="*/ 776287 h 900112"/>
                <a:gd name="connsiteX7" fmla="*/ 810299 w 923925"/>
                <a:gd name="connsiteY7" fmla="*/ 881063 h 900112"/>
                <a:gd name="connsiteX8" fmla="*/ 666750 w 923925"/>
                <a:gd name="connsiteY8" fmla="*/ 804862 h 900112"/>
                <a:gd name="connsiteX9" fmla="*/ 550384 w 923925"/>
                <a:gd name="connsiteY9" fmla="*/ 895350 h 900112"/>
                <a:gd name="connsiteX10" fmla="*/ 428625 w 923925"/>
                <a:gd name="connsiteY10" fmla="*/ 804862 h 900112"/>
                <a:gd name="connsiteX11" fmla="*/ 300037 w 923925"/>
                <a:gd name="connsiteY11" fmla="*/ 900112 h 900112"/>
                <a:gd name="connsiteX12" fmla="*/ 147637 w 923925"/>
                <a:gd name="connsiteY12" fmla="*/ 790575 h 900112"/>
                <a:gd name="connsiteX0" fmla="*/ 147637 w 923925"/>
                <a:gd name="connsiteY0" fmla="*/ 790575 h 900112"/>
                <a:gd name="connsiteX1" fmla="*/ 0 w 923925"/>
                <a:gd name="connsiteY1" fmla="*/ 366712 h 900112"/>
                <a:gd name="connsiteX2" fmla="*/ 95250 w 923925"/>
                <a:gd name="connsiteY2" fmla="*/ 180975 h 900112"/>
                <a:gd name="connsiteX3" fmla="*/ 300037 w 923925"/>
                <a:gd name="connsiteY3" fmla="*/ 61912 h 900112"/>
                <a:gd name="connsiteX4" fmla="*/ 328613 w 923925"/>
                <a:gd name="connsiteY4" fmla="*/ 0 h 900112"/>
                <a:gd name="connsiteX5" fmla="*/ 685800 w 923925"/>
                <a:gd name="connsiteY5" fmla="*/ 123825 h 900112"/>
                <a:gd name="connsiteX6" fmla="*/ 923925 w 923925"/>
                <a:gd name="connsiteY6" fmla="*/ 776287 h 900112"/>
                <a:gd name="connsiteX7" fmla="*/ 810299 w 923925"/>
                <a:gd name="connsiteY7" fmla="*/ 881063 h 900112"/>
                <a:gd name="connsiteX8" fmla="*/ 666750 w 923925"/>
                <a:gd name="connsiteY8" fmla="*/ 804862 h 900112"/>
                <a:gd name="connsiteX9" fmla="*/ 550384 w 923925"/>
                <a:gd name="connsiteY9" fmla="*/ 895350 h 900112"/>
                <a:gd name="connsiteX10" fmla="*/ 428625 w 923925"/>
                <a:gd name="connsiteY10" fmla="*/ 804862 h 900112"/>
                <a:gd name="connsiteX11" fmla="*/ 300037 w 923925"/>
                <a:gd name="connsiteY11" fmla="*/ 900112 h 900112"/>
                <a:gd name="connsiteX12" fmla="*/ 147637 w 923925"/>
                <a:gd name="connsiteY12" fmla="*/ 790575 h 900112"/>
                <a:gd name="connsiteX0" fmla="*/ 147637 w 915749"/>
                <a:gd name="connsiteY0" fmla="*/ 790575 h 900112"/>
                <a:gd name="connsiteX1" fmla="*/ 0 w 915749"/>
                <a:gd name="connsiteY1" fmla="*/ 366712 h 900112"/>
                <a:gd name="connsiteX2" fmla="*/ 95250 w 915749"/>
                <a:gd name="connsiteY2" fmla="*/ 180975 h 900112"/>
                <a:gd name="connsiteX3" fmla="*/ 300037 w 915749"/>
                <a:gd name="connsiteY3" fmla="*/ 61912 h 900112"/>
                <a:gd name="connsiteX4" fmla="*/ 328613 w 915749"/>
                <a:gd name="connsiteY4" fmla="*/ 0 h 900112"/>
                <a:gd name="connsiteX5" fmla="*/ 685800 w 915749"/>
                <a:gd name="connsiteY5" fmla="*/ 123825 h 900112"/>
                <a:gd name="connsiteX6" fmla="*/ 915749 w 915749"/>
                <a:gd name="connsiteY6" fmla="*/ 747712 h 900112"/>
                <a:gd name="connsiteX7" fmla="*/ 810299 w 915749"/>
                <a:gd name="connsiteY7" fmla="*/ 881063 h 900112"/>
                <a:gd name="connsiteX8" fmla="*/ 666750 w 915749"/>
                <a:gd name="connsiteY8" fmla="*/ 804862 h 900112"/>
                <a:gd name="connsiteX9" fmla="*/ 550384 w 915749"/>
                <a:gd name="connsiteY9" fmla="*/ 895350 h 900112"/>
                <a:gd name="connsiteX10" fmla="*/ 428625 w 915749"/>
                <a:gd name="connsiteY10" fmla="*/ 804862 h 900112"/>
                <a:gd name="connsiteX11" fmla="*/ 300037 w 915749"/>
                <a:gd name="connsiteY11" fmla="*/ 900112 h 900112"/>
                <a:gd name="connsiteX12" fmla="*/ 147637 w 915749"/>
                <a:gd name="connsiteY12" fmla="*/ 790575 h 90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5749" h="900112">
                  <a:moveTo>
                    <a:pt x="147637" y="790575"/>
                  </a:moveTo>
                  <a:lnTo>
                    <a:pt x="0" y="366712"/>
                  </a:lnTo>
                  <a:lnTo>
                    <a:pt x="95250" y="180975"/>
                  </a:lnTo>
                  <a:lnTo>
                    <a:pt x="300037" y="61912"/>
                  </a:lnTo>
                  <a:lnTo>
                    <a:pt x="328613" y="0"/>
                  </a:lnTo>
                  <a:lnTo>
                    <a:pt x="685800" y="123825"/>
                  </a:lnTo>
                  <a:lnTo>
                    <a:pt x="915749" y="747712"/>
                  </a:lnTo>
                  <a:cubicBezTo>
                    <a:pt x="879236" y="790575"/>
                    <a:pt x="851799" y="871538"/>
                    <a:pt x="810299" y="881063"/>
                  </a:cubicBezTo>
                  <a:cubicBezTo>
                    <a:pt x="768799" y="890588"/>
                    <a:pt x="720724" y="876300"/>
                    <a:pt x="666750" y="804862"/>
                  </a:cubicBezTo>
                  <a:cubicBezTo>
                    <a:pt x="628650" y="879475"/>
                    <a:pt x="619800" y="882649"/>
                    <a:pt x="550384" y="895350"/>
                  </a:cubicBezTo>
                  <a:cubicBezTo>
                    <a:pt x="481884" y="882649"/>
                    <a:pt x="474662" y="855662"/>
                    <a:pt x="428625" y="804862"/>
                  </a:cubicBezTo>
                  <a:cubicBezTo>
                    <a:pt x="385762" y="855662"/>
                    <a:pt x="361950" y="877887"/>
                    <a:pt x="300037" y="900112"/>
                  </a:cubicBezTo>
                  <a:cubicBezTo>
                    <a:pt x="200221" y="892176"/>
                    <a:pt x="198437" y="827087"/>
                    <a:pt x="147637" y="790575"/>
                  </a:cubicBezTo>
                  <a:close/>
                </a:path>
              </a:pathLst>
            </a:custGeom>
            <a:solidFill>
              <a:srgbClr val="D4B19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8" name="Freeform: Shape 23">
              <a:extLst>
                <a:ext uri="{FF2B5EF4-FFF2-40B4-BE49-F238E27FC236}">
                  <a16:creationId xmlns:a16="http://schemas.microsoft.com/office/drawing/2014/main" id="{A28C9C12-B37F-FE7E-0DDF-98FD05F64AC1}"/>
                </a:ext>
              </a:extLst>
            </p:cNvPr>
            <p:cNvSpPr/>
            <p:nvPr/>
          </p:nvSpPr>
          <p:spPr>
            <a:xfrm>
              <a:off x="3124200" y="1400175"/>
              <a:ext cx="1899209" cy="1280472"/>
            </a:xfrm>
            <a:custGeom>
              <a:avLst/>
              <a:gdLst>
                <a:gd name="connsiteX0" fmla="*/ 209550 w 1895475"/>
                <a:gd name="connsiteY0" fmla="*/ 1209675 h 1276350"/>
                <a:gd name="connsiteX1" fmla="*/ 0 w 1895475"/>
                <a:gd name="connsiteY1" fmla="*/ 609600 h 1276350"/>
                <a:gd name="connsiteX2" fmla="*/ 261938 w 1895475"/>
                <a:gd name="connsiteY2" fmla="*/ 533400 h 1276350"/>
                <a:gd name="connsiteX3" fmla="*/ 904875 w 1895475"/>
                <a:gd name="connsiteY3" fmla="*/ 0 h 1276350"/>
                <a:gd name="connsiteX4" fmla="*/ 1533525 w 1895475"/>
                <a:gd name="connsiteY4" fmla="*/ 280987 h 1276350"/>
                <a:gd name="connsiteX5" fmla="*/ 1895475 w 1895475"/>
                <a:gd name="connsiteY5" fmla="*/ 904875 h 1276350"/>
                <a:gd name="connsiteX6" fmla="*/ 1847850 w 1895475"/>
                <a:gd name="connsiteY6" fmla="*/ 1023937 h 1276350"/>
                <a:gd name="connsiteX7" fmla="*/ 1681163 w 1895475"/>
                <a:gd name="connsiteY7" fmla="*/ 1038225 h 1276350"/>
                <a:gd name="connsiteX8" fmla="*/ 1371600 w 1895475"/>
                <a:gd name="connsiteY8" fmla="*/ 504825 h 1276350"/>
                <a:gd name="connsiteX9" fmla="*/ 1085850 w 1895475"/>
                <a:gd name="connsiteY9" fmla="*/ 357187 h 1276350"/>
                <a:gd name="connsiteX10" fmla="*/ 766763 w 1895475"/>
                <a:gd name="connsiteY10" fmla="*/ 623887 h 1276350"/>
                <a:gd name="connsiteX11" fmla="*/ 833438 w 1895475"/>
                <a:gd name="connsiteY11" fmla="*/ 814387 h 1276350"/>
                <a:gd name="connsiteX12" fmla="*/ 1538288 w 1895475"/>
                <a:gd name="connsiteY12" fmla="*/ 781050 h 1276350"/>
                <a:gd name="connsiteX13" fmla="*/ 1643063 w 1895475"/>
                <a:gd name="connsiteY13" fmla="*/ 823912 h 1276350"/>
                <a:gd name="connsiteX14" fmla="*/ 1666875 w 1895475"/>
                <a:gd name="connsiteY14" fmla="*/ 990600 h 1276350"/>
                <a:gd name="connsiteX15" fmla="*/ 1600200 w 1895475"/>
                <a:gd name="connsiteY15" fmla="*/ 1071562 h 1276350"/>
                <a:gd name="connsiteX16" fmla="*/ 828675 w 1895475"/>
                <a:gd name="connsiteY16" fmla="*/ 1104900 h 1276350"/>
                <a:gd name="connsiteX17" fmla="*/ 566738 w 1895475"/>
                <a:gd name="connsiteY17" fmla="*/ 1276350 h 1276350"/>
                <a:gd name="connsiteX18" fmla="*/ 209550 w 1895475"/>
                <a:gd name="connsiteY18" fmla="*/ 1209675 h 1276350"/>
                <a:gd name="connsiteX0" fmla="*/ 209550 w 1895475"/>
                <a:gd name="connsiteY0" fmla="*/ 1209675 h 1277803"/>
                <a:gd name="connsiteX1" fmla="*/ 0 w 1895475"/>
                <a:gd name="connsiteY1" fmla="*/ 609600 h 1277803"/>
                <a:gd name="connsiteX2" fmla="*/ 261938 w 1895475"/>
                <a:gd name="connsiteY2" fmla="*/ 533400 h 1277803"/>
                <a:gd name="connsiteX3" fmla="*/ 904875 w 1895475"/>
                <a:gd name="connsiteY3" fmla="*/ 0 h 1277803"/>
                <a:gd name="connsiteX4" fmla="*/ 1533525 w 1895475"/>
                <a:gd name="connsiteY4" fmla="*/ 280987 h 1277803"/>
                <a:gd name="connsiteX5" fmla="*/ 1895475 w 1895475"/>
                <a:gd name="connsiteY5" fmla="*/ 904875 h 1277803"/>
                <a:gd name="connsiteX6" fmla="*/ 1847850 w 1895475"/>
                <a:gd name="connsiteY6" fmla="*/ 1023937 h 1277803"/>
                <a:gd name="connsiteX7" fmla="*/ 1681163 w 1895475"/>
                <a:gd name="connsiteY7" fmla="*/ 1038225 h 1277803"/>
                <a:gd name="connsiteX8" fmla="*/ 1371600 w 1895475"/>
                <a:gd name="connsiteY8" fmla="*/ 504825 h 1277803"/>
                <a:gd name="connsiteX9" fmla="*/ 1085850 w 1895475"/>
                <a:gd name="connsiteY9" fmla="*/ 357187 h 1277803"/>
                <a:gd name="connsiteX10" fmla="*/ 766763 w 1895475"/>
                <a:gd name="connsiteY10" fmla="*/ 623887 h 1277803"/>
                <a:gd name="connsiteX11" fmla="*/ 833438 w 1895475"/>
                <a:gd name="connsiteY11" fmla="*/ 814387 h 1277803"/>
                <a:gd name="connsiteX12" fmla="*/ 1538288 w 1895475"/>
                <a:gd name="connsiteY12" fmla="*/ 781050 h 1277803"/>
                <a:gd name="connsiteX13" fmla="*/ 1643063 w 1895475"/>
                <a:gd name="connsiteY13" fmla="*/ 823912 h 1277803"/>
                <a:gd name="connsiteX14" fmla="*/ 1666875 w 1895475"/>
                <a:gd name="connsiteY14" fmla="*/ 990600 h 1277803"/>
                <a:gd name="connsiteX15" fmla="*/ 1600200 w 1895475"/>
                <a:gd name="connsiteY15" fmla="*/ 1071562 h 1277803"/>
                <a:gd name="connsiteX16" fmla="*/ 828675 w 1895475"/>
                <a:gd name="connsiteY16" fmla="*/ 1104900 h 1277803"/>
                <a:gd name="connsiteX17" fmla="*/ 566738 w 1895475"/>
                <a:gd name="connsiteY17" fmla="*/ 1276350 h 1277803"/>
                <a:gd name="connsiteX18" fmla="*/ 209550 w 1895475"/>
                <a:gd name="connsiteY18" fmla="*/ 1209675 h 1277803"/>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371600 w 1895475"/>
                <a:gd name="connsiteY8" fmla="*/ 504825 h 1280472"/>
                <a:gd name="connsiteX9" fmla="*/ 1085850 w 1895475"/>
                <a:gd name="connsiteY9" fmla="*/ 357187 h 1280472"/>
                <a:gd name="connsiteX10" fmla="*/ 766763 w 1895475"/>
                <a:gd name="connsiteY10" fmla="*/ 623887 h 1280472"/>
                <a:gd name="connsiteX11" fmla="*/ 833438 w 1895475"/>
                <a:gd name="connsiteY11" fmla="*/ 814387 h 1280472"/>
                <a:gd name="connsiteX12" fmla="*/ 1538288 w 1895475"/>
                <a:gd name="connsiteY12" fmla="*/ 781050 h 1280472"/>
                <a:gd name="connsiteX13" fmla="*/ 1643063 w 1895475"/>
                <a:gd name="connsiteY13" fmla="*/ 823912 h 1280472"/>
                <a:gd name="connsiteX14" fmla="*/ 1666875 w 1895475"/>
                <a:gd name="connsiteY14" fmla="*/ 990600 h 1280472"/>
                <a:gd name="connsiteX15" fmla="*/ 1600200 w 1895475"/>
                <a:gd name="connsiteY15" fmla="*/ 1071562 h 1280472"/>
                <a:gd name="connsiteX16" fmla="*/ 828675 w 1895475"/>
                <a:gd name="connsiteY16" fmla="*/ 1104900 h 1280472"/>
                <a:gd name="connsiteX17" fmla="*/ 566738 w 1895475"/>
                <a:gd name="connsiteY17" fmla="*/ 1276350 h 1280472"/>
                <a:gd name="connsiteX18" fmla="*/ 209550 w 1895475"/>
                <a:gd name="connsiteY18"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66875 w 1895475"/>
                <a:gd name="connsiteY8" fmla="*/ 709611 h 1280472"/>
                <a:gd name="connsiteX9" fmla="*/ 1371600 w 1895475"/>
                <a:gd name="connsiteY9" fmla="*/ 504825 h 1280472"/>
                <a:gd name="connsiteX10" fmla="*/ 1085850 w 1895475"/>
                <a:gd name="connsiteY10" fmla="*/ 357187 h 1280472"/>
                <a:gd name="connsiteX11" fmla="*/ 766763 w 1895475"/>
                <a:gd name="connsiteY11" fmla="*/ 623887 h 1280472"/>
                <a:gd name="connsiteX12" fmla="*/ 833438 w 1895475"/>
                <a:gd name="connsiteY12" fmla="*/ 814387 h 1280472"/>
                <a:gd name="connsiteX13" fmla="*/ 1538288 w 1895475"/>
                <a:gd name="connsiteY13" fmla="*/ 781050 h 1280472"/>
                <a:gd name="connsiteX14" fmla="*/ 1643063 w 1895475"/>
                <a:gd name="connsiteY14" fmla="*/ 823912 h 1280472"/>
                <a:gd name="connsiteX15" fmla="*/ 1666875 w 1895475"/>
                <a:gd name="connsiteY15" fmla="*/ 990600 h 1280472"/>
                <a:gd name="connsiteX16" fmla="*/ 1600200 w 1895475"/>
                <a:gd name="connsiteY16" fmla="*/ 1071562 h 1280472"/>
                <a:gd name="connsiteX17" fmla="*/ 828675 w 1895475"/>
                <a:gd name="connsiteY17" fmla="*/ 1104900 h 1280472"/>
                <a:gd name="connsiteX18" fmla="*/ 566738 w 1895475"/>
                <a:gd name="connsiteY18" fmla="*/ 1276350 h 1280472"/>
                <a:gd name="connsiteX19" fmla="*/ 209550 w 1895475"/>
                <a:gd name="connsiteY19"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719263 w 1895475"/>
                <a:gd name="connsiteY8" fmla="*/ 900111 h 1280472"/>
                <a:gd name="connsiteX9" fmla="*/ 1666875 w 1895475"/>
                <a:gd name="connsiteY9" fmla="*/ 709611 h 1280472"/>
                <a:gd name="connsiteX10" fmla="*/ 1371600 w 1895475"/>
                <a:gd name="connsiteY10" fmla="*/ 504825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1538288 w 1895475"/>
                <a:gd name="connsiteY14" fmla="*/ 781050 h 1280472"/>
                <a:gd name="connsiteX15" fmla="*/ 1643063 w 1895475"/>
                <a:gd name="connsiteY15" fmla="*/ 823912 h 1280472"/>
                <a:gd name="connsiteX16" fmla="*/ 1666875 w 1895475"/>
                <a:gd name="connsiteY16" fmla="*/ 990600 h 1280472"/>
                <a:gd name="connsiteX17" fmla="*/ 1600200 w 1895475"/>
                <a:gd name="connsiteY17" fmla="*/ 1071562 h 1280472"/>
                <a:gd name="connsiteX18" fmla="*/ 828675 w 1895475"/>
                <a:gd name="connsiteY18" fmla="*/ 1104900 h 1280472"/>
                <a:gd name="connsiteX19" fmla="*/ 566738 w 1895475"/>
                <a:gd name="connsiteY19" fmla="*/ 1276350 h 1280472"/>
                <a:gd name="connsiteX20" fmla="*/ 209550 w 1895475"/>
                <a:gd name="connsiteY20"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719263 w 1895475"/>
                <a:gd name="connsiteY8" fmla="*/ 900111 h 1280472"/>
                <a:gd name="connsiteX9" fmla="*/ 1666875 w 1895475"/>
                <a:gd name="connsiteY9" fmla="*/ 709611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1538288 w 1895475"/>
                <a:gd name="connsiteY14" fmla="*/ 781050 h 1280472"/>
                <a:gd name="connsiteX15" fmla="*/ 1643063 w 1895475"/>
                <a:gd name="connsiteY15" fmla="*/ 823912 h 1280472"/>
                <a:gd name="connsiteX16" fmla="*/ 1666875 w 1895475"/>
                <a:gd name="connsiteY16" fmla="*/ 990600 h 1280472"/>
                <a:gd name="connsiteX17" fmla="*/ 1600200 w 1895475"/>
                <a:gd name="connsiteY17" fmla="*/ 1071562 h 1280472"/>
                <a:gd name="connsiteX18" fmla="*/ 828675 w 1895475"/>
                <a:gd name="connsiteY18" fmla="*/ 1104900 h 1280472"/>
                <a:gd name="connsiteX19" fmla="*/ 566738 w 1895475"/>
                <a:gd name="connsiteY19" fmla="*/ 1276350 h 1280472"/>
                <a:gd name="connsiteX20" fmla="*/ 209550 w 1895475"/>
                <a:gd name="connsiteY20"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719263 w 1895475"/>
                <a:gd name="connsiteY8" fmla="*/ 900111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1538288 w 1895475"/>
                <a:gd name="connsiteY14" fmla="*/ 781050 h 1280472"/>
                <a:gd name="connsiteX15" fmla="*/ 1643063 w 1895475"/>
                <a:gd name="connsiteY15" fmla="*/ 823912 h 1280472"/>
                <a:gd name="connsiteX16" fmla="*/ 1666875 w 1895475"/>
                <a:gd name="connsiteY16" fmla="*/ 990600 h 1280472"/>
                <a:gd name="connsiteX17" fmla="*/ 1600200 w 1895475"/>
                <a:gd name="connsiteY17" fmla="*/ 1071562 h 1280472"/>
                <a:gd name="connsiteX18" fmla="*/ 828675 w 1895475"/>
                <a:gd name="connsiteY18" fmla="*/ 1104900 h 1280472"/>
                <a:gd name="connsiteX19" fmla="*/ 566738 w 1895475"/>
                <a:gd name="connsiteY19" fmla="*/ 1276350 h 1280472"/>
                <a:gd name="connsiteX20" fmla="*/ 209550 w 1895475"/>
                <a:gd name="connsiteY20"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719263 w 1895475"/>
                <a:gd name="connsiteY8" fmla="*/ 900111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1547813 w 1895475"/>
                <a:gd name="connsiteY14" fmla="*/ 776287 h 1280472"/>
                <a:gd name="connsiteX15" fmla="*/ 1643063 w 1895475"/>
                <a:gd name="connsiteY15" fmla="*/ 823912 h 1280472"/>
                <a:gd name="connsiteX16" fmla="*/ 1666875 w 1895475"/>
                <a:gd name="connsiteY16" fmla="*/ 990600 h 1280472"/>
                <a:gd name="connsiteX17" fmla="*/ 1600200 w 1895475"/>
                <a:gd name="connsiteY17" fmla="*/ 1071562 h 1280472"/>
                <a:gd name="connsiteX18" fmla="*/ 828675 w 1895475"/>
                <a:gd name="connsiteY18" fmla="*/ 1104900 h 1280472"/>
                <a:gd name="connsiteX19" fmla="*/ 566738 w 1895475"/>
                <a:gd name="connsiteY19" fmla="*/ 1276350 h 1280472"/>
                <a:gd name="connsiteX20" fmla="*/ 209550 w 1895475"/>
                <a:gd name="connsiteY20"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719263 w 1895475"/>
                <a:gd name="connsiteY8" fmla="*/ 900111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1547813 w 1895475"/>
                <a:gd name="connsiteY14" fmla="*/ 776287 h 1280472"/>
                <a:gd name="connsiteX15" fmla="*/ 1643063 w 1895475"/>
                <a:gd name="connsiteY15" fmla="*/ 823912 h 1280472"/>
                <a:gd name="connsiteX16" fmla="*/ 1666875 w 1895475"/>
                <a:gd name="connsiteY16" fmla="*/ 990600 h 1280472"/>
                <a:gd name="connsiteX17" fmla="*/ 828675 w 1895475"/>
                <a:gd name="connsiteY17" fmla="*/ 1104900 h 1280472"/>
                <a:gd name="connsiteX18" fmla="*/ 566738 w 1895475"/>
                <a:gd name="connsiteY18" fmla="*/ 1276350 h 1280472"/>
                <a:gd name="connsiteX19" fmla="*/ 209550 w 1895475"/>
                <a:gd name="connsiteY19"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719263 w 1895475"/>
                <a:gd name="connsiteY8" fmla="*/ 900111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1547813 w 1895475"/>
                <a:gd name="connsiteY14" fmla="*/ 776287 h 1280472"/>
                <a:gd name="connsiteX15" fmla="*/ 1643063 w 1895475"/>
                <a:gd name="connsiteY15" fmla="*/ 823912 h 1280472"/>
                <a:gd name="connsiteX16" fmla="*/ 828675 w 1895475"/>
                <a:gd name="connsiteY16" fmla="*/ 1104900 h 1280472"/>
                <a:gd name="connsiteX17" fmla="*/ 566738 w 1895475"/>
                <a:gd name="connsiteY17" fmla="*/ 1276350 h 1280472"/>
                <a:gd name="connsiteX18" fmla="*/ 209550 w 1895475"/>
                <a:gd name="connsiteY18"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719263 w 1895475"/>
                <a:gd name="connsiteY8" fmla="*/ 900111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1547813 w 1895475"/>
                <a:gd name="connsiteY14" fmla="*/ 776287 h 1280472"/>
                <a:gd name="connsiteX15" fmla="*/ 828675 w 1895475"/>
                <a:gd name="connsiteY15" fmla="*/ 1104900 h 1280472"/>
                <a:gd name="connsiteX16" fmla="*/ 566738 w 1895475"/>
                <a:gd name="connsiteY16" fmla="*/ 1276350 h 1280472"/>
                <a:gd name="connsiteX17" fmla="*/ 209550 w 1895475"/>
                <a:gd name="connsiteY17"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719263 w 1895475"/>
                <a:gd name="connsiteY8" fmla="*/ 900111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9209"/>
                <a:gd name="connsiteY0" fmla="*/ 1209675 h 1280472"/>
                <a:gd name="connsiteX1" fmla="*/ 0 w 1899209"/>
                <a:gd name="connsiteY1" fmla="*/ 609600 h 1280472"/>
                <a:gd name="connsiteX2" fmla="*/ 261938 w 1899209"/>
                <a:gd name="connsiteY2" fmla="*/ 533400 h 1280472"/>
                <a:gd name="connsiteX3" fmla="*/ 904875 w 1899209"/>
                <a:gd name="connsiteY3" fmla="*/ 0 h 1280472"/>
                <a:gd name="connsiteX4" fmla="*/ 1533525 w 1899209"/>
                <a:gd name="connsiteY4" fmla="*/ 280987 h 1280472"/>
                <a:gd name="connsiteX5" fmla="*/ 1895475 w 1899209"/>
                <a:gd name="connsiteY5" fmla="*/ 904875 h 1280472"/>
                <a:gd name="connsiteX6" fmla="*/ 1847850 w 1899209"/>
                <a:gd name="connsiteY6" fmla="*/ 1023937 h 1280472"/>
                <a:gd name="connsiteX7" fmla="*/ 1681163 w 1899209"/>
                <a:gd name="connsiteY7" fmla="*/ 1038225 h 1280472"/>
                <a:gd name="connsiteX8" fmla="*/ 1628776 w 1899209"/>
                <a:gd name="connsiteY8" fmla="*/ 923924 h 1280472"/>
                <a:gd name="connsiteX9" fmla="*/ 1476375 w 1899209"/>
                <a:gd name="connsiteY9" fmla="*/ 681036 h 1280472"/>
                <a:gd name="connsiteX10" fmla="*/ 1385887 w 1899209"/>
                <a:gd name="connsiteY10" fmla="*/ 519112 h 1280472"/>
                <a:gd name="connsiteX11" fmla="*/ 1085850 w 1899209"/>
                <a:gd name="connsiteY11" fmla="*/ 357187 h 1280472"/>
                <a:gd name="connsiteX12" fmla="*/ 766763 w 1899209"/>
                <a:gd name="connsiteY12" fmla="*/ 623887 h 1280472"/>
                <a:gd name="connsiteX13" fmla="*/ 833438 w 1899209"/>
                <a:gd name="connsiteY13" fmla="*/ 814387 h 1280472"/>
                <a:gd name="connsiteX14" fmla="*/ 828675 w 1899209"/>
                <a:gd name="connsiteY14" fmla="*/ 1104900 h 1280472"/>
                <a:gd name="connsiteX15" fmla="*/ 566738 w 1899209"/>
                <a:gd name="connsiteY15" fmla="*/ 1276350 h 1280472"/>
                <a:gd name="connsiteX16" fmla="*/ 209550 w 1899209"/>
                <a:gd name="connsiteY16" fmla="*/ 1209675 h 1280472"/>
                <a:gd name="connsiteX0" fmla="*/ 209550 w 1899209"/>
                <a:gd name="connsiteY0" fmla="*/ 1209675 h 1280472"/>
                <a:gd name="connsiteX1" fmla="*/ 0 w 1899209"/>
                <a:gd name="connsiteY1" fmla="*/ 609600 h 1280472"/>
                <a:gd name="connsiteX2" fmla="*/ 261938 w 1899209"/>
                <a:gd name="connsiteY2" fmla="*/ 533400 h 1280472"/>
                <a:gd name="connsiteX3" fmla="*/ 904875 w 1899209"/>
                <a:gd name="connsiteY3" fmla="*/ 0 h 1280472"/>
                <a:gd name="connsiteX4" fmla="*/ 1533525 w 1899209"/>
                <a:gd name="connsiteY4" fmla="*/ 280987 h 1280472"/>
                <a:gd name="connsiteX5" fmla="*/ 1895475 w 1899209"/>
                <a:gd name="connsiteY5" fmla="*/ 904875 h 1280472"/>
                <a:gd name="connsiteX6" fmla="*/ 1847850 w 1899209"/>
                <a:gd name="connsiteY6" fmla="*/ 1023937 h 1280472"/>
                <a:gd name="connsiteX7" fmla="*/ 1681163 w 1899209"/>
                <a:gd name="connsiteY7" fmla="*/ 1038225 h 1280472"/>
                <a:gd name="connsiteX8" fmla="*/ 1628776 w 1899209"/>
                <a:gd name="connsiteY8" fmla="*/ 923924 h 1280472"/>
                <a:gd name="connsiteX9" fmla="*/ 1476375 w 1899209"/>
                <a:gd name="connsiteY9" fmla="*/ 681036 h 1280472"/>
                <a:gd name="connsiteX10" fmla="*/ 1385887 w 1899209"/>
                <a:gd name="connsiteY10" fmla="*/ 519112 h 1280472"/>
                <a:gd name="connsiteX11" fmla="*/ 1085850 w 1899209"/>
                <a:gd name="connsiteY11" fmla="*/ 357187 h 1280472"/>
                <a:gd name="connsiteX12" fmla="*/ 766763 w 1899209"/>
                <a:gd name="connsiteY12" fmla="*/ 623887 h 1280472"/>
                <a:gd name="connsiteX13" fmla="*/ 833438 w 1899209"/>
                <a:gd name="connsiteY13" fmla="*/ 814387 h 1280472"/>
                <a:gd name="connsiteX14" fmla="*/ 828675 w 1899209"/>
                <a:gd name="connsiteY14" fmla="*/ 1104900 h 1280472"/>
                <a:gd name="connsiteX15" fmla="*/ 566738 w 1899209"/>
                <a:gd name="connsiteY15" fmla="*/ 1276350 h 1280472"/>
                <a:gd name="connsiteX16" fmla="*/ 209550 w 1899209"/>
                <a:gd name="connsiteY16" fmla="*/ 1209675 h 1280472"/>
                <a:gd name="connsiteX0" fmla="*/ 209550 w 1899209"/>
                <a:gd name="connsiteY0" fmla="*/ 1209675 h 1280472"/>
                <a:gd name="connsiteX1" fmla="*/ 0 w 1899209"/>
                <a:gd name="connsiteY1" fmla="*/ 609600 h 1280472"/>
                <a:gd name="connsiteX2" fmla="*/ 261938 w 1899209"/>
                <a:gd name="connsiteY2" fmla="*/ 533400 h 1280472"/>
                <a:gd name="connsiteX3" fmla="*/ 904875 w 1899209"/>
                <a:gd name="connsiteY3" fmla="*/ 0 h 1280472"/>
                <a:gd name="connsiteX4" fmla="*/ 1533525 w 1899209"/>
                <a:gd name="connsiteY4" fmla="*/ 280987 h 1280472"/>
                <a:gd name="connsiteX5" fmla="*/ 1895475 w 1899209"/>
                <a:gd name="connsiteY5" fmla="*/ 904875 h 1280472"/>
                <a:gd name="connsiteX6" fmla="*/ 1847850 w 1899209"/>
                <a:gd name="connsiteY6" fmla="*/ 1023937 h 1280472"/>
                <a:gd name="connsiteX7" fmla="*/ 1681163 w 1899209"/>
                <a:gd name="connsiteY7" fmla="*/ 1038225 h 1280472"/>
                <a:gd name="connsiteX8" fmla="*/ 1609726 w 1899209"/>
                <a:gd name="connsiteY8" fmla="*/ 928687 h 1280472"/>
                <a:gd name="connsiteX9" fmla="*/ 1476375 w 1899209"/>
                <a:gd name="connsiteY9" fmla="*/ 681036 h 1280472"/>
                <a:gd name="connsiteX10" fmla="*/ 1385887 w 1899209"/>
                <a:gd name="connsiteY10" fmla="*/ 519112 h 1280472"/>
                <a:gd name="connsiteX11" fmla="*/ 1085850 w 1899209"/>
                <a:gd name="connsiteY11" fmla="*/ 357187 h 1280472"/>
                <a:gd name="connsiteX12" fmla="*/ 766763 w 1899209"/>
                <a:gd name="connsiteY12" fmla="*/ 623887 h 1280472"/>
                <a:gd name="connsiteX13" fmla="*/ 833438 w 1899209"/>
                <a:gd name="connsiteY13" fmla="*/ 814387 h 1280472"/>
                <a:gd name="connsiteX14" fmla="*/ 828675 w 1899209"/>
                <a:gd name="connsiteY14" fmla="*/ 1104900 h 1280472"/>
                <a:gd name="connsiteX15" fmla="*/ 566738 w 1899209"/>
                <a:gd name="connsiteY15" fmla="*/ 1276350 h 1280472"/>
                <a:gd name="connsiteX16" fmla="*/ 209550 w 1899209"/>
                <a:gd name="connsiteY16" fmla="*/ 1209675 h 128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99209" h="1280472">
                  <a:moveTo>
                    <a:pt x="209550" y="1209675"/>
                  </a:moveTo>
                  <a:lnTo>
                    <a:pt x="0" y="609600"/>
                  </a:lnTo>
                  <a:lnTo>
                    <a:pt x="261938" y="533400"/>
                  </a:lnTo>
                  <a:cubicBezTo>
                    <a:pt x="476250" y="355600"/>
                    <a:pt x="652463" y="149225"/>
                    <a:pt x="904875" y="0"/>
                  </a:cubicBezTo>
                  <a:cubicBezTo>
                    <a:pt x="1138238" y="55562"/>
                    <a:pt x="1319213" y="158750"/>
                    <a:pt x="1533525" y="280987"/>
                  </a:cubicBezTo>
                  <a:cubicBezTo>
                    <a:pt x="1673225" y="493712"/>
                    <a:pt x="1793875" y="687387"/>
                    <a:pt x="1895475" y="904875"/>
                  </a:cubicBezTo>
                  <a:cubicBezTo>
                    <a:pt x="1908176" y="949325"/>
                    <a:pt x="1887537" y="1003300"/>
                    <a:pt x="1847850" y="1023937"/>
                  </a:cubicBezTo>
                  <a:cubicBezTo>
                    <a:pt x="1792288" y="1047750"/>
                    <a:pt x="1751013" y="1047749"/>
                    <a:pt x="1681163" y="1038225"/>
                  </a:cubicBezTo>
                  <a:cubicBezTo>
                    <a:pt x="1651794" y="1016000"/>
                    <a:pt x="1612107" y="983456"/>
                    <a:pt x="1609726" y="928687"/>
                  </a:cubicBezTo>
                  <a:cubicBezTo>
                    <a:pt x="1607345" y="873918"/>
                    <a:pt x="1526381" y="745329"/>
                    <a:pt x="1476375" y="681036"/>
                  </a:cubicBezTo>
                  <a:lnTo>
                    <a:pt x="1385887" y="519112"/>
                  </a:lnTo>
                  <a:cubicBezTo>
                    <a:pt x="1285875" y="465137"/>
                    <a:pt x="1214437" y="392112"/>
                    <a:pt x="1085850" y="357187"/>
                  </a:cubicBezTo>
                  <a:cubicBezTo>
                    <a:pt x="960438" y="417512"/>
                    <a:pt x="868363" y="520699"/>
                    <a:pt x="766763" y="623887"/>
                  </a:cubicBezTo>
                  <a:cubicBezTo>
                    <a:pt x="746125" y="696912"/>
                    <a:pt x="763588" y="750887"/>
                    <a:pt x="833438" y="814387"/>
                  </a:cubicBezTo>
                  <a:cubicBezTo>
                    <a:pt x="831850" y="911225"/>
                    <a:pt x="830263" y="1008062"/>
                    <a:pt x="828675" y="1104900"/>
                  </a:cubicBezTo>
                  <a:cubicBezTo>
                    <a:pt x="760413" y="1195388"/>
                    <a:pt x="677862" y="1228725"/>
                    <a:pt x="566738" y="1276350"/>
                  </a:cubicBezTo>
                  <a:cubicBezTo>
                    <a:pt x="447675" y="1287462"/>
                    <a:pt x="333376" y="1279525"/>
                    <a:pt x="209550" y="1209675"/>
                  </a:cubicBezTo>
                  <a:close/>
                </a:path>
              </a:pathLst>
            </a:custGeom>
            <a:solidFill>
              <a:srgbClr val="FED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nvGrpSpPr>
            <p:cNvPr id="19" name="Group 18">
              <a:extLst>
                <a:ext uri="{FF2B5EF4-FFF2-40B4-BE49-F238E27FC236}">
                  <a16:creationId xmlns:a16="http://schemas.microsoft.com/office/drawing/2014/main" id="{6E14A0AA-5509-3FD9-D4B5-FEEEA77955E7}"/>
                </a:ext>
              </a:extLst>
            </p:cNvPr>
            <p:cNvGrpSpPr/>
            <p:nvPr/>
          </p:nvGrpSpPr>
          <p:grpSpPr>
            <a:xfrm>
              <a:off x="3349583" y="1279032"/>
              <a:ext cx="1845276" cy="1401615"/>
              <a:chOff x="4076723" y="4800653"/>
              <a:chExt cx="1845276" cy="1401615"/>
            </a:xfrm>
          </p:grpSpPr>
          <p:sp>
            <p:nvSpPr>
              <p:cNvPr id="22" name="Freeform: Shape 27">
                <a:extLst>
                  <a:ext uri="{FF2B5EF4-FFF2-40B4-BE49-F238E27FC236}">
                    <a16:creationId xmlns:a16="http://schemas.microsoft.com/office/drawing/2014/main" id="{316300DD-3716-F7B6-9F19-3B79A9FE8BB1}"/>
                  </a:ext>
                </a:extLst>
              </p:cNvPr>
              <p:cNvSpPr/>
              <p:nvPr/>
            </p:nvSpPr>
            <p:spPr>
              <a:xfrm>
                <a:off x="5693399" y="5992718"/>
                <a:ext cx="228600" cy="209550"/>
              </a:xfrm>
              <a:custGeom>
                <a:avLst/>
                <a:gdLst>
                  <a:gd name="connsiteX0" fmla="*/ 83344 w 228600"/>
                  <a:gd name="connsiteY0" fmla="*/ 0 h 209550"/>
                  <a:gd name="connsiteX1" fmla="*/ 0 w 228600"/>
                  <a:gd name="connsiteY1" fmla="*/ 100012 h 209550"/>
                  <a:gd name="connsiteX2" fmla="*/ 61912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61912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61912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61912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61912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61912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61912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61912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61912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61912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50006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50006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50006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50006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50006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50006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 h="209550">
                    <a:moveTo>
                      <a:pt x="83344" y="0"/>
                    </a:moveTo>
                    <a:lnTo>
                      <a:pt x="0" y="100012"/>
                    </a:lnTo>
                    <a:cubicBezTo>
                      <a:pt x="30162" y="107156"/>
                      <a:pt x="38894" y="130969"/>
                      <a:pt x="50006" y="171450"/>
                    </a:cubicBezTo>
                    <a:cubicBezTo>
                      <a:pt x="108744" y="172243"/>
                      <a:pt x="157956" y="180181"/>
                      <a:pt x="211931" y="209550"/>
                    </a:cubicBezTo>
                    <a:lnTo>
                      <a:pt x="228600" y="188119"/>
                    </a:lnTo>
                    <a:cubicBezTo>
                      <a:pt x="191293" y="152400"/>
                      <a:pt x="163513" y="95251"/>
                      <a:pt x="159544" y="45244"/>
                    </a:cubicBezTo>
                    <a:cubicBezTo>
                      <a:pt x="115094" y="53975"/>
                      <a:pt x="89695" y="26986"/>
                      <a:pt x="83344"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cxnSp>
            <p:nvCxnSpPr>
              <p:cNvPr id="23" name="Straight Connector 22">
                <a:extLst>
                  <a:ext uri="{FF2B5EF4-FFF2-40B4-BE49-F238E27FC236}">
                    <a16:creationId xmlns:a16="http://schemas.microsoft.com/office/drawing/2014/main" id="{97AA0FB3-B9D4-CF9E-0187-C764B66BB146}"/>
                  </a:ext>
                </a:extLst>
              </p:cNvPr>
              <p:cNvCxnSpPr/>
              <p:nvPr/>
            </p:nvCxnSpPr>
            <p:spPr>
              <a:xfrm flipH="1" flipV="1">
                <a:off x="5784704" y="6077353"/>
                <a:ext cx="125390" cy="109787"/>
              </a:xfrm>
              <a:prstGeom prst="line">
                <a:avLst/>
              </a:prstGeom>
              <a:ln>
                <a:solidFill>
                  <a:schemeClr val="bg1"/>
                </a:solidFill>
                <a:tailEnd type="oval" w="sm" len="sm"/>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90EA9623-8AF8-637E-D34F-04642BAD5030}"/>
                  </a:ext>
                </a:extLst>
              </p:cNvPr>
              <p:cNvSpPr/>
              <p:nvPr/>
            </p:nvSpPr>
            <p:spPr>
              <a:xfrm rot="2396975">
                <a:off x="4426719" y="5494445"/>
                <a:ext cx="1490671" cy="164032"/>
              </a:xfrm>
              <a:prstGeom prst="rect">
                <a:avLst/>
              </a:prstGeom>
              <a:solidFill>
                <a:srgbClr val="2944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5" name="Rectangle 24">
                <a:extLst>
                  <a:ext uri="{FF2B5EF4-FFF2-40B4-BE49-F238E27FC236}">
                    <a16:creationId xmlns:a16="http://schemas.microsoft.com/office/drawing/2014/main" id="{5BA27000-1E98-906F-DE3F-ECB4B92EFC67}"/>
                  </a:ext>
                </a:extLst>
              </p:cNvPr>
              <p:cNvSpPr/>
              <p:nvPr/>
            </p:nvSpPr>
            <p:spPr>
              <a:xfrm rot="2396975" flipH="1">
                <a:off x="5598407" y="5869680"/>
                <a:ext cx="45719" cy="164032"/>
              </a:xfrm>
              <a:prstGeom prst="rect">
                <a:avLst/>
              </a:prstGeom>
              <a:solidFill>
                <a:srgbClr val="5B9B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6" name="Rectangle 25">
                <a:extLst>
                  <a:ext uri="{FF2B5EF4-FFF2-40B4-BE49-F238E27FC236}">
                    <a16:creationId xmlns:a16="http://schemas.microsoft.com/office/drawing/2014/main" id="{552327C6-388C-9A19-0394-2B6AF07366A6}"/>
                  </a:ext>
                </a:extLst>
              </p:cNvPr>
              <p:cNvSpPr/>
              <p:nvPr/>
            </p:nvSpPr>
            <p:spPr>
              <a:xfrm rot="2396975">
                <a:off x="4076723" y="4820930"/>
                <a:ext cx="623887" cy="21464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7" name="Rectangle 26">
                <a:extLst>
                  <a:ext uri="{FF2B5EF4-FFF2-40B4-BE49-F238E27FC236}">
                    <a16:creationId xmlns:a16="http://schemas.microsoft.com/office/drawing/2014/main" id="{A5BB6646-F955-0886-E2F6-A5FE754987CA}"/>
                  </a:ext>
                </a:extLst>
              </p:cNvPr>
              <p:cNvSpPr/>
              <p:nvPr/>
            </p:nvSpPr>
            <p:spPr>
              <a:xfrm rot="2396975" flipH="1">
                <a:off x="4519952" y="4955309"/>
                <a:ext cx="50279" cy="214778"/>
              </a:xfrm>
              <a:prstGeom prst="rect">
                <a:avLst/>
              </a:prstGeom>
              <a:solidFill>
                <a:srgbClr val="2944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8" name="Rectangle 27">
                <a:extLst>
                  <a:ext uri="{FF2B5EF4-FFF2-40B4-BE49-F238E27FC236}">
                    <a16:creationId xmlns:a16="http://schemas.microsoft.com/office/drawing/2014/main" id="{BB6F08E6-136E-1BAC-5EEC-F0F6B20F8681}"/>
                  </a:ext>
                </a:extLst>
              </p:cNvPr>
              <p:cNvSpPr/>
              <p:nvPr/>
            </p:nvSpPr>
            <p:spPr>
              <a:xfrm rot="2396975" flipH="1">
                <a:off x="4633020" y="4964719"/>
                <a:ext cx="36576" cy="21464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 name="Rectangle 38">
                <a:extLst>
                  <a:ext uri="{FF2B5EF4-FFF2-40B4-BE49-F238E27FC236}">
                    <a16:creationId xmlns:a16="http://schemas.microsoft.com/office/drawing/2014/main" id="{5D3D3267-5BC8-1D3E-1A76-A8460C391CBF}"/>
                  </a:ext>
                </a:extLst>
              </p:cNvPr>
              <p:cNvSpPr/>
              <p:nvPr/>
            </p:nvSpPr>
            <p:spPr>
              <a:xfrm rot="2176690">
                <a:off x="4161721" y="4800653"/>
                <a:ext cx="594360" cy="34677"/>
              </a:xfrm>
              <a:custGeom>
                <a:avLst/>
                <a:gdLst>
                  <a:gd name="connsiteX0" fmla="*/ 0 w 594360"/>
                  <a:gd name="connsiteY0" fmla="*/ 0 h 27432"/>
                  <a:gd name="connsiteX1" fmla="*/ 594360 w 594360"/>
                  <a:gd name="connsiteY1" fmla="*/ 0 h 27432"/>
                  <a:gd name="connsiteX2" fmla="*/ 594360 w 594360"/>
                  <a:gd name="connsiteY2" fmla="*/ 27432 h 27432"/>
                  <a:gd name="connsiteX3" fmla="*/ 0 w 594360"/>
                  <a:gd name="connsiteY3" fmla="*/ 27432 h 27432"/>
                  <a:gd name="connsiteX4" fmla="*/ 0 w 594360"/>
                  <a:gd name="connsiteY4" fmla="*/ 0 h 27432"/>
                  <a:gd name="connsiteX0" fmla="*/ 0 w 594360"/>
                  <a:gd name="connsiteY0" fmla="*/ 7245 h 34677"/>
                  <a:gd name="connsiteX1" fmla="*/ 592307 w 594360"/>
                  <a:gd name="connsiteY1" fmla="*/ 0 h 34677"/>
                  <a:gd name="connsiteX2" fmla="*/ 594360 w 594360"/>
                  <a:gd name="connsiteY2" fmla="*/ 34677 h 34677"/>
                  <a:gd name="connsiteX3" fmla="*/ 0 w 594360"/>
                  <a:gd name="connsiteY3" fmla="*/ 34677 h 34677"/>
                  <a:gd name="connsiteX4" fmla="*/ 0 w 594360"/>
                  <a:gd name="connsiteY4" fmla="*/ 7245 h 34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360" h="34677">
                    <a:moveTo>
                      <a:pt x="0" y="7245"/>
                    </a:moveTo>
                    <a:lnTo>
                      <a:pt x="592307" y="0"/>
                    </a:lnTo>
                    <a:lnTo>
                      <a:pt x="594360" y="34677"/>
                    </a:lnTo>
                    <a:lnTo>
                      <a:pt x="0" y="34677"/>
                    </a:lnTo>
                    <a:lnTo>
                      <a:pt x="0" y="724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sp>
          <p:nvSpPr>
            <p:cNvPr id="20" name="Rectangle 19">
              <a:extLst>
                <a:ext uri="{FF2B5EF4-FFF2-40B4-BE49-F238E27FC236}">
                  <a16:creationId xmlns:a16="http://schemas.microsoft.com/office/drawing/2014/main" id="{4B70E8C6-F25E-410A-A1F0-2B1A91E3EC72}"/>
                </a:ext>
              </a:extLst>
            </p:cNvPr>
            <p:cNvSpPr/>
            <p:nvPr/>
          </p:nvSpPr>
          <p:spPr>
            <a:xfrm rot="20494789">
              <a:off x="2105519" y="2031231"/>
              <a:ext cx="1257300" cy="95774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1" name="Oval 10">
              <a:extLst>
                <a:ext uri="{FF2B5EF4-FFF2-40B4-BE49-F238E27FC236}">
                  <a16:creationId xmlns:a16="http://schemas.microsoft.com/office/drawing/2014/main" id="{AFE059C5-C423-EDCF-ED64-73ABEE67397B}"/>
                </a:ext>
              </a:extLst>
            </p:cNvPr>
            <p:cNvSpPr/>
            <p:nvPr/>
          </p:nvSpPr>
          <p:spPr>
            <a:xfrm>
              <a:off x="3806298" y="2167728"/>
              <a:ext cx="1003827" cy="332423"/>
            </a:xfrm>
            <a:custGeom>
              <a:avLst/>
              <a:gdLst>
                <a:gd name="connsiteX0" fmla="*/ 0 w 942975"/>
                <a:gd name="connsiteY0" fmla="*/ 202407 h 404813"/>
                <a:gd name="connsiteX1" fmla="*/ 471488 w 942975"/>
                <a:gd name="connsiteY1" fmla="*/ 0 h 404813"/>
                <a:gd name="connsiteX2" fmla="*/ 942976 w 942975"/>
                <a:gd name="connsiteY2" fmla="*/ 202407 h 404813"/>
                <a:gd name="connsiteX3" fmla="*/ 471488 w 942975"/>
                <a:gd name="connsiteY3" fmla="*/ 404814 h 404813"/>
                <a:gd name="connsiteX4" fmla="*/ 0 w 942975"/>
                <a:gd name="connsiteY4" fmla="*/ 202407 h 404813"/>
                <a:gd name="connsiteX0" fmla="*/ 0 w 973061"/>
                <a:gd name="connsiteY0" fmla="*/ 211676 h 414083"/>
                <a:gd name="connsiteX1" fmla="*/ 471488 w 973061"/>
                <a:gd name="connsiteY1" fmla="*/ 9269 h 414083"/>
                <a:gd name="connsiteX2" fmla="*/ 884536 w 973061"/>
                <a:gd name="connsiteY2" fmla="*/ 52132 h 414083"/>
                <a:gd name="connsiteX3" fmla="*/ 942976 w 973061"/>
                <a:gd name="connsiteY3" fmla="*/ 211676 h 414083"/>
                <a:gd name="connsiteX4" fmla="*/ 471488 w 973061"/>
                <a:gd name="connsiteY4" fmla="*/ 414083 h 414083"/>
                <a:gd name="connsiteX5" fmla="*/ 0 w 973061"/>
                <a:gd name="connsiteY5" fmla="*/ 211676 h 414083"/>
                <a:gd name="connsiteX0" fmla="*/ 0 w 948010"/>
                <a:gd name="connsiteY0" fmla="*/ 211676 h 414996"/>
                <a:gd name="connsiteX1" fmla="*/ 471488 w 948010"/>
                <a:gd name="connsiteY1" fmla="*/ 9269 h 414996"/>
                <a:gd name="connsiteX2" fmla="*/ 884536 w 948010"/>
                <a:gd name="connsiteY2" fmla="*/ 52132 h 414996"/>
                <a:gd name="connsiteX3" fmla="*/ 904876 w 948010"/>
                <a:gd name="connsiteY3" fmla="*/ 278351 h 414996"/>
                <a:gd name="connsiteX4" fmla="*/ 471488 w 948010"/>
                <a:gd name="connsiteY4" fmla="*/ 414083 h 414996"/>
                <a:gd name="connsiteX5" fmla="*/ 0 w 948010"/>
                <a:gd name="connsiteY5" fmla="*/ 211676 h 414996"/>
                <a:gd name="connsiteX0" fmla="*/ 0 w 952390"/>
                <a:gd name="connsiteY0" fmla="*/ 207671 h 410991"/>
                <a:gd name="connsiteX1" fmla="*/ 471488 w 952390"/>
                <a:gd name="connsiteY1" fmla="*/ 5264 h 410991"/>
                <a:gd name="connsiteX2" fmla="*/ 894061 w 952390"/>
                <a:gd name="connsiteY2" fmla="*/ 71940 h 410991"/>
                <a:gd name="connsiteX3" fmla="*/ 904876 w 952390"/>
                <a:gd name="connsiteY3" fmla="*/ 274346 h 410991"/>
                <a:gd name="connsiteX4" fmla="*/ 471488 w 952390"/>
                <a:gd name="connsiteY4" fmla="*/ 410078 h 410991"/>
                <a:gd name="connsiteX5" fmla="*/ 0 w 952390"/>
                <a:gd name="connsiteY5" fmla="*/ 207671 h 410991"/>
                <a:gd name="connsiteX0" fmla="*/ 0 w 952390"/>
                <a:gd name="connsiteY0" fmla="*/ 207999 h 411319"/>
                <a:gd name="connsiteX1" fmla="*/ 471488 w 952390"/>
                <a:gd name="connsiteY1" fmla="*/ 5592 h 411319"/>
                <a:gd name="connsiteX2" fmla="*/ 894061 w 952390"/>
                <a:gd name="connsiteY2" fmla="*/ 72268 h 411319"/>
                <a:gd name="connsiteX3" fmla="*/ 904876 w 952390"/>
                <a:gd name="connsiteY3" fmla="*/ 274674 h 411319"/>
                <a:gd name="connsiteX4" fmla="*/ 471488 w 952390"/>
                <a:gd name="connsiteY4" fmla="*/ 410406 h 411319"/>
                <a:gd name="connsiteX5" fmla="*/ 0 w 952390"/>
                <a:gd name="connsiteY5" fmla="*/ 207999 h 411319"/>
                <a:gd name="connsiteX0" fmla="*/ 131 w 952521"/>
                <a:gd name="connsiteY0" fmla="*/ 172105 h 375425"/>
                <a:gd name="connsiteX1" fmla="*/ 428757 w 952521"/>
                <a:gd name="connsiteY1" fmla="*/ 12560 h 375425"/>
                <a:gd name="connsiteX2" fmla="*/ 894192 w 952521"/>
                <a:gd name="connsiteY2" fmla="*/ 36374 h 375425"/>
                <a:gd name="connsiteX3" fmla="*/ 905007 w 952521"/>
                <a:gd name="connsiteY3" fmla="*/ 238780 h 375425"/>
                <a:gd name="connsiteX4" fmla="*/ 471619 w 952521"/>
                <a:gd name="connsiteY4" fmla="*/ 374512 h 375425"/>
                <a:gd name="connsiteX5" fmla="*/ 131 w 952521"/>
                <a:gd name="connsiteY5" fmla="*/ 172105 h 375425"/>
                <a:gd name="connsiteX0" fmla="*/ 131 w 952521"/>
                <a:gd name="connsiteY0" fmla="*/ 177893 h 381213"/>
                <a:gd name="connsiteX1" fmla="*/ 428757 w 952521"/>
                <a:gd name="connsiteY1" fmla="*/ 18348 h 381213"/>
                <a:gd name="connsiteX2" fmla="*/ 894192 w 952521"/>
                <a:gd name="connsiteY2" fmla="*/ 42162 h 381213"/>
                <a:gd name="connsiteX3" fmla="*/ 905007 w 952521"/>
                <a:gd name="connsiteY3" fmla="*/ 244568 h 381213"/>
                <a:gd name="connsiteX4" fmla="*/ 471619 w 952521"/>
                <a:gd name="connsiteY4" fmla="*/ 380300 h 381213"/>
                <a:gd name="connsiteX5" fmla="*/ 131 w 952521"/>
                <a:gd name="connsiteY5" fmla="*/ 177893 h 381213"/>
                <a:gd name="connsiteX0" fmla="*/ 160 w 952550"/>
                <a:gd name="connsiteY0" fmla="*/ 177893 h 311708"/>
                <a:gd name="connsiteX1" fmla="*/ 428786 w 952550"/>
                <a:gd name="connsiteY1" fmla="*/ 18348 h 311708"/>
                <a:gd name="connsiteX2" fmla="*/ 894221 w 952550"/>
                <a:gd name="connsiteY2" fmla="*/ 42162 h 311708"/>
                <a:gd name="connsiteX3" fmla="*/ 905036 w 952550"/>
                <a:gd name="connsiteY3" fmla="*/ 244568 h 311708"/>
                <a:gd name="connsiteX4" fmla="*/ 476410 w 952550"/>
                <a:gd name="connsiteY4" fmla="*/ 308863 h 311708"/>
                <a:gd name="connsiteX5" fmla="*/ 160 w 952550"/>
                <a:gd name="connsiteY5" fmla="*/ 177893 h 311708"/>
                <a:gd name="connsiteX0" fmla="*/ 132 w 952522"/>
                <a:gd name="connsiteY0" fmla="*/ 177893 h 288101"/>
                <a:gd name="connsiteX1" fmla="*/ 428758 w 952522"/>
                <a:gd name="connsiteY1" fmla="*/ 18348 h 288101"/>
                <a:gd name="connsiteX2" fmla="*/ 894193 w 952522"/>
                <a:gd name="connsiteY2" fmla="*/ 42162 h 288101"/>
                <a:gd name="connsiteX3" fmla="*/ 905008 w 952522"/>
                <a:gd name="connsiteY3" fmla="*/ 244568 h 288101"/>
                <a:gd name="connsiteX4" fmla="*/ 471619 w 952522"/>
                <a:gd name="connsiteY4" fmla="*/ 280288 h 288101"/>
                <a:gd name="connsiteX5" fmla="*/ 132 w 952522"/>
                <a:gd name="connsiteY5" fmla="*/ 177893 h 288101"/>
                <a:gd name="connsiteX0" fmla="*/ 160 w 952550"/>
                <a:gd name="connsiteY0" fmla="*/ 177893 h 307361"/>
                <a:gd name="connsiteX1" fmla="*/ 428786 w 952550"/>
                <a:gd name="connsiteY1" fmla="*/ 18348 h 307361"/>
                <a:gd name="connsiteX2" fmla="*/ 894221 w 952550"/>
                <a:gd name="connsiteY2" fmla="*/ 42162 h 307361"/>
                <a:gd name="connsiteX3" fmla="*/ 905036 w 952550"/>
                <a:gd name="connsiteY3" fmla="*/ 244568 h 307361"/>
                <a:gd name="connsiteX4" fmla="*/ 476410 w 952550"/>
                <a:gd name="connsiteY4" fmla="*/ 304100 h 307361"/>
                <a:gd name="connsiteX5" fmla="*/ 160 w 952550"/>
                <a:gd name="connsiteY5" fmla="*/ 177893 h 307361"/>
                <a:gd name="connsiteX0" fmla="*/ 160 w 952550"/>
                <a:gd name="connsiteY0" fmla="*/ 177893 h 306195"/>
                <a:gd name="connsiteX1" fmla="*/ 428786 w 952550"/>
                <a:gd name="connsiteY1" fmla="*/ 18348 h 306195"/>
                <a:gd name="connsiteX2" fmla="*/ 894221 w 952550"/>
                <a:gd name="connsiteY2" fmla="*/ 42162 h 306195"/>
                <a:gd name="connsiteX3" fmla="*/ 905036 w 952550"/>
                <a:gd name="connsiteY3" fmla="*/ 244568 h 306195"/>
                <a:gd name="connsiteX4" fmla="*/ 476410 w 952550"/>
                <a:gd name="connsiteY4" fmla="*/ 304100 h 306195"/>
                <a:gd name="connsiteX5" fmla="*/ 160 w 952550"/>
                <a:gd name="connsiteY5" fmla="*/ 177893 h 306195"/>
                <a:gd name="connsiteX0" fmla="*/ 17963 w 970353"/>
                <a:gd name="connsiteY0" fmla="*/ 177893 h 326907"/>
                <a:gd name="connsiteX1" fmla="*/ 446589 w 970353"/>
                <a:gd name="connsiteY1" fmla="*/ 18348 h 326907"/>
                <a:gd name="connsiteX2" fmla="*/ 912024 w 970353"/>
                <a:gd name="connsiteY2" fmla="*/ 42162 h 326907"/>
                <a:gd name="connsiteX3" fmla="*/ 922839 w 970353"/>
                <a:gd name="connsiteY3" fmla="*/ 244568 h 326907"/>
                <a:gd name="connsiteX4" fmla="*/ 494213 w 970353"/>
                <a:gd name="connsiteY4" fmla="*/ 304100 h 326907"/>
                <a:gd name="connsiteX5" fmla="*/ 121450 w 970353"/>
                <a:gd name="connsiteY5" fmla="*/ 318386 h 326907"/>
                <a:gd name="connsiteX6" fmla="*/ 17963 w 970353"/>
                <a:gd name="connsiteY6" fmla="*/ 177893 h 326907"/>
                <a:gd name="connsiteX0" fmla="*/ 21798 w 950376"/>
                <a:gd name="connsiteY0" fmla="*/ 51274 h 319351"/>
                <a:gd name="connsiteX1" fmla="*/ 426612 w 950376"/>
                <a:gd name="connsiteY1" fmla="*/ 10792 h 319351"/>
                <a:gd name="connsiteX2" fmla="*/ 892047 w 950376"/>
                <a:gd name="connsiteY2" fmla="*/ 34606 h 319351"/>
                <a:gd name="connsiteX3" fmla="*/ 902862 w 950376"/>
                <a:gd name="connsiteY3" fmla="*/ 237012 h 319351"/>
                <a:gd name="connsiteX4" fmla="*/ 474236 w 950376"/>
                <a:gd name="connsiteY4" fmla="*/ 296544 h 319351"/>
                <a:gd name="connsiteX5" fmla="*/ 101473 w 950376"/>
                <a:gd name="connsiteY5" fmla="*/ 310830 h 319351"/>
                <a:gd name="connsiteX6" fmla="*/ 21798 w 950376"/>
                <a:gd name="connsiteY6" fmla="*/ 51274 h 319351"/>
                <a:gd name="connsiteX0" fmla="*/ 21798 w 950376"/>
                <a:gd name="connsiteY0" fmla="*/ 51274 h 319351"/>
                <a:gd name="connsiteX1" fmla="*/ 426612 w 950376"/>
                <a:gd name="connsiteY1" fmla="*/ 10792 h 319351"/>
                <a:gd name="connsiteX2" fmla="*/ 892047 w 950376"/>
                <a:gd name="connsiteY2" fmla="*/ 34606 h 319351"/>
                <a:gd name="connsiteX3" fmla="*/ 902862 w 950376"/>
                <a:gd name="connsiteY3" fmla="*/ 237012 h 319351"/>
                <a:gd name="connsiteX4" fmla="*/ 474236 w 950376"/>
                <a:gd name="connsiteY4" fmla="*/ 296544 h 319351"/>
                <a:gd name="connsiteX5" fmla="*/ 101473 w 950376"/>
                <a:gd name="connsiteY5" fmla="*/ 310830 h 319351"/>
                <a:gd name="connsiteX6" fmla="*/ 21798 w 950376"/>
                <a:gd name="connsiteY6" fmla="*/ 51274 h 319351"/>
                <a:gd name="connsiteX0" fmla="*/ 21798 w 950376"/>
                <a:gd name="connsiteY0" fmla="*/ 57371 h 325448"/>
                <a:gd name="connsiteX1" fmla="*/ 426612 w 950376"/>
                <a:gd name="connsiteY1" fmla="*/ 16889 h 325448"/>
                <a:gd name="connsiteX2" fmla="*/ 892047 w 950376"/>
                <a:gd name="connsiteY2" fmla="*/ 31178 h 325448"/>
                <a:gd name="connsiteX3" fmla="*/ 902862 w 950376"/>
                <a:gd name="connsiteY3" fmla="*/ 243109 h 325448"/>
                <a:gd name="connsiteX4" fmla="*/ 474236 w 950376"/>
                <a:gd name="connsiteY4" fmla="*/ 302641 h 325448"/>
                <a:gd name="connsiteX5" fmla="*/ 101473 w 950376"/>
                <a:gd name="connsiteY5" fmla="*/ 316927 h 325448"/>
                <a:gd name="connsiteX6" fmla="*/ 21798 w 950376"/>
                <a:gd name="connsiteY6" fmla="*/ 57371 h 325448"/>
                <a:gd name="connsiteX0" fmla="*/ 21798 w 950376"/>
                <a:gd name="connsiteY0" fmla="*/ 61455 h 329532"/>
                <a:gd name="connsiteX1" fmla="*/ 426612 w 950376"/>
                <a:gd name="connsiteY1" fmla="*/ 20973 h 329532"/>
                <a:gd name="connsiteX2" fmla="*/ 892047 w 950376"/>
                <a:gd name="connsiteY2" fmla="*/ 35262 h 329532"/>
                <a:gd name="connsiteX3" fmla="*/ 902862 w 950376"/>
                <a:gd name="connsiteY3" fmla="*/ 247193 h 329532"/>
                <a:gd name="connsiteX4" fmla="*/ 474236 w 950376"/>
                <a:gd name="connsiteY4" fmla="*/ 306725 h 329532"/>
                <a:gd name="connsiteX5" fmla="*/ 101473 w 950376"/>
                <a:gd name="connsiteY5" fmla="*/ 321011 h 329532"/>
                <a:gd name="connsiteX6" fmla="*/ 21798 w 950376"/>
                <a:gd name="connsiteY6" fmla="*/ 61455 h 329532"/>
                <a:gd name="connsiteX0" fmla="*/ 21798 w 950376"/>
                <a:gd name="connsiteY0" fmla="*/ 61455 h 333720"/>
                <a:gd name="connsiteX1" fmla="*/ 426612 w 950376"/>
                <a:gd name="connsiteY1" fmla="*/ 20973 h 333720"/>
                <a:gd name="connsiteX2" fmla="*/ 892047 w 950376"/>
                <a:gd name="connsiteY2" fmla="*/ 35262 h 333720"/>
                <a:gd name="connsiteX3" fmla="*/ 902862 w 950376"/>
                <a:gd name="connsiteY3" fmla="*/ 247193 h 333720"/>
                <a:gd name="connsiteX4" fmla="*/ 474236 w 950376"/>
                <a:gd name="connsiteY4" fmla="*/ 321013 h 333720"/>
                <a:gd name="connsiteX5" fmla="*/ 101473 w 950376"/>
                <a:gd name="connsiteY5" fmla="*/ 321011 h 333720"/>
                <a:gd name="connsiteX6" fmla="*/ 21798 w 950376"/>
                <a:gd name="connsiteY6" fmla="*/ 61455 h 333720"/>
                <a:gd name="connsiteX0" fmla="*/ 21798 w 950376"/>
                <a:gd name="connsiteY0" fmla="*/ 61455 h 331008"/>
                <a:gd name="connsiteX1" fmla="*/ 426612 w 950376"/>
                <a:gd name="connsiteY1" fmla="*/ 20973 h 331008"/>
                <a:gd name="connsiteX2" fmla="*/ 892047 w 950376"/>
                <a:gd name="connsiteY2" fmla="*/ 35262 h 331008"/>
                <a:gd name="connsiteX3" fmla="*/ 902862 w 950376"/>
                <a:gd name="connsiteY3" fmla="*/ 247193 h 331008"/>
                <a:gd name="connsiteX4" fmla="*/ 474236 w 950376"/>
                <a:gd name="connsiteY4" fmla="*/ 321013 h 331008"/>
                <a:gd name="connsiteX5" fmla="*/ 101473 w 950376"/>
                <a:gd name="connsiteY5" fmla="*/ 321011 h 331008"/>
                <a:gd name="connsiteX6" fmla="*/ 21798 w 950376"/>
                <a:gd name="connsiteY6" fmla="*/ 61455 h 331008"/>
                <a:gd name="connsiteX0" fmla="*/ 21798 w 950376"/>
                <a:gd name="connsiteY0" fmla="*/ 62870 h 332423"/>
                <a:gd name="connsiteX1" fmla="*/ 426612 w 950376"/>
                <a:gd name="connsiteY1" fmla="*/ 22388 h 332423"/>
                <a:gd name="connsiteX2" fmla="*/ 892047 w 950376"/>
                <a:gd name="connsiteY2" fmla="*/ 36677 h 332423"/>
                <a:gd name="connsiteX3" fmla="*/ 902862 w 950376"/>
                <a:gd name="connsiteY3" fmla="*/ 248608 h 332423"/>
                <a:gd name="connsiteX4" fmla="*/ 474236 w 950376"/>
                <a:gd name="connsiteY4" fmla="*/ 322428 h 332423"/>
                <a:gd name="connsiteX5" fmla="*/ 101473 w 950376"/>
                <a:gd name="connsiteY5" fmla="*/ 322426 h 332423"/>
                <a:gd name="connsiteX6" fmla="*/ 21798 w 950376"/>
                <a:gd name="connsiteY6" fmla="*/ 62870 h 33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376" h="332423">
                  <a:moveTo>
                    <a:pt x="21798" y="62870"/>
                  </a:moveTo>
                  <a:cubicBezTo>
                    <a:pt x="75988" y="12864"/>
                    <a:pt x="291096" y="31516"/>
                    <a:pt x="426612" y="22388"/>
                  </a:cubicBezTo>
                  <a:cubicBezTo>
                    <a:pt x="562128" y="13260"/>
                    <a:pt x="822992" y="-30395"/>
                    <a:pt x="892047" y="36677"/>
                  </a:cubicBezTo>
                  <a:cubicBezTo>
                    <a:pt x="970628" y="70412"/>
                    <a:pt x="965353" y="194633"/>
                    <a:pt x="902862" y="248608"/>
                  </a:cubicBezTo>
                  <a:cubicBezTo>
                    <a:pt x="840371" y="302583"/>
                    <a:pt x="603038" y="319650"/>
                    <a:pt x="474236" y="322428"/>
                  </a:cubicBezTo>
                  <a:cubicBezTo>
                    <a:pt x="345434" y="325206"/>
                    <a:pt x="180848" y="343460"/>
                    <a:pt x="101473" y="322426"/>
                  </a:cubicBezTo>
                  <a:cubicBezTo>
                    <a:pt x="22098" y="301392"/>
                    <a:pt x="-32392" y="112876"/>
                    <a:pt x="21798" y="62870"/>
                  </a:cubicBezTo>
                  <a:close/>
                </a:path>
              </a:pathLst>
            </a:custGeom>
            <a:solidFill>
              <a:srgbClr val="FED5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3155543057"/>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5B0B78DF-82BA-979E-F965-3408EFBD258E}"/>
              </a:ext>
            </a:extLst>
          </p:cNvPr>
          <p:cNvSpPr>
            <a:spLocks noGrp="1"/>
          </p:cNvSpPr>
          <p:nvPr>
            <p:ph idx="1"/>
          </p:nvPr>
        </p:nvSpPr>
        <p:spPr>
          <a:xfrm>
            <a:off x="3327400" y="2001900"/>
            <a:ext cx="8674100" cy="3783013"/>
          </a:xfrm>
        </p:spPr>
        <p:txBody>
          <a:bodyPr>
            <a:normAutofit/>
          </a:bodyPr>
          <a:lstStyle/>
          <a:p>
            <a:r>
              <a:rPr lang="en-US" sz="2400" dirty="0">
                <a:solidFill>
                  <a:schemeClr val="tx2"/>
                </a:solidFill>
              </a:rPr>
              <a:t>Demonstrate examples of what you want to teach</a:t>
            </a:r>
          </a:p>
          <a:p>
            <a:r>
              <a:rPr lang="en-US" sz="2400" dirty="0">
                <a:solidFill>
                  <a:schemeClr val="tx2"/>
                </a:solidFill>
              </a:rPr>
              <a:t>Employee sees the information you told them in “action”</a:t>
            </a:r>
          </a:p>
          <a:p>
            <a:r>
              <a:rPr lang="en-US" sz="2400" dirty="0">
                <a:solidFill>
                  <a:schemeClr val="tx2"/>
                </a:solidFill>
              </a:rPr>
              <a:t>Show a variety of real examples as well as what NOT to do and the consequences of doing them</a:t>
            </a:r>
          </a:p>
        </p:txBody>
      </p:sp>
      <p:sp>
        <p:nvSpPr>
          <p:cNvPr id="4" name="TextBox 3">
            <a:extLst>
              <a:ext uri="{FF2B5EF4-FFF2-40B4-BE49-F238E27FC236}">
                <a16:creationId xmlns:a16="http://schemas.microsoft.com/office/drawing/2014/main" id="{9A938DCD-C97D-0BAB-E43D-B559F7ACDB4F}"/>
              </a:ext>
            </a:extLst>
          </p:cNvPr>
          <p:cNvSpPr txBox="1"/>
          <p:nvPr/>
        </p:nvSpPr>
        <p:spPr>
          <a:xfrm>
            <a:off x="3327400" y="205881"/>
            <a:ext cx="8239763" cy="1323439"/>
          </a:xfrm>
          <a:prstGeom prst="rect">
            <a:avLst/>
          </a:prstGeom>
          <a:noFill/>
          <a:ln w="76200">
            <a:solidFill>
              <a:srgbClr val="70D7E2"/>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dirty="0">
                <a:ln>
                  <a:noFill/>
                </a:ln>
                <a:effectLst/>
                <a:uLnTx/>
                <a:uFillTx/>
                <a:latin typeface="Calibri"/>
                <a:ea typeface="+mn-ea"/>
                <a:cs typeface="+mn-cs"/>
              </a:rPr>
              <a:t>SHOW</a:t>
            </a:r>
            <a:endParaRPr kumimoji="0" lang="en-US" sz="8000" b="1" i="0" u="none" strike="noStrike" kern="1200" cap="none" spc="0" normalizeH="0" baseline="0" noProof="0" dirty="0">
              <a:ln>
                <a:noFill/>
              </a:ln>
              <a:solidFill>
                <a:srgbClr val="70D7E2"/>
              </a:solidFill>
              <a:effectLst/>
              <a:uLnTx/>
              <a:uFillTx/>
              <a:latin typeface="Calibri"/>
              <a:ea typeface="+mn-ea"/>
              <a:cs typeface="+mn-cs"/>
            </a:endParaRPr>
          </a:p>
        </p:txBody>
      </p:sp>
      <p:pic>
        <p:nvPicPr>
          <p:cNvPr id="6" name="Picture 5" descr="A picture containing text, electronics, display&#10;&#10;Description automatically generated">
            <a:extLst>
              <a:ext uri="{FF2B5EF4-FFF2-40B4-BE49-F238E27FC236}">
                <a16:creationId xmlns:a16="http://schemas.microsoft.com/office/drawing/2014/main" id="{E580AC36-9FB9-DDFB-41FB-0C75C834127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4502150" cy="6858000"/>
          </a:xfrm>
          <a:prstGeom prst="rect">
            <a:avLst/>
          </a:prstGeom>
        </p:spPr>
      </p:pic>
    </p:spTree>
    <p:extLst>
      <p:ext uri="{BB962C8B-B14F-4D97-AF65-F5344CB8AC3E}">
        <p14:creationId xmlns:p14="http://schemas.microsoft.com/office/powerpoint/2010/main" val="1285813917"/>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 name="Title 1">
            <a:extLst>
              <a:ext uri="{FF2B5EF4-FFF2-40B4-BE49-F238E27FC236}">
                <a16:creationId xmlns:a16="http://schemas.microsoft.com/office/drawing/2014/main" id="{230120B1-8B6D-0DF5-612B-44911182FED4}"/>
              </a:ext>
            </a:extLst>
          </p:cNvPr>
          <p:cNvSpPr txBox="1">
            <a:spLocks/>
          </p:cNvSpPr>
          <p:nvPr/>
        </p:nvSpPr>
        <p:spPr>
          <a:xfrm>
            <a:off x="448056" y="388800"/>
            <a:ext cx="11301984" cy="1141200"/>
          </a:xfrm>
          <a:prstGeom prst="rect">
            <a:avLst/>
          </a:prstGeom>
        </p:spPr>
        <p:txBody>
          <a:bodyPr vert="horz" wrap="square" lIns="0" tIns="0" rIns="0" bIns="0" rtlCol="0" anchor="t">
            <a:normAutofit/>
          </a:bodyPr>
          <a:lstStyle>
            <a:lvl1pPr algn="l" defTabSz="914400" rtl="0" eaLnBrk="1" latinLnBrk="0" hangingPunct="1">
              <a:lnSpc>
                <a:spcPct val="90000"/>
              </a:lnSpc>
              <a:spcBef>
                <a:spcPct val="0"/>
              </a:spcBef>
              <a:buNone/>
              <a:defRPr sz="2800" i="1" kern="1200">
                <a:solidFill>
                  <a:schemeClr val="tx2"/>
                </a:solidFill>
                <a:latin typeface="+mj-lt"/>
                <a:ea typeface="+mj-ea"/>
                <a:cs typeface="+mj-cs"/>
              </a:defRPr>
            </a:lvl1pPr>
          </a:lstStyle>
          <a:p>
            <a:r>
              <a:rPr lang="en-US" dirty="0"/>
              <a:t>How To </a:t>
            </a:r>
            <a:r>
              <a:rPr lang="en-US" b="1" dirty="0"/>
              <a:t>SHOW</a:t>
            </a:r>
          </a:p>
        </p:txBody>
      </p:sp>
      <p:grpSp>
        <p:nvGrpSpPr>
          <p:cNvPr id="4" name="Group 3">
            <a:extLst>
              <a:ext uri="{FF2B5EF4-FFF2-40B4-BE49-F238E27FC236}">
                <a16:creationId xmlns:a16="http://schemas.microsoft.com/office/drawing/2014/main" id="{F79011F7-08C1-E1DB-ECD0-5B71AB9EB39C}"/>
              </a:ext>
            </a:extLst>
          </p:cNvPr>
          <p:cNvGrpSpPr/>
          <p:nvPr/>
        </p:nvGrpSpPr>
        <p:grpSpPr>
          <a:xfrm>
            <a:off x="-355600" y="4552860"/>
            <a:ext cx="12992100" cy="2698841"/>
            <a:chOff x="-96930" y="4552859"/>
            <a:chExt cx="9423252" cy="2698841"/>
          </a:xfrm>
        </p:grpSpPr>
        <p:grpSp>
          <p:nvGrpSpPr>
            <p:cNvPr id="5" name="Group 4">
              <a:extLst>
                <a:ext uri="{FF2B5EF4-FFF2-40B4-BE49-F238E27FC236}">
                  <a16:creationId xmlns:a16="http://schemas.microsoft.com/office/drawing/2014/main" id="{6D20B0CC-1E88-7AE4-B774-C2FC09950AE9}"/>
                </a:ext>
              </a:extLst>
            </p:cNvPr>
            <p:cNvGrpSpPr/>
            <p:nvPr/>
          </p:nvGrpSpPr>
          <p:grpSpPr>
            <a:xfrm>
              <a:off x="-20730" y="5251359"/>
              <a:ext cx="9347052" cy="2000341"/>
              <a:chOff x="4670" y="4705259"/>
              <a:chExt cx="9347052" cy="2000341"/>
            </a:xfrm>
          </p:grpSpPr>
          <p:sp>
            <p:nvSpPr>
              <p:cNvPr id="10" name="Rectangle 9">
                <a:extLst>
                  <a:ext uri="{FF2B5EF4-FFF2-40B4-BE49-F238E27FC236}">
                    <a16:creationId xmlns:a16="http://schemas.microsoft.com/office/drawing/2014/main" id="{9D4B2D04-727E-343B-2E72-247A43640E7A}"/>
                  </a:ext>
                </a:extLst>
              </p:cNvPr>
              <p:cNvSpPr/>
              <p:nvPr/>
            </p:nvSpPr>
            <p:spPr>
              <a:xfrm>
                <a:off x="3938581" y="5099811"/>
                <a:ext cx="1319178" cy="870876"/>
              </a:xfrm>
              <a:prstGeom prst="rect">
                <a:avLst/>
              </a:prstGeom>
              <a:solidFill>
                <a:srgbClr val="CB7B67"/>
              </a:solidFill>
              <a:ln w="952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1" name="Rectangle 10">
                <a:extLst>
                  <a:ext uri="{FF2B5EF4-FFF2-40B4-BE49-F238E27FC236}">
                    <a16:creationId xmlns:a16="http://schemas.microsoft.com/office/drawing/2014/main" id="{B7F055C6-2C8D-6C07-B50F-53574CC693AD}"/>
                  </a:ext>
                </a:extLst>
              </p:cNvPr>
              <p:cNvSpPr/>
              <p:nvPr/>
            </p:nvSpPr>
            <p:spPr>
              <a:xfrm>
                <a:off x="4620311" y="4705259"/>
                <a:ext cx="4731411" cy="1999648"/>
              </a:xfrm>
              <a:prstGeom prst="rect">
                <a:avLst/>
              </a:prstGeom>
              <a:blipFill>
                <a:blip r:embed="rId2"/>
                <a:stretch>
                  <a:fillRect/>
                </a:stretch>
              </a:blipFill>
              <a:ln w="25400" cap="flat" cmpd="sng" algn="ctr">
                <a:noFill/>
                <a:prstDash val="solid"/>
              </a:ln>
              <a:effectLst/>
              <a:scene3d>
                <a:camera prst="perspectiveRelaxed"/>
                <a:lightRig rig="threePt" dir="t"/>
              </a:scene3d>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9E1F5D3D-9C84-71D4-81A3-EC22A4A305E2}"/>
                  </a:ext>
                </a:extLst>
              </p:cNvPr>
              <p:cNvSpPr/>
              <p:nvPr/>
            </p:nvSpPr>
            <p:spPr>
              <a:xfrm>
                <a:off x="4670" y="4705952"/>
                <a:ext cx="4731411" cy="1999648"/>
              </a:xfrm>
              <a:prstGeom prst="rect">
                <a:avLst/>
              </a:prstGeom>
              <a:blipFill>
                <a:blip r:embed="rId2"/>
                <a:stretch>
                  <a:fillRect/>
                </a:stretch>
              </a:blipFill>
              <a:ln w="25400" cap="flat" cmpd="sng" algn="ctr">
                <a:noFill/>
                <a:prstDash val="solid"/>
              </a:ln>
              <a:effectLst/>
              <a:scene3d>
                <a:camera prst="perspectiveRelaxed"/>
                <a:lightRig rig="threePt" dir="t"/>
              </a:scene3d>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grpSp>
          <p:nvGrpSpPr>
            <p:cNvPr id="6" name="Group 5">
              <a:extLst>
                <a:ext uri="{FF2B5EF4-FFF2-40B4-BE49-F238E27FC236}">
                  <a16:creationId xmlns:a16="http://schemas.microsoft.com/office/drawing/2014/main" id="{C715377B-A39D-1D11-A11D-64AE416B4CAF}"/>
                </a:ext>
              </a:extLst>
            </p:cNvPr>
            <p:cNvGrpSpPr/>
            <p:nvPr/>
          </p:nvGrpSpPr>
          <p:grpSpPr>
            <a:xfrm>
              <a:off x="-96930" y="4552859"/>
              <a:ext cx="9347052" cy="2000341"/>
              <a:chOff x="4670" y="4705259"/>
              <a:chExt cx="9347052" cy="2000341"/>
            </a:xfrm>
          </p:grpSpPr>
          <p:sp>
            <p:nvSpPr>
              <p:cNvPr id="7" name="Rectangle 6">
                <a:extLst>
                  <a:ext uri="{FF2B5EF4-FFF2-40B4-BE49-F238E27FC236}">
                    <a16:creationId xmlns:a16="http://schemas.microsoft.com/office/drawing/2014/main" id="{E0CBE098-F0C5-EBDD-F353-AB3B60938370}"/>
                  </a:ext>
                </a:extLst>
              </p:cNvPr>
              <p:cNvSpPr/>
              <p:nvPr/>
            </p:nvSpPr>
            <p:spPr>
              <a:xfrm>
                <a:off x="3938581" y="5099811"/>
                <a:ext cx="1319178" cy="870876"/>
              </a:xfrm>
              <a:prstGeom prst="rect">
                <a:avLst/>
              </a:prstGeom>
              <a:solidFill>
                <a:srgbClr val="CB7B67"/>
              </a:solidFill>
              <a:ln w="952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8" name="Rectangle 7">
                <a:extLst>
                  <a:ext uri="{FF2B5EF4-FFF2-40B4-BE49-F238E27FC236}">
                    <a16:creationId xmlns:a16="http://schemas.microsoft.com/office/drawing/2014/main" id="{99B7E3D3-1047-2704-9E7D-03CEF2FA0352}"/>
                  </a:ext>
                </a:extLst>
              </p:cNvPr>
              <p:cNvSpPr/>
              <p:nvPr/>
            </p:nvSpPr>
            <p:spPr>
              <a:xfrm>
                <a:off x="4620311" y="4705259"/>
                <a:ext cx="4731411" cy="1999648"/>
              </a:xfrm>
              <a:prstGeom prst="rect">
                <a:avLst/>
              </a:prstGeom>
              <a:blipFill>
                <a:blip r:embed="rId2"/>
                <a:stretch>
                  <a:fillRect/>
                </a:stretch>
              </a:blipFill>
              <a:ln w="25400" cap="flat" cmpd="sng" algn="ctr">
                <a:noFill/>
                <a:prstDash val="solid"/>
              </a:ln>
              <a:effectLst/>
              <a:scene3d>
                <a:camera prst="perspectiveRelaxed"/>
                <a:lightRig rig="threePt" dir="t"/>
              </a:scene3d>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9" name="Rectangle 8">
                <a:extLst>
                  <a:ext uri="{FF2B5EF4-FFF2-40B4-BE49-F238E27FC236}">
                    <a16:creationId xmlns:a16="http://schemas.microsoft.com/office/drawing/2014/main" id="{723645F4-731B-0844-E0BA-92AFE146B073}"/>
                  </a:ext>
                </a:extLst>
              </p:cNvPr>
              <p:cNvSpPr/>
              <p:nvPr/>
            </p:nvSpPr>
            <p:spPr>
              <a:xfrm>
                <a:off x="4670" y="4705952"/>
                <a:ext cx="4731411" cy="1999648"/>
              </a:xfrm>
              <a:prstGeom prst="rect">
                <a:avLst/>
              </a:prstGeom>
              <a:blipFill>
                <a:blip r:embed="rId2"/>
                <a:stretch>
                  <a:fillRect/>
                </a:stretch>
              </a:blipFill>
              <a:ln w="25400" cap="flat" cmpd="sng" algn="ctr">
                <a:noFill/>
                <a:prstDash val="solid"/>
              </a:ln>
              <a:effectLst/>
              <a:scene3d>
                <a:camera prst="perspectiveRelaxed"/>
                <a:lightRig rig="threePt" dir="t"/>
              </a:scene3d>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grpSp>
      <p:sp>
        <p:nvSpPr>
          <p:cNvPr id="54" name="Rounded Rectangular Callout 49">
            <a:extLst>
              <a:ext uri="{FF2B5EF4-FFF2-40B4-BE49-F238E27FC236}">
                <a16:creationId xmlns:a16="http://schemas.microsoft.com/office/drawing/2014/main" id="{BF272287-816F-37BD-B654-311059A375C3}"/>
              </a:ext>
            </a:extLst>
          </p:cNvPr>
          <p:cNvSpPr/>
          <p:nvPr/>
        </p:nvSpPr>
        <p:spPr>
          <a:xfrm>
            <a:off x="285688" y="332602"/>
            <a:ext cx="3989617" cy="2260115"/>
          </a:xfrm>
          <a:prstGeom prst="wedgeRoundRectCallout">
            <a:avLst>
              <a:gd name="adj1" fmla="val 38061"/>
              <a:gd name="adj2" fmla="val 88137"/>
              <a:gd name="adj3" fmla="val 16667"/>
            </a:avLst>
          </a:prstGeom>
          <a:solidFill>
            <a:schemeClr val="tx1"/>
          </a:solidFill>
          <a:ln w="9525" cap="flat" cmpd="sng" algn="ctr">
            <a:solidFill>
              <a:srgbClr val="70D7E2"/>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chemeClr val="bg1"/>
                </a:solidFill>
                <a:effectLst/>
                <a:uLnTx/>
                <a:uFillTx/>
                <a:latin typeface="Calibri"/>
                <a:ea typeface="+mn-ea"/>
                <a:cs typeface="+mn-cs"/>
              </a:rPr>
              <a:t>Oh, hold on, before starting, the first thing we need to do is:</a:t>
            </a:r>
          </a:p>
          <a:p>
            <a:pPr marL="342900" marR="0" lvl="0" indent="-342900" defTabSz="45720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2000" kern="0" dirty="0">
                <a:solidFill>
                  <a:schemeClr val="bg1"/>
                </a:solidFill>
                <a:latin typeface="Calibri"/>
              </a:rPr>
              <a:t>Check boxes for any damage for quality control</a:t>
            </a:r>
          </a:p>
          <a:p>
            <a:pPr marL="342900" marR="0" lvl="0" indent="-342900" defTabSz="4572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000" b="0" i="0" u="none" strike="noStrike" kern="0" cap="none" spc="0" normalizeH="0" baseline="0" noProof="0" dirty="0">
                <a:ln>
                  <a:noFill/>
                </a:ln>
                <a:solidFill>
                  <a:schemeClr val="bg1"/>
                </a:solidFill>
                <a:effectLst/>
                <a:uLnTx/>
                <a:uFillTx/>
                <a:latin typeface="Calibri"/>
                <a:ea typeface="+mn-ea"/>
                <a:cs typeface="+mn-cs"/>
              </a:rPr>
              <a:t>Compare</a:t>
            </a:r>
            <a:r>
              <a:rPr kumimoji="0" lang="en-US" sz="2000" b="0" i="0" u="none" strike="noStrike" kern="0" cap="none" spc="0" normalizeH="0" noProof="0" dirty="0">
                <a:ln>
                  <a:noFill/>
                </a:ln>
                <a:solidFill>
                  <a:schemeClr val="bg1"/>
                </a:solidFill>
                <a:effectLst/>
                <a:uLnTx/>
                <a:uFillTx/>
                <a:latin typeface="Calibri"/>
                <a:ea typeface="+mn-ea"/>
                <a:cs typeface="+mn-cs"/>
              </a:rPr>
              <a:t> the invoice and receiving ticket for accuracy</a:t>
            </a:r>
            <a:r>
              <a:rPr kumimoji="0" lang="en-US" sz="2000" b="0" i="0" u="none" strike="noStrike" kern="0" cap="none" spc="0" normalizeH="0" baseline="0" noProof="0" dirty="0">
                <a:ln>
                  <a:noFill/>
                </a:ln>
                <a:solidFill>
                  <a:schemeClr val="bg1"/>
                </a:solidFill>
                <a:effectLst/>
                <a:uLnTx/>
                <a:uFillTx/>
                <a:latin typeface="Calibri"/>
                <a:ea typeface="+mn-ea"/>
                <a:cs typeface="+mn-cs"/>
              </a:rPr>
              <a:t> </a:t>
            </a:r>
          </a:p>
        </p:txBody>
      </p:sp>
      <p:grpSp>
        <p:nvGrpSpPr>
          <p:cNvPr id="2" name="Group 1">
            <a:extLst>
              <a:ext uri="{FF2B5EF4-FFF2-40B4-BE49-F238E27FC236}">
                <a16:creationId xmlns:a16="http://schemas.microsoft.com/office/drawing/2014/main" id="{4ABFD540-0DC8-B98C-D91D-9C90863E0BE1}"/>
              </a:ext>
            </a:extLst>
          </p:cNvPr>
          <p:cNvGrpSpPr/>
          <p:nvPr/>
        </p:nvGrpSpPr>
        <p:grpSpPr>
          <a:xfrm flipH="1">
            <a:off x="4605869" y="3181625"/>
            <a:ext cx="2546324" cy="2486449"/>
            <a:chOff x="5389282" y="3186242"/>
            <a:chExt cx="3705320" cy="3551512"/>
          </a:xfrm>
        </p:grpSpPr>
        <p:grpSp>
          <p:nvGrpSpPr>
            <p:cNvPr id="3" name="Group 2">
              <a:extLst>
                <a:ext uri="{FF2B5EF4-FFF2-40B4-BE49-F238E27FC236}">
                  <a16:creationId xmlns:a16="http://schemas.microsoft.com/office/drawing/2014/main" id="{F1A32C0F-FBF8-DF0F-9B2E-70C539483EC6}"/>
                </a:ext>
              </a:extLst>
            </p:cNvPr>
            <p:cNvGrpSpPr/>
            <p:nvPr/>
          </p:nvGrpSpPr>
          <p:grpSpPr>
            <a:xfrm flipH="1">
              <a:off x="5920047" y="3821502"/>
              <a:ext cx="1998591" cy="2438685"/>
              <a:chOff x="1256485" y="1279516"/>
              <a:chExt cx="4634385" cy="6413214"/>
            </a:xfrm>
          </p:grpSpPr>
          <p:grpSp>
            <p:nvGrpSpPr>
              <p:cNvPr id="51" name="Group 50">
                <a:extLst>
                  <a:ext uri="{FF2B5EF4-FFF2-40B4-BE49-F238E27FC236}">
                    <a16:creationId xmlns:a16="http://schemas.microsoft.com/office/drawing/2014/main" id="{112BBAAF-6F8D-C732-2B3E-FFC67DEC4E9C}"/>
                  </a:ext>
                </a:extLst>
              </p:cNvPr>
              <p:cNvGrpSpPr/>
              <p:nvPr/>
            </p:nvGrpSpPr>
            <p:grpSpPr>
              <a:xfrm>
                <a:off x="1256485" y="1279516"/>
                <a:ext cx="4634385" cy="6413214"/>
                <a:chOff x="-39934" y="1352668"/>
                <a:chExt cx="4634385" cy="6413214"/>
              </a:xfrm>
            </p:grpSpPr>
            <p:sp>
              <p:nvSpPr>
                <p:cNvPr id="53" name="Freeform 14">
                  <a:extLst>
                    <a:ext uri="{FF2B5EF4-FFF2-40B4-BE49-F238E27FC236}">
                      <a16:creationId xmlns:a16="http://schemas.microsoft.com/office/drawing/2014/main" id="{5B215F96-2E99-2458-5FCB-15CABCB1696E}"/>
                    </a:ext>
                  </a:extLst>
                </p:cNvPr>
                <p:cNvSpPr/>
                <p:nvPr/>
              </p:nvSpPr>
              <p:spPr>
                <a:xfrm>
                  <a:off x="2231225" y="4542367"/>
                  <a:ext cx="1395386" cy="666486"/>
                </a:xfrm>
                <a:custGeom>
                  <a:avLst/>
                  <a:gdLst>
                    <a:gd name="connsiteX0" fmla="*/ 228600 w 1336377"/>
                    <a:gd name="connsiteY0" fmla="*/ 0 h 666486"/>
                    <a:gd name="connsiteX1" fmla="*/ 681567 w 1336377"/>
                    <a:gd name="connsiteY1" fmla="*/ 220133 h 666486"/>
                    <a:gd name="connsiteX2" fmla="*/ 1253067 w 1336377"/>
                    <a:gd name="connsiteY2" fmla="*/ 355600 h 666486"/>
                    <a:gd name="connsiteX3" fmla="*/ 1333500 w 1336377"/>
                    <a:gd name="connsiteY3" fmla="*/ 402166 h 666486"/>
                    <a:gd name="connsiteX4" fmla="*/ 1295400 w 1336377"/>
                    <a:gd name="connsiteY4" fmla="*/ 626533 h 666486"/>
                    <a:gd name="connsiteX5" fmla="*/ 1083734 w 1336377"/>
                    <a:gd name="connsiteY5" fmla="*/ 660400 h 666486"/>
                    <a:gd name="connsiteX6" fmla="*/ 973667 w 1336377"/>
                    <a:gd name="connsiteY6" fmla="*/ 647700 h 666486"/>
                    <a:gd name="connsiteX7" fmla="*/ 385234 w 1336377"/>
                    <a:gd name="connsiteY7" fmla="*/ 482600 h 666486"/>
                    <a:gd name="connsiteX8" fmla="*/ 0 w 1336377"/>
                    <a:gd name="connsiteY8" fmla="*/ 368300 h 666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6377" h="666486">
                      <a:moveTo>
                        <a:pt x="228600" y="0"/>
                      </a:moveTo>
                      <a:cubicBezTo>
                        <a:pt x="369711" y="80433"/>
                        <a:pt x="510823" y="160866"/>
                        <a:pt x="681567" y="220133"/>
                      </a:cubicBezTo>
                      <a:cubicBezTo>
                        <a:pt x="852311" y="279400"/>
                        <a:pt x="1144412" y="325261"/>
                        <a:pt x="1253067" y="355600"/>
                      </a:cubicBezTo>
                      <a:cubicBezTo>
                        <a:pt x="1361722" y="385939"/>
                        <a:pt x="1326445" y="357011"/>
                        <a:pt x="1333500" y="402166"/>
                      </a:cubicBezTo>
                      <a:cubicBezTo>
                        <a:pt x="1340555" y="447321"/>
                        <a:pt x="1337028" y="583494"/>
                        <a:pt x="1295400" y="626533"/>
                      </a:cubicBezTo>
                      <a:cubicBezTo>
                        <a:pt x="1253772" y="669572"/>
                        <a:pt x="1137356" y="656872"/>
                        <a:pt x="1083734" y="660400"/>
                      </a:cubicBezTo>
                      <a:cubicBezTo>
                        <a:pt x="1030112" y="663928"/>
                        <a:pt x="1090084" y="677333"/>
                        <a:pt x="973667" y="647700"/>
                      </a:cubicBezTo>
                      <a:cubicBezTo>
                        <a:pt x="857250" y="618067"/>
                        <a:pt x="385234" y="482600"/>
                        <a:pt x="385234" y="482600"/>
                      </a:cubicBezTo>
                      <a:lnTo>
                        <a:pt x="0" y="368300"/>
                      </a:lnTo>
                    </a:path>
                  </a:pathLst>
                </a:custGeom>
                <a:solidFill>
                  <a:srgbClr val="B18321"/>
                </a:solidFill>
                <a:ln w="158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nvGrpSpPr>
                <p:cNvPr id="66" name="Group 65">
                  <a:extLst>
                    <a:ext uri="{FF2B5EF4-FFF2-40B4-BE49-F238E27FC236}">
                      <a16:creationId xmlns:a16="http://schemas.microsoft.com/office/drawing/2014/main" id="{DFEB8596-08F2-9C48-A724-625736EEEE45}"/>
                    </a:ext>
                  </a:extLst>
                </p:cNvPr>
                <p:cNvGrpSpPr/>
                <p:nvPr/>
              </p:nvGrpSpPr>
              <p:grpSpPr>
                <a:xfrm>
                  <a:off x="-39934" y="1352668"/>
                  <a:ext cx="4421329" cy="6413214"/>
                  <a:chOff x="156538" y="1580096"/>
                  <a:chExt cx="4421329" cy="6413214"/>
                </a:xfrm>
              </p:grpSpPr>
              <p:grpSp>
                <p:nvGrpSpPr>
                  <p:cNvPr id="94" name="Group 93">
                    <a:extLst>
                      <a:ext uri="{FF2B5EF4-FFF2-40B4-BE49-F238E27FC236}">
                        <a16:creationId xmlns:a16="http://schemas.microsoft.com/office/drawing/2014/main" id="{68A29E7A-5B40-2D47-BB62-3B4040AB4A64}"/>
                      </a:ext>
                    </a:extLst>
                  </p:cNvPr>
                  <p:cNvGrpSpPr/>
                  <p:nvPr/>
                </p:nvGrpSpPr>
                <p:grpSpPr>
                  <a:xfrm>
                    <a:off x="156538" y="3839447"/>
                    <a:ext cx="3435386" cy="4153863"/>
                    <a:chOff x="115414" y="3845232"/>
                    <a:chExt cx="3435386" cy="4153863"/>
                  </a:xfrm>
                </p:grpSpPr>
                <p:sp>
                  <p:nvSpPr>
                    <p:cNvPr id="113" name="Can 39">
                      <a:extLst>
                        <a:ext uri="{FF2B5EF4-FFF2-40B4-BE49-F238E27FC236}">
                          <a16:creationId xmlns:a16="http://schemas.microsoft.com/office/drawing/2014/main" id="{FF07C580-B2A7-49B6-D436-E908DD3A0E2D}"/>
                        </a:ext>
                      </a:extLst>
                    </p:cNvPr>
                    <p:cNvSpPr/>
                    <p:nvPr/>
                  </p:nvSpPr>
                  <p:spPr>
                    <a:xfrm rot="617479">
                      <a:off x="1722823" y="3858552"/>
                      <a:ext cx="848954" cy="755922"/>
                    </a:xfrm>
                    <a:prstGeom prst="can">
                      <a:avLst/>
                    </a:prstGeom>
                    <a:solidFill>
                      <a:srgbClr val="F7B007"/>
                    </a:solidFill>
                    <a:ln w="15875" cap="flat" cmpd="sng" algn="ctr">
                      <a:solidFill>
                        <a:sysClr val="windowText" lastClr="000000"/>
                      </a:solidFill>
                      <a:prstDash val="solid"/>
                    </a:ln>
                    <a:effectLst>
                      <a:innerShdw blurRad="241300">
                        <a:srgbClr val="4294B6">
                          <a:lumMod val="75000"/>
                        </a:srgbClr>
                      </a:innerShdw>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nvGrpSpPr>
                    <p:cNvPr id="114" name="Group 113">
                      <a:extLst>
                        <a:ext uri="{FF2B5EF4-FFF2-40B4-BE49-F238E27FC236}">
                          <a16:creationId xmlns:a16="http://schemas.microsoft.com/office/drawing/2014/main" id="{E7532CE2-ED73-818D-E90E-23881EB6E73A}"/>
                        </a:ext>
                      </a:extLst>
                    </p:cNvPr>
                    <p:cNvGrpSpPr/>
                    <p:nvPr/>
                  </p:nvGrpSpPr>
                  <p:grpSpPr>
                    <a:xfrm>
                      <a:off x="115414" y="3845232"/>
                      <a:ext cx="3435386" cy="4153863"/>
                      <a:chOff x="115414" y="3845232"/>
                      <a:chExt cx="3435386" cy="4153863"/>
                    </a:xfrm>
                  </p:grpSpPr>
                  <p:pic>
                    <p:nvPicPr>
                      <p:cNvPr id="115" name="Picture 2" descr="15,874 Detective cartoon Vectors, Royalty-free Vector Detective cartoon  Images | Depositphotos®">
                        <a:extLst>
                          <a:ext uri="{FF2B5EF4-FFF2-40B4-BE49-F238E27FC236}">
                            <a16:creationId xmlns:a16="http://schemas.microsoft.com/office/drawing/2014/main" id="{8CBB6D22-8D85-3643-898F-B721568414D3}"/>
                          </a:ext>
                        </a:extLst>
                      </p:cNvPr>
                      <p:cNvPicPr>
                        <a:picLocks noChangeAspect="1" noChangeArrowheads="1"/>
                      </p:cNvPicPr>
                      <p:nvPr/>
                    </p:nvPicPr>
                    <p:blipFill rotWithShape="1">
                      <a:blip r:embed="rId3">
                        <a:extLst>
                          <a:ext uri="{BEBA8EAE-BF5A-486C-A8C5-ECC9F3942E4B}">
                            <a14:imgProps xmlns:a14="http://schemas.microsoft.com/office/drawing/2010/main">
                              <a14:imgLayer r:embed="rId4">
                                <a14:imgEffect>
                                  <a14:backgroundRemoval t="0" b="100000" l="0" r="74316">
                                    <a14:foregroundMark x1="52000" y1="96000" x2="62105" y2="98833"/>
                                    <a14:foregroundMark x1="52842" y1="54000" x2="48211" y2="54167"/>
                                    <a14:backgroundMark x1="21474" y1="48000" x2="21474" y2="48000"/>
                                    <a14:backgroundMark x1="58316" y1="53667" x2="53474" y2="64000"/>
                                    <a14:backgroundMark x1="36842" y1="30000" x2="55158" y2="31500"/>
                                    <a14:backgroundMark x1="53263" y1="48000" x2="52211" y2="51333"/>
                                    <a14:backgroundMark x1="52211" y1="55667" x2="55579" y2="61000"/>
                                  </a14:backgroundRemoval>
                                </a14:imgEffect>
                              </a14:imgLayer>
                            </a14:imgProps>
                          </a:ext>
                          <a:ext uri="{28A0092B-C50C-407E-A947-70E740481C1C}">
                            <a14:useLocalDpi xmlns:a14="http://schemas.microsoft.com/office/drawing/2010/main" val="0"/>
                          </a:ext>
                        </a:extLst>
                      </a:blip>
                      <a:srcRect t="27316" r="24070"/>
                      <a:stretch/>
                    </p:blipFill>
                    <p:spPr bwMode="auto">
                      <a:xfrm>
                        <a:off x="115414" y="3845232"/>
                        <a:ext cx="3435386" cy="4153863"/>
                      </a:xfrm>
                      <a:prstGeom prst="rect">
                        <a:avLst/>
                      </a:prstGeom>
                      <a:noFill/>
                      <a:extLst>
                        <a:ext uri="{909E8E84-426E-40DD-AFC4-6F175D3DCCD1}">
                          <a14:hiddenFill xmlns:a14="http://schemas.microsoft.com/office/drawing/2010/main">
                            <a:solidFill>
                              <a:srgbClr val="FFFFFF"/>
                            </a:solidFill>
                          </a14:hiddenFill>
                        </a:ext>
                      </a:extLst>
                    </p:spPr>
                  </p:pic>
                  <p:sp>
                    <p:nvSpPr>
                      <p:cNvPr id="116" name="Freeform 42">
                        <a:extLst>
                          <a:ext uri="{FF2B5EF4-FFF2-40B4-BE49-F238E27FC236}">
                            <a16:creationId xmlns:a16="http://schemas.microsoft.com/office/drawing/2014/main" id="{7E7C686A-7D8A-976F-5784-ECD29048E455}"/>
                          </a:ext>
                        </a:extLst>
                      </p:cNvPr>
                      <p:cNvSpPr/>
                      <p:nvPr/>
                    </p:nvSpPr>
                    <p:spPr>
                      <a:xfrm>
                        <a:off x="2345107" y="5019985"/>
                        <a:ext cx="181592" cy="732731"/>
                      </a:xfrm>
                      <a:custGeom>
                        <a:avLst/>
                        <a:gdLst>
                          <a:gd name="connsiteX0" fmla="*/ 142230 w 181592"/>
                          <a:gd name="connsiteY0" fmla="*/ 732731 h 732731"/>
                          <a:gd name="connsiteX1" fmla="*/ 178564 w 181592"/>
                          <a:gd name="connsiteY1" fmla="*/ 687314 h 732731"/>
                          <a:gd name="connsiteX2" fmla="*/ 145258 w 181592"/>
                          <a:gd name="connsiteY2" fmla="*/ 608591 h 732731"/>
                          <a:gd name="connsiteX3" fmla="*/ 111952 w 181592"/>
                          <a:gd name="connsiteY3" fmla="*/ 511701 h 732731"/>
                          <a:gd name="connsiteX4" fmla="*/ 2951 w 181592"/>
                          <a:gd name="connsiteY4" fmla="*/ 414811 h 732731"/>
                          <a:gd name="connsiteX5" fmla="*/ 39284 w 181592"/>
                          <a:gd name="connsiteY5" fmla="*/ 408755 h 732731"/>
                          <a:gd name="connsiteX6" fmla="*/ 127091 w 181592"/>
                          <a:gd name="connsiteY6" fmla="*/ 369394 h 732731"/>
                          <a:gd name="connsiteX7" fmla="*/ 157369 w 181592"/>
                          <a:gd name="connsiteY7" fmla="*/ 351227 h 732731"/>
                          <a:gd name="connsiteX8" fmla="*/ 118008 w 181592"/>
                          <a:gd name="connsiteY8" fmla="*/ 317921 h 732731"/>
                          <a:gd name="connsiteX9" fmla="*/ 63507 w 181592"/>
                          <a:gd name="connsiteY9" fmla="*/ 320949 h 732731"/>
                          <a:gd name="connsiteX10" fmla="*/ 39284 w 181592"/>
                          <a:gd name="connsiteY10" fmla="*/ 293698 h 732731"/>
                          <a:gd name="connsiteX11" fmla="*/ 75618 w 181592"/>
                          <a:gd name="connsiteY11" fmla="*/ 275531 h 732731"/>
                          <a:gd name="connsiteX12" fmla="*/ 93785 w 181592"/>
                          <a:gd name="connsiteY12" fmla="*/ 242225 h 732731"/>
                          <a:gd name="connsiteX13" fmla="*/ 105896 w 181592"/>
                          <a:gd name="connsiteY13" fmla="*/ 221031 h 732731"/>
                          <a:gd name="connsiteX14" fmla="*/ 99841 w 181592"/>
                          <a:gd name="connsiteY14" fmla="*/ 136252 h 732731"/>
                          <a:gd name="connsiteX15" fmla="*/ 118008 w 181592"/>
                          <a:gd name="connsiteY15" fmla="*/ 124141 h 732731"/>
                          <a:gd name="connsiteX16" fmla="*/ 124063 w 181592"/>
                          <a:gd name="connsiteY16" fmla="*/ 57529 h 732731"/>
                          <a:gd name="connsiteX17" fmla="*/ 108924 w 181592"/>
                          <a:gd name="connsiteY17" fmla="*/ 24223 h 732731"/>
                          <a:gd name="connsiteX18" fmla="*/ 181592 w 181592"/>
                          <a:gd name="connsiteY18" fmla="*/ 0 h 73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1592" h="732731">
                            <a:moveTo>
                              <a:pt x="142230" y="732731"/>
                            </a:moveTo>
                            <a:cubicBezTo>
                              <a:pt x="160144" y="720367"/>
                              <a:pt x="178059" y="708004"/>
                              <a:pt x="178564" y="687314"/>
                            </a:cubicBezTo>
                            <a:cubicBezTo>
                              <a:pt x="179069" y="666624"/>
                              <a:pt x="156360" y="637860"/>
                              <a:pt x="145258" y="608591"/>
                            </a:cubicBezTo>
                            <a:cubicBezTo>
                              <a:pt x="134156" y="579322"/>
                              <a:pt x="135670" y="543998"/>
                              <a:pt x="111952" y="511701"/>
                            </a:cubicBezTo>
                            <a:cubicBezTo>
                              <a:pt x="88234" y="479404"/>
                              <a:pt x="15062" y="431969"/>
                              <a:pt x="2951" y="414811"/>
                            </a:cubicBezTo>
                            <a:cubicBezTo>
                              <a:pt x="-9160" y="397653"/>
                              <a:pt x="18594" y="416324"/>
                              <a:pt x="39284" y="408755"/>
                            </a:cubicBezTo>
                            <a:cubicBezTo>
                              <a:pt x="59974" y="401185"/>
                              <a:pt x="107410" y="378982"/>
                              <a:pt x="127091" y="369394"/>
                            </a:cubicBezTo>
                            <a:cubicBezTo>
                              <a:pt x="146772" y="359806"/>
                              <a:pt x="158883" y="359806"/>
                              <a:pt x="157369" y="351227"/>
                            </a:cubicBezTo>
                            <a:cubicBezTo>
                              <a:pt x="155855" y="342648"/>
                              <a:pt x="133652" y="322967"/>
                              <a:pt x="118008" y="317921"/>
                            </a:cubicBezTo>
                            <a:cubicBezTo>
                              <a:pt x="102364" y="312875"/>
                              <a:pt x="76628" y="324986"/>
                              <a:pt x="63507" y="320949"/>
                            </a:cubicBezTo>
                            <a:cubicBezTo>
                              <a:pt x="50386" y="316912"/>
                              <a:pt x="37266" y="301268"/>
                              <a:pt x="39284" y="293698"/>
                            </a:cubicBezTo>
                            <a:cubicBezTo>
                              <a:pt x="41302" y="286128"/>
                              <a:pt x="66534" y="284110"/>
                              <a:pt x="75618" y="275531"/>
                            </a:cubicBezTo>
                            <a:cubicBezTo>
                              <a:pt x="84702" y="266952"/>
                              <a:pt x="88739" y="251308"/>
                              <a:pt x="93785" y="242225"/>
                            </a:cubicBezTo>
                            <a:cubicBezTo>
                              <a:pt x="98831" y="233142"/>
                              <a:pt x="104887" y="238693"/>
                              <a:pt x="105896" y="221031"/>
                            </a:cubicBezTo>
                            <a:cubicBezTo>
                              <a:pt x="106905" y="203369"/>
                              <a:pt x="97822" y="152400"/>
                              <a:pt x="99841" y="136252"/>
                            </a:cubicBezTo>
                            <a:cubicBezTo>
                              <a:pt x="101860" y="120104"/>
                              <a:pt x="113971" y="137261"/>
                              <a:pt x="118008" y="124141"/>
                            </a:cubicBezTo>
                            <a:cubicBezTo>
                              <a:pt x="122045" y="111020"/>
                              <a:pt x="125577" y="74182"/>
                              <a:pt x="124063" y="57529"/>
                            </a:cubicBezTo>
                            <a:cubicBezTo>
                              <a:pt x="122549" y="40876"/>
                              <a:pt x="99336" y="33811"/>
                              <a:pt x="108924" y="24223"/>
                            </a:cubicBezTo>
                            <a:cubicBezTo>
                              <a:pt x="118512" y="14635"/>
                              <a:pt x="150052" y="7317"/>
                              <a:pt x="181592" y="0"/>
                            </a:cubicBezTo>
                          </a:path>
                        </a:pathLst>
                      </a:custGeom>
                      <a:noFill/>
                      <a:ln w="285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grpSp>
              </p:grpSp>
              <p:grpSp>
                <p:nvGrpSpPr>
                  <p:cNvPr id="97" name="Group 96">
                    <a:extLst>
                      <a:ext uri="{FF2B5EF4-FFF2-40B4-BE49-F238E27FC236}">
                        <a16:creationId xmlns:a16="http://schemas.microsoft.com/office/drawing/2014/main" id="{AC104D44-FCEC-1218-DE64-D112282E7E4F}"/>
                      </a:ext>
                    </a:extLst>
                  </p:cNvPr>
                  <p:cNvGrpSpPr/>
                  <p:nvPr/>
                </p:nvGrpSpPr>
                <p:grpSpPr>
                  <a:xfrm>
                    <a:off x="342897" y="1580096"/>
                    <a:ext cx="4234970" cy="3205864"/>
                    <a:chOff x="645179" y="1937835"/>
                    <a:chExt cx="3520209" cy="2785457"/>
                  </a:xfrm>
                </p:grpSpPr>
                <p:grpSp>
                  <p:nvGrpSpPr>
                    <p:cNvPr id="98" name="Group 97">
                      <a:extLst>
                        <a:ext uri="{FF2B5EF4-FFF2-40B4-BE49-F238E27FC236}">
                          <a16:creationId xmlns:a16="http://schemas.microsoft.com/office/drawing/2014/main" id="{54E6174E-4B5E-9351-1EEB-2FB5D08AA699}"/>
                        </a:ext>
                      </a:extLst>
                    </p:cNvPr>
                    <p:cNvGrpSpPr/>
                    <p:nvPr/>
                  </p:nvGrpSpPr>
                  <p:grpSpPr>
                    <a:xfrm>
                      <a:off x="885840" y="2256419"/>
                      <a:ext cx="2962232" cy="2466873"/>
                      <a:chOff x="1257099" y="2544523"/>
                      <a:chExt cx="2258592" cy="1980743"/>
                    </a:xfrm>
                  </p:grpSpPr>
                  <p:sp>
                    <p:nvSpPr>
                      <p:cNvPr id="106" name="Oval 105">
                        <a:extLst>
                          <a:ext uri="{FF2B5EF4-FFF2-40B4-BE49-F238E27FC236}">
                            <a16:creationId xmlns:a16="http://schemas.microsoft.com/office/drawing/2014/main" id="{361356DD-3CED-D580-5DC4-37846AE3889C}"/>
                          </a:ext>
                        </a:extLst>
                      </p:cNvPr>
                      <p:cNvSpPr/>
                      <p:nvPr/>
                    </p:nvSpPr>
                    <p:spPr>
                      <a:xfrm rot="1258334" flipH="1">
                        <a:off x="1609985" y="2948101"/>
                        <a:ext cx="1465556" cy="1391046"/>
                      </a:xfrm>
                      <a:prstGeom prst="ellipse">
                        <a:avLst/>
                      </a:prstGeom>
                      <a:gradFill flip="none" rotWithShape="1">
                        <a:gsLst>
                          <a:gs pos="0">
                            <a:srgbClr val="FBF8F0">
                              <a:lumMod val="0"/>
                              <a:lumOff val="100000"/>
                            </a:srgbClr>
                          </a:gs>
                          <a:gs pos="92000">
                            <a:srgbClr val="F5C209"/>
                          </a:gs>
                          <a:gs pos="100000">
                            <a:srgbClr val="F69D00"/>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107" name="Freeform: Shape 32">
                        <a:extLst>
                          <a:ext uri="{FF2B5EF4-FFF2-40B4-BE49-F238E27FC236}">
                            <a16:creationId xmlns:a16="http://schemas.microsoft.com/office/drawing/2014/main" id="{360811B8-5314-848B-04F6-AB5325DFB95B}"/>
                          </a:ext>
                        </a:extLst>
                      </p:cNvPr>
                      <p:cNvSpPr/>
                      <p:nvPr/>
                    </p:nvSpPr>
                    <p:spPr>
                      <a:xfrm rot="1258334" flipH="1">
                        <a:off x="1257099" y="2544523"/>
                        <a:ext cx="2258592" cy="1919354"/>
                      </a:xfrm>
                      <a:custGeom>
                        <a:avLst/>
                        <a:gdLst>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38162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800100 w 4543425"/>
                          <a:gd name="connsiteY31" fmla="*/ 523875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938212 h 3809999"/>
                          <a:gd name="connsiteX1" fmla="*/ 1662112 w 4543425"/>
                          <a:gd name="connsiteY1" fmla="*/ 442912 h 3809999"/>
                          <a:gd name="connsiteX2" fmla="*/ 2019300 w 4543425"/>
                          <a:gd name="connsiteY2" fmla="*/ 833437 h 3809999"/>
                          <a:gd name="connsiteX3" fmla="*/ 2643187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9838 w 4543425"/>
                          <a:gd name="connsiteY19" fmla="*/ 9334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6211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28625 w 4581525"/>
                          <a:gd name="connsiteY28" fmla="*/ 2867024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48049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595437 w 4576762"/>
                          <a:gd name="connsiteY0" fmla="*/ 938212 h 3809999"/>
                          <a:gd name="connsiteX1" fmla="*/ 1685924 w 4576762"/>
                          <a:gd name="connsiteY1" fmla="*/ 414337 h 3809999"/>
                          <a:gd name="connsiteX2" fmla="*/ 2052637 w 4576762"/>
                          <a:gd name="connsiteY2" fmla="*/ 833437 h 3809999"/>
                          <a:gd name="connsiteX3" fmla="*/ 2666999 w 4576762"/>
                          <a:gd name="connsiteY3" fmla="*/ 0 h 3809999"/>
                          <a:gd name="connsiteX4" fmla="*/ 2933699 w 4576762"/>
                          <a:gd name="connsiteY4" fmla="*/ 938212 h 3809999"/>
                          <a:gd name="connsiteX5" fmla="*/ 3405187 w 4576762"/>
                          <a:gd name="connsiteY5" fmla="*/ 676275 h 3809999"/>
                          <a:gd name="connsiteX6" fmla="*/ 3295649 w 4576762"/>
                          <a:gd name="connsiteY6" fmla="*/ 1123949 h 3809999"/>
                          <a:gd name="connsiteX7" fmla="*/ 4310062 w 4576762"/>
                          <a:gd name="connsiteY7" fmla="*/ 761999 h 3809999"/>
                          <a:gd name="connsiteX8" fmla="*/ 3690937 w 4576762"/>
                          <a:gd name="connsiteY8" fmla="*/ 1824037 h 3809999"/>
                          <a:gd name="connsiteX9" fmla="*/ 3700462 w 4576762"/>
                          <a:gd name="connsiteY9" fmla="*/ 2005012 h 3809999"/>
                          <a:gd name="connsiteX10" fmla="*/ 4576762 w 4576762"/>
                          <a:gd name="connsiteY10" fmla="*/ 2462212 h 3809999"/>
                          <a:gd name="connsiteX11" fmla="*/ 3586162 w 4576762"/>
                          <a:gd name="connsiteY11" fmla="*/ 2800349 h 3809999"/>
                          <a:gd name="connsiteX12" fmla="*/ 4157662 w 4576762"/>
                          <a:gd name="connsiteY12" fmla="*/ 3629025 h 3809999"/>
                          <a:gd name="connsiteX13" fmla="*/ 3333749 w 4576762"/>
                          <a:gd name="connsiteY13" fmla="*/ 3348037 h 3809999"/>
                          <a:gd name="connsiteX14" fmla="*/ 3481387 w 4576762"/>
                          <a:gd name="connsiteY14" fmla="*/ 3809999 h 3809999"/>
                          <a:gd name="connsiteX15" fmla="*/ 2747962 w 4576762"/>
                          <a:gd name="connsiteY15" fmla="*/ 3433762 h 3809999"/>
                          <a:gd name="connsiteX16" fmla="*/ 3538536 w 4576762"/>
                          <a:gd name="connsiteY16" fmla="*/ 2767012 h 3809999"/>
                          <a:gd name="connsiteX17" fmla="*/ 3648074 w 4576762"/>
                          <a:gd name="connsiteY17" fmla="*/ 1814512 h 3809999"/>
                          <a:gd name="connsiteX18" fmla="*/ 3138487 w 4576762"/>
                          <a:gd name="connsiteY18" fmla="*/ 1171574 h 3809999"/>
                          <a:gd name="connsiteX19" fmla="*/ 2514600 w 4576762"/>
                          <a:gd name="connsiteY19" fmla="*/ 947737 h 3809999"/>
                          <a:gd name="connsiteX20" fmla="*/ 1828799 w 4576762"/>
                          <a:gd name="connsiteY20" fmla="*/ 942974 h 3809999"/>
                          <a:gd name="connsiteX21" fmla="*/ 1133474 w 4576762"/>
                          <a:gd name="connsiteY21" fmla="*/ 1309687 h 3809999"/>
                          <a:gd name="connsiteX22" fmla="*/ 985837 w 4576762"/>
                          <a:gd name="connsiteY22" fmla="*/ 1643062 h 3809999"/>
                          <a:gd name="connsiteX23" fmla="*/ 833437 w 4576762"/>
                          <a:gd name="connsiteY23" fmla="*/ 2138362 h 3809999"/>
                          <a:gd name="connsiteX24" fmla="*/ 957261 w 4576762"/>
                          <a:gd name="connsiteY24" fmla="*/ 2743199 h 3809999"/>
                          <a:gd name="connsiteX25" fmla="*/ 1438274 w 4576762"/>
                          <a:gd name="connsiteY25" fmla="*/ 3314699 h 3809999"/>
                          <a:gd name="connsiteX26" fmla="*/ 328611 w 4576762"/>
                          <a:gd name="connsiteY26" fmla="*/ 3476624 h 3809999"/>
                          <a:gd name="connsiteX27" fmla="*/ 842962 w 4576762"/>
                          <a:gd name="connsiteY27" fmla="*/ 2924175 h 3809999"/>
                          <a:gd name="connsiteX28" fmla="*/ 409575 w 4576762"/>
                          <a:gd name="connsiteY28" fmla="*/ 2857499 h 3809999"/>
                          <a:gd name="connsiteX29" fmla="*/ 838199 w 4576762"/>
                          <a:gd name="connsiteY29" fmla="*/ 2443162 h 3809999"/>
                          <a:gd name="connsiteX30" fmla="*/ 0 w 4576762"/>
                          <a:gd name="connsiteY30" fmla="*/ 2024061 h 3809999"/>
                          <a:gd name="connsiteX31" fmla="*/ 981074 w 4576762"/>
                          <a:gd name="connsiteY31" fmla="*/ 1638299 h 3809999"/>
                          <a:gd name="connsiteX32" fmla="*/ 804862 w 4576762"/>
                          <a:gd name="connsiteY32" fmla="*/ 542925 h 3809999"/>
                          <a:gd name="connsiteX33" fmla="*/ 1595437 w 4576762"/>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690937 w 4586287"/>
                          <a:gd name="connsiteY9" fmla="*/ 2014537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90937 w 4586287"/>
                          <a:gd name="connsiteY9" fmla="*/ 2014537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86175 w 4586287"/>
                          <a:gd name="connsiteY9" fmla="*/ 1971675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86175 w 4586287"/>
                          <a:gd name="connsiteY9" fmla="*/ 1971675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09624 w 4586287"/>
                          <a:gd name="connsiteY29" fmla="*/ 2447925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719512 w 4586287"/>
                          <a:gd name="connsiteY9" fmla="*/ 1966913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09624 w 4586287"/>
                          <a:gd name="connsiteY29" fmla="*/ 2447925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86287" h="3809999">
                            <a:moveTo>
                              <a:pt x="1604962" y="938212"/>
                            </a:moveTo>
                            <a:cubicBezTo>
                              <a:pt x="1614486" y="758825"/>
                              <a:pt x="1633537" y="631825"/>
                              <a:pt x="1695449" y="414337"/>
                            </a:cubicBezTo>
                            <a:cubicBezTo>
                              <a:pt x="1847850" y="534986"/>
                              <a:pt x="1943099" y="703262"/>
                              <a:pt x="2062162" y="833437"/>
                            </a:cubicBezTo>
                            <a:cubicBezTo>
                              <a:pt x="2254249" y="560387"/>
                              <a:pt x="2432050" y="239712"/>
                              <a:pt x="2676524" y="0"/>
                            </a:cubicBezTo>
                            <a:cubicBezTo>
                              <a:pt x="2779712" y="312737"/>
                              <a:pt x="2854324" y="625475"/>
                              <a:pt x="2943224" y="938212"/>
                            </a:cubicBezTo>
                            <a:cubicBezTo>
                              <a:pt x="3092449" y="865187"/>
                              <a:pt x="3246437" y="730250"/>
                              <a:pt x="3414712" y="676275"/>
                            </a:cubicBezTo>
                            <a:cubicBezTo>
                              <a:pt x="3409949" y="820737"/>
                              <a:pt x="3333749" y="989012"/>
                              <a:pt x="3305174" y="1123949"/>
                            </a:cubicBezTo>
                            <a:cubicBezTo>
                              <a:pt x="3643312" y="1003299"/>
                              <a:pt x="3952874" y="868362"/>
                              <a:pt x="4319587" y="761999"/>
                            </a:cubicBezTo>
                            <a:cubicBezTo>
                              <a:pt x="4129087" y="1135061"/>
                              <a:pt x="3881438" y="1527174"/>
                              <a:pt x="3667125" y="1876424"/>
                            </a:cubicBezTo>
                            <a:lnTo>
                              <a:pt x="3719512" y="1966913"/>
                            </a:lnTo>
                            <a:cubicBezTo>
                              <a:pt x="4011612" y="2119313"/>
                              <a:pt x="4294187" y="2295525"/>
                              <a:pt x="4586287" y="2462212"/>
                            </a:cubicBezTo>
                            <a:cubicBezTo>
                              <a:pt x="4298949" y="2603499"/>
                              <a:pt x="3940175" y="2697162"/>
                              <a:pt x="3595687" y="2800349"/>
                            </a:cubicBezTo>
                            <a:cubicBezTo>
                              <a:pt x="3857625" y="3036887"/>
                              <a:pt x="4005262" y="3335337"/>
                              <a:pt x="4167187" y="3629025"/>
                            </a:cubicBezTo>
                            <a:cubicBezTo>
                              <a:pt x="3892549" y="3570288"/>
                              <a:pt x="3617912" y="3430587"/>
                              <a:pt x="3343274" y="3348037"/>
                            </a:cubicBezTo>
                            <a:cubicBezTo>
                              <a:pt x="3392487" y="3502024"/>
                              <a:pt x="3470274" y="3646487"/>
                              <a:pt x="3490912" y="3809999"/>
                            </a:cubicBezTo>
                            <a:cubicBezTo>
                              <a:pt x="3236912" y="3703637"/>
                              <a:pt x="3001962" y="3559174"/>
                              <a:pt x="2757487" y="3433762"/>
                            </a:cubicBezTo>
                            <a:cubicBezTo>
                              <a:pt x="3132137" y="3305174"/>
                              <a:pt x="3359149" y="3067049"/>
                              <a:pt x="3548061" y="2767012"/>
                            </a:cubicBezTo>
                            <a:cubicBezTo>
                              <a:pt x="3719511" y="2336800"/>
                              <a:pt x="3709987" y="2135187"/>
                              <a:pt x="3657599" y="1814512"/>
                            </a:cubicBezTo>
                            <a:cubicBezTo>
                              <a:pt x="3525837" y="1400174"/>
                              <a:pt x="3370262" y="1357312"/>
                              <a:pt x="3148012" y="1171574"/>
                            </a:cubicBezTo>
                            <a:cubicBezTo>
                              <a:pt x="3052763" y="1108073"/>
                              <a:pt x="2905125" y="968374"/>
                              <a:pt x="2524125" y="947737"/>
                            </a:cubicBezTo>
                            <a:cubicBezTo>
                              <a:pt x="2293937" y="912812"/>
                              <a:pt x="2106612" y="877886"/>
                              <a:pt x="1838324" y="942974"/>
                            </a:cubicBezTo>
                            <a:cubicBezTo>
                              <a:pt x="1416049" y="1027112"/>
                              <a:pt x="1379537" y="1116012"/>
                              <a:pt x="1142999" y="1309687"/>
                            </a:cubicBezTo>
                            <a:cubicBezTo>
                              <a:pt x="1108074" y="1414462"/>
                              <a:pt x="1016000" y="1533524"/>
                              <a:pt x="995362" y="1643062"/>
                            </a:cubicBezTo>
                            <a:cubicBezTo>
                              <a:pt x="906462" y="1790700"/>
                              <a:pt x="846137" y="1943099"/>
                              <a:pt x="842962" y="2138362"/>
                            </a:cubicBezTo>
                            <a:cubicBezTo>
                              <a:pt x="841374" y="2405062"/>
                              <a:pt x="882649" y="2543174"/>
                              <a:pt x="966786" y="2743199"/>
                            </a:cubicBezTo>
                            <a:cubicBezTo>
                              <a:pt x="1027111" y="2873373"/>
                              <a:pt x="1173162" y="3063081"/>
                              <a:pt x="1464468" y="3300411"/>
                            </a:cubicBezTo>
                            <a:cubicBezTo>
                              <a:pt x="1094580" y="3354386"/>
                              <a:pt x="727074" y="3455987"/>
                              <a:pt x="338136" y="3476624"/>
                            </a:cubicBezTo>
                            <a:cubicBezTo>
                              <a:pt x="442911" y="3297237"/>
                              <a:pt x="695324" y="3103562"/>
                              <a:pt x="852487" y="2924175"/>
                            </a:cubicBezTo>
                            <a:cubicBezTo>
                              <a:pt x="701675" y="2909887"/>
                              <a:pt x="574674" y="2924174"/>
                              <a:pt x="419100" y="2857499"/>
                            </a:cubicBezTo>
                            <a:cubicBezTo>
                              <a:pt x="523875" y="2714624"/>
                              <a:pt x="666749" y="2586037"/>
                              <a:pt x="809624" y="2447925"/>
                            </a:cubicBezTo>
                            <a:cubicBezTo>
                              <a:pt x="541337" y="2312987"/>
                              <a:pt x="263525" y="2239962"/>
                              <a:pt x="0" y="2033586"/>
                            </a:cubicBezTo>
                            <a:cubicBezTo>
                              <a:pt x="296863" y="1847849"/>
                              <a:pt x="674687" y="1771649"/>
                              <a:pt x="990599" y="1638299"/>
                            </a:cubicBezTo>
                            <a:lnTo>
                              <a:pt x="814387" y="542925"/>
                            </a:lnTo>
                            <a:cubicBezTo>
                              <a:pt x="1098550" y="642937"/>
                              <a:pt x="1339849" y="809625"/>
                              <a:pt x="1604962" y="938212"/>
                            </a:cubicBezTo>
                            <a:close/>
                          </a:path>
                        </a:pathLst>
                      </a:custGeom>
                      <a:gradFill flip="none" rotWithShape="1">
                        <a:gsLst>
                          <a:gs pos="54000">
                            <a:srgbClr val="F5C209"/>
                          </a:gs>
                          <a:gs pos="75000">
                            <a:srgbClr val="FE7500"/>
                          </a:gs>
                        </a:gsLst>
                        <a:path path="circle">
                          <a:fillToRect l="50000" t="50000" r="50000" b="50000"/>
                        </a:path>
                        <a:tileRect/>
                      </a:gradFill>
                      <a:ln w="12700" cap="flat" cmpd="sng" algn="ctr">
                        <a:solidFill>
                          <a:sysClr val="windowText" lastClr="000000"/>
                        </a:solid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108" name="Freeform: Shape 33">
                        <a:extLst>
                          <a:ext uri="{FF2B5EF4-FFF2-40B4-BE49-F238E27FC236}">
                            <a16:creationId xmlns:a16="http://schemas.microsoft.com/office/drawing/2014/main" id="{0BD3E18F-8358-9BCD-2788-3A0EB0C9B883}"/>
                          </a:ext>
                        </a:extLst>
                      </p:cNvPr>
                      <p:cNvSpPr/>
                      <p:nvPr/>
                    </p:nvSpPr>
                    <p:spPr>
                      <a:xfrm rot="1258334" flipH="1">
                        <a:off x="1440310" y="3234030"/>
                        <a:ext cx="1694928" cy="596083"/>
                      </a:xfrm>
                      <a:custGeom>
                        <a:avLst/>
                        <a:gdLst>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3050 w 3377191"/>
                          <a:gd name="connsiteY4" fmla="*/ 6254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3050 w 3377191"/>
                          <a:gd name="connsiteY4" fmla="*/ 6254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25725 w 3377191"/>
                          <a:gd name="connsiteY3" fmla="*/ 90170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7018 h 1170768"/>
                          <a:gd name="connsiteX1" fmla="*/ 1568450 w 3377191"/>
                          <a:gd name="connsiteY1" fmla="*/ 907243 h 1170768"/>
                          <a:gd name="connsiteX2" fmla="*/ 2092325 w 3377191"/>
                          <a:gd name="connsiteY2" fmla="*/ 1170768 h 1170768"/>
                          <a:gd name="connsiteX3" fmla="*/ 2635250 w 3377191"/>
                          <a:gd name="connsiteY3" fmla="*/ 910418 h 1170768"/>
                          <a:gd name="connsiteX4" fmla="*/ 2784475 w 3377191"/>
                          <a:gd name="connsiteY4" fmla="*/ 634193 h 1170768"/>
                          <a:gd name="connsiteX5" fmla="*/ 2924175 w 3377191"/>
                          <a:gd name="connsiteY5" fmla="*/ 602443 h 1170768"/>
                          <a:gd name="connsiteX6" fmla="*/ 2924175 w 3377191"/>
                          <a:gd name="connsiteY6" fmla="*/ 561168 h 1170768"/>
                          <a:gd name="connsiteX7" fmla="*/ 3216275 w 3377191"/>
                          <a:gd name="connsiteY7" fmla="*/ 681818 h 1170768"/>
                          <a:gd name="connsiteX8" fmla="*/ 3308350 w 3377191"/>
                          <a:gd name="connsiteY8" fmla="*/ 738968 h 1170768"/>
                          <a:gd name="connsiteX9" fmla="*/ 3375025 w 3377191"/>
                          <a:gd name="connsiteY9" fmla="*/ 618318 h 1170768"/>
                          <a:gd name="connsiteX10" fmla="*/ 3324225 w 3377191"/>
                          <a:gd name="connsiteY10" fmla="*/ 478618 h 1170768"/>
                          <a:gd name="connsiteX11" fmla="*/ 2847975 w 3377191"/>
                          <a:gd name="connsiteY11" fmla="*/ 351618 h 1170768"/>
                          <a:gd name="connsiteX12" fmla="*/ 2206625 w 3377191"/>
                          <a:gd name="connsiteY12" fmla="*/ 148418 h 1170768"/>
                          <a:gd name="connsiteX13" fmla="*/ 1600200 w 3377191"/>
                          <a:gd name="connsiteY13" fmla="*/ 167468 h 1170768"/>
                          <a:gd name="connsiteX14" fmla="*/ 1577975 w 3377191"/>
                          <a:gd name="connsiteY14" fmla="*/ 189693 h 1170768"/>
                          <a:gd name="connsiteX15" fmla="*/ 1190625 w 3377191"/>
                          <a:gd name="connsiteY15" fmla="*/ 173818 h 1170768"/>
                          <a:gd name="connsiteX16" fmla="*/ 1149350 w 3377191"/>
                          <a:gd name="connsiteY16" fmla="*/ 142068 h 1170768"/>
                          <a:gd name="connsiteX17" fmla="*/ 53975 w 3377191"/>
                          <a:gd name="connsiteY17" fmla="*/ 2368 h 1170768"/>
                          <a:gd name="connsiteX18" fmla="*/ 0 w 3377191"/>
                          <a:gd name="connsiteY18" fmla="*/ 202393 h 1170768"/>
                          <a:gd name="connsiteX19" fmla="*/ 66675 w 3377191"/>
                          <a:gd name="connsiteY19" fmla="*/ 230968 h 1170768"/>
                          <a:gd name="connsiteX20" fmla="*/ 269875 w 3377191"/>
                          <a:gd name="connsiteY20" fmla="*/ 853268 h 1170768"/>
                          <a:gd name="connsiteX21" fmla="*/ 920750 w 3377191"/>
                          <a:gd name="connsiteY21" fmla="*/ 888193 h 1170768"/>
                          <a:gd name="connsiteX22" fmla="*/ 1257300 w 3377191"/>
                          <a:gd name="connsiteY22" fmla="*/ 380193 h 1170768"/>
                          <a:gd name="connsiteX23" fmla="*/ 1454150 w 3377191"/>
                          <a:gd name="connsiteY23" fmla="*/ 377018 h 1170768"/>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63675 w 3386716"/>
                          <a:gd name="connsiteY0" fmla="*/ 378551 h 1172301"/>
                          <a:gd name="connsiteX1" fmla="*/ 1577975 w 3386716"/>
                          <a:gd name="connsiteY1" fmla="*/ 908776 h 1172301"/>
                          <a:gd name="connsiteX2" fmla="*/ 2101850 w 3386716"/>
                          <a:gd name="connsiteY2" fmla="*/ 1172301 h 1172301"/>
                          <a:gd name="connsiteX3" fmla="*/ 2644775 w 3386716"/>
                          <a:gd name="connsiteY3" fmla="*/ 911951 h 1172301"/>
                          <a:gd name="connsiteX4" fmla="*/ 2794000 w 3386716"/>
                          <a:gd name="connsiteY4" fmla="*/ 635726 h 1172301"/>
                          <a:gd name="connsiteX5" fmla="*/ 2933700 w 3386716"/>
                          <a:gd name="connsiteY5" fmla="*/ 603976 h 1172301"/>
                          <a:gd name="connsiteX6" fmla="*/ 2933700 w 3386716"/>
                          <a:gd name="connsiteY6" fmla="*/ 562701 h 1172301"/>
                          <a:gd name="connsiteX7" fmla="*/ 3225800 w 3386716"/>
                          <a:gd name="connsiteY7" fmla="*/ 683351 h 1172301"/>
                          <a:gd name="connsiteX8" fmla="*/ 3317875 w 3386716"/>
                          <a:gd name="connsiteY8" fmla="*/ 740501 h 1172301"/>
                          <a:gd name="connsiteX9" fmla="*/ 3384550 w 3386716"/>
                          <a:gd name="connsiteY9" fmla="*/ 619851 h 1172301"/>
                          <a:gd name="connsiteX10" fmla="*/ 3333750 w 3386716"/>
                          <a:gd name="connsiteY10" fmla="*/ 480151 h 1172301"/>
                          <a:gd name="connsiteX11" fmla="*/ 2857500 w 3386716"/>
                          <a:gd name="connsiteY11" fmla="*/ 353151 h 1172301"/>
                          <a:gd name="connsiteX12" fmla="*/ 2216150 w 3386716"/>
                          <a:gd name="connsiteY12" fmla="*/ 149951 h 1172301"/>
                          <a:gd name="connsiteX13" fmla="*/ 1609725 w 3386716"/>
                          <a:gd name="connsiteY13" fmla="*/ 169001 h 1172301"/>
                          <a:gd name="connsiteX14" fmla="*/ 1587500 w 3386716"/>
                          <a:gd name="connsiteY14" fmla="*/ 191226 h 1172301"/>
                          <a:gd name="connsiteX15" fmla="*/ 1200150 w 3386716"/>
                          <a:gd name="connsiteY15" fmla="*/ 175351 h 1172301"/>
                          <a:gd name="connsiteX16" fmla="*/ 1158875 w 3386716"/>
                          <a:gd name="connsiteY16" fmla="*/ 143601 h 1172301"/>
                          <a:gd name="connsiteX17" fmla="*/ 63500 w 3386716"/>
                          <a:gd name="connsiteY17" fmla="*/ 3901 h 1172301"/>
                          <a:gd name="connsiteX18" fmla="*/ 0 w 3386716"/>
                          <a:gd name="connsiteY18" fmla="*/ 194401 h 1172301"/>
                          <a:gd name="connsiteX19" fmla="*/ 76200 w 3386716"/>
                          <a:gd name="connsiteY19" fmla="*/ 232501 h 1172301"/>
                          <a:gd name="connsiteX20" fmla="*/ 279400 w 3386716"/>
                          <a:gd name="connsiteY20" fmla="*/ 854801 h 1172301"/>
                          <a:gd name="connsiteX21" fmla="*/ 930275 w 3386716"/>
                          <a:gd name="connsiteY21" fmla="*/ 889726 h 1172301"/>
                          <a:gd name="connsiteX22" fmla="*/ 1266825 w 3386716"/>
                          <a:gd name="connsiteY22" fmla="*/ 381726 h 1172301"/>
                          <a:gd name="connsiteX23" fmla="*/ 1463675 w 3386716"/>
                          <a:gd name="connsiteY23" fmla="*/ 378551 h 1172301"/>
                          <a:gd name="connsiteX0" fmla="*/ 1463675 w 3386716"/>
                          <a:gd name="connsiteY0" fmla="*/ 378551 h 1172301"/>
                          <a:gd name="connsiteX1" fmla="*/ 1577975 w 3386716"/>
                          <a:gd name="connsiteY1" fmla="*/ 908776 h 1172301"/>
                          <a:gd name="connsiteX2" fmla="*/ 2101850 w 3386716"/>
                          <a:gd name="connsiteY2" fmla="*/ 1172301 h 1172301"/>
                          <a:gd name="connsiteX3" fmla="*/ 2644775 w 3386716"/>
                          <a:gd name="connsiteY3" fmla="*/ 911951 h 1172301"/>
                          <a:gd name="connsiteX4" fmla="*/ 2794000 w 3386716"/>
                          <a:gd name="connsiteY4" fmla="*/ 635726 h 1172301"/>
                          <a:gd name="connsiteX5" fmla="*/ 2933700 w 3386716"/>
                          <a:gd name="connsiteY5" fmla="*/ 603976 h 1172301"/>
                          <a:gd name="connsiteX6" fmla="*/ 2933700 w 3386716"/>
                          <a:gd name="connsiteY6" fmla="*/ 562701 h 1172301"/>
                          <a:gd name="connsiteX7" fmla="*/ 3225800 w 3386716"/>
                          <a:gd name="connsiteY7" fmla="*/ 683351 h 1172301"/>
                          <a:gd name="connsiteX8" fmla="*/ 3317875 w 3386716"/>
                          <a:gd name="connsiteY8" fmla="*/ 740501 h 1172301"/>
                          <a:gd name="connsiteX9" fmla="*/ 3384550 w 3386716"/>
                          <a:gd name="connsiteY9" fmla="*/ 619851 h 1172301"/>
                          <a:gd name="connsiteX10" fmla="*/ 3333750 w 3386716"/>
                          <a:gd name="connsiteY10" fmla="*/ 480151 h 1172301"/>
                          <a:gd name="connsiteX11" fmla="*/ 2857500 w 3386716"/>
                          <a:gd name="connsiteY11" fmla="*/ 353151 h 1172301"/>
                          <a:gd name="connsiteX12" fmla="*/ 2216150 w 3386716"/>
                          <a:gd name="connsiteY12" fmla="*/ 149951 h 1172301"/>
                          <a:gd name="connsiteX13" fmla="*/ 1609725 w 3386716"/>
                          <a:gd name="connsiteY13" fmla="*/ 169001 h 1172301"/>
                          <a:gd name="connsiteX14" fmla="*/ 1587500 w 3386716"/>
                          <a:gd name="connsiteY14" fmla="*/ 191226 h 1172301"/>
                          <a:gd name="connsiteX15" fmla="*/ 1200150 w 3386716"/>
                          <a:gd name="connsiteY15" fmla="*/ 175351 h 1172301"/>
                          <a:gd name="connsiteX16" fmla="*/ 1158875 w 3386716"/>
                          <a:gd name="connsiteY16" fmla="*/ 143601 h 1172301"/>
                          <a:gd name="connsiteX17" fmla="*/ 63500 w 3386716"/>
                          <a:gd name="connsiteY17" fmla="*/ 3901 h 1172301"/>
                          <a:gd name="connsiteX18" fmla="*/ 0 w 3386716"/>
                          <a:gd name="connsiteY18" fmla="*/ 194401 h 1172301"/>
                          <a:gd name="connsiteX19" fmla="*/ 76200 w 3386716"/>
                          <a:gd name="connsiteY19" fmla="*/ 232501 h 1172301"/>
                          <a:gd name="connsiteX20" fmla="*/ 279400 w 3386716"/>
                          <a:gd name="connsiteY20" fmla="*/ 854801 h 1172301"/>
                          <a:gd name="connsiteX21" fmla="*/ 930275 w 3386716"/>
                          <a:gd name="connsiteY21" fmla="*/ 889726 h 1172301"/>
                          <a:gd name="connsiteX22" fmla="*/ 1266825 w 3386716"/>
                          <a:gd name="connsiteY22" fmla="*/ 381726 h 1172301"/>
                          <a:gd name="connsiteX23" fmla="*/ 1463675 w 3386716"/>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459 w 3377500"/>
                          <a:gd name="connsiteY0" fmla="*/ 378551 h 1172301"/>
                          <a:gd name="connsiteX1" fmla="*/ 1568759 w 3377500"/>
                          <a:gd name="connsiteY1" fmla="*/ 908776 h 1172301"/>
                          <a:gd name="connsiteX2" fmla="*/ 2092634 w 3377500"/>
                          <a:gd name="connsiteY2" fmla="*/ 1172301 h 1172301"/>
                          <a:gd name="connsiteX3" fmla="*/ 2635559 w 3377500"/>
                          <a:gd name="connsiteY3" fmla="*/ 911951 h 1172301"/>
                          <a:gd name="connsiteX4" fmla="*/ 2784784 w 3377500"/>
                          <a:gd name="connsiteY4" fmla="*/ 635726 h 1172301"/>
                          <a:gd name="connsiteX5" fmla="*/ 2924484 w 3377500"/>
                          <a:gd name="connsiteY5" fmla="*/ 603976 h 1172301"/>
                          <a:gd name="connsiteX6" fmla="*/ 2924484 w 3377500"/>
                          <a:gd name="connsiteY6" fmla="*/ 562701 h 1172301"/>
                          <a:gd name="connsiteX7" fmla="*/ 3216584 w 3377500"/>
                          <a:gd name="connsiteY7" fmla="*/ 683351 h 1172301"/>
                          <a:gd name="connsiteX8" fmla="*/ 3308659 w 3377500"/>
                          <a:gd name="connsiteY8" fmla="*/ 740501 h 1172301"/>
                          <a:gd name="connsiteX9" fmla="*/ 3375334 w 3377500"/>
                          <a:gd name="connsiteY9" fmla="*/ 619851 h 1172301"/>
                          <a:gd name="connsiteX10" fmla="*/ 3324534 w 3377500"/>
                          <a:gd name="connsiteY10" fmla="*/ 480151 h 1172301"/>
                          <a:gd name="connsiteX11" fmla="*/ 2848284 w 3377500"/>
                          <a:gd name="connsiteY11" fmla="*/ 353151 h 1172301"/>
                          <a:gd name="connsiteX12" fmla="*/ 2206934 w 3377500"/>
                          <a:gd name="connsiteY12" fmla="*/ 149951 h 1172301"/>
                          <a:gd name="connsiteX13" fmla="*/ 1600509 w 3377500"/>
                          <a:gd name="connsiteY13" fmla="*/ 169001 h 1172301"/>
                          <a:gd name="connsiteX14" fmla="*/ 1578284 w 3377500"/>
                          <a:gd name="connsiteY14" fmla="*/ 191226 h 1172301"/>
                          <a:gd name="connsiteX15" fmla="*/ 1190934 w 3377500"/>
                          <a:gd name="connsiteY15" fmla="*/ 175351 h 1172301"/>
                          <a:gd name="connsiteX16" fmla="*/ 1149659 w 3377500"/>
                          <a:gd name="connsiteY16" fmla="*/ 143601 h 1172301"/>
                          <a:gd name="connsiteX17" fmla="*/ 54284 w 3377500"/>
                          <a:gd name="connsiteY17" fmla="*/ 3901 h 1172301"/>
                          <a:gd name="connsiteX18" fmla="*/ 309 w 3377500"/>
                          <a:gd name="connsiteY18" fmla="*/ 203926 h 1172301"/>
                          <a:gd name="connsiteX19" fmla="*/ 66984 w 3377500"/>
                          <a:gd name="connsiteY19" fmla="*/ 232501 h 1172301"/>
                          <a:gd name="connsiteX20" fmla="*/ 270184 w 3377500"/>
                          <a:gd name="connsiteY20" fmla="*/ 854801 h 1172301"/>
                          <a:gd name="connsiteX21" fmla="*/ 921059 w 3377500"/>
                          <a:gd name="connsiteY21" fmla="*/ 889726 h 1172301"/>
                          <a:gd name="connsiteX22" fmla="*/ 1257609 w 3377500"/>
                          <a:gd name="connsiteY22" fmla="*/ 381726 h 1172301"/>
                          <a:gd name="connsiteX23" fmla="*/ 1454459 w 3377500"/>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32578 w 3377669"/>
                          <a:gd name="connsiteY5" fmla="*/ 59762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5128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5603 w 3377669"/>
                          <a:gd name="connsiteY5" fmla="*/ 6008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80390"/>
                          <a:gd name="connsiteY0" fmla="*/ 378551 h 1172301"/>
                          <a:gd name="connsiteX1" fmla="*/ 1568928 w 3380390"/>
                          <a:gd name="connsiteY1" fmla="*/ 908776 h 1172301"/>
                          <a:gd name="connsiteX2" fmla="*/ 2092803 w 3380390"/>
                          <a:gd name="connsiteY2" fmla="*/ 1172301 h 1172301"/>
                          <a:gd name="connsiteX3" fmla="*/ 2635728 w 3380390"/>
                          <a:gd name="connsiteY3" fmla="*/ 911951 h 1172301"/>
                          <a:gd name="connsiteX4" fmla="*/ 2797653 w 3380390"/>
                          <a:gd name="connsiteY4" fmla="*/ 642076 h 1172301"/>
                          <a:gd name="connsiteX5" fmla="*/ 2908778 w 3380390"/>
                          <a:gd name="connsiteY5" fmla="*/ 619851 h 1172301"/>
                          <a:gd name="connsiteX6" fmla="*/ 3216753 w 3380390"/>
                          <a:gd name="connsiteY6" fmla="*/ 683351 h 1172301"/>
                          <a:gd name="connsiteX7" fmla="*/ 3308828 w 3380390"/>
                          <a:gd name="connsiteY7" fmla="*/ 740501 h 1172301"/>
                          <a:gd name="connsiteX8" fmla="*/ 3375503 w 3380390"/>
                          <a:gd name="connsiteY8" fmla="*/ 619851 h 1172301"/>
                          <a:gd name="connsiteX9" fmla="*/ 3324703 w 3380390"/>
                          <a:gd name="connsiteY9" fmla="*/ 480151 h 1172301"/>
                          <a:gd name="connsiteX10" fmla="*/ 2848453 w 3380390"/>
                          <a:gd name="connsiteY10" fmla="*/ 353151 h 1172301"/>
                          <a:gd name="connsiteX11" fmla="*/ 2207103 w 3380390"/>
                          <a:gd name="connsiteY11" fmla="*/ 149951 h 1172301"/>
                          <a:gd name="connsiteX12" fmla="*/ 1600678 w 3380390"/>
                          <a:gd name="connsiteY12" fmla="*/ 169001 h 1172301"/>
                          <a:gd name="connsiteX13" fmla="*/ 1578453 w 3380390"/>
                          <a:gd name="connsiteY13" fmla="*/ 191226 h 1172301"/>
                          <a:gd name="connsiteX14" fmla="*/ 1191103 w 3380390"/>
                          <a:gd name="connsiteY14" fmla="*/ 175351 h 1172301"/>
                          <a:gd name="connsiteX15" fmla="*/ 1149828 w 3380390"/>
                          <a:gd name="connsiteY15" fmla="*/ 143601 h 1172301"/>
                          <a:gd name="connsiteX16" fmla="*/ 54453 w 3380390"/>
                          <a:gd name="connsiteY16" fmla="*/ 3901 h 1172301"/>
                          <a:gd name="connsiteX17" fmla="*/ 478 w 3380390"/>
                          <a:gd name="connsiteY17" fmla="*/ 203926 h 1172301"/>
                          <a:gd name="connsiteX18" fmla="*/ 67153 w 3380390"/>
                          <a:gd name="connsiteY18" fmla="*/ 232501 h 1172301"/>
                          <a:gd name="connsiteX19" fmla="*/ 270353 w 3380390"/>
                          <a:gd name="connsiteY19" fmla="*/ 854801 h 1172301"/>
                          <a:gd name="connsiteX20" fmla="*/ 921228 w 3380390"/>
                          <a:gd name="connsiteY20" fmla="*/ 889726 h 1172301"/>
                          <a:gd name="connsiteX21" fmla="*/ 1257778 w 3380390"/>
                          <a:gd name="connsiteY21" fmla="*/ 381726 h 1172301"/>
                          <a:gd name="connsiteX22" fmla="*/ 1454628 w 3380390"/>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27933"/>
                          <a:gd name="connsiteY0" fmla="*/ 378551 h 1172301"/>
                          <a:gd name="connsiteX1" fmla="*/ 1568928 w 3427933"/>
                          <a:gd name="connsiteY1" fmla="*/ 908776 h 1172301"/>
                          <a:gd name="connsiteX2" fmla="*/ 2092803 w 3427933"/>
                          <a:gd name="connsiteY2" fmla="*/ 1172301 h 1172301"/>
                          <a:gd name="connsiteX3" fmla="*/ 2635728 w 3427933"/>
                          <a:gd name="connsiteY3" fmla="*/ 911951 h 1172301"/>
                          <a:gd name="connsiteX4" fmla="*/ 2797653 w 3427933"/>
                          <a:gd name="connsiteY4" fmla="*/ 642076 h 1172301"/>
                          <a:gd name="connsiteX5" fmla="*/ 2908778 w 3427933"/>
                          <a:gd name="connsiteY5" fmla="*/ 619851 h 1172301"/>
                          <a:gd name="connsiteX6" fmla="*/ 3216753 w 3427933"/>
                          <a:gd name="connsiteY6" fmla="*/ 683351 h 1172301"/>
                          <a:gd name="connsiteX7" fmla="*/ 3331053 w 3427933"/>
                          <a:gd name="connsiteY7" fmla="*/ 743676 h 1172301"/>
                          <a:gd name="connsiteX8" fmla="*/ 3410428 w 3427933"/>
                          <a:gd name="connsiteY8" fmla="*/ 616676 h 1172301"/>
                          <a:gd name="connsiteX9" fmla="*/ 3324703 w 3427933"/>
                          <a:gd name="connsiteY9" fmla="*/ 480151 h 1172301"/>
                          <a:gd name="connsiteX10" fmla="*/ 2848453 w 3427933"/>
                          <a:gd name="connsiteY10" fmla="*/ 353151 h 1172301"/>
                          <a:gd name="connsiteX11" fmla="*/ 2207103 w 3427933"/>
                          <a:gd name="connsiteY11" fmla="*/ 149951 h 1172301"/>
                          <a:gd name="connsiteX12" fmla="*/ 1600678 w 3427933"/>
                          <a:gd name="connsiteY12" fmla="*/ 169001 h 1172301"/>
                          <a:gd name="connsiteX13" fmla="*/ 1578453 w 3427933"/>
                          <a:gd name="connsiteY13" fmla="*/ 191226 h 1172301"/>
                          <a:gd name="connsiteX14" fmla="*/ 1191103 w 3427933"/>
                          <a:gd name="connsiteY14" fmla="*/ 175351 h 1172301"/>
                          <a:gd name="connsiteX15" fmla="*/ 1149828 w 3427933"/>
                          <a:gd name="connsiteY15" fmla="*/ 143601 h 1172301"/>
                          <a:gd name="connsiteX16" fmla="*/ 54453 w 3427933"/>
                          <a:gd name="connsiteY16" fmla="*/ 3901 h 1172301"/>
                          <a:gd name="connsiteX17" fmla="*/ 478 w 3427933"/>
                          <a:gd name="connsiteY17" fmla="*/ 203926 h 1172301"/>
                          <a:gd name="connsiteX18" fmla="*/ 67153 w 3427933"/>
                          <a:gd name="connsiteY18" fmla="*/ 232501 h 1172301"/>
                          <a:gd name="connsiteX19" fmla="*/ 270353 w 3427933"/>
                          <a:gd name="connsiteY19" fmla="*/ 854801 h 1172301"/>
                          <a:gd name="connsiteX20" fmla="*/ 921228 w 3427933"/>
                          <a:gd name="connsiteY20" fmla="*/ 889726 h 1172301"/>
                          <a:gd name="connsiteX21" fmla="*/ 1257778 w 3427933"/>
                          <a:gd name="connsiteY21" fmla="*/ 381726 h 1172301"/>
                          <a:gd name="connsiteX22" fmla="*/ 1454628 w 3427933"/>
                          <a:gd name="connsiteY22" fmla="*/ 378551 h 1172301"/>
                          <a:gd name="connsiteX0" fmla="*/ 1454628 w 3439315"/>
                          <a:gd name="connsiteY0" fmla="*/ 378551 h 1172301"/>
                          <a:gd name="connsiteX1" fmla="*/ 1568928 w 3439315"/>
                          <a:gd name="connsiteY1" fmla="*/ 908776 h 1172301"/>
                          <a:gd name="connsiteX2" fmla="*/ 2092803 w 3439315"/>
                          <a:gd name="connsiteY2" fmla="*/ 1172301 h 1172301"/>
                          <a:gd name="connsiteX3" fmla="*/ 2635728 w 3439315"/>
                          <a:gd name="connsiteY3" fmla="*/ 911951 h 1172301"/>
                          <a:gd name="connsiteX4" fmla="*/ 2797653 w 3439315"/>
                          <a:gd name="connsiteY4" fmla="*/ 642076 h 1172301"/>
                          <a:gd name="connsiteX5" fmla="*/ 2908778 w 3439315"/>
                          <a:gd name="connsiteY5" fmla="*/ 619851 h 1172301"/>
                          <a:gd name="connsiteX6" fmla="*/ 3216753 w 3439315"/>
                          <a:gd name="connsiteY6" fmla="*/ 683351 h 1172301"/>
                          <a:gd name="connsiteX7" fmla="*/ 3331053 w 3439315"/>
                          <a:gd name="connsiteY7" fmla="*/ 743676 h 1172301"/>
                          <a:gd name="connsiteX8" fmla="*/ 3410428 w 3439315"/>
                          <a:gd name="connsiteY8" fmla="*/ 616676 h 1172301"/>
                          <a:gd name="connsiteX9" fmla="*/ 3324703 w 3439315"/>
                          <a:gd name="connsiteY9" fmla="*/ 480151 h 1172301"/>
                          <a:gd name="connsiteX10" fmla="*/ 2848453 w 3439315"/>
                          <a:gd name="connsiteY10" fmla="*/ 353151 h 1172301"/>
                          <a:gd name="connsiteX11" fmla="*/ 2207103 w 3439315"/>
                          <a:gd name="connsiteY11" fmla="*/ 149951 h 1172301"/>
                          <a:gd name="connsiteX12" fmla="*/ 1600678 w 3439315"/>
                          <a:gd name="connsiteY12" fmla="*/ 169001 h 1172301"/>
                          <a:gd name="connsiteX13" fmla="*/ 1578453 w 3439315"/>
                          <a:gd name="connsiteY13" fmla="*/ 191226 h 1172301"/>
                          <a:gd name="connsiteX14" fmla="*/ 1191103 w 3439315"/>
                          <a:gd name="connsiteY14" fmla="*/ 175351 h 1172301"/>
                          <a:gd name="connsiteX15" fmla="*/ 1149828 w 3439315"/>
                          <a:gd name="connsiteY15" fmla="*/ 143601 h 1172301"/>
                          <a:gd name="connsiteX16" fmla="*/ 54453 w 3439315"/>
                          <a:gd name="connsiteY16" fmla="*/ 3901 h 1172301"/>
                          <a:gd name="connsiteX17" fmla="*/ 478 w 3439315"/>
                          <a:gd name="connsiteY17" fmla="*/ 203926 h 1172301"/>
                          <a:gd name="connsiteX18" fmla="*/ 67153 w 3439315"/>
                          <a:gd name="connsiteY18" fmla="*/ 232501 h 1172301"/>
                          <a:gd name="connsiteX19" fmla="*/ 270353 w 3439315"/>
                          <a:gd name="connsiteY19" fmla="*/ 854801 h 1172301"/>
                          <a:gd name="connsiteX20" fmla="*/ 921228 w 3439315"/>
                          <a:gd name="connsiteY20" fmla="*/ 889726 h 1172301"/>
                          <a:gd name="connsiteX21" fmla="*/ 1257778 w 3439315"/>
                          <a:gd name="connsiteY21" fmla="*/ 381726 h 1172301"/>
                          <a:gd name="connsiteX22" fmla="*/ 1454628 w 3439315"/>
                          <a:gd name="connsiteY22" fmla="*/ 378551 h 1172301"/>
                          <a:gd name="connsiteX0" fmla="*/ 1454628 w 3429160"/>
                          <a:gd name="connsiteY0" fmla="*/ 378551 h 1172301"/>
                          <a:gd name="connsiteX1" fmla="*/ 1568928 w 3429160"/>
                          <a:gd name="connsiteY1" fmla="*/ 908776 h 1172301"/>
                          <a:gd name="connsiteX2" fmla="*/ 2092803 w 3429160"/>
                          <a:gd name="connsiteY2" fmla="*/ 1172301 h 1172301"/>
                          <a:gd name="connsiteX3" fmla="*/ 2635728 w 3429160"/>
                          <a:gd name="connsiteY3" fmla="*/ 911951 h 1172301"/>
                          <a:gd name="connsiteX4" fmla="*/ 2797653 w 3429160"/>
                          <a:gd name="connsiteY4" fmla="*/ 642076 h 1172301"/>
                          <a:gd name="connsiteX5" fmla="*/ 2908778 w 3429160"/>
                          <a:gd name="connsiteY5" fmla="*/ 619851 h 1172301"/>
                          <a:gd name="connsiteX6" fmla="*/ 3216753 w 3429160"/>
                          <a:gd name="connsiteY6" fmla="*/ 683351 h 1172301"/>
                          <a:gd name="connsiteX7" fmla="*/ 3331053 w 3429160"/>
                          <a:gd name="connsiteY7" fmla="*/ 743676 h 1172301"/>
                          <a:gd name="connsiteX8" fmla="*/ 3410428 w 3429160"/>
                          <a:gd name="connsiteY8" fmla="*/ 616676 h 1172301"/>
                          <a:gd name="connsiteX9" fmla="*/ 3324703 w 3429160"/>
                          <a:gd name="connsiteY9" fmla="*/ 480151 h 1172301"/>
                          <a:gd name="connsiteX10" fmla="*/ 2848453 w 3429160"/>
                          <a:gd name="connsiteY10" fmla="*/ 353151 h 1172301"/>
                          <a:gd name="connsiteX11" fmla="*/ 2207103 w 3429160"/>
                          <a:gd name="connsiteY11" fmla="*/ 149951 h 1172301"/>
                          <a:gd name="connsiteX12" fmla="*/ 1600678 w 3429160"/>
                          <a:gd name="connsiteY12" fmla="*/ 169001 h 1172301"/>
                          <a:gd name="connsiteX13" fmla="*/ 1578453 w 3429160"/>
                          <a:gd name="connsiteY13" fmla="*/ 191226 h 1172301"/>
                          <a:gd name="connsiteX14" fmla="*/ 1191103 w 3429160"/>
                          <a:gd name="connsiteY14" fmla="*/ 175351 h 1172301"/>
                          <a:gd name="connsiteX15" fmla="*/ 1149828 w 3429160"/>
                          <a:gd name="connsiteY15" fmla="*/ 143601 h 1172301"/>
                          <a:gd name="connsiteX16" fmla="*/ 54453 w 3429160"/>
                          <a:gd name="connsiteY16" fmla="*/ 3901 h 1172301"/>
                          <a:gd name="connsiteX17" fmla="*/ 478 w 3429160"/>
                          <a:gd name="connsiteY17" fmla="*/ 203926 h 1172301"/>
                          <a:gd name="connsiteX18" fmla="*/ 67153 w 3429160"/>
                          <a:gd name="connsiteY18" fmla="*/ 232501 h 1172301"/>
                          <a:gd name="connsiteX19" fmla="*/ 270353 w 3429160"/>
                          <a:gd name="connsiteY19" fmla="*/ 854801 h 1172301"/>
                          <a:gd name="connsiteX20" fmla="*/ 921228 w 3429160"/>
                          <a:gd name="connsiteY20" fmla="*/ 889726 h 1172301"/>
                          <a:gd name="connsiteX21" fmla="*/ 1257778 w 3429160"/>
                          <a:gd name="connsiteY21" fmla="*/ 381726 h 1172301"/>
                          <a:gd name="connsiteX22" fmla="*/ 1454628 w 3429160"/>
                          <a:gd name="connsiteY22" fmla="*/ 378551 h 1172301"/>
                          <a:gd name="connsiteX0" fmla="*/ 1454628 w 3429160"/>
                          <a:gd name="connsiteY0" fmla="*/ 378551 h 1172301"/>
                          <a:gd name="connsiteX1" fmla="*/ 1568928 w 3429160"/>
                          <a:gd name="connsiteY1" fmla="*/ 908776 h 1172301"/>
                          <a:gd name="connsiteX2" fmla="*/ 2092803 w 3429160"/>
                          <a:gd name="connsiteY2" fmla="*/ 1172301 h 1172301"/>
                          <a:gd name="connsiteX3" fmla="*/ 2635728 w 3429160"/>
                          <a:gd name="connsiteY3" fmla="*/ 911951 h 1172301"/>
                          <a:gd name="connsiteX4" fmla="*/ 2797653 w 3429160"/>
                          <a:gd name="connsiteY4" fmla="*/ 642076 h 1172301"/>
                          <a:gd name="connsiteX5" fmla="*/ 2908778 w 3429160"/>
                          <a:gd name="connsiteY5" fmla="*/ 619851 h 1172301"/>
                          <a:gd name="connsiteX6" fmla="*/ 3216753 w 3429160"/>
                          <a:gd name="connsiteY6" fmla="*/ 683351 h 1172301"/>
                          <a:gd name="connsiteX7" fmla="*/ 3331053 w 3429160"/>
                          <a:gd name="connsiteY7" fmla="*/ 743676 h 1172301"/>
                          <a:gd name="connsiteX8" fmla="*/ 3410428 w 3429160"/>
                          <a:gd name="connsiteY8" fmla="*/ 616676 h 1172301"/>
                          <a:gd name="connsiteX9" fmla="*/ 3324703 w 3429160"/>
                          <a:gd name="connsiteY9" fmla="*/ 480151 h 1172301"/>
                          <a:gd name="connsiteX10" fmla="*/ 2848453 w 3429160"/>
                          <a:gd name="connsiteY10" fmla="*/ 353151 h 1172301"/>
                          <a:gd name="connsiteX11" fmla="*/ 2207103 w 3429160"/>
                          <a:gd name="connsiteY11" fmla="*/ 149951 h 1172301"/>
                          <a:gd name="connsiteX12" fmla="*/ 1600678 w 3429160"/>
                          <a:gd name="connsiteY12" fmla="*/ 169001 h 1172301"/>
                          <a:gd name="connsiteX13" fmla="*/ 1578453 w 3429160"/>
                          <a:gd name="connsiteY13" fmla="*/ 191226 h 1172301"/>
                          <a:gd name="connsiteX14" fmla="*/ 1191103 w 3429160"/>
                          <a:gd name="connsiteY14" fmla="*/ 175351 h 1172301"/>
                          <a:gd name="connsiteX15" fmla="*/ 1149828 w 3429160"/>
                          <a:gd name="connsiteY15" fmla="*/ 143601 h 1172301"/>
                          <a:gd name="connsiteX16" fmla="*/ 54453 w 3429160"/>
                          <a:gd name="connsiteY16" fmla="*/ 3901 h 1172301"/>
                          <a:gd name="connsiteX17" fmla="*/ 478 w 3429160"/>
                          <a:gd name="connsiteY17" fmla="*/ 203926 h 1172301"/>
                          <a:gd name="connsiteX18" fmla="*/ 67153 w 3429160"/>
                          <a:gd name="connsiteY18" fmla="*/ 232501 h 1172301"/>
                          <a:gd name="connsiteX19" fmla="*/ 270353 w 3429160"/>
                          <a:gd name="connsiteY19" fmla="*/ 854801 h 1172301"/>
                          <a:gd name="connsiteX20" fmla="*/ 921228 w 3429160"/>
                          <a:gd name="connsiteY20" fmla="*/ 889726 h 1172301"/>
                          <a:gd name="connsiteX21" fmla="*/ 1257778 w 3429160"/>
                          <a:gd name="connsiteY21" fmla="*/ 381726 h 1172301"/>
                          <a:gd name="connsiteX22" fmla="*/ 1454628 w 3429160"/>
                          <a:gd name="connsiteY22" fmla="*/ 378551 h 1172301"/>
                          <a:gd name="connsiteX0" fmla="*/ 1454628 w 3429718"/>
                          <a:gd name="connsiteY0" fmla="*/ 378551 h 1172301"/>
                          <a:gd name="connsiteX1" fmla="*/ 1568928 w 3429718"/>
                          <a:gd name="connsiteY1" fmla="*/ 908776 h 1172301"/>
                          <a:gd name="connsiteX2" fmla="*/ 2092803 w 3429718"/>
                          <a:gd name="connsiteY2" fmla="*/ 1172301 h 1172301"/>
                          <a:gd name="connsiteX3" fmla="*/ 2635728 w 3429718"/>
                          <a:gd name="connsiteY3" fmla="*/ 911951 h 1172301"/>
                          <a:gd name="connsiteX4" fmla="*/ 2797653 w 3429718"/>
                          <a:gd name="connsiteY4" fmla="*/ 642076 h 1172301"/>
                          <a:gd name="connsiteX5" fmla="*/ 2908778 w 3429718"/>
                          <a:gd name="connsiteY5" fmla="*/ 619851 h 1172301"/>
                          <a:gd name="connsiteX6" fmla="*/ 3216753 w 3429718"/>
                          <a:gd name="connsiteY6" fmla="*/ 683351 h 1172301"/>
                          <a:gd name="connsiteX7" fmla="*/ 3331053 w 3429718"/>
                          <a:gd name="connsiteY7" fmla="*/ 743676 h 1172301"/>
                          <a:gd name="connsiteX8" fmla="*/ 3429478 w 3429718"/>
                          <a:gd name="connsiteY8" fmla="*/ 621438 h 1172301"/>
                          <a:gd name="connsiteX9" fmla="*/ 3324703 w 3429718"/>
                          <a:gd name="connsiteY9" fmla="*/ 480151 h 1172301"/>
                          <a:gd name="connsiteX10" fmla="*/ 2848453 w 3429718"/>
                          <a:gd name="connsiteY10" fmla="*/ 353151 h 1172301"/>
                          <a:gd name="connsiteX11" fmla="*/ 2207103 w 3429718"/>
                          <a:gd name="connsiteY11" fmla="*/ 149951 h 1172301"/>
                          <a:gd name="connsiteX12" fmla="*/ 1600678 w 3429718"/>
                          <a:gd name="connsiteY12" fmla="*/ 169001 h 1172301"/>
                          <a:gd name="connsiteX13" fmla="*/ 1578453 w 3429718"/>
                          <a:gd name="connsiteY13" fmla="*/ 191226 h 1172301"/>
                          <a:gd name="connsiteX14" fmla="*/ 1191103 w 3429718"/>
                          <a:gd name="connsiteY14" fmla="*/ 175351 h 1172301"/>
                          <a:gd name="connsiteX15" fmla="*/ 1149828 w 3429718"/>
                          <a:gd name="connsiteY15" fmla="*/ 143601 h 1172301"/>
                          <a:gd name="connsiteX16" fmla="*/ 54453 w 3429718"/>
                          <a:gd name="connsiteY16" fmla="*/ 3901 h 1172301"/>
                          <a:gd name="connsiteX17" fmla="*/ 478 w 3429718"/>
                          <a:gd name="connsiteY17" fmla="*/ 203926 h 1172301"/>
                          <a:gd name="connsiteX18" fmla="*/ 67153 w 3429718"/>
                          <a:gd name="connsiteY18" fmla="*/ 232501 h 1172301"/>
                          <a:gd name="connsiteX19" fmla="*/ 270353 w 3429718"/>
                          <a:gd name="connsiteY19" fmla="*/ 854801 h 1172301"/>
                          <a:gd name="connsiteX20" fmla="*/ 921228 w 3429718"/>
                          <a:gd name="connsiteY20" fmla="*/ 889726 h 1172301"/>
                          <a:gd name="connsiteX21" fmla="*/ 1257778 w 3429718"/>
                          <a:gd name="connsiteY21" fmla="*/ 381726 h 1172301"/>
                          <a:gd name="connsiteX22" fmla="*/ 1454628 w 3429718"/>
                          <a:gd name="connsiteY22" fmla="*/ 378551 h 1172301"/>
                          <a:gd name="connsiteX0" fmla="*/ 1454628 w 3429718"/>
                          <a:gd name="connsiteY0" fmla="*/ 378551 h 1172301"/>
                          <a:gd name="connsiteX1" fmla="*/ 1568928 w 3429718"/>
                          <a:gd name="connsiteY1" fmla="*/ 908776 h 1172301"/>
                          <a:gd name="connsiteX2" fmla="*/ 2092803 w 3429718"/>
                          <a:gd name="connsiteY2" fmla="*/ 1172301 h 1172301"/>
                          <a:gd name="connsiteX3" fmla="*/ 2635728 w 3429718"/>
                          <a:gd name="connsiteY3" fmla="*/ 911951 h 1172301"/>
                          <a:gd name="connsiteX4" fmla="*/ 2797653 w 3429718"/>
                          <a:gd name="connsiteY4" fmla="*/ 642076 h 1172301"/>
                          <a:gd name="connsiteX5" fmla="*/ 2908778 w 3429718"/>
                          <a:gd name="connsiteY5" fmla="*/ 619851 h 1172301"/>
                          <a:gd name="connsiteX6" fmla="*/ 3216753 w 3429718"/>
                          <a:gd name="connsiteY6" fmla="*/ 683351 h 1172301"/>
                          <a:gd name="connsiteX7" fmla="*/ 3331053 w 3429718"/>
                          <a:gd name="connsiteY7" fmla="*/ 743676 h 1172301"/>
                          <a:gd name="connsiteX8" fmla="*/ 3429478 w 3429718"/>
                          <a:gd name="connsiteY8" fmla="*/ 621438 h 1172301"/>
                          <a:gd name="connsiteX9" fmla="*/ 3324703 w 3429718"/>
                          <a:gd name="connsiteY9" fmla="*/ 480151 h 1172301"/>
                          <a:gd name="connsiteX10" fmla="*/ 2848453 w 3429718"/>
                          <a:gd name="connsiteY10" fmla="*/ 353151 h 1172301"/>
                          <a:gd name="connsiteX11" fmla="*/ 2207103 w 3429718"/>
                          <a:gd name="connsiteY11" fmla="*/ 149951 h 1172301"/>
                          <a:gd name="connsiteX12" fmla="*/ 1600678 w 3429718"/>
                          <a:gd name="connsiteY12" fmla="*/ 169001 h 1172301"/>
                          <a:gd name="connsiteX13" fmla="*/ 1578453 w 3429718"/>
                          <a:gd name="connsiteY13" fmla="*/ 191226 h 1172301"/>
                          <a:gd name="connsiteX14" fmla="*/ 1191103 w 3429718"/>
                          <a:gd name="connsiteY14" fmla="*/ 175351 h 1172301"/>
                          <a:gd name="connsiteX15" fmla="*/ 1149828 w 3429718"/>
                          <a:gd name="connsiteY15" fmla="*/ 143601 h 1172301"/>
                          <a:gd name="connsiteX16" fmla="*/ 54453 w 3429718"/>
                          <a:gd name="connsiteY16" fmla="*/ 3901 h 1172301"/>
                          <a:gd name="connsiteX17" fmla="*/ 478 w 3429718"/>
                          <a:gd name="connsiteY17" fmla="*/ 203926 h 1172301"/>
                          <a:gd name="connsiteX18" fmla="*/ 67153 w 3429718"/>
                          <a:gd name="connsiteY18" fmla="*/ 232501 h 1172301"/>
                          <a:gd name="connsiteX19" fmla="*/ 270353 w 3429718"/>
                          <a:gd name="connsiteY19" fmla="*/ 854801 h 1172301"/>
                          <a:gd name="connsiteX20" fmla="*/ 921228 w 3429718"/>
                          <a:gd name="connsiteY20" fmla="*/ 889726 h 1172301"/>
                          <a:gd name="connsiteX21" fmla="*/ 1257778 w 3429718"/>
                          <a:gd name="connsiteY21" fmla="*/ 381726 h 1172301"/>
                          <a:gd name="connsiteX22" fmla="*/ 1454628 w 3429718"/>
                          <a:gd name="connsiteY22" fmla="*/ 378551 h 1172301"/>
                          <a:gd name="connsiteX0" fmla="*/ 1466623 w 3441713"/>
                          <a:gd name="connsiteY0" fmla="*/ 378551 h 1172301"/>
                          <a:gd name="connsiteX1" fmla="*/ 1580923 w 3441713"/>
                          <a:gd name="connsiteY1" fmla="*/ 908776 h 1172301"/>
                          <a:gd name="connsiteX2" fmla="*/ 2104798 w 3441713"/>
                          <a:gd name="connsiteY2" fmla="*/ 1172301 h 1172301"/>
                          <a:gd name="connsiteX3" fmla="*/ 2647723 w 3441713"/>
                          <a:gd name="connsiteY3" fmla="*/ 911951 h 1172301"/>
                          <a:gd name="connsiteX4" fmla="*/ 2809648 w 3441713"/>
                          <a:gd name="connsiteY4" fmla="*/ 642076 h 1172301"/>
                          <a:gd name="connsiteX5" fmla="*/ 2920773 w 3441713"/>
                          <a:gd name="connsiteY5" fmla="*/ 619851 h 1172301"/>
                          <a:gd name="connsiteX6" fmla="*/ 3228748 w 3441713"/>
                          <a:gd name="connsiteY6" fmla="*/ 683351 h 1172301"/>
                          <a:gd name="connsiteX7" fmla="*/ 3343048 w 3441713"/>
                          <a:gd name="connsiteY7" fmla="*/ 743676 h 1172301"/>
                          <a:gd name="connsiteX8" fmla="*/ 3441473 w 3441713"/>
                          <a:gd name="connsiteY8" fmla="*/ 621438 h 1172301"/>
                          <a:gd name="connsiteX9" fmla="*/ 3336698 w 3441713"/>
                          <a:gd name="connsiteY9" fmla="*/ 480151 h 1172301"/>
                          <a:gd name="connsiteX10" fmla="*/ 2860448 w 3441713"/>
                          <a:gd name="connsiteY10" fmla="*/ 353151 h 1172301"/>
                          <a:gd name="connsiteX11" fmla="*/ 2219098 w 3441713"/>
                          <a:gd name="connsiteY11" fmla="*/ 149951 h 1172301"/>
                          <a:gd name="connsiteX12" fmla="*/ 1612673 w 3441713"/>
                          <a:gd name="connsiteY12" fmla="*/ 169001 h 1172301"/>
                          <a:gd name="connsiteX13" fmla="*/ 1590448 w 3441713"/>
                          <a:gd name="connsiteY13" fmla="*/ 191226 h 1172301"/>
                          <a:gd name="connsiteX14" fmla="*/ 1203098 w 3441713"/>
                          <a:gd name="connsiteY14" fmla="*/ 175351 h 1172301"/>
                          <a:gd name="connsiteX15" fmla="*/ 1161823 w 3441713"/>
                          <a:gd name="connsiteY15" fmla="*/ 143601 h 1172301"/>
                          <a:gd name="connsiteX16" fmla="*/ 66448 w 3441713"/>
                          <a:gd name="connsiteY16" fmla="*/ 3901 h 1172301"/>
                          <a:gd name="connsiteX17" fmla="*/ 12473 w 3441713"/>
                          <a:gd name="connsiteY17" fmla="*/ 203926 h 1172301"/>
                          <a:gd name="connsiteX18" fmla="*/ 79148 w 3441713"/>
                          <a:gd name="connsiteY18" fmla="*/ 232501 h 1172301"/>
                          <a:gd name="connsiteX19" fmla="*/ 282348 w 3441713"/>
                          <a:gd name="connsiteY19" fmla="*/ 854801 h 1172301"/>
                          <a:gd name="connsiteX20" fmla="*/ 933223 w 3441713"/>
                          <a:gd name="connsiteY20" fmla="*/ 889726 h 1172301"/>
                          <a:gd name="connsiteX21" fmla="*/ 1269773 w 3441713"/>
                          <a:gd name="connsiteY21" fmla="*/ 381726 h 1172301"/>
                          <a:gd name="connsiteX22" fmla="*/ 1466623 w 3441713"/>
                          <a:gd name="connsiteY22" fmla="*/ 378551 h 1172301"/>
                          <a:gd name="connsiteX0" fmla="*/ 1466623 w 3441713"/>
                          <a:gd name="connsiteY0" fmla="*/ 389499 h 1183249"/>
                          <a:gd name="connsiteX1" fmla="*/ 1580923 w 3441713"/>
                          <a:gd name="connsiteY1" fmla="*/ 919724 h 1183249"/>
                          <a:gd name="connsiteX2" fmla="*/ 2104798 w 3441713"/>
                          <a:gd name="connsiteY2" fmla="*/ 1183249 h 1183249"/>
                          <a:gd name="connsiteX3" fmla="*/ 2647723 w 3441713"/>
                          <a:gd name="connsiteY3" fmla="*/ 922899 h 1183249"/>
                          <a:gd name="connsiteX4" fmla="*/ 2809648 w 3441713"/>
                          <a:gd name="connsiteY4" fmla="*/ 653024 h 1183249"/>
                          <a:gd name="connsiteX5" fmla="*/ 2920773 w 3441713"/>
                          <a:gd name="connsiteY5" fmla="*/ 630799 h 1183249"/>
                          <a:gd name="connsiteX6" fmla="*/ 3228748 w 3441713"/>
                          <a:gd name="connsiteY6" fmla="*/ 694299 h 1183249"/>
                          <a:gd name="connsiteX7" fmla="*/ 3343048 w 3441713"/>
                          <a:gd name="connsiteY7" fmla="*/ 754624 h 1183249"/>
                          <a:gd name="connsiteX8" fmla="*/ 3441473 w 3441713"/>
                          <a:gd name="connsiteY8" fmla="*/ 632386 h 1183249"/>
                          <a:gd name="connsiteX9" fmla="*/ 3336698 w 3441713"/>
                          <a:gd name="connsiteY9" fmla="*/ 491099 h 1183249"/>
                          <a:gd name="connsiteX10" fmla="*/ 2860448 w 3441713"/>
                          <a:gd name="connsiteY10" fmla="*/ 364099 h 1183249"/>
                          <a:gd name="connsiteX11" fmla="*/ 2219098 w 3441713"/>
                          <a:gd name="connsiteY11" fmla="*/ 160899 h 1183249"/>
                          <a:gd name="connsiteX12" fmla="*/ 1612673 w 3441713"/>
                          <a:gd name="connsiteY12" fmla="*/ 179949 h 1183249"/>
                          <a:gd name="connsiteX13" fmla="*/ 1590448 w 3441713"/>
                          <a:gd name="connsiteY13" fmla="*/ 202174 h 1183249"/>
                          <a:gd name="connsiteX14" fmla="*/ 1203098 w 3441713"/>
                          <a:gd name="connsiteY14" fmla="*/ 186299 h 1183249"/>
                          <a:gd name="connsiteX15" fmla="*/ 1161823 w 3441713"/>
                          <a:gd name="connsiteY15" fmla="*/ 154549 h 1183249"/>
                          <a:gd name="connsiteX16" fmla="*/ 66448 w 3441713"/>
                          <a:gd name="connsiteY16" fmla="*/ 14849 h 1183249"/>
                          <a:gd name="connsiteX17" fmla="*/ 12473 w 3441713"/>
                          <a:gd name="connsiteY17" fmla="*/ 214874 h 1183249"/>
                          <a:gd name="connsiteX18" fmla="*/ 79148 w 3441713"/>
                          <a:gd name="connsiteY18" fmla="*/ 243449 h 1183249"/>
                          <a:gd name="connsiteX19" fmla="*/ 282348 w 3441713"/>
                          <a:gd name="connsiteY19" fmla="*/ 865749 h 1183249"/>
                          <a:gd name="connsiteX20" fmla="*/ 933223 w 3441713"/>
                          <a:gd name="connsiteY20" fmla="*/ 900674 h 1183249"/>
                          <a:gd name="connsiteX21" fmla="*/ 1269773 w 3441713"/>
                          <a:gd name="connsiteY21" fmla="*/ 392674 h 1183249"/>
                          <a:gd name="connsiteX22" fmla="*/ 1466623 w 3441713"/>
                          <a:gd name="connsiteY22" fmla="*/ 389499 h 118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1713" h="1183249">
                            <a:moveTo>
                              <a:pt x="1466623" y="389499"/>
                            </a:moveTo>
                            <a:cubicBezTo>
                              <a:pt x="1444398" y="572591"/>
                              <a:pt x="1434873" y="739807"/>
                              <a:pt x="1580923" y="919724"/>
                            </a:cubicBezTo>
                            <a:cubicBezTo>
                              <a:pt x="1733323" y="1071066"/>
                              <a:pt x="1860323" y="1171607"/>
                              <a:pt x="2104798" y="1183249"/>
                            </a:cubicBezTo>
                            <a:cubicBezTo>
                              <a:pt x="2346098" y="1137741"/>
                              <a:pt x="2454048" y="1139857"/>
                              <a:pt x="2647723" y="922899"/>
                            </a:cubicBezTo>
                            <a:cubicBezTo>
                              <a:pt x="2734506" y="828707"/>
                              <a:pt x="2808590" y="763091"/>
                              <a:pt x="2809648" y="653024"/>
                            </a:cubicBezTo>
                            <a:cubicBezTo>
                              <a:pt x="2823406" y="618099"/>
                              <a:pt x="2929240" y="716524"/>
                              <a:pt x="2920773" y="630799"/>
                            </a:cubicBezTo>
                            <a:cubicBezTo>
                              <a:pt x="2912306" y="545074"/>
                              <a:pt x="3122915" y="672074"/>
                              <a:pt x="3228748" y="694299"/>
                            </a:cubicBezTo>
                            <a:cubicBezTo>
                              <a:pt x="3265790" y="694299"/>
                              <a:pt x="3307594" y="764943"/>
                              <a:pt x="3343048" y="754624"/>
                            </a:cubicBezTo>
                            <a:cubicBezTo>
                              <a:pt x="3378502" y="744305"/>
                              <a:pt x="3439356" y="723403"/>
                              <a:pt x="3441473" y="632386"/>
                            </a:cubicBezTo>
                            <a:cubicBezTo>
                              <a:pt x="3443590" y="541369"/>
                              <a:pt x="3433535" y="535813"/>
                              <a:pt x="3336698" y="491099"/>
                            </a:cubicBezTo>
                            <a:cubicBezTo>
                              <a:pt x="3239861" y="446385"/>
                              <a:pt x="3022373" y="415957"/>
                              <a:pt x="2860448" y="364099"/>
                            </a:cubicBezTo>
                            <a:cubicBezTo>
                              <a:pt x="2656190" y="255091"/>
                              <a:pt x="2540831" y="212757"/>
                              <a:pt x="2219098" y="160899"/>
                            </a:cubicBezTo>
                            <a:cubicBezTo>
                              <a:pt x="2020131" y="141849"/>
                              <a:pt x="1821165" y="148199"/>
                              <a:pt x="1612673" y="179949"/>
                            </a:cubicBezTo>
                            <a:lnTo>
                              <a:pt x="1590448" y="202174"/>
                            </a:lnTo>
                            <a:cubicBezTo>
                              <a:pt x="1461331" y="171482"/>
                              <a:pt x="1335390" y="147141"/>
                              <a:pt x="1203098" y="186299"/>
                            </a:cubicBezTo>
                            <a:lnTo>
                              <a:pt x="1161823" y="154549"/>
                            </a:lnTo>
                            <a:cubicBezTo>
                              <a:pt x="972381" y="125974"/>
                              <a:pt x="100315" y="-51826"/>
                              <a:pt x="66448" y="14849"/>
                            </a:cubicBezTo>
                            <a:cubicBezTo>
                              <a:pt x="32581" y="81524"/>
                              <a:pt x="-25627" y="218049"/>
                              <a:pt x="12473" y="214874"/>
                            </a:cubicBezTo>
                            <a:cubicBezTo>
                              <a:pt x="50573" y="211699"/>
                              <a:pt x="47398" y="224399"/>
                              <a:pt x="79148" y="243449"/>
                            </a:cubicBezTo>
                            <a:cubicBezTo>
                              <a:pt x="67506" y="463582"/>
                              <a:pt x="81265" y="674191"/>
                              <a:pt x="282348" y="865749"/>
                            </a:cubicBezTo>
                            <a:cubicBezTo>
                              <a:pt x="448506" y="944066"/>
                              <a:pt x="640065" y="1060482"/>
                              <a:pt x="933223" y="900674"/>
                            </a:cubicBezTo>
                            <a:cubicBezTo>
                              <a:pt x="1089856" y="769441"/>
                              <a:pt x="1214740" y="685832"/>
                              <a:pt x="1269773" y="392674"/>
                            </a:cubicBezTo>
                            <a:cubicBezTo>
                              <a:pt x="1335390" y="391616"/>
                              <a:pt x="1391481" y="403257"/>
                              <a:pt x="1466623" y="389499"/>
                            </a:cubicBezTo>
                            <a:close/>
                          </a:path>
                        </a:pathLst>
                      </a:custGeom>
                      <a:solidFill>
                        <a:srgbClr val="030004"/>
                      </a:solidFill>
                      <a:ln w="127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109" name="Oval 9">
                        <a:extLst>
                          <a:ext uri="{FF2B5EF4-FFF2-40B4-BE49-F238E27FC236}">
                            <a16:creationId xmlns:a16="http://schemas.microsoft.com/office/drawing/2014/main" id="{EA28499B-EF66-8281-B7E1-E7322A75D3FE}"/>
                          </a:ext>
                        </a:extLst>
                      </p:cNvPr>
                      <p:cNvSpPr/>
                      <p:nvPr/>
                    </p:nvSpPr>
                    <p:spPr>
                      <a:xfrm rot="1258334" flipH="1">
                        <a:off x="1768309" y="3292503"/>
                        <a:ext cx="630070" cy="437308"/>
                      </a:xfrm>
                      <a:custGeom>
                        <a:avLst/>
                        <a:gdLst>
                          <a:gd name="connsiteX0" fmla="*/ 0 w 1231107"/>
                          <a:gd name="connsiteY0" fmla="*/ 416720 h 833439"/>
                          <a:gd name="connsiteX1" fmla="*/ 615554 w 1231107"/>
                          <a:gd name="connsiteY1" fmla="*/ 0 h 833439"/>
                          <a:gd name="connsiteX2" fmla="*/ 1231108 w 1231107"/>
                          <a:gd name="connsiteY2" fmla="*/ 416720 h 833439"/>
                          <a:gd name="connsiteX3" fmla="*/ 615554 w 1231107"/>
                          <a:gd name="connsiteY3" fmla="*/ 833440 h 833439"/>
                          <a:gd name="connsiteX4" fmla="*/ 0 w 1231107"/>
                          <a:gd name="connsiteY4" fmla="*/ 416720 h 833439"/>
                          <a:gd name="connsiteX0" fmla="*/ 0 w 1343892"/>
                          <a:gd name="connsiteY0" fmla="*/ 420719 h 837439"/>
                          <a:gd name="connsiteX1" fmla="*/ 615554 w 1343892"/>
                          <a:gd name="connsiteY1" fmla="*/ 3999 h 837439"/>
                          <a:gd name="connsiteX2" fmla="*/ 1300163 w 1343892"/>
                          <a:gd name="connsiteY2" fmla="*/ 221927 h 837439"/>
                          <a:gd name="connsiteX3" fmla="*/ 1231108 w 1343892"/>
                          <a:gd name="connsiteY3" fmla="*/ 420719 h 837439"/>
                          <a:gd name="connsiteX4" fmla="*/ 615554 w 1343892"/>
                          <a:gd name="connsiteY4" fmla="*/ 837439 h 837439"/>
                          <a:gd name="connsiteX5" fmla="*/ 0 w 1343892"/>
                          <a:gd name="connsiteY5" fmla="*/ 420719 h 837439"/>
                          <a:gd name="connsiteX0" fmla="*/ 0 w 1335920"/>
                          <a:gd name="connsiteY0" fmla="*/ 420719 h 838211"/>
                          <a:gd name="connsiteX1" fmla="*/ 615554 w 1335920"/>
                          <a:gd name="connsiteY1" fmla="*/ 3999 h 838211"/>
                          <a:gd name="connsiteX2" fmla="*/ 1300163 w 1335920"/>
                          <a:gd name="connsiteY2" fmla="*/ 221927 h 838211"/>
                          <a:gd name="connsiteX3" fmla="*/ 1188246 w 1335920"/>
                          <a:gd name="connsiteY3" fmla="*/ 513588 h 838211"/>
                          <a:gd name="connsiteX4" fmla="*/ 615554 w 1335920"/>
                          <a:gd name="connsiteY4" fmla="*/ 837439 h 838211"/>
                          <a:gd name="connsiteX5" fmla="*/ 0 w 1335920"/>
                          <a:gd name="connsiteY5" fmla="*/ 420719 h 838211"/>
                          <a:gd name="connsiteX0" fmla="*/ 1 w 1335921"/>
                          <a:gd name="connsiteY0" fmla="*/ 420719 h 897585"/>
                          <a:gd name="connsiteX1" fmla="*/ 615555 w 1335921"/>
                          <a:gd name="connsiteY1" fmla="*/ 3999 h 897585"/>
                          <a:gd name="connsiteX2" fmla="*/ 1300164 w 1335921"/>
                          <a:gd name="connsiteY2" fmla="*/ 221927 h 897585"/>
                          <a:gd name="connsiteX3" fmla="*/ 1188247 w 1335921"/>
                          <a:gd name="connsiteY3" fmla="*/ 513588 h 897585"/>
                          <a:gd name="connsiteX4" fmla="*/ 610793 w 1335921"/>
                          <a:gd name="connsiteY4" fmla="*/ 896970 h 897585"/>
                          <a:gd name="connsiteX5" fmla="*/ 1 w 1335921"/>
                          <a:gd name="connsiteY5" fmla="*/ 420719 h 897585"/>
                          <a:gd name="connsiteX0" fmla="*/ 1 w 1334200"/>
                          <a:gd name="connsiteY0" fmla="*/ 420719 h 913023"/>
                          <a:gd name="connsiteX1" fmla="*/ 615555 w 1334200"/>
                          <a:gd name="connsiteY1" fmla="*/ 3999 h 913023"/>
                          <a:gd name="connsiteX2" fmla="*/ 1300164 w 1334200"/>
                          <a:gd name="connsiteY2" fmla="*/ 221927 h 913023"/>
                          <a:gd name="connsiteX3" fmla="*/ 1188247 w 1334200"/>
                          <a:gd name="connsiteY3" fmla="*/ 513588 h 913023"/>
                          <a:gd name="connsiteX4" fmla="*/ 966789 w 1334200"/>
                          <a:gd name="connsiteY4" fmla="*/ 774377 h 913023"/>
                          <a:gd name="connsiteX5" fmla="*/ 610793 w 1334200"/>
                          <a:gd name="connsiteY5" fmla="*/ 896970 h 913023"/>
                          <a:gd name="connsiteX6" fmla="*/ 1 w 1334200"/>
                          <a:gd name="connsiteY6" fmla="*/ 420719 h 913023"/>
                          <a:gd name="connsiteX0" fmla="*/ 22150 w 1356349"/>
                          <a:gd name="connsiteY0" fmla="*/ 419734 h 912038"/>
                          <a:gd name="connsiteX1" fmla="*/ 181694 w 1356349"/>
                          <a:gd name="connsiteY1" fmla="*/ 116167 h 912038"/>
                          <a:gd name="connsiteX2" fmla="*/ 637704 w 1356349"/>
                          <a:gd name="connsiteY2" fmla="*/ 3014 h 912038"/>
                          <a:gd name="connsiteX3" fmla="*/ 1322313 w 1356349"/>
                          <a:gd name="connsiteY3" fmla="*/ 220942 h 912038"/>
                          <a:gd name="connsiteX4" fmla="*/ 1210396 w 1356349"/>
                          <a:gd name="connsiteY4" fmla="*/ 512603 h 912038"/>
                          <a:gd name="connsiteX5" fmla="*/ 988938 w 1356349"/>
                          <a:gd name="connsiteY5" fmla="*/ 773392 h 912038"/>
                          <a:gd name="connsiteX6" fmla="*/ 632942 w 1356349"/>
                          <a:gd name="connsiteY6" fmla="*/ 895985 h 912038"/>
                          <a:gd name="connsiteX7" fmla="*/ 22150 w 1356349"/>
                          <a:gd name="connsiteY7" fmla="*/ 419734 h 912038"/>
                          <a:gd name="connsiteX0" fmla="*/ 16999 w 1351198"/>
                          <a:gd name="connsiteY0" fmla="*/ 419734 h 912038"/>
                          <a:gd name="connsiteX1" fmla="*/ 176543 w 1351198"/>
                          <a:gd name="connsiteY1" fmla="*/ 116167 h 912038"/>
                          <a:gd name="connsiteX2" fmla="*/ 632553 w 1351198"/>
                          <a:gd name="connsiteY2" fmla="*/ 3014 h 912038"/>
                          <a:gd name="connsiteX3" fmla="*/ 1317162 w 1351198"/>
                          <a:gd name="connsiteY3" fmla="*/ 220942 h 912038"/>
                          <a:gd name="connsiteX4" fmla="*/ 1205245 w 1351198"/>
                          <a:gd name="connsiteY4" fmla="*/ 512603 h 912038"/>
                          <a:gd name="connsiteX5" fmla="*/ 983787 w 1351198"/>
                          <a:gd name="connsiteY5" fmla="*/ 773392 h 912038"/>
                          <a:gd name="connsiteX6" fmla="*/ 627791 w 1351198"/>
                          <a:gd name="connsiteY6" fmla="*/ 895985 h 912038"/>
                          <a:gd name="connsiteX7" fmla="*/ 16999 w 1351198"/>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183 h 911487"/>
                          <a:gd name="connsiteX1" fmla="*/ 92963 w 1336675"/>
                          <a:gd name="connsiteY1" fmla="*/ 122759 h 911487"/>
                          <a:gd name="connsiteX2" fmla="*/ 618030 w 1336675"/>
                          <a:gd name="connsiteY2" fmla="*/ 2463 h 911487"/>
                          <a:gd name="connsiteX3" fmla="*/ 1302639 w 1336675"/>
                          <a:gd name="connsiteY3" fmla="*/ 220391 h 911487"/>
                          <a:gd name="connsiteX4" fmla="*/ 1190722 w 1336675"/>
                          <a:gd name="connsiteY4" fmla="*/ 512052 h 911487"/>
                          <a:gd name="connsiteX5" fmla="*/ 969264 w 1336675"/>
                          <a:gd name="connsiteY5" fmla="*/ 772841 h 911487"/>
                          <a:gd name="connsiteX6" fmla="*/ 613268 w 1336675"/>
                          <a:gd name="connsiteY6" fmla="*/ 895434 h 911487"/>
                          <a:gd name="connsiteX7" fmla="*/ 2476 w 1336675"/>
                          <a:gd name="connsiteY7" fmla="*/ 419183 h 911487"/>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0 w 1308005"/>
                          <a:gd name="connsiteY0" fmla="*/ 412039 h 911934"/>
                          <a:gd name="connsiteX1" fmla="*/ 64293 w 1308005"/>
                          <a:gd name="connsiteY1" fmla="*/ 122759 h 911934"/>
                          <a:gd name="connsiteX2" fmla="*/ 589360 w 1308005"/>
                          <a:gd name="connsiteY2" fmla="*/ 2463 h 911934"/>
                          <a:gd name="connsiteX3" fmla="*/ 1273969 w 1308005"/>
                          <a:gd name="connsiteY3" fmla="*/ 220391 h 911934"/>
                          <a:gd name="connsiteX4" fmla="*/ 1162052 w 1308005"/>
                          <a:gd name="connsiteY4" fmla="*/ 512052 h 911934"/>
                          <a:gd name="connsiteX5" fmla="*/ 940594 w 1308005"/>
                          <a:gd name="connsiteY5" fmla="*/ 772841 h 911934"/>
                          <a:gd name="connsiteX6" fmla="*/ 584598 w 1308005"/>
                          <a:gd name="connsiteY6" fmla="*/ 895434 h 911934"/>
                          <a:gd name="connsiteX7" fmla="*/ 0 w 1308005"/>
                          <a:gd name="connsiteY7" fmla="*/ 412039 h 911934"/>
                          <a:gd name="connsiteX0" fmla="*/ 15349 w 1256679"/>
                          <a:gd name="connsiteY0" fmla="*/ 412039 h 911934"/>
                          <a:gd name="connsiteX1" fmla="*/ 12967 w 1256679"/>
                          <a:gd name="connsiteY1" fmla="*/ 122759 h 911934"/>
                          <a:gd name="connsiteX2" fmla="*/ 538034 w 1256679"/>
                          <a:gd name="connsiteY2" fmla="*/ 2463 h 911934"/>
                          <a:gd name="connsiteX3" fmla="*/ 1222643 w 1256679"/>
                          <a:gd name="connsiteY3" fmla="*/ 220391 h 911934"/>
                          <a:gd name="connsiteX4" fmla="*/ 1110726 w 1256679"/>
                          <a:gd name="connsiteY4" fmla="*/ 512052 h 911934"/>
                          <a:gd name="connsiteX5" fmla="*/ 889268 w 1256679"/>
                          <a:gd name="connsiteY5" fmla="*/ 772841 h 911934"/>
                          <a:gd name="connsiteX6" fmla="*/ 533272 w 1256679"/>
                          <a:gd name="connsiteY6" fmla="*/ 895434 h 911934"/>
                          <a:gd name="connsiteX7" fmla="*/ 15349 w 1256679"/>
                          <a:gd name="connsiteY7" fmla="*/ 412039 h 911934"/>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897644"/>
                          <a:gd name="connsiteX1" fmla="*/ 69056 w 1312768"/>
                          <a:gd name="connsiteY1" fmla="*/ 122759 h 897644"/>
                          <a:gd name="connsiteX2" fmla="*/ 594123 w 1312768"/>
                          <a:gd name="connsiteY2" fmla="*/ 2463 h 897644"/>
                          <a:gd name="connsiteX3" fmla="*/ 1278732 w 1312768"/>
                          <a:gd name="connsiteY3" fmla="*/ 220391 h 897644"/>
                          <a:gd name="connsiteX4" fmla="*/ 1166815 w 1312768"/>
                          <a:gd name="connsiteY4" fmla="*/ 512052 h 897644"/>
                          <a:gd name="connsiteX5" fmla="*/ 945357 w 1312768"/>
                          <a:gd name="connsiteY5" fmla="*/ 772841 h 897644"/>
                          <a:gd name="connsiteX6" fmla="*/ 589361 w 1312768"/>
                          <a:gd name="connsiteY6" fmla="*/ 895434 h 897644"/>
                          <a:gd name="connsiteX7" fmla="*/ 0 w 1312768"/>
                          <a:gd name="connsiteY7" fmla="*/ 447758 h 897644"/>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89361 w 1312768"/>
                          <a:gd name="connsiteY6" fmla="*/ 895434 h 910082"/>
                          <a:gd name="connsiteX7" fmla="*/ 0 w 1312768"/>
                          <a:gd name="connsiteY7" fmla="*/ 447758 h 910082"/>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46499 w 1312768"/>
                          <a:gd name="connsiteY6" fmla="*/ 895434 h 910082"/>
                          <a:gd name="connsiteX7" fmla="*/ 0 w 1312768"/>
                          <a:gd name="connsiteY7" fmla="*/ 447758 h 910082"/>
                          <a:gd name="connsiteX0" fmla="*/ 0 w 1316483"/>
                          <a:gd name="connsiteY0" fmla="*/ 447758 h 910082"/>
                          <a:gd name="connsiteX1" fmla="*/ 69056 w 1316483"/>
                          <a:gd name="connsiteY1" fmla="*/ 122759 h 910082"/>
                          <a:gd name="connsiteX2" fmla="*/ 594123 w 1316483"/>
                          <a:gd name="connsiteY2" fmla="*/ 2463 h 910082"/>
                          <a:gd name="connsiteX3" fmla="*/ 1278732 w 1316483"/>
                          <a:gd name="connsiteY3" fmla="*/ 220391 h 910082"/>
                          <a:gd name="connsiteX4" fmla="*/ 1190627 w 1316483"/>
                          <a:gd name="connsiteY4" fmla="*/ 521577 h 910082"/>
                          <a:gd name="connsiteX5" fmla="*/ 954882 w 1316483"/>
                          <a:gd name="connsiteY5" fmla="*/ 775222 h 910082"/>
                          <a:gd name="connsiteX6" fmla="*/ 546499 w 1316483"/>
                          <a:gd name="connsiteY6" fmla="*/ 895434 h 910082"/>
                          <a:gd name="connsiteX7" fmla="*/ 0 w 1316483"/>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03193"/>
                          <a:gd name="connsiteY0" fmla="*/ 447758 h 910082"/>
                          <a:gd name="connsiteX1" fmla="*/ 69056 w 1303193"/>
                          <a:gd name="connsiteY1" fmla="*/ 122759 h 910082"/>
                          <a:gd name="connsiteX2" fmla="*/ 594123 w 1303193"/>
                          <a:gd name="connsiteY2" fmla="*/ 2463 h 910082"/>
                          <a:gd name="connsiteX3" fmla="*/ 1278732 w 1303193"/>
                          <a:gd name="connsiteY3" fmla="*/ 220391 h 910082"/>
                          <a:gd name="connsiteX4" fmla="*/ 1190627 w 1303193"/>
                          <a:gd name="connsiteY4" fmla="*/ 521577 h 910082"/>
                          <a:gd name="connsiteX5" fmla="*/ 954882 w 1303193"/>
                          <a:gd name="connsiteY5" fmla="*/ 775222 h 910082"/>
                          <a:gd name="connsiteX6" fmla="*/ 546499 w 1303193"/>
                          <a:gd name="connsiteY6" fmla="*/ 895434 h 910082"/>
                          <a:gd name="connsiteX7" fmla="*/ 0 w 1303193"/>
                          <a:gd name="connsiteY7" fmla="*/ 447758 h 910082"/>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5679"/>
                          <a:gd name="connsiteY0" fmla="*/ 429425 h 891749"/>
                          <a:gd name="connsiteX1" fmla="*/ 69056 w 1305679"/>
                          <a:gd name="connsiteY1" fmla="*/ 104426 h 891749"/>
                          <a:gd name="connsiteX2" fmla="*/ 598885 w 1305679"/>
                          <a:gd name="connsiteY2" fmla="*/ 3180 h 891749"/>
                          <a:gd name="connsiteX3" fmla="*/ 1278732 w 1305679"/>
                          <a:gd name="connsiteY3" fmla="*/ 202058 h 891749"/>
                          <a:gd name="connsiteX4" fmla="*/ 1190627 w 1305679"/>
                          <a:gd name="connsiteY4" fmla="*/ 503244 h 891749"/>
                          <a:gd name="connsiteX5" fmla="*/ 954882 w 1305679"/>
                          <a:gd name="connsiteY5" fmla="*/ 756889 h 891749"/>
                          <a:gd name="connsiteX6" fmla="*/ 546499 w 1305679"/>
                          <a:gd name="connsiteY6" fmla="*/ 877101 h 891749"/>
                          <a:gd name="connsiteX7" fmla="*/ 0 w 1305679"/>
                          <a:gd name="connsiteY7" fmla="*/ 429425 h 891749"/>
                          <a:gd name="connsiteX0" fmla="*/ 0 w 1303483"/>
                          <a:gd name="connsiteY0" fmla="*/ 429425 h 891749"/>
                          <a:gd name="connsiteX1" fmla="*/ 69056 w 1303483"/>
                          <a:gd name="connsiteY1" fmla="*/ 104426 h 891749"/>
                          <a:gd name="connsiteX2" fmla="*/ 598885 w 1303483"/>
                          <a:gd name="connsiteY2" fmla="*/ 3180 h 891749"/>
                          <a:gd name="connsiteX3" fmla="*/ 1278732 w 1303483"/>
                          <a:gd name="connsiteY3" fmla="*/ 202058 h 891749"/>
                          <a:gd name="connsiteX4" fmla="*/ 1190627 w 1303483"/>
                          <a:gd name="connsiteY4" fmla="*/ 503244 h 891749"/>
                          <a:gd name="connsiteX5" fmla="*/ 954882 w 1303483"/>
                          <a:gd name="connsiteY5" fmla="*/ 756889 h 891749"/>
                          <a:gd name="connsiteX6" fmla="*/ 546499 w 1303483"/>
                          <a:gd name="connsiteY6" fmla="*/ 877101 h 891749"/>
                          <a:gd name="connsiteX7" fmla="*/ 0 w 1303483"/>
                          <a:gd name="connsiteY7" fmla="*/ 429425 h 891749"/>
                          <a:gd name="connsiteX0" fmla="*/ 0 w 1301412"/>
                          <a:gd name="connsiteY0" fmla="*/ 429425 h 891749"/>
                          <a:gd name="connsiteX1" fmla="*/ 69056 w 1301412"/>
                          <a:gd name="connsiteY1" fmla="*/ 104426 h 891749"/>
                          <a:gd name="connsiteX2" fmla="*/ 598885 w 1301412"/>
                          <a:gd name="connsiteY2" fmla="*/ 3180 h 891749"/>
                          <a:gd name="connsiteX3" fmla="*/ 1278732 w 1301412"/>
                          <a:gd name="connsiteY3" fmla="*/ 202058 h 891749"/>
                          <a:gd name="connsiteX4" fmla="*/ 1173958 w 1301412"/>
                          <a:gd name="connsiteY4" fmla="*/ 538962 h 891749"/>
                          <a:gd name="connsiteX5" fmla="*/ 954882 w 1301412"/>
                          <a:gd name="connsiteY5" fmla="*/ 756889 h 891749"/>
                          <a:gd name="connsiteX6" fmla="*/ 546499 w 1301412"/>
                          <a:gd name="connsiteY6" fmla="*/ 877101 h 891749"/>
                          <a:gd name="connsiteX7" fmla="*/ 0 w 1301412"/>
                          <a:gd name="connsiteY7" fmla="*/ 429425 h 891749"/>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143"/>
                          <a:gd name="connsiteY0" fmla="*/ 429425 h 891955"/>
                          <a:gd name="connsiteX1" fmla="*/ 69056 w 1301143"/>
                          <a:gd name="connsiteY1" fmla="*/ 104426 h 891955"/>
                          <a:gd name="connsiteX2" fmla="*/ 598885 w 1301143"/>
                          <a:gd name="connsiteY2" fmla="*/ 3180 h 891955"/>
                          <a:gd name="connsiteX3" fmla="*/ 1278732 w 1301143"/>
                          <a:gd name="connsiteY3" fmla="*/ 202058 h 891955"/>
                          <a:gd name="connsiteX4" fmla="*/ 1171576 w 1301143"/>
                          <a:gd name="connsiteY4" fmla="*/ 531818 h 891955"/>
                          <a:gd name="connsiteX5" fmla="*/ 954882 w 1301143"/>
                          <a:gd name="connsiteY5" fmla="*/ 756889 h 891955"/>
                          <a:gd name="connsiteX6" fmla="*/ 546499 w 1301143"/>
                          <a:gd name="connsiteY6" fmla="*/ 877101 h 891955"/>
                          <a:gd name="connsiteX7" fmla="*/ 0 w 1301143"/>
                          <a:gd name="connsiteY7" fmla="*/ 429425 h 891955"/>
                          <a:gd name="connsiteX0" fmla="*/ 0 w 1302159"/>
                          <a:gd name="connsiteY0" fmla="*/ 429425 h 891955"/>
                          <a:gd name="connsiteX1" fmla="*/ 69056 w 1302159"/>
                          <a:gd name="connsiteY1" fmla="*/ 104426 h 891955"/>
                          <a:gd name="connsiteX2" fmla="*/ 598885 w 1302159"/>
                          <a:gd name="connsiteY2" fmla="*/ 3180 h 891955"/>
                          <a:gd name="connsiteX3" fmla="*/ 1278732 w 1302159"/>
                          <a:gd name="connsiteY3" fmla="*/ 202058 h 891955"/>
                          <a:gd name="connsiteX4" fmla="*/ 1171576 w 1302159"/>
                          <a:gd name="connsiteY4" fmla="*/ 531818 h 891955"/>
                          <a:gd name="connsiteX5" fmla="*/ 954882 w 1302159"/>
                          <a:gd name="connsiteY5" fmla="*/ 756889 h 891955"/>
                          <a:gd name="connsiteX6" fmla="*/ 546499 w 1302159"/>
                          <a:gd name="connsiteY6" fmla="*/ 877101 h 891955"/>
                          <a:gd name="connsiteX7" fmla="*/ 0 w 1302159"/>
                          <a:gd name="connsiteY7" fmla="*/ 429425 h 891955"/>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6607 h 891667"/>
                          <a:gd name="connsiteX1" fmla="*/ 54768 w 1280727"/>
                          <a:gd name="connsiteY1" fmla="*/ 108751 h 891667"/>
                          <a:gd name="connsiteX2" fmla="*/ 577453 w 1280727"/>
                          <a:gd name="connsiteY2" fmla="*/ 2743 h 891667"/>
                          <a:gd name="connsiteX3" fmla="*/ 1257300 w 1280727"/>
                          <a:gd name="connsiteY3" fmla="*/ 201621 h 891667"/>
                          <a:gd name="connsiteX4" fmla="*/ 1150144 w 1280727"/>
                          <a:gd name="connsiteY4" fmla="*/ 531381 h 891667"/>
                          <a:gd name="connsiteX5" fmla="*/ 933450 w 1280727"/>
                          <a:gd name="connsiteY5" fmla="*/ 756452 h 891667"/>
                          <a:gd name="connsiteX6" fmla="*/ 525067 w 1280727"/>
                          <a:gd name="connsiteY6" fmla="*/ 876664 h 891667"/>
                          <a:gd name="connsiteX7" fmla="*/ 0 w 1280727"/>
                          <a:gd name="connsiteY7" fmla="*/ 426607 h 891667"/>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87580"/>
                          <a:gd name="connsiteX1" fmla="*/ 54768 w 1280727"/>
                          <a:gd name="connsiteY1" fmla="*/ 109842 h 887580"/>
                          <a:gd name="connsiteX2" fmla="*/ 577453 w 1280727"/>
                          <a:gd name="connsiteY2" fmla="*/ 3834 h 887580"/>
                          <a:gd name="connsiteX3" fmla="*/ 1257300 w 1280727"/>
                          <a:gd name="connsiteY3" fmla="*/ 202712 h 887580"/>
                          <a:gd name="connsiteX4" fmla="*/ 1150144 w 1280727"/>
                          <a:gd name="connsiteY4" fmla="*/ 532472 h 887580"/>
                          <a:gd name="connsiteX5" fmla="*/ 933450 w 1280727"/>
                          <a:gd name="connsiteY5" fmla="*/ 757543 h 887580"/>
                          <a:gd name="connsiteX6" fmla="*/ 525067 w 1280727"/>
                          <a:gd name="connsiteY6" fmla="*/ 877755 h 887580"/>
                          <a:gd name="connsiteX7" fmla="*/ 0 w 1280727"/>
                          <a:gd name="connsiteY7" fmla="*/ 427698 h 887580"/>
                          <a:gd name="connsiteX0" fmla="*/ 0 w 1273584"/>
                          <a:gd name="connsiteY0" fmla="*/ 427698 h 892758"/>
                          <a:gd name="connsiteX1" fmla="*/ 47625 w 1273584"/>
                          <a:gd name="connsiteY1" fmla="*/ 109842 h 892758"/>
                          <a:gd name="connsiteX2" fmla="*/ 570310 w 1273584"/>
                          <a:gd name="connsiteY2" fmla="*/ 3834 h 892758"/>
                          <a:gd name="connsiteX3" fmla="*/ 1250157 w 1273584"/>
                          <a:gd name="connsiteY3" fmla="*/ 202712 h 892758"/>
                          <a:gd name="connsiteX4" fmla="*/ 1143001 w 1273584"/>
                          <a:gd name="connsiteY4" fmla="*/ 532472 h 892758"/>
                          <a:gd name="connsiteX5" fmla="*/ 926307 w 1273584"/>
                          <a:gd name="connsiteY5" fmla="*/ 757543 h 892758"/>
                          <a:gd name="connsiteX6" fmla="*/ 517924 w 1273584"/>
                          <a:gd name="connsiteY6" fmla="*/ 877755 h 892758"/>
                          <a:gd name="connsiteX7" fmla="*/ 0 w 127358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4245 w 1277829"/>
                          <a:gd name="connsiteY0" fmla="*/ 427125 h 892185"/>
                          <a:gd name="connsiteX1" fmla="*/ 59013 w 1277829"/>
                          <a:gd name="connsiteY1" fmla="*/ 114032 h 892185"/>
                          <a:gd name="connsiteX2" fmla="*/ 574555 w 1277829"/>
                          <a:gd name="connsiteY2" fmla="*/ 3261 h 892185"/>
                          <a:gd name="connsiteX3" fmla="*/ 1254402 w 1277829"/>
                          <a:gd name="connsiteY3" fmla="*/ 202139 h 892185"/>
                          <a:gd name="connsiteX4" fmla="*/ 1147246 w 1277829"/>
                          <a:gd name="connsiteY4" fmla="*/ 531899 h 892185"/>
                          <a:gd name="connsiteX5" fmla="*/ 930552 w 1277829"/>
                          <a:gd name="connsiteY5" fmla="*/ 756970 h 892185"/>
                          <a:gd name="connsiteX6" fmla="*/ 522169 w 1277829"/>
                          <a:gd name="connsiteY6" fmla="*/ 877182 h 892185"/>
                          <a:gd name="connsiteX7" fmla="*/ 4245 w 1277829"/>
                          <a:gd name="connsiteY7" fmla="*/ 427125 h 892185"/>
                          <a:gd name="connsiteX0" fmla="*/ 4245 w 1277829"/>
                          <a:gd name="connsiteY0" fmla="*/ 428314 h 893374"/>
                          <a:gd name="connsiteX1" fmla="*/ 59013 w 1277829"/>
                          <a:gd name="connsiteY1" fmla="*/ 115221 h 893374"/>
                          <a:gd name="connsiteX2" fmla="*/ 574555 w 1277829"/>
                          <a:gd name="connsiteY2" fmla="*/ 4450 h 893374"/>
                          <a:gd name="connsiteX3" fmla="*/ 1254402 w 1277829"/>
                          <a:gd name="connsiteY3" fmla="*/ 203328 h 893374"/>
                          <a:gd name="connsiteX4" fmla="*/ 1147246 w 1277829"/>
                          <a:gd name="connsiteY4" fmla="*/ 533088 h 893374"/>
                          <a:gd name="connsiteX5" fmla="*/ 930552 w 1277829"/>
                          <a:gd name="connsiteY5" fmla="*/ 758159 h 893374"/>
                          <a:gd name="connsiteX6" fmla="*/ 522169 w 1277829"/>
                          <a:gd name="connsiteY6" fmla="*/ 878371 h 893374"/>
                          <a:gd name="connsiteX7" fmla="*/ 4245 w 1277829"/>
                          <a:gd name="connsiteY7" fmla="*/ 428314 h 893374"/>
                          <a:gd name="connsiteX0" fmla="*/ 5834 w 1279418"/>
                          <a:gd name="connsiteY0" fmla="*/ 428314 h 893374"/>
                          <a:gd name="connsiteX1" fmla="*/ 60602 w 1279418"/>
                          <a:gd name="connsiteY1" fmla="*/ 115221 h 893374"/>
                          <a:gd name="connsiteX2" fmla="*/ 576144 w 1279418"/>
                          <a:gd name="connsiteY2" fmla="*/ 4450 h 893374"/>
                          <a:gd name="connsiteX3" fmla="*/ 1255991 w 1279418"/>
                          <a:gd name="connsiteY3" fmla="*/ 203328 h 893374"/>
                          <a:gd name="connsiteX4" fmla="*/ 1148835 w 1279418"/>
                          <a:gd name="connsiteY4" fmla="*/ 533088 h 893374"/>
                          <a:gd name="connsiteX5" fmla="*/ 932141 w 1279418"/>
                          <a:gd name="connsiteY5" fmla="*/ 758159 h 893374"/>
                          <a:gd name="connsiteX6" fmla="*/ 523758 w 1279418"/>
                          <a:gd name="connsiteY6" fmla="*/ 878371 h 893374"/>
                          <a:gd name="connsiteX7" fmla="*/ 5834 w 1279418"/>
                          <a:gd name="connsiteY7" fmla="*/ 428314 h 893374"/>
                          <a:gd name="connsiteX0" fmla="*/ 5834 w 1279418"/>
                          <a:gd name="connsiteY0" fmla="*/ 428314 h 868075"/>
                          <a:gd name="connsiteX1" fmla="*/ 60602 w 1279418"/>
                          <a:gd name="connsiteY1" fmla="*/ 115221 h 868075"/>
                          <a:gd name="connsiteX2" fmla="*/ 576144 w 1279418"/>
                          <a:gd name="connsiteY2" fmla="*/ 4450 h 868075"/>
                          <a:gd name="connsiteX3" fmla="*/ 1255991 w 1279418"/>
                          <a:gd name="connsiteY3" fmla="*/ 203328 h 868075"/>
                          <a:gd name="connsiteX4" fmla="*/ 1148835 w 1279418"/>
                          <a:gd name="connsiteY4" fmla="*/ 533088 h 868075"/>
                          <a:gd name="connsiteX5" fmla="*/ 932141 w 1279418"/>
                          <a:gd name="connsiteY5" fmla="*/ 758159 h 868075"/>
                          <a:gd name="connsiteX6" fmla="*/ 425333 w 1279418"/>
                          <a:gd name="connsiteY6" fmla="*/ 849796 h 868075"/>
                          <a:gd name="connsiteX7" fmla="*/ 5834 w 1279418"/>
                          <a:gd name="connsiteY7" fmla="*/ 428314 h 868075"/>
                          <a:gd name="connsiteX0" fmla="*/ 5834 w 1279418"/>
                          <a:gd name="connsiteY0" fmla="*/ 428314 h 868075"/>
                          <a:gd name="connsiteX1" fmla="*/ 60602 w 1279418"/>
                          <a:gd name="connsiteY1" fmla="*/ 115221 h 868075"/>
                          <a:gd name="connsiteX2" fmla="*/ 576144 w 1279418"/>
                          <a:gd name="connsiteY2" fmla="*/ 4450 h 868075"/>
                          <a:gd name="connsiteX3" fmla="*/ 1255991 w 1279418"/>
                          <a:gd name="connsiteY3" fmla="*/ 203328 h 868075"/>
                          <a:gd name="connsiteX4" fmla="*/ 1148835 w 1279418"/>
                          <a:gd name="connsiteY4" fmla="*/ 533088 h 868075"/>
                          <a:gd name="connsiteX5" fmla="*/ 932141 w 1279418"/>
                          <a:gd name="connsiteY5" fmla="*/ 758159 h 868075"/>
                          <a:gd name="connsiteX6" fmla="*/ 425333 w 1279418"/>
                          <a:gd name="connsiteY6" fmla="*/ 849796 h 868075"/>
                          <a:gd name="connsiteX7" fmla="*/ 5834 w 1279418"/>
                          <a:gd name="connsiteY7" fmla="*/ 428314 h 868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9418" h="868075">
                            <a:moveTo>
                              <a:pt x="5834" y="428314"/>
                            </a:moveTo>
                            <a:cubicBezTo>
                              <a:pt x="-7462" y="267387"/>
                              <a:pt x="-1510" y="194199"/>
                              <a:pt x="60602" y="115221"/>
                            </a:cubicBezTo>
                            <a:cubicBezTo>
                              <a:pt x="158431" y="7667"/>
                              <a:pt x="376913" y="-10234"/>
                              <a:pt x="576144" y="4450"/>
                            </a:cubicBezTo>
                            <a:cubicBezTo>
                              <a:pt x="775375" y="19134"/>
                              <a:pt x="1153399" y="133875"/>
                              <a:pt x="1255991" y="203328"/>
                            </a:cubicBezTo>
                            <a:cubicBezTo>
                              <a:pt x="1332390" y="298975"/>
                              <a:pt x="1202016" y="437044"/>
                              <a:pt x="1148835" y="533088"/>
                            </a:cubicBezTo>
                            <a:cubicBezTo>
                              <a:pt x="1086128" y="621988"/>
                              <a:pt x="1028383" y="682356"/>
                              <a:pt x="932141" y="758159"/>
                            </a:cubicBezTo>
                            <a:cubicBezTo>
                              <a:pt x="847805" y="824437"/>
                              <a:pt x="579717" y="904770"/>
                              <a:pt x="425333" y="849796"/>
                            </a:cubicBezTo>
                            <a:cubicBezTo>
                              <a:pt x="270949" y="794822"/>
                              <a:pt x="50086" y="694015"/>
                              <a:pt x="5834" y="428314"/>
                            </a:cubicBezTo>
                            <a:close/>
                          </a:path>
                        </a:pathLst>
                      </a:custGeom>
                      <a:gradFill flip="none" rotWithShape="1">
                        <a:gsLst>
                          <a:gs pos="45000">
                            <a:sysClr val="windowText" lastClr="000000"/>
                          </a:gs>
                          <a:gs pos="66000">
                            <a:sysClr val="windowText" lastClr="000000"/>
                          </a:gs>
                          <a:gs pos="56000">
                            <a:srgbClr val="525F79"/>
                          </a:gs>
                        </a:gsLst>
                        <a:lin ang="19200000" scaled="0"/>
                        <a:tileRect/>
                      </a:gradFill>
                      <a:ln w="127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110" name="Oval 9">
                        <a:extLst>
                          <a:ext uri="{FF2B5EF4-FFF2-40B4-BE49-F238E27FC236}">
                            <a16:creationId xmlns:a16="http://schemas.microsoft.com/office/drawing/2014/main" id="{A67D70FE-15B3-C5BD-FD99-FE91425E11CF}"/>
                          </a:ext>
                        </a:extLst>
                      </p:cNvPr>
                      <p:cNvSpPr/>
                      <p:nvPr/>
                    </p:nvSpPr>
                    <p:spPr>
                      <a:xfrm rot="21536794">
                        <a:off x="2556159" y="3506663"/>
                        <a:ext cx="533400" cy="411147"/>
                      </a:xfrm>
                      <a:custGeom>
                        <a:avLst/>
                        <a:gdLst>
                          <a:gd name="connsiteX0" fmla="*/ 0 w 1231107"/>
                          <a:gd name="connsiteY0" fmla="*/ 416720 h 833439"/>
                          <a:gd name="connsiteX1" fmla="*/ 615554 w 1231107"/>
                          <a:gd name="connsiteY1" fmla="*/ 0 h 833439"/>
                          <a:gd name="connsiteX2" fmla="*/ 1231108 w 1231107"/>
                          <a:gd name="connsiteY2" fmla="*/ 416720 h 833439"/>
                          <a:gd name="connsiteX3" fmla="*/ 615554 w 1231107"/>
                          <a:gd name="connsiteY3" fmla="*/ 833440 h 833439"/>
                          <a:gd name="connsiteX4" fmla="*/ 0 w 1231107"/>
                          <a:gd name="connsiteY4" fmla="*/ 416720 h 833439"/>
                          <a:gd name="connsiteX0" fmla="*/ 0 w 1343892"/>
                          <a:gd name="connsiteY0" fmla="*/ 420719 h 837439"/>
                          <a:gd name="connsiteX1" fmla="*/ 615554 w 1343892"/>
                          <a:gd name="connsiteY1" fmla="*/ 3999 h 837439"/>
                          <a:gd name="connsiteX2" fmla="*/ 1300163 w 1343892"/>
                          <a:gd name="connsiteY2" fmla="*/ 221927 h 837439"/>
                          <a:gd name="connsiteX3" fmla="*/ 1231108 w 1343892"/>
                          <a:gd name="connsiteY3" fmla="*/ 420719 h 837439"/>
                          <a:gd name="connsiteX4" fmla="*/ 615554 w 1343892"/>
                          <a:gd name="connsiteY4" fmla="*/ 837439 h 837439"/>
                          <a:gd name="connsiteX5" fmla="*/ 0 w 1343892"/>
                          <a:gd name="connsiteY5" fmla="*/ 420719 h 837439"/>
                          <a:gd name="connsiteX0" fmla="*/ 0 w 1335920"/>
                          <a:gd name="connsiteY0" fmla="*/ 420719 h 838211"/>
                          <a:gd name="connsiteX1" fmla="*/ 615554 w 1335920"/>
                          <a:gd name="connsiteY1" fmla="*/ 3999 h 838211"/>
                          <a:gd name="connsiteX2" fmla="*/ 1300163 w 1335920"/>
                          <a:gd name="connsiteY2" fmla="*/ 221927 h 838211"/>
                          <a:gd name="connsiteX3" fmla="*/ 1188246 w 1335920"/>
                          <a:gd name="connsiteY3" fmla="*/ 513588 h 838211"/>
                          <a:gd name="connsiteX4" fmla="*/ 615554 w 1335920"/>
                          <a:gd name="connsiteY4" fmla="*/ 837439 h 838211"/>
                          <a:gd name="connsiteX5" fmla="*/ 0 w 1335920"/>
                          <a:gd name="connsiteY5" fmla="*/ 420719 h 838211"/>
                          <a:gd name="connsiteX0" fmla="*/ 1 w 1335921"/>
                          <a:gd name="connsiteY0" fmla="*/ 420719 h 897585"/>
                          <a:gd name="connsiteX1" fmla="*/ 615555 w 1335921"/>
                          <a:gd name="connsiteY1" fmla="*/ 3999 h 897585"/>
                          <a:gd name="connsiteX2" fmla="*/ 1300164 w 1335921"/>
                          <a:gd name="connsiteY2" fmla="*/ 221927 h 897585"/>
                          <a:gd name="connsiteX3" fmla="*/ 1188247 w 1335921"/>
                          <a:gd name="connsiteY3" fmla="*/ 513588 h 897585"/>
                          <a:gd name="connsiteX4" fmla="*/ 610793 w 1335921"/>
                          <a:gd name="connsiteY4" fmla="*/ 896970 h 897585"/>
                          <a:gd name="connsiteX5" fmla="*/ 1 w 1335921"/>
                          <a:gd name="connsiteY5" fmla="*/ 420719 h 897585"/>
                          <a:gd name="connsiteX0" fmla="*/ 1 w 1334200"/>
                          <a:gd name="connsiteY0" fmla="*/ 420719 h 913023"/>
                          <a:gd name="connsiteX1" fmla="*/ 615555 w 1334200"/>
                          <a:gd name="connsiteY1" fmla="*/ 3999 h 913023"/>
                          <a:gd name="connsiteX2" fmla="*/ 1300164 w 1334200"/>
                          <a:gd name="connsiteY2" fmla="*/ 221927 h 913023"/>
                          <a:gd name="connsiteX3" fmla="*/ 1188247 w 1334200"/>
                          <a:gd name="connsiteY3" fmla="*/ 513588 h 913023"/>
                          <a:gd name="connsiteX4" fmla="*/ 966789 w 1334200"/>
                          <a:gd name="connsiteY4" fmla="*/ 774377 h 913023"/>
                          <a:gd name="connsiteX5" fmla="*/ 610793 w 1334200"/>
                          <a:gd name="connsiteY5" fmla="*/ 896970 h 913023"/>
                          <a:gd name="connsiteX6" fmla="*/ 1 w 1334200"/>
                          <a:gd name="connsiteY6" fmla="*/ 420719 h 913023"/>
                          <a:gd name="connsiteX0" fmla="*/ 22150 w 1356349"/>
                          <a:gd name="connsiteY0" fmla="*/ 419734 h 912038"/>
                          <a:gd name="connsiteX1" fmla="*/ 181694 w 1356349"/>
                          <a:gd name="connsiteY1" fmla="*/ 116167 h 912038"/>
                          <a:gd name="connsiteX2" fmla="*/ 637704 w 1356349"/>
                          <a:gd name="connsiteY2" fmla="*/ 3014 h 912038"/>
                          <a:gd name="connsiteX3" fmla="*/ 1322313 w 1356349"/>
                          <a:gd name="connsiteY3" fmla="*/ 220942 h 912038"/>
                          <a:gd name="connsiteX4" fmla="*/ 1210396 w 1356349"/>
                          <a:gd name="connsiteY4" fmla="*/ 512603 h 912038"/>
                          <a:gd name="connsiteX5" fmla="*/ 988938 w 1356349"/>
                          <a:gd name="connsiteY5" fmla="*/ 773392 h 912038"/>
                          <a:gd name="connsiteX6" fmla="*/ 632942 w 1356349"/>
                          <a:gd name="connsiteY6" fmla="*/ 895985 h 912038"/>
                          <a:gd name="connsiteX7" fmla="*/ 22150 w 1356349"/>
                          <a:gd name="connsiteY7" fmla="*/ 419734 h 912038"/>
                          <a:gd name="connsiteX0" fmla="*/ 16999 w 1351198"/>
                          <a:gd name="connsiteY0" fmla="*/ 419734 h 912038"/>
                          <a:gd name="connsiteX1" fmla="*/ 176543 w 1351198"/>
                          <a:gd name="connsiteY1" fmla="*/ 116167 h 912038"/>
                          <a:gd name="connsiteX2" fmla="*/ 632553 w 1351198"/>
                          <a:gd name="connsiteY2" fmla="*/ 3014 h 912038"/>
                          <a:gd name="connsiteX3" fmla="*/ 1317162 w 1351198"/>
                          <a:gd name="connsiteY3" fmla="*/ 220942 h 912038"/>
                          <a:gd name="connsiteX4" fmla="*/ 1205245 w 1351198"/>
                          <a:gd name="connsiteY4" fmla="*/ 512603 h 912038"/>
                          <a:gd name="connsiteX5" fmla="*/ 983787 w 1351198"/>
                          <a:gd name="connsiteY5" fmla="*/ 773392 h 912038"/>
                          <a:gd name="connsiteX6" fmla="*/ 627791 w 1351198"/>
                          <a:gd name="connsiteY6" fmla="*/ 895985 h 912038"/>
                          <a:gd name="connsiteX7" fmla="*/ 16999 w 1351198"/>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183 h 911487"/>
                          <a:gd name="connsiteX1" fmla="*/ 92963 w 1336675"/>
                          <a:gd name="connsiteY1" fmla="*/ 122759 h 911487"/>
                          <a:gd name="connsiteX2" fmla="*/ 618030 w 1336675"/>
                          <a:gd name="connsiteY2" fmla="*/ 2463 h 911487"/>
                          <a:gd name="connsiteX3" fmla="*/ 1302639 w 1336675"/>
                          <a:gd name="connsiteY3" fmla="*/ 220391 h 911487"/>
                          <a:gd name="connsiteX4" fmla="*/ 1190722 w 1336675"/>
                          <a:gd name="connsiteY4" fmla="*/ 512052 h 911487"/>
                          <a:gd name="connsiteX5" fmla="*/ 969264 w 1336675"/>
                          <a:gd name="connsiteY5" fmla="*/ 772841 h 911487"/>
                          <a:gd name="connsiteX6" fmla="*/ 613268 w 1336675"/>
                          <a:gd name="connsiteY6" fmla="*/ 895434 h 911487"/>
                          <a:gd name="connsiteX7" fmla="*/ 2476 w 1336675"/>
                          <a:gd name="connsiteY7" fmla="*/ 419183 h 911487"/>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0 w 1308005"/>
                          <a:gd name="connsiteY0" fmla="*/ 412039 h 911934"/>
                          <a:gd name="connsiteX1" fmla="*/ 64293 w 1308005"/>
                          <a:gd name="connsiteY1" fmla="*/ 122759 h 911934"/>
                          <a:gd name="connsiteX2" fmla="*/ 589360 w 1308005"/>
                          <a:gd name="connsiteY2" fmla="*/ 2463 h 911934"/>
                          <a:gd name="connsiteX3" fmla="*/ 1273969 w 1308005"/>
                          <a:gd name="connsiteY3" fmla="*/ 220391 h 911934"/>
                          <a:gd name="connsiteX4" fmla="*/ 1162052 w 1308005"/>
                          <a:gd name="connsiteY4" fmla="*/ 512052 h 911934"/>
                          <a:gd name="connsiteX5" fmla="*/ 940594 w 1308005"/>
                          <a:gd name="connsiteY5" fmla="*/ 772841 h 911934"/>
                          <a:gd name="connsiteX6" fmla="*/ 584598 w 1308005"/>
                          <a:gd name="connsiteY6" fmla="*/ 895434 h 911934"/>
                          <a:gd name="connsiteX7" fmla="*/ 0 w 1308005"/>
                          <a:gd name="connsiteY7" fmla="*/ 412039 h 911934"/>
                          <a:gd name="connsiteX0" fmla="*/ 15349 w 1256679"/>
                          <a:gd name="connsiteY0" fmla="*/ 412039 h 911934"/>
                          <a:gd name="connsiteX1" fmla="*/ 12967 w 1256679"/>
                          <a:gd name="connsiteY1" fmla="*/ 122759 h 911934"/>
                          <a:gd name="connsiteX2" fmla="*/ 538034 w 1256679"/>
                          <a:gd name="connsiteY2" fmla="*/ 2463 h 911934"/>
                          <a:gd name="connsiteX3" fmla="*/ 1222643 w 1256679"/>
                          <a:gd name="connsiteY3" fmla="*/ 220391 h 911934"/>
                          <a:gd name="connsiteX4" fmla="*/ 1110726 w 1256679"/>
                          <a:gd name="connsiteY4" fmla="*/ 512052 h 911934"/>
                          <a:gd name="connsiteX5" fmla="*/ 889268 w 1256679"/>
                          <a:gd name="connsiteY5" fmla="*/ 772841 h 911934"/>
                          <a:gd name="connsiteX6" fmla="*/ 533272 w 1256679"/>
                          <a:gd name="connsiteY6" fmla="*/ 895434 h 911934"/>
                          <a:gd name="connsiteX7" fmla="*/ 15349 w 1256679"/>
                          <a:gd name="connsiteY7" fmla="*/ 412039 h 911934"/>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897644"/>
                          <a:gd name="connsiteX1" fmla="*/ 69056 w 1312768"/>
                          <a:gd name="connsiteY1" fmla="*/ 122759 h 897644"/>
                          <a:gd name="connsiteX2" fmla="*/ 594123 w 1312768"/>
                          <a:gd name="connsiteY2" fmla="*/ 2463 h 897644"/>
                          <a:gd name="connsiteX3" fmla="*/ 1278732 w 1312768"/>
                          <a:gd name="connsiteY3" fmla="*/ 220391 h 897644"/>
                          <a:gd name="connsiteX4" fmla="*/ 1166815 w 1312768"/>
                          <a:gd name="connsiteY4" fmla="*/ 512052 h 897644"/>
                          <a:gd name="connsiteX5" fmla="*/ 945357 w 1312768"/>
                          <a:gd name="connsiteY5" fmla="*/ 772841 h 897644"/>
                          <a:gd name="connsiteX6" fmla="*/ 589361 w 1312768"/>
                          <a:gd name="connsiteY6" fmla="*/ 895434 h 897644"/>
                          <a:gd name="connsiteX7" fmla="*/ 0 w 1312768"/>
                          <a:gd name="connsiteY7" fmla="*/ 447758 h 897644"/>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89361 w 1312768"/>
                          <a:gd name="connsiteY6" fmla="*/ 895434 h 910082"/>
                          <a:gd name="connsiteX7" fmla="*/ 0 w 1312768"/>
                          <a:gd name="connsiteY7" fmla="*/ 447758 h 910082"/>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46499 w 1312768"/>
                          <a:gd name="connsiteY6" fmla="*/ 895434 h 910082"/>
                          <a:gd name="connsiteX7" fmla="*/ 0 w 1312768"/>
                          <a:gd name="connsiteY7" fmla="*/ 447758 h 910082"/>
                          <a:gd name="connsiteX0" fmla="*/ 0 w 1316483"/>
                          <a:gd name="connsiteY0" fmla="*/ 447758 h 910082"/>
                          <a:gd name="connsiteX1" fmla="*/ 69056 w 1316483"/>
                          <a:gd name="connsiteY1" fmla="*/ 122759 h 910082"/>
                          <a:gd name="connsiteX2" fmla="*/ 594123 w 1316483"/>
                          <a:gd name="connsiteY2" fmla="*/ 2463 h 910082"/>
                          <a:gd name="connsiteX3" fmla="*/ 1278732 w 1316483"/>
                          <a:gd name="connsiteY3" fmla="*/ 220391 h 910082"/>
                          <a:gd name="connsiteX4" fmla="*/ 1190627 w 1316483"/>
                          <a:gd name="connsiteY4" fmla="*/ 521577 h 910082"/>
                          <a:gd name="connsiteX5" fmla="*/ 954882 w 1316483"/>
                          <a:gd name="connsiteY5" fmla="*/ 775222 h 910082"/>
                          <a:gd name="connsiteX6" fmla="*/ 546499 w 1316483"/>
                          <a:gd name="connsiteY6" fmla="*/ 895434 h 910082"/>
                          <a:gd name="connsiteX7" fmla="*/ 0 w 1316483"/>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03193"/>
                          <a:gd name="connsiteY0" fmla="*/ 447758 h 910082"/>
                          <a:gd name="connsiteX1" fmla="*/ 69056 w 1303193"/>
                          <a:gd name="connsiteY1" fmla="*/ 122759 h 910082"/>
                          <a:gd name="connsiteX2" fmla="*/ 594123 w 1303193"/>
                          <a:gd name="connsiteY2" fmla="*/ 2463 h 910082"/>
                          <a:gd name="connsiteX3" fmla="*/ 1278732 w 1303193"/>
                          <a:gd name="connsiteY3" fmla="*/ 220391 h 910082"/>
                          <a:gd name="connsiteX4" fmla="*/ 1190627 w 1303193"/>
                          <a:gd name="connsiteY4" fmla="*/ 521577 h 910082"/>
                          <a:gd name="connsiteX5" fmla="*/ 954882 w 1303193"/>
                          <a:gd name="connsiteY5" fmla="*/ 775222 h 910082"/>
                          <a:gd name="connsiteX6" fmla="*/ 546499 w 1303193"/>
                          <a:gd name="connsiteY6" fmla="*/ 895434 h 910082"/>
                          <a:gd name="connsiteX7" fmla="*/ 0 w 1303193"/>
                          <a:gd name="connsiteY7" fmla="*/ 447758 h 910082"/>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5679"/>
                          <a:gd name="connsiteY0" fmla="*/ 429425 h 891749"/>
                          <a:gd name="connsiteX1" fmla="*/ 69056 w 1305679"/>
                          <a:gd name="connsiteY1" fmla="*/ 104426 h 891749"/>
                          <a:gd name="connsiteX2" fmla="*/ 598885 w 1305679"/>
                          <a:gd name="connsiteY2" fmla="*/ 3180 h 891749"/>
                          <a:gd name="connsiteX3" fmla="*/ 1278732 w 1305679"/>
                          <a:gd name="connsiteY3" fmla="*/ 202058 h 891749"/>
                          <a:gd name="connsiteX4" fmla="*/ 1190627 w 1305679"/>
                          <a:gd name="connsiteY4" fmla="*/ 503244 h 891749"/>
                          <a:gd name="connsiteX5" fmla="*/ 954882 w 1305679"/>
                          <a:gd name="connsiteY5" fmla="*/ 756889 h 891749"/>
                          <a:gd name="connsiteX6" fmla="*/ 546499 w 1305679"/>
                          <a:gd name="connsiteY6" fmla="*/ 877101 h 891749"/>
                          <a:gd name="connsiteX7" fmla="*/ 0 w 1305679"/>
                          <a:gd name="connsiteY7" fmla="*/ 429425 h 891749"/>
                          <a:gd name="connsiteX0" fmla="*/ 0 w 1303483"/>
                          <a:gd name="connsiteY0" fmla="*/ 429425 h 891749"/>
                          <a:gd name="connsiteX1" fmla="*/ 69056 w 1303483"/>
                          <a:gd name="connsiteY1" fmla="*/ 104426 h 891749"/>
                          <a:gd name="connsiteX2" fmla="*/ 598885 w 1303483"/>
                          <a:gd name="connsiteY2" fmla="*/ 3180 h 891749"/>
                          <a:gd name="connsiteX3" fmla="*/ 1278732 w 1303483"/>
                          <a:gd name="connsiteY3" fmla="*/ 202058 h 891749"/>
                          <a:gd name="connsiteX4" fmla="*/ 1190627 w 1303483"/>
                          <a:gd name="connsiteY4" fmla="*/ 503244 h 891749"/>
                          <a:gd name="connsiteX5" fmla="*/ 954882 w 1303483"/>
                          <a:gd name="connsiteY5" fmla="*/ 756889 h 891749"/>
                          <a:gd name="connsiteX6" fmla="*/ 546499 w 1303483"/>
                          <a:gd name="connsiteY6" fmla="*/ 877101 h 891749"/>
                          <a:gd name="connsiteX7" fmla="*/ 0 w 1303483"/>
                          <a:gd name="connsiteY7" fmla="*/ 429425 h 891749"/>
                          <a:gd name="connsiteX0" fmla="*/ 0 w 1301412"/>
                          <a:gd name="connsiteY0" fmla="*/ 429425 h 891749"/>
                          <a:gd name="connsiteX1" fmla="*/ 69056 w 1301412"/>
                          <a:gd name="connsiteY1" fmla="*/ 104426 h 891749"/>
                          <a:gd name="connsiteX2" fmla="*/ 598885 w 1301412"/>
                          <a:gd name="connsiteY2" fmla="*/ 3180 h 891749"/>
                          <a:gd name="connsiteX3" fmla="*/ 1278732 w 1301412"/>
                          <a:gd name="connsiteY3" fmla="*/ 202058 h 891749"/>
                          <a:gd name="connsiteX4" fmla="*/ 1173958 w 1301412"/>
                          <a:gd name="connsiteY4" fmla="*/ 538962 h 891749"/>
                          <a:gd name="connsiteX5" fmla="*/ 954882 w 1301412"/>
                          <a:gd name="connsiteY5" fmla="*/ 756889 h 891749"/>
                          <a:gd name="connsiteX6" fmla="*/ 546499 w 1301412"/>
                          <a:gd name="connsiteY6" fmla="*/ 877101 h 891749"/>
                          <a:gd name="connsiteX7" fmla="*/ 0 w 1301412"/>
                          <a:gd name="connsiteY7" fmla="*/ 429425 h 891749"/>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143"/>
                          <a:gd name="connsiteY0" fmla="*/ 429425 h 891955"/>
                          <a:gd name="connsiteX1" fmla="*/ 69056 w 1301143"/>
                          <a:gd name="connsiteY1" fmla="*/ 104426 h 891955"/>
                          <a:gd name="connsiteX2" fmla="*/ 598885 w 1301143"/>
                          <a:gd name="connsiteY2" fmla="*/ 3180 h 891955"/>
                          <a:gd name="connsiteX3" fmla="*/ 1278732 w 1301143"/>
                          <a:gd name="connsiteY3" fmla="*/ 202058 h 891955"/>
                          <a:gd name="connsiteX4" fmla="*/ 1171576 w 1301143"/>
                          <a:gd name="connsiteY4" fmla="*/ 531818 h 891955"/>
                          <a:gd name="connsiteX5" fmla="*/ 954882 w 1301143"/>
                          <a:gd name="connsiteY5" fmla="*/ 756889 h 891955"/>
                          <a:gd name="connsiteX6" fmla="*/ 546499 w 1301143"/>
                          <a:gd name="connsiteY6" fmla="*/ 877101 h 891955"/>
                          <a:gd name="connsiteX7" fmla="*/ 0 w 1301143"/>
                          <a:gd name="connsiteY7" fmla="*/ 429425 h 891955"/>
                          <a:gd name="connsiteX0" fmla="*/ 0 w 1302159"/>
                          <a:gd name="connsiteY0" fmla="*/ 429425 h 891955"/>
                          <a:gd name="connsiteX1" fmla="*/ 69056 w 1302159"/>
                          <a:gd name="connsiteY1" fmla="*/ 104426 h 891955"/>
                          <a:gd name="connsiteX2" fmla="*/ 598885 w 1302159"/>
                          <a:gd name="connsiteY2" fmla="*/ 3180 h 891955"/>
                          <a:gd name="connsiteX3" fmla="*/ 1278732 w 1302159"/>
                          <a:gd name="connsiteY3" fmla="*/ 202058 h 891955"/>
                          <a:gd name="connsiteX4" fmla="*/ 1171576 w 1302159"/>
                          <a:gd name="connsiteY4" fmla="*/ 531818 h 891955"/>
                          <a:gd name="connsiteX5" fmla="*/ 954882 w 1302159"/>
                          <a:gd name="connsiteY5" fmla="*/ 756889 h 891955"/>
                          <a:gd name="connsiteX6" fmla="*/ 546499 w 1302159"/>
                          <a:gd name="connsiteY6" fmla="*/ 877101 h 891955"/>
                          <a:gd name="connsiteX7" fmla="*/ 0 w 1302159"/>
                          <a:gd name="connsiteY7" fmla="*/ 429425 h 891955"/>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6607 h 891667"/>
                          <a:gd name="connsiteX1" fmla="*/ 54768 w 1280727"/>
                          <a:gd name="connsiteY1" fmla="*/ 108751 h 891667"/>
                          <a:gd name="connsiteX2" fmla="*/ 577453 w 1280727"/>
                          <a:gd name="connsiteY2" fmla="*/ 2743 h 891667"/>
                          <a:gd name="connsiteX3" fmla="*/ 1257300 w 1280727"/>
                          <a:gd name="connsiteY3" fmla="*/ 201621 h 891667"/>
                          <a:gd name="connsiteX4" fmla="*/ 1150144 w 1280727"/>
                          <a:gd name="connsiteY4" fmla="*/ 531381 h 891667"/>
                          <a:gd name="connsiteX5" fmla="*/ 933450 w 1280727"/>
                          <a:gd name="connsiteY5" fmla="*/ 756452 h 891667"/>
                          <a:gd name="connsiteX6" fmla="*/ 525067 w 1280727"/>
                          <a:gd name="connsiteY6" fmla="*/ 876664 h 891667"/>
                          <a:gd name="connsiteX7" fmla="*/ 0 w 1280727"/>
                          <a:gd name="connsiteY7" fmla="*/ 426607 h 891667"/>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87580"/>
                          <a:gd name="connsiteX1" fmla="*/ 54768 w 1280727"/>
                          <a:gd name="connsiteY1" fmla="*/ 109842 h 887580"/>
                          <a:gd name="connsiteX2" fmla="*/ 577453 w 1280727"/>
                          <a:gd name="connsiteY2" fmla="*/ 3834 h 887580"/>
                          <a:gd name="connsiteX3" fmla="*/ 1257300 w 1280727"/>
                          <a:gd name="connsiteY3" fmla="*/ 202712 h 887580"/>
                          <a:gd name="connsiteX4" fmla="*/ 1150144 w 1280727"/>
                          <a:gd name="connsiteY4" fmla="*/ 532472 h 887580"/>
                          <a:gd name="connsiteX5" fmla="*/ 933450 w 1280727"/>
                          <a:gd name="connsiteY5" fmla="*/ 757543 h 887580"/>
                          <a:gd name="connsiteX6" fmla="*/ 525067 w 1280727"/>
                          <a:gd name="connsiteY6" fmla="*/ 877755 h 887580"/>
                          <a:gd name="connsiteX7" fmla="*/ 0 w 1280727"/>
                          <a:gd name="connsiteY7" fmla="*/ 427698 h 887580"/>
                          <a:gd name="connsiteX0" fmla="*/ 74932 w 1355659"/>
                          <a:gd name="connsiteY0" fmla="*/ 517776 h 977658"/>
                          <a:gd name="connsiteX1" fmla="*/ 12632 w 1355659"/>
                          <a:gd name="connsiteY1" fmla="*/ 35702 h 977658"/>
                          <a:gd name="connsiteX2" fmla="*/ 652385 w 1355659"/>
                          <a:gd name="connsiteY2" fmla="*/ 93912 h 977658"/>
                          <a:gd name="connsiteX3" fmla="*/ 1332232 w 1355659"/>
                          <a:gd name="connsiteY3" fmla="*/ 292790 h 977658"/>
                          <a:gd name="connsiteX4" fmla="*/ 1225076 w 1355659"/>
                          <a:gd name="connsiteY4" fmla="*/ 622550 h 977658"/>
                          <a:gd name="connsiteX5" fmla="*/ 1008382 w 1355659"/>
                          <a:gd name="connsiteY5" fmla="*/ 847621 h 977658"/>
                          <a:gd name="connsiteX6" fmla="*/ 599999 w 1355659"/>
                          <a:gd name="connsiteY6" fmla="*/ 967833 h 977658"/>
                          <a:gd name="connsiteX7" fmla="*/ 74932 w 1355659"/>
                          <a:gd name="connsiteY7" fmla="*/ 517776 h 977658"/>
                          <a:gd name="connsiteX0" fmla="*/ 19637 w 1365265"/>
                          <a:gd name="connsiteY0" fmla="*/ 540411 h 981433"/>
                          <a:gd name="connsiteX1" fmla="*/ 22238 w 1365265"/>
                          <a:gd name="connsiteY1" fmla="*/ 35702 h 981433"/>
                          <a:gd name="connsiteX2" fmla="*/ 661991 w 1365265"/>
                          <a:gd name="connsiteY2" fmla="*/ 93912 h 981433"/>
                          <a:gd name="connsiteX3" fmla="*/ 1341838 w 1365265"/>
                          <a:gd name="connsiteY3" fmla="*/ 292790 h 981433"/>
                          <a:gd name="connsiteX4" fmla="*/ 1234682 w 1365265"/>
                          <a:gd name="connsiteY4" fmla="*/ 622550 h 981433"/>
                          <a:gd name="connsiteX5" fmla="*/ 1017988 w 1365265"/>
                          <a:gd name="connsiteY5" fmla="*/ 847621 h 981433"/>
                          <a:gd name="connsiteX6" fmla="*/ 609605 w 1365265"/>
                          <a:gd name="connsiteY6" fmla="*/ 967833 h 981433"/>
                          <a:gd name="connsiteX7" fmla="*/ 19637 w 1365265"/>
                          <a:gd name="connsiteY7" fmla="*/ 540411 h 981433"/>
                          <a:gd name="connsiteX0" fmla="*/ 19637 w 1365265"/>
                          <a:gd name="connsiteY0" fmla="*/ 540411 h 1001785"/>
                          <a:gd name="connsiteX1" fmla="*/ 22238 w 1365265"/>
                          <a:gd name="connsiteY1" fmla="*/ 35702 h 1001785"/>
                          <a:gd name="connsiteX2" fmla="*/ 661991 w 1365265"/>
                          <a:gd name="connsiteY2" fmla="*/ 93912 h 1001785"/>
                          <a:gd name="connsiteX3" fmla="*/ 1341838 w 1365265"/>
                          <a:gd name="connsiteY3" fmla="*/ 292790 h 1001785"/>
                          <a:gd name="connsiteX4" fmla="*/ 1234682 w 1365265"/>
                          <a:gd name="connsiteY4" fmla="*/ 622550 h 1001785"/>
                          <a:gd name="connsiteX5" fmla="*/ 1017988 w 1365265"/>
                          <a:gd name="connsiteY5" fmla="*/ 847621 h 1001785"/>
                          <a:gd name="connsiteX6" fmla="*/ 600027 w 1365265"/>
                          <a:gd name="connsiteY6" fmla="*/ 989932 h 1001785"/>
                          <a:gd name="connsiteX7" fmla="*/ 19637 w 1365265"/>
                          <a:gd name="connsiteY7" fmla="*/ 540411 h 1001785"/>
                          <a:gd name="connsiteX0" fmla="*/ 19637 w 1365265"/>
                          <a:gd name="connsiteY0" fmla="*/ 540411 h 1002322"/>
                          <a:gd name="connsiteX1" fmla="*/ 22238 w 1365265"/>
                          <a:gd name="connsiteY1" fmla="*/ 35702 h 1002322"/>
                          <a:gd name="connsiteX2" fmla="*/ 661991 w 1365265"/>
                          <a:gd name="connsiteY2" fmla="*/ 93912 h 1002322"/>
                          <a:gd name="connsiteX3" fmla="*/ 1341838 w 1365265"/>
                          <a:gd name="connsiteY3" fmla="*/ 292790 h 1002322"/>
                          <a:gd name="connsiteX4" fmla="*/ 1234682 w 1365265"/>
                          <a:gd name="connsiteY4" fmla="*/ 622550 h 1002322"/>
                          <a:gd name="connsiteX5" fmla="*/ 1017988 w 1365265"/>
                          <a:gd name="connsiteY5" fmla="*/ 847621 h 1002322"/>
                          <a:gd name="connsiteX6" fmla="*/ 600027 w 1365265"/>
                          <a:gd name="connsiteY6" fmla="*/ 989932 h 1002322"/>
                          <a:gd name="connsiteX7" fmla="*/ 19637 w 1365265"/>
                          <a:gd name="connsiteY7" fmla="*/ 540411 h 1002322"/>
                          <a:gd name="connsiteX0" fmla="*/ 19637 w 1365265"/>
                          <a:gd name="connsiteY0" fmla="*/ 540411 h 999624"/>
                          <a:gd name="connsiteX1" fmla="*/ 22238 w 1365265"/>
                          <a:gd name="connsiteY1" fmla="*/ 35702 h 999624"/>
                          <a:gd name="connsiteX2" fmla="*/ 661991 w 1365265"/>
                          <a:gd name="connsiteY2" fmla="*/ 93912 h 999624"/>
                          <a:gd name="connsiteX3" fmla="*/ 1341838 w 1365265"/>
                          <a:gd name="connsiteY3" fmla="*/ 292790 h 999624"/>
                          <a:gd name="connsiteX4" fmla="*/ 1234682 w 1365265"/>
                          <a:gd name="connsiteY4" fmla="*/ 622550 h 999624"/>
                          <a:gd name="connsiteX5" fmla="*/ 1017988 w 1365265"/>
                          <a:gd name="connsiteY5" fmla="*/ 847621 h 999624"/>
                          <a:gd name="connsiteX6" fmla="*/ 600027 w 1365265"/>
                          <a:gd name="connsiteY6" fmla="*/ 989932 h 999624"/>
                          <a:gd name="connsiteX7" fmla="*/ 19637 w 1365265"/>
                          <a:gd name="connsiteY7" fmla="*/ 540411 h 999624"/>
                          <a:gd name="connsiteX0" fmla="*/ 19637 w 1365265"/>
                          <a:gd name="connsiteY0" fmla="*/ 540411 h 1004334"/>
                          <a:gd name="connsiteX1" fmla="*/ 22238 w 1365265"/>
                          <a:gd name="connsiteY1" fmla="*/ 35702 h 1004334"/>
                          <a:gd name="connsiteX2" fmla="*/ 661991 w 1365265"/>
                          <a:gd name="connsiteY2" fmla="*/ 93912 h 1004334"/>
                          <a:gd name="connsiteX3" fmla="*/ 1341838 w 1365265"/>
                          <a:gd name="connsiteY3" fmla="*/ 292790 h 1004334"/>
                          <a:gd name="connsiteX4" fmla="*/ 1234682 w 1365265"/>
                          <a:gd name="connsiteY4" fmla="*/ 622550 h 1004334"/>
                          <a:gd name="connsiteX5" fmla="*/ 1017988 w 1365265"/>
                          <a:gd name="connsiteY5" fmla="*/ 847621 h 1004334"/>
                          <a:gd name="connsiteX6" fmla="*/ 556539 w 1365265"/>
                          <a:gd name="connsiteY6" fmla="*/ 994938 h 1004334"/>
                          <a:gd name="connsiteX7" fmla="*/ 19637 w 1365265"/>
                          <a:gd name="connsiteY7" fmla="*/ 540411 h 1004334"/>
                          <a:gd name="connsiteX0" fmla="*/ 19637 w 1365265"/>
                          <a:gd name="connsiteY0" fmla="*/ 540411 h 1004333"/>
                          <a:gd name="connsiteX1" fmla="*/ 22238 w 1365265"/>
                          <a:gd name="connsiteY1" fmla="*/ 35702 h 1004333"/>
                          <a:gd name="connsiteX2" fmla="*/ 661991 w 1365265"/>
                          <a:gd name="connsiteY2" fmla="*/ 93912 h 1004333"/>
                          <a:gd name="connsiteX3" fmla="*/ 1341838 w 1365265"/>
                          <a:gd name="connsiteY3" fmla="*/ 292790 h 1004333"/>
                          <a:gd name="connsiteX4" fmla="*/ 1234682 w 1365265"/>
                          <a:gd name="connsiteY4" fmla="*/ 622550 h 1004333"/>
                          <a:gd name="connsiteX5" fmla="*/ 1017988 w 1365265"/>
                          <a:gd name="connsiteY5" fmla="*/ 847621 h 1004333"/>
                          <a:gd name="connsiteX6" fmla="*/ 556539 w 1365265"/>
                          <a:gd name="connsiteY6" fmla="*/ 994937 h 1004333"/>
                          <a:gd name="connsiteX7" fmla="*/ 19637 w 1365265"/>
                          <a:gd name="connsiteY7" fmla="*/ 540411 h 1004333"/>
                          <a:gd name="connsiteX0" fmla="*/ 19637 w 1365265"/>
                          <a:gd name="connsiteY0" fmla="*/ 540411 h 1009914"/>
                          <a:gd name="connsiteX1" fmla="*/ 22238 w 1365265"/>
                          <a:gd name="connsiteY1" fmla="*/ 35702 h 1009914"/>
                          <a:gd name="connsiteX2" fmla="*/ 661991 w 1365265"/>
                          <a:gd name="connsiteY2" fmla="*/ 93912 h 1009914"/>
                          <a:gd name="connsiteX3" fmla="*/ 1341838 w 1365265"/>
                          <a:gd name="connsiteY3" fmla="*/ 292790 h 1009914"/>
                          <a:gd name="connsiteX4" fmla="*/ 1234682 w 1365265"/>
                          <a:gd name="connsiteY4" fmla="*/ 622550 h 1009914"/>
                          <a:gd name="connsiteX5" fmla="*/ 1039221 w 1365265"/>
                          <a:gd name="connsiteY5" fmla="*/ 872783 h 1009914"/>
                          <a:gd name="connsiteX6" fmla="*/ 556539 w 1365265"/>
                          <a:gd name="connsiteY6" fmla="*/ 994937 h 1009914"/>
                          <a:gd name="connsiteX7" fmla="*/ 19637 w 1365265"/>
                          <a:gd name="connsiteY7" fmla="*/ 540411 h 1009914"/>
                          <a:gd name="connsiteX0" fmla="*/ 19637 w 1370879"/>
                          <a:gd name="connsiteY0" fmla="*/ 540411 h 1009914"/>
                          <a:gd name="connsiteX1" fmla="*/ 22238 w 1370879"/>
                          <a:gd name="connsiteY1" fmla="*/ 35702 h 1009914"/>
                          <a:gd name="connsiteX2" fmla="*/ 661991 w 1370879"/>
                          <a:gd name="connsiteY2" fmla="*/ 93912 h 1009914"/>
                          <a:gd name="connsiteX3" fmla="*/ 1341838 w 1370879"/>
                          <a:gd name="connsiteY3" fmla="*/ 292790 h 1009914"/>
                          <a:gd name="connsiteX4" fmla="*/ 1272539 w 1370879"/>
                          <a:gd name="connsiteY4" fmla="*/ 641132 h 1009914"/>
                          <a:gd name="connsiteX5" fmla="*/ 1039221 w 1370879"/>
                          <a:gd name="connsiteY5" fmla="*/ 872783 h 1009914"/>
                          <a:gd name="connsiteX6" fmla="*/ 556539 w 1370879"/>
                          <a:gd name="connsiteY6" fmla="*/ 994937 h 1009914"/>
                          <a:gd name="connsiteX7" fmla="*/ 19637 w 1370879"/>
                          <a:gd name="connsiteY7" fmla="*/ 540411 h 1009914"/>
                          <a:gd name="connsiteX0" fmla="*/ 19637 w 1445416"/>
                          <a:gd name="connsiteY0" fmla="*/ 540500 h 1010003"/>
                          <a:gd name="connsiteX1" fmla="*/ 22238 w 1445416"/>
                          <a:gd name="connsiteY1" fmla="*/ 35791 h 1010003"/>
                          <a:gd name="connsiteX2" fmla="*/ 661991 w 1445416"/>
                          <a:gd name="connsiteY2" fmla="*/ 94001 h 1010003"/>
                          <a:gd name="connsiteX3" fmla="*/ 1426585 w 1445416"/>
                          <a:gd name="connsiteY3" fmla="*/ 295955 h 1010003"/>
                          <a:gd name="connsiteX4" fmla="*/ 1272539 w 1445416"/>
                          <a:gd name="connsiteY4" fmla="*/ 641221 h 1010003"/>
                          <a:gd name="connsiteX5" fmla="*/ 1039221 w 1445416"/>
                          <a:gd name="connsiteY5" fmla="*/ 872872 h 1010003"/>
                          <a:gd name="connsiteX6" fmla="*/ 556539 w 1445416"/>
                          <a:gd name="connsiteY6" fmla="*/ 995026 h 1010003"/>
                          <a:gd name="connsiteX7" fmla="*/ 19637 w 1445416"/>
                          <a:gd name="connsiteY7" fmla="*/ 540500 h 1010003"/>
                          <a:gd name="connsiteX0" fmla="*/ 19637 w 1426585"/>
                          <a:gd name="connsiteY0" fmla="*/ 540500 h 1010003"/>
                          <a:gd name="connsiteX1" fmla="*/ 22238 w 1426585"/>
                          <a:gd name="connsiteY1" fmla="*/ 35791 h 1010003"/>
                          <a:gd name="connsiteX2" fmla="*/ 661991 w 1426585"/>
                          <a:gd name="connsiteY2" fmla="*/ 94001 h 1010003"/>
                          <a:gd name="connsiteX3" fmla="*/ 1426585 w 1426585"/>
                          <a:gd name="connsiteY3" fmla="*/ 295955 h 1010003"/>
                          <a:gd name="connsiteX4" fmla="*/ 1272539 w 1426585"/>
                          <a:gd name="connsiteY4" fmla="*/ 641221 h 1010003"/>
                          <a:gd name="connsiteX5" fmla="*/ 1039221 w 1426585"/>
                          <a:gd name="connsiteY5" fmla="*/ 872872 h 1010003"/>
                          <a:gd name="connsiteX6" fmla="*/ 556539 w 1426585"/>
                          <a:gd name="connsiteY6" fmla="*/ 995026 h 1010003"/>
                          <a:gd name="connsiteX7" fmla="*/ 19637 w 1426585"/>
                          <a:gd name="connsiteY7" fmla="*/ 540500 h 1010003"/>
                          <a:gd name="connsiteX0" fmla="*/ 19637 w 1435463"/>
                          <a:gd name="connsiteY0" fmla="*/ 540598 h 1010101"/>
                          <a:gd name="connsiteX1" fmla="*/ 22238 w 1435463"/>
                          <a:gd name="connsiteY1" fmla="*/ 35889 h 1010101"/>
                          <a:gd name="connsiteX2" fmla="*/ 661991 w 1435463"/>
                          <a:gd name="connsiteY2" fmla="*/ 94099 h 1010101"/>
                          <a:gd name="connsiteX3" fmla="*/ 1435463 w 1435463"/>
                          <a:gd name="connsiteY3" fmla="*/ 299407 h 1010101"/>
                          <a:gd name="connsiteX4" fmla="*/ 1272539 w 1435463"/>
                          <a:gd name="connsiteY4" fmla="*/ 641319 h 1010101"/>
                          <a:gd name="connsiteX5" fmla="*/ 1039221 w 1435463"/>
                          <a:gd name="connsiteY5" fmla="*/ 872970 h 1010101"/>
                          <a:gd name="connsiteX6" fmla="*/ 556539 w 1435463"/>
                          <a:gd name="connsiteY6" fmla="*/ 995124 h 1010101"/>
                          <a:gd name="connsiteX7" fmla="*/ 19637 w 1435463"/>
                          <a:gd name="connsiteY7" fmla="*/ 540598 h 1010101"/>
                          <a:gd name="connsiteX0" fmla="*/ 19637 w 1435463"/>
                          <a:gd name="connsiteY0" fmla="*/ 551800 h 1021303"/>
                          <a:gd name="connsiteX1" fmla="*/ 22238 w 1435463"/>
                          <a:gd name="connsiteY1" fmla="*/ 47091 h 1021303"/>
                          <a:gd name="connsiteX2" fmla="*/ 681144 w 1435463"/>
                          <a:gd name="connsiteY2" fmla="*/ 61103 h 1021303"/>
                          <a:gd name="connsiteX3" fmla="*/ 1435463 w 1435463"/>
                          <a:gd name="connsiteY3" fmla="*/ 310609 h 1021303"/>
                          <a:gd name="connsiteX4" fmla="*/ 1272539 w 1435463"/>
                          <a:gd name="connsiteY4" fmla="*/ 652521 h 1021303"/>
                          <a:gd name="connsiteX5" fmla="*/ 1039221 w 1435463"/>
                          <a:gd name="connsiteY5" fmla="*/ 884172 h 1021303"/>
                          <a:gd name="connsiteX6" fmla="*/ 556539 w 1435463"/>
                          <a:gd name="connsiteY6" fmla="*/ 1006326 h 1021303"/>
                          <a:gd name="connsiteX7" fmla="*/ 19637 w 1435463"/>
                          <a:gd name="connsiteY7" fmla="*/ 551800 h 1021303"/>
                          <a:gd name="connsiteX0" fmla="*/ 26213 w 1442039"/>
                          <a:gd name="connsiteY0" fmla="*/ 551800 h 1021303"/>
                          <a:gd name="connsiteX1" fmla="*/ 28814 w 1442039"/>
                          <a:gd name="connsiteY1" fmla="*/ 47091 h 1021303"/>
                          <a:gd name="connsiteX2" fmla="*/ 687720 w 1442039"/>
                          <a:gd name="connsiteY2" fmla="*/ 61103 h 1021303"/>
                          <a:gd name="connsiteX3" fmla="*/ 1442039 w 1442039"/>
                          <a:gd name="connsiteY3" fmla="*/ 310609 h 1021303"/>
                          <a:gd name="connsiteX4" fmla="*/ 1279115 w 1442039"/>
                          <a:gd name="connsiteY4" fmla="*/ 652521 h 1021303"/>
                          <a:gd name="connsiteX5" fmla="*/ 1045797 w 1442039"/>
                          <a:gd name="connsiteY5" fmla="*/ 884172 h 1021303"/>
                          <a:gd name="connsiteX6" fmla="*/ 563115 w 1442039"/>
                          <a:gd name="connsiteY6" fmla="*/ 1006326 h 1021303"/>
                          <a:gd name="connsiteX7" fmla="*/ 26213 w 1442039"/>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1860" h="1021303">
                            <a:moveTo>
                              <a:pt x="36034" y="551800"/>
                            </a:moveTo>
                            <a:cubicBezTo>
                              <a:pt x="3269" y="384487"/>
                              <a:pt x="-26366" y="139532"/>
                              <a:pt x="38635" y="47091"/>
                            </a:cubicBezTo>
                            <a:cubicBezTo>
                              <a:pt x="148371" y="-43794"/>
                              <a:pt x="462004" y="17183"/>
                              <a:pt x="697541" y="61103"/>
                            </a:cubicBezTo>
                            <a:cubicBezTo>
                              <a:pt x="933079" y="105023"/>
                              <a:pt x="1349267" y="241157"/>
                              <a:pt x="1451860" y="310609"/>
                            </a:cubicBezTo>
                            <a:cubicBezTo>
                              <a:pt x="1426051" y="467304"/>
                              <a:pt x="1342117" y="556477"/>
                              <a:pt x="1288936" y="652521"/>
                            </a:cubicBezTo>
                            <a:cubicBezTo>
                              <a:pt x="1226229" y="741421"/>
                              <a:pt x="1151860" y="808369"/>
                              <a:pt x="1055618" y="884172"/>
                            </a:cubicBezTo>
                            <a:cubicBezTo>
                              <a:pt x="971282" y="950450"/>
                              <a:pt x="742867" y="1061721"/>
                              <a:pt x="572936" y="1006326"/>
                            </a:cubicBezTo>
                            <a:cubicBezTo>
                              <a:pt x="403005" y="950931"/>
                              <a:pt x="96954" y="812739"/>
                              <a:pt x="36034" y="551800"/>
                            </a:cubicBezTo>
                            <a:close/>
                          </a:path>
                        </a:pathLst>
                      </a:custGeom>
                      <a:gradFill>
                        <a:gsLst>
                          <a:gs pos="45000">
                            <a:sysClr val="windowText" lastClr="000000"/>
                          </a:gs>
                          <a:gs pos="66000">
                            <a:sysClr val="windowText" lastClr="000000"/>
                          </a:gs>
                          <a:gs pos="56000">
                            <a:srgbClr val="525F79"/>
                          </a:gs>
                        </a:gsLst>
                        <a:lin ang="13800000" scaled="0"/>
                      </a:gradFill>
                      <a:ln w="127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111" name="Freeform: Shape 36">
                        <a:extLst>
                          <a:ext uri="{FF2B5EF4-FFF2-40B4-BE49-F238E27FC236}">
                            <a16:creationId xmlns:a16="http://schemas.microsoft.com/office/drawing/2014/main" id="{5D5C6479-6485-7402-2849-7342BC359C3B}"/>
                          </a:ext>
                        </a:extLst>
                      </p:cNvPr>
                      <p:cNvSpPr/>
                      <p:nvPr/>
                    </p:nvSpPr>
                    <p:spPr>
                      <a:xfrm rot="1258334" flipH="1">
                        <a:off x="1821104" y="3839281"/>
                        <a:ext cx="874823" cy="327491"/>
                      </a:xfrm>
                      <a:custGeom>
                        <a:avLst/>
                        <a:gdLst>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23862 w 1790700"/>
                          <a:gd name="connsiteY5" fmla="*/ 526256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23862 w 1790700"/>
                          <a:gd name="connsiteY5" fmla="*/ 526256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6718 w 1790700"/>
                          <a:gd name="connsiteY5" fmla="*/ 523875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6718 w 1790700"/>
                          <a:gd name="connsiteY5" fmla="*/ 523875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07193 w 1790700"/>
                          <a:gd name="connsiteY5" fmla="*/ 538162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07193 w 1790700"/>
                          <a:gd name="connsiteY5" fmla="*/ 538162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1955 w 1790700"/>
                          <a:gd name="connsiteY5" fmla="*/ 533400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1955 w 1790700"/>
                          <a:gd name="connsiteY5" fmla="*/ 533400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1955 w 1790700"/>
                          <a:gd name="connsiteY5" fmla="*/ 533400 h 642937"/>
                          <a:gd name="connsiteX6" fmla="*/ 166687 w 1790700"/>
                          <a:gd name="connsiteY6" fmla="*/ 104775 h 642937"/>
                          <a:gd name="connsiteX7" fmla="*/ 0 w 1790700"/>
                          <a:gd name="connsiteY7" fmla="*/ 0 h 642937"/>
                          <a:gd name="connsiteX0" fmla="*/ 0 w 1790700"/>
                          <a:gd name="connsiteY0" fmla="*/ 0 h 645189"/>
                          <a:gd name="connsiteX1" fmla="*/ 1790700 w 1790700"/>
                          <a:gd name="connsiteY1" fmla="*/ 242887 h 645189"/>
                          <a:gd name="connsiteX2" fmla="*/ 1621631 w 1790700"/>
                          <a:gd name="connsiteY2" fmla="*/ 271462 h 645189"/>
                          <a:gd name="connsiteX3" fmla="*/ 1390650 w 1790700"/>
                          <a:gd name="connsiteY3" fmla="*/ 595312 h 645189"/>
                          <a:gd name="connsiteX4" fmla="*/ 873918 w 1790700"/>
                          <a:gd name="connsiteY4" fmla="*/ 642937 h 645189"/>
                          <a:gd name="connsiteX5" fmla="*/ 411955 w 1790700"/>
                          <a:gd name="connsiteY5" fmla="*/ 533400 h 645189"/>
                          <a:gd name="connsiteX6" fmla="*/ 166687 w 1790700"/>
                          <a:gd name="connsiteY6" fmla="*/ 104775 h 645189"/>
                          <a:gd name="connsiteX7" fmla="*/ 0 w 1790700"/>
                          <a:gd name="connsiteY7" fmla="*/ 0 h 645189"/>
                          <a:gd name="connsiteX0" fmla="*/ 0 w 1790700"/>
                          <a:gd name="connsiteY0" fmla="*/ 0 h 649771"/>
                          <a:gd name="connsiteX1" fmla="*/ 1790700 w 1790700"/>
                          <a:gd name="connsiteY1" fmla="*/ 242887 h 649771"/>
                          <a:gd name="connsiteX2" fmla="*/ 1621631 w 1790700"/>
                          <a:gd name="connsiteY2" fmla="*/ 271462 h 649771"/>
                          <a:gd name="connsiteX3" fmla="*/ 1390650 w 1790700"/>
                          <a:gd name="connsiteY3" fmla="*/ 595312 h 649771"/>
                          <a:gd name="connsiteX4" fmla="*/ 873918 w 1790700"/>
                          <a:gd name="connsiteY4" fmla="*/ 647700 h 649771"/>
                          <a:gd name="connsiteX5" fmla="*/ 411955 w 1790700"/>
                          <a:gd name="connsiteY5" fmla="*/ 533400 h 649771"/>
                          <a:gd name="connsiteX6" fmla="*/ 166687 w 1790700"/>
                          <a:gd name="connsiteY6" fmla="*/ 104775 h 649771"/>
                          <a:gd name="connsiteX7" fmla="*/ 0 w 1790700"/>
                          <a:gd name="connsiteY7" fmla="*/ 0 h 649771"/>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35743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802618"/>
                          <a:gd name="connsiteY0" fmla="*/ 0 h 652466"/>
                          <a:gd name="connsiteX1" fmla="*/ 1790700 w 1802618"/>
                          <a:gd name="connsiteY1" fmla="*/ 235743 h 652466"/>
                          <a:gd name="connsiteX2" fmla="*/ 1621631 w 1802618"/>
                          <a:gd name="connsiteY2" fmla="*/ 271462 h 652466"/>
                          <a:gd name="connsiteX3" fmla="*/ 1390650 w 1802618"/>
                          <a:gd name="connsiteY3" fmla="*/ 595312 h 652466"/>
                          <a:gd name="connsiteX4" fmla="*/ 873918 w 1802618"/>
                          <a:gd name="connsiteY4" fmla="*/ 647700 h 652466"/>
                          <a:gd name="connsiteX5" fmla="*/ 411955 w 1802618"/>
                          <a:gd name="connsiteY5" fmla="*/ 533400 h 652466"/>
                          <a:gd name="connsiteX6" fmla="*/ 166687 w 1802618"/>
                          <a:gd name="connsiteY6" fmla="*/ 104775 h 652466"/>
                          <a:gd name="connsiteX7" fmla="*/ 0 w 1802618"/>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606"/>
                          <a:gd name="connsiteY0" fmla="*/ 0 h 652466"/>
                          <a:gd name="connsiteX1" fmla="*/ 1790700 w 1802606"/>
                          <a:gd name="connsiteY1" fmla="*/ 235743 h 652466"/>
                          <a:gd name="connsiteX2" fmla="*/ 1621631 w 1802606"/>
                          <a:gd name="connsiteY2" fmla="*/ 271462 h 652466"/>
                          <a:gd name="connsiteX3" fmla="*/ 1390650 w 1802606"/>
                          <a:gd name="connsiteY3" fmla="*/ 595312 h 652466"/>
                          <a:gd name="connsiteX4" fmla="*/ 873918 w 1802606"/>
                          <a:gd name="connsiteY4" fmla="*/ 647700 h 652466"/>
                          <a:gd name="connsiteX5" fmla="*/ 411955 w 1802606"/>
                          <a:gd name="connsiteY5" fmla="*/ 533400 h 652466"/>
                          <a:gd name="connsiteX6" fmla="*/ 166687 w 1802606"/>
                          <a:gd name="connsiteY6" fmla="*/ 104775 h 652466"/>
                          <a:gd name="connsiteX7" fmla="*/ 0 w 1802606"/>
                          <a:gd name="connsiteY7" fmla="*/ 0 h 652466"/>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7155 h 650084"/>
                          <a:gd name="connsiteX7" fmla="*/ 0 w 1776412"/>
                          <a:gd name="connsiteY7" fmla="*/ 0 h 650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6412" h="650084">
                            <a:moveTo>
                              <a:pt x="0" y="0"/>
                            </a:moveTo>
                            <a:cubicBezTo>
                              <a:pt x="606424" y="309561"/>
                              <a:pt x="1359694" y="300036"/>
                              <a:pt x="1776412" y="233361"/>
                            </a:cubicBezTo>
                            <a:cubicBezTo>
                              <a:pt x="1658540" y="261538"/>
                              <a:pt x="1673224" y="257173"/>
                              <a:pt x="1607343" y="269080"/>
                            </a:cubicBezTo>
                            <a:cubicBezTo>
                              <a:pt x="1542255" y="393699"/>
                              <a:pt x="1462881" y="496886"/>
                              <a:pt x="1376362" y="592930"/>
                            </a:cubicBezTo>
                            <a:cubicBezTo>
                              <a:pt x="1208881" y="646905"/>
                              <a:pt x="1053305" y="658018"/>
                              <a:pt x="859630" y="645318"/>
                            </a:cubicBezTo>
                            <a:cubicBezTo>
                              <a:pt x="703261" y="635000"/>
                              <a:pt x="561180" y="605630"/>
                              <a:pt x="397667" y="531018"/>
                            </a:cubicBezTo>
                            <a:cubicBezTo>
                              <a:pt x="276223" y="392905"/>
                              <a:pt x="190499" y="278605"/>
                              <a:pt x="152399" y="107155"/>
                            </a:cubicBezTo>
                            <a:cubicBezTo>
                              <a:pt x="108743" y="70642"/>
                              <a:pt x="55563" y="31750"/>
                              <a:pt x="0" y="0"/>
                            </a:cubicBezTo>
                            <a:close/>
                          </a:path>
                        </a:pathLst>
                      </a:custGeom>
                      <a:gradFill flip="none" rotWithShape="1">
                        <a:gsLst>
                          <a:gs pos="39000">
                            <a:sysClr val="window" lastClr="FFFFFF"/>
                          </a:gs>
                          <a:gs pos="65000">
                            <a:srgbClr val="2C2C2C"/>
                          </a:gs>
                        </a:gsLst>
                        <a:lin ang="16800000" scaled="0"/>
                        <a:tileRect/>
                      </a:gradFill>
                      <a:ln w="19050" cap="flat" cmpd="sng" algn="ctr">
                        <a:solidFill>
                          <a:sysClr val="windowText" lastClr="000000"/>
                        </a:solid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112" name="Freeform: Shape 30">
                        <a:extLst>
                          <a:ext uri="{FF2B5EF4-FFF2-40B4-BE49-F238E27FC236}">
                            <a16:creationId xmlns:a16="http://schemas.microsoft.com/office/drawing/2014/main" id="{A789AFEC-7024-2D41-6F27-71B771B23C1E}"/>
                          </a:ext>
                        </a:extLst>
                      </p:cNvPr>
                      <p:cNvSpPr/>
                      <p:nvPr/>
                    </p:nvSpPr>
                    <p:spPr>
                      <a:xfrm rot="1258334" flipH="1">
                        <a:off x="2010177" y="4237363"/>
                        <a:ext cx="259554" cy="287903"/>
                      </a:xfrm>
                      <a:custGeom>
                        <a:avLst/>
                        <a:gdLst>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Lst>
                        <a:ahLst/>
                        <a:cxnLst>
                          <a:cxn ang="0">
                            <a:pos x="connsiteX0" y="connsiteY0"/>
                          </a:cxn>
                          <a:cxn ang="0">
                            <a:pos x="connsiteX1" y="connsiteY1"/>
                          </a:cxn>
                          <a:cxn ang="0">
                            <a:pos x="connsiteX2" y="connsiteY2"/>
                          </a:cxn>
                          <a:cxn ang="0">
                            <a:pos x="connsiteX3" y="connsiteY3"/>
                          </a:cxn>
                        </a:cxnLst>
                        <a:rect l="l" t="t" r="r" b="b"/>
                        <a:pathLst>
                          <a:path w="527050" h="571500">
                            <a:moveTo>
                              <a:pt x="0" y="0"/>
                            </a:moveTo>
                            <a:cubicBezTo>
                              <a:pt x="31750" y="190500"/>
                              <a:pt x="25400" y="381000"/>
                              <a:pt x="95250" y="571500"/>
                            </a:cubicBezTo>
                            <a:cubicBezTo>
                              <a:pt x="270933" y="423333"/>
                              <a:pt x="383117" y="237067"/>
                              <a:pt x="527050" y="69850"/>
                            </a:cubicBezTo>
                            <a:lnTo>
                              <a:pt x="0" y="0"/>
                            </a:lnTo>
                            <a:close/>
                          </a:path>
                        </a:pathLst>
                      </a:custGeom>
                      <a:gradFill>
                        <a:gsLst>
                          <a:gs pos="30000">
                            <a:srgbClr val="FFCD04"/>
                          </a:gs>
                          <a:gs pos="100000">
                            <a:srgbClr val="FC8702"/>
                          </a:gs>
                        </a:gsLst>
                        <a:lin ang="5700000" scaled="0"/>
                      </a:gradFill>
                      <a:ln w="12700" cap="flat" cmpd="sng" algn="ctr">
                        <a:gradFill flip="none" rotWithShape="1">
                          <a:gsLst>
                            <a:gs pos="14000">
                              <a:srgbClr val="FFCD04"/>
                            </a:gs>
                            <a:gs pos="23000">
                              <a:sysClr val="windowText" lastClr="000000"/>
                            </a:gs>
                          </a:gsLst>
                          <a:lin ang="5700000" scaled="0"/>
                          <a:tileRect/>
                        </a:grad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grpSp>
                <p:grpSp>
                  <p:nvGrpSpPr>
                    <p:cNvPr id="99" name="Group 98">
                      <a:extLst>
                        <a:ext uri="{FF2B5EF4-FFF2-40B4-BE49-F238E27FC236}">
                          <a16:creationId xmlns:a16="http://schemas.microsoft.com/office/drawing/2014/main" id="{91463C97-639D-0FC2-376A-9A1C3F0F2DD7}"/>
                        </a:ext>
                      </a:extLst>
                    </p:cNvPr>
                    <p:cNvGrpSpPr/>
                    <p:nvPr/>
                  </p:nvGrpSpPr>
                  <p:grpSpPr>
                    <a:xfrm>
                      <a:off x="645179" y="1937835"/>
                      <a:ext cx="3520209" cy="1503664"/>
                      <a:chOff x="630864" y="2045573"/>
                      <a:chExt cx="3520209" cy="1503664"/>
                    </a:xfrm>
                  </p:grpSpPr>
                  <p:pic>
                    <p:nvPicPr>
                      <p:cNvPr id="100" name="Picture 2" descr="15,874 Detective cartoon Vectors, Royalty-free Vector Detective cartoon  Images | Depositphotos®">
                        <a:extLst>
                          <a:ext uri="{FF2B5EF4-FFF2-40B4-BE49-F238E27FC236}">
                            <a16:creationId xmlns:a16="http://schemas.microsoft.com/office/drawing/2014/main" id="{3EE4FC2B-59DF-6BFD-96FC-7CDD139F4419}"/>
                          </a:ext>
                        </a:extLst>
                      </p:cNvPr>
                      <p:cNvPicPr>
                        <a:picLocks noChangeAspect="1" noChangeArrowheads="1"/>
                      </p:cNvPicPr>
                      <p:nvPr/>
                    </p:nvPicPr>
                    <p:blipFill rotWithShape="1">
                      <a:blip r:embed="rId5">
                        <a:extLst>
                          <a:ext uri="{BEBA8EAE-BF5A-486C-A8C5-ECC9F3942E4B}">
                            <a14:imgProps xmlns:a14="http://schemas.microsoft.com/office/drawing/2010/main">
                              <a14:imgLayer r:embed="rId4">
                                <a14:imgEffect>
                                  <a14:backgroundRemoval t="0" b="100000" l="0" r="74316">
                                    <a14:foregroundMark x1="52000" y1="96000" x2="62105" y2="98833"/>
                                    <a14:foregroundMark x1="34105" y1="8500" x2="57895" y2="14333"/>
                                    <a14:foregroundMark x1="45263" y1="11333" x2="50316" y2="13167"/>
                                    <a14:foregroundMark x1="49684" y1="13167" x2="56632" y2="16000"/>
                                    <a14:backgroundMark x1="21474" y1="48000" x2="21474" y2="48000"/>
                                    <a14:backgroundMark x1="44000" y1="11833" x2="61684" y2="18167"/>
                                    <a14:backgroundMark x1="37895" y1="12833" x2="60421" y2="18833"/>
                                    <a14:backgroundMark x1="34947" y1="19333" x2="62316" y2="19333"/>
                                  </a14:backgroundRemoval>
                                </a14:imgEffect>
                              </a14:imgLayer>
                            </a14:imgProps>
                          </a:ext>
                          <a:ext uri="{28A0092B-C50C-407E-A947-70E740481C1C}">
                            <a14:useLocalDpi xmlns:a14="http://schemas.microsoft.com/office/drawing/2010/main" val="0"/>
                          </a:ext>
                        </a:extLst>
                      </a:blip>
                      <a:srcRect l="29958" r="24070" b="80032"/>
                      <a:stretch/>
                    </p:blipFill>
                    <p:spPr bwMode="auto">
                      <a:xfrm>
                        <a:off x="630864" y="2048660"/>
                        <a:ext cx="3520209" cy="1500577"/>
                      </a:xfrm>
                      <a:prstGeom prst="rect">
                        <a:avLst/>
                      </a:prstGeom>
                      <a:noFill/>
                      <a:extLst>
                        <a:ext uri="{909E8E84-426E-40DD-AFC4-6F175D3DCCD1}">
                          <a14:hiddenFill xmlns:a14="http://schemas.microsoft.com/office/drawing/2010/main">
                            <a:solidFill>
                              <a:srgbClr val="FFFFFF"/>
                            </a:solidFill>
                          </a14:hiddenFill>
                        </a:ext>
                      </a:extLst>
                    </p:spPr>
                  </p:pic>
                  <p:sp>
                    <p:nvSpPr>
                      <p:cNvPr id="101" name="Freeform 27">
                        <a:extLst>
                          <a:ext uri="{FF2B5EF4-FFF2-40B4-BE49-F238E27FC236}">
                            <a16:creationId xmlns:a16="http://schemas.microsoft.com/office/drawing/2014/main" id="{27546793-D704-1A39-009D-966211BE5ABC}"/>
                          </a:ext>
                        </a:extLst>
                      </p:cNvPr>
                      <p:cNvSpPr/>
                      <p:nvPr/>
                    </p:nvSpPr>
                    <p:spPr>
                      <a:xfrm>
                        <a:off x="872962" y="2638205"/>
                        <a:ext cx="3077467" cy="737709"/>
                      </a:xfrm>
                      <a:custGeom>
                        <a:avLst/>
                        <a:gdLst>
                          <a:gd name="connsiteX0" fmla="*/ 0 w 3077467"/>
                          <a:gd name="connsiteY0" fmla="*/ 27644 h 737709"/>
                          <a:gd name="connsiteX1" fmla="*/ 204428 w 3077467"/>
                          <a:gd name="connsiteY1" fmla="*/ 19 h 737709"/>
                          <a:gd name="connsiteX2" fmla="*/ 430956 w 3077467"/>
                          <a:gd name="connsiteY2" fmla="*/ 24881 h 737709"/>
                          <a:gd name="connsiteX3" fmla="*/ 643671 w 3077467"/>
                          <a:gd name="connsiteY3" fmla="*/ 104995 h 737709"/>
                          <a:gd name="connsiteX4" fmla="*/ 895062 w 3077467"/>
                          <a:gd name="connsiteY4" fmla="*/ 226547 h 737709"/>
                          <a:gd name="connsiteX5" fmla="*/ 1276292 w 3077467"/>
                          <a:gd name="connsiteY5" fmla="*/ 389536 h 737709"/>
                          <a:gd name="connsiteX6" fmla="*/ 2058091 w 3077467"/>
                          <a:gd name="connsiteY6" fmla="*/ 701703 h 737709"/>
                          <a:gd name="connsiteX7" fmla="*/ 3077467 w 3077467"/>
                          <a:gd name="connsiteY7" fmla="*/ 718278 h 737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7467" h="737709">
                            <a:moveTo>
                              <a:pt x="0" y="27644"/>
                            </a:moveTo>
                            <a:cubicBezTo>
                              <a:pt x="66301" y="14061"/>
                              <a:pt x="132602" y="479"/>
                              <a:pt x="204428" y="19"/>
                            </a:cubicBezTo>
                            <a:cubicBezTo>
                              <a:pt x="276254" y="-442"/>
                              <a:pt x="357749" y="7385"/>
                              <a:pt x="430956" y="24881"/>
                            </a:cubicBezTo>
                            <a:cubicBezTo>
                              <a:pt x="504163" y="42377"/>
                              <a:pt x="566320" y="71384"/>
                              <a:pt x="643671" y="104995"/>
                            </a:cubicBezTo>
                            <a:cubicBezTo>
                              <a:pt x="721022" y="138606"/>
                              <a:pt x="789625" y="179124"/>
                              <a:pt x="895062" y="226547"/>
                            </a:cubicBezTo>
                            <a:cubicBezTo>
                              <a:pt x="1000499" y="273971"/>
                              <a:pt x="1276292" y="389536"/>
                              <a:pt x="1276292" y="389536"/>
                            </a:cubicBezTo>
                            <a:cubicBezTo>
                              <a:pt x="1470130" y="468729"/>
                              <a:pt x="1757895" y="646913"/>
                              <a:pt x="2058091" y="701703"/>
                            </a:cubicBezTo>
                            <a:cubicBezTo>
                              <a:pt x="2358287" y="756493"/>
                              <a:pt x="2717877" y="737385"/>
                              <a:pt x="3077467" y="718278"/>
                            </a:cubicBezTo>
                          </a:path>
                        </a:pathLst>
                      </a:custGeom>
                      <a:noFill/>
                      <a:ln w="19050" cap="flat" cmpd="sng" algn="ctr">
                        <a:solidFill>
                          <a:sysClr val="windowText" lastClr="000000"/>
                        </a:solidFill>
                        <a:prstDash val="solid"/>
                      </a:ln>
                      <a:effectLst>
                        <a:outerShdw blurRad="63500" sx="102000" sy="102000" algn="ctr" rotWithShape="0">
                          <a:prstClr val="black">
                            <a:alpha val="40000"/>
                          </a:prstClr>
                        </a:outerShdw>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sp>
                    <p:nvSpPr>
                      <p:cNvPr id="102" name="Freeform 28">
                        <a:extLst>
                          <a:ext uri="{FF2B5EF4-FFF2-40B4-BE49-F238E27FC236}">
                            <a16:creationId xmlns:a16="http://schemas.microsoft.com/office/drawing/2014/main" id="{248F1645-C74A-68CB-3204-76485C2A4DAF}"/>
                          </a:ext>
                        </a:extLst>
                      </p:cNvPr>
                      <p:cNvSpPr/>
                      <p:nvPr/>
                    </p:nvSpPr>
                    <p:spPr>
                      <a:xfrm>
                        <a:off x="889537" y="2668611"/>
                        <a:ext cx="1555309" cy="502782"/>
                      </a:xfrm>
                      <a:custGeom>
                        <a:avLst/>
                        <a:gdLst>
                          <a:gd name="connsiteX0" fmla="*/ 0 w 1555309"/>
                          <a:gd name="connsiteY0" fmla="*/ 0 h 502782"/>
                          <a:gd name="connsiteX1" fmla="*/ 55251 w 1555309"/>
                          <a:gd name="connsiteY1" fmla="*/ 35913 h 502782"/>
                          <a:gd name="connsiteX2" fmla="*/ 221003 w 1555309"/>
                          <a:gd name="connsiteY2" fmla="*/ 96689 h 502782"/>
                          <a:gd name="connsiteX3" fmla="*/ 889537 w 1555309"/>
                          <a:gd name="connsiteY3" fmla="*/ 234816 h 502782"/>
                          <a:gd name="connsiteX4" fmla="*/ 1555309 w 1555309"/>
                          <a:gd name="connsiteY4" fmla="*/ 502782 h 502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5309" h="502782">
                            <a:moveTo>
                              <a:pt x="0" y="0"/>
                            </a:moveTo>
                            <a:cubicBezTo>
                              <a:pt x="9208" y="9899"/>
                              <a:pt x="18417" y="19798"/>
                              <a:pt x="55251" y="35913"/>
                            </a:cubicBezTo>
                            <a:cubicBezTo>
                              <a:pt x="92085" y="52028"/>
                              <a:pt x="81955" y="63539"/>
                              <a:pt x="221003" y="96689"/>
                            </a:cubicBezTo>
                            <a:cubicBezTo>
                              <a:pt x="360051" y="129839"/>
                              <a:pt x="667153" y="167134"/>
                              <a:pt x="889537" y="234816"/>
                            </a:cubicBezTo>
                            <a:cubicBezTo>
                              <a:pt x="1111921" y="302498"/>
                              <a:pt x="1333615" y="402640"/>
                              <a:pt x="1555309" y="502782"/>
                            </a:cubicBezTo>
                          </a:path>
                        </a:pathLst>
                      </a:custGeom>
                      <a:noFill/>
                      <a:ln w="28575" cap="flat" cmpd="sng" algn="ctr">
                        <a:solidFill>
                          <a:sysClr val="windowText" lastClr="000000"/>
                        </a:solidFill>
                        <a:prstDash val="solid"/>
                      </a:ln>
                      <a:effectLst>
                        <a:outerShdw blurRad="63500" sx="102000" sy="102000" algn="ctr" rotWithShape="0">
                          <a:prstClr val="black">
                            <a:alpha val="40000"/>
                          </a:prstClr>
                        </a:outerShdw>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sp>
                    <p:nvSpPr>
                      <p:cNvPr id="103" name="Freeform 29">
                        <a:extLst>
                          <a:ext uri="{FF2B5EF4-FFF2-40B4-BE49-F238E27FC236}">
                            <a16:creationId xmlns:a16="http://schemas.microsoft.com/office/drawing/2014/main" id="{4A7325AF-2E26-D6A2-25DF-E18599B28562}"/>
                          </a:ext>
                        </a:extLst>
                      </p:cNvPr>
                      <p:cNvSpPr/>
                      <p:nvPr/>
                    </p:nvSpPr>
                    <p:spPr>
                      <a:xfrm>
                        <a:off x="3027741" y="2969728"/>
                        <a:ext cx="925451" cy="386755"/>
                      </a:xfrm>
                      <a:custGeom>
                        <a:avLst/>
                        <a:gdLst>
                          <a:gd name="connsiteX0" fmla="*/ 0 w 925451"/>
                          <a:gd name="connsiteY0" fmla="*/ 0 h 386755"/>
                          <a:gd name="connsiteX1" fmla="*/ 85639 w 925451"/>
                          <a:gd name="connsiteY1" fmla="*/ 93926 h 386755"/>
                          <a:gd name="connsiteX2" fmla="*/ 331505 w 925451"/>
                          <a:gd name="connsiteY2" fmla="*/ 223766 h 386755"/>
                          <a:gd name="connsiteX3" fmla="*/ 546983 w 925451"/>
                          <a:gd name="connsiteY3" fmla="*/ 317692 h 386755"/>
                          <a:gd name="connsiteX4" fmla="*/ 925451 w 925451"/>
                          <a:gd name="connsiteY4" fmla="*/ 386755 h 386755"/>
                          <a:gd name="connsiteX5" fmla="*/ 925451 w 925451"/>
                          <a:gd name="connsiteY5" fmla="*/ 386755 h 386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5451" h="386755">
                            <a:moveTo>
                              <a:pt x="0" y="0"/>
                            </a:moveTo>
                            <a:cubicBezTo>
                              <a:pt x="15194" y="28316"/>
                              <a:pt x="30388" y="56632"/>
                              <a:pt x="85639" y="93926"/>
                            </a:cubicBezTo>
                            <a:cubicBezTo>
                              <a:pt x="140890" y="131220"/>
                              <a:pt x="254614" y="186472"/>
                              <a:pt x="331505" y="223766"/>
                            </a:cubicBezTo>
                            <a:cubicBezTo>
                              <a:pt x="408396" y="261060"/>
                              <a:pt x="447992" y="290527"/>
                              <a:pt x="546983" y="317692"/>
                            </a:cubicBezTo>
                            <a:cubicBezTo>
                              <a:pt x="645974" y="344857"/>
                              <a:pt x="925451" y="386755"/>
                              <a:pt x="925451" y="386755"/>
                            </a:cubicBezTo>
                            <a:lnTo>
                              <a:pt x="925451" y="386755"/>
                            </a:lnTo>
                          </a:path>
                        </a:pathLst>
                      </a:custGeom>
                      <a:noFill/>
                      <a:ln w="285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sp>
                    <p:nvSpPr>
                      <p:cNvPr id="104" name="Freeform 30">
                        <a:extLst>
                          <a:ext uri="{FF2B5EF4-FFF2-40B4-BE49-F238E27FC236}">
                            <a16:creationId xmlns:a16="http://schemas.microsoft.com/office/drawing/2014/main" id="{252E81F5-F20E-349D-1B63-CCD376B58C59}"/>
                          </a:ext>
                        </a:extLst>
                      </p:cNvPr>
                      <p:cNvSpPr/>
                      <p:nvPr/>
                    </p:nvSpPr>
                    <p:spPr>
                      <a:xfrm>
                        <a:off x="1245905" y="2643749"/>
                        <a:ext cx="1812224" cy="395043"/>
                      </a:xfrm>
                      <a:custGeom>
                        <a:avLst/>
                        <a:gdLst>
                          <a:gd name="connsiteX0" fmla="*/ 1812224 w 1812224"/>
                          <a:gd name="connsiteY0" fmla="*/ 395043 h 395043"/>
                          <a:gd name="connsiteX1" fmla="*/ 1422706 w 1812224"/>
                          <a:gd name="connsiteY1" fmla="*/ 303879 h 395043"/>
                          <a:gd name="connsiteX2" fmla="*/ 1143690 w 1812224"/>
                          <a:gd name="connsiteY2" fmla="*/ 221003 h 395043"/>
                          <a:gd name="connsiteX3" fmla="*/ 837048 w 1812224"/>
                          <a:gd name="connsiteY3" fmla="*/ 165752 h 395043"/>
                          <a:gd name="connsiteX4" fmla="*/ 555270 w 1812224"/>
                          <a:gd name="connsiteY4" fmla="*/ 116026 h 395043"/>
                          <a:gd name="connsiteX5" fmla="*/ 519357 w 1812224"/>
                          <a:gd name="connsiteY5" fmla="*/ 93926 h 395043"/>
                          <a:gd name="connsiteX6" fmla="*/ 0 w 1812224"/>
                          <a:gd name="connsiteY6" fmla="*/ 0 h 39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2224" h="395043">
                            <a:moveTo>
                              <a:pt x="1812224" y="395043"/>
                            </a:moveTo>
                            <a:cubicBezTo>
                              <a:pt x="1673176" y="363964"/>
                              <a:pt x="1534128" y="332886"/>
                              <a:pt x="1422706" y="303879"/>
                            </a:cubicBezTo>
                            <a:cubicBezTo>
                              <a:pt x="1311284" y="274872"/>
                              <a:pt x="1241300" y="244024"/>
                              <a:pt x="1143690" y="221003"/>
                            </a:cubicBezTo>
                            <a:cubicBezTo>
                              <a:pt x="1046080" y="197982"/>
                              <a:pt x="837048" y="165752"/>
                              <a:pt x="837048" y="165752"/>
                            </a:cubicBezTo>
                            <a:cubicBezTo>
                              <a:pt x="738978" y="148256"/>
                              <a:pt x="608218" y="127997"/>
                              <a:pt x="555270" y="116026"/>
                            </a:cubicBezTo>
                            <a:cubicBezTo>
                              <a:pt x="502322" y="104055"/>
                              <a:pt x="611902" y="113264"/>
                              <a:pt x="519357" y="93926"/>
                            </a:cubicBezTo>
                            <a:cubicBezTo>
                              <a:pt x="426812" y="74588"/>
                              <a:pt x="213406" y="37294"/>
                              <a:pt x="0" y="0"/>
                            </a:cubicBezTo>
                          </a:path>
                        </a:pathLst>
                      </a:custGeom>
                      <a:noFill/>
                      <a:ln w="285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sp>
                    <p:nvSpPr>
                      <p:cNvPr id="105" name="Freeform 31">
                        <a:extLst>
                          <a:ext uri="{FF2B5EF4-FFF2-40B4-BE49-F238E27FC236}">
                            <a16:creationId xmlns:a16="http://schemas.microsoft.com/office/drawing/2014/main" id="{5F80A45B-7F6F-5F8A-1705-02071B4697BC}"/>
                          </a:ext>
                        </a:extLst>
                      </p:cNvPr>
                      <p:cNvSpPr/>
                      <p:nvPr/>
                    </p:nvSpPr>
                    <p:spPr>
                      <a:xfrm>
                        <a:off x="1831563" y="2045573"/>
                        <a:ext cx="1215930" cy="932443"/>
                      </a:xfrm>
                      <a:custGeom>
                        <a:avLst/>
                        <a:gdLst>
                          <a:gd name="connsiteX0" fmla="*/ 0 w 1215930"/>
                          <a:gd name="connsiteY0" fmla="*/ 711440 h 932443"/>
                          <a:gd name="connsiteX1" fmla="*/ 33150 w 1215930"/>
                          <a:gd name="connsiteY1" fmla="*/ 598176 h 932443"/>
                          <a:gd name="connsiteX2" fmla="*/ 116026 w 1215930"/>
                          <a:gd name="connsiteY2" fmla="*/ 520825 h 932443"/>
                          <a:gd name="connsiteX3" fmla="*/ 207190 w 1215930"/>
                          <a:gd name="connsiteY3" fmla="*/ 460049 h 932443"/>
                          <a:gd name="connsiteX4" fmla="*/ 182327 w 1215930"/>
                          <a:gd name="connsiteY4" fmla="*/ 435186 h 932443"/>
                          <a:gd name="connsiteX5" fmla="*/ 35913 w 1215930"/>
                          <a:gd name="connsiteY5" fmla="*/ 410323 h 932443"/>
                          <a:gd name="connsiteX6" fmla="*/ 5525 w 1215930"/>
                          <a:gd name="connsiteY6" fmla="*/ 377173 h 932443"/>
                          <a:gd name="connsiteX7" fmla="*/ 41438 w 1215930"/>
                          <a:gd name="connsiteY7" fmla="*/ 344022 h 932443"/>
                          <a:gd name="connsiteX8" fmla="*/ 232053 w 1215930"/>
                          <a:gd name="connsiteY8" fmla="*/ 338497 h 932443"/>
                          <a:gd name="connsiteX9" fmla="*/ 323216 w 1215930"/>
                          <a:gd name="connsiteY9" fmla="*/ 332972 h 932443"/>
                          <a:gd name="connsiteX10" fmla="*/ 314929 w 1215930"/>
                          <a:gd name="connsiteY10" fmla="*/ 305347 h 932443"/>
                          <a:gd name="connsiteX11" fmla="*/ 198902 w 1215930"/>
                          <a:gd name="connsiteY11" fmla="*/ 227996 h 932443"/>
                          <a:gd name="connsiteX12" fmla="*/ 132601 w 1215930"/>
                          <a:gd name="connsiteY12" fmla="*/ 125782 h 932443"/>
                          <a:gd name="connsiteX13" fmla="*/ 168514 w 1215930"/>
                          <a:gd name="connsiteY13" fmla="*/ 53956 h 932443"/>
                          <a:gd name="connsiteX14" fmla="*/ 245865 w 1215930"/>
                          <a:gd name="connsiteY14" fmla="*/ 6993 h 932443"/>
                          <a:gd name="connsiteX15" fmla="*/ 464106 w 1215930"/>
                          <a:gd name="connsiteY15" fmla="*/ 4230 h 932443"/>
                          <a:gd name="connsiteX16" fmla="*/ 552507 w 1215930"/>
                          <a:gd name="connsiteY16" fmla="*/ 45668 h 932443"/>
                          <a:gd name="connsiteX17" fmla="*/ 616045 w 1215930"/>
                          <a:gd name="connsiteY17" fmla="*/ 136832 h 932443"/>
                          <a:gd name="connsiteX18" fmla="*/ 663009 w 1215930"/>
                          <a:gd name="connsiteY18" fmla="*/ 194845 h 932443"/>
                          <a:gd name="connsiteX19" fmla="*/ 718259 w 1215930"/>
                          <a:gd name="connsiteY19" fmla="*/ 239046 h 932443"/>
                          <a:gd name="connsiteX20" fmla="*/ 892299 w 1215930"/>
                          <a:gd name="connsiteY20" fmla="*/ 230758 h 932443"/>
                          <a:gd name="connsiteX21" fmla="*/ 1038714 w 1215930"/>
                          <a:gd name="connsiteY21" fmla="*/ 211420 h 932443"/>
                          <a:gd name="connsiteX22" fmla="*/ 1096727 w 1215930"/>
                          <a:gd name="connsiteY22" fmla="*/ 211420 h 932443"/>
                          <a:gd name="connsiteX23" fmla="*/ 1151978 w 1215930"/>
                          <a:gd name="connsiteY23" fmla="*/ 261146 h 932443"/>
                          <a:gd name="connsiteX24" fmla="*/ 1207229 w 1215930"/>
                          <a:gd name="connsiteY24" fmla="*/ 507012 h 932443"/>
                          <a:gd name="connsiteX25" fmla="*/ 1215516 w 1215930"/>
                          <a:gd name="connsiteY25" fmla="*/ 741828 h 932443"/>
                          <a:gd name="connsiteX26" fmla="*/ 1204466 w 1215930"/>
                          <a:gd name="connsiteY26" fmla="*/ 932443 h 932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5930" h="932443">
                            <a:moveTo>
                              <a:pt x="0" y="711440"/>
                            </a:moveTo>
                            <a:cubicBezTo>
                              <a:pt x="6906" y="670692"/>
                              <a:pt x="13812" y="629945"/>
                              <a:pt x="33150" y="598176"/>
                            </a:cubicBezTo>
                            <a:cubicBezTo>
                              <a:pt x="52488" y="566407"/>
                              <a:pt x="87019" y="543846"/>
                              <a:pt x="116026" y="520825"/>
                            </a:cubicBezTo>
                            <a:cubicBezTo>
                              <a:pt x="145033" y="497804"/>
                              <a:pt x="196140" y="474322"/>
                              <a:pt x="207190" y="460049"/>
                            </a:cubicBezTo>
                            <a:cubicBezTo>
                              <a:pt x="218240" y="445776"/>
                              <a:pt x="210873" y="443474"/>
                              <a:pt x="182327" y="435186"/>
                            </a:cubicBezTo>
                            <a:cubicBezTo>
                              <a:pt x="153781" y="426898"/>
                              <a:pt x="65380" y="419992"/>
                              <a:pt x="35913" y="410323"/>
                            </a:cubicBezTo>
                            <a:cubicBezTo>
                              <a:pt x="6446" y="400654"/>
                              <a:pt x="4604" y="388223"/>
                              <a:pt x="5525" y="377173"/>
                            </a:cubicBezTo>
                            <a:cubicBezTo>
                              <a:pt x="6446" y="366123"/>
                              <a:pt x="3683" y="350468"/>
                              <a:pt x="41438" y="344022"/>
                            </a:cubicBezTo>
                            <a:cubicBezTo>
                              <a:pt x="79193" y="337576"/>
                              <a:pt x="185090" y="340339"/>
                              <a:pt x="232053" y="338497"/>
                            </a:cubicBezTo>
                            <a:cubicBezTo>
                              <a:pt x="279016" y="336655"/>
                              <a:pt x="309403" y="338497"/>
                              <a:pt x="323216" y="332972"/>
                            </a:cubicBezTo>
                            <a:cubicBezTo>
                              <a:pt x="337029" y="327447"/>
                              <a:pt x="335648" y="322843"/>
                              <a:pt x="314929" y="305347"/>
                            </a:cubicBezTo>
                            <a:cubicBezTo>
                              <a:pt x="294210" y="287851"/>
                              <a:pt x="229290" y="257923"/>
                              <a:pt x="198902" y="227996"/>
                            </a:cubicBezTo>
                            <a:cubicBezTo>
                              <a:pt x="168514" y="198069"/>
                              <a:pt x="137666" y="154789"/>
                              <a:pt x="132601" y="125782"/>
                            </a:cubicBezTo>
                            <a:cubicBezTo>
                              <a:pt x="127536" y="96775"/>
                              <a:pt x="149637" y="73754"/>
                              <a:pt x="168514" y="53956"/>
                            </a:cubicBezTo>
                            <a:cubicBezTo>
                              <a:pt x="187391" y="34158"/>
                              <a:pt x="196600" y="15281"/>
                              <a:pt x="245865" y="6993"/>
                            </a:cubicBezTo>
                            <a:cubicBezTo>
                              <a:pt x="295130" y="-1295"/>
                              <a:pt x="412999" y="-2216"/>
                              <a:pt x="464106" y="4230"/>
                            </a:cubicBezTo>
                            <a:cubicBezTo>
                              <a:pt x="515213" y="10676"/>
                              <a:pt x="527184" y="23568"/>
                              <a:pt x="552507" y="45668"/>
                            </a:cubicBezTo>
                            <a:cubicBezTo>
                              <a:pt x="577830" y="67768"/>
                              <a:pt x="597628" y="111969"/>
                              <a:pt x="616045" y="136832"/>
                            </a:cubicBezTo>
                            <a:cubicBezTo>
                              <a:pt x="634462" y="161695"/>
                              <a:pt x="645973" y="177809"/>
                              <a:pt x="663009" y="194845"/>
                            </a:cubicBezTo>
                            <a:cubicBezTo>
                              <a:pt x="680045" y="211881"/>
                              <a:pt x="680044" y="233060"/>
                              <a:pt x="718259" y="239046"/>
                            </a:cubicBezTo>
                            <a:cubicBezTo>
                              <a:pt x="756474" y="245031"/>
                              <a:pt x="838890" y="235362"/>
                              <a:pt x="892299" y="230758"/>
                            </a:cubicBezTo>
                            <a:cubicBezTo>
                              <a:pt x="945708" y="226154"/>
                              <a:pt x="1004643" y="214643"/>
                              <a:pt x="1038714" y="211420"/>
                            </a:cubicBezTo>
                            <a:cubicBezTo>
                              <a:pt x="1072785" y="208197"/>
                              <a:pt x="1077850" y="203132"/>
                              <a:pt x="1096727" y="211420"/>
                            </a:cubicBezTo>
                            <a:cubicBezTo>
                              <a:pt x="1115604" y="219708"/>
                              <a:pt x="1133561" y="211881"/>
                              <a:pt x="1151978" y="261146"/>
                            </a:cubicBezTo>
                            <a:cubicBezTo>
                              <a:pt x="1170395" y="310411"/>
                              <a:pt x="1196639" y="426898"/>
                              <a:pt x="1207229" y="507012"/>
                            </a:cubicBezTo>
                            <a:cubicBezTo>
                              <a:pt x="1217819" y="587126"/>
                              <a:pt x="1215976" y="670923"/>
                              <a:pt x="1215516" y="741828"/>
                            </a:cubicBezTo>
                            <a:cubicBezTo>
                              <a:pt x="1215056" y="812733"/>
                              <a:pt x="1209761" y="872588"/>
                              <a:pt x="1204466" y="932443"/>
                            </a:cubicBezTo>
                          </a:path>
                        </a:pathLst>
                      </a:custGeom>
                      <a:noFill/>
                      <a:ln w="28575" cap="flat" cmpd="sng" algn="ctr">
                        <a:solidFill>
                          <a:sysClr val="windowText" lastClr="000000"/>
                        </a:solidFill>
                        <a:prstDash val="solid"/>
                      </a:ln>
                      <a:effectLst>
                        <a:outerShdw blurRad="63500" sx="102000" sy="102000" algn="ctr" rotWithShape="0">
                          <a:prstClr val="black">
                            <a:alpha val="40000"/>
                          </a:prstClr>
                        </a:outerShdw>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grpSp>
              </p:grpSp>
            </p:grpSp>
            <p:grpSp>
              <p:nvGrpSpPr>
                <p:cNvPr id="67" name="Group 66">
                  <a:extLst>
                    <a:ext uri="{FF2B5EF4-FFF2-40B4-BE49-F238E27FC236}">
                      <a16:creationId xmlns:a16="http://schemas.microsoft.com/office/drawing/2014/main" id="{5A183102-5DDB-7857-43D0-78AA57175EEC}"/>
                    </a:ext>
                  </a:extLst>
                </p:cNvPr>
                <p:cNvGrpSpPr/>
                <p:nvPr/>
              </p:nvGrpSpPr>
              <p:grpSpPr>
                <a:xfrm rot="959874">
                  <a:off x="3227316" y="3982046"/>
                  <a:ext cx="1367135" cy="1484371"/>
                  <a:chOff x="4650479" y="4298216"/>
                  <a:chExt cx="1367135" cy="1484371"/>
                </a:xfrm>
              </p:grpSpPr>
              <p:sp>
                <p:nvSpPr>
                  <p:cNvPr id="68" name="Freeform: Shape 44">
                    <a:extLst>
                      <a:ext uri="{FF2B5EF4-FFF2-40B4-BE49-F238E27FC236}">
                        <a16:creationId xmlns:a16="http://schemas.microsoft.com/office/drawing/2014/main" id="{B927931F-BC01-54B4-CA54-62A55E03D2F6}"/>
                      </a:ext>
                    </a:extLst>
                  </p:cNvPr>
                  <p:cNvSpPr/>
                  <p:nvPr/>
                </p:nvSpPr>
                <p:spPr>
                  <a:xfrm rot="1328043" flipH="1">
                    <a:off x="4650479" y="5007446"/>
                    <a:ext cx="896716" cy="775141"/>
                  </a:xfrm>
                  <a:custGeom>
                    <a:avLst/>
                    <a:gdLst>
                      <a:gd name="connsiteX0" fmla="*/ 1644650 w 1644650"/>
                      <a:gd name="connsiteY0" fmla="*/ 663575 h 1231900"/>
                      <a:gd name="connsiteX1" fmla="*/ 914400 w 1644650"/>
                      <a:gd name="connsiteY1" fmla="*/ 377825 h 1231900"/>
                      <a:gd name="connsiteX2" fmla="*/ 809625 w 1644650"/>
                      <a:gd name="connsiteY2" fmla="*/ 158750 h 1231900"/>
                      <a:gd name="connsiteX3" fmla="*/ 796925 w 1644650"/>
                      <a:gd name="connsiteY3" fmla="*/ 12700 h 1231900"/>
                      <a:gd name="connsiteX4" fmla="*/ 650875 w 1644650"/>
                      <a:gd name="connsiteY4" fmla="*/ 22225 h 1231900"/>
                      <a:gd name="connsiteX5" fmla="*/ 663575 w 1644650"/>
                      <a:gd name="connsiteY5" fmla="*/ 225425 h 1231900"/>
                      <a:gd name="connsiteX6" fmla="*/ 596900 w 1644650"/>
                      <a:gd name="connsiteY6" fmla="*/ 342900 h 1231900"/>
                      <a:gd name="connsiteX7" fmla="*/ 635000 w 1644650"/>
                      <a:gd name="connsiteY7" fmla="*/ 174625 h 1231900"/>
                      <a:gd name="connsiteX8" fmla="*/ 292100 w 1644650"/>
                      <a:gd name="connsiteY8" fmla="*/ 0 h 1231900"/>
                      <a:gd name="connsiteX9" fmla="*/ 234950 w 1644650"/>
                      <a:gd name="connsiteY9" fmla="*/ 92075 h 1231900"/>
                      <a:gd name="connsiteX10" fmla="*/ 390525 w 1644650"/>
                      <a:gd name="connsiteY10" fmla="*/ 231775 h 1231900"/>
                      <a:gd name="connsiteX11" fmla="*/ 438150 w 1644650"/>
                      <a:gd name="connsiteY11" fmla="*/ 231775 h 1231900"/>
                      <a:gd name="connsiteX12" fmla="*/ 288925 w 1644650"/>
                      <a:gd name="connsiteY12" fmla="*/ 447675 h 1231900"/>
                      <a:gd name="connsiteX13" fmla="*/ 396875 w 1644650"/>
                      <a:gd name="connsiteY13" fmla="*/ 250825 h 1231900"/>
                      <a:gd name="connsiteX14" fmla="*/ 133350 w 1644650"/>
                      <a:gd name="connsiteY14" fmla="*/ 158750 h 1231900"/>
                      <a:gd name="connsiteX15" fmla="*/ 38100 w 1644650"/>
                      <a:gd name="connsiteY15" fmla="*/ 263525 h 1231900"/>
                      <a:gd name="connsiteX16" fmla="*/ 301625 w 1644650"/>
                      <a:gd name="connsiteY16" fmla="*/ 419100 h 1231900"/>
                      <a:gd name="connsiteX17" fmla="*/ 28575 w 1644650"/>
                      <a:gd name="connsiteY17" fmla="*/ 377825 h 1231900"/>
                      <a:gd name="connsiteX18" fmla="*/ 0 w 1644650"/>
                      <a:gd name="connsiteY18" fmla="*/ 498475 h 1231900"/>
                      <a:gd name="connsiteX19" fmla="*/ 260350 w 1644650"/>
                      <a:gd name="connsiteY19" fmla="*/ 609600 h 1231900"/>
                      <a:gd name="connsiteX20" fmla="*/ 346075 w 1644650"/>
                      <a:gd name="connsiteY20" fmla="*/ 663575 h 1231900"/>
                      <a:gd name="connsiteX21" fmla="*/ 654050 w 1644650"/>
                      <a:gd name="connsiteY21" fmla="*/ 768350 h 1231900"/>
                      <a:gd name="connsiteX22" fmla="*/ 812800 w 1644650"/>
                      <a:gd name="connsiteY22" fmla="*/ 447675 h 1231900"/>
                      <a:gd name="connsiteX23" fmla="*/ 657225 w 1644650"/>
                      <a:gd name="connsiteY23" fmla="*/ 765175 h 1231900"/>
                      <a:gd name="connsiteX24" fmla="*/ 1123950 w 1644650"/>
                      <a:gd name="connsiteY24" fmla="*/ 1231900 h 1231900"/>
                      <a:gd name="connsiteX25" fmla="*/ 1228725 w 1644650"/>
                      <a:gd name="connsiteY25" fmla="*/ 1190625 h 1231900"/>
                      <a:gd name="connsiteX26" fmla="*/ 1108075 w 1644650"/>
                      <a:gd name="connsiteY26" fmla="*/ 1108075 h 1231900"/>
                      <a:gd name="connsiteX27" fmla="*/ 1123950 w 1644650"/>
                      <a:gd name="connsiteY27" fmla="*/ 1165225 h 1231900"/>
                      <a:gd name="connsiteX28" fmla="*/ 1123950 w 1644650"/>
                      <a:gd name="connsiteY28" fmla="*/ 1022350 h 1231900"/>
                      <a:gd name="connsiteX29" fmla="*/ 1295400 w 1644650"/>
                      <a:gd name="connsiteY29" fmla="*/ 1063625 h 1231900"/>
                      <a:gd name="connsiteX30" fmla="*/ 1235075 w 1644650"/>
                      <a:gd name="connsiteY30" fmla="*/ 869950 h 1231900"/>
                      <a:gd name="connsiteX31" fmla="*/ 1422400 w 1644650"/>
                      <a:gd name="connsiteY31" fmla="*/ 917575 h 1231900"/>
                      <a:gd name="connsiteX32" fmla="*/ 1533525 w 1644650"/>
                      <a:gd name="connsiteY32" fmla="*/ 933450 h 1231900"/>
                      <a:gd name="connsiteX33" fmla="*/ 1416050 w 1644650"/>
                      <a:gd name="connsiteY33" fmla="*/ 720725 h 1231900"/>
                      <a:gd name="connsiteX34" fmla="*/ 1584325 w 1644650"/>
                      <a:gd name="connsiteY34" fmla="*/ 676275 h 1231900"/>
                      <a:gd name="connsiteX35" fmla="*/ 1644650 w 1644650"/>
                      <a:gd name="connsiteY35" fmla="*/ 663575 h 1231900"/>
                      <a:gd name="connsiteX0" fmla="*/ 1644650 w 1644650"/>
                      <a:gd name="connsiteY0" fmla="*/ 691168 h 1259493"/>
                      <a:gd name="connsiteX1" fmla="*/ 914400 w 1644650"/>
                      <a:gd name="connsiteY1" fmla="*/ 405418 h 1259493"/>
                      <a:gd name="connsiteX2" fmla="*/ 809625 w 1644650"/>
                      <a:gd name="connsiteY2" fmla="*/ 186343 h 1259493"/>
                      <a:gd name="connsiteX3" fmla="*/ 796925 w 1644650"/>
                      <a:gd name="connsiteY3" fmla="*/ 40293 h 1259493"/>
                      <a:gd name="connsiteX4" fmla="*/ 650875 w 1644650"/>
                      <a:gd name="connsiteY4" fmla="*/ 49818 h 1259493"/>
                      <a:gd name="connsiteX5" fmla="*/ 663575 w 1644650"/>
                      <a:gd name="connsiteY5" fmla="*/ 253018 h 1259493"/>
                      <a:gd name="connsiteX6" fmla="*/ 596900 w 1644650"/>
                      <a:gd name="connsiteY6" fmla="*/ 370493 h 1259493"/>
                      <a:gd name="connsiteX7" fmla="*/ 635000 w 1644650"/>
                      <a:gd name="connsiteY7" fmla="*/ 202218 h 1259493"/>
                      <a:gd name="connsiteX8" fmla="*/ 292100 w 1644650"/>
                      <a:gd name="connsiteY8" fmla="*/ 27593 h 1259493"/>
                      <a:gd name="connsiteX9" fmla="*/ 234950 w 1644650"/>
                      <a:gd name="connsiteY9" fmla="*/ 119668 h 1259493"/>
                      <a:gd name="connsiteX10" fmla="*/ 390525 w 1644650"/>
                      <a:gd name="connsiteY10" fmla="*/ 259368 h 1259493"/>
                      <a:gd name="connsiteX11" fmla="*/ 438150 w 1644650"/>
                      <a:gd name="connsiteY11" fmla="*/ 259368 h 1259493"/>
                      <a:gd name="connsiteX12" fmla="*/ 288925 w 1644650"/>
                      <a:gd name="connsiteY12" fmla="*/ 475268 h 1259493"/>
                      <a:gd name="connsiteX13" fmla="*/ 396875 w 1644650"/>
                      <a:gd name="connsiteY13" fmla="*/ 278418 h 1259493"/>
                      <a:gd name="connsiteX14" fmla="*/ 133350 w 1644650"/>
                      <a:gd name="connsiteY14" fmla="*/ 186343 h 1259493"/>
                      <a:gd name="connsiteX15" fmla="*/ 38100 w 1644650"/>
                      <a:gd name="connsiteY15" fmla="*/ 291118 h 1259493"/>
                      <a:gd name="connsiteX16" fmla="*/ 301625 w 1644650"/>
                      <a:gd name="connsiteY16" fmla="*/ 446693 h 1259493"/>
                      <a:gd name="connsiteX17" fmla="*/ 28575 w 1644650"/>
                      <a:gd name="connsiteY17" fmla="*/ 405418 h 1259493"/>
                      <a:gd name="connsiteX18" fmla="*/ 0 w 1644650"/>
                      <a:gd name="connsiteY18" fmla="*/ 526068 h 1259493"/>
                      <a:gd name="connsiteX19" fmla="*/ 260350 w 1644650"/>
                      <a:gd name="connsiteY19" fmla="*/ 637193 h 1259493"/>
                      <a:gd name="connsiteX20" fmla="*/ 346075 w 1644650"/>
                      <a:gd name="connsiteY20" fmla="*/ 691168 h 1259493"/>
                      <a:gd name="connsiteX21" fmla="*/ 654050 w 1644650"/>
                      <a:gd name="connsiteY21" fmla="*/ 795943 h 1259493"/>
                      <a:gd name="connsiteX22" fmla="*/ 812800 w 1644650"/>
                      <a:gd name="connsiteY22" fmla="*/ 475268 h 1259493"/>
                      <a:gd name="connsiteX23" fmla="*/ 657225 w 1644650"/>
                      <a:gd name="connsiteY23" fmla="*/ 792768 h 1259493"/>
                      <a:gd name="connsiteX24" fmla="*/ 1123950 w 1644650"/>
                      <a:gd name="connsiteY24" fmla="*/ 1259493 h 1259493"/>
                      <a:gd name="connsiteX25" fmla="*/ 1228725 w 1644650"/>
                      <a:gd name="connsiteY25" fmla="*/ 1218218 h 1259493"/>
                      <a:gd name="connsiteX26" fmla="*/ 1108075 w 1644650"/>
                      <a:gd name="connsiteY26" fmla="*/ 1135668 h 1259493"/>
                      <a:gd name="connsiteX27" fmla="*/ 1123950 w 1644650"/>
                      <a:gd name="connsiteY27" fmla="*/ 1192818 h 1259493"/>
                      <a:gd name="connsiteX28" fmla="*/ 1123950 w 1644650"/>
                      <a:gd name="connsiteY28" fmla="*/ 1049943 h 1259493"/>
                      <a:gd name="connsiteX29" fmla="*/ 1295400 w 1644650"/>
                      <a:gd name="connsiteY29" fmla="*/ 1091218 h 1259493"/>
                      <a:gd name="connsiteX30" fmla="*/ 1235075 w 1644650"/>
                      <a:gd name="connsiteY30" fmla="*/ 897543 h 1259493"/>
                      <a:gd name="connsiteX31" fmla="*/ 1422400 w 1644650"/>
                      <a:gd name="connsiteY31" fmla="*/ 945168 h 1259493"/>
                      <a:gd name="connsiteX32" fmla="*/ 1533525 w 1644650"/>
                      <a:gd name="connsiteY32" fmla="*/ 961043 h 1259493"/>
                      <a:gd name="connsiteX33" fmla="*/ 1416050 w 1644650"/>
                      <a:gd name="connsiteY33" fmla="*/ 748318 h 1259493"/>
                      <a:gd name="connsiteX34" fmla="*/ 1584325 w 1644650"/>
                      <a:gd name="connsiteY34" fmla="*/ 703868 h 1259493"/>
                      <a:gd name="connsiteX35" fmla="*/ 1644650 w 1644650"/>
                      <a:gd name="connsiteY35" fmla="*/ 691168 h 1259493"/>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414338 w 1644650"/>
                      <a:gd name="connsiteY10" fmla="*/ 2254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58602 w 1658602"/>
                      <a:gd name="connsiteY0" fmla="*/ 697759 h 1266084"/>
                      <a:gd name="connsiteX1" fmla="*/ 928352 w 1658602"/>
                      <a:gd name="connsiteY1" fmla="*/ 412009 h 1266084"/>
                      <a:gd name="connsiteX2" fmla="*/ 823577 w 1658602"/>
                      <a:gd name="connsiteY2" fmla="*/ 192934 h 1266084"/>
                      <a:gd name="connsiteX3" fmla="*/ 818021 w 1658602"/>
                      <a:gd name="connsiteY3" fmla="*/ 46884 h 1266084"/>
                      <a:gd name="connsiteX4" fmla="*/ 664827 w 1658602"/>
                      <a:gd name="connsiteY4" fmla="*/ 56409 h 1266084"/>
                      <a:gd name="connsiteX5" fmla="*/ 677527 w 1658602"/>
                      <a:gd name="connsiteY5" fmla="*/ 259609 h 1266084"/>
                      <a:gd name="connsiteX6" fmla="*/ 610852 w 1658602"/>
                      <a:gd name="connsiteY6" fmla="*/ 377084 h 1266084"/>
                      <a:gd name="connsiteX7" fmla="*/ 648952 w 1658602"/>
                      <a:gd name="connsiteY7" fmla="*/ 208809 h 1266084"/>
                      <a:gd name="connsiteX8" fmla="*/ 306052 w 1658602"/>
                      <a:gd name="connsiteY8" fmla="*/ 34184 h 1266084"/>
                      <a:gd name="connsiteX9" fmla="*/ 239377 w 1658602"/>
                      <a:gd name="connsiteY9" fmla="*/ 128640 h 1266084"/>
                      <a:gd name="connsiteX10" fmla="*/ 392571 w 1658602"/>
                      <a:gd name="connsiteY10" fmla="*/ 263578 h 1266084"/>
                      <a:gd name="connsiteX11" fmla="*/ 452102 w 1658602"/>
                      <a:gd name="connsiteY11" fmla="*/ 265959 h 1266084"/>
                      <a:gd name="connsiteX12" fmla="*/ 302877 w 1658602"/>
                      <a:gd name="connsiteY12" fmla="*/ 481859 h 1266084"/>
                      <a:gd name="connsiteX13" fmla="*/ 429877 w 1658602"/>
                      <a:gd name="connsiteY13" fmla="*/ 273103 h 1266084"/>
                      <a:gd name="connsiteX14" fmla="*/ 135396 w 1658602"/>
                      <a:gd name="connsiteY14" fmla="*/ 178646 h 1266084"/>
                      <a:gd name="connsiteX15" fmla="*/ 52052 w 1658602"/>
                      <a:gd name="connsiteY15" fmla="*/ 297709 h 1266084"/>
                      <a:gd name="connsiteX16" fmla="*/ 315577 w 1658602"/>
                      <a:gd name="connsiteY16" fmla="*/ 453284 h 1266084"/>
                      <a:gd name="connsiteX17" fmla="*/ 42527 w 1658602"/>
                      <a:gd name="connsiteY17" fmla="*/ 412009 h 1266084"/>
                      <a:gd name="connsiteX18" fmla="*/ 13952 w 1658602"/>
                      <a:gd name="connsiteY18" fmla="*/ 532659 h 1266084"/>
                      <a:gd name="connsiteX19" fmla="*/ 274302 w 1658602"/>
                      <a:gd name="connsiteY19" fmla="*/ 643784 h 1266084"/>
                      <a:gd name="connsiteX20" fmla="*/ 360027 w 1658602"/>
                      <a:gd name="connsiteY20" fmla="*/ 697759 h 1266084"/>
                      <a:gd name="connsiteX21" fmla="*/ 668002 w 1658602"/>
                      <a:gd name="connsiteY21" fmla="*/ 802534 h 1266084"/>
                      <a:gd name="connsiteX22" fmla="*/ 826752 w 1658602"/>
                      <a:gd name="connsiteY22" fmla="*/ 481859 h 1266084"/>
                      <a:gd name="connsiteX23" fmla="*/ 671177 w 1658602"/>
                      <a:gd name="connsiteY23" fmla="*/ 799359 h 1266084"/>
                      <a:gd name="connsiteX24" fmla="*/ 1137902 w 1658602"/>
                      <a:gd name="connsiteY24" fmla="*/ 1266084 h 1266084"/>
                      <a:gd name="connsiteX25" fmla="*/ 1242677 w 1658602"/>
                      <a:gd name="connsiteY25" fmla="*/ 1224809 h 1266084"/>
                      <a:gd name="connsiteX26" fmla="*/ 1122027 w 1658602"/>
                      <a:gd name="connsiteY26" fmla="*/ 1142259 h 1266084"/>
                      <a:gd name="connsiteX27" fmla="*/ 1137902 w 1658602"/>
                      <a:gd name="connsiteY27" fmla="*/ 1199409 h 1266084"/>
                      <a:gd name="connsiteX28" fmla="*/ 1137902 w 1658602"/>
                      <a:gd name="connsiteY28" fmla="*/ 1056534 h 1266084"/>
                      <a:gd name="connsiteX29" fmla="*/ 1309352 w 1658602"/>
                      <a:gd name="connsiteY29" fmla="*/ 1097809 h 1266084"/>
                      <a:gd name="connsiteX30" fmla="*/ 1249027 w 1658602"/>
                      <a:gd name="connsiteY30" fmla="*/ 904134 h 1266084"/>
                      <a:gd name="connsiteX31" fmla="*/ 1436352 w 1658602"/>
                      <a:gd name="connsiteY31" fmla="*/ 951759 h 1266084"/>
                      <a:gd name="connsiteX32" fmla="*/ 1547477 w 1658602"/>
                      <a:gd name="connsiteY32" fmla="*/ 967634 h 1266084"/>
                      <a:gd name="connsiteX33" fmla="*/ 1430002 w 1658602"/>
                      <a:gd name="connsiteY33" fmla="*/ 754909 h 1266084"/>
                      <a:gd name="connsiteX34" fmla="*/ 1598277 w 1658602"/>
                      <a:gd name="connsiteY34" fmla="*/ 710459 h 1266084"/>
                      <a:gd name="connsiteX35" fmla="*/ 1658602 w 1658602"/>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22390 w 1661284"/>
                      <a:gd name="connsiteY34" fmla="*/ 722366 h 1266084"/>
                      <a:gd name="connsiteX35" fmla="*/ 1661284 w 1661284"/>
                      <a:gd name="connsiteY35" fmla="*/ 697759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75446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50903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50803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361247 w 1673190"/>
                      <a:gd name="connsiteY33" fmla="*/ 721572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454909 w 1673190"/>
                      <a:gd name="connsiteY32" fmla="*/ 1008116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07247 w 1673190"/>
                      <a:gd name="connsiteY27" fmla="*/ 1225602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35128"/>
                      <a:gd name="connsiteX1" fmla="*/ 945322 w 1673190"/>
                      <a:gd name="connsiteY1" fmla="*/ 409628 h 1235128"/>
                      <a:gd name="connsiteX2" fmla="*/ 826259 w 1673190"/>
                      <a:gd name="connsiteY2" fmla="*/ 192934 h 1235128"/>
                      <a:gd name="connsiteX3" fmla="*/ 820703 w 1673190"/>
                      <a:gd name="connsiteY3" fmla="*/ 46884 h 1235128"/>
                      <a:gd name="connsiteX4" fmla="*/ 667509 w 1673190"/>
                      <a:gd name="connsiteY4" fmla="*/ 56409 h 1235128"/>
                      <a:gd name="connsiteX5" fmla="*/ 682590 w 1673190"/>
                      <a:gd name="connsiteY5" fmla="*/ 233416 h 1235128"/>
                      <a:gd name="connsiteX6" fmla="*/ 613534 w 1673190"/>
                      <a:gd name="connsiteY6" fmla="*/ 377084 h 1235128"/>
                      <a:gd name="connsiteX7" fmla="*/ 684971 w 1673190"/>
                      <a:gd name="connsiteY7" fmla="*/ 235002 h 1235128"/>
                      <a:gd name="connsiteX8" fmla="*/ 308734 w 1673190"/>
                      <a:gd name="connsiteY8" fmla="*/ 34184 h 1235128"/>
                      <a:gd name="connsiteX9" fmla="*/ 242059 w 1673190"/>
                      <a:gd name="connsiteY9" fmla="*/ 128640 h 1235128"/>
                      <a:gd name="connsiteX10" fmla="*/ 392871 w 1673190"/>
                      <a:gd name="connsiteY10" fmla="*/ 246909 h 1235128"/>
                      <a:gd name="connsiteX11" fmla="*/ 435734 w 1673190"/>
                      <a:gd name="connsiteY11" fmla="*/ 273103 h 1235128"/>
                      <a:gd name="connsiteX12" fmla="*/ 334134 w 1673190"/>
                      <a:gd name="connsiteY12" fmla="*/ 443759 h 1235128"/>
                      <a:gd name="connsiteX13" fmla="*/ 439702 w 1673190"/>
                      <a:gd name="connsiteY13" fmla="*/ 273103 h 1235128"/>
                      <a:gd name="connsiteX14" fmla="*/ 138078 w 1673190"/>
                      <a:gd name="connsiteY14" fmla="*/ 178646 h 1235128"/>
                      <a:gd name="connsiteX15" fmla="*/ 54734 w 1673190"/>
                      <a:gd name="connsiteY15" fmla="*/ 297709 h 1235128"/>
                      <a:gd name="connsiteX16" fmla="*/ 284922 w 1673190"/>
                      <a:gd name="connsiteY16" fmla="*/ 436615 h 1235128"/>
                      <a:gd name="connsiteX17" fmla="*/ 45209 w 1673190"/>
                      <a:gd name="connsiteY17" fmla="*/ 412009 h 1235128"/>
                      <a:gd name="connsiteX18" fmla="*/ 16634 w 1673190"/>
                      <a:gd name="connsiteY18" fmla="*/ 532659 h 1235128"/>
                      <a:gd name="connsiteX19" fmla="*/ 276984 w 1673190"/>
                      <a:gd name="connsiteY19" fmla="*/ 643784 h 1235128"/>
                      <a:gd name="connsiteX20" fmla="*/ 365090 w 1673190"/>
                      <a:gd name="connsiteY20" fmla="*/ 707284 h 1235128"/>
                      <a:gd name="connsiteX21" fmla="*/ 670684 w 1673190"/>
                      <a:gd name="connsiteY21" fmla="*/ 802534 h 1235128"/>
                      <a:gd name="connsiteX22" fmla="*/ 829434 w 1673190"/>
                      <a:gd name="connsiteY22" fmla="*/ 481859 h 1235128"/>
                      <a:gd name="connsiteX23" fmla="*/ 661953 w 1673190"/>
                      <a:gd name="connsiteY23" fmla="*/ 806502 h 1235128"/>
                      <a:gd name="connsiteX24" fmla="*/ 1142966 w 1673190"/>
                      <a:gd name="connsiteY24" fmla="*/ 1235128 h 1235128"/>
                      <a:gd name="connsiteX25" fmla="*/ 1245359 w 1673190"/>
                      <a:gd name="connsiteY25" fmla="*/ 1224809 h 1235128"/>
                      <a:gd name="connsiteX26" fmla="*/ 1136616 w 1673190"/>
                      <a:gd name="connsiteY26" fmla="*/ 1130353 h 1235128"/>
                      <a:gd name="connsiteX27" fmla="*/ 1140584 w 1673190"/>
                      <a:gd name="connsiteY27" fmla="*/ 1216077 h 1235128"/>
                      <a:gd name="connsiteX28" fmla="*/ 1140584 w 1673190"/>
                      <a:gd name="connsiteY28" fmla="*/ 1056534 h 1235128"/>
                      <a:gd name="connsiteX29" fmla="*/ 1307272 w 1673190"/>
                      <a:gd name="connsiteY29" fmla="*/ 1109716 h 1235128"/>
                      <a:gd name="connsiteX30" fmla="*/ 1249328 w 1673190"/>
                      <a:gd name="connsiteY30" fmla="*/ 920802 h 1235128"/>
                      <a:gd name="connsiteX31" fmla="*/ 1439034 w 1673190"/>
                      <a:gd name="connsiteY31" fmla="*/ 951759 h 1235128"/>
                      <a:gd name="connsiteX32" fmla="*/ 1540634 w 1673190"/>
                      <a:gd name="connsiteY32" fmla="*/ 958110 h 1235128"/>
                      <a:gd name="connsiteX33" fmla="*/ 1430303 w 1673190"/>
                      <a:gd name="connsiteY33" fmla="*/ 764434 h 1235128"/>
                      <a:gd name="connsiteX34" fmla="*/ 1615246 w 1673190"/>
                      <a:gd name="connsiteY34" fmla="*/ 722366 h 1235128"/>
                      <a:gd name="connsiteX35" fmla="*/ 1673190 w 1673190"/>
                      <a:gd name="connsiteY35" fmla="*/ 700140 h 1235128"/>
                      <a:gd name="connsiteX0" fmla="*/ 1673190 w 1673190"/>
                      <a:gd name="connsiteY0" fmla="*/ 700140 h 1251797"/>
                      <a:gd name="connsiteX1" fmla="*/ 945322 w 1673190"/>
                      <a:gd name="connsiteY1" fmla="*/ 409628 h 1251797"/>
                      <a:gd name="connsiteX2" fmla="*/ 826259 w 1673190"/>
                      <a:gd name="connsiteY2" fmla="*/ 192934 h 1251797"/>
                      <a:gd name="connsiteX3" fmla="*/ 820703 w 1673190"/>
                      <a:gd name="connsiteY3" fmla="*/ 46884 h 1251797"/>
                      <a:gd name="connsiteX4" fmla="*/ 667509 w 1673190"/>
                      <a:gd name="connsiteY4" fmla="*/ 56409 h 1251797"/>
                      <a:gd name="connsiteX5" fmla="*/ 682590 w 1673190"/>
                      <a:gd name="connsiteY5" fmla="*/ 233416 h 1251797"/>
                      <a:gd name="connsiteX6" fmla="*/ 613534 w 1673190"/>
                      <a:gd name="connsiteY6" fmla="*/ 377084 h 1251797"/>
                      <a:gd name="connsiteX7" fmla="*/ 684971 w 1673190"/>
                      <a:gd name="connsiteY7" fmla="*/ 235002 h 1251797"/>
                      <a:gd name="connsiteX8" fmla="*/ 308734 w 1673190"/>
                      <a:gd name="connsiteY8" fmla="*/ 34184 h 1251797"/>
                      <a:gd name="connsiteX9" fmla="*/ 242059 w 1673190"/>
                      <a:gd name="connsiteY9" fmla="*/ 128640 h 1251797"/>
                      <a:gd name="connsiteX10" fmla="*/ 392871 w 1673190"/>
                      <a:gd name="connsiteY10" fmla="*/ 246909 h 1251797"/>
                      <a:gd name="connsiteX11" fmla="*/ 435734 w 1673190"/>
                      <a:gd name="connsiteY11" fmla="*/ 273103 h 1251797"/>
                      <a:gd name="connsiteX12" fmla="*/ 334134 w 1673190"/>
                      <a:gd name="connsiteY12" fmla="*/ 443759 h 1251797"/>
                      <a:gd name="connsiteX13" fmla="*/ 439702 w 1673190"/>
                      <a:gd name="connsiteY13" fmla="*/ 273103 h 1251797"/>
                      <a:gd name="connsiteX14" fmla="*/ 138078 w 1673190"/>
                      <a:gd name="connsiteY14" fmla="*/ 178646 h 1251797"/>
                      <a:gd name="connsiteX15" fmla="*/ 54734 w 1673190"/>
                      <a:gd name="connsiteY15" fmla="*/ 297709 h 1251797"/>
                      <a:gd name="connsiteX16" fmla="*/ 284922 w 1673190"/>
                      <a:gd name="connsiteY16" fmla="*/ 436615 h 1251797"/>
                      <a:gd name="connsiteX17" fmla="*/ 45209 w 1673190"/>
                      <a:gd name="connsiteY17" fmla="*/ 412009 h 1251797"/>
                      <a:gd name="connsiteX18" fmla="*/ 16634 w 1673190"/>
                      <a:gd name="connsiteY18" fmla="*/ 532659 h 1251797"/>
                      <a:gd name="connsiteX19" fmla="*/ 276984 w 1673190"/>
                      <a:gd name="connsiteY19" fmla="*/ 643784 h 1251797"/>
                      <a:gd name="connsiteX20" fmla="*/ 365090 w 1673190"/>
                      <a:gd name="connsiteY20" fmla="*/ 707284 h 1251797"/>
                      <a:gd name="connsiteX21" fmla="*/ 670684 w 1673190"/>
                      <a:gd name="connsiteY21" fmla="*/ 802534 h 1251797"/>
                      <a:gd name="connsiteX22" fmla="*/ 829434 w 1673190"/>
                      <a:gd name="connsiteY22" fmla="*/ 481859 h 1251797"/>
                      <a:gd name="connsiteX23" fmla="*/ 661953 w 1673190"/>
                      <a:gd name="connsiteY23" fmla="*/ 806502 h 1251797"/>
                      <a:gd name="connsiteX24" fmla="*/ 1128679 w 1673190"/>
                      <a:gd name="connsiteY24" fmla="*/ 1251797 h 1251797"/>
                      <a:gd name="connsiteX25" fmla="*/ 1245359 w 1673190"/>
                      <a:gd name="connsiteY25" fmla="*/ 1224809 h 1251797"/>
                      <a:gd name="connsiteX26" fmla="*/ 1136616 w 1673190"/>
                      <a:gd name="connsiteY26" fmla="*/ 1130353 h 1251797"/>
                      <a:gd name="connsiteX27" fmla="*/ 1140584 w 1673190"/>
                      <a:gd name="connsiteY27" fmla="*/ 1216077 h 1251797"/>
                      <a:gd name="connsiteX28" fmla="*/ 1140584 w 1673190"/>
                      <a:gd name="connsiteY28" fmla="*/ 1056534 h 1251797"/>
                      <a:gd name="connsiteX29" fmla="*/ 1307272 w 1673190"/>
                      <a:gd name="connsiteY29" fmla="*/ 1109716 h 1251797"/>
                      <a:gd name="connsiteX30" fmla="*/ 1249328 w 1673190"/>
                      <a:gd name="connsiteY30" fmla="*/ 920802 h 1251797"/>
                      <a:gd name="connsiteX31" fmla="*/ 1439034 w 1673190"/>
                      <a:gd name="connsiteY31" fmla="*/ 951759 h 1251797"/>
                      <a:gd name="connsiteX32" fmla="*/ 1540634 w 1673190"/>
                      <a:gd name="connsiteY32" fmla="*/ 958110 h 1251797"/>
                      <a:gd name="connsiteX33" fmla="*/ 1430303 w 1673190"/>
                      <a:gd name="connsiteY33" fmla="*/ 764434 h 1251797"/>
                      <a:gd name="connsiteX34" fmla="*/ 1615246 w 1673190"/>
                      <a:gd name="connsiteY34" fmla="*/ 722366 h 1251797"/>
                      <a:gd name="connsiteX35" fmla="*/ 1673190 w 1673190"/>
                      <a:gd name="connsiteY35" fmla="*/ 700140 h 1251797"/>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28679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87353 w 1673190"/>
                      <a:gd name="connsiteY21" fmla="*/ 816822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751646 w 1673190"/>
                      <a:gd name="connsiteY7" fmla="*/ 265958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2241 h 1256669"/>
                      <a:gd name="connsiteX1" fmla="*/ 945322 w 1673190"/>
                      <a:gd name="connsiteY1" fmla="*/ 411729 h 1256669"/>
                      <a:gd name="connsiteX2" fmla="*/ 850072 w 1673190"/>
                      <a:gd name="connsiteY2" fmla="*/ 187892 h 1256669"/>
                      <a:gd name="connsiteX3" fmla="*/ 820703 w 1673190"/>
                      <a:gd name="connsiteY3" fmla="*/ 48985 h 1256669"/>
                      <a:gd name="connsiteX4" fmla="*/ 667509 w 1673190"/>
                      <a:gd name="connsiteY4" fmla="*/ 58510 h 1256669"/>
                      <a:gd name="connsiteX5" fmla="*/ 675446 w 1673190"/>
                      <a:gd name="connsiteY5" fmla="*/ 223610 h 1256669"/>
                      <a:gd name="connsiteX6" fmla="*/ 618296 w 1673190"/>
                      <a:gd name="connsiteY6" fmla="*/ 374423 h 1256669"/>
                      <a:gd name="connsiteX7" fmla="*/ 663539 w 1673190"/>
                      <a:gd name="connsiteY7" fmla="*/ 225197 h 1256669"/>
                      <a:gd name="connsiteX8" fmla="*/ 308734 w 1673190"/>
                      <a:gd name="connsiteY8" fmla="*/ 36285 h 1256669"/>
                      <a:gd name="connsiteX9" fmla="*/ 242059 w 1673190"/>
                      <a:gd name="connsiteY9" fmla="*/ 130741 h 1256669"/>
                      <a:gd name="connsiteX10" fmla="*/ 392871 w 1673190"/>
                      <a:gd name="connsiteY10" fmla="*/ 249010 h 1256669"/>
                      <a:gd name="connsiteX11" fmla="*/ 435734 w 1673190"/>
                      <a:gd name="connsiteY11" fmla="*/ 275204 h 1256669"/>
                      <a:gd name="connsiteX12" fmla="*/ 334134 w 1673190"/>
                      <a:gd name="connsiteY12" fmla="*/ 445860 h 1256669"/>
                      <a:gd name="connsiteX13" fmla="*/ 439702 w 1673190"/>
                      <a:gd name="connsiteY13" fmla="*/ 275204 h 1256669"/>
                      <a:gd name="connsiteX14" fmla="*/ 138078 w 1673190"/>
                      <a:gd name="connsiteY14" fmla="*/ 180747 h 1256669"/>
                      <a:gd name="connsiteX15" fmla="*/ 54734 w 1673190"/>
                      <a:gd name="connsiteY15" fmla="*/ 299810 h 1256669"/>
                      <a:gd name="connsiteX16" fmla="*/ 284922 w 1673190"/>
                      <a:gd name="connsiteY16" fmla="*/ 438716 h 1256669"/>
                      <a:gd name="connsiteX17" fmla="*/ 45209 w 1673190"/>
                      <a:gd name="connsiteY17" fmla="*/ 414110 h 1256669"/>
                      <a:gd name="connsiteX18" fmla="*/ 16634 w 1673190"/>
                      <a:gd name="connsiteY18" fmla="*/ 534760 h 1256669"/>
                      <a:gd name="connsiteX19" fmla="*/ 276984 w 1673190"/>
                      <a:gd name="connsiteY19" fmla="*/ 645885 h 1256669"/>
                      <a:gd name="connsiteX20" fmla="*/ 365090 w 1673190"/>
                      <a:gd name="connsiteY20" fmla="*/ 709385 h 1256669"/>
                      <a:gd name="connsiteX21" fmla="*/ 677828 w 1673190"/>
                      <a:gd name="connsiteY21" fmla="*/ 809398 h 1256669"/>
                      <a:gd name="connsiteX22" fmla="*/ 829434 w 1673190"/>
                      <a:gd name="connsiteY22" fmla="*/ 483960 h 1256669"/>
                      <a:gd name="connsiteX23" fmla="*/ 661953 w 1673190"/>
                      <a:gd name="connsiteY23" fmla="*/ 808603 h 1256669"/>
                      <a:gd name="connsiteX24" fmla="*/ 1152491 w 1673190"/>
                      <a:gd name="connsiteY24" fmla="*/ 1253898 h 1256669"/>
                      <a:gd name="connsiteX25" fmla="*/ 1245359 w 1673190"/>
                      <a:gd name="connsiteY25" fmla="*/ 1226910 h 1256669"/>
                      <a:gd name="connsiteX26" fmla="*/ 1100898 w 1673190"/>
                      <a:gd name="connsiteY26" fmla="*/ 1108642 h 1256669"/>
                      <a:gd name="connsiteX27" fmla="*/ 1123916 w 1673190"/>
                      <a:gd name="connsiteY27" fmla="*/ 1180077 h 1256669"/>
                      <a:gd name="connsiteX28" fmla="*/ 1140584 w 1673190"/>
                      <a:gd name="connsiteY28" fmla="*/ 1058635 h 1256669"/>
                      <a:gd name="connsiteX29" fmla="*/ 1307272 w 1673190"/>
                      <a:gd name="connsiteY29" fmla="*/ 1111817 h 1256669"/>
                      <a:gd name="connsiteX30" fmla="*/ 1249328 w 1673190"/>
                      <a:gd name="connsiteY30" fmla="*/ 922903 h 1256669"/>
                      <a:gd name="connsiteX31" fmla="*/ 1439034 w 1673190"/>
                      <a:gd name="connsiteY31" fmla="*/ 953860 h 1256669"/>
                      <a:gd name="connsiteX32" fmla="*/ 1540634 w 1673190"/>
                      <a:gd name="connsiteY32" fmla="*/ 960211 h 1256669"/>
                      <a:gd name="connsiteX33" fmla="*/ 1430303 w 1673190"/>
                      <a:gd name="connsiteY33" fmla="*/ 766535 h 1256669"/>
                      <a:gd name="connsiteX34" fmla="*/ 1615246 w 1673190"/>
                      <a:gd name="connsiteY34" fmla="*/ 724467 h 1256669"/>
                      <a:gd name="connsiteX35" fmla="*/ 1673190 w 1673190"/>
                      <a:gd name="connsiteY35" fmla="*/ 702241 h 1256669"/>
                      <a:gd name="connsiteX0" fmla="*/ 1673190 w 1673190"/>
                      <a:gd name="connsiteY0" fmla="*/ 712405 h 1266833"/>
                      <a:gd name="connsiteX1" fmla="*/ 945322 w 1673190"/>
                      <a:gd name="connsiteY1" fmla="*/ 421893 h 1266833"/>
                      <a:gd name="connsiteX2" fmla="*/ 850072 w 1673190"/>
                      <a:gd name="connsiteY2" fmla="*/ 198056 h 1266833"/>
                      <a:gd name="connsiteX3" fmla="*/ 820703 w 1673190"/>
                      <a:gd name="connsiteY3" fmla="*/ 59149 h 1266833"/>
                      <a:gd name="connsiteX4" fmla="*/ 667509 w 1673190"/>
                      <a:gd name="connsiteY4" fmla="*/ 68674 h 1266833"/>
                      <a:gd name="connsiteX5" fmla="*/ 675446 w 1673190"/>
                      <a:gd name="connsiteY5" fmla="*/ 233774 h 1266833"/>
                      <a:gd name="connsiteX6" fmla="*/ 618296 w 1673190"/>
                      <a:gd name="connsiteY6" fmla="*/ 384587 h 1266833"/>
                      <a:gd name="connsiteX7" fmla="*/ 663539 w 1673190"/>
                      <a:gd name="connsiteY7" fmla="*/ 235361 h 1266833"/>
                      <a:gd name="connsiteX8" fmla="*/ 308734 w 1673190"/>
                      <a:gd name="connsiteY8" fmla="*/ 46449 h 1266833"/>
                      <a:gd name="connsiteX9" fmla="*/ 242059 w 1673190"/>
                      <a:gd name="connsiteY9" fmla="*/ 140905 h 1266833"/>
                      <a:gd name="connsiteX10" fmla="*/ 392871 w 1673190"/>
                      <a:gd name="connsiteY10" fmla="*/ 259174 h 1266833"/>
                      <a:gd name="connsiteX11" fmla="*/ 435734 w 1673190"/>
                      <a:gd name="connsiteY11" fmla="*/ 285368 h 1266833"/>
                      <a:gd name="connsiteX12" fmla="*/ 334134 w 1673190"/>
                      <a:gd name="connsiteY12" fmla="*/ 456024 h 1266833"/>
                      <a:gd name="connsiteX13" fmla="*/ 439702 w 1673190"/>
                      <a:gd name="connsiteY13" fmla="*/ 285368 h 1266833"/>
                      <a:gd name="connsiteX14" fmla="*/ 138078 w 1673190"/>
                      <a:gd name="connsiteY14" fmla="*/ 190911 h 1266833"/>
                      <a:gd name="connsiteX15" fmla="*/ 54734 w 1673190"/>
                      <a:gd name="connsiteY15" fmla="*/ 309974 h 1266833"/>
                      <a:gd name="connsiteX16" fmla="*/ 284922 w 1673190"/>
                      <a:gd name="connsiteY16" fmla="*/ 448880 h 1266833"/>
                      <a:gd name="connsiteX17" fmla="*/ 45209 w 1673190"/>
                      <a:gd name="connsiteY17" fmla="*/ 424274 h 1266833"/>
                      <a:gd name="connsiteX18" fmla="*/ 16634 w 1673190"/>
                      <a:gd name="connsiteY18" fmla="*/ 544924 h 1266833"/>
                      <a:gd name="connsiteX19" fmla="*/ 276984 w 1673190"/>
                      <a:gd name="connsiteY19" fmla="*/ 656049 h 1266833"/>
                      <a:gd name="connsiteX20" fmla="*/ 365090 w 1673190"/>
                      <a:gd name="connsiteY20" fmla="*/ 719549 h 1266833"/>
                      <a:gd name="connsiteX21" fmla="*/ 677828 w 1673190"/>
                      <a:gd name="connsiteY21" fmla="*/ 819562 h 1266833"/>
                      <a:gd name="connsiteX22" fmla="*/ 829434 w 1673190"/>
                      <a:gd name="connsiteY22" fmla="*/ 494124 h 1266833"/>
                      <a:gd name="connsiteX23" fmla="*/ 661953 w 1673190"/>
                      <a:gd name="connsiteY23" fmla="*/ 818767 h 1266833"/>
                      <a:gd name="connsiteX24" fmla="*/ 1152491 w 1673190"/>
                      <a:gd name="connsiteY24" fmla="*/ 1264062 h 1266833"/>
                      <a:gd name="connsiteX25" fmla="*/ 1245359 w 1673190"/>
                      <a:gd name="connsiteY25" fmla="*/ 1237074 h 1266833"/>
                      <a:gd name="connsiteX26" fmla="*/ 1100898 w 1673190"/>
                      <a:gd name="connsiteY26" fmla="*/ 1118806 h 1266833"/>
                      <a:gd name="connsiteX27" fmla="*/ 1123916 w 1673190"/>
                      <a:gd name="connsiteY27" fmla="*/ 1190241 h 1266833"/>
                      <a:gd name="connsiteX28" fmla="*/ 1140584 w 1673190"/>
                      <a:gd name="connsiteY28" fmla="*/ 1068799 h 1266833"/>
                      <a:gd name="connsiteX29" fmla="*/ 1307272 w 1673190"/>
                      <a:gd name="connsiteY29" fmla="*/ 1121981 h 1266833"/>
                      <a:gd name="connsiteX30" fmla="*/ 1249328 w 1673190"/>
                      <a:gd name="connsiteY30" fmla="*/ 933067 h 1266833"/>
                      <a:gd name="connsiteX31" fmla="*/ 1439034 w 1673190"/>
                      <a:gd name="connsiteY31" fmla="*/ 964024 h 1266833"/>
                      <a:gd name="connsiteX32" fmla="*/ 1540634 w 1673190"/>
                      <a:gd name="connsiteY32" fmla="*/ 970375 h 1266833"/>
                      <a:gd name="connsiteX33" fmla="*/ 1430303 w 1673190"/>
                      <a:gd name="connsiteY33" fmla="*/ 776699 h 1266833"/>
                      <a:gd name="connsiteX34" fmla="*/ 1615246 w 1673190"/>
                      <a:gd name="connsiteY34" fmla="*/ 734631 h 1266833"/>
                      <a:gd name="connsiteX35" fmla="*/ 1673190 w 1673190"/>
                      <a:gd name="connsiteY35" fmla="*/ 712405 h 1266833"/>
                      <a:gd name="connsiteX0" fmla="*/ 1673190 w 1673190"/>
                      <a:gd name="connsiteY0" fmla="*/ 683487 h 1237915"/>
                      <a:gd name="connsiteX1" fmla="*/ 945322 w 1673190"/>
                      <a:gd name="connsiteY1" fmla="*/ 392975 h 1237915"/>
                      <a:gd name="connsiteX2" fmla="*/ 840547 w 1673190"/>
                      <a:gd name="connsiteY2" fmla="*/ 185807 h 1237915"/>
                      <a:gd name="connsiteX3" fmla="*/ 820703 w 1673190"/>
                      <a:gd name="connsiteY3" fmla="*/ 30231 h 1237915"/>
                      <a:gd name="connsiteX4" fmla="*/ 667509 w 1673190"/>
                      <a:gd name="connsiteY4" fmla="*/ 39756 h 1237915"/>
                      <a:gd name="connsiteX5" fmla="*/ 675446 w 1673190"/>
                      <a:gd name="connsiteY5" fmla="*/ 204856 h 1237915"/>
                      <a:gd name="connsiteX6" fmla="*/ 618296 w 1673190"/>
                      <a:gd name="connsiteY6" fmla="*/ 355669 h 1237915"/>
                      <a:gd name="connsiteX7" fmla="*/ 663539 w 1673190"/>
                      <a:gd name="connsiteY7" fmla="*/ 206443 h 1237915"/>
                      <a:gd name="connsiteX8" fmla="*/ 308734 w 1673190"/>
                      <a:gd name="connsiteY8" fmla="*/ 17531 h 1237915"/>
                      <a:gd name="connsiteX9" fmla="*/ 242059 w 1673190"/>
                      <a:gd name="connsiteY9" fmla="*/ 111987 h 1237915"/>
                      <a:gd name="connsiteX10" fmla="*/ 392871 w 1673190"/>
                      <a:gd name="connsiteY10" fmla="*/ 230256 h 1237915"/>
                      <a:gd name="connsiteX11" fmla="*/ 435734 w 1673190"/>
                      <a:gd name="connsiteY11" fmla="*/ 256450 h 1237915"/>
                      <a:gd name="connsiteX12" fmla="*/ 334134 w 1673190"/>
                      <a:gd name="connsiteY12" fmla="*/ 427106 h 1237915"/>
                      <a:gd name="connsiteX13" fmla="*/ 439702 w 1673190"/>
                      <a:gd name="connsiteY13" fmla="*/ 256450 h 1237915"/>
                      <a:gd name="connsiteX14" fmla="*/ 138078 w 1673190"/>
                      <a:gd name="connsiteY14" fmla="*/ 161993 h 1237915"/>
                      <a:gd name="connsiteX15" fmla="*/ 54734 w 1673190"/>
                      <a:gd name="connsiteY15" fmla="*/ 281056 h 1237915"/>
                      <a:gd name="connsiteX16" fmla="*/ 284922 w 1673190"/>
                      <a:gd name="connsiteY16" fmla="*/ 419962 h 1237915"/>
                      <a:gd name="connsiteX17" fmla="*/ 45209 w 1673190"/>
                      <a:gd name="connsiteY17" fmla="*/ 395356 h 1237915"/>
                      <a:gd name="connsiteX18" fmla="*/ 16634 w 1673190"/>
                      <a:gd name="connsiteY18" fmla="*/ 516006 h 1237915"/>
                      <a:gd name="connsiteX19" fmla="*/ 276984 w 1673190"/>
                      <a:gd name="connsiteY19" fmla="*/ 627131 h 1237915"/>
                      <a:gd name="connsiteX20" fmla="*/ 365090 w 1673190"/>
                      <a:gd name="connsiteY20" fmla="*/ 690631 h 1237915"/>
                      <a:gd name="connsiteX21" fmla="*/ 677828 w 1673190"/>
                      <a:gd name="connsiteY21" fmla="*/ 790644 h 1237915"/>
                      <a:gd name="connsiteX22" fmla="*/ 829434 w 1673190"/>
                      <a:gd name="connsiteY22" fmla="*/ 465206 h 1237915"/>
                      <a:gd name="connsiteX23" fmla="*/ 661953 w 1673190"/>
                      <a:gd name="connsiteY23" fmla="*/ 789849 h 1237915"/>
                      <a:gd name="connsiteX24" fmla="*/ 1152491 w 1673190"/>
                      <a:gd name="connsiteY24" fmla="*/ 1235144 h 1237915"/>
                      <a:gd name="connsiteX25" fmla="*/ 1245359 w 1673190"/>
                      <a:gd name="connsiteY25" fmla="*/ 1208156 h 1237915"/>
                      <a:gd name="connsiteX26" fmla="*/ 1100898 w 1673190"/>
                      <a:gd name="connsiteY26" fmla="*/ 1089888 h 1237915"/>
                      <a:gd name="connsiteX27" fmla="*/ 1123916 w 1673190"/>
                      <a:gd name="connsiteY27" fmla="*/ 1161323 h 1237915"/>
                      <a:gd name="connsiteX28" fmla="*/ 1140584 w 1673190"/>
                      <a:gd name="connsiteY28" fmla="*/ 1039881 h 1237915"/>
                      <a:gd name="connsiteX29" fmla="*/ 1307272 w 1673190"/>
                      <a:gd name="connsiteY29" fmla="*/ 1093063 h 1237915"/>
                      <a:gd name="connsiteX30" fmla="*/ 1249328 w 1673190"/>
                      <a:gd name="connsiteY30" fmla="*/ 904149 h 1237915"/>
                      <a:gd name="connsiteX31" fmla="*/ 1439034 w 1673190"/>
                      <a:gd name="connsiteY31" fmla="*/ 935106 h 1237915"/>
                      <a:gd name="connsiteX32" fmla="*/ 1540634 w 1673190"/>
                      <a:gd name="connsiteY32" fmla="*/ 941457 h 1237915"/>
                      <a:gd name="connsiteX33" fmla="*/ 1430303 w 1673190"/>
                      <a:gd name="connsiteY33" fmla="*/ 747781 h 1237915"/>
                      <a:gd name="connsiteX34" fmla="*/ 1615246 w 1673190"/>
                      <a:gd name="connsiteY34" fmla="*/ 705713 h 1237915"/>
                      <a:gd name="connsiteX35" fmla="*/ 1673190 w 1673190"/>
                      <a:gd name="connsiteY35" fmla="*/ 683487 h 1237915"/>
                      <a:gd name="connsiteX0" fmla="*/ 1673190 w 1673190"/>
                      <a:gd name="connsiteY0" fmla="*/ 681238 h 1235666"/>
                      <a:gd name="connsiteX1" fmla="*/ 945322 w 1673190"/>
                      <a:gd name="connsiteY1" fmla="*/ 390726 h 1235666"/>
                      <a:gd name="connsiteX2" fmla="*/ 840547 w 1673190"/>
                      <a:gd name="connsiteY2" fmla="*/ 183558 h 1235666"/>
                      <a:gd name="connsiteX3" fmla="*/ 820703 w 1673190"/>
                      <a:gd name="connsiteY3" fmla="*/ 27982 h 1235666"/>
                      <a:gd name="connsiteX4" fmla="*/ 667509 w 1673190"/>
                      <a:gd name="connsiteY4" fmla="*/ 37507 h 1235666"/>
                      <a:gd name="connsiteX5" fmla="*/ 675446 w 1673190"/>
                      <a:gd name="connsiteY5" fmla="*/ 202607 h 1235666"/>
                      <a:gd name="connsiteX6" fmla="*/ 618296 w 1673190"/>
                      <a:gd name="connsiteY6" fmla="*/ 353420 h 1235666"/>
                      <a:gd name="connsiteX7" fmla="*/ 663539 w 1673190"/>
                      <a:gd name="connsiteY7" fmla="*/ 204194 h 1235666"/>
                      <a:gd name="connsiteX8" fmla="*/ 308734 w 1673190"/>
                      <a:gd name="connsiteY8" fmla="*/ 15282 h 1235666"/>
                      <a:gd name="connsiteX9" fmla="*/ 242059 w 1673190"/>
                      <a:gd name="connsiteY9" fmla="*/ 109738 h 1235666"/>
                      <a:gd name="connsiteX10" fmla="*/ 392871 w 1673190"/>
                      <a:gd name="connsiteY10" fmla="*/ 228007 h 1235666"/>
                      <a:gd name="connsiteX11" fmla="*/ 435734 w 1673190"/>
                      <a:gd name="connsiteY11" fmla="*/ 254201 h 1235666"/>
                      <a:gd name="connsiteX12" fmla="*/ 334134 w 1673190"/>
                      <a:gd name="connsiteY12" fmla="*/ 424857 h 1235666"/>
                      <a:gd name="connsiteX13" fmla="*/ 439702 w 1673190"/>
                      <a:gd name="connsiteY13" fmla="*/ 254201 h 1235666"/>
                      <a:gd name="connsiteX14" fmla="*/ 138078 w 1673190"/>
                      <a:gd name="connsiteY14" fmla="*/ 159744 h 1235666"/>
                      <a:gd name="connsiteX15" fmla="*/ 54734 w 1673190"/>
                      <a:gd name="connsiteY15" fmla="*/ 278807 h 1235666"/>
                      <a:gd name="connsiteX16" fmla="*/ 284922 w 1673190"/>
                      <a:gd name="connsiteY16" fmla="*/ 417713 h 1235666"/>
                      <a:gd name="connsiteX17" fmla="*/ 45209 w 1673190"/>
                      <a:gd name="connsiteY17" fmla="*/ 393107 h 1235666"/>
                      <a:gd name="connsiteX18" fmla="*/ 16634 w 1673190"/>
                      <a:gd name="connsiteY18" fmla="*/ 513757 h 1235666"/>
                      <a:gd name="connsiteX19" fmla="*/ 276984 w 1673190"/>
                      <a:gd name="connsiteY19" fmla="*/ 624882 h 1235666"/>
                      <a:gd name="connsiteX20" fmla="*/ 365090 w 1673190"/>
                      <a:gd name="connsiteY20" fmla="*/ 688382 h 1235666"/>
                      <a:gd name="connsiteX21" fmla="*/ 677828 w 1673190"/>
                      <a:gd name="connsiteY21" fmla="*/ 788395 h 1235666"/>
                      <a:gd name="connsiteX22" fmla="*/ 829434 w 1673190"/>
                      <a:gd name="connsiteY22" fmla="*/ 462957 h 1235666"/>
                      <a:gd name="connsiteX23" fmla="*/ 661953 w 1673190"/>
                      <a:gd name="connsiteY23" fmla="*/ 787600 h 1235666"/>
                      <a:gd name="connsiteX24" fmla="*/ 1152491 w 1673190"/>
                      <a:gd name="connsiteY24" fmla="*/ 1232895 h 1235666"/>
                      <a:gd name="connsiteX25" fmla="*/ 1245359 w 1673190"/>
                      <a:gd name="connsiteY25" fmla="*/ 1205907 h 1235666"/>
                      <a:gd name="connsiteX26" fmla="*/ 1100898 w 1673190"/>
                      <a:gd name="connsiteY26" fmla="*/ 1087639 h 1235666"/>
                      <a:gd name="connsiteX27" fmla="*/ 1123916 w 1673190"/>
                      <a:gd name="connsiteY27" fmla="*/ 1159074 h 1235666"/>
                      <a:gd name="connsiteX28" fmla="*/ 1140584 w 1673190"/>
                      <a:gd name="connsiteY28" fmla="*/ 1037632 h 1235666"/>
                      <a:gd name="connsiteX29" fmla="*/ 1307272 w 1673190"/>
                      <a:gd name="connsiteY29" fmla="*/ 1090814 h 1235666"/>
                      <a:gd name="connsiteX30" fmla="*/ 1249328 w 1673190"/>
                      <a:gd name="connsiteY30" fmla="*/ 901900 h 1235666"/>
                      <a:gd name="connsiteX31" fmla="*/ 1439034 w 1673190"/>
                      <a:gd name="connsiteY31" fmla="*/ 932857 h 1235666"/>
                      <a:gd name="connsiteX32" fmla="*/ 1540634 w 1673190"/>
                      <a:gd name="connsiteY32" fmla="*/ 939208 h 1235666"/>
                      <a:gd name="connsiteX33" fmla="*/ 1430303 w 1673190"/>
                      <a:gd name="connsiteY33" fmla="*/ 745532 h 1235666"/>
                      <a:gd name="connsiteX34" fmla="*/ 1615246 w 1673190"/>
                      <a:gd name="connsiteY34" fmla="*/ 703464 h 1235666"/>
                      <a:gd name="connsiteX35" fmla="*/ 1673190 w 1673190"/>
                      <a:gd name="connsiteY35" fmla="*/ 681238 h 1235666"/>
                      <a:gd name="connsiteX0" fmla="*/ 1673190 w 1673190"/>
                      <a:gd name="connsiteY0" fmla="*/ 687394 h 1241822"/>
                      <a:gd name="connsiteX1" fmla="*/ 945322 w 1673190"/>
                      <a:gd name="connsiteY1" fmla="*/ 396882 h 1241822"/>
                      <a:gd name="connsiteX2" fmla="*/ 840547 w 1673190"/>
                      <a:gd name="connsiteY2" fmla="*/ 189714 h 1241822"/>
                      <a:gd name="connsiteX3" fmla="*/ 827847 w 1673190"/>
                      <a:gd name="connsiteY3" fmla="*/ 19851 h 1241822"/>
                      <a:gd name="connsiteX4" fmla="*/ 667509 w 1673190"/>
                      <a:gd name="connsiteY4" fmla="*/ 43663 h 1241822"/>
                      <a:gd name="connsiteX5" fmla="*/ 675446 w 1673190"/>
                      <a:gd name="connsiteY5" fmla="*/ 208763 h 1241822"/>
                      <a:gd name="connsiteX6" fmla="*/ 618296 w 1673190"/>
                      <a:gd name="connsiteY6" fmla="*/ 359576 h 1241822"/>
                      <a:gd name="connsiteX7" fmla="*/ 663539 w 1673190"/>
                      <a:gd name="connsiteY7" fmla="*/ 210350 h 1241822"/>
                      <a:gd name="connsiteX8" fmla="*/ 308734 w 1673190"/>
                      <a:gd name="connsiteY8" fmla="*/ 21438 h 1241822"/>
                      <a:gd name="connsiteX9" fmla="*/ 242059 w 1673190"/>
                      <a:gd name="connsiteY9" fmla="*/ 115894 h 1241822"/>
                      <a:gd name="connsiteX10" fmla="*/ 392871 w 1673190"/>
                      <a:gd name="connsiteY10" fmla="*/ 234163 h 1241822"/>
                      <a:gd name="connsiteX11" fmla="*/ 435734 w 1673190"/>
                      <a:gd name="connsiteY11" fmla="*/ 260357 h 1241822"/>
                      <a:gd name="connsiteX12" fmla="*/ 334134 w 1673190"/>
                      <a:gd name="connsiteY12" fmla="*/ 431013 h 1241822"/>
                      <a:gd name="connsiteX13" fmla="*/ 439702 w 1673190"/>
                      <a:gd name="connsiteY13" fmla="*/ 260357 h 1241822"/>
                      <a:gd name="connsiteX14" fmla="*/ 138078 w 1673190"/>
                      <a:gd name="connsiteY14" fmla="*/ 165900 h 1241822"/>
                      <a:gd name="connsiteX15" fmla="*/ 54734 w 1673190"/>
                      <a:gd name="connsiteY15" fmla="*/ 284963 h 1241822"/>
                      <a:gd name="connsiteX16" fmla="*/ 284922 w 1673190"/>
                      <a:gd name="connsiteY16" fmla="*/ 423869 h 1241822"/>
                      <a:gd name="connsiteX17" fmla="*/ 45209 w 1673190"/>
                      <a:gd name="connsiteY17" fmla="*/ 399263 h 1241822"/>
                      <a:gd name="connsiteX18" fmla="*/ 16634 w 1673190"/>
                      <a:gd name="connsiteY18" fmla="*/ 519913 h 1241822"/>
                      <a:gd name="connsiteX19" fmla="*/ 276984 w 1673190"/>
                      <a:gd name="connsiteY19" fmla="*/ 631038 h 1241822"/>
                      <a:gd name="connsiteX20" fmla="*/ 365090 w 1673190"/>
                      <a:gd name="connsiteY20" fmla="*/ 694538 h 1241822"/>
                      <a:gd name="connsiteX21" fmla="*/ 677828 w 1673190"/>
                      <a:gd name="connsiteY21" fmla="*/ 794551 h 1241822"/>
                      <a:gd name="connsiteX22" fmla="*/ 829434 w 1673190"/>
                      <a:gd name="connsiteY22" fmla="*/ 469113 h 1241822"/>
                      <a:gd name="connsiteX23" fmla="*/ 661953 w 1673190"/>
                      <a:gd name="connsiteY23" fmla="*/ 793756 h 1241822"/>
                      <a:gd name="connsiteX24" fmla="*/ 1152491 w 1673190"/>
                      <a:gd name="connsiteY24" fmla="*/ 1239051 h 1241822"/>
                      <a:gd name="connsiteX25" fmla="*/ 1245359 w 1673190"/>
                      <a:gd name="connsiteY25" fmla="*/ 1212063 h 1241822"/>
                      <a:gd name="connsiteX26" fmla="*/ 1100898 w 1673190"/>
                      <a:gd name="connsiteY26" fmla="*/ 1093795 h 1241822"/>
                      <a:gd name="connsiteX27" fmla="*/ 1123916 w 1673190"/>
                      <a:gd name="connsiteY27" fmla="*/ 1165230 h 1241822"/>
                      <a:gd name="connsiteX28" fmla="*/ 1140584 w 1673190"/>
                      <a:gd name="connsiteY28" fmla="*/ 1043788 h 1241822"/>
                      <a:gd name="connsiteX29" fmla="*/ 1307272 w 1673190"/>
                      <a:gd name="connsiteY29" fmla="*/ 1096970 h 1241822"/>
                      <a:gd name="connsiteX30" fmla="*/ 1249328 w 1673190"/>
                      <a:gd name="connsiteY30" fmla="*/ 908056 h 1241822"/>
                      <a:gd name="connsiteX31" fmla="*/ 1439034 w 1673190"/>
                      <a:gd name="connsiteY31" fmla="*/ 939013 h 1241822"/>
                      <a:gd name="connsiteX32" fmla="*/ 1540634 w 1673190"/>
                      <a:gd name="connsiteY32" fmla="*/ 945364 h 1241822"/>
                      <a:gd name="connsiteX33" fmla="*/ 1430303 w 1673190"/>
                      <a:gd name="connsiteY33" fmla="*/ 751688 h 1241822"/>
                      <a:gd name="connsiteX34" fmla="*/ 1615246 w 1673190"/>
                      <a:gd name="connsiteY34" fmla="*/ 709620 h 1241822"/>
                      <a:gd name="connsiteX35" fmla="*/ 1673190 w 1673190"/>
                      <a:gd name="connsiteY35" fmla="*/ 687394 h 1241822"/>
                      <a:gd name="connsiteX0" fmla="*/ 1673190 w 1673190"/>
                      <a:gd name="connsiteY0" fmla="*/ 685665 h 1240093"/>
                      <a:gd name="connsiteX1" fmla="*/ 945322 w 1673190"/>
                      <a:gd name="connsiteY1" fmla="*/ 395153 h 1240093"/>
                      <a:gd name="connsiteX2" fmla="*/ 840547 w 1673190"/>
                      <a:gd name="connsiteY2" fmla="*/ 187985 h 1240093"/>
                      <a:gd name="connsiteX3" fmla="*/ 827847 w 1673190"/>
                      <a:gd name="connsiteY3" fmla="*/ 18122 h 1240093"/>
                      <a:gd name="connsiteX4" fmla="*/ 667509 w 1673190"/>
                      <a:gd name="connsiteY4" fmla="*/ 41934 h 1240093"/>
                      <a:gd name="connsiteX5" fmla="*/ 675446 w 1673190"/>
                      <a:gd name="connsiteY5" fmla="*/ 207034 h 1240093"/>
                      <a:gd name="connsiteX6" fmla="*/ 618296 w 1673190"/>
                      <a:gd name="connsiteY6" fmla="*/ 357847 h 1240093"/>
                      <a:gd name="connsiteX7" fmla="*/ 663539 w 1673190"/>
                      <a:gd name="connsiteY7" fmla="*/ 208621 h 1240093"/>
                      <a:gd name="connsiteX8" fmla="*/ 308734 w 1673190"/>
                      <a:gd name="connsiteY8" fmla="*/ 19709 h 1240093"/>
                      <a:gd name="connsiteX9" fmla="*/ 242059 w 1673190"/>
                      <a:gd name="connsiteY9" fmla="*/ 114165 h 1240093"/>
                      <a:gd name="connsiteX10" fmla="*/ 392871 w 1673190"/>
                      <a:gd name="connsiteY10" fmla="*/ 232434 h 1240093"/>
                      <a:gd name="connsiteX11" fmla="*/ 435734 w 1673190"/>
                      <a:gd name="connsiteY11" fmla="*/ 258628 h 1240093"/>
                      <a:gd name="connsiteX12" fmla="*/ 334134 w 1673190"/>
                      <a:gd name="connsiteY12" fmla="*/ 429284 h 1240093"/>
                      <a:gd name="connsiteX13" fmla="*/ 439702 w 1673190"/>
                      <a:gd name="connsiteY13" fmla="*/ 258628 h 1240093"/>
                      <a:gd name="connsiteX14" fmla="*/ 138078 w 1673190"/>
                      <a:gd name="connsiteY14" fmla="*/ 164171 h 1240093"/>
                      <a:gd name="connsiteX15" fmla="*/ 54734 w 1673190"/>
                      <a:gd name="connsiteY15" fmla="*/ 283234 h 1240093"/>
                      <a:gd name="connsiteX16" fmla="*/ 284922 w 1673190"/>
                      <a:gd name="connsiteY16" fmla="*/ 422140 h 1240093"/>
                      <a:gd name="connsiteX17" fmla="*/ 45209 w 1673190"/>
                      <a:gd name="connsiteY17" fmla="*/ 397534 h 1240093"/>
                      <a:gd name="connsiteX18" fmla="*/ 16634 w 1673190"/>
                      <a:gd name="connsiteY18" fmla="*/ 518184 h 1240093"/>
                      <a:gd name="connsiteX19" fmla="*/ 276984 w 1673190"/>
                      <a:gd name="connsiteY19" fmla="*/ 629309 h 1240093"/>
                      <a:gd name="connsiteX20" fmla="*/ 365090 w 1673190"/>
                      <a:gd name="connsiteY20" fmla="*/ 692809 h 1240093"/>
                      <a:gd name="connsiteX21" fmla="*/ 677828 w 1673190"/>
                      <a:gd name="connsiteY21" fmla="*/ 792822 h 1240093"/>
                      <a:gd name="connsiteX22" fmla="*/ 829434 w 1673190"/>
                      <a:gd name="connsiteY22" fmla="*/ 467384 h 1240093"/>
                      <a:gd name="connsiteX23" fmla="*/ 661953 w 1673190"/>
                      <a:gd name="connsiteY23" fmla="*/ 792027 h 1240093"/>
                      <a:gd name="connsiteX24" fmla="*/ 1152491 w 1673190"/>
                      <a:gd name="connsiteY24" fmla="*/ 1237322 h 1240093"/>
                      <a:gd name="connsiteX25" fmla="*/ 1245359 w 1673190"/>
                      <a:gd name="connsiteY25" fmla="*/ 1210334 h 1240093"/>
                      <a:gd name="connsiteX26" fmla="*/ 1100898 w 1673190"/>
                      <a:gd name="connsiteY26" fmla="*/ 1092066 h 1240093"/>
                      <a:gd name="connsiteX27" fmla="*/ 1123916 w 1673190"/>
                      <a:gd name="connsiteY27" fmla="*/ 1163501 h 1240093"/>
                      <a:gd name="connsiteX28" fmla="*/ 1140584 w 1673190"/>
                      <a:gd name="connsiteY28" fmla="*/ 1042059 h 1240093"/>
                      <a:gd name="connsiteX29" fmla="*/ 1307272 w 1673190"/>
                      <a:gd name="connsiteY29" fmla="*/ 1095241 h 1240093"/>
                      <a:gd name="connsiteX30" fmla="*/ 1249328 w 1673190"/>
                      <a:gd name="connsiteY30" fmla="*/ 906327 h 1240093"/>
                      <a:gd name="connsiteX31" fmla="*/ 1439034 w 1673190"/>
                      <a:gd name="connsiteY31" fmla="*/ 937284 h 1240093"/>
                      <a:gd name="connsiteX32" fmla="*/ 1540634 w 1673190"/>
                      <a:gd name="connsiteY32" fmla="*/ 943635 h 1240093"/>
                      <a:gd name="connsiteX33" fmla="*/ 1430303 w 1673190"/>
                      <a:gd name="connsiteY33" fmla="*/ 749959 h 1240093"/>
                      <a:gd name="connsiteX34" fmla="*/ 1615246 w 1673190"/>
                      <a:gd name="connsiteY34" fmla="*/ 707891 h 1240093"/>
                      <a:gd name="connsiteX35" fmla="*/ 1673190 w 1673190"/>
                      <a:gd name="connsiteY35" fmla="*/ 685665 h 1240093"/>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8489 w 1678489"/>
                      <a:gd name="connsiteY0" fmla="*/ 691936 h 1246364"/>
                      <a:gd name="connsiteX1" fmla="*/ 950621 w 1678489"/>
                      <a:gd name="connsiteY1" fmla="*/ 401424 h 1246364"/>
                      <a:gd name="connsiteX2" fmla="*/ 845846 w 1678489"/>
                      <a:gd name="connsiteY2" fmla="*/ 194256 h 1246364"/>
                      <a:gd name="connsiteX3" fmla="*/ 833146 w 1678489"/>
                      <a:gd name="connsiteY3" fmla="*/ 24393 h 1246364"/>
                      <a:gd name="connsiteX4" fmla="*/ 672808 w 1678489"/>
                      <a:gd name="connsiteY4" fmla="*/ 48205 h 1246364"/>
                      <a:gd name="connsiteX5" fmla="*/ 680745 w 1678489"/>
                      <a:gd name="connsiteY5" fmla="*/ 213305 h 1246364"/>
                      <a:gd name="connsiteX6" fmla="*/ 623595 w 1678489"/>
                      <a:gd name="connsiteY6" fmla="*/ 364118 h 1246364"/>
                      <a:gd name="connsiteX7" fmla="*/ 668838 w 1678489"/>
                      <a:gd name="connsiteY7" fmla="*/ 214892 h 1246364"/>
                      <a:gd name="connsiteX8" fmla="*/ 314033 w 1678489"/>
                      <a:gd name="connsiteY8" fmla="*/ 25980 h 1246364"/>
                      <a:gd name="connsiteX9" fmla="*/ 247358 w 1678489"/>
                      <a:gd name="connsiteY9" fmla="*/ 120436 h 1246364"/>
                      <a:gd name="connsiteX10" fmla="*/ 398170 w 1678489"/>
                      <a:gd name="connsiteY10" fmla="*/ 238705 h 1246364"/>
                      <a:gd name="connsiteX11" fmla="*/ 441033 w 1678489"/>
                      <a:gd name="connsiteY11" fmla="*/ 264899 h 1246364"/>
                      <a:gd name="connsiteX12" fmla="*/ 339433 w 1678489"/>
                      <a:gd name="connsiteY12" fmla="*/ 435555 h 1246364"/>
                      <a:gd name="connsiteX13" fmla="*/ 445001 w 1678489"/>
                      <a:gd name="connsiteY13" fmla="*/ 264899 h 1246364"/>
                      <a:gd name="connsiteX14" fmla="*/ 143377 w 1678489"/>
                      <a:gd name="connsiteY14" fmla="*/ 170442 h 1246364"/>
                      <a:gd name="connsiteX15" fmla="*/ 60033 w 1678489"/>
                      <a:gd name="connsiteY15" fmla="*/ 289505 h 1246364"/>
                      <a:gd name="connsiteX16" fmla="*/ 290221 w 1678489"/>
                      <a:gd name="connsiteY16" fmla="*/ 428411 h 1246364"/>
                      <a:gd name="connsiteX17" fmla="*/ 50508 w 1678489"/>
                      <a:gd name="connsiteY17" fmla="*/ 403805 h 1246364"/>
                      <a:gd name="connsiteX18" fmla="*/ 21933 w 1678489"/>
                      <a:gd name="connsiteY18" fmla="*/ 524455 h 1246364"/>
                      <a:gd name="connsiteX19" fmla="*/ 282283 w 1678489"/>
                      <a:gd name="connsiteY19" fmla="*/ 635580 h 1246364"/>
                      <a:gd name="connsiteX20" fmla="*/ 370389 w 1678489"/>
                      <a:gd name="connsiteY20" fmla="*/ 699080 h 1246364"/>
                      <a:gd name="connsiteX21" fmla="*/ 683127 w 1678489"/>
                      <a:gd name="connsiteY21" fmla="*/ 799093 h 1246364"/>
                      <a:gd name="connsiteX22" fmla="*/ 834733 w 1678489"/>
                      <a:gd name="connsiteY22" fmla="*/ 473655 h 1246364"/>
                      <a:gd name="connsiteX23" fmla="*/ 667252 w 1678489"/>
                      <a:gd name="connsiteY23" fmla="*/ 798298 h 1246364"/>
                      <a:gd name="connsiteX24" fmla="*/ 1157790 w 1678489"/>
                      <a:gd name="connsiteY24" fmla="*/ 1243593 h 1246364"/>
                      <a:gd name="connsiteX25" fmla="*/ 1250658 w 1678489"/>
                      <a:gd name="connsiteY25" fmla="*/ 1216605 h 1246364"/>
                      <a:gd name="connsiteX26" fmla="*/ 1106197 w 1678489"/>
                      <a:gd name="connsiteY26" fmla="*/ 1098337 h 1246364"/>
                      <a:gd name="connsiteX27" fmla="*/ 1129215 w 1678489"/>
                      <a:gd name="connsiteY27" fmla="*/ 1169772 h 1246364"/>
                      <a:gd name="connsiteX28" fmla="*/ 1145883 w 1678489"/>
                      <a:gd name="connsiteY28" fmla="*/ 1048330 h 1246364"/>
                      <a:gd name="connsiteX29" fmla="*/ 1312571 w 1678489"/>
                      <a:gd name="connsiteY29" fmla="*/ 1101512 h 1246364"/>
                      <a:gd name="connsiteX30" fmla="*/ 1254627 w 1678489"/>
                      <a:gd name="connsiteY30" fmla="*/ 912598 h 1246364"/>
                      <a:gd name="connsiteX31" fmla="*/ 1444333 w 1678489"/>
                      <a:gd name="connsiteY31" fmla="*/ 943555 h 1246364"/>
                      <a:gd name="connsiteX32" fmla="*/ 1545933 w 1678489"/>
                      <a:gd name="connsiteY32" fmla="*/ 949906 h 1246364"/>
                      <a:gd name="connsiteX33" fmla="*/ 1435602 w 1678489"/>
                      <a:gd name="connsiteY33" fmla="*/ 756230 h 1246364"/>
                      <a:gd name="connsiteX34" fmla="*/ 1620545 w 1678489"/>
                      <a:gd name="connsiteY34" fmla="*/ 714162 h 1246364"/>
                      <a:gd name="connsiteX35" fmla="*/ 1678489 w 1678489"/>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403805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80880 w 1680880"/>
                      <a:gd name="connsiteY0" fmla="*/ 691936 h 1246364"/>
                      <a:gd name="connsiteX1" fmla="*/ 953012 w 1680880"/>
                      <a:gd name="connsiteY1" fmla="*/ 401424 h 1246364"/>
                      <a:gd name="connsiteX2" fmla="*/ 848237 w 1680880"/>
                      <a:gd name="connsiteY2" fmla="*/ 194256 h 1246364"/>
                      <a:gd name="connsiteX3" fmla="*/ 835537 w 1680880"/>
                      <a:gd name="connsiteY3" fmla="*/ 24393 h 1246364"/>
                      <a:gd name="connsiteX4" fmla="*/ 675199 w 1680880"/>
                      <a:gd name="connsiteY4" fmla="*/ 48205 h 1246364"/>
                      <a:gd name="connsiteX5" fmla="*/ 683136 w 1680880"/>
                      <a:gd name="connsiteY5" fmla="*/ 213305 h 1246364"/>
                      <a:gd name="connsiteX6" fmla="*/ 625986 w 1680880"/>
                      <a:gd name="connsiteY6" fmla="*/ 364118 h 1246364"/>
                      <a:gd name="connsiteX7" fmla="*/ 671229 w 1680880"/>
                      <a:gd name="connsiteY7" fmla="*/ 214892 h 1246364"/>
                      <a:gd name="connsiteX8" fmla="*/ 316424 w 1680880"/>
                      <a:gd name="connsiteY8" fmla="*/ 25980 h 1246364"/>
                      <a:gd name="connsiteX9" fmla="*/ 249749 w 1680880"/>
                      <a:gd name="connsiteY9" fmla="*/ 120436 h 1246364"/>
                      <a:gd name="connsiteX10" fmla="*/ 400561 w 1680880"/>
                      <a:gd name="connsiteY10" fmla="*/ 238705 h 1246364"/>
                      <a:gd name="connsiteX11" fmla="*/ 443424 w 1680880"/>
                      <a:gd name="connsiteY11" fmla="*/ 264899 h 1246364"/>
                      <a:gd name="connsiteX12" fmla="*/ 341824 w 1680880"/>
                      <a:gd name="connsiteY12" fmla="*/ 435555 h 1246364"/>
                      <a:gd name="connsiteX13" fmla="*/ 447392 w 1680880"/>
                      <a:gd name="connsiteY13" fmla="*/ 264899 h 1246364"/>
                      <a:gd name="connsiteX14" fmla="*/ 145768 w 1680880"/>
                      <a:gd name="connsiteY14" fmla="*/ 170442 h 1246364"/>
                      <a:gd name="connsiteX15" fmla="*/ 62424 w 1680880"/>
                      <a:gd name="connsiteY15" fmla="*/ 289505 h 1246364"/>
                      <a:gd name="connsiteX16" fmla="*/ 292612 w 1680880"/>
                      <a:gd name="connsiteY16" fmla="*/ 428411 h 1246364"/>
                      <a:gd name="connsiteX17" fmla="*/ 52899 w 1680880"/>
                      <a:gd name="connsiteY17" fmla="*/ 399042 h 1246364"/>
                      <a:gd name="connsiteX18" fmla="*/ 38612 w 1680880"/>
                      <a:gd name="connsiteY18" fmla="*/ 524455 h 1246364"/>
                      <a:gd name="connsiteX19" fmla="*/ 284674 w 1680880"/>
                      <a:gd name="connsiteY19" fmla="*/ 635580 h 1246364"/>
                      <a:gd name="connsiteX20" fmla="*/ 372780 w 1680880"/>
                      <a:gd name="connsiteY20" fmla="*/ 699080 h 1246364"/>
                      <a:gd name="connsiteX21" fmla="*/ 685518 w 1680880"/>
                      <a:gd name="connsiteY21" fmla="*/ 799093 h 1246364"/>
                      <a:gd name="connsiteX22" fmla="*/ 837124 w 1680880"/>
                      <a:gd name="connsiteY22" fmla="*/ 473655 h 1246364"/>
                      <a:gd name="connsiteX23" fmla="*/ 669643 w 1680880"/>
                      <a:gd name="connsiteY23" fmla="*/ 798298 h 1246364"/>
                      <a:gd name="connsiteX24" fmla="*/ 1160181 w 1680880"/>
                      <a:gd name="connsiteY24" fmla="*/ 1243593 h 1246364"/>
                      <a:gd name="connsiteX25" fmla="*/ 1253049 w 1680880"/>
                      <a:gd name="connsiteY25" fmla="*/ 1216605 h 1246364"/>
                      <a:gd name="connsiteX26" fmla="*/ 1108588 w 1680880"/>
                      <a:gd name="connsiteY26" fmla="*/ 1098337 h 1246364"/>
                      <a:gd name="connsiteX27" fmla="*/ 1131606 w 1680880"/>
                      <a:gd name="connsiteY27" fmla="*/ 1169772 h 1246364"/>
                      <a:gd name="connsiteX28" fmla="*/ 1148274 w 1680880"/>
                      <a:gd name="connsiteY28" fmla="*/ 1048330 h 1246364"/>
                      <a:gd name="connsiteX29" fmla="*/ 1314962 w 1680880"/>
                      <a:gd name="connsiteY29" fmla="*/ 1101512 h 1246364"/>
                      <a:gd name="connsiteX30" fmla="*/ 1257018 w 1680880"/>
                      <a:gd name="connsiteY30" fmla="*/ 912598 h 1246364"/>
                      <a:gd name="connsiteX31" fmla="*/ 1446724 w 1680880"/>
                      <a:gd name="connsiteY31" fmla="*/ 943555 h 1246364"/>
                      <a:gd name="connsiteX32" fmla="*/ 1548324 w 1680880"/>
                      <a:gd name="connsiteY32" fmla="*/ 949906 h 1246364"/>
                      <a:gd name="connsiteX33" fmla="*/ 1437993 w 1680880"/>
                      <a:gd name="connsiteY33" fmla="*/ 756230 h 1246364"/>
                      <a:gd name="connsiteX34" fmla="*/ 1622936 w 1680880"/>
                      <a:gd name="connsiteY34" fmla="*/ 714162 h 1246364"/>
                      <a:gd name="connsiteX35" fmla="*/ 1680880 w 1680880"/>
                      <a:gd name="connsiteY35" fmla="*/ 691936 h 1246364"/>
                      <a:gd name="connsiteX0" fmla="*/ 1688648 w 1688648"/>
                      <a:gd name="connsiteY0" fmla="*/ 691936 h 1246364"/>
                      <a:gd name="connsiteX1" fmla="*/ 960780 w 1688648"/>
                      <a:gd name="connsiteY1" fmla="*/ 401424 h 1246364"/>
                      <a:gd name="connsiteX2" fmla="*/ 856005 w 1688648"/>
                      <a:gd name="connsiteY2" fmla="*/ 194256 h 1246364"/>
                      <a:gd name="connsiteX3" fmla="*/ 843305 w 1688648"/>
                      <a:gd name="connsiteY3" fmla="*/ 24393 h 1246364"/>
                      <a:gd name="connsiteX4" fmla="*/ 682967 w 1688648"/>
                      <a:gd name="connsiteY4" fmla="*/ 48205 h 1246364"/>
                      <a:gd name="connsiteX5" fmla="*/ 690904 w 1688648"/>
                      <a:gd name="connsiteY5" fmla="*/ 213305 h 1246364"/>
                      <a:gd name="connsiteX6" fmla="*/ 633754 w 1688648"/>
                      <a:gd name="connsiteY6" fmla="*/ 364118 h 1246364"/>
                      <a:gd name="connsiteX7" fmla="*/ 678997 w 1688648"/>
                      <a:gd name="connsiteY7" fmla="*/ 214892 h 1246364"/>
                      <a:gd name="connsiteX8" fmla="*/ 324192 w 1688648"/>
                      <a:gd name="connsiteY8" fmla="*/ 25980 h 1246364"/>
                      <a:gd name="connsiteX9" fmla="*/ 257517 w 1688648"/>
                      <a:gd name="connsiteY9" fmla="*/ 120436 h 1246364"/>
                      <a:gd name="connsiteX10" fmla="*/ 408329 w 1688648"/>
                      <a:gd name="connsiteY10" fmla="*/ 238705 h 1246364"/>
                      <a:gd name="connsiteX11" fmla="*/ 451192 w 1688648"/>
                      <a:gd name="connsiteY11" fmla="*/ 264899 h 1246364"/>
                      <a:gd name="connsiteX12" fmla="*/ 349592 w 1688648"/>
                      <a:gd name="connsiteY12" fmla="*/ 435555 h 1246364"/>
                      <a:gd name="connsiteX13" fmla="*/ 455160 w 1688648"/>
                      <a:gd name="connsiteY13" fmla="*/ 264899 h 1246364"/>
                      <a:gd name="connsiteX14" fmla="*/ 153536 w 1688648"/>
                      <a:gd name="connsiteY14" fmla="*/ 170442 h 1246364"/>
                      <a:gd name="connsiteX15" fmla="*/ 70192 w 1688648"/>
                      <a:gd name="connsiteY15" fmla="*/ 289505 h 1246364"/>
                      <a:gd name="connsiteX16" fmla="*/ 300380 w 1688648"/>
                      <a:gd name="connsiteY16" fmla="*/ 428411 h 1246364"/>
                      <a:gd name="connsiteX17" fmla="*/ 60667 w 1688648"/>
                      <a:gd name="connsiteY17" fmla="*/ 399042 h 1246364"/>
                      <a:gd name="connsiteX18" fmla="*/ 46380 w 1688648"/>
                      <a:gd name="connsiteY18" fmla="*/ 524455 h 1246364"/>
                      <a:gd name="connsiteX19" fmla="*/ 292442 w 1688648"/>
                      <a:gd name="connsiteY19" fmla="*/ 635580 h 1246364"/>
                      <a:gd name="connsiteX20" fmla="*/ 380548 w 1688648"/>
                      <a:gd name="connsiteY20" fmla="*/ 699080 h 1246364"/>
                      <a:gd name="connsiteX21" fmla="*/ 693286 w 1688648"/>
                      <a:gd name="connsiteY21" fmla="*/ 799093 h 1246364"/>
                      <a:gd name="connsiteX22" fmla="*/ 844892 w 1688648"/>
                      <a:gd name="connsiteY22" fmla="*/ 473655 h 1246364"/>
                      <a:gd name="connsiteX23" fmla="*/ 677411 w 1688648"/>
                      <a:gd name="connsiteY23" fmla="*/ 798298 h 1246364"/>
                      <a:gd name="connsiteX24" fmla="*/ 1167949 w 1688648"/>
                      <a:gd name="connsiteY24" fmla="*/ 1243593 h 1246364"/>
                      <a:gd name="connsiteX25" fmla="*/ 1260817 w 1688648"/>
                      <a:gd name="connsiteY25" fmla="*/ 1216605 h 1246364"/>
                      <a:gd name="connsiteX26" fmla="*/ 1116356 w 1688648"/>
                      <a:gd name="connsiteY26" fmla="*/ 1098337 h 1246364"/>
                      <a:gd name="connsiteX27" fmla="*/ 1139374 w 1688648"/>
                      <a:gd name="connsiteY27" fmla="*/ 1169772 h 1246364"/>
                      <a:gd name="connsiteX28" fmla="*/ 1156042 w 1688648"/>
                      <a:gd name="connsiteY28" fmla="*/ 1048330 h 1246364"/>
                      <a:gd name="connsiteX29" fmla="*/ 1322730 w 1688648"/>
                      <a:gd name="connsiteY29" fmla="*/ 1101512 h 1246364"/>
                      <a:gd name="connsiteX30" fmla="*/ 1264786 w 1688648"/>
                      <a:gd name="connsiteY30" fmla="*/ 912598 h 1246364"/>
                      <a:gd name="connsiteX31" fmla="*/ 1454492 w 1688648"/>
                      <a:gd name="connsiteY31" fmla="*/ 943555 h 1246364"/>
                      <a:gd name="connsiteX32" fmla="*/ 1556092 w 1688648"/>
                      <a:gd name="connsiteY32" fmla="*/ 949906 h 1246364"/>
                      <a:gd name="connsiteX33" fmla="*/ 1445761 w 1688648"/>
                      <a:gd name="connsiteY33" fmla="*/ 756230 h 1246364"/>
                      <a:gd name="connsiteX34" fmla="*/ 1630704 w 1688648"/>
                      <a:gd name="connsiteY34" fmla="*/ 714162 h 1246364"/>
                      <a:gd name="connsiteX35" fmla="*/ 1688648 w 1688648"/>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4159"/>
                      <a:gd name="connsiteX1" fmla="*/ 959794 w 1687662"/>
                      <a:gd name="connsiteY1" fmla="*/ 401424 h 1244159"/>
                      <a:gd name="connsiteX2" fmla="*/ 855019 w 1687662"/>
                      <a:gd name="connsiteY2" fmla="*/ 194256 h 1244159"/>
                      <a:gd name="connsiteX3" fmla="*/ 842319 w 1687662"/>
                      <a:gd name="connsiteY3" fmla="*/ 24393 h 1244159"/>
                      <a:gd name="connsiteX4" fmla="*/ 681981 w 1687662"/>
                      <a:gd name="connsiteY4" fmla="*/ 48205 h 1244159"/>
                      <a:gd name="connsiteX5" fmla="*/ 689918 w 1687662"/>
                      <a:gd name="connsiteY5" fmla="*/ 213305 h 1244159"/>
                      <a:gd name="connsiteX6" fmla="*/ 632768 w 1687662"/>
                      <a:gd name="connsiteY6" fmla="*/ 364118 h 1244159"/>
                      <a:gd name="connsiteX7" fmla="*/ 678011 w 1687662"/>
                      <a:gd name="connsiteY7" fmla="*/ 214892 h 1244159"/>
                      <a:gd name="connsiteX8" fmla="*/ 323206 w 1687662"/>
                      <a:gd name="connsiteY8" fmla="*/ 25980 h 1244159"/>
                      <a:gd name="connsiteX9" fmla="*/ 256531 w 1687662"/>
                      <a:gd name="connsiteY9" fmla="*/ 120436 h 1244159"/>
                      <a:gd name="connsiteX10" fmla="*/ 407343 w 1687662"/>
                      <a:gd name="connsiteY10" fmla="*/ 238705 h 1244159"/>
                      <a:gd name="connsiteX11" fmla="*/ 450206 w 1687662"/>
                      <a:gd name="connsiteY11" fmla="*/ 264899 h 1244159"/>
                      <a:gd name="connsiteX12" fmla="*/ 348606 w 1687662"/>
                      <a:gd name="connsiteY12" fmla="*/ 435555 h 1244159"/>
                      <a:gd name="connsiteX13" fmla="*/ 456555 w 1687662"/>
                      <a:gd name="connsiteY13" fmla="*/ 264899 h 1244159"/>
                      <a:gd name="connsiteX14" fmla="*/ 152550 w 1687662"/>
                      <a:gd name="connsiteY14" fmla="*/ 170442 h 1244159"/>
                      <a:gd name="connsiteX15" fmla="*/ 69206 w 1687662"/>
                      <a:gd name="connsiteY15" fmla="*/ 289505 h 1244159"/>
                      <a:gd name="connsiteX16" fmla="*/ 299394 w 1687662"/>
                      <a:gd name="connsiteY16" fmla="*/ 428411 h 1244159"/>
                      <a:gd name="connsiteX17" fmla="*/ 59681 w 1687662"/>
                      <a:gd name="connsiteY17" fmla="*/ 399042 h 1244159"/>
                      <a:gd name="connsiteX18" fmla="*/ 45394 w 1687662"/>
                      <a:gd name="connsiteY18" fmla="*/ 524455 h 1244159"/>
                      <a:gd name="connsiteX19" fmla="*/ 291456 w 1687662"/>
                      <a:gd name="connsiteY19" fmla="*/ 635580 h 1244159"/>
                      <a:gd name="connsiteX20" fmla="*/ 379562 w 1687662"/>
                      <a:gd name="connsiteY20" fmla="*/ 699080 h 1244159"/>
                      <a:gd name="connsiteX21" fmla="*/ 689918 w 1687662"/>
                      <a:gd name="connsiteY21" fmla="*/ 796712 h 1244159"/>
                      <a:gd name="connsiteX22" fmla="*/ 841525 w 1687662"/>
                      <a:gd name="connsiteY22" fmla="*/ 502230 h 1244159"/>
                      <a:gd name="connsiteX23" fmla="*/ 676425 w 1687662"/>
                      <a:gd name="connsiteY23" fmla="*/ 798298 h 1244159"/>
                      <a:gd name="connsiteX24" fmla="*/ 1166963 w 1687662"/>
                      <a:gd name="connsiteY24" fmla="*/ 1243593 h 1244159"/>
                      <a:gd name="connsiteX25" fmla="*/ 1259831 w 1687662"/>
                      <a:gd name="connsiteY25" fmla="*/ 1216605 h 1244159"/>
                      <a:gd name="connsiteX26" fmla="*/ 1115370 w 1687662"/>
                      <a:gd name="connsiteY26" fmla="*/ 1098337 h 1244159"/>
                      <a:gd name="connsiteX27" fmla="*/ 1138388 w 1687662"/>
                      <a:gd name="connsiteY27" fmla="*/ 1169772 h 1244159"/>
                      <a:gd name="connsiteX28" fmla="*/ 1155056 w 1687662"/>
                      <a:gd name="connsiteY28" fmla="*/ 1048330 h 1244159"/>
                      <a:gd name="connsiteX29" fmla="*/ 1321744 w 1687662"/>
                      <a:gd name="connsiteY29" fmla="*/ 1101512 h 1244159"/>
                      <a:gd name="connsiteX30" fmla="*/ 1263800 w 1687662"/>
                      <a:gd name="connsiteY30" fmla="*/ 912598 h 1244159"/>
                      <a:gd name="connsiteX31" fmla="*/ 1453506 w 1687662"/>
                      <a:gd name="connsiteY31" fmla="*/ 943555 h 1244159"/>
                      <a:gd name="connsiteX32" fmla="*/ 1555106 w 1687662"/>
                      <a:gd name="connsiteY32" fmla="*/ 949906 h 1244159"/>
                      <a:gd name="connsiteX33" fmla="*/ 1444775 w 1687662"/>
                      <a:gd name="connsiteY33" fmla="*/ 756230 h 1244159"/>
                      <a:gd name="connsiteX34" fmla="*/ 1629718 w 1687662"/>
                      <a:gd name="connsiteY34" fmla="*/ 714162 h 1244159"/>
                      <a:gd name="connsiteX35" fmla="*/ 1687662 w 1687662"/>
                      <a:gd name="connsiteY35" fmla="*/ 691936 h 1244159"/>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8337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21719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4101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50295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8388 w 1687662"/>
                      <a:gd name="connsiteY27" fmla="*/ 1176916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3626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256531 w 1687662"/>
                      <a:gd name="connsiteY8" fmla="*/ 120436 h 1243775"/>
                      <a:gd name="connsiteX9" fmla="*/ 407343 w 1687662"/>
                      <a:gd name="connsiteY9" fmla="*/ 238705 h 1243775"/>
                      <a:gd name="connsiteX10" fmla="*/ 450206 w 1687662"/>
                      <a:gd name="connsiteY10" fmla="*/ 264899 h 1243775"/>
                      <a:gd name="connsiteX11" fmla="*/ 348606 w 1687662"/>
                      <a:gd name="connsiteY11" fmla="*/ 435555 h 1243775"/>
                      <a:gd name="connsiteX12" fmla="*/ 456555 w 1687662"/>
                      <a:gd name="connsiteY12" fmla="*/ 264899 h 1243775"/>
                      <a:gd name="connsiteX13" fmla="*/ 152550 w 1687662"/>
                      <a:gd name="connsiteY13" fmla="*/ 170442 h 1243775"/>
                      <a:gd name="connsiteX14" fmla="*/ 69206 w 1687662"/>
                      <a:gd name="connsiteY14" fmla="*/ 289505 h 1243775"/>
                      <a:gd name="connsiteX15" fmla="*/ 299394 w 1687662"/>
                      <a:gd name="connsiteY15" fmla="*/ 428411 h 1243775"/>
                      <a:gd name="connsiteX16" fmla="*/ 59681 w 1687662"/>
                      <a:gd name="connsiteY16" fmla="*/ 399042 h 1243775"/>
                      <a:gd name="connsiteX17" fmla="*/ 45394 w 1687662"/>
                      <a:gd name="connsiteY17" fmla="*/ 524455 h 1243775"/>
                      <a:gd name="connsiteX18" fmla="*/ 291456 w 1687662"/>
                      <a:gd name="connsiteY18" fmla="*/ 635580 h 1243775"/>
                      <a:gd name="connsiteX19" fmla="*/ 379562 w 1687662"/>
                      <a:gd name="connsiteY19" fmla="*/ 699080 h 1243775"/>
                      <a:gd name="connsiteX20" fmla="*/ 689918 w 1687662"/>
                      <a:gd name="connsiteY20" fmla="*/ 796712 h 1243775"/>
                      <a:gd name="connsiteX21" fmla="*/ 841525 w 1687662"/>
                      <a:gd name="connsiteY21" fmla="*/ 502230 h 1243775"/>
                      <a:gd name="connsiteX22" fmla="*/ 676425 w 1687662"/>
                      <a:gd name="connsiteY22" fmla="*/ 798298 h 1243775"/>
                      <a:gd name="connsiteX23" fmla="*/ 1166963 w 1687662"/>
                      <a:gd name="connsiteY23" fmla="*/ 1243593 h 1243775"/>
                      <a:gd name="connsiteX24" fmla="*/ 1259831 w 1687662"/>
                      <a:gd name="connsiteY24" fmla="*/ 1216605 h 1243775"/>
                      <a:gd name="connsiteX25" fmla="*/ 1108226 w 1687662"/>
                      <a:gd name="connsiteY25" fmla="*/ 1088812 h 1243775"/>
                      <a:gd name="connsiteX26" fmla="*/ 1121720 w 1687662"/>
                      <a:gd name="connsiteY26" fmla="*/ 1169772 h 1243775"/>
                      <a:gd name="connsiteX27" fmla="*/ 1147912 w 1687662"/>
                      <a:gd name="connsiteY27" fmla="*/ 1043568 h 1243775"/>
                      <a:gd name="connsiteX28" fmla="*/ 1321744 w 1687662"/>
                      <a:gd name="connsiteY28" fmla="*/ 1118181 h 1243775"/>
                      <a:gd name="connsiteX29" fmla="*/ 1263800 w 1687662"/>
                      <a:gd name="connsiteY29" fmla="*/ 912598 h 1243775"/>
                      <a:gd name="connsiteX30" fmla="*/ 1453506 w 1687662"/>
                      <a:gd name="connsiteY30" fmla="*/ 943555 h 1243775"/>
                      <a:gd name="connsiteX31" fmla="*/ 1555106 w 1687662"/>
                      <a:gd name="connsiteY31" fmla="*/ 949906 h 1243775"/>
                      <a:gd name="connsiteX32" fmla="*/ 1447157 w 1687662"/>
                      <a:gd name="connsiteY32" fmla="*/ 749087 h 1243775"/>
                      <a:gd name="connsiteX33" fmla="*/ 1629718 w 1687662"/>
                      <a:gd name="connsiteY33" fmla="*/ 707018 h 1243775"/>
                      <a:gd name="connsiteX34" fmla="*/ 1687662 w 1687662"/>
                      <a:gd name="connsiteY34"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256531 w 1687662"/>
                      <a:gd name="connsiteY8" fmla="*/ 120436 h 1243775"/>
                      <a:gd name="connsiteX9" fmla="*/ 407343 w 1687662"/>
                      <a:gd name="connsiteY9" fmla="*/ 238705 h 1243775"/>
                      <a:gd name="connsiteX10" fmla="*/ 450206 w 1687662"/>
                      <a:gd name="connsiteY10" fmla="*/ 264899 h 1243775"/>
                      <a:gd name="connsiteX11" fmla="*/ 348606 w 1687662"/>
                      <a:gd name="connsiteY11" fmla="*/ 435555 h 1243775"/>
                      <a:gd name="connsiteX12" fmla="*/ 456555 w 1687662"/>
                      <a:gd name="connsiteY12" fmla="*/ 264899 h 1243775"/>
                      <a:gd name="connsiteX13" fmla="*/ 69206 w 1687662"/>
                      <a:gd name="connsiteY13" fmla="*/ 289505 h 1243775"/>
                      <a:gd name="connsiteX14" fmla="*/ 299394 w 1687662"/>
                      <a:gd name="connsiteY14" fmla="*/ 428411 h 1243775"/>
                      <a:gd name="connsiteX15" fmla="*/ 59681 w 1687662"/>
                      <a:gd name="connsiteY15" fmla="*/ 399042 h 1243775"/>
                      <a:gd name="connsiteX16" fmla="*/ 45394 w 1687662"/>
                      <a:gd name="connsiteY16" fmla="*/ 524455 h 1243775"/>
                      <a:gd name="connsiteX17" fmla="*/ 291456 w 1687662"/>
                      <a:gd name="connsiteY17" fmla="*/ 635580 h 1243775"/>
                      <a:gd name="connsiteX18" fmla="*/ 379562 w 1687662"/>
                      <a:gd name="connsiteY18" fmla="*/ 699080 h 1243775"/>
                      <a:gd name="connsiteX19" fmla="*/ 689918 w 1687662"/>
                      <a:gd name="connsiteY19" fmla="*/ 796712 h 1243775"/>
                      <a:gd name="connsiteX20" fmla="*/ 841525 w 1687662"/>
                      <a:gd name="connsiteY20" fmla="*/ 502230 h 1243775"/>
                      <a:gd name="connsiteX21" fmla="*/ 676425 w 1687662"/>
                      <a:gd name="connsiteY21" fmla="*/ 798298 h 1243775"/>
                      <a:gd name="connsiteX22" fmla="*/ 1166963 w 1687662"/>
                      <a:gd name="connsiteY22" fmla="*/ 1243593 h 1243775"/>
                      <a:gd name="connsiteX23" fmla="*/ 1259831 w 1687662"/>
                      <a:gd name="connsiteY23" fmla="*/ 1216605 h 1243775"/>
                      <a:gd name="connsiteX24" fmla="*/ 1108226 w 1687662"/>
                      <a:gd name="connsiteY24" fmla="*/ 1088812 h 1243775"/>
                      <a:gd name="connsiteX25" fmla="*/ 1121720 w 1687662"/>
                      <a:gd name="connsiteY25" fmla="*/ 1169772 h 1243775"/>
                      <a:gd name="connsiteX26" fmla="*/ 1147912 w 1687662"/>
                      <a:gd name="connsiteY26" fmla="*/ 1043568 h 1243775"/>
                      <a:gd name="connsiteX27" fmla="*/ 1321744 w 1687662"/>
                      <a:gd name="connsiteY27" fmla="*/ 1118181 h 1243775"/>
                      <a:gd name="connsiteX28" fmla="*/ 1263800 w 1687662"/>
                      <a:gd name="connsiteY28" fmla="*/ 912598 h 1243775"/>
                      <a:gd name="connsiteX29" fmla="*/ 1453506 w 1687662"/>
                      <a:gd name="connsiteY29" fmla="*/ 943555 h 1243775"/>
                      <a:gd name="connsiteX30" fmla="*/ 1555106 w 1687662"/>
                      <a:gd name="connsiteY30" fmla="*/ 949906 h 1243775"/>
                      <a:gd name="connsiteX31" fmla="*/ 1447157 w 1687662"/>
                      <a:gd name="connsiteY31" fmla="*/ 749087 h 1243775"/>
                      <a:gd name="connsiteX32" fmla="*/ 1629718 w 1687662"/>
                      <a:gd name="connsiteY32" fmla="*/ 707018 h 1243775"/>
                      <a:gd name="connsiteX33" fmla="*/ 1687662 w 1687662"/>
                      <a:gd name="connsiteY33" fmla="*/ 691936 h 1243775"/>
                      <a:gd name="connsiteX0" fmla="*/ 1642268 w 1642268"/>
                      <a:gd name="connsiteY0" fmla="*/ 691936 h 1243775"/>
                      <a:gd name="connsiteX1" fmla="*/ 914400 w 1642268"/>
                      <a:gd name="connsiteY1" fmla="*/ 401424 h 1243775"/>
                      <a:gd name="connsiteX2" fmla="*/ 809625 w 1642268"/>
                      <a:gd name="connsiteY2" fmla="*/ 194256 h 1243775"/>
                      <a:gd name="connsiteX3" fmla="*/ 796925 w 1642268"/>
                      <a:gd name="connsiteY3" fmla="*/ 24393 h 1243775"/>
                      <a:gd name="connsiteX4" fmla="*/ 636587 w 1642268"/>
                      <a:gd name="connsiteY4" fmla="*/ 48205 h 1243775"/>
                      <a:gd name="connsiteX5" fmla="*/ 644524 w 1642268"/>
                      <a:gd name="connsiteY5" fmla="*/ 213305 h 1243775"/>
                      <a:gd name="connsiteX6" fmla="*/ 587374 w 1642268"/>
                      <a:gd name="connsiteY6" fmla="*/ 364118 h 1243775"/>
                      <a:gd name="connsiteX7" fmla="*/ 632617 w 1642268"/>
                      <a:gd name="connsiteY7" fmla="*/ 214892 h 1243775"/>
                      <a:gd name="connsiteX8" fmla="*/ 211137 w 1642268"/>
                      <a:gd name="connsiteY8" fmla="*/ 120436 h 1243775"/>
                      <a:gd name="connsiteX9" fmla="*/ 361949 w 1642268"/>
                      <a:gd name="connsiteY9" fmla="*/ 238705 h 1243775"/>
                      <a:gd name="connsiteX10" fmla="*/ 404812 w 1642268"/>
                      <a:gd name="connsiteY10" fmla="*/ 264899 h 1243775"/>
                      <a:gd name="connsiteX11" fmla="*/ 303212 w 1642268"/>
                      <a:gd name="connsiteY11" fmla="*/ 435555 h 1243775"/>
                      <a:gd name="connsiteX12" fmla="*/ 411161 w 1642268"/>
                      <a:gd name="connsiteY12" fmla="*/ 264899 h 1243775"/>
                      <a:gd name="connsiteX13" fmla="*/ 23812 w 1642268"/>
                      <a:gd name="connsiteY13" fmla="*/ 289505 h 1243775"/>
                      <a:gd name="connsiteX14" fmla="*/ 254000 w 1642268"/>
                      <a:gd name="connsiteY14" fmla="*/ 428411 h 1243775"/>
                      <a:gd name="connsiteX15" fmla="*/ 0 w 1642268"/>
                      <a:gd name="connsiteY15" fmla="*/ 524455 h 1243775"/>
                      <a:gd name="connsiteX16" fmla="*/ 246062 w 1642268"/>
                      <a:gd name="connsiteY16" fmla="*/ 635580 h 1243775"/>
                      <a:gd name="connsiteX17" fmla="*/ 334168 w 1642268"/>
                      <a:gd name="connsiteY17" fmla="*/ 699080 h 1243775"/>
                      <a:gd name="connsiteX18" fmla="*/ 644524 w 1642268"/>
                      <a:gd name="connsiteY18" fmla="*/ 796712 h 1243775"/>
                      <a:gd name="connsiteX19" fmla="*/ 796131 w 1642268"/>
                      <a:gd name="connsiteY19" fmla="*/ 502230 h 1243775"/>
                      <a:gd name="connsiteX20" fmla="*/ 631031 w 1642268"/>
                      <a:gd name="connsiteY20" fmla="*/ 798298 h 1243775"/>
                      <a:gd name="connsiteX21" fmla="*/ 1121569 w 1642268"/>
                      <a:gd name="connsiteY21" fmla="*/ 1243593 h 1243775"/>
                      <a:gd name="connsiteX22" fmla="*/ 1214437 w 1642268"/>
                      <a:gd name="connsiteY22" fmla="*/ 1216605 h 1243775"/>
                      <a:gd name="connsiteX23" fmla="*/ 1062832 w 1642268"/>
                      <a:gd name="connsiteY23" fmla="*/ 1088812 h 1243775"/>
                      <a:gd name="connsiteX24" fmla="*/ 1076326 w 1642268"/>
                      <a:gd name="connsiteY24" fmla="*/ 1169772 h 1243775"/>
                      <a:gd name="connsiteX25" fmla="*/ 1102518 w 1642268"/>
                      <a:gd name="connsiteY25" fmla="*/ 1043568 h 1243775"/>
                      <a:gd name="connsiteX26" fmla="*/ 1276350 w 1642268"/>
                      <a:gd name="connsiteY26" fmla="*/ 1118181 h 1243775"/>
                      <a:gd name="connsiteX27" fmla="*/ 1218406 w 1642268"/>
                      <a:gd name="connsiteY27" fmla="*/ 912598 h 1243775"/>
                      <a:gd name="connsiteX28" fmla="*/ 1408112 w 1642268"/>
                      <a:gd name="connsiteY28" fmla="*/ 943555 h 1243775"/>
                      <a:gd name="connsiteX29" fmla="*/ 1509712 w 1642268"/>
                      <a:gd name="connsiteY29" fmla="*/ 949906 h 1243775"/>
                      <a:gd name="connsiteX30" fmla="*/ 1401763 w 1642268"/>
                      <a:gd name="connsiteY30" fmla="*/ 749087 h 1243775"/>
                      <a:gd name="connsiteX31" fmla="*/ 1584324 w 1642268"/>
                      <a:gd name="connsiteY31" fmla="*/ 707018 h 1243775"/>
                      <a:gd name="connsiteX32" fmla="*/ 1642268 w 1642268"/>
                      <a:gd name="connsiteY32" fmla="*/ 691936 h 1243775"/>
                      <a:gd name="connsiteX0" fmla="*/ 1618456 w 1618456"/>
                      <a:gd name="connsiteY0" fmla="*/ 691936 h 1243775"/>
                      <a:gd name="connsiteX1" fmla="*/ 890588 w 1618456"/>
                      <a:gd name="connsiteY1" fmla="*/ 401424 h 1243775"/>
                      <a:gd name="connsiteX2" fmla="*/ 785813 w 1618456"/>
                      <a:gd name="connsiteY2" fmla="*/ 194256 h 1243775"/>
                      <a:gd name="connsiteX3" fmla="*/ 773113 w 1618456"/>
                      <a:gd name="connsiteY3" fmla="*/ 24393 h 1243775"/>
                      <a:gd name="connsiteX4" fmla="*/ 612775 w 1618456"/>
                      <a:gd name="connsiteY4" fmla="*/ 48205 h 1243775"/>
                      <a:gd name="connsiteX5" fmla="*/ 620712 w 1618456"/>
                      <a:gd name="connsiteY5" fmla="*/ 213305 h 1243775"/>
                      <a:gd name="connsiteX6" fmla="*/ 563562 w 1618456"/>
                      <a:gd name="connsiteY6" fmla="*/ 364118 h 1243775"/>
                      <a:gd name="connsiteX7" fmla="*/ 608805 w 1618456"/>
                      <a:gd name="connsiteY7" fmla="*/ 214892 h 1243775"/>
                      <a:gd name="connsiteX8" fmla="*/ 187325 w 1618456"/>
                      <a:gd name="connsiteY8" fmla="*/ 120436 h 1243775"/>
                      <a:gd name="connsiteX9" fmla="*/ 338137 w 1618456"/>
                      <a:gd name="connsiteY9" fmla="*/ 238705 h 1243775"/>
                      <a:gd name="connsiteX10" fmla="*/ 381000 w 1618456"/>
                      <a:gd name="connsiteY10" fmla="*/ 264899 h 1243775"/>
                      <a:gd name="connsiteX11" fmla="*/ 279400 w 1618456"/>
                      <a:gd name="connsiteY11" fmla="*/ 435555 h 1243775"/>
                      <a:gd name="connsiteX12" fmla="*/ 387349 w 1618456"/>
                      <a:gd name="connsiteY12" fmla="*/ 264899 h 1243775"/>
                      <a:gd name="connsiteX13" fmla="*/ 0 w 1618456"/>
                      <a:gd name="connsiteY13" fmla="*/ 289505 h 1243775"/>
                      <a:gd name="connsiteX14" fmla="*/ 230188 w 1618456"/>
                      <a:gd name="connsiteY14" fmla="*/ 428411 h 1243775"/>
                      <a:gd name="connsiteX15" fmla="*/ 98108 w 1618456"/>
                      <a:gd name="connsiteY15" fmla="*/ 516835 h 1243775"/>
                      <a:gd name="connsiteX16" fmla="*/ 222250 w 1618456"/>
                      <a:gd name="connsiteY16" fmla="*/ 635580 h 1243775"/>
                      <a:gd name="connsiteX17" fmla="*/ 310356 w 1618456"/>
                      <a:gd name="connsiteY17" fmla="*/ 699080 h 1243775"/>
                      <a:gd name="connsiteX18" fmla="*/ 620712 w 1618456"/>
                      <a:gd name="connsiteY18" fmla="*/ 796712 h 1243775"/>
                      <a:gd name="connsiteX19" fmla="*/ 772319 w 1618456"/>
                      <a:gd name="connsiteY19" fmla="*/ 502230 h 1243775"/>
                      <a:gd name="connsiteX20" fmla="*/ 607219 w 1618456"/>
                      <a:gd name="connsiteY20" fmla="*/ 798298 h 1243775"/>
                      <a:gd name="connsiteX21" fmla="*/ 1097757 w 1618456"/>
                      <a:gd name="connsiteY21" fmla="*/ 1243593 h 1243775"/>
                      <a:gd name="connsiteX22" fmla="*/ 1190625 w 1618456"/>
                      <a:gd name="connsiteY22" fmla="*/ 1216605 h 1243775"/>
                      <a:gd name="connsiteX23" fmla="*/ 1039020 w 1618456"/>
                      <a:gd name="connsiteY23" fmla="*/ 1088812 h 1243775"/>
                      <a:gd name="connsiteX24" fmla="*/ 1052514 w 1618456"/>
                      <a:gd name="connsiteY24" fmla="*/ 1169772 h 1243775"/>
                      <a:gd name="connsiteX25" fmla="*/ 1078706 w 1618456"/>
                      <a:gd name="connsiteY25" fmla="*/ 1043568 h 1243775"/>
                      <a:gd name="connsiteX26" fmla="*/ 1252538 w 1618456"/>
                      <a:gd name="connsiteY26" fmla="*/ 1118181 h 1243775"/>
                      <a:gd name="connsiteX27" fmla="*/ 1194594 w 1618456"/>
                      <a:gd name="connsiteY27" fmla="*/ 912598 h 1243775"/>
                      <a:gd name="connsiteX28" fmla="*/ 1384300 w 1618456"/>
                      <a:gd name="connsiteY28" fmla="*/ 943555 h 1243775"/>
                      <a:gd name="connsiteX29" fmla="*/ 1485900 w 1618456"/>
                      <a:gd name="connsiteY29" fmla="*/ 949906 h 1243775"/>
                      <a:gd name="connsiteX30" fmla="*/ 1377951 w 1618456"/>
                      <a:gd name="connsiteY30" fmla="*/ 749087 h 1243775"/>
                      <a:gd name="connsiteX31" fmla="*/ 1560512 w 1618456"/>
                      <a:gd name="connsiteY31" fmla="*/ 707018 h 1243775"/>
                      <a:gd name="connsiteX32" fmla="*/ 1618456 w 1618456"/>
                      <a:gd name="connsiteY32" fmla="*/ 691936 h 1243775"/>
                      <a:gd name="connsiteX0" fmla="*/ 1520348 w 1520348"/>
                      <a:gd name="connsiteY0" fmla="*/ 691936 h 1243775"/>
                      <a:gd name="connsiteX1" fmla="*/ 792480 w 1520348"/>
                      <a:gd name="connsiteY1" fmla="*/ 401424 h 1243775"/>
                      <a:gd name="connsiteX2" fmla="*/ 687705 w 1520348"/>
                      <a:gd name="connsiteY2" fmla="*/ 194256 h 1243775"/>
                      <a:gd name="connsiteX3" fmla="*/ 675005 w 1520348"/>
                      <a:gd name="connsiteY3" fmla="*/ 24393 h 1243775"/>
                      <a:gd name="connsiteX4" fmla="*/ 514667 w 1520348"/>
                      <a:gd name="connsiteY4" fmla="*/ 48205 h 1243775"/>
                      <a:gd name="connsiteX5" fmla="*/ 522604 w 1520348"/>
                      <a:gd name="connsiteY5" fmla="*/ 213305 h 1243775"/>
                      <a:gd name="connsiteX6" fmla="*/ 465454 w 1520348"/>
                      <a:gd name="connsiteY6" fmla="*/ 364118 h 1243775"/>
                      <a:gd name="connsiteX7" fmla="*/ 510697 w 1520348"/>
                      <a:gd name="connsiteY7" fmla="*/ 214892 h 1243775"/>
                      <a:gd name="connsiteX8" fmla="*/ 89217 w 1520348"/>
                      <a:gd name="connsiteY8" fmla="*/ 120436 h 1243775"/>
                      <a:gd name="connsiteX9" fmla="*/ 240029 w 1520348"/>
                      <a:gd name="connsiteY9" fmla="*/ 238705 h 1243775"/>
                      <a:gd name="connsiteX10" fmla="*/ 282892 w 1520348"/>
                      <a:gd name="connsiteY10" fmla="*/ 264899 h 1243775"/>
                      <a:gd name="connsiteX11" fmla="*/ 181292 w 1520348"/>
                      <a:gd name="connsiteY11" fmla="*/ 435555 h 1243775"/>
                      <a:gd name="connsiteX12" fmla="*/ 289241 w 1520348"/>
                      <a:gd name="connsiteY12" fmla="*/ 264899 h 1243775"/>
                      <a:gd name="connsiteX13" fmla="*/ 46672 w 1520348"/>
                      <a:gd name="connsiteY13" fmla="*/ 297125 h 1243775"/>
                      <a:gd name="connsiteX14" fmla="*/ 132080 w 1520348"/>
                      <a:gd name="connsiteY14" fmla="*/ 428411 h 1243775"/>
                      <a:gd name="connsiteX15" fmla="*/ 0 w 1520348"/>
                      <a:gd name="connsiteY15" fmla="*/ 516835 h 1243775"/>
                      <a:gd name="connsiteX16" fmla="*/ 124142 w 1520348"/>
                      <a:gd name="connsiteY16" fmla="*/ 635580 h 1243775"/>
                      <a:gd name="connsiteX17" fmla="*/ 212248 w 1520348"/>
                      <a:gd name="connsiteY17" fmla="*/ 699080 h 1243775"/>
                      <a:gd name="connsiteX18" fmla="*/ 522604 w 1520348"/>
                      <a:gd name="connsiteY18" fmla="*/ 796712 h 1243775"/>
                      <a:gd name="connsiteX19" fmla="*/ 674211 w 1520348"/>
                      <a:gd name="connsiteY19" fmla="*/ 502230 h 1243775"/>
                      <a:gd name="connsiteX20" fmla="*/ 509111 w 1520348"/>
                      <a:gd name="connsiteY20" fmla="*/ 798298 h 1243775"/>
                      <a:gd name="connsiteX21" fmla="*/ 999649 w 1520348"/>
                      <a:gd name="connsiteY21" fmla="*/ 1243593 h 1243775"/>
                      <a:gd name="connsiteX22" fmla="*/ 1092517 w 1520348"/>
                      <a:gd name="connsiteY22" fmla="*/ 1216605 h 1243775"/>
                      <a:gd name="connsiteX23" fmla="*/ 940912 w 1520348"/>
                      <a:gd name="connsiteY23" fmla="*/ 1088812 h 1243775"/>
                      <a:gd name="connsiteX24" fmla="*/ 954406 w 1520348"/>
                      <a:gd name="connsiteY24" fmla="*/ 1169772 h 1243775"/>
                      <a:gd name="connsiteX25" fmla="*/ 980598 w 1520348"/>
                      <a:gd name="connsiteY25" fmla="*/ 1043568 h 1243775"/>
                      <a:gd name="connsiteX26" fmla="*/ 1154430 w 1520348"/>
                      <a:gd name="connsiteY26" fmla="*/ 1118181 h 1243775"/>
                      <a:gd name="connsiteX27" fmla="*/ 1096486 w 1520348"/>
                      <a:gd name="connsiteY27" fmla="*/ 912598 h 1243775"/>
                      <a:gd name="connsiteX28" fmla="*/ 1286192 w 1520348"/>
                      <a:gd name="connsiteY28" fmla="*/ 943555 h 1243775"/>
                      <a:gd name="connsiteX29" fmla="*/ 1387792 w 1520348"/>
                      <a:gd name="connsiteY29" fmla="*/ 949906 h 1243775"/>
                      <a:gd name="connsiteX30" fmla="*/ 1279843 w 1520348"/>
                      <a:gd name="connsiteY30" fmla="*/ 749087 h 1243775"/>
                      <a:gd name="connsiteX31" fmla="*/ 1462404 w 1520348"/>
                      <a:gd name="connsiteY31" fmla="*/ 707018 h 1243775"/>
                      <a:gd name="connsiteX32" fmla="*/ 1520348 w 1520348"/>
                      <a:gd name="connsiteY32" fmla="*/ 691936 h 1243775"/>
                      <a:gd name="connsiteX0" fmla="*/ 1520348 w 1520348"/>
                      <a:gd name="connsiteY0" fmla="*/ 691936 h 1243775"/>
                      <a:gd name="connsiteX1" fmla="*/ 792480 w 1520348"/>
                      <a:gd name="connsiteY1" fmla="*/ 401424 h 1243775"/>
                      <a:gd name="connsiteX2" fmla="*/ 687705 w 1520348"/>
                      <a:gd name="connsiteY2" fmla="*/ 194256 h 1243775"/>
                      <a:gd name="connsiteX3" fmla="*/ 675005 w 1520348"/>
                      <a:gd name="connsiteY3" fmla="*/ 24393 h 1243775"/>
                      <a:gd name="connsiteX4" fmla="*/ 514667 w 1520348"/>
                      <a:gd name="connsiteY4" fmla="*/ 48205 h 1243775"/>
                      <a:gd name="connsiteX5" fmla="*/ 522604 w 1520348"/>
                      <a:gd name="connsiteY5" fmla="*/ 213305 h 1243775"/>
                      <a:gd name="connsiteX6" fmla="*/ 465454 w 1520348"/>
                      <a:gd name="connsiteY6" fmla="*/ 364118 h 1243775"/>
                      <a:gd name="connsiteX7" fmla="*/ 510697 w 1520348"/>
                      <a:gd name="connsiteY7" fmla="*/ 214892 h 1243775"/>
                      <a:gd name="connsiteX8" fmla="*/ 188277 w 1520348"/>
                      <a:gd name="connsiteY8" fmla="*/ 173776 h 1243775"/>
                      <a:gd name="connsiteX9" fmla="*/ 240029 w 1520348"/>
                      <a:gd name="connsiteY9" fmla="*/ 238705 h 1243775"/>
                      <a:gd name="connsiteX10" fmla="*/ 282892 w 1520348"/>
                      <a:gd name="connsiteY10" fmla="*/ 264899 h 1243775"/>
                      <a:gd name="connsiteX11" fmla="*/ 181292 w 1520348"/>
                      <a:gd name="connsiteY11" fmla="*/ 435555 h 1243775"/>
                      <a:gd name="connsiteX12" fmla="*/ 289241 w 1520348"/>
                      <a:gd name="connsiteY12" fmla="*/ 264899 h 1243775"/>
                      <a:gd name="connsiteX13" fmla="*/ 46672 w 1520348"/>
                      <a:gd name="connsiteY13" fmla="*/ 297125 h 1243775"/>
                      <a:gd name="connsiteX14" fmla="*/ 132080 w 1520348"/>
                      <a:gd name="connsiteY14" fmla="*/ 428411 h 1243775"/>
                      <a:gd name="connsiteX15" fmla="*/ 0 w 1520348"/>
                      <a:gd name="connsiteY15" fmla="*/ 516835 h 1243775"/>
                      <a:gd name="connsiteX16" fmla="*/ 124142 w 1520348"/>
                      <a:gd name="connsiteY16" fmla="*/ 635580 h 1243775"/>
                      <a:gd name="connsiteX17" fmla="*/ 212248 w 1520348"/>
                      <a:gd name="connsiteY17" fmla="*/ 699080 h 1243775"/>
                      <a:gd name="connsiteX18" fmla="*/ 522604 w 1520348"/>
                      <a:gd name="connsiteY18" fmla="*/ 796712 h 1243775"/>
                      <a:gd name="connsiteX19" fmla="*/ 674211 w 1520348"/>
                      <a:gd name="connsiteY19" fmla="*/ 502230 h 1243775"/>
                      <a:gd name="connsiteX20" fmla="*/ 509111 w 1520348"/>
                      <a:gd name="connsiteY20" fmla="*/ 798298 h 1243775"/>
                      <a:gd name="connsiteX21" fmla="*/ 999649 w 1520348"/>
                      <a:gd name="connsiteY21" fmla="*/ 1243593 h 1243775"/>
                      <a:gd name="connsiteX22" fmla="*/ 1092517 w 1520348"/>
                      <a:gd name="connsiteY22" fmla="*/ 1216605 h 1243775"/>
                      <a:gd name="connsiteX23" fmla="*/ 940912 w 1520348"/>
                      <a:gd name="connsiteY23" fmla="*/ 1088812 h 1243775"/>
                      <a:gd name="connsiteX24" fmla="*/ 954406 w 1520348"/>
                      <a:gd name="connsiteY24" fmla="*/ 1169772 h 1243775"/>
                      <a:gd name="connsiteX25" fmla="*/ 980598 w 1520348"/>
                      <a:gd name="connsiteY25" fmla="*/ 1043568 h 1243775"/>
                      <a:gd name="connsiteX26" fmla="*/ 1154430 w 1520348"/>
                      <a:gd name="connsiteY26" fmla="*/ 1118181 h 1243775"/>
                      <a:gd name="connsiteX27" fmla="*/ 1096486 w 1520348"/>
                      <a:gd name="connsiteY27" fmla="*/ 912598 h 1243775"/>
                      <a:gd name="connsiteX28" fmla="*/ 1286192 w 1520348"/>
                      <a:gd name="connsiteY28" fmla="*/ 943555 h 1243775"/>
                      <a:gd name="connsiteX29" fmla="*/ 1387792 w 1520348"/>
                      <a:gd name="connsiteY29" fmla="*/ 949906 h 1243775"/>
                      <a:gd name="connsiteX30" fmla="*/ 1279843 w 1520348"/>
                      <a:gd name="connsiteY30" fmla="*/ 749087 h 1243775"/>
                      <a:gd name="connsiteX31" fmla="*/ 1462404 w 1520348"/>
                      <a:gd name="connsiteY31" fmla="*/ 707018 h 1243775"/>
                      <a:gd name="connsiteX32" fmla="*/ 1520348 w 1520348"/>
                      <a:gd name="connsiteY32" fmla="*/ 691936 h 1243775"/>
                      <a:gd name="connsiteX0" fmla="*/ 1520348 w 1520348"/>
                      <a:gd name="connsiteY0" fmla="*/ 691936 h 1243775"/>
                      <a:gd name="connsiteX1" fmla="*/ 792480 w 1520348"/>
                      <a:gd name="connsiteY1" fmla="*/ 401424 h 1243775"/>
                      <a:gd name="connsiteX2" fmla="*/ 687705 w 1520348"/>
                      <a:gd name="connsiteY2" fmla="*/ 194256 h 1243775"/>
                      <a:gd name="connsiteX3" fmla="*/ 675005 w 1520348"/>
                      <a:gd name="connsiteY3" fmla="*/ 24393 h 1243775"/>
                      <a:gd name="connsiteX4" fmla="*/ 514667 w 1520348"/>
                      <a:gd name="connsiteY4" fmla="*/ 48205 h 1243775"/>
                      <a:gd name="connsiteX5" fmla="*/ 522604 w 1520348"/>
                      <a:gd name="connsiteY5" fmla="*/ 213305 h 1243775"/>
                      <a:gd name="connsiteX6" fmla="*/ 465454 w 1520348"/>
                      <a:gd name="connsiteY6" fmla="*/ 364118 h 1243775"/>
                      <a:gd name="connsiteX7" fmla="*/ 510697 w 1520348"/>
                      <a:gd name="connsiteY7" fmla="*/ 214892 h 1243775"/>
                      <a:gd name="connsiteX8" fmla="*/ 188277 w 1520348"/>
                      <a:gd name="connsiteY8" fmla="*/ 173776 h 1243775"/>
                      <a:gd name="connsiteX9" fmla="*/ 240029 w 1520348"/>
                      <a:gd name="connsiteY9" fmla="*/ 238705 h 1243775"/>
                      <a:gd name="connsiteX10" fmla="*/ 282892 w 1520348"/>
                      <a:gd name="connsiteY10" fmla="*/ 264899 h 1243775"/>
                      <a:gd name="connsiteX11" fmla="*/ 181292 w 1520348"/>
                      <a:gd name="connsiteY11" fmla="*/ 435555 h 1243775"/>
                      <a:gd name="connsiteX12" fmla="*/ 289241 w 1520348"/>
                      <a:gd name="connsiteY12" fmla="*/ 264899 h 1243775"/>
                      <a:gd name="connsiteX13" fmla="*/ 138112 w 1520348"/>
                      <a:gd name="connsiteY13" fmla="*/ 312365 h 1243775"/>
                      <a:gd name="connsiteX14" fmla="*/ 132080 w 1520348"/>
                      <a:gd name="connsiteY14" fmla="*/ 428411 h 1243775"/>
                      <a:gd name="connsiteX15" fmla="*/ 0 w 1520348"/>
                      <a:gd name="connsiteY15" fmla="*/ 516835 h 1243775"/>
                      <a:gd name="connsiteX16" fmla="*/ 124142 w 1520348"/>
                      <a:gd name="connsiteY16" fmla="*/ 635580 h 1243775"/>
                      <a:gd name="connsiteX17" fmla="*/ 212248 w 1520348"/>
                      <a:gd name="connsiteY17" fmla="*/ 699080 h 1243775"/>
                      <a:gd name="connsiteX18" fmla="*/ 522604 w 1520348"/>
                      <a:gd name="connsiteY18" fmla="*/ 796712 h 1243775"/>
                      <a:gd name="connsiteX19" fmla="*/ 674211 w 1520348"/>
                      <a:gd name="connsiteY19" fmla="*/ 502230 h 1243775"/>
                      <a:gd name="connsiteX20" fmla="*/ 509111 w 1520348"/>
                      <a:gd name="connsiteY20" fmla="*/ 798298 h 1243775"/>
                      <a:gd name="connsiteX21" fmla="*/ 999649 w 1520348"/>
                      <a:gd name="connsiteY21" fmla="*/ 1243593 h 1243775"/>
                      <a:gd name="connsiteX22" fmla="*/ 1092517 w 1520348"/>
                      <a:gd name="connsiteY22" fmla="*/ 1216605 h 1243775"/>
                      <a:gd name="connsiteX23" fmla="*/ 940912 w 1520348"/>
                      <a:gd name="connsiteY23" fmla="*/ 1088812 h 1243775"/>
                      <a:gd name="connsiteX24" fmla="*/ 954406 w 1520348"/>
                      <a:gd name="connsiteY24" fmla="*/ 1169772 h 1243775"/>
                      <a:gd name="connsiteX25" fmla="*/ 980598 w 1520348"/>
                      <a:gd name="connsiteY25" fmla="*/ 1043568 h 1243775"/>
                      <a:gd name="connsiteX26" fmla="*/ 1154430 w 1520348"/>
                      <a:gd name="connsiteY26" fmla="*/ 1118181 h 1243775"/>
                      <a:gd name="connsiteX27" fmla="*/ 1096486 w 1520348"/>
                      <a:gd name="connsiteY27" fmla="*/ 912598 h 1243775"/>
                      <a:gd name="connsiteX28" fmla="*/ 1286192 w 1520348"/>
                      <a:gd name="connsiteY28" fmla="*/ 943555 h 1243775"/>
                      <a:gd name="connsiteX29" fmla="*/ 1387792 w 1520348"/>
                      <a:gd name="connsiteY29" fmla="*/ 949906 h 1243775"/>
                      <a:gd name="connsiteX30" fmla="*/ 1279843 w 1520348"/>
                      <a:gd name="connsiteY30" fmla="*/ 749087 h 1243775"/>
                      <a:gd name="connsiteX31" fmla="*/ 1462404 w 1520348"/>
                      <a:gd name="connsiteY31" fmla="*/ 707018 h 1243775"/>
                      <a:gd name="connsiteX32" fmla="*/ 1520348 w 1520348"/>
                      <a:gd name="connsiteY32" fmla="*/ 691936 h 1243775"/>
                      <a:gd name="connsiteX0" fmla="*/ 1520348 w 1520348"/>
                      <a:gd name="connsiteY0" fmla="*/ 691936 h 1243775"/>
                      <a:gd name="connsiteX1" fmla="*/ 792480 w 1520348"/>
                      <a:gd name="connsiteY1" fmla="*/ 401424 h 1243775"/>
                      <a:gd name="connsiteX2" fmla="*/ 687705 w 1520348"/>
                      <a:gd name="connsiteY2" fmla="*/ 194256 h 1243775"/>
                      <a:gd name="connsiteX3" fmla="*/ 675005 w 1520348"/>
                      <a:gd name="connsiteY3" fmla="*/ 24393 h 1243775"/>
                      <a:gd name="connsiteX4" fmla="*/ 514667 w 1520348"/>
                      <a:gd name="connsiteY4" fmla="*/ 48205 h 1243775"/>
                      <a:gd name="connsiteX5" fmla="*/ 522604 w 1520348"/>
                      <a:gd name="connsiteY5" fmla="*/ 213305 h 1243775"/>
                      <a:gd name="connsiteX6" fmla="*/ 465454 w 1520348"/>
                      <a:gd name="connsiteY6" fmla="*/ 364118 h 1243775"/>
                      <a:gd name="connsiteX7" fmla="*/ 510697 w 1520348"/>
                      <a:gd name="connsiteY7" fmla="*/ 214892 h 1243775"/>
                      <a:gd name="connsiteX8" fmla="*/ 233997 w 1520348"/>
                      <a:gd name="connsiteY8" fmla="*/ 173776 h 1243775"/>
                      <a:gd name="connsiteX9" fmla="*/ 240029 w 1520348"/>
                      <a:gd name="connsiteY9" fmla="*/ 238705 h 1243775"/>
                      <a:gd name="connsiteX10" fmla="*/ 282892 w 1520348"/>
                      <a:gd name="connsiteY10" fmla="*/ 264899 h 1243775"/>
                      <a:gd name="connsiteX11" fmla="*/ 181292 w 1520348"/>
                      <a:gd name="connsiteY11" fmla="*/ 435555 h 1243775"/>
                      <a:gd name="connsiteX12" fmla="*/ 289241 w 1520348"/>
                      <a:gd name="connsiteY12" fmla="*/ 264899 h 1243775"/>
                      <a:gd name="connsiteX13" fmla="*/ 138112 w 1520348"/>
                      <a:gd name="connsiteY13" fmla="*/ 312365 h 1243775"/>
                      <a:gd name="connsiteX14" fmla="*/ 132080 w 1520348"/>
                      <a:gd name="connsiteY14" fmla="*/ 428411 h 1243775"/>
                      <a:gd name="connsiteX15" fmla="*/ 0 w 1520348"/>
                      <a:gd name="connsiteY15" fmla="*/ 516835 h 1243775"/>
                      <a:gd name="connsiteX16" fmla="*/ 124142 w 1520348"/>
                      <a:gd name="connsiteY16" fmla="*/ 635580 h 1243775"/>
                      <a:gd name="connsiteX17" fmla="*/ 212248 w 1520348"/>
                      <a:gd name="connsiteY17" fmla="*/ 699080 h 1243775"/>
                      <a:gd name="connsiteX18" fmla="*/ 522604 w 1520348"/>
                      <a:gd name="connsiteY18" fmla="*/ 796712 h 1243775"/>
                      <a:gd name="connsiteX19" fmla="*/ 674211 w 1520348"/>
                      <a:gd name="connsiteY19" fmla="*/ 502230 h 1243775"/>
                      <a:gd name="connsiteX20" fmla="*/ 509111 w 1520348"/>
                      <a:gd name="connsiteY20" fmla="*/ 798298 h 1243775"/>
                      <a:gd name="connsiteX21" fmla="*/ 999649 w 1520348"/>
                      <a:gd name="connsiteY21" fmla="*/ 1243593 h 1243775"/>
                      <a:gd name="connsiteX22" fmla="*/ 1092517 w 1520348"/>
                      <a:gd name="connsiteY22" fmla="*/ 1216605 h 1243775"/>
                      <a:gd name="connsiteX23" fmla="*/ 940912 w 1520348"/>
                      <a:gd name="connsiteY23" fmla="*/ 1088812 h 1243775"/>
                      <a:gd name="connsiteX24" fmla="*/ 954406 w 1520348"/>
                      <a:gd name="connsiteY24" fmla="*/ 1169772 h 1243775"/>
                      <a:gd name="connsiteX25" fmla="*/ 980598 w 1520348"/>
                      <a:gd name="connsiteY25" fmla="*/ 1043568 h 1243775"/>
                      <a:gd name="connsiteX26" fmla="*/ 1154430 w 1520348"/>
                      <a:gd name="connsiteY26" fmla="*/ 1118181 h 1243775"/>
                      <a:gd name="connsiteX27" fmla="*/ 1096486 w 1520348"/>
                      <a:gd name="connsiteY27" fmla="*/ 912598 h 1243775"/>
                      <a:gd name="connsiteX28" fmla="*/ 1286192 w 1520348"/>
                      <a:gd name="connsiteY28" fmla="*/ 943555 h 1243775"/>
                      <a:gd name="connsiteX29" fmla="*/ 1387792 w 1520348"/>
                      <a:gd name="connsiteY29" fmla="*/ 949906 h 1243775"/>
                      <a:gd name="connsiteX30" fmla="*/ 1279843 w 1520348"/>
                      <a:gd name="connsiteY30" fmla="*/ 749087 h 1243775"/>
                      <a:gd name="connsiteX31" fmla="*/ 1462404 w 1520348"/>
                      <a:gd name="connsiteY31" fmla="*/ 707018 h 1243775"/>
                      <a:gd name="connsiteX32" fmla="*/ 1520348 w 1520348"/>
                      <a:gd name="connsiteY32" fmla="*/ 691936 h 1243775"/>
                      <a:gd name="connsiteX0" fmla="*/ 1421219 w 1421219"/>
                      <a:gd name="connsiteY0" fmla="*/ 691936 h 1243775"/>
                      <a:gd name="connsiteX1" fmla="*/ 693351 w 1421219"/>
                      <a:gd name="connsiteY1" fmla="*/ 401424 h 1243775"/>
                      <a:gd name="connsiteX2" fmla="*/ 588576 w 1421219"/>
                      <a:gd name="connsiteY2" fmla="*/ 194256 h 1243775"/>
                      <a:gd name="connsiteX3" fmla="*/ 575876 w 1421219"/>
                      <a:gd name="connsiteY3" fmla="*/ 24393 h 1243775"/>
                      <a:gd name="connsiteX4" fmla="*/ 415538 w 1421219"/>
                      <a:gd name="connsiteY4" fmla="*/ 48205 h 1243775"/>
                      <a:gd name="connsiteX5" fmla="*/ 423475 w 1421219"/>
                      <a:gd name="connsiteY5" fmla="*/ 213305 h 1243775"/>
                      <a:gd name="connsiteX6" fmla="*/ 366325 w 1421219"/>
                      <a:gd name="connsiteY6" fmla="*/ 364118 h 1243775"/>
                      <a:gd name="connsiteX7" fmla="*/ 411568 w 1421219"/>
                      <a:gd name="connsiteY7" fmla="*/ 214892 h 1243775"/>
                      <a:gd name="connsiteX8" fmla="*/ 134868 w 1421219"/>
                      <a:gd name="connsiteY8" fmla="*/ 173776 h 1243775"/>
                      <a:gd name="connsiteX9" fmla="*/ 140900 w 1421219"/>
                      <a:gd name="connsiteY9" fmla="*/ 238705 h 1243775"/>
                      <a:gd name="connsiteX10" fmla="*/ 183763 w 1421219"/>
                      <a:gd name="connsiteY10" fmla="*/ 264899 h 1243775"/>
                      <a:gd name="connsiteX11" fmla="*/ 82163 w 1421219"/>
                      <a:gd name="connsiteY11" fmla="*/ 435555 h 1243775"/>
                      <a:gd name="connsiteX12" fmla="*/ 190112 w 1421219"/>
                      <a:gd name="connsiteY12" fmla="*/ 264899 h 1243775"/>
                      <a:gd name="connsiteX13" fmla="*/ 38983 w 1421219"/>
                      <a:gd name="connsiteY13" fmla="*/ 312365 h 1243775"/>
                      <a:gd name="connsiteX14" fmla="*/ 32951 w 1421219"/>
                      <a:gd name="connsiteY14" fmla="*/ 428411 h 1243775"/>
                      <a:gd name="connsiteX15" fmla="*/ 7551 w 1421219"/>
                      <a:gd name="connsiteY15" fmla="*/ 516835 h 1243775"/>
                      <a:gd name="connsiteX16" fmla="*/ 25013 w 1421219"/>
                      <a:gd name="connsiteY16" fmla="*/ 635580 h 1243775"/>
                      <a:gd name="connsiteX17" fmla="*/ 113119 w 1421219"/>
                      <a:gd name="connsiteY17" fmla="*/ 699080 h 1243775"/>
                      <a:gd name="connsiteX18" fmla="*/ 423475 w 1421219"/>
                      <a:gd name="connsiteY18" fmla="*/ 796712 h 1243775"/>
                      <a:gd name="connsiteX19" fmla="*/ 575082 w 1421219"/>
                      <a:gd name="connsiteY19" fmla="*/ 502230 h 1243775"/>
                      <a:gd name="connsiteX20" fmla="*/ 409982 w 1421219"/>
                      <a:gd name="connsiteY20" fmla="*/ 798298 h 1243775"/>
                      <a:gd name="connsiteX21" fmla="*/ 900520 w 1421219"/>
                      <a:gd name="connsiteY21" fmla="*/ 1243593 h 1243775"/>
                      <a:gd name="connsiteX22" fmla="*/ 993388 w 1421219"/>
                      <a:gd name="connsiteY22" fmla="*/ 1216605 h 1243775"/>
                      <a:gd name="connsiteX23" fmla="*/ 841783 w 1421219"/>
                      <a:gd name="connsiteY23" fmla="*/ 1088812 h 1243775"/>
                      <a:gd name="connsiteX24" fmla="*/ 855277 w 1421219"/>
                      <a:gd name="connsiteY24" fmla="*/ 1169772 h 1243775"/>
                      <a:gd name="connsiteX25" fmla="*/ 881469 w 1421219"/>
                      <a:gd name="connsiteY25" fmla="*/ 1043568 h 1243775"/>
                      <a:gd name="connsiteX26" fmla="*/ 1055301 w 1421219"/>
                      <a:gd name="connsiteY26" fmla="*/ 1118181 h 1243775"/>
                      <a:gd name="connsiteX27" fmla="*/ 997357 w 1421219"/>
                      <a:gd name="connsiteY27" fmla="*/ 912598 h 1243775"/>
                      <a:gd name="connsiteX28" fmla="*/ 1187063 w 1421219"/>
                      <a:gd name="connsiteY28" fmla="*/ 943555 h 1243775"/>
                      <a:gd name="connsiteX29" fmla="*/ 1288663 w 1421219"/>
                      <a:gd name="connsiteY29" fmla="*/ 949906 h 1243775"/>
                      <a:gd name="connsiteX30" fmla="*/ 1180714 w 1421219"/>
                      <a:gd name="connsiteY30" fmla="*/ 749087 h 1243775"/>
                      <a:gd name="connsiteX31" fmla="*/ 1363275 w 1421219"/>
                      <a:gd name="connsiteY31" fmla="*/ 707018 h 1243775"/>
                      <a:gd name="connsiteX32" fmla="*/ 1421219 w 1421219"/>
                      <a:gd name="connsiteY32" fmla="*/ 691936 h 124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421219" h="1243775">
                        <a:moveTo>
                          <a:pt x="1421219" y="691936"/>
                        </a:moveTo>
                        <a:cubicBezTo>
                          <a:pt x="1176215" y="562555"/>
                          <a:pt x="945499" y="492706"/>
                          <a:pt x="693351" y="401424"/>
                        </a:cubicBezTo>
                        <a:cubicBezTo>
                          <a:pt x="689382" y="290299"/>
                          <a:pt x="642551" y="245850"/>
                          <a:pt x="588576" y="194256"/>
                        </a:cubicBezTo>
                        <a:cubicBezTo>
                          <a:pt x="574817" y="152717"/>
                          <a:pt x="609479" y="53498"/>
                          <a:pt x="575876" y="24393"/>
                        </a:cubicBezTo>
                        <a:cubicBezTo>
                          <a:pt x="542273" y="-4712"/>
                          <a:pt x="445171" y="-19264"/>
                          <a:pt x="415538" y="48205"/>
                        </a:cubicBezTo>
                        <a:cubicBezTo>
                          <a:pt x="369765" y="118319"/>
                          <a:pt x="432207" y="163035"/>
                          <a:pt x="423475" y="213305"/>
                        </a:cubicBezTo>
                        <a:cubicBezTo>
                          <a:pt x="438555" y="277863"/>
                          <a:pt x="389344" y="316229"/>
                          <a:pt x="366325" y="364118"/>
                        </a:cubicBezTo>
                        <a:cubicBezTo>
                          <a:pt x="383787" y="313582"/>
                          <a:pt x="446493" y="277334"/>
                          <a:pt x="411568" y="214892"/>
                        </a:cubicBezTo>
                        <a:cubicBezTo>
                          <a:pt x="348862" y="174278"/>
                          <a:pt x="179979" y="169807"/>
                          <a:pt x="134868" y="173776"/>
                        </a:cubicBezTo>
                        <a:cubicBezTo>
                          <a:pt x="170851" y="243361"/>
                          <a:pt x="88249" y="195314"/>
                          <a:pt x="140900" y="238705"/>
                        </a:cubicBezTo>
                        <a:lnTo>
                          <a:pt x="183763" y="264899"/>
                        </a:lnTo>
                        <a:cubicBezTo>
                          <a:pt x="149896" y="321784"/>
                          <a:pt x="99362" y="373908"/>
                          <a:pt x="82163" y="435555"/>
                        </a:cubicBezTo>
                        <a:cubicBezTo>
                          <a:pt x="114971" y="378670"/>
                          <a:pt x="154923" y="321784"/>
                          <a:pt x="190112" y="264899"/>
                        </a:cubicBezTo>
                        <a:cubicBezTo>
                          <a:pt x="143545" y="240557"/>
                          <a:pt x="65177" y="285113"/>
                          <a:pt x="38983" y="312365"/>
                        </a:cubicBezTo>
                        <a:cubicBezTo>
                          <a:pt x="117300" y="399942"/>
                          <a:pt x="-62035" y="388459"/>
                          <a:pt x="32951" y="428411"/>
                        </a:cubicBezTo>
                        <a:cubicBezTo>
                          <a:pt x="28982" y="467569"/>
                          <a:pt x="8874" y="482307"/>
                          <a:pt x="7551" y="516835"/>
                        </a:cubicBezTo>
                        <a:cubicBezTo>
                          <a:pt x="96716" y="577690"/>
                          <a:pt x="-57008" y="605682"/>
                          <a:pt x="25013" y="635580"/>
                        </a:cubicBezTo>
                        <a:cubicBezTo>
                          <a:pt x="54382" y="656747"/>
                          <a:pt x="74225" y="685057"/>
                          <a:pt x="113119" y="699080"/>
                        </a:cubicBezTo>
                        <a:cubicBezTo>
                          <a:pt x="226890" y="759405"/>
                          <a:pt x="321610" y="764962"/>
                          <a:pt x="423475" y="796712"/>
                        </a:cubicBezTo>
                        <a:cubicBezTo>
                          <a:pt x="409715" y="752526"/>
                          <a:pt x="498352" y="603565"/>
                          <a:pt x="575082" y="502230"/>
                        </a:cubicBezTo>
                        <a:cubicBezTo>
                          <a:pt x="474010" y="600919"/>
                          <a:pt x="441996" y="685322"/>
                          <a:pt x="409982" y="798298"/>
                        </a:cubicBezTo>
                        <a:cubicBezTo>
                          <a:pt x="459856" y="926621"/>
                          <a:pt x="851308" y="1252588"/>
                          <a:pt x="900520" y="1243593"/>
                        </a:cubicBezTo>
                        <a:cubicBezTo>
                          <a:pt x="949732" y="1234598"/>
                          <a:pt x="958463" y="1230363"/>
                          <a:pt x="993388" y="1216605"/>
                        </a:cubicBezTo>
                        <a:lnTo>
                          <a:pt x="841783" y="1088812"/>
                        </a:lnTo>
                        <a:cubicBezTo>
                          <a:pt x="826436" y="1141199"/>
                          <a:pt x="863482" y="1150724"/>
                          <a:pt x="855277" y="1169772"/>
                        </a:cubicBezTo>
                        <a:cubicBezTo>
                          <a:pt x="845752" y="1141197"/>
                          <a:pt x="786218" y="1095955"/>
                          <a:pt x="881469" y="1043568"/>
                        </a:cubicBezTo>
                        <a:cubicBezTo>
                          <a:pt x="932271" y="1025577"/>
                          <a:pt x="980689" y="1043305"/>
                          <a:pt x="1055301" y="1118181"/>
                        </a:cubicBezTo>
                        <a:cubicBezTo>
                          <a:pt x="1068529" y="1032191"/>
                          <a:pt x="1043660" y="977157"/>
                          <a:pt x="997357" y="912598"/>
                        </a:cubicBezTo>
                        <a:cubicBezTo>
                          <a:pt x="997884" y="837985"/>
                          <a:pt x="1057946" y="868149"/>
                          <a:pt x="1187063" y="943555"/>
                        </a:cubicBezTo>
                        <a:cubicBezTo>
                          <a:pt x="1228073" y="954403"/>
                          <a:pt x="1254002" y="960886"/>
                          <a:pt x="1288663" y="949906"/>
                        </a:cubicBezTo>
                        <a:cubicBezTo>
                          <a:pt x="1251887" y="917495"/>
                          <a:pt x="1148039" y="818540"/>
                          <a:pt x="1180714" y="749087"/>
                        </a:cubicBezTo>
                        <a:cubicBezTo>
                          <a:pt x="1267763" y="624734"/>
                          <a:pt x="1307183" y="721835"/>
                          <a:pt x="1363275" y="707018"/>
                        </a:cubicBezTo>
                        <a:lnTo>
                          <a:pt x="1421219" y="691936"/>
                        </a:lnTo>
                        <a:close/>
                      </a:path>
                    </a:pathLst>
                  </a:custGeom>
                  <a:solidFill>
                    <a:srgbClr val="FFD102"/>
                  </a:solidFill>
                  <a:ln w="12700" cap="flat" cmpd="sng" algn="ctr">
                    <a:solidFill>
                      <a:sysClr val="windowText" lastClr="000000"/>
                    </a:solid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grpSp>
                <p:nvGrpSpPr>
                  <p:cNvPr id="69" name="Group 68">
                    <a:extLst>
                      <a:ext uri="{FF2B5EF4-FFF2-40B4-BE49-F238E27FC236}">
                        <a16:creationId xmlns:a16="http://schemas.microsoft.com/office/drawing/2014/main" id="{18D43796-A6E9-7AB3-F616-186601F08D9F}"/>
                      </a:ext>
                    </a:extLst>
                  </p:cNvPr>
                  <p:cNvGrpSpPr/>
                  <p:nvPr/>
                </p:nvGrpSpPr>
                <p:grpSpPr>
                  <a:xfrm>
                    <a:off x="5129533" y="4298216"/>
                    <a:ext cx="888081" cy="1265537"/>
                    <a:chOff x="3503910" y="4236874"/>
                    <a:chExt cx="888081" cy="1265537"/>
                  </a:xfrm>
                </p:grpSpPr>
                <p:pic>
                  <p:nvPicPr>
                    <p:cNvPr id="92" name="Picture 4" descr="Magnifying Glass Clipart | Clip art, Free clip art, Magnifying glass">
                      <a:extLst>
                        <a:ext uri="{FF2B5EF4-FFF2-40B4-BE49-F238E27FC236}">
                          <a16:creationId xmlns:a16="http://schemas.microsoft.com/office/drawing/2014/main" id="{239BACDD-940F-9809-D08C-186984076FD5}"/>
                        </a:ext>
                      </a:extLst>
                    </p:cNvPr>
                    <p:cNvPicPr>
                      <a:picLocks noChangeAspect="1" noChangeArrowheads="1"/>
                    </p:cNvPicPr>
                    <p:nvPr/>
                  </p:nvPicPr>
                  <p:blipFill>
                    <a:blip r:embed="rId6" cstate="hqprint">
                      <a:extLst>
                        <a:ext uri="{BEBA8EAE-BF5A-486C-A8C5-ECC9F3942E4B}">
                          <a14:imgProps xmlns:a14="http://schemas.microsoft.com/office/drawing/2010/main">
                            <a14:imgLayer r:embed="rId7">
                              <a14:imgEffect>
                                <a14:backgroundRemoval t="0" b="98995" l="96" r="98567"/>
                              </a14:imgEffect>
                            </a14:imgLayer>
                          </a14:imgProps>
                        </a:ext>
                        <a:ext uri="{28A0092B-C50C-407E-A947-70E740481C1C}">
                          <a14:useLocalDpi xmlns:a14="http://schemas.microsoft.com/office/drawing/2010/main" val="0"/>
                        </a:ext>
                      </a:extLst>
                    </a:blip>
                    <a:srcRect/>
                    <a:stretch>
                      <a:fillRect/>
                    </a:stretch>
                  </p:blipFill>
                  <p:spPr bwMode="auto">
                    <a:xfrm rot="20665388" flipH="1">
                      <a:off x="3503910" y="4236874"/>
                      <a:ext cx="888081" cy="1265537"/>
                    </a:xfrm>
                    <a:prstGeom prst="rect">
                      <a:avLst/>
                    </a:prstGeom>
                    <a:noFill/>
                    <a:extLst>
                      <a:ext uri="{909E8E84-426E-40DD-AFC4-6F175D3DCCD1}">
                        <a14:hiddenFill xmlns:a14="http://schemas.microsoft.com/office/drawing/2010/main">
                          <a:solidFill>
                            <a:srgbClr val="FFFFFF"/>
                          </a:solidFill>
                        </a14:hiddenFill>
                      </a:ext>
                    </a:extLst>
                  </p:spPr>
                </p:pic>
                <p:sp>
                  <p:nvSpPr>
                    <p:cNvPr id="93" name="Oval 92">
                      <a:extLst>
                        <a:ext uri="{FF2B5EF4-FFF2-40B4-BE49-F238E27FC236}">
                          <a16:creationId xmlns:a16="http://schemas.microsoft.com/office/drawing/2014/main" id="{850D318C-9CA4-81CD-BD9F-1A75FED1CD31}"/>
                        </a:ext>
                      </a:extLst>
                    </p:cNvPr>
                    <p:cNvSpPr/>
                    <p:nvPr/>
                  </p:nvSpPr>
                  <p:spPr>
                    <a:xfrm>
                      <a:off x="3591925" y="4293667"/>
                      <a:ext cx="676704" cy="626920"/>
                    </a:xfrm>
                    <a:prstGeom prst="ellipse">
                      <a:avLst/>
                    </a:prstGeom>
                    <a:gradFill flip="none" rotWithShape="1">
                      <a:gsLst>
                        <a:gs pos="0">
                          <a:srgbClr val="415588">
                            <a:tint val="66000"/>
                            <a:satMod val="160000"/>
                            <a:alpha val="57000"/>
                          </a:srgbClr>
                        </a:gs>
                        <a:gs pos="50000">
                          <a:srgbClr val="415588">
                            <a:tint val="44500"/>
                            <a:satMod val="160000"/>
                          </a:srgbClr>
                        </a:gs>
                        <a:gs pos="100000">
                          <a:srgbClr val="415588">
                            <a:tint val="23500"/>
                            <a:satMod val="160000"/>
                          </a:srgbClr>
                        </a:gs>
                      </a:gsLst>
                      <a:lin ang="2700000" scaled="1"/>
                      <a:tileRect/>
                    </a:gradFill>
                    <a:ln w="158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sp>
                <p:nvSpPr>
                  <p:cNvPr id="70" name="Freeform: Shape 53">
                    <a:extLst>
                      <a:ext uri="{FF2B5EF4-FFF2-40B4-BE49-F238E27FC236}">
                        <a16:creationId xmlns:a16="http://schemas.microsoft.com/office/drawing/2014/main" id="{34D21366-9770-A4EB-1904-00E76240DD0F}"/>
                      </a:ext>
                    </a:extLst>
                  </p:cNvPr>
                  <p:cNvSpPr/>
                  <p:nvPr/>
                </p:nvSpPr>
                <p:spPr>
                  <a:xfrm rot="21083450">
                    <a:off x="5373514" y="5199749"/>
                    <a:ext cx="229309" cy="390533"/>
                  </a:xfrm>
                  <a:custGeom>
                    <a:avLst/>
                    <a:gdLst>
                      <a:gd name="connsiteX0" fmla="*/ 1644650 w 1644650"/>
                      <a:gd name="connsiteY0" fmla="*/ 663575 h 1231900"/>
                      <a:gd name="connsiteX1" fmla="*/ 914400 w 1644650"/>
                      <a:gd name="connsiteY1" fmla="*/ 377825 h 1231900"/>
                      <a:gd name="connsiteX2" fmla="*/ 809625 w 1644650"/>
                      <a:gd name="connsiteY2" fmla="*/ 158750 h 1231900"/>
                      <a:gd name="connsiteX3" fmla="*/ 796925 w 1644650"/>
                      <a:gd name="connsiteY3" fmla="*/ 12700 h 1231900"/>
                      <a:gd name="connsiteX4" fmla="*/ 650875 w 1644650"/>
                      <a:gd name="connsiteY4" fmla="*/ 22225 h 1231900"/>
                      <a:gd name="connsiteX5" fmla="*/ 663575 w 1644650"/>
                      <a:gd name="connsiteY5" fmla="*/ 225425 h 1231900"/>
                      <a:gd name="connsiteX6" fmla="*/ 596900 w 1644650"/>
                      <a:gd name="connsiteY6" fmla="*/ 342900 h 1231900"/>
                      <a:gd name="connsiteX7" fmla="*/ 635000 w 1644650"/>
                      <a:gd name="connsiteY7" fmla="*/ 174625 h 1231900"/>
                      <a:gd name="connsiteX8" fmla="*/ 292100 w 1644650"/>
                      <a:gd name="connsiteY8" fmla="*/ 0 h 1231900"/>
                      <a:gd name="connsiteX9" fmla="*/ 234950 w 1644650"/>
                      <a:gd name="connsiteY9" fmla="*/ 92075 h 1231900"/>
                      <a:gd name="connsiteX10" fmla="*/ 390525 w 1644650"/>
                      <a:gd name="connsiteY10" fmla="*/ 231775 h 1231900"/>
                      <a:gd name="connsiteX11" fmla="*/ 438150 w 1644650"/>
                      <a:gd name="connsiteY11" fmla="*/ 231775 h 1231900"/>
                      <a:gd name="connsiteX12" fmla="*/ 288925 w 1644650"/>
                      <a:gd name="connsiteY12" fmla="*/ 447675 h 1231900"/>
                      <a:gd name="connsiteX13" fmla="*/ 396875 w 1644650"/>
                      <a:gd name="connsiteY13" fmla="*/ 250825 h 1231900"/>
                      <a:gd name="connsiteX14" fmla="*/ 133350 w 1644650"/>
                      <a:gd name="connsiteY14" fmla="*/ 158750 h 1231900"/>
                      <a:gd name="connsiteX15" fmla="*/ 38100 w 1644650"/>
                      <a:gd name="connsiteY15" fmla="*/ 263525 h 1231900"/>
                      <a:gd name="connsiteX16" fmla="*/ 301625 w 1644650"/>
                      <a:gd name="connsiteY16" fmla="*/ 419100 h 1231900"/>
                      <a:gd name="connsiteX17" fmla="*/ 28575 w 1644650"/>
                      <a:gd name="connsiteY17" fmla="*/ 377825 h 1231900"/>
                      <a:gd name="connsiteX18" fmla="*/ 0 w 1644650"/>
                      <a:gd name="connsiteY18" fmla="*/ 498475 h 1231900"/>
                      <a:gd name="connsiteX19" fmla="*/ 260350 w 1644650"/>
                      <a:gd name="connsiteY19" fmla="*/ 609600 h 1231900"/>
                      <a:gd name="connsiteX20" fmla="*/ 346075 w 1644650"/>
                      <a:gd name="connsiteY20" fmla="*/ 663575 h 1231900"/>
                      <a:gd name="connsiteX21" fmla="*/ 654050 w 1644650"/>
                      <a:gd name="connsiteY21" fmla="*/ 768350 h 1231900"/>
                      <a:gd name="connsiteX22" fmla="*/ 812800 w 1644650"/>
                      <a:gd name="connsiteY22" fmla="*/ 447675 h 1231900"/>
                      <a:gd name="connsiteX23" fmla="*/ 657225 w 1644650"/>
                      <a:gd name="connsiteY23" fmla="*/ 765175 h 1231900"/>
                      <a:gd name="connsiteX24" fmla="*/ 1123950 w 1644650"/>
                      <a:gd name="connsiteY24" fmla="*/ 1231900 h 1231900"/>
                      <a:gd name="connsiteX25" fmla="*/ 1228725 w 1644650"/>
                      <a:gd name="connsiteY25" fmla="*/ 1190625 h 1231900"/>
                      <a:gd name="connsiteX26" fmla="*/ 1108075 w 1644650"/>
                      <a:gd name="connsiteY26" fmla="*/ 1108075 h 1231900"/>
                      <a:gd name="connsiteX27" fmla="*/ 1123950 w 1644650"/>
                      <a:gd name="connsiteY27" fmla="*/ 1165225 h 1231900"/>
                      <a:gd name="connsiteX28" fmla="*/ 1123950 w 1644650"/>
                      <a:gd name="connsiteY28" fmla="*/ 1022350 h 1231900"/>
                      <a:gd name="connsiteX29" fmla="*/ 1295400 w 1644650"/>
                      <a:gd name="connsiteY29" fmla="*/ 1063625 h 1231900"/>
                      <a:gd name="connsiteX30" fmla="*/ 1235075 w 1644650"/>
                      <a:gd name="connsiteY30" fmla="*/ 869950 h 1231900"/>
                      <a:gd name="connsiteX31" fmla="*/ 1422400 w 1644650"/>
                      <a:gd name="connsiteY31" fmla="*/ 917575 h 1231900"/>
                      <a:gd name="connsiteX32" fmla="*/ 1533525 w 1644650"/>
                      <a:gd name="connsiteY32" fmla="*/ 933450 h 1231900"/>
                      <a:gd name="connsiteX33" fmla="*/ 1416050 w 1644650"/>
                      <a:gd name="connsiteY33" fmla="*/ 720725 h 1231900"/>
                      <a:gd name="connsiteX34" fmla="*/ 1584325 w 1644650"/>
                      <a:gd name="connsiteY34" fmla="*/ 676275 h 1231900"/>
                      <a:gd name="connsiteX35" fmla="*/ 1644650 w 1644650"/>
                      <a:gd name="connsiteY35" fmla="*/ 663575 h 1231900"/>
                      <a:gd name="connsiteX0" fmla="*/ 1644650 w 1644650"/>
                      <a:gd name="connsiteY0" fmla="*/ 691168 h 1259493"/>
                      <a:gd name="connsiteX1" fmla="*/ 914400 w 1644650"/>
                      <a:gd name="connsiteY1" fmla="*/ 405418 h 1259493"/>
                      <a:gd name="connsiteX2" fmla="*/ 809625 w 1644650"/>
                      <a:gd name="connsiteY2" fmla="*/ 186343 h 1259493"/>
                      <a:gd name="connsiteX3" fmla="*/ 796925 w 1644650"/>
                      <a:gd name="connsiteY3" fmla="*/ 40293 h 1259493"/>
                      <a:gd name="connsiteX4" fmla="*/ 650875 w 1644650"/>
                      <a:gd name="connsiteY4" fmla="*/ 49818 h 1259493"/>
                      <a:gd name="connsiteX5" fmla="*/ 663575 w 1644650"/>
                      <a:gd name="connsiteY5" fmla="*/ 253018 h 1259493"/>
                      <a:gd name="connsiteX6" fmla="*/ 596900 w 1644650"/>
                      <a:gd name="connsiteY6" fmla="*/ 370493 h 1259493"/>
                      <a:gd name="connsiteX7" fmla="*/ 635000 w 1644650"/>
                      <a:gd name="connsiteY7" fmla="*/ 202218 h 1259493"/>
                      <a:gd name="connsiteX8" fmla="*/ 292100 w 1644650"/>
                      <a:gd name="connsiteY8" fmla="*/ 27593 h 1259493"/>
                      <a:gd name="connsiteX9" fmla="*/ 234950 w 1644650"/>
                      <a:gd name="connsiteY9" fmla="*/ 119668 h 1259493"/>
                      <a:gd name="connsiteX10" fmla="*/ 390525 w 1644650"/>
                      <a:gd name="connsiteY10" fmla="*/ 259368 h 1259493"/>
                      <a:gd name="connsiteX11" fmla="*/ 438150 w 1644650"/>
                      <a:gd name="connsiteY11" fmla="*/ 259368 h 1259493"/>
                      <a:gd name="connsiteX12" fmla="*/ 288925 w 1644650"/>
                      <a:gd name="connsiteY12" fmla="*/ 475268 h 1259493"/>
                      <a:gd name="connsiteX13" fmla="*/ 396875 w 1644650"/>
                      <a:gd name="connsiteY13" fmla="*/ 278418 h 1259493"/>
                      <a:gd name="connsiteX14" fmla="*/ 133350 w 1644650"/>
                      <a:gd name="connsiteY14" fmla="*/ 186343 h 1259493"/>
                      <a:gd name="connsiteX15" fmla="*/ 38100 w 1644650"/>
                      <a:gd name="connsiteY15" fmla="*/ 291118 h 1259493"/>
                      <a:gd name="connsiteX16" fmla="*/ 301625 w 1644650"/>
                      <a:gd name="connsiteY16" fmla="*/ 446693 h 1259493"/>
                      <a:gd name="connsiteX17" fmla="*/ 28575 w 1644650"/>
                      <a:gd name="connsiteY17" fmla="*/ 405418 h 1259493"/>
                      <a:gd name="connsiteX18" fmla="*/ 0 w 1644650"/>
                      <a:gd name="connsiteY18" fmla="*/ 526068 h 1259493"/>
                      <a:gd name="connsiteX19" fmla="*/ 260350 w 1644650"/>
                      <a:gd name="connsiteY19" fmla="*/ 637193 h 1259493"/>
                      <a:gd name="connsiteX20" fmla="*/ 346075 w 1644650"/>
                      <a:gd name="connsiteY20" fmla="*/ 691168 h 1259493"/>
                      <a:gd name="connsiteX21" fmla="*/ 654050 w 1644650"/>
                      <a:gd name="connsiteY21" fmla="*/ 795943 h 1259493"/>
                      <a:gd name="connsiteX22" fmla="*/ 812800 w 1644650"/>
                      <a:gd name="connsiteY22" fmla="*/ 475268 h 1259493"/>
                      <a:gd name="connsiteX23" fmla="*/ 657225 w 1644650"/>
                      <a:gd name="connsiteY23" fmla="*/ 792768 h 1259493"/>
                      <a:gd name="connsiteX24" fmla="*/ 1123950 w 1644650"/>
                      <a:gd name="connsiteY24" fmla="*/ 1259493 h 1259493"/>
                      <a:gd name="connsiteX25" fmla="*/ 1228725 w 1644650"/>
                      <a:gd name="connsiteY25" fmla="*/ 1218218 h 1259493"/>
                      <a:gd name="connsiteX26" fmla="*/ 1108075 w 1644650"/>
                      <a:gd name="connsiteY26" fmla="*/ 1135668 h 1259493"/>
                      <a:gd name="connsiteX27" fmla="*/ 1123950 w 1644650"/>
                      <a:gd name="connsiteY27" fmla="*/ 1192818 h 1259493"/>
                      <a:gd name="connsiteX28" fmla="*/ 1123950 w 1644650"/>
                      <a:gd name="connsiteY28" fmla="*/ 1049943 h 1259493"/>
                      <a:gd name="connsiteX29" fmla="*/ 1295400 w 1644650"/>
                      <a:gd name="connsiteY29" fmla="*/ 1091218 h 1259493"/>
                      <a:gd name="connsiteX30" fmla="*/ 1235075 w 1644650"/>
                      <a:gd name="connsiteY30" fmla="*/ 897543 h 1259493"/>
                      <a:gd name="connsiteX31" fmla="*/ 1422400 w 1644650"/>
                      <a:gd name="connsiteY31" fmla="*/ 945168 h 1259493"/>
                      <a:gd name="connsiteX32" fmla="*/ 1533525 w 1644650"/>
                      <a:gd name="connsiteY32" fmla="*/ 961043 h 1259493"/>
                      <a:gd name="connsiteX33" fmla="*/ 1416050 w 1644650"/>
                      <a:gd name="connsiteY33" fmla="*/ 748318 h 1259493"/>
                      <a:gd name="connsiteX34" fmla="*/ 1584325 w 1644650"/>
                      <a:gd name="connsiteY34" fmla="*/ 703868 h 1259493"/>
                      <a:gd name="connsiteX35" fmla="*/ 1644650 w 1644650"/>
                      <a:gd name="connsiteY35" fmla="*/ 691168 h 1259493"/>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414338 w 1644650"/>
                      <a:gd name="connsiteY10" fmla="*/ 2254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58602 w 1658602"/>
                      <a:gd name="connsiteY0" fmla="*/ 697759 h 1266084"/>
                      <a:gd name="connsiteX1" fmla="*/ 928352 w 1658602"/>
                      <a:gd name="connsiteY1" fmla="*/ 412009 h 1266084"/>
                      <a:gd name="connsiteX2" fmla="*/ 823577 w 1658602"/>
                      <a:gd name="connsiteY2" fmla="*/ 192934 h 1266084"/>
                      <a:gd name="connsiteX3" fmla="*/ 818021 w 1658602"/>
                      <a:gd name="connsiteY3" fmla="*/ 46884 h 1266084"/>
                      <a:gd name="connsiteX4" fmla="*/ 664827 w 1658602"/>
                      <a:gd name="connsiteY4" fmla="*/ 56409 h 1266084"/>
                      <a:gd name="connsiteX5" fmla="*/ 677527 w 1658602"/>
                      <a:gd name="connsiteY5" fmla="*/ 259609 h 1266084"/>
                      <a:gd name="connsiteX6" fmla="*/ 610852 w 1658602"/>
                      <a:gd name="connsiteY6" fmla="*/ 377084 h 1266084"/>
                      <a:gd name="connsiteX7" fmla="*/ 648952 w 1658602"/>
                      <a:gd name="connsiteY7" fmla="*/ 208809 h 1266084"/>
                      <a:gd name="connsiteX8" fmla="*/ 306052 w 1658602"/>
                      <a:gd name="connsiteY8" fmla="*/ 34184 h 1266084"/>
                      <a:gd name="connsiteX9" fmla="*/ 239377 w 1658602"/>
                      <a:gd name="connsiteY9" fmla="*/ 128640 h 1266084"/>
                      <a:gd name="connsiteX10" fmla="*/ 392571 w 1658602"/>
                      <a:gd name="connsiteY10" fmla="*/ 263578 h 1266084"/>
                      <a:gd name="connsiteX11" fmla="*/ 452102 w 1658602"/>
                      <a:gd name="connsiteY11" fmla="*/ 265959 h 1266084"/>
                      <a:gd name="connsiteX12" fmla="*/ 302877 w 1658602"/>
                      <a:gd name="connsiteY12" fmla="*/ 481859 h 1266084"/>
                      <a:gd name="connsiteX13" fmla="*/ 429877 w 1658602"/>
                      <a:gd name="connsiteY13" fmla="*/ 273103 h 1266084"/>
                      <a:gd name="connsiteX14" fmla="*/ 135396 w 1658602"/>
                      <a:gd name="connsiteY14" fmla="*/ 178646 h 1266084"/>
                      <a:gd name="connsiteX15" fmla="*/ 52052 w 1658602"/>
                      <a:gd name="connsiteY15" fmla="*/ 297709 h 1266084"/>
                      <a:gd name="connsiteX16" fmla="*/ 315577 w 1658602"/>
                      <a:gd name="connsiteY16" fmla="*/ 453284 h 1266084"/>
                      <a:gd name="connsiteX17" fmla="*/ 42527 w 1658602"/>
                      <a:gd name="connsiteY17" fmla="*/ 412009 h 1266084"/>
                      <a:gd name="connsiteX18" fmla="*/ 13952 w 1658602"/>
                      <a:gd name="connsiteY18" fmla="*/ 532659 h 1266084"/>
                      <a:gd name="connsiteX19" fmla="*/ 274302 w 1658602"/>
                      <a:gd name="connsiteY19" fmla="*/ 643784 h 1266084"/>
                      <a:gd name="connsiteX20" fmla="*/ 360027 w 1658602"/>
                      <a:gd name="connsiteY20" fmla="*/ 697759 h 1266084"/>
                      <a:gd name="connsiteX21" fmla="*/ 668002 w 1658602"/>
                      <a:gd name="connsiteY21" fmla="*/ 802534 h 1266084"/>
                      <a:gd name="connsiteX22" fmla="*/ 826752 w 1658602"/>
                      <a:gd name="connsiteY22" fmla="*/ 481859 h 1266084"/>
                      <a:gd name="connsiteX23" fmla="*/ 671177 w 1658602"/>
                      <a:gd name="connsiteY23" fmla="*/ 799359 h 1266084"/>
                      <a:gd name="connsiteX24" fmla="*/ 1137902 w 1658602"/>
                      <a:gd name="connsiteY24" fmla="*/ 1266084 h 1266084"/>
                      <a:gd name="connsiteX25" fmla="*/ 1242677 w 1658602"/>
                      <a:gd name="connsiteY25" fmla="*/ 1224809 h 1266084"/>
                      <a:gd name="connsiteX26" fmla="*/ 1122027 w 1658602"/>
                      <a:gd name="connsiteY26" fmla="*/ 1142259 h 1266084"/>
                      <a:gd name="connsiteX27" fmla="*/ 1137902 w 1658602"/>
                      <a:gd name="connsiteY27" fmla="*/ 1199409 h 1266084"/>
                      <a:gd name="connsiteX28" fmla="*/ 1137902 w 1658602"/>
                      <a:gd name="connsiteY28" fmla="*/ 1056534 h 1266084"/>
                      <a:gd name="connsiteX29" fmla="*/ 1309352 w 1658602"/>
                      <a:gd name="connsiteY29" fmla="*/ 1097809 h 1266084"/>
                      <a:gd name="connsiteX30" fmla="*/ 1249027 w 1658602"/>
                      <a:gd name="connsiteY30" fmla="*/ 904134 h 1266084"/>
                      <a:gd name="connsiteX31" fmla="*/ 1436352 w 1658602"/>
                      <a:gd name="connsiteY31" fmla="*/ 951759 h 1266084"/>
                      <a:gd name="connsiteX32" fmla="*/ 1547477 w 1658602"/>
                      <a:gd name="connsiteY32" fmla="*/ 967634 h 1266084"/>
                      <a:gd name="connsiteX33" fmla="*/ 1430002 w 1658602"/>
                      <a:gd name="connsiteY33" fmla="*/ 754909 h 1266084"/>
                      <a:gd name="connsiteX34" fmla="*/ 1598277 w 1658602"/>
                      <a:gd name="connsiteY34" fmla="*/ 710459 h 1266084"/>
                      <a:gd name="connsiteX35" fmla="*/ 1658602 w 1658602"/>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22390 w 1661284"/>
                      <a:gd name="connsiteY34" fmla="*/ 722366 h 1266084"/>
                      <a:gd name="connsiteX35" fmla="*/ 1661284 w 1661284"/>
                      <a:gd name="connsiteY35" fmla="*/ 697759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75446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50903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50803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361247 w 1673190"/>
                      <a:gd name="connsiteY33" fmla="*/ 721572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454909 w 1673190"/>
                      <a:gd name="connsiteY32" fmla="*/ 1008116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07247 w 1673190"/>
                      <a:gd name="connsiteY27" fmla="*/ 1225602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35128"/>
                      <a:gd name="connsiteX1" fmla="*/ 945322 w 1673190"/>
                      <a:gd name="connsiteY1" fmla="*/ 409628 h 1235128"/>
                      <a:gd name="connsiteX2" fmla="*/ 826259 w 1673190"/>
                      <a:gd name="connsiteY2" fmla="*/ 192934 h 1235128"/>
                      <a:gd name="connsiteX3" fmla="*/ 820703 w 1673190"/>
                      <a:gd name="connsiteY3" fmla="*/ 46884 h 1235128"/>
                      <a:gd name="connsiteX4" fmla="*/ 667509 w 1673190"/>
                      <a:gd name="connsiteY4" fmla="*/ 56409 h 1235128"/>
                      <a:gd name="connsiteX5" fmla="*/ 682590 w 1673190"/>
                      <a:gd name="connsiteY5" fmla="*/ 233416 h 1235128"/>
                      <a:gd name="connsiteX6" fmla="*/ 613534 w 1673190"/>
                      <a:gd name="connsiteY6" fmla="*/ 377084 h 1235128"/>
                      <a:gd name="connsiteX7" fmla="*/ 684971 w 1673190"/>
                      <a:gd name="connsiteY7" fmla="*/ 235002 h 1235128"/>
                      <a:gd name="connsiteX8" fmla="*/ 308734 w 1673190"/>
                      <a:gd name="connsiteY8" fmla="*/ 34184 h 1235128"/>
                      <a:gd name="connsiteX9" fmla="*/ 242059 w 1673190"/>
                      <a:gd name="connsiteY9" fmla="*/ 128640 h 1235128"/>
                      <a:gd name="connsiteX10" fmla="*/ 392871 w 1673190"/>
                      <a:gd name="connsiteY10" fmla="*/ 246909 h 1235128"/>
                      <a:gd name="connsiteX11" fmla="*/ 435734 w 1673190"/>
                      <a:gd name="connsiteY11" fmla="*/ 273103 h 1235128"/>
                      <a:gd name="connsiteX12" fmla="*/ 334134 w 1673190"/>
                      <a:gd name="connsiteY12" fmla="*/ 443759 h 1235128"/>
                      <a:gd name="connsiteX13" fmla="*/ 439702 w 1673190"/>
                      <a:gd name="connsiteY13" fmla="*/ 273103 h 1235128"/>
                      <a:gd name="connsiteX14" fmla="*/ 138078 w 1673190"/>
                      <a:gd name="connsiteY14" fmla="*/ 178646 h 1235128"/>
                      <a:gd name="connsiteX15" fmla="*/ 54734 w 1673190"/>
                      <a:gd name="connsiteY15" fmla="*/ 297709 h 1235128"/>
                      <a:gd name="connsiteX16" fmla="*/ 284922 w 1673190"/>
                      <a:gd name="connsiteY16" fmla="*/ 436615 h 1235128"/>
                      <a:gd name="connsiteX17" fmla="*/ 45209 w 1673190"/>
                      <a:gd name="connsiteY17" fmla="*/ 412009 h 1235128"/>
                      <a:gd name="connsiteX18" fmla="*/ 16634 w 1673190"/>
                      <a:gd name="connsiteY18" fmla="*/ 532659 h 1235128"/>
                      <a:gd name="connsiteX19" fmla="*/ 276984 w 1673190"/>
                      <a:gd name="connsiteY19" fmla="*/ 643784 h 1235128"/>
                      <a:gd name="connsiteX20" fmla="*/ 365090 w 1673190"/>
                      <a:gd name="connsiteY20" fmla="*/ 707284 h 1235128"/>
                      <a:gd name="connsiteX21" fmla="*/ 670684 w 1673190"/>
                      <a:gd name="connsiteY21" fmla="*/ 802534 h 1235128"/>
                      <a:gd name="connsiteX22" fmla="*/ 829434 w 1673190"/>
                      <a:gd name="connsiteY22" fmla="*/ 481859 h 1235128"/>
                      <a:gd name="connsiteX23" fmla="*/ 661953 w 1673190"/>
                      <a:gd name="connsiteY23" fmla="*/ 806502 h 1235128"/>
                      <a:gd name="connsiteX24" fmla="*/ 1142966 w 1673190"/>
                      <a:gd name="connsiteY24" fmla="*/ 1235128 h 1235128"/>
                      <a:gd name="connsiteX25" fmla="*/ 1245359 w 1673190"/>
                      <a:gd name="connsiteY25" fmla="*/ 1224809 h 1235128"/>
                      <a:gd name="connsiteX26" fmla="*/ 1136616 w 1673190"/>
                      <a:gd name="connsiteY26" fmla="*/ 1130353 h 1235128"/>
                      <a:gd name="connsiteX27" fmla="*/ 1140584 w 1673190"/>
                      <a:gd name="connsiteY27" fmla="*/ 1216077 h 1235128"/>
                      <a:gd name="connsiteX28" fmla="*/ 1140584 w 1673190"/>
                      <a:gd name="connsiteY28" fmla="*/ 1056534 h 1235128"/>
                      <a:gd name="connsiteX29" fmla="*/ 1307272 w 1673190"/>
                      <a:gd name="connsiteY29" fmla="*/ 1109716 h 1235128"/>
                      <a:gd name="connsiteX30" fmla="*/ 1249328 w 1673190"/>
                      <a:gd name="connsiteY30" fmla="*/ 920802 h 1235128"/>
                      <a:gd name="connsiteX31" fmla="*/ 1439034 w 1673190"/>
                      <a:gd name="connsiteY31" fmla="*/ 951759 h 1235128"/>
                      <a:gd name="connsiteX32" fmla="*/ 1540634 w 1673190"/>
                      <a:gd name="connsiteY32" fmla="*/ 958110 h 1235128"/>
                      <a:gd name="connsiteX33" fmla="*/ 1430303 w 1673190"/>
                      <a:gd name="connsiteY33" fmla="*/ 764434 h 1235128"/>
                      <a:gd name="connsiteX34" fmla="*/ 1615246 w 1673190"/>
                      <a:gd name="connsiteY34" fmla="*/ 722366 h 1235128"/>
                      <a:gd name="connsiteX35" fmla="*/ 1673190 w 1673190"/>
                      <a:gd name="connsiteY35" fmla="*/ 700140 h 1235128"/>
                      <a:gd name="connsiteX0" fmla="*/ 1673190 w 1673190"/>
                      <a:gd name="connsiteY0" fmla="*/ 700140 h 1251797"/>
                      <a:gd name="connsiteX1" fmla="*/ 945322 w 1673190"/>
                      <a:gd name="connsiteY1" fmla="*/ 409628 h 1251797"/>
                      <a:gd name="connsiteX2" fmla="*/ 826259 w 1673190"/>
                      <a:gd name="connsiteY2" fmla="*/ 192934 h 1251797"/>
                      <a:gd name="connsiteX3" fmla="*/ 820703 w 1673190"/>
                      <a:gd name="connsiteY3" fmla="*/ 46884 h 1251797"/>
                      <a:gd name="connsiteX4" fmla="*/ 667509 w 1673190"/>
                      <a:gd name="connsiteY4" fmla="*/ 56409 h 1251797"/>
                      <a:gd name="connsiteX5" fmla="*/ 682590 w 1673190"/>
                      <a:gd name="connsiteY5" fmla="*/ 233416 h 1251797"/>
                      <a:gd name="connsiteX6" fmla="*/ 613534 w 1673190"/>
                      <a:gd name="connsiteY6" fmla="*/ 377084 h 1251797"/>
                      <a:gd name="connsiteX7" fmla="*/ 684971 w 1673190"/>
                      <a:gd name="connsiteY7" fmla="*/ 235002 h 1251797"/>
                      <a:gd name="connsiteX8" fmla="*/ 308734 w 1673190"/>
                      <a:gd name="connsiteY8" fmla="*/ 34184 h 1251797"/>
                      <a:gd name="connsiteX9" fmla="*/ 242059 w 1673190"/>
                      <a:gd name="connsiteY9" fmla="*/ 128640 h 1251797"/>
                      <a:gd name="connsiteX10" fmla="*/ 392871 w 1673190"/>
                      <a:gd name="connsiteY10" fmla="*/ 246909 h 1251797"/>
                      <a:gd name="connsiteX11" fmla="*/ 435734 w 1673190"/>
                      <a:gd name="connsiteY11" fmla="*/ 273103 h 1251797"/>
                      <a:gd name="connsiteX12" fmla="*/ 334134 w 1673190"/>
                      <a:gd name="connsiteY12" fmla="*/ 443759 h 1251797"/>
                      <a:gd name="connsiteX13" fmla="*/ 439702 w 1673190"/>
                      <a:gd name="connsiteY13" fmla="*/ 273103 h 1251797"/>
                      <a:gd name="connsiteX14" fmla="*/ 138078 w 1673190"/>
                      <a:gd name="connsiteY14" fmla="*/ 178646 h 1251797"/>
                      <a:gd name="connsiteX15" fmla="*/ 54734 w 1673190"/>
                      <a:gd name="connsiteY15" fmla="*/ 297709 h 1251797"/>
                      <a:gd name="connsiteX16" fmla="*/ 284922 w 1673190"/>
                      <a:gd name="connsiteY16" fmla="*/ 436615 h 1251797"/>
                      <a:gd name="connsiteX17" fmla="*/ 45209 w 1673190"/>
                      <a:gd name="connsiteY17" fmla="*/ 412009 h 1251797"/>
                      <a:gd name="connsiteX18" fmla="*/ 16634 w 1673190"/>
                      <a:gd name="connsiteY18" fmla="*/ 532659 h 1251797"/>
                      <a:gd name="connsiteX19" fmla="*/ 276984 w 1673190"/>
                      <a:gd name="connsiteY19" fmla="*/ 643784 h 1251797"/>
                      <a:gd name="connsiteX20" fmla="*/ 365090 w 1673190"/>
                      <a:gd name="connsiteY20" fmla="*/ 707284 h 1251797"/>
                      <a:gd name="connsiteX21" fmla="*/ 670684 w 1673190"/>
                      <a:gd name="connsiteY21" fmla="*/ 802534 h 1251797"/>
                      <a:gd name="connsiteX22" fmla="*/ 829434 w 1673190"/>
                      <a:gd name="connsiteY22" fmla="*/ 481859 h 1251797"/>
                      <a:gd name="connsiteX23" fmla="*/ 661953 w 1673190"/>
                      <a:gd name="connsiteY23" fmla="*/ 806502 h 1251797"/>
                      <a:gd name="connsiteX24" fmla="*/ 1128679 w 1673190"/>
                      <a:gd name="connsiteY24" fmla="*/ 1251797 h 1251797"/>
                      <a:gd name="connsiteX25" fmla="*/ 1245359 w 1673190"/>
                      <a:gd name="connsiteY25" fmla="*/ 1224809 h 1251797"/>
                      <a:gd name="connsiteX26" fmla="*/ 1136616 w 1673190"/>
                      <a:gd name="connsiteY26" fmla="*/ 1130353 h 1251797"/>
                      <a:gd name="connsiteX27" fmla="*/ 1140584 w 1673190"/>
                      <a:gd name="connsiteY27" fmla="*/ 1216077 h 1251797"/>
                      <a:gd name="connsiteX28" fmla="*/ 1140584 w 1673190"/>
                      <a:gd name="connsiteY28" fmla="*/ 1056534 h 1251797"/>
                      <a:gd name="connsiteX29" fmla="*/ 1307272 w 1673190"/>
                      <a:gd name="connsiteY29" fmla="*/ 1109716 h 1251797"/>
                      <a:gd name="connsiteX30" fmla="*/ 1249328 w 1673190"/>
                      <a:gd name="connsiteY30" fmla="*/ 920802 h 1251797"/>
                      <a:gd name="connsiteX31" fmla="*/ 1439034 w 1673190"/>
                      <a:gd name="connsiteY31" fmla="*/ 951759 h 1251797"/>
                      <a:gd name="connsiteX32" fmla="*/ 1540634 w 1673190"/>
                      <a:gd name="connsiteY32" fmla="*/ 958110 h 1251797"/>
                      <a:gd name="connsiteX33" fmla="*/ 1430303 w 1673190"/>
                      <a:gd name="connsiteY33" fmla="*/ 764434 h 1251797"/>
                      <a:gd name="connsiteX34" fmla="*/ 1615246 w 1673190"/>
                      <a:gd name="connsiteY34" fmla="*/ 722366 h 1251797"/>
                      <a:gd name="connsiteX35" fmla="*/ 1673190 w 1673190"/>
                      <a:gd name="connsiteY35" fmla="*/ 700140 h 1251797"/>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28679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87353 w 1673190"/>
                      <a:gd name="connsiteY21" fmla="*/ 816822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751646 w 1673190"/>
                      <a:gd name="connsiteY7" fmla="*/ 265958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2241 h 1256669"/>
                      <a:gd name="connsiteX1" fmla="*/ 945322 w 1673190"/>
                      <a:gd name="connsiteY1" fmla="*/ 411729 h 1256669"/>
                      <a:gd name="connsiteX2" fmla="*/ 850072 w 1673190"/>
                      <a:gd name="connsiteY2" fmla="*/ 187892 h 1256669"/>
                      <a:gd name="connsiteX3" fmla="*/ 820703 w 1673190"/>
                      <a:gd name="connsiteY3" fmla="*/ 48985 h 1256669"/>
                      <a:gd name="connsiteX4" fmla="*/ 667509 w 1673190"/>
                      <a:gd name="connsiteY4" fmla="*/ 58510 h 1256669"/>
                      <a:gd name="connsiteX5" fmla="*/ 675446 w 1673190"/>
                      <a:gd name="connsiteY5" fmla="*/ 223610 h 1256669"/>
                      <a:gd name="connsiteX6" fmla="*/ 618296 w 1673190"/>
                      <a:gd name="connsiteY6" fmla="*/ 374423 h 1256669"/>
                      <a:gd name="connsiteX7" fmla="*/ 663539 w 1673190"/>
                      <a:gd name="connsiteY7" fmla="*/ 225197 h 1256669"/>
                      <a:gd name="connsiteX8" fmla="*/ 308734 w 1673190"/>
                      <a:gd name="connsiteY8" fmla="*/ 36285 h 1256669"/>
                      <a:gd name="connsiteX9" fmla="*/ 242059 w 1673190"/>
                      <a:gd name="connsiteY9" fmla="*/ 130741 h 1256669"/>
                      <a:gd name="connsiteX10" fmla="*/ 392871 w 1673190"/>
                      <a:gd name="connsiteY10" fmla="*/ 249010 h 1256669"/>
                      <a:gd name="connsiteX11" fmla="*/ 435734 w 1673190"/>
                      <a:gd name="connsiteY11" fmla="*/ 275204 h 1256669"/>
                      <a:gd name="connsiteX12" fmla="*/ 334134 w 1673190"/>
                      <a:gd name="connsiteY12" fmla="*/ 445860 h 1256669"/>
                      <a:gd name="connsiteX13" fmla="*/ 439702 w 1673190"/>
                      <a:gd name="connsiteY13" fmla="*/ 275204 h 1256669"/>
                      <a:gd name="connsiteX14" fmla="*/ 138078 w 1673190"/>
                      <a:gd name="connsiteY14" fmla="*/ 180747 h 1256669"/>
                      <a:gd name="connsiteX15" fmla="*/ 54734 w 1673190"/>
                      <a:gd name="connsiteY15" fmla="*/ 299810 h 1256669"/>
                      <a:gd name="connsiteX16" fmla="*/ 284922 w 1673190"/>
                      <a:gd name="connsiteY16" fmla="*/ 438716 h 1256669"/>
                      <a:gd name="connsiteX17" fmla="*/ 45209 w 1673190"/>
                      <a:gd name="connsiteY17" fmla="*/ 414110 h 1256669"/>
                      <a:gd name="connsiteX18" fmla="*/ 16634 w 1673190"/>
                      <a:gd name="connsiteY18" fmla="*/ 534760 h 1256669"/>
                      <a:gd name="connsiteX19" fmla="*/ 276984 w 1673190"/>
                      <a:gd name="connsiteY19" fmla="*/ 645885 h 1256669"/>
                      <a:gd name="connsiteX20" fmla="*/ 365090 w 1673190"/>
                      <a:gd name="connsiteY20" fmla="*/ 709385 h 1256669"/>
                      <a:gd name="connsiteX21" fmla="*/ 677828 w 1673190"/>
                      <a:gd name="connsiteY21" fmla="*/ 809398 h 1256669"/>
                      <a:gd name="connsiteX22" fmla="*/ 829434 w 1673190"/>
                      <a:gd name="connsiteY22" fmla="*/ 483960 h 1256669"/>
                      <a:gd name="connsiteX23" fmla="*/ 661953 w 1673190"/>
                      <a:gd name="connsiteY23" fmla="*/ 808603 h 1256669"/>
                      <a:gd name="connsiteX24" fmla="*/ 1152491 w 1673190"/>
                      <a:gd name="connsiteY24" fmla="*/ 1253898 h 1256669"/>
                      <a:gd name="connsiteX25" fmla="*/ 1245359 w 1673190"/>
                      <a:gd name="connsiteY25" fmla="*/ 1226910 h 1256669"/>
                      <a:gd name="connsiteX26" fmla="*/ 1100898 w 1673190"/>
                      <a:gd name="connsiteY26" fmla="*/ 1108642 h 1256669"/>
                      <a:gd name="connsiteX27" fmla="*/ 1123916 w 1673190"/>
                      <a:gd name="connsiteY27" fmla="*/ 1180077 h 1256669"/>
                      <a:gd name="connsiteX28" fmla="*/ 1140584 w 1673190"/>
                      <a:gd name="connsiteY28" fmla="*/ 1058635 h 1256669"/>
                      <a:gd name="connsiteX29" fmla="*/ 1307272 w 1673190"/>
                      <a:gd name="connsiteY29" fmla="*/ 1111817 h 1256669"/>
                      <a:gd name="connsiteX30" fmla="*/ 1249328 w 1673190"/>
                      <a:gd name="connsiteY30" fmla="*/ 922903 h 1256669"/>
                      <a:gd name="connsiteX31" fmla="*/ 1439034 w 1673190"/>
                      <a:gd name="connsiteY31" fmla="*/ 953860 h 1256669"/>
                      <a:gd name="connsiteX32" fmla="*/ 1540634 w 1673190"/>
                      <a:gd name="connsiteY32" fmla="*/ 960211 h 1256669"/>
                      <a:gd name="connsiteX33" fmla="*/ 1430303 w 1673190"/>
                      <a:gd name="connsiteY33" fmla="*/ 766535 h 1256669"/>
                      <a:gd name="connsiteX34" fmla="*/ 1615246 w 1673190"/>
                      <a:gd name="connsiteY34" fmla="*/ 724467 h 1256669"/>
                      <a:gd name="connsiteX35" fmla="*/ 1673190 w 1673190"/>
                      <a:gd name="connsiteY35" fmla="*/ 702241 h 1256669"/>
                      <a:gd name="connsiteX0" fmla="*/ 1673190 w 1673190"/>
                      <a:gd name="connsiteY0" fmla="*/ 712405 h 1266833"/>
                      <a:gd name="connsiteX1" fmla="*/ 945322 w 1673190"/>
                      <a:gd name="connsiteY1" fmla="*/ 421893 h 1266833"/>
                      <a:gd name="connsiteX2" fmla="*/ 850072 w 1673190"/>
                      <a:gd name="connsiteY2" fmla="*/ 198056 h 1266833"/>
                      <a:gd name="connsiteX3" fmla="*/ 820703 w 1673190"/>
                      <a:gd name="connsiteY3" fmla="*/ 59149 h 1266833"/>
                      <a:gd name="connsiteX4" fmla="*/ 667509 w 1673190"/>
                      <a:gd name="connsiteY4" fmla="*/ 68674 h 1266833"/>
                      <a:gd name="connsiteX5" fmla="*/ 675446 w 1673190"/>
                      <a:gd name="connsiteY5" fmla="*/ 233774 h 1266833"/>
                      <a:gd name="connsiteX6" fmla="*/ 618296 w 1673190"/>
                      <a:gd name="connsiteY6" fmla="*/ 384587 h 1266833"/>
                      <a:gd name="connsiteX7" fmla="*/ 663539 w 1673190"/>
                      <a:gd name="connsiteY7" fmla="*/ 235361 h 1266833"/>
                      <a:gd name="connsiteX8" fmla="*/ 308734 w 1673190"/>
                      <a:gd name="connsiteY8" fmla="*/ 46449 h 1266833"/>
                      <a:gd name="connsiteX9" fmla="*/ 242059 w 1673190"/>
                      <a:gd name="connsiteY9" fmla="*/ 140905 h 1266833"/>
                      <a:gd name="connsiteX10" fmla="*/ 392871 w 1673190"/>
                      <a:gd name="connsiteY10" fmla="*/ 259174 h 1266833"/>
                      <a:gd name="connsiteX11" fmla="*/ 435734 w 1673190"/>
                      <a:gd name="connsiteY11" fmla="*/ 285368 h 1266833"/>
                      <a:gd name="connsiteX12" fmla="*/ 334134 w 1673190"/>
                      <a:gd name="connsiteY12" fmla="*/ 456024 h 1266833"/>
                      <a:gd name="connsiteX13" fmla="*/ 439702 w 1673190"/>
                      <a:gd name="connsiteY13" fmla="*/ 285368 h 1266833"/>
                      <a:gd name="connsiteX14" fmla="*/ 138078 w 1673190"/>
                      <a:gd name="connsiteY14" fmla="*/ 190911 h 1266833"/>
                      <a:gd name="connsiteX15" fmla="*/ 54734 w 1673190"/>
                      <a:gd name="connsiteY15" fmla="*/ 309974 h 1266833"/>
                      <a:gd name="connsiteX16" fmla="*/ 284922 w 1673190"/>
                      <a:gd name="connsiteY16" fmla="*/ 448880 h 1266833"/>
                      <a:gd name="connsiteX17" fmla="*/ 45209 w 1673190"/>
                      <a:gd name="connsiteY17" fmla="*/ 424274 h 1266833"/>
                      <a:gd name="connsiteX18" fmla="*/ 16634 w 1673190"/>
                      <a:gd name="connsiteY18" fmla="*/ 544924 h 1266833"/>
                      <a:gd name="connsiteX19" fmla="*/ 276984 w 1673190"/>
                      <a:gd name="connsiteY19" fmla="*/ 656049 h 1266833"/>
                      <a:gd name="connsiteX20" fmla="*/ 365090 w 1673190"/>
                      <a:gd name="connsiteY20" fmla="*/ 719549 h 1266833"/>
                      <a:gd name="connsiteX21" fmla="*/ 677828 w 1673190"/>
                      <a:gd name="connsiteY21" fmla="*/ 819562 h 1266833"/>
                      <a:gd name="connsiteX22" fmla="*/ 829434 w 1673190"/>
                      <a:gd name="connsiteY22" fmla="*/ 494124 h 1266833"/>
                      <a:gd name="connsiteX23" fmla="*/ 661953 w 1673190"/>
                      <a:gd name="connsiteY23" fmla="*/ 818767 h 1266833"/>
                      <a:gd name="connsiteX24" fmla="*/ 1152491 w 1673190"/>
                      <a:gd name="connsiteY24" fmla="*/ 1264062 h 1266833"/>
                      <a:gd name="connsiteX25" fmla="*/ 1245359 w 1673190"/>
                      <a:gd name="connsiteY25" fmla="*/ 1237074 h 1266833"/>
                      <a:gd name="connsiteX26" fmla="*/ 1100898 w 1673190"/>
                      <a:gd name="connsiteY26" fmla="*/ 1118806 h 1266833"/>
                      <a:gd name="connsiteX27" fmla="*/ 1123916 w 1673190"/>
                      <a:gd name="connsiteY27" fmla="*/ 1190241 h 1266833"/>
                      <a:gd name="connsiteX28" fmla="*/ 1140584 w 1673190"/>
                      <a:gd name="connsiteY28" fmla="*/ 1068799 h 1266833"/>
                      <a:gd name="connsiteX29" fmla="*/ 1307272 w 1673190"/>
                      <a:gd name="connsiteY29" fmla="*/ 1121981 h 1266833"/>
                      <a:gd name="connsiteX30" fmla="*/ 1249328 w 1673190"/>
                      <a:gd name="connsiteY30" fmla="*/ 933067 h 1266833"/>
                      <a:gd name="connsiteX31" fmla="*/ 1439034 w 1673190"/>
                      <a:gd name="connsiteY31" fmla="*/ 964024 h 1266833"/>
                      <a:gd name="connsiteX32" fmla="*/ 1540634 w 1673190"/>
                      <a:gd name="connsiteY32" fmla="*/ 970375 h 1266833"/>
                      <a:gd name="connsiteX33" fmla="*/ 1430303 w 1673190"/>
                      <a:gd name="connsiteY33" fmla="*/ 776699 h 1266833"/>
                      <a:gd name="connsiteX34" fmla="*/ 1615246 w 1673190"/>
                      <a:gd name="connsiteY34" fmla="*/ 734631 h 1266833"/>
                      <a:gd name="connsiteX35" fmla="*/ 1673190 w 1673190"/>
                      <a:gd name="connsiteY35" fmla="*/ 712405 h 1266833"/>
                      <a:gd name="connsiteX0" fmla="*/ 1673190 w 1673190"/>
                      <a:gd name="connsiteY0" fmla="*/ 683487 h 1237915"/>
                      <a:gd name="connsiteX1" fmla="*/ 945322 w 1673190"/>
                      <a:gd name="connsiteY1" fmla="*/ 392975 h 1237915"/>
                      <a:gd name="connsiteX2" fmla="*/ 840547 w 1673190"/>
                      <a:gd name="connsiteY2" fmla="*/ 185807 h 1237915"/>
                      <a:gd name="connsiteX3" fmla="*/ 820703 w 1673190"/>
                      <a:gd name="connsiteY3" fmla="*/ 30231 h 1237915"/>
                      <a:gd name="connsiteX4" fmla="*/ 667509 w 1673190"/>
                      <a:gd name="connsiteY4" fmla="*/ 39756 h 1237915"/>
                      <a:gd name="connsiteX5" fmla="*/ 675446 w 1673190"/>
                      <a:gd name="connsiteY5" fmla="*/ 204856 h 1237915"/>
                      <a:gd name="connsiteX6" fmla="*/ 618296 w 1673190"/>
                      <a:gd name="connsiteY6" fmla="*/ 355669 h 1237915"/>
                      <a:gd name="connsiteX7" fmla="*/ 663539 w 1673190"/>
                      <a:gd name="connsiteY7" fmla="*/ 206443 h 1237915"/>
                      <a:gd name="connsiteX8" fmla="*/ 308734 w 1673190"/>
                      <a:gd name="connsiteY8" fmla="*/ 17531 h 1237915"/>
                      <a:gd name="connsiteX9" fmla="*/ 242059 w 1673190"/>
                      <a:gd name="connsiteY9" fmla="*/ 111987 h 1237915"/>
                      <a:gd name="connsiteX10" fmla="*/ 392871 w 1673190"/>
                      <a:gd name="connsiteY10" fmla="*/ 230256 h 1237915"/>
                      <a:gd name="connsiteX11" fmla="*/ 435734 w 1673190"/>
                      <a:gd name="connsiteY11" fmla="*/ 256450 h 1237915"/>
                      <a:gd name="connsiteX12" fmla="*/ 334134 w 1673190"/>
                      <a:gd name="connsiteY12" fmla="*/ 427106 h 1237915"/>
                      <a:gd name="connsiteX13" fmla="*/ 439702 w 1673190"/>
                      <a:gd name="connsiteY13" fmla="*/ 256450 h 1237915"/>
                      <a:gd name="connsiteX14" fmla="*/ 138078 w 1673190"/>
                      <a:gd name="connsiteY14" fmla="*/ 161993 h 1237915"/>
                      <a:gd name="connsiteX15" fmla="*/ 54734 w 1673190"/>
                      <a:gd name="connsiteY15" fmla="*/ 281056 h 1237915"/>
                      <a:gd name="connsiteX16" fmla="*/ 284922 w 1673190"/>
                      <a:gd name="connsiteY16" fmla="*/ 419962 h 1237915"/>
                      <a:gd name="connsiteX17" fmla="*/ 45209 w 1673190"/>
                      <a:gd name="connsiteY17" fmla="*/ 395356 h 1237915"/>
                      <a:gd name="connsiteX18" fmla="*/ 16634 w 1673190"/>
                      <a:gd name="connsiteY18" fmla="*/ 516006 h 1237915"/>
                      <a:gd name="connsiteX19" fmla="*/ 276984 w 1673190"/>
                      <a:gd name="connsiteY19" fmla="*/ 627131 h 1237915"/>
                      <a:gd name="connsiteX20" fmla="*/ 365090 w 1673190"/>
                      <a:gd name="connsiteY20" fmla="*/ 690631 h 1237915"/>
                      <a:gd name="connsiteX21" fmla="*/ 677828 w 1673190"/>
                      <a:gd name="connsiteY21" fmla="*/ 790644 h 1237915"/>
                      <a:gd name="connsiteX22" fmla="*/ 829434 w 1673190"/>
                      <a:gd name="connsiteY22" fmla="*/ 465206 h 1237915"/>
                      <a:gd name="connsiteX23" fmla="*/ 661953 w 1673190"/>
                      <a:gd name="connsiteY23" fmla="*/ 789849 h 1237915"/>
                      <a:gd name="connsiteX24" fmla="*/ 1152491 w 1673190"/>
                      <a:gd name="connsiteY24" fmla="*/ 1235144 h 1237915"/>
                      <a:gd name="connsiteX25" fmla="*/ 1245359 w 1673190"/>
                      <a:gd name="connsiteY25" fmla="*/ 1208156 h 1237915"/>
                      <a:gd name="connsiteX26" fmla="*/ 1100898 w 1673190"/>
                      <a:gd name="connsiteY26" fmla="*/ 1089888 h 1237915"/>
                      <a:gd name="connsiteX27" fmla="*/ 1123916 w 1673190"/>
                      <a:gd name="connsiteY27" fmla="*/ 1161323 h 1237915"/>
                      <a:gd name="connsiteX28" fmla="*/ 1140584 w 1673190"/>
                      <a:gd name="connsiteY28" fmla="*/ 1039881 h 1237915"/>
                      <a:gd name="connsiteX29" fmla="*/ 1307272 w 1673190"/>
                      <a:gd name="connsiteY29" fmla="*/ 1093063 h 1237915"/>
                      <a:gd name="connsiteX30" fmla="*/ 1249328 w 1673190"/>
                      <a:gd name="connsiteY30" fmla="*/ 904149 h 1237915"/>
                      <a:gd name="connsiteX31" fmla="*/ 1439034 w 1673190"/>
                      <a:gd name="connsiteY31" fmla="*/ 935106 h 1237915"/>
                      <a:gd name="connsiteX32" fmla="*/ 1540634 w 1673190"/>
                      <a:gd name="connsiteY32" fmla="*/ 941457 h 1237915"/>
                      <a:gd name="connsiteX33" fmla="*/ 1430303 w 1673190"/>
                      <a:gd name="connsiteY33" fmla="*/ 747781 h 1237915"/>
                      <a:gd name="connsiteX34" fmla="*/ 1615246 w 1673190"/>
                      <a:gd name="connsiteY34" fmla="*/ 705713 h 1237915"/>
                      <a:gd name="connsiteX35" fmla="*/ 1673190 w 1673190"/>
                      <a:gd name="connsiteY35" fmla="*/ 683487 h 1237915"/>
                      <a:gd name="connsiteX0" fmla="*/ 1673190 w 1673190"/>
                      <a:gd name="connsiteY0" fmla="*/ 681238 h 1235666"/>
                      <a:gd name="connsiteX1" fmla="*/ 945322 w 1673190"/>
                      <a:gd name="connsiteY1" fmla="*/ 390726 h 1235666"/>
                      <a:gd name="connsiteX2" fmla="*/ 840547 w 1673190"/>
                      <a:gd name="connsiteY2" fmla="*/ 183558 h 1235666"/>
                      <a:gd name="connsiteX3" fmla="*/ 820703 w 1673190"/>
                      <a:gd name="connsiteY3" fmla="*/ 27982 h 1235666"/>
                      <a:gd name="connsiteX4" fmla="*/ 667509 w 1673190"/>
                      <a:gd name="connsiteY4" fmla="*/ 37507 h 1235666"/>
                      <a:gd name="connsiteX5" fmla="*/ 675446 w 1673190"/>
                      <a:gd name="connsiteY5" fmla="*/ 202607 h 1235666"/>
                      <a:gd name="connsiteX6" fmla="*/ 618296 w 1673190"/>
                      <a:gd name="connsiteY6" fmla="*/ 353420 h 1235666"/>
                      <a:gd name="connsiteX7" fmla="*/ 663539 w 1673190"/>
                      <a:gd name="connsiteY7" fmla="*/ 204194 h 1235666"/>
                      <a:gd name="connsiteX8" fmla="*/ 308734 w 1673190"/>
                      <a:gd name="connsiteY8" fmla="*/ 15282 h 1235666"/>
                      <a:gd name="connsiteX9" fmla="*/ 242059 w 1673190"/>
                      <a:gd name="connsiteY9" fmla="*/ 109738 h 1235666"/>
                      <a:gd name="connsiteX10" fmla="*/ 392871 w 1673190"/>
                      <a:gd name="connsiteY10" fmla="*/ 228007 h 1235666"/>
                      <a:gd name="connsiteX11" fmla="*/ 435734 w 1673190"/>
                      <a:gd name="connsiteY11" fmla="*/ 254201 h 1235666"/>
                      <a:gd name="connsiteX12" fmla="*/ 334134 w 1673190"/>
                      <a:gd name="connsiteY12" fmla="*/ 424857 h 1235666"/>
                      <a:gd name="connsiteX13" fmla="*/ 439702 w 1673190"/>
                      <a:gd name="connsiteY13" fmla="*/ 254201 h 1235666"/>
                      <a:gd name="connsiteX14" fmla="*/ 138078 w 1673190"/>
                      <a:gd name="connsiteY14" fmla="*/ 159744 h 1235666"/>
                      <a:gd name="connsiteX15" fmla="*/ 54734 w 1673190"/>
                      <a:gd name="connsiteY15" fmla="*/ 278807 h 1235666"/>
                      <a:gd name="connsiteX16" fmla="*/ 284922 w 1673190"/>
                      <a:gd name="connsiteY16" fmla="*/ 417713 h 1235666"/>
                      <a:gd name="connsiteX17" fmla="*/ 45209 w 1673190"/>
                      <a:gd name="connsiteY17" fmla="*/ 393107 h 1235666"/>
                      <a:gd name="connsiteX18" fmla="*/ 16634 w 1673190"/>
                      <a:gd name="connsiteY18" fmla="*/ 513757 h 1235666"/>
                      <a:gd name="connsiteX19" fmla="*/ 276984 w 1673190"/>
                      <a:gd name="connsiteY19" fmla="*/ 624882 h 1235666"/>
                      <a:gd name="connsiteX20" fmla="*/ 365090 w 1673190"/>
                      <a:gd name="connsiteY20" fmla="*/ 688382 h 1235666"/>
                      <a:gd name="connsiteX21" fmla="*/ 677828 w 1673190"/>
                      <a:gd name="connsiteY21" fmla="*/ 788395 h 1235666"/>
                      <a:gd name="connsiteX22" fmla="*/ 829434 w 1673190"/>
                      <a:gd name="connsiteY22" fmla="*/ 462957 h 1235666"/>
                      <a:gd name="connsiteX23" fmla="*/ 661953 w 1673190"/>
                      <a:gd name="connsiteY23" fmla="*/ 787600 h 1235666"/>
                      <a:gd name="connsiteX24" fmla="*/ 1152491 w 1673190"/>
                      <a:gd name="connsiteY24" fmla="*/ 1232895 h 1235666"/>
                      <a:gd name="connsiteX25" fmla="*/ 1245359 w 1673190"/>
                      <a:gd name="connsiteY25" fmla="*/ 1205907 h 1235666"/>
                      <a:gd name="connsiteX26" fmla="*/ 1100898 w 1673190"/>
                      <a:gd name="connsiteY26" fmla="*/ 1087639 h 1235666"/>
                      <a:gd name="connsiteX27" fmla="*/ 1123916 w 1673190"/>
                      <a:gd name="connsiteY27" fmla="*/ 1159074 h 1235666"/>
                      <a:gd name="connsiteX28" fmla="*/ 1140584 w 1673190"/>
                      <a:gd name="connsiteY28" fmla="*/ 1037632 h 1235666"/>
                      <a:gd name="connsiteX29" fmla="*/ 1307272 w 1673190"/>
                      <a:gd name="connsiteY29" fmla="*/ 1090814 h 1235666"/>
                      <a:gd name="connsiteX30" fmla="*/ 1249328 w 1673190"/>
                      <a:gd name="connsiteY30" fmla="*/ 901900 h 1235666"/>
                      <a:gd name="connsiteX31" fmla="*/ 1439034 w 1673190"/>
                      <a:gd name="connsiteY31" fmla="*/ 932857 h 1235666"/>
                      <a:gd name="connsiteX32" fmla="*/ 1540634 w 1673190"/>
                      <a:gd name="connsiteY32" fmla="*/ 939208 h 1235666"/>
                      <a:gd name="connsiteX33" fmla="*/ 1430303 w 1673190"/>
                      <a:gd name="connsiteY33" fmla="*/ 745532 h 1235666"/>
                      <a:gd name="connsiteX34" fmla="*/ 1615246 w 1673190"/>
                      <a:gd name="connsiteY34" fmla="*/ 703464 h 1235666"/>
                      <a:gd name="connsiteX35" fmla="*/ 1673190 w 1673190"/>
                      <a:gd name="connsiteY35" fmla="*/ 681238 h 1235666"/>
                      <a:gd name="connsiteX0" fmla="*/ 1673190 w 1673190"/>
                      <a:gd name="connsiteY0" fmla="*/ 687394 h 1241822"/>
                      <a:gd name="connsiteX1" fmla="*/ 945322 w 1673190"/>
                      <a:gd name="connsiteY1" fmla="*/ 396882 h 1241822"/>
                      <a:gd name="connsiteX2" fmla="*/ 840547 w 1673190"/>
                      <a:gd name="connsiteY2" fmla="*/ 189714 h 1241822"/>
                      <a:gd name="connsiteX3" fmla="*/ 827847 w 1673190"/>
                      <a:gd name="connsiteY3" fmla="*/ 19851 h 1241822"/>
                      <a:gd name="connsiteX4" fmla="*/ 667509 w 1673190"/>
                      <a:gd name="connsiteY4" fmla="*/ 43663 h 1241822"/>
                      <a:gd name="connsiteX5" fmla="*/ 675446 w 1673190"/>
                      <a:gd name="connsiteY5" fmla="*/ 208763 h 1241822"/>
                      <a:gd name="connsiteX6" fmla="*/ 618296 w 1673190"/>
                      <a:gd name="connsiteY6" fmla="*/ 359576 h 1241822"/>
                      <a:gd name="connsiteX7" fmla="*/ 663539 w 1673190"/>
                      <a:gd name="connsiteY7" fmla="*/ 210350 h 1241822"/>
                      <a:gd name="connsiteX8" fmla="*/ 308734 w 1673190"/>
                      <a:gd name="connsiteY8" fmla="*/ 21438 h 1241822"/>
                      <a:gd name="connsiteX9" fmla="*/ 242059 w 1673190"/>
                      <a:gd name="connsiteY9" fmla="*/ 115894 h 1241822"/>
                      <a:gd name="connsiteX10" fmla="*/ 392871 w 1673190"/>
                      <a:gd name="connsiteY10" fmla="*/ 234163 h 1241822"/>
                      <a:gd name="connsiteX11" fmla="*/ 435734 w 1673190"/>
                      <a:gd name="connsiteY11" fmla="*/ 260357 h 1241822"/>
                      <a:gd name="connsiteX12" fmla="*/ 334134 w 1673190"/>
                      <a:gd name="connsiteY12" fmla="*/ 431013 h 1241822"/>
                      <a:gd name="connsiteX13" fmla="*/ 439702 w 1673190"/>
                      <a:gd name="connsiteY13" fmla="*/ 260357 h 1241822"/>
                      <a:gd name="connsiteX14" fmla="*/ 138078 w 1673190"/>
                      <a:gd name="connsiteY14" fmla="*/ 165900 h 1241822"/>
                      <a:gd name="connsiteX15" fmla="*/ 54734 w 1673190"/>
                      <a:gd name="connsiteY15" fmla="*/ 284963 h 1241822"/>
                      <a:gd name="connsiteX16" fmla="*/ 284922 w 1673190"/>
                      <a:gd name="connsiteY16" fmla="*/ 423869 h 1241822"/>
                      <a:gd name="connsiteX17" fmla="*/ 45209 w 1673190"/>
                      <a:gd name="connsiteY17" fmla="*/ 399263 h 1241822"/>
                      <a:gd name="connsiteX18" fmla="*/ 16634 w 1673190"/>
                      <a:gd name="connsiteY18" fmla="*/ 519913 h 1241822"/>
                      <a:gd name="connsiteX19" fmla="*/ 276984 w 1673190"/>
                      <a:gd name="connsiteY19" fmla="*/ 631038 h 1241822"/>
                      <a:gd name="connsiteX20" fmla="*/ 365090 w 1673190"/>
                      <a:gd name="connsiteY20" fmla="*/ 694538 h 1241822"/>
                      <a:gd name="connsiteX21" fmla="*/ 677828 w 1673190"/>
                      <a:gd name="connsiteY21" fmla="*/ 794551 h 1241822"/>
                      <a:gd name="connsiteX22" fmla="*/ 829434 w 1673190"/>
                      <a:gd name="connsiteY22" fmla="*/ 469113 h 1241822"/>
                      <a:gd name="connsiteX23" fmla="*/ 661953 w 1673190"/>
                      <a:gd name="connsiteY23" fmla="*/ 793756 h 1241822"/>
                      <a:gd name="connsiteX24" fmla="*/ 1152491 w 1673190"/>
                      <a:gd name="connsiteY24" fmla="*/ 1239051 h 1241822"/>
                      <a:gd name="connsiteX25" fmla="*/ 1245359 w 1673190"/>
                      <a:gd name="connsiteY25" fmla="*/ 1212063 h 1241822"/>
                      <a:gd name="connsiteX26" fmla="*/ 1100898 w 1673190"/>
                      <a:gd name="connsiteY26" fmla="*/ 1093795 h 1241822"/>
                      <a:gd name="connsiteX27" fmla="*/ 1123916 w 1673190"/>
                      <a:gd name="connsiteY27" fmla="*/ 1165230 h 1241822"/>
                      <a:gd name="connsiteX28" fmla="*/ 1140584 w 1673190"/>
                      <a:gd name="connsiteY28" fmla="*/ 1043788 h 1241822"/>
                      <a:gd name="connsiteX29" fmla="*/ 1307272 w 1673190"/>
                      <a:gd name="connsiteY29" fmla="*/ 1096970 h 1241822"/>
                      <a:gd name="connsiteX30" fmla="*/ 1249328 w 1673190"/>
                      <a:gd name="connsiteY30" fmla="*/ 908056 h 1241822"/>
                      <a:gd name="connsiteX31" fmla="*/ 1439034 w 1673190"/>
                      <a:gd name="connsiteY31" fmla="*/ 939013 h 1241822"/>
                      <a:gd name="connsiteX32" fmla="*/ 1540634 w 1673190"/>
                      <a:gd name="connsiteY32" fmla="*/ 945364 h 1241822"/>
                      <a:gd name="connsiteX33" fmla="*/ 1430303 w 1673190"/>
                      <a:gd name="connsiteY33" fmla="*/ 751688 h 1241822"/>
                      <a:gd name="connsiteX34" fmla="*/ 1615246 w 1673190"/>
                      <a:gd name="connsiteY34" fmla="*/ 709620 h 1241822"/>
                      <a:gd name="connsiteX35" fmla="*/ 1673190 w 1673190"/>
                      <a:gd name="connsiteY35" fmla="*/ 687394 h 1241822"/>
                      <a:gd name="connsiteX0" fmla="*/ 1673190 w 1673190"/>
                      <a:gd name="connsiteY0" fmla="*/ 685665 h 1240093"/>
                      <a:gd name="connsiteX1" fmla="*/ 945322 w 1673190"/>
                      <a:gd name="connsiteY1" fmla="*/ 395153 h 1240093"/>
                      <a:gd name="connsiteX2" fmla="*/ 840547 w 1673190"/>
                      <a:gd name="connsiteY2" fmla="*/ 187985 h 1240093"/>
                      <a:gd name="connsiteX3" fmla="*/ 827847 w 1673190"/>
                      <a:gd name="connsiteY3" fmla="*/ 18122 h 1240093"/>
                      <a:gd name="connsiteX4" fmla="*/ 667509 w 1673190"/>
                      <a:gd name="connsiteY4" fmla="*/ 41934 h 1240093"/>
                      <a:gd name="connsiteX5" fmla="*/ 675446 w 1673190"/>
                      <a:gd name="connsiteY5" fmla="*/ 207034 h 1240093"/>
                      <a:gd name="connsiteX6" fmla="*/ 618296 w 1673190"/>
                      <a:gd name="connsiteY6" fmla="*/ 357847 h 1240093"/>
                      <a:gd name="connsiteX7" fmla="*/ 663539 w 1673190"/>
                      <a:gd name="connsiteY7" fmla="*/ 208621 h 1240093"/>
                      <a:gd name="connsiteX8" fmla="*/ 308734 w 1673190"/>
                      <a:gd name="connsiteY8" fmla="*/ 19709 h 1240093"/>
                      <a:gd name="connsiteX9" fmla="*/ 242059 w 1673190"/>
                      <a:gd name="connsiteY9" fmla="*/ 114165 h 1240093"/>
                      <a:gd name="connsiteX10" fmla="*/ 392871 w 1673190"/>
                      <a:gd name="connsiteY10" fmla="*/ 232434 h 1240093"/>
                      <a:gd name="connsiteX11" fmla="*/ 435734 w 1673190"/>
                      <a:gd name="connsiteY11" fmla="*/ 258628 h 1240093"/>
                      <a:gd name="connsiteX12" fmla="*/ 334134 w 1673190"/>
                      <a:gd name="connsiteY12" fmla="*/ 429284 h 1240093"/>
                      <a:gd name="connsiteX13" fmla="*/ 439702 w 1673190"/>
                      <a:gd name="connsiteY13" fmla="*/ 258628 h 1240093"/>
                      <a:gd name="connsiteX14" fmla="*/ 138078 w 1673190"/>
                      <a:gd name="connsiteY14" fmla="*/ 164171 h 1240093"/>
                      <a:gd name="connsiteX15" fmla="*/ 54734 w 1673190"/>
                      <a:gd name="connsiteY15" fmla="*/ 283234 h 1240093"/>
                      <a:gd name="connsiteX16" fmla="*/ 284922 w 1673190"/>
                      <a:gd name="connsiteY16" fmla="*/ 422140 h 1240093"/>
                      <a:gd name="connsiteX17" fmla="*/ 45209 w 1673190"/>
                      <a:gd name="connsiteY17" fmla="*/ 397534 h 1240093"/>
                      <a:gd name="connsiteX18" fmla="*/ 16634 w 1673190"/>
                      <a:gd name="connsiteY18" fmla="*/ 518184 h 1240093"/>
                      <a:gd name="connsiteX19" fmla="*/ 276984 w 1673190"/>
                      <a:gd name="connsiteY19" fmla="*/ 629309 h 1240093"/>
                      <a:gd name="connsiteX20" fmla="*/ 365090 w 1673190"/>
                      <a:gd name="connsiteY20" fmla="*/ 692809 h 1240093"/>
                      <a:gd name="connsiteX21" fmla="*/ 677828 w 1673190"/>
                      <a:gd name="connsiteY21" fmla="*/ 792822 h 1240093"/>
                      <a:gd name="connsiteX22" fmla="*/ 829434 w 1673190"/>
                      <a:gd name="connsiteY22" fmla="*/ 467384 h 1240093"/>
                      <a:gd name="connsiteX23" fmla="*/ 661953 w 1673190"/>
                      <a:gd name="connsiteY23" fmla="*/ 792027 h 1240093"/>
                      <a:gd name="connsiteX24" fmla="*/ 1152491 w 1673190"/>
                      <a:gd name="connsiteY24" fmla="*/ 1237322 h 1240093"/>
                      <a:gd name="connsiteX25" fmla="*/ 1245359 w 1673190"/>
                      <a:gd name="connsiteY25" fmla="*/ 1210334 h 1240093"/>
                      <a:gd name="connsiteX26" fmla="*/ 1100898 w 1673190"/>
                      <a:gd name="connsiteY26" fmla="*/ 1092066 h 1240093"/>
                      <a:gd name="connsiteX27" fmla="*/ 1123916 w 1673190"/>
                      <a:gd name="connsiteY27" fmla="*/ 1163501 h 1240093"/>
                      <a:gd name="connsiteX28" fmla="*/ 1140584 w 1673190"/>
                      <a:gd name="connsiteY28" fmla="*/ 1042059 h 1240093"/>
                      <a:gd name="connsiteX29" fmla="*/ 1307272 w 1673190"/>
                      <a:gd name="connsiteY29" fmla="*/ 1095241 h 1240093"/>
                      <a:gd name="connsiteX30" fmla="*/ 1249328 w 1673190"/>
                      <a:gd name="connsiteY30" fmla="*/ 906327 h 1240093"/>
                      <a:gd name="connsiteX31" fmla="*/ 1439034 w 1673190"/>
                      <a:gd name="connsiteY31" fmla="*/ 937284 h 1240093"/>
                      <a:gd name="connsiteX32" fmla="*/ 1540634 w 1673190"/>
                      <a:gd name="connsiteY32" fmla="*/ 943635 h 1240093"/>
                      <a:gd name="connsiteX33" fmla="*/ 1430303 w 1673190"/>
                      <a:gd name="connsiteY33" fmla="*/ 749959 h 1240093"/>
                      <a:gd name="connsiteX34" fmla="*/ 1615246 w 1673190"/>
                      <a:gd name="connsiteY34" fmla="*/ 707891 h 1240093"/>
                      <a:gd name="connsiteX35" fmla="*/ 1673190 w 1673190"/>
                      <a:gd name="connsiteY35" fmla="*/ 685665 h 1240093"/>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8489 w 1678489"/>
                      <a:gd name="connsiteY0" fmla="*/ 691936 h 1246364"/>
                      <a:gd name="connsiteX1" fmla="*/ 950621 w 1678489"/>
                      <a:gd name="connsiteY1" fmla="*/ 401424 h 1246364"/>
                      <a:gd name="connsiteX2" fmla="*/ 845846 w 1678489"/>
                      <a:gd name="connsiteY2" fmla="*/ 194256 h 1246364"/>
                      <a:gd name="connsiteX3" fmla="*/ 833146 w 1678489"/>
                      <a:gd name="connsiteY3" fmla="*/ 24393 h 1246364"/>
                      <a:gd name="connsiteX4" fmla="*/ 672808 w 1678489"/>
                      <a:gd name="connsiteY4" fmla="*/ 48205 h 1246364"/>
                      <a:gd name="connsiteX5" fmla="*/ 680745 w 1678489"/>
                      <a:gd name="connsiteY5" fmla="*/ 213305 h 1246364"/>
                      <a:gd name="connsiteX6" fmla="*/ 623595 w 1678489"/>
                      <a:gd name="connsiteY6" fmla="*/ 364118 h 1246364"/>
                      <a:gd name="connsiteX7" fmla="*/ 668838 w 1678489"/>
                      <a:gd name="connsiteY7" fmla="*/ 214892 h 1246364"/>
                      <a:gd name="connsiteX8" fmla="*/ 314033 w 1678489"/>
                      <a:gd name="connsiteY8" fmla="*/ 25980 h 1246364"/>
                      <a:gd name="connsiteX9" fmla="*/ 247358 w 1678489"/>
                      <a:gd name="connsiteY9" fmla="*/ 120436 h 1246364"/>
                      <a:gd name="connsiteX10" fmla="*/ 398170 w 1678489"/>
                      <a:gd name="connsiteY10" fmla="*/ 238705 h 1246364"/>
                      <a:gd name="connsiteX11" fmla="*/ 441033 w 1678489"/>
                      <a:gd name="connsiteY11" fmla="*/ 264899 h 1246364"/>
                      <a:gd name="connsiteX12" fmla="*/ 339433 w 1678489"/>
                      <a:gd name="connsiteY12" fmla="*/ 435555 h 1246364"/>
                      <a:gd name="connsiteX13" fmla="*/ 445001 w 1678489"/>
                      <a:gd name="connsiteY13" fmla="*/ 264899 h 1246364"/>
                      <a:gd name="connsiteX14" fmla="*/ 143377 w 1678489"/>
                      <a:gd name="connsiteY14" fmla="*/ 170442 h 1246364"/>
                      <a:gd name="connsiteX15" fmla="*/ 60033 w 1678489"/>
                      <a:gd name="connsiteY15" fmla="*/ 289505 h 1246364"/>
                      <a:gd name="connsiteX16" fmla="*/ 290221 w 1678489"/>
                      <a:gd name="connsiteY16" fmla="*/ 428411 h 1246364"/>
                      <a:gd name="connsiteX17" fmla="*/ 50508 w 1678489"/>
                      <a:gd name="connsiteY17" fmla="*/ 403805 h 1246364"/>
                      <a:gd name="connsiteX18" fmla="*/ 21933 w 1678489"/>
                      <a:gd name="connsiteY18" fmla="*/ 524455 h 1246364"/>
                      <a:gd name="connsiteX19" fmla="*/ 282283 w 1678489"/>
                      <a:gd name="connsiteY19" fmla="*/ 635580 h 1246364"/>
                      <a:gd name="connsiteX20" fmla="*/ 370389 w 1678489"/>
                      <a:gd name="connsiteY20" fmla="*/ 699080 h 1246364"/>
                      <a:gd name="connsiteX21" fmla="*/ 683127 w 1678489"/>
                      <a:gd name="connsiteY21" fmla="*/ 799093 h 1246364"/>
                      <a:gd name="connsiteX22" fmla="*/ 834733 w 1678489"/>
                      <a:gd name="connsiteY22" fmla="*/ 473655 h 1246364"/>
                      <a:gd name="connsiteX23" fmla="*/ 667252 w 1678489"/>
                      <a:gd name="connsiteY23" fmla="*/ 798298 h 1246364"/>
                      <a:gd name="connsiteX24" fmla="*/ 1157790 w 1678489"/>
                      <a:gd name="connsiteY24" fmla="*/ 1243593 h 1246364"/>
                      <a:gd name="connsiteX25" fmla="*/ 1250658 w 1678489"/>
                      <a:gd name="connsiteY25" fmla="*/ 1216605 h 1246364"/>
                      <a:gd name="connsiteX26" fmla="*/ 1106197 w 1678489"/>
                      <a:gd name="connsiteY26" fmla="*/ 1098337 h 1246364"/>
                      <a:gd name="connsiteX27" fmla="*/ 1129215 w 1678489"/>
                      <a:gd name="connsiteY27" fmla="*/ 1169772 h 1246364"/>
                      <a:gd name="connsiteX28" fmla="*/ 1145883 w 1678489"/>
                      <a:gd name="connsiteY28" fmla="*/ 1048330 h 1246364"/>
                      <a:gd name="connsiteX29" fmla="*/ 1312571 w 1678489"/>
                      <a:gd name="connsiteY29" fmla="*/ 1101512 h 1246364"/>
                      <a:gd name="connsiteX30" fmla="*/ 1254627 w 1678489"/>
                      <a:gd name="connsiteY30" fmla="*/ 912598 h 1246364"/>
                      <a:gd name="connsiteX31" fmla="*/ 1444333 w 1678489"/>
                      <a:gd name="connsiteY31" fmla="*/ 943555 h 1246364"/>
                      <a:gd name="connsiteX32" fmla="*/ 1545933 w 1678489"/>
                      <a:gd name="connsiteY32" fmla="*/ 949906 h 1246364"/>
                      <a:gd name="connsiteX33" fmla="*/ 1435602 w 1678489"/>
                      <a:gd name="connsiteY33" fmla="*/ 756230 h 1246364"/>
                      <a:gd name="connsiteX34" fmla="*/ 1620545 w 1678489"/>
                      <a:gd name="connsiteY34" fmla="*/ 714162 h 1246364"/>
                      <a:gd name="connsiteX35" fmla="*/ 1678489 w 1678489"/>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403805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80880 w 1680880"/>
                      <a:gd name="connsiteY0" fmla="*/ 691936 h 1246364"/>
                      <a:gd name="connsiteX1" fmla="*/ 953012 w 1680880"/>
                      <a:gd name="connsiteY1" fmla="*/ 401424 h 1246364"/>
                      <a:gd name="connsiteX2" fmla="*/ 848237 w 1680880"/>
                      <a:gd name="connsiteY2" fmla="*/ 194256 h 1246364"/>
                      <a:gd name="connsiteX3" fmla="*/ 835537 w 1680880"/>
                      <a:gd name="connsiteY3" fmla="*/ 24393 h 1246364"/>
                      <a:gd name="connsiteX4" fmla="*/ 675199 w 1680880"/>
                      <a:gd name="connsiteY4" fmla="*/ 48205 h 1246364"/>
                      <a:gd name="connsiteX5" fmla="*/ 683136 w 1680880"/>
                      <a:gd name="connsiteY5" fmla="*/ 213305 h 1246364"/>
                      <a:gd name="connsiteX6" fmla="*/ 625986 w 1680880"/>
                      <a:gd name="connsiteY6" fmla="*/ 364118 h 1246364"/>
                      <a:gd name="connsiteX7" fmla="*/ 671229 w 1680880"/>
                      <a:gd name="connsiteY7" fmla="*/ 214892 h 1246364"/>
                      <a:gd name="connsiteX8" fmla="*/ 316424 w 1680880"/>
                      <a:gd name="connsiteY8" fmla="*/ 25980 h 1246364"/>
                      <a:gd name="connsiteX9" fmla="*/ 249749 w 1680880"/>
                      <a:gd name="connsiteY9" fmla="*/ 120436 h 1246364"/>
                      <a:gd name="connsiteX10" fmla="*/ 400561 w 1680880"/>
                      <a:gd name="connsiteY10" fmla="*/ 238705 h 1246364"/>
                      <a:gd name="connsiteX11" fmla="*/ 443424 w 1680880"/>
                      <a:gd name="connsiteY11" fmla="*/ 264899 h 1246364"/>
                      <a:gd name="connsiteX12" fmla="*/ 341824 w 1680880"/>
                      <a:gd name="connsiteY12" fmla="*/ 435555 h 1246364"/>
                      <a:gd name="connsiteX13" fmla="*/ 447392 w 1680880"/>
                      <a:gd name="connsiteY13" fmla="*/ 264899 h 1246364"/>
                      <a:gd name="connsiteX14" fmla="*/ 145768 w 1680880"/>
                      <a:gd name="connsiteY14" fmla="*/ 170442 h 1246364"/>
                      <a:gd name="connsiteX15" fmla="*/ 62424 w 1680880"/>
                      <a:gd name="connsiteY15" fmla="*/ 289505 h 1246364"/>
                      <a:gd name="connsiteX16" fmla="*/ 292612 w 1680880"/>
                      <a:gd name="connsiteY16" fmla="*/ 428411 h 1246364"/>
                      <a:gd name="connsiteX17" fmla="*/ 52899 w 1680880"/>
                      <a:gd name="connsiteY17" fmla="*/ 399042 h 1246364"/>
                      <a:gd name="connsiteX18" fmla="*/ 38612 w 1680880"/>
                      <a:gd name="connsiteY18" fmla="*/ 524455 h 1246364"/>
                      <a:gd name="connsiteX19" fmla="*/ 284674 w 1680880"/>
                      <a:gd name="connsiteY19" fmla="*/ 635580 h 1246364"/>
                      <a:gd name="connsiteX20" fmla="*/ 372780 w 1680880"/>
                      <a:gd name="connsiteY20" fmla="*/ 699080 h 1246364"/>
                      <a:gd name="connsiteX21" fmla="*/ 685518 w 1680880"/>
                      <a:gd name="connsiteY21" fmla="*/ 799093 h 1246364"/>
                      <a:gd name="connsiteX22" fmla="*/ 837124 w 1680880"/>
                      <a:gd name="connsiteY22" fmla="*/ 473655 h 1246364"/>
                      <a:gd name="connsiteX23" fmla="*/ 669643 w 1680880"/>
                      <a:gd name="connsiteY23" fmla="*/ 798298 h 1246364"/>
                      <a:gd name="connsiteX24" fmla="*/ 1160181 w 1680880"/>
                      <a:gd name="connsiteY24" fmla="*/ 1243593 h 1246364"/>
                      <a:gd name="connsiteX25" fmla="*/ 1253049 w 1680880"/>
                      <a:gd name="connsiteY25" fmla="*/ 1216605 h 1246364"/>
                      <a:gd name="connsiteX26" fmla="*/ 1108588 w 1680880"/>
                      <a:gd name="connsiteY26" fmla="*/ 1098337 h 1246364"/>
                      <a:gd name="connsiteX27" fmla="*/ 1131606 w 1680880"/>
                      <a:gd name="connsiteY27" fmla="*/ 1169772 h 1246364"/>
                      <a:gd name="connsiteX28" fmla="*/ 1148274 w 1680880"/>
                      <a:gd name="connsiteY28" fmla="*/ 1048330 h 1246364"/>
                      <a:gd name="connsiteX29" fmla="*/ 1314962 w 1680880"/>
                      <a:gd name="connsiteY29" fmla="*/ 1101512 h 1246364"/>
                      <a:gd name="connsiteX30" fmla="*/ 1257018 w 1680880"/>
                      <a:gd name="connsiteY30" fmla="*/ 912598 h 1246364"/>
                      <a:gd name="connsiteX31" fmla="*/ 1446724 w 1680880"/>
                      <a:gd name="connsiteY31" fmla="*/ 943555 h 1246364"/>
                      <a:gd name="connsiteX32" fmla="*/ 1548324 w 1680880"/>
                      <a:gd name="connsiteY32" fmla="*/ 949906 h 1246364"/>
                      <a:gd name="connsiteX33" fmla="*/ 1437993 w 1680880"/>
                      <a:gd name="connsiteY33" fmla="*/ 756230 h 1246364"/>
                      <a:gd name="connsiteX34" fmla="*/ 1622936 w 1680880"/>
                      <a:gd name="connsiteY34" fmla="*/ 714162 h 1246364"/>
                      <a:gd name="connsiteX35" fmla="*/ 1680880 w 1680880"/>
                      <a:gd name="connsiteY35" fmla="*/ 691936 h 1246364"/>
                      <a:gd name="connsiteX0" fmla="*/ 1688648 w 1688648"/>
                      <a:gd name="connsiteY0" fmla="*/ 691936 h 1246364"/>
                      <a:gd name="connsiteX1" fmla="*/ 960780 w 1688648"/>
                      <a:gd name="connsiteY1" fmla="*/ 401424 h 1246364"/>
                      <a:gd name="connsiteX2" fmla="*/ 856005 w 1688648"/>
                      <a:gd name="connsiteY2" fmla="*/ 194256 h 1246364"/>
                      <a:gd name="connsiteX3" fmla="*/ 843305 w 1688648"/>
                      <a:gd name="connsiteY3" fmla="*/ 24393 h 1246364"/>
                      <a:gd name="connsiteX4" fmla="*/ 682967 w 1688648"/>
                      <a:gd name="connsiteY4" fmla="*/ 48205 h 1246364"/>
                      <a:gd name="connsiteX5" fmla="*/ 690904 w 1688648"/>
                      <a:gd name="connsiteY5" fmla="*/ 213305 h 1246364"/>
                      <a:gd name="connsiteX6" fmla="*/ 633754 w 1688648"/>
                      <a:gd name="connsiteY6" fmla="*/ 364118 h 1246364"/>
                      <a:gd name="connsiteX7" fmla="*/ 678997 w 1688648"/>
                      <a:gd name="connsiteY7" fmla="*/ 214892 h 1246364"/>
                      <a:gd name="connsiteX8" fmla="*/ 324192 w 1688648"/>
                      <a:gd name="connsiteY8" fmla="*/ 25980 h 1246364"/>
                      <a:gd name="connsiteX9" fmla="*/ 257517 w 1688648"/>
                      <a:gd name="connsiteY9" fmla="*/ 120436 h 1246364"/>
                      <a:gd name="connsiteX10" fmla="*/ 408329 w 1688648"/>
                      <a:gd name="connsiteY10" fmla="*/ 238705 h 1246364"/>
                      <a:gd name="connsiteX11" fmla="*/ 451192 w 1688648"/>
                      <a:gd name="connsiteY11" fmla="*/ 264899 h 1246364"/>
                      <a:gd name="connsiteX12" fmla="*/ 349592 w 1688648"/>
                      <a:gd name="connsiteY12" fmla="*/ 435555 h 1246364"/>
                      <a:gd name="connsiteX13" fmla="*/ 455160 w 1688648"/>
                      <a:gd name="connsiteY13" fmla="*/ 264899 h 1246364"/>
                      <a:gd name="connsiteX14" fmla="*/ 153536 w 1688648"/>
                      <a:gd name="connsiteY14" fmla="*/ 170442 h 1246364"/>
                      <a:gd name="connsiteX15" fmla="*/ 70192 w 1688648"/>
                      <a:gd name="connsiteY15" fmla="*/ 289505 h 1246364"/>
                      <a:gd name="connsiteX16" fmla="*/ 300380 w 1688648"/>
                      <a:gd name="connsiteY16" fmla="*/ 428411 h 1246364"/>
                      <a:gd name="connsiteX17" fmla="*/ 60667 w 1688648"/>
                      <a:gd name="connsiteY17" fmla="*/ 399042 h 1246364"/>
                      <a:gd name="connsiteX18" fmla="*/ 46380 w 1688648"/>
                      <a:gd name="connsiteY18" fmla="*/ 524455 h 1246364"/>
                      <a:gd name="connsiteX19" fmla="*/ 292442 w 1688648"/>
                      <a:gd name="connsiteY19" fmla="*/ 635580 h 1246364"/>
                      <a:gd name="connsiteX20" fmla="*/ 380548 w 1688648"/>
                      <a:gd name="connsiteY20" fmla="*/ 699080 h 1246364"/>
                      <a:gd name="connsiteX21" fmla="*/ 693286 w 1688648"/>
                      <a:gd name="connsiteY21" fmla="*/ 799093 h 1246364"/>
                      <a:gd name="connsiteX22" fmla="*/ 844892 w 1688648"/>
                      <a:gd name="connsiteY22" fmla="*/ 473655 h 1246364"/>
                      <a:gd name="connsiteX23" fmla="*/ 677411 w 1688648"/>
                      <a:gd name="connsiteY23" fmla="*/ 798298 h 1246364"/>
                      <a:gd name="connsiteX24" fmla="*/ 1167949 w 1688648"/>
                      <a:gd name="connsiteY24" fmla="*/ 1243593 h 1246364"/>
                      <a:gd name="connsiteX25" fmla="*/ 1260817 w 1688648"/>
                      <a:gd name="connsiteY25" fmla="*/ 1216605 h 1246364"/>
                      <a:gd name="connsiteX26" fmla="*/ 1116356 w 1688648"/>
                      <a:gd name="connsiteY26" fmla="*/ 1098337 h 1246364"/>
                      <a:gd name="connsiteX27" fmla="*/ 1139374 w 1688648"/>
                      <a:gd name="connsiteY27" fmla="*/ 1169772 h 1246364"/>
                      <a:gd name="connsiteX28" fmla="*/ 1156042 w 1688648"/>
                      <a:gd name="connsiteY28" fmla="*/ 1048330 h 1246364"/>
                      <a:gd name="connsiteX29" fmla="*/ 1322730 w 1688648"/>
                      <a:gd name="connsiteY29" fmla="*/ 1101512 h 1246364"/>
                      <a:gd name="connsiteX30" fmla="*/ 1264786 w 1688648"/>
                      <a:gd name="connsiteY30" fmla="*/ 912598 h 1246364"/>
                      <a:gd name="connsiteX31" fmla="*/ 1454492 w 1688648"/>
                      <a:gd name="connsiteY31" fmla="*/ 943555 h 1246364"/>
                      <a:gd name="connsiteX32" fmla="*/ 1556092 w 1688648"/>
                      <a:gd name="connsiteY32" fmla="*/ 949906 h 1246364"/>
                      <a:gd name="connsiteX33" fmla="*/ 1445761 w 1688648"/>
                      <a:gd name="connsiteY33" fmla="*/ 756230 h 1246364"/>
                      <a:gd name="connsiteX34" fmla="*/ 1630704 w 1688648"/>
                      <a:gd name="connsiteY34" fmla="*/ 714162 h 1246364"/>
                      <a:gd name="connsiteX35" fmla="*/ 1688648 w 1688648"/>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4159"/>
                      <a:gd name="connsiteX1" fmla="*/ 959794 w 1687662"/>
                      <a:gd name="connsiteY1" fmla="*/ 401424 h 1244159"/>
                      <a:gd name="connsiteX2" fmla="*/ 855019 w 1687662"/>
                      <a:gd name="connsiteY2" fmla="*/ 194256 h 1244159"/>
                      <a:gd name="connsiteX3" fmla="*/ 842319 w 1687662"/>
                      <a:gd name="connsiteY3" fmla="*/ 24393 h 1244159"/>
                      <a:gd name="connsiteX4" fmla="*/ 681981 w 1687662"/>
                      <a:gd name="connsiteY4" fmla="*/ 48205 h 1244159"/>
                      <a:gd name="connsiteX5" fmla="*/ 689918 w 1687662"/>
                      <a:gd name="connsiteY5" fmla="*/ 213305 h 1244159"/>
                      <a:gd name="connsiteX6" fmla="*/ 632768 w 1687662"/>
                      <a:gd name="connsiteY6" fmla="*/ 364118 h 1244159"/>
                      <a:gd name="connsiteX7" fmla="*/ 678011 w 1687662"/>
                      <a:gd name="connsiteY7" fmla="*/ 214892 h 1244159"/>
                      <a:gd name="connsiteX8" fmla="*/ 323206 w 1687662"/>
                      <a:gd name="connsiteY8" fmla="*/ 25980 h 1244159"/>
                      <a:gd name="connsiteX9" fmla="*/ 256531 w 1687662"/>
                      <a:gd name="connsiteY9" fmla="*/ 120436 h 1244159"/>
                      <a:gd name="connsiteX10" fmla="*/ 407343 w 1687662"/>
                      <a:gd name="connsiteY10" fmla="*/ 238705 h 1244159"/>
                      <a:gd name="connsiteX11" fmla="*/ 450206 w 1687662"/>
                      <a:gd name="connsiteY11" fmla="*/ 264899 h 1244159"/>
                      <a:gd name="connsiteX12" fmla="*/ 348606 w 1687662"/>
                      <a:gd name="connsiteY12" fmla="*/ 435555 h 1244159"/>
                      <a:gd name="connsiteX13" fmla="*/ 456555 w 1687662"/>
                      <a:gd name="connsiteY13" fmla="*/ 264899 h 1244159"/>
                      <a:gd name="connsiteX14" fmla="*/ 152550 w 1687662"/>
                      <a:gd name="connsiteY14" fmla="*/ 170442 h 1244159"/>
                      <a:gd name="connsiteX15" fmla="*/ 69206 w 1687662"/>
                      <a:gd name="connsiteY15" fmla="*/ 289505 h 1244159"/>
                      <a:gd name="connsiteX16" fmla="*/ 299394 w 1687662"/>
                      <a:gd name="connsiteY16" fmla="*/ 428411 h 1244159"/>
                      <a:gd name="connsiteX17" fmla="*/ 59681 w 1687662"/>
                      <a:gd name="connsiteY17" fmla="*/ 399042 h 1244159"/>
                      <a:gd name="connsiteX18" fmla="*/ 45394 w 1687662"/>
                      <a:gd name="connsiteY18" fmla="*/ 524455 h 1244159"/>
                      <a:gd name="connsiteX19" fmla="*/ 291456 w 1687662"/>
                      <a:gd name="connsiteY19" fmla="*/ 635580 h 1244159"/>
                      <a:gd name="connsiteX20" fmla="*/ 379562 w 1687662"/>
                      <a:gd name="connsiteY20" fmla="*/ 699080 h 1244159"/>
                      <a:gd name="connsiteX21" fmla="*/ 689918 w 1687662"/>
                      <a:gd name="connsiteY21" fmla="*/ 796712 h 1244159"/>
                      <a:gd name="connsiteX22" fmla="*/ 841525 w 1687662"/>
                      <a:gd name="connsiteY22" fmla="*/ 502230 h 1244159"/>
                      <a:gd name="connsiteX23" fmla="*/ 676425 w 1687662"/>
                      <a:gd name="connsiteY23" fmla="*/ 798298 h 1244159"/>
                      <a:gd name="connsiteX24" fmla="*/ 1166963 w 1687662"/>
                      <a:gd name="connsiteY24" fmla="*/ 1243593 h 1244159"/>
                      <a:gd name="connsiteX25" fmla="*/ 1259831 w 1687662"/>
                      <a:gd name="connsiteY25" fmla="*/ 1216605 h 1244159"/>
                      <a:gd name="connsiteX26" fmla="*/ 1115370 w 1687662"/>
                      <a:gd name="connsiteY26" fmla="*/ 1098337 h 1244159"/>
                      <a:gd name="connsiteX27" fmla="*/ 1138388 w 1687662"/>
                      <a:gd name="connsiteY27" fmla="*/ 1169772 h 1244159"/>
                      <a:gd name="connsiteX28" fmla="*/ 1155056 w 1687662"/>
                      <a:gd name="connsiteY28" fmla="*/ 1048330 h 1244159"/>
                      <a:gd name="connsiteX29" fmla="*/ 1321744 w 1687662"/>
                      <a:gd name="connsiteY29" fmla="*/ 1101512 h 1244159"/>
                      <a:gd name="connsiteX30" fmla="*/ 1263800 w 1687662"/>
                      <a:gd name="connsiteY30" fmla="*/ 912598 h 1244159"/>
                      <a:gd name="connsiteX31" fmla="*/ 1453506 w 1687662"/>
                      <a:gd name="connsiteY31" fmla="*/ 943555 h 1244159"/>
                      <a:gd name="connsiteX32" fmla="*/ 1555106 w 1687662"/>
                      <a:gd name="connsiteY32" fmla="*/ 949906 h 1244159"/>
                      <a:gd name="connsiteX33" fmla="*/ 1444775 w 1687662"/>
                      <a:gd name="connsiteY33" fmla="*/ 756230 h 1244159"/>
                      <a:gd name="connsiteX34" fmla="*/ 1629718 w 1687662"/>
                      <a:gd name="connsiteY34" fmla="*/ 714162 h 1244159"/>
                      <a:gd name="connsiteX35" fmla="*/ 1687662 w 1687662"/>
                      <a:gd name="connsiteY35" fmla="*/ 691936 h 1244159"/>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8337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21719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4101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50295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8388 w 1687662"/>
                      <a:gd name="connsiteY27" fmla="*/ 1176916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3626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160382 w 1687662"/>
                      <a:gd name="connsiteY9" fmla="*/ 102987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27146 w 1687662"/>
                      <a:gd name="connsiteY15" fmla="*/ 365375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2322 w 1682322"/>
                      <a:gd name="connsiteY0" fmla="*/ 701129 h 1252968"/>
                      <a:gd name="connsiteX1" fmla="*/ 954454 w 1682322"/>
                      <a:gd name="connsiteY1" fmla="*/ 410617 h 1252968"/>
                      <a:gd name="connsiteX2" fmla="*/ 849679 w 1682322"/>
                      <a:gd name="connsiteY2" fmla="*/ 203449 h 1252968"/>
                      <a:gd name="connsiteX3" fmla="*/ 836979 w 1682322"/>
                      <a:gd name="connsiteY3" fmla="*/ 33586 h 1252968"/>
                      <a:gd name="connsiteX4" fmla="*/ 676641 w 1682322"/>
                      <a:gd name="connsiteY4" fmla="*/ 57398 h 1252968"/>
                      <a:gd name="connsiteX5" fmla="*/ 684578 w 1682322"/>
                      <a:gd name="connsiteY5" fmla="*/ 222498 h 1252968"/>
                      <a:gd name="connsiteX6" fmla="*/ 627428 w 1682322"/>
                      <a:gd name="connsiteY6" fmla="*/ 373311 h 1252968"/>
                      <a:gd name="connsiteX7" fmla="*/ 672671 w 1682322"/>
                      <a:gd name="connsiteY7" fmla="*/ 224085 h 1252968"/>
                      <a:gd name="connsiteX8" fmla="*/ 307849 w 1682322"/>
                      <a:gd name="connsiteY8" fmla="*/ 1980 h 1252968"/>
                      <a:gd name="connsiteX9" fmla="*/ 155042 w 1682322"/>
                      <a:gd name="connsiteY9" fmla="*/ 112180 h 1252968"/>
                      <a:gd name="connsiteX10" fmla="*/ 402003 w 1682322"/>
                      <a:gd name="connsiteY10" fmla="*/ 247898 h 1252968"/>
                      <a:gd name="connsiteX11" fmla="*/ 444866 w 1682322"/>
                      <a:gd name="connsiteY11" fmla="*/ 274092 h 1252968"/>
                      <a:gd name="connsiteX12" fmla="*/ 343266 w 1682322"/>
                      <a:gd name="connsiteY12" fmla="*/ 444748 h 1252968"/>
                      <a:gd name="connsiteX13" fmla="*/ 451215 w 1682322"/>
                      <a:gd name="connsiteY13" fmla="*/ 274092 h 1252968"/>
                      <a:gd name="connsiteX14" fmla="*/ 114593 w 1682322"/>
                      <a:gd name="connsiteY14" fmla="*/ 234579 h 1252968"/>
                      <a:gd name="connsiteX15" fmla="*/ 21806 w 1682322"/>
                      <a:gd name="connsiteY15" fmla="*/ 365375 h 1252968"/>
                      <a:gd name="connsiteX16" fmla="*/ 294054 w 1682322"/>
                      <a:gd name="connsiteY16" fmla="*/ 437604 h 1252968"/>
                      <a:gd name="connsiteX17" fmla="*/ 68512 w 1682322"/>
                      <a:gd name="connsiteY17" fmla="*/ 509532 h 1252968"/>
                      <a:gd name="connsiteX18" fmla="*/ 40054 w 1682322"/>
                      <a:gd name="connsiteY18" fmla="*/ 533648 h 1252968"/>
                      <a:gd name="connsiteX19" fmla="*/ 286116 w 1682322"/>
                      <a:gd name="connsiteY19" fmla="*/ 644773 h 1252968"/>
                      <a:gd name="connsiteX20" fmla="*/ 374222 w 1682322"/>
                      <a:gd name="connsiteY20" fmla="*/ 708273 h 1252968"/>
                      <a:gd name="connsiteX21" fmla="*/ 684578 w 1682322"/>
                      <a:gd name="connsiteY21" fmla="*/ 805905 h 1252968"/>
                      <a:gd name="connsiteX22" fmla="*/ 836185 w 1682322"/>
                      <a:gd name="connsiteY22" fmla="*/ 511423 h 1252968"/>
                      <a:gd name="connsiteX23" fmla="*/ 671085 w 1682322"/>
                      <a:gd name="connsiteY23" fmla="*/ 807491 h 1252968"/>
                      <a:gd name="connsiteX24" fmla="*/ 1161623 w 1682322"/>
                      <a:gd name="connsiteY24" fmla="*/ 1252786 h 1252968"/>
                      <a:gd name="connsiteX25" fmla="*/ 1254491 w 1682322"/>
                      <a:gd name="connsiteY25" fmla="*/ 1225798 h 1252968"/>
                      <a:gd name="connsiteX26" fmla="*/ 1102886 w 1682322"/>
                      <a:gd name="connsiteY26" fmla="*/ 1098005 h 1252968"/>
                      <a:gd name="connsiteX27" fmla="*/ 1116380 w 1682322"/>
                      <a:gd name="connsiteY27" fmla="*/ 1178965 h 1252968"/>
                      <a:gd name="connsiteX28" fmla="*/ 1142572 w 1682322"/>
                      <a:gd name="connsiteY28" fmla="*/ 1052761 h 1252968"/>
                      <a:gd name="connsiteX29" fmla="*/ 1316404 w 1682322"/>
                      <a:gd name="connsiteY29" fmla="*/ 1127374 h 1252968"/>
                      <a:gd name="connsiteX30" fmla="*/ 1258460 w 1682322"/>
                      <a:gd name="connsiteY30" fmla="*/ 921791 h 1252968"/>
                      <a:gd name="connsiteX31" fmla="*/ 1448166 w 1682322"/>
                      <a:gd name="connsiteY31" fmla="*/ 952748 h 1252968"/>
                      <a:gd name="connsiteX32" fmla="*/ 1549766 w 1682322"/>
                      <a:gd name="connsiteY32" fmla="*/ 959099 h 1252968"/>
                      <a:gd name="connsiteX33" fmla="*/ 1441817 w 1682322"/>
                      <a:gd name="connsiteY33" fmla="*/ 758280 h 1252968"/>
                      <a:gd name="connsiteX34" fmla="*/ 1624378 w 1682322"/>
                      <a:gd name="connsiteY34" fmla="*/ 716211 h 1252968"/>
                      <a:gd name="connsiteX35" fmla="*/ 1682322 w 1682322"/>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75454 w 1671660"/>
                      <a:gd name="connsiteY19" fmla="*/ 644773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37615 w 1671660"/>
                      <a:gd name="connsiteY16" fmla="*/ 529319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87995 w 1687995"/>
                      <a:gd name="connsiteY0" fmla="*/ 701129 h 1252968"/>
                      <a:gd name="connsiteX1" fmla="*/ 960127 w 1687995"/>
                      <a:gd name="connsiteY1" fmla="*/ 410617 h 1252968"/>
                      <a:gd name="connsiteX2" fmla="*/ 855352 w 1687995"/>
                      <a:gd name="connsiteY2" fmla="*/ 203449 h 1252968"/>
                      <a:gd name="connsiteX3" fmla="*/ 842652 w 1687995"/>
                      <a:gd name="connsiteY3" fmla="*/ 33586 h 1252968"/>
                      <a:gd name="connsiteX4" fmla="*/ 682314 w 1687995"/>
                      <a:gd name="connsiteY4" fmla="*/ 57398 h 1252968"/>
                      <a:gd name="connsiteX5" fmla="*/ 690251 w 1687995"/>
                      <a:gd name="connsiteY5" fmla="*/ 222498 h 1252968"/>
                      <a:gd name="connsiteX6" fmla="*/ 633101 w 1687995"/>
                      <a:gd name="connsiteY6" fmla="*/ 373311 h 1252968"/>
                      <a:gd name="connsiteX7" fmla="*/ 678344 w 1687995"/>
                      <a:gd name="connsiteY7" fmla="*/ 224085 h 1252968"/>
                      <a:gd name="connsiteX8" fmla="*/ 313522 w 1687995"/>
                      <a:gd name="connsiteY8" fmla="*/ 1980 h 1252968"/>
                      <a:gd name="connsiteX9" fmla="*/ 160715 w 1687995"/>
                      <a:gd name="connsiteY9" fmla="*/ 112180 h 1252968"/>
                      <a:gd name="connsiteX10" fmla="*/ 407676 w 1687995"/>
                      <a:gd name="connsiteY10" fmla="*/ 247898 h 1252968"/>
                      <a:gd name="connsiteX11" fmla="*/ 450539 w 1687995"/>
                      <a:gd name="connsiteY11" fmla="*/ 274092 h 1252968"/>
                      <a:gd name="connsiteX12" fmla="*/ 348939 w 1687995"/>
                      <a:gd name="connsiteY12" fmla="*/ 444748 h 1252968"/>
                      <a:gd name="connsiteX13" fmla="*/ 456888 w 1687995"/>
                      <a:gd name="connsiteY13" fmla="*/ 274092 h 1252968"/>
                      <a:gd name="connsiteX14" fmla="*/ 120266 w 1687995"/>
                      <a:gd name="connsiteY14" fmla="*/ 234579 h 1252968"/>
                      <a:gd name="connsiteX15" fmla="*/ 6880 w 1687995"/>
                      <a:gd name="connsiteY15" fmla="*/ 412592 h 1252968"/>
                      <a:gd name="connsiteX16" fmla="*/ 253950 w 1687995"/>
                      <a:gd name="connsiteY16" fmla="*/ 529319 h 1252968"/>
                      <a:gd name="connsiteX17" fmla="*/ 74185 w 1687995"/>
                      <a:gd name="connsiteY17" fmla="*/ 509532 h 1252968"/>
                      <a:gd name="connsiteX18" fmla="*/ 63053 w 1687995"/>
                      <a:gd name="connsiteY18" fmla="*/ 723508 h 1252968"/>
                      <a:gd name="connsiteX19" fmla="*/ 281065 w 1687995"/>
                      <a:gd name="connsiteY19" fmla="*/ 733766 h 1252968"/>
                      <a:gd name="connsiteX20" fmla="*/ 379895 w 1687995"/>
                      <a:gd name="connsiteY20" fmla="*/ 708273 h 1252968"/>
                      <a:gd name="connsiteX21" fmla="*/ 690251 w 1687995"/>
                      <a:gd name="connsiteY21" fmla="*/ 805905 h 1252968"/>
                      <a:gd name="connsiteX22" fmla="*/ 841858 w 1687995"/>
                      <a:gd name="connsiteY22" fmla="*/ 511423 h 1252968"/>
                      <a:gd name="connsiteX23" fmla="*/ 676758 w 1687995"/>
                      <a:gd name="connsiteY23" fmla="*/ 807491 h 1252968"/>
                      <a:gd name="connsiteX24" fmla="*/ 1167296 w 1687995"/>
                      <a:gd name="connsiteY24" fmla="*/ 1252786 h 1252968"/>
                      <a:gd name="connsiteX25" fmla="*/ 1260164 w 1687995"/>
                      <a:gd name="connsiteY25" fmla="*/ 1225798 h 1252968"/>
                      <a:gd name="connsiteX26" fmla="*/ 1108559 w 1687995"/>
                      <a:gd name="connsiteY26" fmla="*/ 1098005 h 1252968"/>
                      <a:gd name="connsiteX27" fmla="*/ 1122053 w 1687995"/>
                      <a:gd name="connsiteY27" fmla="*/ 1178965 h 1252968"/>
                      <a:gd name="connsiteX28" fmla="*/ 1148245 w 1687995"/>
                      <a:gd name="connsiteY28" fmla="*/ 1052761 h 1252968"/>
                      <a:gd name="connsiteX29" fmla="*/ 1322077 w 1687995"/>
                      <a:gd name="connsiteY29" fmla="*/ 1127374 h 1252968"/>
                      <a:gd name="connsiteX30" fmla="*/ 1264133 w 1687995"/>
                      <a:gd name="connsiteY30" fmla="*/ 921791 h 1252968"/>
                      <a:gd name="connsiteX31" fmla="*/ 1453839 w 1687995"/>
                      <a:gd name="connsiteY31" fmla="*/ 952748 h 1252968"/>
                      <a:gd name="connsiteX32" fmla="*/ 1555439 w 1687995"/>
                      <a:gd name="connsiteY32" fmla="*/ 959099 h 1252968"/>
                      <a:gd name="connsiteX33" fmla="*/ 1447490 w 1687995"/>
                      <a:gd name="connsiteY33" fmla="*/ 758280 h 1252968"/>
                      <a:gd name="connsiteX34" fmla="*/ 1630051 w 1687995"/>
                      <a:gd name="connsiteY34" fmla="*/ 716211 h 1252968"/>
                      <a:gd name="connsiteX35" fmla="*/ 1687995 w 1687995"/>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495 w 1690814"/>
                      <a:gd name="connsiteY10" fmla="*/ 247898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34673 w 1690814"/>
                      <a:gd name="connsiteY10" fmla="*/ 31930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93844 w 1690814"/>
                      <a:gd name="connsiteY11" fmla="*/ 357651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78305 w 1690814"/>
                      <a:gd name="connsiteY13" fmla="*/ 363235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97905 w 1690814"/>
                      <a:gd name="connsiteY13" fmla="*/ 336478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7849 w 1690814"/>
                      <a:gd name="connsiteY11" fmla="*/ 355073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484017 w 1690814"/>
                      <a:gd name="connsiteY18" fmla="*/ 773364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76109"/>
                      <a:gd name="connsiteX1" fmla="*/ 962946 w 1690814"/>
                      <a:gd name="connsiteY1" fmla="*/ 410617 h 1276109"/>
                      <a:gd name="connsiteX2" fmla="*/ 858171 w 1690814"/>
                      <a:gd name="connsiteY2" fmla="*/ 203449 h 1276109"/>
                      <a:gd name="connsiteX3" fmla="*/ 845471 w 1690814"/>
                      <a:gd name="connsiteY3" fmla="*/ 33586 h 1276109"/>
                      <a:gd name="connsiteX4" fmla="*/ 685133 w 1690814"/>
                      <a:gd name="connsiteY4" fmla="*/ 57398 h 1276109"/>
                      <a:gd name="connsiteX5" fmla="*/ 693070 w 1690814"/>
                      <a:gd name="connsiteY5" fmla="*/ 222498 h 1276109"/>
                      <a:gd name="connsiteX6" fmla="*/ 635920 w 1690814"/>
                      <a:gd name="connsiteY6" fmla="*/ 373311 h 1276109"/>
                      <a:gd name="connsiteX7" fmla="*/ 681163 w 1690814"/>
                      <a:gd name="connsiteY7" fmla="*/ 224085 h 1276109"/>
                      <a:gd name="connsiteX8" fmla="*/ 316341 w 1690814"/>
                      <a:gd name="connsiteY8" fmla="*/ 1980 h 1276109"/>
                      <a:gd name="connsiteX9" fmla="*/ 163534 w 1690814"/>
                      <a:gd name="connsiteY9" fmla="*/ 112180 h 1276109"/>
                      <a:gd name="connsiteX10" fmla="*/ 410073 w 1690814"/>
                      <a:gd name="connsiteY10" fmla="*/ 313286 h 1276109"/>
                      <a:gd name="connsiteX11" fmla="*/ 399422 w 1690814"/>
                      <a:gd name="connsiteY11" fmla="*/ 339907 h 1276109"/>
                      <a:gd name="connsiteX12" fmla="*/ 97047 w 1690814"/>
                      <a:gd name="connsiteY12" fmla="*/ 251321 h 1276109"/>
                      <a:gd name="connsiteX13" fmla="*/ 9699 w 1690814"/>
                      <a:gd name="connsiteY13" fmla="*/ 412592 h 1276109"/>
                      <a:gd name="connsiteX14" fmla="*/ 255339 w 1690814"/>
                      <a:gd name="connsiteY14" fmla="*/ 535900 h 1276109"/>
                      <a:gd name="connsiteX15" fmla="*/ 65705 w 1690814"/>
                      <a:gd name="connsiteY15" fmla="*/ 553601 h 1276109"/>
                      <a:gd name="connsiteX16" fmla="*/ 65872 w 1690814"/>
                      <a:gd name="connsiteY16" fmla="*/ 723508 h 1276109"/>
                      <a:gd name="connsiteX17" fmla="*/ 296906 w 1690814"/>
                      <a:gd name="connsiteY17" fmla="*/ 745211 h 1276109"/>
                      <a:gd name="connsiteX18" fmla="*/ 484017 w 1690814"/>
                      <a:gd name="connsiteY18" fmla="*/ 773364 h 1276109"/>
                      <a:gd name="connsiteX19" fmla="*/ 693070 w 1690814"/>
                      <a:gd name="connsiteY19" fmla="*/ 805905 h 1276109"/>
                      <a:gd name="connsiteX20" fmla="*/ 844677 w 1690814"/>
                      <a:gd name="connsiteY20" fmla="*/ 511423 h 1276109"/>
                      <a:gd name="connsiteX21" fmla="*/ 708339 w 1690814"/>
                      <a:gd name="connsiteY21" fmla="*/ 865434 h 1276109"/>
                      <a:gd name="connsiteX22" fmla="*/ 1170115 w 1690814"/>
                      <a:gd name="connsiteY22" fmla="*/ 1252786 h 1276109"/>
                      <a:gd name="connsiteX23" fmla="*/ 1262983 w 1690814"/>
                      <a:gd name="connsiteY23" fmla="*/ 1225798 h 1276109"/>
                      <a:gd name="connsiteX24" fmla="*/ 1111378 w 1690814"/>
                      <a:gd name="connsiteY24" fmla="*/ 1098005 h 1276109"/>
                      <a:gd name="connsiteX25" fmla="*/ 1124872 w 1690814"/>
                      <a:gd name="connsiteY25" fmla="*/ 1178965 h 1276109"/>
                      <a:gd name="connsiteX26" fmla="*/ 1151064 w 1690814"/>
                      <a:gd name="connsiteY26" fmla="*/ 1052761 h 1276109"/>
                      <a:gd name="connsiteX27" fmla="*/ 1324896 w 1690814"/>
                      <a:gd name="connsiteY27" fmla="*/ 1127374 h 1276109"/>
                      <a:gd name="connsiteX28" fmla="*/ 1266952 w 1690814"/>
                      <a:gd name="connsiteY28" fmla="*/ 921791 h 1276109"/>
                      <a:gd name="connsiteX29" fmla="*/ 1456658 w 1690814"/>
                      <a:gd name="connsiteY29" fmla="*/ 952748 h 1276109"/>
                      <a:gd name="connsiteX30" fmla="*/ 1558258 w 1690814"/>
                      <a:gd name="connsiteY30" fmla="*/ 959099 h 1276109"/>
                      <a:gd name="connsiteX31" fmla="*/ 1450309 w 1690814"/>
                      <a:gd name="connsiteY31" fmla="*/ 758280 h 1276109"/>
                      <a:gd name="connsiteX32" fmla="*/ 1632870 w 1690814"/>
                      <a:gd name="connsiteY32" fmla="*/ 716211 h 1276109"/>
                      <a:gd name="connsiteX33" fmla="*/ 1690814 w 1690814"/>
                      <a:gd name="connsiteY33" fmla="*/ 701129 h 1276109"/>
                      <a:gd name="connsiteX0" fmla="*/ 1690814 w 1690814"/>
                      <a:gd name="connsiteY0" fmla="*/ 701129 h 1278110"/>
                      <a:gd name="connsiteX1" fmla="*/ 962946 w 1690814"/>
                      <a:gd name="connsiteY1" fmla="*/ 410617 h 1278110"/>
                      <a:gd name="connsiteX2" fmla="*/ 858171 w 1690814"/>
                      <a:gd name="connsiteY2" fmla="*/ 203449 h 1278110"/>
                      <a:gd name="connsiteX3" fmla="*/ 845471 w 1690814"/>
                      <a:gd name="connsiteY3" fmla="*/ 33586 h 1278110"/>
                      <a:gd name="connsiteX4" fmla="*/ 685133 w 1690814"/>
                      <a:gd name="connsiteY4" fmla="*/ 57398 h 1278110"/>
                      <a:gd name="connsiteX5" fmla="*/ 693070 w 1690814"/>
                      <a:gd name="connsiteY5" fmla="*/ 222498 h 1278110"/>
                      <a:gd name="connsiteX6" fmla="*/ 635920 w 1690814"/>
                      <a:gd name="connsiteY6" fmla="*/ 373311 h 1278110"/>
                      <a:gd name="connsiteX7" fmla="*/ 681163 w 1690814"/>
                      <a:gd name="connsiteY7" fmla="*/ 224085 h 1278110"/>
                      <a:gd name="connsiteX8" fmla="*/ 316341 w 1690814"/>
                      <a:gd name="connsiteY8" fmla="*/ 1980 h 1278110"/>
                      <a:gd name="connsiteX9" fmla="*/ 163534 w 1690814"/>
                      <a:gd name="connsiteY9" fmla="*/ 112180 h 1278110"/>
                      <a:gd name="connsiteX10" fmla="*/ 410073 w 1690814"/>
                      <a:gd name="connsiteY10" fmla="*/ 313286 h 1278110"/>
                      <a:gd name="connsiteX11" fmla="*/ 399422 w 1690814"/>
                      <a:gd name="connsiteY11" fmla="*/ 339907 h 1278110"/>
                      <a:gd name="connsiteX12" fmla="*/ 97047 w 1690814"/>
                      <a:gd name="connsiteY12" fmla="*/ 251321 h 1278110"/>
                      <a:gd name="connsiteX13" fmla="*/ 9699 w 1690814"/>
                      <a:gd name="connsiteY13" fmla="*/ 412592 h 1278110"/>
                      <a:gd name="connsiteX14" fmla="*/ 255339 w 1690814"/>
                      <a:gd name="connsiteY14" fmla="*/ 535900 h 1278110"/>
                      <a:gd name="connsiteX15" fmla="*/ 65705 w 1690814"/>
                      <a:gd name="connsiteY15" fmla="*/ 553601 h 1278110"/>
                      <a:gd name="connsiteX16" fmla="*/ 65872 w 1690814"/>
                      <a:gd name="connsiteY16" fmla="*/ 723508 h 1278110"/>
                      <a:gd name="connsiteX17" fmla="*/ 296906 w 1690814"/>
                      <a:gd name="connsiteY17" fmla="*/ 745211 h 1278110"/>
                      <a:gd name="connsiteX18" fmla="*/ 484017 w 1690814"/>
                      <a:gd name="connsiteY18" fmla="*/ 773364 h 1278110"/>
                      <a:gd name="connsiteX19" fmla="*/ 693070 w 1690814"/>
                      <a:gd name="connsiteY19" fmla="*/ 805905 h 1278110"/>
                      <a:gd name="connsiteX20" fmla="*/ 844677 w 1690814"/>
                      <a:gd name="connsiteY20" fmla="*/ 511423 h 1278110"/>
                      <a:gd name="connsiteX21" fmla="*/ 803912 w 1690814"/>
                      <a:gd name="connsiteY21" fmla="*/ 837956 h 1278110"/>
                      <a:gd name="connsiteX22" fmla="*/ 1170115 w 1690814"/>
                      <a:gd name="connsiteY22" fmla="*/ 1252786 h 1278110"/>
                      <a:gd name="connsiteX23" fmla="*/ 1262983 w 1690814"/>
                      <a:gd name="connsiteY23" fmla="*/ 1225798 h 1278110"/>
                      <a:gd name="connsiteX24" fmla="*/ 1111378 w 1690814"/>
                      <a:gd name="connsiteY24" fmla="*/ 1098005 h 1278110"/>
                      <a:gd name="connsiteX25" fmla="*/ 1124872 w 1690814"/>
                      <a:gd name="connsiteY25" fmla="*/ 1178965 h 1278110"/>
                      <a:gd name="connsiteX26" fmla="*/ 1151064 w 1690814"/>
                      <a:gd name="connsiteY26" fmla="*/ 1052761 h 1278110"/>
                      <a:gd name="connsiteX27" fmla="*/ 1324896 w 1690814"/>
                      <a:gd name="connsiteY27" fmla="*/ 1127374 h 1278110"/>
                      <a:gd name="connsiteX28" fmla="*/ 1266952 w 1690814"/>
                      <a:gd name="connsiteY28" fmla="*/ 921791 h 1278110"/>
                      <a:gd name="connsiteX29" fmla="*/ 1456658 w 1690814"/>
                      <a:gd name="connsiteY29" fmla="*/ 952748 h 1278110"/>
                      <a:gd name="connsiteX30" fmla="*/ 1558258 w 1690814"/>
                      <a:gd name="connsiteY30" fmla="*/ 959099 h 1278110"/>
                      <a:gd name="connsiteX31" fmla="*/ 1450309 w 1690814"/>
                      <a:gd name="connsiteY31" fmla="*/ 758280 h 1278110"/>
                      <a:gd name="connsiteX32" fmla="*/ 1632870 w 1690814"/>
                      <a:gd name="connsiteY32" fmla="*/ 716211 h 1278110"/>
                      <a:gd name="connsiteX33" fmla="*/ 1690814 w 1690814"/>
                      <a:gd name="connsiteY33" fmla="*/ 701129 h 1278110"/>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693070 w 1690814"/>
                      <a:gd name="connsiteY19" fmla="*/ 805905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76314 w 1690814"/>
                      <a:gd name="connsiteY16" fmla="*/ 691315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34392 w 1690814"/>
                      <a:gd name="connsiteY20" fmla="*/ 598120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4559"/>
                      <a:gd name="connsiteX1" fmla="*/ 962946 w 1690814"/>
                      <a:gd name="connsiteY1" fmla="*/ 410617 h 1274559"/>
                      <a:gd name="connsiteX2" fmla="*/ 858171 w 1690814"/>
                      <a:gd name="connsiteY2" fmla="*/ 203449 h 1274559"/>
                      <a:gd name="connsiteX3" fmla="*/ 845471 w 1690814"/>
                      <a:gd name="connsiteY3" fmla="*/ 33586 h 1274559"/>
                      <a:gd name="connsiteX4" fmla="*/ 685133 w 1690814"/>
                      <a:gd name="connsiteY4" fmla="*/ 57398 h 1274559"/>
                      <a:gd name="connsiteX5" fmla="*/ 693070 w 1690814"/>
                      <a:gd name="connsiteY5" fmla="*/ 222498 h 1274559"/>
                      <a:gd name="connsiteX6" fmla="*/ 635920 w 1690814"/>
                      <a:gd name="connsiteY6" fmla="*/ 373311 h 1274559"/>
                      <a:gd name="connsiteX7" fmla="*/ 681163 w 1690814"/>
                      <a:gd name="connsiteY7" fmla="*/ 224085 h 1274559"/>
                      <a:gd name="connsiteX8" fmla="*/ 316341 w 1690814"/>
                      <a:gd name="connsiteY8" fmla="*/ 1980 h 1274559"/>
                      <a:gd name="connsiteX9" fmla="*/ 163534 w 1690814"/>
                      <a:gd name="connsiteY9" fmla="*/ 112180 h 1274559"/>
                      <a:gd name="connsiteX10" fmla="*/ 410073 w 1690814"/>
                      <a:gd name="connsiteY10" fmla="*/ 313286 h 1274559"/>
                      <a:gd name="connsiteX11" fmla="*/ 399422 w 1690814"/>
                      <a:gd name="connsiteY11" fmla="*/ 339907 h 1274559"/>
                      <a:gd name="connsiteX12" fmla="*/ 97047 w 1690814"/>
                      <a:gd name="connsiteY12" fmla="*/ 251321 h 1274559"/>
                      <a:gd name="connsiteX13" fmla="*/ 9699 w 1690814"/>
                      <a:gd name="connsiteY13" fmla="*/ 412592 h 1274559"/>
                      <a:gd name="connsiteX14" fmla="*/ 255339 w 1690814"/>
                      <a:gd name="connsiteY14" fmla="*/ 535900 h 1274559"/>
                      <a:gd name="connsiteX15" fmla="*/ 65705 w 1690814"/>
                      <a:gd name="connsiteY15" fmla="*/ 553601 h 1274559"/>
                      <a:gd name="connsiteX16" fmla="*/ 65300 w 1690814"/>
                      <a:gd name="connsiteY16" fmla="*/ 718214 h 1274559"/>
                      <a:gd name="connsiteX17" fmla="*/ 295618 w 1690814"/>
                      <a:gd name="connsiteY17" fmla="*/ 743208 h 1274559"/>
                      <a:gd name="connsiteX18" fmla="*/ 478581 w 1690814"/>
                      <a:gd name="connsiteY18" fmla="*/ 782521 h 1274559"/>
                      <a:gd name="connsiteX19" fmla="*/ 717541 w 1690814"/>
                      <a:gd name="connsiteY19" fmla="*/ 883593 h 1274559"/>
                      <a:gd name="connsiteX20" fmla="*/ 952137 w 1690814"/>
                      <a:gd name="connsiteY20" fmla="*/ 643331 h 1274559"/>
                      <a:gd name="connsiteX21" fmla="*/ 719214 w 1690814"/>
                      <a:gd name="connsiteY21" fmla="*/ 886752 h 1274559"/>
                      <a:gd name="connsiteX22" fmla="*/ 1170115 w 1690814"/>
                      <a:gd name="connsiteY22" fmla="*/ 1252786 h 1274559"/>
                      <a:gd name="connsiteX23" fmla="*/ 1262983 w 1690814"/>
                      <a:gd name="connsiteY23" fmla="*/ 1225798 h 1274559"/>
                      <a:gd name="connsiteX24" fmla="*/ 1111378 w 1690814"/>
                      <a:gd name="connsiteY24" fmla="*/ 1098005 h 1274559"/>
                      <a:gd name="connsiteX25" fmla="*/ 1124872 w 1690814"/>
                      <a:gd name="connsiteY25" fmla="*/ 1178965 h 1274559"/>
                      <a:gd name="connsiteX26" fmla="*/ 1151064 w 1690814"/>
                      <a:gd name="connsiteY26" fmla="*/ 1052761 h 1274559"/>
                      <a:gd name="connsiteX27" fmla="*/ 1324896 w 1690814"/>
                      <a:gd name="connsiteY27" fmla="*/ 1127374 h 1274559"/>
                      <a:gd name="connsiteX28" fmla="*/ 1266952 w 1690814"/>
                      <a:gd name="connsiteY28" fmla="*/ 921791 h 1274559"/>
                      <a:gd name="connsiteX29" fmla="*/ 1456658 w 1690814"/>
                      <a:gd name="connsiteY29" fmla="*/ 952748 h 1274559"/>
                      <a:gd name="connsiteX30" fmla="*/ 1558258 w 1690814"/>
                      <a:gd name="connsiteY30" fmla="*/ 959099 h 1274559"/>
                      <a:gd name="connsiteX31" fmla="*/ 1450309 w 1690814"/>
                      <a:gd name="connsiteY31" fmla="*/ 758280 h 1274559"/>
                      <a:gd name="connsiteX32" fmla="*/ 1632870 w 1690814"/>
                      <a:gd name="connsiteY32" fmla="*/ 716211 h 1274559"/>
                      <a:gd name="connsiteX33" fmla="*/ 1690814 w 1690814"/>
                      <a:gd name="connsiteY33" fmla="*/ 701129 h 1274559"/>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3936"/>
                      <a:gd name="connsiteX1" fmla="*/ 962946 w 1690814"/>
                      <a:gd name="connsiteY1" fmla="*/ 410617 h 1273936"/>
                      <a:gd name="connsiteX2" fmla="*/ 858171 w 1690814"/>
                      <a:gd name="connsiteY2" fmla="*/ 203449 h 1273936"/>
                      <a:gd name="connsiteX3" fmla="*/ 845471 w 1690814"/>
                      <a:gd name="connsiteY3" fmla="*/ 33586 h 1273936"/>
                      <a:gd name="connsiteX4" fmla="*/ 685133 w 1690814"/>
                      <a:gd name="connsiteY4" fmla="*/ 57398 h 1273936"/>
                      <a:gd name="connsiteX5" fmla="*/ 693070 w 1690814"/>
                      <a:gd name="connsiteY5" fmla="*/ 222498 h 1273936"/>
                      <a:gd name="connsiteX6" fmla="*/ 635920 w 1690814"/>
                      <a:gd name="connsiteY6" fmla="*/ 373311 h 1273936"/>
                      <a:gd name="connsiteX7" fmla="*/ 681163 w 1690814"/>
                      <a:gd name="connsiteY7" fmla="*/ 224085 h 1273936"/>
                      <a:gd name="connsiteX8" fmla="*/ 316341 w 1690814"/>
                      <a:gd name="connsiteY8" fmla="*/ 1980 h 1273936"/>
                      <a:gd name="connsiteX9" fmla="*/ 163534 w 1690814"/>
                      <a:gd name="connsiteY9" fmla="*/ 112180 h 1273936"/>
                      <a:gd name="connsiteX10" fmla="*/ 410073 w 1690814"/>
                      <a:gd name="connsiteY10" fmla="*/ 313286 h 1273936"/>
                      <a:gd name="connsiteX11" fmla="*/ 399422 w 1690814"/>
                      <a:gd name="connsiteY11" fmla="*/ 339907 h 1273936"/>
                      <a:gd name="connsiteX12" fmla="*/ 97047 w 1690814"/>
                      <a:gd name="connsiteY12" fmla="*/ 251321 h 1273936"/>
                      <a:gd name="connsiteX13" fmla="*/ 9699 w 1690814"/>
                      <a:gd name="connsiteY13" fmla="*/ 412592 h 1273936"/>
                      <a:gd name="connsiteX14" fmla="*/ 255339 w 1690814"/>
                      <a:gd name="connsiteY14" fmla="*/ 535900 h 1273936"/>
                      <a:gd name="connsiteX15" fmla="*/ 65705 w 1690814"/>
                      <a:gd name="connsiteY15" fmla="*/ 553601 h 1273936"/>
                      <a:gd name="connsiteX16" fmla="*/ 65300 w 1690814"/>
                      <a:gd name="connsiteY16" fmla="*/ 718214 h 1273936"/>
                      <a:gd name="connsiteX17" fmla="*/ 295618 w 1690814"/>
                      <a:gd name="connsiteY17" fmla="*/ 743208 h 1273936"/>
                      <a:gd name="connsiteX18" fmla="*/ 478581 w 1690814"/>
                      <a:gd name="connsiteY18" fmla="*/ 782521 h 1273936"/>
                      <a:gd name="connsiteX19" fmla="*/ 717541 w 1690814"/>
                      <a:gd name="connsiteY19" fmla="*/ 883593 h 1273936"/>
                      <a:gd name="connsiteX20" fmla="*/ 952137 w 1690814"/>
                      <a:gd name="connsiteY20" fmla="*/ 643331 h 1273936"/>
                      <a:gd name="connsiteX21" fmla="*/ 719071 w 1690814"/>
                      <a:gd name="connsiteY21" fmla="*/ 895337 h 1273936"/>
                      <a:gd name="connsiteX22" fmla="*/ 1170115 w 1690814"/>
                      <a:gd name="connsiteY22" fmla="*/ 1252786 h 1273936"/>
                      <a:gd name="connsiteX23" fmla="*/ 1262983 w 1690814"/>
                      <a:gd name="connsiteY23" fmla="*/ 1225798 h 1273936"/>
                      <a:gd name="connsiteX24" fmla="*/ 1111378 w 1690814"/>
                      <a:gd name="connsiteY24" fmla="*/ 1098005 h 1273936"/>
                      <a:gd name="connsiteX25" fmla="*/ 1124872 w 1690814"/>
                      <a:gd name="connsiteY25" fmla="*/ 1178965 h 1273936"/>
                      <a:gd name="connsiteX26" fmla="*/ 1151064 w 1690814"/>
                      <a:gd name="connsiteY26" fmla="*/ 1052761 h 1273936"/>
                      <a:gd name="connsiteX27" fmla="*/ 1324896 w 1690814"/>
                      <a:gd name="connsiteY27" fmla="*/ 1127374 h 1273936"/>
                      <a:gd name="connsiteX28" fmla="*/ 1266952 w 1690814"/>
                      <a:gd name="connsiteY28" fmla="*/ 921791 h 1273936"/>
                      <a:gd name="connsiteX29" fmla="*/ 1456658 w 1690814"/>
                      <a:gd name="connsiteY29" fmla="*/ 952748 h 1273936"/>
                      <a:gd name="connsiteX30" fmla="*/ 1558258 w 1690814"/>
                      <a:gd name="connsiteY30" fmla="*/ 959099 h 1273936"/>
                      <a:gd name="connsiteX31" fmla="*/ 1450309 w 1690814"/>
                      <a:gd name="connsiteY31" fmla="*/ 758280 h 1273936"/>
                      <a:gd name="connsiteX32" fmla="*/ 1632870 w 1690814"/>
                      <a:gd name="connsiteY32" fmla="*/ 716211 h 1273936"/>
                      <a:gd name="connsiteX33" fmla="*/ 1690814 w 1690814"/>
                      <a:gd name="connsiteY33" fmla="*/ 701129 h 1273936"/>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2238 h 1275710"/>
                      <a:gd name="connsiteX1" fmla="*/ 962946 w 1690814"/>
                      <a:gd name="connsiteY1" fmla="*/ 411726 h 1275710"/>
                      <a:gd name="connsiteX2" fmla="*/ 863464 w 1690814"/>
                      <a:gd name="connsiteY2" fmla="*/ 203986 h 1275710"/>
                      <a:gd name="connsiteX3" fmla="*/ 855485 w 1690814"/>
                      <a:gd name="connsiteY3" fmla="*/ 28256 h 1275710"/>
                      <a:gd name="connsiteX4" fmla="*/ 685133 w 1690814"/>
                      <a:gd name="connsiteY4" fmla="*/ 58507 h 1275710"/>
                      <a:gd name="connsiteX5" fmla="*/ 693070 w 1690814"/>
                      <a:gd name="connsiteY5" fmla="*/ 223607 h 1275710"/>
                      <a:gd name="connsiteX6" fmla="*/ 651229 w 1690814"/>
                      <a:gd name="connsiteY6" fmla="*/ 367409 h 1275710"/>
                      <a:gd name="connsiteX7" fmla="*/ 681163 w 1690814"/>
                      <a:gd name="connsiteY7" fmla="*/ 225194 h 1275710"/>
                      <a:gd name="connsiteX8" fmla="*/ 316341 w 1690814"/>
                      <a:gd name="connsiteY8" fmla="*/ 3089 h 1275710"/>
                      <a:gd name="connsiteX9" fmla="*/ 175409 w 1690814"/>
                      <a:gd name="connsiteY9" fmla="*/ 114146 h 1275710"/>
                      <a:gd name="connsiteX10" fmla="*/ 410073 w 1690814"/>
                      <a:gd name="connsiteY10" fmla="*/ 314395 h 1275710"/>
                      <a:gd name="connsiteX11" fmla="*/ 399422 w 1690814"/>
                      <a:gd name="connsiteY11" fmla="*/ 341016 h 1275710"/>
                      <a:gd name="connsiteX12" fmla="*/ 97047 w 1690814"/>
                      <a:gd name="connsiteY12" fmla="*/ 252430 h 1275710"/>
                      <a:gd name="connsiteX13" fmla="*/ 9699 w 1690814"/>
                      <a:gd name="connsiteY13" fmla="*/ 413701 h 1275710"/>
                      <a:gd name="connsiteX14" fmla="*/ 255339 w 1690814"/>
                      <a:gd name="connsiteY14" fmla="*/ 537009 h 1275710"/>
                      <a:gd name="connsiteX15" fmla="*/ 65705 w 1690814"/>
                      <a:gd name="connsiteY15" fmla="*/ 554710 h 1275710"/>
                      <a:gd name="connsiteX16" fmla="*/ 65300 w 1690814"/>
                      <a:gd name="connsiteY16" fmla="*/ 719323 h 1275710"/>
                      <a:gd name="connsiteX17" fmla="*/ 295618 w 1690814"/>
                      <a:gd name="connsiteY17" fmla="*/ 744317 h 1275710"/>
                      <a:gd name="connsiteX18" fmla="*/ 478581 w 1690814"/>
                      <a:gd name="connsiteY18" fmla="*/ 783630 h 1275710"/>
                      <a:gd name="connsiteX19" fmla="*/ 717541 w 1690814"/>
                      <a:gd name="connsiteY19" fmla="*/ 884702 h 1275710"/>
                      <a:gd name="connsiteX20" fmla="*/ 952137 w 1690814"/>
                      <a:gd name="connsiteY20" fmla="*/ 644440 h 1275710"/>
                      <a:gd name="connsiteX21" fmla="*/ 724507 w 1690814"/>
                      <a:gd name="connsiteY21" fmla="*/ 887289 h 1275710"/>
                      <a:gd name="connsiteX22" fmla="*/ 1170115 w 1690814"/>
                      <a:gd name="connsiteY22" fmla="*/ 1253895 h 1275710"/>
                      <a:gd name="connsiteX23" fmla="*/ 1262983 w 1690814"/>
                      <a:gd name="connsiteY23" fmla="*/ 1226907 h 1275710"/>
                      <a:gd name="connsiteX24" fmla="*/ 1111378 w 1690814"/>
                      <a:gd name="connsiteY24" fmla="*/ 1099114 h 1275710"/>
                      <a:gd name="connsiteX25" fmla="*/ 1124872 w 1690814"/>
                      <a:gd name="connsiteY25" fmla="*/ 1180074 h 1275710"/>
                      <a:gd name="connsiteX26" fmla="*/ 1151064 w 1690814"/>
                      <a:gd name="connsiteY26" fmla="*/ 1053870 h 1275710"/>
                      <a:gd name="connsiteX27" fmla="*/ 1324896 w 1690814"/>
                      <a:gd name="connsiteY27" fmla="*/ 1128483 h 1275710"/>
                      <a:gd name="connsiteX28" fmla="*/ 1266952 w 1690814"/>
                      <a:gd name="connsiteY28" fmla="*/ 922900 h 1275710"/>
                      <a:gd name="connsiteX29" fmla="*/ 1456658 w 1690814"/>
                      <a:gd name="connsiteY29" fmla="*/ 953857 h 1275710"/>
                      <a:gd name="connsiteX30" fmla="*/ 1558258 w 1690814"/>
                      <a:gd name="connsiteY30" fmla="*/ 960208 h 1275710"/>
                      <a:gd name="connsiteX31" fmla="*/ 1450309 w 1690814"/>
                      <a:gd name="connsiteY31" fmla="*/ 759389 h 1275710"/>
                      <a:gd name="connsiteX32" fmla="*/ 1632870 w 1690814"/>
                      <a:gd name="connsiteY32" fmla="*/ 717320 h 1275710"/>
                      <a:gd name="connsiteX33" fmla="*/ 1690814 w 1690814"/>
                      <a:gd name="connsiteY33" fmla="*/ 702238 h 1275710"/>
                      <a:gd name="connsiteX0" fmla="*/ 1690814 w 1690814"/>
                      <a:gd name="connsiteY0" fmla="*/ 701130 h 1274602"/>
                      <a:gd name="connsiteX1" fmla="*/ 962946 w 1690814"/>
                      <a:gd name="connsiteY1" fmla="*/ 410618 h 1274602"/>
                      <a:gd name="connsiteX2" fmla="*/ 863464 w 1690814"/>
                      <a:gd name="connsiteY2" fmla="*/ 202878 h 1274602"/>
                      <a:gd name="connsiteX3" fmla="*/ 855485 w 1690814"/>
                      <a:gd name="connsiteY3" fmla="*/ 27148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73512 w 1690814"/>
                      <a:gd name="connsiteY3" fmla="*/ 1555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93070 w 1690814"/>
                      <a:gd name="connsiteY5" fmla="*/ 222637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50862 w 1690814"/>
                      <a:gd name="connsiteY5" fmla="*/ 218309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717393 w 1690814"/>
                      <a:gd name="connsiteY5" fmla="*/ 229321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80911 w 1690814"/>
                      <a:gd name="connsiteY5" fmla="*/ 238624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16 h 1274388"/>
                      <a:gd name="connsiteX1" fmla="*/ 962946 w 1690814"/>
                      <a:gd name="connsiteY1" fmla="*/ 410404 h 1274388"/>
                      <a:gd name="connsiteX2" fmla="*/ 863464 w 1690814"/>
                      <a:gd name="connsiteY2" fmla="*/ 202664 h 1274388"/>
                      <a:gd name="connsiteX3" fmla="*/ 855486 w 1690814"/>
                      <a:gd name="connsiteY3" fmla="*/ 26933 h 1274388"/>
                      <a:gd name="connsiteX4" fmla="*/ 671255 w 1690814"/>
                      <a:gd name="connsiteY4" fmla="*/ 57615 h 1274388"/>
                      <a:gd name="connsiteX5" fmla="*/ 680911 w 1690814"/>
                      <a:gd name="connsiteY5" fmla="*/ 238597 h 1274388"/>
                      <a:gd name="connsiteX6" fmla="*/ 651229 w 1690814"/>
                      <a:gd name="connsiteY6" fmla="*/ 366087 h 1274388"/>
                      <a:gd name="connsiteX7" fmla="*/ 727664 w 1690814"/>
                      <a:gd name="connsiteY7" fmla="*/ 247762 h 1274388"/>
                      <a:gd name="connsiteX8" fmla="*/ 316341 w 1690814"/>
                      <a:gd name="connsiteY8" fmla="*/ 1767 h 1274388"/>
                      <a:gd name="connsiteX9" fmla="*/ 175409 w 1690814"/>
                      <a:gd name="connsiteY9" fmla="*/ 112824 h 1274388"/>
                      <a:gd name="connsiteX10" fmla="*/ 410073 w 1690814"/>
                      <a:gd name="connsiteY10" fmla="*/ 313073 h 1274388"/>
                      <a:gd name="connsiteX11" fmla="*/ 399422 w 1690814"/>
                      <a:gd name="connsiteY11" fmla="*/ 339694 h 1274388"/>
                      <a:gd name="connsiteX12" fmla="*/ 97047 w 1690814"/>
                      <a:gd name="connsiteY12" fmla="*/ 251108 h 1274388"/>
                      <a:gd name="connsiteX13" fmla="*/ 9699 w 1690814"/>
                      <a:gd name="connsiteY13" fmla="*/ 412379 h 1274388"/>
                      <a:gd name="connsiteX14" fmla="*/ 255339 w 1690814"/>
                      <a:gd name="connsiteY14" fmla="*/ 535687 h 1274388"/>
                      <a:gd name="connsiteX15" fmla="*/ 65705 w 1690814"/>
                      <a:gd name="connsiteY15" fmla="*/ 553388 h 1274388"/>
                      <a:gd name="connsiteX16" fmla="*/ 65300 w 1690814"/>
                      <a:gd name="connsiteY16" fmla="*/ 718001 h 1274388"/>
                      <a:gd name="connsiteX17" fmla="*/ 295618 w 1690814"/>
                      <a:gd name="connsiteY17" fmla="*/ 742995 h 1274388"/>
                      <a:gd name="connsiteX18" fmla="*/ 478581 w 1690814"/>
                      <a:gd name="connsiteY18" fmla="*/ 782308 h 1274388"/>
                      <a:gd name="connsiteX19" fmla="*/ 717541 w 1690814"/>
                      <a:gd name="connsiteY19" fmla="*/ 883380 h 1274388"/>
                      <a:gd name="connsiteX20" fmla="*/ 952137 w 1690814"/>
                      <a:gd name="connsiteY20" fmla="*/ 643118 h 1274388"/>
                      <a:gd name="connsiteX21" fmla="*/ 724507 w 1690814"/>
                      <a:gd name="connsiteY21" fmla="*/ 885967 h 1274388"/>
                      <a:gd name="connsiteX22" fmla="*/ 1170115 w 1690814"/>
                      <a:gd name="connsiteY22" fmla="*/ 1252573 h 1274388"/>
                      <a:gd name="connsiteX23" fmla="*/ 1262983 w 1690814"/>
                      <a:gd name="connsiteY23" fmla="*/ 1225585 h 1274388"/>
                      <a:gd name="connsiteX24" fmla="*/ 1111378 w 1690814"/>
                      <a:gd name="connsiteY24" fmla="*/ 1097792 h 1274388"/>
                      <a:gd name="connsiteX25" fmla="*/ 1124872 w 1690814"/>
                      <a:gd name="connsiteY25" fmla="*/ 1178752 h 1274388"/>
                      <a:gd name="connsiteX26" fmla="*/ 1151064 w 1690814"/>
                      <a:gd name="connsiteY26" fmla="*/ 1052548 h 1274388"/>
                      <a:gd name="connsiteX27" fmla="*/ 1324896 w 1690814"/>
                      <a:gd name="connsiteY27" fmla="*/ 1127161 h 1274388"/>
                      <a:gd name="connsiteX28" fmla="*/ 1266952 w 1690814"/>
                      <a:gd name="connsiteY28" fmla="*/ 921578 h 1274388"/>
                      <a:gd name="connsiteX29" fmla="*/ 1456658 w 1690814"/>
                      <a:gd name="connsiteY29" fmla="*/ 952535 h 1274388"/>
                      <a:gd name="connsiteX30" fmla="*/ 1558258 w 1690814"/>
                      <a:gd name="connsiteY30" fmla="*/ 958886 h 1274388"/>
                      <a:gd name="connsiteX31" fmla="*/ 1450309 w 1690814"/>
                      <a:gd name="connsiteY31" fmla="*/ 758067 h 1274388"/>
                      <a:gd name="connsiteX32" fmla="*/ 1632870 w 1690814"/>
                      <a:gd name="connsiteY32" fmla="*/ 715998 h 1274388"/>
                      <a:gd name="connsiteX33" fmla="*/ 1690814 w 1690814"/>
                      <a:gd name="connsiteY33" fmla="*/ 700916 h 1274388"/>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80911 w 1690814"/>
                      <a:gd name="connsiteY5" fmla="*/ 238340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92214 w 1690814"/>
                      <a:gd name="connsiteY5" fmla="*/ 233903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994 h 1274466"/>
                      <a:gd name="connsiteX1" fmla="*/ 962946 w 1690814"/>
                      <a:gd name="connsiteY1" fmla="*/ 410482 h 1274466"/>
                      <a:gd name="connsiteX2" fmla="*/ 863464 w 1690814"/>
                      <a:gd name="connsiteY2" fmla="*/ 202742 h 1274466"/>
                      <a:gd name="connsiteX3" fmla="*/ 855486 w 1690814"/>
                      <a:gd name="connsiteY3" fmla="*/ 27011 h 1274466"/>
                      <a:gd name="connsiteX4" fmla="*/ 671255 w 1690814"/>
                      <a:gd name="connsiteY4" fmla="*/ 57693 h 1274466"/>
                      <a:gd name="connsiteX5" fmla="*/ 692214 w 1690814"/>
                      <a:gd name="connsiteY5" fmla="*/ 234238 h 1274466"/>
                      <a:gd name="connsiteX6" fmla="*/ 651229 w 1690814"/>
                      <a:gd name="connsiteY6" fmla="*/ 366165 h 1274466"/>
                      <a:gd name="connsiteX7" fmla="*/ 676298 w 1690814"/>
                      <a:gd name="connsiteY7" fmla="*/ 238401 h 1274466"/>
                      <a:gd name="connsiteX8" fmla="*/ 316341 w 1690814"/>
                      <a:gd name="connsiteY8" fmla="*/ 1845 h 1274466"/>
                      <a:gd name="connsiteX9" fmla="*/ 175409 w 1690814"/>
                      <a:gd name="connsiteY9" fmla="*/ 112902 h 1274466"/>
                      <a:gd name="connsiteX10" fmla="*/ 410073 w 1690814"/>
                      <a:gd name="connsiteY10" fmla="*/ 313151 h 1274466"/>
                      <a:gd name="connsiteX11" fmla="*/ 399422 w 1690814"/>
                      <a:gd name="connsiteY11" fmla="*/ 339772 h 1274466"/>
                      <a:gd name="connsiteX12" fmla="*/ 97047 w 1690814"/>
                      <a:gd name="connsiteY12" fmla="*/ 251186 h 1274466"/>
                      <a:gd name="connsiteX13" fmla="*/ 9699 w 1690814"/>
                      <a:gd name="connsiteY13" fmla="*/ 412457 h 1274466"/>
                      <a:gd name="connsiteX14" fmla="*/ 255339 w 1690814"/>
                      <a:gd name="connsiteY14" fmla="*/ 535765 h 1274466"/>
                      <a:gd name="connsiteX15" fmla="*/ 65705 w 1690814"/>
                      <a:gd name="connsiteY15" fmla="*/ 553466 h 1274466"/>
                      <a:gd name="connsiteX16" fmla="*/ 65300 w 1690814"/>
                      <a:gd name="connsiteY16" fmla="*/ 718079 h 1274466"/>
                      <a:gd name="connsiteX17" fmla="*/ 295618 w 1690814"/>
                      <a:gd name="connsiteY17" fmla="*/ 743073 h 1274466"/>
                      <a:gd name="connsiteX18" fmla="*/ 478581 w 1690814"/>
                      <a:gd name="connsiteY18" fmla="*/ 782386 h 1274466"/>
                      <a:gd name="connsiteX19" fmla="*/ 717541 w 1690814"/>
                      <a:gd name="connsiteY19" fmla="*/ 883458 h 1274466"/>
                      <a:gd name="connsiteX20" fmla="*/ 952137 w 1690814"/>
                      <a:gd name="connsiteY20" fmla="*/ 643196 h 1274466"/>
                      <a:gd name="connsiteX21" fmla="*/ 724507 w 1690814"/>
                      <a:gd name="connsiteY21" fmla="*/ 886045 h 1274466"/>
                      <a:gd name="connsiteX22" fmla="*/ 1170115 w 1690814"/>
                      <a:gd name="connsiteY22" fmla="*/ 1252651 h 1274466"/>
                      <a:gd name="connsiteX23" fmla="*/ 1262983 w 1690814"/>
                      <a:gd name="connsiteY23" fmla="*/ 1225663 h 1274466"/>
                      <a:gd name="connsiteX24" fmla="*/ 1111378 w 1690814"/>
                      <a:gd name="connsiteY24" fmla="*/ 1097870 h 1274466"/>
                      <a:gd name="connsiteX25" fmla="*/ 1124872 w 1690814"/>
                      <a:gd name="connsiteY25" fmla="*/ 1178830 h 1274466"/>
                      <a:gd name="connsiteX26" fmla="*/ 1151064 w 1690814"/>
                      <a:gd name="connsiteY26" fmla="*/ 1052626 h 1274466"/>
                      <a:gd name="connsiteX27" fmla="*/ 1324896 w 1690814"/>
                      <a:gd name="connsiteY27" fmla="*/ 1127239 h 1274466"/>
                      <a:gd name="connsiteX28" fmla="*/ 1266952 w 1690814"/>
                      <a:gd name="connsiteY28" fmla="*/ 921656 h 1274466"/>
                      <a:gd name="connsiteX29" fmla="*/ 1456658 w 1690814"/>
                      <a:gd name="connsiteY29" fmla="*/ 952613 h 1274466"/>
                      <a:gd name="connsiteX30" fmla="*/ 1558258 w 1690814"/>
                      <a:gd name="connsiteY30" fmla="*/ 958964 h 1274466"/>
                      <a:gd name="connsiteX31" fmla="*/ 1450309 w 1690814"/>
                      <a:gd name="connsiteY31" fmla="*/ 758145 h 1274466"/>
                      <a:gd name="connsiteX32" fmla="*/ 1632870 w 1690814"/>
                      <a:gd name="connsiteY32" fmla="*/ 716076 h 1274466"/>
                      <a:gd name="connsiteX33" fmla="*/ 1690814 w 1690814"/>
                      <a:gd name="connsiteY33" fmla="*/ 700994 h 1274466"/>
                      <a:gd name="connsiteX0" fmla="*/ 1690814 w 1690814"/>
                      <a:gd name="connsiteY0" fmla="*/ 701035 h 1274507"/>
                      <a:gd name="connsiteX1" fmla="*/ 962946 w 1690814"/>
                      <a:gd name="connsiteY1" fmla="*/ 410523 h 1274507"/>
                      <a:gd name="connsiteX2" fmla="*/ 863464 w 1690814"/>
                      <a:gd name="connsiteY2" fmla="*/ 202783 h 1274507"/>
                      <a:gd name="connsiteX3" fmla="*/ 855486 w 1690814"/>
                      <a:gd name="connsiteY3" fmla="*/ 27052 h 1274507"/>
                      <a:gd name="connsiteX4" fmla="*/ 671255 w 1690814"/>
                      <a:gd name="connsiteY4" fmla="*/ 57734 h 1274507"/>
                      <a:gd name="connsiteX5" fmla="*/ 692214 w 1690814"/>
                      <a:gd name="connsiteY5" fmla="*/ 234279 h 1274507"/>
                      <a:gd name="connsiteX6" fmla="*/ 651229 w 1690814"/>
                      <a:gd name="connsiteY6" fmla="*/ 366206 h 1274507"/>
                      <a:gd name="connsiteX7" fmla="*/ 679015 w 1690814"/>
                      <a:gd name="connsiteY7" fmla="*/ 233864 h 1274507"/>
                      <a:gd name="connsiteX8" fmla="*/ 316341 w 1690814"/>
                      <a:gd name="connsiteY8" fmla="*/ 1886 h 1274507"/>
                      <a:gd name="connsiteX9" fmla="*/ 175409 w 1690814"/>
                      <a:gd name="connsiteY9" fmla="*/ 112943 h 1274507"/>
                      <a:gd name="connsiteX10" fmla="*/ 410073 w 1690814"/>
                      <a:gd name="connsiteY10" fmla="*/ 313192 h 1274507"/>
                      <a:gd name="connsiteX11" fmla="*/ 399422 w 1690814"/>
                      <a:gd name="connsiteY11" fmla="*/ 339813 h 1274507"/>
                      <a:gd name="connsiteX12" fmla="*/ 97047 w 1690814"/>
                      <a:gd name="connsiteY12" fmla="*/ 251227 h 1274507"/>
                      <a:gd name="connsiteX13" fmla="*/ 9699 w 1690814"/>
                      <a:gd name="connsiteY13" fmla="*/ 412498 h 1274507"/>
                      <a:gd name="connsiteX14" fmla="*/ 255339 w 1690814"/>
                      <a:gd name="connsiteY14" fmla="*/ 535806 h 1274507"/>
                      <a:gd name="connsiteX15" fmla="*/ 65705 w 1690814"/>
                      <a:gd name="connsiteY15" fmla="*/ 553507 h 1274507"/>
                      <a:gd name="connsiteX16" fmla="*/ 65300 w 1690814"/>
                      <a:gd name="connsiteY16" fmla="*/ 718120 h 1274507"/>
                      <a:gd name="connsiteX17" fmla="*/ 295618 w 1690814"/>
                      <a:gd name="connsiteY17" fmla="*/ 743114 h 1274507"/>
                      <a:gd name="connsiteX18" fmla="*/ 478581 w 1690814"/>
                      <a:gd name="connsiteY18" fmla="*/ 782427 h 1274507"/>
                      <a:gd name="connsiteX19" fmla="*/ 717541 w 1690814"/>
                      <a:gd name="connsiteY19" fmla="*/ 883499 h 1274507"/>
                      <a:gd name="connsiteX20" fmla="*/ 952137 w 1690814"/>
                      <a:gd name="connsiteY20" fmla="*/ 643237 h 1274507"/>
                      <a:gd name="connsiteX21" fmla="*/ 724507 w 1690814"/>
                      <a:gd name="connsiteY21" fmla="*/ 886086 h 1274507"/>
                      <a:gd name="connsiteX22" fmla="*/ 1170115 w 1690814"/>
                      <a:gd name="connsiteY22" fmla="*/ 1252692 h 1274507"/>
                      <a:gd name="connsiteX23" fmla="*/ 1262983 w 1690814"/>
                      <a:gd name="connsiteY23" fmla="*/ 1225704 h 1274507"/>
                      <a:gd name="connsiteX24" fmla="*/ 1111378 w 1690814"/>
                      <a:gd name="connsiteY24" fmla="*/ 1097911 h 1274507"/>
                      <a:gd name="connsiteX25" fmla="*/ 1124872 w 1690814"/>
                      <a:gd name="connsiteY25" fmla="*/ 1178871 h 1274507"/>
                      <a:gd name="connsiteX26" fmla="*/ 1151064 w 1690814"/>
                      <a:gd name="connsiteY26" fmla="*/ 1052667 h 1274507"/>
                      <a:gd name="connsiteX27" fmla="*/ 1324896 w 1690814"/>
                      <a:gd name="connsiteY27" fmla="*/ 1127280 h 1274507"/>
                      <a:gd name="connsiteX28" fmla="*/ 1266952 w 1690814"/>
                      <a:gd name="connsiteY28" fmla="*/ 921697 h 1274507"/>
                      <a:gd name="connsiteX29" fmla="*/ 1456658 w 1690814"/>
                      <a:gd name="connsiteY29" fmla="*/ 952654 h 1274507"/>
                      <a:gd name="connsiteX30" fmla="*/ 1558258 w 1690814"/>
                      <a:gd name="connsiteY30" fmla="*/ 959005 h 1274507"/>
                      <a:gd name="connsiteX31" fmla="*/ 1450309 w 1690814"/>
                      <a:gd name="connsiteY31" fmla="*/ 758186 h 1274507"/>
                      <a:gd name="connsiteX32" fmla="*/ 1632870 w 1690814"/>
                      <a:gd name="connsiteY32" fmla="*/ 716117 h 1274507"/>
                      <a:gd name="connsiteX33" fmla="*/ 1690814 w 1690814"/>
                      <a:gd name="connsiteY33" fmla="*/ 701035 h 1274507"/>
                      <a:gd name="connsiteX0" fmla="*/ 1690814 w 1690814"/>
                      <a:gd name="connsiteY0" fmla="*/ 701070 h 1274542"/>
                      <a:gd name="connsiteX1" fmla="*/ 962946 w 1690814"/>
                      <a:gd name="connsiteY1" fmla="*/ 410558 h 1274542"/>
                      <a:gd name="connsiteX2" fmla="*/ 863464 w 1690814"/>
                      <a:gd name="connsiteY2" fmla="*/ 202818 h 1274542"/>
                      <a:gd name="connsiteX3" fmla="*/ 855486 w 1690814"/>
                      <a:gd name="connsiteY3" fmla="*/ 27087 h 1274542"/>
                      <a:gd name="connsiteX4" fmla="*/ 671255 w 1690814"/>
                      <a:gd name="connsiteY4" fmla="*/ 57769 h 1274542"/>
                      <a:gd name="connsiteX5" fmla="*/ 692214 w 1690814"/>
                      <a:gd name="connsiteY5" fmla="*/ 234314 h 1274542"/>
                      <a:gd name="connsiteX6" fmla="*/ 651229 w 1690814"/>
                      <a:gd name="connsiteY6" fmla="*/ 366241 h 1274542"/>
                      <a:gd name="connsiteX7" fmla="*/ 685024 w 1690814"/>
                      <a:gd name="connsiteY7" fmla="*/ 230036 h 1274542"/>
                      <a:gd name="connsiteX8" fmla="*/ 316341 w 1690814"/>
                      <a:gd name="connsiteY8" fmla="*/ 1921 h 1274542"/>
                      <a:gd name="connsiteX9" fmla="*/ 175409 w 1690814"/>
                      <a:gd name="connsiteY9" fmla="*/ 112978 h 1274542"/>
                      <a:gd name="connsiteX10" fmla="*/ 410073 w 1690814"/>
                      <a:gd name="connsiteY10" fmla="*/ 313227 h 1274542"/>
                      <a:gd name="connsiteX11" fmla="*/ 399422 w 1690814"/>
                      <a:gd name="connsiteY11" fmla="*/ 339848 h 1274542"/>
                      <a:gd name="connsiteX12" fmla="*/ 97047 w 1690814"/>
                      <a:gd name="connsiteY12" fmla="*/ 251262 h 1274542"/>
                      <a:gd name="connsiteX13" fmla="*/ 9699 w 1690814"/>
                      <a:gd name="connsiteY13" fmla="*/ 412533 h 1274542"/>
                      <a:gd name="connsiteX14" fmla="*/ 255339 w 1690814"/>
                      <a:gd name="connsiteY14" fmla="*/ 535841 h 1274542"/>
                      <a:gd name="connsiteX15" fmla="*/ 65705 w 1690814"/>
                      <a:gd name="connsiteY15" fmla="*/ 553542 h 1274542"/>
                      <a:gd name="connsiteX16" fmla="*/ 65300 w 1690814"/>
                      <a:gd name="connsiteY16" fmla="*/ 718155 h 1274542"/>
                      <a:gd name="connsiteX17" fmla="*/ 295618 w 1690814"/>
                      <a:gd name="connsiteY17" fmla="*/ 743149 h 1274542"/>
                      <a:gd name="connsiteX18" fmla="*/ 478581 w 1690814"/>
                      <a:gd name="connsiteY18" fmla="*/ 782462 h 1274542"/>
                      <a:gd name="connsiteX19" fmla="*/ 717541 w 1690814"/>
                      <a:gd name="connsiteY19" fmla="*/ 883534 h 1274542"/>
                      <a:gd name="connsiteX20" fmla="*/ 952137 w 1690814"/>
                      <a:gd name="connsiteY20" fmla="*/ 643272 h 1274542"/>
                      <a:gd name="connsiteX21" fmla="*/ 724507 w 1690814"/>
                      <a:gd name="connsiteY21" fmla="*/ 886121 h 1274542"/>
                      <a:gd name="connsiteX22" fmla="*/ 1170115 w 1690814"/>
                      <a:gd name="connsiteY22" fmla="*/ 1252727 h 1274542"/>
                      <a:gd name="connsiteX23" fmla="*/ 1262983 w 1690814"/>
                      <a:gd name="connsiteY23" fmla="*/ 1225739 h 1274542"/>
                      <a:gd name="connsiteX24" fmla="*/ 1111378 w 1690814"/>
                      <a:gd name="connsiteY24" fmla="*/ 1097946 h 1274542"/>
                      <a:gd name="connsiteX25" fmla="*/ 1124872 w 1690814"/>
                      <a:gd name="connsiteY25" fmla="*/ 1178906 h 1274542"/>
                      <a:gd name="connsiteX26" fmla="*/ 1151064 w 1690814"/>
                      <a:gd name="connsiteY26" fmla="*/ 1052702 h 1274542"/>
                      <a:gd name="connsiteX27" fmla="*/ 1324896 w 1690814"/>
                      <a:gd name="connsiteY27" fmla="*/ 1127315 h 1274542"/>
                      <a:gd name="connsiteX28" fmla="*/ 1266952 w 1690814"/>
                      <a:gd name="connsiteY28" fmla="*/ 921732 h 1274542"/>
                      <a:gd name="connsiteX29" fmla="*/ 1456658 w 1690814"/>
                      <a:gd name="connsiteY29" fmla="*/ 952689 h 1274542"/>
                      <a:gd name="connsiteX30" fmla="*/ 1558258 w 1690814"/>
                      <a:gd name="connsiteY30" fmla="*/ 959040 h 1274542"/>
                      <a:gd name="connsiteX31" fmla="*/ 1450309 w 1690814"/>
                      <a:gd name="connsiteY31" fmla="*/ 758221 h 1274542"/>
                      <a:gd name="connsiteX32" fmla="*/ 1632870 w 1690814"/>
                      <a:gd name="connsiteY32" fmla="*/ 716152 h 1274542"/>
                      <a:gd name="connsiteX33" fmla="*/ 1690814 w 1690814"/>
                      <a:gd name="connsiteY33" fmla="*/ 701070 h 1274542"/>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09737 h 1283209"/>
                      <a:gd name="connsiteX1" fmla="*/ 962946 w 1690814"/>
                      <a:gd name="connsiteY1" fmla="*/ 419225 h 1283209"/>
                      <a:gd name="connsiteX2" fmla="*/ 863464 w 1690814"/>
                      <a:gd name="connsiteY2" fmla="*/ 211485 h 1283209"/>
                      <a:gd name="connsiteX3" fmla="*/ 855486 w 1690814"/>
                      <a:gd name="connsiteY3" fmla="*/ 35754 h 1283209"/>
                      <a:gd name="connsiteX4" fmla="*/ 671255 w 1690814"/>
                      <a:gd name="connsiteY4" fmla="*/ 66436 h 1283209"/>
                      <a:gd name="connsiteX5" fmla="*/ 692214 w 1690814"/>
                      <a:gd name="connsiteY5" fmla="*/ 242981 h 1283209"/>
                      <a:gd name="connsiteX6" fmla="*/ 651229 w 1690814"/>
                      <a:gd name="connsiteY6" fmla="*/ 374908 h 1283209"/>
                      <a:gd name="connsiteX7" fmla="*/ 685024 w 1690814"/>
                      <a:gd name="connsiteY7" fmla="*/ 238703 h 1283209"/>
                      <a:gd name="connsiteX8" fmla="*/ 315196 w 1690814"/>
                      <a:gd name="connsiteY8" fmla="*/ 0 h 1283209"/>
                      <a:gd name="connsiteX9" fmla="*/ 175409 w 1690814"/>
                      <a:gd name="connsiteY9" fmla="*/ 121645 h 1283209"/>
                      <a:gd name="connsiteX10" fmla="*/ 410073 w 1690814"/>
                      <a:gd name="connsiteY10" fmla="*/ 321894 h 1283209"/>
                      <a:gd name="connsiteX11" fmla="*/ 399422 w 1690814"/>
                      <a:gd name="connsiteY11" fmla="*/ 348515 h 1283209"/>
                      <a:gd name="connsiteX12" fmla="*/ 97047 w 1690814"/>
                      <a:gd name="connsiteY12" fmla="*/ 259929 h 1283209"/>
                      <a:gd name="connsiteX13" fmla="*/ 9699 w 1690814"/>
                      <a:gd name="connsiteY13" fmla="*/ 421200 h 1283209"/>
                      <a:gd name="connsiteX14" fmla="*/ 255339 w 1690814"/>
                      <a:gd name="connsiteY14" fmla="*/ 544508 h 1283209"/>
                      <a:gd name="connsiteX15" fmla="*/ 65705 w 1690814"/>
                      <a:gd name="connsiteY15" fmla="*/ 562209 h 1283209"/>
                      <a:gd name="connsiteX16" fmla="*/ 65300 w 1690814"/>
                      <a:gd name="connsiteY16" fmla="*/ 726822 h 1283209"/>
                      <a:gd name="connsiteX17" fmla="*/ 295618 w 1690814"/>
                      <a:gd name="connsiteY17" fmla="*/ 751816 h 1283209"/>
                      <a:gd name="connsiteX18" fmla="*/ 478581 w 1690814"/>
                      <a:gd name="connsiteY18" fmla="*/ 791129 h 1283209"/>
                      <a:gd name="connsiteX19" fmla="*/ 717541 w 1690814"/>
                      <a:gd name="connsiteY19" fmla="*/ 892201 h 1283209"/>
                      <a:gd name="connsiteX20" fmla="*/ 952137 w 1690814"/>
                      <a:gd name="connsiteY20" fmla="*/ 651939 h 1283209"/>
                      <a:gd name="connsiteX21" fmla="*/ 724507 w 1690814"/>
                      <a:gd name="connsiteY21" fmla="*/ 894788 h 1283209"/>
                      <a:gd name="connsiteX22" fmla="*/ 1170115 w 1690814"/>
                      <a:gd name="connsiteY22" fmla="*/ 1261394 h 1283209"/>
                      <a:gd name="connsiteX23" fmla="*/ 1262983 w 1690814"/>
                      <a:gd name="connsiteY23" fmla="*/ 1234406 h 1283209"/>
                      <a:gd name="connsiteX24" fmla="*/ 1111378 w 1690814"/>
                      <a:gd name="connsiteY24" fmla="*/ 1106613 h 1283209"/>
                      <a:gd name="connsiteX25" fmla="*/ 1124872 w 1690814"/>
                      <a:gd name="connsiteY25" fmla="*/ 1187573 h 1283209"/>
                      <a:gd name="connsiteX26" fmla="*/ 1151064 w 1690814"/>
                      <a:gd name="connsiteY26" fmla="*/ 1061369 h 1283209"/>
                      <a:gd name="connsiteX27" fmla="*/ 1324896 w 1690814"/>
                      <a:gd name="connsiteY27" fmla="*/ 1135982 h 1283209"/>
                      <a:gd name="connsiteX28" fmla="*/ 1266952 w 1690814"/>
                      <a:gd name="connsiteY28" fmla="*/ 930399 h 1283209"/>
                      <a:gd name="connsiteX29" fmla="*/ 1456658 w 1690814"/>
                      <a:gd name="connsiteY29" fmla="*/ 961356 h 1283209"/>
                      <a:gd name="connsiteX30" fmla="*/ 1558258 w 1690814"/>
                      <a:gd name="connsiteY30" fmla="*/ 967707 h 1283209"/>
                      <a:gd name="connsiteX31" fmla="*/ 1450309 w 1690814"/>
                      <a:gd name="connsiteY31" fmla="*/ 766888 h 1283209"/>
                      <a:gd name="connsiteX32" fmla="*/ 1632870 w 1690814"/>
                      <a:gd name="connsiteY32" fmla="*/ 724819 h 1283209"/>
                      <a:gd name="connsiteX33" fmla="*/ 1690814 w 1690814"/>
                      <a:gd name="connsiteY33" fmla="*/ 709737 h 1283209"/>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1400 w 1691400"/>
                      <a:gd name="connsiteY0" fmla="*/ 695056 h 1268528"/>
                      <a:gd name="connsiteX1" fmla="*/ 963532 w 1691400"/>
                      <a:gd name="connsiteY1" fmla="*/ 404544 h 1268528"/>
                      <a:gd name="connsiteX2" fmla="*/ 864050 w 1691400"/>
                      <a:gd name="connsiteY2" fmla="*/ 196804 h 1268528"/>
                      <a:gd name="connsiteX3" fmla="*/ 856072 w 1691400"/>
                      <a:gd name="connsiteY3" fmla="*/ 21073 h 1268528"/>
                      <a:gd name="connsiteX4" fmla="*/ 671841 w 1691400"/>
                      <a:gd name="connsiteY4" fmla="*/ 51755 h 1268528"/>
                      <a:gd name="connsiteX5" fmla="*/ 692800 w 1691400"/>
                      <a:gd name="connsiteY5" fmla="*/ 228300 h 1268528"/>
                      <a:gd name="connsiteX6" fmla="*/ 651815 w 1691400"/>
                      <a:gd name="connsiteY6" fmla="*/ 360227 h 1268528"/>
                      <a:gd name="connsiteX7" fmla="*/ 685610 w 1691400"/>
                      <a:gd name="connsiteY7" fmla="*/ 224022 h 1268528"/>
                      <a:gd name="connsiteX8" fmla="*/ 323224 w 1691400"/>
                      <a:gd name="connsiteY8" fmla="*/ 14506 h 1268528"/>
                      <a:gd name="connsiteX9" fmla="*/ 175995 w 1691400"/>
                      <a:gd name="connsiteY9" fmla="*/ 106964 h 1268528"/>
                      <a:gd name="connsiteX10" fmla="*/ 410659 w 1691400"/>
                      <a:gd name="connsiteY10" fmla="*/ 307213 h 1268528"/>
                      <a:gd name="connsiteX11" fmla="*/ 400008 w 1691400"/>
                      <a:gd name="connsiteY11" fmla="*/ 333834 h 1268528"/>
                      <a:gd name="connsiteX12" fmla="*/ 93773 w 1691400"/>
                      <a:gd name="connsiteY12" fmla="*/ 278871 h 1268528"/>
                      <a:gd name="connsiteX13" fmla="*/ 10285 w 1691400"/>
                      <a:gd name="connsiteY13" fmla="*/ 406519 h 1268528"/>
                      <a:gd name="connsiteX14" fmla="*/ 255925 w 1691400"/>
                      <a:gd name="connsiteY14" fmla="*/ 529827 h 1268528"/>
                      <a:gd name="connsiteX15" fmla="*/ 66291 w 1691400"/>
                      <a:gd name="connsiteY15" fmla="*/ 547528 h 1268528"/>
                      <a:gd name="connsiteX16" fmla="*/ 65886 w 1691400"/>
                      <a:gd name="connsiteY16" fmla="*/ 712141 h 1268528"/>
                      <a:gd name="connsiteX17" fmla="*/ 296204 w 1691400"/>
                      <a:gd name="connsiteY17" fmla="*/ 737135 h 1268528"/>
                      <a:gd name="connsiteX18" fmla="*/ 479167 w 1691400"/>
                      <a:gd name="connsiteY18" fmla="*/ 776448 h 1268528"/>
                      <a:gd name="connsiteX19" fmla="*/ 718127 w 1691400"/>
                      <a:gd name="connsiteY19" fmla="*/ 877520 h 1268528"/>
                      <a:gd name="connsiteX20" fmla="*/ 952723 w 1691400"/>
                      <a:gd name="connsiteY20" fmla="*/ 637258 h 1268528"/>
                      <a:gd name="connsiteX21" fmla="*/ 725093 w 1691400"/>
                      <a:gd name="connsiteY21" fmla="*/ 880107 h 1268528"/>
                      <a:gd name="connsiteX22" fmla="*/ 1170701 w 1691400"/>
                      <a:gd name="connsiteY22" fmla="*/ 1246713 h 1268528"/>
                      <a:gd name="connsiteX23" fmla="*/ 1263569 w 1691400"/>
                      <a:gd name="connsiteY23" fmla="*/ 1219725 h 1268528"/>
                      <a:gd name="connsiteX24" fmla="*/ 1111964 w 1691400"/>
                      <a:gd name="connsiteY24" fmla="*/ 1091932 h 1268528"/>
                      <a:gd name="connsiteX25" fmla="*/ 1125458 w 1691400"/>
                      <a:gd name="connsiteY25" fmla="*/ 1172892 h 1268528"/>
                      <a:gd name="connsiteX26" fmla="*/ 1151650 w 1691400"/>
                      <a:gd name="connsiteY26" fmla="*/ 1046688 h 1268528"/>
                      <a:gd name="connsiteX27" fmla="*/ 1325482 w 1691400"/>
                      <a:gd name="connsiteY27" fmla="*/ 1121301 h 1268528"/>
                      <a:gd name="connsiteX28" fmla="*/ 1267538 w 1691400"/>
                      <a:gd name="connsiteY28" fmla="*/ 915718 h 1268528"/>
                      <a:gd name="connsiteX29" fmla="*/ 1457244 w 1691400"/>
                      <a:gd name="connsiteY29" fmla="*/ 946675 h 1268528"/>
                      <a:gd name="connsiteX30" fmla="*/ 1558844 w 1691400"/>
                      <a:gd name="connsiteY30" fmla="*/ 953026 h 1268528"/>
                      <a:gd name="connsiteX31" fmla="*/ 1450895 w 1691400"/>
                      <a:gd name="connsiteY31" fmla="*/ 752207 h 1268528"/>
                      <a:gd name="connsiteX32" fmla="*/ 1633456 w 1691400"/>
                      <a:gd name="connsiteY32" fmla="*/ 710138 h 1268528"/>
                      <a:gd name="connsiteX33" fmla="*/ 1691400 w 16914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63054 w 1679500"/>
                      <a:gd name="connsiteY15" fmla="*/ 55298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0609 w 1679500"/>
                      <a:gd name="connsiteY15" fmla="*/ 58646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35155 w 1679500"/>
                      <a:gd name="connsiteY15" fmla="*/ 562425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3167 w 1679500"/>
                      <a:gd name="connsiteY15" fmla="*/ 557273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75112 w 1679500"/>
                      <a:gd name="connsiteY9" fmla="*/ 119696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694 w 1679694"/>
                      <a:gd name="connsiteY0" fmla="*/ 695056 h 1268528"/>
                      <a:gd name="connsiteX1" fmla="*/ 951826 w 1679694"/>
                      <a:gd name="connsiteY1" fmla="*/ 404544 h 1268528"/>
                      <a:gd name="connsiteX2" fmla="*/ 852344 w 1679694"/>
                      <a:gd name="connsiteY2" fmla="*/ 196804 h 1268528"/>
                      <a:gd name="connsiteX3" fmla="*/ 844366 w 1679694"/>
                      <a:gd name="connsiteY3" fmla="*/ 21073 h 1268528"/>
                      <a:gd name="connsiteX4" fmla="*/ 660135 w 1679694"/>
                      <a:gd name="connsiteY4" fmla="*/ 51755 h 1268528"/>
                      <a:gd name="connsiteX5" fmla="*/ 681094 w 1679694"/>
                      <a:gd name="connsiteY5" fmla="*/ 228300 h 1268528"/>
                      <a:gd name="connsiteX6" fmla="*/ 640109 w 1679694"/>
                      <a:gd name="connsiteY6" fmla="*/ 360227 h 1268528"/>
                      <a:gd name="connsiteX7" fmla="*/ 673904 w 1679694"/>
                      <a:gd name="connsiteY7" fmla="*/ 224022 h 1268528"/>
                      <a:gd name="connsiteX8" fmla="*/ 311518 w 1679694"/>
                      <a:gd name="connsiteY8" fmla="*/ 14506 h 1268528"/>
                      <a:gd name="connsiteX9" fmla="*/ 175306 w 1679694"/>
                      <a:gd name="connsiteY9" fmla="*/ 119696 h 1268528"/>
                      <a:gd name="connsiteX10" fmla="*/ 398953 w 1679694"/>
                      <a:gd name="connsiteY10" fmla="*/ 307213 h 1268528"/>
                      <a:gd name="connsiteX11" fmla="*/ 388302 w 1679694"/>
                      <a:gd name="connsiteY11" fmla="*/ 333834 h 1268528"/>
                      <a:gd name="connsiteX12" fmla="*/ 82067 w 1679694"/>
                      <a:gd name="connsiteY12" fmla="*/ 278871 h 1268528"/>
                      <a:gd name="connsiteX13" fmla="*/ 13315 w 1679694"/>
                      <a:gd name="connsiteY13" fmla="*/ 394214 h 1268528"/>
                      <a:gd name="connsiteX14" fmla="*/ 254233 w 1679694"/>
                      <a:gd name="connsiteY14" fmla="*/ 523388 h 1268528"/>
                      <a:gd name="connsiteX15" fmla="*/ 253519 w 1679694"/>
                      <a:gd name="connsiteY15" fmla="*/ 542248 h 1268528"/>
                      <a:gd name="connsiteX16" fmla="*/ 49434 w 1679694"/>
                      <a:gd name="connsiteY16" fmla="*/ 539516 h 1268528"/>
                      <a:gd name="connsiteX17" fmla="*/ 54180 w 1679694"/>
                      <a:gd name="connsiteY17" fmla="*/ 712141 h 1268528"/>
                      <a:gd name="connsiteX18" fmla="*/ 284498 w 1679694"/>
                      <a:gd name="connsiteY18" fmla="*/ 737135 h 1268528"/>
                      <a:gd name="connsiteX19" fmla="*/ 467461 w 1679694"/>
                      <a:gd name="connsiteY19" fmla="*/ 776448 h 1268528"/>
                      <a:gd name="connsiteX20" fmla="*/ 706421 w 1679694"/>
                      <a:gd name="connsiteY20" fmla="*/ 877520 h 1268528"/>
                      <a:gd name="connsiteX21" fmla="*/ 941017 w 1679694"/>
                      <a:gd name="connsiteY21" fmla="*/ 637258 h 1268528"/>
                      <a:gd name="connsiteX22" fmla="*/ 713387 w 1679694"/>
                      <a:gd name="connsiteY22" fmla="*/ 880107 h 1268528"/>
                      <a:gd name="connsiteX23" fmla="*/ 1158995 w 1679694"/>
                      <a:gd name="connsiteY23" fmla="*/ 1246713 h 1268528"/>
                      <a:gd name="connsiteX24" fmla="*/ 1251863 w 1679694"/>
                      <a:gd name="connsiteY24" fmla="*/ 1219725 h 1268528"/>
                      <a:gd name="connsiteX25" fmla="*/ 1100258 w 1679694"/>
                      <a:gd name="connsiteY25" fmla="*/ 1091932 h 1268528"/>
                      <a:gd name="connsiteX26" fmla="*/ 1113752 w 1679694"/>
                      <a:gd name="connsiteY26" fmla="*/ 1172892 h 1268528"/>
                      <a:gd name="connsiteX27" fmla="*/ 1139944 w 1679694"/>
                      <a:gd name="connsiteY27" fmla="*/ 1046688 h 1268528"/>
                      <a:gd name="connsiteX28" fmla="*/ 1313776 w 1679694"/>
                      <a:gd name="connsiteY28" fmla="*/ 1121301 h 1268528"/>
                      <a:gd name="connsiteX29" fmla="*/ 1255832 w 1679694"/>
                      <a:gd name="connsiteY29" fmla="*/ 915718 h 1268528"/>
                      <a:gd name="connsiteX30" fmla="*/ 1445538 w 1679694"/>
                      <a:gd name="connsiteY30" fmla="*/ 946675 h 1268528"/>
                      <a:gd name="connsiteX31" fmla="*/ 1547138 w 1679694"/>
                      <a:gd name="connsiteY31" fmla="*/ 953026 h 1268528"/>
                      <a:gd name="connsiteX32" fmla="*/ 1439189 w 1679694"/>
                      <a:gd name="connsiteY32" fmla="*/ 752207 h 1268528"/>
                      <a:gd name="connsiteX33" fmla="*/ 1621750 w 1679694"/>
                      <a:gd name="connsiteY33" fmla="*/ 710138 h 1268528"/>
                      <a:gd name="connsiteX34" fmla="*/ 1679694 w 1679694"/>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41480 w 1681065"/>
                      <a:gd name="connsiteY6" fmla="*/ 366960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53497 w 1681065"/>
                      <a:gd name="connsiteY6" fmla="*/ 359234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7263 w 1681065"/>
                      <a:gd name="connsiteY7" fmla="*/ 235907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506072 w 1623121"/>
                      <a:gd name="connsiteY0" fmla="*/ 539697 h 1275261"/>
                      <a:gd name="connsiteX1" fmla="*/ 953197 w 1623121"/>
                      <a:gd name="connsiteY1" fmla="*/ 411277 h 1275261"/>
                      <a:gd name="connsiteX2" fmla="*/ 853715 w 1623121"/>
                      <a:gd name="connsiteY2" fmla="*/ 203537 h 1275261"/>
                      <a:gd name="connsiteX3" fmla="*/ 845737 w 1623121"/>
                      <a:gd name="connsiteY3" fmla="*/ 27806 h 1275261"/>
                      <a:gd name="connsiteX4" fmla="*/ 661506 w 1623121"/>
                      <a:gd name="connsiteY4" fmla="*/ 58488 h 1275261"/>
                      <a:gd name="connsiteX5" fmla="*/ 670016 w 1623121"/>
                      <a:gd name="connsiteY5" fmla="*/ 228881 h 1275261"/>
                      <a:gd name="connsiteX6" fmla="*/ 652070 w 1623121"/>
                      <a:gd name="connsiteY6" fmla="*/ 405446 h 1275261"/>
                      <a:gd name="connsiteX7" fmla="*/ 664687 w 1623121"/>
                      <a:gd name="connsiteY7" fmla="*/ 231902 h 1275261"/>
                      <a:gd name="connsiteX8" fmla="*/ 312889 w 1623121"/>
                      <a:gd name="connsiteY8" fmla="*/ 21239 h 1275261"/>
                      <a:gd name="connsiteX9" fmla="*/ 176677 w 1623121"/>
                      <a:gd name="connsiteY9" fmla="*/ 126429 h 1275261"/>
                      <a:gd name="connsiteX10" fmla="*/ 400324 w 1623121"/>
                      <a:gd name="connsiteY10" fmla="*/ 313946 h 1275261"/>
                      <a:gd name="connsiteX11" fmla="*/ 389673 w 1623121"/>
                      <a:gd name="connsiteY11" fmla="*/ 340567 h 1275261"/>
                      <a:gd name="connsiteX12" fmla="*/ 83438 w 1623121"/>
                      <a:gd name="connsiteY12" fmla="*/ 285604 h 1275261"/>
                      <a:gd name="connsiteX13" fmla="*/ 14686 w 1623121"/>
                      <a:gd name="connsiteY13" fmla="*/ 400947 h 1275261"/>
                      <a:gd name="connsiteX14" fmla="*/ 255604 w 1623121"/>
                      <a:gd name="connsiteY14" fmla="*/ 530121 h 1275261"/>
                      <a:gd name="connsiteX15" fmla="*/ 254890 w 1623121"/>
                      <a:gd name="connsiteY15" fmla="*/ 548981 h 1275261"/>
                      <a:gd name="connsiteX16" fmla="*/ 50805 w 1623121"/>
                      <a:gd name="connsiteY16" fmla="*/ 546249 h 1275261"/>
                      <a:gd name="connsiteX17" fmla="*/ 55551 w 1623121"/>
                      <a:gd name="connsiteY17" fmla="*/ 718874 h 1275261"/>
                      <a:gd name="connsiteX18" fmla="*/ 285869 w 1623121"/>
                      <a:gd name="connsiteY18" fmla="*/ 743868 h 1275261"/>
                      <a:gd name="connsiteX19" fmla="*/ 468832 w 1623121"/>
                      <a:gd name="connsiteY19" fmla="*/ 783181 h 1275261"/>
                      <a:gd name="connsiteX20" fmla="*/ 707792 w 1623121"/>
                      <a:gd name="connsiteY20" fmla="*/ 884253 h 1275261"/>
                      <a:gd name="connsiteX21" fmla="*/ 942388 w 1623121"/>
                      <a:gd name="connsiteY21" fmla="*/ 643991 h 1275261"/>
                      <a:gd name="connsiteX22" fmla="*/ 714758 w 1623121"/>
                      <a:gd name="connsiteY22" fmla="*/ 886840 h 1275261"/>
                      <a:gd name="connsiteX23" fmla="*/ 1160366 w 1623121"/>
                      <a:gd name="connsiteY23" fmla="*/ 1253446 h 1275261"/>
                      <a:gd name="connsiteX24" fmla="*/ 1253234 w 1623121"/>
                      <a:gd name="connsiteY24" fmla="*/ 1226458 h 1275261"/>
                      <a:gd name="connsiteX25" fmla="*/ 1101629 w 1623121"/>
                      <a:gd name="connsiteY25" fmla="*/ 1098665 h 1275261"/>
                      <a:gd name="connsiteX26" fmla="*/ 1115123 w 1623121"/>
                      <a:gd name="connsiteY26" fmla="*/ 1179625 h 1275261"/>
                      <a:gd name="connsiteX27" fmla="*/ 1141315 w 1623121"/>
                      <a:gd name="connsiteY27" fmla="*/ 1053421 h 1275261"/>
                      <a:gd name="connsiteX28" fmla="*/ 1315147 w 1623121"/>
                      <a:gd name="connsiteY28" fmla="*/ 1128034 h 1275261"/>
                      <a:gd name="connsiteX29" fmla="*/ 1257203 w 1623121"/>
                      <a:gd name="connsiteY29" fmla="*/ 922451 h 1275261"/>
                      <a:gd name="connsiteX30" fmla="*/ 1446909 w 1623121"/>
                      <a:gd name="connsiteY30" fmla="*/ 953408 h 1275261"/>
                      <a:gd name="connsiteX31" fmla="*/ 1548509 w 1623121"/>
                      <a:gd name="connsiteY31" fmla="*/ 959759 h 1275261"/>
                      <a:gd name="connsiteX32" fmla="*/ 1440560 w 1623121"/>
                      <a:gd name="connsiteY32" fmla="*/ 758940 h 1275261"/>
                      <a:gd name="connsiteX33" fmla="*/ 1623121 w 1623121"/>
                      <a:gd name="connsiteY33" fmla="*/ 716871 h 1275261"/>
                      <a:gd name="connsiteX34" fmla="*/ 1506072 w 1623121"/>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440560 w 1790297"/>
                      <a:gd name="connsiteY32" fmla="*/ 758940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59202 w 1790297"/>
                      <a:gd name="connsiteY30" fmla="*/ 809615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65930 w 1790297"/>
                      <a:gd name="connsiteY30" fmla="*/ 707022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494850 w 1790297"/>
                      <a:gd name="connsiteY28" fmla="*/ 1125731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09838 w 1790297"/>
                      <a:gd name="connsiteY28" fmla="*/ 930447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313390 w 1790297"/>
                      <a:gd name="connsiteY25" fmla="*/ 123428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15123 w 1790297"/>
                      <a:gd name="connsiteY25" fmla="*/ 1179625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91370 w 1790297"/>
                      <a:gd name="connsiteY25" fmla="*/ 10032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294966 w 1790297"/>
                      <a:gd name="connsiteY25" fmla="*/ 11291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60648"/>
                      <a:gd name="connsiteX1" fmla="*/ 953197 w 1790297"/>
                      <a:gd name="connsiteY1" fmla="*/ 411277 h 1260648"/>
                      <a:gd name="connsiteX2" fmla="*/ 853715 w 1790297"/>
                      <a:gd name="connsiteY2" fmla="*/ 203537 h 1260648"/>
                      <a:gd name="connsiteX3" fmla="*/ 845737 w 1790297"/>
                      <a:gd name="connsiteY3" fmla="*/ 27806 h 1260648"/>
                      <a:gd name="connsiteX4" fmla="*/ 661506 w 1790297"/>
                      <a:gd name="connsiteY4" fmla="*/ 58488 h 1260648"/>
                      <a:gd name="connsiteX5" fmla="*/ 670016 w 1790297"/>
                      <a:gd name="connsiteY5" fmla="*/ 228881 h 1260648"/>
                      <a:gd name="connsiteX6" fmla="*/ 652070 w 1790297"/>
                      <a:gd name="connsiteY6" fmla="*/ 405446 h 1260648"/>
                      <a:gd name="connsiteX7" fmla="*/ 664687 w 1790297"/>
                      <a:gd name="connsiteY7" fmla="*/ 231902 h 1260648"/>
                      <a:gd name="connsiteX8" fmla="*/ 312889 w 1790297"/>
                      <a:gd name="connsiteY8" fmla="*/ 21239 h 1260648"/>
                      <a:gd name="connsiteX9" fmla="*/ 176677 w 1790297"/>
                      <a:gd name="connsiteY9" fmla="*/ 126429 h 1260648"/>
                      <a:gd name="connsiteX10" fmla="*/ 400324 w 1790297"/>
                      <a:gd name="connsiteY10" fmla="*/ 313946 h 1260648"/>
                      <a:gd name="connsiteX11" fmla="*/ 389673 w 1790297"/>
                      <a:gd name="connsiteY11" fmla="*/ 340567 h 1260648"/>
                      <a:gd name="connsiteX12" fmla="*/ 83438 w 1790297"/>
                      <a:gd name="connsiteY12" fmla="*/ 285604 h 1260648"/>
                      <a:gd name="connsiteX13" fmla="*/ 14686 w 1790297"/>
                      <a:gd name="connsiteY13" fmla="*/ 400947 h 1260648"/>
                      <a:gd name="connsiteX14" fmla="*/ 255604 w 1790297"/>
                      <a:gd name="connsiteY14" fmla="*/ 530121 h 1260648"/>
                      <a:gd name="connsiteX15" fmla="*/ 254890 w 1790297"/>
                      <a:gd name="connsiteY15" fmla="*/ 548981 h 1260648"/>
                      <a:gd name="connsiteX16" fmla="*/ 50805 w 1790297"/>
                      <a:gd name="connsiteY16" fmla="*/ 546249 h 1260648"/>
                      <a:gd name="connsiteX17" fmla="*/ 55551 w 1790297"/>
                      <a:gd name="connsiteY17" fmla="*/ 718874 h 1260648"/>
                      <a:gd name="connsiteX18" fmla="*/ 285869 w 1790297"/>
                      <a:gd name="connsiteY18" fmla="*/ 743868 h 1260648"/>
                      <a:gd name="connsiteX19" fmla="*/ 468832 w 1790297"/>
                      <a:gd name="connsiteY19" fmla="*/ 783181 h 1260648"/>
                      <a:gd name="connsiteX20" fmla="*/ 707792 w 1790297"/>
                      <a:gd name="connsiteY20" fmla="*/ 884253 h 1260648"/>
                      <a:gd name="connsiteX21" fmla="*/ 942388 w 1790297"/>
                      <a:gd name="connsiteY21" fmla="*/ 643991 h 1260648"/>
                      <a:gd name="connsiteX22" fmla="*/ 714758 w 1790297"/>
                      <a:gd name="connsiteY22" fmla="*/ 886840 h 1260648"/>
                      <a:gd name="connsiteX23" fmla="*/ 1160366 w 1790297"/>
                      <a:gd name="connsiteY23" fmla="*/ 1253446 h 1260648"/>
                      <a:gd name="connsiteX24" fmla="*/ 1213165 w 1790297"/>
                      <a:gd name="connsiteY24" fmla="*/ 1133319 h 1260648"/>
                      <a:gd name="connsiteX25" fmla="*/ 1294966 w 1790297"/>
                      <a:gd name="connsiteY25" fmla="*/ 1129108 h 1260648"/>
                      <a:gd name="connsiteX26" fmla="*/ 1497863 w 1790297"/>
                      <a:gd name="connsiteY26" fmla="*/ 1101612 h 1260648"/>
                      <a:gd name="connsiteX27" fmla="*/ 1331875 w 1790297"/>
                      <a:gd name="connsiteY27" fmla="*/ 955912 h 1260648"/>
                      <a:gd name="connsiteX28" fmla="*/ 1658102 w 1790297"/>
                      <a:gd name="connsiteY28" fmla="*/ 925140 h 1260648"/>
                      <a:gd name="connsiteX29" fmla="*/ 1557212 w 1790297"/>
                      <a:gd name="connsiteY29" fmla="*/ 834360 h 1260648"/>
                      <a:gd name="connsiteX30" fmla="*/ 1790297 w 1790297"/>
                      <a:gd name="connsiteY30" fmla="*/ 838271 h 1260648"/>
                      <a:gd name="connsiteX31" fmla="*/ 1527112 w 1790297"/>
                      <a:gd name="connsiteY31" fmla="*/ 638178 h 1260648"/>
                      <a:gd name="connsiteX32" fmla="*/ 1473455 w 1790297"/>
                      <a:gd name="connsiteY32" fmla="*/ 580961 h 1260648"/>
                      <a:gd name="connsiteX33" fmla="*/ 1506072 w 1790297"/>
                      <a:gd name="connsiteY33" fmla="*/ 539697 h 1260648"/>
                      <a:gd name="connsiteX0" fmla="*/ 1506072 w 1790297"/>
                      <a:gd name="connsiteY0" fmla="*/ 539697 h 1209983"/>
                      <a:gd name="connsiteX1" fmla="*/ 953197 w 1790297"/>
                      <a:gd name="connsiteY1" fmla="*/ 411277 h 1209983"/>
                      <a:gd name="connsiteX2" fmla="*/ 853715 w 1790297"/>
                      <a:gd name="connsiteY2" fmla="*/ 203537 h 1209983"/>
                      <a:gd name="connsiteX3" fmla="*/ 845737 w 1790297"/>
                      <a:gd name="connsiteY3" fmla="*/ 27806 h 1209983"/>
                      <a:gd name="connsiteX4" fmla="*/ 661506 w 1790297"/>
                      <a:gd name="connsiteY4" fmla="*/ 58488 h 1209983"/>
                      <a:gd name="connsiteX5" fmla="*/ 670016 w 1790297"/>
                      <a:gd name="connsiteY5" fmla="*/ 228881 h 1209983"/>
                      <a:gd name="connsiteX6" fmla="*/ 652070 w 1790297"/>
                      <a:gd name="connsiteY6" fmla="*/ 405446 h 1209983"/>
                      <a:gd name="connsiteX7" fmla="*/ 664687 w 1790297"/>
                      <a:gd name="connsiteY7" fmla="*/ 231902 h 1209983"/>
                      <a:gd name="connsiteX8" fmla="*/ 312889 w 1790297"/>
                      <a:gd name="connsiteY8" fmla="*/ 21239 h 1209983"/>
                      <a:gd name="connsiteX9" fmla="*/ 176677 w 1790297"/>
                      <a:gd name="connsiteY9" fmla="*/ 126429 h 1209983"/>
                      <a:gd name="connsiteX10" fmla="*/ 400324 w 1790297"/>
                      <a:gd name="connsiteY10" fmla="*/ 313946 h 1209983"/>
                      <a:gd name="connsiteX11" fmla="*/ 389673 w 1790297"/>
                      <a:gd name="connsiteY11" fmla="*/ 340567 h 1209983"/>
                      <a:gd name="connsiteX12" fmla="*/ 83438 w 1790297"/>
                      <a:gd name="connsiteY12" fmla="*/ 285604 h 1209983"/>
                      <a:gd name="connsiteX13" fmla="*/ 14686 w 1790297"/>
                      <a:gd name="connsiteY13" fmla="*/ 400947 h 1209983"/>
                      <a:gd name="connsiteX14" fmla="*/ 255604 w 1790297"/>
                      <a:gd name="connsiteY14" fmla="*/ 530121 h 1209983"/>
                      <a:gd name="connsiteX15" fmla="*/ 254890 w 1790297"/>
                      <a:gd name="connsiteY15" fmla="*/ 548981 h 1209983"/>
                      <a:gd name="connsiteX16" fmla="*/ 50805 w 1790297"/>
                      <a:gd name="connsiteY16" fmla="*/ 546249 h 1209983"/>
                      <a:gd name="connsiteX17" fmla="*/ 55551 w 1790297"/>
                      <a:gd name="connsiteY17" fmla="*/ 718874 h 1209983"/>
                      <a:gd name="connsiteX18" fmla="*/ 285869 w 1790297"/>
                      <a:gd name="connsiteY18" fmla="*/ 743868 h 1209983"/>
                      <a:gd name="connsiteX19" fmla="*/ 468832 w 1790297"/>
                      <a:gd name="connsiteY19" fmla="*/ 783181 h 1209983"/>
                      <a:gd name="connsiteX20" fmla="*/ 707792 w 1790297"/>
                      <a:gd name="connsiteY20" fmla="*/ 884253 h 1209983"/>
                      <a:gd name="connsiteX21" fmla="*/ 942388 w 1790297"/>
                      <a:gd name="connsiteY21" fmla="*/ 643991 h 1209983"/>
                      <a:gd name="connsiteX22" fmla="*/ 714758 w 1790297"/>
                      <a:gd name="connsiteY22" fmla="*/ 886840 h 1209983"/>
                      <a:gd name="connsiteX23" fmla="*/ 1261660 w 1790297"/>
                      <a:gd name="connsiteY23" fmla="*/ 1199642 h 1209983"/>
                      <a:gd name="connsiteX24" fmla="*/ 1213165 w 1790297"/>
                      <a:gd name="connsiteY24" fmla="*/ 1133319 h 1209983"/>
                      <a:gd name="connsiteX25" fmla="*/ 1294966 w 1790297"/>
                      <a:gd name="connsiteY25" fmla="*/ 1129108 h 1209983"/>
                      <a:gd name="connsiteX26" fmla="*/ 1497863 w 1790297"/>
                      <a:gd name="connsiteY26" fmla="*/ 1101612 h 1209983"/>
                      <a:gd name="connsiteX27" fmla="*/ 1331875 w 1790297"/>
                      <a:gd name="connsiteY27" fmla="*/ 955912 h 1209983"/>
                      <a:gd name="connsiteX28" fmla="*/ 1658102 w 1790297"/>
                      <a:gd name="connsiteY28" fmla="*/ 925140 h 1209983"/>
                      <a:gd name="connsiteX29" fmla="*/ 1557212 w 1790297"/>
                      <a:gd name="connsiteY29" fmla="*/ 834360 h 1209983"/>
                      <a:gd name="connsiteX30" fmla="*/ 1790297 w 1790297"/>
                      <a:gd name="connsiteY30" fmla="*/ 838271 h 1209983"/>
                      <a:gd name="connsiteX31" fmla="*/ 1527112 w 1790297"/>
                      <a:gd name="connsiteY31" fmla="*/ 638178 h 1209983"/>
                      <a:gd name="connsiteX32" fmla="*/ 1473455 w 1790297"/>
                      <a:gd name="connsiteY32" fmla="*/ 580961 h 1209983"/>
                      <a:gd name="connsiteX33" fmla="*/ 1506072 w 1790297"/>
                      <a:gd name="connsiteY33" fmla="*/ 539697 h 1209983"/>
                      <a:gd name="connsiteX0" fmla="*/ 1506072 w 1790297"/>
                      <a:gd name="connsiteY0" fmla="*/ 539697 h 1226294"/>
                      <a:gd name="connsiteX1" fmla="*/ 953197 w 1790297"/>
                      <a:gd name="connsiteY1" fmla="*/ 411277 h 1226294"/>
                      <a:gd name="connsiteX2" fmla="*/ 853715 w 1790297"/>
                      <a:gd name="connsiteY2" fmla="*/ 203537 h 1226294"/>
                      <a:gd name="connsiteX3" fmla="*/ 845737 w 1790297"/>
                      <a:gd name="connsiteY3" fmla="*/ 27806 h 1226294"/>
                      <a:gd name="connsiteX4" fmla="*/ 661506 w 1790297"/>
                      <a:gd name="connsiteY4" fmla="*/ 58488 h 1226294"/>
                      <a:gd name="connsiteX5" fmla="*/ 670016 w 1790297"/>
                      <a:gd name="connsiteY5" fmla="*/ 228881 h 1226294"/>
                      <a:gd name="connsiteX6" fmla="*/ 652070 w 1790297"/>
                      <a:gd name="connsiteY6" fmla="*/ 405446 h 1226294"/>
                      <a:gd name="connsiteX7" fmla="*/ 664687 w 1790297"/>
                      <a:gd name="connsiteY7" fmla="*/ 231902 h 1226294"/>
                      <a:gd name="connsiteX8" fmla="*/ 312889 w 1790297"/>
                      <a:gd name="connsiteY8" fmla="*/ 21239 h 1226294"/>
                      <a:gd name="connsiteX9" fmla="*/ 176677 w 1790297"/>
                      <a:gd name="connsiteY9" fmla="*/ 126429 h 1226294"/>
                      <a:gd name="connsiteX10" fmla="*/ 400324 w 1790297"/>
                      <a:gd name="connsiteY10" fmla="*/ 313946 h 1226294"/>
                      <a:gd name="connsiteX11" fmla="*/ 389673 w 1790297"/>
                      <a:gd name="connsiteY11" fmla="*/ 340567 h 1226294"/>
                      <a:gd name="connsiteX12" fmla="*/ 83438 w 1790297"/>
                      <a:gd name="connsiteY12" fmla="*/ 285604 h 1226294"/>
                      <a:gd name="connsiteX13" fmla="*/ 14686 w 1790297"/>
                      <a:gd name="connsiteY13" fmla="*/ 400947 h 1226294"/>
                      <a:gd name="connsiteX14" fmla="*/ 255604 w 1790297"/>
                      <a:gd name="connsiteY14" fmla="*/ 530121 h 1226294"/>
                      <a:gd name="connsiteX15" fmla="*/ 254890 w 1790297"/>
                      <a:gd name="connsiteY15" fmla="*/ 548981 h 1226294"/>
                      <a:gd name="connsiteX16" fmla="*/ 50805 w 1790297"/>
                      <a:gd name="connsiteY16" fmla="*/ 546249 h 1226294"/>
                      <a:gd name="connsiteX17" fmla="*/ 55551 w 1790297"/>
                      <a:gd name="connsiteY17" fmla="*/ 718874 h 1226294"/>
                      <a:gd name="connsiteX18" fmla="*/ 285869 w 1790297"/>
                      <a:gd name="connsiteY18" fmla="*/ 743868 h 1226294"/>
                      <a:gd name="connsiteX19" fmla="*/ 468832 w 1790297"/>
                      <a:gd name="connsiteY19" fmla="*/ 783181 h 1226294"/>
                      <a:gd name="connsiteX20" fmla="*/ 707792 w 1790297"/>
                      <a:gd name="connsiteY20" fmla="*/ 884253 h 1226294"/>
                      <a:gd name="connsiteX21" fmla="*/ 942388 w 1790297"/>
                      <a:gd name="connsiteY21" fmla="*/ 643991 h 1226294"/>
                      <a:gd name="connsiteX22" fmla="*/ 714758 w 1790297"/>
                      <a:gd name="connsiteY22" fmla="*/ 886840 h 1226294"/>
                      <a:gd name="connsiteX23" fmla="*/ 1247496 w 1790297"/>
                      <a:gd name="connsiteY23" fmla="*/ 1217241 h 1226294"/>
                      <a:gd name="connsiteX24" fmla="*/ 1213165 w 1790297"/>
                      <a:gd name="connsiteY24" fmla="*/ 1133319 h 1226294"/>
                      <a:gd name="connsiteX25" fmla="*/ 1294966 w 1790297"/>
                      <a:gd name="connsiteY25" fmla="*/ 1129108 h 1226294"/>
                      <a:gd name="connsiteX26" fmla="*/ 1497863 w 1790297"/>
                      <a:gd name="connsiteY26" fmla="*/ 1101612 h 1226294"/>
                      <a:gd name="connsiteX27" fmla="*/ 1331875 w 1790297"/>
                      <a:gd name="connsiteY27" fmla="*/ 955912 h 1226294"/>
                      <a:gd name="connsiteX28" fmla="*/ 1658102 w 1790297"/>
                      <a:gd name="connsiteY28" fmla="*/ 925140 h 1226294"/>
                      <a:gd name="connsiteX29" fmla="*/ 1557212 w 1790297"/>
                      <a:gd name="connsiteY29" fmla="*/ 834360 h 1226294"/>
                      <a:gd name="connsiteX30" fmla="*/ 1790297 w 1790297"/>
                      <a:gd name="connsiteY30" fmla="*/ 838271 h 1226294"/>
                      <a:gd name="connsiteX31" fmla="*/ 1527112 w 1790297"/>
                      <a:gd name="connsiteY31" fmla="*/ 638178 h 1226294"/>
                      <a:gd name="connsiteX32" fmla="*/ 1473455 w 1790297"/>
                      <a:gd name="connsiteY32" fmla="*/ 580961 h 1226294"/>
                      <a:gd name="connsiteX33" fmla="*/ 1506072 w 1790297"/>
                      <a:gd name="connsiteY33" fmla="*/ 539697 h 1226294"/>
                      <a:gd name="connsiteX0" fmla="*/ 1506072 w 1790297"/>
                      <a:gd name="connsiteY0" fmla="*/ 539697 h 1264625"/>
                      <a:gd name="connsiteX1" fmla="*/ 953197 w 1790297"/>
                      <a:gd name="connsiteY1" fmla="*/ 411277 h 1264625"/>
                      <a:gd name="connsiteX2" fmla="*/ 853715 w 1790297"/>
                      <a:gd name="connsiteY2" fmla="*/ 203537 h 1264625"/>
                      <a:gd name="connsiteX3" fmla="*/ 845737 w 1790297"/>
                      <a:gd name="connsiteY3" fmla="*/ 27806 h 1264625"/>
                      <a:gd name="connsiteX4" fmla="*/ 661506 w 1790297"/>
                      <a:gd name="connsiteY4" fmla="*/ 58488 h 1264625"/>
                      <a:gd name="connsiteX5" fmla="*/ 670016 w 1790297"/>
                      <a:gd name="connsiteY5" fmla="*/ 228881 h 1264625"/>
                      <a:gd name="connsiteX6" fmla="*/ 652070 w 1790297"/>
                      <a:gd name="connsiteY6" fmla="*/ 405446 h 1264625"/>
                      <a:gd name="connsiteX7" fmla="*/ 664687 w 1790297"/>
                      <a:gd name="connsiteY7" fmla="*/ 231902 h 1264625"/>
                      <a:gd name="connsiteX8" fmla="*/ 312889 w 1790297"/>
                      <a:gd name="connsiteY8" fmla="*/ 21239 h 1264625"/>
                      <a:gd name="connsiteX9" fmla="*/ 176677 w 1790297"/>
                      <a:gd name="connsiteY9" fmla="*/ 126429 h 1264625"/>
                      <a:gd name="connsiteX10" fmla="*/ 400324 w 1790297"/>
                      <a:gd name="connsiteY10" fmla="*/ 313946 h 1264625"/>
                      <a:gd name="connsiteX11" fmla="*/ 389673 w 1790297"/>
                      <a:gd name="connsiteY11" fmla="*/ 340567 h 1264625"/>
                      <a:gd name="connsiteX12" fmla="*/ 83438 w 1790297"/>
                      <a:gd name="connsiteY12" fmla="*/ 285604 h 1264625"/>
                      <a:gd name="connsiteX13" fmla="*/ 14686 w 1790297"/>
                      <a:gd name="connsiteY13" fmla="*/ 400947 h 1264625"/>
                      <a:gd name="connsiteX14" fmla="*/ 255604 w 1790297"/>
                      <a:gd name="connsiteY14" fmla="*/ 530121 h 1264625"/>
                      <a:gd name="connsiteX15" fmla="*/ 254890 w 1790297"/>
                      <a:gd name="connsiteY15" fmla="*/ 548981 h 1264625"/>
                      <a:gd name="connsiteX16" fmla="*/ 50805 w 1790297"/>
                      <a:gd name="connsiteY16" fmla="*/ 546249 h 1264625"/>
                      <a:gd name="connsiteX17" fmla="*/ 55551 w 1790297"/>
                      <a:gd name="connsiteY17" fmla="*/ 718874 h 1264625"/>
                      <a:gd name="connsiteX18" fmla="*/ 285869 w 1790297"/>
                      <a:gd name="connsiteY18" fmla="*/ 743868 h 1264625"/>
                      <a:gd name="connsiteX19" fmla="*/ 468832 w 1790297"/>
                      <a:gd name="connsiteY19" fmla="*/ 783181 h 1264625"/>
                      <a:gd name="connsiteX20" fmla="*/ 707792 w 1790297"/>
                      <a:gd name="connsiteY20" fmla="*/ 884253 h 1264625"/>
                      <a:gd name="connsiteX21" fmla="*/ 942388 w 1790297"/>
                      <a:gd name="connsiteY21" fmla="*/ 643991 h 1264625"/>
                      <a:gd name="connsiteX22" fmla="*/ 714758 w 1790297"/>
                      <a:gd name="connsiteY22" fmla="*/ 886840 h 1264625"/>
                      <a:gd name="connsiteX23" fmla="*/ 1247496 w 1790297"/>
                      <a:gd name="connsiteY23" fmla="*/ 1217241 h 1264625"/>
                      <a:gd name="connsiteX24" fmla="*/ 1213165 w 1790297"/>
                      <a:gd name="connsiteY24" fmla="*/ 1133319 h 1264625"/>
                      <a:gd name="connsiteX25" fmla="*/ 1294966 w 1790297"/>
                      <a:gd name="connsiteY25" fmla="*/ 1129108 h 1264625"/>
                      <a:gd name="connsiteX26" fmla="*/ 1497863 w 1790297"/>
                      <a:gd name="connsiteY26" fmla="*/ 1101612 h 1264625"/>
                      <a:gd name="connsiteX27" fmla="*/ 1331875 w 1790297"/>
                      <a:gd name="connsiteY27" fmla="*/ 955912 h 1264625"/>
                      <a:gd name="connsiteX28" fmla="*/ 1658102 w 1790297"/>
                      <a:gd name="connsiteY28" fmla="*/ 925140 h 1264625"/>
                      <a:gd name="connsiteX29" fmla="*/ 1557212 w 1790297"/>
                      <a:gd name="connsiteY29" fmla="*/ 834360 h 1264625"/>
                      <a:gd name="connsiteX30" fmla="*/ 1790297 w 1790297"/>
                      <a:gd name="connsiteY30" fmla="*/ 838271 h 1264625"/>
                      <a:gd name="connsiteX31" fmla="*/ 1527112 w 1790297"/>
                      <a:gd name="connsiteY31" fmla="*/ 638178 h 1264625"/>
                      <a:gd name="connsiteX32" fmla="*/ 1473455 w 1790297"/>
                      <a:gd name="connsiteY32" fmla="*/ 580961 h 1264625"/>
                      <a:gd name="connsiteX33" fmla="*/ 1506072 w 1790297"/>
                      <a:gd name="connsiteY33" fmla="*/ 539697 h 1264625"/>
                      <a:gd name="connsiteX0" fmla="*/ 1506072 w 1790297"/>
                      <a:gd name="connsiteY0" fmla="*/ 539697 h 1133319"/>
                      <a:gd name="connsiteX1" fmla="*/ 953197 w 1790297"/>
                      <a:gd name="connsiteY1" fmla="*/ 411277 h 1133319"/>
                      <a:gd name="connsiteX2" fmla="*/ 853715 w 1790297"/>
                      <a:gd name="connsiteY2" fmla="*/ 203537 h 1133319"/>
                      <a:gd name="connsiteX3" fmla="*/ 845737 w 1790297"/>
                      <a:gd name="connsiteY3" fmla="*/ 27806 h 1133319"/>
                      <a:gd name="connsiteX4" fmla="*/ 661506 w 1790297"/>
                      <a:gd name="connsiteY4" fmla="*/ 58488 h 1133319"/>
                      <a:gd name="connsiteX5" fmla="*/ 670016 w 1790297"/>
                      <a:gd name="connsiteY5" fmla="*/ 228881 h 1133319"/>
                      <a:gd name="connsiteX6" fmla="*/ 652070 w 1790297"/>
                      <a:gd name="connsiteY6" fmla="*/ 405446 h 1133319"/>
                      <a:gd name="connsiteX7" fmla="*/ 664687 w 1790297"/>
                      <a:gd name="connsiteY7" fmla="*/ 231902 h 1133319"/>
                      <a:gd name="connsiteX8" fmla="*/ 312889 w 1790297"/>
                      <a:gd name="connsiteY8" fmla="*/ 21239 h 1133319"/>
                      <a:gd name="connsiteX9" fmla="*/ 176677 w 1790297"/>
                      <a:gd name="connsiteY9" fmla="*/ 126429 h 1133319"/>
                      <a:gd name="connsiteX10" fmla="*/ 400324 w 1790297"/>
                      <a:gd name="connsiteY10" fmla="*/ 313946 h 1133319"/>
                      <a:gd name="connsiteX11" fmla="*/ 389673 w 1790297"/>
                      <a:gd name="connsiteY11" fmla="*/ 340567 h 1133319"/>
                      <a:gd name="connsiteX12" fmla="*/ 83438 w 1790297"/>
                      <a:gd name="connsiteY12" fmla="*/ 285604 h 1133319"/>
                      <a:gd name="connsiteX13" fmla="*/ 14686 w 1790297"/>
                      <a:gd name="connsiteY13" fmla="*/ 400947 h 1133319"/>
                      <a:gd name="connsiteX14" fmla="*/ 255604 w 1790297"/>
                      <a:gd name="connsiteY14" fmla="*/ 530121 h 1133319"/>
                      <a:gd name="connsiteX15" fmla="*/ 254890 w 1790297"/>
                      <a:gd name="connsiteY15" fmla="*/ 548981 h 1133319"/>
                      <a:gd name="connsiteX16" fmla="*/ 50805 w 1790297"/>
                      <a:gd name="connsiteY16" fmla="*/ 546249 h 1133319"/>
                      <a:gd name="connsiteX17" fmla="*/ 55551 w 1790297"/>
                      <a:gd name="connsiteY17" fmla="*/ 718874 h 1133319"/>
                      <a:gd name="connsiteX18" fmla="*/ 285869 w 1790297"/>
                      <a:gd name="connsiteY18" fmla="*/ 743868 h 1133319"/>
                      <a:gd name="connsiteX19" fmla="*/ 468832 w 1790297"/>
                      <a:gd name="connsiteY19" fmla="*/ 783181 h 1133319"/>
                      <a:gd name="connsiteX20" fmla="*/ 707792 w 1790297"/>
                      <a:gd name="connsiteY20" fmla="*/ 884253 h 1133319"/>
                      <a:gd name="connsiteX21" fmla="*/ 942388 w 1790297"/>
                      <a:gd name="connsiteY21" fmla="*/ 643991 h 1133319"/>
                      <a:gd name="connsiteX22" fmla="*/ 714758 w 1790297"/>
                      <a:gd name="connsiteY22" fmla="*/ 886840 h 1133319"/>
                      <a:gd name="connsiteX23" fmla="*/ 1213165 w 1790297"/>
                      <a:gd name="connsiteY23" fmla="*/ 1133319 h 1133319"/>
                      <a:gd name="connsiteX24" fmla="*/ 1294966 w 1790297"/>
                      <a:gd name="connsiteY24" fmla="*/ 1129108 h 1133319"/>
                      <a:gd name="connsiteX25" fmla="*/ 1497863 w 1790297"/>
                      <a:gd name="connsiteY25" fmla="*/ 1101612 h 1133319"/>
                      <a:gd name="connsiteX26" fmla="*/ 1331875 w 1790297"/>
                      <a:gd name="connsiteY26" fmla="*/ 955912 h 1133319"/>
                      <a:gd name="connsiteX27" fmla="*/ 1658102 w 1790297"/>
                      <a:gd name="connsiteY27" fmla="*/ 925140 h 1133319"/>
                      <a:gd name="connsiteX28" fmla="*/ 1557212 w 1790297"/>
                      <a:gd name="connsiteY28" fmla="*/ 834360 h 1133319"/>
                      <a:gd name="connsiteX29" fmla="*/ 1790297 w 1790297"/>
                      <a:gd name="connsiteY29" fmla="*/ 838271 h 1133319"/>
                      <a:gd name="connsiteX30" fmla="*/ 1527112 w 1790297"/>
                      <a:gd name="connsiteY30" fmla="*/ 638178 h 1133319"/>
                      <a:gd name="connsiteX31" fmla="*/ 1473455 w 1790297"/>
                      <a:gd name="connsiteY31" fmla="*/ 580961 h 1133319"/>
                      <a:gd name="connsiteX32" fmla="*/ 1506072 w 1790297"/>
                      <a:gd name="connsiteY32" fmla="*/ 539697 h 113331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156 w 1790297"/>
                      <a:gd name="connsiteY24" fmla="*/ 1091770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30176 w 1790297"/>
                      <a:gd name="connsiteY25" fmla="*/ 1056555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36730 w 1790297"/>
                      <a:gd name="connsiteY26" fmla="*/ 957637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148166 w 1790297"/>
                      <a:gd name="connsiteY26" fmla="*/ 960791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497144 w 1790297"/>
                      <a:gd name="connsiteY27" fmla="*/ 952193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381370 w 1790297"/>
                      <a:gd name="connsiteY28" fmla="*/ 803039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466788 w 1790297"/>
                      <a:gd name="connsiteY28" fmla="*/ 830218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988"/>
                      <a:gd name="connsiteY0" fmla="*/ 539697 h 1218169"/>
                      <a:gd name="connsiteX1" fmla="*/ 953197 w 1679988"/>
                      <a:gd name="connsiteY1" fmla="*/ 411277 h 1218169"/>
                      <a:gd name="connsiteX2" fmla="*/ 853715 w 1679988"/>
                      <a:gd name="connsiteY2" fmla="*/ 203537 h 1218169"/>
                      <a:gd name="connsiteX3" fmla="*/ 845737 w 1679988"/>
                      <a:gd name="connsiteY3" fmla="*/ 27806 h 1218169"/>
                      <a:gd name="connsiteX4" fmla="*/ 661506 w 1679988"/>
                      <a:gd name="connsiteY4" fmla="*/ 58488 h 1218169"/>
                      <a:gd name="connsiteX5" fmla="*/ 670016 w 1679988"/>
                      <a:gd name="connsiteY5" fmla="*/ 228881 h 1218169"/>
                      <a:gd name="connsiteX6" fmla="*/ 652070 w 1679988"/>
                      <a:gd name="connsiteY6" fmla="*/ 405446 h 1218169"/>
                      <a:gd name="connsiteX7" fmla="*/ 664687 w 1679988"/>
                      <a:gd name="connsiteY7" fmla="*/ 231902 h 1218169"/>
                      <a:gd name="connsiteX8" fmla="*/ 312889 w 1679988"/>
                      <a:gd name="connsiteY8" fmla="*/ 21239 h 1218169"/>
                      <a:gd name="connsiteX9" fmla="*/ 176677 w 1679988"/>
                      <a:gd name="connsiteY9" fmla="*/ 126429 h 1218169"/>
                      <a:gd name="connsiteX10" fmla="*/ 400324 w 1679988"/>
                      <a:gd name="connsiteY10" fmla="*/ 313946 h 1218169"/>
                      <a:gd name="connsiteX11" fmla="*/ 389673 w 1679988"/>
                      <a:gd name="connsiteY11" fmla="*/ 340567 h 1218169"/>
                      <a:gd name="connsiteX12" fmla="*/ 83438 w 1679988"/>
                      <a:gd name="connsiteY12" fmla="*/ 285604 h 1218169"/>
                      <a:gd name="connsiteX13" fmla="*/ 14686 w 1679988"/>
                      <a:gd name="connsiteY13" fmla="*/ 400947 h 1218169"/>
                      <a:gd name="connsiteX14" fmla="*/ 255604 w 1679988"/>
                      <a:gd name="connsiteY14" fmla="*/ 530121 h 1218169"/>
                      <a:gd name="connsiteX15" fmla="*/ 254890 w 1679988"/>
                      <a:gd name="connsiteY15" fmla="*/ 548981 h 1218169"/>
                      <a:gd name="connsiteX16" fmla="*/ 50805 w 1679988"/>
                      <a:gd name="connsiteY16" fmla="*/ 546249 h 1218169"/>
                      <a:gd name="connsiteX17" fmla="*/ 55551 w 1679988"/>
                      <a:gd name="connsiteY17" fmla="*/ 718874 h 1218169"/>
                      <a:gd name="connsiteX18" fmla="*/ 285869 w 1679988"/>
                      <a:gd name="connsiteY18" fmla="*/ 743868 h 1218169"/>
                      <a:gd name="connsiteX19" fmla="*/ 468832 w 1679988"/>
                      <a:gd name="connsiteY19" fmla="*/ 783181 h 1218169"/>
                      <a:gd name="connsiteX20" fmla="*/ 707792 w 1679988"/>
                      <a:gd name="connsiteY20" fmla="*/ 884253 h 1218169"/>
                      <a:gd name="connsiteX21" fmla="*/ 942388 w 1679988"/>
                      <a:gd name="connsiteY21" fmla="*/ 643991 h 1218169"/>
                      <a:gd name="connsiteX22" fmla="*/ 714758 w 1679988"/>
                      <a:gd name="connsiteY22" fmla="*/ 886840 h 1218169"/>
                      <a:gd name="connsiteX23" fmla="*/ 1151648 w 1679988"/>
                      <a:gd name="connsiteY23" fmla="*/ 1218169 h 1218169"/>
                      <a:gd name="connsiteX24" fmla="*/ 1239170 w 1679988"/>
                      <a:gd name="connsiteY24" fmla="*/ 1187630 h 1218169"/>
                      <a:gd name="connsiteX25" fmla="*/ 1387840 w 1679988"/>
                      <a:gd name="connsiteY25" fmla="*/ 1124226 h 1218169"/>
                      <a:gd name="connsiteX26" fmla="*/ 1219703 w 1679988"/>
                      <a:gd name="connsiteY26" fmla="*/ 948768 h 1218169"/>
                      <a:gd name="connsiteX27" fmla="*/ 1548365 w 1679988"/>
                      <a:gd name="connsiteY27" fmla="*/ 930585 h 1218169"/>
                      <a:gd name="connsiteX28" fmla="*/ 1466788 w 1679988"/>
                      <a:gd name="connsiteY28" fmla="*/ 830218 h 1218169"/>
                      <a:gd name="connsiteX29" fmla="*/ 1679844 w 1679988"/>
                      <a:gd name="connsiteY29" fmla="*/ 847007 h 1218169"/>
                      <a:gd name="connsiteX30" fmla="*/ 1527112 w 1679988"/>
                      <a:gd name="connsiteY30" fmla="*/ 638178 h 1218169"/>
                      <a:gd name="connsiteX31" fmla="*/ 1473455 w 1679988"/>
                      <a:gd name="connsiteY31" fmla="*/ 580961 h 1218169"/>
                      <a:gd name="connsiteX32" fmla="*/ 1506072 w 1679988"/>
                      <a:gd name="connsiteY32" fmla="*/ 539697 h 1218169"/>
                      <a:gd name="connsiteX0" fmla="*/ 1506072 w 1679949"/>
                      <a:gd name="connsiteY0" fmla="*/ 539697 h 1218169"/>
                      <a:gd name="connsiteX1" fmla="*/ 953197 w 1679949"/>
                      <a:gd name="connsiteY1" fmla="*/ 411277 h 1218169"/>
                      <a:gd name="connsiteX2" fmla="*/ 853715 w 1679949"/>
                      <a:gd name="connsiteY2" fmla="*/ 203537 h 1218169"/>
                      <a:gd name="connsiteX3" fmla="*/ 845737 w 1679949"/>
                      <a:gd name="connsiteY3" fmla="*/ 27806 h 1218169"/>
                      <a:gd name="connsiteX4" fmla="*/ 661506 w 1679949"/>
                      <a:gd name="connsiteY4" fmla="*/ 58488 h 1218169"/>
                      <a:gd name="connsiteX5" fmla="*/ 670016 w 1679949"/>
                      <a:gd name="connsiteY5" fmla="*/ 228881 h 1218169"/>
                      <a:gd name="connsiteX6" fmla="*/ 652070 w 1679949"/>
                      <a:gd name="connsiteY6" fmla="*/ 405446 h 1218169"/>
                      <a:gd name="connsiteX7" fmla="*/ 664687 w 1679949"/>
                      <a:gd name="connsiteY7" fmla="*/ 231902 h 1218169"/>
                      <a:gd name="connsiteX8" fmla="*/ 312889 w 1679949"/>
                      <a:gd name="connsiteY8" fmla="*/ 21239 h 1218169"/>
                      <a:gd name="connsiteX9" fmla="*/ 176677 w 1679949"/>
                      <a:gd name="connsiteY9" fmla="*/ 126429 h 1218169"/>
                      <a:gd name="connsiteX10" fmla="*/ 400324 w 1679949"/>
                      <a:gd name="connsiteY10" fmla="*/ 313946 h 1218169"/>
                      <a:gd name="connsiteX11" fmla="*/ 389673 w 1679949"/>
                      <a:gd name="connsiteY11" fmla="*/ 340567 h 1218169"/>
                      <a:gd name="connsiteX12" fmla="*/ 83438 w 1679949"/>
                      <a:gd name="connsiteY12" fmla="*/ 285604 h 1218169"/>
                      <a:gd name="connsiteX13" fmla="*/ 14686 w 1679949"/>
                      <a:gd name="connsiteY13" fmla="*/ 400947 h 1218169"/>
                      <a:gd name="connsiteX14" fmla="*/ 255604 w 1679949"/>
                      <a:gd name="connsiteY14" fmla="*/ 530121 h 1218169"/>
                      <a:gd name="connsiteX15" fmla="*/ 254890 w 1679949"/>
                      <a:gd name="connsiteY15" fmla="*/ 548981 h 1218169"/>
                      <a:gd name="connsiteX16" fmla="*/ 50805 w 1679949"/>
                      <a:gd name="connsiteY16" fmla="*/ 546249 h 1218169"/>
                      <a:gd name="connsiteX17" fmla="*/ 55551 w 1679949"/>
                      <a:gd name="connsiteY17" fmla="*/ 718874 h 1218169"/>
                      <a:gd name="connsiteX18" fmla="*/ 285869 w 1679949"/>
                      <a:gd name="connsiteY18" fmla="*/ 743868 h 1218169"/>
                      <a:gd name="connsiteX19" fmla="*/ 468832 w 1679949"/>
                      <a:gd name="connsiteY19" fmla="*/ 783181 h 1218169"/>
                      <a:gd name="connsiteX20" fmla="*/ 707792 w 1679949"/>
                      <a:gd name="connsiteY20" fmla="*/ 884253 h 1218169"/>
                      <a:gd name="connsiteX21" fmla="*/ 942388 w 1679949"/>
                      <a:gd name="connsiteY21" fmla="*/ 643991 h 1218169"/>
                      <a:gd name="connsiteX22" fmla="*/ 714758 w 1679949"/>
                      <a:gd name="connsiteY22" fmla="*/ 886840 h 1218169"/>
                      <a:gd name="connsiteX23" fmla="*/ 1151648 w 1679949"/>
                      <a:gd name="connsiteY23" fmla="*/ 1218169 h 1218169"/>
                      <a:gd name="connsiteX24" fmla="*/ 1239170 w 1679949"/>
                      <a:gd name="connsiteY24" fmla="*/ 1187630 h 1218169"/>
                      <a:gd name="connsiteX25" fmla="*/ 1387840 w 1679949"/>
                      <a:gd name="connsiteY25" fmla="*/ 1124226 h 1218169"/>
                      <a:gd name="connsiteX26" fmla="*/ 1219703 w 1679949"/>
                      <a:gd name="connsiteY26" fmla="*/ 948768 h 1218169"/>
                      <a:gd name="connsiteX27" fmla="*/ 1548365 w 1679949"/>
                      <a:gd name="connsiteY27" fmla="*/ 930585 h 1218169"/>
                      <a:gd name="connsiteX28" fmla="*/ 1466788 w 1679949"/>
                      <a:gd name="connsiteY28" fmla="*/ 830218 h 1218169"/>
                      <a:gd name="connsiteX29" fmla="*/ 1679844 w 1679949"/>
                      <a:gd name="connsiteY29" fmla="*/ 847007 h 1218169"/>
                      <a:gd name="connsiteX30" fmla="*/ 1454575 w 1679949"/>
                      <a:gd name="connsiteY30" fmla="*/ 670661 h 1218169"/>
                      <a:gd name="connsiteX31" fmla="*/ 1473455 w 1679949"/>
                      <a:gd name="connsiteY31" fmla="*/ 580961 h 1218169"/>
                      <a:gd name="connsiteX32" fmla="*/ 1506072 w 1679949"/>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7533 w 1679939"/>
                      <a:gd name="connsiteY30" fmla="*/ 668231 h 1218169"/>
                      <a:gd name="connsiteX31" fmla="*/ 1473455 w 1679939"/>
                      <a:gd name="connsiteY31" fmla="*/ 580961 h 1218169"/>
                      <a:gd name="connsiteX32" fmla="*/ 1506072 w 1679939"/>
                      <a:gd name="connsiteY32" fmla="*/ 539697 h 1218169"/>
                      <a:gd name="connsiteX0" fmla="*/ 1506072 w 1679931"/>
                      <a:gd name="connsiteY0" fmla="*/ 539697 h 1218169"/>
                      <a:gd name="connsiteX1" fmla="*/ 953197 w 1679931"/>
                      <a:gd name="connsiteY1" fmla="*/ 411277 h 1218169"/>
                      <a:gd name="connsiteX2" fmla="*/ 853715 w 1679931"/>
                      <a:gd name="connsiteY2" fmla="*/ 203537 h 1218169"/>
                      <a:gd name="connsiteX3" fmla="*/ 845737 w 1679931"/>
                      <a:gd name="connsiteY3" fmla="*/ 27806 h 1218169"/>
                      <a:gd name="connsiteX4" fmla="*/ 661506 w 1679931"/>
                      <a:gd name="connsiteY4" fmla="*/ 58488 h 1218169"/>
                      <a:gd name="connsiteX5" fmla="*/ 670016 w 1679931"/>
                      <a:gd name="connsiteY5" fmla="*/ 228881 h 1218169"/>
                      <a:gd name="connsiteX6" fmla="*/ 652070 w 1679931"/>
                      <a:gd name="connsiteY6" fmla="*/ 405446 h 1218169"/>
                      <a:gd name="connsiteX7" fmla="*/ 664687 w 1679931"/>
                      <a:gd name="connsiteY7" fmla="*/ 231902 h 1218169"/>
                      <a:gd name="connsiteX8" fmla="*/ 312889 w 1679931"/>
                      <a:gd name="connsiteY8" fmla="*/ 21239 h 1218169"/>
                      <a:gd name="connsiteX9" fmla="*/ 176677 w 1679931"/>
                      <a:gd name="connsiteY9" fmla="*/ 126429 h 1218169"/>
                      <a:gd name="connsiteX10" fmla="*/ 400324 w 1679931"/>
                      <a:gd name="connsiteY10" fmla="*/ 313946 h 1218169"/>
                      <a:gd name="connsiteX11" fmla="*/ 389673 w 1679931"/>
                      <a:gd name="connsiteY11" fmla="*/ 340567 h 1218169"/>
                      <a:gd name="connsiteX12" fmla="*/ 83438 w 1679931"/>
                      <a:gd name="connsiteY12" fmla="*/ 285604 h 1218169"/>
                      <a:gd name="connsiteX13" fmla="*/ 14686 w 1679931"/>
                      <a:gd name="connsiteY13" fmla="*/ 400947 h 1218169"/>
                      <a:gd name="connsiteX14" fmla="*/ 255604 w 1679931"/>
                      <a:gd name="connsiteY14" fmla="*/ 530121 h 1218169"/>
                      <a:gd name="connsiteX15" fmla="*/ 254890 w 1679931"/>
                      <a:gd name="connsiteY15" fmla="*/ 548981 h 1218169"/>
                      <a:gd name="connsiteX16" fmla="*/ 50805 w 1679931"/>
                      <a:gd name="connsiteY16" fmla="*/ 546249 h 1218169"/>
                      <a:gd name="connsiteX17" fmla="*/ 55551 w 1679931"/>
                      <a:gd name="connsiteY17" fmla="*/ 718874 h 1218169"/>
                      <a:gd name="connsiteX18" fmla="*/ 285869 w 1679931"/>
                      <a:gd name="connsiteY18" fmla="*/ 743868 h 1218169"/>
                      <a:gd name="connsiteX19" fmla="*/ 468832 w 1679931"/>
                      <a:gd name="connsiteY19" fmla="*/ 783181 h 1218169"/>
                      <a:gd name="connsiteX20" fmla="*/ 707792 w 1679931"/>
                      <a:gd name="connsiteY20" fmla="*/ 884253 h 1218169"/>
                      <a:gd name="connsiteX21" fmla="*/ 942388 w 1679931"/>
                      <a:gd name="connsiteY21" fmla="*/ 643991 h 1218169"/>
                      <a:gd name="connsiteX22" fmla="*/ 714758 w 1679931"/>
                      <a:gd name="connsiteY22" fmla="*/ 886840 h 1218169"/>
                      <a:gd name="connsiteX23" fmla="*/ 1151648 w 1679931"/>
                      <a:gd name="connsiteY23" fmla="*/ 1218169 h 1218169"/>
                      <a:gd name="connsiteX24" fmla="*/ 1239170 w 1679931"/>
                      <a:gd name="connsiteY24" fmla="*/ 1187630 h 1218169"/>
                      <a:gd name="connsiteX25" fmla="*/ 1387840 w 1679931"/>
                      <a:gd name="connsiteY25" fmla="*/ 1124226 h 1218169"/>
                      <a:gd name="connsiteX26" fmla="*/ 1219703 w 1679931"/>
                      <a:gd name="connsiteY26" fmla="*/ 948768 h 1218169"/>
                      <a:gd name="connsiteX27" fmla="*/ 1548365 w 1679931"/>
                      <a:gd name="connsiteY27" fmla="*/ 930585 h 1218169"/>
                      <a:gd name="connsiteX28" fmla="*/ 1466788 w 1679931"/>
                      <a:gd name="connsiteY28" fmla="*/ 830218 h 1218169"/>
                      <a:gd name="connsiteX29" fmla="*/ 1679844 w 1679931"/>
                      <a:gd name="connsiteY29" fmla="*/ 847007 h 1218169"/>
                      <a:gd name="connsiteX30" fmla="*/ 1398059 w 1679931"/>
                      <a:gd name="connsiteY30" fmla="*/ 653210 h 1218169"/>
                      <a:gd name="connsiteX31" fmla="*/ 1473455 w 1679931"/>
                      <a:gd name="connsiteY31" fmla="*/ 580961 h 1218169"/>
                      <a:gd name="connsiteX32" fmla="*/ 1506072 w 1679931"/>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5815 w 1679939"/>
                      <a:gd name="connsiteY30" fmla="*/ 652350 h 1218169"/>
                      <a:gd name="connsiteX31" fmla="*/ 1473455 w 1679939"/>
                      <a:gd name="connsiteY31" fmla="*/ 580961 h 1218169"/>
                      <a:gd name="connsiteX32" fmla="*/ 1506072 w 1679939"/>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25815 w 1679844"/>
                      <a:gd name="connsiteY30" fmla="*/ 652350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39827 w 1679844"/>
                      <a:gd name="connsiteY30" fmla="*/ 659509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6072 w 1679844"/>
                      <a:gd name="connsiteY32" fmla="*/ 539697 h 1218169"/>
                      <a:gd name="connsiteX0" fmla="*/ 1319357 w 1679844"/>
                      <a:gd name="connsiteY0" fmla="*/ 526691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319357 w 1679844"/>
                      <a:gd name="connsiteY32" fmla="*/ 526691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261710 w 1679844"/>
                      <a:gd name="connsiteY31" fmla="*/ 643501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89475 w 1679844"/>
                      <a:gd name="connsiteY30" fmla="*/ 653068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28085"/>
                      <a:gd name="connsiteX1" fmla="*/ 953197 w 1679844"/>
                      <a:gd name="connsiteY1" fmla="*/ 411277 h 1228085"/>
                      <a:gd name="connsiteX2" fmla="*/ 853715 w 1679844"/>
                      <a:gd name="connsiteY2" fmla="*/ 203537 h 1228085"/>
                      <a:gd name="connsiteX3" fmla="*/ 845737 w 1679844"/>
                      <a:gd name="connsiteY3" fmla="*/ 27806 h 1228085"/>
                      <a:gd name="connsiteX4" fmla="*/ 661506 w 1679844"/>
                      <a:gd name="connsiteY4" fmla="*/ 58488 h 1228085"/>
                      <a:gd name="connsiteX5" fmla="*/ 670016 w 1679844"/>
                      <a:gd name="connsiteY5" fmla="*/ 228881 h 1228085"/>
                      <a:gd name="connsiteX6" fmla="*/ 652070 w 1679844"/>
                      <a:gd name="connsiteY6" fmla="*/ 405446 h 1228085"/>
                      <a:gd name="connsiteX7" fmla="*/ 664687 w 1679844"/>
                      <a:gd name="connsiteY7" fmla="*/ 231902 h 1228085"/>
                      <a:gd name="connsiteX8" fmla="*/ 312889 w 1679844"/>
                      <a:gd name="connsiteY8" fmla="*/ 21239 h 1228085"/>
                      <a:gd name="connsiteX9" fmla="*/ 176677 w 1679844"/>
                      <a:gd name="connsiteY9" fmla="*/ 126429 h 1228085"/>
                      <a:gd name="connsiteX10" fmla="*/ 400324 w 1679844"/>
                      <a:gd name="connsiteY10" fmla="*/ 313946 h 1228085"/>
                      <a:gd name="connsiteX11" fmla="*/ 389673 w 1679844"/>
                      <a:gd name="connsiteY11" fmla="*/ 340567 h 1228085"/>
                      <a:gd name="connsiteX12" fmla="*/ 83438 w 1679844"/>
                      <a:gd name="connsiteY12" fmla="*/ 285604 h 1228085"/>
                      <a:gd name="connsiteX13" fmla="*/ 14686 w 1679844"/>
                      <a:gd name="connsiteY13" fmla="*/ 400947 h 1228085"/>
                      <a:gd name="connsiteX14" fmla="*/ 255604 w 1679844"/>
                      <a:gd name="connsiteY14" fmla="*/ 530121 h 1228085"/>
                      <a:gd name="connsiteX15" fmla="*/ 254890 w 1679844"/>
                      <a:gd name="connsiteY15" fmla="*/ 548981 h 1228085"/>
                      <a:gd name="connsiteX16" fmla="*/ 50805 w 1679844"/>
                      <a:gd name="connsiteY16" fmla="*/ 546249 h 1228085"/>
                      <a:gd name="connsiteX17" fmla="*/ 55551 w 1679844"/>
                      <a:gd name="connsiteY17" fmla="*/ 718874 h 1228085"/>
                      <a:gd name="connsiteX18" fmla="*/ 281863 w 1679844"/>
                      <a:gd name="connsiteY18" fmla="*/ 746443 h 1228085"/>
                      <a:gd name="connsiteX19" fmla="*/ 468832 w 1679844"/>
                      <a:gd name="connsiteY19" fmla="*/ 783181 h 1228085"/>
                      <a:gd name="connsiteX20" fmla="*/ 707792 w 1679844"/>
                      <a:gd name="connsiteY20" fmla="*/ 884253 h 1228085"/>
                      <a:gd name="connsiteX21" fmla="*/ 942388 w 1679844"/>
                      <a:gd name="connsiteY21" fmla="*/ 643991 h 1228085"/>
                      <a:gd name="connsiteX22" fmla="*/ 714758 w 1679844"/>
                      <a:gd name="connsiteY22" fmla="*/ 886840 h 1228085"/>
                      <a:gd name="connsiteX23" fmla="*/ 1151648 w 1679844"/>
                      <a:gd name="connsiteY23" fmla="*/ 1218169 h 1228085"/>
                      <a:gd name="connsiteX24" fmla="*/ 1387840 w 1679844"/>
                      <a:gd name="connsiteY24" fmla="*/ 1124226 h 1228085"/>
                      <a:gd name="connsiteX25" fmla="*/ 1219703 w 1679844"/>
                      <a:gd name="connsiteY25" fmla="*/ 948768 h 1228085"/>
                      <a:gd name="connsiteX26" fmla="*/ 1548365 w 1679844"/>
                      <a:gd name="connsiteY26" fmla="*/ 930585 h 1228085"/>
                      <a:gd name="connsiteX27" fmla="*/ 1466788 w 1679844"/>
                      <a:gd name="connsiteY27" fmla="*/ 830218 h 1228085"/>
                      <a:gd name="connsiteX28" fmla="*/ 1679844 w 1679844"/>
                      <a:gd name="connsiteY28" fmla="*/ 847007 h 1228085"/>
                      <a:gd name="connsiteX29" fmla="*/ 1400777 w 1679844"/>
                      <a:gd name="connsiteY29" fmla="*/ 648631 h 1228085"/>
                      <a:gd name="connsiteX30" fmla="*/ 1509220 w 1679844"/>
                      <a:gd name="connsiteY30" fmla="*/ 548997 h 1228085"/>
                      <a:gd name="connsiteX0" fmla="*/ 1509220 w 1679844"/>
                      <a:gd name="connsiteY0" fmla="*/ 548997 h 1225835"/>
                      <a:gd name="connsiteX1" fmla="*/ 953197 w 1679844"/>
                      <a:gd name="connsiteY1" fmla="*/ 411277 h 1225835"/>
                      <a:gd name="connsiteX2" fmla="*/ 853715 w 1679844"/>
                      <a:gd name="connsiteY2" fmla="*/ 203537 h 1225835"/>
                      <a:gd name="connsiteX3" fmla="*/ 845737 w 1679844"/>
                      <a:gd name="connsiteY3" fmla="*/ 27806 h 1225835"/>
                      <a:gd name="connsiteX4" fmla="*/ 661506 w 1679844"/>
                      <a:gd name="connsiteY4" fmla="*/ 58488 h 1225835"/>
                      <a:gd name="connsiteX5" fmla="*/ 670016 w 1679844"/>
                      <a:gd name="connsiteY5" fmla="*/ 228881 h 1225835"/>
                      <a:gd name="connsiteX6" fmla="*/ 652070 w 1679844"/>
                      <a:gd name="connsiteY6" fmla="*/ 405446 h 1225835"/>
                      <a:gd name="connsiteX7" fmla="*/ 664687 w 1679844"/>
                      <a:gd name="connsiteY7" fmla="*/ 231902 h 1225835"/>
                      <a:gd name="connsiteX8" fmla="*/ 312889 w 1679844"/>
                      <a:gd name="connsiteY8" fmla="*/ 21239 h 1225835"/>
                      <a:gd name="connsiteX9" fmla="*/ 176677 w 1679844"/>
                      <a:gd name="connsiteY9" fmla="*/ 126429 h 1225835"/>
                      <a:gd name="connsiteX10" fmla="*/ 400324 w 1679844"/>
                      <a:gd name="connsiteY10" fmla="*/ 313946 h 1225835"/>
                      <a:gd name="connsiteX11" fmla="*/ 389673 w 1679844"/>
                      <a:gd name="connsiteY11" fmla="*/ 340567 h 1225835"/>
                      <a:gd name="connsiteX12" fmla="*/ 83438 w 1679844"/>
                      <a:gd name="connsiteY12" fmla="*/ 285604 h 1225835"/>
                      <a:gd name="connsiteX13" fmla="*/ 14686 w 1679844"/>
                      <a:gd name="connsiteY13" fmla="*/ 400947 h 1225835"/>
                      <a:gd name="connsiteX14" fmla="*/ 255604 w 1679844"/>
                      <a:gd name="connsiteY14" fmla="*/ 530121 h 1225835"/>
                      <a:gd name="connsiteX15" fmla="*/ 254890 w 1679844"/>
                      <a:gd name="connsiteY15" fmla="*/ 548981 h 1225835"/>
                      <a:gd name="connsiteX16" fmla="*/ 50805 w 1679844"/>
                      <a:gd name="connsiteY16" fmla="*/ 546249 h 1225835"/>
                      <a:gd name="connsiteX17" fmla="*/ 55551 w 1679844"/>
                      <a:gd name="connsiteY17" fmla="*/ 718874 h 1225835"/>
                      <a:gd name="connsiteX18" fmla="*/ 281863 w 1679844"/>
                      <a:gd name="connsiteY18" fmla="*/ 746443 h 1225835"/>
                      <a:gd name="connsiteX19" fmla="*/ 468832 w 1679844"/>
                      <a:gd name="connsiteY19" fmla="*/ 783181 h 1225835"/>
                      <a:gd name="connsiteX20" fmla="*/ 707792 w 1679844"/>
                      <a:gd name="connsiteY20" fmla="*/ 884253 h 1225835"/>
                      <a:gd name="connsiteX21" fmla="*/ 942388 w 1679844"/>
                      <a:gd name="connsiteY21" fmla="*/ 643991 h 1225835"/>
                      <a:gd name="connsiteX22" fmla="*/ 714758 w 1679844"/>
                      <a:gd name="connsiteY22" fmla="*/ 886840 h 1225835"/>
                      <a:gd name="connsiteX23" fmla="*/ 1151648 w 1679844"/>
                      <a:gd name="connsiteY23" fmla="*/ 1218169 h 1225835"/>
                      <a:gd name="connsiteX24" fmla="*/ 1387840 w 1679844"/>
                      <a:gd name="connsiteY24" fmla="*/ 1124226 h 1225835"/>
                      <a:gd name="connsiteX25" fmla="*/ 1219703 w 1679844"/>
                      <a:gd name="connsiteY25" fmla="*/ 948768 h 1225835"/>
                      <a:gd name="connsiteX26" fmla="*/ 1548365 w 1679844"/>
                      <a:gd name="connsiteY26" fmla="*/ 930585 h 1225835"/>
                      <a:gd name="connsiteX27" fmla="*/ 1466788 w 1679844"/>
                      <a:gd name="connsiteY27" fmla="*/ 830218 h 1225835"/>
                      <a:gd name="connsiteX28" fmla="*/ 1679844 w 1679844"/>
                      <a:gd name="connsiteY28" fmla="*/ 847007 h 1225835"/>
                      <a:gd name="connsiteX29" fmla="*/ 1400777 w 1679844"/>
                      <a:gd name="connsiteY29" fmla="*/ 648631 h 1225835"/>
                      <a:gd name="connsiteX30" fmla="*/ 1509220 w 1679844"/>
                      <a:gd name="connsiteY30" fmla="*/ 548997 h 1225835"/>
                      <a:gd name="connsiteX0" fmla="*/ 1509220 w 1679844"/>
                      <a:gd name="connsiteY0" fmla="*/ 548997 h 1228678"/>
                      <a:gd name="connsiteX1" fmla="*/ 953197 w 1679844"/>
                      <a:gd name="connsiteY1" fmla="*/ 411277 h 1228678"/>
                      <a:gd name="connsiteX2" fmla="*/ 853715 w 1679844"/>
                      <a:gd name="connsiteY2" fmla="*/ 203537 h 1228678"/>
                      <a:gd name="connsiteX3" fmla="*/ 845737 w 1679844"/>
                      <a:gd name="connsiteY3" fmla="*/ 27806 h 1228678"/>
                      <a:gd name="connsiteX4" fmla="*/ 661506 w 1679844"/>
                      <a:gd name="connsiteY4" fmla="*/ 58488 h 1228678"/>
                      <a:gd name="connsiteX5" fmla="*/ 670016 w 1679844"/>
                      <a:gd name="connsiteY5" fmla="*/ 228881 h 1228678"/>
                      <a:gd name="connsiteX6" fmla="*/ 652070 w 1679844"/>
                      <a:gd name="connsiteY6" fmla="*/ 405446 h 1228678"/>
                      <a:gd name="connsiteX7" fmla="*/ 664687 w 1679844"/>
                      <a:gd name="connsiteY7" fmla="*/ 231902 h 1228678"/>
                      <a:gd name="connsiteX8" fmla="*/ 312889 w 1679844"/>
                      <a:gd name="connsiteY8" fmla="*/ 21239 h 1228678"/>
                      <a:gd name="connsiteX9" fmla="*/ 176677 w 1679844"/>
                      <a:gd name="connsiteY9" fmla="*/ 126429 h 1228678"/>
                      <a:gd name="connsiteX10" fmla="*/ 400324 w 1679844"/>
                      <a:gd name="connsiteY10" fmla="*/ 313946 h 1228678"/>
                      <a:gd name="connsiteX11" fmla="*/ 389673 w 1679844"/>
                      <a:gd name="connsiteY11" fmla="*/ 340567 h 1228678"/>
                      <a:gd name="connsiteX12" fmla="*/ 83438 w 1679844"/>
                      <a:gd name="connsiteY12" fmla="*/ 285604 h 1228678"/>
                      <a:gd name="connsiteX13" fmla="*/ 14686 w 1679844"/>
                      <a:gd name="connsiteY13" fmla="*/ 400947 h 1228678"/>
                      <a:gd name="connsiteX14" fmla="*/ 255604 w 1679844"/>
                      <a:gd name="connsiteY14" fmla="*/ 530121 h 1228678"/>
                      <a:gd name="connsiteX15" fmla="*/ 254890 w 1679844"/>
                      <a:gd name="connsiteY15" fmla="*/ 548981 h 1228678"/>
                      <a:gd name="connsiteX16" fmla="*/ 50805 w 1679844"/>
                      <a:gd name="connsiteY16" fmla="*/ 546249 h 1228678"/>
                      <a:gd name="connsiteX17" fmla="*/ 55551 w 1679844"/>
                      <a:gd name="connsiteY17" fmla="*/ 718874 h 1228678"/>
                      <a:gd name="connsiteX18" fmla="*/ 281863 w 1679844"/>
                      <a:gd name="connsiteY18" fmla="*/ 746443 h 1228678"/>
                      <a:gd name="connsiteX19" fmla="*/ 468832 w 1679844"/>
                      <a:gd name="connsiteY19" fmla="*/ 783181 h 1228678"/>
                      <a:gd name="connsiteX20" fmla="*/ 707792 w 1679844"/>
                      <a:gd name="connsiteY20" fmla="*/ 884253 h 1228678"/>
                      <a:gd name="connsiteX21" fmla="*/ 942388 w 1679844"/>
                      <a:gd name="connsiteY21" fmla="*/ 643991 h 1228678"/>
                      <a:gd name="connsiteX22" fmla="*/ 714758 w 1679844"/>
                      <a:gd name="connsiteY22" fmla="*/ 886840 h 1228678"/>
                      <a:gd name="connsiteX23" fmla="*/ 1151648 w 1679844"/>
                      <a:gd name="connsiteY23" fmla="*/ 1218169 h 1228678"/>
                      <a:gd name="connsiteX24" fmla="*/ 1387840 w 1679844"/>
                      <a:gd name="connsiteY24" fmla="*/ 1124226 h 1228678"/>
                      <a:gd name="connsiteX25" fmla="*/ 1219703 w 1679844"/>
                      <a:gd name="connsiteY25" fmla="*/ 948768 h 1228678"/>
                      <a:gd name="connsiteX26" fmla="*/ 1548365 w 1679844"/>
                      <a:gd name="connsiteY26" fmla="*/ 930585 h 1228678"/>
                      <a:gd name="connsiteX27" fmla="*/ 1466788 w 1679844"/>
                      <a:gd name="connsiteY27" fmla="*/ 830218 h 1228678"/>
                      <a:gd name="connsiteX28" fmla="*/ 1679844 w 1679844"/>
                      <a:gd name="connsiteY28" fmla="*/ 847007 h 1228678"/>
                      <a:gd name="connsiteX29" fmla="*/ 1400777 w 1679844"/>
                      <a:gd name="connsiteY29" fmla="*/ 648631 h 1228678"/>
                      <a:gd name="connsiteX30" fmla="*/ 1509220 w 1679844"/>
                      <a:gd name="connsiteY30" fmla="*/ 548997 h 1228678"/>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400777 w 1679844"/>
                      <a:gd name="connsiteY0" fmla="*/ 648631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0" fmla="*/ 1400777 w 1548365"/>
                      <a:gd name="connsiteY0" fmla="*/ 648631 h 1218169"/>
                      <a:gd name="connsiteX1" fmla="*/ 953197 w 1548365"/>
                      <a:gd name="connsiteY1" fmla="*/ 411277 h 1218169"/>
                      <a:gd name="connsiteX2" fmla="*/ 853715 w 1548365"/>
                      <a:gd name="connsiteY2" fmla="*/ 203537 h 1218169"/>
                      <a:gd name="connsiteX3" fmla="*/ 845737 w 1548365"/>
                      <a:gd name="connsiteY3" fmla="*/ 27806 h 1218169"/>
                      <a:gd name="connsiteX4" fmla="*/ 661506 w 1548365"/>
                      <a:gd name="connsiteY4" fmla="*/ 58488 h 1218169"/>
                      <a:gd name="connsiteX5" fmla="*/ 670016 w 1548365"/>
                      <a:gd name="connsiteY5" fmla="*/ 228881 h 1218169"/>
                      <a:gd name="connsiteX6" fmla="*/ 652070 w 1548365"/>
                      <a:gd name="connsiteY6" fmla="*/ 405446 h 1218169"/>
                      <a:gd name="connsiteX7" fmla="*/ 664687 w 1548365"/>
                      <a:gd name="connsiteY7" fmla="*/ 231902 h 1218169"/>
                      <a:gd name="connsiteX8" fmla="*/ 312889 w 1548365"/>
                      <a:gd name="connsiteY8" fmla="*/ 21239 h 1218169"/>
                      <a:gd name="connsiteX9" fmla="*/ 176677 w 1548365"/>
                      <a:gd name="connsiteY9" fmla="*/ 126429 h 1218169"/>
                      <a:gd name="connsiteX10" fmla="*/ 400324 w 1548365"/>
                      <a:gd name="connsiteY10" fmla="*/ 313946 h 1218169"/>
                      <a:gd name="connsiteX11" fmla="*/ 389673 w 1548365"/>
                      <a:gd name="connsiteY11" fmla="*/ 340567 h 1218169"/>
                      <a:gd name="connsiteX12" fmla="*/ 83438 w 1548365"/>
                      <a:gd name="connsiteY12" fmla="*/ 285604 h 1218169"/>
                      <a:gd name="connsiteX13" fmla="*/ 14686 w 1548365"/>
                      <a:gd name="connsiteY13" fmla="*/ 400947 h 1218169"/>
                      <a:gd name="connsiteX14" fmla="*/ 255604 w 1548365"/>
                      <a:gd name="connsiteY14" fmla="*/ 530121 h 1218169"/>
                      <a:gd name="connsiteX15" fmla="*/ 254890 w 1548365"/>
                      <a:gd name="connsiteY15" fmla="*/ 548981 h 1218169"/>
                      <a:gd name="connsiteX16" fmla="*/ 50805 w 1548365"/>
                      <a:gd name="connsiteY16" fmla="*/ 546249 h 1218169"/>
                      <a:gd name="connsiteX17" fmla="*/ 55551 w 1548365"/>
                      <a:gd name="connsiteY17" fmla="*/ 718874 h 1218169"/>
                      <a:gd name="connsiteX18" fmla="*/ 281863 w 1548365"/>
                      <a:gd name="connsiteY18" fmla="*/ 746443 h 1218169"/>
                      <a:gd name="connsiteX19" fmla="*/ 468832 w 1548365"/>
                      <a:gd name="connsiteY19" fmla="*/ 783181 h 1218169"/>
                      <a:gd name="connsiteX20" fmla="*/ 707792 w 1548365"/>
                      <a:gd name="connsiteY20" fmla="*/ 884253 h 1218169"/>
                      <a:gd name="connsiteX21" fmla="*/ 942388 w 1548365"/>
                      <a:gd name="connsiteY21" fmla="*/ 643991 h 1218169"/>
                      <a:gd name="connsiteX22" fmla="*/ 714758 w 1548365"/>
                      <a:gd name="connsiteY22" fmla="*/ 886840 h 1218169"/>
                      <a:gd name="connsiteX23" fmla="*/ 1151648 w 1548365"/>
                      <a:gd name="connsiteY23" fmla="*/ 1218169 h 1218169"/>
                      <a:gd name="connsiteX24" fmla="*/ 1387840 w 1548365"/>
                      <a:gd name="connsiteY24" fmla="*/ 1124226 h 1218169"/>
                      <a:gd name="connsiteX25" fmla="*/ 1219703 w 1548365"/>
                      <a:gd name="connsiteY25" fmla="*/ 948768 h 1218169"/>
                      <a:gd name="connsiteX26" fmla="*/ 1548365 w 1548365"/>
                      <a:gd name="connsiteY26" fmla="*/ 930585 h 1218169"/>
                      <a:gd name="connsiteX27" fmla="*/ 1466788 w 1548365"/>
                      <a:gd name="connsiteY27" fmla="*/ 830218 h 1218169"/>
                      <a:gd name="connsiteX28" fmla="*/ 1400777 w 1548365"/>
                      <a:gd name="connsiteY28" fmla="*/ 648631 h 1218169"/>
                      <a:gd name="connsiteX0" fmla="*/ 1466788 w 1548365"/>
                      <a:gd name="connsiteY0" fmla="*/ 830218 h 1218169"/>
                      <a:gd name="connsiteX1" fmla="*/ 953197 w 1548365"/>
                      <a:gd name="connsiteY1" fmla="*/ 411277 h 1218169"/>
                      <a:gd name="connsiteX2" fmla="*/ 853715 w 1548365"/>
                      <a:gd name="connsiteY2" fmla="*/ 203537 h 1218169"/>
                      <a:gd name="connsiteX3" fmla="*/ 845737 w 1548365"/>
                      <a:gd name="connsiteY3" fmla="*/ 27806 h 1218169"/>
                      <a:gd name="connsiteX4" fmla="*/ 661506 w 1548365"/>
                      <a:gd name="connsiteY4" fmla="*/ 58488 h 1218169"/>
                      <a:gd name="connsiteX5" fmla="*/ 670016 w 1548365"/>
                      <a:gd name="connsiteY5" fmla="*/ 228881 h 1218169"/>
                      <a:gd name="connsiteX6" fmla="*/ 652070 w 1548365"/>
                      <a:gd name="connsiteY6" fmla="*/ 405446 h 1218169"/>
                      <a:gd name="connsiteX7" fmla="*/ 664687 w 1548365"/>
                      <a:gd name="connsiteY7" fmla="*/ 231902 h 1218169"/>
                      <a:gd name="connsiteX8" fmla="*/ 312889 w 1548365"/>
                      <a:gd name="connsiteY8" fmla="*/ 21239 h 1218169"/>
                      <a:gd name="connsiteX9" fmla="*/ 176677 w 1548365"/>
                      <a:gd name="connsiteY9" fmla="*/ 126429 h 1218169"/>
                      <a:gd name="connsiteX10" fmla="*/ 400324 w 1548365"/>
                      <a:gd name="connsiteY10" fmla="*/ 313946 h 1218169"/>
                      <a:gd name="connsiteX11" fmla="*/ 389673 w 1548365"/>
                      <a:gd name="connsiteY11" fmla="*/ 340567 h 1218169"/>
                      <a:gd name="connsiteX12" fmla="*/ 83438 w 1548365"/>
                      <a:gd name="connsiteY12" fmla="*/ 285604 h 1218169"/>
                      <a:gd name="connsiteX13" fmla="*/ 14686 w 1548365"/>
                      <a:gd name="connsiteY13" fmla="*/ 400947 h 1218169"/>
                      <a:gd name="connsiteX14" fmla="*/ 255604 w 1548365"/>
                      <a:gd name="connsiteY14" fmla="*/ 530121 h 1218169"/>
                      <a:gd name="connsiteX15" fmla="*/ 254890 w 1548365"/>
                      <a:gd name="connsiteY15" fmla="*/ 548981 h 1218169"/>
                      <a:gd name="connsiteX16" fmla="*/ 50805 w 1548365"/>
                      <a:gd name="connsiteY16" fmla="*/ 546249 h 1218169"/>
                      <a:gd name="connsiteX17" fmla="*/ 55551 w 1548365"/>
                      <a:gd name="connsiteY17" fmla="*/ 718874 h 1218169"/>
                      <a:gd name="connsiteX18" fmla="*/ 281863 w 1548365"/>
                      <a:gd name="connsiteY18" fmla="*/ 746443 h 1218169"/>
                      <a:gd name="connsiteX19" fmla="*/ 468832 w 1548365"/>
                      <a:gd name="connsiteY19" fmla="*/ 783181 h 1218169"/>
                      <a:gd name="connsiteX20" fmla="*/ 707792 w 1548365"/>
                      <a:gd name="connsiteY20" fmla="*/ 884253 h 1218169"/>
                      <a:gd name="connsiteX21" fmla="*/ 942388 w 1548365"/>
                      <a:gd name="connsiteY21" fmla="*/ 643991 h 1218169"/>
                      <a:gd name="connsiteX22" fmla="*/ 714758 w 1548365"/>
                      <a:gd name="connsiteY22" fmla="*/ 886840 h 1218169"/>
                      <a:gd name="connsiteX23" fmla="*/ 1151648 w 1548365"/>
                      <a:gd name="connsiteY23" fmla="*/ 1218169 h 1218169"/>
                      <a:gd name="connsiteX24" fmla="*/ 1387840 w 1548365"/>
                      <a:gd name="connsiteY24" fmla="*/ 1124226 h 1218169"/>
                      <a:gd name="connsiteX25" fmla="*/ 1219703 w 1548365"/>
                      <a:gd name="connsiteY25" fmla="*/ 948768 h 1218169"/>
                      <a:gd name="connsiteX26" fmla="*/ 1548365 w 1548365"/>
                      <a:gd name="connsiteY26" fmla="*/ 930585 h 1218169"/>
                      <a:gd name="connsiteX27" fmla="*/ 1466788 w 1548365"/>
                      <a:gd name="connsiteY27" fmla="*/ 830218 h 1218169"/>
                      <a:gd name="connsiteX0" fmla="*/ 1466788 w 1471584"/>
                      <a:gd name="connsiteY0" fmla="*/ 830218 h 1218169"/>
                      <a:gd name="connsiteX1" fmla="*/ 953197 w 1471584"/>
                      <a:gd name="connsiteY1" fmla="*/ 411277 h 1218169"/>
                      <a:gd name="connsiteX2" fmla="*/ 853715 w 1471584"/>
                      <a:gd name="connsiteY2" fmla="*/ 203537 h 1218169"/>
                      <a:gd name="connsiteX3" fmla="*/ 845737 w 1471584"/>
                      <a:gd name="connsiteY3" fmla="*/ 27806 h 1218169"/>
                      <a:gd name="connsiteX4" fmla="*/ 661506 w 1471584"/>
                      <a:gd name="connsiteY4" fmla="*/ 58488 h 1218169"/>
                      <a:gd name="connsiteX5" fmla="*/ 670016 w 1471584"/>
                      <a:gd name="connsiteY5" fmla="*/ 228881 h 1218169"/>
                      <a:gd name="connsiteX6" fmla="*/ 652070 w 1471584"/>
                      <a:gd name="connsiteY6" fmla="*/ 405446 h 1218169"/>
                      <a:gd name="connsiteX7" fmla="*/ 664687 w 1471584"/>
                      <a:gd name="connsiteY7" fmla="*/ 231902 h 1218169"/>
                      <a:gd name="connsiteX8" fmla="*/ 312889 w 1471584"/>
                      <a:gd name="connsiteY8" fmla="*/ 21239 h 1218169"/>
                      <a:gd name="connsiteX9" fmla="*/ 176677 w 1471584"/>
                      <a:gd name="connsiteY9" fmla="*/ 126429 h 1218169"/>
                      <a:gd name="connsiteX10" fmla="*/ 400324 w 1471584"/>
                      <a:gd name="connsiteY10" fmla="*/ 313946 h 1218169"/>
                      <a:gd name="connsiteX11" fmla="*/ 389673 w 1471584"/>
                      <a:gd name="connsiteY11" fmla="*/ 340567 h 1218169"/>
                      <a:gd name="connsiteX12" fmla="*/ 83438 w 1471584"/>
                      <a:gd name="connsiteY12" fmla="*/ 285604 h 1218169"/>
                      <a:gd name="connsiteX13" fmla="*/ 14686 w 1471584"/>
                      <a:gd name="connsiteY13" fmla="*/ 400947 h 1218169"/>
                      <a:gd name="connsiteX14" fmla="*/ 255604 w 1471584"/>
                      <a:gd name="connsiteY14" fmla="*/ 530121 h 1218169"/>
                      <a:gd name="connsiteX15" fmla="*/ 254890 w 1471584"/>
                      <a:gd name="connsiteY15" fmla="*/ 548981 h 1218169"/>
                      <a:gd name="connsiteX16" fmla="*/ 50805 w 1471584"/>
                      <a:gd name="connsiteY16" fmla="*/ 546249 h 1218169"/>
                      <a:gd name="connsiteX17" fmla="*/ 55551 w 1471584"/>
                      <a:gd name="connsiteY17" fmla="*/ 718874 h 1218169"/>
                      <a:gd name="connsiteX18" fmla="*/ 281863 w 1471584"/>
                      <a:gd name="connsiteY18" fmla="*/ 746443 h 1218169"/>
                      <a:gd name="connsiteX19" fmla="*/ 468832 w 1471584"/>
                      <a:gd name="connsiteY19" fmla="*/ 783181 h 1218169"/>
                      <a:gd name="connsiteX20" fmla="*/ 707792 w 1471584"/>
                      <a:gd name="connsiteY20" fmla="*/ 884253 h 1218169"/>
                      <a:gd name="connsiteX21" fmla="*/ 942388 w 1471584"/>
                      <a:gd name="connsiteY21" fmla="*/ 643991 h 1218169"/>
                      <a:gd name="connsiteX22" fmla="*/ 714758 w 1471584"/>
                      <a:gd name="connsiteY22" fmla="*/ 886840 h 1218169"/>
                      <a:gd name="connsiteX23" fmla="*/ 1151648 w 1471584"/>
                      <a:gd name="connsiteY23" fmla="*/ 1218169 h 1218169"/>
                      <a:gd name="connsiteX24" fmla="*/ 1387840 w 1471584"/>
                      <a:gd name="connsiteY24" fmla="*/ 1124226 h 1218169"/>
                      <a:gd name="connsiteX25" fmla="*/ 1219703 w 1471584"/>
                      <a:gd name="connsiteY25" fmla="*/ 948768 h 1218169"/>
                      <a:gd name="connsiteX26" fmla="*/ 1466788 w 1471584"/>
                      <a:gd name="connsiteY26" fmla="*/ 830218 h 1218169"/>
                      <a:gd name="connsiteX0" fmla="*/ 1219703 w 1394189"/>
                      <a:gd name="connsiteY0" fmla="*/ 948768 h 1218169"/>
                      <a:gd name="connsiteX1" fmla="*/ 953197 w 1394189"/>
                      <a:gd name="connsiteY1" fmla="*/ 411277 h 1218169"/>
                      <a:gd name="connsiteX2" fmla="*/ 853715 w 1394189"/>
                      <a:gd name="connsiteY2" fmla="*/ 203537 h 1218169"/>
                      <a:gd name="connsiteX3" fmla="*/ 845737 w 1394189"/>
                      <a:gd name="connsiteY3" fmla="*/ 27806 h 1218169"/>
                      <a:gd name="connsiteX4" fmla="*/ 661506 w 1394189"/>
                      <a:gd name="connsiteY4" fmla="*/ 58488 h 1218169"/>
                      <a:gd name="connsiteX5" fmla="*/ 670016 w 1394189"/>
                      <a:gd name="connsiteY5" fmla="*/ 228881 h 1218169"/>
                      <a:gd name="connsiteX6" fmla="*/ 652070 w 1394189"/>
                      <a:gd name="connsiteY6" fmla="*/ 405446 h 1218169"/>
                      <a:gd name="connsiteX7" fmla="*/ 664687 w 1394189"/>
                      <a:gd name="connsiteY7" fmla="*/ 231902 h 1218169"/>
                      <a:gd name="connsiteX8" fmla="*/ 312889 w 1394189"/>
                      <a:gd name="connsiteY8" fmla="*/ 21239 h 1218169"/>
                      <a:gd name="connsiteX9" fmla="*/ 176677 w 1394189"/>
                      <a:gd name="connsiteY9" fmla="*/ 126429 h 1218169"/>
                      <a:gd name="connsiteX10" fmla="*/ 400324 w 1394189"/>
                      <a:gd name="connsiteY10" fmla="*/ 313946 h 1218169"/>
                      <a:gd name="connsiteX11" fmla="*/ 389673 w 1394189"/>
                      <a:gd name="connsiteY11" fmla="*/ 340567 h 1218169"/>
                      <a:gd name="connsiteX12" fmla="*/ 83438 w 1394189"/>
                      <a:gd name="connsiteY12" fmla="*/ 285604 h 1218169"/>
                      <a:gd name="connsiteX13" fmla="*/ 14686 w 1394189"/>
                      <a:gd name="connsiteY13" fmla="*/ 400947 h 1218169"/>
                      <a:gd name="connsiteX14" fmla="*/ 255604 w 1394189"/>
                      <a:gd name="connsiteY14" fmla="*/ 530121 h 1218169"/>
                      <a:gd name="connsiteX15" fmla="*/ 254890 w 1394189"/>
                      <a:gd name="connsiteY15" fmla="*/ 548981 h 1218169"/>
                      <a:gd name="connsiteX16" fmla="*/ 50805 w 1394189"/>
                      <a:gd name="connsiteY16" fmla="*/ 546249 h 1218169"/>
                      <a:gd name="connsiteX17" fmla="*/ 55551 w 1394189"/>
                      <a:gd name="connsiteY17" fmla="*/ 718874 h 1218169"/>
                      <a:gd name="connsiteX18" fmla="*/ 281863 w 1394189"/>
                      <a:gd name="connsiteY18" fmla="*/ 746443 h 1218169"/>
                      <a:gd name="connsiteX19" fmla="*/ 468832 w 1394189"/>
                      <a:gd name="connsiteY19" fmla="*/ 783181 h 1218169"/>
                      <a:gd name="connsiteX20" fmla="*/ 707792 w 1394189"/>
                      <a:gd name="connsiteY20" fmla="*/ 884253 h 1218169"/>
                      <a:gd name="connsiteX21" fmla="*/ 942388 w 1394189"/>
                      <a:gd name="connsiteY21" fmla="*/ 643991 h 1218169"/>
                      <a:gd name="connsiteX22" fmla="*/ 714758 w 1394189"/>
                      <a:gd name="connsiteY22" fmla="*/ 886840 h 1218169"/>
                      <a:gd name="connsiteX23" fmla="*/ 1151648 w 1394189"/>
                      <a:gd name="connsiteY23" fmla="*/ 1218169 h 1218169"/>
                      <a:gd name="connsiteX24" fmla="*/ 1387840 w 1394189"/>
                      <a:gd name="connsiteY24" fmla="*/ 1124226 h 1218169"/>
                      <a:gd name="connsiteX25" fmla="*/ 1219703 w 1394189"/>
                      <a:gd name="connsiteY25" fmla="*/ 948768 h 1218169"/>
                      <a:gd name="connsiteX0" fmla="*/ 1219703 w 1235525"/>
                      <a:gd name="connsiteY0" fmla="*/ 948768 h 1218688"/>
                      <a:gd name="connsiteX1" fmla="*/ 953197 w 1235525"/>
                      <a:gd name="connsiteY1" fmla="*/ 411277 h 1218688"/>
                      <a:gd name="connsiteX2" fmla="*/ 853715 w 1235525"/>
                      <a:gd name="connsiteY2" fmla="*/ 203537 h 1218688"/>
                      <a:gd name="connsiteX3" fmla="*/ 845737 w 1235525"/>
                      <a:gd name="connsiteY3" fmla="*/ 27806 h 1218688"/>
                      <a:gd name="connsiteX4" fmla="*/ 661506 w 1235525"/>
                      <a:gd name="connsiteY4" fmla="*/ 58488 h 1218688"/>
                      <a:gd name="connsiteX5" fmla="*/ 670016 w 1235525"/>
                      <a:gd name="connsiteY5" fmla="*/ 228881 h 1218688"/>
                      <a:gd name="connsiteX6" fmla="*/ 652070 w 1235525"/>
                      <a:gd name="connsiteY6" fmla="*/ 405446 h 1218688"/>
                      <a:gd name="connsiteX7" fmla="*/ 664687 w 1235525"/>
                      <a:gd name="connsiteY7" fmla="*/ 231902 h 1218688"/>
                      <a:gd name="connsiteX8" fmla="*/ 312889 w 1235525"/>
                      <a:gd name="connsiteY8" fmla="*/ 21239 h 1218688"/>
                      <a:gd name="connsiteX9" fmla="*/ 176677 w 1235525"/>
                      <a:gd name="connsiteY9" fmla="*/ 126429 h 1218688"/>
                      <a:gd name="connsiteX10" fmla="*/ 400324 w 1235525"/>
                      <a:gd name="connsiteY10" fmla="*/ 313946 h 1218688"/>
                      <a:gd name="connsiteX11" fmla="*/ 389673 w 1235525"/>
                      <a:gd name="connsiteY11" fmla="*/ 340567 h 1218688"/>
                      <a:gd name="connsiteX12" fmla="*/ 83438 w 1235525"/>
                      <a:gd name="connsiteY12" fmla="*/ 285604 h 1218688"/>
                      <a:gd name="connsiteX13" fmla="*/ 14686 w 1235525"/>
                      <a:gd name="connsiteY13" fmla="*/ 400947 h 1218688"/>
                      <a:gd name="connsiteX14" fmla="*/ 255604 w 1235525"/>
                      <a:gd name="connsiteY14" fmla="*/ 530121 h 1218688"/>
                      <a:gd name="connsiteX15" fmla="*/ 254890 w 1235525"/>
                      <a:gd name="connsiteY15" fmla="*/ 548981 h 1218688"/>
                      <a:gd name="connsiteX16" fmla="*/ 50805 w 1235525"/>
                      <a:gd name="connsiteY16" fmla="*/ 546249 h 1218688"/>
                      <a:gd name="connsiteX17" fmla="*/ 55551 w 1235525"/>
                      <a:gd name="connsiteY17" fmla="*/ 718874 h 1218688"/>
                      <a:gd name="connsiteX18" fmla="*/ 281863 w 1235525"/>
                      <a:gd name="connsiteY18" fmla="*/ 746443 h 1218688"/>
                      <a:gd name="connsiteX19" fmla="*/ 468832 w 1235525"/>
                      <a:gd name="connsiteY19" fmla="*/ 783181 h 1218688"/>
                      <a:gd name="connsiteX20" fmla="*/ 707792 w 1235525"/>
                      <a:gd name="connsiteY20" fmla="*/ 884253 h 1218688"/>
                      <a:gd name="connsiteX21" fmla="*/ 942388 w 1235525"/>
                      <a:gd name="connsiteY21" fmla="*/ 643991 h 1218688"/>
                      <a:gd name="connsiteX22" fmla="*/ 714758 w 1235525"/>
                      <a:gd name="connsiteY22" fmla="*/ 886840 h 1218688"/>
                      <a:gd name="connsiteX23" fmla="*/ 1151648 w 1235525"/>
                      <a:gd name="connsiteY23" fmla="*/ 1218169 h 1218688"/>
                      <a:gd name="connsiteX24" fmla="*/ 1219703 w 1235525"/>
                      <a:gd name="connsiteY24" fmla="*/ 948768 h 1218688"/>
                      <a:gd name="connsiteX0" fmla="*/ 1219703 w 1219703"/>
                      <a:gd name="connsiteY0" fmla="*/ 948768 h 980041"/>
                      <a:gd name="connsiteX1" fmla="*/ 953197 w 1219703"/>
                      <a:gd name="connsiteY1" fmla="*/ 411277 h 980041"/>
                      <a:gd name="connsiteX2" fmla="*/ 853715 w 1219703"/>
                      <a:gd name="connsiteY2" fmla="*/ 203537 h 980041"/>
                      <a:gd name="connsiteX3" fmla="*/ 845737 w 1219703"/>
                      <a:gd name="connsiteY3" fmla="*/ 27806 h 980041"/>
                      <a:gd name="connsiteX4" fmla="*/ 661506 w 1219703"/>
                      <a:gd name="connsiteY4" fmla="*/ 58488 h 980041"/>
                      <a:gd name="connsiteX5" fmla="*/ 670016 w 1219703"/>
                      <a:gd name="connsiteY5" fmla="*/ 228881 h 980041"/>
                      <a:gd name="connsiteX6" fmla="*/ 652070 w 1219703"/>
                      <a:gd name="connsiteY6" fmla="*/ 405446 h 980041"/>
                      <a:gd name="connsiteX7" fmla="*/ 664687 w 1219703"/>
                      <a:gd name="connsiteY7" fmla="*/ 231902 h 980041"/>
                      <a:gd name="connsiteX8" fmla="*/ 312889 w 1219703"/>
                      <a:gd name="connsiteY8" fmla="*/ 21239 h 980041"/>
                      <a:gd name="connsiteX9" fmla="*/ 176677 w 1219703"/>
                      <a:gd name="connsiteY9" fmla="*/ 126429 h 980041"/>
                      <a:gd name="connsiteX10" fmla="*/ 400324 w 1219703"/>
                      <a:gd name="connsiteY10" fmla="*/ 313946 h 980041"/>
                      <a:gd name="connsiteX11" fmla="*/ 389673 w 1219703"/>
                      <a:gd name="connsiteY11" fmla="*/ 340567 h 980041"/>
                      <a:gd name="connsiteX12" fmla="*/ 83438 w 1219703"/>
                      <a:gd name="connsiteY12" fmla="*/ 285604 h 980041"/>
                      <a:gd name="connsiteX13" fmla="*/ 14686 w 1219703"/>
                      <a:gd name="connsiteY13" fmla="*/ 400947 h 980041"/>
                      <a:gd name="connsiteX14" fmla="*/ 255604 w 1219703"/>
                      <a:gd name="connsiteY14" fmla="*/ 530121 h 980041"/>
                      <a:gd name="connsiteX15" fmla="*/ 254890 w 1219703"/>
                      <a:gd name="connsiteY15" fmla="*/ 548981 h 980041"/>
                      <a:gd name="connsiteX16" fmla="*/ 50805 w 1219703"/>
                      <a:gd name="connsiteY16" fmla="*/ 546249 h 980041"/>
                      <a:gd name="connsiteX17" fmla="*/ 55551 w 1219703"/>
                      <a:gd name="connsiteY17" fmla="*/ 718874 h 980041"/>
                      <a:gd name="connsiteX18" fmla="*/ 281863 w 1219703"/>
                      <a:gd name="connsiteY18" fmla="*/ 746443 h 980041"/>
                      <a:gd name="connsiteX19" fmla="*/ 468832 w 1219703"/>
                      <a:gd name="connsiteY19" fmla="*/ 783181 h 980041"/>
                      <a:gd name="connsiteX20" fmla="*/ 707792 w 1219703"/>
                      <a:gd name="connsiteY20" fmla="*/ 884253 h 980041"/>
                      <a:gd name="connsiteX21" fmla="*/ 942388 w 1219703"/>
                      <a:gd name="connsiteY21" fmla="*/ 643991 h 980041"/>
                      <a:gd name="connsiteX22" fmla="*/ 714758 w 1219703"/>
                      <a:gd name="connsiteY22" fmla="*/ 886840 h 980041"/>
                      <a:gd name="connsiteX23" fmla="*/ 1219703 w 1219703"/>
                      <a:gd name="connsiteY23" fmla="*/ 948768 h 980041"/>
                      <a:gd name="connsiteX0" fmla="*/ 714758 w 953197"/>
                      <a:gd name="connsiteY0" fmla="*/ 886840 h 886840"/>
                      <a:gd name="connsiteX1" fmla="*/ 953197 w 953197"/>
                      <a:gd name="connsiteY1" fmla="*/ 411277 h 886840"/>
                      <a:gd name="connsiteX2" fmla="*/ 853715 w 953197"/>
                      <a:gd name="connsiteY2" fmla="*/ 203537 h 886840"/>
                      <a:gd name="connsiteX3" fmla="*/ 845737 w 953197"/>
                      <a:gd name="connsiteY3" fmla="*/ 27806 h 886840"/>
                      <a:gd name="connsiteX4" fmla="*/ 661506 w 953197"/>
                      <a:gd name="connsiteY4" fmla="*/ 58488 h 886840"/>
                      <a:gd name="connsiteX5" fmla="*/ 670016 w 953197"/>
                      <a:gd name="connsiteY5" fmla="*/ 228881 h 886840"/>
                      <a:gd name="connsiteX6" fmla="*/ 652070 w 953197"/>
                      <a:gd name="connsiteY6" fmla="*/ 405446 h 886840"/>
                      <a:gd name="connsiteX7" fmla="*/ 664687 w 953197"/>
                      <a:gd name="connsiteY7" fmla="*/ 231902 h 886840"/>
                      <a:gd name="connsiteX8" fmla="*/ 312889 w 953197"/>
                      <a:gd name="connsiteY8" fmla="*/ 21239 h 886840"/>
                      <a:gd name="connsiteX9" fmla="*/ 176677 w 953197"/>
                      <a:gd name="connsiteY9" fmla="*/ 126429 h 886840"/>
                      <a:gd name="connsiteX10" fmla="*/ 400324 w 953197"/>
                      <a:gd name="connsiteY10" fmla="*/ 313946 h 886840"/>
                      <a:gd name="connsiteX11" fmla="*/ 389673 w 953197"/>
                      <a:gd name="connsiteY11" fmla="*/ 340567 h 886840"/>
                      <a:gd name="connsiteX12" fmla="*/ 83438 w 953197"/>
                      <a:gd name="connsiteY12" fmla="*/ 285604 h 886840"/>
                      <a:gd name="connsiteX13" fmla="*/ 14686 w 953197"/>
                      <a:gd name="connsiteY13" fmla="*/ 400947 h 886840"/>
                      <a:gd name="connsiteX14" fmla="*/ 255604 w 953197"/>
                      <a:gd name="connsiteY14" fmla="*/ 530121 h 886840"/>
                      <a:gd name="connsiteX15" fmla="*/ 254890 w 953197"/>
                      <a:gd name="connsiteY15" fmla="*/ 548981 h 886840"/>
                      <a:gd name="connsiteX16" fmla="*/ 50805 w 953197"/>
                      <a:gd name="connsiteY16" fmla="*/ 546249 h 886840"/>
                      <a:gd name="connsiteX17" fmla="*/ 55551 w 953197"/>
                      <a:gd name="connsiteY17" fmla="*/ 718874 h 886840"/>
                      <a:gd name="connsiteX18" fmla="*/ 281863 w 953197"/>
                      <a:gd name="connsiteY18" fmla="*/ 746443 h 886840"/>
                      <a:gd name="connsiteX19" fmla="*/ 468832 w 953197"/>
                      <a:gd name="connsiteY19" fmla="*/ 783181 h 886840"/>
                      <a:gd name="connsiteX20" fmla="*/ 707792 w 953197"/>
                      <a:gd name="connsiteY20" fmla="*/ 884253 h 886840"/>
                      <a:gd name="connsiteX21" fmla="*/ 942388 w 953197"/>
                      <a:gd name="connsiteY21" fmla="*/ 643991 h 886840"/>
                      <a:gd name="connsiteX22" fmla="*/ 714758 w 953197"/>
                      <a:gd name="connsiteY22" fmla="*/ 886840 h 886840"/>
                      <a:gd name="connsiteX0" fmla="*/ 714758 w 953197"/>
                      <a:gd name="connsiteY0" fmla="*/ 886840 h 925248"/>
                      <a:gd name="connsiteX1" fmla="*/ 953197 w 953197"/>
                      <a:gd name="connsiteY1" fmla="*/ 411277 h 925248"/>
                      <a:gd name="connsiteX2" fmla="*/ 853715 w 953197"/>
                      <a:gd name="connsiteY2" fmla="*/ 203537 h 925248"/>
                      <a:gd name="connsiteX3" fmla="*/ 845737 w 953197"/>
                      <a:gd name="connsiteY3" fmla="*/ 27806 h 925248"/>
                      <a:gd name="connsiteX4" fmla="*/ 661506 w 953197"/>
                      <a:gd name="connsiteY4" fmla="*/ 58488 h 925248"/>
                      <a:gd name="connsiteX5" fmla="*/ 670016 w 953197"/>
                      <a:gd name="connsiteY5" fmla="*/ 228881 h 925248"/>
                      <a:gd name="connsiteX6" fmla="*/ 652070 w 953197"/>
                      <a:gd name="connsiteY6" fmla="*/ 405446 h 925248"/>
                      <a:gd name="connsiteX7" fmla="*/ 664687 w 953197"/>
                      <a:gd name="connsiteY7" fmla="*/ 231902 h 925248"/>
                      <a:gd name="connsiteX8" fmla="*/ 312889 w 953197"/>
                      <a:gd name="connsiteY8" fmla="*/ 21239 h 925248"/>
                      <a:gd name="connsiteX9" fmla="*/ 176677 w 953197"/>
                      <a:gd name="connsiteY9" fmla="*/ 126429 h 925248"/>
                      <a:gd name="connsiteX10" fmla="*/ 400324 w 953197"/>
                      <a:gd name="connsiteY10" fmla="*/ 313946 h 925248"/>
                      <a:gd name="connsiteX11" fmla="*/ 389673 w 953197"/>
                      <a:gd name="connsiteY11" fmla="*/ 340567 h 925248"/>
                      <a:gd name="connsiteX12" fmla="*/ 83438 w 953197"/>
                      <a:gd name="connsiteY12" fmla="*/ 285604 h 925248"/>
                      <a:gd name="connsiteX13" fmla="*/ 14686 w 953197"/>
                      <a:gd name="connsiteY13" fmla="*/ 400947 h 925248"/>
                      <a:gd name="connsiteX14" fmla="*/ 255604 w 953197"/>
                      <a:gd name="connsiteY14" fmla="*/ 530121 h 925248"/>
                      <a:gd name="connsiteX15" fmla="*/ 254890 w 953197"/>
                      <a:gd name="connsiteY15" fmla="*/ 548981 h 925248"/>
                      <a:gd name="connsiteX16" fmla="*/ 50805 w 953197"/>
                      <a:gd name="connsiteY16" fmla="*/ 546249 h 925248"/>
                      <a:gd name="connsiteX17" fmla="*/ 55551 w 953197"/>
                      <a:gd name="connsiteY17" fmla="*/ 718874 h 925248"/>
                      <a:gd name="connsiteX18" fmla="*/ 281863 w 953197"/>
                      <a:gd name="connsiteY18" fmla="*/ 746443 h 925248"/>
                      <a:gd name="connsiteX19" fmla="*/ 468832 w 953197"/>
                      <a:gd name="connsiteY19" fmla="*/ 783181 h 925248"/>
                      <a:gd name="connsiteX20" fmla="*/ 707792 w 953197"/>
                      <a:gd name="connsiteY20" fmla="*/ 884253 h 925248"/>
                      <a:gd name="connsiteX21" fmla="*/ 714758 w 953197"/>
                      <a:gd name="connsiteY21" fmla="*/ 886840 h 925248"/>
                      <a:gd name="connsiteX0" fmla="*/ 714758 w 953197"/>
                      <a:gd name="connsiteY0" fmla="*/ 871226 h 909634"/>
                      <a:gd name="connsiteX1" fmla="*/ 953197 w 953197"/>
                      <a:gd name="connsiteY1" fmla="*/ 395663 h 909634"/>
                      <a:gd name="connsiteX2" fmla="*/ 853715 w 953197"/>
                      <a:gd name="connsiteY2" fmla="*/ 187923 h 909634"/>
                      <a:gd name="connsiteX3" fmla="*/ 661506 w 953197"/>
                      <a:gd name="connsiteY3" fmla="*/ 42874 h 909634"/>
                      <a:gd name="connsiteX4" fmla="*/ 670016 w 953197"/>
                      <a:gd name="connsiteY4" fmla="*/ 213267 h 909634"/>
                      <a:gd name="connsiteX5" fmla="*/ 652070 w 953197"/>
                      <a:gd name="connsiteY5" fmla="*/ 389832 h 909634"/>
                      <a:gd name="connsiteX6" fmla="*/ 664687 w 953197"/>
                      <a:gd name="connsiteY6" fmla="*/ 216288 h 909634"/>
                      <a:gd name="connsiteX7" fmla="*/ 312889 w 953197"/>
                      <a:gd name="connsiteY7" fmla="*/ 5625 h 909634"/>
                      <a:gd name="connsiteX8" fmla="*/ 176677 w 953197"/>
                      <a:gd name="connsiteY8" fmla="*/ 110815 h 909634"/>
                      <a:gd name="connsiteX9" fmla="*/ 400324 w 953197"/>
                      <a:gd name="connsiteY9" fmla="*/ 298332 h 909634"/>
                      <a:gd name="connsiteX10" fmla="*/ 389673 w 953197"/>
                      <a:gd name="connsiteY10" fmla="*/ 324953 h 909634"/>
                      <a:gd name="connsiteX11" fmla="*/ 83438 w 953197"/>
                      <a:gd name="connsiteY11" fmla="*/ 269990 h 909634"/>
                      <a:gd name="connsiteX12" fmla="*/ 14686 w 953197"/>
                      <a:gd name="connsiteY12" fmla="*/ 385333 h 909634"/>
                      <a:gd name="connsiteX13" fmla="*/ 255604 w 953197"/>
                      <a:gd name="connsiteY13" fmla="*/ 514507 h 909634"/>
                      <a:gd name="connsiteX14" fmla="*/ 254890 w 953197"/>
                      <a:gd name="connsiteY14" fmla="*/ 533367 h 909634"/>
                      <a:gd name="connsiteX15" fmla="*/ 50805 w 953197"/>
                      <a:gd name="connsiteY15" fmla="*/ 530635 h 909634"/>
                      <a:gd name="connsiteX16" fmla="*/ 55551 w 953197"/>
                      <a:gd name="connsiteY16" fmla="*/ 703260 h 909634"/>
                      <a:gd name="connsiteX17" fmla="*/ 281863 w 953197"/>
                      <a:gd name="connsiteY17" fmla="*/ 730829 h 909634"/>
                      <a:gd name="connsiteX18" fmla="*/ 468832 w 953197"/>
                      <a:gd name="connsiteY18" fmla="*/ 767567 h 909634"/>
                      <a:gd name="connsiteX19" fmla="*/ 707792 w 953197"/>
                      <a:gd name="connsiteY19" fmla="*/ 868639 h 909634"/>
                      <a:gd name="connsiteX20" fmla="*/ 714758 w 953197"/>
                      <a:gd name="connsiteY20" fmla="*/ 871226 h 909634"/>
                      <a:gd name="connsiteX0" fmla="*/ 714758 w 953197"/>
                      <a:gd name="connsiteY0" fmla="*/ 871226 h 909634"/>
                      <a:gd name="connsiteX1" fmla="*/ 953197 w 953197"/>
                      <a:gd name="connsiteY1" fmla="*/ 395663 h 909634"/>
                      <a:gd name="connsiteX2" fmla="*/ 853715 w 953197"/>
                      <a:gd name="connsiteY2" fmla="*/ 187923 h 909634"/>
                      <a:gd name="connsiteX3" fmla="*/ 670016 w 953197"/>
                      <a:gd name="connsiteY3" fmla="*/ 213267 h 909634"/>
                      <a:gd name="connsiteX4" fmla="*/ 652070 w 953197"/>
                      <a:gd name="connsiteY4" fmla="*/ 389832 h 909634"/>
                      <a:gd name="connsiteX5" fmla="*/ 664687 w 953197"/>
                      <a:gd name="connsiteY5" fmla="*/ 216288 h 909634"/>
                      <a:gd name="connsiteX6" fmla="*/ 312889 w 953197"/>
                      <a:gd name="connsiteY6" fmla="*/ 5625 h 909634"/>
                      <a:gd name="connsiteX7" fmla="*/ 176677 w 953197"/>
                      <a:gd name="connsiteY7" fmla="*/ 110815 h 909634"/>
                      <a:gd name="connsiteX8" fmla="*/ 400324 w 953197"/>
                      <a:gd name="connsiteY8" fmla="*/ 298332 h 909634"/>
                      <a:gd name="connsiteX9" fmla="*/ 389673 w 953197"/>
                      <a:gd name="connsiteY9" fmla="*/ 324953 h 909634"/>
                      <a:gd name="connsiteX10" fmla="*/ 83438 w 953197"/>
                      <a:gd name="connsiteY10" fmla="*/ 269990 h 909634"/>
                      <a:gd name="connsiteX11" fmla="*/ 14686 w 953197"/>
                      <a:gd name="connsiteY11" fmla="*/ 385333 h 909634"/>
                      <a:gd name="connsiteX12" fmla="*/ 255604 w 953197"/>
                      <a:gd name="connsiteY12" fmla="*/ 514507 h 909634"/>
                      <a:gd name="connsiteX13" fmla="*/ 254890 w 953197"/>
                      <a:gd name="connsiteY13" fmla="*/ 533367 h 909634"/>
                      <a:gd name="connsiteX14" fmla="*/ 50805 w 953197"/>
                      <a:gd name="connsiteY14" fmla="*/ 530635 h 909634"/>
                      <a:gd name="connsiteX15" fmla="*/ 55551 w 953197"/>
                      <a:gd name="connsiteY15" fmla="*/ 703260 h 909634"/>
                      <a:gd name="connsiteX16" fmla="*/ 281863 w 953197"/>
                      <a:gd name="connsiteY16" fmla="*/ 730829 h 909634"/>
                      <a:gd name="connsiteX17" fmla="*/ 468832 w 953197"/>
                      <a:gd name="connsiteY17" fmla="*/ 767567 h 909634"/>
                      <a:gd name="connsiteX18" fmla="*/ 707792 w 953197"/>
                      <a:gd name="connsiteY18" fmla="*/ 868639 h 909634"/>
                      <a:gd name="connsiteX19" fmla="*/ 714758 w 953197"/>
                      <a:gd name="connsiteY19"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400324 w 953197"/>
                      <a:gd name="connsiteY7" fmla="*/ 298332 h 909634"/>
                      <a:gd name="connsiteX8" fmla="*/ 389673 w 953197"/>
                      <a:gd name="connsiteY8" fmla="*/ 324953 h 909634"/>
                      <a:gd name="connsiteX9" fmla="*/ 83438 w 953197"/>
                      <a:gd name="connsiteY9" fmla="*/ 269990 h 909634"/>
                      <a:gd name="connsiteX10" fmla="*/ 14686 w 953197"/>
                      <a:gd name="connsiteY10" fmla="*/ 385333 h 909634"/>
                      <a:gd name="connsiteX11" fmla="*/ 255604 w 953197"/>
                      <a:gd name="connsiteY11" fmla="*/ 514507 h 909634"/>
                      <a:gd name="connsiteX12" fmla="*/ 254890 w 953197"/>
                      <a:gd name="connsiteY12" fmla="*/ 533367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400324 w 953197"/>
                      <a:gd name="connsiteY7" fmla="*/ 298332 h 909634"/>
                      <a:gd name="connsiteX8" fmla="*/ 205732 w 953197"/>
                      <a:gd name="connsiteY8" fmla="*/ 245291 h 909634"/>
                      <a:gd name="connsiteX9" fmla="*/ 83438 w 953197"/>
                      <a:gd name="connsiteY9" fmla="*/ 269990 h 909634"/>
                      <a:gd name="connsiteX10" fmla="*/ 14686 w 953197"/>
                      <a:gd name="connsiteY10" fmla="*/ 385333 h 909634"/>
                      <a:gd name="connsiteX11" fmla="*/ 255604 w 953197"/>
                      <a:gd name="connsiteY11" fmla="*/ 514507 h 909634"/>
                      <a:gd name="connsiteX12" fmla="*/ 254890 w 953197"/>
                      <a:gd name="connsiteY12" fmla="*/ 533367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400324 w 953197"/>
                      <a:gd name="connsiteY7" fmla="*/ 298332 h 909634"/>
                      <a:gd name="connsiteX8" fmla="*/ 205732 w 953197"/>
                      <a:gd name="connsiteY8" fmla="*/ 245291 h 909634"/>
                      <a:gd name="connsiteX9" fmla="*/ 83438 w 953197"/>
                      <a:gd name="connsiteY9" fmla="*/ 269990 h 909634"/>
                      <a:gd name="connsiteX10" fmla="*/ 14686 w 953197"/>
                      <a:gd name="connsiteY10" fmla="*/ 385333 h 909634"/>
                      <a:gd name="connsiteX11" fmla="*/ 255604 w 953197"/>
                      <a:gd name="connsiteY11" fmla="*/ 514507 h 909634"/>
                      <a:gd name="connsiteX12" fmla="*/ 254890 w 953197"/>
                      <a:gd name="connsiteY12" fmla="*/ 533367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267987 w 953197"/>
                      <a:gd name="connsiteY7" fmla="*/ 251121 h 909634"/>
                      <a:gd name="connsiteX8" fmla="*/ 205732 w 953197"/>
                      <a:gd name="connsiteY8" fmla="*/ 245291 h 909634"/>
                      <a:gd name="connsiteX9" fmla="*/ 83438 w 953197"/>
                      <a:gd name="connsiteY9" fmla="*/ 269990 h 909634"/>
                      <a:gd name="connsiteX10" fmla="*/ 14686 w 953197"/>
                      <a:gd name="connsiteY10" fmla="*/ 385333 h 909634"/>
                      <a:gd name="connsiteX11" fmla="*/ 255604 w 953197"/>
                      <a:gd name="connsiteY11" fmla="*/ 514507 h 909634"/>
                      <a:gd name="connsiteX12" fmla="*/ 254890 w 953197"/>
                      <a:gd name="connsiteY12" fmla="*/ 533367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267987 w 953197"/>
                      <a:gd name="connsiteY7" fmla="*/ 251121 h 909634"/>
                      <a:gd name="connsiteX8" fmla="*/ 205732 w 953197"/>
                      <a:gd name="connsiteY8" fmla="*/ 245291 h 909634"/>
                      <a:gd name="connsiteX9" fmla="*/ 83438 w 953197"/>
                      <a:gd name="connsiteY9" fmla="*/ 269990 h 909634"/>
                      <a:gd name="connsiteX10" fmla="*/ 14686 w 953197"/>
                      <a:gd name="connsiteY10" fmla="*/ 385333 h 909634"/>
                      <a:gd name="connsiteX11" fmla="*/ 255604 w 953197"/>
                      <a:gd name="connsiteY11" fmla="*/ 514507 h 909634"/>
                      <a:gd name="connsiteX12" fmla="*/ 97483 w 953197"/>
                      <a:gd name="connsiteY12" fmla="*/ 497395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267987 w 953197"/>
                      <a:gd name="connsiteY7" fmla="*/ 251121 h 909634"/>
                      <a:gd name="connsiteX8" fmla="*/ 205732 w 953197"/>
                      <a:gd name="connsiteY8" fmla="*/ 245291 h 909634"/>
                      <a:gd name="connsiteX9" fmla="*/ 83438 w 953197"/>
                      <a:gd name="connsiteY9" fmla="*/ 269990 h 909634"/>
                      <a:gd name="connsiteX10" fmla="*/ 14686 w 953197"/>
                      <a:gd name="connsiteY10" fmla="*/ 385333 h 909634"/>
                      <a:gd name="connsiteX11" fmla="*/ 102253 w 953197"/>
                      <a:gd name="connsiteY11" fmla="*/ 472084 h 909634"/>
                      <a:gd name="connsiteX12" fmla="*/ 97483 w 953197"/>
                      <a:gd name="connsiteY12" fmla="*/ 497395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65634 h 904042"/>
                      <a:gd name="connsiteX1" fmla="*/ 953197 w 953197"/>
                      <a:gd name="connsiteY1" fmla="*/ 390071 h 904042"/>
                      <a:gd name="connsiteX2" fmla="*/ 670016 w 953197"/>
                      <a:gd name="connsiteY2" fmla="*/ 207675 h 904042"/>
                      <a:gd name="connsiteX3" fmla="*/ 652070 w 953197"/>
                      <a:gd name="connsiteY3" fmla="*/ 384240 h 904042"/>
                      <a:gd name="connsiteX4" fmla="*/ 664687 w 953197"/>
                      <a:gd name="connsiteY4" fmla="*/ 210696 h 904042"/>
                      <a:gd name="connsiteX5" fmla="*/ 312889 w 953197"/>
                      <a:gd name="connsiteY5" fmla="*/ 33 h 904042"/>
                      <a:gd name="connsiteX6" fmla="*/ 147353 w 953197"/>
                      <a:gd name="connsiteY6" fmla="*/ 194800 h 904042"/>
                      <a:gd name="connsiteX7" fmla="*/ 267987 w 953197"/>
                      <a:gd name="connsiteY7" fmla="*/ 245529 h 904042"/>
                      <a:gd name="connsiteX8" fmla="*/ 205732 w 953197"/>
                      <a:gd name="connsiteY8" fmla="*/ 239699 h 904042"/>
                      <a:gd name="connsiteX9" fmla="*/ 83438 w 953197"/>
                      <a:gd name="connsiteY9" fmla="*/ 264398 h 904042"/>
                      <a:gd name="connsiteX10" fmla="*/ 14686 w 953197"/>
                      <a:gd name="connsiteY10" fmla="*/ 379741 h 904042"/>
                      <a:gd name="connsiteX11" fmla="*/ 102253 w 953197"/>
                      <a:gd name="connsiteY11" fmla="*/ 466492 h 904042"/>
                      <a:gd name="connsiteX12" fmla="*/ 97483 w 953197"/>
                      <a:gd name="connsiteY12" fmla="*/ 491803 h 904042"/>
                      <a:gd name="connsiteX13" fmla="*/ 50805 w 953197"/>
                      <a:gd name="connsiteY13" fmla="*/ 525043 h 904042"/>
                      <a:gd name="connsiteX14" fmla="*/ 55551 w 953197"/>
                      <a:gd name="connsiteY14" fmla="*/ 697668 h 904042"/>
                      <a:gd name="connsiteX15" fmla="*/ 281863 w 953197"/>
                      <a:gd name="connsiteY15" fmla="*/ 725237 h 904042"/>
                      <a:gd name="connsiteX16" fmla="*/ 468832 w 953197"/>
                      <a:gd name="connsiteY16" fmla="*/ 761975 h 904042"/>
                      <a:gd name="connsiteX17" fmla="*/ 707792 w 953197"/>
                      <a:gd name="connsiteY17" fmla="*/ 863047 h 904042"/>
                      <a:gd name="connsiteX18" fmla="*/ 714758 w 953197"/>
                      <a:gd name="connsiteY18" fmla="*/ 865634 h 904042"/>
                      <a:gd name="connsiteX0" fmla="*/ 714758 w 953197"/>
                      <a:gd name="connsiteY0" fmla="*/ 789185 h 827593"/>
                      <a:gd name="connsiteX1" fmla="*/ 953197 w 953197"/>
                      <a:gd name="connsiteY1" fmla="*/ 313622 h 827593"/>
                      <a:gd name="connsiteX2" fmla="*/ 670016 w 953197"/>
                      <a:gd name="connsiteY2" fmla="*/ 131226 h 827593"/>
                      <a:gd name="connsiteX3" fmla="*/ 652070 w 953197"/>
                      <a:gd name="connsiteY3" fmla="*/ 307791 h 827593"/>
                      <a:gd name="connsiteX4" fmla="*/ 664687 w 953197"/>
                      <a:gd name="connsiteY4" fmla="*/ 134247 h 827593"/>
                      <a:gd name="connsiteX5" fmla="*/ 219791 w 953197"/>
                      <a:gd name="connsiteY5" fmla="*/ 62 h 827593"/>
                      <a:gd name="connsiteX6" fmla="*/ 147353 w 953197"/>
                      <a:gd name="connsiteY6" fmla="*/ 118351 h 827593"/>
                      <a:gd name="connsiteX7" fmla="*/ 267987 w 953197"/>
                      <a:gd name="connsiteY7" fmla="*/ 169080 h 827593"/>
                      <a:gd name="connsiteX8" fmla="*/ 205732 w 953197"/>
                      <a:gd name="connsiteY8" fmla="*/ 163250 h 827593"/>
                      <a:gd name="connsiteX9" fmla="*/ 83438 w 953197"/>
                      <a:gd name="connsiteY9" fmla="*/ 187949 h 827593"/>
                      <a:gd name="connsiteX10" fmla="*/ 14686 w 953197"/>
                      <a:gd name="connsiteY10" fmla="*/ 303292 h 827593"/>
                      <a:gd name="connsiteX11" fmla="*/ 102253 w 953197"/>
                      <a:gd name="connsiteY11" fmla="*/ 390043 h 827593"/>
                      <a:gd name="connsiteX12" fmla="*/ 97483 w 953197"/>
                      <a:gd name="connsiteY12" fmla="*/ 415354 h 827593"/>
                      <a:gd name="connsiteX13" fmla="*/ 50805 w 953197"/>
                      <a:gd name="connsiteY13" fmla="*/ 448594 h 827593"/>
                      <a:gd name="connsiteX14" fmla="*/ 55551 w 953197"/>
                      <a:gd name="connsiteY14" fmla="*/ 621219 h 827593"/>
                      <a:gd name="connsiteX15" fmla="*/ 281863 w 953197"/>
                      <a:gd name="connsiteY15" fmla="*/ 648788 h 827593"/>
                      <a:gd name="connsiteX16" fmla="*/ 468832 w 953197"/>
                      <a:gd name="connsiteY16" fmla="*/ 685526 h 827593"/>
                      <a:gd name="connsiteX17" fmla="*/ 707792 w 953197"/>
                      <a:gd name="connsiteY17" fmla="*/ 786598 h 827593"/>
                      <a:gd name="connsiteX18" fmla="*/ 714758 w 953197"/>
                      <a:gd name="connsiteY18" fmla="*/ 789185 h 827593"/>
                      <a:gd name="connsiteX0" fmla="*/ 717108 w 955547"/>
                      <a:gd name="connsiteY0" fmla="*/ 789185 h 827593"/>
                      <a:gd name="connsiteX1" fmla="*/ 955547 w 955547"/>
                      <a:gd name="connsiteY1" fmla="*/ 313622 h 827593"/>
                      <a:gd name="connsiteX2" fmla="*/ 672366 w 955547"/>
                      <a:gd name="connsiteY2" fmla="*/ 131226 h 827593"/>
                      <a:gd name="connsiteX3" fmla="*/ 654420 w 955547"/>
                      <a:gd name="connsiteY3" fmla="*/ 307791 h 827593"/>
                      <a:gd name="connsiteX4" fmla="*/ 667037 w 955547"/>
                      <a:gd name="connsiteY4" fmla="*/ 134247 h 827593"/>
                      <a:gd name="connsiteX5" fmla="*/ 222141 w 955547"/>
                      <a:gd name="connsiteY5" fmla="*/ 62 h 827593"/>
                      <a:gd name="connsiteX6" fmla="*/ 149703 w 955547"/>
                      <a:gd name="connsiteY6" fmla="*/ 118351 h 827593"/>
                      <a:gd name="connsiteX7" fmla="*/ 270337 w 955547"/>
                      <a:gd name="connsiteY7" fmla="*/ 169080 h 827593"/>
                      <a:gd name="connsiteX8" fmla="*/ 208082 w 955547"/>
                      <a:gd name="connsiteY8" fmla="*/ 163250 h 827593"/>
                      <a:gd name="connsiteX9" fmla="*/ 85788 w 955547"/>
                      <a:gd name="connsiteY9" fmla="*/ 187949 h 827593"/>
                      <a:gd name="connsiteX10" fmla="*/ 17036 w 955547"/>
                      <a:gd name="connsiteY10" fmla="*/ 303292 h 827593"/>
                      <a:gd name="connsiteX11" fmla="*/ 104603 w 955547"/>
                      <a:gd name="connsiteY11" fmla="*/ 390043 h 827593"/>
                      <a:gd name="connsiteX12" fmla="*/ 99833 w 955547"/>
                      <a:gd name="connsiteY12" fmla="*/ 415354 h 827593"/>
                      <a:gd name="connsiteX13" fmla="*/ 53155 w 955547"/>
                      <a:gd name="connsiteY13" fmla="*/ 448594 h 827593"/>
                      <a:gd name="connsiteX14" fmla="*/ 53112 w 955547"/>
                      <a:gd name="connsiteY14" fmla="*/ 600205 h 827593"/>
                      <a:gd name="connsiteX15" fmla="*/ 284213 w 955547"/>
                      <a:gd name="connsiteY15" fmla="*/ 648788 h 827593"/>
                      <a:gd name="connsiteX16" fmla="*/ 471182 w 955547"/>
                      <a:gd name="connsiteY16" fmla="*/ 685526 h 827593"/>
                      <a:gd name="connsiteX17" fmla="*/ 710142 w 955547"/>
                      <a:gd name="connsiteY17" fmla="*/ 786598 h 827593"/>
                      <a:gd name="connsiteX18" fmla="*/ 717108 w 955547"/>
                      <a:gd name="connsiteY18" fmla="*/ 789185 h 827593"/>
                      <a:gd name="connsiteX0" fmla="*/ 717108 w 955547"/>
                      <a:gd name="connsiteY0" fmla="*/ 789185 h 827593"/>
                      <a:gd name="connsiteX1" fmla="*/ 955547 w 955547"/>
                      <a:gd name="connsiteY1" fmla="*/ 313622 h 827593"/>
                      <a:gd name="connsiteX2" fmla="*/ 672366 w 955547"/>
                      <a:gd name="connsiteY2" fmla="*/ 131226 h 827593"/>
                      <a:gd name="connsiteX3" fmla="*/ 654420 w 955547"/>
                      <a:gd name="connsiteY3" fmla="*/ 307791 h 827593"/>
                      <a:gd name="connsiteX4" fmla="*/ 667037 w 955547"/>
                      <a:gd name="connsiteY4" fmla="*/ 134247 h 827593"/>
                      <a:gd name="connsiteX5" fmla="*/ 222141 w 955547"/>
                      <a:gd name="connsiteY5" fmla="*/ 62 h 827593"/>
                      <a:gd name="connsiteX6" fmla="*/ 149703 w 955547"/>
                      <a:gd name="connsiteY6" fmla="*/ 118351 h 827593"/>
                      <a:gd name="connsiteX7" fmla="*/ 270337 w 955547"/>
                      <a:gd name="connsiteY7" fmla="*/ 169080 h 827593"/>
                      <a:gd name="connsiteX8" fmla="*/ 208082 w 955547"/>
                      <a:gd name="connsiteY8" fmla="*/ 163250 h 827593"/>
                      <a:gd name="connsiteX9" fmla="*/ 85788 w 955547"/>
                      <a:gd name="connsiteY9" fmla="*/ 187949 h 827593"/>
                      <a:gd name="connsiteX10" fmla="*/ 17036 w 955547"/>
                      <a:gd name="connsiteY10" fmla="*/ 303292 h 827593"/>
                      <a:gd name="connsiteX11" fmla="*/ 104603 w 955547"/>
                      <a:gd name="connsiteY11" fmla="*/ 390043 h 827593"/>
                      <a:gd name="connsiteX12" fmla="*/ 53155 w 955547"/>
                      <a:gd name="connsiteY12" fmla="*/ 448594 h 827593"/>
                      <a:gd name="connsiteX13" fmla="*/ 53112 w 955547"/>
                      <a:gd name="connsiteY13" fmla="*/ 600205 h 827593"/>
                      <a:gd name="connsiteX14" fmla="*/ 284213 w 955547"/>
                      <a:gd name="connsiteY14" fmla="*/ 648788 h 827593"/>
                      <a:gd name="connsiteX15" fmla="*/ 471182 w 955547"/>
                      <a:gd name="connsiteY15" fmla="*/ 685526 h 827593"/>
                      <a:gd name="connsiteX16" fmla="*/ 710142 w 955547"/>
                      <a:gd name="connsiteY16" fmla="*/ 786598 h 827593"/>
                      <a:gd name="connsiteX17" fmla="*/ 717108 w 955547"/>
                      <a:gd name="connsiteY17" fmla="*/ 789185 h 827593"/>
                      <a:gd name="connsiteX0" fmla="*/ 717108 w 955547"/>
                      <a:gd name="connsiteY0" fmla="*/ 789185 h 827593"/>
                      <a:gd name="connsiteX1" fmla="*/ 955547 w 955547"/>
                      <a:gd name="connsiteY1" fmla="*/ 313622 h 827593"/>
                      <a:gd name="connsiteX2" fmla="*/ 672366 w 955547"/>
                      <a:gd name="connsiteY2" fmla="*/ 131226 h 827593"/>
                      <a:gd name="connsiteX3" fmla="*/ 654420 w 955547"/>
                      <a:gd name="connsiteY3" fmla="*/ 307791 h 827593"/>
                      <a:gd name="connsiteX4" fmla="*/ 667037 w 955547"/>
                      <a:gd name="connsiteY4" fmla="*/ 134247 h 827593"/>
                      <a:gd name="connsiteX5" fmla="*/ 222141 w 955547"/>
                      <a:gd name="connsiteY5" fmla="*/ 62 h 827593"/>
                      <a:gd name="connsiteX6" fmla="*/ 149703 w 955547"/>
                      <a:gd name="connsiteY6" fmla="*/ 118351 h 827593"/>
                      <a:gd name="connsiteX7" fmla="*/ 270337 w 955547"/>
                      <a:gd name="connsiteY7" fmla="*/ 169080 h 827593"/>
                      <a:gd name="connsiteX8" fmla="*/ 208082 w 955547"/>
                      <a:gd name="connsiteY8" fmla="*/ 163250 h 827593"/>
                      <a:gd name="connsiteX9" fmla="*/ 85788 w 955547"/>
                      <a:gd name="connsiteY9" fmla="*/ 187949 h 827593"/>
                      <a:gd name="connsiteX10" fmla="*/ 17036 w 955547"/>
                      <a:gd name="connsiteY10" fmla="*/ 303292 h 827593"/>
                      <a:gd name="connsiteX11" fmla="*/ 104603 w 955547"/>
                      <a:gd name="connsiteY11" fmla="*/ 390043 h 827593"/>
                      <a:gd name="connsiteX12" fmla="*/ 53155 w 955547"/>
                      <a:gd name="connsiteY12" fmla="*/ 448594 h 827593"/>
                      <a:gd name="connsiteX13" fmla="*/ 53112 w 955547"/>
                      <a:gd name="connsiteY13" fmla="*/ 600205 h 827593"/>
                      <a:gd name="connsiteX14" fmla="*/ 284213 w 955547"/>
                      <a:gd name="connsiteY14" fmla="*/ 648788 h 827593"/>
                      <a:gd name="connsiteX15" fmla="*/ 471182 w 955547"/>
                      <a:gd name="connsiteY15" fmla="*/ 685526 h 827593"/>
                      <a:gd name="connsiteX16" fmla="*/ 710142 w 955547"/>
                      <a:gd name="connsiteY16" fmla="*/ 786598 h 827593"/>
                      <a:gd name="connsiteX17" fmla="*/ 717108 w 955547"/>
                      <a:gd name="connsiteY17" fmla="*/ 789185 h 827593"/>
                      <a:gd name="connsiteX0" fmla="*/ 717108 w 955547"/>
                      <a:gd name="connsiteY0" fmla="*/ 789185 h 827593"/>
                      <a:gd name="connsiteX1" fmla="*/ 955547 w 955547"/>
                      <a:gd name="connsiteY1" fmla="*/ 313622 h 827593"/>
                      <a:gd name="connsiteX2" fmla="*/ 672366 w 955547"/>
                      <a:gd name="connsiteY2" fmla="*/ 131226 h 827593"/>
                      <a:gd name="connsiteX3" fmla="*/ 654420 w 955547"/>
                      <a:gd name="connsiteY3" fmla="*/ 307791 h 827593"/>
                      <a:gd name="connsiteX4" fmla="*/ 667037 w 955547"/>
                      <a:gd name="connsiteY4" fmla="*/ 134247 h 827593"/>
                      <a:gd name="connsiteX5" fmla="*/ 222141 w 955547"/>
                      <a:gd name="connsiteY5" fmla="*/ 62 h 827593"/>
                      <a:gd name="connsiteX6" fmla="*/ 149703 w 955547"/>
                      <a:gd name="connsiteY6" fmla="*/ 118351 h 827593"/>
                      <a:gd name="connsiteX7" fmla="*/ 270337 w 955547"/>
                      <a:gd name="connsiteY7" fmla="*/ 169080 h 827593"/>
                      <a:gd name="connsiteX8" fmla="*/ 208082 w 955547"/>
                      <a:gd name="connsiteY8" fmla="*/ 163250 h 827593"/>
                      <a:gd name="connsiteX9" fmla="*/ 85788 w 955547"/>
                      <a:gd name="connsiteY9" fmla="*/ 187949 h 827593"/>
                      <a:gd name="connsiteX10" fmla="*/ 17036 w 955547"/>
                      <a:gd name="connsiteY10" fmla="*/ 303292 h 827593"/>
                      <a:gd name="connsiteX11" fmla="*/ 104603 w 955547"/>
                      <a:gd name="connsiteY11" fmla="*/ 390043 h 827593"/>
                      <a:gd name="connsiteX12" fmla="*/ 53155 w 955547"/>
                      <a:gd name="connsiteY12" fmla="*/ 448594 h 827593"/>
                      <a:gd name="connsiteX13" fmla="*/ 53112 w 955547"/>
                      <a:gd name="connsiteY13" fmla="*/ 600205 h 827593"/>
                      <a:gd name="connsiteX14" fmla="*/ 284213 w 955547"/>
                      <a:gd name="connsiteY14" fmla="*/ 648788 h 827593"/>
                      <a:gd name="connsiteX15" fmla="*/ 471182 w 955547"/>
                      <a:gd name="connsiteY15" fmla="*/ 685526 h 827593"/>
                      <a:gd name="connsiteX16" fmla="*/ 710142 w 955547"/>
                      <a:gd name="connsiteY16" fmla="*/ 786598 h 827593"/>
                      <a:gd name="connsiteX17" fmla="*/ 717108 w 955547"/>
                      <a:gd name="connsiteY17" fmla="*/ 789185 h 827593"/>
                      <a:gd name="connsiteX0" fmla="*/ 717108 w 955547"/>
                      <a:gd name="connsiteY0" fmla="*/ 789185 h 827593"/>
                      <a:gd name="connsiteX1" fmla="*/ 955547 w 955547"/>
                      <a:gd name="connsiteY1" fmla="*/ 313622 h 827593"/>
                      <a:gd name="connsiteX2" fmla="*/ 672366 w 955547"/>
                      <a:gd name="connsiteY2" fmla="*/ 131226 h 827593"/>
                      <a:gd name="connsiteX3" fmla="*/ 654420 w 955547"/>
                      <a:gd name="connsiteY3" fmla="*/ 307791 h 827593"/>
                      <a:gd name="connsiteX4" fmla="*/ 667037 w 955547"/>
                      <a:gd name="connsiteY4" fmla="*/ 134247 h 827593"/>
                      <a:gd name="connsiteX5" fmla="*/ 222141 w 955547"/>
                      <a:gd name="connsiteY5" fmla="*/ 62 h 827593"/>
                      <a:gd name="connsiteX6" fmla="*/ 149703 w 955547"/>
                      <a:gd name="connsiteY6" fmla="*/ 118351 h 827593"/>
                      <a:gd name="connsiteX7" fmla="*/ 270337 w 955547"/>
                      <a:gd name="connsiteY7" fmla="*/ 169080 h 827593"/>
                      <a:gd name="connsiteX8" fmla="*/ 85788 w 955547"/>
                      <a:gd name="connsiteY8" fmla="*/ 187949 h 827593"/>
                      <a:gd name="connsiteX9" fmla="*/ 17036 w 955547"/>
                      <a:gd name="connsiteY9" fmla="*/ 303292 h 827593"/>
                      <a:gd name="connsiteX10" fmla="*/ 104603 w 955547"/>
                      <a:gd name="connsiteY10" fmla="*/ 390043 h 827593"/>
                      <a:gd name="connsiteX11" fmla="*/ 53155 w 955547"/>
                      <a:gd name="connsiteY11" fmla="*/ 448594 h 827593"/>
                      <a:gd name="connsiteX12" fmla="*/ 53112 w 955547"/>
                      <a:gd name="connsiteY12" fmla="*/ 600205 h 827593"/>
                      <a:gd name="connsiteX13" fmla="*/ 284213 w 955547"/>
                      <a:gd name="connsiteY13" fmla="*/ 648788 h 827593"/>
                      <a:gd name="connsiteX14" fmla="*/ 471182 w 955547"/>
                      <a:gd name="connsiteY14" fmla="*/ 685526 h 827593"/>
                      <a:gd name="connsiteX15" fmla="*/ 710142 w 955547"/>
                      <a:gd name="connsiteY15" fmla="*/ 786598 h 827593"/>
                      <a:gd name="connsiteX16" fmla="*/ 717108 w 955547"/>
                      <a:gd name="connsiteY16" fmla="*/ 789185 h 827593"/>
                      <a:gd name="connsiteX0" fmla="*/ 717108 w 955547"/>
                      <a:gd name="connsiteY0" fmla="*/ 789220 h 827628"/>
                      <a:gd name="connsiteX1" fmla="*/ 955547 w 955547"/>
                      <a:gd name="connsiteY1" fmla="*/ 313657 h 827628"/>
                      <a:gd name="connsiteX2" fmla="*/ 672366 w 955547"/>
                      <a:gd name="connsiteY2" fmla="*/ 131261 h 827628"/>
                      <a:gd name="connsiteX3" fmla="*/ 654420 w 955547"/>
                      <a:gd name="connsiteY3" fmla="*/ 307826 h 827628"/>
                      <a:gd name="connsiteX4" fmla="*/ 667037 w 955547"/>
                      <a:gd name="connsiteY4" fmla="*/ 134282 h 827628"/>
                      <a:gd name="connsiteX5" fmla="*/ 222141 w 955547"/>
                      <a:gd name="connsiteY5" fmla="*/ 97 h 827628"/>
                      <a:gd name="connsiteX6" fmla="*/ 149703 w 955547"/>
                      <a:gd name="connsiteY6" fmla="*/ 118386 h 827628"/>
                      <a:gd name="connsiteX7" fmla="*/ 270337 w 955547"/>
                      <a:gd name="connsiteY7" fmla="*/ 169115 h 827628"/>
                      <a:gd name="connsiteX8" fmla="*/ 85788 w 955547"/>
                      <a:gd name="connsiteY8" fmla="*/ 187984 h 827628"/>
                      <a:gd name="connsiteX9" fmla="*/ 17036 w 955547"/>
                      <a:gd name="connsiteY9" fmla="*/ 303327 h 827628"/>
                      <a:gd name="connsiteX10" fmla="*/ 104603 w 955547"/>
                      <a:gd name="connsiteY10" fmla="*/ 390078 h 827628"/>
                      <a:gd name="connsiteX11" fmla="*/ 53155 w 955547"/>
                      <a:gd name="connsiteY11" fmla="*/ 448629 h 827628"/>
                      <a:gd name="connsiteX12" fmla="*/ 53112 w 955547"/>
                      <a:gd name="connsiteY12" fmla="*/ 600240 h 827628"/>
                      <a:gd name="connsiteX13" fmla="*/ 284213 w 955547"/>
                      <a:gd name="connsiteY13" fmla="*/ 648823 h 827628"/>
                      <a:gd name="connsiteX14" fmla="*/ 471182 w 955547"/>
                      <a:gd name="connsiteY14" fmla="*/ 685561 h 827628"/>
                      <a:gd name="connsiteX15" fmla="*/ 710142 w 955547"/>
                      <a:gd name="connsiteY15" fmla="*/ 786633 h 827628"/>
                      <a:gd name="connsiteX16" fmla="*/ 717108 w 955547"/>
                      <a:gd name="connsiteY16" fmla="*/ 789220 h 827628"/>
                      <a:gd name="connsiteX0" fmla="*/ 717108 w 955547"/>
                      <a:gd name="connsiteY0" fmla="*/ 789220 h 827628"/>
                      <a:gd name="connsiteX1" fmla="*/ 955547 w 955547"/>
                      <a:gd name="connsiteY1" fmla="*/ 313657 h 827628"/>
                      <a:gd name="connsiteX2" fmla="*/ 672366 w 955547"/>
                      <a:gd name="connsiteY2" fmla="*/ 131261 h 827628"/>
                      <a:gd name="connsiteX3" fmla="*/ 654420 w 955547"/>
                      <a:gd name="connsiteY3" fmla="*/ 307826 h 827628"/>
                      <a:gd name="connsiteX4" fmla="*/ 667037 w 955547"/>
                      <a:gd name="connsiteY4" fmla="*/ 134282 h 827628"/>
                      <a:gd name="connsiteX5" fmla="*/ 222141 w 955547"/>
                      <a:gd name="connsiteY5" fmla="*/ 97 h 827628"/>
                      <a:gd name="connsiteX6" fmla="*/ 149703 w 955547"/>
                      <a:gd name="connsiteY6" fmla="*/ 118386 h 827628"/>
                      <a:gd name="connsiteX7" fmla="*/ 270337 w 955547"/>
                      <a:gd name="connsiteY7" fmla="*/ 169115 h 827628"/>
                      <a:gd name="connsiteX8" fmla="*/ 85788 w 955547"/>
                      <a:gd name="connsiteY8" fmla="*/ 187984 h 827628"/>
                      <a:gd name="connsiteX9" fmla="*/ 17036 w 955547"/>
                      <a:gd name="connsiteY9" fmla="*/ 303327 h 827628"/>
                      <a:gd name="connsiteX10" fmla="*/ 104603 w 955547"/>
                      <a:gd name="connsiteY10" fmla="*/ 390078 h 827628"/>
                      <a:gd name="connsiteX11" fmla="*/ 53155 w 955547"/>
                      <a:gd name="connsiteY11" fmla="*/ 448629 h 827628"/>
                      <a:gd name="connsiteX12" fmla="*/ 53112 w 955547"/>
                      <a:gd name="connsiteY12" fmla="*/ 600240 h 827628"/>
                      <a:gd name="connsiteX13" fmla="*/ 284213 w 955547"/>
                      <a:gd name="connsiteY13" fmla="*/ 648823 h 827628"/>
                      <a:gd name="connsiteX14" fmla="*/ 471182 w 955547"/>
                      <a:gd name="connsiteY14" fmla="*/ 685561 h 827628"/>
                      <a:gd name="connsiteX15" fmla="*/ 710142 w 955547"/>
                      <a:gd name="connsiteY15" fmla="*/ 786633 h 827628"/>
                      <a:gd name="connsiteX16" fmla="*/ 717108 w 955547"/>
                      <a:gd name="connsiteY16" fmla="*/ 789220 h 827628"/>
                      <a:gd name="connsiteX0" fmla="*/ 714982 w 953421"/>
                      <a:gd name="connsiteY0" fmla="*/ 789220 h 827628"/>
                      <a:gd name="connsiteX1" fmla="*/ 953421 w 953421"/>
                      <a:gd name="connsiteY1" fmla="*/ 313657 h 827628"/>
                      <a:gd name="connsiteX2" fmla="*/ 670240 w 953421"/>
                      <a:gd name="connsiteY2" fmla="*/ 131261 h 827628"/>
                      <a:gd name="connsiteX3" fmla="*/ 652294 w 953421"/>
                      <a:gd name="connsiteY3" fmla="*/ 307826 h 827628"/>
                      <a:gd name="connsiteX4" fmla="*/ 664911 w 953421"/>
                      <a:gd name="connsiteY4" fmla="*/ 134282 h 827628"/>
                      <a:gd name="connsiteX5" fmla="*/ 220015 w 953421"/>
                      <a:gd name="connsiteY5" fmla="*/ 97 h 827628"/>
                      <a:gd name="connsiteX6" fmla="*/ 147577 w 953421"/>
                      <a:gd name="connsiteY6" fmla="*/ 118386 h 827628"/>
                      <a:gd name="connsiteX7" fmla="*/ 268211 w 953421"/>
                      <a:gd name="connsiteY7" fmla="*/ 169115 h 827628"/>
                      <a:gd name="connsiteX8" fmla="*/ 83662 w 953421"/>
                      <a:gd name="connsiteY8" fmla="*/ 187984 h 827628"/>
                      <a:gd name="connsiteX9" fmla="*/ 14910 w 953421"/>
                      <a:gd name="connsiteY9" fmla="*/ 303327 h 827628"/>
                      <a:gd name="connsiteX10" fmla="*/ 102477 w 953421"/>
                      <a:gd name="connsiteY10" fmla="*/ 390078 h 827628"/>
                      <a:gd name="connsiteX11" fmla="*/ 55413 w 953421"/>
                      <a:gd name="connsiteY11" fmla="*/ 414818 h 827628"/>
                      <a:gd name="connsiteX12" fmla="*/ 50986 w 953421"/>
                      <a:gd name="connsiteY12" fmla="*/ 600240 h 827628"/>
                      <a:gd name="connsiteX13" fmla="*/ 282087 w 953421"/>
                      <a:gd name="connsiteY13" fmla="*/ 648823 h 827628"/>
                      <a:gd name="connsiteX14" fmla="*/ 469056 w 953421"/>
                      <a:gd name="connsiteY14" fmla="*/ 685561 h 827628"/>
                      <a:gd name="connsiteX15" fmla="*/ 708016 w 953421"/>
                      <a:gd name="connsiteY15" fmla="*/ 786633 h 827628"/>
                      <a:gd name="connsiteX16" fmla="*/ 714982 w 953421"/>
                      <a:gd name="connsiteY16" fmla="*/ 789220 h 827628"/>
                      <a:gd name="connsiteX0" fmla="*/ 713193 w 951632"/>
                      <a:gd name="connsiteY0" fmla="*/ 789220 h 827628"/>
                      <a:gd name="connsiteX1" fmla="*/ 951632 w 951632"/>
                      <a:gd name="connsiteY1" fmla="*/ 313657 h 827628"/>
                      <a:gd name="connsiteX2" fmla="*/ 668451 w 951632"/>
                      <a:gd name="connsiteY2" fmla="*/ 131261 h 827628"/>
                      <a:gd name="connsiteX3" fmla="*/ 650505 w 951632"/>
                      <a:gd name="connsiteY3" fmla="*/ 307826 h 827628"/>
                      <a:gd name="connsiteX4" fmla="*/ 663122 w 951632"/>
                      <a:gd name="connsiteY4" fmla="*/ 134282 h 827628"/>
                      <a:gd name="connsiteX5" fmla="*/ 218226 w 951632"/>
                      <a:gd name="connsiteY5" fmla="*/ 97 h 827628"/>
                      <a:gd name="connsiteX6" fmla="*/ 145788 w 951632"/>
                      <a:gd name="connsiteY6" fmla="*/ 118386 h 827628"/>
                      <a:gd name="connsiteX7" fmla="*/ 266422 w 951632"/>
                      <a:gd name="connsiteY7" fmla="*/ 169115 h 827628"/>
                      <a:gd name="connsiteX8" fmla="*/ 81873 w 951632"/>
                      <a:gd name="connsiteY8" fmla="*/ 187984 h 827628"/>
                      <a:gd name="connsiteX9" fmla="*/ 13121 w 951632"/>
                      <a:gd name="connsiteY9" fmla="*/ 303327 h 827628"/>
                      <a:gd name="connsiteX10" fmla="*/ 100688 w 951632"/>
                      <a:gd name="connsiteY10" fmla="*/ 390078 h 827628"/>
                      <a:gd name="connsiteX11" fmla="*/ 53624 w 951632"/>
                      <a:gd name="connsiteY11" fmla="*/ 414818 h 827628"/>
                      <a:gd name="connsiteX12" fmla="*/ 72014 w 951632"/>
                      <a:gd name="connsiteY12" fmla="*/ 563954 h 827628"/>
                      <a:gd name="connsiteX13" fmla="*/ 280298 w 951632"/>
                      <a:gd name="connsiteY13" fmla="*/ 648823 h 827628"/>
                      <a:gd name="connsiteX14" fmla="*/ 467267 w 951632"/>
                      <a:gd name="connsiteY14" fmla="*/ 685561 h 827628"/>
                      <a:gd name="connsiteX15" fmla="*/ 706227 w 951632"/>
                      <a:gd name="connsiteY15" fmla="*/ 786633 h 827628"/>
                      <a:gd name="connsiteX16" fmla="*/ 713193 w 951632"/>
                      <a:gd name="connsiteY16" fmla="*/ 789220 h 827628"/>
                      <a:gd name="connsiteX0" fmla="*/ 713193 w 951632"/>
                      <a:gd name="connsiteY0" fmla="*/ 789220 h 827628"/>
                      <a:gd name="connsiteX1" fmla="*/ 951632 w 951632"/>
                      <a:gd name="connsiteY1" fmla="*/ 313657 h 827628"/>
                      <a:gd name="connsiteX2" fmla="*/ 668451 w 951632"/>
                      <a:gd name="connsiteY2" fmla="*/ 131261 h 827628"/>
                      <a:gd name="connsiteX3" fmla="*/ 650505 w 951632"/>
                      <a:gd name="connsiteY3" fmla="*/ 307826 h 827628"/>
                      <a:gd name="connsiteX4" fmla="*/ 663122 w 951632"/>
                      <a:gd name="connsiteY4" fmla="*/ 134282 h 827628"/>
                      <a:gd name="connsiteX5" fmla="*/ 218226 w 951632"/>
                      <a:gd name="connsiteY5" fmla="*/ 97 h 827628"/>
                      <a:gd name="connsiteX6" fmla="*/ 145788 w 951632"/>
                      <a:gd name="connsiteY6" fmla="*/ 118386 h 827628"/>
                      <a:gd name="connsiteX7" fmla="*/ 266422 w 951632"/>
                      <a:gd name="connsiteY7" fmla="*/ 169115 h 827628"/>
                      <a:gd name="connsiteX8" fmla="*/ 81873 w 951632"/>
                      <a:gd name="connsiteY8" fmla="*/ 187984 h 827628"/>
                      <a:gd name="connsiteX9" fmla="*/ 13121 w 951632"/>
                      <a:gd name="connsiteY9" fmla="*/ 303327 h 827628"/>
                      <a:gd name="connsiteX10" fmla="*/ 100688 w 951632"/>
                      <a:gd name="connsiteY10" fmla="*/ 390078 h 827628"/>
                      <a:gd name="connsiteX11" fmla="*/ 53624 w 951632"/>
                      <a:gd name="connsiteY11" fmla="*/ 414818 h 827628"/>
                      <a:gd name="connsiteX12" fmla="*/ 72014 w 951632"/>
                      <a:gd name="connsiteY12" fmla="*/ 563954 h 827628"/>
                      <a:gd name="connsiteX13" fmla="*/ 283185 w 951632"/>
                      <a:gd name="connsiteY13" fmla="*/ 608445 h 827628"/>
                      <a:gd name="connsiteX14" fmla="*/ 467267 w 951632"/>
                      <a:gd name="connsiteY14" fmla="*/ 685561 h 827628"/>
                      <a:gd name="connsiteX15" fmla="*/ 706227 w 951632"/>
                      <a:gd name="connsiteY15" fmla="*/ 786633 h 827628"/>
                      <a:gd name="connsiteX16" fmla="*/ 713193 w 951632"/>
                      <a:gd name="connsiteY16" fmla="*/ 789220 h 827628"/>
                      <a:gd name="connsiteX0" fmla="*/ 713193 w 951632"/>
                      <a:gd name="connsiteY0" fmla="*/ 789220 h 827628"/>
                      <a:gd name="connsiteX1" fmla="*/ 951632 w 951632"/>
                      <a:gd name="connsiteY1" fmla="*/ 313657 h 827628"/>
                      <a:gd name="connsiteX2" fmla="*/ 668451 w 951632"/>
                      <a:gd name="connsiteY2" fmla="*/ 131261 h 827628"/>
                      <a:gd name="connsiteX3" fmla="*/ 650505 w 951632"/>
                      <a:gd name="connsiteY3" fmla="*/ 307826 h 827628"/>
                      <a:gd name="connsiteX4" fmla="*/ 663122 w 951632"/>
                      <a:gd name="connsiteY4" fmla="*/ 134282 h 827628"/>
                      <a:gd name="connsiteX5" fmla="*/ 218226 w 951632"/>
                      <a:gd name="connsiteY5" fmla="*/ 97 h 827628"/>
                      <a:gd name="connsiteX6" fmla="*/ 145788 w 951632"/>
                      <a:gd name="connsiteY6" fmla="*/ 118386 h 827628"/>
                      <a:gd name="connsiteX7" fmla="*/ 266422 w 951632"/>
                      <a:gd name="connsiteY7" fmla="*/ 169115 h 827628"/>
                      <a:gd name="connsiteX8" fmla="*/ 81873 w 951632"/>
                      <a:gd name="connsiteY8" fmla="*/ 187984 h 827628"/>
                      <a:gd name="connsiteX9" fmla="*/ 13121 w 951632"/>
                      <a:gd name="connsiteY9" fmla="*/ 303327 h 827628"/>
                      <a:gd name="connsiteX10" fmla="*/ 100688 w 951632"/>
                      <a:gd name="connsiteY10" fmla="*/ 390078 h 827628"/>
                      <a:gd name="connsiteX11" fmla="*/ 53624 w 951632"/>
                      <a:gd name="connsiteY11" fmla="*/ 414818 h 827628"/>
                      <a:gd name="connsiteX12" fmla="*/ 72014 w 951632"/>
                      <a:gd name="connsiteY12" fmla="*/ 563954 h 827628"/>
                      <a:gd name="connsiteX13" fmla="*/ 283185 w 951632"/>
                      <a:gd name="connsiteY13" fmla="*/ 608445 h 827628"/>
                      <a:gd name="connsiteX14" fmla="*/ 467267 w 951632"/>
                      <a:gd name="connsiteY14" fmla="*/ 685561 h 827628"/>
                      <a:gd name="connsiteX15" fmla="*/ 706227 w 951632"/>
                      <a:gd name="connsiteY15" fmla="*/ 786633 h 827628"/>
                      <a:gd name="connsiteX16" fmla="*/ 713193 w 951632"/>
                      <a:gd name="connsiteY16" fmla="*/ 789220 h 827628"/>
                      <a:gd name="connsiteX0" fmla="*/ 713193 w 951632"/>
                      <a:gd name="connsiteY0" fmla="*/ 789220 h 827628"/>
                      <a:gd name="connsiteX1" fmla="*/ 951632 w 951632"/>
                      <a:gd name="connsiteY1" fmla="*/ 313657 h 827628"/>
                      <a:gd name="connsiteX2" fmla="*/ 668451 w 951632"/>
                      <a:gd name="connsiteY2" fmla="*/ 131261 h 827628"/>
                      <a:gd name="connsiteX3" fmla="*/ 650505 w 951632"/>
                      <a:gd name="connsiteY3" fmla="*/ 307826 h 827628"/>
                      <a:gd name="connsiteX4" fmla="*/ 663122 w 951632"/>
                      <a:gd name="connsiteY4" fmla="*/ 134282 h 827628"/>
                      <a:gd name="connsiteX5" fmla="*/ 218226 w 951632"/>
                      <a:gd name="connsiteY5" fmla="*/ 97 h 827628"/>
                      <a:gd name="connsiteX6" fmla="*/ 145788 w 951632"/>
                      <a:gd name="connsiteY6" fmla="*/ 118386 h 827628"/>
                      <a:gd name="connsiteX7" fmla="*/ 266422 w 951632"/>
                      <a:gd name="connsiteY7" fmla="*/ 169115 h 827628"/>
                      <a:gd name="connsiteX8" fmla="*/ 81873 w 951632"/>
                      <a:gd name="connsiteY8" fmla="*/ 187984 h 827628"/>
                      <a:gd name="connsiteX9" fmla="*/ 13121 w 951632"/>
                      <a:gd name="connsiteY9" fmla="*/ 303327 h 827628"/>
                      <a:gd name="connsiteX10" fmla="*/ 100688 w 951632"/>
                      <a:gd name="connsiteY10" fmla="*/ 390078 h 827628"/>
                      <a:gd name="connsiteX11" fmla="*/ 42216 w 951632"/>
                      <a:gd name="connsiteY11" fmla="*/ 432960 h 827628"/>
                      <a:gd name="connsiteX12" fmla="*/ 72014 w 951632"/>
                      <a:gd name="connsiteY12" fmla="*/ 563954 h 827628"/>
                      <a:gd name="connsiteX13" fmla="*/ 283185 w 951632"/>
                      <a:gd name="connsiteY13" fmla="*/ 608445 h 827628"/>
                      <a:gd name="connsiteX14" fmla="*/ 467267 w 951632"/>
                      <a:gd name="connsiteY14" fmla="*/ 685561 h 827628"/>
                      <a:gd name="connsiteX15" fmla="*/ 706227 w 951632"/>
                      <a:gd name="connsiteY15" fmla="*/ 786633 h 827628"/>
                      <a:gd name="connsiteX16" fmla="*/ 713193 w 951632"/>
                      <a:gd name="connsiteY16" fmla="*/ 789220 h 827628"/>
                      <a:gd name="connsiteX0" fmla="*/ 713193 w 951632"/>
                      <a:gd name="connsiteY0" fmla="*/ 789128 h 827536"/>
                      <a:gd name="connsiteX1" fmla="*/ 951632 w 951632"/>
                      <a:gd name="connsiteY1" fmla="*/ 313565 h 827536"/>
                      <a:gd name="connsiteX2" fmla="*/ 668451 w 951632"/>
                      <a:gd name="connsiteY2" fmla="*/ 131169 h 827536"/>
                      <a:gd name="connsiteX3" fmla="*/ 650505 w 951632"/>
                      <a:gd name="connsiteY3" fmla="*/ 307734 h 827536"/>
                      <a:gd name="connsiteX4" fmla="*/ 663122 w 951632"/>
                      <a:gd name="connsiteY4" fmla="*/ 134190 h 827536"/>
                      <a:gd name="connsiteX5" fmla="*/ 218226 w 951632"/>
                      <a:gd name="connsiteY5" fmla="*/ 5 h 827536"/>
                      <a:gd name="connsiteX6" fmla="*/ 127812 w 951632"/>
                      <a:gd name="connsiteY6" fmla="*/ 137933 h 827536"/>
                      <a:gd name="connsiteX7" fmla="*/ 266422 w 951632"/>
                      <a:gd name="connsiteY7" fmla="*/ 169023 h 827536"/>
                      <a:gd name="connsiteX8" fmla="*/ 81873 w 951632"/>
                      <a:gd name="connsiteY8" fmla="*/ 187892 h 827536"/>
                      <a:gd name="connsiteX9" fmla="*/ 13121 w 951632"/>
                      <a:gd name="connsiteY9" fmla="*/ 303235 h 827536"/>
                      <a:gd name="connsiteX10" fmla="*/ 100688 w 951632"/>
                      <a:gd name="connsiteY10" fmla="*/ 389986 h 827536"/>
                      <a:gd name="connsiteX11" fmla="*/ 42216 w 951632"/>
                      <a:gd name="connsiteY11" fmla="*/ 432868 h 827536"/>
                      <a:gd name="connsiteX12" fmla="*/ 72014 w 951632"/>
                      <a:gd name="connsiteY12" fmla="*/ 563862 h 827536"/>
                      <a:gd name="connsiteX13" fmla="*/ 283185 w 951632"/>
                      <a:gd name="connsiteY13" fmla="*/ 608353 h 827536"/>
                      <a:gd name="connsiteX14" fmla="*/ 467267 w 951632"/>
                      <a:gd name="connsiteY14" fmla="*/ 685469 h 827536"/>
                      <a:gd name="connsiteX15" fmla="*/ 706227 w 951632"/>
                      <a:gd name="connsiteY15" fmla="*/ 786541 h 827536"/>
                      <a:gd name="connsiteX16" fmla="*/ 713193 w 951632"/>
                      <a:gd name="connsiteY16" fmla="*/ 789128 h 827536"/>
                      <a:gd name="connsiteX0" fmla="*/ 713193 w 951632"/>
                      <a:gd name="connsiteY0" fmla="*/ 789128 h 827536"/>
                      <a:gd name="connsiteX1" fmla="*/ 951632 w 951632"/>
                      <a:gd name="connsiteY1" fmla="*/ 313565 h 827536"/>
                      <a:gd name="connsiteX2" fmla="*/ 668451 w 951632"/>
                      <a:gd name="connsiteY2" fmla="*/ 131169 h 827536"/>
                      <a:gd name="connsiteX3" fmla="*/ 650505 w 951632"/>
                      <a:gd name="connsiteY3" fmla="*/ 307734 h 827536"/>
                      <a:gd name="connsiteX4" fmla="*/ 663122 w 951632"/>
                      <a:gd name="connsiteY4" fmla="*/ 134190 h 827536"/>
                      <a:gd name="connsiteX5" fmla="*/ 218226 w 951632"/>
                      <a:gd name="connsiteY5" fmla="*/ 5 h 827536"/>
                      <a:gd name="connsiteX6" fmla="*/ 127812 w 951632"/>
                      <a:gd name="connsiteY6" fmla="*/ 137933 h 827536"/>
                      <a:gd name="connsiteX7" fmla="*/ 266422 w 951632"/>
                      <a:gd name="connsiteY7" fmla="*/ 169023 h 827536"/>
                      <a:gd name="connsiteX8" fmla="*/ 81873 w 951632"/>
                      <a:gd name="connsiteY8" fmla="*/ 187892 h 827536"/>
                      <a:gd name="connsiteX9" fmla="*/ 13121 w 951632"/>
                      <a:gd name="connsiteY9" fmla="*/ 303235 h 827536"/>
                      <a:gd name="connsiteX10" fmla="*/ 172860 w 951632"/>
                      <a:gd name="connsiteY10" fmla="*/ 395989 h 827536"/>
                      <a:gd name="connsiteX11" fmla="*/ 42216 w 951632"/>
                      <a:gd name="connsiteY11" fmla="*/ 432868 h 827536"/>
                      <a:gd name="connsiteX12" fmla="*/ 72014 w 951632"/>
                      <a:gd name="connsiteY12" fmla="*/ 563862 h 827536"/>
                      <a:gd name="connsiteX13" fmla="*/ 283185 w 951632"/>
                      <a:gd name="connsiteY13" fmla="*/ 608353 h 827536"/>
                      <a:gd name="connsiteX14" fmla="*/ 467267 w 951632"/>
                      <a:gd name="connsiteY14" fmla="*/ 685469 h 827536"/>
                      <a:gd name="connsiteX15" fmla="*/ 706227 w 951632"/>
                      <a:gd name="connsiteY15" fmla="*/ 786541 h 827536"/>
                      <a:gd name="connsiteX16" fmla="*/ 713193 w 951632"/>
                      <a:gd name="connsiteY16" fmla="*/ 789128 h 827536"/>
                      <a:gd name="connsiteX0" fmla="*/ 713193 w 718933"/>
                      <a:gd name="connsiteY0" fmla="*/ 789128 h 827536"/>
                      <a:gd name="connsiteX1" fmla="*/ 668451 w 718933"/>
                      <a:gd name="connsiteY1" fmla="*/ 131169 h 827536"/>
                      <a:gd name="connsiteX2" fmla="*/ 650505 w 718933"/>
                      <a:gd name="connsiteY2" fmla="*/ 307734 h 827536"/>
                      <a:gd name="connsiteX3" fmla="*/ 663122 w 718933"/>
                      <a:gd name="connsiteY3" fmla="*/ 134190 h 827536"/>
                      <a:gd name="connsiteX4" fmla="*/ 218226 w 718933"/>
                      <a:gd name="connsiteY4" fmla="*/ 5 h 827536"/>
                      <a:gd name="connsiteX5" fmla="*/ 127812 w 718933"/>
                      <a:gd name="connsiteY5" fmla="*/ 137933 h 827536"/>
                      <a:gd name="connsiteX6" fmla="*/ 266422 w 718933"/>
                      <a:gd name="connsiteY6" fmla="*/ 169023 h 827536"/>
                      <a:gd name="connsiteX7" fmla="*/ 81873 w 718933"/>
                      <a:gd name="connsiteY7" fmla="*/ 187892 h 827536"/>
                      <a:gd name="connsiteX8" fmla="*/ 13121 w 718933"/>
                      <a:gd name="connsiteY8" fmla="*/ 303235 h 827536"/>
                      <a:gd name="connsiteX9" fmla="*/ 172860 w 718933"/>
                      <a:gd name="connsiteY9" fmla="*/ 395989 h 827536"/>
                      <a:gd name="connsiteX10" fmla="*/ 42216 w 718933"/>
                      <a:gd name="connsiteY10" fmla="*/ 432868 h 827536"/>
                      <a:gd name="connsiteX11" fmla="*/ 72014 w 718933"/>
                      <a:gd name="connsiteY11" fmla="*/ 563862 h 827536"/>
                      <a:gd name="connsiteX12" fmla="*/ 283185 w 718933"/>
                      <a:gd name="connsiteY12" fmla="*/ 608353 h 827536"/>
                      <a:gd name="connsiteX13" fmla="*/ 467267 w 718933"/>
                      <a:gd name="connsiteY13" fmla="*/ 685469 h 827536"/>
                      <a:gd name="connsiteX14" fmla="*/ 706227 w 718933"/>
                      <a:gd name="connsiteY14" fmla="*/ 786541 h 827536"/>
                      <a:gd name="connsiteX15" fmla="*/ 713193 w 718933"/>
                      <a:gd name="connsiteY15" fmla="*/ 789128 h 827536"/>
                      <a:gd name="connsiteX0" fmla="*/ 713193 w 718933"/>
                      <a:gd name="connsiteY0" fmla="*/ 789128 h 827536"/>
                      <a:gd name="connsiteX1" fmla="*/ 668451 w 718933"/>
                      <a:gd name="connsiteY1" fmla="*/ 131169 h 827536"/>
                      <a:gd name="connsiteX2" fmla="*/ 650505 w 718933"/>
                      <a:gd name="connsiteY2" fmla="*/ 307734 h 827536"/>
                      <a:gd name="connsiteX3" fmla="*/ 663122 w 718933"/>
                      <a:gd name="connsiteY3" fmla="*/ 134190 h 827536"/>
                      <a:gd name="connsiteX4" fmla="*/ 218226 w 718933"/>
                      <a:gd name="connsiteY4" fmla="*/ 5 h 827536"/>
                      <a:gd name="connsiteX5" fmla="*/ 127812 w 718933"/>
                      <a:gd name="connsiteY5" fmla="*/ 137933 h 827536"/>
                      <a:gd name="connsiteX6" fmla="*/ 266422 w 718933"/>
                      <a:gd name="connsiteY6" fmla="*/ 169023 h 827536"/>
                      <a:gd name="connsiteX7" fmla="*/ 81873 w 718933"/>
                      <a:gd name="connsiteY7" fmla="*/ 187892 h 827536"/>
                      <a:gd name="connsiteX8" fmla="*/ 13121 w 718933"/>
                      <a:gd name="connsiteY8" fmla="*/ 303235 h 827536"/>
                      <a:gd name="connsiteX9" fmla="*/ 172860 w 718933"/>
                      <a:gd name="connsiteY9" fmla="*/ 395989 h 827536"/>
                      <a:gd name="connsiteX10" fmla="*/ 42216 w 718933"/>
                      <a:gd name="connsiteY10" fmla="*/ 432868 h 827536"/>
                      <a:gd name="connsiteX11" fmla="*/ 72014 w 718933"/>
                      <a:gd name="connsiteY11" fmla="*/ 563862 h 827536"/>
                      <a:gd name="connsiteX12" fmla="*/ 283185 w 718933"/>
                      <a:gd name="connsiteY12" fmla="*/ 608353 h 827536"/>
                      <a:gd name="connsiteX13" fmla="*/ 467267 w 718933"/>
                      <a:gd name="connsiteY13" fmla="*/ 685469 h 827536"/>
                      <a:gd name="connsiteX14" fmla="*/ 706227 w 718933"/>
                      <a:gd name="connsiteY14" fmla="*/ 786541 h 827536"/>
                      <a:gd name="connsiteX15" fmla="*/ 713193 w 718933"/>
                      <a:gd name="connsiteY15" fmla="*/ 789128 h 827536"/>
                      <a:gd name="connsiteX0" fmla="*/ 706227 w 716083"/>
                      <a:gd name="connsiteY0" fmla="*/ 786541 h 786541"/>
                      <a:gd name="connsiteX1" fmla="*/ 668451 w 716083"/>
                      <a:gd name="connsiteY1" fmla="*/ 131169 h 786541"/>
                      <a:gd name="connsiteX2" fmla="*/ 650505 w 716083"/>
                      <a:gd name="connsiteY2" fmla="*/ 307734 h 786541"/>
                      <a:gd name="connsiteX3" fmla="*/ 663122 w 716083"/>
                      <a:gd name="connsiteY3" fmla="*/ 134190 h 786541"/>
                      <a:gd name="connsiteX4" fmla="*/ 218226 w 716083"/>
                      <a:gd name="connsiteY4" fmla="*/ 5 h 786541"/>
                      <a:gd name="connsiteX5" fmla="*/ 127812 w 716083"/>
                      <a:gd name="connsiteY5" fmla="*/ 137933 h 786541"/>
                      <a:gd name="connsiteX6" fmla="*/ 266422 w 716083"/>
                      <a:gd name="connsiteY6" fmla="*/ 169023 h 786541"/>
                      <a:gd name="connsiteX7" fmla="*/ 81873 w 716083"/>
                      <a:gd name="connsiteY7" fmla="*/ 187892 h 786541"/>
                      <a:gd name="connsiteX8" fmla="*/ 13121 w 716083"/>
                      <a:gd name="connsiteY8" fmla="*/ 303235 h 786541"/>
                      <a:gd name="connsiteX9" fmla="*/ 172860 w 716083"/>
                      <a:gd name="connsiteY9" fmla="*/ 395989 h 786541"/>
                      <a:gd name="connsiteX10" fmla="*/ 42216 w 716083"/>
                      <a:gd name="connsiteY10" fmla="*/ 432868 h 786541"/>
                      <a:gd name="connsiteX11" fmla="*/ 72014 w 716083"/>
                      <a:gd name="connsiteY11" fmla="*/ 563862 h 786541"/>
                      <a:gd name="connsiteX12" fmla="*/ 283185 w 716083"/>
                      <a:gd name="connsiteY12" fmla="*/ 608353 h 786541"/>
                      <a:gd name="connsiteX13" fmla="*/ 467267 w 716083"/>
                      <a:gd name="connsiteY13" fmla="*/ 685469 h 786541"/>
                      <a:gd name="connsiteX14" fmla="*/ 706227 w 716083"/>
                      <a:gd name="connsiteY14" fmla="*/ 786541 h 786541"/>
                      <a:gd name="connsiteX0" fmla="*/ 467267 w 668451"/>
                      <a:gd name="connsiteY0" fmla="*/ 685469 h 685469"/>
                      <a:gd name="connsiteX1" fmla="*/ 668451 w 668451"/>
                      <a:gd name="connsiteY1" fmla="*/ 131169 h 685469"/>
                      <a:gd name="connsiteX2" fmla="*/ 650505 w 668451"/>
                      <a:gd name="connsiteY2" fmla="*/ 307734 h 685469"/>
                      <a:gd name="connsiteX3" fmla="*/ 663122 w 668451"/>
                      <a:gd name="connsiteY3" fmla="*/ 134190 h 685469"/>
                      <a:gd name="connsiteX4" fmla="*/ 218226 w 668451"/>
                      <a:gd name="connsiteY4" fmla="*/ 5 h 685469"/>
                      <a:gd name="connsiteX5" fmla="*/ 127812 w 668451"/>
                      <a:gd name="connsiteY5" fmla="*/ 137933 h 685469"/>
                      <a:gd name="connsiteX6" fmla="*/ 266422 w 668451"/>
                      <a:gd name="connsiteY6" fmla="*/ 169023 h 685469"/>
                      <a:gd name="connsiteX7" fmla="*/ 81873 w 668451"/>
                      <a:gd name="connsiteY7" fmla="*/ 187892 h 685469"/>
                      <a:gd name="connsiteX8" fmla="*/ 13121 w 668451"/>
                      <a:gd name="connsiteY8" fmla="*/ 303235 h 685469"/>
                      <a:gd name="connsiteX9" fmla="*/ 172860 w 668451"/>
                      <a:gd name="connsiteY9" fmla="*/ 395989 h 685469"/>
                      <a:gd name="connsiteX10" fmla="*/ 42216 w 668451"/>
                      <a:gd name="connsiteY10" fmla="*/ 432868 h 685469"/>
                      <a:gd name="connsiteX11" fmla="*/ 72014 w 668451"/>
                      <a:gd name="connsiteY11" fmla="*/ 563862 h 685469"/>
                      <a:gd name="connsiteX12" fmla="*/ 283185 w 668451"/>
                      <a:gd name="connsiteY12" fmla="*/ 608353 h 685469"/>
                      <a:gd name="connsiteX13" fmla="*/ 467267 w 668451"/>
                      <a:gd name="connsiteY13" fmla="*/ 685469 h 685469"/>
                      <a:gd name="connsiteX0" fmla="*/ 467267 w 707002"/>
                      <a:gd name="connsiteY0" fmla="*/ 685467 h 685467"/>
                      <a:gd name="connsiteX1" fmla="*/ 668451 w 707002"/>
                      <a:gd name="connsiteY1" fmla="*/ 131167 h 685467"/>
                      <a:gd name="connsiteX2" fmla="*/ 663122 w 707002"/>
                      <a:gd name="connsiteY2" fmla="*/ 134188 h 685467"/>
                      <a:gd name="connsiteX3" fmla="*/ 218226 w 707002"/>
                      <a:gd name="connsiteY3" fmla="*/ 3 h 685467"/>
                      <a:gd name="connsiteX4" fmla="*/ 127812 w 707002"/>
                      <a:gd name="connsiteY4" fmla="*/ 137931 h 685467"/>
                      <a:gd name="connsiteX5" fmla="*/ 266422 w 707002"/>
                      <a:gd name="connsiteY5" fmla="*/ 169021 h 685467"/>
                      <a:gd name="connsiteX6" fmla="*/ 81873 w 707002"/>
                      <a:gd name="connsiteY6" fmla="*/ 187890 h 685467"/>
                      <a:gd name="connsiteX7" fmla="*/ 13121 w 707002"/>
                      <a:gd name="connsiteY7" fmla="*/ 303233 h 685467"/>
                      <a:gd name="connsiteX8" fmla="*/ 172860 w 707002"/>
                      <a:gd name="connsiteY8" fmla="*/ 395987 h 685467"/>
                      <a:gd name="connsiteX9" fmla="*/ 42216 w 707002"/>
                      <a:gd name="connsiteY9" fmla="*/ 432866 h 685467"/>
                      <a:gd name="connsiteX10" fmla="*/ 72014 w 707002"/>
                      <a:gd name="connsiteY10" fmla="*/ 563860 h 685467"/>
                      <a:gd name="connsiteX11" fmla="*/ 283185 w 707002"/>
                      <a:gd name="connsiteY11" fmla="*/ 608351 h 685467"/>
                      <a:gd name="connsiteX12" fmla="*/ 467267 w 707002"/>
                      <a:gd name="connsiteY12" fmla="*/ 685467 h 685467"/>
                      <a:gd name="connsiteX0" fmla="*/ 467267 w 668451"/>
                      <a:gd name="connsiteY0" fmla="*/ 685511 h 685511"/>
                      <a:gd name="connsiteX1" fmla="*/ 668451 w 668451"/>
                      <a:gd name="connsiteY1" fmla="*/ 131211 h 685511"/>
                      <a:gd name="connsiteX2" fmla="*/ 218226 w 668451"/>
                      <a:gd name="connsiteY2" fmla="*/ 47 h 685511"/>
                      <a:gd name="connsiteX3" fmla="*/ 127812 w 668451"/>
                      <a:gd name="connsiteY3" fmla="*/ 137975 h 685511"/>
                      <a:gd name="connsiteX4" fmla="*/ 266422 w 668451"/>
                      <a:gd name="connsiteY4" fmla="*/ 169065 h 685511"/>
                      <a:gd name="connsiteX5" fmla="*/ 81873 w 668451"/>
                      <a:gd name="connsiteY5" fmla="*/ 187934 h 685511"/>
                      <a:gd name="connsiteX6" fmla="*/ 13121 w 668451"/>
                      <a:gd name="connsiteY6" fmla="*/ 303277 h 685511"/>
                      <a:gd name="connsiteX7" fmla="*/ 172860 w 668451"/>
                      <a:gd name="connsiteY7" fmla="*/ 396031 h 685511"/>
                      <a:gd name="connsiteX8" fmla="*/ 42216 w 668451"/>
                      <a:gd name="connsiteY8" fmla="*/ 432910 h 685511"/>
                      <a:gd name="connsiteX9" fmla="*/ 72014 w 668451"/>
                      <a:gd name="connsiteY9" fmla="*/ 563904 h 685511"/>
                      <a:gd name="connsiteX10" fmla="*/ 283185 w 668451"/>
                      <a:gd name="connsiteY10" fmla="*/ 608395 h 685511"/>
                      <a:gd name="connsiteX11" fmla="*/ 467267 w 668451"/>
                      <a:gd name="connsiteY11" fmla="*/ 685511 h 685511"/>
                      <a:gd name="connsiteX0" fmla="*/ 467267 w 593848"/>
                      <a:gd name="connsiteY0" fmla="*/ 685973 h 685973"/>
                      <a:gd name="connsiteX1" fmla="*/ 593848 w 593848"/>
                      <a:gd name="connsiteY1" fmla="*/ 183212 h 685973"/>
                      <a:gd name="connsiteX2" fmla="*/ 218226 w 593848"/>
                      <a:gd name="connsiteY2" fmla="*/ 509 h 685973"/>
                      <a:gd name="connsiteX3" fmla="*/ 127812 w 593848"/>
                      <a:gd name="connsiteY3" fmla="*/ 138437 h 685973"/>
                      <a:gd name="connsiteX4" fmla="*/ 266422 w 593848"/>
                      <a:gd name="connsiteY4" fmla="*/ 169527 h 685973"/>
                      <a:gd name="connsiteX5" fmla="*/ 81873 w 593848"/>
                      <a:gd name="connsiteY5" fmla="*/ 188396 h 685973"/>
                      <a:gd name="connsiteX6" fmla="*/ 13121 w 593848"/>
                      <a:gd name="connsiteY6" fmla="*/ 303739 h 685973"/>
                      <a:gd name="connsiteX7" fmla="*/ 172860 w 593848"/>
                      <a:gd name="connsiteY7" fmla="*/ 396493 h 685973"/>
                      <a:gd name="connsiteX8" fmla="*/ 42216 w 593848"/>
                      <a:gd name="connsiteY8" fmla="*/ 433372 h 685973"/>
                      <a:gd name="connsiteX9" fmla="*/ 72014 w 593848"/>
                      <a:gd name="connsiteY9" fmla="*/ 564366 h 685973"/>
                      <a:gd name="connsiteX10" fmla="*/ 283185 w 593848"/>
                      <a:gd name="connsiteY10" fmla="*/ 608857 h 685973"/>
                      <a:gd name="connsiteX11" fmla="*/ 467267 w 593848"/>
                      <a:gd name="connsiteY11" fmla="*/ 685973 h 685973"/>
                      <a:gd name="connsiteX0" fmla="*/ 357021 w 593848"/>
                      <a:gd name="connsiteY0" fmla="*/ 664467 h 664467"/>
                      <a:gd name="connsiteX1" fmla="*/ 593848 w 593848"/>
                      <a:gd name="connsiteY1" fmla="*/ 183212 h 664467"/>
                      <a:gd name="connsiteX2" fmla="*/ 218226 w 593848"/>
                      <a:gd name="connsiteY2" fmla="*/ 509 h 664467"/>
                      <a:gd name="connsiteX3" fmla="*/ 127812 w 593848"/>
                      <a:gd name="connsiteY3" fmla="*/ 138437 h 664467"/>
                      <a:gd name="connsiteX4" fmla="*/ 266422 w 593848"/>
                      <a:gd name="connsiteY4" fmla="*/ 169527 h 664467"/>
                      <a:gd name="connsiteX5" fmla="*/ 81873 w 593848"/>
                      <a:gd name="connsiteY5" fmla="*/ 188396 h 664467"/>
                      <a:gd name="connsiteX6" fmla="*/ 13121 w 593848"/>
                      <a:gd name="connsiteY6" fmla="*/ 303739 h 664467"/>
                      <a:gd name="connsiteX7" fmla="*/ 172860 w 593848"/>
                      <a:gd name="connsiteY7" fmla="*/ 396493 h 664467"/>
                      <a:gd name="connsiteX8" fmla="*/ 42216 w 593848"/>
                      <a:gd name="connsiteY8" fmla="*/ 433372 h 664467"/>
                      <a:gd name="connsiteX9" fmla="*/ 72014 w 593848"/>
                      <a:gd name="connsiteY9" fmla="*/ 564366 h 664467"/>
                      <a:gd name="connsiteX10" fmla="*/ 283185 w 593848"/>
                      <a:gd name="connsiteY10" fmla="*/ 608857 h 664467"/>
                      <a:gd name="connsiteX11" fmla="*/ 357021 w 593848"/>
                      <a:gd name="connsiteY11" fmla="*/ 664467 h 664467"/>
                      <a:gd name="connsiteX0" fmla="*/ 357021 w 557043"/>
                      <a:gd name="connsiteY0" fmla="*/ 664161 h 664161"/>
                      <a:gd name="connsiteX1" fmla="*/ 557043 w 557043"/>
                      <a:gd name="connsiteY1" fmla="*/ 165389 h 664161"/>
                      <a:gd name="connsiteX2" fmla="*/ 218226 w 557043"/>
                      <a:gd name="connsiteY2" fmla="*/ 203 h 664161"/>
                      <a:gd name="connsiteX3" fmla="*/ 127812 w 557043"/>
                      <a:gd name="connsiteY3" fmla="*/ 138131 h 664161"/>
                      <a:gd name="connsiteX4" fmla="*/ 266422 w 557043"/>
                      <a:gd name="connsiteY4" fmla="*/ 169221 h 664161"/>
                      <a:gd name="connsiteX5" fmla="*/ 81873 w 557043"/>
                      <a:gd name="connsiteY5" fmla="*/ 188090 h 664161"/>
                      <a:gd name="connsiteX6" fmla="*/ 13121 w 557043"/>
                      <a:gd name="connsiteY6" fmla="*/ 303433 h 664161"/>
                      <a:gd name="connsiteX7" fmla="*/ 172860 w 557043"/>
                      <a:gd name="connsiteY7" fmla="*/ 396187 h 664161"/>
                      <a:gd name="connsiteX8" fmla="*/ 42216 w 557043"/>
                      <a:gd name="connsiteY8" fmla="*/ 433066 h 664161"/>
                      <a:gd name="connsiteX9" fmla="*/ 72014 w 557043"/>
                      <a:gd name="connsiteY9" fmla="*/ 564060 h 664161"/>
                      <a:gd name="connsiteX10" fmla="*/ 283185 w 557043"/>
                      <a:gd name="connsiteY10" fmla="*/ 608551 h 664161"/>
                      <a:gd name="connsiteX11" fmla="*/ 357021 w 557043"/>
                      <a:gd name="connsiteY11" fmla="*/ 664161 h 664161"/>
                      <a:gd name="connsiteX0" fmla="*/ 357021 w 557491"/>
                      <a:gd name="connsiteY0" fmla="*/ 664161 h 664161"/>
                      <a:gd name="connsiteX1" fmla="*/ 557043 w 557491"/>
                      <a:gd name="connsiteY1" fmla="*/ 165389 h 664161"/>
                      <a:gd name="connsiteX2" fmla="*/ 218226 w 557491"/>
                      <a:gd name="connsiteY2" fmla="*/ 203 h 664161"/>
                      <a:gd name="connsiteX3" fmla="*/ 127812 w 557491"/>
                      <a:gd name="connsiteY3" fmla="*/ 138131 h 664161"/>
                      <a:gd name="connsiteX4" fmla="*/ 266422 w 557491"/>
                      <a:gd name="connsiteY4" fmla="*/ 169221 h 664161"/>
                      <a:gd name="connsiteX5" fmla="*/ 81873 w 557491"/>
                      <a:gd name="connsiteY5" fmla="*/ 188090 h 664161"/>
                      <a:gd name="connsiteX6" fmla="*/ 13121 w 557491"/>
                      <a:gd name="connsiteY6" fmla="*/ 303433 h 664161"/>
                      <a:gd name="connsiteX7" fmla="*/ 172860 w 557491"/>
                      <a:gd name="connsiteY7" fmla="*/ 396187 h 664161"/>
                      <a:gd name="connsiteX8" fmla="*/ 42216 w 557491"/>
                      <a:gd name="connsiteY8" fmla="*/ 433066 h 664161"/>
                      <a:gd name="connsiteX9" fmla="*/ 72014 w 557491"/>
                      <a:gd name="connsiteY9" fmla="*/ 564060 h 664161"/>
                      <a:gd name="connsiteX10" fmla="*/ 283185 w 557491"/>
                      <a:gd name="connsiteY10" fmla="*/ 608551 h 664161"/>
                      <a:gd name="connsiteX11" fmla="*/ 357021 w 557491"/>
                      <a:gd name="connsiteY11" fmla="*/ 664161 h 664161"/>
                      <a:gd name="connsiteX0" fmla="*/ 357021 w 557696"/>
                      <a:gd name="connsiteY0" fmla="*/ 664161 h 664161"/>
                      <a:gd name="connsiteX1" fmla="*/ 557043 w 557696"/>
                      <a:gd name="connsiteY1" fmla="*/ 165389 h 664161"/>
                      <a:gd name="connsiteX2" fmla="*/ 218226 w 557696"/>
                      <a:gd name="connsiteY2" fmla="*/ 203 h 664161"/>
                      <a:gd name="connsiteX3" fmla="*/ 127812 w 557696"/>
                      <a:gd name="connsiteY3" fmla="*/ 138131 h 664161"/>
                      <a:gd name="connsiteX4" fmla="*/ 266422 w 557696"/>
                      <a:gd name="connsiteY4" fmla="*/ 169221 h 664161"/>
                      <a:gd name="connsiteX5" fmla="*/ 81873 w 557696"/>
                      <a:gd name="connsiteY5" fmla="*/ 188090 h 664161"/>
                      <a:gd name="connsiteX6" fmla="*/ 13121 w 557696"/>
                      <a:gd name="connsiteY6" fmla="*/ 303433 h 664161"/>
                      <a:gd name="connsiteX7" fmla="*/ 172860 w 557696"/>
                      <a:gd name="connsiteY7" fmla="*/ 396187 h 664161"/>
                      <a:gd name="connsiteX8" fmla="*/ 42216 w 557696"/>
                      <a:gd name="connsiteY8" fmla="*/ 433066 h 664161"/>
                      <a:gd name="connsiteX9" fmla="*/ 72014 w 557696"/>
                      <a:gd name="connsiteY9" fmla="*/ 564060 h 664161"/>
                      <a:gd name="connsiteX10" fmla="*/ 283185 w 557696"/>
                      <a:gd name="connsiteY10" fmla="*/ 608551 h 664161"/>
                      <a:gd name="connsiteX11" fmla="*/ 357021 w 557696"/>
                      <a:gd name="connsiteY11" fmla="*/ 664161 h 664161"/>
                      <a:gd name="connsiteX0" fmla="*/ 357021 w 502346"/>
                      <a:gd name="connsiteY0" fmla="*/ 664221 h 664221"/>
                      <a:gd name="connsiteX1" fmla="*/ 500995 w 502346"/>
                      <a:gd name="connsiteY1" fmla="*/ 169586 h 664221"/>
                      <a:gd name="connsiteX2" fmla="*/ 218226 w 502346"/>
                      <a:gd name="connsiteY2" fmla="*/ 263 h 664221"/>
                      <a:gd name="connsiteX3" fmla="*/ 127812 w 502346"/>
                      <a:gd name="connsiteY3" fmla="*/ 138191 h 664221"/>
                      <a:gd name="connsiteX4" fmla="*/ 266422 w 502346"/>
                      <a:gd name="connsiteY4" fmla="*/ 169281 h 664221"/>
                      <a:gd name="connsiteX5" fmla="*/ 81873 w 502346"/>
                      <a:gd name="connsiteY5" fmla="*/ 188150 h 664221"/>
                      <a:gd name="connsiteX6" fmla="*/ 13121 w 502346"/>
                      <a:gd name="connsiteY6" fmla="*/ 303493 h 664221"/>
                      <a:gd name="connsiteX7" fmla="*/ 172860 w 502346"/>
                      <a:gd name="connsiteY7" fmla="*/ 396247 h 664221"/>
                      <a:gd name="connsiteX8" fmla="*/ 42216 w 502346"/>
                      <a:gd name="connsiteY8" fmla="*/ 433126 h 664221"/>
                      <a:gd name="connsiteX9" fmla="*/ 72014 w 502346"/>
                      <a:gd name="connsiteY9" fmla="*/ 564120 h 664221"/>
                      <a:gd name="connsiteX10" fmla="*/ 283185 w 502346"/>
                      <a:gd name="connsiteY10" fmla="*/ 608611 h 664221"/>
                      <a:gd name="connsiteX11" fmla="*/ 357021 w 502346"/>
                      <a:gd name="connsiteY11" fmla="*/ 664221 h 664221"/>
                      <a:gd name="connsiteX0" fmla="*/ 339231 w 502010"/>
                      <a:gd name="connsiteY0" fmla="*/ 616466 h 616466"/>
                      <a:gd name="connsiteX1" fmla="*/ 500995 w 502010"/>
                      <a:gd name="connsiteY1" fmla="*/ 169586 h 616466"/>
                      <a:gd name="connsiteX2" fmla="*/ 218226 w 502010"/>
                      <a:gd name="connsiteY2" fmla="*/ 263 h 616466"/>
                      <a:gd name="connsiteX3" fmla="*/ 127812 w 502010"/>
                      <a:gd name="connsiteY3" fmla="*/ 138191 h 616466"/>
                      <a:gd name="connsiteX4" fmla="*/ 266422 w 502010"/>
                      <a:gd name="connsiteY4" fmla="*/ 169281 h 616466"/>
                      <a:gd name="connsiteX5" fmla="*/ 81873 w 502010"/>
                      <a:gd name="connsiteY5" fmla="*/ 188150 h 616466"/>
                      <a:gd name="connsiteX6" fmla="*/ 13121 w 502010"/>
                      <a:gd name="connsiteY6" fmla="*/ 303493 h 616466"/>
                      <a:gd name="connsiteX7" fmla="*/ 172860 w 502010"/>
                      <a:gd name="connsiteY7" fmla="*/ 396247 h 616466"/>
                      <a:gd name="connsiteX8" fmla="*/ 42216 w 502010"/>
                      <a:gd name="connsiteY8" fmla="*/ 433126 h 616466"/>
                      <a:gd name="connsiteX9" fmla="*/ 72014 w 502010"/>
                      <a:gd name="connsiteY9" fmla="*/ 564120 h 616466"/>
                      <a:gd name="connsiteX10" fmla="*/ 283185 w 502010"/>
                      <a:gd name="connsiteY10" fmla="*/ 608611 h 616466"/>
                      <a:gd name="connsiteX11" fmla="*/ 339231 w 502010"/>
                      <a:gd name="connsiteY11" fmla="*/ 616466 h 616466"/>
                      <a:gd name="connsiteX0" fmla="*/ 339231 w 502010"/>
                      <a:gd name="connsiteY0" fmla="*/ 616395 h 616395"/>
                      <a:gd name="connsiteX1" fmla="*/ 500995 w 502010"/>
                      <a:gd name="connsiteY1" fmla="*/ 169515 h 616395"/>
                      <a:gd name="connsiteX2" fmla="*/ 218226 w 502010"/>
                      <a:gd name="connsiteY2" fmla="*/ 192 h 616395"/>
                      <a:gd name="connsiteX3" fmla="*/ 127812 w 502010"/>
                      <a:gd name="connsiteY3" fmla="*/ 138120 h 616395"/>
                      <a:gd name="connsiteX4" fmla="*/ 232309 w 502010"/>
                      <a:gd name="connsiteY4" fmla="*/ 237773 h 616395"/>
                      <a:gd name="connsiteX5" fmla="*/ 81873 w 502010"/>
                      <a:gd name="connsiteY5" fmla="*/ 188079 h 616395"/>
                      <a:gd name="connsiteX6" fmla="*/ 13121 w 502010"/>
                      <a:gd name="connsiteY6" fmla="*/ 303422 h 616395"/>
                      <a:gd name="connsiteX7" fmla="*/ 172860 w 502010"/>
                      <a:gd name="connsiteY7" fmla="*/ 396176 h 616395"/>
                      <a:gd name="connsiteX8" fmla="*/ 42216 w 502010"/>
                      <a:gd name="connsiteY8" fmla="*/ 433055 h 616395"/>
                      <a:gd name="connsiteX9" fmla="*/ 72014 w 502010"/>
                      <a:gd name="connsiteY9" fmla="*/ 564049 h 616395"/>
                      <a:gd name="connsiteX10" fmla="*/ 283185 w 502010"/>
                      <a:gd name="connsiteY10" fmla="*/ 608540 h 616395"/>
                      <a:gd name="connsiteX11" fmla="*/ 339231 w 502010"/>
                      <a:gd name="connsiteY11" fmla="*/ 616395 h 616395"/>
                      <a:gd name="connsiteX0" fmla="*/ 339231 w 502010"/>
                      <a:gd name="connsiteY0" fmla="*/ 616383 h 616383"/>
                      <a:gd name="connsiteX1" fmla="*/ 500995 w 502010"/>
                      <a:gd name="connsiteY1" fmla="*/ 169503 h 616383"/>
                      <a:gd name="connsiteX2" fmla="*/ 218226 w 502010"/>
                      <a:gd name="connsiteY2" fmla="*/ 180 h 616383"/>
                      <a:gd name="connsiteX3" fmla="*/ 127812 w 502010"/>
                      <a:gd name="connsiteY3" fmla="*/ 138108 h 616383"/>
                      <a:gd name="connsiteX4" fmla="*/ 233238 w 502010"/>
                      <a:gd name="connsiteY4" fmla="*/ 193339 h 616383"/>
                      <a:gd name="connsiteX5" fmla="*/ 81873 w 502010"/>
                      <a:gd name="connsiteY5" fmla="*/ 188067 h 616383"/>
                      <a:gd name="connsiteX6" fmla="*/ 13121 w 502010"/>
                      <a:gd name="connsiteY6" fmla="*/ 303410 h 616383"/>
                      <a:gd name="connsiteX7" fmla="*/ 172860 w 502010"/>
                      <a:gd name="connsiteY7" fmla="*/ 396164 h 616383"/>
                      <a:gd name="connsiteX8" fmla="*/ 42216 w 502010"/>
                      <a:gd name="connsiteY8" fmla="*/ 433043 h 616383"/>
                      <a:gd name="connsiteX9" fmla="*/ 72014 w 502010"/>
                      <a:gd name="connsiteY9" fmla="*/ 564037 h 616383"/>
                      <a:gd name="connsiteX10" fmla="*/ 283185 w 502010"/>
                      <a:gd name="connsiteY10" fmla="*/ 608528 h 616383"/>
                      <a:gd name="connsiteX11" fmla="*/ 339231 w 502010"/>
                      <a:gd name="connsiteY11" fmla="*/ 616383 h 616383"/>
                      <a:gd name="connsiteX0" fmla="*/ 339231 w 502010"/>
                      <a:gd name="connsiteY0" fmla="*/ 573703 h 573703"/>
                      <a:gd name="connsiteX1" fmla="*/ 500995 w 502010"/>
                      <a:gd name="connsiteY1" fmla="*/ 126823 h 573703"/>
                      <a:gd name="connsiteX2" fmla="*/ 200338 w 502010"/>
                      <a:gd name="connsiteY2" fmla="*/ 260 h 573703"/>
                      <a:gd name="connsiteX3" fmla="*/ 127812 w 502010"/>
                      <a:gd name="connsiteY3" fmla="*/ 95428 h 573703"/>
                      <a:gd name="connsiteX4" fmla="*/ 233238 w 502010"/>
                      <a:gd name="connsiteY4" fmla="*/ 150659 h 573703"/>
                      <a:gd name="connsiteX5" fmla="*/ 81873 w 502010"/>
                      <a:gd name="connsiteY5" fmla="*/ 145387 h 573703"/>
                      <a:gd name="connsiteX6" fmla="*/ 13121 w 502010"/>
                      <a:gd name="connsiteY6" fmla="*/ 260730 h 573703"/>
                      <a:gd name="connsiteX7" fmla="*/ 172860 w 502010"/>
                      <a:gd name="connsiteY7" fmla="*/ 353484 h 573703"/>
                      <a:gd name="connsiteX8" fmla="*/ 42216 w 502010"/>
                      <a:gd name="connsiteY8" fmla="*/ 390363 h 573703"/>
                      <a:gd name="connsiteX9" fmla="*/ 72014 w 502010"/>
                      <a:gd name="connsiteY9" fmla="*/ 521357 h 573703"/>
                      <a:gd name="connsiteX10" fmla="*/ 283185 w 502010"/>
                      <a:gd name="connsiteY10" fmla="*/ 565848 h 573703"/>
                      <a:gd name="connsiteX11" fmla="*/ 339231 w 502010"/>
                      <a:gd name="connsiteY11" fmla="*/ 573703 h 573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2010" h="573703">
                        <a:moveTo>
                          <a:pt x="339231" y="573703"/>
                        </a:moveTo>
                        <a:cubicBezTo>
                          <a:pt x="452446" y="572807"/>
                          <a:pt x="510542" y="206548"/>
                          <a:pt x="500995" y="126823"/>
                        </a:cubicBezTo>
                        <a:cubicBezTo>
                          <a:pt x="459488" y="12579"/>
                          <a:pt x="262535" y="5493"/>
                          <a:pt x="200338" y="260"/>
                        </a:cubicBezTo>
                        <a:cubicBezTo>
                          <a:pt x="138141" y="-4973"/>
                          <a:pt x="122329" y="70362"/>
                          <a:pt x="127812" y="95428"/>
                        </a:cubicBezTo>
                        <a:cubicBezTo>
                          <a:pt x="133295" y="120495"/>
                          <a:pt x="240894" y="142333"/>
                          <a:pt x="233238" y="150659"/>
                        </a:cubicBezTo>
                        <a:cubicBezTo>
                          <a:pt x="225582" y="158985"/>
                          <a:pt x="143389" y="139097"/>
                          <a:pt x="81873" y="145387"/>
                        </a:cubicBezTo>
                        <a:cubicBezTo>
                          <a:pt x="-3058" y="156500"/>
                          <a:pt x="-13868" y="206754"/>
                          <a:pt x="13121" y="260730"/>
                        </a:cubicBezTo>
                        <a:cubicBezTo>
                          <a:pt x="91438" y="348307"/>
                          <a:pt x="168011" y="331879"/>
                          <a:pt x="172860" y="353484"/>
                        </a:cubicBezTo>
                        <a:cubicBezTo>
                          <a:pt x="177709" y="375089"/>
                          <a:pt x="59024" y="362384"/>
                          <a:pt x="42216" y="390363"/>
                        </a:cubicBezTo>
                        <a:cubicBezTo>
                          <a:pt x="25408" y="418342"/>
                          <a:pt x="577" y="481140"/>
                          <a:pt x="72014" y="521357"/>
                        </a:cubicBezTo>
                        <a:cubicBezTo>
                          <a:pt x="197518" y="541861"/>
                          <a:pt x="184141" y="566713"/>
                          <a:pt x="283185" y="565848"/>
                        </a:cubicBezTo>
                        <a:cubicBezTo>
                          <a:pt x="336590" y="571561"/>
                          <a:pt x="300337" y="559680"/>
                          <a:pt x="339231" y="573703"/>
                        </a:cubicBezTo>
                        <a:close/>
                      </a:path>
                    </a:pathLst>
                  </a:custGeom>
                  <a:solidFill>
                    <a:srgbClr val="FFD102"/>
                  </a:solidFill>
                  <a:ln w="12700" cap="flat" cmpd="sng" algn="ctr">
                    <a:solidFill>
                      <a:sysClr val="windowText" lastClr="000000"/>
                    </a:solid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grpSp>
          </p:grpSp>
          <p:pic>
            <p:nvPicPr>
              <p:cNvPr id="52" name="Picture 51" descr="A close up of a sign&#10;&#10;Description generated with high confidence">
                <a:extLst>
                  <a:ext uri="{FF2B5EF4-FFF2-40B4-BE49-F238E27FC236}">
                    <a16:creationId xmlns:a16="http://schemas.microsoft.com/office/drawing/2014/main" id="{6816D012-601B-A29A-273C-0EB6D496D862}"/>
                  </a:ext>
                </a:extLst>
              </p:cNvPr>
              <p:cNvPicPr>
                <a:picLocks noChangeAspect="1"/>
              </p:cNvPicPr>
              <p:nvPr/>
            </p:nvPicPr>
            <p:blipFill>
              <a:blip r:embed="rId8" cstate="hqprint">
                <a:extLst>
                  <a:ext uri="{28A0092B-C50C-407E-A947-70E740481C1C}">
                    <a14:useLocalDpi xmlns:a14="http://schemas.microsoft.com/office/drawing/2010/main" val="0"/>
                  </a:ext>
                </a:extLst>
              </a:blip>
              <a:stretch>
                <a:fillRect/>
              </a:stretch>
            </p:blipFill>
            <p:spPr>
              <a:xfrm rot="374681">
                <a:off x="3461017" y="4456801"/>
                <a:ext cx="231912" cy="231912"/>
              </a:xfrm>
              <a:prstGeom prst="rect">
                <a:avLst/>
              </a:prstGeom>
            </p:spPr>
          </p:pic>
        </p:grpSp>
        <p:grpSp>
          <p:nvGrpSpPr>
            <p:cNvPr id="13" name="Group 12">
              <a:extLst>
                <a:ext uri="{FF2B5EF4-FFF2-40B4-BE49-F238E27FC236}">
                  <a16:creationId xmlns:a16="http://schemas.microsoft.com/office/drawing/2014/main" id="{B4166663-871A-D5C7-583C-02C715A91091}"/>
                </a:ext>
              </a:extLst>
            </p:cNvPr>
            <p:cNvGrpSpPr/>
            <p:nvPr/>
          </p:nvGrpSpPr>
          <p:grpSpPr>
            <a:xfrm flipH="1">
              <a:off x="6018138" y="3802202"/>
              <a:ext cx="1987903" cy="2825517"/>
              <a:chOff x="9507825" y="2985997"/>
              <a:chExt cx="1987903" cy="2825517"/>
            </a:xfrm>
          </p:grpSpPr>
          <p:grpSp>
            <p:nvGrpSpPr>
              <p:cNvPr id="25" name="Group 24">
                <a:extLst>
                  <a:ext uri="{FF2B5EF4-FFF2-40B4-BE49-F238E27FC236}">
                    <a16:creationId xmlns:a16="http://schemas.microsoft.com/office/drawing/2014/main" id="{7C55EBA0-E38B-1C1A-FD51-EA8F95AD7CAA}"/>
                  </a:ext>
                </a:extLst>
              </p:cNvPr>
              <p:cNvGrpSpPr/>
              <p:nvPr/>
            </p:nvGrpSpPr>
            <p:grpSpPr>
              <a:xfrm>
                <a:off x="9507825" y="3720551"/>
                <a:ext cx="573472" cy="771317"/>
                <a:chOff x="9403652" y="3571119"/>
                <a:chExt cx="573472" cy="771317"/>
              </a:xfrm>
            </p:grpSpPr>
            <p:sp>
              <p:nvSpPr>
                <p:cNvPr id="49" name="Freeform 88">
                  <a:extLst>
                    <a:ext uri="{FF2B5EF4-FFF2-40B4-BE49-F238E27FC236}">
                      <a16:creationId xmlns:a16="http://schemas.microsoft.com/office/drawing/2014/main" id="{6C007F6F-577A-9427-89FE-008D31161A84}"/>
                    </a:ext>
                  </a:extLst>
                </p:cNvPr>
                <p:cNvSpPr/>
                <p:nvPr/>
              </p:nvSpPr>
              <p:spPr>
                <a:xfrm rot="4153956" flipH="1">
                  <a:off x="9527503" y="3892815"/>
                  <a:ext cx="606337" cy="292905"/>
                </a:xfrm>
                <a:custGeom>
                  <a:avLst/>
                  <a:gdLst>
                    <a:gd name="connsiteX0" fmla="*/ 228600 w 1336377"/>
                    <a:gd name="connsiteY0" fmla="*/ 0 h 666486"/>
                    <a:gd name="connsiteX1" fmla="*/ 681567 w 1336377"/>
                    <a:gd name="connsiteY1" fmla="*/ 220133 h 666486"/>
                    <a:gd name="connsiteX2" fmla="*/ 1253067 w 1336377"/>
                    <a:gd name="connsiteY2" fmla="*/ 355600 h 666486"/>
                    <a:gd name="connsiteX3" fmla="*/ 1333500 w 1336377"/>
                    <a:gd name="connsiteY3" fmla="*/ 402166 h 666486"/>
                    <a:gd name="connsiteX4" fmla="*/ 1295400 w 1336377"/>
                    <a:gd name="connsiteY4" fmla="*/ 626533 h 666486"/>
                    <a:gd name="connsiteX5" fmla="*/ 1083734 w 1336377"/>
                    <a:gd name="connsiteY5" fmla="*/ 660400 h 666486"/>
                    <a:gd name="connsiteX6" fmla="*/ 973667 w 1336377"/>
                    <a:gd name="connsiteY6" fmla="*/ 647700 h 666486"/>
                    <a:gd name="connsiteX7" fmla="*/ 385234 w 1336377"/>
                    <a:gd name="connsiteY7" fmla="*/ 482600 h 666486"/>
                    <a:gd name="connsiteX8" fmla="*/ 0 w 1336377"/>
                    <a:gd name="connsiteY8" fmla="*/ 368300 h 666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6377" h="666486">
                      <a:moveTo>
                        <a:pt x="228600" y="0"/>
                      </a:moveTo>
                      <a:cubicBezTo>
                        <a:pt x="369711" y="80433"/>
                        <a:pt x="510823" y="160866"/>
                        <a:pt x="681567" y="220133"/>
                      </a:cubicBezTo>
                      <a:cubicBezTo>
                        <a:pt x="852311" y="279400"/>
                        <a:pt x="1144412" y="325261"/>
                        <a:pt x="1253067" y="355600"/>
                      </a:cubicBezTo>
                      <a:cubicBezTo>
                        <a:pt x="1361722" y="385939"/>
                        <a:pt x="1326445" y="357011"/>
                        <a:pt x="1333500" y="402166"/>
                      </a:cubicBezTo>
                      <a:cubicBezTo>
                        <a:pt x="1340555" y="447321"/>
                        <a:pt x="1337028" y="583494"/>
                        <a:pt x="1295400" y="626533"/>
                      </a:cubicBezTo>
                      <a:cubicBezTo>
                        <a:pt x="1253772" y="669572"/>
                        <a:pt x="1137356" y="656872"/>
                        <a:pt x="1083734" y="660400"/>
                      </a:cubicBezTo>
                      <a:cubicBezTo>
                        <a:pt x="1030112" y="663928"/>
                        <a:pt x="1090084" y="677333"/>
                        <a:pt x="973667" y="647700"/>
                      </a:cubicBezTo>
                      <a:cubicBezTo>
                        <a:pt x="857250" y="618067"/>
                        <a:pt x="385234" y="482600"/>
                        <a:pt x="385234" y="482600"/>
                      </a:cubicBezTo>
                      <a:lnTo>
                        <a:pt x="0" y="368300"/>
                      </a:lnTo>
                    </a:path>
                  </a:pathLst>
                </a:custGeom>
                <a:solidFill>
                  <a:srgbClr val="B18321"/>
                </a:solidFill>
                <a:ln w="158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50" name="Freeform: Shape 19">
                  <a:extLst>
                    <a:ext uri="{FF2B5EF4-FFF2-40B4-BE49-F238E27FC236}">
                      <a16:creationId xmlns:a16="http://schemas.microsoft.com/office/drawing/2014/main" id="{C7A2EC14-2C70-D5C1-456C-A133283E058B}"/>
                    </a:ext>
                  </a:extLst>
                </p:cNvPr>
                <p:cNvSpPr/>
                <p:nvPr/>
              </p:nvSpPr>
              <p:spPr>
                <a:xfrm rot="1796169">
                  <a:off x="9403652" y="3571119"/>
                  <a:ext cx="439056" cy="335551"/>
                </a:xfrm>
                <a:custGeom>
                  <a:avLst/>
                  <a:gdLst>
                    <a:gd name="connsiteX0" fmla="*/ 1644650 w 1644650"/>
                    <a:gd name="connsiteY0" fmla="*/ 663575 h 1231900"/>
                    <a:gd name="connsiteX1" fmla="*/ 914400 w 1644650"/>
                    <a:gd name="connsiteY1" fmla="*/ 377825 h 1231900"/>
                    <a:gd name="connsiteX2" fmla="*/ 809625 w 1644650"/>
                    <a:gd name="connsiteY2" fmla="*/ 158750 h 1231900"/>
                    <a:gd name="connsiteX3" fmla="*/ 796925 w 1644650"/>
                    <a:gd name="connsiteY3" fmla="*/ 12700 h 1231900"/>
                    <a:gd name="connsiteX4" fmla="*/ 650875 w 1644650"/>
                    <a:gd name="connsiteY4" fmla="*/ 22225 h 1231900"/>
                    <a:gd name="connsiteX5" fmla="*/ 663575 w 1644650"/>
                    <a:gd name="connsiteY5" fmla="*/ 225425 h 1231900"/>
                    <a:gd name="connsiteX6" fmla="*/ 596900 w 1644650"/>
                    <a:gd name="connsiteY6" fmla="*/ 342900 h 1231900"/>
                    <a:gd name="connsiteX7" fmla="*/ 635000 w 1644650"/>
                    <a:gd name="connsiteY7" fmla="*/ 174625 h 1231900"/>
                    <a:gd name="connsiteX8" fmla="*/ 292100 w 1644650"/>
                    <a:gd name="connsiteY8" fmla="*/ 0 h 1231900"/>
                    <a:gd name="connsiteX9" fmla="*/ 234950 w 1644650"/>
                    <a:gd name="connsiteY9" fmla="*/ 92075 h 1231900"/>
                    <a:gd name="connsiteX10" fmla="*/ 390525 w 1644650"/>
                    <a:gd name="connsiteY10" fmla="*/ 231775 h 1231900"/>
                    <a:gd name="connsiteX11" fmla="*/ 438150 w 1644650"/>
                    <a:gd name="connsiteY11" fmla="*/ 231775 h 1231900"/>
                    <a:gd name="connsiteX12" fmla="*/ 288925 w 1644650"/>
                    <a:gd name="connsiteY12" fmla="*/ 447675 h 1231900"/>
                    <a:gd name="connsiteX13" fmla="*/ 396875 w 1644650"/>
                    <a:gd name="connsiteY13" fmla="*/ 250825 h 1231900"/>
                    <a:gd name="connsiteX14" fmla="*/ 133350 w 1644650"/>
                    <a:gd name="connsiteY14" fmla="*/ 158750 h 1231900"/>
                    <a:gd name="connsiteX15" fmla="*/ 38100 w 1644650"/>
                    <a:gd name="connsiteY15" fmla="*/ 263525 h 1231900"/>
                    <a:gd name="connsiteX16" fmla="*/ 301625 w 1644650"/>
                    <a:gd name="connsiteY16" fmla="*/ 419100 h 1231900"/>
                    <a:gd name="connsiteX17" fmla="*/ 28575 w 1644650"/>
                    <a:gd name="connsiteY17" fmla="*/ 377825 h 1231900"/>
                    <a:gd name="connsiteX18" fmla="*/ 0 w 1644650"/>
                    <a:gd name="connsiteY18" fmla="*/ 498475 h 1231900"/>
                    <a:gd name="connsiteX19" fmla="*/ 260350 w 1644650"/>
                    <a:gd name="connsiteY19" fmla="*/ 609600 h 1231900"/>
                    <a:gd name="connsiteX20" fmla="*/ 346075 w 1644650"/>
                    <a:gd name="connsiteY20" fmla="*/ 663575 h 1231900"/>
                    <a:gd name="connsiteX21" fmla="*/ 654050 w 1644650"/>
                    <a:gd name="connsiteY21" fmla="*/ 768350 h 1231900"/>
                    <a:gd name="connsiteX22" fmla="*/ 812800 w 1644650"/>
                    <a:gd name="connsiteY22" fmla="*/ 447675 h 1231900"/>
                    <a:gd name="connsiteX23" fmla="*/ 657225 w 1644650"/>
                    <a:gd name="connsiteY23" fmla="*/ 765175 h 1231900"/>
                    <a:gd name="connsiteX24" fmla="*/ 1123950 w 1644650"/>
                    <a:gd name="connsiteY24" fmla="*/ 1231900 h 1231900"/>
                    <a:gd name="connsiteX25" fmla="*/ 1228725 w 1644650"/>
                    <a:gd name="connsiteY25" fmla="*/ 1190625 h 1231900"/>
                    <a:gd name="connsiteX26" fmla="*/ 1108075 w 1644650"/>
                    <a:gd name="connsiteY26" fmla="*/ 1108075 h 1231900"/>
                    <a:gd name="connsiteX27" fmla="*/ 1123950 w 1644650"/>
                    <a:gd name="connsiteY27" fmla="*/ 1165225 h 1231900"/>
                    <a:gd name="connsiteX28" fmla="*/ 1123950 w 1644650"/>
                    <a:gd name="connsiteY28" fmla="*/ 1022350 h 1231900"/>
                    <a:gd name="connsiteX29" fmla="*/ 1295400 w 1644650"/>
                    <a:gd name="connsiteY29" fmla="*/ 1063625 h 1231900"/>
                    <a:gd name="connsiteX30" fmla="*/ 1235075 w 1644650"/>
                    <a:gd name="connsiteY30" fmla="*/ 869950 h 1231900"/>
                    <a:gd name="connsiteX31" fmla="*/ 1422400 w 1644650"/>
                    <a:gd name="connsiteY31" fmla="*/ 917575 h 1231900"/>
                    <a:gd name="connsiteX32" fmla="*/ 1533525 w 1644650"/>
                    <a:gd name="connsiteY32" fmla="*/ 933450 h 1231900"/>
                    <a:gd name="connsiteX33" fmla="*/ 1416050 w 1644650"/>
                    <a:gd name="connsiteY33" fmla="*/ 720725 h 1231900"/>
                    <a:gd name="connsiteX34" fmla="*/ 1584325 w 1644650"/>
                    <a:gd name="connsiteY34" fmla="*/ 676275 h 1231900"/>
                    <a:gd name="connsiteX35" fmla="*/ 1644650 w 1644650"/>
                    <a:gd name="connsiteY35" fmla="*/ 663575 h 1231900"/>
                    <a:gd name="connsiteX0" fmla="*/ 1644650 w 1644650"/>
                    <a:gd name="connsiteY0" fmla="*/ 691168 h 1259493"/>
                    <a:gd name="connsiteX1" fmla="*/ 914400 w 1644650"/>
                    <a:gd name="connsiteY1" fmla="*/ 405418 h 1259493"/>
                    <a:gd name="connsiteX2" fmla="*/ 809625 w 1644650"/>
                    <a:gd name="connsiteY2" fmla="*/ 186343 h 1259493"/>
                    <a:gd name="connsiteX3" fmla="*/ 796925 w 1644650"/>
                    <a:gd name="connsiteY3" fmla="*/ 40293 h 1259493"/>
                    <a:gd name="connsiteX4" fmla="*/ 650875 w 1644650"/>
                    <a:gd name="connsiteY4" fmla="*/ 49818 h 1259493"/>
                    <a:gd name="connsiteX5" fmla="*/ 663575 w 1644650"/>
                    <a:gd name="connsiteY5" fmla="*/ 253018 h 1259493"/>
                    <a:gd name="connsiteX6" fmla="*/ 596900 w 1644650"/>
                    <a:gd name="connsiteY6" fmla="*/ 370493 h 1259493"/>
                    <a:gd name="connsiteX7" fmla="*/ 635000 w 1644650"/>
                    <a:gd name="connsiteY7" fmla="*/ 202218 h 1259493"/>
                    <a:gd name="connsiteX8" fmla="*/ 292100 w 1644650"/>
                    <a:gd name="connsiteY8" fmla="*/ 27593 h 1259493"/>
                    <a:gd name="connsiteX9" fmla="*/ 234950 w 1644650"/>
                    <a:gd name="connsiteY9" fmla="*/ 119668 h 1259493"/>
                    <a:gd name="connsiteX10" fmla="*/ 390525 w 1644650"/>
                    <a:gd name="connsiteY10" fmla="*/ 259368 h 1259493"/>
                    <a:gd name="connsiteX11" fmla="*/ 438150 w 1644650"/>
                    <a:gd name="connsiteY11" fmla="*/ 259368 h 1259493"/>
                    <a:gd name="connsiteX12" fmla="*/ 288925 w 1644650"/>
                    <a:gd name="connsiteY12" fmla="*/ 475268 h 1259493"/>
                    <a:gd name="connsiteX13" fmla="*/ 396875 w 1644650"/>
                    <a:gd name="connsiteY13" fmla="*/ 278418 h 1259493"/>
                    <a:gd name="connsiteX14" fmla="*/ 133350 w 1644650"/>
                    <a:gd name="connsiteY14" fmla="*/ 186343 h 1259493"/>
                    <a:gd name="connsiteX15" fmla="*/ 38100 w 1644650"/>
                    <a:gd name="connsiteY15" fmla="*/ 291118 h 1259493"/>
                    <a:gd name="connsiteX16" fmla="*/ 301625 w 1644650"/>
                    <a:gd name="connsiteY16" fmla="*/ 446693 h 1259493"/>
                    <a:gd name="connsiteX17" fmla="*/ 28575 w 1644650"/>
                    <a:gd name="connsiteY17" fmla="*/ 405418 h 1259493"/>
                    <a:gd name="connsiteX18" fmla="*/ 0 w 1644650"/>
                    <a:gd name="connsiteY18" fmla="*/ 526068 h 1259493"/>
                    <a:gd name="connsiteX19" fmla="*/ 260350 w 1644650"/>
                    <a:gd name="connsiteY19" fmla="*/ 637193 h 1259493"/>
                    <a:gd name="connsiteX20" fmla="*/ 346075 w 1644650"/>
                    <a:gd name="connsiteY20" fmla="*/ 691168 h 1259493"/>
                    <a:gd name="connsiteX21" fmla="*/ 654050 w 1644650"/>
                    <a:gd name="connsiteY21" fmla="*/ 795943 h 1259493"/>
                    <a:gd name="connsiteX22" fmla="*/ 812800 w 1644650"/>
                    <a:gd name="connsiteY22" fmla="*/ 475268 h 1259493"/>
                    <a:gd name="connsiteX23" fmla="*/ 657225 w 1644650"/>
                    <a:gd name="connsiteY23" fmla="*/ 792768 h 1259493"/>
                    <a:gd name="connsiteX24" fmla="*/ 1123950 w 1644650"/>
                    <a:gd name="connsiteY24" fmla="*/ 1259493 h 1259493"/>
                    <a:gd name="connsiteX25" fmla="*/ 1228725 w 1644650"/>
                    <a:gd name="connsiteY25" fmla="*/ 1218218 h 1259493"/>
                    <a:gd name="connsiteX26" fmla="*/ 1108075 w 1644650"/>
                    <a:gd name="connsiteY26" fmla="*/ 1135668 h 1259493"/>
                    <a:gd name="connsiteX27" fmla="*/ 1123950 w 1644650"/>
                    <a:gd name="connsiteY27" fmla="*/ 1192818 h 1259493"/>
                    <a:gd name="connsiteX28" fmla="*/ 1123950 w 1644650"/>
                    <a:gd name="connsiteY28" fmla="*/ 1049943 h 1259493"/>
                    <a:gd name="connsiteX29" fmla="*/ 1295400 w 1644650"/>
                    <a:gd name="connsiteY29" fmla="*/ 1091218 h 1259493"/>
                    <a:gd name="connsiteX30" fmla="*/ 1235075 w 1644650"/>
                    <a:gd name="connsiteY30" fmla="*/ 897543 h 1259493"/>
                    <a:gd name="connsiteX31" fmla="*/ 1422400 w 1644650"/>
                    <a:gd name="connsiteY31" fmla="*/ 945168 h 1259493"/>
                    <a:gd name="connsiteX32" fmla="*/ 1533525 w 1644650"/>
                    <a:gd name="connsiteY32" fmla="*/ 961043 h 1259493"/>
                    <a:gd name="connsiteX33" fmla="*/ 1416050 w 1644650"/>
                    <a:gd name="connsiteY33" fmla="*/ 748318 h 1259493"/>
                    <a:gd name="connsiteX34" fmla="*/ 1584325 w 1644650"/>
                    <a:gd name="connsiteY34" fmla="*/ 703868 h 1259493"/>
                    <a:gd name="connsiteX35" fmla="*/ 1644650 w 1644650"/>
                    <a:gd name="connsiteY35" fmla="*/ 691168 h 1259493"/>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414338 w 1644650"/>
                    <a:gd name="connsiteY10" fmla="*/ 2254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58602 w 1658602"/>
                    <a:gd name="connsiteY0" fmla="*/ 697759 h 1266084"/>
                    <a:gd name="connsiteX1" fmla="*/ 928352 w 1658602"/>
                    <a:gd name="connsiteY1" fmla="*/ 412009 h 1266084"/>
                    <a:gd name="connsiteX2" fmla="*/ 823577 w 1658602"/>
                    <a:gd name="connsiteY2" fmla="*/ 192934 h 1266084"/>
                    <a:gd name="connsiteX3" fmla="*/ 818021 w 1658602"/>
                    <a:gd name="connsiteY3" fmla="*/ 46884 h 1266084"/>
                    <a:gd name="connsiteX4" fmla="*/ 664827 w 1658602"/>
                    <a:gd name="connsiteY4" fmla="*/ 56409 h 1266084"/>
                    <a:gd name="connsiteX5" fmla="*/ 677527 w 1658602"/>
                    <a:gd name="connsiteY5" fmla="*/ 259609 h 1266084"/>
                    <a:gd name="connsiteX6" fmla="*/ 610852 w 1658602"/>
                    <a:gd name="connsiteY6" fmla="*/ 377084 h 1266084"/>
                    <a:gd name="connsiteX7" fmla="*/ 648952 w 1658602"/>
                    <a:gd name="connsiteY7" fmla="*/ 208809 h 1266084"/>
                    <a:gd name="connsiteX8" fmla="*/ 306052 w 1658602"/>
                    <a:gd name="connsiteY8" fmla="*/ 34184 h 1266084"/>
                    <a:gd name="connsiteX9" fmla="*/ 239377 w 1658602"/>
                    <a:gd name="connsiteY9" fmla="*/ 128640 h 1266084"/>
                    <a:gd name="connsiteX10" fmla="*/ 392571 w 1658602"/>
                    <a:gd name="connsiteY10" fmla="*/ 263578 h 1266084"/>
                    <a:gd name="connsiteX11" fmla="*/ 452102 w 1658602"/>
                    <a:gd name="connsiteY11" fmla="*/ 265959 h 1266084"/>
                    <a:gd name="connsiteX12" fmla="*/ 302877 w 1658602"/>
                    <a:gd name="connsiteY12" fmla="*/ 481859 h 1266084"/>
                    <a:gd name="connsiteX13" fmla="*/ 429877 w 1658602"/>
                    <a:gd name="connsiteY13" fmla="*/ 273103 h 1266084"/>
                    <a:gd name="connsiteX14" fmla="*/ 135396 w 1658602"/>
                    <a:gd name="connsiteY14" fmla="*/ 178646 h 1266084"/>
                    <a:gd name="connsiteX15" fmla="*/ 52052 w 1658602"/>
                    <a:gd name="connsiteY15" fmla="*/ 297709 h 1266084"/>
                    <a:gd name="connsiteX16" fmla="*/ 315577 w 1658602"/>
                    <a:gd name="connsiteY16" fmla="*/ 453284 h 1266084"/>
                    <a:gd name="connsiteX17" fmla="*/ 42527 w 1658602"/>
                    <a:gd name="connsiteY17" fmla="*/ 412009 h 1266084"/>
                    <a:gd name="connsiteX18" fmla="*/ 13952 w 1658602"/>
                    <a:gd name="connsiteY18" fmla="*/ 532659 h 1266084"/>
                    <a:gd name="connsiteX19" fmla="*/ 274302 w 1658602"/>
                    <a:gd name="connsiteY19" fmla="*/ 643784 h 1266084"/>
                    <a:gd name="connsiteX20" fmla="*/ 360027 w 1658602"/>
                    <a:gd name="connsiteY20" fmla="*/ 697759 h 1266084"/>
                    <a:gd name="connsiteX21" fmla="*/ 668002 w 1658602"/>
                    <a:gd name="connsiteY21" fmla="*/ 802534 h 1266084"/>
                    <a:gd name="connsiteX22" fmla="*/ 826752 w 1658602"/>
                    <a:gd name="connsiteY22" fmla="*/ 481859 h 1266084"/>
                    <a:gd name="connsiteX23" fmla="*/ 671177 w 1658602"/>
                    <a:gd name="connsiteY23" fmla="*/ 799359 h 1266084"/>
                    <a:gd name="connsiteX24" fmla="*/ 1137902 w 1658602"/>
                    <a:gd name="connsiteY24" fmla="*/ 1266084 h 1266084"/>
                    <a:gd name="connsiteX25" fmla="*/ 1242677 w 1658602"/>
                    <a:gd name="connsiteY25" fmla="*/ 1224809 h 1266084"/>
                    <a:gd name="connsiteX26" fmla="*/ 1122027 w 1658602"/>
                    <a:gd name="connsiteY26" fmla="*/ 1142259 h 1266084"/>
                    <a:gd name="connsiteX27" fmla="*/ 1137902 w 1658602"/>
                    <a:gd name="connsiteY27" fmla="*/ 1199409 h 1266084"/>
                    <a:gd name="connsiteX28" fmla="*/ 1137902 w 1658602"/>
                    <a:gd name="connsiteY28" fmla="*/ 1056534 h 1266084"/>
                    <a:gd name="connsiteX29" fmla="*/ 1309352 w 1658602"/>
                    <a:gd name="connsiteY29" fmla="*/ 1097809 h 1266084"/>
                    <a:gd name="connsiteX30" fmla="*/ 1249027 w 1658602"/>
                    <a:gd name="connsiteY30" fmla="*/ 904134 h 1266084"/>
                    <a:gd name="connsiteX31" fmla="*/ 1436352 w 1658602"/>
                    <a:gd name="connsiteY31" fmla="*/ 951759 h 1266084"/>
                    <a:gd name="connsiteX32" fmla="*/ 1547477 w 1658602"/>
                    <a:gd name="connsiteY32" fmla="*/ 967634 h 1266084"/>
                    <a:gd name="connsiteX33" fmla="*/ 1430002 w 1658602"/>
                    <a:gd name="connsiteY33" fmla="*/ 754909 h 1266084"/>
                    <a:gd name="connsiteX34" fmla="*/ 1598277 w 1658602"/>
                    <a:gd name="connsiteY34" fmla="*/ 710459 h 1266084"/>
                    <a:gd name="connsiteX35" fmla="*/ 1658602 w 1658602"/>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22390 w 1661284"/>
                    <a:gd name="connsiteY34" fmla="*/ 722366 h 1266084"/>
                    <a:gd name="connsiteX35" fmla="*/ 1661284 w 1661284"/>
                    <a:gd name="connsiteY35" fmla="*/ 697759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75446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50903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50803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361247 w 1673190"/>
                    <a:gd name="connsiteY33" fmla="*/ 721572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454909 w 1673190"/>
                    <a:gd name="connsiteY32" fmla="*/ 1008116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07247 w 1673190"/>
                    <a:gd name="connsiteY27" fmla="*/ 1225602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35128"/>
                    <a:gd name="connsiteX1" fmla="*/ 945322 w 1673190"/>
                    <a:gd name="connsiteY1" fmla="*/ 409628 h 1235128"/>
                    <a:gd name="connsiteX2" fmla="*/ 826259 w 1673190"/>
                    <a:gd name="connsiteY2" fmla="*/ 192934 h 1235128"/>
                    <a:gd name="connsiteX3" fmla="*/ 820703 w 1673190"/>
                    <a:gd name="connsiteY3" fmla="*/ 46884 h 1235128"/>
                    <a:gd name="connsiteX4" fmla="*/ 667509 w 1673190"/>
                    <a:gd name="connsiteY4" fmla="*/ 56409 h 1235128"/>
                    <a:gd name="connsiteX5" fmla="*/ 682590 w 1673190"/>
                    <a:gd name="connsiteY5" fmla="*/ 233416 h 1235128"/>
                    <a:gd name="connsiteX6" fmla="*/ 613534 w 1673190"/>
                    <a:gd name="connsiteY6" fmla="*/ 377084 h 1235128"/>
                    <a:gd name="connsiteX7" fmla="*/ 684971 w 1673190"/>
                    <a:gd name="connsiteY7" fmla="*/ 235002 h 1235128"/>
                    <a:gd name="connsiteX8" fmla="*/ 308734 w 1673190"/>
                    <a:gd name="connsiteY8" fmla="*/ 34184 h 1235128"/>
                    <a:gd name="connsiteX9" fmla="*/ 242059 w 1673190"/>
                    <a:gd name="connsiteY9" fmla="*/ 128640 h 1235128"/>
                    <a:gd name="connsiteX10" fmla="*/ 392871 w 1673190"/>
                    <a:gd name="connsiteY10" fmla="*/ 246909 h 1235128"/>
                    <a:gd name="connsiteX11" fmla="*/ 435734 w 1673190"/>
                    <a:gd name="connsiteY11" fmla="*/ 273103 h 1235128"/>
                    <a:gd name="connsiteX12" fmla="*/ 334134 w 1673190"/>
                    <a:gd name="connsiteY12" fmla="*/ 443759 h 1235128"/>
                    <a:gd name="connsiteX13" fmla="*/ 439702 w 1673190"/>
                    <a:gd name="connsiteY13" fmla="*/ 273103 h 1235128"/>
                    <a:gd name="connsiteX14" fmla="*/ 138078 w 1673190"/>
                    <a:gd name="connsiteY14" fmla="*/ 178646 h 1235128"/>
                    <a:gd name="connsiteX15" fmla="*/ 54734 w 1673190"/>
                    <a:gd name="connsiteY15" fmla="*/ 297709 h 1235128"/>
                    <a:gd name="connsiteX16" fmla="*/ 284922 w 1673190"/>
                    <a:gd name="connsiteY16" fmla="*/ 436615 h 1235128"/>
                    <a:gd name="connsiteX17" fmla="*/ 45209 w 1673190"/>
                    <a:gd name="connsiteY17" fmla="*/ 412009 h 1235128"/>
                    <a:gd name="connsiteX18" fmla="*/ 16634 w 1673190"/>
                    <a:gd name="connsiteY18" fmla="*/ 532659 h 1235128"/>
                    <a:gd name="connsiteX19" fmla="*/ 276984 w 1673190"/>
                    <a:gd name="connsiteY19" fmla="*/ 643784 h 1235128"/>
                    <a:gd name="connsiteX20" fmla="*/ 365090 w 1673190"/>
                    <a:gd name="connsiteY20" fmla="*/ 707284 h 1235128"/>
                    <a:gd name="connsiteX21" fmla="*/ 670684 w 1673190"/>
                    <a:gd name="connsiteY21" fmla="*/ 802534 h 1235128"/>
                    <a:gd name="connsiteX22" fmla="*/ 829434 w 1673190"/>
                    <a:gd name="connsiteY22" fmla="*/ 481859 h 1235128"/>
                    <a:gd name="connsiteX23" fmla="*/ 661953 w 1673190"/>
                    <a:gd name="connsiteY23" fmla="*/ 806502 h 1235128"/>
                    <a:gd name="connsiteX24" fmla="*/ 1142966 w 1673190"/>
                    <a:gd name="connsiteY24" fmla="*/ 1235128 h 1235128"/>
                    <a:gd name="connsiteX25" fmla="*/ 1245359 w 1673190"/>
                    <a:gd name="connsiteY25" fmla="*/ 1224809 h 1235128"/>
                    <a:gd name="connsiteX26" fmla="*/ 1136616 w 1673190"/>
                    <a:gd name="connsiteY26" fmla="*/ 1130353 h 1235128"/>
                    <a:gd name="connsiteX27" fmla="*/ 1140584 w 1673190"/>
                    <a:gd name="connsiteY27" fmla="*/ 1216077 h 1235128"/>
                    <a:gd name="connsiteX28" fmla="*/ 1140584 w 1673190"/>
                    <a:gd name="connsiteY28" fmla="*/ 1056534 h 1235128"/>
                    <a:gd name="connsiteX29" fmla="*/ 1307272 w 1673190"/>
                    <a:gd name="connsiteY29" fmla="*/ 1109716 h 1235128"/>
                    <a:gd name="connsiteX30" fmla="*/ 1249328 w 1673190"/>
                    <a:gd name="connsiteY30" fmla="*/ 920802 h 1235128"/>
                    <a:gd name="connsiteX31" fmla="*/ 1439034 w 1673190"/>
                    <a:gd name="connsiteY31" fmla="*/ 951759 h 1235128"/>
                    <a:gd name="connsiteX32" fmla="*/ 1540634 w 1673190"/>
                    <a:gd name="connsiteY32" fmla="*/ 958110 h 1235128"/>
                    <a:gd name="connsiteX33" fmla="*/ 1430303 w 1673190"/>
                    <a:gd name="connsiteY33" fmla="*/ 764434 h 1235128"/>
                    <a:gd name="connsiteX34" fmla="*/ 1615246 w 1673190"/>
                    <a:gd name="connsiteY34" fmla="*/ 722366 h 1235128"/>
                    <a:gd name="connsiteX35" fmla="*/ 1673190 w 1673190"/>
                    <a:gd name="connsiteY35" fmla="*/ 700140 h 1235128"/>
                    <a:gd name="connsiteX0" fmla="*/ 1673190 w 1673190"/>
                    <a:gd name="connsiteY0" fmla="*/ 700140 h 1251797"/>
                    <a:gd name="connsiteX1" fmla="*/ 945322 w 1673190"/>
                    <a:gd name="connsiteY1" fmla="*/ 409628 h 1251797"/>
                    <a:gd name="connsiteX2" fmla="*/ 826259 w 1673190"/>
                    <a:gd name="connsiteY2" fmla="*/ 192934 h 1251797"/>
                    <a:gd name="connsiteX3" fmla="*/ 820703 w 1673190"/>
                    <a:gd name="connsiteY3" fmla="*/ 46884 h 1251797"/>
                    <a:gd name="connsiteX4" fmla="*/ 667509 w 1673190"/>
                    <a:gd name="connsiteY4" fmla="*/ 56409 h 1251797"/>
                    <a:gd name="connsiteX5" fmla="*/ 682590 w 1673190"/>
                    <a:gd name="connsiteY5" fmla="*/ 233416 h 1251797"/>
                    <a:gd name="connsiteX6" fmla="*/ 613534 w 1673190"/>
                    <a:gd name="connsiteY6" fmla="*/ 377084 h 1251797"/>
                    <a:gd name="connsiteX7" fmla="*/ 684971 w 1673190"/>
                    <a:gd name="connsiteY7" fmla="*/ 235002 h 1251797"/>
                    <a:gd name="connsiteX8" fmla="*/ 308734 w 1673190"/>
                    <a:gd name="connsiteY8" fmla="*/ 34184 h 1251797"/>
                    <a:gd name="connsiteX9" fmla="*/ 242059 w 1673190"/>
                    <a:gd name="connsiteY9" fmla="*/ 128640 h 1251797"/>
                    <a:gd name="connsiteX10" fmla="*/ 392871 w 1673190"/>
                    <a:gd name="connsiteY10" fmla="*/ 246909 h 1251797"/>
                    <a:gd name="connsiteX11" fmla="*/ 435734 w 1673190"/>
                    <a:gd name="connsiteY11" fmla="*/ 273103 h 1251797"/>
                    <a:gd name="connsiteX12" fmla="*/ 334134 w 1673190"/>
                    <a:gd name="connsiteY12" fmla="*/ 443759 h 1251797"/>
                    <a:gd name="connsiteX13" fmla="*/ 439702 w 1673190"/>
                    <a:gd name="connsiteY13" fmla="*/ 273103 h 1251797"/>
                    <a:gd name="connsiteX14" fmla="*/ 138078 w 1673190"/>
                    <a:gd name="connsiteY14" fmla="*/ 178646 h 1251797"/>
                    <a:gd name="connsiteX15" fmla="*/ 54734 w 1673190"/>
                    <a:gd name="connsiteY15" fmla="*/ 297709 h 1251797"/>
                    <a:gd name="connsiteX16" fmla="*/ 284922 w 1673190"/>
                    <a:gd name="connsiteY16" fmla="*/ 436615 h 1251797"/>
                    <a:gd name="connsiteX17" fmla="*/ 45209 w 1673190"/>
                    <a:gd name="connsiteY17" fmla="*/ 412009 h 1251797"/>
                    <a:gd name="connsiteX18" fmla="*/ 16634 w 1673190"/>
                    <a:gd name="connsiteY18" fmla="*/ 532659 h 1251797"/>
                    <a:gd name="connsiteX19" fmla="*/ 276984 w 1673190"/>
                    <a:gd name="connsiteY19" fmla="*/ 643784 h 1251797"/>
                    <a:gd name="connsiteX20" fmla="*/ 365090 w 1673190"/>
                    <a:gd name="connsiteY20" fmla="*/ 707284 h 1251797"/>
                    <a:gd name="connsiteX21" fmla="*/ 670684 w 1673190"/>
                    <a:gd name="connsiteY21" fmla="*/ 802534 h 1251797"/>
                    <a:gd name="connsiteX22" fmla="*/ 829434 w 1673190"/>
                    <a:gd name="connsiteY22" fmla="*/ 481859 h 1251797"/>
                    <a:gd name="connsiteX23" fmla="*/ 661953 w 1673190"/>
                    <a:gd name="connsiteY23" fmla="*/ 806502 h 1251797"/>
                    <a:gd name="connsiteX24" fmla="*/ 1128679 w 1673190"/>
                    <a:gd name="connsiteY24" fmla="*/ 1251797 h 1251797"/>
                    <a:gd name="connsiteX25" fmla="*/ 1245359 w 1673190"/>
                    <a:gd name="connsiteY25" fmla="*/ 1224809 h 1251797"/>
                    <a:gd name="connsiteX26" fmla="*/ 1136616 w 1673190"/>
                    <a:gd name="connsiteY26" fmla="*/ 1130353 h 1251797"/>
                    <a:gd name="connsiteX27" fmla="*/ 1140584 w 1673190"/>
                    <a:gd name="connsiteY27" fmla="*/ 1216077 h 1251797"/>
                    <a:gd name="connsiteX28" fmla="*/ 1140584 w 1673190"/>
                    <a:gd name="connsiteY28" fmla="*/ 1056534 h 1251797"/>
                    <a:gd name="connsiteX29" fmla="*/ 1307272 w 1673190"/>
                    <a:gd name="connsiteY29" fmla="*/ 1109716 h 1251797"/>
                    <a:gd name="connsiteX30" fmla="*/ 1249328 w 1673190"/>
                    <a:gd name="connsiteY30" fmla="*/ 920802 h 1251797"/>
                    <a:gd name="connsiteX31" fmla="*/ 1439034 w 1673190"/>
                    <a:gd name="connsiteY31" fmla="*/ 951759 h 1251797"/>
                    <a:gd name="connsiteX32" fmla="*/ 1540634 w 1673190"/>
                    <a:gd name="connsiteY32" fmla="*/ 958110 h 1251797"/>
                    <a:gd name="connsiteX33" fmla="*/ 1430303 w 1673190"/>
                    <a:gd name="connsiteY33" fmla="*/ 764434 h 1251797"/>
                    <a:gd name="connsiteX34" fmla="*/ 1615246 w 1673190"/>
                    <a:gd name="connsiteY34" fmla="*/ 722366 h 1251797"/>
                    <a:gd name="connsiteX35" fmla="*/ 1673190 w 1673190"/>
                    <a:gd name="connsiteY35" fmla="*/ 700140 h 1251797"/>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28679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87353 w 1673190"/>
                    <a:gd name="connsiteY21" fmla="*/ 816822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751646 w 1673190"/>
                    <a:gd name="connsiteY7" fmla="*/ 265958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2241 h 1256669"/>
                    <a:gd name="connsiteX1" fmla="*/ 945322 w 1673190"/>
                    <a:gd name="connsiteY1" fmla="*/ 411729 h 1256669"/>
                    <a:gd name="connsiteX2" fmla="*/ 850072 w 1673190"/>
                    <a:gd name="connsiteY2" fmla="*/ 187892 h 1256669"/>
                    <a:gd name="connsiteX3" fmla="*/ 820703 w 1673190"/>
                    <a:gd name="connsiteY3" fmla="*/ 48985 h 1256669"/>
                    <a:gd name="connsiteX4" fmla="*/ 667509 w 1673190"/>
                    <a:gd name="connsiteY4" fmla="*/ 58510 h 1256669"/>
                    <a:gd name="connsiteX5" fmla="*/ 675446 w 1673190"/>
                    <a:gd name="connsiteY5" fmla="*/ 223610 h 1256669"/>
                    <a:gd name="connsiteX6" fmla="*/ 618296 w 1673190"/>
                    <a:gd name="connsiteY6" fmla="*/ 374423 h 1256669"/>
                    <a:gd name="connsiteX7" fmla="*/ 663539 w 1673190"/>
                    <a:gd name="connsiteY7" fmla="*/ 225197 h 1256669"/>
                    <a:gd name="connsiteX8" fmla="*/ 308734 w 1673190"/>
                    <a:gd name="connsiteY8" fmla="*/ 36285 h 1256669"/>
                    <a:gd name="connsiteX9" fmla="*/ 242059 w 1673190"/>
                    <a:gd name="connsiteY9" fmla="*/ 130741 h 1256669"/>
                    <a:gd name="connsiteX10" fmla="*/ 392871 w 1673190"/>
                    <a:gd name="connsiteY10" fmla="*/ 249010 h 1256669"/>
                    <a:gd name="connsiteX11" fmla="*/ 435734 w 1673190"/>
                    <a:gd name="connsiteY11" fmla="*/ 275204 h 1256669"/>
                    <a:gd name="connsiteX12" fmla="*/ 334134 w 1673190"/>
                    <a:gd name="connsiteY12" fmla="*/ 445860 h 1256669"/>
                    <a:gd name="connsiteX13" fmla="*/ 439702 w 1673190"/>
                    <a:gd name="connsiteY13" fmla="*/ 275204 h 1256669"/>
                    <a:gd name="connsiteX14" fmla="*/ 138078 w 1673190"/>
                    <a:gd name="connsiteY14" fmla="*/ 180747 h 1256669"/>
                    <a:gd name="connsiteX15" fmla="*/ 54734 w 1673190"/>
                    <a:gd name="connsiteY15" fmla="*/ 299810 h 1256669"/>
                    <a:gd name="connsiteX16" fmla="*/ 284922 w 1673190"/>
                    <a:gd name="connsiteY16" fmla="*/ 438716 h 1256669"/>
                    <a:gd name="connsiteX17" fmla="*/ 45209 w 1673190"/>
                    <a:gd name="connsiteY17" fmla="*/ 414110 h 1256669"/>
                    <a:gd name="connsiteX18" fmla="*/ 16634 w 1673190"/>
                    <a:gd name="connsiteY18" fmla="*/ 534760 h 1256669"/>
                    <a:gd name="connsiteX19" fmla="*/ 276984 w 1673190"/>
                    <a:gd name="connsiteY19" fmla="*/ 645885 h 1256669"/>
                    <a:gd name="connsiteX20" fmla="*/ 365090 w 1673190"/>
                    <a:gd name="connsiteY20" fmla="*/ 709385 h 1256669"/>
                    <a:gd name="connsiteX21" fmla="*/ 677828 w 1673190"/>
                    <a:gd name="connsiteY21" fmla="*/ 809398 h 1256669"/>
                    <a:gd name="connsiteX22" fmla="*/ 829434 w 1673190"/>
                    <a:gd name="connsiteY22" fmla="*/ 483960 h 1256669"/>
                    <a:gd name="connsiteX23" fmla="*/ 661953 w 1673190"/>
                    <a:gd name="connsiteY23" fmla="*/ 808603 h 1256669"/>
                    <a:gd name="connsiteX24" fmla="*/ 1152491 w 1673190"/>
                    <a:gd name="connsiteY24" fmla="*/ 1253898 h 1256669"/>
                    <a:gd name="connsiteX25" fmla="*/ 1245359 w 1673190"/>
                    <a:gd name="connsiteY25" fmla="*/ 1226910 h 1256669"/>
                    <a:gd name="connsiteX26" fmla="*/ 1100898 w 1673190"/>
                    <a:gd name="connsiteY26" fmla="*/ 1108642 h 1256669"/>
                    <a:gd name="connsiteX27" fmla="*/ 1123916 w 1673190"/>
                    <a:gd name="connsiteY27" fmla="*/ 1180077 h 1256669"/>
                    <a:gd name="connsiteX28" fmla="*/ 1140584 w 1673190"/>
                    <a:gd name="connsiteY28" fmla="*/ 1058635 h 1256669"/>
                    <a:gd name="connsiteX29" fmla="*/ 1307272 w 1673190"/>
                    <a:gd name="connsiteY29" fmla="*/ 1111817 h 1256669"/>
                    <a:gd name="connsiteX30" fmla="*/ 1249328 w 1673190"/>
                    <a:gd name="connsiteY30" fmla="*/ 922903 h 1256669"/>
                    <a:gd name="connsiteX31" fmla="*/ 1439034 w 1673190"/>
                    <a:gd name="connsiteY31" fmla="*/ 953860 h 1256669"/>
                    <a:gd name="connsiteX32" fmla="*/ 1540634 w 1673190"/>
                    <a:gd name="connsiteY32" fmla="*/ 960211 h 1256669"/>
                    <a:gd name="connsiteX33" fmla="*/ 1430303 w 1673190"/>
                    <a:gd name="connsiteY33" fmla="*/ 766535 h 1256669"/>
                    <a:gd name="connsiteX34" fmla="*/ 1615246 w 1673190"/>
                    <a:gd name="connsiteY34" fmla="*/ 724467 h 1256669"/>
                    <a:gd name="connsiteX35" fmla="*/ 1673190 w 1673190"/>
                    <a:gd name="connsiteY35" fmla="*/ 702241 h 1256669"/>
                    <a:gd name="connsiteX0" fmla="*/ 1673190 w 1673190"/>
                    <a:gd name="connsiteY0" fmla="*/ 712405 h 1266833"/>
                    <a:gd name="connsiteX1" fmla="*/ 945322 w 1673190"/>
                    <a:gd name="connsiteY1" fmla="*/ 421893 h 1266833"/>
                    <a:gd name="connsiteX2" fmla="*/ 850072 w 1673190"/>
                    <a:gd name="connsiteY2" fmla="*/ 198056 h 1266833"/>
                    <a:gd name="connsiteX3" fmla="*/ 820703 w 1673190"/>
                    <a:gd name="connsiteY3" fmla="*/ 59149 h 1266833"/>
                    <a:gd name="connsiteX4" fmla="*/ 667509 w 1673190"/>
                    <a:gd name="connsiteY4" fmla="*/ 68674 h 1266833"/>
                    <a:gd name="connsiteX5" fmla="*/ 675446 w 1673190"/>
                    <a:gd name="connsiteY5" fmla="*/ 233774 h 1266833"/>
                    <a:gd name="connsiteX6" fmla="*/ 618296 w 1673190"/>
                    <a:gd name="connsiteY6" fmla="*/ 384587 h 1266833"/>
                    <a:gd name="connsiteX7" fmla="*/ 663539 w 1673190"/>
                    <a:gd name="connsiteY7" fmla="*/ 235361 h 1266833"/>
                    <a:gd name="connsiteX8" fmla="*/ 308734 w 1673190"/>
                    <a:gd name="connsiteY8" fmla="*/ 46449 h 1266833"/>
                    <a:gd name="connsiteX9" fmla="*/ 242059 w 1673190"/>
                    <a:gd name="connsiteY9" fmla="*/ 140905 h 1266833"/>
                    <a:gd name="connsiteX10" fmla="*/ 392871 w 1673190"/>
                    <a:gd name="connsiteY10" fmla="*/ 259174 h 1266833"/>
                    <a:gd name="connsiteX11" fmla="*/ 435734 w 1673190"/>
                    <a:gd name="connsiteY11" fmla="*/ 285368 h 1266833"/>
                    <a:gd name="connsiteX12" fmla="*/ 334134 w 1673190"/>
                    <a:gd name="connsiteY12" fmla="*/ 456024 h 1266833"/>
                    <a:gd name="connsiteX13" fmla="*/ 439702 w 1673190"/>
                    <a:gd name="connsiteY13" fmla="*/ 285368 h 1266833"/>
                    <a:gd name="connsiteX14" fmla="*/ 138078 w 1673190"/>
                    <a:gd name="connsiteY14" fmla="*/ 190911 h 1266833"/>
                    <a:gd name="connsiteX15" fmla="*/ 54734 w 1673190"/>
                    <a:gd name="connsiteY15" fmla="*/ 309974 h 1266833"/>
                    <a:gd name="connsiteX16" fmla="*/ 284922 w 1673190"/>
                    <a:gd name="connsiteY16" fmla="*/ 448880 h 1266833"/>
                    <a:gd name="connsiteX17" fmla="*/ 45209 w 1673190"/>
                    <a:gd name="connsiteY17" fmla="*/ 424274 h 1266833"/>
                    <a:gd name="connsiteX18" fmla="*/ 16634 w 1673190"/>
                    <a:gd name="connsiteY18" fmla="*/ 544924 h 1266833"/>
                    <a:gd name="connsiteX19" fmla="*/ 276984 w 1673190"/>
                    <a:gd name="connsiteY19" fmla="*/ 656049 h 1266833"/>
                    <a:gd name="connsiteX20" fmla="*/ 365090 w 1673190"/>
                    <a:gd name="connsiteY20" fmla="*/ 719549 h 1266833"/>
                    <a:gd name="connsiteX21" fmla="*/ 677828 w 1673190"/>
                    <a:gd name="connsiteY21" fmla="*/ 819562 h 1266833"/>
                    <a:gd name="connsiteX22" fmla="*/ 829434 w 1673190"/>
                    <a:gd name="connsiteY22" fmla="*/ 494124 h 1266833"/>
                    <a:gd name="connsiteX23" fmla="*/ 661953 w 1673190"/>
                    <a:gd name="connsiteY23" fmla="*/ 818767 h 1266833"/>
                    <a:gd name="connsiteX24" fmla="*/ 1152491 w 1673190"/>
                    <a:gd name="connsiteY24" fmla="*/ 1264062 h 1266833"/>
                    <a:gd name="connsiteX25" fmla="*/ 1245359 w 1673190"/>
                    <a:gd name="connsiteY25" fmla="*/ 1237074 h 1266833"/>
                    <a:gd name="connsiteX26" fmla="*/ 1100898 w 1673190"/>
                    <a:gd name="connsiteY26" fmla="*/ 1118806 h 1266833"/>
                    <a:gd name="connsiteX27" fmla="*/ 1123916 w 1673190"/>
                    <a:gd name="connsiteY27" fmla="*/ 1190241 h 1266833"/>
                    <a:gd name="connsiteX28" fmla="*/ 1140584 w 1673190"/>
                    <a:gd name="connsiteY28" fmla="*/ 1068799 h 1266833"/>
                    <a:gd name="connsiteX29" fmla="*/ 1307272 w 1673190"/>
                    <a:gd name="connsiteY29" fmla="*/ 1121981 h 1266833"/>
                    <a:gd name="connsiteX30" fmla="*/ 1249328 w 1673190"/>
                    <a:gd name="connsiteY30" fmla="*/ 933067 h 1266833"/>
                    <a:gd name="connsiteX31" fmla="*/ 1439034 w 1673190"/>
                    <a:gd name="connsiteY31" fmla="*/ 964024 h 1266833"/>
                    <a:gd name="connsiteX32" fmla="*/ 1540634 w 1673190"/>
                    <a:gd name="connsiteY32" fmla="*/ 970375 h 1266833"/>
                    <a:gd name="connsiteX33" fmla="*/ 1430303 w 1673190"/>
                    <a:gd name="connsiteY33" fmla="*/ 776699 h 1266833"/>
                    <a:gd name="connsiteX34" fmla="*/ 1615246 w 1673190"/>
                    <a:gd name="connsiteY34" fmla="*/ 734631 h 1266833"/>
                    <a:gd name="connsiteX35" fmla="*/ 1673190 w 1673190"/>
                    <a:gd name="connsiteY35" fmla="*/ 712405 h 1266833"/>
                    <a:gd name="connsiteX0" fmla="*/ 1673190 w 1673190"/>
                    <a:gd name="connsiteY0" fmla="*/ 683487 h 1237915"/>
                    <a:gd name="connsiteX1" fmla="*/ 945322 w 1673190"/>
                    <a:gd name="connsiteY1" fmla="*/ 392975 h 1237915"/>
                    <a:gd name="connsiteX2" fmla="*/ 840547 w 1673190"/>
                    <a:gd name="connsiteY2" fmla="*/ 185807 h 1237915"/>
                    <a:gd name="connsiteX3" fmla="*/ 820703 w 1673190"/>
                    <a:gd name="connsiteY3" fmla="*/ 30231 h 1237915"/>
                    <a:gd name="connsiteX4" fmla="*/ 667509 w 1673190"/>
                    <a:gd name="connsiteY4" fmla="*/ 39756 h 1237915"/>
                    <a:gd name="connsiteX5" fmla="*/ 675446 w 1673190"/>
                    <a:gd name="connsiteY5" fmla="*/ 204856 h 1237915"/>
                    <a:gd name="connsiteX6" fmla="*/ 618296 w 1673190"/>
                    <a:gd name="connsiteY6" fmla="*/ 355669 h 1237915"/>
                    <a:gd name="connsiteX7" fmla="*/ 663539 w 1673190"/>
                    <a:gd name="connsiteY7" fmla="*/ 206443 h 1237915"/>
                    <a:gd name="connsiteX8" fmla="*/ 308734 w 1673190"/>
                    <a:gd name="connsiteY8" fmla="*/ 17531 h 1237915"/>
                    <a:gd name="connsiteX9" fmla="*/ 242059 w 1673190"/>
                    <a:gd name="connsiteY9" fmla="*/ 111987 h 1237915"/>
                    <a:gd name="connsiteX10" fmla="*/ 392871 w 1673190"/>
                    <a:gd name="connsiteY10" fmla="*/ 230256 h 1237915"/>
                    <a:gd name="connsiteX11" fmla="*/ 435734 w 1673190"/>
                    <a:gd name="connsiteY11" fmla="*/ 256450 h 1237915"/>
                    <a:gd name="connsiteX12" fmla="*/ 334134 w 1673190"/>
                    <a:gd name="connsiteY12" fmla="*/ 427106 h 1237915"/>
                    <a:gd name="connsiteX13" fmla="*/ 439702 w 1673190"/>
                    <a:gd name="connsiteY13" fmla="*/ 256450 h 1237915"/>
                    <a:gd name="connsiteX14" fmla="*/ 138078 w 1673190"/>
                    <a:gd name="connsiteY14" fmla="*/ 161993 h 1237915"/>
                    <a:gd name="connsiteX15" fmla="*/ 54734 w 1673190"/>
                    <a:gd name="connsiteY15" fmla="*/ 281056 h 1237915"/>
                    <a:gd name="connsiteX16" fmla="*/ 284922 w 1673190"/>
                    <a:gd name="connsiteY16" fmla="*/ 419962 h 1237915"/>
                    <a:gd name="connsiteX17" fmla="*/ 45209 w 1673190"/>
                    <a:gd name="connsiteY17" fmla="*/ 395356 h 1237915"/>
                    <a:gd name="connsiteX18" fmla="*/ 16634 w 1673190"/>
                    <a:gd name="connsiteY18" fmla="*/ 516006 h 1237915"/>
                    <a:gd name="connsiteX19" fmla="*/ 276984 w 1673190"/>
                    <a:gd name="connsiteY19" fmla="*/ 627131 h 1237915"/>
                    <a:gd name="connsiteX20" fmla="*/ 365090 w 1673190"/>
                    <a:gd name="connsiteY20" fmla="*/ 690631 h 1237915"/>
                    <a:gd name="connsiteX21" fmla="*/ 677828 w 1673190"/>
                    <a:gd name="connsiteY21" fmla="*/ 790644 h 1237915"/>
                    <a:gd name="connsiteX22" fmla="*/ 829434 w 1673190"/>
                    <a:gd name="connsiteY22" fmla="*/ 465206 h 1237915"/>
                    <a:gd name="connsiteX23" fmla="*/ 661953 w 1673190"/>
                    <a:gd name="connsiteY23" fmla="*/ 789849 h 1237915"/>
                    <a:gd name="connsiteX24" fmla="*/ 1152491 w 1673190"/>
                    <a:gd name="connsiteY24" fmla="*/ 1235144 h 1237915"/>
                    <a:gd name="connsiteX25" fmla="*/ 1245359 w 1673190"/>
                    <a:gd name="connsiteY25" fmla="*/ 1208156 h 1237915"/>
                    <a:gd name="connsiteX26" fmla="*/ 1100898 w 1673190"/>
                    <a:gd name="connsiteY26" fmla="*/ 1089888 h 1237915"/>
                    <a:gd name="connsiteX27" fmla="*/ 1123916 w 1673190"/>
                    <a:gd name="connsiteY27" fmla="*/ 1161323 h 1237915"/>
                    <a:gd name="connsiteX28" fmla="*/ 1140584 w 1673190"/>
                    <a:gd name="connsiteY28" fmla="*/ 1039881 h 1237915"/>
                    <a:gd name="connsiteX29" fmla="*/ 1307272 w 1673190"/>
                    <a:gd name="connsiteY29" fmla="*/ 1093063 h 1237915"/>
                    <a:gd name="connsiteX30" fmla="*/ 1249328 w 1673190"/>
                    <a:gd name="connsiteY30" fmla="*/ 904149 h 1237915"/>
                    <a:gd name="connsiteX31" fmla="*/ 1439034 w 1673190"/>
                    <a:gd name="connsiteY31" fmla="*/ 935106 h 1237915"/>
                    <a:gd name="connsiteX32" fmla="*/ 1540634 w 1673190"/>
                    <a:gd name="connsiteY32" fmla="*/ 941457 h 1237915"/>
                    <a:gd name="connsiteX33" fmla="*/ 1430303 w 1673190"/>
                    <a:gd name="connsiteY33" fmla="*/ 747781 h 1237915"/>
                    <a:gd name="connsiteX34" fmla="*/ 1615246 w 1673190"/>
                    <a:gd name="connsiteY34" fmla="*/ 705713 h 1237915"/>
                    <a:gd name="connsiteX35" fmla="*/ 1673190 w 1673190"/>
                    <a:gd name="connsiteY35" fmla="*/ 683487 h 1237915"/>
                    <a:gd name="connsiteX0" fmla="*/ 1673190 w 1673190"/>
                    <a:gd name="connsiteY0" fmla="*/ 681238 h 1235666"/>
                    <a:gd name="connsiteX1" fmla="*/ 945322 w 1673190"/>
                    <a:gd name="connsiteY1" fmla="*/ 390726 h 1235666"/>
                    <a:gd name="connsiteX2" fmla="*/ 840547 w 1673190"/>
                    <a:gd name="connsiteY2" fmla="*/ 183558 h 1235666"/>
                    <a:gd name="connsiteX3" fmla="*/ 820703 w 1673190"/>
                    <a:gd name="connsiteY3" fmla="*/ 27982 h 1235666"/>
                    <a:gd name="connsiteX4" fmla="*/ 667509 w 1673190"/>
                    <a:gd name="connsiteY4" fmla="*/ 37507 h 1235666"/>
                    <a:gd name="connsiteX5" fmla="*/ 675446 w 1673190"/>
                    <a:gd name="connsiteY5" fmla="*/ 202607 h 1235666"/>
                    <a:gd name="connsiteX6" fmla="*/ 618296 w 1673190"/>
                    <a:gd name="connsiteY6" fmla="*/ 353420 h 1235666"/>
                    <a:gd name="connsiteX7" fmla="*/ 663539 w 1673190"/>
                    <a:gd name="connsiteY7" fmla="*/ 204194 h 1235666"/>
                    <a:gd name="connsiteX8" fmla="*/ 308734 w 1673190"/>
                    <a:gd name="connsiteY8" fmla="*/ 15282 h 1235666"/>
                    <a:gd name="connsiteX9" fmla="*/ 242059 w 1673190"/>
                    <a:gd name="connsiteY9" fmla="*/ 109738 h 1235666"/>
                    <a:gd name="connsiteX10" fmla="*/ 392871 w 1673190"/>
                    <a:gd name="connsiteY10" fmla="*/ 228007 h 1235666"/>
                    <a:gd name="connsiteX11" fmla="*/ 435734 w 1673190"/>
                    <a:gd name="connsiteY11" fmla="*/ 254201 h 1235666"/>
                    <a:gd name="connsiteX12" fmla="*/ 334134 w 1673190"/>
                    <a:gd name="connsiteY12" fmla="*/ 424857 h 1235666"/>
                    <a:gd name="connsiteX13" fmla="*/ 439702 w 1673190"/>
                    <a:gd name="connsiteY13" fmla="*/ 254201 h 1235666"/>
                    <a:gd name="connsiteX14" fmla="*/ 138078 w 1673190"/>
                    <a:gd name="connsiteY14" fmla="*/ 159744 h 1235666"/>
                    <a:gd name="connsiteX15" fmla="*/ 54734 w 1673190"/>
                    <a:gd name="connsiteY15" fmla="*/ 278807 h 1235666"/>
                    <a:gd name="connsiteX16" fmla="*/ 284922 w 1673190"/>
                    <a:gd name="connsiteY16" fmla="*/ 417713 h 1235666"/>
                    <a:gd name="connsiteX17" fmla="*/ 45209 w 1673190"/>
                    <a:gd name="connsiteY17" fmla="*/ 393107 h 1235666"/>
                    <a:gd name="connsiteX18" fmla="*/ 16634 w 1673190"/>
                    <a:gd name="connsiteY18" fmla="*/ 513757 h 1235666"/>
                    <a:gd name="connsiteX19" fmla="*/ 276984 w 1673190"/>
                    <a:gd name="connsiteY19" fmla="*/ 624882 h 1235666"/>
                    <a:gd name="connsiteX20" fmla="*/ 365090 w 1673190"/>
                    <a:gd name="connsiteY20" fmla="*/ 688382 h 1235666"/>
                    <a:gd name="connsiteX21" fmla="*/ 677828 w 1673190"/>
                    <a:gd name="connsiteY21" fmla="*/ 788395 h 1235666"/>
                    <a:gd name="connsiteX22" fmla="*/ 829434 w 1673190"/>
                    <a:gd name="connsiteY22" fmla="*/ 462957 h 1235666"/>
                    <a:gd name="connsiteX23" fmla="*/ 661953 w 1673190"/>
                    <a:gd name="connsiteY23" fmla="*/ 787600 h 1235666"/>
                    <a:gd name="connsiteX24" fmla="*/ 1152491 w 1673190"/>
                    <a:gd name="connsiteY24" fmla="*/ 1232895 h 1235666"/>
                    <a:gd name="connsiteX25" fmla="*/ 1245359 w 1673190"/>
                    <a:gd name="connsiteY25" fmla="*/ 1205907 h 1235666"/>
                    <a:gd name="connsiteX26" fmla="*/ 1100898 w 1673190"/>
                    <a:gd name="connsiteY26" fmla="*/ 1087639 h 1235666"/>
                    <a:gd name="connsiteX27" fmla="*/ 1123916 w 1673190"/>
                    <a:gd name="connsiteY27" fmla="*/ 1159074 h 1235666"/>
                    <a:gd name="connsiteX28" fmla="*/ 1140584 w 1673190"/>
                    <a:gd name="connsiteY28" fmla="*/ 1037632 h 1235666"/>
                    <a:gd name="connsiteX29" fmla="*/ 1307272 w 1673190"/>
                    <a:gd name="connsiteY29" fmla="*/ 1090814 h 1235666"/>
                    <a:gd name="connsiteX30" fmla="*/ 1249328 w 1673190"/>
                    <a:gd name="connsiteY30" fmla="*/ 901900 h 1235666"/>
                    <a:gd name="connsiteX31" fmla="*/ 1439034 w 1673190"/>
                    <a:gd name="connsiteY31" fmla="*/ 932857 h 1235666"/>
                    <a:gd name="connsiteX32" fmla="*/ 1540634 w 1673190"/>
                    <a:gd name="connsiteY32" fmla="*/ 939208 h 1235666"/>
                    <a:gd name="connsiteX33" fmla="*/ 1430303 w 1673190"/>
                    <a:gd name="connsiteY33" fmla="*/ 745532 h 1235666"/>
                    <a:gd name="connsiteX34" fmla="*/ 1615246 w 1673190"/>
                    <a:gd name="connsiteY34" fmla="*/ 703464 h 1235666"/>
                    <a:gd name="connsiteX35" fmla="*/ 1673190 w 1673190"/>
                    <a:gd name="connsiteY35" fmla="*/ 681238 h 1235666"/>
                    <a:gd name="connsiteX0" fmla="*/ 1673190 w 1673190"/>
                    <a:gd name="connsiteY0" fmla="*/ 687394 h 1241822"/>
                    <a:gd name="connsiteX1" fmla="*/ 945322 w 1673190"/>
                    <a:gd name="connsiteY1" fmla="*/ 396882 h 1241822"/>
                    <a:gd name="connsiteX2" fmla="*/ 840547 w 1673190"/>
                    <a:gd name="connsiteY2" fmla="*/ 189714 h 1241822"/>
                    <a:gd name="connsiteX3" fmla="*/ 827847 w 1673190"/>
                    <a:gd name="connsiteY3" fmla="*/ 19851 h 1241822"/>
                    <a:gd name="connsiteX4" fmla="*/ 667509 w 1673190"/>
                    <a:gd name="connsiteY4" fmla="*/ 43663 h 1241822"/>
                    <a:gd name="connsiteX5" fmla="*/ 675446 w 1673190"/>
                    <a:gd name="connsiteY5" fmla="*/ 208763 h 1241822"/>
                    <a:gd name="connsiteX6" fmla="*/ 618296 w 1673190"/>
                    <a:gd name="connsiteY6" fmla="*/ 359576 h 1241822"/>
                    <a:gd name="connsiteX7" fmla="*/ 663539 w 1673190"/>
                    <a:gd name="connsiteY7" fmla="*/ 210350 h 1241822"/>
                    <a:gd name="connsiteX8" fmla="*/ 308734 w 1673190"/>
                    <a:gd name="connsiteY8" fmla="*/ 21438 h 1241822"/>
                    <a:gd name="connsiteX9" fmla="*/ 242059 w 1673190"/>
                    <a:gd name="connsiteY9" fmla="*/ 115894 h 1241822"/>
                    <a:gd name="connsiteX10" fmla="*/ 392871 w 1673190"/>
                    <a:gd name="connsiteY10" fmla="*/ 234163 h 1241822"/>
                    <a:gd name="connsiteX11" fmla="*/ 435734 w 1673190"/>
                    <a:gd name="connsiteY11" fmla="*/ 260357 h 1241822"/>
                    <a:gd name="connsiteX12" fmla="*/ 334134 w 1673190"/>
                    <a:gd name="connsiteY12" fmla="*/ 431013 h 1241822"/>
                    <a:gd name="connsiteX13" fmla="*/ 439702 w 1673190"/>
                    <a:gd name="connsiteY13" fmla="*/ 260357 h 1241822"/>
                    <a:gd name="connsiteX14" fmla="*/ 138078 w 1673190"/>
                    <a:gd name="connsiteY14" fmla="*/ 165900 h 1241822"/>
                    <a:gd name="connsiteX15" fmla="*/ 54734 w 1673190"/>
                    <a:gd name="connsiteY15" fmla="*/ 284963 h 1241822"/>
                    <a:gd name="connsiteX16" fmla="*/ 284922 w 1673190"/>
                    <a:gd name="connsiteY16" fmla="*/ 423869 h 1241822"/>
                    <a:gd name="connsiteX17" fmla="*/ 45209 w 1673190"/>
                    <a:gd name="connsiteY17" fmla="*/ 399263 h 1241822"/>
                    <a:gd name="connsiteX18" fmla="*/ 16634 w 1673190"/>
                    <a:gd name="connsiteY18" fmla="*/ 519913 h 1241822"/>
                    <a:gd name="connsiteX19" fmla="*/ 276984 w 1673190"/>
                    <a:gd name="connsiteY19" fmla="*/ 631038 h 1241822"/>
                    <a:gd name="connsiteX20" fmla="*/ 365090 w 1673190"/>
                    <a:gd name="connsiteY20" fmla="*/ 694538 h 1241822"/>
                    <a:gd name="connsiteX21" fmla="*/ 677828 w 1673190"/>
                    <a:gd name="connsiteY21" fmla="*/ 794551 h 1241822"/>
                    <a:gd name="connsiteX22" fmla="*/ 829434 w 1673190"/>
                    <a:gd name="connsiteY22" fmla="*/ 469113 h 1241822"/>
                    <a:gd name="connsiteX23" fmla="*/ 661953 w 1673190"/>
                    <a:gd name="connsiteY23" fmla="*/ 793756 h 1241822"/>
                    <a:gd name="connsiteX24" fmla="*/ 1152491 w 1673190"/>
                    <a:gd name="connsiteY24" fmla="*/ 1239051 h 1241822"/>
                    <a:gd name="connsiteX25" fmla="*/ 1245359 w 1673190"/>
                    <a:gd name="connsiteY25" fmla="*/ 1212063 h 1241822"/>
                    <a:gd name="connsiteX26" fmla="*/ 1100898 w 1673190"/>
                    <a:gd name="connsiteY26" fmla="*/ 1093795 h 1241822"/>
                    <a:gd name="connsiteX27" fmla="*/ 1123916 w 1673190"/>
                    <a:gd name="connsiteY27" fmla="*/ 1165230 h 1241822"/>
                    <a:gd name="connsiteX28" fmla="*/ 1140584 w 1673190"/>
                    <a:gd name="connsiteY28" fmla="*/ 1043788 h 1241822"/>
                    <a:gd name="connsiteX29" fmla="*/ 1307272 w 1673190"/>
                    <a:gd name="connsiteY29" fmla="*/ 1096970 h 1241822"/>
                    <a:gd name="connsiteX30" fmla="*/ 1249328 w 1673190"/>
                    <a:gd name="connsiteY30" fmla="*/ 908056 h 1241822"/>
                    <a:gd name="connsiteX31" fmla="*/ 1439034 w 1673190"/>
                    <a:gd name="connsiteY31" fmla="*/ 939013 h 1241822"/>
                    <a:gd name="connsiteX32" fmla="*/ 1540634 w 1673190"/>
                    <a:gd name="connsiteY32" fmla="*/ 945364 h 1241822"/>
                    <a:gd name="connsiteX33" fmla="*/ 1430303 w 1673190"/>
                    <a:gd name="connsiteY33" fmla="*/ 751688 h 1241822"/>
                    <a:gd name="connsiteX34" fmla="*/ 1615246 w 1673190"/>
                    <a:gd name="connsiteY34" fmla="*/ 709620 h 1241822"/>
                    <a:gd name="connsiteX35" fmla="*/ 1673190 w 1673190"/>
                    <a:gd name="connsiteY35" fmla="*/ 687394 h 1241822"/>
                    <a:gd name="connsiteX0" fmla="*/ 1673190 w 1673190"/>
                    <a:gd name="connsiteY0" fmla="*/ 685665 h 1240093"/>
                    <a:gd name="connsiteX1" fmla="*/ 945322 w 1673190"/>
                    <a:gd name="connsiteY1" fmla="*/ 395153 h 1240093"/>
                    <a:gd name="connsiteX2" fmla="*/ 840547 w 1673190"/>
                    <a:gd name="connsiteY2" fmla="*/ 187985 h 1240093"/>
                    <a:gd name="connsiteX3" fmla="*/ 827847 w 1673190"/>
                    <a:gd name="connsiteY3" fmla="*/ 18122 h 1240093"/>
                    <a:gd name="connsiteX4" fmla="*/ 667509 w 1673190"/>
                    <a:gd name="connsiteY4" fmla="*/ 41934 h 1240093"/>
                    <a:gd name="connsiteX5" fmla="*/ 675446 w 1673190"/>
                    <a:gd name="connsiteY5" fmla="*/ 207034 h 1240093"/>
                    <a:gd name="connsiteX6" fmla="*/ 618296 w 1673190"/>
                    <a:gd name="connsiteY6" fmla="*/ 357847 h 1240093"/>
                    <a:gd name="connsiteX7" fmla="*/ 663539 w 1673190"/>
                    <a:gd name="connsiteY7" fmla="*/ 208621 h 1240093"/>
                    <a:gd name="connsiteX8" fmla="*/ 308734 w 1673190"/>
                    <a:gd name="connsiteY8" fmla="*/ 19709 h 1240093"/>
                    <a:gd name="connsiteX9" fmla="*/ 242059 w 1673190"/>
                    <a:gd name="connsiteY9" fmla="*/ 114165 h 1240093"/>
                    <a:gd name="connsiteX10" fmla="*/ 392871 w 1673190"/>
                    <a:gd name="connsiteY10" fmla="*/ 232434 h 1240093"/>
                    <a:gd name="connsiteX11" fmla="*/ 435734 w 1673190"/>
                    <a:gd name="connsiteY11" fmla="*/ 258628 h 1240093"/>
                    <a:gd name="connsiteX12" fmla="*/ 334134 w 1673190"/>
                    <a:gd name="connsiteY12" fmla="*/ 429284 h 1240093"/>
                    <a:gd name="connsiteX13" fmla="*/ 439702 w 1673190"/>
                    <a:gd name="connsiteY13" fmla="*/ 258628 h 1240093"/>
                    <a:gd name="connsiteX14" fmla="*/ 138078 w 1673190"/>
                    <a:gd name="connsiteY14" fmla="*/ 164171 h 1240093"/>
                    <a:gd name="connsiteX15" fmla="*/ 54734 w 1673190"/>
                    <a:gd name="connsiteY15" fmla="*/ 283234 h 1240093"/>
                    <a:gd name="connsiteX16" fmla="*/ 284922 w 1673190"/>
                    <a:gd name="connsiteY16" fmla="*/ 422140 h 1240093"/>
                    <a:gd name="connsiteX17" fmla="*/ 45209 w 1673190"/>
                    <a:gd name="connsiteY17" fmla="*/ 397534 h 1240093"/>
                    <a:gd name="connsiteX18" fmla="*/ 16634 w 1673190"/>
                    <a:gd name="connsiteY18" fmla="*/ 518184 h 1240093"/>
                    <a:gd name="connsiteX19" fmla="*/ 276984 w 1673190"/>
                    <a:gd name="connsiteY19" fmla="*/ 629309 h 1240093"/>
                    <a:gd name="connsiteX20" fmla="*/ 365090 w 1673190"/>
                    <a:gd name="connsiteY20" fmla="*/ 692809 h 1240093"/>
                    <a:gd name="connsiteX21" fmla="*/ 677828 w 1673190"/>
                    <a:gd name="connsiteY21" fmla="*/ 792822 h 1240093"/>
                    <a:gd name="connsiteX22" fmla="*/ 829434 w 1673190"/>
                    <a:gd name="connsiteY22" fmla="*/ 467384 h 1240093"/>
                    <a:gd name="connsiteX23" fmla="*/ 661953 w 1673190"/>
                    <a:gd name="connsiteY23" fmla="*/ 792027 h 1240093"/>
                    <a:gd name="connsiteX24" fmla="*/ 1152491 w 1673190"/>
                    <a:gd name="connsiteY24" fmla="*/ 1237322 h 1240093"/>
                    <a:gd name="connsiteX25" fmla="*/ 1245359 w 1673190"/>
                    <a:gd name="connsiteY25" fmla="*/ 1210334 h 1240093"/>
                    <a:gd name="connsiteX26" fmla="*/ 1100898 w 1673190"/>
                    <a:gd name="connsiteY26" fmla="*/ 1092066 h 1240093"/>
                    <a:gd name="connsiteX27" fmla="*/ 1123916 w 1673190"/>
                    <a:gd name="connsiteY27" fmla="*/ 1163501 h 1240093"/>
                    <a:gd name="connsiteX28" fmla="*/ 1140584 w 1673190"/>
                    <a:gd name="connsiteY28" fmla="*/ 1042059 h 1240093"/>
                    <a:gd name="connsiteX29" fmla="*/ 1307272 w 1673190"/>
                    <a:gd name="connsiteY29" fmla="*/ 1095241 h 1240093"/>
                    <a:gd name="connsiteX30" fmla="*/ 1249328 w 1673190"/>
                    <a:gd name="connsiteY30" fmla="*/ 906327 h 1240093"/>
                    <a:gd name="connsiteX31" fmla="*/ 1439034 w 1673190"/>
                    <a:gd name="connsiteY31" fmla="*/ 937284 h 1240093"/>
                    <a:gd name="connsiteX32" fmla="*/ 1540634 w 1673190"/>
                    <a:gd name="connsiteY32" fmla="*/ 943635 h 1240093"/>
                    <a:gd name="connsiteX33" fmla="*/ 1430303 w 1673190"/>
                    <a:gd name="connsiteY33" fmla="*/ 749959 h 1240093"/>
                    <a:gd name="connsiteX34" fmla="*/ 1615246 w 1673190"/>
                    <a:gd name="connsiteY34" fmla="*/ 707891 h 1240093"/>
                    <a:gd name="connsiteX35" fmla="*/ 1673190 w 1673190"/>
                    <a:gd name="connsiteY35" fmla="*/ 685665 h 1240093"/>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8489 w 1678489"/>
                    <a:gd name="connsiteY0" fmla="*/ 691936 h 1246364"/>
                    <a:gd name="connsiteX1" fmla="*/ 950621 w 1678489"/>
                    <a:gd name="connsiteY1" fmla="*/ 401424 h 1246364"/>
                    <a:gd name="connsiteX2" fmla="*/ 845846 w 1678489"/>
                    <a:gd name="connsiteY2" fmla="*/ 194256 h 1246364"/>
                    <a:gd name="connsiteX3" fmla="*/ 833146 w 1678489"/>
                    <a:gd name="connsiteY3" fmla="*/ 24393 h 1246364"/>
                    <a:gd name="connsiteX4" fmla="*/ 672808 w 1678489"/>
                    <a:gd name="connsiteY4" fmla="*/ 48205 h 1246364"/>
                    <a:gd name="connsiteX5" fmla="*/ 680745 w 1678489"/>
                    <a:gd name="connsiteY5" fmla="*/ 213305 h 1246364"/>
                    <a:gd name="connsiteX6" fmla="*/ 623595 w 1678489"/>
                    <a:gd name="connsiteY6" fmla="*/ 364118 h 1246364"/>
                    <a:gd name="connsiteX7" fmla="*/ 668838 w 1678489"/>
                    <a:gd name="connsiteY7" fmla="*/ 214892 h 1246364"/>
                    <a:gd name="connsiteX8" fmla="*/ 314033 w 1678489"/>
                    <a:gd name="connsiteY8" fmla="*/ 25980 h 1246364"/>
                    <a:gd name="connsiteX9" fmla="*/ 247358 w 1678489"/>
                    <a:gd name="connsiteY9" fmla="*/ 120436 h 1246364"/>
                    <a:gd name="connsiteX10" fmla="*/ 398170 w 1678489"/>
                    <a:gd name="connsiteY10" fmla="*/ 238705 h 1246364"/>
                    <a:gd name="connsiteX11" fmla="*/ 441033 w 1678489"/>
                    <a:gd name="connsiteY11" fmla="*/ 264899 h 1246364"/>
                    <a:gd name="connsiteX12" fmla="*/ 339433 w 1678489"/>
                    <a:gd name="connsiteY12" fmla="*/ 435555 h 1246364"/>
                    <a:gd name="connsiteX13" fmla="*/ 445001 w 1678489"/>
                    <a:gd name="connsiteY13" fmla="*/ 264899 h 1246364"/>
                    <a:gd name="connsiteX14" fmla="*/ 143377 w 1678489"/>
                    <a:gd name="connsiteY14" fmla="*/ 170442 h 1246364"/>
                    <a:gd name="connsiteX15" fmla="*/ 60033 w 1678489"/>
                    <a:gd name="connsiteY15" fmla="*/ 289505 h 1246364"/>
                    <a:gd name="connsiteX16" fmla="*/ 290221 w 1678489"/>
                    <a:gd name="connsiteY16" fmla="*/ 428411 h 1246364"/>
                    <a:gd name="connsiteX17" fmla="*/ 50508 w 1678489"/>
                    <a:gd name="connsiteY17" fmla="*/ 403805 h 1246364"/>
                    <a:gd name="connsiteX18" fmla="*/ 21933 w 1678489"/>
                    <a:gd name="connsiteY18" fmla="*/ 524455 h 1246364"/>
                    <a:gd name="connsiteX19" fmla="*/ 282283 w 1678489"/>
                    <a:gd name="connsiteY19" fmla="*/ 635580 h 1246364"/>
                    <a:gd name="connsiteX20" fmla="*/ 370389 w 1678489"/>
                    <a:gd name="connsiteY20" fmla="*/ 699080 h 1246364"/>
                    <a:gd name="connsiteX21" fmla="*/ 683127 w 1678489"/>
                    <a:gd name="connsiteY21" fmla="*/ 799093 h 1246364"/>
                    <a:gd name="connsiteX22" fmla="*/ 834733 w 1678489"/>
                    <a:gd name="connsiteY22" fmla="*/ 473655 h 1246364"/>
                    <a:gd name="connsiteX23" fmla="*/ 667252 w 1678489"/>
                    <a:gd name="connsiteY23" fmla="*/ 798298 h 1246364"/>
                    <a:gd name="connsiteX24" fmla="*/ 1157790 w 1678489"/>
                    <a:gd name="connsiteY24" fmla="*/ 1243593 h 1246364"/>
                    <a:gd name="connsiteX25" fmla="*/ 1250658 w 1678489"/>
                    <a:gd name="connsiteY25" fmla="*/ 1216605 h 1246364"/>
                    <a:gd name="connsiteX26" fmla="*/ 1106197 w 1678489"/>
                    <a:gd name="connsiteY26" fmla="*/ 1098337 h 1246364"/>
                    <a:gd name="connsiteX27" fmla="*/ 1129215 w 1678489"/>
                    <a:gd name="connsiteY27" fmla="*/ 1169772 h 1246364"/>
                    <a:gd name="connsiteX28" fmla="*/ 1145883 w 1678489"/>
                    <a:gd name="connsiteY28" fmla="*/ 1048330 h 1246364"/>
                    <a:gd name="connsiteX29" fmla="*/ 1312571 w 1678489"/>
                    <a:gd name="connsiteY29" fmla="*/ 1101512 h 1246364"/>
                    <a:gd name="connsiteX30" fmla="*/ 1254627 w 1678489"/>
                    <a:gd name="connsiteY30" fmla="*/ 912598 h 1246364"/>
                    <a:gd name="connsiteX31" fmla="*/ 1444333 w 1678489"/>
                    <a:gd name="connsiteY31" fmla="*/ 943555 h 1246364"/>
                    <a:gd name="connsiteX32" fmla="*/ 1545933 w 1678489"/>
                    <a:gd name="connsiteY32" fmla="*/ 949906 h 1246364"/>
                    <a:gd name="connsiteX33" fmla="*/ 1435602 w 1678489"/>
                    <a:gd name="connsiteY33" fmla="*/ 756230 h 1246364"/>
                    <a:gd name="connsiteX34" fmla="*/ 1620545 w 1678489"/>
                    <a:gd name="connsiteY34" fmla="*/ 714162 h 1246364"/>
                    <a:gd name="connsiteX35" fmla="*/ 1678489 w 1678489"/>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403805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80880 w 1680880"/>
                    <a:gd name="connsiteY0" fmla="*/ 691936 h 1246364"/>
                    <a:gd name="connsiteX1" fmla="*/ 953012 w 1680880"/>
                    <a:gd name="connsiteY1" fmla="*/ 401424 h 1246364"/>
                    <a:gd name="connsiteX2" fmla="*/ 848237 w 1680880"/>
                    <a:gd name="connsiteY2" fmla="*/ 194256 h 1246364"/>
                    <a:gd name="connsiteX3" fmla="*/ 835537 w 1680880"/>
                    <a:gd name="connsiteY3" fmla="*/ 24393 h 1246364"/>
                    <a:gd name="connsiteX4" fmla="*/ 675199 w 1680880"/>
                    <a:gd name="connsiteY4" fmla="*/ 48205 h 1246364"/>
                    <a:gd name="connsiteX5" fmla="*/ 683136 w 1680880"/>
                    <a:gd name="connsiteY5" fmla="*/ 213305 h 1246364"/>
                    <a:gd name="connsiteX6" fmla="*/ 625986 w 1680880"/>
                    <a:gd name="connsiteY6" fmla="*/ 364118 h 1246364"/>
                    <a:gd name="connsiteX7" fmla="*/ 671229 w 1680880"/>
                    <a:gd name="connsiteY7" fmla="*/ 214892 h 1246364"/>
                    <a:gd name="connsiteX8" fmla="*/ 316424 w 1680880"/>
                    <a:gd name="connsiteY8" fmla="*/ 25980 h 1246364"/>
                    <a:gd name="connsiteX9" fmla="*/ 249749 w 1680880"/>
                    <a:gd name="connsiteY9" fmla="*/ 120436 h 1246364"/>
                    <a:gd name="connsiteX10" fmla="*/ 400561 w 1680880"/>
                    <a:gd name="connsiteY10" fmla="*/ 238705 h 1246364"/>
                    <a:gd name="connsiteX11" fmla="*/ 443424 w 1680880"/>
                    <a:gd name="connsiteY11" fmla="*/ 264899 h 1246364"/>
                    <a:gd name="connsiteX12" fmla="*/ 341824 w 1680880"/>
                    <a:gd name="connsiteY12" fmla="*/ 435555 h 1246364"/>
                    <a:gd name="connsiteX13" fmla="*/ 447392 w 1680880"/>
                    <a:gd name="connsiteY13" fmla="*/ 264899 h 1246364"/>
                    <a:gd name="connsiteX14" fmla="*/ 145768 w 1680880"/>
                    <a:gd name="connsiteY14" fmla="*/ 170442 h 1246364"/>
                    <a:gd name="connsiteX15" fmla="*/ 62424 w 1680880"/>
                    <a:gd name="connsiteY15" fmla="*/ 289505 h 1246364"/>
                    <a:gd name="connsiteX16" fmla="*/ 292612 w 1680880"/>
                    <a:gd name="connsiteY16" fmla="*/ 428411 h 1246364"/>
                    <a:gd name="connsiteX17" fmla="*/ 52899 w 1680880"/>
                    <a:gd name="connsiteY17" fmla="*/ 399042 h 1246364"/>
                    <a:gd name="connsiteX18" fmla="*/ 38612 w 1680880"/>
                    <a:gd name="connsiteY18" fmla="*/ 524455 h 1246364"/>
                    <a:gd name="connsiteX19" fmla="*/ 284674 w 1680880"/>
                    <a:gd name="connsiteY19" fmla="*/ 635580 h 1246364"/>
                    <a:gd name="connsiteX20" fmla="*/ 372780 w 1680880"/>
                    <a:gd name="connsiteY20" fmla="*/ 699080 h 1246364"/>
                    <a:gd name="connsiteX21" fmla="*/ 685518 w 1680880"/>
                    <a:gd name="connsiteY21" fmla="*/ 799093 h 1246364"/>
                    <a:gd name="connsiteX22" fmla="*/ 837124 w 1680880"/>
                    <a:gd name="connsiteY22" fmla="*/ 473655 h 1246364"/>
                    <a:gd name="connsiteX23" fmla="*/ 669643 w 1680880"/>
                    <a:gd name="connsiteY23" fmla="*/ 798298 h 1246364"/>
                    <a:gd name="connsiteX24" fmla="*/ 1160181 w 1680880"/>
                    <a:gd name="connsiteY24" fmla="*/ 1243593 h 1246364"/>
                    <a:gd name="connsiteX25" fmla="*/ 1253049 w 1680880"/>
                    <a:gd name="connsiteY25" fmla="*/ 1216605 h 1246364"/>
                    <a:gd name="connsiteX26" fmla="*/ 1108588 w 1680880"/>
                    <a:gd name="connsiteY26" fmla="*/ 1098337 h 1246364"/>
                    <a:gd name="connsiteX27" fmla="*/ 1131606 w 1680880"/>
                    <a:gd name="connsiteY27" fmla="*/ 1169772 h 1246364"/>
                    <a:gd name="connsiteX28" fmla="*/ 1148274 w 1680880"/>
                    <a:gd name="connsiteY28" fmla="*/ 1048330 h 1246364"/>
                    <a:gd name="connsiteX29" fmla="*/ 1314962 w 1680880"/>
                    <a:gd name="connsiteY29" fmla="*/ 1101512 h 1246364"/>
                    <a:gd name="connsiteX30" fmla="*/ 1257018 w 1680880"/>
                    <a:gd name="connsiteY30" fmla="*/ 912598 h 1246364"/>
                    <a:gd name="connsiteX31" fmla="*/ 1446724 w 1680880"/>
                    <a:gd name="connsiteY31" fmla="*/ 943555 h 1246364"/>
                    <a:gd name="connsiteX32" fmla="*/ 1548324 w 1680880"/>
                    <a:gd name="connsiteY32" fmla="*/ 949906 h 1246364"/>
                    <a:gd name="connsiteX33" fmla="*/ 1437993 w 1680880"/>
                    <a:gd name="connsiteY33" fmla="*/ 756230 h 1246364"/>
                    <a:gd name="connsiteX34" fmla="*/ 1622936 w 1680880"/>
                    <a:gd name="connsiteY34" fmla="*/ 714162 h 1246364"/>
                    <a:gd name="connsiteX35" fmla="*/ 1680880 w 1680880"/>
                    <a:gd name="connsiteY35" fmla="*/ 691936 h 1246364"/>
                    <a:gd name="connsiteX0" fmla="*/ 1688648 w 1688648"/>
                    <a:gd name="connsiteY0" fmla="*/ 691936 h 1246364"/>
                    <a:gd name="connsiteX1" fmla="*/ 960780 w 1688648"/>
                    <a:gd name="connsiteY1" fmla="*/ 401424 h 1246364"/>
                    <a:gd name="connsiteX2" fmla="*/ 856005 w 1688648"/>
                    <a:gd name="connsiteY2" fmla="*/ 194256 h 1246364"/>
                    <a:gd name="connsiteX3" fmla="*/ 843305 w 1688648"/>
                    <a:gd name="connsiteY3" fmla="*/ 24393 h 1246364"/>
                    <a:gd name="connsiteX4" fmla="*/ 682967 w 1688648"/>
                    <a:gd name="connsiteY4" fmla="*/ 48205 h 1246364"/>
                    <a:gd name="connsiteX5" fmla="*/ 690904 w 1688648"/>
                    <a:gd name="connsiteY5" fmla="*/ 213305 h 1246364"/>
                    <a:gd name="connsiteX6" fmla="*/ 633754 w 1688648"/>
                    <a:gd name="connsiteY6" fmla="*/ 364118 h 1246364"/>
                    <a:gd name="connsiteX7" fmla="*/ 678997 w 1688648"/>
                    <a:gd name="connsiteY7" fmla="*/ 214892 h 1246364"/>
                    <a:gd name="connsiteX8" fmla="*/ 324192 w 1688648"/>
                    <a:gd name="connsiteY8" fmla="*/ 25980 h 1246364"/>
                    <a:gd name="connsiteX9" fmla="*/ 257517 w 1688648"/>
                    <a:gd name="connsiteY9" fmla="*/ 120436 h 1246364"/>
                    <a:gd name="connsiteX10" fmla="*/ 408329 w 1688648"/>
                    <a:gd name="connsiteY10" fmla="*/ 238705 h 1246364"/>
                    <a:gd name="connsiteX11" fmla="*/ 451192 w 1688648"/>
                    <a:gd name="connsiteY11" fmla="*/ 264899 h 1246364"/>
                    <a:gd name="connsiteX12" fmla="*/ 349592 w 1688648"/>
                    <a:gd name="connsiteY12" fmla="*/ 435555 h 1246364"/>
                    <a:gd name="connsiteX13" fmla="*/ 455160 w 1688648"/>
                    <a:gd name="connsiteY13" fmla="*/ 264899 h 1246364"/>
                    <a:gd name="connsiteX14" fmla="*/ 153536 w 1688648"/>
                    <a:gd name="connsiteY14" fmla="*/ 170442 h 1246364"/>
                    <a:gd name="connsiteX15" fmla="*/ 70192 w 1688648"/>
                    <a:gd name="connsiteY15" fmla="*/ 289505 h 1246364"/>
                    <a:gd name="connsiteX16" fmla="*/ 300380 w 1688648"/>
                    <a:gd name="connsiteY16" fmla="*/ 428411 h 1246364"/>
                    <a:gd name="connsiteX17" fmla="*/ 60667 w 1688648"/>
                    <a:gd name="connsiteY17" fmla="*/ 399042 h 1246364"/>
                    <a:gd name="connsiteX18" fmla="*/ 46380 w 1688648"/>
                    <a:gd name="connsiteY18" fmla="*/ 524455 h 1246364"/>
                    <a:gd name="connsiteX19" fmla="*/ 292442 w 1688648"/>
                    <a:gd name="connsiteY19" fmla="*/ 635580 h 1246364"/>
                    <a:gd name="connsiteX20" fmla="*/ 380548 w 1688648"/>
                    <a:gd name="connsiteY20" fmla="*/ 699080 h 1246364"/>
                    <a:gd name="connsiteX21" fmla="*/ 693286 w 1688648"/>
                    <a:gd name="connsiteY21" fmla="*/ 799093 h 1246364"/>
                    <a:gd name="connsiteX22" fmla="*/ 844892 w 1688648"/>
                    <a:gd name="connsiteY22" fmla="*/ 473655 h 1246364"/>
                    <a:gd name="connsiteX23" fmla="*/ 677411 w 1688648"/>
                    <a:gd name="connsiteY23" fmla="*/ 798298 h 1246364"/>
                    <a:gd name="connsiteX24" fmla="*/ 1167949 w 1688648"/>
                    <a:gd name="connsiteY24" fmla="*/ 1243593 h 1246364"/>
                    <a:gd name="connsiteX25" fmla="*/ 1260817 w 1688648"/>
                    <a:gd name="connsiteY25" fmla="*/ 1216605 h 1246364"/>
                    <a:gd name="connsiteX26" fmla="*/ 1116356 w 1688648"/>
                    <a:gd name="connsiteY26" fmla="*/ 1098337 h 1246364"/>
                    <a:gd name="connsiteX27" fmla="*/ 1139374 w 1688648"/>
                    <a:gd name="connsiteY27" fmla="*/ 1169772 h 1246364"/>
                    <a:gd name="connsiteX28" fmla="*/ 1156042 w 1688648"/>
                    <a:gd name="connsiteY28" fmla="*/ 1048330 h 1246364"/>
                    <a:gd name="connsiteX29" fmla="*/ 1322730 w 1688648"/>
                    <a:gd name="connsiteY29" fmla="*/ 1101512 h 1246364"/>
                    <a:gd name="connsiteX30" fmla="*/ 1264786 w 1688648"/>
                    <a:gd name="connsiteY30" fmla="*/ 912598 h 1246364"/>
                    <a:gd name="connsiteX31" fmla="*/ 1454492 w 1688648"/>
                    <a:gd name="connsiteY31" fmla="*/ 943555 h 1246364"/>
                    <a:gd name="connsiteX32" fmla="*/ 1556092 w 1688648"/>
                    <a:gd name="connsiteY32" fmla="*/ 949906 h 1246364"/>
                    <a:gd name="connsiteX33" fmla="*/ 1445761 w 1688648"/>
                    <a:gd name="connsiteY33" fmla="*/ 756230 h 1246364"/>
                    <a:gd name="connsiteX34" fmla="*/ 1630704 w 1688648"/>
                    <a:gd name="connsiteY34" fmla="*/ 714162 h 1246364"/>
                    <a:gd name="connsiteX35" fmla="*/ 1688648 w 1688648"/>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4159"/>
                    <a:gd name="connsiteX1" fmla="*/ 959794 w 1687662"/>
                    <a:gd name="connsiteY1" fmla="*/ 401424 h 1244159"/>
                    <a:gd name="connsiteX2" fmla="*/ 855019 w 1687662"/>
                    <a:gd name="connsiteY2" fmla="*/ 194256 h 1244159"/>
                    <a:gd name="connsiteX3" fmla="*/ 842319 w 1687662"/>
                    <a:gd name="connsiteY3" fmla="*/ 24393 h 1244159"/>
                    <a:gd name="connsiteX4" fmla="*/ 681981 w 1687662"/>
                    <a:gd name="connsiteY4" fmla="*/ 48205 h 1244159"/>
                    <a:gd name="connsiteX5" fmla="*/ 689918 w 1687662"/>
                    <a:gd name="connsiteY5" fmla="*/ 213305 h 1244159"/>
                    <a:gd name="connsiteX6" fmla="*/ 632768 w 1687662"/>
                    <a:gd name="connsiteY6" fmla="*/ 364118 h 1244159"/>
                    <a:gd name="connsiteX7" fmla="*/ 678011 w 1687662"/>
                    <a:gd name="connsiteY7" fmla="*/ 214892 h 1244159"/>
                    <a:gd name="connsiteX8" fmla="*/ 323206 w 1687662"/>
                    <a:gd name="connsiteY8" fmla="*/ 25980 h 1244159"/>
                    <a:gd name="connsiteX9" fmla="*/ 256531 w 1687662"/>
                    <a:gd name="connsiteY9" fmla="*/ 120436 h 1244159"/>
                    <a:gd name="connsiteX10" fmla="*/ 407343 w 1687662"/>
                    <a:gd name="connsiteY10" fmla="*/ 238705 h 1244159"/>
                    <a:gd name="connsiteX11" fmla="*/ 450206 w 1687662"/>
                    <a:gd name="connsiteY11" fmla="*/ 264899 h 1244159"/>
                    <a:gd name="connsiteX12" fmla="*/ 348606 w 1687662"/>
                    <a:gd name="connsiteY12" fmla="*/ 435555 h 1244159"/>
                    <a:gd name="connsiteX13" fmla="*/ 456555 w 1687662"/>
                    <a:gd name="connsiteY13" fmla="*/ 264899 h 1244159"/>
                    <a:gd name="connsiteX14" fmla="*/ 152550 w 1687662"/>
                    <a:gd name="connsiteY14" fmla="*/ 170442 h 1244159"/>
                    <a:gd name="connsiteX15" fmla="*/ 69206 w 1687662"/>
                    <a:gd name="connsiteY15" fmla="*/ 289505 h 1244159"/>
                    <a:gd name="connsiteX16" fmla="*/ 299394 w 1687662"/>
                    <a:gd name="connsiteY16" fmla="*/ 428411 h 1244159"/>
                    <a:gd name="connsiteX17" fmla="*/ 59681 w 1687662"/>
                    <a:gd name="connsiteY17" fmla="*/ 399042 h 1244159"/>
                    <a:gd name="connsiteX18" fmla="*/ 45394 w 1687662"/>
                    <a:gd name="connsiteY18" fmla="*/ 524455 h 1244159"/>
                    <a:gd name="connsiteX19" fmla="*/ 291456 w 1687662"/>
                    <a:gd name="connsiteY19" fmla="*/ 635580 h 1244159"/>
                    <a:gd name="connsiteX20" fmla="*/ 379562 w 1687662"/>
                    <a:gd name="connsiteY20" fmla="*/ 699080 h 1244159"/>
                    <a:gd name="connsiteX21" fmla="*/ 689918 w 1687662"/>
                    <a:gd name="connsiteY21" fmla="*/ 796712 h 1244159"/>
                    <a:gd name="connsiteX22" fmla="*/ 841525 w 1687662"/>
                    <a:gd name="connsiteY22" fmla="*/ 502230 h 1244159"/>
                    <a:gd name="connsiteX23" fmla="*/ 676425 w 1687662"/>
                    <a:gd name="connsiteY23" fmla="*/ 798298 h 1244159"/>
                    <a:gd name="connsiteX24" fmla="*/ 1166963 w 1687662"/>
                    <a:gd name="connsiteY24" fmla="*/ 1243593 h 1244159"/>
                    <a:gd name="connsiteX25" fmla="*/ 1259831 w 1687662"/>
                    <a:gd name="connsiteY25" fmla="*/ 1216605 h 1244159"/>
                    <a:gd name="connsiteX26" fmla="*/ 1115370 w 1687662"/>
                    <a:gd name="connsiteY26" fmla="*/ 1098337 h 1244159"/>
                    <a:gd name="connsiteX27" fmla="*/ 1138388 w 1687662"/>
                    <a:gd name="connsiteY27" fmla="*/ 1169772 h 1244159"/>
                    <a:gd name="connsiteX28" fmla="*/ 1155056 w 1687662"/>
                    <a:gd name="connsiteY28" fmla="*/ 1048330 h 1244159"/>
                    <a:gd name="connsiteX29" fmla="*/ 1321744 w 1687662"/>
                    <a:gd name="connsiteY29" fmla="*/ 1101512 h 1244159"/>
                    <a:gd name="connsiteX30" fmla="*/ 1263800 w 1687662"/>
                    <a:gd name="connsiteY30" fmla="*/ 912598 h 1244159"/>
                    <a:gd name="connsiteX31" fmla="*/ 1453506 w 1687662"/>
                    <a:gd name="connsiteY31" fmla="*/ 943555 h 1244159"/>
                    <a:gd name="connsiteX32" fmla="*/ 1555106 w 1687662"/>
                    <a:gd name="connsiteY32" fmla="*/ 949906 h 1244159"/>
                    <a:gd name="connsiteX33" fmla="*/ 1444775 w 1687662"/>
                    <a:gd name="connsiteY33" fmla="*/ 756230 h 1244159"/>
                    <a:gd name="connsiteX34" fmla="*/ 1629718 w 1687662"/>
                    <a:gd name="connsiteY34" fmla="*/ 714162 h 1244159"/>
                    <a:gd name="connsiteX35" fmla="*/ 1687662 w 1687662"/>
                    <a:gd name="connsiteY35" fmla="*/ 691936 h 1244159"/>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8337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21719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4101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50295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8388 w 1687662"/>
                    <a:gd name="connsiteY27" fmla="*/ 1176916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3626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160382 w 1687662"/>
                    <a:gd name="connsiteY9" fmla="*/ 102987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27146 w 1687662"/>
                    <a:gd name="connsiteY15" fmla="*/ 365375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2322 w 1682322"/>
                    <a:gd name="connsiteY0" fmla="*/ 701129 h 1252968"/>
                    <a:gd name="connsiteX1" fmla="*/ 954454 w 1682322"/>
                    <a:gd name="connsiteY1" fmla="*/ 410617 h 1252968"/>
                    <a:gd name="connsiteX2" fmla="*/ 849679 w 1682322"/>
                    <a:gd name="connsiteY2" fmla="*/ 203449 h 1252968"/>
                    <a:gd name="connsiteX3" fmla="*/ 836979 w 1682322"/>
                    <a:gd name="connsiteY3" fmla="*/ 33586 h 1252968"/>
                    <a:gd name="connsiteX4" fmla="*/ 676641 w 1682322"/>
                    <a:gd name="connsiteY4" fmla="*/ 57398 h 1252968"/>
                    <a:gd name="connsiteX5" fmla="*/ 684578 w 1682322"/>
                    <a:gd name="connsiteY5" fmla="*/ 222498 h 1252968"/>
                    <a:gd name="connsiteX6" fmla="*/ 627428 w 1682322"/>
                    <a:gd name="connsiteY6" fmla="*/ 373311 h 1252968"/>
                    <a:gd name="connsiteX7" fmla="*/ 672671 w 1682322"/>
                    <a:gd name="connsiteY7" fmla="*/ 224085 h 1252968"/>
                    <a:gd name="connsiteX8" fmla="*/ 307849 w 1682322"/>
                    <a:gd name="connsiteY8" fmla="*/ 1980 h 1252968"/>
                    <a:gd name="connsiteX9" fmla="*/ 155042 w 1682322"/>
                    <a:gd name="connsiteY9" fmla="*/ 112180 h 1252968"/>
                    <a:gd name="connsiteX10" fmla="*/ 402003 w 1682322"/>
                    <a:gd name="connsiteY10" fmla="*/ 247898 h 1252968"/>
                    <a:gd name="connsiteX11" fmla="*/ 444866 w 1682322"/>
                    <a:gd name="connsiteY11" fmla="*/ 274092 h 1252968"/>
                    <a:gd name="connsiteX12" fmla="*/ 343266 w 1682322"/>
                    <a:gd name="connsiteY12" fmla="*/ 444748 h 1252968"/>
                    <a:gd name="connsiteX13" fmla="*/ 451215 w 1682322"/>
                    <a:gd name="connsiteY13" fmla="*/ 274092 h 1252968"/>
                    <a:gd name="connsiteX14" fmla="*/ 114593 w 1682322"/>
                    <a:gd name="connsiteY14" fmla="*/ 234579 h 1252968"/>
                    <a:gd name="connsiteX15" fmla="*/ 21806 w 1682322"/>
                    <a:gd name="connsiteY15" fmla="*/ 365375 h 1252968"/>
                    <a:gd name="connsiteX16" fmla="*/ 294054 w 1682322"/>
                    <a:gd name="connsiteY16" fmla="*/ 437604 h 1252968"/>
                    <a:gd name="connsiteX17" fmla="*/ 68512 w 1682322"/>
                    <a:gd name="connsiteY17" fmla="*/ 509532 h 1252968"/>
                    <a:gd name="connsiteX18" fmla="*/ 40054 w 1682322"/>
                    <a:gd name="connsiteY18" fmla="*/ 533648 h 1252968"/>
                    <a:gd name="connsiteX19" fmla="*/ 286116 w 1682322"/>
                    <a:gd name="connsiteY19" fmla="*/ 644773 h 1252968"/>
                    <a:gd name="connsiteX20" fmla="*/ 374222 w 1682322"/>
                    <a:gd name="connsiteY20" fmla="*/ 708273 h 1252968"/>
                    <a:gd name="connsiteX21" fmla="*/ 684578 w 1682322"/>
                    <a:gd name="connsiteY21" fmla="*/ 805905 h 1252968"/>
                    <a:gd name="connsiteX22" fmla="*/ 836185 w 1682322"/>
                    <a:gd name="connsiteY22" fmla="*/ 511423 h 1252968"/>
                    <a:gd name="connsiteX23" fmla="*/ 671085 w 1682322"/>
                    <a:gd name="connsiteY23" fmla="*/ 807491 h 1252968"/>
                    <a:gd name="connsiteX24" fmla="*/ 1161623 w 1682322"/>
                    <a:gd name="connsiteY24" fmla="*/ 1252786 h 1252968"/>
                    <a:gd name="connsiteX25" fmla="*/ 1254491 w 1682322"/>
                    <a:gd name="connsiteY25" fmla="*/ 1225798 h 1252968"/>
                    <a:gd name="connsiteX26" fmla="*/ 1102886 w 1682322"/>
                    <a:gd name="connsiteY26" fmla="*/ 1098005 h 1252968"/>
                    <a:gd name="connsiteX27" fmla="*/ 1116380 w 1682322"/>
                    <a:gd name="connsiteY27" fmla="*/ 1178965 h 1252968"/>
                    <a:gd name="connsiteX28" fmla="*/ 1142572 w 1682322"/>
                    <a:gd name="connsiteY28" fmla="*/ 1052761 h 1252968"/>
                    <a:gd name="connsiteX29" fmla="*/ 1316404 w 1682322"/>
                    <a:gd name="connsiteY29" fmla="*/ 1127374 h 1252968"/>
                    <a:gd name="connsiteX30" fmla="*/ 1258460 w 1682322"/>
                    <a:gd name="connsiteY30" fmla="*/ 921791 h 1252968"/>
                    <a:gd name="connsiteX31" fmla="*/ 1448166 w 1682322"/>
                    <a:gd name="connsiteY31" fmla="*/ 952748 h 1252968"/>
                    <a:gd name="connsiteX32" fmla="*/ 1549766 w 1682322"/>
                    <a:gd name="connsiteY32" fmla="*/ 959099 h 1252968"/>
                    <a:gd name="connsiteX33" fmla="*/ 1441817 w 1682322"/>
                    <a:gd name="connsiteY33" fmla="*/ 758280 h 1252968"/>
                    <a:gd name="connsiteX34" fmla="*/ 1624378 w 1682322"/>
                    <a:gd name="connsiteY34" fmla="*/ 716211 h 1252968"/>
                    <a:gd name="connsiteX35" fmla="*/ 1682322 w 1682322"/>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75454 w 1671660"/>
                    <a:gd name="connsiteY19" fmla="*/ 644773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37615 w 1671660"/>
                    <a:gd name="connsiteY16" fmla="*/ 529319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87995 w 1687995"/>
                    <a:gd name="connsiteY0" fmla="*/ 701129 h 1252968"/>
                    <a:gd name="connsiteX1" fmla="*/ 960127 w 1687995"/>
                    <a:gd name="connsiteY1" fmla="*/ 410617 h 1252968"/>
                    <a:gd name="connsiteX2" fmla="*/ 855352 w 1687995"/>
                    <a:gd name="connsiteY2" fmla="*/ 203449 h 1252968"/>
                    <a:gd name="connsiteX3" fmla="*/ 842652 w 1687995"/>
                    <a:gd name="connsiteY3" fmla="*/ 33586 h 1252968"/>
                    <a:gd name="connsiteX4" fmla="*/ 682314 w 1687995"/>
                    <a:gd name="connsiteY4" fmla="*/ 57398 h 1252968"/>
                    <a:gd name="connsiteX5" fmla="*/ 690251 w 1687995"/>
                    <a:gd name="connsiteY5" fmla="*/ 222498 h 1252968"/>
                    <a:gd name="connsiteX6" fmla="*/ 633101 w 1687995"/>
                    <a:gd name="connsiteY6" fmla="*/ 373311 h 1252968"/>
                    <a:gd name="connsiteX7" fmla="*/ 678344 w 1687995"/>
                    <a:gd name="connsiteY7" fmla="*/ 224085 h 1252968"/>
                    <a:gd name="connsiteX8" fmla="*/ 313522 w 1687995"/>
                    <a:gd name="connsiteY8" fmla="*/ 1980 h 1252968"/>
                    <a:gd name="connsiteX9" fmla="*/ 160715 w 1687995"/>
                    <a:gd name="connsiteY9" fmla="*/ 112180 h 1252968"/>
                    <a:gd name="connsiteX10" fmla="*/ 407676 w 1687995"/>
                    <a:gd name="connsiteY10" fmla="*/ 247898 h 1252968"/>
                    <a:gd name="connsiteX11" fmla="*/ 450539 w 1687995"/>
                    <a:gd name="connsiteY11" fmla="*/ 274092 h 1252968"/>
                    <a:gd name="connsiteX12" fmla="*/ 348939 w 1687995"/>
                    <a:gd name="connsiteY12" fmla="*/ 444748 h 1252968"/>
                    <a:gd name="connsiteX13" fmla="*/ 456888 w 1687995"/>
                    <a:gd name="connsiteY13" fmla="*/ 274092 h 1252968"/>
                    <a:gd name="connsiteX14" fmla="*/ 120266 w 1687995"/>
                    <a:gd name="connsiteY14" fmla="*/ 234579 h 1252968"/>
                    <a:gd name="connsiteX15" fmla="*/ 6880 w 1687995"/>
                    <a:gd name="connsiteY15" fmla="*/ 412592 h 1252968"/>
                    <a:gd name="connsiteX16" fmla="*/ 253950 w 1687995"/>
                    <a:gd name="connsiteY16" fmla="*/ 529319 h 1252968"/>
                    <a:gd name="connsiteX17" fmla="*/ 74185 w 1687995"/>
                    <a:gd name="connsiteY17" fmla="*/ 509532 h 1252968"/>
                    <a:gd name="connsiteX18" fmla="*/ 63053 w 1687995"/>
                    <a:gd name="connsiteY18" fmla="*/ 723508 h 1252968"/>
                    <a:gd name="connsiteX19" fmla="*/ 281065 w 1687995"/>
                    <a:gd name="connsiteY19" fmla="*/ 733766 h 1252968"/>
                    <a:gd name="connsiteX20" fmla="*/ 379895 w 1687995"/>
                    <a:gd name="connsiteY20" fmla="*/ 708273 h 1252968"/>
                    <a:gd name="connsiteX21" fmla="*/ 690251 w 1687995"/>
                    <a:gd name="connsiteY21" fmla="*/ 805905 h 1252968"/>
                    <a:gd name="connsiteX22" fmla="*/ 841858 w 1687995"/>
                    <a:gd name="connsiteY22" fmla="*/ 511423 h 1252968"/>
                    <a:gd name="connsiteX23" fmla="*/ 676758 w 1687995"/>
                    <a:gd name="connsiteY23" fmla="*/ 807491 h 1252968"/>
                    <a:gd name="connsiteX24" fmla="*/ 1167296 w 1687995"/>
                    <a:gd name="connsiteY24" fmla="*/ 1252786 h 1252968"/>
                    <a:gd name="connsiteX25" fmla="*/ 1260164 w 1687995"/>
                    <a:gd name="connsiteY25" fmla="*/ 1225798 h 1252968"/>
                    <a:gd name="connsiteX26" fmla="*/ 1108559 w 1687995"/>
                    <a:gd name="connsiteY26" fmla="*/ 1098005 h 1252968"/>
                    <a:gd name="connsiteX27" fmla="*/ 1122053 w 1687995"/>
                    <a:gd name="connsiteY27" fmla="*/ 1178965 h 1252968"/>
                    <a:gd name="connsiteX28" fmla="*/ 1148245 w 1687995"/>
                    <a:gd name="connsiteY28" fmla="*/ 1052761 h 1252968"/>
                    <a:gd name="connsiteX29" fmla="*/ 1322077 w 1687995"/>
                    <a:gd name="connsiteY29" fmla="*/ 1127374 h 1252968"/>
                    <a:gd name="connsiteX30" fmla="*/ 1264133 w 1687995"/>
                    <a:gd name="connsiteY30" fmla="*/ 921791 h 1252968"/>
                    <a:gd name="connsiteX31" fmla="*/ 1453839 w 1687995"/>
                    <a:gd name="connsiteY31" fmla="*/ 952748 h 1252968"/>
                    <a:gd name="connsiteX32" fmla="*/ 1555439 w 1687995"/>
                    <a:gd name="connsiteY32" fmla="*/ 959099 h 1252968"/>
                    <a:gd name="connsiteX33" fmla="*/ 1447490 w 1687995"/>
                    <a:gd name="connsiteY33" fmla="*/ 758280 h 1252968"/>
                    <a:gd name="connsiteX34" fmla="*/ 1630051 w 1687995"/>
                    <a:gd name="connsiteY34" fmla="*/ 716211 h 1252968"/>
                    <a:gd name="connsiteX35" fmla="*/ 1687995 w 1687995"/>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495 w 1690814"/>
                    <a:gd name="connsiteY10" fmla="*/ 247898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34673 w 1690814"/>
                    <a:gd name="connsiteY10" fmla="*/ 31930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93844 w 1690814"/>
                    <a:gd name="connsiteY11" fmla="*/ 357651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78305 w 1690814"/>
                    <a:gd name="connsiteY13" fmla="*/ 363235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97905 w 1690814"/>
                    <a:gd name="connsiteY13" fmla="*/ 336478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7849 w 1690814"/>
                    <a:gd name="connsiteY11" fmla="*/ 355073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484017 w 1690814"/>
                    <a:gd name="connsiteY18" fmla="*/ 773364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76109"/>
                    <a:gd name="connsiteX1" fmla="*/ 962946 w 1690814"/>
                    <a:gd name="connsiteY1" fmla="*/ 410617 h 1276109"/>
                    <a:gd name="connsiteX2" fmla="*/ 858171 w 1690814"/>
                    <a:gd name="connsiteY2" fmla="*/ 203449 h 1276109"/>
                    <a:gd name="connsiteX3" fmla="*/ 845471 w 1690814"/>
                    <a:gd name="connsiteY3" fmla="*/ 33586 h 1276109"/>
                    <a:gd name="connsiteX4" fmla="*/ 685133 w 1690814"/>
                    <a:gd name="connsiteY4" fmla="*/ 57398 h 1276109"/>
                    <a:gd name="connsiteX5" fmla="*/ 693070 w 1690814"/>
                    <a:gd name="connsiteY5" fmla="*/ 222498 h 1276109"/>
                    <a:gd name="connsiteX6" fmla="*/ 635920 w 1690814"/>
                    <a:gd name="connsiteY6" fmla="*/ 373311 h 1276109"/>
                    <a:gd name="connsiteX7" fmla="*/ 681163 w 1690814"/>
                    <a:gd name="connsiteY7" fmla="*/ 224085 h 1276109"/>
                    <a:gd name="connsiteX8" fmla="*/ 316341 w 1690814"/>
                    <a:gd name="connsiteY8" fmla="*/ 1980 h 1276109"/>
                    <a:gd name="connsiteX9" fmla="*/ 163534 w 1690814"/>
                    <a:gd name="connsiteY9" fmla="*/ 112180 h 1276109"/>
                    <a:gd name="connsiteX10" fmla="*/ 410073 w 1690814"/>
                    <a:gd name="connsiteY10" fmla="*/ 313286 h 1276109"/>
                    <a:gd name="connsiteX11" fmla="*/ 399422 w 1690814"/>
                    <a:gd name="connsiteY11" fmla="*/ 339907 h 1276109"/>
                    <a:gd name="connsiteX12" fmla="*/ 97047 w 1690814"/>
                    <a:gd name="connsiteY12" fmla="*/ 251321 h 1276109"/>
                    <a:gd name="connsiteX13" fmla="*/ 9699 w 1690814"/>
                    <a:gd name="connsiteY13" fmla="*/ 412592 h 1276109"/>
                    <a:gd name="connsiteX14" fmla="*/ 255339 w 1690814"/>
                    <a:gd name="connsiteY14" fmla="*/ 535900 h 1276109"/>
                    <a:gd name="connsiteX15" fmla="*/ 65705 w 1690814"/>
                    <a:gd name="connsiteY15" fmla="*/ 553601 h 1276109"/>
                    <a:gd name="connsiteX16" fmla="*/ 65872 w 1690814"/>
                    <a:gd name="connsiteY16" fmla="*/ 723508 h 1276109"/>
                    <a:gd name="connsiteX17" fmla="*/ 296906 w 1690814"/>
                    <a:gd name="connsiteY17" fmla="*/ 745211 h 1276109"/>
                    <a:gd name="connsiteX18" fmla="*/ 484017 w 1690814"/>
                    <a:gd name="connsiteY18" fmla="*/ 773364 h 1276109"/>
                    <a:gd name="connsiteX19" fmla="*/ 693070 w 1690814"/>
                    <a:gd name="connsiteY19" fmla="*/ 805905 h 1276109"/>
                    <a:gd name="connsiteX20" fmla="*/ 844677 w 1690814"/>
                    <a:gd name="connsiteY20" fmla="*/ 511423 h 1276109"/>
                    <a:gd name="connsiteX21" fmla="*/ 708339 w 1690814"/>
                    <a:gd name="connsiteY21" fmla="*/ 865434 h 1276109"/>
                    <a:gd name="connsiteX22" fmla="*/ 1170115 w 1690814"/>
                    <a:gd name="connsiteY22" fmla="*/ 1252786 h 1276109"/>
                    <a:gd name="connsiteX23" fmla="*/ 1262983 w 1690814"/>
                    <a:gd name="connsiteY23" fmla="*/ 1225798 h 1276109"/>
                    <a:gd name="connsiteX24" fmla="*/ 1111378 w 1690814"/>
                    <a:gd name="connsiteY24" fmla="*/ 1098005 h 1276109"/>
                    <a:gd name="connsiteX25" fmla="*/ 1124872 w 1690814"/>
                    <a:gd name="connsiteY25" fmla="*/ 1178965 h 1276109"/>
                    <a:gd name="connsiteX26" fmla="*/ 1151064 w 1690814"/>
                    <a:gd name="connsiteY26" fmla="*/ 1052761 h 1276109"/>
                    <a:gd name="connsiteX27" fmla="*/ 1324896 w 1690814"/>
                    <a:gd name="connsiteY27" fmla="*/ 1127374 h 1276109"/>
                    <a:gd name="connsiteX28" fmla="*/ 1266952 w 1690814"/>
                    <a:gd name="connsiteY28" fmla="*/ 921791 h 1276109"/>
                    <a:gd name="connsiteX29" fmla="*/ 1456658 w 1690814"/>
                    <a:gd name="connsiteY29" fmla="*/ 952748 h 1276109"/>
                    <a:gd name="connsiteX30" fmla="*/ 1558258 w 1690814"/>
                    <a:gd name="connsiteY30" fmla="*/ 959099 h 1276109"/>
                    <a:gd name="connsiteX31" fmla="*/ 1450309 w 1690814"/>
                    <a:gd name="connsiteY31" fmla="*/ 758280 h 1276109"/>
                    <a:gd name="connsiteX32" fmla="*/ 1632870 w 1690814"/>
                    <a:gd name="connsiteY32" fmla="*/ 716211 h 1276109"/>
                    <a:gd name="connsiteX33" fmla="*/ 1690814 w 1690814"/>
                    <a:gd name="connsiteY33" fmla="*/ 701129 h 1276109"/>
                    <a:gd name="connsiteX0" fmla="*/ 1690814 w 1690814"/>
                    <a:gd name="connsiteY0" fmla="*/ 701129 h 1278110"/>
                    <a:gd name="connsiteX1" fmla="*/ 962946 w 1690814"/>
                    <a:gd name="connsiteY1" fmla="*/ 410617 h 1278110"/>
                    <a:gd name="connsiteX2" fmla="*/ 858171 w 1690814"/>
                    <a:gd name="connsiteY2" fmla="*/ 203449 h 1278110"/>
                    <a:gd name="connsiteX3" fmla="*/ 845471 w 1690814"/>
                    <a:gd name="connsiteY3" fmla="*/ 33586 h 1278110"/>
                    <a:gd name="connsiteX4" fmla="*/ 685133 w 1690814"/>
                    <a:gd name="connsiteY4" fmla="*/ 57398 h 1278110"/>
                    <a:gd name="connsiteX5" fmla="*/ 693070 w 1690814"/>
                    <a:gd name="connsiteY5" fmla="*/ 222498 h 1278110"/>
                    <a:gd name="connsiteX6" fmla="*/ 635920 w 1690814"/>
                    <a:gd name="connsiteY6" fmla="*/ 373311 h 1278110"/>
                    <a:gd name="connsiteX7" fmla="*/ 681163 w 1690814"/>
                    <a:gd name="connsiteY7" fmla="*/ 224085 h 1278110"/>
                    <a:gd name="connsiteX8" fmla="*/ 316341 w 1690814"/>
                    <a:gd name="connsiteY8" fmla="*/ 1980 h 1278110"/>
                    <a:gd name="connsiteX9" fmla="*/ 163534 w 1690814"/>
                    <a:gd name="connsiteY9" fmla="*/ 112180 h 1278110"/>
                    <a:gd name="connsiteX10" fmla="*/ 410073 w 1690814"/>
                    <a:gd name="connsiteY10" fmla="*/ 313286 h 1278110"/>
                    <a:gd name="connsiteX11" fmla="*/ 399422 w 1690814"/>
                    <a:gd name="connsiteY11" fmla="*/ 339907 h 1278110"/>
                    <a:gd name="connsiteX12" fmla="*/ 97047 w 1690814"/>
                    <a:gd name="connsiteY12" fmla="*/ 251321 h 1278110"/>
                    <a:gd name="connsiteX13" fmla="*/ 9699 w 1690814"/>
                    <a:gd name="connsiteY13" fmla="*/ 412592 h 1278110"/>
                    <a:gd name="connsiteX14" fmla="*/ 255339 w 1690814"/>
                    <a:gd name="connsiteY14" fmla="*/ 535900 h 1278110"/>
                    <a:gd name="connsiteX15" fmla="*/ 65705 w 1690814"/>
                    <a:gd name="connsiteY15" fmla="*/ 553601 h 1278110"/>
                    <a:gd name="connsiteX16" fmla="*/ 65872 w 1690814"/>
                    <a:gd name="connsiteY16" fmla="*/ 723508 h 1278110"/>
                    <a:gd name="connsiteX17" fmla="*/ 296906 w 1690814"/>
                    <a:gd name="connsiteY17" fmla="*/ 745211 h 1278110"/>
                    <a:gd name="connsiteX18" fmla="*/ 484017 w 1690814"/>
                    <a:gd name="connsiteY18" fmla="*/ 773364 h 1278110"/>
                    <a:gd name="connsiteX19" fmla="*/ 693070 w 1690814"/>
                    <a:gd name="connsiteY19" fmla="*/ 805905 h 1278110"/>
                    <a:gd name="connsiteX20" fmla="*/ 844677 w 1690814"/>
                    <a:gd name="connsiteY20" fmla="*/ 511423 h 1278110"/>
                    <a:gd name="connsiteX21" fmla="*/ 803912 w 1690814"/>
                    <a:gd name="connsiteY21" fmla="*/ 837956 h 1278110"/>
                    <a:gd name="connsiteX22" fmla="*/ 1170115 w 1690814"/>
                    <a:gd name="connsiteY22" fmla="*/ 1252786 h 1278110"/>
                    <a:gd name="connsiteX23" fmla="*/ 1262983 w 1690814"/>
                    <a:gd name="connsiteY23" fmla="*/ 1225798 h 1278110"/>
                    <a:gd name="connsiteX24" fmla="*/ 1111378 w 1690814"/>
                    <a:gd name="connsiteY24" fmla="*/ 1098005 h 1278110"/>
                    <a:gd name="connsiteX25" fmla="*/ 1124872 w 1690814"/>
                    <a:gd name="connsiteY25" fmla="*/ 1178965 h 1278110"/>
                    <a:gd name="connsiteX26" fmla="*/ 1151064 w 1690814"/>
                    <a:gd name="connsiteY26" fmla="*/ 1052761 h 1278110"/>
                    <a:gd name="connsiteX27" fmla="*/ 1324896 w 1690814"/>
                    <a:gd name="connsiteY27" fmla="*/ 1127374 h 1278110"/>
                    <a:gd name="connsiteX28" fmla="*/ 1266952 w 1690814"/>
                    <a:gd name="connsiteY28" fmla="*/ 921791 h 1278110"/>
                    <a:gd name="connsiteX29" fmla="*/ 1456658 w 1690814"/>
                    <a:gd name="connsiteY29" fmla="*/ 952748 h 1278110"/>
                    <a:gd name="connsiteX30" fmla="*/ 1558258 w 1690814"/>
                    <a:gd name="connsiteY30" fmla="*/ 959099 h 1278110"/>
                    <a:gd name="connsiteX31" fmla="*/ 1450309 w 1690814"/>
                    <a:gd name="connsiteY31" fmla="*/ 758280 h 1278110"/>
                    <a:gd name="connsiteX32" fmla="*/ 1632870 w 1690814"/>
                    <a:gd name="connsiteY32" fmla="*/ 716211 h 1278110"/>
                    <a:gd name="connsiteX33" fmla="*/ 1690814 w 1690814"/>
                    <a:gd name="connsiteY33" fmla="*/ 701129 h 1278110"/>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693070 w 1690814"/>
                    <a:gd name="connsiteY19" fmla="*/ 805905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76314 w 1690814"/>
                    <a:gd name="connsiteY16" fmla="*/ 691315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34392 w 1690814"/>
                    <a:gd name="connsiteY20" fmla="*/ 598120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4559"/>
                    <a:gd name="connsiteX1" fmla="*/ 962946 w 1690814"/>
                    <a:gd name="connsiteY1" fmla="*/ 410617 h 1274559"/>
                    <a:gd name="connsiteX2" fmla="*/ 858171 w 1690814"/>
                    <a:gd name="connsiteY2" fmla="*/ 203449 h 1274559"/>
                    <a:gd name="connsiteX3" fmla="*/ 845471 w 1690814"/>
                    <a:gd name="connsiteY3" fmla="*/ 33586 h 1274559"/>
                    <a:gd name="connsiteX4" fmla="*/ 685133 w 1690814"/>
                    <a:gd name="connsiteY4" fmla="*/ 57398 h 1274559"/>
                    <a:gd name="connsiteX5" fmla="*/ 693070 w 1690814"/>
                    <a:gd name="connsiteY5" fmla="*/ 222498 h 1274559"/>
                    <a:gd name="connsiteX6" fmla="*/ 635920 w 1690814"/>
                    <a:gd name="connsiteY6" fmla="*/ 373311 h 1274559"/>
                    <a:gd name="connsiteX7" fmla="*/ 681163 w 1690814"/>
                    <a:gd name="connsiteY7" fmla="*/ 224085 h 1274559"/>
                    <a:gd name="connsiteX8" fmla="*/ 316341 w 1690814"/>
                    <a:gd name="connsiteY8" fmla="*/ 1980 h 1274559"/>
                    <a:gd name="connsiteX9" fmla="*/ 163534 w 1690814"/>
                    <a:gd name="connsiteY9" fmla="*/ 112180 h 1274559"/>
                    <a:gd name="connsiteX10" fmla="*/ 410073 w 1690814"/>
                    <a:gd name="connsiteY10" fmla="*/ 313286 h 1274559"/>
                    <a:gd name="connsiteX11" fmla="*/ 399422 w 1690814"/>
                    <a:gd name="connsiteY11" fmla="*/ 339907 h 1274559"/>
                    <a:gd name="connsiteX12" fmla="*/ 97047 w 1690814"/>
                    <a:gd name="connsiteY12" fmla="*/ 251321 h 1274559"/>
                    <a:gd name="connsiteX13" fmla="*/ 9699 w 1690814"/>
                    <a:gd name="connsiteY13" fmla="*/ 412592 h 1274559"/>
                    <a:gd name="connsiteX14" fmla="*/ 255339 w 1690814"/>
                    <a:gd name="connsiteY14" fmla="*/ 535900 h 1274559"/>
                    <a:gd name="connsiteX15" fmla="*/ 65705 w 1690814"/>
                    <a:gd name="connsiteY15" fmla="*/ 553601 h 1274559"/>
                    <a:gd name="connsiteX16" fmla="*/ 65300 w 1690814"/>
                    <a:gd name="connsiteY16" fmla="*/ 718214 h 1274559"/>
                    <a:gd name="connsiteX17" fmla="*/ 295618 w 1690814"/>
                    <a:gd name="connsiteY17" fmla="*/ 743208 h 1274559"/>
                    <a:gd name="connsiteX18" fmla="*/ 478581 w 1690814"/>
                    <a:gd name="connsiteY18" fmla="*/ 782521 h 1274559"/>
                    <a:gd name="connsiteX19" fmla="*/ 717541 w 1690814"/>
                    <a:gd name="connsiteY19" fmla="*/ 883593 h 1274559"/>
                    <a:gd name="connsiteX20" fmla="*/ 952137 w 1690814"/>
                    <a:gd name="connsiteY20" fmla="*/ 643331 h 1274559"/>
                    <a:gd name="connsiteX21" fmla="*/ 719214 w 1690814"/>
                    <a:gd name="connsiteY21" fmla="*/ 886752 h 1274559"/>
                    <a:gd name="connsiteX22" fmla="*/ 1170115 w 1690814"/>
                    <a:gd name="connsiteY22" fmla="*/ 1252786 h 1274559"/>
                    <a:gd name="connsiteX23" fmla="*/ 1262983 w 1690814"/>
                    <a:gd name="connsiteY23" fmla="*/ 1225798 h 1274559"/>
                    <a:gd name="connsiteX24" fmla="*/ 1111378 w 1690814"/>
                    <a:gd name="connsiteY24" fmla="*/ 1098005 h 1274559"/>
                    <a:gd name="connsiteX25" fmla="*/ 1124872 w 1690814"/>
                    <a:gd name="connsiteY25" fmla="*/ 1178965 h 1274559"/>
                    <a:gd name="connsiteX26" fmla="*/ 1151064 w 1690814"/>
                    <a:gd name="connsiteY26" fmla="*/ 1052761 h 1274559"/>
                    <a:gd name="connsiteX27" fmla="*/ 1324896 w 1690814"/>
                    <a:gd name="connsiteY27" fmla="*/ 1127374 h 1274559"/>
                    <a:gd name="connsiteX28" fmla="*/ 1266952 w 1690814"/>
                    <a:gd name="connsiteY28" fmla="*/ 921791 h 1274559"/>
                    <a:gd name="connsiteX29" fmla="*/ 1456658 w 1690814"/>
                    <a:gd name="connsiteY29" fmla="*/ 952748 h 1274559"/>
                    <a:gd name="connsiteX30" fmla="*/ 1558258 w 1690814"/>
                    <a:gd name="connsiteY30" fmla="*/ 959099 h 1274559"/>
                    <a:gd name="connsiteX31" fmla="*/ 1450309 w 1690814"/>
                    <a:gd name="connsiteY31" fmla="*/ 758280 h 1274559"/>
                    <a:gd name="connsiteX32" fmla="*/ 1632870 w 1690814"/>
                    <a:gd name="connsiteY32" fmla="*/ 716211 h 1274559"/>
                    <a:gd name="connsiteX33" fmla="*/ 1690814 w 1690814"/>
                    <a:gd name="connsiteY33" fmla="*/ 701129 h 1274559"/>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3936"/>
                    <a:gd name="connsiteX1" fmla="*/ 962946 w 1690814"/>
                    <a:gd name="connsiteY1" fmla="*/ 410617 h 1273936"/>
                    <a:gd name="connsiteX2" fmla="*/ 858171 w 1690814"/>
                    <a:gd name="connsiteY2" fmla="*/ 203449 h 1273936"/>
                    <a:gd name="connsiteX3" fmla="*/ 845471 w 1690814"/>
                    <a:gd name="connsiteY3" fmla="*/ 33586 h 1273936"/>
                    <a:gd name="connsiteX4" fmla="*/ 685133 w 1690814"/>
                    <a:gd name="connsiteY4" fmla="*/ 57398 h 1273936"/>
                    <a:gd name="connsiteX5" fmla="*/ 693070 w 1690814"/>
                    <a:gd name="connsiteY5" fmla="*/ 222498 h 1273936"/>
                    <a:gd name="connsiteX6" fmla="*/ 635920 w 1690814"/>
                    <a:gd name="connsiteY6" fmla="*/ 373311 h 1273936"/>
                    <a:gd name="connsiteX7" fmla="*/ 681163 w 1690814"/>
                    <a:gd name="connsiteY7" fmla="*/ 224085 h 1273936"/>
                    <a:gd name="connsiteX8" fmla="*/ 316341 w 1690814"/>
                    <a:gd name="connsiteY8" fmla="*/ 1980 h 1273936"/>
                    <a:gd name="connsiteX9" fmla="*/ 163534 w 1690814"/>
                    <a:gd name="connsiteY9" fmla="*/ 112180 h 1273936"/>
                    <a:gd name="connsiteX10" fmla="*/ 410073 w 1690814"/>
                    <a:gd name="connsiteY10" fmla="*/ 313286 h 1273936"/>
                    <a:gd name="connsiteX11" fmla="*/ 399422 w 1690814"/>
                    <a:gd name="connsiteY11" fmla="*/ 339907 h 1273936"/>
                    <a:gd name="connsiteX12" fmla="*/ 97047 w 1690814"/>
                    <a:gd name="connsiteY12" fmla="*/ 251321 h 1273936"/>
                    <a:gd name="connsiteX13" fmla="*/ 9699 w 1690814"/>
                    <a:gd name="connsiteY13" fmla="*/ 412592 h 1273936"/>
                    <a:gd name="connsiteX14" fmla="*/ 255339 w 1690814"/>
                    <a:gd name="connsiteY14" fmla="*/ 535900 h 1273936"/>
                    <a:gd name="connsiteX15" fmla="*/ 65705 w 1690814"/>
                    <a:gd name="connsiteY15" fmla="*/ 553601 h 1273936"/>
                    <a:gd name="connsiteX16" fmla="*/ 65300 w 1690814"/>
                    <a:gd name="connsiteY16" fmla="*/ 718214 h 1273936"/>
                    <a:gd name="connsiteX17" fmla="*/ 295618 w 1690814"/>
                    <a:gd name="connsiteY17" fmla="*/ 743208 h 1273936"/>
                    <a:gd name="connsiteX18" fmla="*/ 478581 w 1690814"/>
                    <a:gd name="connsiteY18" fmla="*/ 782521 h 1273936"/>
                    <a:gd name="connsiteX19" fmla="*/ 717541 w 1690814"/>
                    <a:gd name="connsiteY19" fmla="*/ 883593 h 1273936"/>
                    <a:gd name="connsiteX20" fmla="*/ 952137 w 1690814"/>
                    <a:gd name="connsiteY20" fmla="*/ 643331 h 1273936"/>
                    <a:gd name="connsiteX21" fmla="*/ 719071 w 1690814"/>
                    <a:gd name="connsiteY21" fmla="*/ 895337 h 1273936"/>
                    <a:gd name="connsiteX22" fmla="*/ 1170115 w 1690814"/>
                    <a:gd name="connsiteY22" fmla="*/ 1252786 h 1273936"/>
                    <a:gd name="connsiteX23" fmla="*/ 1262983 w 1690814"/>
                    <a:gd name="connsiteY23" fmla="*/ 1225798 h 1273936"/>
                    <a:gd name="connsiteX24" fmla="*/ 1111378 w 1690814"/>
                    <a:gd name="connsiteY24" fmla="*/ 1098005 h 1273936"/>
                    <a:gd name="connsiteX25" fmla="*/ 1124872 w 1690814"/>
                    <a:gd name="connsiteY25" fmla="*/ 1178965 h 1273936"/>
                    <a:gd name="connsiteX26" fmla="*/ 1151064 w 1690814"/>
                    <a:gd name="connsiteY26" fmla="*/ 1052761 h 1273936"/>
                    <a:gd name="connsiteX27" fmla="*/ 1324896 w 1690814"/>
                    <a:gd name="connsiteY27" fmla="*/ 1127374 h 1273936"/>
                    <a:gd name="connsiteX28" fmla="*/ 1266952 w 1690814"/>
                    <a:gd name="connsiteY28" fmla="*/ 921791 h 1273936"/>
                    <a:gd name="connsiteX29" fmla="*/ 1456658 w 1690814"/>
                    <a:gd name="connsiteY29" fmla="*/ 952748 h 1273936"/>
                    <a:gd name="connsiteX30" fmla="*/ 1558258 w 1690814"/>
                    <a:gd name="connsiteY30" fmla="*/ 959099 h 1273936"/>
                    <a:gd name="connsiteX31" fmla="*/ 1450309 w 1690814"/>
                    <a:gd name="connsiteY31" fmla="*/ 758280 h 1273936"/>
                    <a:gd name="connsiteX32" fmla="*/ 1632870 w 1690814"/>
                    <a:gd name="connsiteY32" fmla="*/ 716211 h 1273936"/>
                    <a:gd name="connsiteX33" fmla="*/ 1690814 w 1690814"/>
                    <a:gd name="connsiteY33" fmla="*/ 701129 h 1273936"/>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2238 h 1275710"/>
                    <a:gd name="connsiteX1" fmla="*/ 962946 w 1690814"/>
                    <a:gd name="connsiteY1" fmla="*/ 411726 h 1275710"/>
                    <a:gd name="connsiteX2" fmla="*/ 863464 w 1690814"/>
                    <a:gd name="connsiteY2" fmla="*/ 203986 h 1275710"/>
                    <a:gd name="connsiteX3" fmla="*/ 855485 w 1690814"/>
                    <a:gd name="connsiteY3" fmla="*/ 28256 h 1275710"/>
                    <a:gd name="connsiteX4" fmla="*/ 685133 w 1690814"/>
                    <a:gd name="connsiteY4" fmla="*/ 58507 h 1275710"/>
                    <a:gd name="connsiteX5" fmla="*/ 693070 w 1690814"/>
                    <a:gd name="connsiteY5" fmla="*/ 223607 h 1275710"/>
                    <a:gd name="connsiteX6" fmla="*/ 651229 w 1690814"/>
                    <a:gd name="connsiteY6" fmla="*/ 367409 h 1275710"/>
                    <a:gd name="connsiteX7" fmla="*/ 681163 w 1690814"/>
                    <a:gd name="connsiteY7" fmla="*/ 225194 h 1275710"/>
                    <a:gd name="connsiteX8" fmla="*/ 316341 w 1690814"/>
                    <a:gd name="connsiteY8" fmla="*/ 3089 h 1275710"/>
                    <a:gd name="connsiteX9" fmla="*/ 175409 w 1690814"/>
                    <a:gd name="connsiteY9" fmla="*/ 114146 h 1275710"/>
                    <a:gd name="connsiteX10" fmla="*/ 410073 w 1690814"/>
                    <a:gd name="connsiteY10" fmla="*/ 314395 h 1275710"/>
                    <a:gd name="connsiteX11" fmla="*/ 399422 w 1690814"/>
                    <a:gd name="connsiteY11" fmla="*/ 341016 h 1275710"/>
                    <a:gd name="connsiteX12" fmla="*/ 97047 w 1690814"/>
                    <a:gd name="connsiteY12" fmla="*/ 252430 h 1275710"/>
                    <a:gd name="connsiteX13" fmla="*/ 9699 w 1690814"/>
                    <a:gd name="connsiteY13" fmla="*/ 413701 h 1275710"/>
                    <a:gd name="connsiteX14" fmla="*/ 255339 w 1690814"/>
                    <a:gd name="connsiteY14" fmla="*/ 537009 h 1275710"/>
                    <a:gd name="connsiteX15" fmla="*/ 65705 w 1690814"/>
                    <a:gd name="connsiteY15" fmla="*/ 554710 h 1275710"/>
                    <a:gd name="connsiteX16" fmla="*/ 65300 w 1690814"/>
                    <a:gd name="connsiteY16" fmla="*/ 719323 h 1275710"/>
                    <a:gd name="connsiteX17" fmla="*/ 295618 w 1690814"/>
                    <a:gd name="connsiteY17" fmla="*/ 744317 h 1275710"/>
                    <a:gd name="connsiteX18" fmla="*/ 478581 w 1690814"/>
                    <a:gd name="connsiteY18" fmla="*/ 783630 h 1275710"/>
                    <a:gd name="connsiteX19" fmla="*/ 717541 w 1690814"/>
                    <a:gd name="connsiteY19" fmla="*/ 884702 h 1275710"/>
                    <a:gd name="connsiteX20" fmla="*/ 952137 w 1690814"/>
                    <a:gd name="connsiteY20" fmla="*/ 644440 h 1275710"/>
                    <a:gd name="connsiteX21" fmla="*/ 724507 w 1690814"/>
                    <a:gd name="connsiteY21" fmla="*/ 887289 h 1275710"/>
                    <a:gd name="connsiteX22" fmla="*/ 1170115 w 1690814"/>
                    <a:gd name="connsiteY22" fmla="*/ 1253895 h 1275710"/>
                    <a:gd name="connsiteX23" fmla="*/ 1262983 w 1690814"/>
                    <a:gd name="connsiteY23" fmla="*/ 1226907 h 1275710"/>
                    <a:gd name="connsiteX24" fmla="*/ 1111378 w 1690814"/>
                    <a:gd name="connsiteY24" fmla="*/ 1099114 h 1275710"/>
                    <a:gd name="connsiteX25" fmla="*/ 1124872 w 1690814"/>
                    <a:gd name="connsiteY25" fmla="*/ 1180074 h 1275710"/>
                    <a:gd name="connsiteX26" fmla="*/ 1151064 w 1690814"/>
                    <a:gd name="connsiteY26" fmla="*/ 1053870 h 1275710"/>
                    <a:gd name="connsiteX27" fmla="*/ 1324896 w 1690814"/>
                    <a:gd name="connsiteY27" fmla="*/ 1128483 h 1275710"/>
                    <a:gd name="connsiteX28" fmla="*/ 1266952 w 1690814"/>
                    <a:gd name="connsiteY28" fmla="*/ 922900 h 1275710"/>
                    <a:gd name="connsiteX29" fmla="*/ 1456658 w 1690814"/>
                    <a:gd name="connsiteY29" fmla="*/ 953857 h 1275710"/>
                    <a:gd name="connsiteX30" fmla="*/ 1558258 w 1690814"/>
                    <a:gd name="connsiteY30" fmla="*/ 960208 h 1275710"/>
                    <a:gd name="connsiteX31" fmla="*/ 1450309 w 1690814"/>
                    <a:gd name="connsiteY31" fmla="*/ 759389 h 1275710"/>
                    <a:gd name="connsiteX32" fmla="*/ 1632870 w 1690814"/>
                    <a:gd name="connsiteY32" fmla="*/ 717320 h 1275710"/>
                    <a:gd name="connsiteX33" fmla="*/ 1690814 w 1690814"/>
                    <a:gd name="connsiteY33" fmla="*/ 702238 h 1275710"/>
                    <a:gd name="connsiteX0" fmla="*/ 1690814 w 1690814"/>
                    <a:gd name="connsiteY0" fmla="*/ 701130 h 1274602"/>
                    <a:gd name="connsiteX1" fmla="*/ 962946 w 1690814"/>
                    <a:gd name="connsiteY1" fmla="*/ 410618 h 1274602"/>
                    <a:gd name="connsiteX2" fmla="*/ 863464 w 1690814"/>
                    <a:gd name="connsiteY2" fmla="*/ 202878 h 1274602"/>
                    <a:gd name="connsiteX3" fmla="*/ 855485 w 1690814"/>
                    <a:gd name="connsiteY3" fmla="*/ 27148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73512 w 1690814"/>
                    <a:gd name="connsiteY3" fmla="*/ 1555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93070 w 1690814"/>
                    <a:gd name="connsiteY5" fmla="*/ 222637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50862 w 1690814"/>
                    <a:gd name="connsiteY5" fmla="*/ 218309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717393 w 1690814"/>
                    <a:gd name="connsiteY5" fmla="*/ 229321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80911 w 1690814"/>
                    <a:gd name="connsiteY5" fmla="*/ 238624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16 h 1274388"/>
                    <a:gd name="connsiteX1" fmla="*/ 962946 w 1690814"/>
                    <a:gd name="connsiteY1" fmla="*/ 410404 h 1274388"/>
                    <a:gd name="connsiteX2" fmla="*/ 863464 w 1690814"/>
                    <a:gd name="connsiteY2" fmla="*/ 202664 h 1274388"/>
                    <a:gd name="connsiteX3" fmla="*/ 855486 w 1690814"/>
                    <a:gd name="connsiteY3" fmla="*/ 26933 h 1274388"/>
                    <a:gd name="connsiteX4" fmla="*/ 671255 w 1690814"/>
                    <a:gd name="connsiteY4" fmla="*/ 57615 h 1274388"/>
                    <a:gd name="connsiteX5" fmla="*/ 680911 w 1690814"/>
                    <a:gd name="connsiteY5" fmla="*/ 238597 h 1274388"/>
                    <a:gd name="connsiteX6" fmla="*/ 651229 w 1690814"/>
                    <a:gd name="connsiteY6" fmla="*/ 366087 h 1274388"/>
                    <a:gd name="connsiteX7" fmla="*/ 727664 w 1690814"/>
                    <a:gd name="connsiteY7" fmla="*/ 247762 h 1274388"/>
                    <a:gd name="connsiteX8" fmla="*/ 316341 w 1690814"/>
                    <a:gd name="connsiteY8" fmla="*/ 1767 h 1274388"/>
                    <a:gd name="connsiteX9" fmla="*/ 175409 w 1690814"/>
                    <a:gd name="connsiteY9" fmla="*/ 112824 h 1274388"/>
                    <a:gd name="connsiteX10" fmla="*/ 410073 w 1690814"/>
                    <a:gd name="connsiteY10" fmla="*/ 313073 h 1274388"/>
                    <a:gd name="connsiteX11" fmla="*/ 399422 w 1690814"/>
                    <a:gd name="connsiteY11" fmla="*/ 339694 h 1274388"/>
                    <a:gd name="connsiteX12" fmla="*/ 97047 w 1690814"/>
                    <a:gd name="connsiteY12" fmla="*/ 251108 h 1274388"/>
                    <a:gd name="connsiteX13" fmla="*/ 9699 w 1690814"/>
                    <a:gd name="connsiteY13" fmla="*/ 412379 h 1274388"/>
                    <a:gd name="connsiteX14" fmla="*/ 255339 w 1690814"/>
                    <a:gd name="connsiteY14" fmla="*/ 535687 h 1274388"/>
                    <a:gd name="connsiteX15" fmla="*/ 65705 w 1690814"/>
                    <a:gd name="connsiteY15" fmla="*/ 553388 h 1274388"/>
                    <a:gd name="connsiteX16" fmla="*/ 65300 w 1690814"/>
                    <a:gd name="connsiteY16" fmla="*/ 718001 h 1274388"/>
                    <a:gd name="connsiteX17" fmla="*/ 295618 w 1690814"/>
                    <a:gd name="connsiteY17" fmla="*/ 742995 h 1274388"/>
                    <a:gd name="connsiteX18" fmla="*/ 478581 w 1690814"/>
                    <a:gd name="connsiteY18" fmla="*/ 782308 h 1274388"/>
                    <a:gd name="connsiteX19" fmla="*/ 717541 w 1690814"/>
                    <a:gd name="connsiteY19" fmla="*/ 883380 h 1274388"/>
                    <a:gd name="connsiteX20" fmla="*/ 952137 w 1690814"/>
                    <a:gd name="connsiteY20" fmla="*/ 643118 h 1274388"/>
                    <a:gd name="connsiteX21" fmla="*/ 724507 w 1690814"/>
                    <a:gd name="connsiteY21" fmla="*/ 885967 h 1274388"/>
                    <a:gd name="connsiteX22" fmla="*/ 1170115 w 1690814"/>
                    <a:gd name="connsiteY22" fmla="*/ 1252573 h 1274388"/>
                    <a:gd name="connsiteX23" fmla="*/ 1262983 w 1690814"/>
                    <a:gd name="connsiteY23" fmla="*/ 1225585 h 1274388"/>
                    <a:gd name="connsiteX24" fmla="*/ 1111378 w 1690814"/>
                    <a:gd name="connsiteY24" fmla="*/ 1097792 h 1274388"/>
                    <a:gd name="connsiteX25" fmla="*/ 1124872 w 1690814"/>
                    <a:gd name="connsiteY25" fmla="*/ 1178752 h 1274388"/>
                    <a:gd name="connsiteX26" fmla="*/ 1151064 w 1690814"/>
                    <a:gd name="connsiteY26" fmla="*/ 1052548 h 1274388"/>
                    <a:gd name="connsiteX27" fmla="*/ 1324896 w 1690814"/>
                    <a:gd name="connsiteY27" fmla="*/ 1127161 h 1274388"/>
                    <a:gd name="connsiteX28" fmla="*/ 1266952 w 1690814"/>
                    <a:gd name="connsiteY28" fmla="*/ 921578 h 1274388"/>
                    <a:gd name="connsiteX29" fmla="*/ 1456658 w 1690814"/>
                    <a:gd name="connsiteY29" fmla="*/ 952535 h 1274388"/>
                    <a:gd name="connsiteX30" fmla="*/ 1558258 w 1690814"/>
                    <a:gd name="connsiteY30" fmla="*/ 958886 h 1274388"/>
                    <a:gd name="connsiteX31" fmla="*/ 1450309 w 1690814"/>
                    <a:gd name="connsiteY31" fmla="*/ 758067 h 1274388"/>
                    <a:gd name="connsiteX32" fmla="*/ 1632870 w 1690814"/>
                    <a:gd name="connsiteY32" fmla="*/ 715998 h 1274388"/>
                    <a:gd name="connsiteX33" fmla="*/ 1690814 w 1690814"/>
                    <a:gd name="connsiteY33" fmla="*/ 700916 h 1274388"/>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80911 w 1690814"/>
                    <a:gd name="connsiteY5" fmla="*/ 238340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92214 w 1690814"/>
                    <a:gd name="connsiteY5" fmla="*/ 233903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994 h 1274466"/>
                    <a:gd name="connsiteX1" fmla="*/ 962946 w 1690814"/>
                    <a:gd name="connsiteY1" fmla="*/ 410482 h 1274466"/>
                    <a:gd name="connsiteX2" fmla="*/ 863464 w 1690814"/>
                    <a:gd name="connsiteY2" fmla="*/ 202742 h 1274466"/>
                    <a:gd name="connsiteX3" fmla="*/ 855486 w 1690814"/>
                    <a:gd name="connsiteY3" fmla="*/ 27011 h 1274466"/>
                    <a:gd name="connsiteX4" fmla="*/ 671255 w 1690814"/>
                    <a:gd name="connsiteY4" fmla="*/ 57693 h 1274466"/>
                    <a:gd name="connsiteX5" fmla="*/ 692214 w 1690814"/>
                    <a:gd name="connsiteY5" fmla="*/ 234238 h 1274466"/>
                    <a:gd name="connsiteX6" fmla="*/ 651229 w 1690814"/>
                    <a:gd name="connsiteY6" fmla="*/ 366165 h 1274466"/>
                    <a:gd name="connsiteX7" fmla="*/ 676298 w 1690814"/>
                    <a:gd name="connsiteY7" fmla="*/ 238401 h 1274466"/>
                    <a:gd name="connsiteX8" fmla="*/ 316341 w 1690814"/>
                    <a:gd name="connsiteY8" fmla="*/ 1845 h 1274466"/>
                    <a:gd name="connsiteX9" fmla="*/ 175409 w 1690814"/>
                    <a:gd name="connsiteY9" fmla="*/ 112902 h 1274466"/>
                    <a:gd name="connsiteX10" fmla="*/ 410073 w 1690814"/>
                    <a:gd name="connsiteY10" fmla="*/ 313151 h 1274466"/>
                    <a:gd name="connsiteX11" fmla="*/ 399422 w 1690814"/>
                    <a:gd name="connsiteY11" fmla="*/ 339772 h 1274466"/>
                    <a:gd name="connsiteX12" fmla="*/ 97047 w 1690814"/>
                    <a:gd name="connsiteY12" fmla="*/ 251186 h 1274466"/>
                    <a:gd name="connsiteX13" fmla="*/ 9699 w 1690814"/>
                    <a:gd name="connsiteY13" fmla="*/ 412457 h 1274466"/>
                    <a:gd name="connsiteX14" fmla="*/ 255339 w 1690814"/>
                    <a:gd name="connsiteY14" fmla="*/ 535765 h 1274466"/>
                    <a:gd name="connsiteX15" fmla="*/ 65705 w 1690814"/>
                    <a:gd name="connsiteY15" fmla="*/ 553466 h 1274466"/>
                    <a:gd name="connsiteX16" fmla="*/ 65300 w 1690814"/>
                    <a:gd name="connsiteY16" fmla="*/ 718079 h 1274466"/>
                    <a:gd name="connsiteX17" fmla="*/ 295618 w 1690814"/>
                    <a:gd name="connsiteY17" fmla="*/ 743073 h 1274466"/>
                    <a:gd name="connsiteX18" fmla="*/ 478581 w 1690814"/>
                    <a:gd name="connsiteY18" fmla="*/ 782386 h 1274466"/>
                    <a:gd name="connsiteX19" fmla="*/ 717541 w 1690814"/>
                    <a:gd name="connsiteY19" fmla="*/ 883458 h 1274466"/>
                    <a:gd name="connsiteX20" fmla="*/ 952137 w 1690814"/>
                    <a:gd name="connsiteY20" fmla="*/ 643196 h 1274466"/>
                    <a:gd name="connsiteX21" fmla="*/ 724507 w 1690814"/>
                    <a:gd name="connsiteY21" fmla="*/ 886045 h 1274466"/>
                    <a:gd name="connsiteX22" fmla="*/ 1170115 w 1690814"/>
                    <a:gd name="connsiteY22" fmla="*/ 1252651 h 1274466"/>
                    <a:gd name="connsiteX23" fmla="*/ 1262983 w 1690814"/>
                    <a:gd name="connsiteY23" fmla="*/ 1225663 h 1274466"/>
                    <a:gd name="connsiteX24" fmla="*/ 1111378 w 1690814"/>
                    <a:gd name="connsiteY24" fmla="*/ 1097870 h 1274466"/>
                    <a:gd name="connsiteX25" fmla="*/ 1124872 w 1690814"/>
                    <a:gd name="connsiteY25" fmla="*/ 1178830 h 1274466"/>
                    <a:gd name="connsiteX26" fmla="*/ 1151064 w 1690814"/>
                    <a:gd name="connsiteY26" fmla="*/ 1052626 h 1274466"/>
                    <a:gd name="connsiteX27" fmla="*/ 1324896 w 1690814"/>
                    <a:gd name="connsiteY27" fmla="*/ 1127239 h 1274466"/>
                    <a:gd name="connsiteX28" fmla="*/ 1266952 w 1690814"/>
                    <a:gd name="connsiteY28" fmla="*/ 921656 h 1274466"/>
                    <a:gd name="connsiteX29" fmla="*/ 1456658 w 1690814"/>
                    <a:gd name="connsiteY29" fmla="*/ 952613 h 1274466"/>
                    <a:gd name="connsiteX30" fmla="*/ 1558258 w 1690814"/>
                    <a:gd name="connsiteY30" fmla="*/ 958964 h 1274466"/>
                    <a:gd name="connsiteX31" fmla="*/ 1450309 w 1690814"/>
                    <a:gd name="connsiteY31" fmla="*/ 758145 h 1274466"/>
                    <a:gd name="connsiteX32" fmla="*/ 1632870 w 1690814"/>
                    <a:gd name="connsiteY32" fmla="*/ 716076 h 1274466"/>
                    <a:gd name="connsiteX33" fmla="*/ 1690814 w 1690814"/>
                    <a:gd name="connsiteY33" fmla="*/ 700994 h 1274466"/>
                    <a:gd name="connsiteX0" fmla="*/ 1690814 w 1690814"/>
                    <a:gd name="connsiteY0" fmla="*/ 701035 h 1274507"/>
                    <a:gd name="connsiteX1" fmla="*/ 962946 w 1690814"/>
                    <a:gd name="connsiteY1" fmla="*/ 410523 h 1274507"/>
                    <a:gd name="connsiteX2" fmla="*/ 863464 w 1690814"/>
                    <a:gd name="connsiteY2" fmla="*/ 202783 h 1274507"/>
                    <a:gd name="connsiteX3" fmla="*/ 855486 w 1690814"/>
                    <a:gd name="connsiteY3" fmla="*/ 27052 h 1274507"/>
                    <a:gd name="connsiteX4" fmla="*/ 671255 w 1690814"/>
                    <a:gd name="connsiteY4" fmla="*/ 57734 h 1274507"/>
                    <a:gd name="connsiteX5" fmla="*/ 692214 w 1690814"/>
                    <a:gd name="connsiteY5" fmla="*/ 234279 h 1274507"/>
                    <a:gd name="connsiteX6" fmla="*/ 651229 w 1690814"/>
                    <a:gd name="connsiteY6" fmla="*/ 366206 h 1274507"/>
                    <a:gd name="connsiteX7" fmla="*/ 679015 w 1690814"/>
                    <a:gd name="connsiteY7" fmla="*/ 233864 h 1274507"/>
                    <a:gd name="connsiteX8" fmla="*/ 316341 w 1690814"/>
                    <a:gd name="connsiteY8" fmla="*/ 1886 h 1274507"/>
                    <a:gd name="connsiteX9" fmla="*/ 175409 w 1690814"/>
                    <a:gd name="connsiteY9" fmla="*/ 112943 h 1274507"/>
                    <a:gd name="connsiteX10" fmla="*/ 410073 w 1690814"/>
                    <a:gd name="connsiteY10" fmla="*/ 313192 h 1274507"/>
                    <a:gd name="connsiteX11" fmla="*/ 399422 w 1690814"/>
                    <a:gd name="connsiteY11" fmla="*/ 339813 h 1274507"/>
                    <a:gd name="connsiteX12" fmla="*/ 97047 w 1690814"/>
                    <a:gd name="connsiteY12" fmla="*/ 251227 h 1274507"/>
                    <a:gd name="connsiteX13" fmla="*/ 9699 w 1690814"/>
                    <a:gd name="connsiteY13" fmla="*/ 412498 h 1274507"/>
                    <a:gd name="connsiteX14" fmla="*/ 255339 w 1690814"/>
                    <a:gd name="connsiteY14" fmla="*/ 535806 h 1274507"/>
                    <a:gd name="connsiteX15" fmla="*/ 65705 w 1690814"/>
                    <a:gd name="connsiteY15" fmla="*/ 553507 h 1274507"/>
                    <a:gd name="connsiteX16" fmla="*/ 65300 w 1690814"/>
                    <a:gd name="connsiteY16" fmla="*/ 718120 h 1274507"/>
                    <a:gd name="connsiteX17" fmla="*/ 295618 w 1690814"/>
                    <a:gd name="connsiteY17" fmla="*/ 743114 h 1274507"/>
                    <a:gd name="connsiteX18" fmla="*/ 478581 w 1690814"/>
                    <a:gd name="connsiteY18" fmla="*/ 782427 h 1274507"/>
                    <a:gd name="connsiteX19" fmla="*/ 717541 w 1690814"/>
                    <a:gd name="connsiteY19" fmla="*/ 883499 h 1274507"/>
                    <a:gd name="connsiteX20" fmla="*/ 952137 w 1690814"/>
                    <a:gd name="connsiteY20" fmla="*/ 643237 h 1274507"/>
                    <a:gd name="connsiteX21" fmla="*/ 724507 w 1690814"/>
                    <a:gd name="connsiteY21" fmla="*/ 886086 h 1274507"/>
                    <a:gd name="connsiteX22" fmla="*/ 1170115 w 1690814"/>
                    <a:gd name="connsiteY22" fmla="*/ 1252692 h 1274507"/>
                    <a:gd name="connsiteX23" fmla="*/ 1262983 w 1690814"/>
                    <a:gd name="connsiteY23" fmla="*/ 1225704 h 1274507"/>
                    <a:gd name="connsiteX24" fmla="*/ 1111378 w 1690814"/>
                    <a:gd name="connsiteY24" fmla="*/ 1097911 h 1274507"/>
                    <a:gd name="connsiteX25" fmla="*/ 1124872 w 1690814"/>
                    <a:gd name="connsiteY25" fmla="*/ 1178871 h 1274507"/>
                    <a:gd name="connsiteX26" fmla="*/ 1151064 w 1690814"/>
                    <a:gd name="connsiteY26" fmla="*/ 1052667 h 1274507"/>
                    <a:gd name="connsiteX27" fmla="*/ 1324896 w 1690814"/>
                    <a:gd name="connsiteY27" fmla="*/ 1127280 h 1274507"/>
                    <a:gd name="connsiteX28" fmla="*/ 1266952 w 1690814"/>
                    <a:gd name="connsiteY28" fmla="*/ 921697 h 1274507"/>
                    <a:gd name="connsiteX29" fmla="*/ 1456658 w 1690814"/>
                    <a:gd name="connsiteY29" fmla="*/ 952654 h 1274507"/>
                    <a:gd name="connsiteX30" fmla="*/ 1558258 w 1690814"/>
                    <a:gd name="connsiteY30" fmla="*/ 959005 h 1274507"/>
                    <a:gd name="connsiteX31" fmla="*/ 1450309 w 1690814"/>
                    <a:gd name="connsiteY31" fmla="*/ 758186 h 1274507"/>
                    <a:gd name="connsiteX32" fmla="*/ 1632870 w 1690814"/>
                    <a:gd name="connsiteY32" fmla="*/ 716117 h 1274507"/>
                    <a:gd name="connsiteX33" fmla="*/ 1690814 w 1690814"/>
                    <a:gd name="connsiteY33" fmla="*/ 701035 h 1274507"/>
                    <a:gd name="connsiteX0" fmla="*/ 1690814 w 1690814"/>
                    <a:gd name="connsiteY0" fmla="*/ 701070 h 1274542"/>
                    <a:gd name="connsiteX1" fmla="*/ 962946 w 1690814"/>
                    <a:gd name="connsiteY1" fmla="*/ 410558 h 1274542"/>
                    <a:gd name="connsiteX2" fmla="*/ 863464 w 1690814"/>
                    <a:gd name="connsiteY2" fmla="*/ 202818 h 1274542"/>
                    <a:gd name="connsiteX3" fmla="*/ 855486 w 1690814"/>
                    <a:gd name="connsiteY3" fmla="*/ 27087 h 1274542"/>
                    <a:gd name="connsiteX4" fmla="*/ 671255 w 1690814"/>
                    <a:gd name="connsiteY4" fmla="*/ 57769 h 1274542"/>
                    <a:gd name="connsiteX5" fmla="*/ 692214 w 1690814"/>
                    <a:gd name="connsiteY5" fmla="*/ 234314 h 1274542"/>
                    <a:gd name="connsiteX6" fmla="*/ 651229 w 1690814"/>
                    <a:gd name="connsiteY6" fmla="*/ 366241 h 1274542"/>
                    <a:gd name="connsiteX7" fmla="*/ 685024 w 1690814"/>
                    <a:gd name="connsiteY7" fmla="*/ 230036 h 1274542"/>
                    <a:gd name="connsiteX8" fmla="*/ 316341 w 1690814"/>
                    <a:gd name="connsiteY8" fmla="*/ 1921 h 1274542"/>
                    <a:gd name="connsiteX9" fmla="*/ 175409 w 1690814"/>
                    <a:gd name="connsiteY9" fmla="*/ 112978 h 1274542"/>
                    <a:gd name="connsiteX10" fmla="*/ 410073 w 1690814"/>
                    <a:gd name="connsiteY10" fmla="*/ 313227 h 1274542"/>
                    <a:gd name="connsiteX11" fmla="*/ 399422 w 1690814"/>
                    <a:gd name="connsiteY11" fmla="*/ 339848 h 1274542"/>
                    <a:gd name="connsiteX12" fmla="*/ 97047 w 1690814"/>
                    <a:gd name="connsiteY12" fmla="*/ 251262 h 1274542"/>
                    <a:gd name="connsiteX13" fmla="*/ 9699 w 1690814"/>
                    <a:gd name="connsiteY13" fmla="*/ 412533 h 1274542"/>
                    <a:gd name="connsiteX14" fmla="*/ 255339 w 1690814"/>
                    <a:gd name="connsiteY14" fmla="*/ 535841 h 1274542"/>
                    <a:gd name="connsiteX15" fmla="*/ 65705 w 1690814"/>
                    <a:gd name="connsiteY15" fmla="*/ 553542 h 1274542"/>
                    <a:gd name="connsiteX16" fmla="*/ 65300 w 1690814"/>
                    <a:gd name="connsiteY16" fmla="*/ 718155 h 1274542"/>
                    <a:gd name="connsiteX17" fmla="*/ 295618 w 1690814"/>
                    <a:gd name="connsiteY17" fmla="*/ 743149 h 1274542"/>
                    <a:gd name="connsiteX18" fmla="*/ 478581 w 1690814"/>
                    <a:gd name="connsiteY18" fmla="*/ 782462 h 1274542"/>
                    <a:gd name="connsiteX19" fmla="*/ 717541 w 1690814"/>
                    <a:gd name="connsiteY19" fmla="*/ 883534 h 1274542"/>
                    <a:gd name="connsiteX20" fmla="*/ 952137 w 1690814"/>
                    <a:gd name="connsiteY20" fmla="*/ 643272 h 1274542"/>
                    <a:gd name="connsiteX21" fmla="*/ 724507 w 1690814"/>
                    <a:gd name="connsiteY21" fmla="*/ 886121 h 1274542"/>
                    <a:gd name="connsiteX22" fmla="*/ 1170115 w 1690814"/>
                    <a:gd name="connsiteY22" fmla="*/ 1252727 h 1274542"/>
                    <a:gd name="connsiteX23" fmla="*/ 1262983 w 1690814"/>
                    <a:gd name="connsiteY23" fmla="*/ 1225739 h 1274542"/>
                    <a:gd name="connsiteX24" fmla="*/ 1111378 w 1690814"/>
                    <a:gd name="connsiteY24" fmla="*/ 1097946 h 1274542"/>
                    <a:gd name="connsiteX25" fmla="*/ 1124872 w 1690814"/>
                    <a:gd name="connsiteY25" fmla="*/ 1178906 h 1274542"/>
                    <a:gd name="connsiteX26" fmla="*/ 1151064 w 1690814"/>
                    <a:gd name="connsiteY26" fmla="*/ 1052702 h 1274542"/>
                    <a:gd name="connsiteX27" fmla="*/ 1324896 w 1690814"/>
                    <a:gd name="connsiteY27" fmla="*/ 1127315 h 1274542"/>
                    <a:gd name="connsiteX28" fmla="*/ 1266952 w 1690814"/>
                    <a:gd name="connsiteY28" fmla="*/ 921732 h 1274542"/>
                    <a:gd name="connsiteX29" fmla="*/ 1456658 w 1690814"/>
                    <a:gd name="connsiteY29" fmla="*/ 952689 h 1274542"/>
                    <a:gd name="connsiteX30" fmla="*/ 1558258 w 1690814"/>
                    <a:gd name="connsiteY30" fmla="*/ 959040 h 1274542"/>
                    <a:gd name="connsiteX31" fmla="*/ 1450309 w 1690814"/>
                    <a:gd name="connsiteY31" fmla="*/ 758221 h 1274542"/>
                    <a:gd name="connsiteX32" fmla="*/ 1632870 w 1690814"/>
                    <a:gd name="connsiteY32" fmla="*/ 716152 h 1274542"/>
                    <a:gd name="connsiteX33" fmla="*/ 1690814 w 1690814"/>
                    <a:gd name="connsiteY33" fmla="*/ 701070 h 1274542"/>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09737 h 1283209"/>
                    <a:gd name="connsiteX1" fmla="*/ 962946 w 1690814"/>
                    <a:gd name="connsiteY1" fmla="*/ 419225 h 1283209"/>
                    <a:gd name="connsiteX2" fmla="*/ 863464 w 1690814"/>
                    <a:gd name="connsiteY2" fmla="*/ 211485 h 1283209"/>
                    <a:gd name="connsiteX3" fmla="*/ 855486 w 1690814"/>
                    <a:gd name="connsiteY3" fmla="*/ 35754 h 1283209"/>
                    <a:gd name="connsiteX4" fmla="*/ 671255 w 1690814"/>
                    <a:gd name="connsiteY4" fmla="*/ 66436 h 1283209"/>
                    <a:gd name="connsiteX5" fmla="*/ 692214 w 1690814"/>
                    <a:gd name="connsiteY5" fmla="*/ 242981 h 1283209"/>
                    <a:gd name="connsiteX6" fmla="*/ 651229 w 1690814"/>
                    <a:gd name="connsiteY6" fmla="*/ 374908 h 1283209"/>
                    <a:gd name="connsiteX7" fmla="*/ 685024 w 1690814"/>
                    <a:gd name="connsiteY7" fmla="*/ 238703 h 1283209"/>
                    <a:gd name="connsiteX8" fmla="*/ 315196 w 1690814"/>
                    <a:gd name="connsiteY8" fmla="*/ 0 h 1283209"/>
                    <a:gd name="connsiteX9" fmla="*/ 175409 w 1690814"/>
                    <a:gd name="connsiteY9" fmla="*/ 121645 h 1283209"/>
                    <a:gd name="connsiteX10" fmla="*/ 410073 w 1690814"/>
                    <a:gd name="connsiteY10" fmla="*/ 321894 h 1283209"/>
                    <a:gd name="connsiteX11" fmla="*/ 399422 w 1690814"/>
                    <a:gd name="connsiteY11" fmla="*/ 348515 h 1283209"/>
                    <a:gd name="connsiteX12" fmla="*/ 97047 w 1690814"/>
                    <a:gd name="connsiteY12" fmla="*/ 259929 h 1283209"/>
                    <a:gd name="connsiteX13" fmla="*/ 9699 w 1690814"/>
                    <a:gd name="connsiteY13" fmla="*/ 421200 h 1283209"/>
                    <a:gd name="connsiteX14" fmla="*/ 255339 w 1690814"/>
                    <a:gd name="connsiteY14" fmla="*/ 544508 h 1283209"/>
                    <a:gd name="connsiteX15" fmla="*/ 65705 w 1690814"/>
                    <a:gd name="connsiteY15" fmla="*/ 562209 h 1283209"/>
                    <a:gd name="connsiteX16" fmla="*/ 65300 w 1690814"/>
                    <a:gd name="connsiteY16" fmla="*/ 726822 h 1283209"/>
                    <a:gd name="connsiteX17" fmla="*/ 295618 w 1690814"/>
                    <a:gd name="connsiteY17" fmla="*/ 751816 h 1283209"/>
                    <a:gd name="connsiteX18" fmla="*/ 478581 w 1690814"/>
                    <a:gd name="connsiteY18" fmla="*/ 791129 h 1283209"/>
                    <a:gd name="connsiteX19" fmla="*/ 717541 w 1690814"/>
                    <a:gd name="connsiteY19" fmla="*/ 892201 h 1283209"/>
                    <a:gd name="connsiteX20" fmla="*/ 952137 w 1690814"/>
                    <a:gd name="connsiteY20" fmla="*/ 651939 h 1283209"/>
                    <a:gd name="connsiteX21" fmla="*/ 724507 w 1690814"/>
                    <a:gd name="connsiteY21" fmla="*/ 894788 h 1283209"/>
                    <a:gd name="connsiteX22" fmla="*/ 1170115 w 1690814"/>
                    <a:gd name="connsiteY22" fmla="*/ 1261394 h 1283209"/>
                    <a:gd name="connsiteX23" fmla="*/ 1262983 w 1690814"/>
                    <a:gd name="connsiteY23" fmla="*/ 1234406 h 1283209"/>
                    <a:gd name="connsiteX24" fmla="*/ 1111378 w 1690814"/>
                    <a:gd name="connsiteY24" fmla="*/ 1106613 h 1283209"/>
                    <a:gd name="connsiteX25" fmla="*/ 1124872 w 1690814"/>
                    <a:gd name="connsiteY25" fmla="*/ 1187573 h 1283209"/>
                    <a:gd name="connsiteX26" fmla="*/ 1151064 w 1690814"/>
                    <a:gd name="connsiteY26" fmla="*/ 1061369 h 1283209"/>
                    <a:gd name="connsiteX27" fmla="*/ 1324896 w 1690814"/>
                    <a:gd name="connsiteY27" fmla="*/ 1135982 h 1283209"/>
                    <a:gd name="connsiteX28" fmla="*/ 1266952 w 1690814"/>
                    <a:gd name="connsiteY28" fmla="*/ 930399 h 1283209"/>
                    <a:gd name="connsiteX29" fmla="*/ 1456658 w 1690814"/>
                    <a:gd name="connsiteY29" fmla="*/ 961356 h 1283209"/>
                    <a:gd name="connsiteX30" fmla="*/ 1558258 w 1690814"/>
                    <a:gd name="connsiteY30" fmla="*/ 967707 h 1283209"/>
                    <a:gd name="connsiteX31" fmla="*/ 1450309 w 1690814"/>
                    <a:gd name="connsiteY31" fmla="*/ 766888 h 1283209"/>
                    <a:gd name="connsiteX32" fmla="*/ 1632870 w 1690814"/>
                    <a:gd name="connsiteY32" fmla="*/ 724819 h 1283209"/>
                    <a:gd name="connsiteX33" fmla="*/ 1690814 w 1690814"/>
                    <a:gd name="connsiteY33" fmla="*/ 709737 h 1283209"/>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1400 w 1691400"/>
                    <a:gd name="connsiteY0" fmla="*/ 695056 h 1268528"/>
                    <a:gd name="connsiteX1" fmla="*/ 963532 w 1691400"/>
                    <a:gd name="connsiteY1" fmla="*/ 404544 h 1268528"/>
                    <a:gd name="connsiteX2" fmla="*/ 864050 w 1691400"/>
                    <a:gd name="connsiteY2" fmla="*/ 196804 h 1268528"/>
                    <a:gd name="connsiteX3" fmla="*/ 856072 w 1691400"/>
                    <a:gd name="connsiteY3" fmla="*/ 21073 h 1268528"/>
                    <a:gd name="connsiteX4" fmla="*/ 671841 w 1691400"/>
                    <a:gd name="connsiteY4" fmla="*/ 51755 h 1268528"/>
                    <a:gd name="connsiteX5" fmla="*/ 692800 w 1691400"/>
                    <a:gd name="connsiteY5" fmla="*/ 228300 h 1268528"/>
                    <a:gd name="connsiteX6" fmla="*/ 651815 w 1691400"/>
                    <a:gd name="connsiteY6" fmla="*/ 360227 h 1268528"/>
                    <a:gd name="connsiteX7" fmla="*/ 685610 w 1691400"/>
                    <a:gd name="connsiteY7" fmla="*/ 224022 h 1268528"/>
                    <a:gd name="connsiteX8" fmla="*/ 323224 w 1691400"/>
                    <a:gd name="connsiteY8" fmla="*/ 14506 h 1268528"/>
                    <a:gd name="connsiteX9" fmla="*/ 175995 w 1691400"/>
                    <a:gd name="connsiteY9" fmla="*/ 106964 h 1268528"/>
                    <a:gd name="connsiteX10" fmla="*/ 410659 w 1691400"/>
                    <a:gd name="connsiteY10" fmla="*/ 307213 h 1268528"/>
                    <a:gd name="connsiteX11" fmla="*/ 400008 w 1691400"/>
                    <a:gd name="connsiteY11" fmla="*/ 333834 h 1268528"/>
                    <a:gd name="connsiteX12" fmla="*/ 93773 w 1691400"/>
                    <a:gd name="connsiteY12" fmla="*/ 278871 h 1268528"/>
                    <a:gd name="connsiteX13" fmla="*/ 10285 w 1691400"/>
                    <a:gd name="connsiteY13" fmla="*/ 406519 h 1268528"/>
                    <a:gd name="connsiteX14" fmla="*/ 255925 w 1691400"/>
                    <a:gd name="connsiteY14" fmla="*/ 529827 h 1268528"/>
                    <a:gd name="connsiteX15" fmla="*/ 66291 w 1691400"/>
                    <a:gd name="connsiteY15" fmla="*/ 547528 h 1268528"/>
                    <a:gd name="connsiteX16" fmla="*/ 65886 w 1691400"/>
                    <a:gd name="connsiteY16" fmla="*/ 712141 h 1268528"/>
                    <a:gd name="connsiteX17" fmla="*/ 296204 w 1691400"/>
                    <a:gd name="connsiteY17" fmla="*/ 737135 h 1268528"/>
                    <a:gd name="connsiteX18" fmla="*/ 479167 w 1691400"/>
                    <a:gd name="connsiteY18" fmla="*/ 776448 h 1268528"/>
                    <a:gd name="connsiteX19" fmla="*/ 718127 w 1691400"/>
                    <a:gd name="connsiteY19" fmla="*/ 877520 h 1268528"/>
                    <a:gd name="connsiteX20" fmla="*/ 952723 w 1691400"/>
                    <a:gd name="connsiteY20" fmla="*/ 637258 h 1268528"/>
                    <a:gd name="connsiteX21" fmla="*/ 725093 w 1691400"/>
                    <a:gd name="connsiteY21" fmla="*/ 880107 h 1268528"/>
                    <a:gd name="connsiteX22" fmla="*/ 1170701 w 1691400"/>
                    <a:gd name="connsiteY22" fmla="*/ 1246713 h 1268528"/>
                    <a:gd name="connsiteX23" fmla="*/ 1263569 w 1691400"/>
                    <a:gd name="connsiteY23" fmla="*/ 1219725 h 1268528"/>
                    <a:gd name="connsiteX24" fmla="*/ 1111964 w 1691400"/>
                    <a:gd name="connsiteY24" fmla="*/ 1091932 h 1268528"/>
                    <a:gd name="connsiteX25" fmla="*/ 1125458 w 1691400"/>
                    <a:gd name="connsiteY25" fmla="*/ 1172892 h 1268528"/>
                    <a:gd name="connsiteX26" fmla="*/ 1151650 w 1691400"/>
                    <a:gd name="connsiteY26" fmla="*/ 1046688 h 1268528"/>
                    <a:gd name="connsiteX27" fmla="*/ 1325482 w 1691400"/>
                    <a:gd name="connsiteY27" fmla="*/ 1121301 h 1268528"/>
                    <a:gd name="connsiteX28" fmla="*/ 1267538 w 1691400"/>
                    <a:gd name="connsiteY28" fmla="*/ 915718 h 1268528"/>
                    <a:gd name="connsiteX29" fmla="*/ 1457244 w 1691400"/>
                    <a:gd name="connsiteY29" fmla="*/ 946675 h 1268528"/>
                    <a:gd name="connsiteX30" fmla="*/ 1558844 w 1691400"/>
                    <a:gd name="connsiteY30" fmla="*/ 953026 h 1268528"/>
                    <a:gd name="connsiteX31" fmla="*/ 1450895 w 1691400"/>
                    <a:gd name="connsiteY31" fmla="*/ 752207 h 1268528"/>
                    <a:gd name="connsiteX32" fmla="*/ 1633456 w 1691400"/>
                    <a:gd name="connsiteY32" fmla="*/ 710138 h 1268528"/>
                    <a:gd name="connsiteX33" fmla="*/ 1691400 w 16914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63054 w 1679500"/>
                    <a:gd name="connsiteY15" fmla="*/ 55298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0609 w 1679500"/>
                    <a:gd name="connsiteY15" fmla="*/ 58646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35155 w 1679500"/>
                    <a:gd name="connsiteY15" fmla="*/ 562425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3167 w 1679500"/>
                    <a:gd name="connsiteY15" fmla="*/ 557273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75112 w 1679500"/>
                    <a:gd name="connsiteY9" fmla="*/ 119696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694 w 1679694"/>
                    <a:gd name="connsiteY0" fmla="*/ 695056 h 1268528"/>
                    <a:gd name="connsiteX1" fmla="*/ 951826 w 1679694"/>
                    <a:gd name="connsiteY1" fmla="*/ 404544 h 1268528"/>
                    <a:gd name="connsiteX2" fmla="*/ 852344 w 1679694"/>
                    <a:gd name="connsiteY2" fmla="*/ 196804 h 1268528"/>
                    <a:gd name="connsiteX3" fmla="*/ 844366 w 1679694"/>
                    <a:gd name="connsiteY3" fmla="*/ 21073 h 1268528"/>
                    <a:gd name="connsiteX4" fmla="*/ 660135 w 1679694"/>
                    <a:gd name="connsiteY4" fmla="*/ 51755 h 1268528"/>
                    <a:gd name="connsiteX5" fmla="*/ 681094 w 1679694"/>
                    <a:gd name="connsiteY5" fmla="*/ 228300 h 1268528"/>
                    <a:gd name="connsiteX6" fmla="*/ 640109 w 1679694"/>
                    <a:gd name="connsiteY6" fmla="*/ 360227 h 1268528"/>
                    <a:gd name="connsiteX7" fmla="*/ 673904 w 1679694"/>
                    <a:gd name="connsiteY7" fmla="*/ 224022 h 1268528"/>
                    <a:gd name="connsiteX8" fmla="*/ 311518 w 1679694"/>
                    <a:gd name="connsiteY8" fmla="*/ 14506 h 1268528"/>
                    <a:gd name="connsiteX9" fmla="*/ 175306 w 1679694"/>
                    <a:gd name="connsiteY9" fmla="*/ 119696 h 1268528"/>
                    <a:gd name="connsiteX10" fmla="*/ 398953 w 1679694"/>
                    <a:gd name="connsiteY10" fmla="*/ 307213 h 1268528"/>
                    <a:gd name="connsiteX11" fmla="*/ 388302 w 1679694"/>
                    <a:gd name="connsiteY11" fmla="*/ 333834 h 1268528"/>
                    <a:gd name="connsiteX12" fmla="*/ 82067 w 1679694"/>
                    <a:gd name="connsiteY12" fmla="*/ 278871 h 1268528"/>
                    <a:gd name="connsiteX13" fmla="*/ 13315 w 1679694"/>
                    <a:gd name="connsiteY13" fmla="*/ 394214 h 1268528"/>
                    <a:gd name="connsiteX14" fmla="*/ 254233 w 1679694"/>
                    <a:gd name="connsiteY14" fmla="*/ 523388 h 1268528"/>
                    <a:gd name="connsiteX15" fmla="*/ 253519 w 1679694"/>
                    <a:gd name="connsiteY15" fmla="*/ 542248 h 1268528"/>
                    <a:gd name="connsiteX16" fmla="*/ 49434 w 1679694"/>
                    <a:gd name="connsiteY16" fmla="*/ 539516 h 1268528"/>
                    <a:gd name="connsiteX17" fmla="*/ 54180 w 1679694"/>
                    <a:gd name="connsiteY17" fmla="*/ 712141 h 1268528"/>
                    <a:gd name="connsiteX18" fmla="*/ 284498 w 1679694"/>
                    <a:gd name="connsiteY18" fmla="*/ 737135 h 1268528"/>
                    <a:gd name="connsiteX19" fmla="*/ 467461 w 1679694"/>
                    <a:gd name="connsiteY19" fmla="*/ 776448 h 1268528"/>
                    <a:gd name="connsiteX20" fmla="*/ 706421 w 1679694"/>
                    <a:gd name="connsiteY20" fmla="*/ 877520 h 1268528"/>
                    <a:gd name="connsiteX21" fmla="*/ 941017 w 1679694"/>
                    <a:gd name="connsiteY21" fmla="*/ 637258 h 1268528"/>
                    <a:gd name="connsiteX22" fmla="*/ 713387 w 1679694"/>
                    <a:gd name="connsiteY22" fmla="*/ 880107 h 1268528"/>
                    <a:gd name="connsiteX23" fmla="*/ 1158995 w 1679694"/>
                    <a:gd name="connsiteY23" fmla="*/ 1246713 h 1268528"/>
                    <a:gd name="connsiteX24" fmla="*/ 1251863 w 1679694"/>
                    <a:gd name="connsiteY24" fmla="*/ 1219725 h 1268528"/>
                    <a:gd name="connsiteX25" fmla="*/ 1100258 w 1679694"/>
                    <a:gd name="connsiteY25" fmla="*/ 1091932 h 1268528"/>
                    <a:gd name="connsiteX26" fmla="*/ 1113752 w 1679694"/>
                    <a:gd name="connsiteY26" fmla="*/ 1172892 h 1268528"/>
                    <a:gd name="connsiteX27" fmla="*/ 1139944 w 1679694"/>
                    <a:gd name="connsiteY27" fmla="*/ 1046688 h 1268528"/>
                    <a:gd name="connsiteX28" fmla="*/ 1313776 w 1679694"/>
                    <a:gd name="connsiteY28" fmla="*/ 1121301 h 1268528"/>
                    <a:gd name="connsiteX29" fmla="*/ 1255832 w 1679694"/>
                    <a:gd name="connsiteY29" fmla="*/ 915718 h 1268528"/>
                    <a:gd name="connsiteX30" fmla="*/ 1445538 w 1679694"/>
                    <a:gd name="connsiteY30" fmla="*/ 946675 h 1268528"/>
                    <a:gd name="connsiteX31" fmla="*/ 1547138 w 1679694"/>
                    <a:gd name="connsiteY31" fmla="*/ 953026 h 1268528"/>
                    <a:gd name="connsiteX32" fmla="*/ 1439189 w 1679694"/>
                    <a:gd name="connsiteY32" fmla="*/ 752207 h 1268528"/>
                    <a:gd name="connsiteX33" fmla="*/ 1621750 w 1679694"/>
                    <a:gd name="connsiteY33" fmla="*/ 710138 h 1268528"/>
                    <a:gd name="connsiteX34" fmla="*/ 1679694 w 1679694"/>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41480 w 1681065"/>
                    <a:gd name="connsiteY6" fmla="*/ 366960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53497 w 1681065"/>
                    <a:gd name="connsiteY6" fmla="*/ 359234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7263 w 1681065"/>
                    <a:gd name="connsiteY7" fmla="*/ 235907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506072 w 1623121"/>
                    <a:gd name="connsiteY0" fmla="*/ 539697 h 1275261"/>
                    <a:gd name="connsiteX1" fmla="*/ 953197 w 1623121"/>
                    <a:gd name="connsiteY1" fmla="*/ 411277 h 1275261"/>
                    <a:gd name="connsiteX2" fmla="*/ 853715 w 1623121"/>
                    <a:gd name="connsiteY2" fmla="*/ 203537 h 1275261"/>
                    <a:gd name="connsiteX3" fmla="*/ 845737 w 1623121"/>
                    <a:gd name="connsiteY3" fmla="*/ 27806 h 1275261"/>
                    <a:gd name="connsiteX4" fmla="*/ 661506 w 1623121"/>
                    <a:gd name="connsiteY4" fmla="*/ 58488 h 1275261"/>
                    <a:gd name="connsiteX5" fmla="*/ 670016 w 1623121"/>
                    <a:gd name="connsiteY5" fmla="*/ 228881 h 1275261"/>
                    <a:gd name="connsiteX6" fmla="*/ 652070 w 1623121"/>
                    <a:gd name="connsiteY6" fmla="*/ 405446 h 1275261"/>
                    <a:gd name="connsiteX7" fmla="*/ 664687 w 1623121"/>
                    <a:gd name="connsiteY7" fmla="*/ 231902 h 1275261"/>
                    <a:gd name="connsiteX8" fmla="*/ 312889 w 1623121"/>
                    <a:gd name="connsiteY8" fmla="*/ 21239 h 1275261"/>
                    <a:gd name="connsiteX9" fmla="*/ 176677 w 1623121"/>
                    <a:gd name="connsiteY9" fmla="*/ 126429 h 1275261"/>
                    <a:gd name="connsiteX10" fmla="*/ 400324 w 1623121"/>
                    <a:gd name="connsiteY10" fmla="*/ 313946 h 1275261"/>
                    <a:gd name="connsiteX11" fmla="*/ 389673 w 1623121"/>
                    <a:gd name="connsiteY11" fmla="*/ 340567 h 1275261"/>
                    <a:gd name="connsiteX12" fmla="*/ 83438 w 1623121"/>
                    <a:gd name="connsiteY12" fmla="*/ 285604 h 1275261"/>
                    <a:gd name="connsiteX13" fmla="*/ 14686 w 1623121"/>
                    <a:gd name="connsiteY13" fmla="*/ 400947 h 1275261"/>
                    <a:gd name="connsiteX14" fmla="*/ 255604 w 1623121"/>
                    <a:gd name="connsiteY14" fmla="*/ 530121 h 1275261"/>
                    <a:gd name="connsiteX15" fmla="*/ 254890 w 1623121"/>
                    <a:gd name="connsiteY15" fmla="*/ 548981 h 1275261"/>
                    <a:gd name="connsiteX16" fmla="*/ 50805 w 1623121"/>
                    <a:gd name="connsiteY16" fmla="*/ 546249 h 1275261"/>
                    <a:gd name="connsiteX17" fmla="*/ 55551 w 1623121"/>
                    <a:gd name="connsiteY17" fmla="*/ 718874 h 1275261"/>
                    <a:gd name="connsiteX18" fmla="*/ 285869 w 1623121"/>
                    <a:gd name="connsiteY18" fmla="*/ 743868 h 1275261"/>
                    <a:gd name="connsiteX19" fmla="*/ 468832 w 1623121"/>
                    <a:gd name="connsiteY19" fmla="*/ 783181 h 1275261"/>
                    <a:gd name="connsiteX20" fmla="*/ 707792 w 1623121"/>
                    <a:gd name="connsiteY20" fmla="*/ 884253 h 1275261"/>
                    <a:gd name="connsiteX21" fmla="*/ 942388 w 1623121"/>
                    <a:gd name="connsiteY21" fmla="*/ 643991 h 1275261"/>
                    <a:gd name="connsiteX22" fmla="*/ 714758 w 1623121"/>
                    <a:gd name="connsiteY22" fmla="*/ 886840 h 1275261"/>
                    <a:gd name="connsiteX23" fmla="*/ 1160366 w 1623121"/>
                    <a:gd name="connsiteY23" fmla="*/ 1253446 h 1275261"/>
                    <a:gd name="connsiteX24" fmla="*/ 1253234 w 1623121"/>
                    <a:gd name="connsiteY24" fmla="*/ 1226458 h 1275261"/>
                    <a:gd name="connsiteX25" fmla="*/ 1101629 w 1623121"/>
                    <a:gd name="connsiteY25" fmla="*/ 1098665 h 1275261"/>
                    <a:gd name="connsiteX26" fmla="*/ 1115123 w 1623121"/>
                    <a:gd name="connsiteY26" fmla="*/ 1179625 h 1275261"/>
                    <a:gd name="connsiteX27" fmla="*/ 1141315 w 1623121"/>
                    <a:gd name="connsiteY27" fmla="*/ 1053421 h 1275261"/>
                    <a:gd name="connsiteX28" fmla="*/ 1315147 w 1623121"/>
                    <a:gd name="connsiteY28" fmla="*/ 1128034 h 1275261"/>
                    <a:gd name="connsiteX29" fmla="*/ 1257203 w 1623121"/>
                    <a:gd name="connsiteY29" fmla="*/ 922451 h 1275261"/>
                    <a:gd name="connsiteX30" fmla="*/ 1446909 w 1623121"/>
                    <a:gd name="connsiteY30" fmla="*/ 953408 h 1275261"/>
                    <a:gd name="connsiteX31" fmla="*/ 1548509 w 1623121"/>
                    <a:gd name="connsiteY31" fmla="*/ 959759 h 1275261"/>
                    <a:gd name="connsiteX32" fmla="*/ 1440560 w 1623121"/>
                    <a:gd name="connsiteY32" fmla="*/ 758940 h 1275261"/>
                    <a:gd name="connsiteX33" fmla="*/ 1623121 w 1623121"/>
                    <a:gd name="connsiteY33" fmla="*/ 716871 h 1275261"/>
                    <a:gd name="connsiteX34" fmla="*/ 1506072 w 1623121"/>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440560 w 1790297"/>
                    <a:gd name="connsiteY32" fmla="*/ 758940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59202 w 1790297"/>
                    <a:gd name="connsiteY30" fmla="*/ 809615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65930 w 1790297"/>
                    <a:gd name="connsiteY30" fmla="*/ 707022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494850 w 1790297"/>
                    <a:gd name="connsiteY28" fmla="*/ 1125731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09838 w 1790297"/>
                    <a:gd name="connsiteY28" fmla="*/ 930447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313390 w 1790297"/>
                    <a:gd name="connsiteY25" fmla="*/ 123428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15123 w 1790297"/>
                    <a:gd name="connsiteY25" fmla="*/ 1179625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91370 w 1790297"/>
                    <a:gd name="connsiteY25" fmla="*/ 10032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294966 w 1790297"/>
                    <a:gd name="connsiteY25" fmla="*/ 11291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60648"/>
                    <a:gd name="connsiteX1" fmla="*/ 953197 w 1790297"/>
                    <a:gd name="connsiteY1" fmla="*/ 411277 h 1260648"/>
                    <a:gd name="connsiteX2" fmla="*/ 853715 w 1790297"/>
                    <a:gd name="connsiteY2" fmla="*/ 203537 h 1260648"/>
                    <a:gd name="connsiteX3" fmla="*/ 845737 w 1790297"/>
                    <a:gd name="connsiteY3" fmla="*/ 27806 h 1260648"/>
                    <a:gd name="connsiteX4" fmla="*/ 661506 w 1790297"/>
                    <a:gd name="connsiteY4" fmla="*/ 58488 h 1260648"/>
                    <a:gd name="connsiteX5" fmla="*/ 670016 w 1790297"/>
                    <a:gd name="connsiteY5" fmla="*/ 228881 h 1260648"/>
                    <a:gd name="connsiteX6" fmla="*/ 652070 w 1790297"/>
                    <a:gd name="connsiteY6" fmla="*/ 405446 h 1260648"/>
                    <a:gd name="connsiteX7" fmla="*/ 664687 w 1790297"/>
                    <a:gd name="connsiteY7" fmla="*/ 231902 h 1260648"/>
                    <a:gd name="connsiteX8" fmla="*/ 312889 w 1790297"/>
                    <a:gd name="connsiteY8" fmla="*/ 21239 h 1260648"/>
                    <a:gd name="connsiteX9" fmla="*/ 176677 w 1790297"/>
                    <a:gd name="connsiteY9" fmla="*/ 126429 h 1260648"/>
                    <a:gd name="connsiteX10" fmla="*/ 400324 w 1790297"/>
                    <a:gd name="connsiteY10" fmla="*/ 313946 h 1260648"/>
                    <a:gd name="connsiteX11" fmla="*/ 389673 w 1790297"/>
                    <a:gd name="connsiteY11" fmla="*/ 340567 h 1260648"/>
                    <a:gd name="connsiteX12" fmla="*/ 83438 w 1790297"/>
                    <a:gd name="connsiteY12" fmla="*/ 285604 h 1260648"/>
                    <a:gd name="connsiteX13" fmla="*/ 14686 w 1790297"/>
                    <a:gd name="connsiteY13" fmla="*/ 400947 h 1260648"/>
                    <a:gd name="connsiteX14" fmla="*/ 255604 w 1790297"/>
                    <a:gd name="connsiteY14" fmla="*/ 530121 h 1260648"/>
                    <a:gd name="connsiteX15" fmla="*/ 254890 w 1790297"/>
                    <a:gd name="connsiteY15" fmla="*/ 548981 h 1260648"/>
                    <a:gd name="connsiteX16" fmla="*/ 50805 w 1790297"/>
                    <a:gd name="connsiteY16" fmla="*/ 546249 h 1260648"/>
                    <a:gd name="connsiteX17" fmla="*/ 55551 w 1790297"/>
                    <a:gd name="connsiteY17" fmla="*/ 718874 h 1260648"/>
                    <a:gd name="connsiteX18" fmla="*/ 285869 w 1790297"/>
                    <a:gd name="connsiteY18" fmla="*/ 743868 h 1260648"/>
                    <a:gd name="connsiteX19" fmla="*/ 468832 w 1790297"/>
                    <a:gd name="connsiteY19" fmla="*/ 783181 h 1260648"/>
                    <a:gd name="connsiteX20" fmla="*/ 707792 w 1790297"/>
                    <a:gd name="connsiteY20" fmla="*/ 884253 h 1260648"/>
                    <a:gd name="connsiteX21" fmla="*/ 942388 w 1790297"/>
                    <a:gd name="connsiteY21" fmla="*/ 643991 h 1260648"/>
                    <a:gd name="connsiteX22" fmla="*/ 714758 w 1790297"/>
                    <a:gd name="connsiteY22" fmla="*/ 886840 h 1260648"/>
                    <a:gd name="connsiteX23" fmla="*/ 1160366 w 1790297"/>
                    <a:gd name="connsiteY23" fmla="*/ 1253446 h 1260648"/>
                    <a:gd name="connsiteX24" fmla="*/ 1213165 w 1790297"/>
                    <a:gd name="connsiteY24" fmla="*/ 1133319 h 1260648"/>
                    <a:gd name="connsiteX25" fmla="*/ 1294966 w 1790297"/>
                    <a:gd name="connsiteY25" fmla="*/ 1129108 h 1260648"/>
                    <a:gd name="connsiteX26" fmla="*/ 1497863 w 1790297"/>
                    <a:gd name="connsiteY26" fmla="*/ 1101612 h 1260648"/>
                    <a:gd name="connsiteX27" fmla="*/ 1331875 w 1790297"/>
                    <a:gd name="connsiteY27" fmla="*/ 955912 h 1260648"/>
                    <a:gd name="connsiteX28" fmla="*/ 1658102 w 1790297"/>
                    <a:gd name="connsiteY28" fmla="*/ 925140 h 1260648"/>
                    <a:gd name="connsiteX29" fmla="*/ 1557212 w 1790297"/>
                    <a:gd name="connsiteY29" fmla="*/ 834360 h 1260648"/>
                    <a:gd name="connsiteX30" fmla="*/ 1790297 w 1790297"/>
                    <a:gd name="connsiteY30" fmla="*/ 838271 h 1260648"/>
                    <a:gd name="connsiteX31" fmla="*/ 1527112 w 1790297"/>
                    <a:gd name="connsiteY31" fmla="*/ 638178 h 1260648"/>
                    <a:gd name="connsiteX32" fmla="*/ 1473455 w 1790297"/>
                    <a:gd name="connsiteY32" fmla="*/ 580961 h 1260648"/>
                    <a:gd name="connsiteX33" fmla="*/ 1506072 w 1790297"/>
                    <a:gd name="connsiteY33" fmla="*/ 539697 h 1260648"/>
                    <a:gd name="connsiteX0" fmla="*/ 1506072 w 1790297"/>
                    <a:gd name="connsiteY0" fmla="*/ 539697 h 1209983"/>
                    <a:gd name="connsiteX1" fmla="*/ 953197 w 1790297"/>
                    <a:gd name="connsiteY1" fmla="*/ 411277 h 1209983"/>
                    <a:gd name="connsiteX2" fmla="*/ 853715 w 1790297"/>
                    <a:gd name="connsiteY2" fmla="*/ 203537 h 1209983"/>
                    <a:gd name="connsiteX3" fmla="*/ 845737 w 1790297"/>
                    <a:gd name="connsiteY3" fmla="*/ 27806 h 1209983"/>
                    <a:gd name="connsiteX4" fmla="*/ 661506 w 1790297"/>
                    <a:gd name="connsiteY4" fmla="*/ 58488 h 1209983"/>
                    <a:gd name="connsiteX5" fmla="*/ 670016 w 1790297"/>
                    <a:gd name="connsiteY5" fmla="*/ 228881 h 1209983"/>
                    <a:gd name="connsiteX6" fmla="*/ 652070 w 1790297"/>
                    <a:gd name="connsiteY6" fmla="*/ 405446 h 1209983"/>
                    <a:gd name="connsiteX7" fmla="*/ 664687 w 1790297"/>
                    <a:gd name="connsiteY7" fmla="*/ 231902 h 1209983"/>
                    <a:gd name="connsiteX8" fmla="*/ 312889 w 1790297"/>
                    <a:gd name="connsiteY8" fmla="*/ 21239 h 1209983"/>
                    <a:gd name="connsiteX9" fmla="*/ 176677 w 1790297"/>
                    <a:gd name="connsiteY9" fmla="*/ 126429 h 1209983"/>
                    <a:gd name="connsiteX10" fmla="*/ 400324 w 1790297"/>
                    <a:gd name="connsiteY10" fmla="*/ 313946 h 1209983"/>
                    <a:gd name="connsiteX11" fmla="*/ 389673 w 1790297"/>
                    <a:gd name="connsiteY11" fmla="*/ 340567 h 1209983"/>
                    <a:gd name="connsiteX12" fmla="*/ 83438 w 1790297"/>
                    <a:gd name="connsiteY12" fmla="*/ 285604 h 1209983"/>
                    <a:gd name="connsiteX13" fmla="*/ 14686 w 1790297"/>
                    <a:gd name="connsiteY13" fmla="*/ 400947 h 1209983"/>
                    <a:gd name="connsiteX14" fmla="*/ 255604 w 1790297"/>
                    <a:gd name="connsiteY14" fmla="*/ 530121 h 1209983"/>
                    <a:gd name="connsiteX15" fmla="*/ 254890 w 1790297"/>
                    <a:gd name="connsiteY15" fmla="*/ 548981 h 1209983"/>
                    <a:gd name="connsiteX16" fmla="*/ 50805 w 1790297"/>
                    <a:gd name="connsiteY16" fmla="*/ 546249 h 1209983"/>
                    <a:gd name="connsiteX17" fmla="*/ 55551 w 1790297"/>
                    <a:gd name="connsiteY17" fmla="*/ 718874 h 1209983"/>
                    <a:gd name="connsiteX18" fmla="*/ 285869 w 1790297"/>
                    <a:gd name="connsiteY18" fmla="*/ 743868 h 1209983"/>
                    <a:gd name="connsiteX19" fmla="*/ 468832 w 1790297"/>
                    <a:gd name="connsiteY19" fmla="*/ 783181 h 1209983"/>
                    <a:gd name="connsiteX20" fmla="*/ 707792 w 1790297"/>
                    <a:gd name="connsiteY20" fmla="*/ 884253 h 1209983"/>
                    <a:gd name="connsiteX21" fmla="*/ 942388 w 1790297"/>
                    <a:gd name="connsiteY21" fmla="*/ 643991 h 1209983"/>
                    <a:gd name="connsiteX22" fmla="*/ 714758 w 1790297"/>
                    <a:gd name="connsiteY22" fmla="*/ 886840 h 1209983"/>
                    <a:gd name="connsiteX23" fmla="*/ 1261660 w 1790297"/>
                    <a:gd name="connsiteY23" fmla="*/ 1199642 h 1209983"/>
                    <a:gd name="connsiteX24" fmla="*/ 1213165 w 1790297"/>
                    <a:gd name="connsiteY24" fmla="*/ 1133319 h 1209983"/>
                    <a:gd name="connsiteX25" fmla="*/ 1294966 w 1790297"/>
                    <a:gd name="connsiteY25" fmla="*/ 1129108 h 1209983"/>
                    <a:gd name="connsiteX26" fmla="*/ 1497863 w 1790297"/>
                    <a:gd name="connsiteY26" fmla="*/ 1101612 h 1209983"/>
                    <a:gd name="connsiteX27" fmla="*/ 1331875 w 1790297"/>
                    <a:gd name="connsiteY27" fmla="*/ 955912 h 1209983"/>
                    <a:gd name="connsiteX28" fmla="*/ 1658102 w 1790297"/>
                    <a:gd name="connsiteY28" fmla="*/ 925140 h 1209983"/>
                    <a:gd name="connsiteX29" fmla="*/ 1557212 w 1790297"/>
                    <a:gd name="connsiteY29" fmla="*/ 834360 h 1209983"/>
                    <a:gd name="connsiteX30" fmla="*/ 1790297 w 1790297"/>
                    <a:gd name="connsiteY30" fmla="*/ 838271 h 1209983"/>
                    <a:gd name="connsiteX31" fmla="*/ 1527112 w 1790297"/>
                    <a:gd name="connsiteY31" fmla="*/ 638178 h 1209983"/>
                    <a:gd name="connsiteX32" fmla="*/ 1473455 w 1790297"/>
                    <a:gd name="connsiteY32" fmla="*/ 580961 h 1209983"/>
                    <a:gd name="connsiteX33" fmla="*/ 1506072 w 1790297"/>
                    <a:gd name="connsiteY33" fmla="*/ 539697 h 1209983"/>
                    <a:gd name="connsiteX0" fmla="*/ 1506072 w 1790297"/>
                    <a:gd name="connsiteY0" fmla="*/ 539697 h 1226294"/>
                    <a:gd name="connsiteX1" fmla="*/ 953197 w 1790297"/>
                    <a:gd name="connsiteY1" fmla="*/ 411277 h 1226294"/>
                    <a:gd name="connsiteX2" fmla="*/ 853715 w 1790297"/>
                    <a:gd name="connsiteY2" fmla="*/ 203537 h 1226294"/>
                    <a:gd name="connsiteX3" fmla="*/ 845737 w 1790297"/>
                    <a:gd name="connsiteY3" fmla="*/ 27806 h 1226294"/>
                    <a:gd name="connsiteX4" fmla="*/ 661506 w 1790297"/>
                    <a:gd name="connsiteY4" fmla="*/ 58488 h 1226294"/>
                    <a:gd name="connsiteX5" fmla="*/ 670016 w 1790297"/>
                    <a:gd name="connsiteY5" fmla="*/ 228881 h 1226294"/>
                    <a:gd name="connsiteX6" fmla="*/ 652070 w 1790297"/>
                    <a:gd name="connsiteY6" fmla="*/ 405446 h 1226294"/>
                    <a:gd name="connsiteX7" fmla="*/ 664687 w 1790297"/>
                    <a:gd name="connsiteY7" fmla="*/ 231902 h 1226294"/>
                    <a:gd name="connsiteX8" fmla="*/ 312889 w 1790297"/>
                    <a:gd name="connsiteY8" fmla="*/ 21239 h 1226294"/>
                    <a:gd name="connsiteX9" fmla="*/ 176677 w 1790297"/>
                    <a:gd name="connsiteY9" fmla="*/ 126429 h 1226294"/>
                    <a:gd name="connsiteX10" fmla="*/ 400324 w 1790297"/>
                    <a:gd name="connsiteY10" fmla="*/ 313946 h 1226294"/>
                    <a:gd name="connsiteX11" fmla="*/ 389673 w 1790297"/>
                    <a:gd name="connsiteY11" fmla="*/ 340567 h 1226294"/>
                    <a:gd name="connsiteX12" fmla="*/ 83438 w 1790297"/>
                    <a:gd name="connsiteY12" fmla="*/ 285604 h 1226294"/>
                    <a:gd name="connsiteX13" fmla="*/ 14686 w 1790297"/>
                    <a:gd name="connsiteY13" fmla="*/ 400947 h 1226294"/>
                    <a:gd name="connsiteX14" fmla="*/ 255604 w 1790297"/>
                    <a:gd name="connsiteY14" fmla="*/ 530121 h 1226294"/>
                    <a:gd name="connsiteX15" fmla="*/ 254890 w 1790297"/>
                    <a:gd name="connsiteY15" fmla="*/ 548981 h 1226294"/>
                    <a:gd name="connsiteX16" fmla="*/ 50805 w 1790297"/>
                    <a:gd name="connsiteY16" fmla="*/ 546249 h 1226294"/>
                    <a:gd name="connsiteX17" fmla="*/ 55551 w 1790297"/>
                    <a:gd name="connsiteY17" fmla="*/ 718874 h 1226294"/>
                    <a:gd name="connsiteX18" fmla="*/ 285869 w 1790297"/>
                    <a:gd name="connsiteY18" fmla="*/ 743868 h 1226294"/>
                    <a:gd name="connsiteX19" fmla="*/ 468832 w 1790297"/>
                    <a:gd name="connsiteY19" fmla="*/ 783181 h 1226294"/>
                    <a:gd name="connsiteX20" fmla="*/ 707792 w 1790297"/>
                    <a:gd name="connsiteY20" fmla="*/ 884253 h 1226294"/>
                    <a:gd name="connsiteX21" fmla="*/ 942388 w 1790297"/>
                    <a:gd name="connsiteY21" fmla="*/ 643991 h 1226294"/>
                    <a:gd name="connsiteX22" fmla="*/ 714758 w 1790297"/>
                    <a:gd name="connsiteY22" fmla="*/ 886840 h 1226294"/>
                    <a:gd name="connsiteX23" fmla="*/ 1247496 w 1790297"/>
                    <a:gd name="connsiteY23" fmla="*/ 1217241 h 1226294"/>
                    <a:gd name="connsiteX24" fmla="*/ 1213165 w 1790297"/>
                    <a:gd name="connsiteY24" fmla="*/ 1133319 h 1226294"/>
                    <a:gd name="connsiteX25" fmla="*/ 1294966 w 1790297"/>
                    <a:gd name="connsiteY25" fmla="*/ 1129108 h 1226294"/>
                    <a:gd name="connsiteX26" fmla="*/ 1497863 w 1790297"/>
                    <a:gd name="connsiteY26" fmla="*/ 1101612 h 1226294"/>
                    <a:gd name="connsiteX27" fmla="*/ 1331875 w 1790297"/>
                    <a:gd name="connsiteY27" fmla="*/ 955912 h 1226294"/>
                    <a:gd name="connsiteX28" fmla="*/ 1658102 w 1790297"/>
                    <a:gd name="connsiteY28" fmla="*/ 925140 h 1226294"/>
                    <a:gd name="connsiteX29" fmla="*/ 1557212 w 1790297"/>
                    <a:gd name="connsiteY29" fmla="*/ 834360 h 1226294"/>
                    <a:gd name="connsiteX30" fmla="*/ 1790297 w 1790297"/>
                    <a:gd name="connsiteY30" fmla="*/ 838271 h 1226294"/>
                    <a:gd name="connsiteX31" fmla="*/ 1527112 w 1790297"/>
                    <a:gd name="connsiteY31" fmla="*/ 638178 h 1226294"/>
                    <a:gd name="connsiteX32" fmla="*/ 1473455 w 1790297"/>
                    <a:gd name="connsiteY32" fmla="*/ 580961 h 1226294"/>
                    <a:gd name="connsiteX33" fmla="*/ 1506072 w 1790297"/>
                    <a:gd name="connsiteY33" fmla="*/ 539697 h 1226294"/>
                    <a:gd name="connsiteX0" fmla="*/ 1506072 w 1790297"/>
                    <a:gd name="connsiteY0" fmla="*/ 539697 h 1264625"/>
                    <a:gd name="connsiteX1" fmla="*/ 953197 w 1790297"/>
                    <a:gd name="connsiteY1" fmla="*/ 411277 h 1264625"/>
                    <a:gd name="connsiteX2" fmla="*/ 853715 w 1790297"/>
                    <a:gd name="connsiteY2" fmla="*/ 203537 h 1264625"/>
                    <a:gd name="connsiteX3" fmla="*/ 845737 w 1790297"/>
                    <a:gd name="connsiteY3" fmla="*/ 27806 h 1264625"/>
                    <a:gd name="connsiteX4" fmla="*/ 661506 w 1790297"/>
                    <a:gd name="connsiteY4" fmla="*/ 58488 h 1264625"/>
                    <a:gd name="connsiteX5" fmla="*/ 670016 w 1790297"/>
                    <a:gd name="connsiteY5" fmla="*/ 228881 h 1264625"/>
                    <a:gd name="connsiteX6" fmla="*/ 652070 w 1790297"/>
                    <a:gd name="connsiteY6" fmla="*/ 405446 h 1264625"/>
                    <a:gd name="connsiteX7" fmla="*/ 664687 w 1790297"/>
                    <a:gd name="connsiteY7" fmla="*/ 231902 h 1264625"/>
                    <a:gd name="connsiteX8" fmla="*/ 312889 w 1790297"/>
                    <a:gd name="connsiteY8" fmla="*/ 21239 h 1264625"/>
                    <a:gd name="connsiteX9" fmla="*/ 176677 w 1790297"/>
                    <a:gd name="connsiteY9" fmla="*/ 126429 h 1264625"/>
                    <a:gd name="connsiteX10" fmla="*/ 400324 w 1790297"/>
                    <a:gd name="connsiteY10" fmla="*/ 313946 h 1264625"/>
                    <a:gd name="connsiteX11" fmla="*/ 389673 w 1790297"/>
                    <a:gd name="connsiteY11" fmla="*/ 340567 h 1264625"/>
                    <a:gd name="connsiteX12" fmla="*/ 83438 w 1790297"/>
                    <a:gd name="connsiteY12" fmla="*/ 285604 h 1264625"/>
                    <a:gd name="connsiteX13" fmla="*/ 14686 w 1790297"/>
                    <a:gd name="connsiteY13" fmla="*/ 400947 h 1264625"/>
                    <a:gd name="connsiteX14" fmla="*/ 255604 w 1790297"/>
                    <a:gd name="connsiteY14" fmla="*/ 530121 h 1264625"/>
                    <a:gd name="connsiteX15" fmla="*/ 254890 w 1790297"/>
                    <a:gd name="connsiteY15" fmla="*/ 548981 h 1264625"/>
                    <a:gd name="connsiteX16" fmla="*/ 50805 w 1790297"/>
                    <a:gd name="connsiteY16" fmla="*/ 546249 h 1264625"/>
                    <a:gd name="connsiteX17" fmla="*/ 55551 w 1790297"/>
                    <a:gd name="connsiteY17" fmla="*/ 718874 h 1264625"/>
                    <a:gd name="connsiteX18" fmla="*/ 285869 w 1790297"/>
                    <a:gd name="connsiteY18" fmla="*/ 743868 h 1264625"/>
                    <a:gd name="connsiteX19" fmla="*/ 468832 w 1790297"/>
                    <a:gd name="connsiteY19" fmla="*/ 783181 h 1264625"/>
                    <a:gd name="connsiteX20" fmla="*/ 707792 w 1790297"/>
                    <a:gd name="connsiteY20" fmla="*/ 884253 h 1264625"/>
                    <a:gd name="connsiteX21" fmla="*/ 942388 w 1790297"/>
                    <a:gd name="connsiteY21" fmla="*/ 643991 h 1264625"/>
                    <a:gd name="connsiteX22" fmla="*/ 714758 w 1790297"/>
                    <a:gd name="connsiteY22" fmla="*/ 886840 h 1264625"/>
                    <a:gd name="connsiteX23" fmla="*/ 1247496 w 1790297"/>
                    <a:gd name="connsiteY23" fmla="*/ 1217241 h 1264625"/>
                    <a:gd name="connsiteX24" fmla="*/ 1213165 w 1790297"/>
                    <a:gd name="connsiteY24" fmla="*/ 1133319 h 1264625"/>
                    <a:gd name="connsiteX25" fmla="*/ 1294966 w 1790297"/>
                    <a:gd name="connsiteY25" fmla="*/ 1129108 h 1264625"/>
                    <a:gd name="connsiteX26" fmla="*/ 1497863 w 1790297"/>
                    <a:gd name="connsiteY26" fmla="*/ 1101612 h 1264625"/>
                    <a:gd name="connsiteX27" fmla="*/ 1331875 w 1790297"/>
                    <a:gd name="connsiteY27" fmla="*/ 955912 h 1264625"/>
                    <a:gd name="connsiteX28" fmla="*/ 1658102 w 1790297"/>
                    <a:gd name="connsiteY28" fmla="*/ 925140 h 1264625"/>
                    <a:gd name="connsiteX29" fmla="*/ 1557212 w 1790297"/>
                    <a:gd name="connsiteY29" fmla="*/ 834360 h 1264625"/>
                    <a:gd name="connsiteX30" fmla="*/ 1790297 w 1790297"/>
                    <a:gd name="connsiteY30" fmla="*/ 838271 h 1264625"/>
                    <a:gd name="connsiteX31" fmla="*/ 1527112 w 1790297"/>
                    <a:gd name="connsiteY31" fmla="*/ 638178 h 1264625"/>
                    <a:gd name="connsiteX32" fmla="*/ 1473455 w 1790297"/>
                    <a:gd name="connsiteY32" fmla="*/ 580961 h 1264625"/>
                    <a:gd name="connsiteX33" fmla="*/ 1506072 w 1790297"/>
                    <a:gd name="connsiteY33" fmla="*/ 539697 h 1264625"/>
                    <a:gd name="connsiteX0" fmla="*/ 1506072 w 1790297"/>
                    <a:gd name="connsiteY0" fmla="*/ 539697 h 1133319"/>
                    <a:gd name="connsiteX1" fmla="*/ 953197 w 1790297"/>
                    <a:gd name="connsiteY1" fmla="*/ 411277 h 1133319"/>
                    <a:gd name="connsiteX2" fmla="*/ 853715 w 1790297"/>
                    <a:gd name="connsiteY2" fmla="*/ 203537 h 1133319"/>
                    <a:gd name="connsiteX3" fmla="*/ 845737 w 1790297"/>
                    <a:gd name="connsiteY3" fmla="*/ 27806 h 1133319"/>
                    <a:gd name="connsiteX4" fmla="*/ 661506 w 1790297"/>
                    <a:gd name="connsiteY4" fmla="*/ 58488 h 1133319"/>
                    <a:gd name="connsiteX5" fmla="*/ 670016 w 1790297"/>
                    <a:gd name="connsiteY5" fmla="*/ 228881 h 1133319"/>
                    <a:gd name="connsiteX6" fmla="*/ 652070 w 1790297"/>
                    <a:gd name="connsiteY6" fmla="*/ 405446 h 1133319"/>
                    <a:gd name="connsiteX7" fmla="*/ 664687 w 1790297"/>
                    <a:gd name="connsiteY7" fmla="*/ 231902 h 1133319"/>
                    <a:gd name="connsiteX8" fmla="*/ 312889 w 1790297"/>
                    <a:gd name="connsiteY8" fmla="*/ 21239 h 1133319"/>
                    <a:gd name="connsiteX9" fmla="*/ 176677 w 1790297"/>
                    <a:gd name="connsiteY9" fmla="*/ 126429 h 1133319"/>
                    <a:gd name="connsiteX10" fmla="*/ 400324 w 1790297"/>
                    <a:gd name="connsiteY10" fmla="*/ 313946 h 1133319"/>
                    <a:gd name="connsiteX11" fmla="*/ 389673 w 1790297"/>
                    <a:gd name="connsiteY11" fmla="*/ 340567 h 1133319"/>
                    <a:gd name="connsiteX12" fmla="*/ 83438 w 1790297"/>
                    <a:gd name="connsiteY12" fmla="*/ 285604 h 1133319"/>
                    <a:gd name="connsiteX13" fmla="*/ 14686 w 1790297"/>
                    <a:gd name="connsiteY13" fmla="*/ 400947 h 1133319"/>
                    <a:gd name="connsiteX14" fmla="*/ 255604 w 1790297"/>
                    <a:gd name="connsiteY14" fmla="*/ 530121 h 1133319"/>
                    <a:gd name="connsiteX15" fmla="*/ 254890 w 1790297"/>
                    <a:gd name="connsiteY15" fmla="*/ 548981 h 1133319"/>
                    <a:gd name="connsiteX16" fmla="*/ 50805 w 1790297"/>
                    <a:gd name="connsiteY16" fmla="*/ 546249 h 1133319"/>
                    <a:gd name="connsiteX17" fmla="*/ 55551 w 1790297"/>
                    <a:gd name="connsiteY17" fmla="*/ 718874 h 1133319"/>
                    <a:gd name="connsiteX18" fmla="*/ 285869 w 1790297"/>
                    <a:gd name="connsiteY18" fmla="*/ 743868 h 1133319"/>
                    <a:gd name="connsiteX19" fmla="*/ 468832 w 1790297"/>
                    <a:gd name="connsiteY19" fmla="*/ 783181 h 1133319"/>
                    <a:gd name="connsiteX20" fmla="*/ 707792 w 1790297"/>
                    <a:gd name="connsiteY20" fmla="*/ 884253 h 1133319"/>
                    <a:gd name="connsiteX21" fmla="*/ 942388 w 1790297"/>
                    <a:gd name="connsiteY21" fmla="*/ 643991 h 1133319"/>
                    <a:gd name="connsiteX22" fmla="*/ 714758 w 1790297"/>
                    <a:gd name="connsiteY22" fmla="*/ 886840 h 1133319"/>
                    <a:gd name="connsiteX23" fmla="*/ 1213165 w 1790297"/>
                    <a:gd name="connsiteY23" fmla="*/ 1133319 h 1133319"/>
                    <a:gd name="connsiteX24" fmla="*/ 1294966 w 1790297"/>
                    <a:gd name="connsiteY24" fmla="*/ 1129108 h 1133319"/>
                    <a:gd name="connsiteX25" fmla="*/ 1497863 w 1790297"/>
                    <a:gd name="connsiteY25" fmla="*/ 1101612 h 1133319"/>
                    <a:gd name="connsiteX26" fmla="*/ 1331875 w 1790297"/>
                    <a:gd name="connsiteY26" fmla="*/ 955912 h 1133319"/>
                    <a:gd name="connsiteX27" fmla="*/ 1658102 w 1790297"/>
                    <a:gd name="connsiteY27" fmla="*/ 925140 h 1133319"/>
                    <a:gd name="connsiteX28" fmla="*/ 1557212 w 1790297"/>
                    <a:gd name="connsiteY28" fmla="*/ 834360 h 1133319"/>
                    <a:gd name="connsiteX29" fmla="*/ 1790297 w 1790297"/>
                    <a:gd name="connsiteY29" fmla="*/ 838271 h 1133319"/>
                    <a:gd name="connsiteX30" fmla="*/ 1527112 w 1790297"/>
                    <a:gd name="connsiteY30" fmla="*/ 638178 h 1133319"/>
                    <a:gd name="connsiteX31" fmla="*/ 1473455 w 1790297"/>
                    <a:gd name="connsiteY31" fmla="*/ 580961 h 1133319"/>
                    <a:gd name="connsiteX32" fmla="*/ 1506072 w 1790297"/>
                    <a:gd name="connsiteY32" fmla="*/ 539697 h 113331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156 w 1790297"/>
                    <a:gd name="connsiteY24" fmla="*/ 1091770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30176 w 1790297"/>
                    <a:gd name="connsiteY25" fmla="*/ 1056555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36730 w 1790297"/>
                    <a:gd name="connsiteY26" fmla="*/ 957637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148166 w 1790297"/>
                    <a:gd name="connsiteY26" fmla="*/ 960791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497144 w 1790297"/>
                    <a:gd name="connsiteY27" fmla="*/ 952193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381370 w 1790297"/>
                    <a:gd name="connsiteY28" fmla="*/ 803039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466788 w 1790297"/>
                    <a:gd name="connsiteY28" fmla="*/ 830218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988"/>
                    <a:gd name="connsiteY0" fmla="*/ 539697 h 1218169"/>
                    <a:gd name="connsiteX1" fmla="*/ 953197 w 1679988"/>
                    <a:gd name="connsiteY1" fmla="*/ 411277 h 1218169"/>
                    <a:gd name="connsiteX2" fmla="*/ 853715 w 1679988"/>
                    <a:gd name="connsiteY2" fmla="*/ 203537 h 1218169"/>
                    <a:gd name="connsiteX3" fmla="*/ 845737 w 1679988"/>
                    <a:gd name="connsiteY3" fmla="*/ 27806 h 1218169"/>
                    <a:gd name="connsiteX4" fmla="*/ 661506 w 1679988"/>
                    <a:gd name="connsiteY4" fmla="*/ 58488 h 1218169"/>
                    <a:gd name="connsiteX5" fmla="*/ 670016 w 1679988"/>
                    <a:gd name="connsiteY5" fmla="*/ 228881 h 1218169"/>
                    <a:gd name="connsiteX6" fmla="*/ 652070 w 1679988"/>
                    <a:gd name="connsiteY6" fmla="*/ 405446 h 1218169"/>
                    <a:gd name="connsiteX7" fmla="*/ 664687 w 1679988"/>
                    <a:gd name="connsiteY7" fmla="*/ 231902 h 1218169"/>
                    <a:gd name="connsiteX8" fmla="*/ 312889 w 1679988"/>
                    <a:gd name="connsiteY8" fmla="*/ 21239 h 1218169"/>
                    <a:gd name="connsiteX9" fmla="*/ 176677 w 1679988"/>
                    <a:gd name="connsiteY9" fmla="*/ 126429 h 1218169"/>
                    <a:gd name="connsiteX10" fmla="*/ 400324 w 1679988"/>
                    <a:gd name="connsiteY10" fmla="*/ 313946 h 1218169"/>
                    <a:gd name="connsiteX11" fmla="*/ 389673 w 1679988"/>
                    <a:gd name="connsiteY11" fmla="*/ 340567 h 1218169"/>
                    <a:gd name="connsiteX12" fmla="*/ 83438 w 1679988"/>
                    <a:gd name="connsiteY12" fmla="*/ 285604 h 1218169"/>
                    <a:gd name="connsiteX13" fmla="*/ 14686 w 1679988"/>
                    <a:gd name="connsiteY13" fmla="*/ 400947 h 1218169"/>
                    <a:gd name="connsiteX14" fmla="*/ 255604 w 1679988"/>
                    <a:gd name="connsiteY14" fmla="*/ 530121 h 1218169"/>
                    <a:gd name="connsiteX15" fmla="*/ 254890 w 1679988"/>
                    <a:gd name="connsiteY15" fmla="*/ 548981 h 1218169"/>
                    <a:gd name="connsiteX16" fmla="*/ 50805 w 1679988"/>
                    <a:gd name="connsiteY16" fmla="*/ 546249 h 1218169"/>
                    <a:gd name="connsiteX17" fmla="*/ 55551 w 1679988"/>
                    <a:gd name="connsiteY17" fmla="*/ 718874 h 1218169"/>
                    <a:gd name="connsiteX18" fmla="*/ 285869 w 1679988"/>
                    <a:gd name="connsiteY18" fmla="*/ 743868 h 1218169"/>
                    <a:gd name="connsiteX19" fmla="*/ 468832 w 1679988"/>
                    <a:gd name="connsiteY19" fmla="*/ 783181 h 1218169"/>
                    <a:gd name="connsiteX20" fmla="*/ 707792 w 1679988"/>
                    <a:gd name="connsiteY20" fmla="*/ 884253 h 1218169"/>
                    <a:gd name="connsiteX21" fmla="*/ 942388 w 1679988"/>
                    <a:gd name="connsiteY21" fmla="*/ 643991 h 1218169"/>
                    <a:gd name="connsiteX22" fmla="*/ 714758 w 1679988"/>
                    <a:gd name="connsiteY22" fmla="*/ 886840 h 1218169"/>
                    <a:gd name="connsiteX23" fmla="*/ 1151648 w 1679988"/>
                    <a:gd name="connsiteY23" fmla="*/ 1218169 h 1218169"/>
                    <a:gd name="connsiteX24" fmla="*/ 1239170 w 1679988"/>
                    <a:gd name="connsiteY24" fmla="*/ 1187630 h 1218169"/>
                    <a:gd name="connsiteX25" fmla="*/ 1387840 w 1679988"/>
                    <a:gd name="connsiteY25" fmla="*/ 1124226 h 1218169"/>
                    <a:gd name="connsiteX26" fmla="*/ 1219703 w 1679988"/>
                    <a:gd name="connsiteY26" fmla="*/ 948768 h 1218169"/>
                    <a:gd name="connsiteX27" fmla="*/ 1548365 w 1679988"/>
                    <a:gd name="connsiteY27" fmla="*/ 930585 h 1218169"/>
                    <a:gd name="connsiteX28" fmla="*/ 1466788 w 1679988"/>
                    <a:gd name="connsiteY28" fmla="*/ 830218 h 1218169"/>
                    <a:gd name="connsiteX29" fmla="*/ 1679844 w 1679988"/>
                    <a:gd name="connsiteY29" fmla="*/ 847007 h 1218169"/>
                    <a:gd name="connsiteX30" fmla="*/ 1527112 w 1679988"/>
                    <a:gd name="connsiteY30" fmla="*/ 638178 h 1218169"/>
                    <a:gd name="connsiteX31" fmla="*/ 1473455 w 1679988"/>
                    <a:gd name="connsiteY31" fmla="*/ 580961 h 1218169"/>
                    <a:gd name="connsiteX32" fmla="*/ 1506072 w 1679988"/>
                    <a:gd name="connsiteY32" fmla="*/ 539697 h 1218169"/>
                    <a:gd name="connsiteX0" fmla="*/ 1506072 w 1679949"/>
                    <a:gd name="connsiteY0" fmla="*/ 539697 h 1218169"/>
                    <a:gd name="connsiteX1" fmla="*/ 953197 w 1679949"/>
                    <a:gd name="connsiteY1" fmla="*/ 411277 h 1218169"/>
                    <a:gd name="connsiteX2" fmla="*/ 853715 w 1679949"/>
                    <a:gd name="connsiteY2" fmla="*/ 203537 h 1218169"/>
                    <a:gd name="connsiteX3" fmla="*/ 845737 w 1679949"/>
                    <a:gd name="connsiteY3" fmla="*/ 27806 h 1218169"/>
                    <a:gd name="connsiteX4" fmla="*/ 661506 w 1679949"/>
                    <a:gd name="connsiteY4" fmla="*/ 58488 h 1218169"/>
                    <a:gd name="connsiteX5" fmla="*/ 670016 w 1679949"/>
                    <a:gd name="connsiteY5" fmla="*/ 228881 h 1218169"/>
                    <a:gd name="connsiteX6" fmla="*/ 652070 w 1679949"/>
                    <a:gd name="connsiteY6" fmla="*/ 405446 h 1218169"/>
                    <a:gd name="connsiteX7" fmla="*/ 664687 w 1679949"/>
                    <a:gd name="connsiteY7" fmla="*/ 231902 h 1218169"/>
                    <a:gd name="connsiteX8" fmla="*/ 312889 w 1679949"/>
                    <a:gd name="connsiteY8" fmla="*/ 21239 h 1218169"/>
                    <a:gd name="connsiteX9" fmla="*/ 176677 w 1679949"/>
                    <a:gd name="connsiteY9" fmla="*/ 126429 h 1218169"/>
                    <a:gd name="connsiteX10" fmla="*/ 400324 w 1679949"/>
                    <a:gd name="connsiteY10" fmla="*/ 313946 h 1218169"/>
                    <a:gd name="connsiteX11" fmla="*/ 389673 w 1679949"/>
                    <a:gd name="connsiteY11" fmla="*/ 340567 h 1218169"/>
                    <a:gd name="connsiteX12" fmla="*/ 83438 w 1679949"/>
                    <a:gd name="connsiteY12" fmla="*/ 285604 h 1218169"/>
                    <a:gd name="connsiteX13" fmla="*/ 14686 w 1679949"/>
                    <a:gd name="connsiteY13" fmla="*/ 400947 h 1218169"/>
                    <a:gd name="connsiteX14" fmla="*/ 255604 w 1679949"/>
                    <a:gd name="connsiteY14" fmla="*/ 530121 h 1218169"/>
                    <a:gd name="connsiteX15" fmla="*/ 254890 w 1679949"/>
                    <a:gd name="connsiteY15" fmla="*/ 548981 h 1218169"/>
                    <a:gd name="connsiteX16" fmla="*/ 50805 w 1679949"/>
                    <a:gd name="connsiteY16" fmla="*/ 546249 h 1218169"/>
                    <a:gd name="connsiteX17" fmla="*/ 55551 w 1679949"/>
                    <a:gd name="connsiteY17" fmla="*/ 718874 h 1218169"/>
                    <a:gd name="connsiteX18" fmla="*/ 285869 w 1679949"/>
                    <a:gd name="connsiteY18" fmla="*/ 743868 h 1218169"/>
                    <a:gd name="connsiteX19" fmla="*/ 468832 w 1679949"/>
                    <a:gd name="connsiteY19" fmla="*/ 783181 h 1218169"/>
                    <a:gd name="connsiteX20" fmla="*/ 707792 w 1679949"/>
                    <a:gd name="connsiteY20" fmla="*/ 884253 h 1218169"/>
                    <a:gd name="connsiteX21" fmla="*/ 942388 w 1679949"/>
                    <a:gd name="connsiteY21" fmla="*/ 643991 h 1218169"/>
                    <a:gd name="connsiteX22" fmla="*/ 714758 w 1679949"/>
                    <a:gd name="connsiteY22" fmla="*/ 886840 h 1218169"/>
                    <a:gd name="connsiteX23" fmla="*/ 1151648 w 1679949"/>
                    <a:gd name="connsiteY23" fmla="*/ 1218169 h 1218169"/>
                    <a:gd name="connsiteX24" fmla="*/ 1239170 w 1679949"/>
                    <a:gd name="connsiteY24" fmla="*/ 1187630 h 1218169"/>
                    <a:gd name="connsiteX25" fmla="*/ 1387840 w 1679949"/>
                    <a:gd name="connsiteY25" fmla="*/ 1124226 h 1218169"/>
                    <a:gd name="connsiteX26" fmla="*/ 1219703 w 1679949"/>
                    <a:gd name="connsiteY26" fmla="*/ 948768 h 1218169"/>
                    <a:gd name="connsiteX27" fmla="*/ 1548365 w 1679949"/>
                    <a:gd name="connsiteY27" fmla="*/ 930585 h 1218169"/>
                    <a:gd name="connsiteX28" fmla="*/ 1466788 w 1679949"/>
                    <a:gd name="connsiteY28" fmla="*/ 830218 h 1218169"/>
                    <a:gd name="connsiteX29" fmla="*/ 1679844 w 1679949"/>
                    <a:gd name="connsiteY29" fmla="*/ 847007 h 1218169"/>
                    <a:gd name="connsiteX30" fmla="*/ 1454575 w 1679949"/>
                    <a:gd name="connsiteY30" fmla="*/ 670661 h 1218169"/>
                    <a:gd name="connsiteX31" fmla="*/ 1473455 w 1679949"/>
                    <a:gd name="connsiteY31" fmla="*/ 580961 h 1218169"/>
                    <a:gd name="connsiteX32" fmla="*/ 1506072 w 1679949"/>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7533 w 1679939"/>
                    <a:gd name="connsiteY30" fmla="*/ 668231 h 1218169"/>
                    <a:gd name="connsiteX31" fmla="*/ 1473455 w 1679939"/>
                    <a:gd name="connsiteY31" fmla="*/ 580961 h 1218169"/>
                    <a:gd name="connsiteX32" fmla="*/ 1506072 w 1679939"/>
                    <a:gd name="connsiteY32" fmla="*/ 539697 h 1218169"/>
                    <a:gd name="connsiteX0" fmla="*/ 1506072 w 1679931"/>
                    <a:gd name="connsiteY0" fmla="*/ 539697 h 1218169"/>
                    <a:gd name="connsiteX1" fmla="*/ 953197 w 1679931"/>
                    <a:gd name="connsiteY1" fmla="*/ 411277 h 1218169"/>
                    <a:gd name="connsiteX2" fmla="*/ 853715 w 1679931"/>
                    <a:gd name="connsiteY2" fmla="*/ 203537 h 1218169"/>
                    <a:gd name="connsiteX3" fmla="*/ 845737 w 1679931"/>
                    <a:gd name="connsiteY3" fmla="*/ 27806 h 1218169"/>
                    <a:gd name="connsiteX4" fmla="*/ 661506 w 1679931"/>
                    <a:gd name="connsiteY4" fmla="*/ 58488 h 1218169"/>
                    <a:gd name="connsiteX5" fmla="*/ 670016 w 1679931"/>
                    <a:gd name="connsiteY5" fmla="*/ 228881 h 1218169"/>
                    <a:gd name="connsiteX6" fmla="*/ 652070 w 1679931"/>
                    <a:gd name="connsiteY6" fmla="*/ 405446 h 1218169"/>
                    <a:gd name="connsiteX7" fmla="*/ 664687 w 1679931"/>
                    <a:gd name="connsiteY7" fmla="*/ 231902 h 1218169"/>
                    <a:gd name="connsiteX8" fmla="*/ 312889 w 1679931"/>
                    <a:gd name="connsiteY8" fmla="*/ 21239 h 1218169"/>
                    <a:gd name="connsiteX9" fmla="*/ 176677 w 1679931"/>
                    <a:gd name="connsiteY9" fmla="*/ 126429 h 1218169"/>
                    <a:gd name="connsiteX10" fmla="*/ 400324 w 1679931"/>
                    <a:gd name="connsiteY10" fmla="*/ 313946 h 1218169"/>
                    <a:gd name="connsiteX11" fmla="*/ 389673 w 1679931"/>
                    <a:gd name="connsiteY11" fmla="*/ 340567 h 1218169"/>
                    <a:gd name="connsiteX12" fmla="*/ 83438 w 1679931"/>
                    <a:gd name="connsiteY12" fmla="*/ 285604 h 1218169"/>
                    <a:gd name="connsiteX13" fmla="*/ 14686 w 1679931"/>
                    <a:gd name="connsiteY13" fmla="*/ 400947 h 1218169"/>
                    <a:gd name="connsiteX14" fmla="*/ 255604 w 1679931"/>
                    <a:gd name="connsiteY14" fmla="*/ 530121 h 1218169"/>
                    <a:gd name="connsiteX15" fmla="*/ 254890 w 1679931"/>
                    <a:gd name="connsiteY15" fmla="*/ 548981 h 1218169"/>
                    <a:gd name="connsiteX16" fmla="*/ 50805 w 1679931"/>
                    <a:gd name="connsiteY16" fmla="*/ 546249 h 1218169"/>
                    <a:gd name="connsiteX17" fmla="*/ 55551 w 1679931"/>
                    <a:gd name="connsiteY17" fmla="*/ 718874 h 1218169"/>
                    <a:gd name="connsiteX18" fmla="*/ 285869 w 1679931"/>
                    <a:gd name="connsiteY18" fmla="*/ 743868 h 1218169"/>
                    <a:gd name="connsiteX19" fmla="*/ 468832 w 1679931"/>
                    <a:gd name="connsiteY19" fmla="*/ 783181 h 1218169"/>
                    <a:gd name="connsiteX20" fmla="*/ 707792 w 1679931"/>
                    <a:gd name="connsiteY20" fmla="*/ 884253 h 1218169"/>
                    <a:gd name="connsiteX21" fmla="*/ 942388 w 1679931"/>
                    <a:gd name="connsiteY21" fmla="*/ 643991 h 1218169"/>
                    <a:gd name="connsiteX22" fmla="*/ 714758 w 1679931"/>
                    <a:gd name="connsiteY22" fmla="*/ 886840 h 1218169"/>
                    <a:gd name="connsiteX23" fmla="*/ 1151648 w 1679931"/>
                    <a:gd name="connsiteY23" fmla="*/ 1218169 h 1218169"/>
                    <a:gd name="connsiteX24" fmla="*/ 1239170 w 1679931"/>
                    <a:gd name="connsiteY24" fmla="*/ 1187630 h 1218169"/>
                    <a:gd name="connsiteX25" fmla="*/ 1387840 w 1679931"/>
                    <a:gd name="connsiteY25" fmla="*/ 1124226 h 1218169"/>
                    <a:gd name="connsiteX26" fmla="*/ 1219703 w 1679931"/>
                    <a:gd name="connsiteY26" fmla="*/ 948768 h 1218169"/>
                    <a:gd name="connsiteX27" fmla="*/ 1548365 w 1679931"/>
                    <a:gd name="connsiteY27" fmla="*/ 930585 h 1218169"/>
                    <a:gd name="connsiteX28" fmla="*/ 1466788 w 1679931"/>
                    <a:gd name="connsiteY28" fmla="*/ 830218 h 1218169"/>
                    <a:gd name="connsiteX29" fmla="*/ 1679844 w 1679931"/>
                    <a:gd name="connsiteY29" fmla="*/ 847007 h 1218169"/>
                    <a:gd name="connsiteX30" fmla="*/ 1398059 w 1679931"/>
                    <a:gd name="connsiteY30" fmla="*/ 653210 h 1218169"/>
                    <a:gd name="connsiteX31" fmla="*/ 1473455 w 1679931"/>
                    <a:gd name="connsiteY31" fmla="*/ 580961 h 1218169"/>
                    <a:gd name="connsiteX32" fmla="*/ 1506072 w 1679931"/>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5815 w 1679939"/>
                    <a:gd name="connsiteY30" fmla="*/ 652350 h 1218169"/>
                    <a:gd name="connsiteX31" fmla="*/ 1473455 w 1679939"/>
                    <a:gd name="connsiteY31" fmla="*/ 580961 h 1218169"/>
                    <a:gd name="connsiteX32" fmla="*/ 1506072 w 1679939"/>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25815 w 1679844"/>
                    <a:gd name="connsiteY30" fmla="*/ 652350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39827 w 1679844"/>
                    <a:gd name="connsiteY30" fmla="*/ 659509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6072 w 1679844"/>
                    <a:gd name="connsiteY32" fmla="*/ 539697 h 1218169"/>
                    <a:gd name="connsiteX0" fmla="*/ 1319357 w 1679844"/>
                    <a:gd name="connsiteY0" fmla="*/ 526691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319357 w 1679844"/>
                    <a:gd name="connsiteY32" fmla="*/ 526691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261710 w 1679844"/>
                    <a:gd name="connsiteY31" fmla="*/ 643501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89475 w 1679844"/>
                    <a:gd name="connsiteY30" fmla="*/ 653068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28085"/>
                    <a:gd name="connsiteX1" fmla="*/ 953197 w 1679844"/>
                    <a:gd name="connsiteY1" fmla="*/ 411277 h 1228085"/>
                    <a:gd name="connsiteX2" fmla="*/ 853715 w 1679844"/>
                    <a:gd name="connsiteY2" fmla="*/ 203537 h 1228085"/>
                    <a:gd name="connsiteX3" fmla="*/ 845737 w 1679844"/>
                    <a:gd name="connsiteY3" fmla="*/ 27806 h 1228085"/>
                    <a:gd name="connsiteX4" fmla="*/ 661506 w 1679844"/>
                    <a:gd name="connsiteY4" fmla="*/ 58488 h 1228085"/>
                    <a:gd name="connsiteX5" fmla="*/ 670016 w 1679844"/>
                    <a:gd name="connsiteY5" fmla="*/ 228881 h 1228085"/>
                    <a:gd name="connsiteX6" fmla="*/ 652070 w 1679844"/>
                    <a:gd name="connsiteY6" fmla="*/ 405446 h 1228085"/>
                    <a:gd name="connsiteX7" fmla="*/ 664687 w 1679844"/>
                    <a:gd name="connsiteY7" fmla="*/ 231902 h 1228085"/>
                    <a:gd name="connsiteX8" fmla="*/ 312889 w 1679844"/>
                    <a:gd name="connsiteY8" fmla="*/ 21239 h 1228085"/>
                    <a:gd name="connsiteX9" fmla="*/ 176677 w 1679844"/>
                    <a:gd name="connsiteY9" fmla="*/ 126429 h 1228085"/>
                    <a:gd name="connsiteX10" fmla="*/ 400324 w 1679844"/>
                    <a:gd name="connsiteY10" fmla="*/ 313946 h 1228085"/>
                    <a:gd name="connsiteX11" fmla="*/ 389673 w 1679844"/>
                    <a:gd name="connsiteY11" fmla="*/ 340567 h 1228085"/>
                    <a:gd name="connsiteX12" fmla="*/ 83438 w 1679844"/>
                    <a:gd name="connsiteY12" fmla="*/ 285604 h 1228085"/>
                    <a:gd name="connsiteX13" fmla="*/ 14686 w 1679844"/>
                    <a:gd name="connsiteY13" fmla="*/ 400947 h 1228085"/>
                    <a:gd name="connsiteX14" fmla="*/ 255604 w 1679844"/>
                    <a:gd name="connsiteY14" fmla="*/ 530121 h 1228085"/>
                    <a:gd name="connsiteX15" fmla="*/ 254890 w 1679844"/>
                    <a:gd name="connsiteY15" fmla="*/ 548981 h 1228085"/>
                    <a:gd name="connsiteX16" fmla="*/ 50805 w 1679844"/>
                    <a:gd name="connsiteY16" fmla="*/ 546249 h 1228085"/>
                    <a:gd name="connsiteX17" fmla="*/ 55551 w 1679844"/>
                    <a:gd name="connsiteY17" fmla="*/ 718874 h 1228085"/>
                    <a:gd name="connsiteX18" fmla="*/ 281863 w 1679844"/>
                    <a:gd name="connsiteY18" fmla="*/ 746443 h 1228085"/>
                    <a:gd name="connsiteX19" fmla="*/ 468832 w 1679844"/>
                    <a:gd name="connsiteY19" fmla="*/ 783181 h 1228085"/>
                    <a:gd name="connsiteX20" fmla="*/ 707792 w 1679844"/>
                    <a:gd name="connsiteY20" fmla="*/ 884253 h 1228085"/>
                    <a:gd name="connsiteX21" fmla="*/ 942388 w 1679844"/>
                    <a:gd name="connsiteY21" fmla="*/ 643991 h 1228085"/>
                    <a:gd name="connsiteX22" fmla="*/ 714758 w 1679844"/>
                    <a:gd name="connsiteY22" fmla="*/ 886840 h 1228085"/>
                    <a:gd name="connsiteX23" fmla="*/ 1151648 w 1679844"/>
                    <a:gd name="connsiteY23" fmla="*/ 1218169 h 1228085"/>
                    <a:gd name="connsiteX24" fmla="*/ 1387840 w 1679844"/>
                    <a:gd name="connsiteY24" fmla="*/ 1124226 h 1228085"/>
                    <a:gd name="connsiteX25" fmla="*/ 1219703 w 1679844"/>
                    <a:gd name="connsiteY25" fmla="*/ 948768 h 1228085"/>
                    <a:gd name="connsiteX26" fmla="*/ 1548365 w 1679844"/>
                    <a:gd name="connsiteY26" fmla="*/ 930585 h 1228085"/>
                    <a:gd name="connsiteX27" fmla="*/ 1466788 w 1679844"/>
                    <a:gd name="connsiteY27" fmla="*/ 830218 h 1228085"/>
                    <a:gd name="connsiteX28" fmla="*/ 1679844 w 1679844"/>
                    <a:gd name="connsiteY28" fmla="*/ 847007 h 1228085"/>
                    <a:gd name="connsiteX29" fmla="*/ 1400777 w 1679844"/>
                    <a:gd name="connsiteY29" fmla="*/ 648631 h 1228085"/>
                    <a:gd name="connsiteX30" fmla="*/ 1509220 w 1679844"/>
                    <a:gd name="connsiteY30" fmla="*/ 548997 h 1228085"/>
                    <a:gd name="connsiteX0" fmla="*/ 1509220 w 1679844"/>
                    <a:gd name="connsiteY0" fmla="*/ 548997 h 1225835"/>
                    <a:gd name="connsiteX1" fmla="*/ 953197 w 1679844"/>
                    <a:gd name="connsiteY1" fmla="*/ 411277 h 1225835"/>
                    <a:gd name="connsiteX2" fmla="*/ 853715 w 1679844"/>
                    <a:gd name="connsiteY2" fmla="*/ 203537 h 1225835"/>
                    <a:gd name="connsiteX3" fmla="*/ 845737 w 1679844"/>
                    <a:gd name="connsiteY3" fmla="*/ 27806 h 1225835"/>
                    <a:gd name="connsiteX4" fmla="*/ 661506 w 1679844"/>
                    <a:gd name="connsiteY4" fmla="*/ 58488 h 1225835"/>
                    <a:gd name="connsiteX5" fmla="*/ 670016 w 1679844"/>
                    <a:gd name="connsiteY5" fmla="*/ 228881 h 1225835"/>
                    <a:gd name="connsiteX6" fmla="*/ 652070 w 1679844"/>
                    <a:gd name="connsiteY6" fmla="*/ 405446 h 1225835"/>
                    <a:gd name="connsiteX7" fmla="*/ 664687 w 1679844"/>
                    <a:gd name="connsiteY7" fmla="*/ 231902 h 1225835"/>
                    <a:gd name="connsiteX8" fmla="*/ 312889 w 1679844"/>
                    <a:gd name="connsiteY8" fmla="*/ 21239 h 1225835"/>
                    <a:gd name="connsiteX9" fmla="*/ 176677 w 1679844"/>
                    <a:gd name="connsiteY9" fmla="*/ 126429 h 1225835"/>
                    <a:gd name="connsiteX10" fmla="*/ 400324 w 1679844"/>
                    <a:gd name="connsiteY10" fmla="*/ 313946 h 1225835"/>
                    <a:gd name="connsiteX11" fmla="*/ 389673 w 1679844"/>
                    <a:gd name="connsiteY11" fmla="*/ 340567 h 1225835"/>
                    <a:gd name="connsiteX12" fmla="*/ 83438 w 1679844"/>
                    <a:gd name="connsiteY12" fmla="*/ 285604 h 1225835"/>
                    <a:gd name="connsiteX13" fmla="*/ 14686 w 1679844"/>
                    <a:gd name="connsiteY13" fmla="*/ 400947 h 1225835"/>
                    <a:gd name="connsiteX14" fmla="*/ 255604 w 1679844"/>
                    <a:gd name="connsiteY14" fmla="*/ 530121 h 1225835"/>
                    <a:gd name="connsiteX15" fmla="*/ 254890 w 1679844"/>
                    <a:gd name="connsiteY15" fmla="*/ 548981 h 1225835"/>
                    <a:gd name="connsiteX16" fmla="*/ 50805 w 1679844"/>
                    <a:gd name="connsiteY16" fmla="*/ 546249 h 1225835"/>
                    <a:gd name="connsiteX17" fmla="*/ 55551 w 1679844"/>
                    <a:gd name="connsiteY17" fmla="*/ 718874 h 1225835"/>
                    <a:gd name="connsiteX18" fmla="*/ 281863 w 1679844"/>
                    <a:gd name="connsiteY18" fmla="*/ 746443 h 1225835"/>
                    <a:gd name="connsiteX19" fmla="*/ 468832 w 1679844"/>
                    <a:gd name="connsiteY19" fmla="*/ 783181 h 1225835"/>
                    <a:gd name="connsiteX20" fmla="*/ 707792 w 1679844"/>
                    <a:gd name="connsiteY20" fmla="*/ 884253 h 1225835"/>
                    <a:gd name="connsiteX21" fmla="*/ 942388 w 1679844"/>
                    <a:gd name="connsiteY21" fmla="*/ 643991 h 1225835"/>
                    <a:gd name="connsiteX22" fmla="*/ 714758 w 1679844"/>
                    <a:gd name="connsiteY22" fmla="*/ 886840 h 1225835"/>
                    <a:gd name="connsiteX23" fmla="*/ 1151648 w 1679844"/>
                    <a:gd name="connsiteY23" fmla="*/ 1218169 h 1225835"/>
                    <a:gd name="connsiteX24" fmla="*/ 1387840 w 1679844"/>
                    <a:gd name="connsiteY24" fmla="*/ 1124226 h 1225835"/>
                    <a:gd name="connsiteX25" fmla="*/ 1219703 w 1679844"/>
                    <a:gd name="connsiteY25" fmla="*/ 948768 h 1225835"/>
                    <a:gd name="connsiteX26" fmla="*/ 1548365 w 1679844"/>
                    <a:gd name="connsiteY26" fmla="*/ 930585 h 1225835"/>
                    <a:gd name="connsiteX27" fmla="*/ 1466788 w 1679844"/>
                    <a:gd name="connsiteY27" fmla="*/ 830218 h 1225835"/>
                    <a:gd name="connsiteX28" fmla="*/ 1679844 w 1679844"/>
                    <a:gd name="connsiteY28" fmla="*/ 847007 h 1225835"/>
                    <a:gd name="connsiteX29" fmla="*/ 1400777 w 1679844"/>
                    <a:gd name="connsiteY29" fmla="*/ 648631 h 1225835"/>
                    <a:gd name="connsiteX30" fmla="*/ 1509220 w 1679844"/>
                    <a:gd name="connsiteY30" fmla="*/ 548997 h 1225835"/>
                    <a:gd name="connsiteX0" fmla="*/ 1509220 w 1679844"/>
                    <a:gd name="connsiteY0" fmla="*/ 548997 h 1228678"/>
                    <a:gd name="connsiteX1" fmla="*/ 953197 w 1679844"/>
                    <a:gd name="connsiteY1" fmla="*/ 411277 h 1228678"/>
                    <a:gd name="connsiteX2" fmla="*/ 853715 w 1679844"/>
                    <a:gd name="connsiteY2" fmla="*/ 203537 h 1228678"/>
                    <a:gd name="connsiteX3" fmla="*/ 845737 w 1679844"/>
                    <a:gd name="connsiteY3" fmla="*/ 27806 h 1228678"/>
                    <a:gd name="connsiteX4" fmla="*/ 661506 w 1679844"/>
                    <a:gd name="connsiteY4" fmla="*/ 58488 h 1228678"/>
                    <a:gd name="connsiteX5" fmla="*/ 670016 w 1679844"/>
                    <a:gd name="connsiteY5" fmla="*/ 228881 h 1228678"/>
                    <a:gd name="connsiteX6" fmla="*/ 652070 w 1679844"/>
                    <a:gd name="connsiteY6" fmla="*/ 405446 h 1228678"/>
                    <a:gd name="connsiteX7" fmla="*/ 664687 w 1679844"/>
                    <a:gd name="connsiteY7" fmla="*/ 231902 h 1228678"/>
                    <a:gd name="connsiteX8" fmla="*/ 312889 w 1679844"/>
                    <a:gd name="connsiteY8" fmla="*/ 21239 h 1228678"/>
                    <a:gd name="connsiteX9" fmla="*/ 176677 w 1679844"/>
                    <a:gd name="connsiteY9" fmla="*/ 126429 h 1228678"/>
                    <a:gd name="connsiteX10" fmla="*/ 400324 w 1679844"/>
                    <a:gd name="connsiteY10" fmla="*/ 313946 h 1228678"/>
                    <a:gd name="connsiteX11" fmla="*/ 389673 w 1679844"/>
                    <a:gd name="connsiteY11" fmla="*/ 340567 h 1228678"/>
                    <a:gd name="connsiteX12" fmla="*/ 83438 w 1679844"/>
                    <a:gd name="connsiteY12" fmla="*/ 285604 h 1228678"/>
                    <a:gd name="connsiteX13" fmla="*/ 14686 w 1679844"/>
                    <a:gd name="connsiteY13" fmla="*/ 400947 h 1228678"/>
                    <a:gd name="connsiteX14" fmla="*/ 255604 w 1679844"/>
                    <a:gd name="connsiteY14" fmla="*/ 530121 h 1228678"/>
                    <a:gd name="connsiteX15" fmla="*/ 254890 w 1679844"/>
                    <a:gd name="connsiteY15" fmla="*/ 548981 h 1228678"/>
                    <a:gd name="connsiteX16" fmla="*/ 50805 w 1679844"/>
                    <a:gd name="connsiteY16" fmla="*/ 546249 h 1228678"/>
                    <a:gd name="connsiteX17" fmla="*/ 55551 w 1679844"/>
                    <a:gd name="connsiteY17" fmla="*/ 718874 h 1228678"/>
                    <a:gd name="connsiteX18" fmla="*/ 281863 w 1679844"/>
                    <a:gd name="connsiteY18" fmla="*/ 746443 h 1228678"/>
                    <a:gd name="connsiteX19" fmla="*/ 468832 w 1679844"/>
                    <a:gd name="connsiteY19" fmla="*/ 783181 h 1228678"/>
                    <a:gd name="connsiteX20" fmla="*/ 707792 w 1679844"/>
                    <a:gd name="connsiteY20" fmla="*/ 884253 h 1228678"/>
                    <a:gd name="connsiteX21" fmla="*/ 942388 w 1679844"/>
                    <a:gd name="connsiteY21" fmla="*/ 643991 h 1228678"/>
                    <a:gd name="connsiteX22" fmla="*/ 714758 w 1679844"/>
                    <a:gd name="connsiteY22" fmla="*/ 886840 h 1228678"/>
                    <a:gd name="connsiteX23" fmla="*/ 1151648 w 1679844"/>
                    <a:gd name="connsiteY23" fmla="*/ 1218169 h 1228678"/>
                    <a:gd name="connsiteX24" fmla="*/ 1387840 w 1679844"/>
                    <a:gd name="connsiteY24" fmla="*/ 1124226 h 1228678"/>
                    <a:gd name="connsiteX25" fmla="*/ 1219703 w 1679844"/>
                    <a:gd name="connsiteY25" fmla="*/ 948768 h 1228678"/>
                    <a:gd name="connsiteX26" fmla="*/ 1548365 w 1679844"/>
                    <a:gd name="connsiteY26" fmla="*/ 930585 h 1228678"/>
                    <a:gd name="connsiteX27" fmla="*/ 1466788 w 1679844"/>
                    <a:gd name="connsiteY27" fmla="*/ 830218 h 1228678"/>
                    <a:gd name="connsiteX28" fmla="*/ 1679844 w 1679844"/>
                    <a:gd name="connsiteY28" fmla="*/ 847007 h 1228678"/>
                    <a:gd name="connsiteX29" fmla="*/ 1400777 w 1679844"/>
                    <a:gd name="connsiteY29" fmla="*/ 648631 h 1228678"/>
                    <a:gd name="connsiteX30" fmla="*/ 1509220 w 1679844"/>
                    <a:gd name="connsiteY30" fmla="*/ 548997 h 1228678"/>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79844" h="1218169">
                      <a:moveTo>
                        <a:pt x="1509220" y="548997"/>
                      </a:moveTo>
                      <a:cubicBezTo>
                        <a:pt x="1469535" y="505588"/>
                        <a:pt x="1205345" y="502559"/>
                        <a:pt x="953197" y="411277"/>
                      </a:cubicBezTo>
                      <a:cubicBezTo>
                        <a:pt x="949228" y="300152"/>
                        <a:pt x="907690" y="255131"/>
                        <a:pt x="853715" y="203537"/>
                      </a:cubicBezTo>
                      <a:cubicBezTo>
                        <a:pt x="859270" y="152410"/>
                        <a:pt x="874197" y="68436"/>
                        <a:pt x="845737" y="27806"/>
                      </a:cubicBezTo>
                      <a:cubicBezTo>
                        <a:pt x="817277" y="-12824"/>
                        <a:pt x="707736" y="-13990"/>
                        <a:pt x="661506" y="58488"/>
                      </a:cubicBezTo>
                      <a:cubicBezTo>
                        <a:pt x="615733" y="128603"/>
                        <a:pt x="694056" y="171600"/>
                        <a:pt x="670016" y="228881"/>
                      </a:cubicBezTo>
                      <a:cubicBezTo>
                        <a:pt x="659200" y="301596"/>
                        <a:pt x="610418" y="353843"/>
                        <a:pt x="652070" y="405446"/>
                      </a:cubicBezTo>
                      <a:cubicBezTo>
                        <a:pt x="633191" y="355629"/>
                        <a:pt x="660699" y="330688"/>
                        <a:pt x="664687" y="231902"/>
                      </a:cubicBezTo>
                      <a:cubicBezTo>
                        <a:pt x="564675" y="166550"/>
                        <a:pt x="407695" y="50421"/>
                        <a:pt x="312889" y="21239"/>
                      </a:cubicBezTo>
                      <a:cubicBezTo>
                        <a:pt x="216941" y="-8661"/>
                        <a:pt x="167153" y="88593"/>
                        <a:pt x="176677" y="126429"/>
                      </a:cubicBezTo>
                      <a:cubicBezTo>
                        <a:pt x="212660" y="196014"/>
                        <a:pt x="347673" y="270555"/>
                        <a:pt x="400324" y="313946"/>
                      </a:cubicBezTo>
                      <a:lnTo>
                        <a:pt x="389673" y="340567"/>
                      </a:lnTo>
                      <a:cubicBezTo>
                        <a:pt x="335260" y="326018"/>
                        <a:pt x="151325" y="269245"/>
                        <a:pt x="83438" y="285604"/>
                      </a:cubicBezTo>
                      <a:cubicBezTo>
                        <a:pt x="-1493" y="296717"/>
                        <a:pt x="-12303" y="346971"/>
                        <a:pt x="14686" y="400947"/>
                      </a:cubicBezTo>
                      <a:cubicBezTo>
                        <a:pt x="93003" y="488524"/>
                        <a:pt x="168487" y="493602"/>
                        <a:pt x="255604" y="530121"/>
                      </a:cubicBezTo>
                      <a:cubicBezTo>
                        <a:pt x="249068" y="555012"/>
                        <a:pt x="263555" y="515486"/>
                        <a:pt x="254890" y="548981"/>
                      </a:cubicBezTo>
                      <a:cubicBezTo>
                        <a:pt x="219612" y="554291"/>
                        <a:pt x="82241" y="526162"/>
                        <a:pt x="50805" y="546249"/>
                      </a:cubicBezTo>
                      <a:cubicBezTo>
                        <a:pt x="-19445" y="576726"/>
                        <a:pt x="-15886" y="678657"/>
                        <a:pt x="55551" y="718874"/>
                      </a:cubicBezTo>
                      <a:cubicBezTo>
                        <a:pt x="181055" y="739378"/>
                        <a:pt x="182819" y="747308"/>
                        <a:pt x="281863" y="746443"/>
                      </a:cubicBezTo>
                      <a:cubicBezTo>
                        <a:pt x="335268" y="752156"/>
                        <a:pt x="429938" y="769158"/>
                        <a:pt x="468832" y="783181"/>
                      </a:cubicBezTo>
                      <a:cubicBezTo>
                        <a:pt x="582603" y="843506"/>
                        <a:pt x="573880" y="873108"/>
                        <a:pt x="707792" y="884253"/>
                      </a:cubicBezTo>
                      <a:cubicBezTo>
                        <a:pt x="752839" y="878693"/>
                        <a:pt x="912734" y="814142"/>
                        <a:pt x="942388" y="643991"/>
                      </a:cubicBezTo>
                      <a:cubicBezTo>
                        <a:pt x="906707" y="822367"/>
                        <a:pt x="816311" y="842391"/>
                        <a:pt x="714758" y="886840"/>
                      </a:cubicBezTo>
                      <a:cubicBezTo>
                        <a:pt x="808105" y="968535"/>
                        <a:pt x="1060812" y="1142881"/>
                        <a:pt x="1151648" y="1218169"/>
                      </a:cubicBezTo>
                      <a:cubicBezTo>
                        <a:pt x="1211449" y="1070594"/>
                        <a:pt x="1268048" y="1176574"/>
                        <a:pt x="1387840" y="1124226"/>
                      </a:cubicBezTo>
                      <a:cubicBezTo>
                        <a:pt x="1438642" y="1106235"/>
                        <a:pt x="1166284" y="1109393"/>
                        <a:pt x="1219703" y="948768"/>
                      </a:cubicBezTo>
                      <a:cubicBezTo>
                        <a:pt x="1232931" y="862778"/>
                        <a:pt x="1428989" y="1028064"/>
                        <a:pt x="1548365" y="930585"/>
                      </a:cubicBezTo>
                      <a:cubicBezTo>
                        <a:pt x="1480077" y="903050"/>
                        <a:pt x="1442409" y="851666"/>
                        <a:pt x="1466788" y="830218"/>
                      </a:cubicBezTo>
                      <a:cubicBezTo>
                        <a:pt x="1552145" y="755933"/>
                        <a:pt x="1645183" y="857987"/>
                        <a:pt x="1679844" y="847007"/>
                      </a:cubicBezTo>
                      <a:cubicBezTo>
                        <a:pt x="1659223" y="676812"/>
                        <a:pt x="1481134" y="752987"/>
                        <a:pt x="1400777" y="648631"/>
                      </a:cubicBezTo>
                      <a:cubicBezTo>
                        <a:pt x="1459610" y="514542"/>
                        <a:pt x="1586034" y="587602"/>
                        <a:pt x="1509220" y="548997"/>
                      </a:cubicBezTo>
                      <a:close/>
                    </a:path>
                  </a:pathLst>
                </a:custGeom>
                <a:solidFill>
                  <a:srgbClr val="FFD102"/>
                </a:solidFill>
                <a:ln w="158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entury Gothic" panose="020B0502020202020204"/>
                    <a:ea typeface="+mn-ea"/>
                    <a:cs typeface="+mn-cs"/>
                  </a:endParaRPr>
                </a:p>
              </p:txBody>
            </p:sp>
          </p:grpSp>
          <p:grpSp>
            <p:nvGrpSpPr>
              <p:cNvPr id="26" name="Group 25">
                <a:extLst>
                  <a:ext uri="{FF2B5EF4-FFF2-40B4-BE49-F238E27FC236}">
                    <a16:creationId xmlns:a16="http://schemas.microsoft.com/office/drawing/2014/main" id="{BBFAA475-5FEF-6098-2359-F014E392E93A}"/>
                  </a:ext>
                </a:extLst>
              </p:cNvPr>
              <p:cNvGrpSpPr/>
              <p:nvPr/>
            </p:nvGrpSpPr>
            <p:grpSpPr>
              <a:xfrm>
                <a:off x="10525666" y="4034661"/>
                <a:ext cx="842281" cy="493997"/>
                <a:chOff x="10669585" y="3906803"/>
                <a:chExt cx="842281" cy="493997"/>
              </a:xfrm>
            </p:grpSpPr>
            <p:sp>
              <p:nvSpPr>
                <p:cNvPr id="47" name="Freeform 57">
                  <a:extLst>
                    <a:ext uri="{FF2B5EF4-FFF2-40B4-BE49-F238E27FC236}">
                      <a16:creationId xmlns:a16="http://schemas.microsoft.com/office/drawing/2014/main" id="{D71C7958-DB77-DD64-C651-552B8F0B9733}"/>
                    </a:ext>
                  </a:extLst>
                </p:cNvPr>
                <p:cNvSpPr/>
                <p:nvPr/>
              </p:nvSpPr>
              <p:spPr>
                <a:xfrm rot="19117885">
                  <a:off x="10669585" y="4107895"/>
                  <a:ext cx="606337" cy="292905"/>
                </a:xfrm>
                <a:custGeom>
                  <a:avLst/>
                  <a:gdLst>
                    <a:gd name="connsiteX0" fmla="*/ 228600 w 1336377"/>
                    <a:gd name="connsiteY0" fmla="*/ 0 h 666486"/>
                    <a:gd name="connsiteX1" fmla="*/ 681567 w 1336377"/>
                    <a:gd name="connsiteY1" fmla="*/ 220133 h 666486"/>
                    <a:gd name="connsiteX2" fmla="*/ 1253067 w 1336377"/>
                    <a:gd name="connsiteY2" fmla="*/ 355600 h 666486"/>
                    <a:gd name="connsiteX3" fmla="*/ 1333500 w 1336377"/>
                    <a:gd name="connsiteY3" fmla="*/ 402166 h 666486"/>
                    <a:gd name="connsiteX4" fmla="*/ 1295400 w 1336377"/>
                    <a:gd name="connsiteY4" fmla="*/ 626533 h 666486"/>
                    <a:gd name="connsiteX5" fmla="*/ 1083734 w 1336377"/>
                    <a:gd name="connsiteY5" fmla="*/ 660400 h 666486"/>
                    <a:gd name="connsiteX6" fmla="*/ 973667 w 1336377"/>
                    <a:gd name="connsiteY6" fmla="*/ 647700 h 666486"/>
                    <a:gd name="connsiteX7" fmla="*/ 385234 w 1336377"/>
                    <a:gd name="connsiteY7" fmla="*/ 482600 h 666486"/>
                    <a:gd name="connsiteX8" fmla="*/ 0 w 1336377"/>
                    <a:gd name="connsiteY8" fmla="*/ 368300 h 666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6377" h="666486">
                      <a:moveTo>
                        <a:pt x="228600" y="0"/>
                      </a:moveTo>
                      <a:cubicBezTo>
                        <a:pt x="369711" y="80433"/>
                        <a:pt x="510823" y="160866"/>
                        <a:pt x="681567" y="220133"/>
                      </a:cubicBezTo>
                      <a:cubicBezTo>
                        <a:pt x="852311" y="279400"/>
                        <a:pt x="1144412" y="325261"/>
                        <a:pt x="1253067" y="355600"/>
                      </a:cubicBezTo>
                      <a:cubicBezTo>
                        <a:pt x="1361722" y="385939"/>
                        <a:pt x="1326445" y="357011"/>
                        <a:pt x="1333500" y="402166"/>
                      </a:cubicBezTo>
                      <a:cubicBezTo>
                        <a:pt x="1340555" y="447321"/>
                        <a:pt x="1337028" y="583494"/>
                        <a:pt x="1295400" y="626533"/>
                      </a:cubicBezTo>
                      <a:cubicBezTo>
                        <a:pt x="1253772" y="669572"/>
                        <a:pt x="1137356" y="656872"/>
                        <a:pt x="1083734" y="660400"/>
                      </a:cubicBezTo>
                      <a:cubicBezTo>
                        <a:pt x="1030112" y="663928"/>
                        <a:pt x="1090084" y="677333"/>
                        <a:pt x="973667" y="647700"/>
                      </a:cubicBezTo>
                      <a:cubicBezTo>
                        <a:pt x="857250" y="618067"/>
                        <a:pt x="385234" y="482600"/>
                        <a:pt x="385234" y="482600"/>
                      </a:cubicBezTo>
                      <a:lnTo>
                        <a:pt x="0" y="368300"/>
                      </a:lnTo>
                    </a:path>
                  </a:pathLst>
                </a:custGeom>
                <a:solidFill>
                  <a:srgbClr val="B18321"/>
                </a:solidFill>
                <a:ln w="158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48" name="Freeform: Shape 19">
                  <a:extLst>
                    <a:ext uri="{FF2B5EF4-FFF2-40B4-BE49-F238E27FC236}">
                      <a16:creationId xmlns:a16="http://schemas.microsoft.com/office/drawing/2014/main" id="{2D7CB01F-8878-FC1C-A84F-4DC789E7092E}"/>
                    </a:ext>
                  </a:extLst>
                </p:cNvPr>
                <p:cNvSpPr/>
                <p:nvPr/>
              </p:nvSpPr>
              <p:spPr>
                <a:xfrm rot="20759949" flipH="1">
                  <a:off x="11072810" y="3906803"/>
                  <a:ext cx="439056" cy="335551"/>
                </a:xfrm>
                <a:custGeom>
                  <a:avLst/>
                  <a:gdLst>
                    <a:gd name="connsiteX0" fmla="*/ 1644650 w 1644650"/>
                    <a:gd name="connsiteY0" fmla="*/ 663575 h 1231900"/>
                    <a:gd name="connsiteX1" fmla="*/ 914400 w 1644650"/>
                    <a:gd name="connsiteY1" fmla="*/ 377825 h 1231900"/>
                    <a:gd name="connsiteX2" fmla="*/ 809625 w 1644650"/>
                    <a:gd name="connsiteY2" fmla="*/ 158750 h 1231900"/>
                    <a:gd name="connsiteX3" fmla="*/ 796925 w 1644650"/>
                    <a:gd name="connsiteY3" fmla="*/ 12700 h 1231900"/>
                    <a:gd name="connsiteX4" fmla="*/ 650875 w 1644650"/>
                    <a:gd name="connsiteY4" fmla="*/ 22225 h 1231900"/>
                    <a:gd name="connsiteX5" fmla="*/ 663575 w 1644650"/>
                    <a:gd name="connsiteY5" fmla="*/ 225425 h 1231900"/>
                    <a:gd name="connsiteX6" fmla="*/ 596900 w 1644650"/>
                    <a:gd name="connsiteY6" fmla="*/ 342900 h 1231900"/>
                    <a:gd name="connsiteX7" fmla="*/ 635000 w 1644650"/>
                    <a:gd name="connsiteY7" fmla="*/ 174625 h 1231900"/>
                    <a:gd name="connsiteX8" fmla="*/ 292100 w 1644650"/>
                    <a:gd name="connsiteY8" fmla="*/ 0 h 1231900"/>
                    <a:gd name="connsiteX9" fmla="*/ 234950 w 1644650"/>
                    <a:gd name="connsiteY9" fmla="*/ 92075 h 1231900"/>
                    <a:gd name="connsiteX10" fmla="*/ 390525 w 1644650"/>
                    <a:gd name="connsiteY10" fmla="*/ 231775 h 1231900"/>
                    <a:gd name="connsiteX11" fmla="*/ 438150 w 1644650"/>
                    <a:gd name="connsiteY11" fmla="*/ 231775 h 1231900"/>
                    <a:gd name="connsiteX12" fmla="*/ 288925 w 1644650"/>
                    <a:gd name="connsiteY12" fmla="*/ 447675 h 1231900"/>
                    <a:gd name="connsiteX13" fmla="*/ 396875 w 1644650"/>
                    <a:gd name="connsiteY13" fmla="*/ 250825 h 1231900"/>
                    <a:gd name="connsiteX14" fmla="*/ 133350 w 1644650"/>
                    <a:gd name="connsiteY14" fmla="*/ 158750 h 1231900"/>
                    <a:gd name="connsiteX15" fmla="*/ 38100 w 1644650"/>
                    <a:gd name="connsiteY15" fmla="*/ 263525 h 1231900"/>
                    <a:gd name="connsiteX16" fmla="*/ 301625 w 1644650"/>
                    <a:gd name="connsiteY16" fmla="*/ 419100 h 1231900"/>
                    <a:gd name="connsiteX17" fmla="*/ 28575 w 1644650"/>
                    <a:gd name="connsiteY17" fmla="*/ 377825 h 1231900"/>
                    <a:gd name="connsiteX18" fmla="*/ 0 w 1644650"/>
                    <a:gd name="connsiteY18" fmla="*/ 498475 h 1231900"/>
                    <a:gd name="connsiteX19" fmla="*/ 260350 w 1644650"/>
                    <a:gd name="connsiteY19" fmla="*/ 609600 h 1231900"/>
                    <a:gd name="connsiteX20" fmla="*/ 346075 w 1644650"/>
                    <a:gd name="connsiteY20" fmla="*/ 663575 h 1231900"/>
                    <a:gd name="connsiteX21" fmla="*/ 654050 w 1644650"/>
                    <a:gd name="connsiteY21" fmla="*/ 768350 h 1231900"/>
                    <a:gd name="connsiteX22" fmla="*/ 812800 w 1644650"/>
                    <a:gd name="connsiteY22" fmla="*/ 447675 h 1231900"/>
                    <a:gd name="connsiteX23" fmla="*/ 657225 w 1644650"/>
                    <a:gd name="connsiteY23" fmla="*/ 765175 h 1231900"/>
                    <a:gd name="connsiteX24" fmla="*/ 1123950 w 1644650"/>
                    <a:gd name="connsiteY24" fmla="*/ 1231900 h 1231900"/>
                    <a:gd name="connsiteX25" fmla="*/ 1228725 w 1644650"/>
                    <a:gd name="connsiteY25" fmla="*/ 1190625 h 1231900"/>
                    <a:gd name="connsiteX26" fmla="*/ 1108075 w 1644650"/>
                    <a:gd name="connsiteY26" fmla="*/ 1108075 h 1231900"/>
                    <a:gd name="connsiteX27" fmla="*/ 1123950 w 1644650"/>
                    <a:gd name="connsiteY27" fmla="*/ 1165225 h 1231900"/>
                    <a:gd name="connsiteX28" fmla="*/ 1123950 w 1644650"/>
                    <a:gd name="connsiteY28" fmla="*/ 1022350 h 1231900"/>
                    <a:gd name="connsiteX29" fmla="*/ 1295400 w 1644650"/>
                    <a:gd name="connsiteY29" fmla="*/ 1063625 h 1231900"/>
                    <a:gd name="connsiteX30" fmla="*/ 1235075 w 1644650"/>
                    <a:gd name="connsiteY30" fmla="*/ 869950 h 1231900"/>
                    <a:gd name="connsiteX31" fmla="*/ 1422400 w 1644650"/>
                    <a:gd name="connsiteY31" fmla="*/ 917575 h 1231900"/>
                    <a:gd name="connsiteX32" fmla="*/ 1533525 w 1644650"/>
                    <a:gd name="connsiteY32" fmla="*/ 933450 h 1231900"/>
                    <a:gd name="connsiteX33" fmla="*/ 1416050 w 1644650"/>
                    <a:gd name="connsiteY33" fmla="*/ 720725 h 1231900"/>
                    <a:gd name="connsiteX34" fmla="*/ 1584325 w 1644650"/>
                    <a:gd name="connsiteY34" fmla="*/ 676275 h 1231900"/>
                    <a:gd name="connsiteX35" fmla="*/ 1644650 w 1644650"/>
                    <a:gd name="connsiteY35" fmla="*/ 663575 h 1231900"/>
                    <a:gd name="connsiteX0" fmla="*/ 1644650 w 1644650"/>
                    <a:gd name="connsiteY0" fmla="*/ 691168 h 1259493"/>
                    <a:gd name="connsiteX1" fmla="*/ 914400 w 1644650"/>
                    <a:gd name="connsiteY1" fmla="*/ 405418 h 1259493"/>
                    <a:gd name="connsiteX2" fmla="*/ 809625 w 1644650"/>
                    <a:gd name="connsiteY2" fmla="*/ 186343 h 1259493"/>
                    <a:gd name="connsiteX3" fmla="*/ 796925 w 1644650"/>
                    <a:gd name="connsiteY3" fmla="*/ 40293 h 1259493"/>
                    <a:gd name="connsiteX4" fmla="*/ 650875 w 1644650"/>
                    <a:gd name="connsiteY4" fmla="*/ 49818 h 1259493"/>
                    <a:gd name="connsiteX5" fmla="*/ 663575 w 1644650"/>
                    <a:gd name="connsiteY5" fmla="*/ 253018 h 1259493"/>
                    <a:gd name="connsiteX6" fmla="*/ 596900 w 1644650"/>
                    <a:gd name="connsiteY6" fmla="*/ 370493 h 1259493"/>
                    <a:gd name="connsiteX7" fmla="*/ 635000 w 1644650"/>
                    <a:gd name="connsiteY7" fmla="*/ 202218 h 1259493"/>
                    <a:gd name="connsiteX8" fmla="*/ 292100 w 1644650"/>
                    <a:gd name="connsiteY8" fmla="*/ 27593 h 1259493"/>
                    <a:gd name="connsiteX9" fmla="*/ 234950 w 1644650"/>
                    <a:gd name="connsiteY9" fmla="*/ 119668 h 1259493"/>
                    <a:gd name="connsiteX10" fmla="*/ 390525 w 1644650"/>
                    <a:gd name="connsiteY10" fmla="*/ 259368 h 1259493"/>
                    <a:gd name="connsiteX11" fmla="*/ 438150 w 1644650"/>
                    <a:gd name="connsiteY11" fmla="*/ 259368 h 1259493"/>
                    <a:gd name="connsiteX12" fmla="*/ 288925 w 1644650"/>
                    <a:gd name="connsiteY12" fmla="*/ 475268 h 1259493"/>
                    <a:gd name="connsiteX13" fmla="*/ 396875 w 1644650"/>
                    <a:gd name="connsiteY13" fmla="*/ 278418 h 1259493"/>
                    <a:gd name="connsiteX14" fmla="*/ 133350 w 1644650"/>
                    <a:gd name="connsiteY14" fmla="*/ 186343 h 1259493"/>
                    <a:gd name="connsiteX15" fmla="*/ 38100 w 1644650"/>
                    <a:gd name="connsiteY15" fmla="*/ 291118 h 1259493"/>
                    <a:gd name="connsiteX16" fmla="*/ 301625 w 1644650"/>
                    <a:gd name="connsiteY16" fmla="*/ 446693 h 1259493"/>
                    <a:gd name="connsiteX17" fmla="*/ 28575 w 1644650"/>
                    <a:gd name="connsiteY17" fmla="*/ 405418 h 1259493"/>
                    <a:gd name="connsiteX18" fmla="*/ 0 w 1644650"/>
                    <a:gd name="connsiteY18" fmla="*/ 526068 h 1259493"/>
                    <a:gd name="connsiteX19" fmla="*/ 260350 w 1644650"/>
                    <a:gd name="connsiteY19" fmla="*/ 637193 h 1259493"/>
                    <a:gd name="connsiteX20" fmla="*/ 346075 w 1644650"/>
                    <a:gd name="connsiteY20" fmla="*/ 691168 h 1259493"/>
                    <a:gd name="connsiteX21" fmla="*/ 654050 w 1644650"/>
                    <a:gd name="connsiteY21" fmla="*/ 795943 h 1259493"/>
                    <a:gd name="connsiteX22" fmla="*/ 812800 w 1644650"/>
                    <a:gd name="connsiteY22" fmla="*/ 475268 h 1259493"/>
                    <a:gd name="connsiteX23" fmla="*/ 657225 w 1644650"/>
                    <a:gd name="connsiteY23" fmla="*/ 792768 h 1259493"/>
                    <a:gd name="connsiteX24" fmla="*/ 1123950 w 1644650"/>
                    <a:gd name="connsiteY24" fmla="*/ 1259493 h 1259493"/>
                    <a:gd name="connsiteX25" fmla="*/ 1228725 w 1644650"/>
                    <a:gd name="connsiteY25" fmla="*/ 1218218 h 1259493"/>
                    <a:gd name="connsiteX26" fmla="*/ 1108075 w 1644650"/>
                    <a:gd name="connsiteY26" fmla="*/ 1135668 h 1259493"/>
                    <a:gd name="connsiteX27" fmla="*/ 1123950 w 1644650"/>
                    <a:gd name="connsiteY27" fmla="*/ 1192818 h 1259493"/>
                    <a:gd name="connsiteX28" fmla="*/ 1123950 w 1644650"/>
                    <a:gd name="connsiteY28" fmla="*/ 1049943 h 1259493"/>
                    <a:gd name="connsiteX29" fmla="*/ 1295400 w 1644650"/>
                    <a:gd name="connsiteY29" fmla="*/ 1091218 h 1259493"/>
                    <a:gd name="connsiteX30" fmla="*/ 1235075 w 1644650"/>
                    <a:gd name="connsiteY30" fmla="*/ 897543 h 1259493"/>
                    <a:gd name="connsiteX31" fmla="*/ 1422400 w 1644650"/>
                    <a:gd name="connsiteY31" fmla="*/ 945168 h 1259493"/>
                    <a:gd name="connsiteX32" fmla="*/ 1533525 w 1644650"/>
                    <a:gd name="connsiteY32" fmla="*/ 961043 h 1259493"/>
                    <a:gd name="connsiteX33" fmla="*/ 1416050 w 1644650"/>
                    <a:gd name="connsiteY33" fmla="*/ 748318 h 1259493"/>
                    <a:gd name="connsiteX34" fmla="*/ 1584325 w 1644650"/>
                    <a:gd name="connsiteY34" fmla="*/ 703868 h 1259493"/>
                    <a:gd name="connsiteX35" fmla="*/ 1644650 w 1644650"/>
                    <a:gd name="connsiteY35" fmla="*/ 691168 h 1259493"/>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414338 w 1644650"/>
                    <a:gd name="connsiteY10" fmla="*/ 2254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58602 w 1658602"/>
                    <a:gd name="connsiteY0" fmla="*/ 697759 h 1266084"/>
                    <a:gd name="connsiteX1" fmla="*/ 928352 w 1658602"/>
                    <a:gd name="connsiteY1" fmla="*/ 412009 h 1266084"/>
                    <a:gd name="connsiteX2" fmla="*/ 823577 w 1658602"/>
                    <a:gd name="connsiteY2" fmla="*/ 192934 h 1266084"/>
                    <a:gd name="connsiteX3" fmla="*/ 818021 w 1658602"/>
                    <a:gd name="connsiteY3" fmla="*/ 46884 h 1266084"/>
                    <a:gd name="connsiteX4" fmla="*/ 664827 w 1658602"/>
                    <a:gd name="connsiteY4" fmla="*/ 56409 h 1266084"/>
                    <a:gd name="connsiteX5" fmla="*/ 677527 w 1658602"/>
                    <a:gd name="connsiteY5" fmla="*/ 259609 h 1266084"/>
                    <a:gd name="connsiteX6" fmla="*/ 610852 w 1658602"/>
                    <a:gd name="connsiteY6" fmla="*/ 377084 h 1266084"/>
                    <a:gd name="connsiteX7" fmla="*/ 648952 w 1658602"/>
                    <a:gd name="connsiteY7" fmla="*/ 208809 h 1266084"/>
                    <a:gd name="connsiteX8" fmla="*/ 306052 w 1658602"/>
                    <a:gd name="connsiteY8" fmla="*/ 34184 h 1266084"/>
                    <a:gd name="connsiteX9" fmla="*/ 239377 w 1658602"/>
                    <a:gd name="connsiteY9" fmla="*/ 128640 h 1266084"/>
                    <a:gd name="connsiteX10" fmla="*/ 392571 w 1658602"/>
                    <a:gd name="connsiteY10" fmla="*/ 263578 h 1266084"/>
                    <a:gd name="connsiteX11" fmla="*/ 452102 w 1658602"/>
                    <a:gd name="connsiteY11" fmla="*/ 265959 h 1266084"/>
                    <a:gd name="connsiteX12" fmla="*/ 302877 w 1658602"/>
                    <a:gd name="connsiteY12" fmla="*/ 481859 h 1266084"/>
                    <a:gd name="connsiteX13" fmla="*/ 429877 w 1658602"/>
                    <a:gd name="connsiteY13" fmla="*/ 273103 h 1266084"/>
                    <a:gd name="connsiteX14" fmla="*/ 135396 w 1658602"/>
                    <a:gd name="connsiteY14" fmla="*/ 178646 h 1266084"/>
                    <a:gd name="connsiteX15" fmla="*/ 52052 w 1658602"/>
                    <a:gd name="connsiteY15" fmla="*/ 297709 h 1266084"/>
                    <a:gd name="connsiteX16" fmla="*/ 315577 w 1658602"/>
                    <a:gd name="connsiteY16" fmla="*/ 453284 h 1266084"/>
                    <a:gd name="connsiteX17" fmla="*/ 42527 w 1658602"/>
                    <a:gd name="connsiteY17" fmla="*/ 412009 h 1266084"/>
                    <a:gd name="connsiteX18" fmla="*/ 13952 w 1658602"/>
                    <a:gd name="connsiteY18" fmla="*/ 532659 h 1266084"/>
                    <a:gd name="connsiteX19" fmla="*/ 274302 w 1658602"/>
                    <a:gd name="connsiteY19" fmla="*/ 643784 h 1266084"/>
                    <a:gd name="connsiteX20" fmla="*/ 360027 w 1658602"/>
                    <a:gd name="connsiteY20" fmla="*/ 697759 h 1266084"/>
                    <a:gd name="connsiteX21" fmla="*/ 668002 w 1658602"/>
                    <a:gd name="connsiteY21" fmla="*/ 802534 h 1266084"/>
                    <a:gd name="connsiteX22" fmla="*/ 826752 w 1658602"/>
                    <a:gd name="connsiteY22" fmla="*/ 481859 h 1266084"/>
                    <a:gd name="connsiteX23" fmla="*/ 671177 w 1658602"/>
                    <a:gd name="connsiteY23" fmla="*/ 799359 h 1266084"/>
                    <a:gd name="connsiteX24" fmla="*/ 1137902 w 1658602"/>
                    <a:gd name="connsiteY24" fmla="*/ 1266084 h 1266084"/>
                    <a:gd name="connsiteX25" fmla="*/ 1242677 w 1658602"/>
                    <a:gd name="connsiteY25" fmla="*/ 1224809 h 1266084"/>
                    <a:gd name="connsiteX26" fmla="*/ 1122027 w 1658602"/>
                    <a:gd name="connsiteY26" fmla="*/ 1142259 h 1266084"/>
                    <a:gd name="connsiteX27" fmla="*/ 1137902 w 1658602"/>
                    <a:gd name="connsiteY27" fmla="*/ 1199409 h 1266084"/>
                    <a:gd name="connsiteX28" fmla="*/ 1137902 w 1658602"/>
                    <a:gd name="connsiteY28" fmla="*/ 1056534 h 1266084"/>
                    <a:gd name="connsiteX29" fmla="*/ 1309352 w 1658602"/>
                    <a:gd name="connsiteY29" fmla="*/ 1097809 h 1266084"/>
                    <a:gd name="connsiteX30" fmla="*/ 1249027 w 1658602"/>
                    <a:gd name="connsiteY30" fmla="*/ 904134 h 1266084"/>
                    <a:gd name="connsiteX31" fmla="*/ 1436352 w 1658602"/>
                    <a:gd name="connsiteY31" fmla="*/ 951759 h 1266084"/>
                    <a:gd name="connsiteX32" fmla="*/ 1547477 w 1658602"/>
                    <a:gd name="connsiteY32" fmla="*/ 967634 h 1266084"/>
                    <a:gd name="connsiteX33" fmla="*/ 1430002 w 1658602"/>
                    <a:gd name="connsiteY33" fmla="*/ 754909 h 1266084"/>
                    <a:gd name="connsiteX34" fmla="*/ 1598277 w 1658602"/>
                    <a:gd name="connsiteY34" fmla="*/ 710459 h 1266084"/>
                    <a:gd name="connsiteX35" fmla="*/ 1658602 w 1658602"/>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22390 w 1661284"/>
                    <a:gd name="connsiteY34" fmla="*/ 722366 h 1266084"/>
                    <a:gd name="connsiteX35" fmla="*/ 1661284 w 1661284"/>
                    <a:gd name="connsiteY35" fmla="*/ 697759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75446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50903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50803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361247 w 1673190"/>
                    <a:gd name="connsiteY33" fmla="*/ 721572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454909 w 1673190"/>
                    <a:gd name="connsiteY32" fmla="*/ 1008116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07247 w 1673190"/>
                    <a:gd name="connsiteY27" fmla="*/ 1225602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35128"/>
                    <a:gd name="connsiteX1" fmla="*/ 945322 w 1673190"/>
                    <a:gd name="connsiteY1" fmla="*/ 409628 h 1235128"/>
                    <a:gd name="connsiteX2" fmla="*/ 826259 w 1673190"/>
                    <a:gd name="connsiteY2" fmla="*/ 192934 h 1235128"/>
                    <a:gd name="connsiteX3" fmla="*/ 820703 w 1673190"/>
                    <a:gd name="connsiteY3" fmla="*/ 46884 h 1235128"/>
                    <a:gd name="connsiteX4" fmla="*/ 667509 w 1673190"/>
                    <a:gd name="connsiteY4" fmla="*/ 56409 h 1235128"/>
                    <a:gd name="connsiteX5" fmla="*/ 682590 w 1673190"/>
                    <a:gd name="connsiteY5" fmla="*/ 233416 h 1235128"/>
                    <a:gd name="connsiteX6" fmla="*/ 613534 w 1673190"/>
                    <a:gd name="connsiteY6" fmla="*/ 377084 h 1235128"/>
                    <a:gd name="connsiteX7" fmla="*/ 684971 w 1673190"/>
                    <a:gd name="connsiteY7" fmla="*/ 235002 h 1235128"/>
                    <a:gd name="connsiteX8" fmla="*/ 308734 w 1673190"/>
                    <a:gd name="connsiteY8" fmla="*/ 34184 h 1235128"/>
                    <a:gd name="connsiteX9" fmla="*/ 242059 w 1673190"/>
                    <a:gd name="connsiteY9" fmla="*/ 128640 h 1235128"/>
                    <a:gd name="connsiteX10" fmla="*/ 392871 w 1673190"/>
                    <a:gd name="connsiteY10" fmla="*/ 246909 h 1235128"/>
                    <a:gd name="connsiteX11" fmla="*/ 435734 w 1673190"/>
                    <a:gd name="connsiteY11" fmla="*/ 273103 h 1235128"/>
                    <a:gd name="connsiteX12" fmla="*/ 334134 w 1673190"/>
                    <a:gd name="connsiteY12" fmla="*/ 443759 h 1235128"/>
                    <a:gd name="connsiteX13" fmla="*/ 439702 w 1673190"/>
                    <a:gd name="connsiteY13" fmla="*/ 273103 h 1235128"/>
                    <a:gd name="connsiteX14" fmla="*/ 138078 w 1673190"/>
                    <a:gd name="connsiteY14" fmla="*/ 178646 h 1235128"/>
                    <a:gd name="connsiteX15" fmla="*/ 54734 w 1673190"/>
                    <a:gd name="connsiteY15" fmla="*/ 297709 h 1235128"/>
                    <a:gd name="connsiteX16" fmla="*/ 284922 w 1673190"/>
                    <a:gd name="connsiteY16" fmla="*/ 436615 h 1235128"/>
                    <a:gd name="connsiteX17" fmla="*/ 45209 w 1673190"/>
                    <a:gd name="connsiteY17" fmla="*/ 412009 h 1235128"/>
                    <a:gd name="connsiteX18" fmla="*/ 16634 w 1673190"/>
                    <a:gd name="connsiteY18" fmla="*/ 532659 h 1235128"/>
                    <a:gd name="connsiteX19" fmla="*/ 276984 w 1673190"/>
                    <a:gd name="connsiteY19" fmla="*/ 643784 h 1235128"/>
                    <a:gd name="connsiteX20" fmla="*/ 365090 w 1673190"/>
                    <a:gd name="connsiteY20" fmla="*/ 707284 h 1235128"/>
                    <a:gd name="connsiteX21" fmla="*/ 670684 w 1673190"/>
                    <a:gd name="connsiteY21" fmla="*/ 802534 h 1235128"/>
                    <a:gd name="connsiteX22" fmla="*/ 829434 w 1673190"/>
                    <a:gd name="connsiteY22" fmla="*/ 481859 h 1235128"/>
                    <a:gd name="connsiteX23" fmla="*/ 661953 w 1673190"/>
                    <a:gd name="connsiteY23" fmla="*/ 806502 h 1235128"/>
                    <a:gd name="connsiteX24" fmla="*/ 1142966 w 1673190"/>
                    <a:gd name="connsiteY24" fmla="*/ 1235128 h 1235128"/>
                    <a:gd name="connsiteX25" fmla="*/ 1245359 w 1673190"/>
                    <a:gd name="connsiteY25" fmla="*/ 1224809 h 1235128"/>
                    <a:gd name="connsiteX26" fmla="*/ 1136616 w 1673190"/>
                    <a:gd name="connsiteY26" fmla="*/ 1130353 h 1235128"/>
                    <a:gd name="connsiteX27" fmla="*/ 1140584 w 1673190"/>
                    <a:gd name="connsiteY27" fmla="*/ 1216077 h 1235128"/>
                    <a:gd name="connsiteX28" fmla="*/ 1140584 w 1673190"/>
                    <a:gd name="connsiteY28" fmla="*/ 1056534 h 1235128"/>
                    <a:gd name="connsiteX29" fmla="*/ 1307272 w 1673190"/>
                    <a:gd name="connsiteY29" fmla="*/ 1109716 h 1235128"/>
                    <a:gd name="connsiteX30" fmla="*/ 1249328 w 1673190"/>
                    <a:gd name="connsiteY30" fmla="*/ 920802 h 1235128"/>
                    <a:gd name="connsiteX31" fmla="*/ 1439034 w 1673190"/>
                    <a:gd name="connsiteY31" fmla="*/ 951759 h 1235128"/>
                    <a:gd name="connsiteX32" fmla="*/ 1540634 w 1673190"/>
                    <a:gd name="connsiteY32" fmla="*/ 958110 h 1235128"/>
                    <a:gd name="connsiteX33" fmla="*/ 1430303 w 1673190"/>
                    <a:gd name="connsiteY33" fmla="*/ 764434 h 1235128"/>
                    <a:gd name="connsiteX34" fmla="*/ 1615246 w 1673190"/>
                    <a:gd name="connsiteY34" fmla="*/ 722366 h 1235128"/>
                    <a:gd name="connsiteX35" fmla="*/ 1673190 w 1673190"/>
                    <a:gd name="connsiteY35" fmla="*/ 700140 h 1235128"/>
                    <a:gd name="connsiteX0" fmla="*/ 1673190 w 1673190"/>
                    <a:gd name="connsiteY0" fmla="*/ 700140 h 1251797"/>
                    <a:gd name="connsiteX1" fmla="*/ 945322 w 1673190"/>
                    <a:gd name="connsiteY1" fmla="*/ 409628 h 1251797"/>
                    <a:gd name="connsiteX2" fmla="*/ 826259 w 1673190"/>
                    <a:gd name="connsiteY2" fmla="*/ 192934 h 1251797"/>
                    <a:gd name="connsiteX3" fmla="*/ 820703 w 1673190"/>
                    <a:gd name="connsiteY3" fmla="*/ 46884 h 1251797"/>
                    <a:gd name="connsiteX4" fmla="*/ 667509 w 1673190"/>
                    <a:gd name="connsiteY4" fmla="*/ 56409 h 1251797"/>
                    <a:gd name="connsiteX5" fmla="*/ 682590 w 1673190"/>
                    <a:gd name="connsiteY5" fmla="*/ 233416 h 1251797"/>
                    <a:gd name="connsiteX6" fmla="*/ 613534 w 1673190"/>
                    <a:gd name="connsiteY6" fmla="*/ 377084 h 1251797"/>
                    <a:gd name="connsiteX7" fmla="*/ 684971 w 1673190"/>
                    <a:gd name="connsiteY7" fmla="*/ 235002 h 1251797"/>
                    <a:gd name="connsiteX8" fmla="*/ 308734 w 1673190"/>
                    <a:gd name="connsiteY8" fmla="*/ 34184 h 1251797"/>
                    <a:gd name="connsiteX9" fmla="*/ 242059 w 1673190"/>
                    <a:gd name="connsiteY9" fmla="*/ 128640 h 1251797"/>
                    <a:gd name="connsiteX10" fmla="*/ 392871 w 1673190"/>
                    <a:gd name="connsiteY10" fmla="*/ 246909 h 1251797"/>
                    <a:gd name="connsiteX11" fmla="*/ 435734 w 1673190"/>
                    <a:gd name="connsiteY11" fmla="*/ 273103 h 1251797"/>
                    <a:gd name="connsiteX12" fmla="*/ 334134 w 1673190"/>
                    <a:gd name="connsiteY12" fmla="*/ 443759 h 1251797"/>
                    <a:gd name="connsiteX13" fmla="*/ 439702 w 1673190"/>
                    <a:gd name="connsiteY13" fmla="*/ 273103 h 1251797"/>
                    <a:gd name="connsiteX14" fmla="*/ 138078 w 1673190"/>
                    <a:gd name="connsiteY14" fmla="*/ 178646 h 1251797"/>
                    <a:gd name="connsiteX15" fmla="*/ 54734 w 1673190"/>
                    <a:gd name="connsiteY15" fmla="*/ 297709 h 1251797"/>
                    <a:gd name="connsiteX16" fmla="*/ 284922 w 1673190"/>
                    <a:gd name="connsiteY16" fmla="*/ 436615 h 1251797"/>
                    <a:gd name="connsiteX17" fmla="*/ 45209 w 1673190"/>
                    <a:gd name="connsiteY17" fmla="*/ 412009 h 1251797"/>
                    <a:gd name="connsiteX18" fmla="*/ 16634 w 1673190"/>
                    <a:gd name="connsiteY18" fmla="*/ 532659 h 1251797"/>
                    <a:gd name="connsiteX19" fmla="*/ 276984 w 1673190"/>
                    <a:gd name="connsiteY19" fmla="*/ 643784 h 1251797"/>
                    <a:gd name="connsiteX20" fmla="*/ 365090 w 1673190"/>
                    <a:gd name="connsiteY20" fmla="*/ 707284 h 1251797"/>
                    <a:gd name="connsiteX21" fmla="*/ 670684 w 1673190"/>
                    <a:gd name="connsiteY21" fmla="*/ 802534 h 1251797"/>
                    <a:gd name="connsiteX22" fmla="*/ 829434 w 1673190"/>
                    <a:gd name="connsiteY22" fmla="*/ 481859 h 1251797"/>
                    <a:gd name="connsiteX23" fmla="*/ 661953 w 1673190"/>
                    <a:gd name="connsiteY23" fmla="*/ 806502 h 1251797"/>
                    <a:gd name="connsiteX24" fmla="*/ 1128679 w 1673190"/>
                    <a:gd name="connsiteY24" fmla="*/ 1251797 h 1251797"/>
                    <a:gd name="connsiteX25" fmla="*/ 1245359 w 1673190"/>
                    <a:gd name="connsiteY25" fmla="*/ 1224809 h 1251797"/>
                    <a:gd name="connsiteX26" fmla="*/ 1136616 w 1673190"/>
                    <a:gd name="connsiteY26" fmla="*/ 1130353 h 1251797"/>
                    <a:gd name="connsiteX27" fmla="*/ 1140584 w 1673190"/>
                    <a:gd name="connsiteY27" fmla="*/ 1216077 h 1251797"/>
                    <a:gd name="connsiteX28" fmla="*/ 1140584 w 1673190"/>
                    <a:gd name="connsiteY28" fmla="*/ 1056534 h 1251797"/>
                    <a:gd name="connsiteX29" fmla="*/ 1307272 w 1673190"/>
                    <a:gd name="connsiteY29" fmla="*/ 1109716 h 1251797"/>
                    <a:gd name="connsiteX30" fmla="*/ 1249328 w 1673190"/>
                    <a:gd name="connsiteY30" fmla="*/ 920802 h 1251797"/>
                    <a:gd name="connsiteX31" fmla="*/ 1439034 w 1673190"/>
                    <a:gd name="connsiteY31" fmla="*/ 951759 h 1251797"/>
                    <a:gd name="connsiteX32" fmla="*/ 1540634 w 1673190"/>
                    <a:gd name="connsiteY32" fmla="*/ 958110 h 1251797"/>
                    <a:gd name="connsiteX33" fmla="*/ 1430303 w 1673190"/>
                    <a:gd name="connsiteY33" fmla="*/ 764434 h 1251797"/>
                    <a:gd name="connsiteX34" fmla="*/ 1615246 w 1673190"/>
                    <a:gd name="connsiteY34" fmla="*/ 722366 h 1251797"/>
                    <a:gd name="connsiteX35" fmla="*/ 1673190 w 1673190"/>
                    <a:gd name="connsiteY35" fmla="*/ 700140 h 1251797"/>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28679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87353 w 1673190"/>
                    <a:gd name="connsiteY21" fmla="*/ 816822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751646 w 1673190"/>
                    <a:gd name="connsiteY7" fmla="*/ 265958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2241 h 1256669"/>
                    <a:gd name="connsiteX1" fmla="*/ 945322 w 1673190"/>
                    <a:gd name="connsiteY1" fmla="*/ 411729 h 1256669"/>
                    <a:gd name="connsiteX2" fmla="*/ 850072 w 1673190"/>
                    <a:gd name="connsiteY2" fmla="*/ 187892 h 1256669"/>
                    <a:gd name="connsiteX3" fmla="*/ 820703 w 1673190"/>
                    <a:gd name="connsiteY3" fmla="*/ 48985 h 1256669"/>
                    <a:gd name="connsiteX4" fmla="*/ 667509 w 1673190"/>
                    <a:gd name="connsiteY4" fmla="*/ 58510 h 1256669"/>
                    <a:gd name="connsiteX5" fmla="*/ 675446 w 1673190"/>
                    <a:gd name="connsiteY5" fmla="*/ 223610 h 1256669"/>
                    <a:gd name="connsiteX6" fmla="*/ 618296 w 1673190"/>
                    <a:gd name="connsiteY6" fmla="*/ 374423 h 1256669"/>
                    <a:gd name="connsiteX7" fmla="*/ 663539 w 1673190"/>
                    <a:gd name="connsiteY7" fmla="*/ 225197 h 1256669"/>
                    <a:gd name="connsiteX8" fmla="*/ 308734 w 1673190"/>
                    <a:gd name="connsiteY8" fmla="*/ 36285 h 1256669"/>
                    <a:gd name="connsiteX9" fmla="*/ 242059 w 1673190"/>
                    <a:gd name="connsiteY9" fmla="*/ 130741 h 1256669"/>
                    <a:gd name="connsiteX10" fmla="*/ 392871 w 1673190"/>
                    <a:gd name="connsiteY10" fmla="*/ 249010 h 1256669"/>
                    <a:gd name="connsiteX11" fmla="*/ 435734 w 1673190"/>
                    <a:gd name="connsiteY11" fmla="*/ 275204 h 1256669"/>
                    <a:gd name="connsiteX12" fmla="*/ 334134 w 1673190"/>
                    <a:gd name="connsiteY12" fmla="*/ 445860 h 1256669"/>
                    <a:gd name="connsiteX13" fmla="*/ 439702 w 1673190"/>
                    <a:gd name="connsiteY13" fmla="*/ 275204 h 1256669"/>
                    <a:gd name="connsiteX14" fmla="*/ 138078 w 1673190"/>
                    <a:gd name="connsiteY14" fmla="*/ 180747 h 1256669"/>
                    <a:gd name="connsiteX15" fmla="*/ 54734 w 1673190"/>
                    <a:gd name="connsiteY15" fmla="*/ 299810 h 1256669"/>
                    <a:gd name="connsiteX16" fmla="*/ 284922 w 1673190"/>
                    <a:gd name="connsiteY16" fmla="*/ 438716 h 1256669"/>
                    <a:gd name="connsiteX17" fmla="*/ 45209 w 1673190"/>
                    <a:gd name="connsiteY17" fmla="*/ 414110 h 1256669"/>
                    <a:gd name="connsiteX18" fmla="*/ 16634 w 1673190"/>
                    <a:gd name="connsiteY18" fmla="*/ 534760 h 1256669"/>
                    <a:gd name="connsiteX19" fmla="*/ 276984 w 1673190"/>
                    <a:gd name="connsiteY19" fmla="*/ 645885 h 1256669"/>
                    <a:gd name="connsiteX20" fmla="*/ 365090 w 1673190"/>
                    <a:gd name="connsiteY20" fmla="*/ 709385 h 1256669"/>
                    <a:gd name="connsiteX21" fmla="*/ 677828 w 1673190"/>
                    <a:gd name="connsiteY21" fmla="*/ 809398 h 1256669"/>
                    <a:gd name="connsiteX22" fmla="*/ 829434 w 1673190"/>
                    <a:gd name="connsiteY22" fmla="*/ 483960 h 1256669"/>
                    <a:gd name="connsiteX23" fmla="*/ 661953 w 1673190"/>
                    <a:gd name="connsiteY23" fmla="*/ 808603 h 1256669"/>
                    <a:gd name="connsiteX24" fmla="*/ 1152491 w 1673190"/>
                    <a:gd name="connsiteY24" fmla="*/ 1253898 h 1256669"/>
                    <a:gd name="connsiteX25" fmla="*/ 1245359 w 1673190"/>
                    <a:gd name="connsiteY25" fmla="*/ 1226910 h 1256669"/>
                    <a:gd name="connsiteX26" fmla="*/ 1100898 w 1673190"/>
                    <a:gd name="connsiteY26" fmla="*/ 1108642 h 1256669"/>
                    <a:gd name="connsiteX27" fmla="*/ 1123916 w 1673190"/>
                    <a:gd name="connsiteY27" fmla="*/ 1180077 h 1256669"/>
                    <a:gd name="connsiteX28" fmla="*/ 1140584 w 1673190"/>
                    <a:gd name="connsiteY28" fmla="*/ 1058635 h 1256669"/>
                    <a:gd name="connsiteX29" fmla="*/ 1307272 w 1673190"/>
                    <a:gd name="connsiteY29" fmla="*/ 1111817 h 1256669"/>
                    <a:gd name="connsiteX30" fmla="*/ 1249328 w 1673190"/>
                    <a:gd name="connsiteY30" fmla="*/ 922903 h 1256669"/>
                    <a:gd name="connsiteX31" fmla="*/ 1439034 w 1673190"/>
                    <a:gd name="connsiteY31" fmla="*/ 953860 h 1256669"/>
                    <a:gd name="connsiteX32" fmla="*/ 1540634 w 1673190"/>
                    <a:gd name="connsiteY32" fmla="*/ 960211 h 1256669"/>
                    <a:gd name="connsiteX33" fmla="*/ 1430303 w 1673190"/>
                    <a:gd name="connsiteY33" fmla="*/ 766535 h 1256669"/>
                    <a:gd name="connsiteX34" fmla="*/ 1615246 w 1673190"/>
                    <a:gd name="connsiteY34" fmla="*/ 724467 h 1256669"/>
                    <a:gd name="connsiteX35" fmla="*/ 1673190 w 1673190"/>
                    <a:gd name="connsiteY35" fmla="*/ 702241 h 1256669"/>
                    <a:gd name="connsiteX0" fmla="*/ 1673190 w 1673190"/>
                    <a:gd name="connsiteY0" fmla="*/ 712405 h 1266833"/>
                    <a:gd name="connsiteX1" fmla="*/ 945322 w 1673190"/>
                    <a:gd name="connsiteY1" fmla="*/ 421893 h 1266833"/>
                    <a:gd name="connsiteX2" fmla="*/ 850072 w 1673190"/>
                    <a:gd name="connsiteY2" fmla="*/ 198056 h 1266833"/>
                    <a:gd name="connsiteX3" fmla="*/ 820703 w 1673190"/>
                    <a:gd name="connsiteY3" fmla="*/ 59149 h 1266833"/>
                    <a:gd name="connsiteX4" fmla="*/ 667509 w 1673190"/>
                    <a:gd name="connsiteY4" fmla="*/ 68674 h 1266833"/>
                    <a:gd name="connsiteX5" fmla="*/ 675446 w 1673190"/>
                    <a:gd name="connsiteY5" fmla="*/ 233774 h 1266833"/>
                    <a:gd name="connsiteX6" fmla="*/ 618296 w 1673190"/>
                    <a:gd name="connsiteY6" fmla="*/ 384587 h 1266833"/>
                    <a:gd name="connsiteX7" fmla="*/ 663539 w 1673190"/>
                    <a:gd name="connsiteY7" fmla="*/ 235361 h 1266833"/>
                    <a:gd name="connsiteX8" fmla="*/ 308734 w 1673190"/>
                    <a:gd name="connsiteY8" fmla="*/ 46449 h 1266833"/>
                    <a:gd name="connsiteX9" fmla="*/ 242059 w 1673190"/>
                    <a:gd name="connsiteY9" fmla="*/ 140905 h 1266833"/>
                    <a:gd name="connsiteX10" fmla="*/ 392871 w 1673190"/>
                    <a:gd name="connsiteY10" fmla="*/ 259174 h 1266833"/>
                    <a:gd name="connsiteX11" fmla="*/ 435734 w 1673190"/>
                    <a:gd name="connsiteY11" fmla="*/ 285368 h 1266833"/>
                    <a:gd name="connsiteX12" fmla="*/ 334134 w 1673190"/>
                    <a:gd name="connsiteY12" fmla="*/ 456024 h 1266833"/>
                    <a:gd name="connsiteX13" fmla="*/ 439702 w 1673190"/>
                    <a:gd name="connsiteY13" fmla="*/ 285368 h 1266833"/>
                    <a:gd name="connsiteX14" fmla="*/ 138078 w 1673190"/>
                    <a:gd name="connsiteY14" fmla="*/ 190911 h 1266833"/>
                    <a:gd name="connsiteX15" fmla="*/ 54734 w 1673190"/>
                    <a:gd name="connsiteY15" fmla="*/ 309974 h 1266833"/>
                    <a:gd name="connsiteX16" fmla="*/ 284922 w 1673190"/>
                    <a:gd name="connsiteY16" fmla="*/ 448880 h 1266833"/>
                    <a:gd name="connsiteX17" fmla="*/ 45209 w 1673190"/>
                    <a:gd name="connsiteY17" fmla="*/ 424274 h 1266833"/>
                    <a:gd name="connsiteX18" fmla="*/ 16634 w 1673190"/>
                    <a:gd name="connsiteY18" fmla="*/ 544924 h 1266833"/>
                    <a:gd name="connsiteX19" fmla="*/ 276984 w 1673190"/>
                    <a:gd name="connsiteY19" fmla="*/ 656049 h 1266833"/>
                    <a:gd name="connsiteX20" fmla="*/ 365090 w 1673190"/>
                    <a:gd name="connsiteY20" fmla="*/ 719549 h 1266833"/>
                    <a:gd name="connsiteX21" fmla="*/ 677828 w 1673190"/>
                    <a:gd name="connsiteY21" fmla="*/ 819562 h 1266833"/>
                    <a:gd name="connsiteX22" fmla="*/ 829434 w 1673190"/>
                    <a:gd name="connsiteY22" fmla="*/ 494124 h 1266833"/>
                    <a:gd name="connsiteX23" fmla="*/ 661953 w 1673190"/>
                    <a:gd name="connsiteY23" fmla="*/ 818767 h 1266833"/>
                    <a:gd name="connsiteX24" fmla="*/ 1152491 w 1673190"/>
                    <a:gd name="connsiteY24" fmla="*/ 1264062 h 1266833"/>
                    <a:gd name="connsiteX25" fmla="*/ 1245359 w 1673190"/>
                    <a:gd name="connsiteY25" fmla="*/ 1237074 h 1266833"/>
                    <a:gd name="connsiteX26" fmla="*/ 1100898 w 1673190"/>
                    <a:gd name="connsiteY26" fmla="*/ 1118806 h 1266833"/>
                    <a:gd name="connsiteX27" fmla="*/ 1123916 w 1673190"/>
                    <a:gd name="connsiteY27" fmla="*/ 1190241 h 1266833"/>
                    <a:gd name="connsiteX28" fmla="*/ 1140584 w 1673190"/>
                    <a:gd name="connsiteY28" fmla="*/ 1068799 h 1266833"/>
                    <a:gd name="connsiteX29" fmla="*/ 1307272 w 1673190"/>
                    <a:gd name="connsiteY29" fmla="*/ 1121981 h 1266833"/>
                    <a:gd name="connsiteX30" fmla="*/ 1249328 w 1673190"/>
                    <a:gd name="connsiteY30" fmla="*/ 933067 h 1266833"/>
                    <a:gd name="connsiteX31" fmla="*/ 1439034 w 1673190"/>
                    <a:gd name="connsiteY31" fmla="*/ 964024 h 1266833"/>
                    <a:gd name="connsiteX32" fmla="*/ 1540634 w 1673190"/>
                    <a:gd name="connsiteY32" fmla="*/ 970375 h 1266833"/>
                    <a:gd name="connsiteX33" fmla="*/ 1430303 w 1673190"/>
                    <a:gd name="connsiteY33" fmla="*/ 776699 h 1266833"/>
                    <a:gd name="connsiteX34" fmla="*/ 1615246 w 1673190"/>
                    <a:gd name="connsiteY34" fmla="*/ 734631 h 1266833"/>
                    <a:gd name="connsiteX35" fmla="*/ 1673190 w 1673190"/>
                    <a:gd name="connsiteY35" fmla="*/ 712405 h 1266833"/>
                    <a:gd name="connsiteX0" fmla="*/ 1673190 w 1673190"/>
                    <a:gd name="connsiteY0" fmla="*/ 683487 h 1237915"/>
                    <a:gd name="connsiteX1" fmla="*/ 945322 w 1673190"/>
                    <a:gd name="connsiteY1" fmla="*/ 392975 h 1237915"/>
                    <a:gd name="connsiteX2" fmla="*/ 840547 w 1673190"/>
                    <a:gd name="connsiteY2" fmla="*/ 185807 h 1237915"/>
                    <a:gd name="connsiteX3" fmla="*/ 820703 w 1673190"/>
                    <a:gd name="connsiteY3" fmla="*/ 30231 h 1237915"/>
                    <a:gd name="connsiteX4" fmla="*/ 667509 w 1673190"/>
                    <a:gd name="connsiteY4" fmla="*/ 39756 h 1237915"/>
                    <a:gd name="connsiteX5" fmla="*/ 675446 w 1673190"/>
                    <a:gd name="connsiteY5" fmla="*/ 204856 h 1237915"/>
                    <a:gd name="connsiteX6" fmla="*/ 618296 w 1673190"/>
                    <a:gd name="connsiteY6" fmla="*/ 355669 h 1237915"/>
                    <a:gd name="connsiteX7" fmla="*/ 663539 w 1673190"/>
                    <a:gd name="connsiteY7" fmla="*/ 206443 h 1237915"/>
                    <a:gd name="connsiteX8" fmla="*/ 308734 w 1673190"/>
                    <a:gd name="connsiteY8" fmla="*/ 17531 h 1237915"/>
                    <a:gd name="connsiteX9" fmla="*/ 242059 w 1673190"/>
                    <a:gd name="connsiteY9" fmla="*/ 111987 h 1237915"/>
                    <a:gd name="connsiteX10" fmla="*/ 392871 w 1673190"/>
                    <a:gd name="connsiteY10" fmla="*/ 230256 h 1237915"/>
                    <a:gd name="connsiteX11" fmla="*/ 435734 w 1673190"/>
                    <a:gd name="connsiteY11" fmla="*/ 256450 h 1237915"/>
                    <a:gd name="connsiteX12" fmla="*/ 334134 w 1673190"/>
                    <a:gd name="connsiteY12" fmla="*/ 427106 h 1237915"/>
                    <a:gd name="connsiteX13" fmla="*/ 439702 w 1673190"/>
                    <a:gd name="connsiteY13" fmla="*/ 256450 h 1237915"/>
                    <a:gd name="connsiteX14" fmla="*/ 138078 w 1673190"/>
                    <a:gd name="connsiteY14" fmla="*/ 161993 h 1237915"/>
                    <a:gd name="connsiteX15" fmla="*/ 54734 w 1673190"/>
                    <a:gd name="connsiteY15" fmla="*/ 281056 h 1237915"/>
                    <a:gd name="connsiteX16" fmla="*/ 284922 w 1673190"/>
                    <a:gd name="connsiteY16" fmla="*/ 419962 h 1237915"/>
                    <a:gd name="connsiteX17" fmla="*/ 45209 w 1673190"/>
                    <a:gd name="connsiteY17" fmla="*/ 395356 h 1237915"/>
                    <a:gd name="connsiteX18" fmla="*/ 16634 w 1673190"/>
                    <a:gd name="connsiteY18" fmla="*/ 516006 h 1237915"/>
                    <a:gd name="connsiteX19" fmla="*/ 276984 w 1673190"/>
                    <a:gd name="connsiteY19" fmla="*/ 627131 h 1237915"/>
                    <a:gd name="connsiteX20" fmla="*/ 365090 w 1673190"/>
                    <a:gd name="connsiteY20" fmla="*/ 690631 h 1237915"/>
                    <a:gd name="connsiteX21" fmla="*/ 677828 w 1673190"/>
                    <a:gd name="connsiteY21" fmla="*/ 790644 h 1237915"/>
                    <a:gd name="connsiteX22" fmla="*/ 829434 w 1673190"/>
                    <a:gd name="connsiteY22" fmla="*/ 465206 h 1237915"/>
                    <a:gd name="connsiteX23" fmla="*/ 661953 w 1673190"/>
                    <a:gd name="connsiteY23" fmla="*/ 789849 h 1237915"/>
                    <a:gd name="connsiteX24" fmla="*/ 1152491 w 1673190"/>
                    <a:gd name="connsiteY24" fmla="*/ 1235144 h 1237915"/>
                    <a:gd name="connsiteX25" fmla="*/ 1245359 w 1673190"/>
                    <a:gd name="connsiteY25" fmla="*/ 1208156 h 1237915"/>
                    <a:gd name="connsiteX26" fmla="*/ 1100898 w 1673190"/>
                    <a:gd name="connsiteY26" fmla="*/ 1089888 h 1237915"/>
                    <a:gd name="connsiteX27" fmla="*/ 1123916 w 1673190"/>
                    <a:gd name="connsiteY27" fmla="*/ 1161323 h 1237915"/>
                    <a:gd name="connsiteX28" fmla="*/ 1140584 w 1673190"/>
                    <a:gd name="connsiteY28" fmla="*/ 1039881 h 1237915"/>
                    <a:gd name="connsiteX29" fmla="*/ 1307272 w 1673190"/>
                    <a:gd name="connsiteY29" fmla="*/ 1093063 h 1237915"/>
                    <a:gd name="connsiteX30" fmla="*/ 1249328 w 1673190"/>
                    <a:gd name="connsiteY30" fmla="*/ 904149 h 1237915"/>
                    <a:gd name="connsiteX31" fmla="*/ 1439034 w 1673190"/>
                    <a:gd name="connsiteY31" fmla="*/ 935106 h 1237915"/>
                    <a:gd name="connsiteX32" fmla="*/ 1540634 w 1673190"/>
                    <a:gd name="connsiteY32" fmla="*/ 941457 h 1237915"/>
                    <a:gd name="connsiteX33" fmla="*/ 1430303 w 1673190"/>
                    <a:gd name="connsiteY33" fmla="*/ 747781 h 1237915"/>
                    <a:gd name="connsiteX34" fmla="*/ 1615246 w 1673190"/>
                    <a:gd name="connsiteY34" fmla="*/ 705713 h 1237915"/>
                    <a:gd name="connsiteX35" fmla="*/ 1673190 w 1673190"/>
                    <a:gd name="connsiteY35" fmla="*/ 683487 h 1237915"/>
                    <a:gd name="connsiteX0" fmla="*/ 1673190 w 1673190"/>
                    <a:gd name="connsiteY0" fmla="*/ 681238 h 1235666"/>
                    <a:gd name="connsiteX1" fmla="*/ 945322 w 1673190"/>
                    <a:gd name="connsiteY1" fmla="*/ 390726 h 1235666"/>
                    <a:gd name="connsiteX2" fmla="*/ 840547 w 1673190"/>
                    <a:gd name="connsiteY2" fmla="*/ 183558 h 1235666"/>
                    <a:gd name="connsiteX3" fmla="*/ 820703 w 1673190"/>
                    <a:gd name="connsiteY3" fmla="*/ 27982 h 1235666"/>
                    <a:gd name="connsiteX4" fmla="*/ 667509 w 1673190"/>
                    <a:gd name="connsiteY4" fmla="*/ 37507 h 1235666"/>
                    <a:gd name="connsiteX5" fmla="*/ 675446 w 1673190"/>
                    <a:gd name="connsiteY5" fmla="*/ 202607 h 1235666"/>
                    <a:gd name="connsiteX6" fmla="*/ 618296 w 1673190"/>
                    <a:gd name="connsiteY6" fmla="*/ 353420 h 1235666"/>
                    <a:gd name="connsiteX7" fmla="*/ 663539 w 1673190"/>
                    <a:gd name="connsiteY7" fmla="*/ 204194 h 1235666"/>
                    <a:gd name="connsiteX8" fmla="*/ 308734 w 1673190"/>
                    <a:gd name="connsiteY8" fmla="*/ 15282 h 1235666"/>
                    <a:gd name="connsiteX9" fmla="*/ 242059 w 1673190"/>
                    <a:gd name="connsiteY9" fmla="*/ 109738 h 1235666"/>
                    <a:gd name="connsiteX10" fmla="*/ 392871 w 1673190"/>
                    <a:gd name="connsiteY10" fmla="*/ 228007 h 1235666"/>
                    <a:gd name="connsiteX11" fmla="*/ 435734 w 1673190"/>
                    <a:gd name="connsiteY11" fmla="*/ 254201 h 1235666"/>
                    <a:gd name="connsiteX12" fmla="*/ 334134 w 1673190"/>
                    <a:gd name="connsiteY12" fmla="*/ 424857 h 1235666"/>
                    <a:gd name="connsiteX13" fmla="*/ 439702 w 1673190"/>
                    <a:gd name="connsiteY13" fmla="*/ 254201 h 1235666"/>
                    <a:gd name="connsiteX14" fmla="*/ 138078 w 1673190"/>
                    <a:gd name="connsiteY14" fmla="*/ 159744 h 1235666"/>
                    <a:gd name="connsiteX15" fmla="*/ 54734 w 1673190"/>
                    <a:gd name="connsiteY15" fmla="*/ 278807 h 1235666"/>
                    <a:gd name="connsiteX16" fmla="*/ 284922 w 1673190"/>
                    <a:gd name="connsiteY16" fmla="*/ 417713 h 1235666"/>
                    <a:gd name="connsiteX17" fmla="*/ 45209 w 1673190"/>
                    <a:gd name="connsiteY17" fmla="*/ 393107 h 1235666"/>
                    <a:gd name="connsiteX18" fmla="*/ 16634 w 1673190"/>
                    <a:gd name="connsiteY18" fmla="*/ 513757 h 1235666"/>
                    <a:gd name="connsiteX19" fmla="*/ 276984 w 1673190"/>
                    <a:gd name="connsiteY19" fmla="*/ 624882 h 1235666"/>
                    <a:gd name="connsiteX20" fmla="*/ 365090 w 1673190"/>
                    <a:gd name="connsiteY20" fmla="*/ 688382 h 1235666"/>
                    <a:gd name="connsiteX21" fmla="*/ 677828 w 1673190"/>
                    <a:gd name="connsiteY21" fmla="*/ 788395 h 1235666"/>
                    <a:gd name="connsiteX22" fmla="*/ 829434 w 1673190"/>
                    <a:gd name="connsiteY22" fmla="*/ 462957 h 1235666"/>
                    <a:gd name="connsiteX23" fmla="*/ 661953 w 1673190"/>
                    <a:gd name="connsiteY23" fmla="*/ 787600 h 1235666"/>
                    <a:gd name="connsiteX24" fmla="*/ 1152491 w 1673190"/>
                    <a:gd name="connsiteY24" fmla="*/ 1232895 h 1235666"/>
                    <a:gd name="connsiteX25" fmla="*/ 1245359 w 1673190"/>
                    <a:gd name="connsiteY25" fmla="*/ 1205907 h 1235666"/>
                    <a:gd name="connsiteX26" fmla="*/ 1100898 w 1673190"/>
                    <a:gd name="connsiteY26" fmla="*/ 1087639 h 1235666"/>
                    <a:gd name="connsiteX27" fmla="*/ 1123916 w 1673190"/>
                    <a:gd name="connsiteY27" fmla="*/ 1159074 h 1235666"/>
                    <a:gd name="connsiteX28" fmla="*/ 1140584 w 1673190"/>
                    <a:gd name="connsiteY28" fmla="*/ 1037632 h 1235666"/>
                    <a:gd name="connsiteX29" fmla="*/ 1307272 w 1673190"/>
                    <a:gd name="connsiteY29" fmla="*/ 1090814 h 1235666"/>
                    <a:gd name="connsiteX30" fmla="*/ 1249328 w 1673190"/>
                    <a:gd name="connsiteY30" fmla="*/ 901900 h 1235666"/>
                    <a:gd name="connsiteX31" fmla="*/ 1439034 w 1673190"/>
                    <a:gd name="connsiteY31" fmla="*/ 932857 h 1235666"/>
                    <a:gd name="connsiteX32" fmla="*/ 1540634 w 1673190"/>
                    <a:gd name="connsiteY32" fmla="*/ 939208 h 1235666"/>
                    <a:gd name="connsiteX33" fmla="*/ 1430303 w 1673190"/>
                    <a:gd name="connsiteY33" fmla="*/ 745532 h 1235666"/>
                    <a:gd name="connsiteX34" fmla="*/ 1615246 w 1673190"/>
                    <a:gd name="connsiteY34" fmla="*/ 703464 h 1235666"/>
                    <a:gd name="connsiteX35" fmla="*/ 1673190 w 1673190"/>
                    <a:gd name="connsiteY35" fmla="*/ 681238 h 1235666"/>
                    <a:gd name="connsiteX0" fmla="*/ 1673190 w 1673190"/>
                    <a:gd name="connsiteY0" fmla="*/ 687394 h 1241822"/>
                    <a:gd name="connsiteX1" fmla="*/ 945322 w 1673190"/>
                    <a:gd name="connsiteY1" fmla="*/ 396882 h 1241822"/>
                    <a:gd name="connsiteX2" fmla="*/ 840547 w 1673190"/>
                    <a:gd name="connsiteY2" fmla="*/ 189714 h 1241822"/>
                    <a:gd name="connsiteX3" fmla="*/ 827847 w 1673190"/>
                    <a:gd name="connsiteY3" fmla="*/ 19851 h 1241822"/>
                    <a:gd name="connsiteX4" fmla="*/ 667509 w 1673190"/>
                    <a:gd name="connsiteY4" fmla="*/ 43663 h 1241822"/>
                    <a:gd name="connsiteX5" fmla="*/ 675446 w 1673190"/>
                    <a:gd name="connsiteY5" fmla="*/ 208763 h 1241822"/>
                    <a:gd name="connsiteX6" fmla="*/ 618296 w 1673190"/>
                    <a:gd name="connsiteY6" fmla="*/ 359576 h 1241822"/>
                    <a:gd name="connsiteX7" fmla="*/ 663539 w 1673190"/>
                    <a:gd name="connsiteY7" fmla="*/ 210350 h 1241822"/>
                    <a:gd name="connsiteX8" fmla="*/ 308734 w 1673190"/>
                    <a:gd name="connsiteY8" fmla="*/ 21438 h 1241822"/>
                    <a:gd name="connsiteX9" fmla="*/ 242059 w 1673190"/>
                    <a:gd name="connsiteY9" fmla="*/ 115894 h 1241822"/>
                    <a:gd name="connsiteX10" fmla="*/ 392871 w 1673190"/>
                    <a:gd name="connsiteY10" fmla="*/ 234163 h 1241822"/>
                    <a:gd name="connsiteX11" fmla="*/ 435734 w 1673190"/>
                    <a:gd name="connsiteY11" fmla="*/ 260357 h 1241822"/>
                    <a:gd name="connsiteX12" fmla="*/ 334134 w 1673190"/>
                    <a:gd name="connsiteY12" fmla="*/ 431013 h 1241822"/>
                    <a:gd name="connsiteX13" fmla="*/ 439702 w 1673190"/>
                    <a:gd name="connsiteY13" fmla="*/ 260357 h 1241822"/>
                    <a:gd name="connsiteX14" fmla="*/ 138078 w 1673190"/>
                    <a:gd name="connsiteY14" fmla="*/ 165900 h 1241822"/>
                    <a:gd name="connsiteX15" fmla="*/ 54734 w 1673190"/>
                    <a:gd name="connsiteY15" fmla="*/ 284963 h 1241822"/>
                    <a:gd name="connsiteX16" fmla="*/ 284922 w 1673190"/>
                    <a:gd name="connsiteY16" fmla="*/ 423869 h 1241822"/>
                    <a:gd name="connsiteX17" fmla="*/ 45209 w 1673190"/>
                    <a:gd name="connsiteY17" fmla="*/ 399263 h 1241822"/>
                    <a:gd name="connsiteX18" fmla="*/ 16634 w 1673190"/>
                    <a:gd name="connsiteY18" fmla="*/ 519913 h 1241822"/>
                    <a:gd name="connsiteX19" fmla="*/ 276984 w 1673190"/>
                    <a:gd name="connsiteY19" fmla="*/ 631038 h 1241822"/>
                    <a:gd name="connsiteX20" fmla="*/ 365090 w 1673190"/>
                    <a:gd name="connsiteY20" fmla="*/ 694538 h 1241822"/>
                    <a:gd name="connsiteX21" fmla="*/ 677828 w 1673190"/>
                    <a:gd name="connsiteY21" fmla="*/ 794551 h 1241822"/>
                    <a:gd name="connsiteX22" fmla="*/ 829434 w 1673190"/>
                    <a:gd name="connsiteY22" fmla="*/ 469113 h 1241822"/>
                    <a:gd name="connsiteX23" fmla="*/ 661953 w 1673190"/>
                    <a:gd name="connsiteY23" fmla="*/ 793756 h 1241822"/>
                    <a:gd name="connsiteX24" fmla="*/ 1152491 w 1673190"/>
                    <a:gd name="connsiteY24" fmla="*/ 1239051 h 1241822"/>
                    <a:gd name="connsiteX25" fmla="*/ 1245359 w 1673190"/>
                    <a:gd name="connsiteY25" fmla="*/ 1212063 h 1241822"/>
                    <a:gd name="connsiteX26" fmla="*/ 1100898 w 1673190"/>
                    <a:gd name="connsiteY26" fmla="*/ 1093795 h 1241822"/>
                    <a:gd name="connsiteX27" fmla="*/ 1123916 w 1673190"/>
                    <a:gd name="connsiteY27" fmla="*/ 1165230 h 1241822"/>
                    <a:gd name="connsiteX28" fmla="*/ 1140584 w 1673190"/>
                    <a:gd name="connsiteY28" fmla="*/ 1043788 h 1241822"/>
                    <a:gd name="connsiteX29" fmla="*/ 1307272 w 1673190"/>
                    <a:gd name="connsiteY29" fmla="*/ 1096970 h 1241822"/>
                    <a:gd name="connsiteX30" fmla="*/ 1249328 w 1673190"/>
                    <a:gd name="connsiteY30" fmla="*/ 908056 h 1241822"/>
                    <a:gd name="connsiteX31" fmla="*/ 1439034 w 1673190"/>
                    <a:gd name="connsiteY31" fmla="*/ 939013 h 1241822"/>
                    <a:gd name="connsiteX32" fmla="*/ 1540634 w 1673190"/>
                    <a:gd name="connsiteY32" fmla="*/ 945364 h 1241822"/>
                    <a:gd name="connsiteX33" fmla="*/ 1430303 w 1673190"/>
                    <a:gd name="connsiteY33" fmla="*/ 751688 h 1241822"/>
                    <a:gd name="connsiteX34" fmla="*/ 1615246 w 1673190"/>
                    <a:gd name="connsiteY34" fmla="*/ 709620 h 1241822"/>
                    <a:gd name="connsiteX35" fmla="*/ 1673190 w 1673190"/>
                    <a:gd name="connsiteY35" fmla="*/ 687394 h 1241822"/>
                    <a:gd name="connsiteX0" fmla="*/ 1673190 w 1673190"/>
                    <a:gd name="connsiteY0" fmla="*/ 685665 h 1240093"/>
                    <a:gd name="connsiteX1" fmla="*/ 945322 w 1673190"/>
                    <a:gd name="connsiteY1" fmla="*/ 395153 h 1240093"/>
                    <a:gd name="connsiteX2" fmla="*/ 840547 w 1673190"/>
                    <a:gd name="connsiteY2" fmla="*/ 187985 h 1240093"/>
                    <a:gd name="connsiteX3" fmla="*/ 827847 w 1673190"/>
                    <a:gd name="connsiteY3" fmla="*/ 18122 h 1240093"/>
                    <a:gd name="connsiteX4" fmla="*/ 667509 w 1673190"/>
                    <a:gd name="connsiteY4" fmla="*/ 41934 h 1240093"/>
                    <a:gd name="connsiteX5" fmla="*/ 675446 w 1673190"/>
                    <a:gd name="connsiteY5" fmla="*/ 207034 h 1240093"/>
                    <a:gd name="connsiteX6" fmla="*/ 618296 w 1673190"/>
                    <a:gd name="connsiteY6" fmla="*/ 357847 h 1240093"/>
                    <a:gd name="connsiteX7" fmla="*/ 663539 w 1673190"/>
                    <a:gd name="connsiteY7" fmla="*/ 208621 h 1240093"/>
                    <a:gd name="connsiteX8" fmla="*/ 308734 w 1673190"/>
                    <a:gd name="connsiteY8" fmla="*/ 19709 h 1240093"/>
                    <a:gd name="connsiteX9" fmla="*/ 242059 w 1673190"/>
                    <a:gd name="connsiteY9" fmla="*/ 114165 h 1240093"/>
                    <a:gd name="connsiteX10" fmla="*/ 392871 w 1673190"/>
                    <a:gd name="connsiteY10" fmla="*/ 232434 h 1240093"/>
                    <a:gd name="connsiteX11" fmla="*/ 435734 w 1673190"/>
                    <a:gd name="connsiteY11" fmla="*/ 258628 h 1240093"/>
                    <a:gd name="connsiteX12" fmla="*/ 334134 w 1673190"/>
                    <a:gd name="connsiteY12" fmla="*/ 429284 h 1240093"/>
                    <a:gd name="connsiteX13" fmla="*/ 439702 w 1673190"/>
                    <a:gd name="connsiteY13" fmla="*/ 258628 h 1240093"/>
                    <a:gd name="connsiteX14" fmla="*/ 138078 w 1673190"/>
                    <a:gd name="connsiteY14" fmla="*/ 164171 h 1240093"/>
                    <a:gd name="connsiteX15" fmla="*/ 54734 w 1673190"/>
                    <a:gd name="connsiteY15" fmla="*/ 283234 h 1240093"/>
                    <a:gd name="connsiteX16" fmla="*/ 284922 w 1673190"/>
                    <a:gd name="connsiteY16" fmla="*/ 422140 h 1240093"/>
                    <a:gd name="connsiteX17" fmla="*/ 45209 w 1673190"/>
                    <a:gd name="connsiteY17" fmla="*/ 397534 h 1240093"/>
                    <a:gd name="connsiteX18" fmla="*/ 16634 w 1673190"/>
                    <a:gd name="connsiteY18" fmla="*/ 518184 h 1240093"/>
                    <a:gd name="connsiteX19" fmla="*/ 276984 w 1673190"/>
                    <a:gd name="connsiteY19" fmla="*/ 629309 h 1240093"/>
                    <a:gd name="connsiteX20" fmla="*/ 365090 w 1673190"/>
                    <a:gd name="connsiteY20" fmla="*/ 692809 h 1240093"/>
                    <a:gd name="connsiteX21" fmla="*/ 677828 w 1673190"/>
                    <a:gd name="connsiteY21" fmla="*/ 792822 h 1240093"/>
                    <a:gd name="connsiteX22" fmla="*/ 829434 w 1673190"/>
                    <a:gd name="connsiteY22" fmla="*/ 467384 h 1240093"/>
                    <a:gd name="connsiteX23" fmla="*/ 661953 w 1673190"/>
                    <a:gd name="connsiteY23" fmla="*/ 792027 h 1240093"/>
                    <a:gd name="connsiteX24" fmla="*/ 1152491 w 1673190"/>
                    <a:gd name="connsiteY24" fmla="*/ 1237322 h 1240093"/>
                    <a:gd name="connsiteX25" fmla="*/ 1245359 w 1673190"/>
                    <a:gd name="connsiteY25" fmla="*/ 1210334 h 1240093"/>
                    <a:gd name="connsiteX26" fmla="*/ 1100898 w 1673190"/>
                    <a:gd name="connsiteY26" fmla="*/ 1092066 h 1240093"/>
                    <a:gd name="connsiteX27" fmla="*/ 1123916 w 1673190"/>
                    <a:gd name="connsiteY27" fmla="*/ 1163501 h 1240093"/>
                    <a:gd name="connsiteX28" fmla="*/ 1140584 w 1673190"/>
                    <a:gd name="connsiteY28" fmla="*/ 1042059 h 1240093"/>
                    <a:gd name="connsiteX29" fmla="*/ 1307272 w 1673190"/>
                    <a:gd name="connsiteY29" fmla="*/ 1095241 h 1240093"/>
                    <a:gd name="connsiteX30" fmla="*/ 1249328 w 1673190"/>
                    <a:gd name="connsiteY30" fmla="*/ 906327 h 1240093"/>
                    <a:gd name="connsiteX31" fmla="*/ 1439034 w 1673190"/>
                    <a:gd name="connsiteY31" fmla="*/ 937284 h 1240093"/>
                    <a:gd name="connsiteX32" fmla="*/ 1540634 w 1673190"/>
                    <a:gd name="connsiteY32" fmla="*/ 943635 h 1240093"/>
                    <a:gd name="connsiteX33" fmla="*/ 1430303 w 1673190"/>
                    <a:gd name="connsiteY33" fmla="*/ 749959 h 1240093"/>
                    <a:gd name="connsiteX34" fmla="*/ 1615246 w 1673190"/>
                    <a:gd name="connsiteY34" fmla="*/ 707891 h 1240093"/>
                    <a:gd name="connsiteX35" fmla="*/ 1673190 w 1673190"/>
                    <a:gd name="connsiteY35" fmla="*/ 685665 h 1240093"/>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8489 w 1678489"/>
                    <a:gd name="connsiteY0" fmla="*/ 691936 h 1246364"/>
                    <a:gd name="connsiteX1" fmla="*/ 950621 w 1678489"/>
                    <a:gd name="connsiteY1" fmla="*/ 401424 h 1246364"/>
                    <a:gd name="connsiteX2" fmla="*/ 845846 w 1678489"/>
                    <a:gd name="connsiteY2" fmla="*/ 194256 h 1246364"/>
                    <a:gd name="connsiteX3" fmla="*/ 833146 w 1678489"/>
                    <a:gd name="connsiteY3" fmla="*/ 24393 h 1246364"/>
                    <a:gd name="connsiteX4" fmla="*/ 672808 w 1678489"/>
                    <a:gd name="connsiteY4" fmla="*/ 48205 h 1246364"/>
                    <a:gd name="connsiteX5" fmla="*/ 680745 w 1678489"/>
                    <a:gd name="connsiteY5" fmla="*/ 213305 h 1246364"/>
                    <a:gd name="connsiteX6" fmla="*/ 623595 w 1678489"/>
                    <a:gd name="connsiteY6" fmla="*/ 364118 h 1246364"/>
                    <a:gd name="connsiteX7" fmla="*/ 668838 w 1678489"/>
                    <a:gd name="connsiteY7" fmla="*/ 214892 h 1246364"/>
                    <a:gd name="connsiteX8" fmla="*/ 314033 w 1678489"/>
                    <a:gd name="connsiteY8" fmla="*/ 25980 h 1246364"/>
                    <a:gd name="connsiteX9" fmla="*/ 247358 w 1678489"/>
                    <a:gd name="connsiteY9" fmla="*/ 120436 h 1246364"/>
                    <a:gd name="connsiteX10" fmla="*/ 398170 w 1678489"/>
                    <a:gd name="connsiteY10" fmla="*/ 238705 h 1246364"/>
                    <a:gd name="connsiteX11" fmla="*/ 441033 w 1678489"/>
                    <a:gd name="connsiteY11" fmla="*/ 264899 h 1246364"/>
                    <a:gd name="connsiteX12" fmla="*/ 339433 w 1678489"/>
                    <a:gd name="connsiteY12" fmla="*/ 435555 h 1246364"/>
                    <a:gd name="connsiteX13" fmla="*/ 445001 w 1678489"/>
                    <a:gd name="connsiteY13" fmla="*/ 264899 h 1246364"/>
                    <a:gd name="connsiteX14" fmla="*/ 143377 w 1678489"/>
                    <a:gd name="connsiteY14" fmla="*/ 170442 h 1246364"/>
                    <a:gd name="connsiteX15" fmla="*/ 60033 w 1678489"/>
                    <a:gd name="connsiteY15" fmla="*/ 289505 h 1246364"/>
                    <a:gd name="connsiteX16" fmla="*/ 290221 w 1678489"/>
                    <a:gd name="connsiteY16" fmla="*/ 428411 h 1246364"/>
                    <a:gd name="connsiteX17" fmla="*/ 50508 w 1678489"/>
                    <a:gd name="connsiteY17" fmla="*/ 403805 h 1246364"/>
                    <a:gd name="connsiteX18" fmla="*/ 21933 w 1678489"/>
                    <a:gd name="connsiteY18" fmla="*/ 524455 h 1246364"/>
                    <a:gd name="connsiteX19" fmla="*/ 282283 w 1678489"/>
                    <a:gd name="connsiteY19" fmla="*/ 635580 h 1246364"/>
                    <a:gd name="connsiteX20" fmla="*/ 370389 w 1678489"/>
                    <a:gd name="connsiteY20" fmla="*/ 699080 h 1246364"/>
                    <a:gd name="connsiteX21" fmla="*/ 683127 w 1678489"/>
                    <a:gd name="connsiteY21" fmla="*/ 799093 h 1246364"/>
                    <a:gd name="connsiteX22" fmla="*/ 834733 w 1678489"/>
                    <a:gd name="connsiteY22" fmla="*/ 473655 h 1246364"/>
                    <a:gd name="connsiteX23" fmla="*/ 667252 w 1678489"/>
                    <a:gd name="connsiteY23" fmla="*/ 798298 h 1246364"/>
                    <a:gd name="connsiteX24" fmla="*/ 1157790 w 1678489"/>
                    <a:gd name="connsiteY24" fmla="*/ 1243593 h 1246364"/>
                    <a:gd name="connsiteX25" fmla="*/ 1250658 w 1678489"/>
                    <a:gd name="connsiteY25" fmla="*/ 1216605 h 1246364"/>
                    <a:gd name="connsiteX26" fmla="*/ 1106197 w 1678489"/>
                    <a:gd name="connsiteY26" fmla="*/ 1098337 h 1246364"/>
                    <a:gd name="connsiteX27" fmla="*/ 1129215 w 1678489"/>
                    <a:gd name="connsiteY27" fmla="*/ 1169772 h 1246364"/>
                    <a:gd name="connsiteX28" fmla="*/ 1145883 w 1678489"/>
                    <a:gd name="connsiteY28" fmla="*/ 1048330 h 1246364"/>
                    <a:gd name="connsiteX29" fmla="*/ 1312571 w 1678489"/>
                    <a:gd name="connsiteY29" fmla="*/ 1101512 h 1246364"/>
                    <a:gd name="connsiteX30" fmla="*/ 1254627 w 1678489"/>
                    <a:gd name="connsiteY30" fmla="*/ 912598 h 1246364"/>
                    <a:gd name="connsiteX31" fmla="*/ 1444333 w 1678489"/>
                    <a:gd name="connsiteY31" fmla="*/ 943555 h 1246364"/>
                    <a:gd name="connsiteX32" fmla="*/ 1545933 w 1678489"/>
                    <a:gd name="connsiteY32" fmla="*/ 949906 h 1246364"/>
                    <a:gd name="connsiteX33" fmla="*/ 1435602 w 1678489"/>
                    <a:gd name="connsiteY33" fmla="*/ 756230 h 1246364"/>
                    <a:gd name="connsiteX34" fmla="*/ 1620545 w 1678489"/>
                    <a:gd name="connsiteY34" fmla="*/ 714162 h 1246364"/>
                    <a:gd name="connsiteX35" fmla="*/ 1678489 w 1678489"/>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403805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80880 w 1680880"/>
                    <a:gd name="connsiteY0" fmla="*/ 691936 h 1246364"/>
                    <a:gd name="connsiteX1" fmla="*/ 953012 w 1680880"/>
                    <a:gd name="connsiteY1" fmla="*/ 401424 h 1246364"/>
                    <a:gd name="connsiteX2" fmla="*/ 848237 w 1680880"/>
                    <a:gd name="connsiteY2" fmla="*/ 194256 h 1246364"/>
                    <a:gd name="connsiteX3" fmla="*/ 835537 w 1680880"/>
                    <a:gd name="connsiteY3" fmla="*/ 24393 h 1246364"/>
                    <a:gd name="connsiteX4" fmla="*/ 675199 w 1680880"/>
                    <a:gd name="connsiteY4" fmla="*/ 48205 h 1246364"/>
                    <a:gd name="connsiteX5" fmla="*/ 683136 w 1680880"/>
                    <a:gd name="connsiteY5" fmla="*/ 213305 h 1246364"/>
                    <a:gd name="connsiteX6" fmla="*/ 625986 w 1680880"/>
                    <a:gd name="connsiteY6" fmla="*/ 364118 h 1246364"/>
                    <a:gd name="connsiteX7" fmla="*/ 671229 w 1680880"/>
                    <a:gd name="connsiteY7" fmla="*/ 214892 h 1246364"/>
                    <a:gd name="connsiteX8" fmla="*/ 316424 w 1680880"/>
                    <a:gd name="connsiteY8" fmla="*/ 25980 h 1246364"/>
                    <a:gd name="connsiteX9" fmla="*/ 249749 w 1680880"/>
                    <a:gd name="connsiteY9" fmla="*/ 120436 h 1246364"/>
                    <a:gd name="connsiteX10" fmla="*/ 400561 w 1680880"/>
                    <a:gd name="connsiteY10" fmla="*/ 238705 h 1246364"/>
                    <a:gd name="connsiteX11" fmla="*/ 443424 w 1680880"/>
                    <a:gd name="connsiteY11" fmla="*/ 264899 h 1246364"/>
                    <a:gd name="connsiteX12" fmla="*/ 341824 w 1680880"/>
                    <a:gd name="connsiteY12" fmla="*/ 435555 h 1246364"/>
                    <a:gd name="connsiteX13" fmla="*/ 447392 w 1680880"/>
                    <a:gd name="connsiteY13" fmla="*/ 264899 h 1246364"/>
                    <a:gd name="connsiteX14" fmla="*/ 145768 w 1680880"/>
                    <a:gd name="connsiteY14" fmla="*/ 170442 h 1246364"/>
                    <a:gd name="connsiteX15" fmla="*/ 62424 w 1680880"/>
                    <a:gd name="connsiteY15" fmla="*/ 289505 h 1246364"/>
                    <a:gd name="connsiteX16" fmla="*/ 292612 w 1680880"/>
                    <a:gd name="connsiteY16" fmla="*/ 428411 h 1246364"/>
                    <a:gd name="connsiteX17" fmla="*/ 52899 w 1680880"/>
                    <a:gd name="connsiteY17" fmla="*/ 399042 h 1246364"/>
                    <a:gd name="connsiteX18" fmla="*/ 38612 w 1680880"/>
                    <a:gd name="connsiteY18" fmla="*/ 524455 h 1246364"/>
                    <a:gd name="connsiteX19" fmla="*/ 284674 w 1680880"/>
                    <a:gd name="connsiteY19" fmla="*/ 635580 h 1246364"/>
                    <a:gd name="connsiteX20" fmla="*/ 372780 w 1680880"/>
                    <a:gd name="connsiteY20" fmla="*/ 699080 h 1246364"/>
                    <a:gd name="connsiteX21" fmla="*/ 685518 w 1680880"/>
                    <a:gd name="connsiteY21" fmla="*/ 799093 h 1246364"/>
                    <a:gd name="connsiteX22" fmla="*/ 837124 w 1680880"/>
                    <a:gd name="connsiteY22" fmla="*/ 473655 h 1246364"/>
                    <a:gd name="connsiteX23" fmla="*/ 669643 w 1680880"/>
                    <a:gd name="connsiteY23" fmla="*/ 798298 h 1246364"/>
                    <a:gd name="connsiteX24" fmla="*/ 1160181 w 1680880"/>
                    <a:gd name="connsiteY24" fmla="*/ 1243593 h 1246364"/>
                    <a:gd name="connsiteX25" fmla="*/ 1253049 w 1680880"/>
                    <a:gd name="connsiteY25" fmla="*/ 1216605 h 1246364"/>
                    <a:gd name="connsiteX26" fmla="*/ 1108588 w 1680880"/>
                    <a:gd name="connsiteY26" fmla="*/ 1098337 h 1246364"/>
                    <a:gd name="connsiteX27" fmla="*/ 1131606 w 1680880"/>
                    <a:gd name="connsiteY27" fmla="*/ 1169772 h 1246364"/>
                    <a:gd name="connsiteX28" fmla="*/ 1148274 w 1680880"/>
                    <a:gd name="connsiteY28" fmla="*/ 1048330 h 1246364"/>
                    <a:gd name="connsiteX29" fmla="*/ 1314962 w 1680880"/>
                    <a:gd name="connsiteY29" fmla="*/ 1101512 h 1246364"/>
                    <a:gd name="connsiteX30" fmla="*/ 1257018 w 1680880"/>
                    <a:gd name="connsiteY30" fmla="*/ 912598 h 1246364"/>
                    <a:gd name="connsiteX31" fmla="*/ 1446724 w 1680880"/>
                    <a:gd name="connsiteY31" fmla="*/ 943555 h 1246364"/>
                    <a:gd name="connsiteX32" fmla="*/ 1548324 w 1680880"/>
                    <a:gd name="connsiteY32" fmla="*/ 949906 h 1246364"/>
                    <a:gd name="connsiteX33" fmla="*/ 1437993 w 1680880"/>
                    <a:gd name="connsiteY33" fmla="*/ 756230 h 1246364"/>
                    <a:gd name="connsiteX34" fmla="*/ 1622936 w 1680880"/>
                    <a:gd name="connsiteY34" fmla="*/ 714162 h 1246364"/>
                    <a:gd name="connsiteX35" fmla="*/ 1680880 w 1680880"/>
                    <a:gd name="connsiteY35" fmla="*/ 691936 h 1246364"/>
                    <a:gd name="connsiteX0" fmla="*/ 1688648 w 1688648"/>
                    <a:gd name="connsiteY0" fmla="*/ 691936 h 1246364"/>
                    <a:gd name="connsiteX1" fmla="*/ 960780 w 1688648"/>
                    <a:gd name="connsiteY1" fmla="*/ 401424 h 1246364"/>
                    <a:gd name="connsiteX2" fmla="*/ 856005 w 1688648"/>
                    <a:gd name="connsiteY2" fmla="*/ 194256 h 1246364"/>
                    <a:gd name="connsiteX3" fmla="*/ 843305 w 1688648"/>
                    <a:gd name="connsiteY3" fmla="*/ 24393 h 1246364"/>
                    <a:gd name="connsiteX4" fmla="*/ 682967 w 1688648"/>
                    <a:gd name="connsiteY4" fmla="*/ 48205 h 1246364"/>
                    <a:gd name="connsiteX5" fmla="*/ 690904 w 1688648"/>
                    <a:gd name="connsiteY5" fmla="*/ 213305 h 1246364"/>
                    <a:gd name="connsiteX6" fmla="*/ 633754 w 1688648"/>
                    <a:gd name="connsiteY6" fmla="*/ 364118 h 1246364"/>
                    <a:gd name="connsiteX7" fmla="*/ 678997 w 1688648"/>
                    <a:gd name="connsiteY7" fmla="*/ 214892 h 1246364"/>
                    <a:gd name="connsiteX8" fmla="*/ 324192 w 1688648"/>
                    <a:gd name="connsiteY8" fmla="*/ 25980 h 1246364"/>
                    <a:gd name="connsiteX9" fmla="*/ 257517 w 1688648"/>
                    <a:gd name="connsiteY9" fmla="*/ 120436 h 1246364"/>
                    <a:gd name="connsiteX10" fmla="*/ 408329 w 1688648"/>
                    <a:gd name="connsiteY10" fmla="*/ 238705 h 1246364"/>
                    <a:gd name="connsiteX11" fmla="*/ 451192 w 1688648"/>
                    <a:gd name="connsiteY11" fmla="*/ 264899 h 1246364"/>
                    <a:gd name="connsiteX12" fmla="*/ 349592 w 1688648"/>
                    <a:gd name="connsiteY12" fmla="*/ 435555 h 1246364"/>
                    <a:gd name="connsiteX13" fmla="*/ 455160 w 1688648"/>
                    <a:gd name="connsiteY13" fmla="*/ 264899 h 1246364"/>
                    <a:gd name="connsiteX14" fmla="*/ 153536 w 1688648"/>
                    <a:gd name="connsiteY14" fmla="*/ 170442 h 1246364"/>
                    <a:gd name="connsiteX15" fmla="*/ 70192 w 1688648"/>
                    <a:gd name="connsiteY15" fmla="*/ 289505 h 1246364"/>
                    <a:gd name="connsiteX16" fmla="*/ 300380 w 1688648"/>
                    <a:gd name="connsiteY16" fmla="*/ 428411 h 1246364"/>
                    <a:gd name="connsiteX17" fmla="*/ 60667 w 1688648"/>
                    <a:gd name="connsiteY17" fmla="*/ 399042 h 1246364"/>
                    <a:gd name="connsiteX18" fmla="*/ 46380 w 1688648"/>
                    <a:gd name="connsiteY18" fmla="*/ 524455 h 1246364"/>
                    <a:gd name="connsiteX19" fmla="*/ 292442 w 1688648"/>
                    <a:gd name="connsiteY19" fmla="*/ 635580 h 1246364"/>
                    <a:gd name="connsiteX20" fmla="*/ 380548 w 1688648"/>
                    <a:gd name="connsiteY20" fmla="*/ 699080 h 1246364"/>
                    <a:gd name="connsiteX21" fmla="*/ 693286 w 1688648"/>
                    <a:gd name="connsiteY21" fmla="*/ 799093 h 1246364"/>
                    <a:gd name="connsiteX22" fmla="*/ 844892 w 1688648"/>
                    <a:gd name="connsiteY22" fmla="*/ 473655 h 1246364"/>
                    <a:gd name="connsiteX23" fmla="*/ 677411 w 1688648"/>
                    <a:gd name="connsiteY23" fmla="*/ 798298 h 1246364"/>
                    <a:gd name="connsiteX24" fmla="*/ 1167949 w 1688648"/>
                    <a:gd name="connsiteY24" fmla="*/ 1243593 h 1246364"/>
                    <a:gd name="connsiteX25" fmla="*/ 1260817 w 1688648"/>
                    <a:gd name="connsiteY25" fmla="*/ 1216605 h 1246364"/>
                    <a:gd name="connsiteX26" fmla="*/ 1116356 w 1688648"/>
                    <a:gd name="connsiteY26" fmla="*/ 1098337 h 1246364"/>
                    <a:gd name="connsiteX27" fmla="*/ 1139374 w 1688648"/>
                    <a:gd name="connsiteY27" fmla="*/ 1169772 h 1246364"/>
                    <a:gd name="connsiteX28" fmla="*/ 1156042 w 1688648"/>
                    <a:gd name="connsiteY28" fmla="*/ 1048330 h 1246364"/>
                    <a:gd name="connsiteX29" fmla="*/ 1322730 w 1688648"/>
                    <a:gd name="connsiteY29" fmla="*/ 1101512 h 1246364"/>
                    <a:gd name="connsiteX30" fmla="*/ 1264786 w 1688648"/>
                    <a:gd name="connsiteY30" fmla="*/ 912598 h 1246364"/>
                    <a:gd name="connsiteX31" fmla="*/ 1454492 w 1688648"/>
                    <a:gd name="connsiteY31" fmla="*/ 943555 h 1246364"/>
                    <a:gd name="connsiteX32" fmla="*/ 1556092 w 1688648"/>
                    <a:gd name="connsiteY32" fmla="*/ 949906 h 1246364"/>
                    <a:gd name="connsiteX33" fmla="*/ 1445761 w 1688648"/>
                    <a:gd name="connsiteY33" fmla="*/ 756230 h 1246364"/>
                    <a:gd name="connsiteX34" fmla="*/ 1630704 w 1688648"/>
                    <a:gd name="connsiteY34" fmla="*/ 714162 h 1246364"/>
                    <a:gd name="connsiteX35" fmla="*/ 1688648 w 1688648"/>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4159"/>
                    <a:gd name="connsiteX1" fmla="*/ 959794 w 1687662"/>
                    <a:gd name="connsiteY1" fmla="*/ 401424 h 1244159"/>
                    <a:gd name="connsiteX2" fmla="*/ 855019 w 1687662"/>
                    <a:gd name="connsiteY2" fmla="*/ 194256 h 1244159"/>
                    <a:gd name="connsiteX3" fmla="*/ 842319 w 1687662"/>
                    <a:gd name="connsiteY3" fmla="*/ 24393 h 1244159"/>
                    <a:gd name="connsiteX4" fmla="*/ 681981 w 1687662"/>
                    <a:gd name="connsiteY4" fmla="*/ 48205 h 1244159"/>
                    <a:gd name="connsiteX5" fmla="*/ 689918 w 1687662"/>
                    <a:gd name="connsiteY5" fmla="*/ 213305 h 1244159"/>
                    <a:gd name="connsiteX6" fmla="*/ 632768 w 1687662"/>
                    <a:gd name="connsiteY6" fmla="*/ 364118 h 1244159"/>
                    <a:gd name="connsiteX7" fmla="*/ 678011 w 1687662"/>
                    <a:gd name="connsiteY7" fmla="*/ 214892 h 1244159"/>
                    <a:gd name="connsiteX8" fmla="*/ 323206 w 1687662"/>
                    <a:gd name="connsiteY8" fmla="*/ 25980 h 1244159"/>
                    <a:gd name="connsiteX9" fmla="*/ 256531 w 1687662"/>
                    <a:gd name="connsiteY9" fmla="*/ 120436 h 1244159"/>
                    <a:gd name="connsiteX10" fmla="*/ 407343 w 1687662"/>
                    <a:gd name="connsiteY10" fmla="*/ 238705 h 1244159"/>
                    <a:gd name="connsiteX11" fmla="*/ 450206 w 1687662"/>
                    <a:gd name="connsiteY11" fmla="*/ 264899 h 1244159"/>
                    <a:gd name="connsiteX12" fmla="*/ 348606 w 1687662"/>
                    <a:gd name="connsiteY12" fmla="*/ 435555 h 1244159"/>
                    <a:gd name="connsiteX13" fmla="*/ 456555 w 1687662"/>
                    <a:gd name="connsiteY13" fmla="*/ 264899 h 1244159"/>
                    <a:gd name="connsiteX14" fmla="*/ 152550 w 1687662"/>
                    <a:gd name="connsiteY14" fmla="*/ 170442 h 1244159"/>
                    <a:gd name="connsiteX15" fmla="*/ 69206 w 1687662"/>
                    <a:gd name="connsiteY15" fmla="*/ 289505 h 1244159"/>
                    <a:gd name="connsiteX16" fmla="*/ 299394 w 1687662"/>
                    <a:gd name="connsiteY16" fmla="*/ 428411 h 1244159"/>
                    <a:gd name="connsiteX17" fmla="*/ 59681 w 1687662"/>
                    <a:gd name="connsiteY17" fmla="*/ 399042 h 1244159"/>
                    <a:gd name="connsiteX18" fmla="*/ 45394 w 1687662"/>
                    <a:gd name="connsiteY18" fmla="*/ 524455 h 1244159"/>
                    <a:gd name="connsiteX19" fmla="*/ 291456 w 1687662"/>
                    <a:gd name="connsiteY19" fmla="*/ 635580 h 1244159"/>
                    <a:gd name="connsiteX20" fmla="*/ 379562 w 1687662"/>
                    <a:gd name="connsiteY20" fmla="*/ 699080 h 1244159"/>
                    <a:gd name="connsiteX21" fmla="*/ 689918 w 1687662"/>
                    <a:gd name="connsiteY21" fmla="*/ 796712 h 1244159"/>
                    <a:gd name="connsiteX22" fmla="*/ 841525 w 1687662"/>
                    <a:gd name="connsiteY22" fmla="*/ 502230 h 1244159"/>
                    <a:gd name="connsiteX23" fmla="*/ 676425 w 1687662"/>
                    <a:gd name="connsiteY23" fmla="*/ 798298 h 1244159"/>
                    <a:gd name="connsiteX24" fmla="*/ 1166963 w 1687662"/>
                    <a:gd name="connsiteY24" fmla="*/ 1243593 h 1244159"/>
                    <a:gd name="connsiteX25" fmla="*/ 1259831 w 1687662"/>
                    <a:gd name="connsiteY25" fmla="*/ 1216605 h 1244159"/>
                    <a:gd name="connsiteX26" fmla="*/ 1115370 w 1687662"/>
                    <a:gd name="connsiteY26" fmla="*/ 1098337 h 1244159"/>
                    <a:gd name="connsiteX27" fmla="*/ 1138388 w 1687662"/>
                    <a:gd name="connsiteY27" fmla="*/ 1169772 h 1244159"/>
                    <a:gd name="connsiteX28" fmla="*/ 1155056 w 1687662"/>
                    <a:gd name="connsiteY28" fmla="*/ 1048330 h 1244159"/>
                    <a:gd name="connsiteX29" fmla="*/ 1321744 w 1687662"/>
                    <a:gd name="connsiteY29" fmla="*/ 1101512 h 1244159"/>
                    <a:gd name="connsiteX30" fmla="*/ 1263800 w 1687662"/>
                    <a:gd name="connsiteY30" fmla="*/ 912598 h 1244159"/>
                    <a:gd name="connsiteX31" fmla="*/ 1453506 w 1687662"/>
                    <a:gd name="connsiteY31" fmla="*/ 943555 h 1244159"/>
                    <a:gd name="connsiteX32" fmla="*/ 1555106 w 1687662"/>
                    <a:gd name="connsiteY32" fmla="*/ 949906 h 1244159"/>
                    <a:gd name="connsiteX33" fmla="*/ 1444775 w 1687662"/>
                    <a:gd name="connsiteY33" fmla="*/ 756230 h 1244159"/>
                    <a:gd name="connsiteX34" fmla="*/ 1629718 w 1687662"/>
                    <a:gd name="connsiteY34" fmla="*/ 714162 h 1244159"/>
                    <a:gd name="connsiteX35" fmla="*/ 1687662 w 1687662"/>
                    <a:gd name="connsiteY35" fmla="*/ 691936 h 1244159"/>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8337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21719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4101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50295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8388 w 1687662"/>
                    <a:gd name="connsiteY27" fmla="*/ 1176916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3626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160382 w 1687662"/>
                    <a:gd name="connsiteY9" fmla="*/ 102987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27146 w 1687662"/>
                    <a:gd name="connsiteY15" fmla="*/ 365375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2322 w 1682322"/>
                    <a:gd name="connsiteY0" fmla="*/ 701129 h 1252968"/>
                    <a:gd name="connsiteX1" fmla="*/ 954454 w 1682322"/>
                    <a:gd name="connsiteY1" fmla="*/ 410617 h 1252968"/>
                    <a:gd name="connsiteX2" fmla="*/ 849679 w 1682322"/>
                    <a:gd name="connsiteY2" fmla="*/ 203449 h 1252968"/>
                    <a:gd name="connsiteX3" fmla="*/ 836979 w 1682322"/>
                    <a:gd name="connsiteY3" fmla="*/ 33586 h 1252968"/>
                    <a:gd name="connsiteX4" fmla="*/ 676641 w 1682322"/>
                    <a:gd name="connsiteY4" fmla="*/ 57398 h 1252968"/>
                    <a:gd name="connsiteX5" fmla="*/ 684578 w 1682322"/>
                    <a:gd name="connsiteY5" fmla="*/ 222498 h 1252968"/>
                    <a:gd name="connsiteX6" fmla="*/ 627428 w 1682322"/>
                    <a:gd name="connsiteY6" fmla="*/ 373311 h 1252968"/>
                    <a:gd name="connsiteX7" fmla="*/ 672671 w 1682322"/>
                    <a:gd name="connsiteY7" fmla="*/ 224085 h 1252968"/>
                    <a:gd name="connsiteX8" fmla="*/ 307849 w 1682322"/>
                    <a:gd name="connsiteY8" fmla="*/ 1980 h 1252968"/>
                    <a:gd name="connsiteX9" fmla="*/ 155042 w 1682322"/>
                    <a:gd name="connsiteY9" fmla="*/ 112180 h 1252968"/>
                    <a:gd name="connsiteX10" fmla="*/ 402003 w 1682322"/>
                    <a:gd name="connsiteY10" fmla="*/ 247898 h 1252968"/>
                    <a:gd name="connsiteX11" fmla="*/ 444866 w 1682322"/>
                    <a:gd name="connsiteY11" fmla="*/ 274092 h 1252968"/>
                    <a:gd name="connsiteX12" fmla="*/ 343266 w 1682322"/>
                    <a:gd name="connsiteY12" fmla="*/ 444748 h 1252968"/>
                    <a:gd name="connsiteX13" fmla="*/ 451215 w 1682322"/>
                    <a:gd name="connsiteY13" fmla="*/ 274092 h 1252968"/>
                    <a:gd name="connsiteX14" fmla="*/ 114593 w 1682322"/>
                    <a:gd name="connsiteY14" fmla="*/ 234579 h 1252968"/>
                    <a:gd name="connsiteX15" fmla="*/ 21806 w 1682322"/>
                    <a:gd name="connsiteY15" fmla="*/ 365375 h 1252968"/>
                    <a:gd name="connsiteX16" fmla="*/ 294054 w 1682322"/>
                    <a:gd name="connsiteY16" fmla="*/ 437604 h 1252968"/>
                    <a:gd name="connsiteX17" fmla="*/ 68512 w 1682322"/>
                    <a:gd name="connsiteY17" fmla="*/ 509532 h 1252968"/>
                    <a:gd name="connsiteX18" fmla="*/ 40054 w 1682322"/>
                    <a:gd name="connsiteY18" fmla="*/ 533648 h 1252968"/>
                    <a:gd name="connsiteX19" fmla="*/ 286116 w 1682322"/>
                    <a:gd name="connsiteY19" fmla="*/ 644773 h 1252968"/>
                    <a:gd name="connsiteX20" fmla="*/ 374222 w 1682322"/>
                    <a:gd name="connsiteY20" fmla="*/ 708273 h 1252968"/>
                    <a:gd name="connsiteX21" fmla="*/ 684578 w 1682322"/>
                    <a:gd name="connsiteY21" fmla="*/ 805905 h 1252968"/>
                    <a:gd name="connsiteX22" fmla="*/ 836185 w 1682322"/>
                    <a:gd name="connsiteY22" fmla="*/ 511423 h 1252968"/>
                    <a:gd name="connsiteX23" fmla="*/ 671085 w 1682322"/>
                    <a:gd name="connsiteY23" fmla="*/ 807491 h 1252968"/>
                    <a:gd name="connsiteX24" fmla="*/ 1161623 w 1682322"/>
                    <a:gd name="connsiteY24" fmla="*/ 1252786 h 1252968"/>
                    <a:gd name="connsiteX25" fmla="*/ 1254491 w 1682322"/>
                    <a:gd name="connsiteY25" fmla="*/ 1225798 h 1252968"/>
                    <a:gd name="connsiteX26" fmla="*/ 1102886 w 1682322"/>
                    <a:gd name="connsiteY26" fmla="*/ 1098005 h 1252968"/>
                    <a:gd name="connsiteX27" fmla="*/ 1116380 w 1682322"/>
                    <a:gd name="connsiteY27" fmla="*/ 1178965 h 1252968"/>
                    <a:gd name="connsiteX28" fmla="*/ 1142572 w 1682322"/>
                    <a:gd name="connsiteY28" fmla="*/ 1052761 h 1252968"/>
                    <a:gd name="connsiteX29" fmla="*/ 1316404 w 1682322"/>
                    <a:gd name="connsiteY29" fmla="*/ 1127374 h 1252968"/>
                    <a:gd name="connsiteX30" fmla="*/ 1258460 w 1682322"/>
                    <a:gd name="connsiteY30" fmla="*/ 921791 h 1252968"/>
                    <a:gd name="connsiteX31" fmla="*/ 1448166 w 1682322"/>
                    <a:gd name="connsiteY31" fmla="*/ 952748 h 1252968"/>
                    <a:gd name="connsiteX32" fmla="*/ 1549766 w 1682322"/>
                    <a:gd name="connsiteY32" fmla="*/ 959099 h 1252968"/>
                    <a:gd name="connsiteX33" fmla="*/ 1441817 w 1682322"/>
                    <a:gd name="connsiteY33" fmla="*/ 758280 h 1252968"/>
                    <a:gd name="connsiteX34" fmla="*/ 1624378 w 1682322"/>
                    <a:gd name="connsiteY34" fmla="*/ 716211 h 1252968"/>
                    <a:gd name="connsiteX35" fmla="*/ 1682322 w 1682322"/>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75454 w 1671660"/>
                    <a:gd name="connsiteY19" fmla="*/ 644773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37615 w 1671660"/>
                    <a:gd name="connsiteY16" fmla="*/ 529319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87995 w 1687995"/>
                    <a:gd name="connsiteY0" fmla="*/ 701129 h 1252968"/>
                    <a:gd name="connsiteX1" fmla="*/ 960127 w 1687995"/>
                    <a:gd name="connsiteY1" fmla="*/ 410617 h 1252968"/>
                    <a:gd name="connsiteX2" fmla="*/ 855352 w 1687995"/>
                    <a:gd name="connsiteY2" fmla="*/ 203449 h 1252968"/>
                    <a:gd name="connsiteX3" fmla="*/ 842652 w 1687995"/>
                    <a:gd name="connsiteY3" fmla="*/ 33586 h 1252968"/>
                    <a:gd name="connsiteX4" fmla="*/ 682314 w 1687995"/>
                    <a:gd name="connsiteY4" fmla="*/ 57398 h 1252968"/>
                    <a:gd name="connsiteX5" fmla="*/ 690251 w 1687995"/>
                    <a:gd name="connsiteY5" fmla="*/ 222498 h 1252968"/>
                    <a:gd name="connsiteX6" fmla="*/ 633101 w 1687995"/>
                    <a:gd name="connsiteY6" fmla="*/ 373311 h 1252968"/>
                    <a:gd name="connsiteX7" fmla="*/ 678344 w 1687995"/>
                    <a:gd name="connsiteY7" fmla="*/ 224085 h 1252968"/>
                    <a:gd name="connsiteX8" fmla="*/ 313522 w 1687995"/>
                    <a:gd name="connsiteY8" fmla="*/ 1980 h 1252968"/>
                    <a:gd name="connsiteX9" fmla="*/ 160715 w 1687995"/>
                    <a:gd name="connsiteY9" fmla="*/ 112180 h 1252968"/>
                    <a:gd name="connsiteX10" fmla="*/ 407676 w 1687995"/>
                    <a:gd name="connsiteY10" fmla="*/ 247898 h 1252968"/>
                    <a:gd name="connsiteX11" fmla="*/ 450539 w 1687995"/>
                    <a:gd name="connsiteY11" fmla="*/ 274092 h 1252968"/>
                    <a:gd name="connsiteX12" fmla="*/ 348939 w 1687995"/>
                    <a:gd name="connsiteY12" fmla="*/ 444748 h 1252968"/>
                    <a:gd name="connsiteX13" fmla="*/ 456888 w 1687995"/>
                    <a:gd name="connsiteY13" fmla="*/ 274092 h 1252968"/>
                    <a:gd name="connsiteX14" fmla="*/ 120266 w 1687995"/>
                    <a:gd name="connsiteY14" fmla="*/ 234579 h 1252968"/>
                    <a:gd name="connsiteX15" fmla="*/ 6880 w 1687995"/>
                    <a:gd name="connsiteY15" fmla="*/ 412592 h 1252968"/>
                    <a:gd name="connsiteX16" fmla="*/ 253950 w 1687995"/>
                    <a:gd name="connsiteY16" fmla="*/ 529319 h 1252968"/>
                    <a:gd name="connsiteX17" fmla="*/ 74185 w 1687995"/>
                    <a:gd name="connsiteY17" fmla="*/ 509532 h 1252968"/>
                    <a:gd name="connsiteX18" fmla="*/ 63053 w 1687995"/>
                    <a:gd name="connsiteY18" fmla="*/ 723508 h 1252968"/>
                    <a:gd name="connsiteX19" fmla="*/ 281065 w 1687995"/>
                    <a:gd name="connsiteY19" fmla="*/ 733766 h 1252968"/>
                    <a:gd name="connsiteX20" fmla="*/ 379895 w 1687995"/>
                    <a:gd name="connsiteY20" fmla="*/ 708273 h 1252968"/>
                    <a:gd name="connsiteX21" fmla="*/ 690251 w 1687995"/>
                    <a:gd name="connsiteY21" fmla="*/ 805905 h 1252968"/>
                    <a:gd name="connsiteX22" fmla="*/ 841858 w 1687995"/>
                    <a:gd name="connsiteY22" fmla="*/ 511423 h 1252968"/>
                    <a:gd name="connsiteX23" fmla="*/ 676758 w 1687995"/>
                    <a:gd name="connsiteY23" fmla="*/ 807491 h 1252968"/>
                    <a:gd name="connsiteX24" fmla="*/ 1167296 w 1687995"/>
                    <a:gd name="connsiteY24" fmla="*/ 1252786 h 1252968"/>
                    <a:gd name="connsiteX25" fmla="*/ 1260164 w 1687995"/>
                    <a:gd name="connsiteY25" fmla="*/ 1225798 h 1252968"/>
                    <a:gd name="connsiteX26" fmla="*/ 1108559 w 1687995"/>
                    <a:gd name="connsiteY26" fmla="*/ 1098005 h 1252968"/>
                    <a:gd name="connsiteX27" fmla="*/ 1122053 w 1687995"/>
                    <a:gd name="connsiteY27" fmla="*/ 1178965 h 1252968"/>
                    <a:gd name="connsiteX28" fmla="*/ 1148245 w 1687995"/>
                    <a:gd name="connsiteY28" fmla="*/ 1052761 h 1252968"/>
                    <a:gd name="connsiteX29" fmla="*/ 1322077 w 1687995"/>
                    <a:gd name="connsiteY29" fmla="*/ 1127374 h 1252968"/>
                    <a:gd name="connsiteX30" fmla="*/ 1264133 w 1687995"/>
                    <a:gd name="connsiteY30" fmla="*/ 921791 h 1252968"/>
                    <a:gd name="connsiteX31" fmla="*/ 1453839 w 1687995"/>
                    <a:gd name="connsiteY31" fmla="*/ 952748 h 1252968"/>
                    <a:gd name="connsiteX32" fmla="*/ 1555439 w 1687995"/>
                    <a:gd name="connsiteY32" fmla="*/ 959099 h 1252968"/>
                    <a:gd name="connsiteX33" fmla="*/ 1447490 w 1687995"/>
                    <a:gd name="connsiteY33" fmla="*/ 758280 h 1252968"/>
                    <a:gd name="connsiteX34" fmla="*/ 1630051 w 1687995"/>
                    <a:gd name="connsiteY34" fmla="*/ 716211 h 1252968"/>
                    <a:gd name="connsiteX35" fmla="*/ 1687995 w 1687995"/>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495 w 1690814"/>
                    <a:gd name="connsiteY10" fmla="*/ 247898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34673 w 1690814"/>
                    <a:gd name="connsiteY10" fmla="*/ 31930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93844 w 1690814"/>
                    <a:gd name="connsiteY11" fmla="*/ 357651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78305 w 1690814"/>
                    <a:gd name="connsiteY13" fmla="*/ 363235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97905 w 1690814"/>
                    <a:gd name="connsiteY13" fmla="*/ 336478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7849 w 1690814"/>
                    <a:gd name="connsiteY11" fmla="*/ 355073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484017 w 1690814"/>
                    <a:gd name="connsiteY18" fmla="*/ 773364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76109"/>
                    <a:gd name="connsiteX1" fmla="*/ 962946 w 1690814"/>
                    <a:gd name="connsiteY1" fmla="*/ 410617 h 1276109"/>
                    <a:gd name="connsiteX2" fmla="*/ 858171 w 1690814"/>
                    <a:gd name="connsiteY2" fmla="*/ 203449 h 1276109"/>
                    <a:gd name="connsiteX3" fmla="*/ 845471 w 1690814"/>
                    <a:gd name="connsiteY3" fmla="*/ 33586 h 1276109"/>
                    <a:gd name="connsiteX4" fmla="*/ 685133 w 1690814"/>
                    <a:gd name="connsiteY4" fmla="*/ 57398 h 1276109"/>
                    <a:gd name="connsiteX5" fmla="*/ 693070 w 1690814"/>
                    <a:gd name="connsiteY5" fmla="*/ 222498 h 1276109"/>
                    <a:gd name="connsiteX6" fmla="*/ 635920 w 1690814"/>
                    <a:gd name="connsiteY6" fmla="*/ 373311 h 1276109"/>
                    <a:gd name="connsiteX7" fmla="*/ 681163 w 1690814"/>
                    <a:gd name="connsiteY7" fmla="*/ 224085 h 1276109"/>
                    <a:gd name="connsiteX8" fmla="*/ 316341 w 1690814"/>
                    <a:gd name="connsiteY8" fmla="*/ 1980 h 1276109"/>
                    <a:gd name="connsiteX9" fmla="*/ 163534 w 1690814"/>
                    <a:gd name="connsiteY9" fmla="*/ 112180 h 1276109"/>
                    <a:gd name="connsiteX10" fmla="*/ 410073 w 1690814"/>
                    <a:gd name="connsiteY10" fmla="*/ 313286 h 1276109"/>
                    <a:gd name="connsiteX11" fmla="*/ 399422 w 1690814"/>
                    <a:gd name="connsiteY11" fmla="*/ 339907 h 1276109"/>
                    <a:gd name="connsiteX12" fmla="*/ 97047 w 1690814"/>
                    <a:gd name="connsiteY12" fmla="*/ 251321 h 1276109"/>
                    <a:gd name="connsiteX13" fmla="*/ 9699 w 1690814"/>
                    <a:gd name="connsiteY13" fmla="*/ 412592 h 1276109"/>
                    <a:gd name="connsiteX14" fmla="*/ 255339 w 1690814"/>
                    <a:gd name="connsiteY14" fmla="*/ 535900 h 1276109"/>
                    <a:gd name="connsiteX15" fmla="*/ 65705 w 1690814"/>
                    <a:gd name="connsiteY15" fmla="*/ 553601 h 1276109"/>
                    <a:gd name="connsiteX16" fmla="*/ 65872 w 1690814"/>
                    <a:gd name="connsiteY16" fmla="*/ 723508 h 1276109"/>
                    <a:gd name="connsiteX17" fmla="*/ 296906 w 1690814"/>
                    <a:gd name="connsiteY17" fmla="*/ 745211 h 1276109"/>
                    <a:gd name="connsiteX18" fmla="*/ 484017 w 1690814"/>
                    <a:gd name="connsiteY18" fmla="*/ 773364 h 1276109"/>
                    <a:gd name="connsiteX19" fmla="*/ 693070 w 1690814"/>
                    <a:gd name="connsiteY19" fmla="*/ 805905 h 1276109"/>
                    <a:gd name="connsiteX20" fmla="*/ 844677 w 1690814"/>
                    <a:gd name="connsiteY20" fmla="*/ 511423 h 1276109"/>
                    <a:gd name="connsiteX21" fmla="*/ 708339 w 1690814"/>
                    <a:gd name="connsiteY21" fmla="*/ 865434 h 1276109"/>
                    <a:gd name="connsiteX22" fmla="*/ 1170115 w 1690814"/>
                    <a:gd name="connsiteY22" fmla="*/ 1252786 h 1276109"/>
                    <a:gd name="connsiteX23" fmla="*/ 1262983 w 1690814"/>
                    <a:gd name="connsiteY23" fmla="*/ 1225798 h 1276109"/>
                    <a:gd name="connsiteX24" fmla="*/ 1111378 w 1690814"/>
                    <a:gd name="connsiteY24" fmla="*/ 1098005 h 1276109"/>
                    <a:gd name="connsiteX25" fmla="*/ 1124872 w 1690814"/>
                    <a:gd name="connsiteY25" fmla="*/ 1178965 h 1276109"/>
                    <a:gd name="connsiteX26" fmla="*/ 1151064 w 1690814"/>
                    <a:gd name="connsiteY26" fmla="*/ 1052761 h 1276109"/>
                    <a:gd name="connsiteX27" fmla="*/ 1324896 w 1690814"/>
                    <a:gd name="connsiteY27" fmla="*/ 1127374 h 1276109"/>
                    <a:gd name="connsiteX28" fmla="*/ 1266952 w 1690814"/>
                    <a:gd name="connsiteY28" fmla="*/ 921791 h 1276109"/>
                    <a:gd name="connsiteX29" fmla="*/ 1456658 w 1690814"/>
                    <a:gd name="connsiteY29" fmla="*/ 952748 h 1276109"/>
                    <a:gd name="connsiteX30" fmla="*/ 1558258 w 1690814"/>
                    <a:gd name="connsiteY30" fmla="*/ 959099 h 1276109"/>
                    <a:gd name="connsiteX31" fmla="*/ 1450309 w 1690814"/>
                    <a:gd name="connsiteY31" fmla="*/ 758280 h 1276109"/>
                    <a:gd name="connsiteX32" fmla="*/ 1632870 w 1690814"/>
                    <a:gd name="connsiteY32" fmla="*/ 716211 h 1276109"/>
                    <a:gd name="connsiteX33" fmla="*/ 1690814 w 1690814"/>
                    <a:gd name="connsiteY33" fmla="*/ 701129 h 1276109"/>
                    <a:gd name="connsiteX0" fmla="*/ 1690814 w 1690814"/>
                    <a:gd name="connsiteY0" fmla="*/ 701129 h 1278110"/>
                    <a:gd name="connsiteX1" fmla="*/ 962946 w 1690814"/>
                    <a:gd name="connsiteY1" fmla="*/ 410617 h 1278110"/>
                    <a:gd name="connsiteX2" fmla="*/ 858171 w 1690814"/>
                    <a:gd name="connsiteY2" fmla="*/ 203449 h 1278110"/>
                    <a:gd name="connsiteX3" fmla="*/ 845471 w 1690814"/>
                    <a:gd name="connsiteY3" fmla="*/ 33586 h 1278110"/>
                    <a:gd name="connsiteX4" fmla="*/ 685133 w 1690814"/>
                    <a:gd name="connsiteY4" fmla="*/ 57398 h 1278110"/>
                    <a:gd name="connsiteX5" fmla="*/ 693070 w 1690814"/>
                    <a:gd name="connsiteY5" fmla="*/ 222498 h 1278110"/>
                    <a:gd name="connsiteX6" fmla="*/ 635920 w 1690814"/>
                    <a:gd name="connsiteY6" fmla="*/ 373311 h 1278110"/>
                    <a:gd name="connsiteX7" fmla="*/ 681163 w 1690814"/>
                    <a:gd name="connsiteY7" fmla="*/ 224085 h 1278110"/>
                    <a:gd name="connsiteX8" fmla="*/ 316341 w 1690814"/>
                    <a:gd name="connsiteY8" fmla="*/ 1980 h 1278110"/>
                    <a:gd name="connsiteX9" fmla="*/ 163534 w 1690814"/>
                    <a:gd name="connsiteY9" fmla="*/ 112180 h 1278110"/>
                    <a:gd name="connsiteX10" fmla="*/ 410073 w 1690814"/>
                    <a:gd name="connsiteY10" fmla="*/ 313286 h 1278110"/>
                    <a:gd name="connsiteX11" fmla="*/ 399422 w 1690814"/>
                    <a:gd name="connsiteY11" fmla="*/ 339907 h 1278110"/>
                    <a:gd name="connsiteX12" fmla="*/ 97047 w 1690814"/>
                    <a:gd name="connsiteY12" fmla="*/ 251321 h 1278110"/>
                    <a:gd name="connsiteX13" fmla="*/ 9699 w 1690814"/>
                    <a:gd name="connsiteY13" fmla="*/ 412592 h 1278110"/>
                    <a:gd name="connsiteX14" fmla="*/ 255339 w 1690814"/>
                    <a:gd name="connsiteY14" fmla="*/ 535900 h 1278110"/>
                    <a:gd name="connsiteX15" fmla="*/ 65705 w 1690814"/>
                    <a:gd name="connsiteY15" fmla="*/ 553601 h 1278110"/>
                    <a:gd name="connsiteX16" fmla="*/ 65872 w 1690814"/>
                    <a:gd name="connsiteY16" fmla="*/ 723508 h 1278110"/>
                    <a:gd name="connsiteX17" fmla="*/ 296906 w 1690814"/>
                    <a:gd name="connsiteY17" fmla="*/ 745211 h 1278110"/>
                    <a:gd name="connsiteX18" fmla="*/ 484017 w 1690814"/>
                    <a:gd name="connsiteY18" fmla="*/ 773364 h 1278110"/>
                    <a:gd name="connsiteX19" fmla="*/ 693070 w 1690814"/>
                    <a:gd name="connsiteY19" fmla="*/ 805905 h 1278110"/>
                    <a:gd name="connsiteX20" fmla="*/ 844677 w 1690814"/>
                    <a:gd name="connsiteY20" fmla="*/ 511423 h 1278110"/>
                    <a:gd name="connsiteX21" fmla="*/ 803912 w 1690814"/>
                    <a:gd name="connsiteY21" fmla="*/ 837956 h 1278110"/>
                    <a:gd name="connsiteX22" fmla="*/ 1170115 w 1690814"/>
                    <a:gd name="connsiteY22" fmla="*/ 1252786 h 1278110"/>
                    <a:gd name="connsiteX23" fmla="*/ 1262983 w 1690814"/>
                    <a:gd name="connsiteY23" fmla="*/ 1225798 h 1278110"/>
                    <a:gd name="connsiteX24" fmla="*/ 1111378 w 1690814"/>
                    <a:gd name="connsiteY24" fmla="*/ 1098005 h 1278110"/>
                    <a:gd name="connsiteX25" fmla="*/ 1124872 w 1690814"/>
                    <a:gd name="connsiteY25" fmla="*/ 1178965 h 1278110"/>
                    <a:gd name="connsiteX26" fmla="*/ 1151064 w 1690814"/>
                    <a:gd name="connsiteY26" fmla="*/ 1052761 h 1278110"/>
                    <a:gd name="connsiteX27" fmla="*/ 1324896 w 1690814"/>
                    <a:gd name="connsiteY27" fmla="*/ 1127374 h 1278110"/>
                    <a:gd name="connsiteX28" fmla="*/ 1266952 w 1690814"/>
                    <a:gd name="connsiteY28" fmla="*/ 921791 h 1278110"/>
                    <a:gd name="connsiteX29" fmla="*/ 1456658 w 1690814"/>
                    <a:gd name="connsiteY29" fmla="*/ 952748 h 1278110"/>
                    <a:gd name="connsiteX30" fmla="*/ 1558258 w 1690814"/>
                    <a:gd name="connsiteY30" fmla="*/ 959099 h 1278110"/>
                    <a:gd name="connsiteX31" fmla="*/ 1450309 w 1690814"/>
                    <a:gd name="connsiteY31" fmla="*/ 758280 h 1278110"/>
                    <a:gd name="connsiteX32" fmla="*/ 1632870 w 1690814"/>
                    <a:gd name="connsiteY32" fmla="*/ 716211 h 1278110"/>
                    <a:gd name="connsiteX33" fmla="*/ 1690814 w 1690814"/>
                    <a:gd name="connsiteY33" fmla="*/ 701129 h 1278110"/>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693070 w 1690814"/>
                    <a:gd name="connsiteY19" fmla="*/ 805905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76314 w 1690814"/>
                    <a:gd name="connsiteY16" fmla="*/ 691315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34392 w 1690814"/>
                    <a:gd name="connsiteY20" fmla="*/ 598120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4559"/>
                    <a:gd name="connsiteX1" fmla="*/ 962946 w 1690814"/>
                    <a:gd name="connsiteY1" fmla="*/ 410617 h 1274559"/>
                    <a:gd name="connsiteX2" fmla="*/ 858171 w 1690814"/>
                    <a:gd name="connsiteY2" fmla="*/ 203449 h 1274559"/>
                    <a:gd name="connsiteX3" fmla="*/ 845471 w 1690814"/>
                    <a:gd name="connsiteY3" fmla="*/ 33586 h 1274559"/>
                    <a:gd name="connsiteX4" fmla="*/ 685133 w 1690814"/>
                    <a:gd name="connsiteY4" fmla="*/ 57398 h 1274559"/>
                    <a:gd name="connsiteX5" fmla="*/ 693070 w 1690814"/>
                    <a:gd name="connsiteY5" fmla="*/ 222498 h 1274559"/>
                    <a:gd name="connsiteX6" fmla="*/ 635920 w 1690814"/>
                    <a:gd name="connsiteY6" fmla="*/ 373311 h 1274559"/>
                    <a:gd name="connsiteX7" fmla="*/ 681163 w 1690814"/>
                    <a:gd name="connsiteY7" fmla="*/ 224085 h 1274559"/>
                    <a:gd name="connsiteX8" fmla="*/ 316341 w 1690814"/>
                    <a:gd name="connsiteY8" fmla="*/ 1980 h 1274559"/>
                    <a:gd name="connsiteX9" fmla="*/ 163534 w 1690814"/>
                    <a:gd name="connsiteY9" fmla="*/ 112180 h 1274559"/>
                    <a:gd name="connsiteX10" fmla="*/ 410073 w 1690814"/>
                    <a:gd name="connsiteY10" fmla="*/ 313286 h 1274559"/>
                    <a:gd name="connsiteX11" fmla="*/ 399422 w 1690814"/>
                    <a:gd name="connsiteY11" fmla="*/ 339907 h 1274559"/>
                    <a:gd name="connsiteX12" fmla="*/ 97047 w 1690814"/>
                    <a:gd name="connsiteY12" fmla="*/ 251321 h 1274559"/>
                    <a:gd name="connsiteX13" fmla="*/ 9699 w 1690814"/>
                    <a:gd name="connsiteY13" fmla="*/ 412592 h 1274559"/>
                    <a:gd name="connsiteX14" fmla="*/ 255339 w 1690814"/>
                    <a:gd name="connsiteY14" fmla="*/ 535900 h 1274559"/>
                    <a:gd name="connsiteX15" fmla="*/ 65705 w 1690814"/>
                    <a:gd name="connsiteY15" fmla="*/ 553601 h 1274559"/>
                    <a:gd name="connsiteX16" fmla="*/ 65300 w 1690814"/>
                    <a:gd name="connsiteY16" fmla="*/ 718214 h 1274559"/>
                    <a:gd name="connsiteX17" fmla="*/ 295618 w 1690814"/>
                    <a:gd name="connsiteY17" fmla="*/ 743208 h 1274559"/>
                    <a:gd name="connsiteX18" fmla="*/ 478581 w 1690814"/>
                    <a:gd name="connsiteY18" fmla="*/ 782521 h 1274559"/>
                    <a:gd name="connsiteX19" fmla="*/ 717541 w 1690814"/>
                    <a:gd name="connsiteY19" fmla="*/ 883593 h 1274559"/>
                    <a:gd name="connsiteX20" fmla="*/ 952137 w 1690814"/>
                    <a:gd name="connsiteY20" fmla="*/ 643331 h 1274559"/>
                    <a:gd name="connsiteX21" fmla="*/ 719214 w 1690814"/>
                    <a:gd name="connsiteY21" fmla="*/ 886752 h 1274559"/>
                    <a:gd name="connsiteX22" fmla="*/ 1170115 w 1690814"/>
                    <a:gd name="connsiteY22" fmla="*/ 1252786 h 1274559"/>
                    <a:gd name="connsiteX23" fmla="*/ 1262983 w 1690814"/>
                    <a:gd name="connsiteY23" fmla="*/ 1225798 h 1274559"/>
                    <a:gd name="connsiteX24" fmla="*/ 1111378 w 1690814"/>
                    <a:gd name="connsiteY24" fmla="*/ 1098005 h 1274559"/>
                    <a:gd name="connsiteX25" fmla="*/ 1124872 w 1690814"/>
                    <a:gd name="connsiteY25" fmla="*/ 1178965 h 1274559"/>
                    <a:gd name="connsiteX26" fmla="*/ 1151064 w 1690814"/>
                    <a:gd name="connsiteY26" fmla="*/ 1052761 h 1274559"/>
                    <a:gd name="connsiteX27" fmla="*/ 1324896 w 1690814"/>
                    <a:gd name="connsiteY27" fmla="*/ 1127374 h 1274559"/>
                    <a:gd name="connsiteX28" fmla="*/ 1266952 w 1690814"/>
                    <a:gd name="connsiteY28" fmla="*/ 921791 h 1274559"/>
                    <a:gd name="connsiteX29" fmla="*/ 1456658 w 1690814"/>
                    <a:gd name="connsiteY29" fmla="*/ 952748 h 1274559"/>
                    <a:gd name="connsiteX30" fmla="*/ 1558258 w 1690814"/>
                    <a:gd name="connsiteY30" fmla="*/ 959099 h 1274559"/>
                    <a:gd name="connsiteX31" fmla="*/ 1450309 w 1690814"/>
                    <a:gd name="connsiteY31" fmla="*/ 758280 h 1274559"/>
                    <a:gd name="connsiteX32" fmla="*/ 1632870 w 1690814"/>
                    <a:gd name="connsiteY32" fmla="*/ 716211 h 1274559"/>
                    <a:gd name="connsiteX33" fmla="*/ 1690814 w 1690814"/>
                    <a:gd name="connsiteY33" fmla="*/ 701129 h 1274559"/>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3936"/>
                    <a:gd name="connsiteX1" fmla="*/ 962946 w 1690814"/>
                    <a:gd name="connsiteY1" fmla="*/ 410617 h 1273936"/>
                    <a:gd name="connsiteX2" fmla="*/ 858171 w 1690814"/>
                    <a:gd name="connsiteY2" fmla="*/ 203449 h 1273936"/>
                    <a:gd name="connsiteX3" fmla="*/ 845471 w 1690814"/>
                    <a:gd name="connsiteY3" fmla="*/ 33586 h 1273936"/>
                    <a:gd name="connsiteX4" fmla="*/ 685133 w 1690814"/>
                    <a:gd name="connsiteY4" fmla="*/ 57398 h 1273936"/>
                    <a:gd name="connsiteX5" fmla="*/ 693070 w 1690814"/>
                    <a:gd name="connsiteY5" fmla="*/ 222498 h 1273936"/>
                    <a:gd name="connsiteX6" fmla="*/ 635920 w 1690814"/>
                    <a:gd name="connsiteY6" fmla="*/ 373311 h 1273936"/>
                    <a:gd name="connsiteX7" fmla="*/ 681163 w 1690814"/>
                    <a:gd name="connsiteY7" fmla="*/ 224085 h 1273936"/>
                    <a:gd name="connsiteX8" fmla="*/ 316341 w 1690814"/>
                    <a:gd name="connsiteY8" fmla="*/ 1980 h 1273936"/>
                    <a:gd name="connsiteX9" fmla="*/ 163534 w 1690814"/>
                    <a:gd name="connsiteY9" fmla="*/ 112180 h 1273936"/>
                    <a:gd name="connsiteX10" fmla="*/ 410073 w 1690814"/>
                    <a:gd name="connsiteY10" fmla="*/ 313286 h 1273936"/>
                    <a:gd name="connsiteX11" fmla="*/ 399422 w 1690814"/>
                    <a:gd name="connsiteY11" fmla="*/ 339907 h 1273936"/>
                    <a:gd name="connsiteX12" fmla="*/ 97047 w 1690814"/>
                    <a:gd name="connsiteY12" fmla="*/ 251321 h 1273936"/>
                    <a:gd name="connsiteX13" fmla="*/ 9699 w 1690814"/>
                    <a:gd name="connsiteY13" fmla="*/ 412592 h 1273936"/>
                    <a:gd name="connsiteX14" fmla="*/ 255339 w 1690814"/>
                    <a:gd name="connsiteY14" fmla="*/ 535900 h 1273936"/>
                    <a:gd name="connsiteX15" fmla="*/ 65705 w 1690814"/>
                    <a:gd name="connsiteY15" fmla="*/ 553601 h 1273936"/>
                    <a:gd name="connsiteX16" fmla="*/ 65300 w 1690814"/>
                    <a:gd name="connsiteY16" fmla="*/ 718214 h 1273936"/>
                    <a:gd name="connsiteX17" fmla="*/ 295618 w 1690814"/>
                    <a:gd name="connsiteY17" fmla="*/ 743208 h 1273936"/>
                    <a:gd name="connsiteX18" fmla="*/ 478581 w 1690814"/>
                    <a:gd name="connsiteY18" fmla="*/ 782521 h 1273936"/>
                    <a:gd name="connsiteX19" fmla="*/ 717541 w 1690814"/>
                    <a:gd name="connsiteY19" fmla="*/ 883593 h 1273936"/>
                    <a:gd name="connsiteX20" fmla="*/ 952137 w 1690814"/>
                    <a:gd name="connsiteY20" fmla="*/ 643331 h 1273936"/>
                    <a:gd name="connsiteX21" fmla="*/ 719071 w 1690814"/>
                    <a:gd name="connsiteY21" fmla="*/ 895337 h 1273936"/>
                    <a:gd name="connsiteX22" fmla="*/ 1170115 w 1690814"/>
                    <a:gd name="connsiteY22" fmla="*/ 1252786 h 1273936"/>
                    <a:gd name="connsiteX23" fmla="*/ 1262983 w 1690814"/>
                    <a:gd name="connsiteY23" fmla="*/ 1225798 h 1273936"/>
                    <a:gd name="connsiteX24" fmla="*/ 1111378 w 1690814"/>
                    <a:gd name="connsiteY24" fmla="*/ 1098005 h 1273936"/>
                    <a:gd name="connsiteX25" fmla="*/ 1124872 w 1690814"/>
                    <a:gd name="connsiteY25" fmla="*/ 1178965 h 1273936"/>
                    <a:gd name="connsiteX26" fmla="*/ 1151064 w 1690814"/>
                    <a:gd name="connsiteY26" fmla="*/ 1052761 h 1273936"/>
                    <a:gd name="connsiteX27" fmla="*/ 1324896 w 1690814"/>
                    <a:gd name="connsiteY27" fmla="*/ 1127374 h 1273936"/>
                    <a:gd name="connsiteX28" fmla="*/ 1266952 w 1690814"/>
                    <a:gd name="connsiteY28" fmla="*/ 921791 h 1273936"/>
                    <a:gd name="connsiteX29" fmla="*/ 1456658 w 1690814"/>
                    <a:gd name="connsiteY29" fmla="*/ 952748 h 1273936"/>
                    <a:gd name="connsiteX30" fmla="*/ 1558258 w 1690814"/>
                    <a:gd name="connsiteY30" fmla="*/ 959099 h 1273936"/>
                    <a:gd name="connsiteX31" fmla="*/ 1450309 w 1690814"/>
                    <a:gd name="connsiteY31" fmla="*/ 758280 h 1273936"/>
                    <a:gd name="connsiteX32" fmla="*/ 1632870 w 1690814"/>
                    <a:gd name="connsiteY32" fmla="*/ 716211 h 1273936"/>
                    <a:gd name="connsiteX33" fmla="*/ 1690814 w 1690814"/>
                    <a:gd name="connsiteY33" fmla="*/ 701129 h 1273936"/>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2238 h 1275710"/>
                    <a:gd name="connsiteX1" fmla="*/ 962946 w 1690814"/>
                    <a:gd name="connsiteY1" fmla="*/ 411726 h 1275710"/>
                    <a:gd name="connsiteX2" fmla="*/ 863464 w 1690814"/>
                    <a:gd name="connsiteY2" fmla="*/ 203986 h 1275710"/>
                    <a:gd name="connsiteX3" fmla="*/ 855485 w 1690814"/>
                    <a:gd name="connsiteY3" fmla="*/ 28256 h 1275710"/>
                    <a:gd name="connsiteX4" fmla="*/ 685133 w 1690814"/>
                    <a:gd name="connsiteY4" fmla="*/ 58507 h 1275710"/>
                    <a:gd name="connsiteX5" fmla="*/ 693070 w 1690814"/>
                    <a:gd name="connsiteY5" fmla="*/ 223607 h 1275710"/>
                    <a:gd name="connsiteX6" fmla="*/ 651229 w 1690814"/>
                    <a:gd name="connsiteY6" fmla="*/ 367409 h 1275710"/>
                    <a:gd name="connsiteX7" fmla="*/ 681163 w 1690814"/>
                    <a:gd name="connsiteY7" fmla="*/ 225194 h 1275710"/>
                    <a:gd name="connsiteX8" fmla="*/ 316341 w 1690814"/>
                    <a:gd name="connsiteY8" fmla="*/ 3089 h 1275710"/>
                    <a:gd name="connsiteX9" fmla="*/ 175409 w 1690814"/>
                    <a:gd name="connsiteY9" fmla="*/ 114146 h 1275710"/>
                    <a:gd name="connsiteX10" fmla="*/ 410073 w 1690814"/>
                    <a:gd name="connsiteY10" fmla="*/ 314395 h 1275710"/>
                    <a:gd name="connsiteX11" fmla="*/ 399422 w 1690814"/>
                    <a:gd name="connsiteY11" fmla="*/ 341016 h 1275710"/>
                    <a:gd name="connsiteX12" fmla="*/ 97047 w 1690814"/>
                    <a:gd name="connsiteY12" fmla="*/ 252430 h 1275710"/>
                    <a:gd name="connsiteX13" fmla="*/ 9699 w 1690814"/>
                    <a:gd name="connsiteY13" fmla="*/ 413701 h 1275710"/>
                    <a:gd name="connsiteX14" fmla="*/ 255339 w 1690814"/>
                    <a:gd name="connsiteY14" fmla="*/ 537009 h 1275710"/>
                    <a:gd name="connsiteX15" fmla="*/ 65705 w 1690814"/>
                    <a:gd name="connsiteY15" fmla="*/ 554710 h 1275710"/>
                    <a:gd name="connsiteX16" fmla="*/ 65300 w 1690814"/>
                    <a:gd name="connsiteY16" fmla="*/ 719323 h 1275710"/>
                    <a:gd name="connsiteX17" fmla="*/ 295618 w 1690814"/>
                    <a:gd name="connsiteY17" fmla="*/ 744317 h 1275710"/>
                    <a:gd name="connsiteX18" fmla="*/ 478581 w 1690814"/>
                    <a:gd name="connsiteY18" fmla="*/ 783630 h 1275710"/>
                    <a:gd name="connsiteX19" fmla="*/ 717541 w 1690814"/>
                    <a:gd name="connsiteY19" fmla="*/ 884702 h 1275710"/>
                    <a:gd name="connsiteX20" fmla="*/ 952137 w 1690814"/>
                    <a:gd name="connsiteY20" fmla="*/ 644440 h 1275710"/>
                    <a:gd name="connsiteX21" fmla="*/ 724507 w 1690814"/>
                    <a:gd name="connsiteY21" fmla="*/ 887289 h 1275710"/>
                    <a:gd name="connsiteX22" fmla="*/ 1170115 w 1690814"/>
                    <a:gd name="connsiteY22" fmla="*/ 1253895 h 1275710"/>
                    <a:gd name="connsiteX23" fmla="*/ 1262983 w 1690814"/>
                    <a:gd name="connsiteY23" fmla="*/ 1226907 h 1275710"/>
                    <a:gd name="connsiteX24" fmla="*/ 1111378 w 1690814"/>
                    <a:gd name="connsiteY24" fmla="*/ 1099114 h 1275710"/>
                    <a:gd name="connsiteX25" fmla="*/ 1124872 w 1690814"/>
                    <a:gd name="connsiteY25" fmla="*/ 1180074 h 1275710"/>
                    <a:gd name="connsiteX26" fmla="*/ 1151064 w 1690814"/>
                    <a:gd name="connsiteY26" fmla="*/ 1053870 h 1275710"/>
                    <a:gd name="connsiteX27" fmla="*/ 1324896 w 1690814"/>
                    <a:gd name="connsiteY27" fmla="*/ 1128483 h 1275710"/>
                    <a:gd name="connsiteX28" fmla="*/ 1266952 w 1690814"/>
                    <a:gd name="connsiteY28" fmla="*/ 922900 h 1275710"/>
                    <a:gd name="connsiteX29" fmla="*/ 1456658 w 1690814"/>
                    <a:gd name="connsiteY29" fmla="*/ 953857 h 1275710"/>
                    <a:gd name="connsiteX30" fmla="*/ 1558258 w 1690814"/>
                    <a:gd name="connsiteY30" fmla="*/ 960208 h 1275710"/>
                    <a:gd name="connsiteX31" fmla="*/ 1450309 w 1690814"/>
                    <a:gd name="connsiteY31" fmla="*/ 759389 h 1275710"/>
                    <a:gd name="connsiteX32" fmla="*/ 1632870 w 1690814"/>
                    <a:gd name="connsiteY32" fmla="*/ 717320 h 1275710"/>
                    <a:gd name="connsiteX33" fmla="*/ 1690814 w 1690814"/>
                    <a:gd name="connsiteY33" fmla="*/ 702238 h 1275710"/>
                    <a:gd name="connsiteX0" fmla="*/ 1690814 w 1690814"/>
                    <a:gd name="connsiteY0" fmla="*/ 701130 h 1274602"/>
                    <a:gd name="connsiteX1" fmla="*/ 962946 w 1690814"/>
                    <a:gd name="connsiteY1" fmla="*/ 410618 h 1274602"/>
                    <a:gd name="connsiteX2" fmla="*/ 863464 w 1690814"/>
                    <a:gd name="connsiteY2" fmla="*/ 202878 h 1274602"/>
                    <a:gd name="connsiteX3" fmla="*/ 855485 w 1690814"/>
                    <a:gd name="connsiteY3" fmla="*/ 27148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73512 w 1690814"/>
                    <a:gd name="connsiteY3" fmla="*/ 1555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93070 w 1690814"/>
                    <a:gd name="connsiteY5" fmla="*/ 222637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50862 w 1690814"/>
                    <a:gd name="connsiteY5" fmla="*/ 218309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717393 w 1690814"/>
                    <a:gd name="connsiteY5" fmla="*/ 229321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80911 w 1690814"/>
                    <a:gd name="connsiteY5" fmla="*/ 238624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16 h 1274388"/>
                    <a:gd name="connsiteX1" fmla="*/ 962946 w 1690814"/>
                    <a:gd name="connsiteY1" fmla="*/ 410404 h 1274388"/>
                    <a:gd name="connsiteX2" fmla="*/ 863464 w 1690814"/>
                    <a:gd name="connsiteY2" fmla="*/ 202664 h 1274388"/>
                    <a:gd name="connsiteX3" fmla="*/ 855486 w 1690814"/>
                    <a:gd name="connsiteY3" fmla="*/ 26933 h 1274388"/>
                    <a:gd name="connsiteX4" fmla="*/ 671255 w 1690814"/>
                    <a:gd name="connsiteY4" fmla="*/ 57615 h 1274388"/>
                    <a:gd name="connsiteX5" fmla="*/ 680911 w 1690814"/>
                    <a:gd name="connsiteY5" fmla="*/ 238597 h 1274388"/>
                    <a:gd name="connsiteX6" fmla="*/ 651229 w 1690814"/>
                    <a:gd name="connsiteY6" fmla="*/ 366087 h 1274388"/>
                    <a:gd name="connsiteX7" fmla="*/ 727664 w 1690814"/>
                    <a:gd name="connsiteY7" fmla="*/ 247762 h 1274388"/>
                    <a:gd name="connsiteX8" fmla="*/ 316341 w 1690814"/>
                    <a:gd name="connsiteY8" fmla="*/ 1767 h 1274388"/>
                    <a:gd name="connsiteX9" fmla="*/ 175409 w 1690814"/>
                    <a:gd name="connsiteY9" fmla="*/ 112824 h 1274388"/>
                    <a:gd name="connsiteX10" fmla="*/ 410073 w 1690814"/>
                    <a:gd name="connsiteY10" fmla="*/ 313073 h 1274388"/>
                    <a:gd name="connsiteX11" fmla="*/ 399422 w 1690814"/>
                    <a:gd name="connsiteY11" fmla="*/ 339694 h 1274388"/>
                    <a:gd name="connsiteX12" fmla="*/ 97047 w 1690814"/>
                    <a:gd name="connsiteY12" fmla="*/ 251108 h 1274388"/>
                    <a:gd name="connsiteX13" fmla="*/ 9699 w 1690814"/>
                    <a:gd name="connsiteY13" fmla="*/ 412379 h 1274388"/>
                    <a:gd name="connsiteX14" fmla="*/ 255339 w 1690814"/>
                    <a:gd name="connsiteY14" fmla="*/ 535687 h 1274388"/>
                    <a:gd name="connsiteX15" fmla="*/ 65705 w 1690814"/>
                    <a:gd name="connsiteY15" fmla="*/ 553388 h 1274388"/>
                    <a:gd name="connsiteX16" fmla="*/ 65300 w 1690814"/>
                    <a:gd name="connsiteY16" fmla="*/ 718001 h 1274388"/>
                    <a:gd name="connsiteX17" fmla="*/ 295618 w 1690814"/>
                    <a:gd name="connsiteY17" fmla="*/ 742995 h 1274388"/>
                    <a:gd name="connsiteX18" fmla="*/ 478581 w 1690814"/>
                    <a:gd name="connsiteY18" fmla="*/ 782308 h 1274388"/>
                    <a:gd name="connsiteX19" fmla="*/ 717541 w 1690814"/>
                    <a:gd name="connsiteY19" fmla="*/ 883380 h 1274388"/>
                    <a:gd name="connsiteX20" fmla="*/ 952137 w 1690814"/>
                    <a:gd name="connsiteY20" fmla="*/ 643118 h 1274388"/>
                    <a:gd name="connsiteX21" fmla="*/ 724507 w 1690814"/>
                    <a:gd name="connsiteY21" fmla="*/ 885967 h 1274388"/>
                    <a:gd name="connsiteX22" fmla="*/ 1170115 w 1690814"/>
                    <a:gd name="connsiteY22" fmla="*/ 1252573 h 1274388"/>
                    <a:gd name="connsiteX23" fmla="*/ 1262983 w 1690814"/>
                    <a:gd name="connsiteY23" fmla="*/ 1225585 h 1274388"/>
                    <a:gd name="connsiteX24" fmla="*/ 1111378 w 1690814"/>
                    <a:gd name="connsiteY24" fmla="*/ 1097792 h 1274388"/>
                    <a:gd name="connsiteX25" fmla="*/ 1124872 w 1690814"/>
                    <a:gd name="connsiteY25" fmla="*/ 1178752 h 1274388"/>
                    <a:gd name="connsiteX26" fmla="*/ 1151064 w 1690814"/>
                    <a:gd name="connsiteY26" fmla="*/ 1052548 h 1274388"/>
                    <a:gd name="connsiteX27" fmla="*/ 1324896 w 1690814"/>
                    <a:gd name="connsiteY27" fmla="*/ 1127161 h 1274388"/>
                    <a:gd name="connsiteX28" fmla="*/ 1266952 w 1690814"/>
                    <a:gd name="connsiteY28" fmla="*/ 921578 h 1274388"/>
                    <a:gd name="connsiteX29" fmla="*/ 1456658 w 1690814"/>
                    <a:gd name="connsiteY29" fmla="*/ 952535 h 1274388"/>
                    <a:gd name="connsiteX30" fmla="*/ 1558258 w 1690814"/>
                    <a:gd name="connsiteY30" fmla="*/ 958886 h 1274388"/>
                    <a:gd name="connsiteX31" fmla="*/ 1450309 w 1690814"/>
                    <a:gd name="connsiteY31" fmla="*/ 758067 h 1274388"/>
                    <a:gd name="connsiteX32" fmla="*/ 1632870 w 1690814"/>
                    <a:gd name="connsiteY32" fmla="*/ 715998 h 1274388"/>
                    <a:gd name="connsiteX33" fmla="*/ 1690814 w 1690814"/>
                    <a:gd name="connsiteY33" fmla="*/ 700916 h 1274388"/>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80911 w 1690814"/>
                    <a:gd name="connsiteY5" fmla="*/ 238340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92214 w 1690814"/>
                    <a:gd name="connsiteY5" fmla="*/ 233903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994 h 1274466"/>
                    <a:gd name="connsiteX1" fmla="*/ 962946 w 1690814"/>
                    <a:gd name="connsiteY1" fmla="*/ 410482 h 1274466"/>
                    <a:gd name="connsiteX2" fmla="*/ 863464 w 1690814"/>
                    <a:gd name="connsiteY2" fmla="*/ 202742 h 1274466"/>
                    <a:gd name="connsiteX3" fmla="*/ 855486 w 1690814"/>
                    <a:gd name="connsiteY3" fmla="*/ 27011 h 1274466"/>
                    <a:gd name="connsiteX4" fmla="*/ 671255 w 1690814"/>
                    <a:gd name="connsiteY4" fmla="*/ 57693 h 1274466"/>
                    <a:gd name="connsiteX5" fmla="*/ 692214 w 1690814"/>
                    <a:gd name="connsiteY5" fmla="*/ 234238 h 1274466"/>
                    <a:gd name="connsiteX6" fmla="*/ 651229 w 1690814"/>
                    <a:gd name="connsiteY6" fmla="*/ 366165 h 1274466"/>
                    <a:gd name="connsiteX7" fmla="*/ 676298 w 1690814"/>
                    <a:gd name="connsiteY7" fmla="*/ 238401 h 1274466"/>
                    <a:gd name="connsiteX8" fmla="*/ 316341 w 1690814"/>
                    <a:gd name="connsiteY8" fmla="*/ 1845 h 1274466"/>
                    <a:gd name="connsiteX9" fmla="*/ 175409 w 1690814"/>
                    <a:gd name="connsiteY9" fmla="*/ 112902 h 1274466"/>
                    <a:gd name="connsiteX10" fmla="*/ 410073 w 1690814"/>
                    <a:gd name="connsiteY10" fmla="*/ 313151 h 1274466"/>
                    <a:gd name="connsiteX11" fmla="*/ 399422 w 1690814"/>
                    <a:gd name="connsiteY11" fmla="*/ 339772 h 1274466"/>
                    <a:gd name="connsiteX12" fmla="*/ 97047 w 1690814"/>
                    <a:gd name="connsiteY12" fmla="*/ 251186 h 1274466"/>
                    <a:gd name="connsiteX13" fmla="*/ 9699 w 1690814"/>
                    <a:gd name="connsiteY13" fmla="*/ 412457 h 1274466"/>
                    <a:gd name="connsiteX14" fmla="*/ 255339 w 1690814"/>
                    <a:gd name="connsiteY14" fmla="*/ 535765 h 1274466"/>
                    <a:gd name="connsiteX15" fmla="*/ 65705 w 1690814"/>
                    <a:gd name="connsiteY15" fmla="*/ 553466 h 1274466"/>
                    <a:gd name="connsiteX16" fmla="*/ 65300 w 1690814"/>
                    <a:gd name="connsiteY16" fmla="*/ 718079 h 1274466"/>
                    <a:gd name="connsiteX17" fmla="*/ 295618 w 1690814"/>
                    <a:gd name="connsiteY17" fmla="*/ 743073 h 1274466"/>
                    <a:gd name="connsiteX18" fmla="*/ 478581 w 1690814"/>
                    <a:gd name="connsiteY18" fmla="*/ 782386 h 1274466"/>
                    <a:gd name="connsiteX19" fmla="*/ 717541 w 1690814"/>
                    <a:gd name="connsiteY19" fmla="*/ 883458 h 1274466"/>
                    <a:gd name="connsiteX20" fmla="*/ 952137 w 1690814"/>
                    <a:gd name="connsiteY20" fmla="*/ 643196 h 1274466"/>
                    <a:gd name="connsiteX21" fmla="*/ 724507 w 1690814"/>
                    <a:gd name="connsiteY21" fmla="*/ 886045 h 1274466"/>
                    <a:gd name="connsiteX22" fmla="*/ 1170115 w 1690814"/>
                    <a:gd name="connsiteY22" fmla="*/ 1252651 h 1274466"/>
                    <a:gd name="connsiteX23" fmla="*/ 1262983 w 1690814"/>
                    <a:gd name="connsiteY23" fmla="*/ 1225663 h 1274466"/>
                    <a:gd name="connsiteX24" fmla="*/ 1111378 w 1690814"/>
                    <a:gd name="connsiteY24" fmla="*/ 1097870 h 1274466"/>
                    <a:gd name="connsiteX25" fmla="*/ 1124872 w 1690814"/>
                    <a:gd name="connsiteY25" fmla="*/ 1178830 h 1274466"/>
                    <a:gd name="connsiteX26" fmla="*/ 1151064 w 1690814"/>
                    <a:gd name="connsiteY26" fmla="*/ 1052626 h 1274466"/>
                    <a:gd name="connsiteX27" fmla="*/ 1324896 w 1690814"/>
                    <a:gd name="connsiteY27" fmla="*/ 1127239 h 1274466"/>
                    <a:gd name="connsiteX28" fmla="*/ 1266952 w 1690814"/>
                    <a:gd name="connsiteY28" fmla="*/ 921656 h 1274466"/>
                    <a:gd name="connsiteX29" fmla="*/ 1456658 w 1690814"/>
                    <a:gd name="connsiteY29" fmla="*/ 952613 h 1274466"/>
                    <a:gd name="connsiteX30" fmla="*/ 1558258 w 1690814"/>
                    <a:gd name="connsiteY30" fmla="*/ 958964 h 1274466"/>
                    <a:gd name="connsiteX31" fmla="*/ 1450309 w 1690814"/>
                    <a:gd name="connsiteY31" fmla="*/ 758145 h 1274466"/>
                    <a:gd name="connsiteX32" fmla="*/ 1632870 w 1690814"/>
                    <a:gd name="connsiteY32" fmla="*/ 716076 h 1274466"/>
                    <a:gd name="connsiteX33" fmla="*/ 1690814 w 1690814"/>
                    <a:gd name="connsiteY33" fmla="*/ 700994 h 1274466"/>
                    <a:gd name="connsiteX0" fmla="*/ 1690814 w 1690814"/>
                    <a:gd name="connsiteY0" fmla="*/ 701035 h 1274507"/>
                    <a:gd name="connsiteX1" fmla="*/ 962946 w 1690814"/>
                    <a:gd name="connsiteY1" fmla="*/ 410523 h 1274507"/>
                    <a:gd name="connsiteX2" fmla="*/ 863464 w 1690814"/>
                    <a:gd name="connsiteY2" fmla="*/ 202783 h 1274507"/>
                    <a:gd name="connsiteX3" fmla="*/ 855486 w 1690814"/>
                    <a:gd name="connsiteY3" fmla="*/ 27052 h 1274507"/>
                    <a:gd name="connsiteX4" fmla="*/ 671255 w 1690814"/>
                    <a:gd name="connsiteY4" fmla="*/ 57734 h 1274507"/>
                    <a:gd name="connsiteX5" fmla="*/ 692214 w 1690814"/>
                    <a:gd name="connsiteY5" fmla="*/ 234279 h 1274507"/>
                    <a:gd name="connsiteX6" fmla="*/ 651229 w 1690814"/>
                    <a:gd name="connsiteY6" fmla="*/ 366206 h 1274507"/>
                    <a:gd name="connsiteX7" fmla="*/ 679015 w 1690814"/>
                    <a:gd name="connsiteY7" fmla="*/ 233864 h 1274507"/>
                    <a:gd name="connsiteX8" fmla="*/ 316341 w 1690814"/>
                    <a:gd name="connsiteY8" fmla="*/ 1886 h 1274507"/>
                    <a:gd name="connsiteX9" fmla="*/ 175409 w 1690814"/>
                    <a:gd name="connsiteY9" fmla="*/ 112943 h 1274507"/>
                    <a:gd name="connsiteX10" fmla="*/ 410073 w 1690814"/>
                    <a:gd name="connsiteY10" fmla="*/ 313192 h 1274507"/>
                    <a:gd name="connsiteX11" fmla="*/ 399422 w 1690814"/>
                    <a:gd name="connsiteY11" fmla="*/ 339813 h 1274507"/>
                    <a:gd name="connsiteX12" fmla="*/ 97047 w 1690814"/>
                    <a:gd name="connsiteY12" fmla="*/ 251227 h 1274507"/>
                    <a:gd name="connsiteX13" fmla="*/ 9699 w 1690814"/>
                    <a:gd name="connsiteY13" fmla="*/ 412498 h 1274507"/>
                    <a:gd name="connsiteX14" fmla="*/ 255339 w 1690814"/>
                    <a:gd name="connsiteY14" fmla="*/ 535806 h 1274507"/>
                    <a:gd name="connsiteX15" fmla="*/ 65705 w 1690814"/>
                    <a:gd name="connsiteY15" fmla="*/ 553507 h 1274507"/>
                    <a:gd name="connsiteX16" fmla="*/ 65300 w 1690814"/>
                    <a:gd name="connsiteY16" fmla="*/ 718120 h 1274507"/>
                    <a:gd name="connsiteX17" fmla="*/ 295618 w 1690814"/>
                    <a:gd name="connsiteY17" fmla="*/ 743114 h 1274507"/>
                    <a:gd name="connsiteX18" fmla="*/ 478581 w 1690814"/>
                    <a:gd name="connsiteY18" fmla="*/ 782427 h 1274507"/>
                    <a:gd name="connsiteX19" fmla="*/ 717541 w 1690814"/>
                    <a:gd name="connsiteY19" fmla="*/ 883499 h 1274507"/>
                    <a:gd name="connsiteX20" fmla="*/ 952137 w 1690814"/>
                    <a:gd name="connsiteY20" fmla="*/ 643237 h 1274507"/>
                    <a:gd name="connsiteX21" fmla="*/ 724507 w 1690814"/>
                    <a:gd name="connsiteY21" fmla="*/ 886086 h 1274507"/>
                    <a:gd name="connsiteX22" fmla="*/ 1170115 w 1690814"/>
                    <a:gd name="connsiteY22" fmla="*/ 1252692 h 1274507"/>
                    <a:gd name="connsiteX23" fmla="*/ 1262983 w 1690814"/>
                    <a:gd name="connsiteY23" fmla="*/ 1225704 h 1274507"/>
                    <a:gd name="connsiteX24" fmla="*/ 1111378 w 1690814"/>
                    <a:gd name="connsiteY24" fmla="*/ 1097911 h 1274507"/>
                    <a:gd name="connsiteX25" fmla="*/ 1124872 w 1690814"/>
                    <a:gd name="connsiteY25" fmla="*/ 1178871 h 1274507"/>
                    <a:gd name="connsiteX26" fmla="*/ 1151064 w 1690814"/>
                    <a:gd name="connsiteY26" fmla="*/ 1052667 h 1274507"/>
                    <a:gd name="connsiteX27" fmla="*/ 1324896 w 1690814"/>
                    <a:gd name="connsiteY27" fmla="*/ 1127280 h 1274507"/>
                    <a:gd name="connsiteX28" fmla="*/ 1266952 w 1690814"/>
                    <a:gd name="connsiteY28" fmla="*/ 921697 h 1274507"/>
                    <a:gd name="connsiteX29" fmla="*/ 1456658 w 1690814"/>
                    <a:gd name="connsiteY29" fmla="*/ 952654 h 1274507"/>
                    <a:gd name="connsiteX30" fmla="*/ 1558258 w 1690814"/>
                    <a:gd name="connsiteY30" fmla="*/ 959005 h 1274507"/>
                    <a:gd name="connsiteX31" fmla="*/ 1450309 w 1690814"/>
                    <a:gd name="connsiteY31" fmla="*/ 758186 h 1274507"/>
                    <a:gd name="connsiteX32" fmla="*/ 1632870 w 1690814"/>
                    <a:gd name="connsiteY32" fmla="*/ 716117 h 1274507"/>
                    <a:gd name="connsiteX33" fmla="*/ 1690814 w 1690814"/>
                    <a:gd name="connsiteY33" fmla="*/ 701035 h 1274507"/>
                    <a:gd name="connsiteX0" fmla="*/ 1690814 w 1690814"/>
                    <a:gd name="connsiteY0" fmla="*/ 701070 h 1274542"/>
                    <a:gd name="connsiteX1" fmla="*/ 962946 w 1690814"/>
                    <a:gd name="connsiteY1" fmla="*/ 410558 h 1274542"/>
                    <a:gd name="connsiteX2" fmla="*/ 863464 w 1690814"/>
                    <a:gd name="connsiteY2" fmla="*/ 202818 h 1274542"/>
                    <a:gd name="connsiteX3" fmla="*/ 855486 w 1690814"/>
                    <a:gd name="connsiteY3" fmla="*/ 27087 h 1274542"/>
                    <a:gd name="connsiteX4" fmla="*/ 671255 w 1690814"/>
                    <a:gd name="connsiteY4" fmla="*/ 57769 h 1274542"/>
                    <a:gd name="connsiteX5" fmla="*/ 692214 w 1690814"/>
                    <a:gd name="connsiteY5" fmla="*/ 234314 h 1274542"/>
                    <a:gd name="connsiteX6" fmla="*/ 651229 w 1690814"/>
                    <a:gd name="connsiteY6" fmla="*/ 366241 h 1274542"/>
                    <a:gd name="connsiteX7" fmla="*/ 685024 w 1690814"/>
                    <a:gd name="connsiteY7" fmla="*/ 230036 h 1274542"/>
                    <a:gd name="connsiteX8" fmla="*/ 316341 w 1690814"/>
                    <a:gd name="connsiteY8" fmla="*/ 1921 h 1274542"/>
                    <a:gd name="connsiteX9" fmla="*/ 175409 w 1690814"/>
                    <a:gd name="connsiteY9" fmla="*/ 112978 h 1274542"/>
                    <a:gd name="connsiteX10" fmla="*/ 410073 w 1690814"/>
                    <a:gd name="connsiteY10" fmla="*/ 313227 h 1274542"/>
                    <a:gd name="connsiteX11" fmla="*/ 399422 w 1690814"/>
                    <a:gd name="connsiteY11" fmla="*/ 339848 h 1274542"/>
                    <a:gd name="connsiteX12" fmla="*/ 97047 w 1690814"/>
                    <a:gd name="connsiteY12" fmla="*/ 251262 h 1274542"/>
                    <a:gd name="connsiteX13" fmla="*/ 9699 w 1690814"/>
                    <a:gd name="connsiteY13" fmla="*/ 412533 h 1274542"/>
                    <a:gd name="connsiteX14" fmla="*/ 255339 w 1690814"/>
                    <a:gd name="connsiteY14" fmla="*/ 535841 h 1274542"/>
                    <a:gd name="connsiteX15" fmla="*/ 65705 w 1690814"/>
                    <a:gd name="connsiteY15" fmla="*/ 553542 h 1274542"/>
                    <a:gd name="connsiteX16" fmla="*/ 65300 w 1690814"/>
                    <a:gd name="connsiteY16" fmla="*/ 718155 h 1274542"/>
                    <a:gd name="connsiteX17" fmla="*/ 295618 w 1690814"/>
                    <a:gd name="connsiteY17" fmla="*/ 743149 h 1274542"/>
                    <a:gd name="connsiteX18" fmla="*/ 478581 w 1690814"/>
                    <a:gd name="connsiteY18" fmla="*/ 782462 h 1274542"/>
                    <a:gd name="connsiteX19" fmla="*/ 717541 w 1690814"/>
                    <a:gd name="connsiteY19" fmla="*/ 883534 h 1274542"/>
                    <a:gd name="connsiteX20" fmla="*/ 952137 w 1690814"/>
                    <a:gd name="connsiteY20" fmla="*/ 643272 h 1274542"/>
                    <a:gd name="connsiteX21" fmla="*/ 724507 w 1690814"/>
                    <a:gd name="connsiteY21" fmla="*/ 886121 h 1274542"/>
                    <a:gd name="connsiteX22" fmla="*/ 1170115 w 1690814"/>
                    <a:gd name="connsiteY22" fmla="*/ 1252727 h 1274542"/>
                    <a:gd name="connsiteX23" fmla="*/ 1262983 w 1690814"/>
                    <a:gd name="connsiteY23" fmla="*/ 1225739 h 1274542"/>
                    <a:gd name="connsiteX24" fmla="*/ 1111378 w 1690814"/>
                    <a:gd name="connsiteY24" fmla="*/ 1097946 h 1274542"/>
                    <a:gd name="connsiteX25" fmla="*/ 1124872 w 1690814"/>
                    <a:gd name="connsiteY25" fmla="*/ 1178906 h 1274542"/>
                    <a:gd name="connsiteX26" fmla="*/ 1151064 w 1690814"/>
                    <a:gd name="connsiteY26" fmla="*/ 1052702 h 1274542"/>
                    <a:gd name="connsiteX27" fmla="*/ 1324896 w 1690814"/>
                    <a:gd name="connsiteY27" fmla="*/ 1127315 h 1274542"/>
                    <a:gd name="connsiteX28" fmla="*/ 1266952 w 1690814"/>
                    <a:gd name="connsiteY28" fmla="*/ 921732 h 1274542"/>
                    <a:gd name="connsiteX29" fmla="*/ 1456658 w 1690814"/>
                    <a:gd name="connsiteY29" fmla="*/ 952689 h 1274542"/>
                    <a:gd name="connsiteX30" fmla="*/ 1558258 w 1690814"/>
                    <a:gd name="connsiteY30" fmla="*/ 959040 h 1274542"/>
                    <a:gd name="connsiteX31" fmla="*/ 1450309 w 1690814"/>
                    <a:gd name="connsiteY31" fmla="*/ 758221 h 1274542"/>
                    <a:gd name="connsiteX32" fmla="*/ 1632870 w 1690814"/>
                    <a:gd name="connsiteY32" fmla="*/ 716152 h 1274542"/>
                    <a:gd name="connsiteX33" fmla="*/ 1690814 w 1690814"/>
                    <a:gd name="connsiteY33" fmla="*/ 701070 h 1274542"/>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09737 h 1283209"/>
                    <a:gd name="connsiteX1" fmla="*/ 962946 w 1690814"/>
                    <a:gd name="connsiteY1" fmla="*/ 419225 h 1283209"/>
                    <a:gd name="connsiteX2" fmla="*/ 863464 w 1690814"/>
                    <a:gd name="connsiteY2" fmla="*/ 211485 h 1283209"/>
                    <a:gd name="connsiteX3" fmla="*/ 855486 w 1690814"/>
                    <a:gd name="connsiteY3" fmla="*/ 35754 h 1283209"/>
                    <a:gd name="connsiteX4" fmla="*/ 671255 w 1690814"/>
                    <a:gd name="connsiteY4" fmla="*/ 66436 h 1283209"/>
                    <a:gd name="connsiteX5" fmla="*/ 692214 w 1690814"/>
                    <a:gd name="connsiteY5" fmla="*/ 242981 h 1283209"/>
                    <a:gd name="connsiteX6" fmla="*/ 651229 w 1690814"/>
                    <a:gd name="connsiteY6" fmla="*/ 374908 h 1283209"/>
                    <a:gd name="connsiteX7" fmla="*/ 685024 w 1690814"/>
                    <a:gd name="connsiteY7" fmla="*/ 238703 h 1283209"/>
                    <a:gd name="connsiteX8" fmla="*/ 315196 w 1690814"/>
                    <a:gd name="connsiteY8" fmla="*/ 0 h 1283209"/>
                    <a:gd name="connsiteX9" fmla="*/ 175409 w 1690814"/>
                    <a:gd name="connsiteY9" fmla="*/ 121645 h 1283209"/>
                    <a:gd name="connsiteX10" fmla="*/ 410073 w 1690814"/>
                    <a:gd name="connsiteY10" fmla="*/ 321894 h 1283209"/>
                    <a:gd name="connsiteX11" fmla="*/ 399422 w 1690814"/>
                    <a:gd name="connsiteY11" fmla="*/ 348515 h 1283209"/>
                    <a:gd name="connsiteX12" fmla="*/ 97047 w 1690814"/>
                    <a:gd name="connsiteY12" fmla="*/ 259929 h 1283209"/>
                    <a:gd name="connsiteX13" fmla="*/ 9699 w 1690814"/>
                    <a:gd name="connsiteY13" fmla="*/ 421200 h 1283209"/>
                    <a:gd name="connsiteX14" fmla="*/ 255339 w 1690814"/>
                    <a:gd name="connsiteY14" fmla="*/ 544508 h 1283209"/>
                    <a:gd name="connsiteX15" fmla="*/ 65705 w 1690814"/>
                    <a:gd name="connsiteY15" fmla="*/ 562209 h 1283209"/>
                    <a:gd name="connsiteX16" fmla="*/ 65300 w 1690814"/>
                    <a:gd name="connsiteY16" fmla="*/ 726822 h 1283209"/>
                    <a:gd name="connsiteX17" fmla="*/ 295618 w 1690814"/>
                    <a:gd name="connsiteY17" fmla="*/ 751816 h 1283209"/>
                    <a:gd name="connsiteX18" fmla="*/ 478581 w 1690814"/>
                    <a:gd name="connsiteY18" fmla="*/ 791129 h 1283209"/>
                    <a:gd name="connsiteX19" fmla="*/ 717541 w 1690814"/>
                    <a:gd name="connsiteY19" fmla="*/ 892201 h 1283209"/>
                    <a:gd name="connsiteX20" fmla="*/ 952137 w 1690814"/>
                    <a:gd name="connsiteY20" fmla="*/ 651939 h 1283209"/>
                    <a:gd name="connsiteX21" fmla="*/ 724507 w 1690814"/>
                    <a:gd name="connsiteY21" fmla="*/ 894788 h 1283209"/>
                    <a:gd name="connsiteX22" fmla="*/ 1170115 w 1690814"/>
                    <a:gd name="connsiteY22" fmla="*/ 1261394 h 1283209"/>
                    <a:gd name="connsiteX23" fmla="*/ 1262983 w 1690814"/>
                    <a:gd name="connsiteY23" fmla="*/ 1234406 h 1283209"/>
                    <a:gd name="connsiteX24" fmla="*/ 1111378 w 1690814"/>
                    <a:gd name="connsiteY24" fmla="*/ 1106613 h 1283209"/>
                    <a:gd name="connsiteX25" fmla="*/ 1124872 w 1690814"/>
                    <a:gd name="connsiteY25" fmla="*/ 1187573 h 1283209"/>
                    <a:gd name="connsiteX26" fmla="*/ 1151064 w 1690814"/>
                    <a:gd name="connsiteY26" fmla="*/ 1061369 h 1283209"/>
                    <a:gd name="connsiteX27" fmla="*/ 1324896 w 1690814"/>
                    <a:gd name="connsiteY27" fmla="*/ 1135982 h 1283209"/>
                    <a:gd name="connsiteX28" fmla="*/ 1266952 w 1690814"/>
                    <a:gd name="connsiteY28" fmla="*/ 930399 h 1283209"/>
                    <a:gd name="connsiteX29" fmla="*/ 1456658 w 1690814"/>
                    <a:gd name="connsiteY29" fmla="*/ 961356 h 1283209"/>
                    <a:gd name="connsiteX30" fmla="*/ 1558258 w 1690814"/>
                    <a:gd name="connsiteY30" fmla="*/ 967707 h 1283209"/>
                    <a:gd name="connsiteX31" fmla="*/ 1450309 w 1690814"/>
                    <a:gd name="connsiteY31" fmla="*/ 766888 h 1283209"/>
                    <a:gd name="connsiteX32" fmla="*/ 1632870 w 1690814"/>
                    <a:gd name="connsiteY32" fmla="*/ 724819 h 1283209"/>
                    <a:gd name="connsiteX33" fmla="*/ 1690814 w 1690814"/>
                    <a:gd name="connsiteY33" fmla="*/ 709737 h 1283209"/>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1400 w 1691400"/>
                    <a:gd name="connsiteY0" fmla="*/ 695056 h 1268528"/>
                    <a:gd name="connsiteX1" fmla="*/ 963532 w 1691400"/>
                    <a:gd name="connsiteY1" fmla="*/ 404544 h 1268528"/>
                    <a:gd name="connsiteX2" fmla="*/ 864050 w 1691400"/>
                    <a:gd name="connsiteY2" fmla="*/ 196804 h 1268528"/>
                    <a:gd name="connsiteX3" fmla="*/ 856072 w 1691400"/>
                    <a:gd name="connsiteY3" fmla="*/ 21073 h 1268528"/>
                    <a:gd name="connsiteX4" fmla="*/ 671841 w 1691400"/>
                    <a:gd name="connsiteY4" fmla="*/ 51755 h 1268528"/>
                    <a:gd name="connsiteX5" fmla="*/ 692800 w 1691400"/>
                    <a:gd name="connsiteY5" fmla="*/ 228300 h 1268528"/>
                    <a:gd name="connsiteX6" fmla="*/ 651815 w 1691400"/>
                    <a:gd name="connsiteY6" fmla="*/ 360227 h 1268528"/>
                    <a:gd name="connsiteX7" fmla="*/ 685610 w 1691400"/>
                    <a:gd name="connsiteY7" fmla="*/ 224022 h 1268528"/>
                    <a:gd name="connsiteX8" fmla="*/ 323224 w 1691400"/>
                    <a:gd name="connsiteY8" fmla="*/ 14506 h 1268528"/>
                    <a:gd name="connsiteX9" fmla="*/ 175995 w 1691400"/>
                    <a:gd name="connsiteY9" fmla="*/ 106964 h 1268528"/>
                    <a:gd name="connsiteX10" fmla="*/ 410659 w 1691400"/>
                    <a:gd name="connsiteY10" fmla="*/ 307213 h 1268528"/>
                    <a:gd name="connsiteX11" fmla="*/ 400008 w 1691400"/>
                    <a:gd name="connsiteY11" fmla="*/ 333834 h 1268528"/>
                    <a:gd name="connsiteX12" fmla="*/ 93773 w 1691400"/>
                    <a:gd name="connsiteY12" fmla="*/ 278871 h 1268528"/>
                    <a:gd name="connsiteX13" fmla="*/ 10285 w 1691400"/>
                    <a:gd name="connsiteY13" fmla="*/ 406519 h 1268528"/>
                    <a:gd name="connsiteX14" fmla="*/ 255925 w 1691400"/>
                    <a:gd name="connsiteY14" fmla="*/ 529827 h 1268528"/>
                    <a:gd name="connsiteX15" fmla="*/ 66291 w 1691400"/>
                    <a:gd name="connsiteY15" fmla="*/ 547528 h 1268528"/>
                    <a:gd name="connsiteX16" fmla="*/ 65886 w 1691400"/>
                    <a:gd name="connsiteY16" fmla="*/ 712141 h 1268528"/>
                    <a:gd name="connsiteX17" fmla="*/ 296204 w 1691400"/>
                    <a:gd name="connsiteY17" fmla="*/ 737135 h 1268528"/>
                    <a:gd name="connsiteX18" fmla="*/ 479167 w 1691400"/>
                    <a:gd name="connsiteY18" fmla="*/ 776448 h 1268528"/>
                    <a:gd name="connsiteX19" fmla="*/ 718127 w 1691400"/>
                    <a:gd name="connsiteY19" fmla="*/ 877520 h 1268528"/>
                    <a:gd name="connsiteX20" fmla="*/ 952723 w 1691400"/>
                    <a:gd name="connsiteY20" fmla="*/ 637258 h 1268528"/>
                    <a:gd name="connsiteX21" fmla="*/ 725093 w 1691400"/>
                    <a:gd name="connsiteY21" fmla="*/ 880107 h 1268528"/>
                    <a:gd name="connsiteX22" fmla="*/ 1170701 w 1691400"/>
                    <a:gd name="connsiteY22" fmla="*/ 1246713 h 1268528"/>
                    <a:gd name="connsiteX23" fmla="*/ 1263569 w 1691400"/>
                    <a:gd name="connsiteY23" fmla="*/ 1219725 h 1268528"/>
                    <a:gd name="connsiteX24" fmla="*/ 1111964 w 1691400"/>
                    <a:gd name="connsiteY24" fmla="*/ 1091932 h 1268528"/>
                    <a:gd name="connsiteX25" fmla="*/ 1125458 w 1691400"/>
                    <a:gd name="connsiteY25" fmla="*/ 1172892 h 1268528"/>
                    <a:gd name="connsiteX26" fmla="*/ 1151650 w 1691400"/>
                    <a:gd name="connsiteY26" fmla="*/ 1046688 h 1268528"/>
                    <a:gd name="connsiteX27" fmla="*/ 1325482 w 1691400"/>
                    <a:gd name="connsiteY27" fmla="*/ 1121301 h 1268528"/>
                    <a:gd name="connsiteX28" fmla="*/ 1267538 w 1691400"/>
                    <a:gd name="connsiteY28" fmla="*/ 915718 h 1268528"/>
                    <a:gd name="connsiteX29" fmla="*/ 1457244 w 1691400"/>
                    <a:gd name="connsiteY29" fmla="*/ 946675 h 1268528"/>
                    <a:gd name="connsiteX30" fmla="*/ 1558844 w 1691400"/>
                    <a:gd name="connsiteY30" fmla="*/ 953026 h 1268528"/>
                    <a:gd name="connsiteX31" fmla="*/ 1450895 w 1691400"/>
                    <a:gd name="connsiteY31" fmla="*/ 752207 h 1268528"/>
                    <a:gd name="connsiteX32" fmla="*/ 1633456 w 1691400"/>
                    <a:gd name="connsiteY32" fmla="*/ 710138 h 1268528"/>
                    <a:gd name="connsiteX33" fmla="*/ 1691400 w 16914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63054 w 1679500"/>
                    <a:gd name="connsiteY15" fmla="*/ 55298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0609 w 1679500"/>
                    <a:gd name="connsiteY15" fmla="*/ 58646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35155 w 1679500"/>
                    <a:gd name="connsiteY15" fmla="*/ 562425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3167 w 1679500"/>
                    <a:gd name="connsiteY15" fmla="*/ 557273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75112 w 1679500"/>
                    <a:gd name="connsiteY9" fmla="*/ 119696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694 w 1679694"/>
                    <a:gd name="connsiteY0" fmla="*/ 695056 h 1268528"/>
                    <a:gd name="connsiteX1" fmla="*/ 951826 w 1679694"/>
                    <a:gd name="connsiteY1" fmla="*/ 404544 h 1268528"/>
                    <a:gd name="connsiteX2" fmla="*/ 852344 w 1679694"/>
                    <a:gd name="connsiteY2" fmla="*/ 196804 h 1268528"/>
                    <a:gd name="connsiteX3" fmla="*/ 844366 w 1679694"/>
                    <a:gd name="connsiteY3" fmla="*/ 21073 h 1268528"/>
                    <a:gd name="connsiteX4" fmla="*/ 660135 w 1679694"/>
                    <a:gd name="connsiteY4" fmla="*/ 51755 h 1268528"/>
                    <a:gd name="connsiteX5" fmla="*/ 681094 w 1679694"/>
                    <a:gd name="connsiteY5" fmla="*/ 228300 h 1268528"/>
                    <a:gd name="connsiteX6" fmla="*/ 640109 w 1679694"/>
                    <a:gd name="connsiteY6" fmla="*/ 360227 h 1268528"/>
                    <a:gd name="connsiteX7" fmla="*/ 673904 w 1679694"/>
                    <a:gd name="connsiteY7" fmla="*/ 224022 h 1268528"/>
                    <a:gd name="connsiteX8" fmla="*/ 311518 w 1679694"/>
                    <a:gd name="connsiteY8" fmla="*/ 14506 h 1268528"/>
                    <a:gd name="connsiteX9" fmla="*/ 175306 w 1679694"/>
                    <a:gd name="connsiteY9" fmla="*/ 119696 h 1268528"/>
                    <a:gd name="connsiteX10" fmla="*/ 398953 w 1679694"/>
                    <a:gd name="connsiteY10" fmla="*/ 307213 h 1268528"/>
                    <a:gd name="connsiteX11" fmla="*/ 388302 w 1679694"/>
                    <a:gd name="connsiteY11" fmla="*/ 333834 h 1268528"/>
                    <a:gd name="connsiteX12" fmla="*/ 82067 w 1679694"/>
                    <a:gd name="connsiteY12" fmla="*/ 278871 h 1268528"/>
                    <a:gd name="connsiteX13" fmla="*/ 13315 w 1679694"/>
                    <a:gd name="connsiteY13" fmla="*/ 394214 h 1268528"/>
                    <a:gd name="connsiteX14" fmla="*/ 254233 w 1679694"/>
                    <a:gd name="connsiteY14" fmla="*/ 523388 h 1268528"/>
                    <a:gd name="connsiteX15" fmla="*/ 253519 w 1679694"/>
                    <a:gd name="connsiteY15" fmla="*/ 542248 h 1268528"/>
                    <a:gd name="connsiteX16" fmla="*/ 49434 w 1679694"/>
                    <a:gd name="connsiteY16" fmla="*/ 539516 h 1268528"/>
                    <a:gd name="connsiteX17" fmla="*/ 54180 w 1679694"/>
                    <a:gd name="connsiteY17" fmla="*/ 712141 h 1268528"/>
                    <a:gd name="connsiteX18" fmla="*/ 284498 w 1679694"/>
                    <a:gd name="connsiteY18" fmla="*/ 737135 h 1268528"/>
                    <a:gd name="connsiteX19" fmla="*/ 467461 w 1679694"/>
                    <a:gd name="connsiteY19" fmla="*/ 776448 h 1268528"/>
                    <a:gd name="connsiteX20" fmla="*/ 706421 w 1679694"/>
                    <a:gd name="connsiteY20" fmla="*/ 877520 h 1268528"/>
                    <a:gd name="connsiteX21" fmla="*/ 941017 w 1679694"/>
                    <a:gd name="connsiteY21" fmla="*/ 637258 h 1268528"/>
                    <a:gd name="connsiteX22" fmla="*/ 713387 w 1679694"/>
                    <a:gd name="connsiteY22" fmla="*/ 880107 h 1268528"/>
                    <a:gd name="connsiteX23" fmla="*/ 1158995 w 1679694"/>
                    <a:gd name="connsiteY23" fmla="*/ 1246713 h 1268528"/>
                    <a:gd name="connsiteX24" fmla="*/ 1251863 w 1679694"/>
                    <a:gd name="connsiteY24" fmla="*/ 1219725 h 1268528"/>
                    <a:gd name="connsiteX25" fmla="*/ 1100258 w 1679694"/>
                    <a:gd name="connsiteY25" fmla="*/ 1091932 h 1268528"/>
                    <a:gd name="connsiteX26" fmla="*/ 1113752 w 1679694"/>
                    <a:gd name="connsiteY26" fmla="*/ 1172892 h 1268528"/>
                    <a:gd name="connsiteX27" fmla="*/ 1139944 w 1679694"/>
                    <a:gd name="connsiteY27" fmla="*/ 1046688 h 1268528"/>
                    <a:gd name="connsiteX28" fmla="*/ 1313776 w 1679694"/>
                    <a:gd name="connsiteY28" fmla="*/ 1121301 h 1268528"/>
                    <a:gd name="connsiteX29" fmla="*/ 1255832 w 1679694"/>
                    <a:gd name="connsiteY29" fmla="*/ 915718 h 1268528"/>
                    <a:gd name="connsiteX30" fmla="*/ 1445538 w 1679694"/>
                    <a:gd name="connsiteY30" fmla="*/ 946675 h 1268528"/>
                    <a:gd name="connsiteX31" fmla="*/ 1547138 w 1679694"/>
                    <a:gd name="connsiteY31" fmla="*/ 953026 h 1268528"/>
                    <a:gd name="connsiteX32" fmla="*/ 1439189 w 1679694"/>
                    <a:gd name="connsiteY32" fmla="*/ 752207 h 1268528"/>
                    <a:gd name="connsiteX33" fmla="*/ 1621750 w 1679694"/>
                    <a:gd name="connsiteY33" fmla="*/ 710138 h 1268528"/>
                    <a:gd name="connsiteX34" fmla="*/ 1679694 w 1679694"/>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41480 w 1681065"/>
                    <a:gd name="connsiteY6" fmla="*/ 366960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53497 w 1681065"/>
                    <a:gd name="connsiteY6" fmla="*/ 359234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7263 w 1681065"/>
                    <a:gd name="connsiteY7" fmla="*/ 235907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506072 w 1623121"/>
                    <a:gd name="connsiteY0" fmla="*/ 539697 h 1275261"/>
                    <a:gd name="connsiteX1" fmla="*/ 953197 w 1623121"/>
                    <a:gd name="connsiteY1" fmla="*/ 411277 h 1275261"/>
                    <a:gd name="connsiteX2" fmla="*/ 853715 w 1623121"/>
                    <a:gd name="connsiteY2" fmla="*/ 203537 h 1275261"/>
                    <a:gd name="connsiteX3" fmla="*/ 845737 w 1623121"/>
                    <a:gd name="connsiteY3" fmla="*/ 27806 h 1275261"/>
                    <a:gd name="connsiteX4" fmla="*/ 661506 w 1623121"/>
                    <a:gd name="connsiteY4" fmla="*/ 58488 h 1275261"/>
                    <a:gd name="connsiteX5" fmla="*/ 670016 w 1623121"/>
                    <a:gd name="connsiteY5" fmla="*/ 228881 h 1275261"/>
                    <a:gd name="connsiteX6" fmla="*/ 652070 w 1623121"/>
                    <a:gd name="connsiteY6" fmla="*/ 405446 h 1275261"/>
                    <a:gd name="connsiteX7" fmla="*/ 664687 w 1623121"/>
                    <a:gd name="connsiteY7" fmla="*/ 231902 h 1275261"/>
                    <a:gd name="connsiteX8" fmla="*/ 312889 w 1623121"/>
                    <a:gd name="connsiteY8" fmla="*/ 21239 h 1275261"/>
                    <a:gd name="connsiteX9" fmla="*/ 176677 w 1623121"/>
                    <a:gd name="connsiteY9" fmla="*/ 126429 h 1275261"/>
                    <a:gd name="connsiteX10" fmla="*/ 400324 w 1623121"/>
                    <a:gd name="connsiteY10" fmla="*/ 313946 h 1275261"/>
                    <a:gd name="connsiteX11" fmla="*/ 389673 w 1623121"/>
                    <a:gd name="connsiteY11" fmla="*/ 340567 h 1275261"/>
                    <a:gd name="connsiteX12" fmla="*/ 83438 w 1623121"/>
                    <a:gd name="connsiteY12" fmla="*/ 285604 h 1275261"/>
                    <a:gd name="connsiteX13" fmla="*/ 14686 w 1623121"/>
                    <a:gd name="connsiteY13" fmla="*/ 400947 h 1275261"/>
                    <a:gd name="connsiteX14" fmla="*/ 255604 w 1623121"/>
                    <a:gd name="connsiteY14" fmla="*/ 530121 h 1275261"/>
                    <a:gd name="connsiteX15" fmla="*/ 254890 w 1623121"/>
                    <a:gd name="connsiteY15" fmla="*/ 548981 h 1275261"/>
                    <a:gd name="connsiteX16" fmla="*/ 50805 w 1623121"/>
                    <a:gd name="connsiteY16" fmla="*/ 546249 h 1275261"/>
                    <a:gd name="connsiteX17" fmla="*/ 55551 w 1623121"/>
                    <a:gd name="connsiteY17" fmla="*/ 718874 h 1275261"/>
                    <a:gd name="connsiteX18" fmla="*/ 285869 w 1623121"/>
                    <a:gd name="connsiteY18" fmla="*/ 743868 h 1275261"/>
                    <a:gd name="connsiteX19" fmla="*/ 468832 w 1623121"/>
                    <a:gd name="connsiteY19" fmla="*/ 783181 h 1275261"/>
                    <a:gd name="connsiteX20" fmla="*/ 707792 w 1623121"/>
                    <a:gd name="connsiteY20" fmla="*/ 884253 h 1275261"/>
                    <a:gd name="connsiteX21" fmla="*/ 942388 w 1623121"/>
                    <a:gd name="connsiteY21" fmla="*/ 643991 h 1275261"/>
                    <a:gd name="connsiteX22" fmla="*/ 714758 w 1623121"/>
                    <a:gd name="connsiteY22" fmla="*/ 886840 h 1275261"/>
                    <a:gd name="connsiteX23" fmla="*/ 1160366 w 1623121"/>
                    <a:gd name="connsiteY23" fmla="*/ 1253446 h 1275261"/>
                    <a:gd name="connsiteX24" fmla="*/ 1253234 w 1623121"/>
                    <a:gd name="connsiteY24" fmla="*/ 1226458 h 1275261"/>
                    <a:gd name="connsiteX25" fmla="*/ 1101629 w 1623121"/>
                    <a:gd name="connsiteY25" fmla="*/ 1098665 h 1275261"/>
                    <a:gd name="connsiteX26" fmla="*/ 1115123 w 1623121"/>
                    <a:gd name="connsiteY26" fmla="*/ 1179625 h 1275261"/>
                    <a:gd name="connsiteX27" fmla="*/ 1141315 w 1623121"/>
                    <a:gd name="connsiteY27" fmla="*/ 1053421 h 1275261"/>
                    <a:gd name="connsiteX28" fmla="*/ 1315147 w 1623121"/>
                    <a:gd name="connsiteY28" fmla="*/ 1128034 h 1275261"/>
                    <a:gd name="connsiteX29" fmla="*/ 1257203 w 1623121"/>
                    <a:gd name="connsiteY29" fmla="*/ 922451 h 1275261"/>
                    <a:gd name="connsiteX30" fmla="*/ 1446909 w 1623121"/>
                    <a:gd name="connsiteY30" fmla="*/ 953408 h 1275261"/>
                    <a:gd name="connsiteX31" fmla="*/ 1548509 w 1623121"/>
                    <a:gd name="connsiteY31" fmla="*/ 959759 h 1275261"/>
                    <a:gd name="connsiteX32" fmla="*/ 1440560 w 1623121"/>
                    <a:gd name="connsiteY32" fmla="*/ 758940 h 1275261"/>
                    <a:gd name="connsiteX33" fmla="*/ 1623121 w 1623121"/>
                    <a:gd name="connsiteY33" fmla="*/ 716871 h 1275261"/>
                    <a:gd name="connsiteX34" fmla="*/ 1506072 w 1623121"/>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440560 w 1790297"/>
                    <a:gd name="connsiteY32" fmla="*/ 758940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59202 w 1790297"/>
                    <a:gd name="connsiteY30" fmla="*/ 809615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65930 w 1790297"/>
                    <a:gd name="connsiteY30" fmla="*/ 707022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494850 w 1790297"/>
                    <a:gd name="connsiteY28" fmla="*/ 1125731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09838 w 1790297"/>
                    <a:gd name="connsiteY28" fmla="*/ 930447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313390 w 1790297"/>
                    <a:gd name="connsiteY25" fmla="*/ 123428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15123 w 1790297"/>
                    <a:gd name="connsiteY25" fmla="*/ 1179625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91370 w 1790297"/>
                    <a:gd name="connsiteY25" fmla="*/ 10032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294966 w 1790297"/>
                    <a:gd name="connsiteY25" fmla="*/ 11291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60648"/>
                    <a:gd name="connsiteX1" fmla="*/ 953197 w 1790297"/>
                    <a:gd name="connsiteY1" fmla="*/ 411277 h 1260648"/>
                    <a:gd name="connsiteX2" fmla="*/ 853715 w 1790297"/>
                    <a:gd name="connsiteY2" fmla="*/ 203537 h 1260648"/>
                    <a:gd name="connsiteX3" fmla="*/ 845737 w 1790297"/>
                    <a:gd name="connsiteY3" fmla="*/ 27806 h 1260648"/>
                    <a:gd name="connsiteX4" fmla="*/ 661506 w 1790297"/>
                    <a:gd name="connsiteY4" fmla="*/ 58488 h 1260648"/>
                    <a:gd name="connsiteX5" fmla="*/ 670016 w 1790297"/>
                    <a:gd name="connsiteY5" fmla="*/ 228881 h 1260648"/>
                    <a:gd name="connsiteX6" fmla="*/ 652070 w 1790297"/>
                    <a:gd name="connsiteY6" fmla="*/ 405446 h 1260648"/>
                    <a:gd name="connsiteX7" fmla="*/ 664687 w 1790297"/>
                    <a:gd name="connsiteY7" fmla="*/ 231902 h 1260648"/>
                    <a:gd name="connsiteX8" fmla="*/ 312889 w 1790297"/>
                    <a:gd name="connsiteY8" fmla="*/ 21239 h 1260648"/>
                    <a:gd name="connsiteX9" fmla="*/ 176677 w 1790297"/>
                    <a:gd name="connsiteY9" fmla="*/ 126429 h 1260648"/>
                    <a:gd name="connsiteX10" fmla="*/ 400324 w 1790297"/>
                    <a:gd name="connsiteY10" fmla="*/ 313946 h 1260648"/>
                    <a:gd name="connsiteX11" fmla="*/ 389673 w 1790297"/>
                    <a:gd name="connsiteY11" fmla="*/ 340567 h 1260648"/>
                    <a:gd name="connsiteX12" fmla="*/ 83438 w 1790297"/>
                    <a:gd name="connsiteY12" fmla="*/ 285604 h 1260648"/>
                    <a:gd name="connsiteX13" fmla="*/ 14686 w 1790297"/>
                    <a:gd name="connsiteY13" fmla="*/ 400947 h 1260648"/>
                    <a:gd name="connsiteX14" fmla="*/ 255604 w 1790297"/>
                    <a:gd name="connsiteY14" fmla="*/ 530121 h 1260648"/>
                    <a:gd name="connsiteX15" fmla="*/ 254890 w 1790297"/>
                    <a:gd name="connsiteY15" fmla="*/ 548981 h 1260648"/>
                    <a:gd name="connsiteX16" fmla="*/ 50805 w 1790297"/>
                    <a:gd name="connsiteY16" fmla="*/ 546249 h 1260648"/>
                    <a:gd name="connsiteX17" fmla="*/ 55551 w 1790297"/>
                    <a:gd name="connsiteY17" fmla="*/ 718874 h 1260648"/>
                    <a:gd name="connsiteX18" fmla="*/ 285869 w 1790297"/>
                    <a:gd name="connsiteY18" fmla="*/ 743868 h 1260648"/>
                    <a:gd name="connsiteX19" fmla="*/ 468832 w 1790297"/>
                    <a:gd name="connsiteY19" fmla="*/ 783181 h 1260648"/>
                    <a:gd name="connsiteX20" fmla="*/ 707792 w 1790297"/>
                    <a:gd name="connsiteY20" fmla="*/ 884253 h 1260648"/>
                    <a:gd name="connsiteX21" fmla="*/ 942388 w 1790297"/>
                    <a:gd name="connsiteY21" fmla="*/ 643991 h 1260648"/>
                    <a:gd name="connsiteX22" fmla="*/ 714758 w 1790297"/>
                    <a:gd name="connsiteY22" fmla="*/ 886840 h 1260648"/>
                    <a:gd name="connsiteX23" fmla="*/ 1160366 w 1790297"/>
                    <a:gd name="connsiteY23" fmla="*/ 1253446 h 1260648"/>
                    <a:gd name="connsiteX24" fmla="*/ 1213165 w 1790297"/>
                    <a:gd name="connsiteY24" fmla="*/ 1133319 h 1260648"/>
                    <a:gd name="connsiteX25" fmla="*/ 1294966 w 1790297"/>
                    <a:gd name="connsiteY25" fmla="*/ 1129108 h 1260648"/>
                    <a:gd name="connsiteX26" fmla="*/ 1497863 w 1790297"/>
                    <a:gd name="connsiteY26" fmla="*/ 1101612 h 1260648"/>
                    <a:gd name="connsiteX27" fmla="*/ 1331875 w 1790297"/>
                    <a:gd name="connsiteY27" fmla="*/ 955912 h 1260648"/>
                    <a:gd name="connsiteX28" fmla="*/ 1658102 w 1790297"/>
                    <a:gd name="connsiteY28" fmla="*/ 925140 h 1260648"/>
                    <a:gd name="connsiteX29" fmla="*/ 1557212 w 1790297"/>
                    <a:gd name="connsiteY29" fmla="*/ 834360 h 1260648"/>
                    <a:gd name="connsiteX30" fmla="*/ 1790297 w 1790297"/>
                    <a:gd name="connsiteY30" fmla="*/ 838271 h 1260648"/>
                    <a:gd name="connsiteX31" fmla="*/ 1527112 w 1790297"/>
                    <a:gd name="connsiteY31" fmla="*/ 638178 h 1260648"/>
                    <a:gd name="connsiteX32" fmla="*/ 1473455 w 1790297"/>
                    <a:gd name="connsiteY32" fmla="*/ 580961 h 1260648"/>
                    <a:gd name="connsiteX33" fmla="*/ 1506072 w 1790297"/>
                    <a:gd name="connsiteY33" fmla="*/ 539697 h 1260648"/>
                    <a:gd name="connsiteX0" fmla="*/ 1506072 w 1790297"/>
                    <a:gd name="connsiteY0" fmla="*/ 539697 h 1209983"/>
                    <a:gd name="connsiteX1" fmla="*/ 953197 w 1790297"/>
                    <a:gd name="connsiteY1" fmla="*/ 411277 h 1209983"/>
                    <a:gd name="connsiteX2" fmla="*/ 853715 w 1790297"/>
                    <a:gd name="connsiteY2" fmla="*/ 203537 h 1209983"/>
                    <a:gd name="connsiteX3" fmla="*/ 845737 w 1790297"/>
                    <a:gd name="connsiteY3" fmla="*/ 27806 h 1209983"/>
                    <a:gd name="connsiteX4" fmla="*/ 661506 w 1790297"/>
                    <a:gd name="connsiteY4" fmla="*/ 58488 h 1209983"/>
                    <a:gd name="connsiteX5" fmla="*/ 670016 w 1790297"/>
                    <a:gd name="connsiteY5" fmla="*/ 228881 h 1209983"/>
                    <a:gd name="connsiteX6" fmla="*/ 652070 w 1790297"/>
                    <a:gd name="connsiteY6" fmla="*/ 405446 h 1209983"/>
                    <a:gd name="connsiteX7" fmla="*/ 664687 w 1790297"/>
                    <a:gd name="connsiteY7" fmla="*/ 231902 h 1209983"/>
                    <a:gd name="connsiteX8" fmla="*/ 312889 w 1790297"/>
                    <a:gd name="connsiteY8" fmla="*/ 21239 h 1209983"/>
                    <a:gd name="connsiteX9" fmla="*/ 176677 w 1790297"/>
                    <a:gd name="connsiteY9" fmla="*/ 126429 h 1209983"/>
                    <a:gd name="connsiteX10" fmla="*/ 400324 w 1790297"/>
                    <a:gd name="connsiteY10" fmla="*/ 313946 h 1209983"/>
                    <a:gd name="connsiteX11" fmla="*/ 389673 w 1790297"/>
                    <a:gd name="connsiteY11" fmla="*/ 340567 h 1209983"/>
                    <a:gd name="connsiteX12" fmla="*/ 83438 w 1790297"/>
                    <a:gd name="connsiteY12" fmla="*/ 285604 h 1209983"/>
                    <a:gd name="connsiteX13" fmla="*/ 14686 w 1790297"/>
                    <a:gd name="connsiteY13" fmla="*/ 400947 h 1209983"/>
                    <a:gd name="connsiteX14" fmla="*/ 255604 w 1790297"/>
                    <a:gd name="connsiteY14" fmla="*/ 530121 h 1209983"/>
                    <a:gd name="connsiteX15" fmla="*/ 254890 w 1790297"/>
                    <a:gd name="connsiteY15" fmla="*/ 548981 h 1209983"/>
                    <a:gd name="connsiteX16" fmla="*/ 50805 w 1790297"/>
                    <a:gd name="connsiteY16" fmla="*/ 546249 h 1209983"/>
                    <a:gd name="connsiteX17" fmla="*/ 55551 w 1790297"/>
                    <a:gd name="connsiteY17" fmla="*/ 718874 h 1209983"/>
                    <a:gd name="connsiteX18" fmla="*/ 285869 w 1790297"/>
                    <a:gd name="connsiteY18" fmla="*/ 743868 h 1209983"/>
                    <a:gd name="connsiteX19" fmla="*/ 468832 w 1790297"/>
                    <a:gd name="connsiteY19" fmla="*/ 783181 h 1209983"/>
                    <a:gd name="connsiteX20" fmla="*/ 707792 w 1790297"/>
                    <a:gd name="connsiteY20" fmla="*/ 884253 h 1209983"/>
                    <a:gd name="connsiteX21" fmla="*/ 942388 w 1790297"/>
                    <a:gd name="connsiteY21" fmla="*/ 643991 h 1209983"/>
                    <a:gd name="connsiteX22" fmla="*/ 714758 w 1790297"/>
                    <a:gd name="connsiteY22" fmla="*/ 886840 h 1209983"/>
                    <a:gd name="connsiteX23" fmla="*/ 1261660 w 1790297"/>
                    <a:gd name="connsiteY23" fmla="*/ 1199642 h 1209983"/>
                    <a:gd name="connsiteX24" fmla="*/ 1213165 w 1790297"/>
                    <a:gd name="connsiteY24" fmla="*/ 1133319 h 1209983"/>
                    <a:gd name="connsiteX25" fmla="*/ 1294966 w 1790297"/>
                    <a:gd name="connsiteY25" fmla="*/ 1129108 h 1209983"/>
                    <a:gd name="connsiteX26" fmla="*/ 1497863 w 1790297"/>
                    <a:gd name="connsiteY26" fmla="*/ 1101612 h 1209983"/>
                    <a:gd name="connsiteX27" fmla="*/ 1331875 w 1790297"/>
                    <a:gd name="connsiteY27" fmla="*/ 955912 h 1209983"/>
                    <a:gd name="connsiteX28" fmla="*/ 1658102 w 1790297"/>
                    <a:gd name="connsiteY28" fmla="*/ 925140 h 1209983"/>
                    <a:gd name="connsiteX29" fmla="*/ 1557212 w 1790297"/>
                    <a:gd name="connsiteY29" fmla="*/ 834360 h 1209983"/>
                    <a:gd name="connsiteX30" fmla="*/ 1790297 w 1790297"/>
                    <a:gd name="connsiteY30" fmla="*/ 838271 h 1209983"/>
                    <a:gd name="connsiteX31" fmla="*/ 1527112 w 1790297"/>
                    <a:gd name="connsiteY31" fmla="*/ 638178 h 1209983"/>
                    <a:gd name="connsiteX32" fmla="*/ 1473455 w 1790297"/>
                    <a:gd name="connsiteY32" fmla="*/ 580961 h 1209983"/>
                    <a:gd name="connsiteX33" fmla="*/ 1506072 w 1790297"/>
                    <a:gd name="connsiteY33" fmla="*/ 539697 h 1209983"/>
                    <a:gd name="connsiteX0" fmla="*/ 1506072 w 1790297"/>
                    <a:gd name="connsiteY0" fmla="*/ 539697 h 1226294"/>
                    <a:gd name="connsiteX1" fmla="*/ 953197 w 1790297"/>
                    <a:gd name="connsiteY1" fmla="*/ 411277 h 1226294"/>
                    <a:gd name="connsiteX2" fmla="*/ 853715 w 1790297"/>
                    <a:gd name="connsiteY2" fmla="*/ 203537 h 1226294"/>
                    <a:gd name="connsiteX3" fmla="*/ 845737 w 1790297"/>
                    <a:gd name="connsiteY3" fmla="*/ 27806 h 1226294"/>
                    <a:gd name="connsiteX4" fmla="*/ 661506 w 1790297"/>
                    <a:gd name="connsiteY4" fmla="*/ 58488 h 1226294"/>
                    <a:gd name="connsiteX5" fmla="*/ 670016 w 1790297"/>
                    <a:gd name="connsiteY5" fmla="*/ 228881 h 1226294"/>
                    <a:gd name="connsiteX6" fmla="*/ 652070 w 1790297"/>
                    <a:gd name="connsiteY6" fmla="*/ 405446 h 1226294"/>
                    <a:gd name="connsiteX7" fmla="*/ 664687 w 1790297"/>
                    <a:gd name="connsiteY7" fmla="*/ 231902 h 1226294"/>
                    <a:gd name="connsiteX8" fmla="*/ 312889 w 1790297"/>
                    <a:gd name="connsiteY8" fmla="*/ 21239 h 1226294"/>
                    <a:gd name="connsiteX9" fmla="*/ 176677 w 1790297"/>
                    <a:gd name="connsiteY9" fmla="*/ 126429 h 1226294"/>
                    <a:gd name="connsiteX10" fmla="*/ 400324 w 1790297"/>
                    <a:gd name="connsiteY10" fmla="*/ 313946 h 1226294"/>
                    <a:gd name="connsiteX11" fmla="*/ 389673 w 1790297"/>
                    <a:gd name="connsiteY11" fmla="*/ 340567 h 1226294"/>
                    <a:gd name="connsiteX12" fmla="*/ 83438 w 1790297"/>
                    <a:gd name="connsiteY12" fmla="*/ 285604 h 1226294"/>
                    <a:gd name="connsiteX13" fmla="*/ 14686 w 1790297"/>
                    <a:gd name="connsiteY13" fmla="*/ 400947 h 1226294"/>
                    <a:gd name="connsiteX14" fmla="*/ 255604 w 1790297"/>
                    <a:gd name="connsiteY14" fmla="*/ 530121 h 1226294"/>
                    <a:gd name="connsiteX15" fmla="*/ 254890 w 1790297"/>
                    <a:gd name="connsiteY15" fmla="*/ 548981 h 1226294"/>
                    <a:gd name="connsiteX16" fmla="*/ 50805 w 1790297"/>
                    <a:gd name="connsiteY16" fmla="*/ 546249 h 1226294"/>
                    <a:gd name="connsiteX17" fmla="*/ 55551 w 1790297"/>
                    <a:gd name="connsiteY17" fmla="*/ 718874 h 1226294"/>
                    <a:gd name="connsiteX18" fmla="*/ 285869 w 1790297"/>
                    <a:gd name="connsiteY18" fmla="*/ 743868 h 1226294"/>
                    <a:gd name="connsiteX19" fmla="*/ 468832 w 1790297"/>
                    <a:gd name="connsiteY19" fmla="*/ 783181 h 1226294"/>
                    <a:gd name="connsiteX20" fmla="*/ 707792 w 1790297"/>
                    <a:gd name="connsiteY20" fmla="*/ 884253 h 1226294"/>
                    <a:gd name="connsiteX21" fmla="*/ 942388 w 1790297"/>
                    <a:gd name="connsiteY21" fmla="*/ 643991 h 1226294"/>
                    <a:gd name="connsiteX22" fmla="*/ 714758 w 1790297"/>
                    <a:gd name="connsiteY22" fmla="*/ 886840 h 1226294"/>
                    <a:gd name="connsiteX23" fmla="*/ 1247496 w 1790297"/>
                    <a:gd name="connsiteY23" fmla="*/ 1217241 h 1226294"/>
                    <a:gd name="connsiteX24" fmla="*/ 1213165 w 1790297"/>
                    <a:gd name="connsiteY24" fmla="*/ 1133319 h 1226294"/>
                    <a:gd name="connsiteX25" fmla="*/ 1294966 w 1790297"/>
                    <a:gd name="connsiteY25" fmla="*/ 1129108 h 1226294"/>
                    <a:gd name="connsiteX26" fmla="*/ 1497863 w 1790297"/>
                    <a:gd name="connsiteY26" fmla="*/ 1101612 h 1226294"/>
                    <a:gd name="connsiteX27" fmla="*/ 1331875 w 1790297"/>
                    <a:gd name="connsiteY27" fmla="*/ 955912 h 1226294"/>
                    <a:gd name="connsiteX28" fmla="*/ 1658102 w 1790297"/>
                    <a:gd name="connsiteY28" fmla="*/ 925140 h 1226294"/>
                    <a:gd name="connsiteX29" fmla="*/ 1557212 w 1790297"/>
                    <a:gd name="connsiteY29" fmla="*/ 834360 h 1226294"/>
                    <a:gd name="connsiteX30" fmla="*/ 1790297 w 1790297"/>
                    <a:gd name="connsiteY30" fmla="*/ 838271 h 1226294"/>
                    <a:gd name="connsiteX31" fmla="*/ 1527112 w 1790297"/>
                    <a:gd name="connsiteY31" fmla="*/ 638178 h 1226294"/>
                    <a:gd name="connsiteX32" fmla="*/ 1473455 w 1790297"/>
                    <a:gd name="connsiteY32" fmla="*/ 580961 h 1226294"/>
                    <a:gd name="connsiteX33" fmla="*/ 1506072 w 1790297"/>
                    <a:gd name="connsiteY33" fmla="*/ 539697 h 1226294"/>
                    <a:gd name="connsiteX0" fmla="*/ 1506072 w 1790297"/>
                    <a:gd name="connsiteY0" fmla="*/ 539697 h 1264625"/>
                    <a:gd name="connsiteX1" fmla="*/ 953197 w 1790297"/>
                    <a:gd name="connsiteY1" fmla="*/ 411277 h 1264625"/>
                    <a:gd name="connsiteX2" fmla="*/ 853715 w 1790297"/>
                    <a:gd name="connsiteY2" fmla="*/ 203537 h 1264625"/>
                    <a:gd name="connsiteX3" fmla="*/ 845737 w 1790297"/>
                    <a:gd name="connsiteY3" fmla="*/ 27806 h 1264625"/>
                    <a:gd name="connsiteX4" fmla="*/ 661506 w 1790297"/>
                    <a:gd name="connsiteY4" fmla="*/ 58488 h 1264625"/>
                    <a:gd name="connsiteX5" fmla="*/ 670016 w 1790297"/>
                    <a:gd name="connsiteY5" fmla="*/ 228881 h 1264625"/>
                    <a:gd name="connsiteX6" fmla="*/ 652070 w 1790297"/>
                    <a:gd name="connsiteY6" fmla="*/ 405446 h 1264625"/>
                    <a:gd name="connsiteX7" fmla="*/ 664687 w 1790297"/>
                    <a:gd name="connsiteY7" fmla="*/ 231902 h 1264625"/>
                    <a:gd name="connsiteX8" fmla="*/ 312889 w 1790297"/>
                    <a:gd name="connsiteY8" fmla="*/ 21239 h 1264625"/>
                    <a:gd name="connsiteX9" fmla="*/ 176677 w 1790297"/>
                    <a:gd name="connsiteY9" fmla="*/ 126429 h 1264625"/>
                    <a:gd name="connsiteX10" fmla="*/ 400324 w 1790297"/>
                    <a:gd name="connsiteY10" fmla="*/ 313946 h 1264625"/>
                    <a:gd name="connsiteX11" fmla="*/ 389673 w 1790297"/>
                    <a:gd name="connsiteY11" fmla="*/ 340567 h 1264625"/>
                    <a:gd name="connsiteX12" fmla="*/ 83438 w 1790297"/>
                    <a:gd name="connsiteY12" fmla="*/ 285604 h 1264625"/>
                    <a:gd name="connsiteX13" fmla="*/ 14686 w 1790297"/>
                    <a:gd name="connsiteY13" fmla="*/ 400947 h 1264625"/>
                    <a:gd name="connsiteX14" fmla="*/ 255604 w 1790297"/>
                    <a:gd name="connsiteY14" fmla="*/ 530121 h 1264625"/>
                    <a:gd name="connsiteX15" fmla="*/ 254890 w 1790297"/>
                    <a:gd name="connsiteY15" fmla="*/ 548981 h 1264625"/>
                    <a:gd name="connsiteX16" fmla="*/ 50805 w 1790297"/>
                    <a:gd name="connsiteY16" fmla="*/ 546249 h 1264625"/>
                    <a:gd name="connsiteX17" fmla="*/ 55551 w 1790297"/>
                    <a:gd name="connsiteY17" fmla="*/ 718874 h 1264625"/>
                    <a:gd name="connsiteX18" fmla="*/ 285869 w 1790297"/>
                    <a:gd name="connsiteY18" fmla="*/ 743868 h 1264625"/>
                    <a:gd name="connsiteX19" fmla="*/ 468832 w 1790297"/>
                    <a:gd name="connsiteY19" fmla="*/ 783181 h 1264625"/>
                    <a:gd name="connsiteX20" fmla="*/ 707792 w 1790297"/>
                    <a:gd name="connsiteY20" fmla="*/ 884253 h 1264625"/>
                    <a:gd name="connsiteX21" fmla="*/ 942388 w 1790297"/>
                    <a:gd name="connsiteY21" fmla="*/ 643991 h 1264625"/>
                    <a:gd name="connsiteX22" fmla="*/ 714758 w 1790297"/>
                    <a:gd name="connsiteY22" fmla="*/ 886840 h 1264625"/>
                    <a:gd name="connsiteX23" fmla="*/ 1247496 w 1790297"/>
                    <a:gd name="connsiteY23" fmla="*/ 1217241 h 1264625"/>
                    <a:gd name="connsiteX24" fmla="*/ 1213165 w 1790297"/>
                    <a:gd name="connsiteY24" fmla="*/ 1133319 h 1264625"/>
                    <a:gd name="connsiteX25" fmla="*/ 1294966 w 1790297"/>
                    <a:gd name="connsiteY25" fmla="*/ 1129108 h 1264625"/>
                    <a:gd name="connsiteX26" fmla="*/ 1497863 w 1790297"/>
                    <a:gd name="connsiteY26" fmla="*/ 1101612 h 1264625"/>
                    <a:gd name="connsiteX27" fmla="*/ 1331875 w 1790297"/>
                    <a:gd name="connsiteY27" fmla="*/ 955912 h 1264625"/>
                    <a:gd name="connsiteX28" fmla="*/ 1658102 w 1790297"/>
                    <a:gd name="connsiteY28" fmla="*/ 925140 h 1264625"/>
                    <a:gd name="connsiteX29" fmla="*/ 1557212 w 1790297"/>
                    <a:gd name="connsiteY29" fmla="*/ 834360 h 1264625"/>
                    <a:gd name="connsiteX30" fmla="*/ 1790297 w 1790297"/>
                    <a:gd name="connsiteY30" fmla="*/ 838271 h 1264625"/>
                    <a:gd name="connsiteX31" fmla="*/ 1527112 w 1790297"/>
                    <a:gd name="connsiteY31" fmla="*/ 638178 h 1264625"/>
                    <a:gd name="connsiteX32" fmla="*/ 1473455 w 1790297"/>
                    <a:gd name="connsiteY32" fmla="*/ 580961 h 1264625"/>
                    <a:gd name="connsiteX33" fmla="*/ 1506072 w 1790297"/>
                    <a:gd name="connsiteY33" fmla="*/ 539697 h 1264625"/>
                    <a:gd name="connsiteX0" fmla="*/ 1506072 w 1790297"/>
                    <a:gd name="connsiteY0" fmla="*/ 539697 h 1133319"/>
                    <a:gd name="connsiteX1" fmla="*/ 953197 w 1790297"/>
                    <a:gd name="connsiteY1" fmla="*/ 411277 h 1133319"/>
                    <a:gd name="connsiteX2" fmla="*/ 853715 w 1790297"/>
                    <a:gd name="connsiteY2" fmla="*/ 203537 h 1133319"/>
                    <a:gd name="connsiteX3" fmla="*/ 845737 w 1790297"/>
                    <a:gd name="connsiteY3" fmla="*/ 27806 h 1133319"/>
                    <a:gd name="connsiteX4" fmla="*/ 661506 w 1790297"/>
                    <a:gd name="connsiteY4" fmla="*/ 58488 h 1133319"/>
                    <a:gd name="connsiteX5" fmla="*/ 670016 w 1790297"/>
                    <a:gd name="connsiteY5" fmla="*/ 228881 h 1133319"/>
                    <a:gd name="connsiteX6" fmla="*/ 652070 w 1790297"/>
                    <a:gd name="connsiteY6" fmla="*/ 405446 h 1133319"/>
                    <a:gd name="connsiteX7" fmla="*/ 664687 w 1790297"/>
                    <a:gd name="connsiteY7" fmla="*/ 231902 h 1133319"/>
                    <a:gd name="connsiteX8" fmla="*/ 312889 w 1790297"/>
                    <a:gd name="connsiteY8" fmla="*/ 21239 h 1133319"/>
                    <a:gd name="connsiteX9" fmla="*/ 176677 w 1790297"/>
                    <a:gd name="connsiteY9" fmla="*/ 126429 h 1133319"/>
                    <a:gd name="connsiteX10" fmla="*/ 400324 w 1790297"/>
                    <a:gd name="connsiteY10" fmla="*/ 313946 h 1133319"/>
                    <a:gd name="connsiteX11" fmla="*/ 389673 w 1790297"/>
                    <a:gd name="connsiteY11" fmla="*/ 340567 h 1133319"/>
                    <a:gd name="connsiteX12" fmla="*/ 83438 w 1790297"/>
                    <a:gd name="connsiteY12" fmla="*/ 285604 h 1133319"/>
                    <a:gd name="connsiteX13" fmla="*/ 14686 w 1790297"/>
                    <a:gd name="connsiteY13" fmla="*/ 400947 h 1133319"/>
                    <a:gd name="connsiteX14" fmla="*/ 255604 w 1790297"/>
                    <a:gd name="connsiteY14" fmla="*/ 530121 h 1133319"/>
                    <a:gd name="connsiteX15" fmla="*/ 254890 w 1790297"/>
                    <a:gd name="connsiteY15" fmla="*/ 548981 h 1133319"/>
                    <a:gd name="connsiteX16" fmla="*/ 50805 w 1790297"/>
                    <a:gd name="connsiteY16" fmla="*/ 546249 h 1133319"/>
                    <a:gd name="connsiteX17" fmla="*/ 55551 w 1790297"/>
                    <a:gd name="connsiteY17" fmla="*/ 718874 h 1133319"/>
                    <a:gd name="connsiteX18" fmla="*/ 285869 w 1790297"/>
                    <a:gd name="connsiteY18" fmla="*/ 743868 h 1133319"/>
                    <a:gd name="connsiteX19" fmla="*/ 468832 w 1790297"/>
                    <a:gd name="connsiteY19" fmla="*/ 783181 h 1133319"/>
                    <a:gd name="connsiteX20" fmla="*/ 707792 w 1790297"/>
                    <a:gd name="connsiteY20" fmla="*/ 884253 h 1133319"/>
                    <a:gd name="connsiteX21" fmla="*/ 942388 w 1790297"/>
                    <a:gd name="connsiteY21" fmla="*/ 643991 h 1133319"/>
                    <a:gd name="connsiteX22" fmla="*/ 714758 w 1790297"/>
                    <a:gd name="connsiteY22" fmla="*/ 886840 h 1133319"/>
                    <a:gd name="connsiteX23" fmla="*/ 1213165 w 1790297"/>
                    <a:gd name="connsiteY23" fmla="*/ 1133319 h 1133319"/>
                    <a:gd name="connsiteX24" fmla="*/ 1294966 w 1790297"/>
                    <a:gd name="connsiteY24" fmla="*/ 1129108 h 1133319"/>
                    <a:gd name="connsiteX25" fmla="*/ 1497863 w 1790297"/>
                    <a:gd name="connsiteY25" fmla="*/ 1101612 h 1133319"/>
                    <a:gd name="connsiteX26" fmla="*/ 1331875 w 1790297"/>
                    <a:gd name="connsiteY26" fmla="*/ 955912 h 1133319"/>
                    <a:gd name="connsiteX27" fmla="*/ 1658102 w 1790297"/>
                    <a:gd name="connsiteY27" fmla="*/ 925140 h 1133319"/>
                    <a:gd name="connsiteX28" fmla="*/ 1557212 w 1790297"/>
                    <a:gd name="connsiteY28" fmla="*/ 834360 h 1133319"/>
                    <a:gd name="connsiteX29" fmla="*/ 1790297 w 1790297"/>
                    <a:gd name="connsiteY29" fmla="*/ 838271 h 1133319"/>
                    <a:gd name="connsiteX30" fmla="*/ 1527112 w 1790297"/>
                    <a:gd name="connsiteY30" fmla="*/ 638178 h 1133319"/>
                    <a:gd name="connsiteX31" fmla="*/ 1473455 w 1790297"/>
                    <a:gd name="connsiteY31" fmla="*/ 580961 h 1133319"/>
                    <a:gd name="connsiteX32" fmla="*/ 1506072 w 1790297"/>
                    <a:gd name="connsiteY32" fmla="*/ 539697 h 113331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156 w 1790297"/>
                    <a:gd name="connsiteY24" fmla="*/ 1091770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30176 w 1790297"/>
                    <a:gd name="connsiteY25" fmla="*/ 1056555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36730 w 1790297"/>
                    <a:gd name="connsiteY26" fmla="*/ 957637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148166 w 1790297"/>
                    <a:gd name="connsiteY26" fmla="*/ 960791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497144 w 1790297"/>
                    <a:gd name="connsiteY27" fmla="*/ 952193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381370 w 1790297"/>
                    <a:gd name="connsiteY28" fmla="*/ 803039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466788 w 1790297"/>
                    <a:gd name="connsiteY28" fmla="*/ 830218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988"/>
                    <a:gd name="connsiteY0" fmla="*/ 539697 h 1218169"/>
                    <a:gd name="connsiteX1" fmla="*/ 953197 w 1679988"/>
                    <a:gd name="connsiteY1" fmla="*/ 411277 h 1218169"/>
                    <a:gd name="connsiteX2" fmla="*/ 853715 w 1679988"/>
                    <a:gd name="connsiteY2" fmla="*/ 203537 h 1218169"/>
                    <a:gd name="connsiteX3" fmla="*/ 845737 w 1679988"/>
                    <a:gd name="connsiteY3" fmla="*/ 27806 h 1218169"/>
                    <a:gd name="connsiteX4" fmla="*/ 661506 w 1679988"/>
                    <a:gd name="connsiteY4" fmla="*/ 58488 h 1218169"/>
                    <a:gd name="connsiteX5" fmla="*/ 670016 w 1679988"/>
                    <a:gd name="connsiteY5" fmla="*/ 228881 h 1218169"/>
                    <a:gd name="connsiteX6" fmla="*/ 652070 w 1679988"/>
                    <a:gd name="connsiteY6" fmla="*/ 405446 h 1218169"/>
                    <a:gd name="connsiteX7" fmla="*/ 664687 w 1679988"/>
                    <a:gd name="connsiteY7" fmla="*/ 231902 h 1218169"/>
                    <a:gd name="connsiteX8" fmla="*/ 312889 w 1679988"/>
                    <a:gd name="connsiteY8" fmla="*/ 21239 h 1218169"/>
                    <a:gd name="connsiteX9" fmla="*/ 176677 w 1679988"/>
                    <a:gd name="connsiteY9" fmla="*/ 126429 h 1218169"/>
                    <a:gd name="connsiteX10" fmla="*/ 400324 w 1679988"/>
                    <a:gd name="connsiteY10" fmla="*/ 313946 h 1218169"/>
                    <a:gd name="connsiteX11" fmla="*/ 389673 w 1679988"/>
                    <a:gd name="connsiteY11" fmla="*/ 340567 h 1218169"/>
                    <a:gd name="connsiteX12" fmla="*/ 83438 w 1679988"/>
                    <a:gd name="connsiteY12" fmla="*/ 285604 h 1218169"/>
                    <a:gd name="connsiteX13" fmla="*/ 14686 w 1679988"/>
                    <a:gd name="connsiteY13" fmla="*/ 400947 h 1218169"/>
                    <a:gd name="connsiteX14" fmla="*/ 255604 w 1679988"/>
                    <a:gd name="connsiteY14" fmla="*/ 530121 h 1218169"/>
                    <a:gd name="connsiteX15" fmla="*/ 254890 w 1679988"/>
                    <a:gd name="connsiteY15" fmla="*/ 548981 h 1218169"/>
                    <a:gd name="connsiteX16" fmla="*/ 50805 w 1679988"/>
                    <a:gd name="connsiteY16" fmla="*/ 546249 h 1218169"/>
                    <a:gd name="connsiteX17" fmla="*/ 55551 w 1679988"/>
                    <a:gd name="connsiteY17" fmla="*/ 718874 h 1218169"/>
                    <a:gd name="connsiteX18" fmla="*/ 285869 w 1679988"/>
                    <a:gd name="connsiteY18" fmla="*/ 743868 h 1218169"/>
                    <a:gd name="connsiteX19" fmla="*/ 468832 w 1679988"/>
                    <a:gd name="connsiteY19" fmla="*/ 783181 h 1218169"/>
                    <a:gd name="connsiteX20" fmla="*/ 707792 w 1679988"/>
                    <a:gd name="connsiteY20" fmla="*/ 884253 h 1218169"/>
                    <a:gd name="connsiteX21" fmla="*/ 942388 w 1679988"/>
                    <a:gd name="connsiteY21" fmla="*/ 643991 h 1218169"/>
                    <a:gd name="connsiteX22" fmla="*/ 714758 w 1679988"/>
                    <a:gd name="connsiteY22" fmla="*/ 886840 h 1218169"/>
                    <a:gd name="connsiteX23" fmla="*/ 1151648 w 1679988"/>
                    <a:gd name="connsiteY23" fmla="*/ 1218169 h 1218169"/>
                    <a:gd name="connsiteX24" fmla="*/ 1239170 w 1679988"/>
                    <a:gd name="connsiteY24" fmla="*/ 1187630 h 1218169"/>
                    <a:gd name="connsiteX25" fmla="*/ 1387840 w 1679988"/>
                    <a:gd name="connsiteY25" fmla="*/ 1124226 h 1218169"/>
                    <a:gd name="connsiteX26" fmla="*/ 1219703 w 1679988"/>
                    <a:gd name="connsiteY26" fmla="*/ 948768 h 1218169"/>
                    <a:gd name="connsiteX27" fmla="*/ 1548365 w 1679988"/>
                    <a:gd name="connsiteY27" fmla="*/ 930585 h 1218169"/>
                    <a:gd name="connsiteX28" fmla="*/ 1466788 w 1679988"/>
                    <a:gd name="connsiteY28" fmla="*/ 830218 h 1218169"/>
                    <a:gd name="connsiteX29" fmla="*/ 1679844 w 1679988"/>
                    <a:gd name="connsiteY29" fmla="*/ 847007 h 1218169"/>
                    <a:gd name="connsiteX30" fmla="*/ 1527112 w 1679988"/>
                    <a:gd name="connsiteY30" fmla="*/ 638178 h 1218169"/>
                    <a:gd name="connsiteX31" fmla="*/ 1473455 w 1679988"/>
                    <a:gd name="connsiteY31" fmla="*/ 580961 h 1218169"/>
                    <a:gd name="connsiteX32" fmla="*/ 1506072 w 1679988"/>
                    <a:gd name="connsiteY32" fmla="*/ 539697 h 1218169"/>
                    <a:gd name="connsiteX0" fmla="*/ 1506072 w 1679949"/>
                    <a:gd name="connsiteY0" fmla="*/ 539697 h 1218169"/>
                    <a:gd name="connsiteX1" fmla="*/ 953197 w 1679949"/>
                    <a:gd name="connsiteY1" fmla="*/ 411277 h 1218169"/>
                    <a:gd name="connsiteX2" fmla="*/ 853715 w 1679949"/>
                    <a:gd name="connsiteY2" fmla="*/ 203537 h 1218169"/>
                    <a:gd name="connsiteX3" fmla="*/ 845737 w 1679949"/>
                    <a:gd name="connsiteY3" fmla="*/ 27806 h 1218169"/>
                    <a:gd name="connsiteX4" fmla="*/ 661506 w 1679949"/>
                    <a:gd name="connsiteY4" fmla="*/ 58488 h 1218169"/>
                    <a:gd name="connsiteX5" fmla="*/ 670016 w 1679949"/>
                    <a:gd name="connsiteY5" fmla="*/ 228881 h 1218169"/>
                    <a:gd name="connsiteX6" fmla="*/ 652070 w 1679949"/>
                    <a:gd name="connsiteY6" fmla="*/ 405446 h 1218169"/>
                    <a:gd name="connsiteX7" fmla="*/ 664687 w 1679949"/>
                    <a:gd name="connsiteY7" fmla="*/ 231902 h 1218169"/>
                    <a:gd name="connsiteX8" fmla="*/ 312889 w 1679949"/>
                    <a:gd name="connsiteY8" fmla="*/ 21239 h 1218169"/>
                    <a:gd name="connsiteX9" fmla="*/ 176677 w 1679949"/>
                    <a:gd name="connsiteY9" fmla="*/ 126429 h 1218169"/>
                    <a:gd name="connsiteX10" fmla="*/ 400324 w 1679949"/>
                    <a:gd name="connsiteY10" fmla="*/ 313946 h 1218169"/>
                    <a:gd name="connsiteX11" fmla="*/ 389673 w 1679949"/>
                    <a:gd name="connsiteY11" fmla="*/ 340567 h 1218169"/>
                    <a:gd name="connsiteX12" fmla="*/ 83438 w 1679949"/>
                    <a:gd name="connsiteY12" fmla="*/ 285604 h 1218169"/>
                    <a:gd name="connsiteX13" fmla="*/ 14686 w 1679949"/>
                    <a:gd name="connsiteY13" fmla="*/ 400947 h 1218169"/>
                    <a:gd name="connsiteX14" fmla="*/ 255604 w 1679949"/>
                    <a:gd name="connsiteY14" fmla="*/ 530121 h 1218169"/>
                    <a:gd name="connsiteX15" fmla="*/ 254890 w 1679949"/>
                    <a:gd name="connsiteY15" fmla="*/ 548981 h 1218169"/>
                    <a:gd name="connsiteX16" fmla="*/ 50805 w 1679949"/>
                    <a:gd name="connsiteY16" fmla="*/ 546249 h 1218169"/>
                    <a:gd name="connsiteX17" fmla="*/ 55551 w 1679949"/>
                    <a:gd name="connsiteY17" fmla="*/ 718874 h 1218169"/>
                    <a:gd name="connsiteX18" fmla="*/ 285869 w 1679949"/>
                    <a:gd name="connsiteY18" fmla="*/ 743868 h 1218169"/>
                    <a:gd name="connsiteX19" fmla="*/ 468832 w 1679949"/>
                    <a:gd name="connsiteY19" fmla="*/ 783181 h 1218169"/>
                    <a:gd name="connsiteX20" fmla="*/ 707792 w 1679949"/>
                    <a:gd name="connsiteY20" fmla="*/ 884253 h 1218169"/>
                    <a:gd name="connsiteX21" fmla="*/ 942388 w 1679949"/>
                    <a:gd name="connsiteY21" fmla="*/ 643991 h 1218169"/>
                    <a:gd name="connsiteX22" fmla="*/ 714758 w 1679949"/>
                    <a:gd name="connsiteY22" fmla="*/ 886840 h 1218169"/>
                    <a:gd name="connsiteX23" fmla="*/ 1151648 w 1679949"/>
                    <a:gd name="connsiteY23" fmla="*/ 1218169 h 1218169"/>
                    <a:gd name="connsiteX24" fmla="*/ 1239170 w 1679949"/>
                    <a:gd name="connsiteY24" fmla="*/ 1187630 h 1218169"/>
                    <a:gd name="connsiteX25" fmla="*/ 1387840 w 1679949"/>
                    <a:gd name="connsiteY25" fmla="*/ 1124226 h 1218169"/>
                    <a:gd name="connsiteX26" fmla="*/ 1219703 w 1679949"/>
                    <a:gd name="connsiteY26" fmla="*/ 948768 h 1218169"/>
                    <a:gd name="connsiteX27" fmla="*/ 1548365 w 1679949"/>
                    <a:gd name="connsiteY27" fmla="*/ 930585 h 1218169"/>
                    <a:gd name="connsiteX28" fmla="*/ 1466788 w 1679949"/>
                    <a:gd name="connsiteY28" fmla="*/ 830218 h 1218169"/>
                    <a:gd name="connsiteX29" fmla="*/ 1679844 w 1679949"/>
                    <a:gd name="connsiteY29" fmla="*/ 847007 h 1218169"/>
                    <a:gd name="connsiteX30" fmla="*/ 1454575 w 1679949"/>
                    <a:gd name="connsiteY30" fmla="*/ 670661 h 1218169"/>
                    <a:gd name="connsiteX31" fmla="*/ 1473455 w 1679949"/>
                    <a:gd name="connsiteY31" fmla="*/ 580961 h 1218169"/>
                    <a:gd name="connsiteX32" fmla="*/ 1506072 w 1679949"/>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7533 w 1679939"/>
                    <a:gd name="connsiteY30" fmla="*/ 668231 h 1218169"/>
                    <a:gd name="connsiteX31" fmla="*/ 1473455 w 1679939"/>
                    <a:gd name="connsiteY31" fmla="*/ 580961 h 1218169"/>
                    <a:gd name="connsiteX32" fmla="*/ 1506072 w 1679939"/>
                    <a:gd name="connsiteY32" fmla="*/ 539697 h 1218169"/>
                    <a:gd name="connsiteX0" fmla="*/ 1506072 w 1679931"/>
                    <a:gd name="connsiteY0" fmla="*/ 539697 h 1218169"/>
                    <a:gd name="connsiteX1" fmla="*/ 953197 w 1679931"/>
                    <a:gd name="connsiteY1" fmla="*/ 411277 h 1218169"/>
                    <a:gd name="connsiteX2" fmla="*/ 853715 w 1679931"/>
                    <a:gd name="connsiteY2" fmla="*/ 203537 h 1218169"/>
                    <a:gd name="connsiteX3" fmla="*/ 845737 w 1679931"/>
                    <a:gd name="connsiteY3" fmla="*/ 27806 h 1218169"/>
                    <a:gd name="connsiteX4" fmla="*/ 661506 w 1679931"/>
                    <a:gd name="connsiteY4" fmla="*/ 58488 h 1218169"/>
                    <a:gd name="connsiteX5" fmla="*/ 670016 w 1679931"/>
                    <a:gd name="connsiteY5" fmla="*/ 228881 h 1218169"/>
                    <a:gd name="connsiteX6" fmla="*/ 652070 w 1679931"/>
                    <a:gd name="connsiteY6" fmla="*/ 405446 h 1218169"/>
                    <a:gd name="connsiteX7" fmla="*/ 664687 w 1679931"/>
                    <a:gd name="connsiteY7" fmla="*/ 231902 h 1218169"/>
                    <a:gd name="connsiteX8" fmla="*/ 312889 w 1679931"/>
                    <a:gd name="connsiteY8" fmla="*/ 21239 h 1218169"/>
                    <a:gd name="connsiteX9" fmla="*/ 176677 w 1679931"/>
                    <a:gd name="connsiteY9" fmla="*/ 126429 h 1218169"/>
                    <a:gd name="connsiteX10" fmla="*/ 400324 w 1679931"/>
                    <a:gd name="connsiteY10" fmla="*/ 313946 h 1218169"/>
                    <a:gd name="connsiteX11" fmla="*/ 389673 w 1679931"/>
                    <a:gd name="connsiteY11" fmla="*/ 340567 h 1218169"/>
                    <a:gd name="connsiteX12" fmla="*/ 83438 w 1679931"/>
                    <a:gd name="connsiteY12" fmla="*/ 285604 h 1218169"/>
                    <a:gd name="connsiteX13" fmla="*/ 14686 w 1679931"/>
                    <a:gd name="connsiteY13" fmla="*/ 400947 h 1218169"/>
                    <a:gd name="connsiteX14" fmla="*/ 255604 w 1679931"/>
                    <a:gd name="connsiteY14" fmla="*/ 530121 h 1218169"/>
                    <a:gd name="connsiteX15" fmla="*/ 254890 w 1679931"/>
                    <a:gd name="connsiteY15" fmla="*/ 548981 h 1218169"/>
                    <a:gd name="connsiteX16" fmla="*/ 50805 w 1679931"/>
                    <a:gd name="connsiteY16" fmla="*/ 546249 h 1218169"/>
                    <a:gd name="connsiteX17" fmla="*/ 55551 w 1679931"/>
                    <a:gd name="connsiteY17" fmla="*/ 718874 h 1218169"/>
                    <a:gd name="connsiteX18" fmla="*/ 285869 w 1679931"/>
                    <a:gd name="connsiteY18" fmla="*/ 743868 h 1218169"/>
                    <a:gd name="connsiteX19" fmla="*/ 468832 w 1679931"/>
                    <a:gd name="connsiteY19" fmla="*/ 783181 h 1218169"/>
                    <a:gd name="connsiteX20" fmla="*/ 707792 w 1679931"/>
                    <a:gd name="connsiteY20" fmla="*/ 884253 h 1218169"/>
                    <a:gd name="connsiteX21" fmla="*/ 942388 w 1679931"/>
                    <a:gd name="connsiteY21" fmla="*/ 643991 h 1218169"/>
                    <a:gd name="connsiteX22" fmla="*/ 714758 w 1679931"/>
                    <a:gd name="connsiteY22" fmla="*/ 886840 h 1218169"/>
                    <a:gd name="connsiteX23" fmla="*/ 1151648 w 1679931"/>
                    <a:gd name="connsiteY23" fmla="*/ 1218169 h 1218169"/>
                    <a:gd name="connsiteX24" fmla="*/ 1239170 w 1679931"/>
                    <a:gd name="connsiteY24" fmla="*/ 1187630 h 1218169"/>
                    <a:gd name="connsiteX25" fmla="*/ 1387840 w 1679931"/>
                    <a:gd name="connsiteY25" fmla="*/ 1124226 h 1218169"/>
                    <a:gd name="connsiteX26" fmla="*/ 1219703 w 1679931"/>
                    <a:gd name="connsiteY26" fmla="*/ 948768 h 1218169"/>
                    <a:gd name="connsiteX27" fmla="*/ 1548365 w 1679931"/>
                    <a:gd name="connsiteY27" fmla="*/ 930585 h 1218169"/>
                    <a:gd name="connsiteX28" fmla="*/ 1466788 w 1679931"/>
                    <a:gd name="connsiteY28" fmla="*/ 830218 h 1218169"/>
                    <a:gd name="connsiteX29" fmla="*/ 1679844 w 1679931"/>
                    <a:gd name="connsiteY29" fmla="*/ 847007 h 1218169"/>
                    <a:gd name="connsiteX30" fmla="*/ 1398059 w 1679931"/>
                    <a:gd name="connsiteY30" fmla="*/ 653210 h 1218169"/>
                    <a:gd name="connsiteX31" fmla="*/ 1473455 w 1679931"/>
                    <a:gd name="connsiteY31" fmla="*/ 580961 h 1218169"/>
                    <a:gd name="connsiteX32" fmla="*/ 1506072 w 1679931"/>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5815 w 1679939"/>
                    <a:gd name="connsiteY30" fmla="*/ 652350 h 1218169"/>
                    <a:gd name="connsiteX31" fmla="*/ 1473455 w 1679939"/>
                    <a:gd name="connsiteY31" fmla="*/ 580961 h 1218169"/>
                    <a:gd name="connsiteX32" fmla="*/ 1506072 w 1679939"/>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25815 w 1679844"/>
                    <a:gd name="connsiteY30" fmla="*/ 652350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39827 w 1679844"/>
                    <a:gd name="connsiteY30" fmla="*/ 659509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6072 w 1679844"/>
                    <a:gd name="connsiteY32" fmla="*/ 539697 h 1218169"/>
                    <a:gd name="connsiteX0" fmla="*/ 1319357 w 1679844"/>
                    <a:gd name="connsiteY0" fmla="*/ 526691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319357 w 1679844"/>
                    <a:gd name="connsiteY32" fmla="*/ 526691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261710 w 1679844"/>
                    <a:gd name="connsiteY31" fmla="*/ 643501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89475 w 1679844"/>
                    <a:gd name="connsiteY30" fmla="*/ 653068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28085"/>
                    <a:gd name="connsiteX1" fmla="*/ 953197 w 1679844"/>
                    <a:gd name="connsiteY1" fmla="*/ 411277 h 1228085"/>
                    <a:gd name="connsiteX2" fmla="*/ 853715 w 1679844"/>
                    <a:gd name="connsiteY2" fmla="*/ 203537 h 1228085"/>
                    <a:gd name="connsiteX3" fmla="*/ 845737 w 1679844"/>
                    <a:gd name="connsiteY3" fmla="*/ 27806 h 1228085"/>
                    <a:gd name="connsiteX4" fmla="*/ 661506 w 1679844"/>
                    <a:gd name="connsiteY4" fmla="*/ 58488 h 1228085"/>
                    <a:gd name="connsiteX5" fmla="*/ 670016 w 1679844"/>
                    <a:gd name="connsiteY5" fmla="*/ 228881 h 1228085"/>
                    <a:gd name="connsiteX6" fmla="*/ 652070 w 1679844"/>
                    <a:gd name="connsiteY6" fmla="*/ 405446 h 1228085"/>
                    <a:gd name="connsiteX7" fmla="*/ 664687 w 1679844"/>
                    <a:gd name="connsiteY7" fmla="*/ 231902 h 1228085"/>
                    <a:gd name="connsiteX8" fmla="*/ 312889 w 1679844"/>
                    <a:gd name="connsiteY8" fmla="*/ 21239 h 1228085"/>
                    <a:gd name="connsiteX9" fmla="*/ 176677 w 1679844"/>
                    <a:gd name="connsiteY9" fmla="*/ 126429 h 1228085"/>
                    <a:gd name="connsiteX10" fmla="*/ 400324 w 1679844"/>
                    <a:gd name="connsiteY10" fmla="*/ 313946 h 1228085"/>
                    <a:gd name="connsiteX11" fmla="*/ 389673 w 1679844"/>
                    <a:gd name="connsiteY11" fmla="*/ 340567 h 1228085"/>
                    <a:gd name="connsiteX12" fmla="*/ 83438 w 1679844"/>
                    <a:gd name="connsiteY12" fmla="*/ 285604 h 1228085"/>
                    <a:gd name="connsiteX13" fmla="*/ 14686 w 1679844"/>
                    <a:gd name="connsiteY13" fmla="*/ 400947 h 1228085"/>
                    <a:gd name="connsiteX14" fmla="*/ 255604 w 1679844"/>
                    <a:gd name="connsiteY14" fmla="*/ 530121 h 1228085"/>
                    <a:gd name="connsiteX15" fmla="*/ 254890 w 1679844"/>
                    <a:gd name="connsiteY15" fmla="*/ 548981 h 1228085"/>
                    <a:gd name="connsiteX16" fmla="*/ 50805 w 1679844"/>
                    <a:gd name="connsiteY16" fmla="*/ 546249 h 1228085"/>
                    <a:gd name="connsiteX17" fmla="*/ 55551 w 1679844"/>
                    <a:gd name="connsiteY17" fmla="*/ 718874 h 1228085"/>
                    <a:gd name="connsiteX18" fmla="*/ 281863 w 1679844"/>
                    <a:gd name="connsiteY18" fmla="*/ 746443 h 1228085"/>
                    <a:gd name="connsiteX19" fmla="*/ 468832 w 1679844"/>
                    <a:gd name="connsiteY19" fmla="*/ 783181 h 1228085"/>
                    <a:gd name="connsiteX20" fmla="*/ 707792 w 1679844"/>
                    <a:gd name="connsiteY20" fmla="*/ 884253 h 1228085"/>
                    <a:gd name="connsiteX21" fmla="*/ 942388 w 1679844"/>
                    <a:gd name="connsiteY21" fmla="*/ 643991 h 1228085"/>
                    <a:gd name="connsiteX22" fmla="*/ 714758 w 1679844"/>
                    <a:gd name="connsiteY22" fmla="*/ 886840 h 1228085"/>
                    <a:gd name="connsiteX23" fmla="*/ 1151648 w 1679844"/>
                    <a:gd name="connsiteY23" fmla="*/ 1218169 h 1228085"/>
                    <a:gd name="connsiteX24" fmla="*/ 1387840 w 1679844"/>
                    <a:gd name="connsiteY24" fmla="*/ 1124226 h 1228085"/>
                    <a:gd name="connsiteX25" fmla="*/ 1219703 w 1679844"/>
                    <a:gd name="connsiteY25" fmla="*/ 948768 h 1228085"/>
                    <a:gd name="connsiteX26" fmla="*/ 1548365 w 1679844"/>
                    <a:gd name="connsiteY26" fmla="*/ 930585 h 1228085"/>
                    <a:gd name="connsiteX27" fmla="*/ 1466788 w 1679844"/>
                    <a:gd name="connsiteY27" fmla="*/ 830218 h 1228085"/>
                    <a:gd name="connsiteX28" fmla="*/ 1679844 w 1679844"/>
                    <a:gd name="connsiteY28" fmla="*/ 847007 h 1228085"/>
                    <a:gd name="connsiteX29" fmla="*/ 1400777 w 1679844"/>
                    <a:gd name="connsiteY29" fmla="*/ 648631 h 1228085"/>
                    <a:gd name="connsiteX30" fmla="*/ 1509220 w 1679844"/>
                    <a:gd name="connsiteY30" fmla="*/ 548997 h 1228085"/>
                    <a:gd name="connsiteX0" fmla="*/ 1509220 w 1679844"/>
                    <a:gd name="connsiteY0" fmla="*/ 548997 h 1225835"/>
                    <a:gd name="connsiteX1" fmla="*/ 953197 w 1679844"/>
                    <a:gd name="connsiteY1" fmla="*/ 411277 h 1225835"/>
                    <a:gd name="connsiteX2" fmla="*/ 853715 w 1679844"/>
                    <a:gd name="connsiteY2" fmla="*/ 203537 h 1225835"/>
                    <a:gd name="connsiteX3" fmla="*/ 845737 w 1679844"/>
                    <a:gd name="connsiteY3" fmla="*/ 27806 h 1225835"/>
                    <a:gd name="connsiteX4" fmla="*/ 661506 w 1679844"/>
                    <a:gd name="connsiteY4" fmla="*/ 58488 h 1225835"/>
                    <a:gd name="connsiteX5" fmla="*/ 670016 w 1679844"/>
                    <a:gd name="connsiteY5" fmla="*/ 228881 h 1225835"/>
                    <a:gd name="connsiteX6" fmla="*/ 652070 w 1679844"/>
                    <a:gd name="connsiteY6" fmla="*/ 405446 h 1225835"/>
                    <a:gd name="connsiteX7" fmla="*/ 664687 w 1679844"/>
                    <a:gd name="connsiteY7" fmla="*/ 231902 h 1225835"/>
                    <a:gd name="connsiteX8" fmla="*/ 312889 w 1679844"/>
                    <a:gd name="connsiteY8" fmla="*/ 21239 h 1225835"/>
                    <a:gd name="connsiteX9" fmla="*/ 176677 w 1679844"/>
                    <a:gd name="connsiteY9" fmla="*/ 126429 h 1225835"/>
                    <a:gd name="connsiteX10" fmla="*/ 400324 w 1679844"/>
                    <a:gd name="connsiteY10" fmla="*/ 313946 h 1225835"/>
                    <a:gd name="connsiteX11" fmla="*/ 389673 w 1679844"/>
                    <a:gd name="connsiteY11" fmla="*/ 340567 h 1225835"/>
                    <a:gd name="connsiteX12" fmla="*/ 83438 w 1679844"/>
                    <a:gd name="connsiteY12" fmla="*/ 285604 h 1225835"/>
                    <a:gd name="connsiteX13" fmla="*/ 14686 w 1679844"/>
                    <a:gd name="connsiteY13" fmla="*/ 400947 h 1225835"/>
                    <a:gd name="connsiteX14" fmla="*/ 255604 w 1679844"/>
                    <a:gd name="connsiteY14" fmla="*/ 530121 h 1225835"/>
                    <a:gd name="connsiteX15" fmla="*/ 254890 w 1679844"/>
                    <a:gd name="connsiteY15" fmla="*/ 548981 h 1225835"/>
                    <a:gd name="connsiteX16" fmla="*/ 50805 w 1679844"/>
                    <a:gd name="connsiteY16" fmla="*/ 546249 h 1225835"/>
                    <a:gd name="connsiteX17" fmla="*/ 55551 w 1679844"/>
                    <a:gd name="connsiteY17" fmla="*/ 718874 h 1225835"/>
                    <a:gd name="connsiteX18" fmla="*/ 281863 w 1679844"/>
                    <a:gd name="connsiteY18" fmla="*/ 746443 h 1225835"/>
                    <a:gd name="connsiteX19" fmla="*/ 468832 w 1679844"/>
                    <a:gd name="connsiteY19" fmla="*/ 783181 h 1225835"/>
                    <a:gd name="connsiteX20" fmla="*/ 707792 w 1679844"/>
                    <a:gd name="connsiteY20" fmla="*/ 884253 h 1225835"/>
                    <a:gd name="connsiteX21" fmla="*/ 942388 w 1679844"/>
                    <a:gd name="connsiteY21" fmla="*/ 643991 h 1225835"/>
                    <a:gd name="connsiteX22" fmla="*/ 714758 w 1679844"/>
                    <a:gd name="connsiteY22" fmla="*/ 886840 h 1225835"/>
                    <a:gd name="connsiteX23" fmla="*/ 1151648 w 1679844"/>
                    <a:gd name="connsiteY23" fmla="*/ 1218169 h 1225835"/>
                    <a:gd name="connsiteX24" fmla="*/ 1387840 w 1679844"/>
                    <a:gd name="connsiteY24" fmla="*/ 1124226 h 1225835"/>
                    <a:gd name="connsiteX25" fmla="*/ 1219703 w 1679844"/>
                    <a:gd name="connsiteY25" fmla="*/ 948768 h 1225835"/>
                    <a:gd name="connsiteX26" fmla="*/ 1548365 w 1679844"/>
                    <a:gd name="connsiteY26" fmla="*/ 930585 h 1225835"/>
                    <a:gd name="connsiteX27" fmla="*/ 1466788 w 1679844"/>
                    <a:gd name="connsiteY27" fmla="*/ 830218 h 1225835"/>
                    <a:gd name="connsiteX28" fmla="*/ 1679844 w 1679844"/>
                    <a:gd name="connsiteY28" fmla="*/ 847007 h 1225835"/>
                    <a:gd name="connsiteX29" fmla="*/ 1400777 w 1679844"/>
                    <a:gd name="connsiteY29" fmla="*/ 648631 h 1225835"/>
                    <a:gd name="connsiteX30" fmla="*/ 1509220 w 1679844"/>
                    <a:gd name="connsiteY30" fmla="*/ 548997 h 1225835"/>
                    <a:gd name="connsiteX0" fmla="*/ 1509220 w 1679844"/>
                    <a:gd name="connsiteY0" fmla="*/ 548997 h 1228678"/>
                    <a:gd name="connsiteX1" fmla="*/ 953197 w 1679844"/>
                    <a:gd name="connsiteY1" fmla="*/ 411277 h 1228678"/>
                    <a:gd name="connsiteX2" fmla="*/ 853715 w 1679844"/>
                    <a:gd name="connsiteY2" fmla="*/ 203537 h 1228678"/>
                    <a:gd name="connsiteX3" fmla="*/ 845737 w 1679844"/>
                    <a:gd name="connsiteY3" fmla="*/ 27806 h 1228678"/>
                    <a:gd name="connsiteX4" fmla="*/ 661506 w 1679844"/>
                    <a:gd name="connsiteY4" fmla="*/ 58488 h 1228678"/>
                    <a:gd name="connsiteX5" fmla="*/ 670016 w 1679844"/>
                    <a:gd name="connsiteY5" fmla="*/ 228881 h 1228678"/>
                    <a:gd name="connsiteX6" fmla="*/ 652070 w 1679844"/>
                    <a:gd name="connsiteY6" fmla="*/ 405446 h 1228678"/>
                    <a:gd name="connsiteX7" fmla="*/ 664687 w 1679844"/>
                    <a:gd name="connsiteY7" fmla="*/ 231902 h 1228678"/>
                    <a:gd name="connsiteX8" fmla="*/ 312889 w 1679844"/>
                    <a:gd name="connsiteY8" fmla="*/ 21239 h 1228678"/>
                    <a:gd name="connsiteX9" fmla="*/ 176677 w 1679844"/>
                    <a:gd name="connsiteY9" fmla="*/ 126429 h 1228678"/>
                    <a:gd name="connsiteX10" fmla="*/ 400324 w 1679844"/>
                    <a:gd name="connsiteY10" fmla="*/ 313946 h 1228678"/>
                    <a:gd name="connsiteX11" fmla="*/ 389673 w 1679844"/>
                    <a:gd name="connsiteY11" fmla="*/ 340567 h 1228678"/>
                    <a:gd name="connsiteX12" fmla="*/ 83438 w 1679844"/>
                    <a:gd name="connsiteY12" fmla="*/ 285604 h 1228678"/>
                    <a:gd name="connsiteX13" fmla="*/ 14686 w 1679844"/>
                    <a:gd name="connsiteY13" fmla="*/ 400947 h 1228678"/>
                    <a:gd name="connsiteX14" fmla="*/ 255604 w 1679844"/>
                    <a:gd name="connsiteY14" fmla="*/ 530121 h 1228678"/>
                    <a:gd name="connsiteX15" fmla="*/ 254890 w 1679844"/>
                    <a:gd name="connsiteY15" fmla="*/ 548981 h 1228678"/>
                    <a:gd name="connsiteX16" fmla="*/ 50805 w 1679844"/>
                    <a:gd name="connsiteY16" fmla="*/ 546249 h 1228678"/>
                    <a:gd name="connsiteX17" fmla="*/ 55551 w 1679844"/>
                    <a:gd name="connsiteY17" fmla="*/ 718874 h 1228678"/>
                    <a:gd name="connsiteX18" fmla="*/ 281863 w 1679844"/>
                    <a:gd name="connsiteY18" fmla="*/ 746443 h 1228678"/>
                    <a:gd name="connsiteX19" fmla="*/ 468832 w 1679844"/>
                    <a:gd name="connsiteY19" fmla="*/ 783181 h 1228678"/>
                    <a:gd name="connsiteX20" fmla="*/ 707792 w 1679844"/>
                    <a:gd name="connsiteY20" fmla="*/ 884253 h 1228678"/>
                    <a:gd name="connsiteX21" fmla="*/ 942388 w 1679844"/>
                    <a:gd name="connsiteY21" fmla="*/ 643991 h 1228678"/>
                    <a:gd name="connsiteX22" fmla="*/ 714758 w 1679844"/>
                    <a:gd name="connsiteY22" fmla="*/ 886840 h 1228678"/>
                    <a:gd name="connsiteX23" fmla="*/ 1151648 w 1679844"/>
                    <a:gd name="connsiteY23" fmla="*/ 1218169 h 1228678"/>
                    <a:gd name="connsiteX24" fmla="*/ 1387840 w 1679844"/>
                    <a:gd name="connsiteY24" fmla="*/ 1124226 h 1228678"/>
                    <a:gd name="connsiteX25" fmla="*/ 1219703 w 1679844"/>
                    <a:gd name="connsiteY25" fmla="*/ 948768 h 1228678"/>
                    <a:gd name="connsiteX26" fmla="*/ 1548365 w 1679844"/>
                    <a:gd name="connsiteY26" fmla="*/ 930585 h 1228678"/>
                    <a:gd name="connsiteX27" fmla="*/ 1466788 w 1679844"/>
                    <a:gd name="connsiteY27" fmla="*/ 830218 h 1228678"/>
                    <a:gd name="connsiteX28" fmla="*/ 1679844 w 1679844"/>
                    <a:gd name="connsiteY28" fmla="*/ 847007 h 1228678"/>
                    <a:gd name="connsiteX29" fmla="*/ 1400777 w 1679844"/>
                    <a:gd name="connsiteY29" fmla="*/ 648631 h 1228678"/>
                    <a:gd name="connsiteX30" fmla="*/ 1509220 w 1679844"/>
                    <a:gd name="connsiteY30" fmla="*/ 548997 h 1228678"/>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79844" h="1218169">
                      <a:moveTo>
                        <a:pt x="1509220" y="548997"/>
                      </a:moveTo>
                      <a:cubicBezTo>
                        <a:pt x="1469535" y="505588"/>
                        <a:pt x="1205345" y="502559"/>
                        <a:pt x="953197" y="411277"/>
                      </a:cubicBezTo>
                      <a:cubicBezTo>
                        <a:pt x="949228" y="300152"/>
                        <a:pt x="907690" y="255131"/>
                        <a:pt x="853715" y="203537"/>
                      </a:cubicBezTo>
                      <a:cubicBezTo>
                        <a:pt x="859270" y="152410"/>
                        <a:pt x="874197" y="68436"/>
                        <a:pt x="845737" y="27806"/>
                      </a:cubicBezTo>
                      <a:cubicBezTo>
                        <a:pt x="817277" y="-12824"/>
                        <a:pt x="707736" y="-13990"/>
                        <a:pt x="661506" y="58488"/>
                      </a:cubicBezTo>
                      <a:cubicBezTo>
                        <a:pt x="615733" y="128603"/>
                        <a:pt x="694056" y="171600"/>
                        <a:pt x="670016" y="228881"/>
                      </a:cubicBezTo>
                      <a:cubicBezTo>
                        <a:pt x="659200" y="301596"/>
                        <a:pt x="610418" y="353843"/>
                        <a:pt x="652070" y="405446"/>
                      </a:cubicBezTo>
                      <a:cubicBezTo>
                        <a:pt x="633191" y="355629"/>
                        <a:pt x="660699" y="330688"/>
                        <a:pt x="664687" y="231902"/>
                      </a:cubicBezTo>
                      <a:cubicBezTo>
                        <a:pt x="564675" y="166550"/>
                        <a:pt x="407695" y="50421"/>
                        <a:pt x="312889" y="21239"/>
                      </a:cubicBezTo>
                      <a:cubicBezTo>
                        <a:pt x="216941" y="-8661"/>
                        <a:pt x="167153" y="88593"/>
                        <a:pt x="176677" y="126429"/>
                      </a:cubicBezTo>
                      <a:cubicBezTo>
                        <a:pt x="212660" y="196014"/>
                        <a:pt x="347673" y="270555"/>
                        <a:pt x="400324" y="313946"/>
                      </a:cubicBezTo>
                      <a:lnTo>
                        <a:pt x="389673" y="340567"/>
                      </a:lnTo>
                      <a:cubicBezTo>
                        <a:pt x="335260" y="326018"/>
                        <a:pt x="151325" y="269245"/>
                        <a:pt x="83438" y="285604"/>
                      </a:cubicBezTo>
                      <a:cubicBezTo>
                        <a:pt x="-1493" y="296717"/>
                        <a:pt x="-12303" y="346971"/>
                        <a:pt x="14686" y="400947"/>
                      </a:cubicBezTo>
                      <a:cubicBezTo>
                        <a:pt x="93003" y="488524"/>
                        <a:pt x="168487" y="493602"/>
                        <a:pt x="255604" y="530121"/>
                      </a:cubicBezTo>
                      <a:cubicBezTo>
                        <a:pt x="249068" y="555012"/>
                        <a:pt x="263555" y="515486"/>
                        <a:pt x="254890" y="548981"/>
                      </a:cubicBezTo>
                      <a:cubicBezTo>
                        <a:pt x="219612" y="554291"/>
                        <a:pt x="82241" y="526162"/>
                        <a:pt x="50805" y="546249"/>
                      </a:cubicBezTo>
                      <a:cubicBezTo>
                        <a:pt x="-19445" y="576726"/>
                        <a:pt x="-15886" y="678657"/>
                        <a:pt x="55551" y="718874"/>
                      </a:cubicBezTo>
                      <a:cubicBezTo>
                        <a:pt x="181055" y="739378"/>
                        <a:pt x="182819" y="747308"/>
                        <a:pt x="281863" y="746443"/>
                      </a:cubicBezTo>
                      <a:cubicBezTo>
                        <a:pt x="335268" y="752156"/>
                        <a:pt x="429938" y="769158"/>
                        <a:pt x="468832" y="783181"/>
                      </a:cubicBezTo>
                      <a:cubicBezTo>
                        <a:pt x="582603" y="843506"/>
                        <a:pt x="573880" y="873108"/>
                        <a:pt x="707792" y="884253"/>
                      </a:cubicBezTo>
                      <a:cubicBezTo>
                        <a:pt x="752839" y="878693"/>
                        <a:pt x="912734" y="814142"/>
                        <a:pt x="942388" y="643991"/>
                      </a:cubicBezTo>
                      <a:cubicBezTo>
                        <a:pt x="906707" y="822367"/>
                        <a:pt x="816311" y="842391"/>
                        <a:pt x="714758" y="886840"/>
                      </a:cubicBezTo>
                      <a:cubicBezTo>
                        <a:pt x="808105" y="968535"/>
                        <a:pt x="1060812" y="1142881"/>
                        <a:pt x="1151648" y="1218169"/>
                      </a:cubicBezTo>
                      <a:cubicBezTo>
                        <a:pt x="1211449" y="1070594"/>
                        <a:pt x="1268048" y="1176574"/>
                        <a:pt x="1387840" y="1124226"/>
                      </a:cubicBezTo>
                      <a:cubicBezTo>
                        <a:pt x="1438642" y="1106235"/>
                        <a:pt x="1166284" y="1109393"/>
                        <a:pt x="1219703" y="948768"/>
                      </a:cubicBezTo>
                      <a:cubicBezTo>
                        <a:pt x="1232931" y="862778"/>
                        <a:pt x="1428989" y="1028064"/>
                        <a:pt x="1548365" y="930585"/>
                      </a:cubicBezTo>
                      <a:cubicBezTo>
                        <a:pt x="1480077" y="903050"/>
                        <a:pt x="1442409" y="851666"/>
                        <a:pt x="1466788" y="830218"/>
                      </a:cubicBezTo>
                      <a:cubicBezTo>
                        <a:pt x="1552145" y="755933"/>
                        <a:pt x="1645183" y="857987"/>
                        <a:pt x="1679844" y="847007"/>
                      </a:cubicBezTo>
                      <a:cubicBezTo>
                        <a:pt x="1659223" y="676812"/>
                        <a:pt x="1481134" y="752987"/>
                        <a:pt x="1400777" y="648631"/>
                      </a:cubicBezTo>
                      <a:cubicBezTo>
                        <a:pt x="1459610" y="514542"/>
                        <a:pt x="1586034" y="587602"/>
                        <a:pt x="1509220" y="548997"/>
                      </a:cubicBezTo>
                      <a:close/>
                    </a:path>
                  </a:pathLst>
                </a:custGeom>
                <a:solidFill>
                  <a:srgbClr val="FFD102"/>
                </a:solidFill>
                <a:ln w="158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entury Gothic" panose="020B0502020202020204"/>
                    <a:ea typeface="+mn-ea"/>
                    <a:cs typeface="+mn-cs"/>
                  </a:endParaRPr>
                </a:p>
              </p:txBody>
            </p:sp>
          </p:grpSp>
          <p:grpSp>
            <p:nvGrpSpPr>
              <p:cNvPr id="27" name="Group 26">
                <a:extLst>
                  <a:ext uri="{FF2B5EF4-FFF2-40B4-BE49-F238E27FC236}">
                    <a16:creationId xmlns:a16="http://schemas.microsoft.com/office/drawing/2014/main" id="{77945A4D-C46F-B1FF-C687-5E26441C32BB}"/>
                  </a:ext>
                </a:extLst>
              </p:cNvPr>
              <p:cNvGrpSpPr/>
              <p:nvPr/>
            </p:nvGrpSpPr>
            <p:grpSpPr>
              <a:xfrm>
                <a:off x="9574529" y="3985991"/>
                <a:ext cx="1492777" cy="1825523"/>
                <a:chOff x="9574529" y="3985991"/>
                <a:chExt cx="1492777" cy="1825523"/>
              </a:xfrm>
            </p:grpSpPr>
            <p:pic>
              <p:nvPicPr>
                <p:cNvPr id="45" name="Picture 2" descr="15,874 Detective cartoon Vectors, Royalty-free Vector Detective cartoon  Images | Depositphotos®">
                  <a:extLst>
                    <a:ext uri="{FF2B5EF4-FFF2-40B4-BE49-F238E27FC236}">
                      <a16:creationId xmlns:a16="http://schemas.microsoft.com/office/drawing/2014/main" id="{69CFA7F5-45C6-6D18-65D3-6EC9BEC74971}"/>
                    </a:ext>
                  </a:extLst>
                </p:cNvPr>
                <p:cNvPicPr>
                  <a:picLocks noChangeAspect="1" noChangeArrowheads="1"/>
                </p:cNvPicPr>
                <p:nvPr/>
              </p:nvPicPr>
              <p:blipFill rotWithShape="1">
                <a:blip r:embed="rId9">
                  <a:extLst>
                    <a:ext uri="{BEBA8EAE-BF5A-486C-A8C5-ECC9F3942E4B}">
                      <a14:imgProps xmlns:a14="http://schemas.microsoft.com/office/drawing/2010/main">
                        <a14:imgLayer r:embed="rId4">
                          <a14:imgEffect>
                            <a14:backgroundRemoval t="0" b="100000" l="0" r="74316">
                              <a14:foregroundMark x1="52000" y1="96000" x2="62105" y2="98833"/>
                              <a14:foregroundMark x1="52842" y1="54000" x2="48211" y2="54167"/>
                              <a14:backgroundMark x1="21474" y1="48000" x2="21474" y2="48000"/>
                              <a14:backgroundMark x1="58316" y1="53667" x2="53474" y2="64000"/>
                              <a14:backgroundMark x1="36842" y1="30000" x2="55158" y2="31500"/>
                              <a14:backgroundMark x1="53263" y1="48000" x2="52211" y2="51333"/>
                              <a14:backgroundMark x1="52211" y1="55667" x2="55579" y2="61000"/>
                              <a14:backgroundMark x1="26737" y1="40333" x2="22947" y2="45500"/>
                              <a14:backgroundMark x1="24842" y1="40333" x2="12000" y2="56333"/>
                              <a14:backgroundMark x1="38526" y1="30333" x2="36211" y2="37833"/>
                              <a14:backgroundMark x1="36421" y1="37833" x2="44000" y2="38833"/>
                            </a14:backgroundRemoval>
                          </a14:imgEffect>
                        </a14:imgLayer>
                      </a14:imgProps>
                    </a:ext>
                    <a:ext uri="{28A0092B-C50C-407E-A947-70E740481C1C}">
                      <a14:useLocalDpi xmlns:a14="http://schemas.microsoft.com/office/drawing/2010/main" val="0"/>
                    </a:ext>
                  </a:extLst>
                </a:blip>
                <a:srcRect t="27316" r="24070"/>
                <a:stretch/>
              </p:blipFill>
              <p:spPr bwMode="auto">
                <a:xfrm>
                  <a:off x="9574529" y="3985991"/>
                  <a:ext cx="1492777" cy="1825523"/>
                </a:xfrm>
                <a:prstGeom prst="rect">
                  <a:avLst/>
                </a:prstGeom>
                <a:noFill/>
                <a:extLst>
                  <a:ext uri="{909E8E84-426E-40DD-AFC4-6F175D3DCCD1}">
                    <a14:hiddenFill xmlns:a14="http://schemas.microsoft.com/office/drawing/2010/main">
                      <a:solidFill>
                        <a:srgbClr val="FFFFFF"/>
                      </a:solidFill>
                    </a14:hiddenFill>
                  </a:ext>
                </a:extLst>
              </p:spPr>
            </p:pic>
            <p:sp>
              <p:nvSpPr>
                <p:cNvPr id="46" name="Freeform 6">
                  <a:extLst>
                    <a:ext uri="{FF2B5EF4-FFF2-40B4-BE49-F238E27FC236}">
                      <a16:creationId xmlns:a16="http://schemas.microsoft.com/office/drawing/2014/main" id="{54D35DCB-4AC8-F523-2ADA-AEDF06EE12CC}"/>
                    </a:ext>
                  </a:extLst>
                </p:cNvPr>
                <p:cNvSpPr/>
                <p:nvPr/>
              </p:nvSpPr>
              <p:spPr>
                <a:xfrm>
                  <a:off x="9865297" y="4356179"/>
                  <a:ext cx="221501" cy="329411"/>
                </a:xfrm>
                <a:custGeom>
                  <a:avLst/>
                  <a:gdLst>
                    <a:gd name="connsiteX0" fmla="*/ 0 w 221501"/>
                    <a:gd name="connsiteY0" fmla="*/ 329411 h 329411"/>
                    <a:gd name="connsiteX1" fmla="*/ 127789 w 221501"/>
                    <a:gd name="connsiteY1" fmla="*/ 244219 h 329411"/>
                    <a:gd name="connsiteX2" fmla="*/ 133468 w 221501"/>
                    <a:gd name="connsiteY2" fmla="*/ 238539 h 329411"/>
                    <a:gd name="connsiteX3" fmla="*/ 99391 w 221501"/>
                    <a:gd name="connsiteY3" fmla="*/ 195943 h 329411"/>
                    <a:gd name="connsiteX4" fmla="*/ 124949 w 221501"/>
                    <a:gd name="connsiteY4" fmla="*/ 178904 h 329411"/>
                    <a:gd name="connsiteX5" fmla="*/ 167545 w 221501"/>
                    <a:gd name="connsiteY5" fmla="*/ 173225 h 329411"/>
                    <a:gd name="connsiteX6" fmla="*/ 153346 w 221501"/>
                    <a:gd name="connsiteY6" fmla="*/ 133468 h 329411"/>
                    <a:gd name="connsiteX7" fmla="*/ 150507 w 221501"/>
                    <a:gd name="connsiteY7" fmla="*/ 113590 h 329411"/>
                    <a:gd name="connsiteX8" fmla="*/ 221501 w 221501"/>
                    <a:gd name="connsiteY8" fmla="*/ 0 h 329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501" h="329411">
                      <a:moveTo>
                        <a:pt x="0" y="329411"/>
                      </a:moveTo>
                      <a:lnTo>
                        <a:pt x="127789" y="244219"/>
                      </a:lnTo>
                      <a:cubicBezTo>
                        <a:pt x="150034" y="229074"/>
                        <a:pt x="138201" y="246585"/>
                        <a:pt x="133468" y="238539"/>
                      </a:cubicBezTo>
                      <a:cubicBezTo>
                        <a:pt x="128735" y="230493"/>
                        <a:pt x="100811" y="205882"/>
                        <a:pt x="99391" y="195943"/>
                      </a:cubicBezTo>
                      <a:cubicBezTo>
                        <a:pt x="97971" y="186004"/>
                        <a:pt x="113590" y="182690"/>
                        <a:pt x="124949" y="178904"/>
                      </a:cubicBezTo>
                      <a:cubicBezTo>
                        <a:pt x="136308" y="175118"/>
                        <a:pt x="162812" y="180798"/>
                        <a:pt x="167545" y="173225"/>
                      </a:cubicBezTo>
                      <a:cubicBezTo>
                        <a:pt x="172278" y="165652"/>
                        <a:pt x="156186" y="143407"/>
                        <a:pt x="153346" y="133468"/>
                      </a:cubicBezTo>
                      <a:cubicBezTo>
                        <a:pt x="150506" y="123529"/>
                        <a:pt x="139148" y="135835"/>
                        <a:pt x="150507" y="113590"/>
                      </a:cubicBezTo>
                      <a:cubicBezTo>
                        <a:pt x="161866" y="91345"/>
                        <a:pt x="191683" y="45672"/>
                        <a:pt x="221501" y="0"/>
                      </a:cubicBezTo>
                    </a:path>
                  </a:pathLst>
                </a:custGeom>
                <a:noFill/>
                <a:ln w="158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grpSp>
            <p:nvGrpSpPr>
              <p:cNvPr id="28" name="Group 27">
                <a:extLst>
                  <a:ext uri="{FF2B5EF4-FFF2-40B4-BE49-F238E27FC236}">
                    <a16:creationId xmlns:a16="http://schemas.microsoft.com/office/drawing/2014/main" id="{A2FDD7BB-3669-6A3E-72F6-1C0F04274672}"/>
                  </a:ext>
                </a:extLst>
              </p:cNvPr>
              <p:cNvGrpSpPr/>
              <p:nvPr/>
            </p:nvGrpSpPr>
            <p:grpSpPr>
              <a:xfrm>
                <a:off x="9655508" y="2985997"/>
                <a:ext cx="1840220" cy="1408900"/>
                <a:chOff x="9655508" y="2985997"/>
                <a:chExt cx="1840220" cy="1408900"/>
              </a:xfrm>
            </p:grpSpPr>
            <p:grpSp>
              <p:nvGrpSpPr>
                <p:cNvPr id="29" name="Group 28">
                  <a:extLst>
                    <a:ext uri="{FF2B5EF4-FFF2-40B4-BE49-F238E27FC236}">
                      <a16:creationId xmlns:a16="http://schemas.microsoft.com/office/drawing/2014/main" id="{B1A06D7D-E3A3-8AA1-4BC7-94079F2C4531}"/>
                    </a:ext>
                  </a:extLst>
                </p:cNvPr>
                <p:cNvGrpSpPr/>
                <p:nvPr/>
              </p:nvGrpSpPr>
              <p:grpSpPr>
                <a:xfrm>
                  <a:off x="9655508" y="2985997"/>
                  <a:ext cx="1840220" cy="1408900"/>
                  <a:chOff x="645181" y="1937835"/>
                  <a:chExt cx="3520207" cy="2785457"/>
                </a:xfrm>
              </p:grpSpPr>
              <p:grpSp>
                <p:nvGrpSpPr>
                  <p:cNvPr id="31" name="Group 30">
                    <a:extLst>
                      <a:ext uri="{FF2B5EF4-FFF2-40B4-BE49-F238E27FC236}">
                        <a16:creationId xmlns:a16="http://schemas.microsoft.com/office/drawing/2014/main" id="{92BE0B08-DCFC-4EA9-4350-9427F834FB6C}"/>
                      </a:ext>
                    </a:extLst>
                  </p:cNvPr>
                  <p:cNvGrpSpPr/>
                  <p:nvPr/>
                </p:nvGrpSpPr>
                <p:grpSpPr>
                  <a:xfrm>
                    <a:off x="885840" y="2256419"/>
                    <a:ext cx="2962232" cy="2466873"/>
                    <a:chOff x="1257099" y="2544523"/>
                    <a:chExt cx="2258592" cy="1980743"/>
                  </a:xfrm>
                </p:grpSpPr>
                <p:sp>
                  <p:nvSpPr>
                    <p:cNvPr id="39" name="Oval 38">
                      <a:extLst>
                        <a:ext uri="{FF2B5EF4-FFF2-40B4-BE49-F238E27FC236}">
                          <a16:creationId xmlns:a16="http://schemas.microsoft.com/office/drawing/2014/main" id="{75032518-F8C5-8BA4-D826-F00CFA7EFAEC}"/>
                        </a:ext>
                      </a:extLst>
                    </p:cNvPr>
                    <p:cNvSpPr/>
                    <p:nvPr/>
                  </p:nvSpPr>
                  <p:spPr>
                    <a:xfrm rot="1258334" flipH="1">
                      <a:off x="1609986" y="2948101"/>
                      <a:ext cx="1465556" cy="1391047"/>
                    </a:xfrm>
                    <a:prstGeom prst="ellipse">
                      <a:avLst/>
                    </a:prstGeom>
                    <a:gradFill flip="none" rotWithShape="1">
                      <a:gsLst>
                        <a:gs pos="0">
                          <a:srgbClr val="FBF8F0">
                            <a:lumMod val="0"/>
                            <a:lumOff val="100000"/>
                          </a:srgbClr>
                        </a:gs>
                        <a:gs pos="92000">
                          <a:srgbClr val="F5C209"/>
                        </a:gs>
                        <a:gs pos="100000">
                          <a:srgbClr val="F69D00"/>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40" name="Freeform: Shape 32">
                      <a:extLst>
                        <a:ext uri="{FF2B5EF4-FFF2-40B4-BE49-F238E27FC236}">
                          <a16:creationId xmlns:a16="http://schemas.microsoft.com/office/drawing/2014/main" id="{38F72C40-CE48-ECB1-3C08-37B29C24B0D4}"/>
                        </a:ext>
                      </a:extLst>
                    </p:cNvPr>
                    <p:cNvSpPr/>
                    <p:nvPr/>
                  </p:nvSpPr>
                  <p:spPr>
                    <a:xfrm rot="1258334" flipH="1">
                      <a:off x="1257099" y="2544523"/>
                      <a:ext cx="2258592" cy="1919354"/>
                    </a:xfrm>
                    <a:custGeom>
                      <a:avLst/>
                      <a:gdLst>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38162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800100 w 4543425"/>
                        <a:gd name="connsiteY31" fmla="*/ 523875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938212 h 3809999"/>
                        <a:gd name="connsiteX1" fmla="*/ 1662112 w 4543425"/>
                        <a:gd name="connsiteY1" fmla="*/ 442912 h 3809999"/>
                        <a:gd name="connsiteX2" fmla="*/ 2019300 w 4543425"/>
                        <a:gd name="connsiteY2" fmla="*/ 833437 h 3809999"/>
                        <a:gd name="connsiteX3" fmla="*/ 2643187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9838 w 4543425"/>
                        <a:gd name="connsiteY19" fmla="*/ 9334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6211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28625 w 4581525"/>
                        <a:gd name="connsiteY28" fmla="*/ 2867024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48049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595437 w 4576762"/>
                        <a:gd name="connsiteY0" fmla="*/ 938212 h 3809999"/>
                        <a:gd name="connsiteX1" fmla="*/ 1685924 w 4576762"/>
                        <a:gd name="connsiteY1" fmla="*/ 414337 h 3809999"/>
                        <a:gd name="connsiteX2" fmla="*/ 2052637 w 4576762"/>
                        <a:gd name="connsiteY2" fmla="*/ 833437 h 3809999"/>
                        <a:gd name="connsiteX3" fmla="*/ 2666999 w 4576762"/>
                        <a:gd name="connsiteY3" fmla="*/ 0 h 3809999"/>
                        <a:gd name="connsiteX4" fmla="*/ 2933699 w 4576762"/>
                        <a:gd name="connsiteY4" fmla="*/ 938212 h 3809999"/>
                        <a:gd name="connsiteX5" fmla="*/ 3405187 w 4576762"/>
                        <a:gd name="connsiteY5" fmla="*/ 676275 h 3809999"/>
                        <a:gd name="connsiteX6" fmla="*/ 3295649 w 4576762"/>
                        <a:gd name="connsiteY6" fmla="*/ 1123949 h 3809999"/>
                        <a:gd name="connsiteX7" fmla="*/ 4310062 w 4576762"/>
                        <a:gd name="connsiteY7" fmla="*/ 761999 h 3809999"/>
                        <a:gd name="connsiteX8" fmla="*/ 3690937 w 4576762"/>
                        <a:gd name="connsiteY8" fmla="*/ 1824037 h 3809999"/>
                        <a:gd name="connsiteX9" fmla="*/ 3700462 w 4576762"/>
                        <a:gd name="connsiteY9" fmla="*/ 2005012 h 3809999"/>
                        <a:gd name="connsiteX10" fmla="*/ 4576762 w 4576762"/>
                        <a:gd name="connsiteY10" fmla="*/ 2462212 h 3809999"/>
                        <a:gd name="connsiteX11" fmla="*/ 3586162 w 4576762"/>
                        <a:gd name="connsiteY11" fmla="*/ 2800349 h 3809999"/>
                        <a:gd name="connsiteX12" fmla="*/ 4157662 w 4576762"/>
                        <a:gd name="connsiteY12" fmla="*/ 3629025 h 3809999"/>
                        <a:gd name="connsiteX13" fmla="*/ 3333749 w 4576762"/>
                        <a:gd name="connsiteY13" fmla="*/ 3348037 h 3809999"/>
                        <a:gd name="connsiteX14" fmla="*/ 3481387 w 4576762"/>
                        <a:gd name="connsiteY14" fmla="*/ 3809999 h 3809999"/>
                        <a:gd name="connsiteX15" fmla="*/ 2747962 w 4576762"/>
                        <a:gd name="connsiteY15" fmla="*/ 3433762 h 3809999"/>
                        <a:gd name="connsiteX16" fmla="*/ 3538536 w 4576762"/>
                        <a:gd name="connsiteY16" fmla="*/ 2767012 h 3809999"/>
                        <a:gd name="connsiteX17" fmla="*/ 3648074 w 4576762"/>
                        <a:gd name="connsiteY17" fmla="*/ 1814512 h 3809999"/>
                        <a:gd name="connsiteX18" fmla="*/ 3138487 w 4576762"/>
                        <a:gd name="connsiteY18" fmla="*/ 1171574 h 3809999"/>
                        <a:gd name="connsiteX19" fmla="*/ 2514600 w 4576762"/>
                        <a:gd name="connsiteY19" fmla="*/ 947737 h 3809999"/>
                        <a:gd name="connsiteX20" fmla="*/ 1828799 w 4576762"/>
                        <a:gd name="connsiteY20" fmla="*/ 942974 h 3809999"/>
                        <a:gd name="connsiteX21" fmla="*/ 1133474 w 4576762"/>
                        <a:gd name="connsiteY21" fmla="*/ 1309687 h 3809999"/>
                        <a:gd name="connsiteX22" fmla="*/ 985837 w 4576762"/>
                        <a:gd name="connsiteY22" fmla="*/ 1643062 h 3809999"/>
                        <a:gd name="connsiteX23" fmla="*/ 833437 w 4576762"/>
                        <a:gd name="connsiteY23" fmla="*/ 2138362 h 3809999"/>
                        <a:gd name="connsiteX24" fmla="*/ 957261 w 4576762"/>
                        <a:gd name="connsiteY24" fmla="*/ 2743199 h 3809999"/>
                        <a:gd name="connsiteX25" fmla="*/ 1438274 w 4576762"/>
                        <a:gd name="connsiteY25" fmla="*/ 3314699 h 3809999"/>
                        <a:gd name="connsiteX26" fmla="*/ 328611 w 4576762"/>
                        <a:gd name="connsiteY26" fmla="*/ 3476624 h 3809999"/>
                        <a:gd name="connsiteX27" fmla="*/ 842962 w 4576762"/>
                        <a:gd name="connsiteY27" fmla="*/ 2924175 h 3809999"/>
                        <a:gd name="connsiteX28" fmla="*/ 409575 w 4576762"/>
                        <a:gd name="connsiteY28" fmla="*/ 2857499 h 3809999"/>
                        <a:gd name="connsiteX29" fmla="*/ 838199 w 4576762"/>
                        <a:gd name="connsiteY29" fmla="*/ 2443162 h 3809999"/>
                        <a:gd name="connsiteX30" fmla="*/ 0 w 4576762"/>
                        <a:gd name="connsiteY30" fmla="*/ 2024061 h 3809999"/>
                        <a:gd name="connsiteX31" fmla="*/ 981074 w 4576762"/>
                        <a:gd name="connsiteY31" fmla="*/ 1638299 h 3809999"/>
                        <a:gd name="connsiteX32" fmla="*/ 804862 w 4576762"/>
                        <a:gd name="connsiteY32" fmla="*/ 542925 h 3809999"/>
                        <a:gd name="connsiteX33" fmla="*/ 1595437 w 4576762"/>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690937 w 4586287"/>
                        <a:gd name="connsiteY9" fmla="*/ 2014537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90937 w 4586287"/>
                        <a:gd name="connsiteY9" fmla="*/ 2014537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86175 w 4586287"/>
                        <a:gd name="connsiteY9" fmla="*/ 1971675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86175 w 4586287"/>
                        <a:gd name="connsiteY9" fmla="*/ 1971675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09624 w 4586287"/>
                        <a:gd name="connsiteY29" fmla="*/ 2447925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719512 w 4586287"/>
                        <a:gd name="connsiteY9" fmla="*/ 1966913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09624 w 4586287"/>
                        <a:gd name="connsiteY29" fmla="*/ 2447925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86287" h="3809999">
                          <a:moveTo>
                            <a:pt x="1604962" y="938212"/>
                          </a:moveTo>
                          <a:cubicBezTo>
                            <a:pt x="1614486" y="758825"/>
                            <a:pt x="1633537" y="631825"/>
                            <a:pt x="1695449" y="414337"/>
                          </a:cubicBezTo>
                          <a:cubicBezTo>
                            <a:pt x="1847850" y="534986"/>
                            <a:pt x="1943099" y="703262"/>
                            <a:pt x="2062162" y="833437"/>
                          </a:cubicBezTo>
                          <a:cubicBezTo>
                            <a:pt x="2254249" y="560387"/>
                            <a:pt x="2432050" y="239712"/>
                            <a:pt x="2676524" y="0"/>
                          </a:cubicBezTo>
                          <a:cubicBezTo>
                            <a:pt x="2779712" y="312737"/>
                            <a:pt x="2854324" y="625475"/>
                            <a:pt x="2943224" y="938212"/>
                          </a:cubicBezTo>
                          <a:cubicBezTo>
                            <a:pt x="3092449" y="865187"/>
                            <a:pt x="3246437" y="730250"/>
                            <a:pt x="3414712" y="676275"/>
                          </a:cubicBezTo>
                          <a:cubicBezTo>
                            <a:pt x="3409949" y="820737"/>
                            <a:pt x="3333749" y="989012"/>
                            <a:pt x="3305174" y="1123949"/>
                          </a:cubicBezTo>
                          <a:cubicBezTo>
                            <a:pt x="3643312" y="1003299"/>
                            <a:pt x="3952874" y="868362"/>
                            <a:pt x="4319587" y="761999"/>
                          </a:cubicBezTo>
                          <a:cubicBezTo>
                            <a:pt x="4129087" y="1135061"/>
                            <a:pt x="3881438" y="1527174"/>
                            <a:pt x="3667125" y="1876424"/>
                          </a:cubicBezTo>
                          <a:lnTo>
                            <a:pt x="3719512" y="1966913"/>
                          </a:lnTo>
                          <a:cubicBezTo>
                            <a:pt x="4011612" y="2119313"/>
                            <a:pt x="4294187" y="2295525"/>
                            <a:pt x="4586287" y="2462212"/>
                          </a:cubicBezTo>
                          <a:cubicBezTo>
                            <a:pt x="4298949" y="2603499"/>
                            <a:pt x="3940175" y="2697162"/>
                            <a:pt x="3595687" y="2800349"/>
                          </a:cubicBezTo>
                          <a:cubicBezTo>
                            <a:pt x="3857625" y="3036887"/>
                            <a:pt x="4005262" y="3335337"/>
                            <a:pt x="4167187" y="3629025"/>
                          </a:cubicBezTo>
                          <a:cubicBezTo>
                            <a:pt x="3892549" y="3570288"/>
                            <a:pt x="3617912" y="3430587"/>
                            <a:pt x="3343274" y="3348037"/>
                          </a:cubicBezTo>
                          <a:cubicBezTo>
                            <a:pt x="3392487" y="3502024"/>
                            <a:pt x="3470274" y="3646487"/>
                            <a:pt x="3490912" y="3809999"/>
                          </a:cubicBezTo>
                          <a:cubicBezTo>
                            <a:pt x="3236912" y="3703637"/>
                            <a:pt x="3001962" y="3559174"/>
                            <a:pt x="2757487" y="3433762"/>
                          </a:cubicBezTo>
                          <a:cubicBezTo>
                            <a:pt x="3132137" y="3305174"/>
                            <a:pt x="3359149" y="3067049"/>
                            <a:pt x="3548061" y="2767012"/>
                          </a:cubicBezTo>
                          <a:cubicBezTo>
                            <a:pt x="3719511" y="2336800"/>
                            <a:pt x="3709987" y="2135187"/>
                            <a:pt x="3657599" y="1814512"/>
                          </a:cubicBezTo>
                          <a:cubicBezTo>
                            <a:pt x="3525837" y="1400174"/>
                            <a:pt x="3370262" y="1357312"/>
                            <a:pt x="3148012" y="1171574"/>
                          </a:cubicBezTo>
                          <a:cubicBezTo>
                            <a:pt x="3052763" y="1108073"/>
                            <a:pt x="2905125" y="968374"/>
                            <a:pt x="2524125" y="947737"/>
                          </a:cubicBezTo>
                          <a:cubicBezTo>
                            <a:pt x="2293937" y="912812"/>
                            <a:pt x="2106612" y="877886"/>
                            <a:pt x="1838324" y="942974"/>
                          </a:cubicBezTo>
                          <a:cubicBezTo>
                            <a:pt x="1416049" y="1027112"/>
                            <a:pt x="1379537" y="1116012"/>
                            <a:pt x="1142999" y="1309687"/>
                          </a:cubicBezTo>
                          <a:cubicBezTo>
                            <a:pt x="1108074" y="1414462"/>
                            <a:pt x="1016000" y="1533524"/>
                            <a:pt x="995362" y="1643062"/>
                          </a:cubicBezTo>
                          <a:cubicBezTo>
                            <a:pt x="906462" y="1790700"/>
                            <a:pt x="846137" y="1943099"/>
                            <a:pt x="842962" y="2138362"/>
                          </a:cubicBezTo>
                          <a:cubicBezTo>
                            <a:pt x="841374" y="2405062"/>
                            <a:pt x="882649" y="2543174"/>
                            <a:pt x="966786" y="2743199"/>
                          </a:cubicBezTo>
                          <a:cubicBezTo>
                            <a:pt x="1027111" y="2873373"/>
                            <a:pt x="1173162" y="3063081"/>
                            <a:pt x="1464468" y="3300411"/>
                          </a:cubicBezTo>
                          <a:cubicBezTo>
                            <a:pt x="1094580" y="3354386"/>
                            <a:pt x="727074" y="3455987"/>
                            <a:pt x="338136" y="3476624"/>
                          </a:cubicBezTo>
                          <a:cubicBezTo>
                            <a:pt x="442911" y="3297237"/>
                            <a:pt x="695324" y="3103562"/>
                            <a:pt x="852487" y="2924175"/>
                          </a:cubicBezTo>
                          <a:cubicBezTo>
                            <a:pt x="701675" y="2909887"/>
                            <a:pt x="574674" y="2924174"/>
                            <a:pt x="419100" y="2857499"/>
                          </a:cubicBezTo>
                          <a:cubicBezTo>
                            <a:pt x="523875" y="2714624"/>
                            <a:pt x="666749" y="2586037"/>
                            <a:pt x="809624" y="2447925"/>
                          </a:cubicBezTo>
                          <a:cubicBezTo>
                            <a:pt x="541337" y="2312987"/>
                            <a:pt x="263525" y="2239962"/>
                            <a:pt x="0" y="2033586"/>
                          </a:cubicBezTo>
                          <a:cubicBezTo>
                            <a:pt x="296863" y="1847849"/>
                            <a:pt x="674687" y="1771649"/>
                            <a:pt x="990599" y="1638299"/>
                          </a:cubicBezTo>
                          <a:lnTo>
                            <a:pt x="814387" y="542925"/>
                          </a:lnTo>
                          <a:cubicBezTo>
                            <a:pt x="1098550" y="642937"/>
                            <a:pt x="1339849" y="809625"/>
                            <a:pt x="1604962" y="938212"/>
                          </a:cubicBezTo>
                          <a:close/>
                        </a:path>
                      </a:pathLst>
                    </a:custGeom>
                    <a:gradFill flip="none" rotWithShape="1">
                      <a:gsLst>
                        <a:gs pos="54000">
                          <a:srgbClr val="F5C209"/>
                        </a:gs>
                        <a:gs pos="75000">
                          <a:srgbClr val="FE7500"/>
                        </a:gs>
                      </a:gsLst>
                      <a:path path="circle">
                        <a:fillToRect l="50000" t="50000" r="50000" b="50000"/>
                      </a:path>
                      <a:tileRect/>
                    </a:gradFill>
                    <a:ln w="12700" cap="flat" cmpd="sng" algn="ctr">
                      <a:solidFill>
                        <a:sysClr val="windowText" lastClr="000000"/>
                      </a:solid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41" name="Freeform: Shape 33">
                      <a:extLst>
                        <a:ext uri="{FF2B5EF4-FFF2-40B4-BE49-F238E27FC236}">
                          <a16:creationId xmlns:a16="http://schemas.microsoft.com/office/drawing/2014/main" id="{D298015F-9FB5-F74D-5879-8DAB8D1E06DF}"/>
                        </a:ext>
                      </a:extLst>
                    </p:cNvPr>
                    <p:cNvSpPr/>
                    <p:nvPr/>
                  </p:nvSpPr>
                  <p:spPr>
                    <a:xfrm rot="1258334" flipH="1">
                      <a:off x="1440310" y="3234030"/>
                      <a:ext cx="1694928" cy="596083"/>
                    </a:xfrm>
                    <a:custGeom>
                      <a:avLst/>
                      <a:gdLst>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3050 w 3377191"/>
                        <a:gd name="connsiteY4" fmla="*/ 6254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3050 w 3377191"/>
                        <a:gd name="connsiteY4" fmla="*/ 6254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25725 w 3377191"/>
                        <a:gd name="connsiteY3" fmla="*/ 90170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7018 h 1170768"/>
                        <a:gd name="connsiteX1" fmla="*/ 1568450 w 3377191"/>
                        <a:gd name="connsiteY1" fmla="*/ 907243 h 1170768"/>
                        <a:gd name="connsiteX2" fmla="*/ 2092325 w 3377191"/>
                        <a:gd name="connsiteY2" fmla="*/ 1170768 h 1170768"/>
                        <a:gd name="connsiteX3" fmla="*/ 2635250 w 3377191"/>
                        <a:gd name="connsiteY3" fmla="*/ 910418 h 1170768"/>
                        <a:gd name="connsiteX4" fmla="*/ 2784475 w 3377191"/>
                        <a:gd name="connsiteY4" fmla="*/ 634193 h 1170768"/>
                        <a:gd name="connsiteX5" fmla="*/ 2924175 w 3377191"/>
                        <a:gd name="connsiteY5" fmla="*/ 602443 h 1170768"/>
                        <a:gd name="connsiteX6" fmla="*/ 2924175 w 3377191"/>
                        <a:gd name="connsiteY6" fmla="*/ 561168 h 1170768"/>
                        <a:gd name="connsiteX7" fmla="*/ 3216275 w 3377191"/>
                        <a:gd name="connsiteY7" fmla="*/ 681818 h 1170768"/>
                        <a:gd name="connsiteX8" fmla="*/ 3308350 w 3377191"/>
                        <a:gd name="connsiteY8" fmla="*/ 738968 h 1170768"/>
                        <a:gd name="connsiteX9" fmla="*/ 3375025 w 3377191"/>
                        <a:gd name="connsiteY9" fmla="*/ 618318 h 1170768"/>
                        <a:gd name="connsiteX10" fmla="*/ 3324225 w 3377191"/>
                        <a:gd name="connsiteY10" fmla="*/ 478618 h 1170768"/>
                        <a:gd name="connsiteX11" fmla="*/ 2847975 w 3377191"/>
                        <a:gd name="connsiteY11" fmla="*/ 351618 h 1170768"/>
                        <a:gd name="connsiteX12" fmla="*/ 2206625 w 3377191"/>
                        <a:gd name="connsiteY12" fmla="*/ 148418 h 1170768"/>
                        <a:gd name="connsiteX13" fmla="*/ 1600200 w 3377191"/>
                        <a:gd name="connsiteY13" fmla="*/ 167468 h 1170768"/>
                        <a:gd name="connsiteX14" fmla="*/ 1577975 w 3377191"/>
                        <a:gd name="connsiteY14" fmla="*/ 189693 h 1170768"/>
                        <a:gd name="connsiteX15" fmla="*/ 1190625 w 3377191"/>
                        <a:gd name="connsiteY15" fmla="*/ 173818 h 1170768"/>
                        <a:gd name="connsiteX16" fmla="*/ 1149350 w 3377191"/>
                        <a:gd name="connsiteY16" fmla="*/ 142068 h 1170768"/>
                        <a:gd name="connsiteX17" fmla="*/ 53975 w 3377191"/>
                        <a:gd name="connsiteY17" fmla="*/ 2368 h 1170768"/>
                        <a:gd name="connsiteX18" fmla="*/ 0 w 3377191"/>
                        <a:gd name="connsiteY18" fmla="*/ 202393 h 1170768"/>
                        <a:gd name="connsiteX19" fmla="*/ 66675 w 3377191"/>
                        <a:gd name="connsiteY19" fmla="*/ 230968 h 1170768"/>
                        <a:gd name="connsiteX20" fmla="*/ 269875 w 3377191"/>
                        <a:gd name="connsiteY20" fmla="*/ 853268 h 1170768"/>
                        <a:gd name="connsiteX21" fmla="*/ 920750 w 3377191"/>
                        <a:gd name="connsiteY21" fmla="*/ 888193 h 1170768"/>
                        <a:gd name="connsiteX22" fmla="*/ 1257300 w 3377191"/>
                        <a:gd name="connsiteY22" fmla="*/ 380193 h 1170768"/>
                        <a:gd name="connsiteX23" fmla="*/ 1454150 w 3377191"/>
                        <a:gd name="connsiteY23" fmla="*/ 377018 h 1170768"/>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63675 w 3386716"/>
                        <a:gd name="connsiteY0" fmla="*/ 378551 h 1172301"/>
                        <a:gd name="connsiteX1" fmla="*/ 1577975 w 3386716"/>
                        <a:gd name="connsiteY1" fmla="*/ 908776 h 1172301"/>
                        <a:gd name="connsiteX2" fmla="*/ 2101850 w 3386716"/>
                        <a:gd name="connsiteY2" fmla="*/ 1172301 h 1172301"/>
                        <a:gd name="connsiteX3" fmla="*/ 2644775 w 3386716"/>
                        <a:gd name="connsiteY3" fmla="*/ 911951 h 1172301"/>
                        <a:gd name="connsiteX4" fmla="*/ 2794000 w 3386716"/>
                        <a:gd name="connsiteY4" fmla="*/ 635726 h 1172301"/>
                        <a:gd name="connsiteX5" fmla="*/ 2933700 w 3386716"/>
                        <a:gd name="connsiteY5" fmla="*/ 603976 h 1172301"/>
                        <a:gd name="connsiteX6" fmla="*/ 2933700 w 3386716"/>
                        <a:gd name="connsiteY6" fmla="*/ 562701 h 1172301"/>
                        <a:gd name="connsiteX7" fmla="*/ 3225800 w 3386716"/>
                        <a:gd name="connsiteY7" fmla="*/ 683351 h 1172301"/>
                        <a:gd name="connsiteX8" fmla="*/ 3317875 w 3386716"/>
                        <a:gd name="connsiteY8" fmla="*/ 740501 h 1172301"/>
                        <a:gd name="connsiteX9" fmla="*/ 3384550 w 3386716"/>
                        <a:gd name="connsiteY9" fmla="*/ 619851 h 1172301"/>
                        <a:gd name="connsiteX10" fmla="*/ 3333750 w 3386716"/>
                        <a:gd name="connsiteY10" fmla="*/ 480151 h 1172301"/>
                        <a:gd name="connsiteX11" fmla="*/ 2857500 w 3386716"/>
                        <a:gd name="connsiteY11" fmla="*/ 353151 h 1172301"/>
                        <a:gd name="connsiteX12" fmla="*/ 2216150 w 3386716"/>
                        <a:gd name="connsiteY12" fmla="*/ 149951 h 1172301"/>
                        <a:gd name="connsiteX13" fmla="*/ 1609725 w 3386716"/>
                        <a:gd name="connsiteY13" fmla="*/ 169001 h 1172301"/>
                        <a:gd name="connsiteX14" fmla="*/ 1587500 w 3386716"/>
                        <a:gd name="connsiteY14" fmla="*/ 191226 h 1172301"/>
                        <a:gd name="connsiteX15" fmla="*/ 1200150 w 3386716"/>
                        <a:gd name="connsiteY15" fmla="*/ 175351 h 1172301"/>
                        <a:gd name="connsiteX16" fmla="*/ 1158875 w 3386716"/>
                        <a:gd name="connsiteY16" fmla="*/ 143601 h 1172301"/>
                        <a:gd name="connsiteX17" fmla="*/ 63500 w 3386716"/>
                        <a:gd name="connsiteY17" fmla="*/ 3901 h 1172301"/>
                        <a:gd name="connsiteX18" fmla="*/ 0 w 3386716"/>
                        <a:gd name="connsiteY18" fmla="*/ 194401 h 1172301"/>
                        <a:gd name="connsiteX19" fmla="*/ 76200 w 3386716"/>
                        <a:gd name="connsiteY19" fmla="*/ 232501 h 1172301"/>
                        <a:gd name="connsiteX20" fmla="*/ 279400 w 3386716"/>
                        <a:gd name="connsiteY20" fmla="*/ 854801 h 1172301"/>
                        <a:gd name="connsiteX21" fmla="*/ 930275 w 3386716"/>
                        <a:gd name="connsiteY21" fmla="*/ 889726 h 1172301"/>
                        <a:gd name="connsiteX22" fmla="*/ 1266825 w 3386716"/>
                        <a:gd name="connsiteY22" fmla="*/ 381726 h 1172301"/>
                        <a:gd name="connsiteX23" fmla="*/ 1463675 w 3386716"/>
                        <a:gd name="connsiteY23" fmla="*/ 378551 h 1172301"/>
                        <a:gd name="connsiteX0" fmla="*/ 1463675 w 3386716"/>
                        <a:gd name="connsiteY0" fmla="*/ 378551 h 1172301"/>
                        <a:gd name="connsiteX1" fmla="*/ 1577975 w 3386716"/>
                        <a:gd name="connsiteY1" fmla="*/ 908776 h 1172301"/>
                        <a:gd name="connsiteX2" fmla="*/ 2101850 w 3386716"/>
                        <a:gd name="connsiteY2" fmla="*/ 1172301 h 1172301"/>
                        <a:gd name="connsiteX3" fmla="*/ 2644775 w 3386716"/>
                        <a:gd name="connsiteY3" fmla="*/ 911951 h 1172301"/>
                        <a:gd name="connsiteX4" fmla="*/ 2794000 w 3386716"/>
                        <a:gd name="connsiteY4" fmla="*/ 635726 h 1172301"/>
                        <a:gd name="connsiteX5" fmla="*/ 2933700 w 3386716"/>
                        <a:gd name="connsiteY5" fmla="*/ 603976 h 1172301"/>
                        <a:gd name="connsiteX6" fmla="*/ 2933700 w 3386716"/>
                        <a:gd name="connsiteY6" fmla="*/ 562701 h 1172301"/>
                        <a:gd name="connsiteX7" fmla="*/ 3225800 w 3386716"/>
                        <a:gd name="connsiteY7" fmla="*/ 683351 h 1172301"/>
                        <a:gd name="connsiteX8" fmla="*/ 3317875 w 3386716"/>
                        <a:gd name="connsiteY8" fmla="*/ 740501 h 1172301"/>
                        <a:gd name="connsiteX9" fmla="*/ 3384550 w 3386716"/>
                        <a:gd name="connsiteY9" fmla="*/ 619851 h 1172301"/>
                        <a:gd name="connsiteX10" fmla="*/ 3333750 w 3386716"/>
                        <a:gd name="connsiteY10" fmla="*/ 480151 h 1172301"/>
                        <a:gd name="connsiteX11" fmla="*/ 2857500 w 3386716"/>
                        <a:gd name="connsiteY11" fmla="*/ 353151 h 1172301"/>
                        <a:gd name="connsiteX12" fmla="*/ 2216150 w 3386716"/>
                        <a:gd name="connsiteY12" fmla="*/ 149951 h 1172301"/>
                        <a:gd name="connsiteX13" fmla="*/ 1609725 w 3386716"/>
                        <a:gd name="connsiteY13" fmla="*/ 169001 h 1172301"/>
                        <a:gd name="connsiteX14" fmla="*/ 1587500 w 3386716"/>
                        <a:gd name="connsiteY14" fmla="*/ 191226 h 1172301"/>
                        <a:gd name="connsiteX15" fmla="*/ 1200150 w 3386716"/>
                        <a:gd name="connsiteY15" fmla="*/ 175351 h 1172301"/>
                        <a:gd name="connsiteX16" fmla="*/ 1158875 w 3386716"/>
                        <a:gd name="connsiteY16" fmla="*/ 143601 h 1172301"/>
                        <a:gd name="connsiteX17" fmla="*/ 63500 w 3386716"/>
                        <a:gd name="connsiteY17" fmla="*/ 3901 h 1172301"/>
                        <a:gd name="connsiteX18" fmla="*/ 0 w 3386716"/>
                        <a:gd name="connsiteY18" fmla="*/ 194401 h 1172301"/>
                        <a:gd name="connsiteX19" fmla="*/ 76200 w 3386716"/>
                        <a:gd name="connsiteY19" fmla="*/ 232501 h 1172301"/>
                        <a:gd name="connsiteX20" fmla="*/ 279400 w 3386716"/>
                        <a:gd name="connsiteY20" fmla="*/ 854801 h 1172301"/>
                        <a:gd name="connsiteX21" fmla="*/ 930275 w 3386716"/>
                        <a:gd name="connsiteY21" fmla="*/ 889726 h 1172301"/>
                        <a:gd name="connsiteX22" fmla="*/ 1266825 w 3386716"/>
                        <a:gd name="connsiteY22" fmla="*/ 381726 h 1172301"/>
                        <a:gd name="connsiteX23" fmla="*/ 1463675 w 3386716"/>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459 w 3377500"/>
                        <a:gd name="connsiteY0" fmla="*/ 378551 h 1172301"/>
                        <a:gd name="connsiteX1" fmla="*/ 1568759 w 3377500"/>
                        <a:gd name="connsiteY1" fmla="*/ 908776 h 1172301"/>
                        <a:gd name="connsiteX2" fmla="*/ 2092634 w 3377500"/>
                        <a:gd name="connsiteY2" fmla="*/ 1172301 h 1172301"/>
                        <a:gd name="connsiteX3" fmla="*/ 2635559 w 3377500"/>
                        <a:gd name="connsiteY3" fmla="*/ 911951 h 1172301"/>
                        <a:gd name="connsiteX4" fmla="*/ 2784784 w 3377500"/>
                        <a:gd name="connsiteY4" fmla="*/ 635726 h 1172301"/>
                        <a:gd name="connsiteX5" fmla="*/ 2924484 w 3377500"/>
                        <a:gd name="connsiteY5" fmla="*/ 603976 h 1172301"/>
                        <a:gd name="connsiteX6" fmla="*/ 2924484 w 3377500"/>
                        <a:gd name="connsiteY6" fmla="*/ 562701 h 1172301"/>
                        <a:gd name="connsiteX7" fmla="*/ 3216584 w 3377500"/>
                        <a:gd name="connsiteY7" fmla="*/ 683351 h 1172301"/>
                        <a:gd name="connsiteX8" fmla="*/ 3308659 w 3377500"/>
                        <a:gd name="connsiteY8" fmla="*/ 740501 h 1172301"/>
                        <a:gd name="connsiteX9" fmla="*/ 3375334 w 3377500"/>
                        <a:gd name="connsiteY9" fmla="*/ 619851 h 1172301"/>
                        <a:gd name="connsiteX10" fmla="*/ 3324534 w 3377500"/>
                        <a:gd name="connsiteY10" fmla="*/ 480151 h 1172301"/>
                        <a:gd name="connsiteX11" fmla="*/ 2848284 w 3377500"/>
                        <a:gd name="connsiteY11" fmla="*/ 353151 h 1172301"/>
                        <a:gd name="connsiteX12" fmla="*/ 2206934 w 3377500"/>
                        <a:gd name="connsiteY12" fmla="*/ 149951 h 1172301"/>
                        <a:gd name="connsiteX13" fmla="*/ 1600509 w 3377500"/>
                        <a:gd name="connsiteY13" fmla="*/ 169001 h 1172301"/>
                        <a:gd name="connsiteX14" fmla="*/ 1578284 w 3377500"/>
                        <a:gd name="connsiteY14" fmla="*/ 191226 h 1172301"/>
                        <a:gd name="connsiteX15" fmla="*/ 1190934 w 3377500"/>
                        <a:gd name="connsiteY15" fmla="*/ 175351 h 1172301"/>
                        <a:gd name="connsiteX16" fmla="*/ 1149659 w 3377500"/>
                        <a:gd name="connsiteY16" fmla="*/ 143601 h 1172301"/>
                        <a:gd name="connsiteX17" fmla="*/ 54284 w 3377500"/>
                        <a:gd name="connsiteY17" fmla="*/ 3901 h 1172301"/>
                        <a:gd name="connsiteX18" fmla="*/ 309 w 3377500"/>
                        <a:gd name="connsiteY18" fmla="*/ 203926 h 1172301"/>
                        <a:gd name="connsiteX19" fmla="*/ 66984 w 3377500"/>
                        <a:gd name="connsiteY19" fmla="*/ 232501 h 1172301"/>
                        <a:gd name="connsiteX20" fmla="*/ 270184 w 3377500"/>
                        <a:gd name="connsiteY20" fmla="*/ 854801 h 1172301"/>
                        <a:gd name="connsiteX21" fmla="*/ 921059 w 3377500"/>
                        <a:gd name="connsiteY21" fmla="*/ 889726 h 1172301"/>
                        <a:gd name="connsiteX22" fmla="*/ 1257609 w 3377500"/>
                        <a:gd name="connsiteY22" fmla="*/ 381726 h 1172301"/>
                        <a:gd name="connsiteX23" fmla="*/ 1454459 w 3377500"/>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32578 w 3377669"/>
                        <a:gd name="connsiteY5" fmla="*/ 59762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5128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5603 w 3377669"/>
                        <a:gd name="connsiteY5" fmla="*/ 6008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80390"/>
                        <a:gd name="connsiteY0" fmla="*/ 378551 h 1172301"/>
                        <a:gd name="connsiteX1" fmla="*/ 1568928 w 3380390"/>
                        <a:gd name="connsiteY1" fmla="*/ 908776 h 1172301"/>
                        <a:gd name="connsiteX2" fmla="*/ 2092803 w 3380390"/>
                        <a:gd name="connsiteY2" fmla="*/ 1172301 h 1172301"/>
                        <a:gd name="connsiteX3" fmla="*/ 2635728 w 3380390"/>
                        <a:gd name="connsiteY3" fmla="*/ 911951 h 1172301"/>
                        <a:gd name="connsiteX4" fmla="*/ 2797653 w 3380390"/>
                        <a:gd name="connsiteY4" fmla="*/ 642076 h 1172301"/>
                        <a:gd name="connsiteX5" fmla="*/ 2908778 w 3380390"/>
                        <a:gd name="connsiteY5" fmla="*/ 619851 h 1172301"/>
                        <a:gd name="connsiteX6" fmla="*/ 3216753 w 3380390"/>
                        <a:gd name="connsiteY6" fmla="*/ 683351 h 1172301"/>
                        <a:gd name="connsiteX7" fmla="*/ 3308828 w 3380390"/>
                        <a:gd name="connsiteY7" fmla="*/ 740501 h 1172301"/>
                        <a:gd name="connsiteX8" fmla="*/ 3375503 w 3380390"/>
                        <a:gd name="connsiteY8" fmla="*/ 619851 h 1172301"/>
                        <a:gd name="connsiteX9" fmla="*/ 3324703 w 3380390"/>
                        <a:gd name="connsiteY9" fmla="*/ 480151 h 1172301"/>
                        <a:gd name="connsiteX10" fmla="*/ 2848453 w 3380390"/>
                        <a:gd name="connsiteY10" fmla="*/ 353151 h 1172301"/>
                        <a:gd name="connsiteX11" fmla="*/ 2207103 w 3380390"/>
                        <a:gd name="connsiteY11" fmla="*/ 149951 h 1172301"/>
                        <a:gd name="connsiteX12" fmla="*/ 1600678 w 3380390"/>
                        <a:gd name="connsiteY12" fmla="*/ 169001 h 1172301"/>
                        <a:gd name="connsiteX13" fmla="*/ 1578453 w 3380390"/>
                        <a:gd name="connsiteY13" fmla="*/ 191226 h 1172301"/>
                        <a:gd name="connsiteX14" fmla="*/ 1191103 w 3380390"/>
                        <a:gd name="connsiteY14" fmla="*/ 175351 h 1172301"/>
                        <a:gd name="connsiteX15" fmla="*/ 1149828 w 3380390"/>
                        <a:gd name="connsiteY15" fmla="*/ 143601 h 1172301"/>
                        <a:gd name="connsiteX16" fmla="*/ 54453 w 3380390"/>
                        <a:gd name="connsiteY16" fmla="*/ 3901 h 1172301"/>
                        <a:gd name="connsiteX17" fmla="*/ 478 w 3380390"/>
                        <a:gd name="connsiteY17" fmla="*/ 203926 h 1172301"/>
                        <a:gd name="connsiteX18" fmla="*/ 67153 w 3380390"/>
                        <a:gd name="connsiteY18" fmla="*/ 232501 h 1172301"/>
                        <a:gd name="connsiteX19" fmla="*/ 270353 w 3380390"/>
                        <a:gd name="connsiteY19" fmla="*/ 854801 h 1172301"/>
                        <a:gd name="connsiteX20" fmla="*/ 921228 w 3380390"/>
                        <a:gd name="connsiteY20" fmla="*/ 889726 h 1172301"/>
                        <a:gd name="connsiteX21" fmla="*/ 1257778 w 3380390"/>
                        <a:gd name="connsiteY21" fmla="*/ 381726 h 1172301"/>
                        <a:gd name="connsiteX22" fmla="*/ 1454628 w 3380390"/>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27933"/>
                        <a:gd name="connsiteY0" fmla="*/ 378551 h 1172301"/>
                        <a:gd name="connsiteX1" fmla="*/ 1568928 w 3427933"/>
                        <a:gd name="connsiteY1" fmla="*/ 908776 h 1172301"/>
                        <a:gd name="connsiteX2" fmla="*/ 2092803 w 3427933"/>
                        <a:gd name="connsiteY2" fmla="*/ 1172301 h 1172301"/>
                        <a:gd name="connsiteX3" fmla="*/ 2635728 w 3427933"/>
                        <a:gd name="connsiteY3" fmla="*/ 911951 h 1172301"/>
                        <a:gd name="connsiteX4" fmla="*/ 2797653 w 3427933"/>
                        <a:gd name="connsiteY4" fmla="*/ 642076 h 1172301"/>
                        <a:gd name="connsiteX5" fmla="*/ 2908778 w 3427933"/>
                        <a:gd name="connsiteY5" fmla="*/ 619851 h 1172301"/>
                        <a:gd name="connsiteX6" fmla="*/ 3216753 w 3427933"/>
                        <a:gd name="connsiteY6" fmla="*/ 683351 h 1172301"/>
                        <a:gd name="connsiteX7" fmla="*/ 3331053 w 3427933"/>
                        <a:gd name="connsiteY7" fmla="*/ 743676 h 1172301"/>
                        <a:gd name="connsiteX8" fmla="*/ 3410428 w 3427933"/>
                        <a:gd name="connsiteY8" fmla="*/ 616676 h 1172301"/>
                        <a:gd name="connsiteX9" fmla="*/ 3324703 w 3427933"/>
                        <a:gd name="connsiteY9" fmla="*/ 480151 h 1172301"/>
                        <a:gd name="connsiteX10" fmla="*/ 2848453 w 3427933"/>
                        <a:gd name="connsiteY10" fmla="*/ 353151 h 1172301"/>
                        <a:gd name="connsiteX11" fmla="*/ 2207103 w 3427933"/>
                        <a:gd name="connsiteY11" fmla="*/ 149951 h 1172301"/>
                        <a:gd name="connsiteX12" fmla="*/ 1600678 w 3427933"/>
                        <a:gd name="connsiteY12" fmla="*/ 169001 h 1172301"/>
                        <a:gd name="connsiteX13" fmla="*/ 1578453 w 3427933"/>
                        <a:gd name="connsiteY13" fmla="*/ 191226 h 1172301"/>
                        <a:gd name="connsiteX14" fmla="*/ 1191103 w 3427933"/>
                        <a:gd name="connsiteY14" fmla="*/ 175351 h 1172301"/>
                        <a:gd name="connsiteX15" fmla="*/ 1149828 w 3427933"/>
                        <a:gd name="connsiteY15" fmla="*/ 143601 h 1172301"/>
                        <a:gd name="connsiteX16" fmla="*/ 54453 w 3427933"/>
                        <a:gd name="connsiteY16" fmla="*/ 3901 h 1172301"/>
                        <a:gd name="connsiteX17" fmla="*/ 478 w 3427933"/>
                        <a:gd name="connsiteY17" fmla="*/ 203926 h 1172301"/>
                        <a:gd name="connsiteX18" fmla="*/ 67153 w 3427933"/>
                        <a:gd name="connsiteY18" fmla="*/ 232501 h 1172301"/>
                        <a:gd name="connsiteX19" fmla="*/ 270353 w 3427933"/>
                        <a:gd name="connsiteY19" fmla="*/ 854801 h 1172301"/>
                        <a:gd name="connsiteX20" fmla="*/ 921228 w 3427933"/>
                        <a:gd name="connsiteY20" fmla="*/ 889726 h 1172301"/>
                        <a:gd name="connsiteX21" fmla="*/ 1257778 w 3427933"/>
                        <a:gd name="connsiteY21" fmla="*/ 381726 h 1172301"/>
                        <a:gd name="connsiteX22" fmla="*/ 1454628 w 3427933"/>
                        <a:gd name="connsiteY22" fmla="*/ 378551 h 1172301"/>
                        <a:gd name="connsiteX0" fmla="*/ 1454628 w 3439315"/>
                        <a:gd name="connsiteY0" fmla="*/ 378551 h 1172301"/>
                        <a:gd name="connsiteX1" fmla="*/ 1568928 w 3439315"/>
                        <a:gd name="connsiteY1" fmla="*/ 908776 h 1172301"/>
                        <a:gd name="connsiteX2" fmla="*/ 2092803 w 3439315"/>
                        <a:gd name="connsiteY2" fmla="*/ 1172301 h 1172301"/>
                        <a:gd name="connsiteX3" fmla="*/ 2635728 w 3439315"/>
                        <a:gd name="connsiteY3" fmla="*/ 911951 h 1172301"/>
                        <a:gd name="connsiteX4" fmla="*/ 2797653 w 3439315"/>
                        <a:gd name="connsiteY4" fmla="*/ 642076 h 1172301"/>
                        <a:gd name="connsiteX5" fmla="*/ 2908778 w 3439315"/>
                        <a:gd name="connsiteY5" fmla="*/ 619851 h 1172301"/>
                        <a:gd name="connsiteX6" fmla="*/ 3216753 w 3439315"/>
                        <a:gd name="connsiteY6" fmla="*/ 683351 h 1172301"/>
                        <a:gd name="connsiteX7" fmla="*/ 3331053 w 3439315"/>
                        <a:gd name="connsiteY7" fmla="*/ 743676 h 1172301"/>
                        <a:gd name="connsiteX8" fmla="*/ 3410428 w 3439315"/>
                        <a:gd name="connsiteY8" fmla="*/ 616676 h 1172301"/>
                        <a:gd name="connsiteX9" fmla="*/ 3324703 w 3439315"/>
                        <a:gd name="connsiteY9" fmla="*/ 480151 h 1172301"/>
                        <a:gd name="connsiteX10" fmla="*/ 2848453 w 3439315"/>
                        <a:gd name="connsiteY10" fmla="*/ 353151 h 1172301"/>
                        <a:gd name="connsiteX11" fmla="*/ 2207103 w 3439315"/>
                        <a:gd name="connsiteY11" fmla="*/ 149951 h 1172301"/>
                        <a:gd name="connsiteX12" fmla="*/ 1600678 w 3439315"/>
                        <a:gd name="connsiteY12" fmla="*/ 169001 h 1172301"/>
                        <a:gd name="connsiteX13" fmla="*/ 1578453 w 3439315"/>
                        <a:gd name="connsiteY13" fmla="*/ 191226 h 1172301"/>
                        <a:gd name="connsiteX14" fmla="*/ 1191103 w 3439315"/>
                        <a:gd name="connsiteY14" fmla="*/ 175351 h 1172301"/>
                        <a:gd name="connsiteX15" fmla="*/ 1149828 w 3439315"/>
                        <a:gd name="connsiteY15" fmla="*/ 143601 h 1172301"/>
                        <a:gd name="connsiteX16" fmla="*/ 54453 w 3439315"/>
                        <a:gd name="connsiteY16" fmla="*/ 3901 h 1172301"/>
                        <a:gd name="connsiteX17" fmla="*/ 478 w 3439315"/>
                        <a:gd name="connsiteY17" fmla="*/ 203926 h 1172301"/>
                        <a:gd name="connsiteX18" fmla="*/ 67153 w 3439315"/>
                        <a:gd name="connsiteY18" fmla="*/ 232501 h 1172301"/>
                        <a:gd name="connsiteX19" fmla="*/ 270353 w 3439315"/>
                        <a:gd name="connsiteY19" fmla="*/ 854801 h 1172301"/>
                        <a:gd name="connsiteX20" fmla="*/ 921228 w 3439315"/>
                        <a:gd name="connsiteY20" fmla="*/ 889726 h 1172301"/>
                        <a:gd name="connsiteX21" fmla="*/ 1257778 w 3439315"/>
                        <a:gd name="connsiteY21" fmla="*/ 381726 h 1172301"/>
                        <a:gd name="connsiteX22" fmla="*/ 1454628 w 3439315"/>
                        <a:gd name="connsiteY22" fmla="*/ 378551 h 1172301"/>
                        <a:gd name="connsiteX0" fmla="*/ 1454628 w 3429160"/>
                        <a:gd name="connsiteY0" fmla="*/ 378551 h 1172301"/>
                        <a:gd name="connsiteX1" fmla="*/ 1568928 w 3429160"/>
                        <a:gd name="connsiteY1" fmla="*/ 908776 h 1172301"/>
                        <a:gd name="connsiteX2" fmla="*/ 2092803 w 3429160"/>
                        <a:gd name="connsiteY2" fmla="*/ 1172301 h 1172301"/>
                        <a:gd name="connsiteX3" fmla="*/ 2635728 w 3429160"/>
                        <a:gd name="connsiteY3" fmla="*/ 911951 h 1172301"/>
                        <a:gd name="connsiteX4" fmla="*/ 2797653 w 3429160"/>
                        <a:gd name="connsiteY4" fmla="*/ 642076 h 1172301"/>
                        <a:gd name="connsiteX5" fmla="*/ 2908778 w 3429160"/>
                        <a:gd name="connsiteY5" fmla="*/ 619851 h 1172301"/>
                        <a:gd name="connsiteX6" fmla="*/ 3216753 w 3429160"/>
                        <a:gd name="connsiteY6" fmla="*/ 683351 h 1172301"/>
                        <a:gd name="connsiteX7" fmla="*/ 3331053 w 3429160"/>
                        <a:gd name="connsiteY7" fmla="*/ 743676 h 1172301"/>
                        <a:gd name="connsiteX8" fmla="*/ 3410428 w 3429160"/>
                        <a:gd name="connsiteY8" fmla="*/ 616676 h 1172301"/>
                        <a:gd name="connsiteX9" fmla="*/ 3324703 w 3429160"/>
                        <a:gd name="connsiteY9" fmla="*/ 480151 h 1172301"/>
                        <a:gd name="connsiteX10" fmla="*/ 2848453 w 3429160"/>
                        <a:gd name="connsiteY10" fmla="*/ 353151 h 1172301"/>
                        <a:gd name="connsiteX11" fmla="*/ 2207103 w 3429160"/>
                        <a:gd name="connsiteY11" fmla="*/ 149951 h 1172301"/>
                        <a:gd name="connsiteX12" fmla="*/ 1600678 w 3429160"/>
                        <a:gd name="connsiteY12" fmla="*/ 169001 h 1172301"/>
                        <a:gd name="connsiteX13" fmla="*/ 1578453 w 3429160"/>
                        <a:gd name="connsiteY13" fmla="*/ 191226 h 1172301"/>
                        <a:gd name="connsiteX14" fmla="*/ 1191103 w 3429160"/>
                        <a:gd name="connsiteY14" fmla="*/ 175351 h 1172301"/>
                        <a:gd name="connsiteX15" fmla="*/ 1149828 w 3429160"/>
                        <a:gd name="connsiteY15" fmla="*/ 143601 h 1172301"/>
                        <a:gd name="connsiteX16" fmla="*/ 54453 w 3429160"/>
                        <a:gd name="connsiteY16" fmla="*/ 3901 h 1172301"/>
                        <a:gd name="connsiteX17" fmla="*/ 478 w 3429160"/>
                        <a:gd name="connsiteY17" fmla="*/ 203926 h 1172301"/>
                        <a:gd name="connsiteX18" fmla="*/ 67153 w 3429160"/>
                        <a:gd name="connsiteY18" fmla="*/ 232501 h 1172301"/>
                        <a:gd name="connsiteX19" fmla="*/ 270353 w 3429160"/>
                        <a:gd name="connsiteY19" fmla="*/ 854801 h 1172301"/>
                        <a:gd name="connsiteX20" fmla="*/ 921228 w 3429160"/>
                        <a:gd name="connsiteY20" fmla="*/ 889726 h 1172301"/>
                        <a:gd name="connsiteX21" fmla="*/ 1257778 w 3429160"/>
                        <a:gd name="connsiteY21" fmla="*/ 381726 h 1172301"/>
                        <a:gd name="connsiteX22" fmla="*/ 1454628 w 3429160"/>
                        <a:gd name="connsiteY22" fmla="*/ 378551 h 1172301"/>
                        <a:gd name="connsiteX0" fmla="*/ 1454628 w 3429160"/>
                        <a:gd name="connsiteY0" fmla="*/ 378551 h 1172301"/>
                        <a:gd name="connsiteX1" fmla="*/ 1568928 w 3429160"/>
                        <a:gd name="connsiteY1" fmla="*/ 908776 h 1172301"/>
                        <a:gd name="connsiteX2" fmla="*/ 2092803 w 3429160"/>
                        <a:gd name="connsiteY2" fmla="*/ 1172301 h 1172301"/>
                        <a:gd name="connsiteX3" fmla="*/ 2635728 w 3429160"/>
                        <a:gd name="connsiteY3" fmla="*/ 911951 h 1172301"/>
                        <a:gd name="connsiteX4" fmla="*/ 2797653 w 3429160"/>
                        <a:gd name="connsiteY4" fmla="*/ 642076 h 1172301"/>
                        <a:gd name="connsiteX5" fmla="*/ 2908778 w 3429160"/>
                        <a:gd name="connsiteY5" fmla="*/ 619851 h 1172301"/>
                        <a:gd name="connsiteX6" fmla="*/ 3216753 w 3429160"/>
                        <a:gd name="connsiteY6" fmla="*/ 683351 h 1172301"/>
                        <a:gd name="connsiteX7" fmla="*/ 3331053 w 3429160"/>
                        <a:gd name="connsiteY7" fmla="*/ 743676 h 1172301"/>
                        <a:gd name="connsiteX8" fmla="*/ 3410428 w 3429160"/>
                        <a:gd name="connsiteY8" fmla="*/ 616676 h 1172301"/>
                        <a:gd name="connsiteX9" fmla="*/ 3324703 w 3429160"/>
                        <a:gd name="connsiteY9" fmla="*/ 480151 h 1172301"/>
                        <a:gd name="connsiteX10" fmla="*/ 2848453 w 3429160"/>
                        <a:gd name="connsiteY10" fmla="*/ 353151 h 1172301"/>
                        <a:gd name="connsiteX11" fmla="*/ 2207103 w 3429160"/>
                        <a:gd name="connsiteY11" fmla="*/ 149951 h 1172301"/>
                        <a:gd name="connsiteX12" fmla="*/ 1600678 w 3429160"/>
                        <a:gd name="connsiteY12" fmla="*/ 169001 h 1172301"/>
                        <a:gd name="connsiteX13" fmla="*/ 1578453 w 3429160"/>
                        <a:gd name="connsiteY13" fmla="*/ 191226 h 1172301"/>
                        <a:gd name="connsiteX14" fmla="*/ 1191103 w 3429160"/>
                        <a:gd name="connsiteY14" fmla="*/ 175351 h 1172301"/>
                        <a:gd name="connsiteX15" fmla="*/ 1149828 w 3429160"/>
                        <a:gd name="connsiteY15" fmla="*/ 143601 h 1172301"/>
                        <a:gd name="connsiteX16" fmla="*/ 54453 w 3429160"/>
                        <a:gd name="connsiteY16" fmla="*/ 3901 h 1172301"/>
                        <a:gd name="connsiteX17" fmla="*/ 478 w 3429160"/>
                        <a:gd name="connsiteY17" fmla="*/ 203926 h 1172301"/>
                        <a:gd name="connsiteX18" fmla="*/ 67153 w 3429160"/>
                        <a:gd name="connsiteY18" fmla="*/ 232501 h 1172301"/>
                        <a:gd name="connsiteX19" fmla="*/ 270353 w 3429160"/>
                        <a:gd name="connsiteY19" fmla="*/ 854801 h 1172301"/>
                        <a:gd name="connsiteX20" fmla="*/ 921228 w 3429160"/>
                        <a:gd name="connsiteY20" fmla="*/ 889726 h 1172301"/>
                        <a:gd name="connsiteX21" fmla="*/ 1257778 w 3429160"/>
                        <a:gd name="connsiteY21" fmla="*/ 381726 h 1172301"/>
                        <a:gd name="connsiteX22" fmla="*/ 1454628 w 3429160"/>
                        <a:gd name="connsiteY22" fmla="*/ 378551 h 1172301"/>
                        <a:gd name="connsiteX0" fmla="*/ 1454628 w 3429718"/>
                        <a:gd name="connsiteY0" fmla="*/ 378551 h 1172301"/>
                        <a:gd name="connsiteX1" fmla="*/ 1568928 w 3429718"/>
                        <a:gd name="connsiteY1" fmla="*/ 908776 h 1172301"/>
                        <a:gd name="connsiteX2" fmla="*/ 2092803 w 3429718"/>
                        <a:gd name="connsiteY2" fmla="*/ 1172301 h 1172301"/>
                        <a:gd name="connsiteX3" fmla="*/ 2635728 w 3429718"/>
                        <a:gd name="connsiteY3" fmla="*/ 911951 h 1172301"/>
                        <a:gd name="connsiteX4" fmla="*/ 2797653 w 3429718"/>
                        <a:gd name="connsiteY4" fmla="*/ 642076 h 1172301"/>
                        <a:gd name="connsiteX5" fmla="*/ 2908778 w 3429718"/>
                        <a:gd name="connsiteY5" fmla="*/ 619851 h 1172301"/>
                        <a:gd name="connsiteX6" fmla="*/ 3216753 w 3429718"/>
                        <a:gd name="connsiteY6" fmla="*/ 683351 h 1172301"/>
                        <a:gd name="connsiteX7" fmla="*/ 3331053 w 3429718"/>
                        <a:gd name="connsiteY7" fmla="*/ 743676 h 1172301"/>
                        <a:gd name="connsiteX8" fmla="*/ 3429478 w 3429718"/>
                        <a:gd name="connsiteY8" fmla="*/ 621438 h 1172301"/>
                        <a:gd name="connsiteX9" fmla="*/ 3324703 w 3429718"/>
                        <a:gd name="connsiteY9" fmla="*/ 480151 h 1172301"/>
                        <a:gd name="connsiteX10" fmla="*/ 2848453 w 3429718"/>
                        <a:gd name="connsiteY10" fmla="*/ 353151 h 1172301"/>
                        <a:gd name="connsiteX11" fmla="*/ 2207103 w 3429718"/>
                        <a:gd name="connsiteY11" fmla="*/ 149951 h 1172301"/>
                        <a:gd name="connsiteX12" fmla="*/ 1600678 w 3429718"/>
                        <a:gd name="connsiteY12" fmla="*/ 169001 h 1172301"/>
                        <a:gd name="connsiteX13" fmla="*/ 1578453 w 3429718"/>
                        <a:gd name="connsiteY13" fmla="*/ 191226 h 1172301"/>
                        <a:gd name="connsiteX14" fmla="*/ 1191103 w 3429718"/>
                        <a:gd name="connsiteY14" fmla="*/ 175351 h 1172301"/>
                        <a:gd name="connsiteX15" fmla="*/ 1149828 w 3429718"/>
                        <a:gd name="connsiteY15" fmla="*/ 143601 h 1172301"/>
                        <a:gd name="connsiteX16" fmla="*/ 54453 w 3429718"/>
                        <a:gd name="connsiteY16" fmla="*/ 3901 h 1172301"/>
                        <a:gd name="connsiteX17" fmla="*/ 478 w 3429718"/>
                        <a:gd name="connsiteY17" fmla="*/ 203926 h 1172301"/>
                        <a:gd name="connsiteX18" fmla="*/ 67153 w 3429718"/>
                        <a:gd name="connsiteY18" fmla="*/ 232501 h 1172301"/>
                        <a:gd name="connsiteX19" fmla="*/ 270353 w 3429718"/>
                        <a:gd name="connsiteY19" fmla="*/ 854801 h 1172301"/>
                        <a:gd name="connsiteX20" fmla="*/ 921228 w 3429718"/>
                        <a:gd name="connsiteY20" fmla="*/ 889726 h 1172301"/>
                        <a:gd name="connsiteX21" fmla="*/ 1257778 w 3429718"/>
                        <a:gd name="connsiteY21" fmla="*/ 381726 h 1172301"/>
                        <a:gd name="connsiteX22" fmla="*/ 1454628 w 3429718"/>
                        <a:gd name="connsiteY22" fmla="*/ 378551 h 1172301"/>
                        <a:gd name="connsiteX0" fmla="*/ 1454628 w 3429718"/>
                        <a:gd name="connsiteY0" fmla="*/ 378551 h 1172301"/>
                        <a:gd name="connsiteX1" fmla="*/ 1568928 w 3429718"/>
                        <a:gd name="connsiteY1" fmla="*/ 908776 h 1172301"/>
                        <a:gd name="connsiteX2" fmla="*/ 2092803 w 3429718"/>
                        <a:gd name="connsiteY2" fmla="*/ 1172301 h 1172301"/>
                        <a:gd name="connsiteX3" fmla="*/ 2635728 w 3429718"/>
                        <a:gd name="connsiteY3" fmla="*/ 911951 h 1172301"/>
                        <a:gd name="connsiteX4" fmla="*/ 2797653 w 3429718"/>
                        <a:gd name="connsiteY4" fmla="*/ 642076 h 1172301"/>
                        <a:gd name="connsiteX5" fmla="*/ 2908778 w 3429718"/>
                        <a:gd name="connsiteY5" fmla="*/ 619851 h 1172301"/>
                        <a:gd name="connsiteX6" fmla="*/ 3216753 w 3429718"/>
                        <a:gd name="connsiteY6" fmla="*/ 683351 h 1172301"/>
                        <a:gd name="connsiteX7" fmla="*/ 3331053 w 3429718"/>
                        <a:gd name="connsiteY7" fmla="*/ 743676 h 1172301"/>
                        <a:gd name="connsiteX8" fmla="*/ 3429478 w 3429718"/>
                        <a:gd name="connsiteY8" fmla="*/ 621438 h 1172301"/>
                        <a:gd name="connsiteX9" fmla="*/ 3324703 w 3429718"/>
                        <a:gd name="connsiteY9" fmla="*/ 480151 h 1172301"/>
                        <a:gd name="connsiteX10" fmla="*/ 2848453 w 3429718"/>
                        <a:gd name="connsiteY10" fmla="*/ 353151 h 1172301"/>
                        <a:gd name="connsiteX11" fmla="*/ 2207103 w 3429718"/>
                        <a:gd name="connsiteY11" fmla="*/ 149951 h 1172301"/>
                        <a:gd name="connsiteX12" fmla="*/ 1600678 w 3429718"/>
                        <a:gd name="connsiteY12" fmla="*/ 169001 h 1172301"/>
                        <a:gd name="connsiteX13" fmla="*/ 1578453 w 3429718"/>
                        <a:gd name="connsiteY13" fmla="*/ 191226 h 1172301"/>
                        <a:gd name="connsiteX14" fmla="*/ 1191103 w 3429718"/>
                        <a:gd name="connsiteY14" fmla="*/ 175351 h 1172301"/>
                        <a:gd name="connsiteX15" fmla="*/ 1149828 w 3429718"/>
                        <a:gd name="connsiteY15" fmla="*/ 143601 h 1172301"/>
                        <a:gd name="connsiteX16" fmla="*/ 54453 w 3429718"/>
                        <a:gd name="connsiteY16" fmla="*/ 3901 h 1172301"/>
                        <a:gd name="connsiteX17" fmla="*/ 478 w 3429718"/>
                        <a:gd name="connsiteY17" fmla="*/ 203926 h 1172301"/>
                        <a:gd name="connsiteX18" fmla="*/ 67153 w 3429718"/>
                        <a:gd name="connsiteY18" fmla="*/ 232501 h 1172301"/>
                        <a:gd name="connsiteX19" fmla="*/ 270353 w 3429718"/>
                        <a:gd name="connsiteY19" fmla="*/ 854801 h 1172301"/>
                        <a:gd name="connsiteX20" fmla="*/ 921228 w 3429718"/>
                        <a:gd name="connsiteY20" fmla="*/ 889726 h 1172301"/>
                        <a:gd name="connsiteX21" fmla="*/ 1257778 w 3429718"/>
                        <a:gd name="connsiteY21" fmla="*/ 381726 h 1172301"/>
                        <a:gd name="connsiteX22" fmla="*/ 1454628 w 3429718"/>
                        <a:gd name="connsiteY22" fmla="*/ 378551 h 1172301"/>
                        <a:gd name="connsiteX0" fmla="*/ 1466623 w 3441713"/>
                        <a:gd name="connsiteY0" fmla="*/ 378551 h 1172301"/>
                        <a:gd name="connsiteX1" fmla="*/ 1580923 w 3441713"/>
                        <a:gd name="connsiteY1" fmla="*/ 908776 h 1172301"/>
                        <a:gd name="connsiteX2" fmla="*/ 2104798 w 3441713"/>
                        <a:gd name="connsiteY2" fmla="*/ 1172301 h 1172301"/>
                        <a:gd name="connsiteX3" fmla="*/ 2647723 w 3441713"/>
                        <a:gd name="connsiteY3" fmla="*/ 911951 h 1172301"/>
                        <a:gd name="connsiteX4" fmla="*/ 2809648 w 3441713"/>
                        <a:gd name="connsiteY4" fmla="*/ 642076 h 1172301"/>
                        <a:gd name="connsiteX5" fmla="*/ 2920773 w 3441713"/>
                        <a:gd name="connsiteY5" fmla="*/ 619851 h 1172301"/>
                        <a:gd name="connsiteX6" fmla="*/ 3228748 w 3441713"/>
                        <a:gd name="connsiteY6" fmla="*/ 683351 h 1172301"/>
                        <a:gd name="connsiteX7" fmla="*/ 3343048 w 3441713"/>
                        <a:gd name="connsiteY7" fmla="*/ 743676 h 1172301"/>
                        <a:gd name="connsiteX8" fmla="*/ 3441473 w 3441713"/>
                        <a:gd name="connsiteY8" fmla="*/ 621438 h 1172301"/>
                        <a:gd name="connsiteX9" fmla="*/ 3336698 w 3441713"/>
                        <a:gd name="connsiteY9" fmla="*/ 480151 h 1172301"/>
                        <a:gd name="connsiteX10" fmla="*/ 2860448 w 3441713"/>
                        <a:gd name="connsiteY10" fmla="*/ 353151 h 1172301"/>
                        <a:gd name="connsiteX11" fmla="*/ 2219098 w 3441713"/>
                        <a:gd name="connsiteY11" fmla="*/ 149951 h 1172301"/>
                        <a:gd name="connsiteX12" fmla="*/ 1612673 w 3441713"/>
                        <a:gd name="connsiteY12" fmla="*/ 169001 h 1172301"/>
                        <a:gd name="connsiteX13" fmla="*/ 1590448 w 3441713"/>
                        <a:gd name="connsiteY13" fmla="*/ 191226 h 1172301"/>
                        <a:gd name="connsiteX14" fmla="*/ 1203098 w 3441713"/>
                        <a:gd name="connsiteY14" fmla="*/ 175351 h 1172301"/>
                        <a:gd name="connsiteX15" fmla="*/ 1161823 w 3441713"/>
                        <a:gd name="connsiteY15" fmla="*/ 143601 h 1172301"/>
                        <a:gd name="connsiteX16" fmla="*/ 66448 w 3441713"/>
                        <a:gd name="connsiteY16" fmla="*/ 3901 h 1172301"/>
                        <a:gd name="connsiteX17" fmla="*/ 12473 w 3441713"/>
                        <a:gd name="connsiteY17" fmla="*/ 203926 h 1172301"/>
                        <a:gd name="connsiteX18" fmla="*/ 79148 w 3441713"/>
                        <a:gd name="connsiteY18" fmla="*/ 232501 h 1172301"/>
                        <a:gd name="connsiteX19" fmla="*/ 282348 w 3441713"/>
                        <a:gd name="connsiteY19" fmla="*/ 854801 h 1172301"/>
                        <a:gd name="connsiteX20" fmla="*/ 933223 w 3441713"/>
                        <a:gd name="connsiteY20" fmla="*/ 889726 h 1172301"/>
                        <a:gd name="connsiteX21" fmla="*/ 1269773 w 3441713"/>
                        <a:gd name="connsiteY21" fmla="*/ 381726 h 1172301"/>
                        <a:gd name="connsiteX22" fmla="*/ 1466623 w 3441713"/>
                        <a:gd name="connsiteY22" fmla="*/ 378551 h 1172301"/>
                        <a:gd name="connsiteX0" fmla="*/ 1466623 w 3441713"/>
                        <a:gd name="connsiteY0" fmla="*/ 389499 h 1183249"/>
                        <a:gd name="connsiteX1" fmla="*/ 1580923 w 3441713"/>
                        <a:gd name="connsiteY1" fmla="*/ 919724 h 1183249"/>
                        <a:gd name="connsiteX2" fmla="*/ 2104798 w 3441713"/>
                        <a:gd name="connsiteY2" fmla="*/ 1183249 h 1183249"/>
                        <a:gd name="connsiteX3" fmla="*/ 2647723 w 3441713"/>
                        <a:gd name="connsiteY3" fmla="*/ 922899 h 1183249"/>
                        <a:gd name="connsiteX4" fmla="*/ 2809648 w 3441713"/>
                        <a:gd name="connsiteY4" fmla="*/ 653024 h 1183249"/>
                        <a:gd name="connsiteX5" fmla="*/ 2920773 w 3441713"/>
                        <a:gd name="connsiteY5" fmla="*/ 630799 h 1183249"/>
                        <a:gd name="connsiteX6" fmla="*/ 3228748 w 3441713"/>
                        <a:gd name="connsiteY6" fmla="*/ 694299 h 1183249"/>
                        <a:gd name="connsiteX7" fmla="*/ 3343048 w 3441713"/>
                        <a:gd name="connsiteY7" fmla="*/ 754624 h 1183249"/>
                        <a:gd name="connsiteX8" fmla="*/ 3441473 w 3441713"/>
                        <a:gd name="connsiteY8" fmla="*/ 632386 h 1183249"/>
                        <a:gd name="connsiteX9" fmla="*/ 3336698 w 3441713"/>
                        <a:gd name="connsiteY9" fmla="*/ 491099 h 1183249"/>
                        <a:gd name="connsiteX10" fmla="*/ 2860448 w 3441713"/>
                        <a:gd name="connsiteY10" fmla="*/ 364099 h 1183249"/>
                        <a:gd name="connsiteX11" fmla="*/ 2219098 w 3441713"/>
                        <a:gd name="connsiteY11" fmla="*/ 160899 h 1183249"/>
                        <a:gd name="connsiteX12" fmla="*/ 1612673 w 3441713"/>
                        <a:gd name="connsiteY12" fmla="*/ 179949 h 1183249"/>
                        <a:gd name="connsiteX13" fmla="*/ 1590448 w 3441713"/>
                        <a:gd name="connsiteY13" fmla="*/ 202174 h 1183249"/>
                        <a:gd name="connsiteX14" fmla="*/ 1203098 w 3441713"/>
                        <a:gd name="connsiteY14" fmla="*/ 186299 h 1183249"/>
                        <a:gd name="connsiteX15" fmla="*/ 1161823 w 3441713"/>
                        <a:gd name="connsiteY15" fmla="*/ 154549 h 1183249"/>
                        <a:gd name="connsiteX16" fmla="*/ 66448 w 3441713"/>
                        <a:gd name="connsiteY16" fmla="*/ 14849 h 1183249"/>
                        <a:gd name="connsiteX17" fmla="*/ 12473 w 3441713"/>
                        <a:gd name="connsiteY17" fmla="*/ 214874 h 1183249"/>
                        <a:gd name="connsiteX18" fmla="*/ 79148 w 3441713"/>
                        <a:gd name="connsiteY18" fmla="*/ 243449 h 1183249"/>
                        <a:gd name="connsiteX19" fmla="*/ 282348 w 3441713"/>
                        <a:gd name="connsiteY19" fmla="*/ 865749 h 1183249"/>
                        <a:gd name="connsiteX20" fmla="*/ 933223 w 3441713"/>
                        <a:gd name="connsiteY20" fmla="*/ 900674 h 1183249"/>
                        <a:gd name="connsiteX21" fmla="*/ 1269773 w 3441713"/>
                        <a:gd name="connsiteY21" fmla="*/ 392674 h 1183249"/>
                        <a:gd name="connsiteX22" fmla="*/ 1466623 w 3441713"/>
                        <a:gd name="connsiteY22" fmla="*/ 389499 h 118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1713" h="1183249">
                          <a:moveTo>
                            <a:pt x="1466623" y="389499"/>
                          </a:moveTo>
                          <a:cubicBezTo>
                            <a:pt x="1444398" y="572591"/>
                            <a:pt x="1434873" y="739807"/>
                            <a:pt x="1580923" y="919724"/>
                          </a:cubicBezTo>
                          <a:cubicBezTo>
                            <a:pt x="1733323" y="1071066"/>
                            <a:pt x="1860323" y="1171607"/>
                            <a:pt x="2104798" y="1183249"/>
                          </a:cubicBezTo>
                          <a:cubicBezTo>
                            <a:pt x="2346098" y="1137741"/>
                            <a:pt x="2454048" y="1139857"/>
                            <a:pt x="2647723" y="922899"/>
                          </a:cubicBezTo>
                          <a:cubicBezTo>
                            <a:pt x="2734506" y="828707"/>
                            <a:pt x="2808590" y="763091"/>
                            <a:pt x="2809648" y="653024"/>
                          </a:cubicBezTo>
                          <a:cubicBezTo>
                            <a:pt x="2823406" y="618099"/>
                            <a:pt x="2929240" y="716524"/>
                            <a:pt x="2920773" y="630799"/>
                          </a:cubicBezTo>
                          <a:cubicBezTo>
                            <a:pt x="2912306" y="545074"/>
                            <a:pt x="3122915" y="672074"/>
                            <a:pt x="3228748" y="694299"/>
                          </a:cubicBezTo>
                          <a:cubicBezTo>
                            <a:pt x="3265790" y="694299"/>
                            <a:pt x="3307594" y="764943"/>
                            <a:pt x="3343048" y="754624"/>
                          </a:cubicBezTo>
                          <a:cubicBezTo>
                            <a:pt x="3378502" y="744305"/>
                            <a:pt x="3439356" y="723403"/>
                            <a:pt x="3441473" y="632386"/>
                          </a:cubicBezTo>
                          <a:cubicBezTo>
                            <a:pt x="3443590" y="541369"/>
                            <a:pt x="3433535" y="535813"/>
                            <a:pt x="3336698" y="491099"/>
                          </a:cubicBezTo>
                          <a:cubicBezTo>
                            <a:pt x="3239861" y="446385"/>
                            <a:pt x="3022373" y="415957"/>
                            <a:pt x="2860448" y="364099"/>
                          </a:cubicBezTo>
                          <a:cubicBezTo>
                            <a:pt x="2656190" y="255091"/>
                            <a:pt x="2540831" y="212757"/>
                            <a:pt x="2219098" y="160899"/>
                          </a:cubicBezTo>
                          <a:cubicBezTo>
                            <a:pt x="2020131" y="141849"/>
                            <a:pt x="1821165" y="148199"/>
                            <a:pt x="1612673" y="179949"/>
                          </a:cubicBezTo>
                          <a:lnTo>
                            <a:pt x="1590448" y="202174"/>
                          </a:lnTo>
                          <a:cubicBezTo>
                            <a:pt x="1461331" y="171482"/>
                            <a:pt x="1335390" y="147141"/>
                            <a:pt x="1203098" y="186299"/>
                          </a:cubicBezTo>
                          <a:lnTo>
                            <a:pt x="1161823" y="154549"/>
                          </a:lnTo>
                          <a:cubicBezTo>
                            <a:pt x="972381" y="125974"/>
                            <a:pt x="100315" y="-51826"/>
                            <a:pt x="66448" y="14849"/>
                          </a:cubicBezTo>
                          <a:cubicBezTo>
                            <a:pt x="32581" y="81524"/>
                            <a:pt x="-25627" y="218049"/>
                            <a:pt x="12473" y="214874"/>
                          </a:cubicBezTo>
                          <a:cubicBezTo>
                            <a:pt x="50573" y="211699"/>
                            <a:pt x="47398" y="224399"/>
                            <a:pt x="79148" y="243449"/>
                          </a:cubicBezTo>
                          <a:cubicBezTo>
                            <a:pt x="67506" y="463582"/>
                            <a:pt x="81265" y="674191"/>
                            <a:pt x="282348" y="865749"/>
                          </a:cubicBezTo>
                          <a:cubicBezTo>
                            <a:pt x="448506" y="944066"/>
                            <a:pt x="640065" y="1060482"/>
                            <a:pt x="933223" y="900674"/>
                          </a:cubicBezTo>
                          <a:cubicBezTo>
                            <a:pt x="1089856" y="769441"/>
                            <a:pt x="1214740" y="685832"/>
                            <a:pt x="1269773" y="392674"/>
                          </a:cubicBezTo>
                          <a:cubicBezTo>
                            <a:pt x="1335390" y="391616"/>
                            <a:pt x="1391481" y="403257"/>
                            <a:pt x="1466623" y="389499"/>
                          </a:cubicBezTo>
                          <a:close/>
                        </a:path>
                      </a:pathLst>
                    </a:custGeom>
                    <a:solidFill>
                      <a:srgbClr val="030004"/>
                    </a:solidFill>
                    <a:ln w="127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42" name="Oval 9">
                      <a:extLst>
                        <a:ext uri="{FF2B5EF4-FFF2-40B4-BE49-F238E27FC236}">
                          <a16:creationId xmlns:a16="http://schemas.microsoft.com/office/drawing/2014/main" id="{C8CDE97A-9F03-178F-7742-97AD8794D823}"/>
                        </a:ext>
                      </a:extLst>
                    </p:cNvPr>
                    <p:cNvSpPr/>
                    <p:nvPr/>
                  </p:nvSpPr>
                  <p:spPr>
                    <a:xfrm rot="19743128" flipH="1">
                      <a:off x="1824919" y="3262528"/>
                      <a:ext cx="630070" cy="437308"/>
                    </a:xfrm>
                    <a:custGeom>
                      <a:avLst/>
                      <a:gdLst>
                        <a:gd name="connsiteX0" fmla="*/ 0 w 1231107"/>
                        <a:gd name="connsiteY0" fmla="*/ 416720 h 833439"/>
                        <a:gd name="connsiteX1" fmla="*/ 615554 w 1231107"/>
                        <a:gd name="connsiteY1" fmla="*/ 0 h 833439"/>
                        <a:gd name="connsiteX2" fmla="*/ 1231108 w 1231107"/>
                        <a:gd name="connsiteY2" fmla="*/ 416720 h 833439"/>
                        <a:gd name="connsiteX3" fmla="*/ 615554 w 1231107"/>
                        <a:gd name="connsiteY3" fmla="*/ 833440 h 833439"/>
                        <a:gd name="connsiteX4" fmla="*/ 0 w 1231107"/>
                        <a:gd name="connsiteY4" fmla="*/ 416720 h 833439"/>
                        <a:gd name="connsiteX0" fmla="*/ 0 w 1343892"/>
                        <a:gd name="connsiteY0" fmla="*/ 420719 h 837439"/>
                        <a:gd name="connsiteX1" fmla="*/ 615554 w 1343892"/>
                        <a:gd name="connsiteY1" fmla="*/ 3999 h 837439"/>
                        <a:gd name="connsiteX2" fmla="*/ 1300163 w 1343892"/>
                        <a:gd name="connsiteY2" fmla="*/ 221927 h 837439"/>
                        <a:gd name="connsiteX3" fmla="*/ 1231108 w 1343892"/>
                        <a:gd name="connsiteY3" fmla="*/ 420719 h 837439"/>
                        <a:gd name="connsiteX4" fmla="*/ 615554 w 1343892"/>
                        <a:gd name="connsiteY4" fmla="*/ 837439 h 837439"/>
                        <a:gd name="connsiteX5" fmla="*/ 0 w 1343892"/>
                        <a:gd name="connsiteY5" fmla="*/ 420719 h 837439"/>
                        <a:gd name="connsiteX0" fmla="*/ 0 w 1335920"/>
                        <a:gd name="connsiteY0" fmla="*/ 420719 h 838211"/>
                        <a:gd name="connsiteX1" fmla="*/ 615554 w 1335920"/>
                        <a:gd name="connsiteY1" fmla="*/ 3999 h 838211"/>
                        <a:gd name="connsiteX2" fmla="*/ 1300163 w 1335920"/>
                        <a:gd name="connsiteY2" fmla="*/ 221927 h 838211"/>
                        <a:gd name="connsiteX3" fmla="*/ 1188246 w 1335920"/>
                        <a:gd name="connsiteY3" fmla="*/ 513588 h 838211"/>
                        <a:gd name="connsiteX4" fmla="*/ 615554 w 1335920"/>
                        <a:gd name="connsiteY4" fmla="*/ 837439 h 838211"/>
                        <a:gd name="connsiteX5" fmla="*/ 0 w 1335920"/>
                        <a:gd name="connsiteY5" fmla="*/ 420719 h 838211"/>
                        <a:gd name="connsiteX0" fmla="*/ 1 w 1335921"/>
                        <a:gd name="connsiteY0" fmla="*/ 420719 h 897585"/>
                        <a:gd name="connsiteX1" fmla="*/ 615555 w 1335921"/>
                        <a:gd name="connsiteY1" fmla="*/ 3999 h 897585"/>
                        <a:gd name="connsiteX2" fmla="*/ 1300164 w 1335921"/>
                        <a:gd name="connsiteY2" fmla="*/ 221927 h 897585"/>
                        <a:gd name="connsiteX3" fmla="*/ 1188247 w 1335921"/>
                        <a:gd name="connsiteY3" fmla="*/ 513588 h 897585"/>
                        <a:gd name="connsiteX4" fmla="*/ 610793 w 1335921"/>
                        <a:gd name="connsiteY4" fmla="*/ 896970 h 897585"/>
                        <a:gd name="connsiteX5" fmla="*/ 1 w 1335921"/>
                        <a:gd name="connsiteY5" fmla="*/ 420719 h 897585"/>
                        <a:gd name="connsiteX0" fmla="*/ 1 w 1334200"/>
                        <a:gd name="connsiteY0" fmla="*/ 420719 h 913023"/>
                        <a:gd name="connsiteX1" fmla="*/ 615555 w 1334200"/>
                        <a:gd name="connsiteY1" fmla="*/ 3999 h 913023"/>
                        <a:gd name="connsiteX2" fmla="*/ 1300164 w 1334200"/>
                        <a:gd name="connsiteY2" fmla="*/ 221927 h 913023"/>
                        <a:gd name="connsiteX3" fmla="*/ 1188247 w 1334200"/>
                        <a:gd name="connsiteY3" fmla="*/ 513588 h 913023"/>
                        <a:gd name="connsiteX4" fmla="*/ 966789 w 1334200"/>
                        <a:gd name="connsiteY4" fmla="*/ 774377 h 913023"/>
                        <a:gd name="connsiteX5" fmla="*/ 610793 w 1334200"/>
                        <a:gd name="connsiteY5" fmla="*/ 896970 h 913023"/>
                        <a:gd name="connsiteX6" fmla="*/ 1 w 1334200"/>
                        <a:gd name="connsiteY6" fmla="*/ 420719 h 913023"/>
                        <a:gd name="connsiteX0" fmla="*/ 22150 w 1356349"/>
                        <a:gd name="connsiteY0" fmla="*/ 419734 h 912038"/>
                        <a:gd name="connsiteX1" fmla="*/ 181694 w 1356349"/>
                        <a:gd name="connsiteY1" fmla="*/ 116167 h 912038"/>
                        <a:gd name="connsiteX2" fmla="*/ 637704 w 1356349"/>
                        <a:gd name="connsiteY2" fmla="*/ 3014 h 912038"/>
                        <a:gd name="connsiteX3" fmla="*/ 1322313 w 1356349"/>
                        <a:gd name="connsiteY3" fmla="*/ 220942 h 912038"/>
                        <a:gd name="connsiteX4" fmla="*/ 1210396 w 1356349"/>
                        <a:gd name="connsiteY4" fmla="*/ 512603 h 912038"/>
                        <a:gd name="connsiteX5" fmla="*/ 988938 w 1356349"/>
                        <a:gd name="connsiteY5" fmla="*/ 773392 h 912038"/>
                        <a:gd name="connsiteX6" fmla="*/ 632942 w 1356349"/>
                        <a:gd name="connsiteY6" fmla="*/ 895985 h 912038"/>
                        <a:gd name="connsiteX7" fmla="*/ 22150 w 1356349"/>
                        <a:gd name="connsiteY7" fmla="*/ 419734 h 912038"/>
                        <a:gd name="connsiteX0" fmla="*/ 16999 w 1351198"/>
                        <a:gd name="connsiteY0" fmla="*/ 419734 h 912038"/>
                        <a:gd name="connsiteX1" fmla="*/ 176543 w 1351198"/>
                        <a:gd name="connsiteY1" fmla="*/ 116167 h 912038"/>
                        <a:gd name="connsiteX2" fmla="*/ 632553 w 1351198"/>
                        <a:gd name="connsiteY2" fmla="*/ 3014 h 912038"/>
                        <a:gd name="connsiteX3" fmla="*/ 1317162 w 1351198"/>
                        <a:gd name="connsiteY3" fmla="*/ 220942 h 912038"/>
                        <a:gd name="connsiteX4" fmla="*/ 1205245 w 1351198"/>
                        <a:gd name="connsiteY4" fmla="*/ 512603 h 912038"/>
                        <a:gd name="connsiteX5" fmla="*/ 983787 w 1351198"/>
                        <a:gd name="connsiteY5" fmla="*/ 773392 h 912038"/>
                        <a:gd name="connsiteX6" fmla="*/ 627791 w 1351198"/>
                        <a:gd name="connsiteY6" fmla="*/ 895985 h 912038"/>
                        <a:gd name="connsiteX7" fmla="*/ 16999 w 1351198"/>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183 h 911487"/>
                        <a:gd name="connsiteX1" fmla="*/ 92963 w 1336675"/>
                        <a:gd name="connsiteY1" fmla="*/ 122759 h 911487"/>
                        <a:gd name="connsiteX2" fmla="*/ 618030 w 1336675"/>
                        <a:gd name="connsiteY2" fmla="*/ 2463 h 911487"/>
                        <a:gd name="connsiteX3" fmla="*/ 1302639 w 1336675"/>
                        <a:gd name="connsiteY3" fmla="*/ 220391 h 911487"/>
                        <a:gd name="connsiteX4" fmla="*/ 1190722 w 1336675"/>
                        <a:gd name="connsiteY4" fmla="*/ 512052 h 911487"/>
                        <a:gd name="connsiteX5" fmla="*/ 969264 w 1336675"/>
                        <a:gd name="connsiteY5" fmla="*/ 772841 h 911487"/>
                        <a:gd name="connsiteX6" fmla="*/ 613268 w 1336675"/>
                        <a:gd name="connsiteY6" fmla="*/ 895434 h 911487"/>
                        <a:gd name="connsiteX7" fmla="*/ 2476 w 1336675"/>
                        <a:gd name="connsiteY7" fmla="*/ 419183 h 911487"/>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0 w 1308005"/>
                        <a:gd name="connsiteY0" fmla="*/ 412039 h 911934"/>
                        <a:gd name="connsiteX1" fmla="*/ 64293 w 1308005"/>
                        <a:gd name="connsiteY1" fmla="*/ 122759 h 911934"/>
                        <a:gd name="connsiteX2" fmla="*/ 589360 w 1308005"/>
                        <a:gd name="connsiteY2" fmla="*/ 2463 h 911934"/>
                        <a:gd name="connsiteX3" fmla="*/ 1273969 w 1308005"/>
                        <a:gd name="connsiteY3" fmla="*/ 220391 h 911934"/>
                        <a:gd name="connsiteX4" fmla="*/ 1162052 w 1308005"/>
                        <a:gd name="connsiteY4" fmla="*/ 512052 h 911934"/>
                        <a:gd name="connsiteX5" fmla="*/ 940594 w 1308005"/>
                        <a:gd name="connsiteY5" fmla="*/ 772841 h 911934"/>
                        <a:gd name="connsiteX6" fmla="*/ 584598 w 1308005"/>
                        <a:gd name="connsiteY6" fmla="*/ 895434 h 911934"/>
                        <a:gd name="connsiteX7" fmla="*/ 0 w 1308005"/>
                        <a:gd name="connsiteY7" fmla="*/ 412039 h 911934"/>
                        <a:gd name="connsiteX0" fmla="*/ 15349 w 1256679"/>
                        <a:gd name="connsiteY0" fmla="*/ 412039 h 911934"/>
                        <a:gd name="connsiteX1" fmla="*/ 12967 w 1256679"/>
                        <a:gd name="connsiteY1" fmla="*/ 122759 h 911934"/>
                        <a:gd name="connsiteX2" fmla="*/ 538034 w 1256679"/>
                        <a:gd name="connsiteY2" fmla="*/ 2463 h 911934"/>
                        <a:gd name="connsiteX3" fmla="*/ 1222643 w 1256679"/>
                        <a:gd name="connsiteY3" fmla="*/ 220391 h 911934"/>
                        <a:gd name="connsiteX4" fmla="*/ 1110726 w 1256679"/>
                        <a:gd name="connsiteY4" fmla="*/ 512052 h 911934"/>
                        <a:gd name="connsiteX5" fmla="*/ 889268 w 1256679"/>
                        <a:gd name="connsiteY5" fmla="*/ 772841 h 911934"/>
                        <a:gd name="connsiteX6" fmla="*/ 533272 w 1256679"/>
                        <a:gd name="connsiteY6" fmla="*/ 895434 h 911934"/>
                        <a:gd name="connsiteX7" fmla="*/ 15349 w 1256679"/>
                        <a:gd name="connsiteY7" fmla="*/ 412039 h 911934"/>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897644"/>
                        <a:gd name="connsiteX1" fmla="*/ 69056 w 1312768"/>
                        <a:gd name="connsiteY1" fmla="*/ 122759 h 897644"/>
                        <a:gd name="connsiteX2" fmla="*/ 594123 w 1312768"/>
                        <a:gd name="connsiteY2" fmla="*/ 2463 h 897644"/>
                        <a:gd name="connsiteX3" fmla="*/ 1278732 w 1312768"/>
                        <a:gd name="connsiteY3" fmla="*/ 220391 h 897644"/>
                        <a:gd name="connsiteX4" fmla="*/ 1166815 w 1312768"/>
                        <a:gd name="connsiteY4" fmla="*/ 512052 h 897644"/>
                        <a:gd name="connsiteX5" fmla="*/ 945357 w 1312768"/>
                        <a:gd name="connsiteY5" fmla="*/ 772841 h 897644"/>
                        <a:gd name="connsiteX6" fmla="*/ 589361 w 1312768"/>
                        <a:gd name="connsiteY6" fmla="*/ 895434 h 897644"/>
                        <a:gd name="connsiteX7" fmla="*/ 0 w 1312768"/>
                        <a:gd name="connsiteY7" fmla="*/ 447758 h 897644"/>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89361 w 1312768"/>
                        <a:gd name="connsiteY6" fmla="*/ 895434 h 910082"/>
                        <a:gd name="connsiteX7" fmla="*/ 0 w 1312768"/>
                        <a:gd name="connsiteY7" fmla="*/ 447758 h 910082"/>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46499 w 1312768"/>
                        <a:gd name="connsiteY6" fmla="*/ 895434 h 910082"/>
                        <a:gd name="connsiteX7" fmla="*/ 0 w 1312768"/>
                        <a:gd name="connsiteY7" fmla="*/ 447758 h 910082"/>
                        <a:gd name="connsiteX0" fmla="*/ 0 w 1316483"/>
                        <a:gd name="connsiteY0" fmla="*/ 447758 h 910082"/>
                        <a:gd name="connsiteX1" fmla="*/ 69056 w 1316483"/>
                        <a:gd name="connsiteY1" fmla="*/ 122759 h 910082"/>
                        <a:gd name="connsiteX2" fmla="*/ 594123 w 1316483"/>
                        <a:gd name="connsiteY2" fmla="*/ 2463 h 910082"/>
                        <a:gd name="connsiteX3" fmla="*/ 1278732 w 1316483"/>
                        <a:gd name="connsiteY3" fmla="*/ 220391 h 910082"/>
                        <a:gd name="connsiteX4" fmla="*/ 1190627 w 1316483"/>
                        <a:gd name="connsiteY4" fmla="*/ 521577 h 910082"/>
                        <a:gd name="connsiteX5" fmla="*/ 954882 w 1316483"/>
                        <a:gd name="connsiteY5" fmla="*/ 775222 h 910082"/>
                        <a:gd name="connsiteX6" fmla="*/ 546499 w 1316483"/>
                        <a:gd name="connsiteY6" fmla="*/ 895434 h 910082"/>
                        <a:gd name="connsiteX7" fmla="*/ 0 w 1316483"/>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03193"/>
                        <a:gd name="connsiteY0" fmla="*/ 447758 h 910082"/>
                        <a:gd name="connsiteX1" fmla="*/ 69056 w 1303193"/>
                        <a:gd name="connsiteY1" fmla="*/ 122759 h 910082"/>
                        <a:gd name="connsiteX2" fmla="*/ 594123 w 1303193"/>
                        <a:gd name="connsiteY2" fmla="*/ 2463 h 910082"/>
                        <a:gd name="connsiteX3" fmla="*/ 1278732 w 1303193"/>
                        <a:gd name="connsiteY3" fmla="*/ 220391 h 910082"/>
                        <a:gd name="connsiteX4" fmla="*/ 1190627 w 1303193"/>
                        <a:gd name="connsiteY4" fmla="*/ 521577 h 910082"/>
                        <a:gd name="connsiteX5" fmla="*/ 954882 w 1303193"/>
                        <a:gd name="connsiteY5" fmla="*/ 775222 h 910082"/>
                        <a:gd name="connsiteX6" fmla="*/ 546499 w 1303193"/>
                        <a:gd name="connsiteY6" fmla="*/ 895434 h 910082"/>
                        <a:gd name="connsiteX7" fmla="*/ 0 w 1303193"/>
                        <a:gd name="connsiteY7" fmla="*/ 447758 h 910082"/>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5679"/>
                        <a:gd name="connsiteY0" fmla="*/ 429425 h 891749"/>
                        <a:gd name="connsiteX1" fmla="*/ 69056 w 1305679"/>
                        <a:gd name="connsiteY1" fmla="*/ 104426 h 891749"/>
                        <a:gd name="connsiteX2" fmla="*/ 598885 w 1305679"/>
                        <a:gd name="connsiteY2" fmla="*/ 3180 h 891749"/>
                        <a:gd name="connsiteX3" fmla="*/ 1278732 w 1305679"/>
                        <a:gd name="connsiteY3" fmla="*/ 202058 h 891749"/>
                        <a:gd name="connsiteX4" fmla="*/ 1190627 w 1305679"/>
                        <a:gd name="connsiteY4" fmla="*/ 503244 h 891749"/>
                        <a:gd name="connsiteX5" fmla="*/ 954882 w 1305679"/>
                        <a:gd name="connsiteY5" fmla="*/ 756889 h 891749"/>
                        <a:gd name="connsiteX6" fmla="*/ 546499 w 1305679"/>
                        <a:gd name="connsiteY6" fmla="*/ 877101 h 891749"/>
                        <a:gd name="connsiteX7" fmla="*/ 0 w 1305679"/>
                        <a:gd name="connsiteY7" fmla="*/ 429425 h 891749"/>
                        <a:gd name="connsiteX0" fmla="*/ 0 w 1303483"/>
                        <a:gd name="connsiteY0" fmla="*/ 429425 h 891749"/>
                        <a:gd name="connsiteX1" fmla="*/ 69056 w 1303483"/>
                        <a:gd name="connsiteY1" fmla="*/ 104426 h 891749"/>
                        <a:gd name="connsiteX2" fmla="*/ 598885 w 1303483"/>
                        <a:gd name="connsiteY2" fmla="*/ 3180 h 891749"/>
                        <a:gd name="connsiteX3" fmla="*/ 1278732 w 1303483"/>
                        <a:gd name="connsiteY3" fmla="*/ 202058 h 891749"/>
                        <a:gd name="connsiteX4" fmla="*/ 1190627 w 1303483"/>
                        <a:gd name="connsiteY4" fmla="*/ 503244 h 891749"/>
                        <a:gd name="connsiteX5" fmla="*/ 954882 w 1303483"/>
                        <a:gd name="connsiteY5" fmla="*/ 756889 h 891749"/>
                        <a:gd name="connsiteX6" fmla="*/ 546499 w 1303483"/>
                        <a:gd name="connsiteY6" fmla="*/ 877101 h 891749"/>
                        <a:gd name="connsiteX7" fmla="*/ 0 w 1303483"/>
                        <a:gd name="connsiteY7" fmla="*/ 429425 h 891749"/>
                        <a:gd name="connsiteX0" fmla="*/ 0 w 1301412"/>
                        <a:gd name="connsiteY0" fmla="*/ 429425 h 891749"/>
                        <a:gd name="connsiteX1" fmla="*/ 69056 w 1301412"/>
                        <a:gd name="connsiteY1" fmla="*/ 104426 h 891749"/>
                        <a:gd name="connsiteX2" fmla="*/ 598885 w 1301412"/>
                        <a:gd name="connsiteY2" fmla="*/ 3180 h 891749"/>
                        <a:gd name="connsiteX3" fmla="*/ 1278732 w 1301412"/>
                        <a:gd name="connsiteY3" fmla="*/ 202058 h 891749"/>
                        <a:gd name="connsiteX4" fmla="*/ 1173958 w 1301412"/>
                        <a:gd name="connsiteY4" fmla="*/ 538962 h 891749"/>
                        <a:gd name="connsiteX5" fmla="*/ 954882 w 1301412"/>
                        <a:gd name="connsiteY5" fmla="*/ 756889 h 891749"/>
                        <a:gd name="connsiteX6" fmla="*/ 546499 w 1301412"/>
                        <a:gd name="connsiteY6" fmla="*/ 877101 h 891749"/>
                        <a:gd name="connsiteX7" fmla="*/ 0 w 1301412"/>
                        <a:gd name="connsiteY7" fmla="*/ 429425 h 891749"/>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143"/>
                        <a:gd name="connsiteY0" fmla="*/ 429425 h 891955"/>
                        <a:gd name="connsiteX1" fmla="*/ 69056 w 1301143"/>
                        <a:gd name="connsiteY1" fmla="*/ 104426 h 891955"/>
                        <a:gd name="connsiteX2" fmla="*/ 598885 w 1301143"/>
                        <a:gd name="connsiteY2" fmla="*/ 3180 h 891955"/>
                        <a:gd name="connsiteX3" fmla="*/ 1278732 w 1301143"/>
                        <a:gd name="connsiteY3" fmla="*/ 202058 h 891955"/>
                        <a:gd name="connsiteX4" fmla="*/ 1171576 w 1301143"/>
                        <a:gd name="connsiteY4" fmla="*/ 531818 h 891955"/>
                        <a:gd name="connsiteX5" fmla="*/ 954882 w 1301143"/>
                        <a:gd name="connsiteY5" fmla="*/ 756889 h 891955"/>
                        <a:gd name="connsiteX6" fmla="*/ 546499 w 1301143"/>
                        <a:gd name="connsiteY6" fmla="*/ 877101 h 891955"/>
                        <a:gd name="connsiteX7" fmla="*/ 0 w 1301143"/>
                        <a:gd name="connsiteY7" fmla="*/ 429425 h 891955"/>
                        <a:gd name="connsiteX0" fmla="*/ 0 w 1302159"/>
                        <a:gd name="connsiteY0" fmla="*/ 429425 h 891955"/>
                        <a:gd name="connsiteX1" fmla="*/ 69056 w 1302159"/>
                        <a:gd name="connsiteY1" fmla="*/ 104426 h 891955"/>
                        <a:gd name="connsiteX2" fmla="*/ 598885 w 1302159"/>
                        <a:gd name="connsiteY2" fmla="*/ 3180 h 891955"/>
                        <a:gd name="connsiteX3" fmla="*/ 1278732 w 1302159"/>
                        <a:gd name="connsiteY3" fmla="*/ 202058 h 891955"/>
                        <a:gd name="connsiteX4" fmla="*/ 1171576 w 1302159"/>
                        <a:gd name="connsiteY4" fmla="*/ 531818 h 891955"/>
                        <a:gd name="connsiteX5" fmla="*/ 954882 w 1302159"/>
                        <a:gd name="connsiteY5" fmla="*/ 756889 h 891955"/>
                        <a:gd name="connsiteX6" fmla="*/ 546499 w 1302159"/>
                        <a:gd name="connsiteY6" fmla="*/ 877101 h 891955"/>
                        <a:gd name="connsiteX7" fmla="*/ 0 w 1302159"/>
                        <a:gd name="connsiteY7" fmla="*/ 429425 h 891955"/>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6607 h 891667"/>
                        <a:gd name="connsiteX1" fmla="*/ 54768 w 1280727"/>
                        <a:gd name="connsiteY1" fmla="*/ 108751 h 891667"/>
                        <a:gd name="connsiteX2" fmla="*/ 577453 w 1280727"/>
                        <a:gd name="connsiteY2" fmla="*/ 2743 h 891667"/>
                        <a:gd name="connsiteX3" fmla="*/ 1257300 w 1280727"/>
                        <a:gd name="connsiteY3" fmla="*/ 201621 h 891667"/>
                        <a:gd name="connsiteX4" fmla="*/ 1150144 w 1280727"/>
                        <a:gd name="connsiteY4" fmla="*/ 531381 h 891667"/>
                        <a:gd name="connsiteX5" fmla="*/ 933450 w 1280727"/>
                        <a:gd name="connsiteY5" fmla="*/ 756452 h 891667"/>
                        <a:gd name="connsiteX6" fmla="*/ 525067 w 1280727"/>
                        <a:gd name="connsiteY6" fmla="*/ 876664 h 891667"/>
                        <a:gd name="connsiteX7" fmla="*/ 0 w 1280727"/>
                        <a:gd name="connsiteY7" fmla="*/ 426607 h 891667"/>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87580"/>
                        <a:gd name="connsiteX1" fmla="*/ 54768 w 1280727"/>
                        <a:gd name="connsiteY1" fmla="*/ 109842 h 887580"/>
                        <a:gd name="connsiteX2" fmla="*/ 577453 w 1280727"/>
                        <a:gd name="connsiteY2" fmla="*/ 3834 h 887580"/>
                        <a:gd name="connsiteX3" fmla="*/ 1257300 w 1280727"/>
                        <a:gd name="connsiteY3" fmla="*/ 202712 h 887580"/>
                        <a:gd name="connsiteX4" fmla="*/ 1150144 w 1280727"/>
                        <a:gd name="connsiteY4" fmla="*/ 532472 h 887580"/>
                        <a:gd name="connsiteX5" fmla="*/ 933450 w 1280727"/>
                        <a:gd name="connsiteY5" fmla="*/ 757543 h 887580"/>
                        <a:gd name="connsiteX6" fmla="*/ 525067 w 1280727"/>
                        <a:gd name="connsiteY6" fmla="*/ 877755 h 887580"/>
                        <a:gd name="connsiteX7" fmla="*/ 0 w 1280727"/>
                        <a:gd name="connsiteY7" fmla="*/ 427698 h 887580"/>
                        <a:gd name="connsiteX0" fmla="*/ 0 w 1273584"/>
                        <a:gd name="connsiteY0" fmla="*/ 427698 h 892758"/>
                        <a:gd name="connsiteX1" fmla="*/ 47625 w 1273584"/>
                        <a:gd name="connsiteY1" fmla="*/ 109842 h 892758"/>
                        <a:gd name="connsiteX2" fmla="*/ 570310 w 1273584"/>
                        <a:gd name="connsiteY2" fmla="*/ 3834 h 892758"/>
                        <a:gd name="connsiteX3" fmla="*/ 1250157 w 1273584"/>
                        <a:gd name="connsiteY3" fmla="*/ 202712 h 892758"/>
                        <a:gd name="connsiteX4" fmla="*/ 1143001 w 1273584"/>
                        <a:gd name="connsiteY4" fmla="*/ 532472 h 892758"/>
                        <a:gd name="connsiteX5" fmla="*/ 926307 w 1273584"/>
                        <a:gd name="connsiteY5" fmla="*/ 757543 h 892758"/>
                        <a:gd name="connsiteX6" fmla="*/ 517924 w 1273584"/>
                        <a:gd name="connsiteY6" fmla="*/ 877755 h 892758"/>
                        <a:gd name="connsiteX7" fmla="*/ 0 w 127358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4245 w 1277829"/>
                        <a:gd name="connsiteY0" fmla="*/ 427125 h 892185"/>
                        <a:gd name="connsiteX1" fmla="*/ 59013 w 1277829"/>
                        <a:gd name="connsiteY1" fmla="*/ 114032 h 892185"/>
                        <a:gd name="connsiteX2" fmla="*/ 574555 w 1277829"/>
                        <a:gd name="connsiteY2" fmla="*/ 3261 h 892185"/>
                        <a:gd name="connsiteX3" fmla="*/ 1254402 w 1277829"/>
                        <a:gd name="connsiteY3" fmla="*/ 202139 h 892185"/>
                        <a:gd name="connsiteX4" fmla="*/ 1147246 w 1277829"/>
                        <a:gd name="connsiteY4" fmla="*/ 531899 h 892185"/>
                        <a:gd name="connsiteX5" fmla="*/ 930552 w 1277829"/>
                        <a:gd name="connsiteY5" fmla="*/ 756970 h 892185"/>
                        <a:gd name="connsiteX6" fmla="*/ 522169 w 1277829"/>
                        <a:gd name="connsiteY6" fmla="*/ 877182 h 892185"/>
                        <a:gd name="connsiteX7" fmla="*/ 4245 w 1277829"/>
                        <a:gd name="connsiteY7" fmla="*/ 427125 h 892185"/>
                        <a:gd name="connsiteX0" fmla="*/ 4245 w 1277829"/>
                        <a:gd name="connsiteY0" fmla="*/ 428314 h 893374"/>
                        <a:gd name="connsiteX1" fmla="*/ 59013 w 1277829"/>
                        <a:gd name="connsiteY1" fmla="*/ 115221 h 893374"/>
                        <a:gd name="connsiteX2" fmla="*/ 574555 w 1277829"/>
                        <a:gd name="connsiteY2" fmla="*/ 4450 h 893374"/>
                        <a:gd name="connsiteX3" fmla="*/ 1254402 w 1277829"/>
                        <a:gd name="connsiteY3" fmla="*/ 203328 h 893374"/>
                        <a:gd name="connsiteX4" fmla="*/ 1147246 w 1277829"/>
                        <a:gd name="connsiteY4" fmla="*/ 533088 h 893374"/>
                        <a:gd name="connsiteX5" fmla="*/ 930552 w 1277829"/>
                        <a:gd name="connsiteY5" fmla="*/ 758159 h 893374"/>
                        <a:gd name="connsiteX6" fmla="*/ 522169 w 1277829"/>
                        <a:gd name="connsiteY6" fmla="*/ 878371 h 893374"/>
                        <a:gd name="connsiteX7" fmla="*/ 4245 w 1277829"/>
                        <a:gd name="connsiteY7" fmla="*/ 428314 h 893374"/>
                        <a:gd name="connsiteX0" fmla="*/ 5834 w 1279418"/>
                        <a:gd name="connsiteY0" fmla="*/ 428314 h 893374"/>
                        <a:gd name="connsiteX1" fmla="*/ 60602 w 1279418"/>
                        <a:gd name="connsiteY1" fmla="*/ 115221 h 893374"/>
                        <a:gd name="connsiteX2" fmla="*/ 576144 w 1279418"/>
                        <a:gd name="connsiteY2" fmla="*/ 4450 h 893374"/>
                        <a:gd name="connsiteX3" fmla="*/ 1255991 w 1279418"/>
                        <a:gd name="connsiteY3" fmla="*/ 203328 h 893374"/>
                        <a:gd name="connsiteX4" fmla="*/ 1148835 w 1279418"/>
                        <a:gd name="connsiteY4" fmla="*/ 533088 h 893374"/>
                        <a:gd name="connsiteX5" fmla="*/ 932141 w 1279418"/>
                        <a:gd name="connsiteY5" fmla="*/ 758159 h 893374"/>
                        <a:gd name="connsiteX6" fmla="*/ 523758 w 1279418"/>
                        <a:gd name="connsiteY6" fmla="*/ 878371 h 893374"/>
                        <a:gd name="connsiteX7" fmla="*/ 5834 w 1279418"/>
                        <a:gd name="connsiteY7" fmla="*/ 428314 h 893374"/>
                        <a:gd name="connsiteX0" fmla="*/ 5834 w 1279418"/>
                        <a:gd name="connsiteY0" fmla="*/ 428314 h 868075"/>
                        <a:gd name="connsiteX1" fmla="*/ 60602 w 1279418"/>
                        <a:gd name="connsiteY1" fmla="*/ 115221 h 868075"/>
                        <a:gd name="connsiteX2" fmla="*/ 576144 w 1279418"/>
                        <a:gd name="connsiteY2" fmla="*/ 4450 h 868075"/>
                        <a:gd name="connsiteX3" fmla="*/ 1255991 w 1279418"/>
                        <a:gd name="connsiteY3" fmla="*/ 203328 h 868075"/>
                        <a:gd name="connsiteX4" fmla="*/ 1148835 w 1279418"/>
                        <a:gd name="connsiteY4" fmla="*/ 533088 h 868075"/>
                        <a:gd name="connsiteX5" fmla="*/ 932141 w 1279418"/>
                        <a:gd name="connsiteY5" fmla="*/ 758159 h 868075"/>
                        <a:gd name="connsiteX6" fmla="*/ 425333 w 1279418"/>
                        <a:gd name="connsiteY6" fmla="*/ 849796 h 868075"/>
                        <a:gd name="connsiteX7" fmla="*/ 5834 w 1279418"/>
                        <a:gd name="connsiteY7" fmla="*/ 428314 h 868075"/>
                        <a:gd name="connsiteX0" fmla="*/ 5834 w 1279418"/>
                        <a:gd name="connsiteY0" fmla="*/ 428314 h 868075"/>
                        <a:gd name="connsiteX1" fmla="*/ 60602 w 1279418"/>
                        <a:gd name="connsiteY1" fmla="*/ 115221 h 868075"/>
                        <a:gd name="connsiteX2" fmla="*/ 576144 w 1279418"/>
                        <a:gd name="connsiteY2" fmla="*/ 4450 h 868075"/>
                        <a:gd name="connsiteX3" fmla="*/ 1255991 w 1279418"/>
                        <a:gd name="connsiteY3" fmla="*/ 203328 h 868075"/>
                        <a:gd name="connsiteX4" fmla="*/ 1148835 w 1279418"/>
                        <a:gd name="connsiteY4" fmla="*/ 533088 h 868075"/>
                        <a:gd name="connsiteX5" fmla="*/ 932141 w 1279418"/>
                        <a:gd name="connsiteY5" fmla="*/ 758159 h 868075"/>
                        <a:gd name="connsiteX6" fmla="*/ 425333 w 1279418"/>
                        <a:gd name="connsiteY6" fmla="*/ 849796 h 868075"/>
                        <a:gd name="connsiteX7" fmla="*/ 5834 w 1279418"/>
                        <a:gd name="connsiteY7" fmla="*/ 428314 h 868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9418" h="868075">
                          <a:moveTo>
                            <a:pt x="5834" y="428314"/>
                          </a:moveTo>
                          <a:cubicBezTo>
                            <a:pt x="-7462" y="267387"/>
                            <a:pt x="-1510" y="194199"/>
                            <a:pt x="60602" y="115221"/>
                          </a:cubicBezTo>
                          <a:cubicBezTo>
                            <a:pt x="158431" y="7667"/>
                            <a:pt x="376913" y="-10234"/>
                            <a:pt x="576144" y="4450"/>
                          </a:cubicBezTo>
                          <a:cubicBezTo>
                            <a:pt x="775375" y="19134"/>
                            <a:pt x="1153399" y="133875"/>
                            <a:pt x="1255991" y="203328"/>
                          </a:cubicBezTo>
                          <a:cubicBezTo>
                            <a:pt x="1332390" y="298975"/>
                            <a:pt x="1202016" y="437044"/>
                            <a:pt x="1148835" y="533088"/>
                          </a:cubicBezTo>
                          <a:cubicBezTo>
                            <a:pt x="1086128" y="621988"/>
                            <a:pt x="1028383" y="682356"/>
                            <a:pt x="932141" y="758159"/>
                          </a:cubicBezTo>
                          <a:cubicBezTo>
                            <a:pt x="847805" y="824437"/>
                            <a:pt x="579717" y="904770"/>
                            <a:pt x="425333" y="849796"/>
                          </a:cubicBezTo>
                          <a:cubicBezTo>
                            <a:pt x="270949" y="794822"/>
                            <a:pt x="50086" y="694015"/>
                            <a:pt x="5834" y="428314"/>
                          </a:cubicBezTo>
                          <a:close/>
                        </a:path>
                      </a:pathLst>
                    </a:custGeom>
                    <a:gradFill flip="none" rotWithShape="1">
                      <a:gsLst>
                        <a:gs pos="45000">
                          <a:sysClr val="windowText" lastClr="000000"/>
                        </a:gs>
                        <a:gs pos="66000">
                          <a:sysClr val="windowText" lastClr="000000"/>
                        </a:gs>
                        <a:gs pos="56000">
                          <a:srgbClr val="525F79"/>
                        </a:gs>
                      </a:gsLst>
                      <a:lin ang="19200000" scaled="0"/>
                      <a:tileRect/>
                    </a:gradFill>
                    <a:ln w="127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43" name="Oval 9">
                      <a:extLst>
                        <a:ext uri="{FF2B5EF4-FFF2-40B4-BE49-F238E27FC236}">
                          <a16:creationId xmlns:a16="http://schemas.microsoft.com/office/drawing/2014/main" id="{D2156A3A-BFC9-5C98-861B-4B45702623FC}"/>
                        </a:ext>
                      </a:extLst>
                    </p:cNvPr>
                    <p:cNvSpPr/>
                    <p:nvPr/>
                  </p:nvSpPr>
                  <p:spPr>
                    <a:xfrm rot="2140143">
                      <a:off x="2524657" y="3451711"/>
                      <a:ext cx="533400" cy="411147"/>
                    </a:xfrm>
                    <a:custGeom>
                      <a:avLst/>
                      <a:gdLst>
                        <a:gd name="connsiteX0" fmla="*/ 0 w 1231107"/>
                        <a:gd name="connsiteY0" fmla="*/ 416720 h 833439"/>
                        <a:gd name="connsiteX1" fmla="*/ 615554 w 1231107"/>
                        <a:gd name="connsiteY1" fmla="*/ 0 h 833439"/>
                        <a:gd name="connsiteX2" fmla="*/ 1231108 w 1231107"/>
                        <a:gd name="connsiteY2" fmla="*/ 416720 h 833439"/>
                        <a:gd name="connsiteX3" fmla="*/ 615554 w 1231107"/>
                        <a:gd name="connsiteY3" fmla="*/ 833440 h 833439"/>
                        <a:gd name="connsiteX4" fmla="*/ 0 w 1231107"/>
                        <a:gd name="connsiteY4" fmla="*/ 416720 h 833439"/>
                        <a:gd name="connsiteX0" fmla="*/ 0 w 1343892"/>
                        <a:gd name="connsiteY0" fmla="*/ 420719 h 837439"/>
                        <a:gd name="connsiteX1" fmla="*/ 615554 w 1343892"/>
                        <a:gd name="connsiteY1" fmla="*/ 3999 h 837439"/>
                        <a:gd name="connsiteX2" fmla="*/ 1300163 w 1343892"/>
                        <a:gd name="connsiteY2" fmla="*/ 221927 h 837439"/>
                        <a:gd name="connsiteX3" fmla="*/ 1231108 w 1343892"/>
                        <a:gd name="connsiteY3" fmla="*/ 420719 h 837439"/>
                        <a:gd name="connsiteX4" fmla="*/ 615554 w 1343892"/>
                        <a:gd name="connsiteY4" fmla="*/ 837439 h 837439"/>
                        <a:gd name="connsiteX5" fmla="*/ 0 w 1343892"/>
                        <a:gd name="connsiteY5" fmla="*/ 420719 h 837439"/>
                        <a:gd name="connsiteX0" fmla="*/ 0 w 1335920"/>
                        <a:gd name="connsiteY0" fmla="*/ 420719 h 838211"/>
                        <a:gd name="connsiteX1" fmla="*/ 615554 w 1335920"/>
                        <a:gd name="connsiteY1" fmla="*/ 3999 h 838211"/>
                        <a:gd name="connsiteX2" fmla="*/ 1300163 w 1335920"/>
                        <a:gd name="connsiteY2" fmla="*/ 221927 h 838211"/>
                        <a:gd name="connsiteX3" fmla="*/ 1188246 w 1335920"/>
                        <a:gd name="connsiteY3" fmla="*/ 513588 h 838211"/>
                        <a:gd name="connsiteX4" fmla="*/ 615554 w 1335920"/>
                        <a:gd name="connsiteY4" fmla="*/ 837439 h 838211"/>
                        <a:gd name="connsiteX5" fmla="*/ 0 w 1335920"/>
                        <a:gd name="connsiteY5" fmla="*/ 420719 h 838211"/>
                        <a:gd name="connsiteX0" fmla="*/ 1 w 1335921"/>
                        <a:gd name="connsiteY0" fmla="*/ 420719 h 897585"/>
                        <a:gd name="connsiteX1" fmla="*/ 615555 w 1335921"/>
                        <a:gd name="connsiteY1" fmla="*/ 3999 h 897585"/>
                        <a:gd name="connsiteX2" fmla="*/ 1300164 w 1335921"/>
                        <a:gd name="connsiteY2" fmla="*/ 221927 h 897585"/>
                        <a:gd name="connsiteX3" fmla="*/ 1188247 w 1335921"/>
                        <a:gd name="connsiteY3" fmla="*/ 513588 h 897585"/>
                        <a:gd name="connsiteX4" fmla="*/ 610793 w 1335921"/>
                        <a:gd name="connsiteY4" fmla="*/ 896970 h 897585"/>
                        <a:gd name="connsiteX5" fmla="*/ 1 w 1335921"/>
                        <a:gd name="connsiteY5" fmla="*/ 420719 h 897585"/>
                        <a:gd name="connsiteX0" fmla="*/ 1 w 1334200"/>
                        <a:gd name="connsiteY0" fmla="*/ 420719 h 913023"/>
                        <a:gd name="connsiteX1" fmla="*/ 615555 w 1334200"/>
                        <a:gd name="connsiteY1" fmla="*/ 3999 h 913023"/>
                        <a:gd name="connsiteX2" fmla="*/ 1300164 w 1334200"/>
                        <a:gd name="connsiteY2" fmla="*/ 221927 h 913023"/>
                        <a:gd name="connsiteX3" fmla="*/ 1188247 w 1334200"/>
                        <a:gd name="connsiteY3" fmla="*/ 513588 h 913023"/>
                        <a:gd name="connsiteX4" fmla="*/ 966789 w 1334200"/>
                        <a:gd name="connsiteY4" fmla="*/ 774377 h 913023"/>
                        <a:gd name="connsiteX5" fmla="*/ 610793 w 1334200"/>
                        <a:gd name="connsiteY5" fmla="*/ 896970 h 913023"/>
                        <a:gd name="connsiteX6" fmla="*/ 1 w 1334200"/>
                        <a:gd name="connsiteY6" fmla="*/ 420719 h 913023"/>
                        <a:gd name="connsiteX0" fmla="*/ 22150 w 1356349"/>
                        <a:gd name="connsiteY0" fmla="*/ 419734 h 912038"/>
                        <a:gd name="connsiteX1" fmla="*/ 181694 w 1356349"/>
                        <a:gd name="connsiteY1" fmla="*/ 116167 h 912038"/>
                        <a:gd name="connsiteX2" fmla="*/ 637704 w 1356349"/>
                        <a:gd name="connsiteY2" fmla="*/ 3014 h 912038"/>
                        <a:gd name="connsiteX3" fmla="*/ 1322313 w 1356349"/>
                        <a:gd name="connsiteY3" fmla="*/ 220942 h 912038"/>
                        <a:gd name="connsiteX4" fmla="*/ 1210396 w 1356349"/>
                        <a:gd name="connsiteY4" fmla="*/ 512603 h 912038"/>
                        <a:gd name="connsiteX5" fmla="*/ 988938 w 1356349"/>
                        <a:gd name="connsiteY5" fmla="*/ 773392 h 912038"/>
                        <a:gd name="connsiteX6" fmla="*/ 632942 w 1356349"/>
                        <a:gd name="connsiteY6" fmla="*/ 895985 h 912038"/>
                        <a:gd name="connsiteX7" fmla="*/ 22150 w 1356349"/>
                        <a:gd name="connsiteY7" fmla="*/ 419734 h 912038"/>
                        <a:gd name="connsiteX0" fmla="*/ 16999 w 1351198"/>
                        <a:gd name="connsiteY0" fmla="*/ 419734 h 912038"/>
                        <a:gd name="connsiteX1" fmla="*/ 176543 w 1351198"/>
                        <a:gd name="connsiteY1" fmla="*/ 116167 h 912038"/>
                        <a:gd name="connsiteX2" fmla="*/ 632553 w 1351198"/>
                        <a:gd name="connsiteY2" fmla="*/ 3014 h 912038"/>
                        <a:gd name="connsiteX3" fmla="*/ 1317162 w 1351198"/>
                        <a:gd name="connsiteY3" fmla="*/ 220942 h 912038"/>
                        <a:gd name="connsiteX4" fmla="*/ 1205245 w 1351198"/>
                        <a:gd name="connsiteY4" fmla="*/ 512603 h 912038"/>
                        <a:gd name="connsiteX5" fmla="*/ 983787 w 1351198"/>
                        <a:gd name="connsiteY5" fmla="*/ 773392 h 912038"/>
                        <a:gd name="connsiteX6" fmla="*/ 627791 w 1351198"/>
                        <a:gd name="connsiteY6" fmla="*/ 895985 h 912038"/>
                        <a:gd name="connsiteX7" fmla="*/ 16999 w 1351198"/>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183 h 911487"/>
                        <a:gd name="connsiteX1" fmla="*/ 92963 w 1336675"/>
                        <a:gd name="connsiteY1" fmla="*/ 122759 h 911487"/>
                        <a:gd name="connsiteX2" fmla="*/ 618030 w 1336675"/>
                        <a:gd name="connsiteY2" fmla="*/ 2463 h 911487"/>
                        <a:gd name="connsiteX3" fmla="*/ 1302639 w 1336675"/>
                        <a:gd name="connsiteY3" fmla="*/ 220391 h 911487"/>
                        <a:gd name="connsiteX4" fmla="*/ 1190722 w 1336675"/>
                        <a:gd name="connsiteY4" fmla="*/ 512052 h 911487"/>
                        <a:gd name="connsiteX5" fmla="*/ 969264 w 1336675"/>
                        <a:gd name="connsiteY5" fmla="*/ 772841 h 911487"/>
                        <a:gd name="connsiteX6" fmla="*/ 613268 w 1336675"/>
                        <a:gd name="connsiteY6" fmla="*/ 895434 h 911487"/>
                        <a:gd name="connsiteX7" fmla="*/ 2476 w 1336675"/>
                        <a:gd name="connsiteY7" fmla="*/ 419183 h 911487"/>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0 w 1308005"/>
                        <a:gd name="connsiteY0" fmla="*/ 412039 h 911934"/>
                        <a:gd name="connsiteX1" fmla="*/ 64293 w 1308005"/>
                        <a:gd name="connsiteY1" fmla="*/ 122759 h 911934"/>
                        <a:gd name="connsiteX2" fmla="*/ 589360 w 1308005"/>
                        <a:gd name="connsiteY2" fmla="*/ 2463 h 911934"/>
                        <a:gd name="connsiteX3" fmla="*/ 1273969 w 1308005"/>
                        <a:gd name="connsiteY3" fmla="*/ 220391 h 911934"/>
                        <a:gd name="connsiteX4" fmla="*/ 1162052 w 1308005"/>
                        <a:gd name="connsiteY4" fmla="*/ 512052 h 911934"/>
                        <a:gd name="connsiteX5" fmla="*/ 940594 w 1308005"/>
                        <a:gd name="connsiteY5" fmla="*/ 772841 h 911934"/>
                        <a:gd name="connsiteX6" fmla="*/ 584598 w 1308005"/>
                        <a:gd name="connsiteY6" fmla="*/ 895434 h 911934"/>
                        <a:gd name="connsiteX7" fmla="*/ 0 w 1308005"/>
                        <a:gd name="connsiteY7" fmla="*/ 412039 h 911934"/>
                        <a:gd name="connsiteX0" fmla="*/ 15349 w 1256679"/>
                        <a:gd name="connsiteY0" fmla="*/ 412039 h 911934"/>
                        <a:gd name="connsiteX1" fmla="*/ 12967 w 1256679"/>
                        <a:gd name="connsiteY1" fmla="*/ 122759 h 911934"/>
                        <a:gd name="connsiteX2" fmla="*/ 538034 w 1256679"/>
                        <a:gd name="connsiteY2" fmla="*/ 2463 h 911934"/>
                        <a:gd name="connsiteX3" fmla="*/ 1222643 w 1256679"/>
                        <a:gd name="connsiteY3" fmla="*/ 220391 h 911934"/>
                        <a:gd name="connsiteX4" fmla="*/ 1110726 w 1256679"/>
                        <a:gd name="connsiteY4" fmla="*/ 512052 h 911934"/>
                        <a:gd name="connsiteX5" fmla="*/ 889268 w 1256679"/>
                        <a:gd name="connsiteY5" fmla="*/ 772841 h 911934"/>
                        <a:gd name="connsiteX6" fmla="*/ 533272 w 1256679"/>
                        <a:gd name="connsiteY6" fmla="*/ 895434 h 911934"/>
                        <a:gd name="connsiteX7" fmla="*/ 15349 w 1256679"/>
                        <a:gd name="connsiteY7" fmla="*/ 412039 h 911934"/>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897644"/>
                        <a:gd name="connsiteX1" fmla="*/ 69056 w 1312768"/>
                        <a:gd name="connsiteY1" fmla="*/ 122759 h 897644"/>
                        <a:gd name="connsiteX2" fmla="*/ 594123 w 1312768"/>
                        <a:gd name="connsiteY2" fmla="*/ 2463 h 897644"/>
                        <a:gd name="connsiteX3" fmla="*/ 1278732 w 1312768"/>
                        <a:gd name="connsiteY3" fmla="*/ 220391 h 897644"/>
                        <a:gd name="connsiteX4" fmla="*/ 1166815 w 1312768"/>
                        <a:gd name="connsiteY4" fmla="*/ 512052 h 897644"/>
                        <a:gd name="connsiteX5" fmla="*/ 945357 w 1312768"/>
                        <a:gd name="connsiteY5" fmla="*/ 772841 h 897644"/>
                        <a:gd name="connsiteX6" fmla="*/ 589361 w 1312768"/>
                        <a:gd name="connsiteY6" fmla="*/ 895434 h 897644"/>
                        <a:gd name="connsiteX7" fmla="*/ 0 w 1312768"/>
                        <a:gd name="connsiteY7" fmla="*/ 447758 h 897644"/>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89361 w 1312768"/>
                        <a:gd name="connsiteY6" fmla="*/ 895434 h 910082"/>
                        <a:gd name="connsiteX7" fmla="*/ 0 w 1312768"/>
                        <a:gd name="connsiteY7" fmla="*/ 447758 h 910082"/>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46499 w 1312768"/>
                        <a:gd name="connsiteY6" fmla="*/ 895434 h 910082"/>
                        <a:gd name="connsiteX7" fmla="*/ 0 w 1312768"/>
                        <a:gd name="connsiteY7" fmla="*/ 447758 h 910082"/>
                        <a:gd name="connsiteX0" fmla="*/ 0 w 1316483"/>
                        <a:gd name="connsiteY0" fmla="*/ 447758 h 910082"/>
                        <a:gd name="connsiteX1" fmla="*/ 69056 w 1316483"/>
                        <a:gd name="connsiteY1" fmla="*/ 122759 h 910082"/>
                        <a:gd name="connsiteX2" fmla="*/ 594123 w 1316483"/>
                        <a:gd name="connsiteY2" fmla="*/ 2463 h 910082"/>
                        <a:gd name="connsiteX3" fmla="*/ 1278732 w 1316483"/>
                        <a:gd name="connsiteY3" fmla="*/ 220391 h 910082"/>
                        <a:gd name="connsiteX4" fmla="*/ 1190627 w 1316483"/>
                        <a:gd name="connsiteY4" fmla="*/ 521577 h 910082"/>
                        <a:gd name="connsiteX5" fmla="*/ 954882 w 1316483"/>
                        <a:gd name="connsiteY5" fmla="*/ 775222 h 910082"/>
                        <a:gd name="connsiteX6" fmla="*/ 546499 w 1316483"/>
                        <a:gd name="connsiteY6" fmla="*/ 895434 h 910082"/>
                        <a:gd name="connsiteX7" fmla="*/ 0 w 1316483"/>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03193"/>
                        <a:gd name="connsiteY0" fmla="*/ 447758 h 910082"/>
                        <a:gd name="connsiteX1" fmla="*/ 69056 w 1303193"/>
                        <a:gd name="connsiteY1" fmla="*/ 122759 h 910082"/>
                        <a:gd name="connsiteX2" fmla="*/ 594123 w 1303193"/>
                        <a:gd name="connsiteY2" fmla="*/ 2463 h 910082"/>
                        <a:gd name="connsiteX3" fmla="*/ 1278732 w 1303193"/>
                        <a:gd name="connsiteY3" fmla="*/ 220391 h 910082"/>
                        <a:gd name="connsiteX4" fmla="*/ 1190627 w 1303193"/>
                        <a:gd name="connsiteY4" fmla="*/ 521577 h 910082"/>
                        <a:gd name="connsiteX5" fmla="*/ 954882 w 1303193"/>
                        <a:gd name="connsiteY5" fmla="*/ 775222 h 910082"/>
                        <a:gd name="connsiteX6" fmla="*/ 546499 w 1303193"/>
                        <a:gd name="connsiteY6" fmla="*/ 895434 h 910082"/>
                        <a:gd name="connsiteX7" fmla="*/ 0 w 1303193"/>
                        <a:gd name="connsiteY7" fmla="*/ 447758 h 910082"/>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5679"/>
                        <a:gd name="connsiteY0" fmla="*/ 429425 h 891749"/>
                        <a:gd name="connsiteX1" fmla="*/ 69056 w 1305679"/>
                        <a:gd name="connsiteY1" fmla="*/ 104426 h 891749"/>
                        <a:gd name="connsiteX2" fmla="*/ 598885 w 1305679"/>
                        <a:gd name="connsiteY2" fmla="*/ 3180 h 891749"/>
                        <a:gd name="connsiteX3" fmla="*/ 1278732 w 1305679"/>
                        <a:gd name="connsiteY3" fmla="*/ 202058 h 891749"/>
                        <a:gd name="connsiteX4" fmla="*/ 1190627 w 1305679"/>
                        <a:gd name="connsiteY4" fmla="*/ 503244 h 891749"/>
                        <a:gd name="connsiteX5" fmla="*/ 954882 w 1305679"/>
                        <a:gd name="connsiteY5" fmla="*/ 756889 h 891749"/>
                        <a:gd name="connsiteX6" fmla="*/ 546499 w 1305679"/>
                        <a:gd name="connsiteY6" fmla="*/ 877101 h 891749"/>
                        <a:gd name="connsiteX7" fmla="*/ 0 w 1305679"/>
                        <a:gd name="connsiteY7" fmla="*/ 429425 h 891749"/>
                        <a:gd name="connsiteX0" fmla="*/ 0 w 1303483"/>
                        <a:gd name="connsiteY0" fmla="*/ 429425 h 891749"/>
                        <a:gd name="connsiteX1" fmla="*/ 69056 w 1303483"/>
                        <a:gd name="connsiteY1" fmla="*/ 104426 h 891749"/>
                        <a:gd name="connsiteX2" fmla="*/ 598885 w 1303483"/>
                        <a:gd name="connsiteY2" fmla="*/ 3180 h 891749"/>
                        <a:gd name="connsiteX3" fmla="*/ 1278732 w 1303483"/>
                        <a:gd name="connsiteY3" fmla="*/ 202058 h 891749"/>
                        <a:gd name="connsiteX4" fmla="*/ 1190627 w 1303483"/>
                        <a:gd name="connsiteY4" fmla="*/ 503244 h 891749"/>
                        <a:gd name="connsiteX5" fmla="*/ 954882 w 1303483"/>
                        <a:gd name="connsiteY5" fmla="*/ 756889 h 891749"/>
                        <a:gd name="connsiteX6" fmla="*/ 546499 w 1303483"/>
                        <a:gd name="connsiteY6" fmla="*/ 877101 h 891749"/>
                        <a:gd name="connsiteX7" fmla="*/ 0 w 1303483"/>
                        <a:gd name="connsiteY7" fmla="*/ 429425 h 891749"/>
                        <a:gd name="connsiteX0" fmla="*/ 0 w 1301412"/>
                        <a:gd name="connsiteY0" fmla="*/ 429425 h 891749"/>
                        <a:gd name="connsiteX1" fmla="*/ 69056 w 1301412"/>
                        <a:gd name="connsiteY1" fmla="*/ 104426 h 891749"/>
                        <a:gd name="connsiteX2" fmla="*/ 598885 w 1301412"/>
                        <a:gd name="connsiteY2" fmla="*/ 3180 h 891749"/>
                        <a:gd name="connsiteX3" fmla="*/ 1278732 w 1301412"/>
                        <a:gd name="connsiteY3" fmla="*/ 202058 h 891749"/>
                        <a:gd name="connsiteX4" fmla="*/ 1173958 w 1301412"/>
                        <a:gd name="connsiteY4" fmla="*/ 538962 h 891749"/>
                        <a:gd name="connsiteX5" fmla="*/ 954882 w 1301412"/>
                        <a:gd name="connsiteY5" fmla="*/ 756889 h 891749"/>
                        <a:gd name="connsiteX6" fmla="*/ 546499 w 1301412"/>
                        <a:gd name="connsiteY6" fmla="*/ 877101 h 891749"/>
                        <a:gd name="connsiteX7" fmla="*/ 0 w 1301412"/>
                        <a:gd name="connsiteY7" fmla="*/ 429425 h 891749"/>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143"/>
                        <a:gd name="connsiteY0" fmla="*/ 429425 h 891955"/>
                        <a:gd name="connsiteX1" fmla="*/ 69056 w 1301143"/>
                        <a:gd name="connsiteY1" fmla="*/ 104426 h 891955"/>
                        <a:gd name="connsiteX2" fmla="*/ 598885 w 1301143"/>
                        <a:gd name="connsiteY2" fmla="*/ 3180 h 891955"/>
                        <a:gd name="connsiteX3" fmla="*/ 1278732 w 1301143"/>
                        <a:gd name="connsiteY3" fmla="*/ 202058 h 891955"/>
                        <a:gd name="connsiteX4" fmla="*/ 1171576 w 1301143"/>
                        <a:gd name="connsiteY4" fmla="*/ 531818 h 891955"/>
                        <a:gd name="connsiteX5" fmla="*/ 954882 w 1301143"/>
                        <a:gd name="connsiteY5" fmla="*/ 756889 h 891955"/>
                        <a:gd name="connsiteX6" fmla="*/ 546499 w 1301143"/>
                        <a:gd name="connsiteY6" fmla="*/ 877101 h 891955"/>
                        <a:gd name="connsiteX7" fmla="*/ 0 w 1301143"/>
                        <a:gd name="connsiteY7" fmla="*/ 429425 h 891955"/>
                        <a:gd name="connsiteX0" fmla="*/ 0 w 1302159"/>
                        <a:gd name="connsiteY0" fmla="*/ 429425 h 891955"/>
                        <a:gd name="connsiteX1" fmla="*/ 69056 w 1302159"/>
                        <a:gd name="connsiteY1" fmla="*/ 104426 h 891955"/>
                        <a:gd name="connsiteX2" fmla="*/ 598885 w 1302159"/>
                        <a:gd name="connsiteY2" fmla="*/ 3180 h 891955"/>
                        <a:gd name="connsiteX3" fmla="*/ 1278732 w 1302159"/>
                        <a:gd name="connsiteY3" fmla="*/ 202058 h 891955"/>
                        <a:gd name="connsiteX4" fmla="*/ 1171576 w 1302159"/>
                        <a:gd name="connsiteY4" fmla="*/ 531818 h 891955"/>
                        <a:gd name="connsiteX5" fmla="*/ 954882 w 1302159"/>
                        <a:gd name="connsiteY5" fmla="*/ 756889 h 891955"/>
                        <a:gd name="connsiteX6" fmla="*/ 546499 w 1302159"/>
                        <a:gd name="connsiteY6" fmla="*/ 877101 h 891955"/>
                        <a:gd name="connsiteX7" fmla="*/ 0 w 1302159"/>
                        <a:gd name="connsiteY7" fmla="*/ 429425 h 891955"/>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6607 h 891667"/>
                        <a:gd name="connsiteX1" fmla="*/ 54768 w 1280727"/>
                        <a:gd name="connsiteY1" fmla="*/ 108751 h 891667"/>
                        <a:gd name="connsiteX2" fmla="*/ 577453 w 1280727"/>
                        <a:gd name="connsiteY2" fmla="*/ 2743 h 891667"/>
                        <a:gd name="connsiteX3" fmla="*/ 1257300 w 1280727"/>
                        <a:gd name="connsiteY3" fmla="*/ 201621 h 891667"/>
                        <a:gd name="connsiteX4" fmla="*/ 1150144 w 1280727"/>
                        <a:gd name="connsiteY4" fmla="*/ 531381 h 891667"/>
                        <a:gd name="connsiteX5" fmla="*/ 933450 w 1280727"/>
                        <a:gd name="connsiteY5" fmla="*/ 756452 h 891667"/>
                        <a:gd name="connsiteX6" fmla="*/ 525067 w 1280727"/>
                        <a:gd name="connsiteY6" fmla="*/ 876664 h 891667"/>
                        <a:gd name="connsiteX7" fmla="*/ 0 w 1280727"/>
                        <a:gd name="connsiteY7" fmla="*/ 426607 h 891667"/>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87580"/>
                        <a:gd name="connsiteX1" fmla="*/ 54768 w 1280727"/>
                        <a:gd name="connsiteY1" fmla="*/ 109842 h 887580"/>
                        <a:gd name="connsiteX2" fmla="*/ 577453 w 1280727"/>
                        <a:gd name="connsiteY2" fmla="*/ 3834 h 887580"/>
                        <a:gd name="connsiteX3" fmla="*/ 1257300 w 1280727"/>
                        <a:gd name="connsiteY3" fmla="*/ 202712 h 887580"/>
                        <a:gd name="connsiteX4" fmla="*/ 1150144 w 1280727"/>
                        <a:gd name="connsiteY4" fmla="*/ 532472 h 887580"/>
                        <a:gd name="connsiteX5" fmla="*/ 933450 w 1280727"/>
                        <a:gd name="connsiteY5" fmla="*/ 757543 h 887580"/>
                        <a:gd name="connsiteX6" fmla="*/ 525067 w 1280727"/>
                        <a:gd name="connsiteY6" fmla="*/ 877755 h 887580"/>
                        <a:gd name="connsiteX7" fmla="*/ 0 w 1280727"/>
                        <a:gd name="connsiteY7" fmla="*/ 427698 h 887580"/>
                        <a:gd name="connsiteX0" fmla="*/ 74932 w 1355659"/>
                        <a:gd name="connsiteY0" fmla="*/ 517776 h 977658"/>
                        <a:gd name="connsiteX1" fmla="*/ 12632 w 1355659"/>
                        <a:gd name="connsiteY1" fmla="*/ 35702 h 977658"/>
                        <a:gd name="connsiteX2" fmla="*/ 652385 w 1355659"/>
                        <a:gd name="connsiteY2" fmla="*/ 93912 h 977658"/>
                        <a:gd name="connsiteX3" fmla="*/ 1332232 w 1355659"/>
                        <a:gd name="connsiteY3" fmla="*/ 292790 h 977658"/>
                        <a:gd name="connsiteX4" fmla="*/ 1225076 w 1355659"/>
                        <a:gd name="connsiteY4" fmla="*/ 622550 h 977658"/>
                        <a:gd name="connsiteX5" fmla="*/ 1008382 w 1355659"/>
                        <a:gd name="connsiteY5" fmla="*/ 847621 h 977658"/>
                        <a:gd name="connsiteX6" fmla="*/ 599999 w 1355659"/>
                        <a:gd name="connsiteY6" fmla="*/ 967833 h 977658"/>
                        <a:gd name="connsiteX7" fmla="*/ 74932 w 1355659"/>
                        <a:gd name="connsiteY7" fmla="*/ 517776 h 977658"/>
                        <a:gd name="connsiteX0" fmla="*/ 19637 w 1365265"/>
                        <a:gd name="connsiteY0" fmla="*/ 540411 h 981433"/>
                        <a:gd name="connsiteX1" fmla="*/ 22238 w 1365265"/>
                        <a:gd name="connsiteY1" fmla="*/ 35702 h 981433"/>
                        <a:gd name="connsiteX2" fmla="*/ 661991 w 1365265"/>
                        <a:gd name="connsiteY2" fmla="*/ 93912 h 981433"/>
                        <a:gd name="connsiteX3" fmla="*/ 1341838 w 1365265"/>
                        <a:gd name="connsiteY3" fmla="*/ 292790 h 981433"/>
                        <a:gd name="connsiteX4" fmla="*/ 1234682 w 1365265"/>
                        <a:gd name="connsiteY4" fmla="*/ 622550 h 981433"/>
                        <a:gd name="connsiteX5" fmla="*/ 1017988 w 1365265"/>
                        <a:gd name="connsiteY5" fmla="*/ 847621 h 981433"/>
                        <a:gd name="connsiteX6" fmla="*/ 609605 w 1365265"/>
                        <a:gd name="connsiteY6" fmla="*/ 967833 h 981433"/>
                        <a:gd name="connsiteX7" fmla="*/ 19637 w 1365265"/>
                        <a:gd name="connsiteY7" fmla="*/ 540411 h 981433"/>
                        <a:gd name="connsiteX0" fmla="*/ 19637 w 1365265"/>
                        <a:gd name="connsiteY0" fmla="*/ 540411 h 1001785"/>
                        <a:gd name="connsiteX1" fmla="*/ 22238 w 1365265"/>
                        <a:gd name="connsiteY1" fmla="*/ 35702 h 1001785"/>
                        <a:gd name="connsiteX2" fmla="*/ 661991 w 1365265"/>
                        <a:gd name="connsiteY2" fmla="*/ 93912 h 1001785"/>
                        <a:gd name="connsiteX3" fmla="*/ 1341838 w 1365265"/>
                        <a:gd name="connsiteY3" fmla="*/ 292790 h 1001785"/>
                        <a:gd name="connsiteX4" fmla="*/ 1234682 w 1365265"/>
                        <a:gd name="connsiteY4" fmla="*/ 622550 h 1001785"/>
                        <a:gd name="connsiteX5" fmla="*/ 1017988 w 1365265"/>
                        <a:gd name="connsiteY5" fmla="*/ 847621 h 1001785"/>
                        <a:gd name="connsiteX6" fmla="*/ 600027 w 1365265"/>
                        <a:gd name="connsiteY6" fmla="*/ 989932 h 1001785"/>
                        <a:gd name="connsiteX7" fmla="*/ 19637 w 1365265"/>
                        <a:gd name="connsiteY7" fmla="*/ 540411 h 1001785"/>
                        <a:gd name="connsiteX0" fmla="*/ 19637 w 1365265"/>
                        <a:gd name="connsiteY0" fmla="*/ 540411 h 1002322"/>
                        <a:gd name="connsiteX1" fmla="*/ 22238 w 1365265"/>
                        <a:gd name="connsiteY1" fmla="*/ 35702 h 1002322"/>
                        <a:gd name="connsiteX2" fmla="*/ 661991 w 1365265"/>
                        <a:gd name="connsiteY2" fmla="*/ 93912 h 1002322"/>
                        <a:gd name="connsiteX3" fmla="*/ 1341838 w 1365265"/>
                        <a:gd name="connsiteY3" fmla="*/ 292790 h 1002322"/>
                        <a:gd name="connsiteX4" fmla="*/ 1234682 w 1365265"/>
                        <a:gd name="connsiteY4" fmla="*/ 622550 h 1002322"/>
                        <a:gd name="connsiteX5" fmla="*/ 1017988 w 1365265"/>
                        <a:gd name="connsiteY5" fmla="*/ 847621 h 1002322"/>
                        <a:gd name="connsiteX6" fmla="*/ 600027 w 1365265"/>
                        <a:gd name="connsiteY6" fmla="*/ 989932 h 1002322"/>
                        <a:gd name="connsiteX7" fmla="*/ 19637 w 1365265"/>
                        <a:gd name="connsiteY7" fmla="*/ 540411 h 1002322"/>
                        <a:gd name="connsiteX0" fmla="*/ 19637 w 1365265"/>
                        <a:gd name="connsiteY0" fmla="*/ 540411 h 999624"/>
                        <a:gd name="connsiteX1" fmla="*/ 22238 w 1365265"/>
                        <a:gd name="connsiteY1" fmla="*/ 35702 h 999624"/>
                        <a:gd name="connsiteX2" fmla="*/ 661991 w 1365265"/>
                        <a:gd name="connsiteY2" fmla="*/ 93912 h 999624"/>
                        <a:gd name="connsiteX3" fmla="*/ 1341838 w 1365265"/>
                        <a:gd name="connsiteY3" fmla="*/ 292790 h 999624"/>
                        <a:gd name="connsiteX4" fmla="*/ 1234682 w 1365265"/>
                        <a:gd name="connsiteY4" fmla="*/ 622550 h 999624"/>
                        <a:gd name="connsiteX5" fmla="*/ 1017988 w 1365265"/>
                        <a:gd name="connsiteY5" fmla="*/ 847621 h 999624"/>
                        <a:gd name="connsiteX6" fmla="*/ 600027 w 1365265"/>
                        <a:gd name="connsiteY6" fmla="*/ 989932 h 999624"/>
                        <a:gd name="connsiteX7" fmla="*/ 19637 w 1365265"/>
                        <a:gd name="connsiteY7" fmla="*/ 540411 h 999624"/>
                        <a:gd name="connsiteX0" fmla="*/ 19637 w 1365265"/>
                        <a:gd name="connsiteY0" fmla="*/ 540411 h 1004334"/>
                        <a:gd name="connsiteX1" fmla="*/ 22238 w 1365265"/>
                        <a:gd name="connsiteY1" fmla="*/ 35702 h 1004334"/>
                        <a:gd name="connsiteX2" fmla="*/ 661991 w 1365265"/>
                        <a:gd name="connsiteY2" fmla="*/ 93912 h 1004334"/>
                        <a:gd name="connsiteX3" fmla="*/ 1341838 w 1365265"/>
                        <a:gd name="connsiteY3" fmla="*/ 292790 h 1004334"/>
                        <a:gd name="connsiteX4" fmla="*/ 1234682 w 1365265"/>
                        <a:gd name="connsiteY4" fmla="*/ 622550 h 1004334"/>
                        <a:gd name="connsiteX5" fmla="*/ 1017988 w 1365265"/>
                        <a:gd name="connsiteY5" fmla="*/ 847621 h 1004334"/>
                        <a:gd name="connsiteX6" fmla="*/ 556539 w 1365265"/>
                        <a:gd name="connsiteY6" fmla="*/ 994938 h 1004334"/>
                        <a:gd name="connsiteX7" fmla="*/ 19637 w 1365265"/>
                        <a:gd name="connsiteY7" fmla="*/ 540411 h 1004334"/>
                        <a:gd name="connsiteX0" fmla="*/ 19637 w 1365265"/>
                        <a:gd name="connsiteY0" fmla="*/ 540411 h 1004333"/>
                        <a:gd name="connsiteX1" fmla="*/ 22238 w 1365265"/>
                        <a:gd name="connsiteY1" fmla="*/ 35702 h 1004333"/>
                        <a:gd name="connsiteX2" fmla="*/ 661991 w 1365265"/>
                        <a:gd name="connsiteY2" fmla="*/ 93912 h 1004333"/>
                        <a:gd name="connsiteX3" fmla="*/ 1341838 w 1365265"/>
                        <a:gd name="connsiteY3" fmla="*/ 292790 h 1004333"/>
                        <a:gd name="connsiteX4" fmla="*/ 1234682 w 1365265"/>
                        <a:gd name="connsiteY4" fmla="*/ 622550 h 1004333"/>
                        <a:gd name="connsiteX5" fmla="*/ 1017988 w 1365265"/>
                        <a:gd name="connsiteY5" fmla="*/ 847621 h 1004333"/>
                        <a:gd name="connsiteX6" fmla="*/ 556539 w 1365265"/>
                        <a:gd name="connsiteY6" fmla="*/ 994937 h 1004333"/>
                        <a:gd name="connsiteX7" fmla="*/ 19637 w 1365265"/>
                        <a:gd name="connsiteY7" fmla="*/ 540411 h 1004333"/>
                        <a:gd name="connsiteX0" fmla="*/ 19637 w 1365265"/>
                        <a:gd name="connsiteY0" fmla="*/ 540411 h 1009914"/>
                        <a:gd name="connsiteX1" fmla="*/ 22238 w 1365265"/>
                        <a:gd name="connsiteY1" fmla="*/ 35702 h 1009914"/>
                        <a:gd name="connsiteX2" fmla="*/ 661991 w 1365265"/>
                        <a:gd name="connsiteY2" fmla="*/ 93912 h 1009914"/>
                        <a:gd name="connsiteX3" fmla="*/ 1341838 w 1365265"/>
                        <a:gd name="connsiteY3" fmla="*/ 292790 h 1009914"/>
                        <a:gd name="connsiteX4" fmla="*/ 1234682 w 1365265"/>
                        <a:gd name="connsiteY4" fmla="*/ 622550 h 1009914"/>
                        <a:gd name="connsiteX5" fmla="*/ 1039221 w 1365265"/>
                        <a:gd name="connsiteY5" fmla="*/ 872783 h 1009914"/>
                        <a:gd name="connsiteX6" fmla="*/ 556539 w 1365265"/>
                        <a:gd name="connsiteY6" fmla="*/ 994937 h 1009914"/>
                        <a:gd name="connsiteX7" fmla="*/ 19637 w 1365265"/>
                        <a:gd name="connsiteY7" fmla="*/ 540411 h 1009914"/>
                        <a:gd name="connsiteX0" fmla="*/ 19637 w 1370879"/>
                        <a:gd name="connsiteY0" fmla="*/ 540411 h 1009914"/>
                        <a:gd name="connsiteX1" fmla="*/ 22238 w 1370879"/>
                        <a:gd name="connsiteY1" fmla="*/ 35702 h 1009914"/>
                        <a:gd name="connsiteX2" fmla="*/ 661991 w 1370879"/>
                        <a:gd name="connsiteY2" fmla="*/ 93912 h 1009914"/>
                        <a:gd name="connsiteX3" fmla="*/ 1341838 w 1370879"/>
                        <a:gd name="connsiteY3" fmla="*/ 292790 h 1009914"/>
                        <a:gd name="connsiteX4" fmla="*/ 1272539 w 1370879"/>
                        <a:gd name="connsiteY4" fmla="*/ 641132 h 1009914"/>
                        <a:gd name="connsiteX5" fmla="*/ 1039221 w 1370879"/>
                        <a:gd name="connsiteY5" fmla="*/ 872783 h 1009914"/>
                        <a:gd name="connsiteX6" fmla="*/ 556539 w 1370879"/>
                        <a:gd name="connsiteY6" fmla="*/ 994937 h 1009914"/>
                        <a:gd name="connsiteX7" fmla="*/ 19637 w 1370879"/>
                        <a:gd name="connsiteY7" fmla="*/ 540411 h 1009914"/>
                        <a:gd name="connsiteX0" fmla="*/ 19637 w 1445416"/>
                        <a:gd name="connsiteY0" fmla="*/ 540500 h 1010003"/>
                        <a:gd name="connsiteX1" fmla="*/ 22238 w 1445416"/>
                        <a:gd name="connsiteY1" fmla="*/ 35791 h 1010003"/>
                        <a:gd name="connsiteX2" fmla="*/ 661991 w 1445416"/>
                        <a:gd name="connsiteY2" fmla="*/ 94001 h 1010003"/>
                        <a:gd name="connsiteX3" fmla="*/ 1426585 w 1445416"/>
                        <a:gd name="connsiteY3" fmla="*/ 295955 h 1010003"/>
                        <a:gd name="connsiteX4" fmla="*/ 1272539 w 1445416"/>
                        <a:gd name="connsiteY4" fmla="*/ 641221 h 1010003"/>
                        <a:gd name="connsiteX5" fmla="*/ 1039221 w 1445416"/>
                        <a:gd name="connsiteY5" fmla="*/ 872872 h 1010003"/>
                        <a:gd name="connsiteX6" fmla="*/ 556539 w 1445416"/>
                        <a:gd name="connsiteY6" fmla="*/ 995026 h 1010003"/>
                        <a:gd name="connsiteX7" fmla="*/ 19637 w 1445416"/>
                        <a:gd name="connsiteY7" fmla="*/ 540500 h 1010003"/>
                        <a:gd name="connsiteX0" fmla="*/ 19637 w 1426585"/>
                        <a:gd name="connsiteY0" fmla="*/ 540500 h 1010003"/>
                        <a:gd name="connsiteX1" fmla="*/ 22238 w 1426585"/>
                        <a:gd name="connsiteY1" fmla="*/ 35791 h 1010003"/>
                        <a:gd name="connsiteX2" fmla="*/ 661991 w 1426585"/>
                        <a:gd name="connsiteY2" fmla="*/ 94001 h 1010003"/>
                        <a:gd name="connsiteX3" fmla="*/ 1426585 w 1426585"/>
                        <a:gd name="connsiteY3" fmla="*/ 295955 h 1010003"/>
                        <a:gd name="connsiteX4" fmla="*/ 1272539 w 1426585"/>
                        <a:gd name="connsiteY4" fmla="*/ 641221 h 1010003"/>
                        <a:gd name="connsiteX5" fmla="*/ 1039221 w 1426585"/>
                        <a:gd name="connsiteY5" fmla="*/ 872872 h 1010003"/>
                        <a:gd name="connsiteX6" fmla="*/ 556539 w 1426585"/>
                        <a:gd name="connsiteY6" fmla="*/ 995026 h 1010003"/>
                        <a:gd name="connsiteX7" fmla="*/ 19637 w 1426585"/>
                        <a:gd name="connsiteY7" fmla="*/ 540500 h 1010003"/>
                        <a:gd name="connsiteX0" fmla="*/ 19637 w 1435463"/>
                        <a:gd name="connsiteY0" fmla="*/ 540598 h 1010101"/>
                        <a:gd name="connsiteX1" fmla="*/ 22238 w 1435463"/>
                        <a:gd name="connsiteY1" fmla="*/ 35889 h 1010101"/>
                        <a:gd name="connsiteX2" fmla="*/ 661991 w 1435463"/>
                        <a:gd name="connsiteY2" fmla="*/ 94099 h 1010101"/>
                        <a:gd name="connsiteX3" fmla="*/ 1435463 w 1435463"/>
                        <a:gd name="connsiteY3" fmla="*/ 299407 h 1010101"/>
                        <a:gd name="connsiteX4" fmla="*/ 1272539 w 1435463"/>
                        <a:gd name="connsiteY4" fmla="*/ 641319 h 1010101"/>
                        <a:gd name="connsiteX5" fmla="*/ 1039221 w 1435463"/>
                        <a:gd name="connsiteY5" fmla="*/ 872970 h 1010101"/>
                        <a:gd name="connsiteX6" fmla="*/ 556539 w 1435463"/>
                        <a:gd name="connsiteY6" fmla="*/ 995124 h 1010101"/>
                        <a:gd name="connsiteX7" fmla="*/ 19637 w 1435463"/>
                        <a:gd name="connsiteY7" fmla="*/ 540598 h 1010101"/>
                        <a:gd name="connsiteX0" fmla="*/ 19637 w 1435463"/>
                        <a:gd name="connsiteY0" fmla="*/ 551800 h 1021303"/>
                        <a:gd name="connsiteX1" fmla="*/ 22238 w 1435463"/>
                        <a:gd name="connsiteY1" fmla="*/ 47091 h 1021303"/>
                        <a:gd name="connsiteX2" fmla="*/ 681144 w 1435463"/>
                        <a:gd name="connsiteY2" fmla="*/ 61103 h 1021303"/>
                        <a:gd name="connsiteX3" fmla="*/ 1435463 w 1435463"/>
                        <a:gd name="connsiteY3" fmla="*/ 310609 h 1021303"/>
                        <a:gd name="connsiteX4" fmla="*/ 1272539 w 1435463"/>
                        <a:gd name="connsiteY4" fmla="*/ 652521 h 1021303"/>
                        <a:gd name="connsiteX5" fmla="*/ 1039221 w 1435463"/>
                        <a:gd name="connsiteY5" fmla="*/ 884172 h 1021303"/>
                        <a:gd name="connsiteX6" fmla="*/ 556539 w 1435463"/>
                        <a:gd name="connsiteY6" fmla="*/ 1006326 h 1021303"/>
                        <a:gd name="connsiteX7" fmla="*/ 19637 w 1435463"/>
                        <a:gd name="connsiteY7" fmla="*/ 551800 h 1021303"/>
                        <a:gd name="connsiteX0" fmla="*/ 26213 w 1442039"/>
                        <a:gd name="connsiteY0" fmla="*/ 551800 h 1021303"/>
                        <a:gd name="connsiteX1" fmla="*/ 28814 w 1442039"/>
                        <a:gd name="connsiteY1" fmla="*/ 47091 h 1021303"/>
                        <a:gd name="connsiteX2" fmla="*/ 687720 w 1442039"/>
                        <a:gd name="connsiteY2" fmla="*/ 61103 h 1021303"/>
                        <a:gd name="connsiteX3" fmla="*/ 1442039 w 1442039"/>
                        <a:gd name="connsiteY3" fmla="*/ 310609 h 1021303"/>
                        <a:gd name="connsiteX4" fmla="*/ 1279115 w 1442039"/>
                        <a:gd name="connsiteY4" fmla="*/ 652521 h 1021303"/>
                        <a:gd name="connsiteX5" fmla="*/ 1045797 w 1442039"/>
                        <a:gd name="connsiteY5" fmla="*/ 884172 h 1021303"/>
                        <a:gd name="connsiteX6" fmla="*/ 563115 w 1442039"/>
                        <a:gd name="connsiteY6" fmla="*/ 1006326 h 1021303"/>
                        <a:gd name="connsiteX7" fmla="*/ 26213 w 1442039"/>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1860" h="1021303">
                          <a:moveTo>
                            <a:pt x="36034" y="551800"/>
                          </a:moveTo>
                          <a:cubicBezTo>
                            <a:pt x="3269" y="384487"/>
                            <a:pt x="-26366" y="139532"/>
                            <a:pt x="38635" y="47091"/>
                          </a:cubicBezTo>
                          <a:cubicBezTo>
                            <a:pt x="148371" y="-43794"/>
                            <a:pt x="462004" y="17183"/>
                            <a:pt x="697541" y="61103"/>
                          </a:cubicBezTo>
                          <a:cubicBezTo>
                            <a:pt x="933079" y="105023"/>
                            <a:pt x="1349267" y="241157"/>
                            <a:pt x="1451860" y="310609"/>
                          </a:cubicBezTo>
                          <a:cubicBezTo>
                            <a:pt x="1426051" y="467304"/>
                            <a:pt x="1342117" y="556477"/>
                            <a:pt x="1288936" y="652521"/>
                          </a:cubicBezTo>
                          <a:cubicBezTo>
                            <a:pt x="1226229" y="741421"/>
                            <a:pt x="1151860" y="808369"/>
                            <a:pt x="1055618" y="884172"/>
                          </a:cubicBezTo>
                          <a:cubicBezTo>
                            <a:pt x="971282" y="950450"/>
                            <a:pt x="742867" y="1061721"/>
                            <a:pt x="572936" y="1006326"/>
                          </a:cubicBezTo>
                          <a:cubicBezTo>
                            <a:pt x="403005" y="950931"/>
                            <a:pt x="96954" y="812739"/>
                            <a:pt x="36034" y="551800"/>
                          </a:cubicBezTo>
                          <a:close/>
                        </a:path>
                      </a:pathLst>
                    </a:custGeom>
                    <a:gradFill>
                      <a:gsLst>
                        <a:gs pos="45000">
                          <a:sysClr val="windowText" lastClr="000000"/>
                        </a:gs>
                        <a:gs pos="66000">
                          <a:sysClr val="windowText" lastClr="000000"/>
                        </a:gs>
                        <a:gs pos="56000">
                          <a:srgbClr val="525F79"/>
                        </a:gs>
                      </a:gsLst>
                      <a:lin ang="13800000" scaled="0"/>
                    </a:gradFill>
                    <a:ln w="127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44" name="Freeform: Shape 30">
                      <a:extLst>
                        <a:ext uri="{FF2B5EF4-FFF2-40B4-BE49-F238E27FC236}">
                          <a16:creationId xmlns:a16="http://schemas.microsoft.com/office/drawing/2014/main" id="{C62EEA5C-2A24-532E-5274-DB6DACA18516}"/>
                        </a:ext>
                      </a:extLst>
                    </p:cNvPr>
                    <p:cNvSpPr/>
                    <p:nvPr/>
                  </p:nvSpPr>
                  <p:spPr>
                    <a:xfrm rot="1258334" flipH="1">
                      <a:off x="2010177" y="4237363"/>
                      <a:ext cx="259554" cy="287903"/>
                    </a:xfrm>
                    <a:custGeom>
                      <a:avLst/>
                      <a:gdLst>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Lst>
                      <a:ahLst/>
                      <a:cxnLst>
                        <a:cxn ang="0">
                          <a:pos x="connsiteX0" y="connsiteY0"/>
                        </a:cxn>
                        <a:cxn ang="0">
                          <a:pos x="connsiteX1" y="connsiteY1"/>
                        </a:cxn>
                        <a:cxn ang="0">
                          <a:pos x="connsiteX2" y="connsiteY2"/>
                        </a:cxn>
                        <a:cxn ang="0">
                          <a:pos x="connsiteX3" y="connsiteY3"/>
                        </a:cxn>
                      </a:cxnLst>
                      <a:rect l="l" t="t" r="r" b="b"/>
                      <a:pathLst>
                        <a:path w="527050" h="571500">
                          <a:moveTo>
                            <a:pt x="0" y="0"/>
                          </a:moveTo>
                          <a:cubicBezTo>
                            <a:pt x="31750" y="190500"/>
                            <a:pt x="25400" y="381000"/>
                            <a:pt x="95250" y="571500"/>
                          </a:cubicBezTo>
                          <a:cubicBezTo>
                            <a:pt x="270933" y="423333"/>
                            <a:pt x="383117" y="237067"/>
                            <a:pt x="527050" y="69850"/>
                          </a:cubicBezTo>
                          <a:lnTo>
                            <a:pt x="0" y="0"/>
                          </a:lnTo>
                          <a:close/>
                        </a:path>
                      </a:pathLst>
                    </a:custGeom>
                    <a:gradFill>
                      <a:gsLst>
                        <a:gs pos="30000">
                          <a:srgbClr val="FFCD04"/>
                        </a:gs>
                        <a:gs pos="100000">
                          <a:srgbClr val="FC8702"/>
                        </a:gs>
                      </a:gsLst>
                      <a:lin ang="5700000" scaled="0"/>
                    </a:gradFill>
                    <a:ln w="12700" cap="flat" cmpd="sng" algn="ctr">
                      <a:gradFill flip="none" rotWithShape="1">
                        <a:gsLst>
                          <a:gs pos="14000">
                            <a:srgbClr val="FFCD04"/>
                          </a:gs>
                          <a:gs pos="23000">
                            <a:sysClr val="windowText" lastClr="000000"/>
                          </a:gs>
                        </a:gsLst>
                        <a:lin ang="5700000" scaled="0"/>
                        <a:tileRect/>
                      </a:grad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grpSp>
              <p:grpSp>
                <p:nvGrpSpPr>
                  <p:cNvPr id="32" name="Group 31">
                    <a:extLst>
                      <a:ext uri="{FF2B5EF4-FFF2-40B4-BE49-F238E27FC236}">
                        <a16:creationId xmlns:a16="http://schemas.microsoft.com/office/drawing/2014/main" id="{26639BD4-CA8F-0955-3A85-F37F89916388}"/>
                      </a:ext>
                    </a:extLst>
                  </p:cNvPr>
                  <p:cNvGrpSpPr/>
                  <p:nvPr/>
                </p:nvGrpSpPr>
                <p:grpSpPr>
                  <a:xfrm>
                    <a:off x="645181" y="1937835"/>
                    <a:ext cx="3520207" cy="1503664"/>
                    <a:chOff x="630866" y="2045573"/>
                    <a:chExt cx="3520207" cy="1503664"/>
                  </a:xfrm>
                </p:grpSpPr>
                <p:pic>
                  <p:nvPicPr>
                    <p:cNvPr id="33" name="Picture 2" descr="15,874 Detective cartoon Vectors, Royalty-free Vector Detective cartoon  Images | Depositphotos®">
                      <a:extLst>
                        <a:ext uri="{FF2B5EF4-FFF2-40B4-BE49-F238E27FC236}">
                          <a16:creationId xmlns:a16="http://schemas.microsoft.com/office/drawing/2014/main" id="{A16D15E1-EFBB-11EA-8DA1-3CEF54518DE1}"/>
                        </a:ext>
                      </a:extLst>
                    </p:cNvPr>
                    <p:cNvPicPr>
                      <a:picLocks noChangeAspect="1" noChangeArrowheads="1"/>
                    </p:cNvPicPr>
                    <p:nvPr/>
                  </p:nvPicPr>
                  <p:blipFill rotWithShape="1">
                    <a:blip r:embed="rId5">
                      <a:extLst>
                        <a:ext uri="{BEBA8EAE-BF5A-486C-A8C5-ECC9F3942E4B}">
                          <a14:imgProps xmlns:a14="http://schemas.microsoft.com/office/drawing/2010/main">
                            <a14:imgLayer r:embed="rId4">
                              <a14:imgEffect>
                                <a14:backgroundRemoval t="0" b="100000" l="0" r="74316">
                                  <a14:foregroundMark x1="52000" y1="96000" x2="62105" y2="98833"/>
                                  <a14:foregroundMark x1="34105" y1="8500" x2="57895" y2="14333"/>
                                  <a14:foregroundMark x1="45263" y1="11333" x2="50316" y2="13167"/>
                                  <a14:foregroundMark x1="49684" y1="13167" x2="56632" y2="16000"/>
                                  <a14:backgroundMark x1="21474" y1="48000" x2="21474" y2="48000"/>
                                  <a14:backgroundMark x1="44000" y1="11833" x2="61684" y2="18167"/>
                                  <a14:backgroundMark x1="37895" y1="12833" x2="60421" y2="18833"/>
                                  <a14:backgroundMark x1="34947" y1="19333" x2="62316" y2="19333"/>
                                </a14:backgroundRemoval>
                              </a14:imgEffect>
                            </a14:imgLayer>
                          </a14:imgProps>
                        </a:ext>
                        <a:ext uri="{28A0092B-C50C-407E-A947-70E740481C1C}">
                          <a14:useLocalDpi xmlns:a14="http://schemas.microsoft.com/office/drawing/2010/main" val="0"/>
                        </a:ext>
                      </a:extLst>
                    </a:blip>
                    <a:srcRect l="29958" r="24070" b="80032"/>
                    <a:stretch/>
                  </p:blipFill>
                  <p:spPr bwMode="auto">
                    <a:xfrm>
                      <a:off x="630866" y="2048659"/>
                      <a:ext cx="3520207" cy="1500578"/>
                    </a:xfrm>
                    <a:prstGeom prst="rect">
                      <a:avLst/>
                    </a:prstGeom>
                    <a:noFill/>
                    <a:extLst>
                      <a:ext uri="{909E8E84-426E-40DD-AFC4-6F175D3DCCD1}">
                        <a14:hiddenFill xmlns:a14="http://schemas.microsoft.com/office/drawing/2010/main">
                          <a:solidFill>
                            <a:srgbClr val="FFFFFF"/>
                          </a:solidFill>
                        </a14:hiddenFill>
                      </a:ext>
                    </a:extLst>
                  </p:spPr>
                </p:pic>
                <p:sp>
                  <p:nvSpPr>
                    <p:cNvPr id="34" name="Freeform 70">
                      <a:extLst>
                        <a:ext uri="{FF2B5EF4-FFF2-40B4-BE49-F238E27FC236}">
                          <a16:creationId xmlns:a16="http://schemas.microsoft.com/office/drawing/2014/main" id="{117A1778-96C9-7FFD-0A6E-B24DF54E3C87}"/>
                        </a:ext>
                      </a:extLst>
                    </p:cNvPr>
                    <p:cNvSpPr/>
                    <p:nvPr/>
                  </p:nvSpPr>
                  <p:spPr>
                    <a:xfrm>
                      <a:off x="872962" y="2638205"/>
                      <a:ext cx="3077467" cy="737709"/>
                    </a:xfrm>
                    <a:custGeom>
                      <a:avLst/>
                      <a:gdLst>
                        <a:gd name="connsiteX0" fmla="*/ 0 w 3077467"/>
                        <a:gd name="connsiteY0" fmla="*/ 27644 h 737709"/>
                        <a:gd name="connsiteX1" fmla="*/ 204428 w 3077467"/>
                        <a:gd name="connsiteY1" fmla="*/ 19 h 737709"/>
                        <a:gd name="connsiteX2" fmla="*/ 430956 w 3077467"/>
                        <a:gd name="connsiteY2" fmla="*/ 24881 h 737709"/>
                        <a:gd name="connsiteX3" fmla="*/ 643671 w 3077467"/>
                        <a:gd name="connsiteY3" fmla="*/ 104995 h 737709"/>
                        <a:gd name="connsiteX4" fmla="*/ 895062 w 3077467"/>
                        <a:gd name="connsiteY4" fmla="*/ 226547 h 737709"/>
                        <a:gd name="connsiteX5" fmla="*/ 1276292 w 3077467"/>
                        <a:gd name="connsiteY5" fmla="*/ 389536 h 737709"/>
                        <a:gd name="connsiteX6" fmla="*/ 2058091 w 3077467"/>
                        <a:gd name="connsiteY6" fmla="*/ 701703 h 737709"/>
                        <a:gd name="connsiteX7" fmla="*/ 3077467 w 3077467"/>
                        <a:gd name="connsiteY7" fmla="*/ 718278 h 737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7467" h="737709">
                          <a:moveTo>
                            <a:pt x="0" y="27644"/>
                          </a:moveTo>
                          <a:cubicBezTo>
                            <a:pt x="66301" y="14061"/>
                            <a:pt x="132602" y="479"/>
                            <a:pt x="204428" y="19"/>
                          </a:cubicBezTo>
                          <a:cubicBezTo>
                            <a:pt x="276254" y="-442"/>
                            <a:pt x="357749" y="7385"/>
                            <a:pt x="430956" y="24881"/>
                          </a:cubicBezTo>
                          <a:cubicBezTo>
                            <a:pt x="504163" y="42377"/>
                            <a:pt x="566320" y="71384"/>
                            <a:pt x="643671" y="104995"/>
                          </a:cubicBezTo>
                          <a:cubicBezTo>
                            <a:pt x="721022" y="138606"/>
                            <a:pt x="789625" y="179124"/>
                            <a:pt x="895062" y="226547"/>
                          </a:cubicBezTo>
                          <a:cubicBezTo>
                            <a:pt x="1000499" y="273971"/>
                            <a:pt x="1276292" y="389536"/>
                            <a:pt x="1276292" y="389536"/>
                          </a:cubicBezTo>
                          <a:cubicBezTo>
                            <a:pt x="1470130" y="468729"/>
                            <a:pt x="1757895" y="646913"/>
                            <a:pt x="2058091" y="701703"/>
                          </a:cubicBezTo>
                          <a:cubicBezTo>
                            <a:pt x="2358287" y="756493"/>
                            <a:pt x="2717877" y="737385"/>
                            <a:pt x="3077467" y="718278"/>
                          </a:cubicBezTo>
                        </a:path>
                      </a:pathLst>
                    </a:custGeom>
                    <a:noFill/>
                    <a:ln w="19050" cap="flat" cmpd="sng" algn="ctr">
                      <a:solidFill>
                        <a:sysClr val="windowText" lastClr="000000"/>
                      </a:solidFill>
                      <a:prstDash val="solid"/>
                    </a:ln>
                    <a:effectLst>
                      <a:outerShdw blurRad="63500" sx="102000" sy="102000" algn="ctr" rotWithShape="0">
                        <a:prstClr val="black">
                          <a:alpha val="40000"/>
                        </a:prstClr>
                      </a:outerShdw>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sp>
                  <p:nvSpPr>
                    <p:cNvPr id="35" name="Freeform 71">
                      <a:extLst>
                        <a:ext uri="{FF2B5EF4-FFF2-40B4-BE49-F238E27FC236}">
                          <a16:creationId xmlns:a16="http://schemas.microsoft.com/office/drawing/2014/main" id="{F6DDAF64-5971-CB27-C0D8-C57C12FEB10D}"/>
                        </a:ext>
                      </a:extLst>
                    </p:cNvPr>
                    <p:cNvSpPr/>
                    <p:nvPr/>
                  </p:nvSpPr>
                  <p:spPr>
                    <a:xfrm>
                      <a:off x="889537" y="2668611"/>
                      <a:ext cx="1555309" cy="502782"/>
                    </a:xfrm>
                    <a:custGeom>
                      <a:avLst/>
                      <a:gdLst>
                        <a:gd name="connsiteX0" fmla="*/ 0 w 1555309"/>
                        <a:gd name="connsiteY0" fmla="*/ 0 h 502782"/>
                        <a:gd name="connsiteX1" fmla="*/ 55251 w 1555309"/>
                        <a:gd name="connsiteY1" fmla="*/ 35913 h 502782"/>
                        <a:gd name="connsiteX2" fmla="*/ 221003 w 1555309"/>
                        <a:gd name="connsiteY2" fmla="*/ 96689 h 502782"/>
                        <a:gd name="connsiteX3" fmla="*/ 889537 w 1555309"/>
                        <a:gd name="connsiteY3" fmla="*/ 234816 h 502782"/>
                        <a:gd name="connsiteX4" fmla="*/ 1555309 w 1555309"/>
                        <a:gd name="connsiteY4" fmla="*/ 502782 h 502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5309" h="502782">
                          <a:moveTo>
                            <a:pt x="0" y="0"/>
                          </a:moveTo>
                          <a:cubicBezTo>
                            <a:pt x="9208" y="9899"/>
                            <a:pt x="18417" y="19798"/>
                            <a:pt x="55251" y="35913"/>
                          </a:cubicBezTo>
                          <a:cubicBezTo>
                            <a:pt x="92085" y="52028"/>
                            <a:pt x="81955" y="63539"/>
                            <a:pt x="221003" y="96689"/>
                          </a:cubicBezTo>
                          <a:cubicBezTo>
                            <a:pt x="360051" y="129839"/>
                            <a:pt x="667153" y="167134"/>
                            <a:pt x="889537" y="234816"/>
                          </a:cubicBezTo>
                          <a:cubicBezTo>
                            <a:pt x="1111921" y="302498"/>
                            <a:pt x="1333615" y="402640"/>
                            <a:pt x="1555309" y="502782"/>
                          </a:cubicBezTo>
                        </a:path>
                      </a:pathLst>
                    </a:custGeom>
                    <a:noFill/>
                    <a:ln w="28575" cap="flat" cmpd="sng" algn="ctr">
                      <a:solidFill>
                        <a:sysClr val="windowText" lastClr="000000"/>
                      </a:solidFill>
                      <a:prstDash val="solid"/>
                    </a:ln>
                    <a:effectLst>
                      <a:outerShdw blurRad="63500" sx="102000" sy="102000" algn="ctr" rotWithShape="0">
                        <a:prstClr val="black">
                          <a:alpha val="40000"/>
                        </a:prstClr>
                      </a:outerShdw>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sp>
                  <p:nvSpPr>
                    <p:cNvPr id="36" name="Freeform 72">
                      <a:extLst>
                        <a:ext uri="{FF2B5EF4-FFF2-40B4-BE49-F238E27FC236}">
                          <a16:creationId xmlns:a16="http://schemas.microsoft.com/office/drawing/2014/main" id="{3896C6F5-5308-B2D9-FA59-0216406086C6}"/>
                        </a:ext>
                      </a:extLst>
                    </p:cNvPr>
                    <p:cNvSpPr/>
                    <p:nvPr/>
                  </p:nvSpPr>
                  <p:spPr>
                    <a:xfrm>
                      <a:off x="3027741" y="2969728"/>
                      <a:ext cx="925451" cy="386755"/>
                    </a:xfrm>
                    <a:custGeom>
                      <a:avLst/>
                      <a:gdLst>
                        <a:gd name="connsiteX0" fmla="*/ 0 w 925451"/>
                        <a:gd name="connsiteY0" fmla="*/ 0 h 386755"/>
                        <a:gd name="connsiteX1" fmla="*/ 85639 w 925451"/>
                        <a:gd name="connsiteY1" fmla="*/ 93926 h 386755"/>
                        <a:gd name="connsiteX2" fmla="*/ 331505 w 925451"/>
                        <a:gd name="connsiteY2" fmla="*/ 223766 h 386755"/>
                        <a:gd name="connsiteX3" fmla="*/ 546983 w 925451"/>
                        <a:gd name="connsiteY3" fmla="*/ 317692 h 386755"/>
                        <a:gd name="connsiteX4" fmla="*/ 925451 w 925451"/>
                        <a:gd name="connsiteY4" fmla="*/ 386755 h 386755"/>
                        <a:gd name="connsiteX5" fmla="*/ 925451 w 925451"/>
                        <a:gd name="connsiteY5" fmla="*/ 386755 h 386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5451" h="386755">
                          <a:moveTo>
                            <a:pt x="0" y="0"/>
                          </a:moveTo>
                          <a:cubicBezTo>
                            <a:pt x="15194" y="28316"/>
                            <a:pt x="30388" y="56632"/>
                            <a:pt x="85639" y="93926"/>
                          </a:cubicBezTo>
                          <a:cubicBezTo>
                            <a:pt x="140890" y="131220"/>
                            <a:pt x="254614" y="186472"/>
                            <a:pt x="331505" y="223766"/>
                          </a:cubicBezTo>
                          <a:cubicBezTo>
                            <a:pt x="408396" y="261060"/>
                            <a:pt x="447992" y="290527"/>
                            <a:pt x="546983" y="317692"/>
                          </a:cubicBezTo>
                          <a:cubicBezTo>
                            <a:pt x="645974" y="344857"/>
                            <a:pt x="925451" y="386755"/>
                            <a:pt x="925451" y="386755"/>
                          </a:cubicBezTo>
                          <a:lnTo>
                            <a:pt x="925451" y="386755"/>
                          </a:lnTo>
                        </a:path>
                      </a:pathLst>
                    </a:custGeom>
                    <a:noFill/>
                    <a:ln w="285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sp>
                  <p:nvSpPr>
                    <p:cNvPr id="37" name="Freeform 73">
                      <a:extLst>
                        <a:ext uri="{FF2B5EF4-FFF2-40B4-BE49-F238E27FC236}">
                          <a16:creationId xmlns:a16="http://schemas.microsoft.com/office/drawing/2014/main" id="{F2B10534-0E2F-0A8D-75ED-79B5BC068CEF}"/>
                        </a:ext>
                      </a:extLst>
                    </p:cNvPr>
                    <p:cNvSpPr/>
                    <p:nvPr/>
                  </p:nvSpPr>
                  <p:spPr>
                    <a:xfrm>
                      <a:off x="1245905" y="2643749"/>
                      <a:ext cx="1812224" cy="395043"/>
                    </a:xfrm>
                    <a:custGeom>
                      <a:avLst/>
                      <a:gdLst>
                        <a:gd name="connsiteX0" fmla="*/ 1812224 w 1812224"/>
                        <a:gd name="connsiteY0" fmla="*/ 395043 h 395043"/>
                        <a:gd name="connsiteX1" fmla="*/ 1422706 w 1812224"/>
                        <a:gd name="connsiteY1" fmla="*/ 303879 h 395043"/>
                        <a:gd name="connsiteX2" fmla="*/ 1143690 w 1812224"/>
                        <a:gd name="connsiteY2" fmla="*/ 221003 h 395043"/>
                        <a:gd name="connsiteX3" fmla="*/ 837048 w 1812224"/>
                        <a:gd name="connsiteY3" fmla="*/ 165752 h 395043"/>
                        <a:gd name="connsiteX4" fmla="*/ 555270 w 1812224"/>
                        <a:gd name="connsiteY4" fmla="*/ 116026 h 395043"/>
                        <a:gd name="connsiteX5" fmla="*/ 519357 w 1812224"/>
                        <a:gd name="connsiteY5" fmla="*/ 93926 h 395043"/>
                        <a:gd name="connsiteX6" fmla="*/ 0 w 1812224"/>
                        <a:gd name="connsiteY6" fmla="*/ 0 h 39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2224" h="395043">
                          <a:moveTo>
                            <a:pt x="1812224" y="395043"/>
                          </a:moveTo>
                          <a:cubicBezTo>
                            <a:pt x="1673176" y="363964"/>
                            <a:pt x="1534128" y="332886"/>
                            <a:pt x="1422706" y="303879"/>
                          </a:cubicBezTo>
                          <a:cubicBezTo>
                            <a:pt x="1311284" y="274872"/>
                            <a:pt x="1241300" y="244024"/>
                            <a:pt x="1143690" y="221003"/>
                          </a:cubicBezTo>
                          <a:cubicBezTo>
                            <a:pt x="1046080" y="197982"/>
                            <a:pt x="837048" y="165752"/>
                            <a:pt x="837048" y="165752"/>
                          </a:cubicBezTo>
                          <a:cubicBezTo>
                            <a:pt x="738978" y="148256"/>
                            <a:pt x="608218" y="127997"/>
                            <a:pt x="555270" y="116026"/>
                          </a:cubicBezTo>
                          <a:cubicBezTo>
                            <a:pt x="502322" y="104055"/>
                            <a:pt x="611902" y="113264"/>
                            <a:pt x="519357" y="93926"/>
                          </a:cubicBezTo>
                          <a:cubicBezTo>
                            <a:pt x="426812" y="74588"/>
                            <a:pt x="213406" y="37294"/>
                            <a:pt x="0" y="0"/>
                          </a:cubicBezTo>
                        </a:path>
                      </a:pathLst>
                    </a:custGeom>
                    <a:noFill/>
                    <a:ln w="285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sp>
                  <p:nvSpPr>
                    <p:cNvPr id="38" name="Freeform 74">
                      <a:extLst>
                        <a:ext uri="{FF2B5EF4-FFF2-40B4-BE49-F238E27FC236}">
                          <a16:creationId xmlns:a16="http://schemas.microsoft.com/office/drawing/2014/main" id="{441126D2-3231-AABA-917C-2A7E13E24355}"/>
                        </a:ext>
                      </a:extLst>
                    </p:cNvPr>
                    <p:cNvSpPr/>
                    <p:nvPr/>
                  </p:nvSpPr>
                  <p:spPr>
                    <a:xfrm>
                      <a:off x="1831563" y="2045573"/>
                      <a:ext cx="1215930" cy="932443"/>
                    </a:xfrm>
                    <a:custGeom>
                      <a:avLst/>
                      <a:gdLst>
                        <a:gd name="connsiteX0" fmla="*/ 0 w 1215930"/>
                        <a:gd name="connsiteY0" fmla="*/ 711440 h 932443"/>
                        <a:gd name="connsiteX1" fmla="*/ 33150 w 1215930"/>
                        <a:gd name="connsiteY1" fmla="*/ 598176 h 932443"/>
                        <a:gd name="connsiteX2" fmla="*/ 116026 w 1215930"/>
                        <a:gd name="connsiteY2" fmla="*/ 520825 h 932443"/>
                        <a:gd name="connsiteX3" fmla="*/ 207190 w 1215930"/>
                        <a:gd name="connsiteY3" fmla="*/ 460049 h 932443"/>
                        <a:gd name="connsiteX4" fmla="*/ 182327 w 1215930"/>
                        <a:gd name="connsiteY4" fmla="*/ 435186 h 932443"/>
                        <a:gd name="connsiteX5" fmla="*/ 35913 w 1215930"/>
                        <a:gd name="connsiteY5" fmla="*/ 410323 h 932443"/>
                        <a:gd name="connsiteX6" fmla="*/ 5525 w 1215930"/>
                        <a:gd name="connsiteY6" fmla="*/ 377173 h 932443"/>
                        <a:gd name="connsiteX7" fmla="*/ 41438 w 1215930"/>
                        <a:gd name="connsiteY7" fmla="*/ 344022 h 932443"/>
                        <a:gd name="connsiteX8" fmla="*/ 232053 w 1215930"/>
                        <a:gd name="connsiteY8" fmla="*/ 338497 h 932443"/>
                        <a:gd name="connsiteX9" fmla="*/ 323216 w 1215930"/>
                        <a:gd name="connsiteY9" fmla="*/ 332972 h 932443"/>
                        <a:gd name="connsiteX10" fmla="*/ 314929 w 1215930"/>
                        <a:gd name="connsiteY10" fmla="*/ 305347 h 932443"/>
                        <a:gd name="connsiteX11" fmla="*/ 198902 w 1215930"/>
                        <a:gd name="connsiteY11" fmla="*/ 227996 h 932443"/>
                        <a:gd name="connsiteX12" fmla="*/ 132601 w 1215930"/>
                        <a:gd name="connsiteY12" fmla="*/ 125782 h 932443"/>
                        <a:gd name="connsiteX13" fmla="*/ 168514 w 1215930"/>
                        <a:gd name="connsiteY13" fmla="*/ 53956 h 932443"/>
                        <a:gd name="connsiteX14" fmla="*/ 245865 w 1215930"/>
                        <a:gd name="connsiteY14" fmla="*/ 6993 h 932443"/>
                        <a:gd name="connsiteX15" fmla="*/ 464106 w 1215930"/>
                        <a:gd name="connsiteY15" fmla="*/ 4230 h 932443"/>
                        <a:gd name="connsiteX16" fmla="*/ 552507 w 1215930"/>
                        <a:gd name="connsiteY16" fmla="*/ 45668 h 932443"/>
                        <a:gd name="connsiteX17" fmla="*/ 616045 w 1215930"/>
                        <a:gd name="connsiteY17" fmla="*/ 136832 h 932443"/>
                        <a:gd name="connsiteX18" fmla="*/ 663009 w 1215930"/>
                        <a:gd name="connsiteY18" fmla="*/ 194845 h 932443"/>
                        <a:gd name="connsiteX19" fmla="*/ 718259 w 1215930"/>
                        <a:gd name="connsiteY19" fmla="*/ 239046 h 932443"/>
                        <a:gd name="connsiteX20" fmla="*/ 892299 w 1215930"/>
                        <a:gd name="connsiteY20" fmla="*/ 230758 h 932443"/>
                        <a:gd name="connsiteX21" fmla="*/ 1038714 w 1215930"/>
                        <a:gd name="connsiteY21" fmla="*/ 211420 h 932443"/>
                        <a:gd name="connsiteX22" fmla="*/ 1096727 w 1215930"/>
                        <a:gd name="connsiteY22" fmla="*/ 211420 h 932443"/>
                        <a:gd name="connsiteX23" fmla="*/ 1151978 w 1215930"/>
                        <a:gd name="connsiteY23" fmla="*/ 261146 h 932443"/>
                        <a:gd name="connsiteX24" fmla="*/ 1207229 w 1215930"/>
                        <a:gd name="connsiteY24" fmla="*/ 507012 h 932443"/>
                        <a:gd name="connsiteX25" fmla="*/ 1215516 w 1215930"/>
                        <a:gd name="connsiteY25" fmla="*/ 741828 h 932443"/>
                        <a:gd name="connsiteX26" fmla="*/ 1204466 w 1215930"/>
                        <a:gd name="connsiteY26" fmla="*/ 932443 h 932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5930" h="932443">
                          <a:moveTo>
                            <a:pt x="0" y="711440"/>
                          </a:moveTo>
                          <a:cubicBezTo>
                            <a:pt x="6906" y="670692"/>
                            <a:pt x="13812" y="629945"/>
                            <a:pt x="33150" y="598176"/>
                          </a:cubicBezTo>
                          <a:cubicBezTo>
                            <a:pt x="52488" y="566407"/>
                            <a:pt x="87019" y="543846"/>
                            <a:pt x="116026" y="520825"/>
                          </a:cubicBezTo>
                          <a:cubicBezTo>
                            <a:pt x="145033" y="497804"/>
                            <a:pt x="196140" y="474322"/>
                            <a:pt x="207190" y="460049"/>
                          </a:cubicBezTo>
                          <a:cubicBezTo>
                            <a:pt x="218240" y="445776"/>
                            <a:pt x="210873" y="443474"/>
                            <a:pt x="182327" y="435186"/>
                          </a:cubicBezTo>
                          <a:cubicBezTo>
                            <a:pt x="153781" y="426898"/>
                            <a:pt x="65380" y="419992"/>
                            <a:pt x="35913" y="410323"/>
                          </a:cubicBezTo>
                          <a:cubicBezTo>
                            <a:pt x="6446" y="400654"/>
                            <a:pt x="4604" y="388223"/>
                            <a:pt x="5525" y="377173"/>
                          </a:cubicBezTo>
                          <a:cubicBezTo>
                            <a:pt x="6446" y="366123"/>
                            <a:pt x="3683" y="350468"/>
                            <a:pt x="41438" y="344022"/>
                          </a:cubicBezTo>
                          <a:cubicBezTo>
                            <a:pt x="79193" y="337576"/>
                            <a:pt x="185090" y="340339"/>
                            <a:pt x="232053" y="338497"/>
                          </a:cubicBezTo>
                          <a:cubicBezTo>
                            <a:pt x="279016" y="336655"/>
                            <a:pt x="309403" y="338497"/>
                            <a:pt x="323216" y="332972"/>
                          </a:cubicBezTo>
                          <a:cubicBezTo>
                            <a:pt x="337029" y="327447"/>
                            <a:pt x="335648" y="322843"/>
                            <a:pt x="314929" y="305347"/>
                          </a:cubicBezTo>
                          <a:cubicBezTo>
                            <a:pt x="294210" y="287851"/>
                            <a:pt x="229290" y="257923"/>
                            <a:pt x="198902" y="227996"/>
                          </a:cubicBezTo>
                          <a:cubicBezTo>
                            <a:pt x="168514" y="198069"/>
                            <a:pt x="137666" y="154789"/>
                            <a:pt x="132601" y="125782"/>
                          </a:cubicBezTo>
                          <a:cubicBezTo>
                            <a:pt x="127536" y="96775"/>
                            <a:pt x="149637" y="73754"/>
                            <a:pt x="168514" y="53956"/>
                          </a:cubicBezTo>
                          <a:cubicBezTo>
                            <a:pt x="187391" y="34158"/>
                            <a:pt x="196600" y="15281"/>
                            <a:pt x="245865" y="6993"/>
                          </a:cubicBezTo>
                          <a:cubicBezTo>
                            <a:pt x="295130" y="-1295"/>
                            <a:pt x="412999" y="-2216"/>
                            <a:pt x="464106" y="4230"/>
                          </a:cubicBezTo>
                          <a:cubicBezTo>
                            <a:pt x="515213" y="10676"/>
                            <a:pt x="527184" y="23568"/>
                            <a:pt x="552507" y="45668"/>
                          </a:cubicBezTo>
                          <a:cubicBezTo>
                            <a:pt x="577830" y="67768"/>
                            <a:pt x="597628" y="111969"/>
                            <a:pt x="616045" y="136832"/>
                          </a:cubicBezTo>
                          <a:cubicBezTo>
                            <a:pt x="634462" y="161695"/>
                            <a:pt x="645973" y="177809"/>
                            <a:pt x="663009" y="194845"/>
                          </a:cubicBezTo>
                          <a:cubicBezTo>
                            <a:pt x="680045" y="211881"/>
                            <a:pt x="680044" y="233060"/>
                            <a:pt x="718259" y="239046"/>
                          </a:cubicBezTo>
                          <a:cubicBezTo>
                            <a:pt x="756474" y="245031"/>
                            <a:pt x="838890" y="235362"/>
                            <a:pt x="892299" y="230758"/>
                          </a:cubicBezTo>
                          <a:cubicBezTo>
                            <a:pt x="945708" y="226154"/>
                            <a:pt x="1004643" y="214643"/>
                            <a:pt x="1038714" y="211420"/>
                          </a:cubicBezTo>
                          <a:cubicBezTo>
                            <a:pt x="1072785" y="208197"/>
                            <a:pt x="1077850" y="203132"/>
                            <a:pt x="1096727" y="211420"/>
                          </a:cubicBezTo>
                          <a:cubicBezTo>
                            <a:pt x="1115604" y="219708"/>
                            <a:pt x="1133561" y="211881"/>
                            <a:pt x="1151978" y="261146"/>
                          </a:cubicBezTo>
                          <a:cubicBezTo>
                            <a:pt x="1170395" y="310411"/>
                            <a:pt x="1196639" y="426898"/>
                            <a:pt x="1207229" y="507012"/>
                          </a:cubicBezTo>
                          <a:cubicBezTo>
                            <a:pt x="1217819" y="587126"/>
                            <a:pt x="1215976" y="670923"/>
                            <a:pt x="1215516" y="741828"/>
                          </a:cubicBezTo>
                          <a:cubicBezTo>
                            <a:pt x="1215056" y="812733"/>
                            <a:pt x="1209761" y="872588"/>
                            <a:pt x="1204466" y="932443"/>
                          </a:cubicBezTo>
                        </a:path>
                      </a:pathLst>
                    </a:custGeom>
                    <a:noFill/>
                    <a:ln w="28575" cap="flat" cmpd="sng" algn="ctr">
                      <a:solidFill>
                        <a:sysClr val="windowText" lastClr="000000"/>
                      </a:solidFill>
                      <a:prstDash val="solid"/>
                    </a:ln>
                    <a:effectLst>
                      <a:outerShdw blurRad="63500" sx="102000" sy="102000" algn="ctr" rotWithShape="0">
                        <a:prstClr val="black">
                          <a:alpha val="40000"/>
                        </a:prstClr>
                      </a:outerShdw>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grpSp>
            </p:grpSp>
            <p:sp>
              <p:nvSpPr>
                <p:cNvPr id="30" name="Freeform 5">
                  <a:extLst>
                    <a:ext uri="{FF2B5EF4-FFF2-40B4-BE49-F238E27FC236}">
                      <a16:creationId xmlns:a16="http://schemas.microsoft.com/office/drawing/2014/main" id="{12FE1F28-0625-EA02-B721-3864F382A7C1}"/>
                    </a:ext>
                  </a:extLst>
                </p:cNvPr>
                <p:cNvSpPr/>
                <p:nvPr/>
              </p:nvSpPr>
              <p:spPr>
                <a:xfrm>
                  <a:off x="10194708" y="3952315"/>
                  <a:ext cx="600124" cy="225165"/>
                </a:xfrm>
                <a:custGeom>
                  <a:avLst/>
                  <a:gdLst>
                    <a:gd name="connsiteX0" fmla="*/ 0 w 600124"/>
                    <a:gd name="connsiteY0" fmla="*/ 34696 h 225165"/>
                    <a:gd name="connsiteX1" fmla="*/ 14199 w 600124"/>
                    <a:gd name="connsiteY1" fmla="*/ 94331 h 225165"/>
                    <a:gd name="connsiteX2" fmla="*/ 59635 w 600124"/>
                    <a:gd name="connsiteY2" fmla="*/ 114209 h 225165"/>
                    <a:gd name="connsiteX3" fmla="*/ 11359 w 600124"/>
                    <a:gd name="connsiteY3" fmla="*/ 88651 h 225165"/>
                    <a:gd name="connsiteX4" fmla="*/ 261257 w 600124"/>
                    <a:gd name="connsiteY4" fmla="*/ 619 h 225165"/>
                    <a:gd name="connsiteX5" fmla="*/ 474239 w 600124"/>
                    <a:gd name="connsiteY5" fmla="*/ 54574 h 225165"/>
                    <a:gd name="connsiteX6" fmla="*/ 542393 w 600124"/>
                    <a:gd name="connsiteY6" fmla="*/ 151126 h 225165"/>
                    <a:gd name="connsiteX7" fmla="*/ 559431 w 600124"/>
                    <a:gd name="connsiteY7" fmla="*/ 199402 h 225165"/>
                    <a:gd name="connsiteX8" fmla="*/ 599188 w 600124"/>
                    <a:gd name="connsiteY8" fmla="*/ 168165 h 225165"/>
                    <a:gd name="connsiteX9" fmla="*/ 579309 w 600124"/>
                    <a:gd name="connsiteY9" fmla="*/ 205081 h 225165"/>
                    <a:gd name="connsiteX10" fmla="*/ 491277 w 600124"/>
                    <a:gd name="connsiteY10" fmla="*/ 224960 h 225165"/>
                    <a:gd name="connsiteX11" fmla="*/ 562271 w 600124"/>
                    <a:gd name="connsiteY11" fmla="*/ 213601 h 225165"/>
                    <a:gd name="connsiteX12" fmla="*/ 372008 w 600124"/>
                    <a:gd name="connsiteY12" fmla="*/ 185203 h 225165"/>
                    <a:gd name="connsiteX13" fmla="*/ 227180 w 600124"/>
                    <a:gd name="connsiteY13" fmla="*/ 159645 h 225165"/>
                    <a:gd name="connsiteX14" fmla="*/ 113590 w 600124"/>
                    <a:gd name="connsiteY14" fmla="*/ 111369 h 225165"/>
                    <a:gd name="connsiteX15" fmla="*/ 14199 w 600124"/>
                    <a:gd name="connsiteY15" fmla="*/ 91491 h 225165"/>
                    <a:gd name="connsiteX16" fmla="*/ 8519 w 600124"/>
                    <a:gd name="connsiteY16" fmla="*/ 91491 h 225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0124" h="225165">
                      <a:moveTo>
                        <a:pt x="0" y="34696"/>
                      </a:moveTo>
                      <a:cubicBezTo>
                        <a:pt x="2130" y="57887"/>
                        <a:pt x="4260" y="81079"/>
                        <a:pt x="14199" y="94331"/>
                      </a:cubicBezTo>
                      <a:cubicBezTo>
                        <a:pt x="24138" y="107583"/>
                        <a:pt x="60108" y="115156"/>
                        <a:pt x="59635" y="114209"/>
                      </a:cubicBezTo>
                      <a:cubicBezTo>
                        <a:pt x="59162" y="113262"/>
                        <a:pt x="-22245" y="107583"/>
                        <a:pt x="11359" y="88651"/>
                      </a:cubicBezTo>
                      <a:cubicBezTo>
                        <a:pt x="44963" y="69719"/>
                        <a:pt x="184110" y="6298"/>
                        <a:pt x="261257" y="619"/>
                      </a:cubicBezTo>
                      <a:cubicBezTo>
                        <a:pt x="338404" y="-5060"/>
                        <a:pt x="427383" y="29490"/>
                        <a:pt x="474239" y="54574"/>
                      </a:cubicBezTo>
                      <a:cubicBezTo>
                        <a:pt x="521095" y="79658"/>
                        <a:pt x="528194" y="126988"/>
                        <a:pt x="542393" y="151126"/>
                      </a:cubicBezTo>
                      <a:cubicBezTo>
                        <a:pt x="556592" y="175264"/>
                        <a:pt x="549965" y="196562"/>
                        <a:pt x="559431" y="199402"/>
                      </a:cubicBezTo>
                      <a:cubicBezTo>
                        <a:pt x="568897" y="202242"/>
                        <a:pt x="595875" y="167219"/>
                        <a:pt x="599188" y="168165"/>
                      </a:cubicBezTo>
                      <a:cubicBezTo>
                        <a:pt x="602501" y="169111"/>
                        <a:pt x="597294" y="195615"/>
                        <a:pt x="579309" y="205081"/>
                      </a:cubicBezTo>
                      <a:cubicBezTo>
                        <a:pt x="561324" y="214547"/>
                        <a:pt x="494117" y="223540"/>
                        <a:pt x="491277" y="224960"/>
                      </a:cubicBezTo>
                      <a:cubicBezTo>
                        <a:pt x="488437" y="226380"/>
                        <a:pt x="582149" y="220227"/>
                        <a:pt x="562271" y="213601"/>
                      </a:cubicBezTo>
                      <a:cubicBezTo>
                        <a:pt x="542393" y="206975"/>
                        <a:pt x="427857" y="194196"/>
                        <a:pt x="372008" y="185203"/>
                      </a:cubicBezTo>
                      <a:cubicBezTo>
                        <a:pt x="316160" y="176210"/>
                        <a:pt x="270250" y="171951"/>
                        <a:pt x="227180" y="159645"/>
                      </a:cubicBezTo>
                      <a:cubicBezTo>
                        <a:pt x="184110" y="147339"/>
                        <a:pt x="149087" y="122728"/>
                        <a:pt x="113590" y="111369"/>
                      </a:cubicBezTo>
                      <a:cubicBezTo>
                        <a:pt x="78093" y="100010"/>
                        <a:pt x="14199" y="91491"/>
                        <a:pt x="14199" y="91491"/>
                      </a:cubicBezTo>
                      <a:cubicBezTo>
                        <a:pt x="-3313" y="88178"/>
                        <a:pt x="2603" y="89834"/>
                        <a:pt x="8519" y="91491"/>
                      </a:cubicBezTo>
                    </a:path>
                  </a:pathLst>
                </a:custGeom>
                <a:gradFill flip="none" rotWithShape="1">
                  <a:gsLst>
                    <a:gs pos="0">
                      <a:sysClr val="window" lastClr="FFFFFF">
                        <a:lumMod val="85000"/>
                        <a:shade val="30000"/>
                        <a:satMod val="115000"/>
                      </a:sysClr>
                    </a:gs>
                    <a:gs pos="50000">
                      <a:sysClr val="window" lastClr="FFFFFF">
                        <a:lumMod val="85000"/>
                        <a:shade val="67500"/>
                        <a:satMod val="115000"/>
                      </a:sysClr>
                    </a:gs>
                    <a:gs pos="100000">
                      <a:sysClr val="window" lastClr="FFFFFF">
                        <a:lumMod val="85000"/>
                        <a:shade val="100000"/>
                        <a:satMod val="115000"/>
                      </a:sysClr>
                    </a:gs>
                  </a:gsLst>
                  <a:lin ang="5400000" scaled="1"/>
                  <a:tileRect/>
                </a:gradFill>
                <a:ln w="158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grpSp>
        <p:sp>
          <p:nvSpPr>
            <p:cNvPr id="14" name="Cube 13">
              <a:extLst>
                <a:ext uri="{FF2B5EF4-FFF2-40B4-BE49-F238E27FC236}">
                  <a16:creationId xmlns:a16="http://schemas.microsoft.com/office/drawing/2014/main" id="{8720DA7E-4F8C-5C01-16F3-22D5A829C38D}"/>
                </a:ext>
              </a:extLst>
            </p:cNvPr>
            <p:cNvSpPr/>
            <p:nvPr/>
          </p:nvSpPr>
          <p:spPr>
            <a:xfrm>
              <a:off x="5389282" y="5913416"/>
              <a:ext cx="1816100" cy="824338"/>
            </a:xfrm>
            <a:prstGeom prst="cube">
              <a:avLst/>
            </a:prstGeom>
            <a:blipFill>
              <a:blip r:embed="rId10">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6" name="Cube 15">
              <a:extLst>
                <a:ext uri="{FF2B5EF4-FFF2-40B4-BE49-F238E27FC236}">
                  <a16:creationId xmlns:a16="http://schemas.microsoft.com/office/drawing/2014/main" id="{27C73005-71E4-4DC3-C34A-339C3B16ABB3}"/>
                </a:ext>
              </a:extLst>
            </p:cNvPr>
            <p:cNvSpPr/>
            <p:nvPr/>
          </p:nvSpPr>
          <p:spPr>
            <a:xfrm>
              <a:off x="5389282" y="5257711"/>
              <a:ext cx="1816100" cy="824338"/>
            </a:xfrm>
            <a:prstGeom prst="cube">
              <a:avLst/>
            </a:prstGeom>
            <a:blipFill>
              <a:blip r:embed="rId10">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7" name="Cube 16">
              <a:extLst>
                <a:ext uri="{FF2B5EF4-FFF2-40B4-BE49-F238E27FC236}">
                  <a16:creationId xmlns:a16="http://schemas.microsoft.com/office/drawing/2014/main" id="{B823FF63-9374-2325-7E7E-8E124D368D90}"/>
                </a:ext>
              </a:extLst>
            </p:cNvPr>
            <p:cNvSpPr/>
            <p:nvPr/>
          </p:nvSpPr>
          <p:spPr>
            <a:xfrm>
              <a:off x="6974673" y="5222116"/>
              <a:ext cx="1816100" cy="1498600"/>
            </a:xfrm>
            <a:prstGeom prst="cube">
              <a:avLst/>
            </a:prstGeom>
            <a:blipFill>
              <a:blip r:embed="rId10">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8" name="Cube 17">
              <a:extLst>
                <a:ext uri="{FF2B5EF4-FFF2-40B4-BE49-F238E27FC236}">
                  <a16:creationId xmlns:a16="http://schemas.microsoft.com/office/drawing/2014/main" id="{8CEDFAD7-37BD-E13E-2300-DA8DA09DA405}"/>
                </a:ext>
              </a:extLst>
            </p:cNvPr>
            <p:cNvSpPr/>
            <p:nvPr/>
          </p:nvSpPr>
          <p:spPr>
            <a:xfrm>
              <a:off x="5511945" y="4691781"/>
              <a:ext cx="842546" cy="717081"/>
            </a:xfrm>
            <a:prstGeom prst="cube">
              <a:avLst/>
            </a:prstGeom>
            <a:blipFill>
              <a:blip r:embed="rId10">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9" name="Cube 18">
              <a:extLst>
                <a:ext uri="{FF2B5EF4-FFF2-40B4-BE49-F238E27FC236}">
                  <a16:creationId xmlns:a16="http://schemas.microsoft.com/office/drawing/2014/main" id="{D8F8206F-CF47-F71E-9FEA-891E85036379}"/>
                </a:ext>
              </a:extLst>
            </p:cNvPr>
            <p:cNvSpPr/>
            <p:nvPr/>
          </p:nvSpPr>
          <p:spPr>
            <a:xfrm>
              <a:off x="5520041" y="4088626"/>
              <a:ext cx="842546" cy="717081"/>
            </a:xfrm>
            <a:prstGeom prst="cube">
              <a:avLst/>
            </a:prstGeom>
            <a:blipFill>
              <a:blip r:embed="rId10">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0" name="Cube 19">
              <a:extLst>
                <a:ext uri="{FF2B5EF4-FFF2-40B4-BE49-F238E27FC236}">
                  <a16:creationId xmlns:a16="http://schemas.microsoft.com/office/drawing/2014/main" id="{981E9A8D-DB49-E5B2-F5AD-38B5418DF751}"/>
                </a:ext>
              </a:extLst>
            </p:cNvPr>
            <p:cNvSpPr/>
            <p:nvPr/>
          </p:nvSpPr>
          <p:spPr>
            <a:xfrm>
              <a:off x="5545132" y="3500375"/>
              <a:ext cx="842546" cy="717081"/>
            </a:xfrm>
            <a:prstGeom prst="cube">
              <a:avLst/>
            </a:prstGeom>
            <a:blipFill>
              <a:blip r:embed="rId10">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1" name="Cube 20">
              <a:extLst>
                <a:ext uri="{FF2B5EF4-FFF2-40B4-BE49-F238E27FC236}">
                  <a16:creationId xmlns:a16="http://schemas.microsoft.com/office/drawing/2014/main" id="{545B962C-9765-91E5-D146-4C84F9E891BC}"/>
                </a:ext>
              </a:extLst>
            </p:cNvPr>
            <p:cNvSpPr/>
            <p:nvPr/>
          </p:nvSpPr>
          <p:spPr>
            <a:xfrm>
              <a:off x="6263790" y="4076734"/>
              <a:ext cx="1476689" cy="1498600"/>
            </a:xfrm>
            <a:prstGeom prst="cube">
              <a:avLst/>
            </a:prstGeom>
            <a:blipFill>
              <a:blip r:embed="rId10">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2" name="Cube 21">
              <a:extLst>
                <a:ext uri="{FF2B5EF4-FFF2-40B4-BE49-F238E27FC236}">
                  <a16:creationId xmlns:a16="http://schemas.microsoft.com/office/drawing/2014/main" id="{46A840B4-A604-C842-9658-A95D51AF8DBC}"/>
                </a:ext>
              </a:extLst>
            </p:cNvPr>
            <p:cNvSpPr/>
            <p:nvPr/>
          </p:nvSpPr>
          <p:spPr>
            <a:xfrm>
              <a:off x="7497493" y="4025544"/>
              <a:ext cx="1476689" cy="1498600"/>
            </a:xfrm>
            <a:prstGeom prst="cube">
              <a:avLst/>
            </a:prstGeom>
            <a:blipFill>
              <a:blip r:embed="rId10">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3" name="Cube 22">
              <a:extLst>
                <a:ext uri="{FF2B5EF4-FFF2-40B4-BE49-F238E27FC236}">
                  <a16:creationId xmlns:a16="http://schemas.microsoft.com/office/drawing/2014/main" id="{C24F3F03-609F-EA27-DA62-F2BE030BAD97}"/>
                </a:ext>
              </a:extLst>
            </p:cNvPr>
            <p:cNvSpPr/>
            <p:nvPr/>
          </p:nvSpPr>
          <p:spPr>
            <a:xfrm>
              <a:off x="6486145" y="3763362"/>
              <a:ext cx="2340404" cy="476933"/>
            </a:xfrm>
            <a:prstGeom prst="cube">
              <a:avLst/>
            </a:prstGeom>
            <a:blipFill>
              <a:blip r:embed="rId10">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4" name="Cube 23">
              <a:extLst>
                <a:ext uri="{FF2B5EF4-FFF2-40B4-BE49-F238E27FC236}">
                  <a16:creationId xmlns:a16="http://schemas.microsoft.com/office/drawing/2014/main" id="{76172641-C6C3-FA0A-C58A-D87166DB8E1D}"/>
                </a:ext>
              </a:extLst>
            </p:cNvPr>
            <p:cNvSpPr/>
            <p:nvPr/>
          </p:nvSpPr>
          <p:spPr>
            <a:xfrm rot="578525">
              <a:off x="5999141" y="3229404"/>
              <a:ext cx="2340404" cy="476933"/>
            </a:xfrm>
            <a:prstGeom prst="cube">
              <a:avLst/>
            </a:prstGeom>
            <a:blipFill>
              <a:blip r:embed="rId10">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5" name="Cube 14">
              <a:extLst>
                <a:ext uri="{FF2B5EF4-FFF2-40B4-BE49-F238E27FC236}">
                  <a16:creationId xmlns:a16="http://schemas.microsoft.com/office/drawing/2014/main" id="{ACA8CD31-F1C6-C0EF-8531-0FFA849B29A6}"/>
                </a:ext>
              </a:extLst>
            </p:cNvPr>
            <p:cNvSpPr/>
            <p:nvPr/>
          </p:nvSpPr>
          <p:spPr>
            <a:xfrm>
              <a:off x="8252056" y="3186242"/>
              <a:ext cx="842546" cy="717082"/>
            </a:xfrm>
            <a:prstGeom prst="cube">
              <a:avLst/>
            </a:prstGeom>
            <a:blipFill>
              <a:blip r:embed="rId10">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grpSp>
        <p:nvGrpSpPr>
          <p:cNvPr id="71" name="Group 70">
            <a:extLst>
              <a:ext uri="{FF2B5EF4-FFF2-40B4-BE49-F238E27FC236}">
                <a16:creationId xmlns:a16="http://schemas.microsoft.com/office/drawing/2014/main" id="{775E4127-D66F-41F7-92DB-FACA3E62133D}"/>
              </a:ext>
            </a:extLst>
          </p:cNvPr>
          <p:cNvGrpSpPr/>
          <p:nvPr/>
        </p:nvGrpSpPr>
        <p:grpSpPr>
          <a:xfrm flipH="1">
            <a:off x="6743639" y="1695870"/>
            <a:ext cx="1628769" cy="3810876"/>
            <a:chOff x="8456149" y="7513204"/>
            <a:chExt cx="2198252" cy="4354236"/>
          </a:xfrm>
        </p:grpSpPr>
        <p:sp>
          <p:nvSpPr>
            <p:cNvPr id="72" name="Flowchart: Manual Operation 26">
              <a:extLst>
                <a:ext uri="{FF2B5EF4-FFF2-40B4-BE49-F238E27FC236}">
                  <a16:creationId xmlns:a16="http://schemas.microsoft.com/office/drawing/2014/main" id="{7ECA017A-F4A4-0A5D-7495-9784F4DB4E08}"/>
                </a:ext>
              </a:extLst>
            </p:cNvPr>
            <p:cNvSpPr/>
            <p:nvPr/>
          </p:nvSpPr>
          <p:spPr>
            <a:xfrm rot="11865990" flipV="1">
              <a:off x="8877692" y="10351555"/>
              <a:ext cx="513429" cy="89764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73" name="Rectangle 72">
              <a:extLst>
                <a:ext uri="{FF2B5EF4-FFF2-40B4-BE49-F238E27FC236}">
                  <a16:creationId xmlns:a16="http://schemas.microsoft.com/office/drawing/2014/main" id="{9022A774-F976-6932-5B8F-D522E37E5A41}"/>
                </a:ext>
              </a:extLst>
            </p:cNvPr>
            <p:cNvSpPr/>
            <p:nvPr/>
          </p:nvSpPr>
          <p:spPr>
            <a:xfrm>
              <a:off x="8946235" y="9438026"/>
              <a:ext cx="402149" cy="1004552"/>
            </a:xfrm>
            <a:prstGeom prst="rect">
              <a:avLst/>
            </a:prstGeom>
            <a:solidFill>
              <a:srgbClr val="ED7D31"/>
            </a:solidFill>
            <a:ln w="9525" cap="flat" cmpd="sng" algn="ctr">
              <a:noFill/>
              <a:prstDash val="solid"/>
            </a:ln>
            <a:effectLst/>
          </p:spPr>
          <p:txBody>
            <a:bodyPr rtlCol="0" anchor="ctr"/>
            <a:lstStyle/>
            <a:p>
              <a:pPr algn="ctr">
                <a:defRPr/>
              </a:pPr>
              <a:endParaRPr lang="en-US" kern="0">
                <a:solidFill>
                  <a:prstClr val="white"/>
                </a:solidFill>
                <a:latin typeface="Calibri"/>
              </a:endParaRPr>
            </a:p>
          </p:txBody>
        </p:sp>
        <p:sp>
          <p:nvSpPr>
            <p:cNvPr id="74" name="Flowchart: Manual Operation 26">
              <a:extLst>
                <a:ext uri="{FF2B5EF4-FFF2-40B4-BE49-F238E27FC236}">
                  <a16:creationId xmlns:a16="http://schemas.microsoft.com/office/drawing/2014/main" id="{7102A31F-90F0-3118-CFB6-E23754B8EFD1}"/>
                </a:ext>
              </a:extLst>
            </p:cNvPr>
            <p:cNvSpPr/>
            <p:nvPr/>
          </p:nvSpPr>
          <p:spPr>
            <a:xfrm rot="10269378" flipV="1">
              <a:off x="9432342" y="10383690"/>
              <a:ext cx="502215"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75" name="Freeform: Shape 74">
              <a:extLst>
                <a:ext uri="{FF2B5EF4-FFF2-40B4-BE49-F238E27FC236}">
                  <a16:creationId xmlns:a16="http://schemas.microsoft.com/office/drawing/2014/main" id="{8D1D1E3B-4E77-24FC-69EE-F05073FA45D4}"/>
                </a:ext>
              </a:extLst>
            </p:cNvPr>
            <p:cNvSpPr/>
            <p:nvPr/>
          </p:nvSpPr>
          <p:spPr>
            <a:xfrm rot="6473430" flipV="1">
              <a:off x="9798695" y="9031271"/>
              <a:ext cx="625562" cy="1085850"/>
            </a:xfrm>
            <a:custGeom>
              <a:avLst/>
              <a:gdLst>
                <a:gd name="connsiteX0" fmla="*/ 171922 w 569639"/>
                <a:gd name="connsiteY0" fmla="*/ 65602 h 1573519"/>
                <a:gd name="connsiteX1" fmla="*/ 230906 w 569639"/>
                <a:gd name="connsiteY1" fmla="*/ 392986 h 1573519"/>
                <a:gd name="connsiteX2" fmla="*/ 347057 w 569639"/>
                <a:gd name="connsiteY2" fmla="*/ 682786 h 1573519"/>
                <a:gd name="connsiteX3" fmla="*/ 352109 w 569639"/>
                <a:gd name="connsiteY3" fmla="*/ 688687 h 1573519"/>
                <a:gd name="connsiteX4" fmla="*/ 331259 w 569639"/>
                <a:gd name="connsiteY4" fmla="*/ 734240 h 1573519"/>
                <a:gd name="connsiteX5" fmla="*/ 239443 w 569639"/>
                <a:gd name="connsiteY5" fmla="*/ 961968 h 1573519"/>
                <a:gd name="connsiteX6" fmla="*/ 224174 w 569639"/>
                <a:gd name="connsiteY6" fmla="*/ 1004527 h 1573519"/>
                <a:gd name="connsiteX7" fmla="*/ 148369 w 569639"/>
                <a:gd name="connsiteY7" fmla="*/ 1325392 h 1573519"/>
                <a:gd name="connsiteX8" fmla="*/ 13120 w 569639"/>
                <a:gd name="connsiteY8" fmla="*/ 1380780 h 1573519"/>
                <a:gd name="connsiteX9" fmla="*/ 3698 w 569639"/>
                <a:gd name="connsiteY9" fmla="*/ 1399905 h 1573519"/>
                <a:gd name="connsiteX10" fmla="*/ 0 w 569639"/>
                <a:gd name="connsiteY10" fmla="*/ 1415144 h 1573519"/>
                <a:gd name="connsiteX11" fmla="*/ 51911 w 569639"/>
                <a:gd name="connsiteY11" fmla="*/ 1544543 h 1573519"/>
                <a:gd name="connsiteX12" fmla="*/ 63564 w 569639"/>
                <a:gd name="connsiteY12" fmla="*/ 1551814 h 1573519"/>
                <a:gd name="connsiteX13" fmla="*/ 114084 w 569639"/>
                <a:gd name="connsiteY13" fmla="*/ 1565448 h 1573519"/>
                <a:gd name="connsiteX14" fmla="*/ 129597 w 569639"/>
                <a:gd name="connsiteY14" fmla="*/ 1565280 h 1573519"/>
                <a:gd name="connsiteX15" fmla="*/ 136142 w 569639"/>
                <a:gd name="connsiteY15" fmla="*/ 1556227 h 1573519"/>
                <a:gd name="connsiteX16" fmla="*/ 161350 w 569639"/>
                <a:gd name="connsiteY16" fmla="*/ 1572574 h 1573519"/>
                <a:gd name="connsiteX17" fmla="*/ 169176 w 569639"/>
                <a:gd name="connsiteY17" fmla="*/ 1573519 h 1573519"/>
                <a:gd name="connsiteX18" fmla="*/ 204234 w 569639"/>
                <a:gd name="connsiteY18" fmla="*/ 1566111 h 1573519"/>
                <a:gd name="connsiteX19" fmla="*/ 218075 w 569639"/>
                <a:gd name="connsiteY19" fmla="*/ 1556604 h 1573519"/>
                <a:gd name="connsiteX20" fmla="*/ 274087 w 569639"/>
                <a:gd name="connsiteY20" fmla="*/ 1430197 h 1573519"/>
                <a:gd name="connsiteX21" fmla="*/ 274312 w 569639"/>
                <a:gd name="connsiteY21" fmla="*/ 1408949 h 1573519"/>
                <a:gd name="connsiteX22" fmla="*/ 262893 w 569639"/>
                <a:gd name="connsiteY22" fmla="*/ 1373085 h 1573519"/>
                <a:gd name="connsiteX23" fmla="*/ 260946 w 569639"/>
                <a:gd name="connsiteY23" fmla="*/ 1370135 h 1573519"/>
                <a:gd name="connsiteX24" fmla="*/ 424265 w 569639"/>
                <a:gd name="connsiteY24" fmla="*/ 1061804 h 1573519"/>
                <a:gd name="connsiteX25" fmla="*/ 434659 w 569639"/>
                <a:gd name="connsiteY25" fmla="*/ 1035424 h 1573519"/>
                <a:gd name="connsiteX26" fmla="*/ 557944 w 569639"/>
                <a:gd name="connsiteY26" fmla="*/ 649592 h 1573519"/>
                <a:gd name="connsiteX27" fmla="*/ 558203 w 569639"/>
                <a:gd name="connsiteY27" fmla="*/ 647426 h 1573519"/>
                <a:gd name="connsiteX28" fmla="*/ 559826 w 569639"/>
                <a:gd name="connsiteY28" fmla="*/ 646941 h 1573519"/>
                <a:gd name="connsiteX29" fmla="*/ 507860 w 569639"/>
                <a:gd name="connsiteY29" fmla="*/ 310308 h 1573519"/>
                <a:gd name="connsiteX30" fmla="*/ 366782 w 569639"/>
                <a:gd name="connsiteY30" fmla="*/ 278 h 1573519"/>
                <a:gd name="connsiteX31" fmla="*/ 178940 w 569639"/>
                <a:gd name="connsiteY31" fmla="*/ 56353 h 1573519"/>
                <a:gd name="connsiteX32" fmla="*/ 171922 w 569639"/>
                <a:gd name="connsiteY32" fmla="*/ 65602 h 157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9639" h="1573519">
                  <a:moveTo>
                    <a:pt x="171922" y="65602"/>
                  </a:moveTo>
                  <a:cubicBezTo>
                    <a:pt x="160619" y="101811"/>
                    <a:pt x="184259" y="236728"/>
                    <a:pt x="230906" y="392986"/>
                  </a:cubicBezTo>
                  <a:cubicBezTo>
                    <a:pt x="270889" y="526921"/>
                    <a:pt x="316413" y="638478"/>
                    <a:pt x="347057" y="682786"/>
                  </a:cubicBezTo>
                  <a:lnTo>
                    <a:pt x="352109" y="688687"/>
                  </a:lnTo>
                  <a:lnTo>
                    <a:pt x="331259" y="734240"/>
                  </a:lnTo>
                  <a:cubicBezTo>
                    <a:pt x="303195" y="798546"/>
                    <a:pt x="271468" y="876862"/>
                    <a:pt x="239443" y="961968"/>
                  </a:cubicBezTo>
                  <a:lnTo>
                    <a:pt x="224174" y="1004527"/>
                  </a:lnTo>
                  <a:lnTo>
                    <a:pt x="148369" y="1325392"/>
                  </a:lnTo>
                  <a:lnTo>
                    <a:pt x="13120" y="1380780"/>
                  </a:lnTo>
                  <a:lnTo>
                    <a:pt x="3698" y="1399905"/>
                  </a:lnTo>
                  <a:lnTo>
                    <a:pt x="0" y="1415144"/>
                  </a:lnTo>
                  <a:lnTo>
                    <a:pt x="51911" y="1544543"/>
                  </a:lnTo>
                  <a:lnTo>
                    <a:pt x="63564" y="1551814"/>
                  </a:lnTo>
                  <a:cubicBezTo>
                    <a:pt x="79182" y="1559476"/>
                    <a:pt x="96372" y="1564048"/>
                    <a:pt x="114084" y="1565448"/>
                  </a:cubicBezTo>
                  <a:lnTo>
                    <a:pt x="129597" y="1565280"/>
                  </a:lnTo>
                  <a:lnTo>
                    <a:pt x="136142" y="1556227"/>
                  </a:lnTo>
                  <a:lnTo>
                    <a:pt x="161350" y="1572574"/>
                  </a:lnTo>
                  <a:lnTo>
                    <a:pt x="169176" y="1573519"/>
                  </a:lnTo>
                  <a:cubicBezTo>
                    <a:pt x="181495" y="1573519"/>
                    <a:pt x="193303" y="1570904"/>
                    <a:pt x="204234" y="1566111"/>
                  </a:cubicBezTo>
                  <a:lnTo>
                    <a:pt x="218075" y="1556604"/>
                  </a:lnTo>
                  <a:lnTo>
                    <a:pt x="274087" y="1430197"/>
                  </a:lnTo>
                  <a:lnTo>
                    <a:pt x="274312" y="1408949"/>
                  </a:lnTo>
                  <a:cubicBezTo>
                    <a:pt x="272498" y="1396590"/>
                    <a:pt x="268714" y="1384496"/>
                    <a:pt x="262893" y="1373085"/>
                  </a:cubicBezTo>
                  <a:lnTo>
                    <a:pt x="260946" y="1370135"/>
                  </a:lnTo>
                  <a:lnTo>
                    <a:pt x="424265" y="1061804"/>
                  </a:lnTo>
                  <a:lnTo>
                    <a:pt x="434659" y="1035424"/>
                  </a:lnTo>
                  <a:cubicBezTo>
                    <a:pt x="498707" y="865213"/>
                    <a:pt x="545745" y="716210"/>
                    <a:pt x="557944" y="649592"/>
                  </a:cubicBezTo>
                  <a:lnTo>
                    <a:pt x="558203" y="647426"/>
                  </a:lnTo>
                  <a:lnTo>
                    <a:pt x="559826" y="646941"/>
                  </a:lnTo>
                  <a:cubicBezTo>
                    <a:pt x="584432" y="639595"/>
                    <a:pt x="561171" y="488889"/>
                    <a:pt x="507860" y="310308"/>
                  </a:cubicBezTo>
                  <a:cubicBezTo>
                    <a:pt x="454550" y="131728"/>
                    <a:pt x="391387" y="-7068"/>
                    <a:pt x="366782" y="278"/>
                  </a:cubicBezTo>
                  <a:lnTo>
                    <a:pt x="178940" y="56353"/>
                  </a:lnTo>
                  <a:cubicBezTo>
                    <a:pt x="175864" y="57271"/>
                    <a:pt x="173536" y="60430"/>
                    <a:pt x="171922" y="65602"/>
                  </a:cubicBezTo>
                  <a:close/>
                </a:path>
              </a:pathLst>
            </a:custGeom>
            <a:solidFill>
              <a:srgbClr val="B0753A"/>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dirty="0">
                <a:solidFill>
                  <a:prstClr val="white"/>
                </a:solidFill>
                <a:latin typeface="Calibri"/>
              </a:endParaRPr>
            </a:p>
          </p:txBody>
        </p:sp>
        <p:sp>
          <p:nvSpPr>
            <p:cNvPr id="76" name="Freeform: Shape 75">
              <a:extLst>
                <a:ext uri="{FF2B5EF4-FFF2-40B4-BE49-F238E27FC236}">
                  <a16:creationId xmlns:a16="http://schemas.microsoft.com/office/drawing/2014/main" id="{4FA793E6-B373-9EA8-6F0C-D7CD12D4CA27}"/>
                </a:ext>
              </a:extLst>
            </p:cNvPr>
            <p:cNvSpPr/>
            <p:nvPr/>
          </p:nvSpPr>
          <p:spPr>
            <a:xfrm rot="20148131">
              <a:off x="9595107" y="9140476"/>
              <a:ext cx="366747" cy="628908"/>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ED7D31"/>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pic>
          <p:nvPicPr>
            <p:cNvPr id="77" name="Picture 11">
              <a:extLst>
                <a:ext uri="{FF2B5EF4-FFF2-40B4-BE49-F238E27FC236}">
                  <a16:creationId xmlns:a16="http://schemas.microsoft.com/office/drawing/2014/main" id="{7388F0B2-AEBE-724A-D838-0CC0569EAC4E}"/>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b="65367"/>
            <a:stretch/>
          </p:blipFill>
          <p:spPr bwMode="auto">
            <a:xfrm>
              <a:off x="8633206" y="7513204"/>
              <a:ext cx="1606514" cy="1580745"/>
            </a:xfrm>
            <a:prstGeom prst="rect">
              <a:avLst/>
            </a:prstGeom>
            <a:noFill/>
            <a:extLst>
              <a:ext uri="{909E8E84-426E-40DD-AFC4-6F175D3DCCD1}">
                <a14:hiddenFill xmlns:a14="http://schemas.microsoft.com/office/drawing/2010/main">
                  <a:solidFill>
                    <a:srgbClr val="FFFFFF"/>
                  </a:solidFill>
                </a14:hiddenFill>
              </a:ext>
            </a:extLst>
          </p:spPr>
        </p:pic>
        <p:sp>
          <p:nvSpPr>
            <p:cNvPr id="78" name="Rectangle 77">
              <a:extLst>
                <a:ext uri="{FF2B5EF4-FFF2-40B4-BE49-F238E27FC236}">
                  <a16:creationId xmlns:a16="http://schemas.microsoft.com/office/drawing/2014/main" id="{F86D021B-96E3-63CE-5D8C-06F7EDD446B5}"/>
                </a:ext>
              </a:extLst>
            </p:cNvPr>
            <p:cNvSpPr/>
            <p:nvPr/>
          </p:nvSpPr>
          <p:spPr>
            <a:xfrm>
              <a:off x="9309022" y="8975233"/>
              <a:ext cx="368545" cy="371528"/>
            </a:xfrm>
            <a:prstGeom prst="rect">
              <a:avLst/>
            </a:prstGeom>
            <a:solidFill>
              <a:srgbClr val="B6793C"/>
            </a:solidFill>
            <a:ln w="9525" cap="flat" cmpd="sng" algn="ctr">
              <a:noFill/>
              <a:prstDash val="solid"/>
            </a:ln>
            <a:effectLst/>
          </p:spPr>
          <p:txBody>
            <a:bodyPr rtlCol="0" anchor="ctr"/>
            <a:lstStyle/>
            <a:p>
              <a:pPr algn="ctr">
                <a:defRPr/>
              </a:pPr>
              <a:endParaRPr lang="en-US" kern="0">
                <a:solidFill>
                  <a:prstClr val="white"/>
                </a:solidFill>
                <a:latin typeface="Calibri"/>
              </a:endParaRPr>
            </a:p>
          </p:txBody>
        </p:sp>
        <p:sp>
          <p:nvSpPr>
            <p:cNvPr id="79" name="Freeform: Shape 78">
              <a:extLst>
                <a:ext uri="{FF2B5EF4-FFF2-40B4-BE49-F238E27FC236}">
                  <a16:creationId xmlns:a16="http://schemas.microsoft.com/office/drawing/2014/main" id="{2468E30D-FD11-A0A3-CDCE-E6BA73202C03}"/>
                </a:ext>
              </a:extLst>
            </p:cNvPr>
            <p:cNvSpPr/>
            <p:nvPr/>
          </p:nvSpPr>
          <p:spPr>
            <a:xfrm rot="21305718">
              <a:off x="9000254" y="9120999"/>
              <a:ext cx="952561" cy="1304402"/>
            </a:xfrm>
            <a:custGeom>
              <a:avLst/>
              <a:gdLst>
                <a:gd name="connsiteX0" fmla="*/ 151169 w 580979"/>
                <a:gd name="connsiteY0" fmla="*/ 0 h 1216667"/>
                <a:gd name="connsiteX1" fmla="*/ 331426 w 580979"/>
                <a:gd name="connsiteY1" fmla="*/ 0 h 1216667"/>
                <a:gd name="connsiteX2" fmla="*/ 432481 w 580979"/>
                <a:gd name="connsiteY2" fmla="*/ 201519 h 1216667"/>
                <a:gd name="connsiteX3" fmla="*/ 432481 w 580979"/>
                <a:gd name="connsiteY3" fmla="*/ 0 h 1216667"/>
                <a:gd name="connsiteX4" fmla="*/ 487656 w 580979"/>
                <a:gd name="connsiteY4" fmla="*/ 0 h 1216667"/>
                <a:gd name="connsiteX5" fmla="*/ 580979 w 580979"/>
                <a:gd name="connsiteY5" fmla="*/ 274197 h 1216667"/>
                <a:gd name="connsiteX6" fmla="*/ 477532 w 580979"/>
                <a:gd name="connsiteY6" fmla="*/ 1216667 h 1216667"/>
                <a:gd name="connsiteX7" fmla="*/ 76902 w 580979"/>
                <a:gd name="connsiteY7" fmla="*/ 1216667 h 1216667"/>
                <a:gd name="connsiteX8" fmla="*/ 0 w 580979"/>
                <a:gd name="connsiteY8" fmla="*/ 516042 h 121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979" h="1216667">
                  <a:moveTo>
                    <a:pt x="151169" y="0"/>
                  </a:moveTo>
                  <a:lnTo>
                    <a:pt x="331426" y="0"/>
                  </a:lnTo>
                  <a:lnTo>
                    <a:pt x="432481" y="201519"/>
                  </a:lnTo>
                  <a:lnTo>
                    <a:pt x="432481" y="0"/>
                  </a:lnTo>
                  <a:lnTo>
                    <a:pt x="487656" y="0"/>
                  </a:lnTo>
                  <a:lnTo>
                    <a:pt x="580979" y="274197"/>
                  </a:lnTo>
                  <a:lnTo>
                    <a:pt x="477532" y="1216667"/>
                  </a:lnTo>
                  <a:lnTo>
                    <a:pt x="76902" y="1216667"/>
                  </a:lnTo>
                  <a:lnTo>
                    <a:pt x="0" y="516042"/>
                  </a:lnTo>
                  <a:close/>
                </a:path>
              </a:pathLst>
            </a:custGeom>
            <a:solidFill>
              <a:srgbClr val="ED7D31"/>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grpSp>
          <p:nvGrpSpPr>
            <p:cNvPr id="80" name="Group 79">
              <a:extLst>
                <a:ext uri="{FF2B5EF4-FFF2-40B4-BE49-F238E27FC236}">
                  <a16:creationId xmlns:a16="http://schemas.microsoft.com/office/drawing/2014/main" id="{4759E3CB-69D6-EF9A-52A0-0A5B02F41616}"/>
                </a:ext>
              </a:extLst>
            </p:cNvPr>
            <p:cNvGrpSpPr/>
            <p:nvPr/>
          </p:nvGrpSpPr>
          <p:grpSpPr>
            <a:xfrm rot="1783149">
              <a:off x="8456149" y="11557778"/>
              <a:ext cx="360176" cy="250849"/>
              <a:chOff x="-5661041" y="4254367"/>
              <a:chExt cx="481278" cy="307838"/>
            </a:xfrm>
          </p:grpSpPr>
          <p:sp>
            <p:nvSpPr>
              <p:cNvPr id="90" name="Freeform: Shape 89">
                <a:extLst>
                  <a:ext uri="{FF2B5EF4-FFF2-40B4-BE49-F238E27FC236}">
                    <a16:creationId xmlns:a16="http://schemas.microsoft.com/office/drawing/2014/main" id="{F94F7422-D907-11D9-F363-A3BE2417EF1C}"/>
                  </a:ext>
                </a:extLst>
              </p:cNvPr>
              <p:cNvSpPr/>
              <p:nvPr/>
            </p:nvSpPr>
            <p:spPr>
              <a:xfrm rot="221676">
                <a:off x="-5661041" y="4266351"/>
                <a:ext cx="481278" cy="295854"/>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D9D9D9"/>
              </a:solidFill>
              <a:ln w="9525" cap="flat" cmpd="sng" algn="ctr">
                <a:solidFill>
                  <a:srgbClr val="000000"/>
                </a:solidFill>
                <a:prstDash val="solid"/>
              </a:ln>
              <a:effectLst/>
            </p:spPr>
            <p:txBody>
              <a:bodyPr wrap="square" rtlCol="0" anchor="ctr">
                <a:noAutofit/>
              </a:bodyPr>
              <a:lstStyle/>
              <a:p>
                <a:pPr algn="ctr">
                  <a:defRPr/>
                </a:pPr>
                <a:endParaRPr lang="en-US" kern="0" dirty="0">
                  <a:solidFill>
                    <a:prstClr val="white"/>
                  </a:solidFill>
                  <a:latin typeface="Calibri"/>
                </a:endParaRPr>
              </a:p>
            </p:txBody>
          </p:sp>
          <p:sp>
            <p:nvSpPr>
              <p:cNvPr id="91" name="Freeform: Shape 90">
                <a:extLst>
                  <a:ext uri="{FF2B5EF4-FFF2-40B4-BE49-F238E27FC236}">
                    <a16:creationId xmlns:a16="http://schemas.microsoft.com/office/drawing/2014/main" id="{5F902E88-9808-47DF-5CAE-3A5A01AE46F2}"/>
                  </a:ext>
                </a:extLst>
              </p:cNvPr>
              <p:cNvSpPr/>
              <p:nvPr/>
            </p:nvSpPr>
            <p:spPr>
              <a:xfrm rot="237616">
                <a:off x="-5640988" y="4254367"/>
                <a:ext cx="441656" cy="285595"/>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algn="ctr">
                  <a:defRPr/>
                </a:pPr>
                <a:endParaRPr lang="en-US" kern="0">
                  <a:solidFill>
                    <a:prstClr val="white"/>
                  </a:solidFill>
                  <a:latin typeface="Calibri"/>
                </a:endParaRPr>
              </a:p>
            </p:txBody>
          </p:sp>
        </p:grpSp>
        <p:sp>
          <p:nvSpPr>
            <p:cNvPr id="81" name="Freeform: Shape 80">
              <a:extLst>
                <a:ext uri="{FF2B5EF4-FFF2-40B4-BE49-F238E27FC236}">
                  <a16:creationId xmlns:a16="http://schemas.microsoft.com/office/drawing/2014/main" id="{EDADD6D4-CB8C-623E-7723-C87D69C7FD45}"/>
                </a:ext>
              </a:extLst>
            </p:cNvPr>
            <p:cNvSpPr/>
            <p:nvPr/>
          </p:nvSpPr>
          <p:spPr>
            <a:xfrm rot="12954194" flipV="1">
              <a:off x="8639824" y="11112833"/>
              <a:ext cx="448897" cy="564246"/>
            </a:xfrm>
            <a:custGeom>
              <a:avLst/>
              <a:gdLst>
                <a:gd name="connsiteX0" fmla="*/ 448897 w 448897"/>
                <a:gd name="connsiteY0" fmla="*/ 96979 h 703567"/>
                <a:gd name="connsiteX1" fmla="*/ 0 w 448897"/>
                <a:gd name="connsiteY1" fmla="*/ 0 h 703567"/>
                <a:gd name="connsiteX2" fmla="*/ 22974 w 448897"/>
                <a:gd name="connsiteY2" fmla="*/ 703567 h 703567"/>
                <a:gd name="connsiteX3" fmla="*/ 425876 w 448897"/>
                <a:gd name="connsiteY3" fmla="*/ 703567 h 703567"/>
              </a:gdLst>
              <a:ahLst/>
              <a:cxnLst>
                <a:cxn ang="0">
                  <a:pos x="connsiteX0" y="connsiteY0"/>
                </a:cxn>
                <a:cxn ang="0">
                  <a:pos x="connsiteX1" y="connsiteY1"/>
                </a:cxn>
                <a:cxn ang="0">
                  <a:pos x="connsiteX2" y="connsiteY2"/>
                </a:cxn>
                <a:cxn ang="0">
                  <a:pos x="connsiteX3" y="connsiteY3"/>
                </a:cxn>
              </a:cxnLst>
              <a:rect l="l" t="t" r="r" b="b"/>
              <a:pathLst>
                <a:path w="448897" h="703567">
                  <a:moveTo>
                    <a:pt x="448897" y="96979"/>
                  </a:moveTo>
                  <a:lnTo>
                    <a:pt x="0" y="0"/>
                  </a:lnTo>
                  <a:lnTo>
                    <a:pt x="22974" y="703567"/>
                  </a:lnTo>
                  <a:lnTo>
                    <a:pt x="425876" y="703567"/>
                  </a:lnTo>
                  <a:close/>
                </a:path>
              </a:pathLst>
            </a:custGeom>
            <a:solidFill>
              <a:srgbClr val="000000"/>
            </a:solidFill>
            <a:ln w="9525" cap="flat" cmpd="sng" algn="ctr">
              <a:noFill/>
              <a:prstDash val="solid"/>
            </a:ln>
            <a:effectLst/>
          </p:spPr>
          <p:txBody>
            <a:bodyPr wrap="square" rtlCol="0" anchor="ctr">
              <a:noAutofit/>
            </a:bodyPr>
            <a:lstStyle/>
            <a:p>
              <a:pPr algn="ctr" fontAlgn="base">
                <a:spcBef>
                  <a:spcPct val="0"/>
                </a:spcBef>
                <a:spcAft>
                  <a:spcPct val="0"/>
                </a:spcAft>
                <a:defRPr/>
              </a:pPr>
              <a:endParaRPr lang="en-US" sz="1530" kern="0">
                <a:solidFill>
                  <a:prstClr val="white"/>
                </a:solidFill>
                <a:latin typeface="Calibri"/>
              </a:endParaRPr>
            </a:p>
          </p:txBody>
        </p:sp>
        <p:grpSp>
          <p:nvGrpSpPr>
            <p:cNvPr id="82" name="Group 81">
              <a:extLst>
                <a:ext uri="{FF2B5EF4-FFF2-40B4-BE49-F238E27FC236}">
                  <a16:creationId xmlns:a16="http://schemas.microsoft.com/office/drawing/2014/main" id="{764E1032-097C-46BB-9417-38788BA0979D}"/>
                </a:ext>
              </a:extLst>
            </p:cNvPr>
            <p:cNvGrpSpPr/>
            <p:nvPr/>
          </p:nvGrpSpPr>
          <p:grpSpPr>
            <a:xfrm rot="20840070">
              <a:off x="9630631" y="11618789"/>
              <a:ext cx="360175" cy="248651"/>
              <a:chOff x="-5686277" y="4216466"/>
              <a:chExt cx="481276" cy="305137"/>
            </a:xfrm>
          </p:grpSpPr>
          <p:sp>
            <p:nvSpPr>
              <p:cNvPr id="88" name="Freeform: Shape 87">
                <a:extLst>
                  <a:ext uri="{FF2B5EF4-FFF2-40B4-BE49-F238E27FC236}">
                    <a16:creationId xmlns:a16="http://schemas.microsoft.com/office/drawing/2014/main" id="{36239839-44A6-64B8-F729-C8BF734D3C15}"/>
                  </a:ext>
                </a:extLst>
              </p:cNvPr>
              <p:cNvSpPr/>
              <p:nvPr/>
            </p:nvSpPr>
            <p:spPr>
              <a:xfrm rot="221676">
                <a:off x="-5686277" y="4225748"/>
                <a:ext cx="481276" cy="295855"/>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D9D9D9"/>
              </a:solidFill>
              <a:ln w="9525" cap="flat" cmpd="sng" algn="ctr">
                <a:solidFill>
                  <a:srgbClr val="000000"/>
                </a:solidFill>
                <a:prstDash val="solid"/>
              </a:ln>
              <a:effectLst/>
            </p:spPr>
            <p:txBody>
              <a:bodyPr wrap="square" rtlCol="0" anchor="ctr">
                <a:noAutofit/>
              </a:bodyPr>
              <a:lstStyle/>
              <a:p>
                <a:pPr algn="ctr">
                  <a:defRPr/>
                </a:pPr>
                <a:endParaRPr lang="en-US" kern="0">
                  <a:solidFill>
                    <a:prstClr val="white"/>
                  </a:solidFill>
                  <a:latin typeface="Calibri"/>
                </a:endParaRPr>
              </a:p>
            </p:txBody>
          </p:sp>
          <p:sp>
            <p:nvSpPr>
              <p:cNvPr id="89" name="Freeform: Shape 88">
                <a:extLst>
                  <a:ext uri="{FF2B5EF4-FFF2-40B4-BE49-F238E27FC236}">
                    <a16:creationId xmlns:a16="http://schemas.microsoft.com/office/drawing/2014/main" id="{17404D66-2E55-B5AA-46F0-F5DE4C0F0521}"/>
                  </a:ext>
                </a:extLst>
              </p:cNvPr>
              <p:cNvSpPr/>
              <p:nvPr/>
            </p:nvSpPr>
            <p:spPr>
              <a:xfrm rot="237616">
                <a:off x="-5664543" y="4216466"/>
                <a:ext cx="441656" cy="285594"/>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algn="ctr">
                  <a:defRPr/>
                </a:pPr>
                <a:endParaRPr lang="en-US" kern="0">
                  <a:solidFill>
                    <a:prstClr val="white"/>
                  </a:solidFill>
                  <a:latin typeface="Calibri"/>
                </a:endParaRPr>
              </a:p>
            </p:txBody>
          </p:sp>
        </p:grpSp>
        <p:sp>
          <p:nvSpPr>
            <p:cNvPr id="83" name="Oval 82">
              <a:extLst>
                <a:ext uri="{FF2B5EF4-FFF2-40B4-BE49-F238E27FC236}">
                  <a16:creationId xmlns:a16="http://schemas.microsoft.com/office/drawing/2014/main" id="{2B8A7DEE-6195-6550-77E3-C37A76A564A2}"/>
                </a:ext>
              </a:extLst>
            </p:cNvPr>
            <p:cNvSpPr/>
            <p:nvPr/>
          </p:nvSpPr>
          <p:spPr>
            <a:xfrm>
              <a:off x="9623242" y="9356096"/>
              <a:ext cx="73152" cy="9144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sp>
          <p:nvSpPr>
            <p:cNvPr id="84" name="Oval 83">
              <a:extLst>
                <a:ext uri="{FF2B5EF4-FFF2-40B4-BE49-F238E27FC236}">
                  <a16:creationId xmlns:a16="http://schemas.microsoft.com/office/drawing/2014/main" id="{A36C9D5F-1A74-6809-0FA3-B787D2848937}"/>
                </a:ext>
              </a:extLst>
            </p:cNvPr>
            <p:cNvSpPr/>
            <p:nvPr/>
          </p:nvSpPr>
          <p:spPr>
            <a:xfrm>
              <a:off x="9635942" y="9470396"/>
              <a:ext cx="73152" cy="9144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pic>
          <p:nvPicPr>
            <p:cNvPr id="85" name="Picture 84">
              <a:extLst>
                <a:ext uri="{FF2B5EF4-FFF2-40B4-BE49-F238E27FC236}">
                  <a16:creationId xmlns:a16="http://schemas.microsoft.com/office/drawing/2014/main" id="{24963BB9-7F2D-3604-AE35-F08F050F31D0}"/>
                </a:ext>
              </a:extLst>
            </p:cNvPr>
            <p:cNvPicPr>
              <a:picLocks noChangeAspect="1"/>
            </p:cNvPicPr>
            <p:nvPr/>
          </p:nvPicPr>
          <p:blipFill>
            <a:blip r:embed="rId12" cstate="print">
              <a:extLst>
                <a:ext uri="{BEBA8EAE-BF5A-486C-A8C5-ECC9F3942E4B}">
                  <a14:imgProps xmlns:a14="http://schemas.microsoft.com/office/drawing/2010/main">
                    <a14:imgLayer r:embed="rId13">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rot="21100584">
              <a:off x="9687957" y="9313980"/>
              <a:ext cx="184798" cy="287906"/>
            </a:xfrm>
            <a:prstGeom prst="rect">
              <a:avLst/>
            </a:prstGeom>
            <a:ln>
              <a:noFill/>
            </a:ln>
          </p:spPr>
        </p:pic>
        <p:sp>
          <p:nvSpPr>
            <p:cNvPr id="86" name="Freeform: Shape 85">
              <a:extLst>
                <a:ext uri="{FF2B5EF4-FFF2-40B4-BE49-F238E27FC236}">
                  <a16:creationId xmlns:a16="http://schemas.microsoft.com/office/drawing/2014/main" id="{AC709180-56B5-851C-B319-CFB4C2A65E5C}"/>
                </a:ext>
              </a:extLst>
            </p:cNvPr>
            <p:cNvSpPr/>
            <p:nvPr/>
          </p:nvSpPr>
          <p:spPr>
            <a:xfrm rot="4265075">
              <a:off x="9448331" y="9286496"/>
              <a:ext cx="584042" cy="1090354"/>
            </a:xfrm>
            <a:custGeom>
              <a:avLst/>
              <a:gdLst>
                <a:gd name="connsiteX0" fmla="*/ 52 w 592420"/>
                <a:gd name="connsiteY0" fmla="*/ 1467855 h 1599111"/>
                <a:gd name="connsiteX1" fmla="*/ 170556 w 592420"/>
                <a:gd name="connsiteY1" fmla="*/ 1182219 h 1599111"/>
                <a:gd name="connsiteX2" fmla="*/ 381328 w 592420"/>
                <a:gd name="connsiteY2" fmla="*/ 951893 h 1599111"/>
                <a:gd name="connsiteX3" fmla="*/ 393660 w 592420"/>
                <a:gd name="connsiteY3" fmla="*/ 945107 h 1599111"/>
                <a:gd name="connsiteX4" fmla="*/ 389574 w 592420"/>
                <a:gd name="connsiteY4" fmla="*/ 886271 h 1599111"/>
                <a:gd name="connsiteX5" fmla="*/ 383842 w 592420"/>
                <a:gd name="connsiteY5" fmla="*/ 640797 h 1599111"/>
                <a:gd name="connsiteX6" fmla="*/ 384539 w 592420"/>
                <a:gd name="connsiteY6" fmla="*/ 595586 h 1599111"/>
                <a:gd name="connsiteX7" fmla="*/ 429074 w 592420"/>
                <a:gd name="connsiteY7" fmla="*/ 249300 h 1599111"/>
                <a:gd name="connsiteX8" fmla="*/ 314561 w 592420"/>
                <a:gd name="connsiteY8" fmla="*/ 142922 h 1599111"/>
                <a:gd name="connsiteX9" fmla="*/ 312478 w 592420"/>
                <a:gd name="connsiteY9" fmla="*/ 121704 h 1599111"/>
                <a:gd name="connsiteX10" fmla="*/ 314384 w 592420"/>
                <a:gd name="connsiteY10" fmla="*/ 106139 h 1599111"/>
                <a:gd name="connsiteX11" fmla="*/ 408541 w 592420"/>
                <a:gd name="connsiteY11" fmla="*/ 3313 h 1599111"/>
                <a:gd name="connsiteX12" fmla="*/ 422008 w 592420"/>
                <a:gd name="connsiteY12" fmla="*/ 611 h 1599111"/>
                <a:gd name="connsiteX13" fmla="*/ 474093 w 592420"/>
                <a:gd name="connsiteY13" fmla="*/ 5644 h 1599111"/>
                <a:gd name="connsiteX14" fmla="*/ 488552 w 592420"/>
                <a:gd name="connsiteY14" fmla="*/ 11264 h 1599111"/>
                <a:gd name="connsiteX15" fmla="*/ 491490 w 592420"/>
                <a:gd name="connsiteY15" fmla="*/ 22042 h 1599111"/>
                <a:gd name="connsiteX16" fmla="*/ 520840 w 592420"/>
                <a:gd name="connsiteY16" fmla="*/ 15620 h 1599111"/>
                <a:gd name="connsiteX17" fmla="*/ 528498 w 592420"/>
                <a:gd name="connsiteY17" fmla="*/ 17492 h 1599111"/>
                <a:gd name="connsiteX18" fmla="*/ 558701 w 592420"/>
                <a:gd name="connsiteY18" fmla="*/ 36772 h 1599111"/>
                <a:gd name="connsiteX19" fmla="*/ 568306 w 592420"/>
                <a:gd name="connsiteY19" fmla="*/ 50544 h 1599111"/>
                <a:gd name="connsiteX20" fmla="*/ 576212 w 592420"/>
                <a:gd name="connsiteY20" fmla="*/ 188579 h 1599111"/>
                <a:gd name="connsiteX21" fmla="*/ 568939 w 592420"/>
                <a:gd name="connsiteY21" fmla="*/ 208545 h 1599111"/>
                <a:gd name="connsiteX22" fmla="*/ 545621 w 592420"/>
                <a:gd name="connsiteY22" fmla="*/ 238089 h 1599111"/>
                <a:gd name="connsiteX23" fmla="*/ 544230 w 592420"/>
                <a:gd name="connsiteY23" fmla="*/ 239098 h 1599111"/>
                <a:gd name="connsiteX24" fmla="*/ 591983 w 592420"/>
                <a:gd name="connsiteY24" fmla="*/ 612448 h 1599111"/>
                <a:gd name="connsiteX25" fmla="*/ 592420 w 592420"/>
                <a:gd name="connsiteY25" fmla="*/ 640798 h 1599111"/>
                <a:gd name="connsiteX26" fmla="*/ 571924 w 592420"/>
                <a:gd name="connsiteY26" fmla="*/ 1045329 h 1599111"/>
                <a:gd name="connsiteX27" fmla="*/ 568048 w 592420"/>
                <a:gd name="connsiteY27" fmla="*/ 1061071 h 1599111"/>
                <a:gd name="connsiteX28" fmla="*/ 571152 w 592420"/>
                <a:gd name="connsiteY28" fmla="*/ 1071502 h 1599111"/>
                <a:gd name="connsiteX29" fmla="*/ 400649 w 592420"/>
                <a:gd name="connsiteY29" fmla="*/ 1357138 h 1599111"/>
                <a:gd name="connsiteX30" fmla="*/ 159422 w 592420"/>
                <a:gd name="connsiteY30" fmla="*/ 1597620 h 1599111"/>
                <a:gd name="connsiteX31" fmla="*/ 3364 w 592420"/>
                <a:gd name="connsiteY31" fmla="*/ 1478983 h 1599111"/>
                <a:gd name="connsiteX32" fmla="*/ 52 w 592420"/>
                <a:gd name="connsiteY32" fmla="*/ 1467855 h 159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2420" h="1599111">
                  <a:moveTo>
                    <a:pt x="52" y="1467855"/>
                  </a:moveTo>
                  <a:cubicBezTo>
                    <a:pt x="2226" y="1429986"/>
                    <a:pt x="71867" y="1312038"/>
                    <a:pt x="170556" y="1182219"/>
                  </a:cubicBezTo>
                  <a:cubicBezTo>
                    <a:pt x="255147" y="1070946"/>
                    <a:pt x="337043" y="982570"/>
                    <a:pt x="381328" y="951893"/>
                  </a:cubicBezTo>
                  <a:lnTo>
                    <a:pt x="393660" y="945107"/>
                  </a:lnTo>
                  <a:lnTo>
                    <a:pt x="389574" y="886271"/>
                  </a:lnTo>
                  <a:cubicBezTo>
                    <a:pt x="385955" y="816201"/>
                    <a:pt x="383842" y="731728"/>
                    <a:pt x="383842" y="640797"/>
                  </a:cubicBezTo>
                  <a:lnTo>
                    <a:pt x="384539" y="595586"/>
                  </a:lnTo>
                  <a:lnTo>
                    <a:pt x="429074" y="249300"/>
                  </a:lnTo>
                  <a:lnTo>
                    <a:pt x="314561" y="142922"/>
                  </a:lnTo>
                  <a:lnTo>
                    <a:pt x="312478" y="121704"/>
                  </a:lnTo>
                  <a:lnTo>
                    <a:pt x="314384" y="106139"/>
                  </a:lnTo>
                  <a:lnTo>
                    <a:pt x="408541" y="3313"/>
                  </a:lnTo>
                  <a:lnTo>
                    <a:pt x="422008" y="611"/>
                  </a:lnTo>
                  <a:cubicBezTo>
                    <a:pt x="439323" y="-1059"/>
                    <a:pt x="457022" y="716"/>
                    <a:pt x="474093" y="5644"/>
                  </a:cubicBezTo>
                  <a:lnTo>
                    <a:pt x="488552" y="11264"/>
                  </a:lnTo>
                  <a:lnTo>
                    <a:pt x="491490" y="22042"/>
                  </a:lnTo>
                  <a:lnTo>
                    <a:pt x="520840" y="15620"/>
                  </a:lnTo>
                  <a:lnTo>
                    <a:pt x="528498" y="17492"/>
                  </a:lnTo>
                  <a:cubicBezTo>
                    <a:pt x="540027" y="21830"/>
                    <a:pt x="550158" y="28437"/>
                    <a:pt x="558701" y="36772"/>
                  </a:cubicBezTo>
                  <a:lnTo>
                    <a:pt x="568306" y="50544"/>
                  </a:lnTo>
                  <a:lnTo>
                    <a:pt x="576212" y="188579"/>
                  </a:lnTo>
                  <a:lnTo>
                    <a:pt x="568939" y="208545"/>
                  </a:lnTo>
                  <a:cubicBezTo>
                    <a:pt x="562889" y="219474"/>
                    <a:pt x="555088" y="229460"/>
                    <a:pt x="545621" y="238089"/>
                  </a:cubicBezTo>
                  <a:lnTo>
                    <a:pt x="544230" y="239098"/>
                  </a:lnTo>
                  <a:lnTo>
                    <a:pt x="591983" y="612448"/>
                  </a:lnTo>
                  <a:lnTo>
                    <a:pt x="592420" y="640798"/>
                  </a:lnTo>
                  <a:cubicBezTo>
                    <a:pt x="592420" y="822660"/>
                    <a:pt x="583968" y="978683"/>
                    <a:pt x="571924" y="1045329"/>
                  </a:cubicBezTo>
                  <a:lnTo>
                    <a:pt x="568048" y="1061071"/>
                  </a:lnTo>
                  <a:lnTo>
                    <a:pt x="571152" y="1071502"/>
                  </a:lnTo>
                  <a:cubicBezTo>
                    <a:pt x="568979" y="1109371"/>
                    <a:pt x="499338" y="1227319"/>
                    <a:pt x="400649" y="1357138"/>
                  </a:cubicBezTo>
                  <a:cubicBezTo>
                    <a:pt x="287861" y="1505502"/>
                    <a:pt x="179864" y="1613161"/>
                    <a:pt x="159422" y="1597620"/>
                  </a:cubicBezTo>
                  <a:lnTo>
                    <a:pt x="3364" y="1478983"/>
                  </a:lnTo>
                  <a:cubicBezTo>
                    <a:pt x="808" y="1477040"/>
                    <a:pt x="-258" y="1473265"/>
                    <a:pt x="52" y="1467855"/>
                  </a:cubicBezTo>
                  <a:close/>
                </a:path>
              </a:pathLst>
            </a:custGeom>
            <a:solidFill>
              <a:srgbClr val="B0753A"/>
            </a:solidFill>
            <a:ln w="9525" cap="flat" cmpd="sng" algn="ctr">
              <a:noFill/>
              <a:prstDash val="solid"/>
            </a:ln>
            <a:effectLst/>
          </p:spPr>
          <p:txBody>
            <a:bodyPr wrap="square" rtlCol="0" anchor="ctr">
              <a:noAutofit/>
            </a:bodyPr>
            <a:lstStyle/>
            <a:p>
              <a:pPr algn="ctr" fontAlgn="base">
                <a:spcBef>
                  <a:spcPct val="0"/>
                </a:spcBef>
                <a:spcAft>
                  <a:spcPct val="0"/>
                </a:spcAft>
                <a:defRPr/>
              </a:pPr>
              <a:endParaRPr lang="en-US" sz="1530" kern="0" dirty="0">
                <a:solidFill>
                  <a:prstClr val="white"/>
                </a:solidFill>
                <a:latin typeface="Calibri"/>
              </a:endParaRPr>
            </a:p>
          </p:txBody>
        </p:sp>
        <p:sp>
          <p:nvSpPr>
            <p:cNvPr id="87" name="Freeform: Shape 86">
              <a:extLst>
                <a:ext uri="{FF2B5EF4-FFF2-40B4-BE49-F238E27FC236}">
                  <a16:creationId xmlns:a16="http://schemas.microsoft.com/office/drawing/2014/main" id="{427AAAD5-DDF5-E60B-1F04-E3E58FA267F6}"/>
                </a:ext>
              </a:extLst>
            </p:cNvPr>
            <p:cNvSpPr/>
            <p:nvPr/>
          </p:nvSpPr>
          <p:spPr>
            <a:xfrm rot="19986923">
              <a:off x="8921916" y="9233541"/>
              <a:ext cx="457011" cy="726719"/>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ED7D31"/>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grpSp>
      <p:grpSp>
        <p:nvGrpSpPr>
          <p:cNvPr id="159" name="Group 158">
            <a:extLst>
              <a:ext uri="{FF2B5EF4-FFF2-40B4-BE49-F238E27FC236}">
                <a16:creationId xmlns:a16="http://schemas.microsoft.com/office/drawing/2014/main" id="{A7DF6A5E-19B0-0714-7885-D2E85C5E48AB}"/>
              </a:ext>
            </a:extLst>
          </p:cNvPr>
          <p:cNvGrpSpPr/>
          <p:nvPr/>
        </p:nvGrpSpPr>
        <p:grpSpPr>
          <a:xfrm>
            <a:off x="3793716" y="2917168"/>
            <a:ext cx="1228686" cy="3726678"/>
            <a:chOff x="8186625" y="927534"/>
            <a:chExt cx="2001410" cy="5663331"/>
          </a:xfrm>
        </p:grpSpPr>
        <p:grpSp>
          <p:nvGrpSpPr>
            <p:cNvPr id="160" name="Group 159">
              <a:extLst>
                <a:ext uri="{FF2B5EF4-FFF2-40B4-BE49-F238E27FC236}">
                  <a16:creationId xmlns:a16="http://schemas.microsoft.com/office/drawing/2014/main" id="{B75D9AF8-3281-8436-BD4A-B4E99532EC87}"/>
                </a:ext>
              </a:extLst>
            </p:cNvPr>
            <p:cNvGrpSpPr/>
            <p:nvPr/>
          </p:nvGrpSpPr>
          <p:grpSpPr>
            <a:xfrm>
              <a:off x="8186625" y="927534"/>
              <a:ext cx="2001410" cy="5663331"/>
              <a:chOff x="6970062" y="1889796"/>
              <a:chExt cx="1639245" cy="4013832"/>
            </a:xfrm>
          </p:grpSpPr>
          <p:grpSp>
            <p:nvGrpSpPr>
              <p:cNvPr id="163" name="Group 162">
                <a:extLst>
                  <a:ext uri="{FF2B5EF4-FFF2-40B4-BE49-F238E27FC236}">
                    <a16:creationId xmlns:a16="http://schemas.microsoft.com/office/drawing/2014/main" id="{6D2F1D59-DE31-494C-F6CD-0DF5675C5DA6}"/>
                  </a:ext>
                </a:extLst>
              </p:cNvPr>
              <p:cNvGrpSpPr/>
              <p:nvPr/>
            </p:nvGrpSpPr>
            <p:grpSpPr>
              <a:xfrm>
                <a:off x="6970062" y="1889796"/>
                <a:ext cx="1639245" cy="4013832"/>
                <a:chOff x="1216962" y="4277396"/>
                <a:chExt cx="1639245" cy="4013832"/>
              </a:xfrm>
            </p:grpSpPr>
            <p:grpSp>
              <p:nvGrpSpPr>
                <p:cNvPr id="165" name="Group 164">
                  <a:extLst>
                    <a:ext uri="{FF2B5EF4-FFF2-40B4-BE49-F238E27FC236}">
                      <a16:creationId xmlns:a16="http://schemas.microsoft.com/office/drawing/2014/main" id="{B2002253-5D8A-911C-E471-A882792528BA}"/>
                    </a:ext>
                  </a:extLst>
                </p:cNvPr>
                <p:cNvGrpSpPr/>
                <p:nvPr/>
              </p:nvGrpSpPr>
              <p:grpSpPr>
                <a:xfrm>
                  <a:off x="1216962" y="4277396"/>
                  <a:ext cx="1639245" cy="4013832"/>
                  <a:chOff x="-2767482" y="2957609"/>
                  <a:chExt cx="1024989" cy="3049055"/>
                </a:xfrm>
              </p:grpSpPr>
              <p:grpSp>
                <p:nvGrpSpPr>
                  <p:cNvPr id="193" name="Group 192">
                    <a:extLst>
                      <a:ext uri="{FF2B5EF4-FFF2-40B4-BE49-F238E27FC236}">
                        <a16:creationId xmlns:a16="http://schemas.microsoft.com/office/drawing/2014/main" id="{A28D0CC5-4526-B589-E59E-B58241ADEBEA}"/>
                      </a:ext>
                    </a:extLst>
                  </p:cNvPr>
                  <p:cNvGrpSpPr/>
                  <p:nvPr/>
                </p:nvGrpSpPr>
                <p:grpSpPr>
                  <a:xfrm>
                    <a:off x="-2125247" y="5735089"/>
                    <a:ext cx="222681" cy="271575"/>
                    <a:chOff x="3312043" y="4084938"/>
                    <a:chExt cx="189762" cy="211269"/>
                  </a:xfrm>
                </p:grpSpPr>
                <p:sp>
                  <p:nvSpPr>
                    <p:cNvPr id="221" name="Chord 220">
                      <a:extLst>
                        <a:ext uri="{FF2B5EF4-FFF2-40B4-BE49-F238E27FC236}">
                          <a16:creationId xmlns:a16="http://schemas.microsoft.com/office/drawing/2014/main" id="{7C8CB2F7-22BD-2840-52BE-2D44A99CE914}"/>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22" name="Chord 221">
                      <a:extLst>
                        <a:ext uri="{FF2B5EF4-FFF2-40B4-BE49-F238E27FC236}">
                          <a16:creationId xmlns:a16="http://schemas.microsoft.com/office/drawing/2014/main" id="{8AD1213F-3E10-C12A-70AA-4DA4F989553C}"/>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194" name="Flowchart: Manual Operation 26">
                    <a:extLst>
                      <a:ext uri="{FF2B5EF4-FFF2-40B4-BE49-F238E27FC236}">
                        <a16:creationId xmlns:a16="http://schemas.microsoft.com/office/drawing/2014/main" id="{6D74BE8D-5739-8FB7-8B5E-198F1E1DD9C0}"/>
                      </a:ext>
                    </a:extLst>
                  </p:cNvPr>
                  <p:cNvSpPr/>
                  <p:nvPr/>
                </p:nvSpPr>
                <p:spPr>
                  <a:xfrm rot="21326916" flipV="1">
                    <a:off x="-2199305" y="4995570"/>
                    <a:ext cx="279424" cy="842686"/>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grpSp>
                <p:nvGrpSpPr>
                  <p:cNvPr id="195" name="Group 194">
                    <a:extLst>
                      <a:ext uri="{FF2B5EF4-FFF2-40B4-BE49-F238E27FC236}">
                        <a16:creationId xmlns:a16="http://schemas.microsoft.com/office/drawing/2014/main" id="{FF8AACA1-1FD0-697E-02B0-B3CB54E096E4}"/>
                      </a:ext>
                    </a:extLst>
                  </p:cNvPr>
                  <p:cNvGrpSpPr/>
                  <p:nvPr/>
                </p:nvGrpSpPr>
                <p:grpSpPr>
                  <a:xfrm>
                    <a:off x="-2484197" y="5714408"/>
                    <a:ext cx="222681" cy="271575"/>
                    <a:chOff x="3312043" y="4084938"/>
                    <a:chExt cx="189762" cy="211269"/>
                  </a:xfrm>
                </p:grpSpPr>
                <p:sp>
                  <p:nvSpPr>
                    <p:cNvPr id="219" name="Chord 218">
                      <a:extLst>
                        <a:ext uri="{FF2B5EF4-FFF2-40B4-BE49-F238E27FC236}">
                          <a16:creationId xmlns:a16="http://schemas.microsoft.com/office/drawing/2014/main" id="{DA42550F-2F12-6ED7-94FF-7D1909DE5C82}"/>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20" name="Chord 219">
                      <a:extLst>
                        <a:ext uri="{FF2B5EF4-FFF2-40B4-BE49-F238E27FC236}">
                          <a16:creationId xmlns:a16="http://schemas.microsoft.com/office/drawing/2014/main" id="{224943A5-C66C-D018-842B-BEE7CE5A3969}"/>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196" name="Rectangle: Single Corner Snipped 29">
                    <a:extLst>
                      <a:ext uri="{FF2B5EF4-FFF2-40B4-BE49-F238E27FC236}">
                        <a16:creationId xmlns:a16="http://schemas.microsoft.com/office/drawing/2014/main" id="{B7C91031-5204-A0A6-0A15-B9690AA2E8E7}"/>
                      </a:ext>
                    </a:extLst>
                  </p:cNvPr>
                  <p:cNvSpPr/>
                  <p:nvPr/>
                </p:nvSpPr>
                <p:spPr>
                  <a:xfrm flipH="1">
                    <a:off x="-2499286" y="4178008"/>
                    <a:ext cx="568860" cy="827358"/>
                  </a:xfrm>
                  <a:prstGeom prst="snip1Rect">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197" name="Oval 196">
                    <a:extLst>
                      <a:ext uri="{FF2B5EF4-FFF2-40B4-BE49-F238E27FC236}">
                        <a16:creationId xmlns:a16="http://schemas.microsoft.com/office/drawing/2014/main" id="{6243EDF7-5DEE-1075-52A0-20546D84B2ED}"/>
                      </a:ext>
                    </a:extLst>
                  </p:cNvPr>
                  <p:cNvSpPr/>
                  <p:nvPr/>
                </p:nvSpPr>
                <p:spPr>
                  <a:xfrm>
                    <a:off x="-2642508" y="3512248"/>
                    <a:ext cx="124405" cy="276019"/>
                  </a:xfrm>
                  <a:prstGeom prst="ellipse">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ndParaRPr>
                  </a:p>
                </p:txBody>
              </p:sp>
              <p:sp>
                <p:nvSpPr>
                  <p:cNvPr id="198" name="Oval 197">
                    <a:extLst>
                      <a:ext uri="{FF2B5EF4-FFF2-40B4-BE49-F238E27FC236}">
                        <a16:creationId xmlns:a16="http://schemas.microsoft.com/office/drawing/2014/main" id="{B9A0D107-2E82-EF4F-3BBC-224D59D64E7E}"/>
                      </a:ext>
                    </a:extLst>
                  </p:cNvPr>
                  <p:cNvSpPr/>
                  <p:nvPr/>
                </p:nvSpPr>
                <p:spPr>
                  <a:xfrm>
                    <a:off x="-1866898" y="3503731"/>
                    <a:ext cx="124405" cy="276019"/>
                  </a:xfrm>
                  <a:prstGeom prst="ellipse">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199" name="Flowchart: Off-page Connector 198">
                    <a:extLst>
                      <a:ext uri="{FF2B5EF4-FFF2-40B4-BE49-F238E27FC236}">
                        <a16:creationId xmlns:a16="http://schemas.microsoft.com/office/drawing/2014/main" id="{F6B372D4-07CA-9B92-A7EB-6E36DED203C6}"/>
                      </a:ext>
                    </a:extLst>
                  </p:cNvPr>
                  <p:cNvSpPr/>
                  <p:nvPr/>
                </p:nvSpPr>
                <p:spPr>
                  <a:xfrm>
                    <a:off x="-2302333" y="3983370"/>
                    <a:ext cx="223549" cy="293853"/>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200" name="Oval 199">
                    <a:extLst>
                      <a:ext uri="{FF2B5EF4-FFF2-40B4-BE49-F238E27FC236}">
                        <a16:creationId xmlns:a16="http://schemas.microsoft.com/office/drawing/2014/main" id="{9E56D797-09E5-8A5C-F134-AD96FA0BAD1C}"/>
                      </a:ext>
                    </a:extLst>
                  </p:cNvPr>
                  <p:cNvSpPr/>
                  <p:nvPr/>
                </p:nvSpPr>
                <p:spPr>
                  <a:xfrm>
                    <a:off x="-2588082" y="3101811"/>
                    <a:ext cx="777555" cy="979510"/>
                  </a:xfrm>
                  <a:prstGeom prst="ellipse">
                    <a:avLst/>
                  </a:prstGeom>
                  <a:solidFill>
                    <a:srgbClr val="EED69D"/>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201" name="Flowchart: Terminator 200">
                    <a:extLst>
                      <a:ext uri="{FF2B5EF4-FFF2-40B4-BE49-F238E27FC236}">
                        <a16:creationId xmlns:a16="http://schemas.microsoft.com/office/drawing/2014/main" id="{CE963625-1B70-38C9-EE04-8A866187E6AC}"/>
                      </a:ext>
                    </a:extLst>
                  </p:cNvPr>
                  <p:cNvSpPr/>
                  <p:nvPr/>
                </p:nvSpPr>
                <p:spPr>
                  <a:xfrm rot="1600366">
                    <a:off x="-2706232" y="4381392"/>
                    <a:ext cx="151903" cy="478994"/>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202" name="Flowchart: Terminator 201">
                    <a:extLst>
                      <a:ext uri="{FF2B5EF4-FFF2-40B4-BE49-F238E27FC236}">
                        <a16:creationId xmlns:a16="http://schemas.microsoft.com/office/drawing/2014/main" id="{347EF54C-E3C5-5F0E-1500-3316DEE92697}"/>
                      </a:ext>
                    </a:extLst>
                  </p:cNvPr>
                  <p:cNvSpPr/>
                  <p:nvPr/>
                </p:nvSpPr>
                <p:spPr>
                  <a:xfrm rot="19804289">
                    <a:off x="-1867993" y="4332028"/>
                    <a:ext cx="125421" cy="477717"/>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203" name="Flowchart: Delay 202">
                    <a:extLst>
                      <a:ext uri="{FF2B5EF4-FFF2-40B4-BE49-F238E27FC236}">
                        <a16:creationId xmlns:a16="http://schemas.microsoft.com/office/drawing/2014/main" id="{7F9997F4-7D88-4868-0A2F-F452EE0AA88A}"/>
                      </a:ext>
                    </a:extLst>
                  </p:cNvPr>
                  <p:cNvSpPr/>
                  <p:nvPr/>
                </p:nvSpPr>
                <p:spPr>
                  <a:xfrm rot="2022916" flipH="1">
                    <a:off x="-2634761" y="4154053"/>
                    <a:ext cx="215771" cy="442399"/>
                  </a:xfrm>
                  <a:prstGeom prst="flowChartDelay">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ndParaRPr>
                  </a:p>
                </p:txBody>
              </p:sp>
              <p:sp>
                <p:nvSpPr>
                  <p:cNvPr id="204" name="Moon 203">
                    <a:extLst>
                      <a:ext uri="{FF2B5EF4-FFF2-40B4-BE49-F238E27FC236}">
                        <a16:creationId xmlns:a16="http://schemas.microsoft.com/office/drawing/2014/main" id="{F4D61D16-7743-C0C1-1569-2A34CC23505F}"/>
                      </a:ext>
                    </a:extLst>
                  </p:cNvPr>
                  <p:cNvSpPr/>
                  <p:nvPr/>
                </p:nvSpPr>
                <p:spPr>
                  <a:xfrm rot="5400000">
                    <a:off x="-2468073" y="2845301"/>
                    <a:ext cx="574130" cy="798746"/>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5" name="Moon 204">
                    <a:extLst>
                      <a:ext uri="{FF2B5EF4-FFF2-40B4-BE49-F238E27FC236}">
                        <a16:creationId xmlns:a16="http://schemas.microsoft.com/office/drawing/2014/main" id="{F185FB65-8AE2-C387-2CDA-90C87783B8CA}"/>
                      </a:ext>
                    </a:extLst>
                  </p:cNvPr>
                  <p:cNvSpPr/>
                  <p:nvPr/>
                </p:nvSpPr>
                <p:spPr>
                  <a:xfrm rot="5400000">
                    <a:off x="-2404865" y="2918594"/>
                    <a:ext cx="412827" cy="779261"/>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6" name="Oval 205">
                    <a:extLst>
                      <a:ext uri="{FF2B5EF4-FFF2-40B4-BE49-F238E27FC236}">
                        <a16:creationId xmlns:a16="http://schemas.microsoft.com/office/drawing/2014/main" id="{04EC3FAB-E887-B46C-E33C-B56A4CE12BA3}"/>
                      </a:ext>
                    </a:extLst>
                  </p:cNvPr>
                  <p:cNvSpPr/>
                  <p:nvPr/>
                </p:nvSpPr>
                <p:spPr>
                  <a:xfrm>
                    <a:off x="-2346964" y="2996066"/>
                    <a:ext cx="308584" cy="131459"/>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ndParaRPr>
                  </a:p>
                </p:txBody>
              </p:sp>
              <p:sp>
                <p:nvSpPr>
                  <p:cNvPr id="207" name="Flowchart: Delay 206">
                    <a:extLst>
                      <a:ext uri="{FF2B5EF4-FFF2-40B4-BE49-F238E27FC236}">
                        <a16:creationId xmlns:a16="http://schemas.microsoft.com/office/drawing/2014/main" id="{C5913D1C-0EFC-7DEC-73DB-16688BF96A85}"/>
                      </a:ext>
                    </a:extLst>
                  </p:cNvPr>
                  <p:cNvSpPr/>
                  <p:nvPr/>
                </p:nvSpPr>
                <p:spPr>
                  <a:xfrm rot="19976169">
                    <a:off x="-2017770" y="4144258"/>
                    <a:ext cx="215771" cy="442399"/>
                  </a:xfrm>
                  <a:prstGeom prst="flowChartDelay">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ndParaRPr>
                  </a:p>
                </p:txBody>
              </p:sp>
              <p:sp>
                <p:nvSpPr>
                  <p:cNvPr id="208" name="Right Triangle 207">
                    <a:extLst>
                      <a:ext uri="{FF2B5EF4-FFF2-40B4-BE49-F238E27FC236}">
                        <a16:creationId xmlns:a16="http://schemas.microsoft.com/office/drawing/2014/main" id="{AEB38689-9084-E6C2-3C17-E156AA4A67CE}"/>
                      </a:ext>
                    </a:extLst>
                  </p:cNvPr>
                  <p:cNvSpPr/>
                  <p:nvPr/>
                </p:nvSpPr>
                <p:spPr>
                  <a:xfrm rot="8699319">
                    <a:off x="-2411672" y="4150943"/>
                    <a:ext cx="166967" cy="196483"/>
                  </a:xfrm>
                  <a:prstGeom prst="rtTriangle">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209" name="Right Triangle 208">
                    <a:extLst>
                      <a:ext uri="{FF2B5EF4-FFF2-40B4-BE49-F238E27FC236}">
                        <a16:creationId xmlns:a16="http://schemas.microsoft.com/office/drawing/2014/main" id="{11314E22-ED71-E475-9CD9-D4AA553ADFEF}"/>
                      </a:ext>
                    </a:extLst>
                  </p:cNvPr>
                  <p:cNvSpPr/>
                  <p:nvPr/>
                </p:nvSpPr>
                <p:spPr>
                  <a:xfrm rot="12900681" flipH="1">
                    <a:off x="-2131171" y="4150943"/>
                    <a:ext cx="166967" cy="196483"/>
                  </a:xfrm>
                  <a:prstGeom prst="rtTriangle">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210" name="Flowchart: Manual Operation 26">
                    <a:extLst>
                      <a:ext uri="{FF2B5EF4-FFF2-40B4-BE49-F238E27FC236}">
                        <a16:creationId xmlns:a16="http://schemas.microsoft.com/office/drawing/2014/main" id="{9858B533-2A26-5D48-E7BE-AC0DC44B462B}"/>
                      </a:ext>
                    </a:extLst>
                  </p:cNvPr>
                  <p:cNvSpPr/>
                  <p:nvPr/>
                </p:nvSpPr>
                <p:spPr>
                  <a:xfrm rot="230863" flipV="1">
                    <a:off x="-2487781" y="4999311"/>
                    <a:ext cx="279424" cy="842686"/>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211" name="Flowchart: Terminator 210">
                    <a:extLst>
                      <a:ext uri="{FF2B5EF4-FFF2-40B4-BE49-F238E27FC236}">
                        <a16:creationId xmlns:a16="http://schemas.microsoft.com/office/drawing/2014/main" id="{CAAF7490-630F-F372-F619-AC96C7CC8FED}"/>
                      </a:ext>
                    </a:extLst>
                  </p:cNvPr>
                  <p:cNvSpPr/>
                  <p:nvPr/>
                </p:nvSpPr>
                <p:spPr>
                  <a:xfrm rot="2634329">
                    <a:off x="-1878056" y="4626377"/>
                    <a:ext cx="121632" cy="4068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212" name="Flowchart: Terminator 211">
                    <a:extLst>
                      <a:ext uri="{FF2B5EF4-FFF2-40B4-BE49-F238E27FC236}">
                        <a16:creationId xmlns:a16="http://schemas.microsoft.com/office/drawing/2014/main" id="{778988B3-3BD7-26BC-4F7D-A24D05D1C998}"/>
                      </a:ext>
                    </a:extLst>
                  </p:cNvPr>
                  <p:cNvSpPr/>
                  <p:nvPr/>
                </p:nvSpPr>
                <p:spPr>
                  <a:xfrm rot="18705810" flipH="1">
                    <a:off x="-2697940" y="4726161"/>
                    <a:ext cx="141052" cy="280136"/>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ndParaRPr>
                  </a:p>
                </p:txBody>
              </p:sp>
              <p:sp>
                <p:nvSpPr>
                  <p:cNvPr id="213" name="Flowchart: Connector 212">
                    <a:extLst>
                      <a:ext uri="{FF2B5EF4-FFF2-40B4-BE49-F238E27FC236}">
                        <a16:creationId xmlns:a16="http://schemas.microsoft.com/office/drawing/2014/main" id="{36C7D854-391F-082B-A6CE-1B4D59BF587F}"/>
                      </a:ext>
                    </a:extLst>
                  </p:cNvPr>
                  <p:cNvSpPr/>
                  <p:nvPr/>
                </p:nvSpPr>
                <p:spPr>
                  <a:xfrm>
                    <a:off x="-2225278" y="4320573"/>
                    <a:ext cx="53650" cy="58769"/>
                  </a:xfrm>
                  <a:prstGeom prst="flowChartConnector">
                    <a:avLst/>
                  </a:prstGeom>
                  <a:solidFill>
                    <a:srgbClr val="008000"/>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14" name="Flowchart: Connector 213">
                    <a:extLst>
                      <a:ext uri="{FF2B5EF4-FFF2-40B4-BE49-F238E27FC236}">
                        <a16:creationId xmlns:a16="http://schemas.microsoft.com/office/drawing/2014/main" id="{FA5A466A-FD56-112A-6B9C-E75D0F52DFBA}"/>
                      </a:ext>
                    </a:extLst>
                  </p:cNvPr>
                  <p:cNvSpPr/>
                  <p:nvPr/>
                </p:nvSpPr>
                <p:spPr>
                  <a:xfrm>
                    <a:off x="-2225278" y="4405700"/>
                    <a:ext cx="53650" cy="58769"/>
                  </a:xfrm>
                  <a:prstGeom prst="flowChartConnector">
                    <a:avLst/>
                  </a:prstGeom>
                  <a:solidFill>
                    <a:srgbClr val="008000"/>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215" name="Group 214">
                    <a:extLst>
                      <a:ext uri="{FF2B5EF4-FFF2-40B4-BE49-F238E27FC236}">
                        <a16:creationId xmlns:a16="http://schemas.microsoft.com/office/drawing/2014/main" id="{B72A44EC-467C-4FC5-4D77-B1FE83D1FEA0}"/>
                      </a:ext>
                    </a:extLst>
                  </p:cNvPr>
                  <p:cNvGrpSpPr/>
                  <p:nvPr/>
                </p:nvGrpSpPr>
                <p:grpSpPr>
                  <a:xfrm>
                    <a:off x="-2123362" y="4260410"/>
                    <a:ext cx="218912" cy="352027"/>
                    <a:chOff x="859632" y="2338402"/>
                    <a:chExt cx="571500" cy="788345"/>
                  </a:xfrm>
                </p:grpSpPr>
                <p:sp>
                  <p:nvSpPr>
                    <p:cNvPr id="217" name="Rectangle 216">
                      <a:extLst>
                        <a:ext uri="{FF2B5EF4-FFF2-40B4-BE49-F238E27FC236}">
                          <a16:creationId xmlns:a16="http://schemas.microsoft.com/office/drawing/2014/main" id="{2DC13FAC-DB68-E109-0627-3BC6F30AD888}"/>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pic>
                  <p:nvPicPr>
                    <p:cNvPr id="218" name="Picture 217">
                      <a:extLst>
                        <a:ext uri="{FF2B5EF4-FFF2-40B4-BE49-F238E27FC236}">
                          <a16:creationId xmlns:a16="http://schemas.microsoft.com/office/drawing/2014/main" id="{C0B6ACE3-2C32-0969-5652-F11EAA249165}"/>
                        </a:ext>
                      </a:extLst>
                    </p:cNvPr>
                    <p:cNvPicPr>
                      <a:picLocks noChangeAspect="1"/>
                    </p:cNvPicPr>
                    <p:nvPr/>
                  </p:nvPicPr>
                  <p:blipFill>
                    <a:blip r:embed="rId12" cstate="print">
                      <a:extLst>
                        <a:ext uri="{BEBA8EAE-BF5A-486C-A8C5-ECC9F3942E4B}">
                          <a14:imgProps xmlns:a14="http://schemas.microsoft.com/office/drawing/2010/main">
                            <a14:imgLayer r:embed="rId13">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sp>
                <p:nvSpPr>
                  <p:cNvPr id="216" name="Freeform: Shape 233">
                    <a:extLst>
                      <a:ext uri="{FF2B5EF4-FFF2-40B4-BE49-F238E27FC236}">
                        <a16:creationId xmlns:a16="http://schemas.microsoft.com/office/drawing/2014/main" id="{88DF5C63-C2D7-1BA7-58DF-1F66319FF32A}"/>
                      </a:ext>
                    </a:extLst>
                  </p:cNvPr>
                  <p:cNvSpPr/>
                  <p:nvPr/>
                </p:nvSpPr>
                <p:spPr>
                  <a:xfrm rot="14816196">
                    <a:off x="-2568308" y="4890477"/>
                    <a:ext cx="184707" cy="177059"/>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166" name="Group 165">
                  <a:extLst>
                    <a:ext uri="{FF2B5EF4-FFF2-40B4-BE49-F238E27FC236}">
                      <a16:creationId xmlns:a16="http://schemas.microsoft.com/office/drawing/2014/main" id="{1766CBC7-B7FF-263B-37F0-D957A334504A}"/>
                    </a:ext>
                  </a:extLst>
                </p:cNvPr>
                <p:cNvGrpSpPr/>
                <p:nvPr/>
              </p:nvGrpSpPr>
              <p:grpSpPr>
                <a:xfrm rot="19720146">
                  <a:off x="1714896" y="4988811"/>
                  <a:ext cx="387189" cy="235327"/>
                  <a:chOff x="5136060" y="1710152"/>
                  <a:chExt cx="538831" cy="347248"/>
                </a:xfrm>
              </p:grpSpPr>
              <p:sp>
                <p:nvSpPr>
                  <p:cNvPr id="183" name="Oval 5">
                    <a:extLst>
                      <a:ext uri="{FF2B5EF4-FFF2-40B4-BE49-F238E27FC236}">
                        <a16:creationId xmlns:a16="http://schemas.microsoft.com/office/drawing/2014/main" id="{A6C46C98-DB4B-5EB0-45FE-AF5CEAFE0C99}"/>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184" name="Group 183">
                    <a:extLst>
                      <a:ext uri="{FF2B5EF4-FFF2-40B4-BE49-F238E27FC236}">
                        <a16:creationId xmlns:a16="http://schemas.microsoft.com/office/drawing/2014/main" id="{4139E9CE-3557-6EF7-AA44-6B9880F1C5FC}"/>
                      </a:ext>
                    </a:extLst>
                  </p:cNvPr>
                  <p:cNvGrpSpPr/>
                  <p:nvPr/>
                </p:nvGrpSpPr>
                <p:grpSpPr>
                  <a:xfrm rot="20545732">
                    <a:off x="5242936" y="1710152"/>
                    <a:ext cx="85726" cy="45719"/>
                    <a:chOff x="5293988" y="1700325"/>
                    <a:chExt cx="85726" cy="42639"/>
                  </a:xfrm>
                </p:grpSpPr>
                <p:cxnSp>
                  <p:nvCxnSpPr>
                    <p:cNvPr id="190" name="Straight Connector 189">
                      <a:extLst>
                        <a:ext uri="{FF2B5EF4-FFF2-40B4-BE49-F238E27FC236}">
                          <a16:creationId xmlns:a16="http://schemas.microsoft.com/office/drawing/2014/main" id="{9FD0CA8C-94D8-B3F7-39ED-FFF57EE34DF8}"/>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91" name="Straight Connector 190">
                      <a:extLst>
                        <a:ext uri="{FF2B5EF4-FFF2-40B4-BE49-F238E27FC236}">
                          <a16:creationId xmlns:a16="http://schemas.microsoft.com/office/drawing/2014/main" id="{41BED6BF-F0FC-D4CA-8F48-7B38918F076E}"/>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92" name="Straight Connector 191">
                      <a:extLst>
                        <a:ext uri="{FF2B5EF4-FFF2-40B4-BE49-F238E27FC236}">
                          <a16:creationId xmlns:a16="http://schemas.microsoft.com/office/drawing/2014/main" id="{B40E5371-C3B6-8EFC-BF20-A49FEA47EC80}"/>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185" name="Oval 4">
                    <a:extLst>
                      <a:ext uri="{FF2B5EF4-FFF2-40B4-BE49-F238E27FC236}">
                        <a16:creationId xmlns:a16="http://schemas.microsoft.com/office/drawing/2014/main" id="{CC0ECE1C-66C7-4933-CE8E-F5E92975843E}"/>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86" name="Oval 185">
                    <a:extLst>
                      <a:ext uri="{FF2B5EF4-FFF2-40B4-BE49-F238E27FC236}">
                        <a16:creationId xmlns:a16="http://schemas.microsoft.com/office/drawing/2014/main" id="{A6ACF95C-1AFE-0250-5E27-993E7F380B94}"/>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87" name="Oval 186">
                    <a:extLst>
                      <a:ext uri="{FF2B5EF4-FFF2-40B4-BE49-F238E27FC236}">
                        <a16:creationId xmlns:a16="http://schemas.microsoft.com/office/drawing/2014/main" id="{C78B2BFE-EF86-FC8F-2A84-4792C29ABB3C}"/>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188" name="Oval 187">
                    <a:extLst>
                      <a:ext uri="{FF2B5EF4-FFF2-40B4-BE49-F238E27FC236}">
                        <a16:creationId xmlns:a16="http://schemas.microsoft.com/office/drawing/2014/main" id="{DB276FA1-5603-2176-B23A-A32FE609C8F7}"/>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89" name="Oval 188">
                    <a:extLst>
                      <a:ext uri="{FF2B5EF4-FFF2-40B4-BE49-F238E27FC236}">
                        <a16:creationId xmlns:a16="http://schemas.microsoft.com/office/drawing/2014/main" id="{2A0255F1-A34E-8783-80F9-07B26CD05487}"/>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grpSp>
              <p:nvGrpSpPr>
                <p:cNvPr id="167" name="Group 166">
                  <a:extLst>
                    <a:ext uri="{FF2B5EF4-FFF2-40B4-BE49-F238E27FC236}">
                      <a16:creationId xmlns:a16="http://schemas.microsoft.com/office/drawing/2014/main" id="{8D7047B0-CC3A-5669-BA70-D60D57B0D09C}"/>
                    </a:ext>
                  </a:extLst>
                </p:cNvPr>
                <p:cNvGrpSpPr/>
                <p:nvPr/>
              </p:nvGrpSpPr>
              <p:grpSpPr>
                <a:xfrm rot="1705800" flipH="1">
                  <a:off x="2195475" y="4984235"/>
                  <a:ext cx="387189" cy="235327"/>
                  <a:chOff x="5136060" y="1710152"/>
                  <a:chExt cx="538831" cy="347248"/>
                </a:xfrm>
              </p:grpSpPr>
              <p:sp>
                <p:nvSpPr>
                  <p:cNvPr id="173" name="Oval 5">
                    <a:extLst>
                      <a:ext uri="{FF2B5EF4-FFF2-40B4-BE49-F238E27FC236}">
                        <a16:creationId xmlns:a16="http://schemas.microsoft.com/office/drawing/2014/main" id="{6D6126D4-5635-C714-7F9B-55B8DC1BD25B}"/>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174" name="Group 173">
                    <a:extLst>
                      <a:ext uri="{FF2B5EF4-FFF2-40B4-BE49-F238E27FC236}">
                        <a16:creationId xmlns:a16="http://schemas.microsoft.com/office/drawing/2014/main" id="{50216C6F-CF33-7842-4C04-FBB18E276991}"/>
                      </a:ext>
                    </a:extLst>
                  </p:cNvPr>
                  <p:cNvGrpSpPr/>
                  <p:nvPr/>
                </p:nvGrpSpPr>
                <p:grpSpPr>
                  <a:xfrm rot="20545732">
                    <a:off x="5242936" y="1710152"/>
                    <a:ext cx="85726" cy="45719"/>
                    <a:chOff x="5293988" y="1700325"/>
                    <a:chExt cx="85726" cy="42639"/>
                  </a:xfrm>
                </p:grpSpPr>
                <p:cxnSp>
                  <p:nvCxnSpPr>
                    <p:cNvPr id="180" name="Straight Connector 179">
                      <a:extLst>
                        <a:ext uri="{FF2B5EF4-FFF2-40B4-BE49-F238E27FC236}">
                          <a16:creationId xmlns:a16="http://schemas.microsoft.com/office/drawing/2014/main" id="{64380204-2A4E-03A4-AAD7-7518E90592B3}"/>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81" name="Straight Connector 180">
                      <a:extLst>
                        <a:ext uri="{FF2B5EF4-FFF2-40B4-BE49-F238E27FC236}">
                          <a16:creationId xmlns:a16="http://schemas.microsoft.com/office/drawing/2014/main" id="{412A61F6-7ED6-A46B-0840-4E3C09965AE1}"/>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82" name="Straight Connector 181">
                      <a:extLst>
                        <a:ext uri="{FF2B5EF4-FFF2-40B4-BE49-F238E27FC236}">
                          <a16:creationId xmlns:a16="http://schemas.microsoft.com/office/drawing/2014/main" id="{98967462-76EC-1677-CC4C-96864C947EDA}"/>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175" name="Oval 4">
                    <a:extLst>
                      <a:ext uri="{FF2B5EF4-FFF2-40B4-BE49-F238E27FC236}">
                        <a16:creationId xmlns:a16="http://schemas.microsoft.com/office/drawing/2014/main" id="{D87892A3-8388-ABA7-91B9-9B13C3529FA2}"/>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76" name="Oval 175">
                    <a:extLst>
                      <a:ext uri="{FF2B5EF4-FFF2-40B4-BE49-F238E27FC236}">
                        <a16:creationId xmlns:a16="http://schemas.microsoft.com/office/drawing/2014/main" id="{D105AD11-0B6F-5111-9476-99B0326AB056}"/>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77" name="Oval 176">
                    <a:extLst>
                      <a:ext uri="{FF2B5EF4-FFF2-40B4-BE49-F238E27FC236}">
                        <a16:creationId xmlns:a16="http://schemas.microsoft.com/office/drawing/2014/main" id="{AE01511D-6F6C-46E6-0450-8E332F87DAA1}"/>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178" name="Oval 177">
                    <a:extLst>
                      <a:ext uri="{FF2B5EF4-FFF2-40B4-BE49-F238E27FC236}">
                        <a16:creationId xmlns:a16="http://schemas.microsoft.com/office/drawing/2014/main" id="{F4052B33-5455-7805-0F30-32BFCC77FA37}"/>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79" name="Oval 178">
                    <a:extLst>
                      <a:ext uri="{FF2B5EF4-FFF2-40B4-BE49-F238E27FC236}">
                        <a16:creationId xmlns:a16="http://schemas.microsoft.com/office/drawing/2014/main" id="{875D5223-7B78-5066-BEA0-8424970D5FA1}"/>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sp>
              <p:nvSpPr>
                <p:cNvPr id="168" name="Freeform: Shape 167">
                  <a:extLst>
                    <a:ext uri="{FF2B5EF4-FFF2-40B4-BE49-F238E27FC236}">
                      <a16:creationId xmlns:a16="http://schemas.microsoft.com/office/drawing/2014/main" id="{2B215F87-2E75-8091-EDE8-125783832479}"/>
                    </a:ext>
                  </a:extLst>
                </p:cNvPr>
                <p:cNvSpPr/>
                <p:nvPr/>
              </p:nvSpPr>
              <p:spPr>
                <a:xfrm>
                  <a:off x="2063646" y="5267986"/>
                  <a:ext cx="126704" cy="103454"/>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69" name="Oval 168">
                  <a:extLst>
                    <a:ext uri="{FF2B5EF4-FFF2-40B4-BE49-F238E27FC236}">
                      <a16:creationId xmlns:a16="http://schemas.microsoft.com/office/drawing/2014/main" id="{2AD0F74C-2AC0-4032-2505-DD51CB2B8933}"/>
                    </a:ext>
                  </a:extLst>
                </p:cNvPr>
                <p:cNvSpPr/>
                <p:nvPr/>
              </p:nvSpPr>
              <p:spPr>
                <a:xfrm>
                  <a:off x="1622524" y="5206058"/>
                  <a:ext cx="247841" cy="208203"/>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170" name="Oval 169">
                  <a:extLst>
                    <a:ext uri="{FF2B5EF4-FFF2-40B4-BE49-F238E27FC236}">
                      <a16:creationId xmlns:a16="http://schemas.microsoft.com/office/drawing/2014/main" id="{61712E29-51C2-EF92-011D-7445D85DDF99}"/>
                    </a:ext>
                  </a:extLst>
                </p:cNvPr>
                <p:cNvSpPr/>
                <p:nvPr/>
              </p:nvSpPr>
              <p:spPr>
                <a:xfrm>
                  <a:off x="2391275" y="5221063"/>
                  <a:ext cx="247841" cy="208203"/>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171" name="Diagonal Stripe 170">
                  <a:extLst>
                    <a:ext uri="{FF2B5EF4-FFF2-40B4-BE49-F238E27FC236}">
                      <a16:creationId xmlns:a16="http://schemas.microsoft.com/office/drawing/2014/main" id="{589F6EF4-AF17-EF78-F5AC-C494DDF1296B}"/>
                    </a:ext>
                  </a:extLst>
                </p:cNvPr>
                <p:cNvSpPr/>
                <p:nvPr/>
              </p:nvSpPr>
              <p:spPr>
                <a:xfrm rot="20990782" flipH="1">
                  <a:off x="1699636" y="4930220"/>
                  <a:ext cx="371246" cy="92002"/>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172" name="Diagonal Stripe 171">
                  <a:extLst>
                    <a:ext uri="{FF2B5EF4-FFF2-40B4-BE49-F238E27FC236}">
                      <a16:creationId xmlns:a16="http://schemas.microsoft.com/office/drawing/2014/main" id="{80FEE436-F929-CAA6-1A6B-0D4E23249753}"/>
                    </a:ext>
                  </a:extLst>
                </p:cNvPr>
                <p:cNvSpPr/>
                <p:nvPr/>
              </p:nvSpPr>
              <p:spPr>
                <a:xfrm rot="609218">
                  <a:off x="2255640" y="4909333"/>
                  <a:ext cx="371246" cy="102411"/>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grpSp>
          <p:sp>
            <p:nvSpPr>
              <p:cNvPr id="164" name="Isosceles Triangle 163">
                <a:extLst>
                  <a:ext uri="{FF2B5EF4-FFF2-40B4-BE49-F238E27FC236}">
                    <a16:creationId xmlns:a16="http://schemas.microsoft.com/office/drawing/2014/main" id="{70E3F42A-25A7-0E50-BDD6-F2F86B5ABB72}"/>
                  </a:ext>
                </a:extLst>
              </p:cNvPr>
              <p:cNvSpPr/>
              <p:nvPr/>
            </p:nvSpPr>
            <p:spPr>
              <a:xfrm rot="10800000">
                <a:off x="7717387" y="3122718"/>
                <a:ext cx="343914" cy="170116"/>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grpSp>
        <p:sp>
          <p:nvSpPr>
            <p:cNvPr id="161" name="Rectangle: Rounded Corners 160">
              <a:extLst>
                <a:ext uri="{FF2B5EF4-FFF2-40B4-BE49-F238E27FC236}">
                  <a16:creationId xmlns:a16="http://schemas.microsoft.com/office/drawing/2014/main" id="{5463902B-AA03-453C-8835-339F83D468B7}"/>
                </a:ext>
              </a:extLst>
            </p:cNvPr>
            <p:cNvSpPr/>
            <p:nvPr/>
          </p:nvSpPr>
          <p:spPr>
            <a:xfrm>
              <a:off x="8861157" y="3776769"/>
              <a:ext cx="821518" cy="1262644"/>
            </a:xfrm>
            <a:prstGeom prst="roundRect">
              <a:avLst/>
            </a:prstGeom>
            <a:solidFill>
              <a:srgbClr val="654D1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Shape 233">
              <a:extLst>
                <a:ext uri="{FF2B5EF4-FFF2-40B4-BE49-F238E27FC236}">
                  <a16:creationId xmlns:a16="http://schemas.microsoft.com/office/drawing/2014/main" id="{11A39B27-22D0-6D6A-A723-7B39904AD5A8}"/>
                </a:ext>
              </a:extLst>
            </p:cNvPr>
            <p:cNvSpPr/>
            <p:nvPr/>
          </p:nvSpPr>
          <p:spPr>
            <a:xfrm rot="6783804" flipH="1">
              <a:off x="9632229" y="4495803"/>
              <a:ext cx="343076" cy="345728"/>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56" name="Group 55">
            <a:extLst>
              <a:ext uri="{FF2B5EF4-FFF2-40B4-BE49-F238E27FC236}">
                <a16:creationId xmlns:a16="http://schemas.microsoft.com/office/drawing/2014/main" id="{C9FAA7F2-6FEB-DF3C-879F-BFAADE6D8E05}"/>
              </a:ext>
            </a:extLst>
          </p:cNvPr>
          <p:cNvGrpSpPr/>
          <p:nvPr/>
        </p:nvGrpSpPr>
        <p:grpSpPr>
          <a:xfrm>
            <a:off x="6102211" y="4660984"/>
            <a:ext cx="2385194" cy="2044926"/>
            <a:chOff x="3054023" y="1899779"/>
            <a:chExt cx="3221402" cy="2943715"/>
          </a:xfrm>
        </p:grpSpPr>
        <p:pic>
          <p:nvPicPr>
            <p:cNvPr id="57" name="Picture 56">
              <a:extLst>
                <a:ext uri="{FF2B5EF4-FFF2-40B4-BE49-F238E27FC236}">
                  <a16:creationId xmlns:a16="http://schemas.microsoft.com/office/drawing/2014/main" id="{DF96B054-F698-939C-D628-E0ADA06C930D}"/>
                </a:ext>
              </a:extLst>
            </p:cNvPr>
            <p:cNvPicPr>
              <a:picLocks noChangeAspect="1"/>
            </p:cNvPicPr>
            <p:nvPr/>
          </p:nvPicPr>
          <p:blipFill rotWithShape="1">
            <a:blip r:embed="rId14"/>
            <a:srcRect l="56258" t="88917" r="28325" b="2128"/>
            <a:stretch/>
          </p:blipFill>
          <p:spPr>
            <a:xfrm>
              <a:off x="5590484" y="4431654"/>
              <a:ext cx="299252" cy="411840"/>
            </a:xfrm>
            <a:prstGeom prst="rect">
              <a:avLst/>
            </a:prstGeom>
          </p:spPr>
        </p:pic>
        <p:pic>
          <p:nvPicPr>
            <p:cNvPr id="58" name="Picture 57">
              <a:extLst>
                <a:ext uri="{FF2B5EF4-FFF2-40B4-BE49-F238E27FC236}">
                  <a16:creationId xmlns:a16="http://schemas.microsoft.com/office/drawing/2014/main" id="{C43F0CDD-A71F-6EC8-2D1A-DF16755C51A1}"/>
                </a:ext>
              </a:extLst>
            </p:cNvPr>
            <p:cNvPicPr>
              <a:picLocks noChangeAspect="1"/>
            </p:cNvPicPr>
            <p:nvPr/>
          </p:nvPicPr>
          <p:blipFill rotWithShape="1">
            <a:blip r:embed="rId14"/>
            <a:srcRect l="56258" t="88917" r="28325" b="2128"/>
            <a:stretch/>
          </p:blipFill>
          <p:spPr>
            <a:xfrm>
              <a:off x="3313552" y="4420078"/>
              <a:ext cx="299252" cy="411840"/>
            </a:xfrm>
            <a:prstGeom prst="rect">
              <a:avLst/>
            </a:prstGeom>
          </p:spPr>
        </p:pic>
        <p:sp>
          <p:nvSpPr>
            <p:cNvPr id="59" name="Rectangle 58">
              <a:extLst>
                <a:ext uri="{FF2B5EF4-FFF2-40B4-BE49-F238E27FC236}">
                  <a16:creationId xmlns:a16="http://schemas.microsoft.com/office/drawing/2014/main" id="{1C3FFC3A-6A1D-8DC9-C0A9-34929236A3FB}"/>
                </a:ext>
              </a:extLst>
            </p:cNvPr>
            <p:cNvSpPr/>
            <p:nvPr/>
          </p:nvSpPr>
          <p:spPr>
            <a:xfrm>
              <a:off x="3802511" y="2299612"/>
              <a:ext cx="2407492" cy="1728904"/>
            </a:xfrm>
            <a:prstGeom prst="rect">
              <a:avLst/>
            </a:prstGeom>
            <a:noFill/>
            <a:ln w="146050" cap="flat" cmpd="sng" algn="ctr">
              <a:solidFill>
                <a:srgbClr val="DEDEDC"/>
              </a:solidFill>
              <a:prstDash val="solid"/>
            </a:ln>
            <a:effectLst/>
            <a:scene3d>
              <a:camera prst="orthographicFront"/>
              <a:lightRig rig="threePt" dir="t"/>
            </a:scene3d>
            <a:sp3d>
              <a:bevelT/>
            </a:sp3d>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60" name="Rectangle 59">
              <a:extLst>
                <a:ext uri="{FF2B5EF4-FFF2-40B4-BE49-F238E27FC236}">
                  <a16:creationId xmlns:a16="http://schemas.microsoft.com/office/drawing/2014/main" id="{D41EF4E5-8139-D1CE-F2B7-E3E3A45F5E2F}"/>
                </a:ext>
              </a:extLst>
            </p:cNvPr>
            <p:cNvSpPr/>
            <p:nvPr/>
          </p:nvSpPr>
          <p:spPr>
            <a:xfrm rot="21110949">
              <a:off x="3473155" y="2959371"/>
              <a:ext cx="2690316" cy="1019175"/>
            </a:xfrm>
            <a:prstGeom prst="rect">
              <a:avLst/>
            </a:prstGeom>
            <a:solidFill>
              <a:srgbClr val="C2C2C2"/>
            </a:solidFill>
            <a:ln w="9525" cap="flat" cmpd="sng" algn="ctr">
              <a:noFill/>
              <a:prstDash val="solid"/>
            </a:ln>
            <a:effectLst>
              <a:outerShdw blurRad="40000" dist="23000" dir="5400000" rotWithShape="0">
                <a:srgbClr val="000000">
                  <a:alpha val="35000"/>
                </a:srgbClr>
              </a:outerShdw>
            </a:effectLst>
            <a:scene3d>
              <a:camera prst="isometricOffAxis2Top"/>
              <a:lightRig rig="threePt" dir="t"/>
            </a:scene3d>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pic>
          <p:nvPicPr>
            <p:cNvPr id="61" name="Picture 60">
              <a:extLst>
                <a:ext uri="{FF2B5EF4-FFF2-40B4-BE49-F238E27FC236}">
                  <a16:creationId xmlns:a16="http://schemas.microsoft.com/office/drawing/2014/main" id="{E3788B40-E0F6-7EC4-01F1-236603D5BA3C}"/>
                </a:ext>
              </a:extLst>
            </p:cNvPr>
            <p:cNvPicPr>
              <a:picLocks noChangeAspect="1"/>
            </p:cNvPicPr>
            <p:nvPr/>
          </p:nvPicPr>
          <p:blipFill rotWithShape="1">
            <a:blip r:embed="rId14"/>
            <a:srcRect l="56258" t="88917" r="28325" b="2128"/>
            <a:stretch/>
          </p:blipFill>
          <p:spPr>
            <a:xfrm>
              <a:off x="5976173" y="4086343"/>
              <a:ext cx="299252" cy="411840"/>
            </a:xfrm>
            <a:prstGeom prst="rect">
              <a:avLst/>
            </a:prstGeom>
          </p:spPr>
        </p:pic>
        <p:sp>
          <p:nvSpPr>
            <p:cNvPr id="62" name="Rectangle 61">
              <a:extLst>
                <a:ext uri="{FF2B5EF4-FFF2-40B4-BE49-F238E27FC236}">
                  <a16:creationId xmlns:a16="http://schemas.microsoft.com/office/drawing/2014/main" id="{C8725AE1-8765-2E08-31F0-25A713AACD96}"/>
                </a:ext>
              </a:extLst>
            </p:cNvPr>
            <p:cNvSpPr/>
            <p:nvPr/>
          </p:nvSpPr>
          <p:spPr>
            <a:xfrm rot="21110949">
              <a:off x="3439569" y="3673322"/>
              <a:ext cx="2710910" cy="1019175"/>
            </a:xfrm>
            <a:prstGeom prst="rect">
              <a:avLst/>
            </a:prstGeom>
            <a:solidFill>
              <a:srgbClr val="C2C2C2"/>
            </a:solidFill>
            <a:ln w="9525" cap="flat" cmpd="sng" algn="ctr">
              <a:noFill/>
              <a:prstDash val="solid"/>
            </a:ln>
            <a:effectLst>
              <a:outerShdw blurRad="40000" dist="23000" dir="5400000" rotWithShape="0">
                <a:srgbClr val="000000">
                  <a:alpha val="35000"/>
                </a:srgbClr>
              </a:outerShdw>
            </a:effectLst>
            <a:scene3d>
              <a:camera prst="isometricOffAxis2Top"/>
              <a:lightRig rig="threePt" dir="t"/>
            </a:scene3d>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63" name="Rectangle 62">
              <a:extLst>
                <a:ext uri="{FF2B5EF4-FFF2-40B4-BE49-F238E27FC236}">
                  <a16:creationId xmlns:a16="http://schemas.microsoft.com/office/drawing/2014/main" id="{B2C253BE-F203-992B-6436-62561E0CD2F5}"/>
                </a:ext>
              </a:extLst>
            </p:cNvPr>
            <p:cNvSpPr/>
            <p:nvPr/>
          </p:nvSpPr>
          <p:spPr>
            <a:xfrm>
              <a:off x="3381013" y="2639705"/>
              <a:ext cx="2446975" cy="1728904"/>
            </a:xfrm>
            <a:prstGeom prst="rect">
              <a:avLst/>
            </a:prstGeom>
            <a:noFill/>
            <a:ln w="146050" cap="flat" cmpd="sng" algn="ctr">
              <a:solidFill>
                <a:srgbClr val="DEDEDC"/>
              </a:solidFill>
              <a:prstDash val="solid"/>
            </a:ln>
            <a:effectLst/>
            <a:scene3d>
              <a:camera prst="orthographicFront"/>
              <a:lightRig rig="threePt" dir="t"/>
            </a:scene3d>
            <a:sp3d>
              <a:bevelT/>
            </a:sp3d>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64" name="Rectangle 63">
              <a:extLst>
                <a:ext uri="{FF2B5EF4-FFF2-40B4-BE49-F238E27FC236}">
                  <a16:creationId xmlns:a16="http://schemas.microsoft.com/office/drawing/2014/main" id="{12243149-ECD1-3889-0CD4-10CCCD2C46E2}"/>
                </a:ext>
              </a:extLst>
            </p:cNvPr>
            <p:cNvSpPr/>
            <p:nvPr/>
          </p:nvSpPr>
          <p:spPr>
            <a:xfrm rot="21110949">
              <a:off x="3420813" y="1899779"/>
              <a:ext cx="2782782" cy="1019175"/>
            </a:xfrm>
            <a:prstGeom prst="rect">
              <a:avLst/>
            </a:prstGeom>
            <a:solidFill>
              <a:srgbClr val="C2C2C2"/>
            </a:solidFill>
            <a:ln w="9525" cap="flat" cmpd="sng" algn="ctr">
              <a:noFill/>
              <a:prstDash val="solid"/>
            </a:ln>
            <a:effectLst>
              <a:outerShdw blurRad="40000" dist="23000" dir="5400000" rotWithShape="0">
                <a:srgbClr val="000000">
                  <a:alpha val="35000"/>
                </a:srgbClr>
              </a:outerShdw>
            </a:effectLst>
            <a:scene3d>
              <a:camera prst="isometricOffAxis2Top"/>
              <a:lightRig rig="threePt" dir="t"/>
            </a:scene3d>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65" name="Rectangle 64">
              <a:extLst>
                <a:ext uri="{FF2B5EF4-FFF2-40B4-BE49-F238E27FC236}">
                  <a16:creationId xmlns:a16="http://schemas.microsoft.com/office/drawing/2014/main" id="{83A03EC2-F1F0-359D-7B18-6FAEF7290A7A}"/>
                </a:ext>
              </a:extLst>
            </p:cNvPr>
            <p:cNvSpPr/>
            <p:nvPr/>
          </p:nvSpPr>
          <p:spPr>
            <a:xfrm rot="20593134">
              <a:off x="3054023" y="2197062"/>
              <a:ext cx="616053" cy="262667"/>
            </a:xfrm>
            <a:prstGeom prst="rect">
              <a:avLst/>
            </a:prstGeom>
            <a:noFill/>
            <a:ln w="146050" cap="flat" cmpd="sng" algn="ctr">
              <a:solidFill>
                <a:srgbClr val="DEDEDC"/>
              </a:solidFill>
              <a:prstDash val="solid"/>
            </a:ln>
            <a:effectLst/>
            <a:scene3d>
              <a:camera prst="isometricTopUp"/>
              <a:lightRig rig="threePt" dir="t"/>
            </a:scene3d>
            <a:sp3d>
              <a:bevelT/>
            </a:sp3d>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grpSp>
        <p:nvGrpSpPr>
          <p:cNvPr id="117" name="Group 116">
            <a:extLst>
              <a:ext uri="{FF2B5EF4-FFF2-40B4-BE49-F238E27FC236}">
                <a16:creationId xmlns:a16="http://schemas.microsoft.com/office/drawing/2014/main" id="{EB7F13D1-29AF-2123-1DDE-937022D552D3}"/>
              </a:ext>
            </a:extLst>
          </p:cNvPr>
          <p:cNvGrpSpPr/>
          <p:nvPr/>
        </p:nvGrpSpPr>
        <p:grpSpPr>
          <a:xfrm>
            <a:off x="8722956" y="2900301"/>
            <a:ext cx="2986294" cy="2795026"/>
            <a:chOff x="5389282" y="3186242"/>
            <a:chExt cx="3705320" cy="3551512"/>
          </a:xfrm>
        </p:grpSpPr>
        <p:grpSp>
          <p:nvGrpSpPr>
            <p:cNvPr id="118" name="Group 117">
              <a:extLst>
                <a:ext uri="{FF2B5EF4-FFF2-40B4-BE49-F238E27FC236}">
                  <a16:creationId xmlns:a16="http://schemas.microsoft.com/office/drawing/2014/main" id="{A527E960-4860-6EDB-8CBE-BA2430263BFB}"/>
                </a:ext>
              </a:extLst>
            </p:cNvPr>
            <p:cNvGrpSpPr/>
            <p:nvPr/>
          </p:nvGrpSpPr>
          <p:grpSpPr>
            <a:xfrm flipH="1">
              <a:off x="5920047" y="3821502"/>
              <a:ext cx="1998591" cy="2438685"/>
              <a:chOff x="1256485" y="1279516"/>
              <a:chExt cx="4634385" cy="6413214"/>
            </a:xfrm>
          </p:grpSpPr>
          <p:grpSp>
            <p:nvGrpSpPr>
              <p:cNvPr id="157" name="Group 156">
                <a:extLst>
                  <a:ext uri="{FF2B5EF4-FFF2-40B4-BE49-F238E27FC236}">
                    <a16:creationId xmlns:a16="http://schemas.microsoft.com/office/drawing/2014/main" id="{38A7E47C-0C85-201E-E4DC-7A59435908CE}"/>
                  </a:ext>
                </a:extLst>
              </p:cNvPr>
              <p:cNvGrpSpPr/>
              <p:nvPr/>
            </p:nvGrpSpPr>
            <p:grpSpPr>
              <a:xfrm>
                <a:off x="1256485" y="1279516"/>
                <a:ext cx="4634385" cy="6413214"/>
                <a:chOff x="-39934" y="1352668"/>
                <a:chExt cx="4634385" cy="6413214"/>
              </a:xfrm>
            </p:grpSpPr>
            <p:sp>
              <p:nvSpPr>
                <p:cNvPr id="223" name="Freeform 14">
                  <a:extLst>
                    <a:ext uri="{FF2B5EF4-FFF2-40B4-BE49-F238E27FC236}">
                      <a16:creationId xmlns:a16="http://schemas.microsoft.com/office/drawing/2014/main" id="{963CF103-439E-82A1-84FC-9BC319EE9EA6}"/>
                    </a:ext>
                  </a:extLst>
                </p:cNvPr>
                <p:cNvSpPr/>
                <p:nvPr/>
              </p:nvSpPr>
              <p:spPr>
                <a:xfrm>
                  <a:off x="2231225" y="4542367"/>
                  <a:ext cx="1395386" cy="666486"/>
                </a:xfrm>
                <a:custGeom>
                  <a:avLst/>
                  <a:gdLst>
                    <a:gd name="connsiteX0" fmla="*/ 228600 w 1336377"/>
                    <a:gd name="connsiteY0" fmla="*/ 0 h 666486"/>
                    <a:gd name="connsiteX1" fmla="*/ 681567 w 1336377"/>
                    <a:gd name="connsiteY1" fmla="*/ 220133 h 666486"/>
                    <a:gd name="connsiteX2" fmla="*/ 1253067 w 1336377"/>
                    <a:gd name="connsiteY2" fmla="*/ 355600 h 666486"/>
                    <a:gd name="connsiteX3" fmla="*/ 1333500 w 1336377"/>
                    <a:gd name="connsiteY3" fmla="*/ 402166 h 666486"/>
                    <a:gd name="connsiteX4" fmla="*/ 1295400 w 1336377"/>
                    <a:gd name="connsiteY4" fmla="*/ 626533 h 666486"/>
                    <a:gd name="connsiteX5" fmla="*/ 1083734 w 1336377"/>
                    <a:gd name="connsiteY5" fmla="*/ 660400 h 666486"/>
                    <a:gd name="connsiteX6" fmla="*/ 973667 w 1336377"/>
                    <a:gd name="connsiteY6" fmla="*/ 647700 h 666486"/>
                    <a:gd name="connsiteX7" fmla="*/ 385234 w 1336377"/>
                    <a:gd name="connsiteY7" fmla="*/ 482600 h 666486"/>
                    <a:gd name="connsiteX8" fmla="*/ 0 w 1336377"/>
                    <a:gd name="connsiteY8" fmla="*/ 368300 h 666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6377" h="666486">
                      <a:moveTo>
                        <a:pt x="228600" y="0"/>
                      </a:moveTo>
                      <a:cubicBezTo>
                        <a:pt x="369711" y="80433"/>
                        <a:pt x="510823" y="160866"/>
                        <a:pt x="681567" y="220133"/>
                      </a:cubicBezTo>
                      <a:cubicBezTo>
                        <a:pt x="852311" y="279400"/>
                        <a:pt x="1144412" y="325261"/>
                        <a:pt x="1253067" y="355600"/>
                      </a:cubicBezTo>
                      <a:cubicBezTo>
                        <a:pt x="1361722" y="385939"/>
                        <a:pt x="1326445" y="357011"/>
                        <a:pt x="1333500" y="402166"/>
                      </a:cubicBezTo>
                      <a:cubicBezTo>
                        <a:pt x="1340555" y="447321"/>
                        <a:pt x="1337028" y="583494"/>
                        <a:pt x="1295400" y="626533"/>
                      </a:cubicBezTo>
                      <a:cubicBezTo>
                        <a:pt x="1253772" y="669572"/>
                        <a:pt x="1137356" y="656872"/>
                        <a:pt x="1083734" y="660400"/>
                      </a:cubicBezTo>
                      <a:cubicBezTo>
                        <a:pt x="1030112" y="663928"/>
                        <a:pt x="1090084" y="677333"/>
                        <a:pt x="973667" y="647700"/>
                      </a:cubicBezTo>
                      <a:cubicBezTo>
                        <a:pt x="857250" y="618067"/>
                        <a:pt x="385234" y="482600"/>
                        <a:pt x="385234" y="482600"/>
                      </a:cubicBezTo>
                      <a:lnTo>
                        <a:pt x="0" y="368300"/>
                      </a:lnTo>
                    </a:path>
                  </a:pathLst>
                </a:custGeom>
                <a:solidFill>
                  <a:srgbClr val="B18321"/>
                </a:solidFill>
                <a:ln w="158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nvGrpSpPr>
                <p:cNvPr id="224" name="Group 223">
                  <a:extLst>
                    <a:ext uri="{FF2B5EF4-FFF2-40B4-BE49-F238E27FC236}">
                      <a16:creationId xmlns:a16="http://schemas.microsoft.com/office/drawing/2014/main" id="{99C31CA7-1450-1923-4C3D-1066CAC933F5}"/>
                    </a:ext>
                  </a:extLst>
                </p:cNvPr>
                <p:cNvGrpSpPr/>
                <p:nvPr/>
              </p:nvGrpSpPr>
              <p:grpSpPr>
                <a:xfrm>
                  <a:off x="-39934" y="1352668"/>
                  <a:ext cx="4421329" cy="6413214"/>
                  <a:chOff x="156538" y="1580096"/>
                  <a:chExt cx="4421329" cy="6413214"/>
                </a:xfrm>
              </p:grpSpPr>
              <p:grpSp>
                <p:nvGrpSpPr>
                  <p:cNvPr id="231" name="Group 230">
                    <a:extLst>
                      <a:ext uri="{FF2B5EF4-FFF2-40B4-BE49-F238E27FC236}">
                        <a16:creationId xmlns:a16="http://schemas.microsoft.com/office/drawing/2014/main" id="{AF3166CD-84BE-4035-6336-D3A7DEEA8CC0}"/>
                      </a:ext>
                    </a:extLst>
                  </p:cNvPr>
                  <p:cNvGrpSpPr/>
                  <p:nvPr/>
                </p:nvGrpSpPr>
                <p:grpSpPr>
                  <a:xfrm>
                    <a:off x="156538" y="3839447"/>
                    <a:ext cx="3435386" cy="4153863"/>
                    <a:chOff x="115414" y="3845232"/>
                    <a:chExt cx="3435386" cy="4153863"/>
                  </a:xfrm>
                </p:grpSpPr>
                <p:sp>
                  <p:nvSpPr>
                    <p:cNvPr id="248" name="Can 39">
                      <a:extLst>
                        <a:ext uri="{FF2B5EF4-FFF2-40B4-BE49-F238E27FC236}">
                          <a16:creationId xmlns:a16="http://schemas.microsoft.com/office/drawing/2014/main" id="{64217221-CA48-4058-6924-A15B369EC5CF}"/>
                        </a:ext>
                      </a:extLst>
                    </p:cNvPr>
                    <p:cNvSpPr/>
                    <p:nvPr/>
                  </p:nvSpPr>
                  <p:spPr>
                    <a:xfrm rot="617479">
                      <a:off x="1722823" y="3858552"/>
                      <a:ext cx="848954" cy="755922"/>
                    </a:xfrm>
                    <a:prstGeom prst="can">
                      <a:avLst/>
                    </a:prstGeom>
                    <a:solidFill>
                      <a:srgbClr val="F7B007"/>
                    </a:solidFill>
                    <a:ln w="15875" cap="flat" cmpd="sng" algn="ctr">
                      <a:solidFill>
                        <a:sysClr val="windowText" lastClr="000000"/>
                      </a:solidFill>
                      <a:prstDash val="solid"/>
                    </a:ln>
                    <a:effectLst>
                      <a:innerShdw blurRad="241300">
                        <a:srgbClr val="4294B6">
                          <a:lumMod val="75000"/>
                        </a:srgbClr>
                      </a:innerShdw>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nvGrpSpPr>
                    <p:cNvPr id="249" name="Group 248">
                      <a:extLst>
                        <a:ext uri="{FF2B5EF4-FFF2-40B4-BE49-F238E27FC236}">
                          <a16:creationId xmlns:a16="http://schemas.microsoft.com/office/drawing/2014/main" id="{C1362C13-FDCA-CBA1-FC45-BAB56528063F}"/>
                        </a:ext>
                      </a:extLst>
                    </p:cNvPr>
                    <p:cNvGrpSpPr/>
                    <p:nvPr/>
                  </p:nvGrpSpPr>
                  <p:grpSpPr>
                    <a:xfrm>
                      <a:off x="115414" y="3845232"/>
                      <a:ext cx="3435386" cy="4153863"/>
                      <a:chOff x="115414" y="3845232"/>
                      <a:chExt cx="3435386" cy="4153863"/>
                    </a:xfrm>
                  </p:grpSpPr>
                  <p:pic>
                    <p:nvPicPr>
                      <p:cNvPr id="250" name="Picture 2" descr="15,874 Detective cartoon Vectors, Royalty-free Vector Detective cartoon  Images | Depositphotos®">
                        <a:extLst>
                          <a:ext uri="{FF2B5EF4-FFF2-40B4-BE49-F238E27FC236}">
                            <a16:creationId xmlns:a16="http://schemas.microsoft.com/office/drawing/2014/main" id="{DF5FCF1C-7AE1-4D20-97C5-53037C9DB9AB}"/>
                          </a:ext>
                        </a:extLst>
                      </p:cNvPr>
                      <p:cNvPicPr>
                        <a:picLocks noChangeAspect="1" noChangeArrowheads="1"/>
                      </p:cNvPicPr>
                      <p:nvPr/>
                    </p:nvPicPr>
                    <p:blipFill rotWithShape="1">
                      <a:blip r:embed="rId3">
                        <a:extLst>
                          <a:ext uri="{BEBA8EAE-BF5A-486C-A8C5-ECC9F3942E4B}">
                            <a14:imgProps xmlns:a14="http://schemas.microsoft.com/office/drawing/2010/main">
                              <a14:imgLayer r:embed="rId4">
                                <a14:imgEffect>
                                  <a14:backgroundRemoval t="0" b="100000" l="0" r="74316">
                                    <a14:foregroundMark x1="52000" y1="96000" x2="62105" y2="98833"/>
                                    <a14:foregroundMark x1="52842" y1="54000" x2="48211" y2="54167"/>
                                    <a14:backgroundMark x1="21474" y1="48000" x2="21474" y2="48000"/>
                                    <a14:backgroundMark x1="58316" y1="53667" x2="53474" y2="64000"/>
                                    <a14:backgroundMark x1="36842" y1="30000" x2="55158" y2="31500"/>
                                    <a14:backgroundMark x1="53263" y1="48000" x2="52211" y2="51333"/>
                                    <a14:backgroundMark x1="52211" y1="55667" x2="55579" y2="61000"/>
                                  </a14:backgroundRemoval>
                                </a14:imgEffect>
                              </a14:imgLayer>
                            </a14:imgProps>
                          </a:ext>
                          <a:ext uri="{28A0092B-C50C-407E-A947-70E740481C1C}">
                            <a14:useLocalDpi xmlns:a14="http://schemas.microsoft.com/office/drawing/2010/main" val="0"/>
                          </a:ext>
                        </a:extLst>
                      </a:blip>
                      <a:srcRect t="27316" r="24070"/>
                      <a:stretch/>
                    </p:blipFill>
                    <p:spPr bwMode="auto">
                      <a:xfrm>
                        <a:off x="115414" y="3845232"/>
                        <a:ext cx="3435386" cy="4153863"/>
                      </a:xfrm>
                      <a:prstGeom prst="rect">
                        <a:avLst/>
                      </a:prstGeom>
                      <a:noFill/>
                      <a:extLst>
                        <a:ext uri="{909E8E84-426E-40DD-AFC4-6F175D3DCCD1}">
                          <a14:hiddenFill xmlns:a14="http://schemas.microsoft.com/office/drawing/2010/main">
                            <a:solidFill>
                              <a:srgbClr val="FFFFFF"/>
                            </a:solidFill>
                          </a14:hiddenFill>
                        </a:ext>
                      </a:extLst>
                    </p:spPr>
                  </p:pic>
                  <p:sp>
                    <p:nvSpPr>
                      <p:cNvPr id="251" name="Freeform 42">
                        <a:extLst>
                          <a:ext uri="{FF2B5EF4-FFF2-40B4-BE49-F238E27FC236}">
                            <a16:creationId xmlns:a16="http://schemas.microsoft.com/office/drawing/2014/main" id="{244DED4B-15A7-D599-A0EE-26E5DC0789A4}"/>
                          </a:ext>
                        </a:extLst>
                      </p:cNvPr>
                      <p:cNvSpPr/>
                      <p:nvPr/>
                    </p:nvSpPr>
                    <p:spPr>
                      <a:xfrm>
                        <a:off x="2345107" y="5019985"/>
                        <a:ext cx="181592" cy="732731"/>
                      </a:xfrm>
                      <a:custGeom>
                        <a:avLst/>
                        <a:gdLst>
                          <a:gd name="connsiteX0" fmla="*/ 142230 w 181592"/>
                          <a:gd name="connsiteY0" fmla="*/ 732731 h 732731"/>
                          <a:gd name="connsiteX1" fmla="*/ 178564 w 181592"/>
                          <a:gd name="connsiteY1" fmla="*/ 687314 h 732731"/>
                          <a:gd name="connsiteX2" fmla="*/ 145258 w 181592"/>
                          <a:gd name="connsiteY2" fmla="*/ 608591 h 732731"/>
                          <a:gd name="connsiteX3" fmla="*/ 111952 w 181592"/>
                          <a:gd name="connsiteY3" fmla="*/ 511701 h 732731"/>
                          <a:gd name="connsiteX4" fmla="*/ 2951 w 181592"/>
                          <a:gd name="connsiteY4" fmla="*/ 414811 h 732731"/>
                          <a:gd name="connsiteX5" fmla="*/ 39284 w 181592"/>
                          <a:gd name="connsiteY5" fmla="*/ 408755 h 732731"/>
                          <a:gd name="connsiteX6" fmla="*/ 127091 w 181592"/>
                          <a:gd name="connsiteY6" fmla="*/ 369394 h 732731"/>
                          <a:gd name="connsiteX7" fmla="*/ 157369 w 181592"/>
                          <a:gd name="connsiteY7" fmla="*/ 351227 h 732731"/>
                          <a:gd name="connsiteX8" fmla="*/ 118008 w 181592"/>
                          <a:gd name="connsiteY8" fmla="*/ 317921 h 732731"/>
                          <a:gd name="connsiteX9" fmla="*/ 63507 w 181592"/>
                          <a:gd name="connsiteY9" fmla="*/ 320949 h 732731"/>
                          <a:gd name="connsiteX10" fmla="*/ 39284 w 181592"/>
                          <a:gd name="connsiteY10" fmla="*/ 293698 h 732731"/>
                          <a:gd name="connsiteX11" fmla="*/ 75618 w 181592"/>
                          <a:gd name="connsiteY11" fmla="*/ 275531 h 732731"/>
                          <a:gd name="connsiteX12" fmla="*/ 93785 w 181592"/>
                          <a:gd name="connsiteY12" fmla="*/ 242225 h 732731"/>
                          <a:gd name="connsiteX13" fmla="*/ 105896 w 181592"/>
                          <a:gd name="connsiteY13" fmla="*/ 221031 h 732731"/>
                          <a:gd name="connsiteX14" fmla="*/ 99841 w 181592"/>
                          <a:gd name="connsiteY14" fmla="*/ 136252 h 732731"/>
                          <a:gd name="connsiteX15" fmla="*/ 118008 w 181592"/>
                          <a:gd name="connsiteY15" fmla="*/ 124141 h 732731"/>
                          <a:gd name="connsiteX16" fmla="*/ 124063 w 181592"/>
                          <a:gd name="connsiteY16" fmla="*/ 57529 h 732731"/>
                          <a:gd name="connsiteX17" fmla="*/ 108924 w 181592"/>
                          <a:gd name="connsiteY17" fmla="*/ 24223 h 732731"/>
                          <a:gd name="connsiteX18" fmla="*/ 181592 w 181592"/>
                          <a:gd name="connsiteY18" fmla="*/ 0 h 73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1592" h="732731">
                            <a:moveTo>
                              <a:pt x="142230" y="732731"/>
                            </a:moveTo>
                            <a:cubicBezTo>
                              <a:pt x="160144" y="720367"/>
                              <a:pt x="178059" y="708004"/>
                              <a:pt x="178564" y="687314"/>
                            </a:cubicBezTo>
                            <a:cubicBezTo>
                              <a:pt x="179069" y="666624"/>
                              <a:pt x="156360" y="637860"/>
                              <a:pt x="145258" y="608591"/>
                            </a:cubicBezTo>
                            <a:cubicBezTo>
                              <a:pt x="134156" y="579322"/>
                              <a:pt x="135670" y="543998"/>
                              <a:pt x="111952" y="511701"/>
                            </a:cubicBezTo>
                            <a:cubicBezTo>
                              <a:pt x="88234" y="479404"/>
                              <a:pt x="15062" y="431969"/>
                              <a:pt x="2951" y="414811"/>
                            </a:cubicBezTo>
                            <a:cubicBezTo>
                              <a:pt x="-9160" y="397653"/>
                              <a:pt x="18594" y="416324"/>
                              <a:pt x="39284" y="408755"/>
                            </a:cubicBezTo>
                            <a:cubicBezTo>
                              <a:pt x="59974" y="401185"/>
                              <a:pt x="107410" y="378982"/>
                              <a:pt x="127091" y="369394"/>
                            </a:cubicBezTo>
                            <a:cubicBezTo>
                              <a:pt x="146772" y="359806"/>
                              <a:pt x="158883" y="359806"/>
                              <a:pt x="157369" y="351227"/>
                            </a:cubicBezTo>
                            <a:cubicBezTo>
                              <a:pt x="155855" y="342648"/>
                              <a:pt x="133652" y="322967"/>
                              <a:pt x="118008" y="317921"/>
                            </a:cubicBezTo>
                            <a:cubicBezTo>
                              <a:pt x="102364" y="312875"/>
                              <a:pt x="76628" y="324986"/>
                              <a:pt x="63507" y="320949"/>
                            </a:cubicBezTo>
                            <a:cubicBezTo>
                              <a:pt x="50386" y="316912"/>
                              <a:pt x="37266" y="301268"/>
                              <a:pt x="39284" y="293698"/>
                            </a:cubicBezTo>
                            <a:cubicBezTo>
                              <a:pt x="41302" y="286128"/>
                              <a:pt x="66534" y="284110"/>
                              <a:pt x="75618" y="275531"/>
                            </a:cubicBezTo>
                            <a:cubicBezTo>
                              <a:pt x="84702" y="266952"/>
                              <a:pt x="88739" y="251308"/>
                              <a:pt x="93785" y="242225"/>
                            </a:cubicBezTo>
                            <a:cubicBezTo>
                              <a:pt x="98831" y="233142"/>
                              <a:pt x="104887" y="238693"/>
                              <a:pt x="105896" y="221031"/>
                            </a:cubicBezTo>
                            <a:cubicBezTo>
                              <a:pt x="106905" y="203369"/>
                              <a:pt x="97822" y="152400"/>
                              <a:pt x="99841" y="136252"/>
                            </a:cubicBezTo>
                            <a:cubicBezTo>
                              <a:pt x="101860" y="120104"/>
                              <a:pt x="113971" y="137261"/>
                              <a:pt x="118008" y="124141"/>
                            </a:cubicBezTo>
                            <a:cubicBezTo>
                              <a:pt x="122045" y="111020"/>
                              <a:pt x="125577" y="74182"/>
                              <a:pt x="124063" y="57529"/>
                            </a:cubicBezTo>
                            <a:cubicBezTo>
                              <a:pt x="122549" y="40876"/>
                              <a:pt x="99336" y="33811"/>
                              <a:pt x="108924" y="24223"/>
                            </a:cubicBezTo>
                            <a:cubicBezTo>
                              <a:pt x="118512" y="14635"/>
                              <a:pt x="150052" y="7317"/>
                              <a:pt x="181592" y="0"/>
                            </a:cubicBezTo>
                          </a:path>
                        </a:pathLst>
                      </a:custGeom>
                      <a:noFill/>
                      <a:ln w="285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grpSp>
              </p:grpSp>
              <p:grpSp>
                <p:nvGrpSpPr>
                  <p:cNvPr id="232" name="Group 231">
                    <a:extLst>
                      <a:ext uri="{FF2B5EF4-FFF2-40B4-BE49-F238E27FC236}">
                        <a16:creationId xmlns:a16="http://schemas.microsoft.com/office/drawing/2014/main" id="{D22F9D5B-C24F-CFAB-A185-C4FAA9539F03}"/>
                      </a:ext>
                    </a:extLst>
                  </p:cNvPr>
                  <p:cNvGrpSpPr/>
                  <p:nvPr/>
                </p:nvGrpSpPr>
                <p:grpSpPr>
                  <a:xfrm>
                    <a:off x="342897" y="1580096"/>
                    <a:ext cx="4234970" cy="3205864"/>
                    <a:chOff x="645179" y="1937835"/>
                    <a:chExt cx="3520209" cy="2785457"/>
                  </a:xfrm>
                </p:grpSpPr>
                <p:grpSp>
                  <p:nvGrpSpPr>
                    <p:cNvPr id="233" name="Group 232">
                      <a:extLst>
                        <a:ext uri="{FF2B5EF4-FFF2-40B4-BE49-F238E27FC236}">
                          <a16:creationId xmlns:a16="http://schemas.microsoft.com/office/drawing/2014/main" id="{2850A7DE-49EE-D298-1BA5-BBFAF3DF3563}"/>
                        </a:ext>
                      </a:extLst>
                    </p:cNvPr>
                    <p:cNvGrpSpPr/>
                    <p:nvPr/>
                  </p:nvGrpSpPr>
                  <p:grpSpPr>
                    <a:xfrm>
                      <a:off x="885840" y="2256419"/>
                      <a:ext cx="2962232" cy="2466873"/>
                      <a:chOff x="1257099" y="2544523"/>
                      <a:chExt cx="2258592" cy="1980743"/>
                    </a:xfrm>
                  </p:grpSpPr>
                  <p:sp>
                    <p:nvSpPr>
                      <p:cNvPr id="241" name="Oval 240">
                        <a:extLst>
                          <a:ext uri="{FF2B5EF4-FFF2-40B4-BE49-F238E27FC236}">
                            <a16:creationId xmlns:a16="http://schemas.microsoft.com/office/drawing/2014/main" id="{1B5C29CA-0E1B-06B1-7986-B76E0C925872}"/>
                          </a:ext>
                        </a:extLst>
                      </p:cNvPr>
                      <p:cNvSpPr/>
                      <p:nvPr/>
                    </p:nvSpPr>
                    <p:spPr>
                      <a:xfrm rot="1258334" flipH="1">
                        <a:off x="1609985" y="2948101"/>
                        <a:ext cx="1465556" cy="1391046"/>
                      </a:xfrm>
                      <a:prstGeom prst="ellipse">
                        <a:avLst/>
                      </a:prstGeom>
                      <a:gradFill flip="none" rotWithShape="1">
                        <a:gsLst>
                          <a:gs pos="0">
                            <a:srgbClr val="FBF8F0">
                              <a:lumMod val="0"/>
                              <a:lumOff val="100000"/>
                            </a:srgbClr>
                          </a:gs>
                          <a:gs pos="92000">
                            <a:srgbClr val="F5C209"/>
                          </a:gs>
                          <a:gs pos="100000">
                            <a:srgbClr val="F69D00"/>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242" name="Freeform: Shape 32">
                        <a:extLst>
                          <a:ext uri="{FF2B5EF4-FFF2-40B4-BE49-F238E27FC236}">
                            <a16:creationId xmlns:a16="http://schemas.microsoft.com/office/drawing/2014/main" id="{93DD2642-8A95-8C3E-93A1-97A9208DA35B}"/>
                          </a:ext>
                        </a:extLst>
                      </p:cNvPr>
                      <p:cNvSpPr/>
                      <p:nvPr/>
                    </p:nvSpPr>
                    <p:spPr>
                      <a:xfrm rot="1258334" flipH="1">
                        <a:off x="1257099" y="2544523"/>
                        <a:ext cx="2258592" cy="1919354"/>
                      </a:xfrm>
                      <a:custGeom>
                        <a:avLst/>
                        <a:gdLst>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38162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800100 w 4543425"/>
                          <a:gd name="connsiteY31" fmla="*/ 523875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938212 h 3809999"/>
                          <a:gd name="connsiteX1" fmla="*/ 1662112 w 4543425"/>
                          <a:gd name="connsiteY1" fmla="*/ 442912 h 3809999"/>
                          <a:gd name="connsiteX2" fmla="*/ 2019300 w 4543425"/>
                          <a:gd name="connsiteY2" fmla="*/ 833437 h 3809999"/>
                          <a:gd name="connsiteX3" fmla="*/ 2643187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9838 w 4543425"/>
                          <a:gd name="connsiteY19" fmla="*/ 9334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6211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28625 w 4581525"/>
                          <a:gd name="connsiteY28" fmla="*/ 2867024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48049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595437 w 4576762"/>
                          <a:gd name="connsiteY0" fmla="*/ 938212 h 3809999"/>
                          <a:gd name="connsiteX1" fmla="*/ 1685924 w 4576762"/>
                          <a:gd name="connsiteY1" fmla="*/ 414337 h 3809999"/>
                          <a:gd name="connsiteX2" fmla="*/ 2052637 w 4576762"/>
                          <a:gd name="connsiteY2" fmla="*/ 833437 h 3809999"/>
                          <a:gd name="connsiteX3" fmla="*/ 2666999 w 4576762"/>
                          <a:gd name="connsiteY3" fmla="*/ 0 h 3809999"/>
                          <a:gd name="connsiteX4" fmla="*/ 2933699 w 4576762"/>
                          <a:gd name="connsiteY4" fmla="*/ 938212 h 3809999"/>
                          <a:gd name="connsiteX5" fmla="*/ 3405187 w 4576762"/>
                          <a:gd name="connsiteY5" fmla="*/ 676275 h 3809999"/>
                          <a:gd name="connsiteX6" fmla="*/ 3295649 w 4576762"/>
                          <a:gd name="connsiteY6" fmla="*/ 1123949 h 3809999"/>
                          <a:gd name="connsiteX7" fmla="*/ 4310062 w 4576762"/>
                          <a:gd name="connsiteY7" fmla="*/ 761999 h 3809999"/>
                          <a:gd name="connsiteX8" fmla="*/ 3690937 w 4576762"/>
                          <a:gd name="connsiteY8" fmla="*/ 1824037 h 3809999"/>
                          <a:gd name="connsiteX9" fmla="*/ 3700462 w 4576762"/>
                          <a:gd name="connsiteY9" fmla="*/ 2005012 h 3809999"/>
                          <a:gd name="connsiteX10" fmla="*/ 4576762 w 4576762"/>
                          <a:gd name="connsiteY10" fmla="*/ 2462212 h 3809999"/>
                          <a:gd name="connsiteX11" fmla="*/ 3586162 w 4576762"/>
                          <a:gd name="connsiteY11" fmla="*/ 2800349 h 3809999"/>
                          <a:gd name="connsiteX12" fmla="*/ 4157662 w 4576762"/>
                          <a:gd name="connsiteY12" fmla="*/ 3629025 h 3809999"/>
                          <a:gd name="connsiteX13" fmla="*/ 3333749 w 4576762"/>
                          <a:gd name="connsiteY13" fmla="*/ 3348037 h 3809999"/>
                          <a:gd name="connsiteX14" fmla="*/ 3481387 w 4576762"/>
                          <a:gd name="connsiteY14" fmla="*/ 3809999 h 3809999"/>
                          <a:gd name="connsiteX15" fmla="*/ 2747962 w 4576762"/>
                          <a:gd name="connsiteY15" fmla="*/ 3433762 h 3809999"/>
                          <a:gd name="connsiteX16" fmla="*/ 3538536 w 4576762"/>
                          <a:gd name="connsiteY16" fmla="*/ 2767012 h 3809999"/>
                          <a:gd name="connsiteX17" fmla="*/ 3648074 w 4576762"/>
                          <a:gd name="connsiteY17" fmla="*/ 1814512 h 3809999"/>
                          <a:gd name="connsiteX18" fmla="*/ 3138487 w 4576762"/>
                          <a:gd name="connsiteY18" fmla="*/ 1171574 h 3809999"/>
                          <a:gd name="connsiteX19" fmla="*/ 2514600 w 4576762"/>
                          <a:gd name="connsiteY19" fmla="*/ 947737 h 3809999"/>
                          <a:gd name="connsiteX20" fmla="*/ 1828799 w 4576762"/>
                          <a:gd name="connsiteY20" fmla="*/ 942974 h 3809999"/>
                          <a:gd name="connsiteX21" fmla="*/ 1133474 w 4576762"/>
                          <a:gd name="connsiteY21" fmla="*/ 1309687 h 3809999"/>
                          <a:gd name="connsiteX22" fmla="*/ 985837 w 4576762"/>
                          <a:gd name="connsiteY22" fmla="*/ 1643062 h 3809999"/>
                          <a:gd name="connsiteX23" fmla="*/ 833437 w 4576762"/>
                          <a:gd name="connsiteY23" fmla="*/ 2138362 h 3809999"/>
                          <a:gd name="connsiteX24" fmla="*/ 957261 w 4576762"/>
                          <a:gd name="connsiteY24" fmla="*/ 2743199 h 3809999"/>
                          <a:gd name="connsiteX25" fmla="*/ 1438274 w 4576762"/>
                          <a:gd name="connsiteY25" fmla="*/ 3314699 h 3809999"/>
                          <a:gd name="connsiteX26" fmla="*/ 328611 w 4576762"/>
                          <a:gd name="connsiteY26" fmla="*/ 3476624 h 3809999"/>
                          <a:gd name="connsiteX27" fmla="*/ 842962 w 4576762"/>
                          <a:gd name="connsiteY27" fmla="*/ 2924175 h 3809999"/>
                          <a:gd name="connsiteX28" fmla="*/ 409575 w 4576762"/>
                          <a:gd name="connsiteY28" fmla="*/ 2857499 h 3809999"/>
                          <a:gd name="connsiteX29" fmla="*/ 838199 w 4576762"/>
                          <a:gd name="connsiteY29" fmla="*/ 2443162 h 3809999"/>
                          <a:gd name="connsiteX30" fmla="*/ 0 w 4576762"/>
                          <a:gd name="connsiteY30" fmla="*/ 2024061 h 3809999"/>
                          <a:gd name="connsiteX31" fmla="*/ 981074 w 4576762"/>
                          <a:gd name="connsiteY31" fmla="*/ 1638299 h 3809999"/>
                          <a:gd name="connsiteX32" fmla="*/ 804862 w 4576762"/>
                          <a:gd name="connsiteY32" fmla="*/ 542925 h 3809999"/>
                          <a:gd name="connsiteX33" fmla="*/ 1595437 w 4576762"/>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690937 w 4586287"/>
                          <a:gd name="connsiteY9" fmla="*/ 2014537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90937 w 4586287"/>
                          <a:gd name="connsiteY9" fmla="*/ 2014537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86175 w 4586287"/>
                          <a:gd name="connsiteY9" fmla="*/ 1971675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86175 w 4586287"/>
                          <a:gd name="connsiteY9" fmla="*/ 1971675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09624 w 4586287"/>
                          <a:gd name="connsiteY29" fmla="*/ 2447925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719512 w 4586287"/>
                          <a:gd name="connsiteY9" fmla="*/ 1966913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09624 w 4586287"/>
                          <a:gd name="connsiteY29" fmla="*/ 2447925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86287" h="3809999">
                            <a:moveTo>
                              <a:pt x="1604962" y="938212"/>
                            </a:moveTo>
                            <a:cubicBezTo>
                              <a:pt x="1614486" y="758825"/>
                              <a:pt x="1633537" y="631825"/>
                              <a:pt x="1695449" y="414337"/>
                            </a:cubicBezTo>
                            <a:cubicBezTo>
                              <a:pt x="1847850" y="534986"/>
                              <a:pt x="1943099" y="703262"/>
                              <a:pt x="2062162" y="833437"/>
                            </a:cubicBezTo>
                            <a:cubicBezTo>
                              <a:pt x="2254249" y="560387"/>
                              <a:pt x="2432050" y="239712"/>
                              <a:pt x="2676524" y="0"/>
                            </a:cubicBezTo>
                            <a:cubicBezTo>
                              <a:pt x="2779712" y="312737"/>
                              <a:pt x="2854324" y="625475"/>
                              <a:pt x="2943224" y="938212"/>
                            </a:cubicBezTo>
                            <a:cubicBezTo>
                              <a:pt x="3092449" y="865187"/>
                              <a:pt x="3246437" y="730250"/>
                              <a:pt x="3414712" y="676275"/>
                            </a:cubicBezTo>
                            <a:cubicBezTo>
                              <a:pt x="3409949" y="820737"/>
                              <a:pt x="3333749" y="989012"/>
                              <a:pt x="3305174" y="1123949"/>
                            </a:cubicBezTo>
                            <a:cubicBezTo>
                              <a:pt x="3643312" y="1003299"/>
                              <a:pt x="3952874" y="868362"/>
                              <a:pt x="4319587" y="761999"/>
                            </a:cubicBezTo>
                            <a:cubicBezTo>
                              <a:pt x="4129087" y="1135061"/>
                              <a:pt x="3881438" y="1527174"/>
                              <a:pt x="3667125" y="1876424"/>
                            </a:cubicBezTo>
                            <a:lnTo>
                              <a:pt x="3719512" y="1966913"/>
                            </a:lnTo>
                            <a:cubicBezTo>
                              <a:pt x="4011612" y="2119313"/>
                              <a:pt x="4294187" y="2295525"/>
                              <a:pt x="4586287" y="2462212"/>
                            </a:cubicBezTo>
                            <a:cubicBezTo>
                              <a:pt x="4298949" y="2603499"/>
                              <a:pt x="3940175" y="2697162"/>
                              <a:pt x="3595687" y="2800349"/>
                            </a:cubicBezTo>
                            <a:cubicBezTo>
                              <a:pt x="3857625" y="3036887"/>
                              <a:pt x="4005262" y="3335337"/>
                              <a:pt x="4167187" y="3629025"/>
                            </a:cubicBezTo>
                            <a:cubicBezTo>
                              <a:pt x="3892549" y="3570288"/>
                              <a:pt x="3617912" y="3430587"/>
                              <a:pt x="3343274" y="3348037"/>
                            </a:cubicBezTo>
                            <a:cubicBezTo>
                              <a:pt x="3392487" y="3502024"/>
                              <a:pt x="3470274" y="3646487"/>
                              <a:pt x="3490912" y="3809999"/>
                            </a:cubicBezTo>
                            <a:cubicBezTo>
                              <a:pt x="3236912" y="3703637"/>
                              <a:pt x="3001962" y="3559174"/>
                              <a:pt x="2757487" y="3433762"/>
                            </a:cubicBezTo>
                            <a:cubicBezTo>
                              <a:pt x="3132137" y="3305174"/>
                              <a:pt x="3359149" y="3067049"/>
                              <a:pt x="3548061" y="2767012"/>
                            </a:cubicBezTo>
                            <a:cubicBezTo>
                              <a:pt x="3719511" y="2336800"/>
                              <a:pt x="3709987" y="2135187"/>
                              <a:pt x="3657599" y="1814512"/>
                            </a:cubicBezTo>
                            <a:cubicBezTo>
                              <a:pt x="3525837" y="1400174"/>
                              <a:pt x="3370262" y="1357312"/>
                              <a:pt x="3148012" y="1171574"/>
                            </a:cubicBezTo>
                            <a:cubicBezTo>
                              <a:pt x="3052763" y="1108073"/>
                              <a:pt x="2905125" y="968374"/>
                              <a:pt x="2524125" y="947737"/>
                            </a:cubicBezTo>
                            <a:cubicBezTo>
                              <a:pt x="2293937" y="912812"/>
                              <a:pt x="2106612" y="877886"/>
                              <a:pt x="1838324" y="942974"/>
                            </a:cubicBezTo>
                            <a:cubicBezTo>
                              <a:pt x="1416049" y="1027112"/>
                              <a:pt x="1379537" y="1116012"/>
                              <a:pt x="1142999" y="1309687"/>
                            </a:cubicBezTo>
                            <a:cubicBezTo>
                              <a:pt x="1108074" y="1414462"/>
                              <a:pt x="1016000" y="1533524"/>
                              <a:pt x="995362" y="1643062"/>
                            </a:cubicBezTo>
                            <a:cubicBezTo>
                              <a:pt x="906462" y="1790700"/>
                              <a:pt x="846137" y="1943099"/>
                              <a:pt x="842962" y="2138362"/>
                            </a:cubicBezTo>
                            <a:cubicBezTo>
                              <a:pt x="841374" y="2405062"/>
                              <a:pt x="882649" y="2543174"/>
                              <a:pt x="966786" y="2743199"/>
                            </a:cubicBezTo>
                            <a:cubicBezTo>
                              <a:pt x="1027111" y="2873373"/>
                              <a:pt x="1173162" y="3063081"/>
                              <a:pt x="1464468" y="3300411"/>
                            </a:cubicBezTo>
                            <a:cubicBezTo>
                              <a:pt x="1094580" y="3354386"/>
                              <a:pt x="727074" y="3455987"/>
                              <a:pt x="338136" y="3476624"/>
                            </a:cubicBezTo>
                            <a:cubicBezTo>
                              <a:pt x="442911" y="3297237"/>
                              <a:pt x="695324" y="3103562"/>
                              <a:pt x="852487" y="2924175"/>
                            </a:cubicBezTo>
                            <a:cubicBezTo>
                              <a:pt x="701675" y="2909887"/>
                              <a:pt x="574674" y="2924174"/>
                              <a:pt x="419100" y="2857499"/>
                            </a:cubicBezTo>
                            <a:cubicBezTo>
                              <a:pt x="523875" y="2714624"/>
                              <a:pt x="666749" y="2586037"/>
                              <a:pt x="809624" y="2447925"/>
                            </a:cubicBezTo>
                            <a:cubicBezTo>
                              <a:pt x="541337" y="2312987"/>
                              <a:pt x="263525" y="2239962"/>
                              <a:pt x="0" y="2033586"/>
                            </a:cubicBezTo>
                            <a:cubicBezTo>
                              <a:pt x="296863" y="1847849"/>
                              <a:pt x="674687" y="1771649"/>
                              <a:pt x="990599" y="1638299"/>
                            </a:cubicBezTo>
                            <a:lnTo>
                              <a:pt x="814387" y="542925"/>
                            </a:lnTo>
                            <a:cubicBezTo>
                              <a:pt x="1098550" y="642937"/>
                              <a:pt x="1339849" y="809625"/>
                              <a:pt x="1604962" y="938212"/>
                            </a:cubicBezTo>
                            <a:close/>
                          </a:path>
                        </a:pathLst>
                      </a:custGeom>
                      <a:gradFill flip="none" rotWithShape="1">
                        <a:gsLst>
                          <a:gs pos="54000">
                            <a:srgbClr val="F5C209"/>
                          </a:gs>
                          <a:gs pos="75000">
                            <a:srgbClr val="FE7500"/>
                          </a:gs>
                        </a:gsLst>
                        <a:path path="circle">
                          <a:fillToRect l="50000" t="50000" r="50000" b="50000"/>
                        </a:path>
                        <a:tileRect/>
                      </a:gradFill>
                      <a:ln w="12700" cap="flat" cmpd="sng" algn="ctr">
                        <a:solidFill>
                          <a:sysClr val="windowText" lastClr="000000"/>
                        </a:solid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243" name="Freeform: Shape 33">
                        <a:extLst>
                          <a:ext uri="{FF2B5EF4-FFF2-40B4-BE49-F238E27FC236}">
                            <a16:creationId xmlns:a16="http://schemas.microsoft.com/office/drawing/2014/main" id="{C8C6F57A-D006-77C3-82B8-B2999764DE27}"/>
                          </a:ext>
                        </a:extLst>
                      </p:cNvPr>
                      <p:cNvSpPr/>
                      <p:nvPr/>
                    </p:nvSpPr>
                    <p:spPr>
                      <a:xfrm rot="1258334" flipH="1">
                        <a:off x="1440310" y="3234030"/>
                        <a:ext cx="1694928" cy="596083"/>
                      </a:xfrm>
                      <a:custGeom>
                        <a:avLst/>
                        <a:gdLst>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3050 w 3377191"/>
                          <a:gd name="connsiteY4" fmla="*/ 6254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3050 w 3377191"/>
                          <a:gd name="connsiteY4" fmla="*/ 6254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25725 w 3377191"/>
                          <a:gd name="connsiteY3" fmla="*/ 90170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7018 h 1170768"/>
                          <a:gd name="connsiteX1" fmla="*/ 1568450 w 3377191"/>
                          <a:gd name="connsiteY1" fmla="*/ 907243 h 1170768"/>
                          <a:gd name="connsiteX2" fmla="*/ 2092325 w 3377191"/>
                          <a:gd name="connsiteY2" fmla="*/ 1170768 h 1170768"/>
                          <a:gd name="connsiteX3" fmla="*/ 2635250 w 3377191"/>
                          <a:gd name="connsiteY3" fmla="*/ 910418 h 1170768"/>
                          <a:gd name="connsiteX4" fmla="*/ 2784475 w 3377191"/>
                          <a:gd name="connsiteY4" fmla="*/ 634193 h 1170768"/>
                          <a:gd name="connsiteX5" fmla="*/ 2924175 w 3377191"/>
                          <a:gd name="connsiteY5" fmla="*/ 602443 h 1170768"/>
                          <a:gd name="connsiteX6" fmla="*/ 2924175 w 3377191"/>
                          <a:gd name="connsiteY6" fmla="*/ 561168 h 1170768"/>
                          <a:gd name="connsiteX7" fmla="*/ 3216275 w 3377191"/>
                          <a:gd name="connsiteY7" fmla="*/ 681818 h 1170768"/>
                          <a:gd name="connsiteX8" fmla="*/ 3308350 w 3377191"/>
                          <a:gd name="connsiteY8" fmla="*/ 738968 h 1170768"/>
                          <a:gd name="connsiteX9" fmla="*/ 3375025 w 3377191"/>
                          <a:gd name="connsiteY9" fmla="*/ 618318 h 1170768"/>
                          <a:gd name="connsiteX10" fmla="*/ 3324225 w 3377191"/>
                          <a:gd name="connsiteY10" fmla="*/ 478618 h 1170768"/>
                          <a:gd name="connsiteX11" fmla="*/ 2847975 w 3377191"/>
                          <a:gd name="connsiteY11" fmla="*/ 351618 h 1170768"/>
                          <a:gd name="connsiteX12" fmla="*/ 2206625 w 3377191"/>
                          <a:gd name="connsiteY12" fmla="*/ 148418 h 1170768"/>
                          <a:gd name="connsiteX13" fmla="*/ 1600200 w 3377191"/>
                          <a:gd name="connsiteY13" fmla="*/ 167468 h 1170768"/>
                          <a:gd name="connsiteX14" fmla="*/ 1577975 w 3377191"/>
                          <a:gd name="connsiteY14" fmla="*/ 189693 h 1170768"/>
                          <a:gd name="connsiteX15" fmla="*/ 1190625 w 3377191"/>
                          <a:gd name="connsiteY15" fmla="*/ 173818 h 1170768"/>
                          <a:gd name="connsiteX16" fmla="*/ 1149350 w 3377191"/>
                          <a:gd name="connsiteY16" fmla="*/ 142068 h 1170768"/>
                          <a:gd name="connsiteX17" fmla="*/ 53975 w 3377191"/>
                          <a:gd name="connsiteY17" fmla="*/ 2368 h 1170768"/>
                          <a:gd name="connsiteX18" fmla="*/ 0 w 3377191"/>
                          <a:gd name="connsiteY18" fmla="*/ 202393 h 1170768"/>
                          <a:gd name="connsiteX19" fmla="*/ 66675 w 3377191"/>
                          <a:gd name="connsiteY19" fmla="*/ 230968 h 1170768"/>
                          <a:gd name="connsiteX20" fmla="*/ 269875 w 3377191"/>
                          <a:gd name="connsiteY20" fmla="*/ 853268 h 1170768"/>
                          <a:gd name="connsiteX21" fmla="*/ 920750 w 3377191"/>
                          <a:gd name="connsiteY21" fmla="*/ 888193 h 1170768"/>
                          <a:gd name="connsiteX22" fmla="*/ 1257300 w 3377191"/>
                          <a:gd name="connsiteY22" fmla="*/ 380193 h 1170768"/>
                          <a:gd name="connsiteX23" fmla="*/ 1454150 w 3377191"/>
                          <a:gd name="connsiteY23" fmla="*/ 377018 h 1170768"/>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63675 w 3386716"/>
                          <a:gd name="connsiteY0" fmla="*/ 378551 h 1172301"/>
                          <a:gd name="connsiteX1" fmla="*/ 1577975 w 3386716"/>
                          <a:gd name="connsiteY1" fmla="*/ 908776 h 1172301"/>
                          <a:gd name="connsiteX2" fmla="*/ 2101850 w 3386716"/>
                          <a:gd name="connsiteY2" fmla="*/ 1172301 h 1172301"/>
                          <a:gd name="connsiteX3" fmla="*/ 2644775 w 3386716"/>
                          <a:gd name="connsiteY3" fmla="*/ 911951 h 1172301"/>
                          <a:gd name="connsiteX4" fmla="*/ 2794000 w 3386716"/>
                          <a:gd name="connsiteY4" fmla="*/ 635726 h 1172301"/>
                          <a:gd name="connsiteX5" fmla="*/ 2933700 w 3386716"/>
                          <a:gd name="connsiteY5" fmla="*/ 603976 h 1172301"/>
                          <a:gd name="connsiteX6" fmla="*/ 2933700 w 3386716"/>
                          <a:gd name="connsiteY6" fmla="*/ 562701 h 1172301"/>
                          <a:gd name="connsiteX7" fmla="*/ 3225800 w 3386716"/>
                          <a:gd name="connsiteY7" fmla="*/ 683351 h 1172301"/>
                          <a:gd name="connsiteX8" fmla="*/ 3317875 w 3386716"/>
                          <a:gd name="connsiteY8" fmla="*/ 740501 h 1172301"/>
                          <a:gd name="connsiteX9" fmla="*/ 3384550 w 3386716"/>
                          <a:gd name="connsiteY9" fmla="*/ 619851 h 1172301"/>
                          <a:gd name="connsiteX10" fmla="*/ 3333750 w 3386716"/>
                          <a:gd name="connsiteY10" fmla="*/ 480151 h 1172301"/>
                          <a:gd name="connsiteX11" fmla="*/ 2857500 w 3386716"/>
                          <a:gd name="connsiteY11" fmla="*/ 353151 h 1172301"/>
                          <a:gd name="connsiteX12" fmla="*/ 2216150 w 3386716"/>
                          <a:gd name="connsiteY12" fmla="*/ 149951 h 1172301"/>
                          <a:gd name="connsiteX13" fmla="*/ 1609725 w 3386716"/>
                          <a:gd name="connsiteY13" fmla="*/ 169001 h 1172301"/>
                          <a:gd name="connsiteX14" fmla="*/ 1587500 w 3386716"/>
                          <a:gd name="connsiteY14" fmla="*/ 191226 h 1172301"/>
                          <a:gd name="connsiteX15" fmla="*/ 1200150 w 3386716"/>
                          <a:gd name="connsiteY15" fmla="*/ 175351 h 1172301"/>
                          <a:gd name="connsiteX16" fmla="*/ 1158875 w 3386716"/>
                          <a:gd name="connsiteY16" fmla="*/ 143601 h 1172301"/>
                          <a:gd name="connsiteX17" fmla="*/ 63500 w 3386716"/>
                          <a:gd name="connsiteY17" fmla="*/ 3901 h 1172301"/>
                          <a:gd name="connsiteX18" fmla="*/ 0 w 3386716"/>
                          <a:gd name="connsiteY18" fmla="*/ 194401 h 1172301"/>
                          <a:gd name="connsiteX19" fmla="*/ 76200 w 3386716"/>
                          <a:gd name="connsiteY19" fmla="*/ 232501 h 1172301"/>
                          <a:gd name="connsiteX20" fmla="*/ 279400 w 3386716"/>
                          <a:gd name="connsiteY20" fmla="*/ 854801 h 1172301"/>
                          <a:gd name="connsiteX21" fmla="*/ 930275 w 3386716"/>
                          <a:gd name="connsiteY21" fmla="*/ 889726 h 1172301"/>
                          <a:gd name="connsiteX22" fmla="*/ 1266825 w 3386716"/>
                          <a:gd name="connsiteY22" fmla="*/ 381726 h 1172301"/>
                          <a:gd name="connsiteX23" fmla="*/ 1463675 w 3386716"/>
                          <a:gd name="connsiteY23" fmla="*/ 378551 h 1172301"/>
                          <a:gd name="connsiteX0" fmla="*/ 1463675 w 3386716"/>
                          <a:gd name="connsiteY0" fmla="*/ 378551 h 1172301"/>
                          <a:gd name="connsiteX1" fmla="*/ 1577975 w 3386716"/>
                          <a:gd name="connsiteY1" fmla="*/ 908776 h 1172301"/>
                          <a:gd name="connsiteX2" fmla="*/ 2101850 w 3386716"/>
                          <a:gd name="connsiteY2" fmla="*/ 1172301 h 1172301"/>
                          <a:gd name="connsiteX3" fmla="*/ 2644775 w 3386716"/>
                          <a:gd name="connsiteY3" fmla="*/ 911951 h 1172301"/>
                          <a:gd name="connsiteX4" fmla="*/ 2794000 w 3386716"/>
                          <a:gd name="connsiteY4" fmla="*/ 635726 h 1172301"/>
                          <a:gd name="connsiteX5" fmla="*/ 2933700 w 3386716"/>
                          <a:gd name="connsiteY5" fmla="*/ 603976 h 1172301"/>
                          <a:gd name="connsiteX6" fmla="*/ 2933700 w 3386716"/>
                          <a:gd name="connsiteY6" fmla="*/ 562701 h 1172301"/>
                          <a:gd name="connsiteX7" fmla="*/ 3225800 w 3386716"/>
                          <a:gd name="connsiteY7" fmla="*/ 683351 h 1172301"/>
                          <a:gd name="connsiteX8" fmla="*/ 3317875 w 3386716"/>
                          <a:gd name="connsiteY8" fmla="*/ 740501 h 1172301"/>
                          <a:gd name="connsiteX9" fmla="*/ 3384550 w 3386716"/>
                          <a:gd name="connsiteY9" fmla="*/ 619851 h 1172301"/>
                          <a:gd name="connsiteX10" fmla="*/ 3333750 w 3386716"/>
                          <a:gd name="connsiteY10" fmla="*/ 480151 h 1172301"/>
                          <a:gd name="connsiteX11" fmla="*/ 2857500 w 3386716"/>
                          <a:gd name="connsiteY11" fmla="*/ 353151 h 1172301"/>
                          <a:gd name="connsiteX12" fmla="*/ 2216150 w 3386716"/>
                          <a:gd name="connsiteY12" fmla="*/ 149951 h 1172301"/>
                          <a:gd name="connsiteX13" fmla="*/ 1609725 w 3386716"/>
                          <a:gd name="connsiteY13" fmla="*/ 169001 h 1172301"/>
                          <a:gd name="connsiteX14" fmla="*/ 1587500 w 3386716"/>
                          <a:gd name="connsiteY14" fmla="*/ 191226 h 1172301"/>
                          <a:gd name="connsiteX15" fmla="*/ 1200150 w 3386716"/>
                          <a:gd name="connsiteY15" fmla="*/ 175351 h 1172301"/>
                          <a:gd name="connsiteX16" fmla="*/ 1158875 w 3386716"/>
                          <a:gd name="connsiteY16" fmla="*/ 143601 h 1172301"/>
                          <a:gd name="connsiteX17" fmla="*/ 63500 w 3386716"/>
                          <a:gd name="connsiteY17" fmla="*/ 3901 h 1172301"/>
                          <a:gd name="connsiteX18" fmla="*/ 0 w 3386716"/>
                          <a:gd name="connsiteY18" fmla="*/ 194401 h 1172301"/>
                          <a:gd name="connsiteX19" fmla="*/ 76200 w 3386716"/>
                          <a:gd name="connsiteY19" fmla="*/ 232501 h 1172301"/>
                          <a:gd name="connsiteX20" fmla="*/ 279400 w 3386716"/>
                          <a:gd name="connsiteY20" fmla="*/ 854801 h 1172301"/>
                          <a:gd name="connsiteX21" fmla="*/ 930275 w 3386716"/>
                          <a:gd name="connsiteY21" fmla="*/ 889726 h 1172301"/>
                          <a:gd name="connsiteX22" fmla="*/ 1266825 w 3386716"/>
                          <a:gd name="connsiteY22" fmla="*/ 381726 h 1172301"/>
                          <a:gd name="connsiteX23" fmla="*/ 1463675 w 3386716"/>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459 w 3377500"/>
                          <a:gd name="connsiteY0" fmla="*/ 378551 h 1172301"/>
                          <a:gd name="connsiteX1" fmla="*/ 1568759 w 3377500"/>
                          <a:gd name="connsiteY1" fmla="*/ 908776 h 1172301"/>
                          <a:gd name="connsiteX2" fmla="*/ 2092634 w 3377500"/>
                          <a:gd name="connsiteY2" fmla="*/ 1172301 h 1172301"/>
                          <a:gd name="connsiteX3" fmla="*/ 2635559 w 3377500"/>
                          <a:gd name="connsiteY3" fmla="*/ 911951 h 1172301"/>
                          <a:gd name="connsiteX4" fmla="*/ 2784784 w 3377500"/>
                          <a:gd name="connsiteY4" fmla="*/ 635726 h 1172301"/>
                          <a:gd name="connsiteX5" fmla="*/ 2924484 w 3377500"/>
                          <a:gd name="connsiteY5" fmla="*/ 603976 h 1172301"/>
                          <a:gd name="connsiteX6" fmla="*/ 2924484 w 3377500"/>
                          <a:gd name="connsiteY6" fmla="*/ 562701 h 1172301"/>
                          <a:gd name="connsiteX7" fmla="*/ 3216584 w 3377500"/>
                          <a:gd name="connsiteY7" fmla="*/ 683351 h 1172301"/>
                          <a:gd name="connsiteX8" fmla="*/ 3308659 w 3377500"/>
                          <a:gd name="connsiteY8" fmla="*/ 740501 h 1172301"/>
                          <a:gd name="connsiteX9" fmla="*/ 3375334 w 3377500"/>
                          <a:gd name="connsiteY9" fmla="*/ 619851 h 1172301"/>
                          <a:gd name="connsiteX10" fmla="*/ 3324534 w 3377500"/>
                          <a:gd name="connsiteY10" fmla="*/ 480151 h 1172301"/>
                          <a:gd name="connsiteX11" fmla="*/ 2848284 w 3377500"/>
                          <a:gd name="connsiteY11" fmla="*/ 353151 h 1172301"/>
                          <a:gd name="connsiteX12" fmla="*/ 2206934 w 3377500"/>
                          <a:gd name="connsiteY12" fmla="*/ 149951 h 1172301"/>
                          <a:gd name="connsiteX13" fmla="*/ 1600509 w 3377500"/>
                          <a:gd name="connsiteY13" fmla="*/ 169001 h 1172301"/>
                          <a:gd name="connsiteX14" fmla="*/ 1578284 w 3377500"/>
                          <a:gd name="connsiteY14" fmla="*/ 191226 h 1172301"/>
                          <a:gd name="connsiteX15" fmla="*/ 1190934 w 3377500"/>
                          <a:gd name="connsiteY15" fmla="*/ 175351 h 1172301"/>
                          <a:gd name="connsiteX16" fmla="*/ 1149659 w 3377500"/>
                          <a:gd name="connsiteY16" fmla="*/ 143601 h 1172301"/>
                          <a:gd name="connsiteX17" fmla="*/ 54284 w 3377500"/>
                          <a:gd name="connsiteY17" fmla="*/ 3901 h 1172301"/>
                          <a:gd name="connsiteX18" fmla="*/ 309 w 3377500"/>
                          <a:gd name="connsiteY18" fmla="*/ 203926 h 1172301"/>
                          <a:gd name="connsiteX19" fmla="*/ 66984 w 3377500"/>
                          <a:gd name="connsiteY19" fmla="*/ 232501 h 1172301"/>
                          <a:gd name="connsiteX20" fmla="*/ 270184 w 3377500"/>
                          <a:gd name="connsiteY20" fmla="*/ 854801 h 1172301"/>
                          <a:gd name="connsiteX21" fmla="*/ 921059 w 3377500"/>
                          <a:gd name="connsiteY21" fmla="*/ 889726 h 1172301"/>
                          <a:gd name="connsiteX22" fmla="*/ 1257609 w 3377500"/>
                          <a:gd name="connsiteY22" fmla="*/ 381726 h 1172301"/>
                          <a:gd name="connsiteX23" fmla="*/ 1454459 w 3377500"/>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32578 w 3377669"/>
                          <a:gd name="connsiteY5" fmla="*/ 59762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5128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5603 w 3377669"/>
                          <a:gd name="connsiteY5" fmla="*/ 6008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80390"/>
                          <a:gd name="connsiteY0" fmla="*/ 378551 h 1172301"/>
                          <a:gd name="connsiteX1" fmla="*/ 1568928 w 3380390"/>
                          <a:gd name="connsiteY1" fmla="*/ 908776 h 1172301"/>
                          <a:gd name="connsiteX2" fmla="*/ 2092803 w 3380390"/>
                          <a:gd name="connsiteY2" fmla="*/ 1172301 h 1172301"/>
                          <a:gd name="connsiteX3" fmla="*/ 2635728 w 3380390"/>
                          <a:gd name="connsiteY3" fmla="*/ 911951 h 1172301"/>
                          <a:gd name="connsiteX4" fmla="*/ 2797653 w 3380390"/>
                          <a:gd name="connsiteY4" fmla="*/ 642076 h 1172301"/>
                          <a:gd name="connsiteX5" fmla="*/ 2908778 w 3380390"/>
                          <a:gd name="connsiteY5" fmla="*/ 619851 h 1172301"/>
                          <a:gd name="connsiteX6" fmla="*/ 3216753 w 3380390"/>
                          <a:gd name="connsiteY6" fmla="*/ 683351 h 1172301"/>
                          <a:gd name="connsiteX7" fmla="*/ 3308828 w 3380390"/>
                          <a:gd name="connsiteY7" fmla="*/ 740501 h 1172301"/>
                          <a:gd name="connsiteX8" fmla="*/ 3375503 w 3380390"/>
                          <a:gd name="connsiteY8" fmla="*/ 619851 h 1172301"/>
                          <a:gd name="connsiteX9" fmla="*/ 3324703 w 3380390"/>
                          <a:gd name="connsiteY9" fmla="*/ 480151 h 1172301"/>
                          <a:gd name="connsiteX10" fmla="*/ 2848453 w 3380390"/>
                          <a:gd name="connsiteY10" fmla="*/ 353151 h 1172301"/>
                          <a:gd name="connsiteX11" fmla="*/ 2207103 w 3380390"/>
                          <a:gd name="connsiteY11" fmla="*/ 149951 h 1172301"/>
                          <a:gd name="connsiteX12" fmla="*/ 1600678 w 3380390"/>
                          <a:gd name="connsiteY12" fmla="*/ 169001 h 1172301"/>
                          <a:gd name="connsiteX13" fmla="*/ 1578453 w 3380390"/>
                          <a:gd name="connsiteY13" fmla="*/ 191226 h 1172301"/>
                          <a:gd name="connsiteX14" fmla="*/ 1191103 w 3380390"/>
                          <a:gd name="connsiteY14" fmla="*/ 175351 h 1172301"/>
                          <a:gd name="connsiteX15" fmla="*/ 1149828 w 3380390"/>
                          <a:gd name="connsiteY15" fmla="*/ 143601 h 1172301"/>
                          <a:gd name="connsiteX16" fmla="*/ 54453 w 3380390"/>
                          <a:gd name="connsiteY16" fmla="*/ 3901 h 1172301"/>
                          <a:gd name="connsiteX17" fmla="*/ 478 w 3380390"/>
                          <a:gd name="connsiteY17" fmla="*/ 203926 h 1172301"/>
                          <a:gd name="connsiteX18" fmla="*/ 67153 w 3380390"/>
                          <a:gd name="connsiteY18" fmla="*/ 232501 h 1172301"/>
                          <a:gd name="connsiteX19" fmla="*/ 270353 w 3380390"/>
                          <a:gd name="connsiteY19" fmla="*/ 854801 h 1172301"/>
                          <a:gd name="connsiteX20" fmla="*/ 921228 w 3380390"/>
                          <a:gd name="connsiteY20" fmla="*/ 889726 h 1172301"/>
                          <a:gd name="connsiteX21" fmla="*/ 1257778 w 3380390"/>
                          <a:gd name="connsiteY21" fmla="*/ 381726 h 1172301"/>
                          <a:gd name="connsiteX22" fmla="*/ 1454628 w 3380390"/>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27933"/>
                          <a:gd name="connsiteY0" fmla="*/ 378551 h 1172301"/>
                          <a:gd name="connsiteX1" fmla="*/ 1568928 w 3427933"/>
                          <a:gd name="connsiteY1" fmla="*/ 908776 h 1172301"/>
                          <a:gd name="connsiteX2" fmla="*/ 2092803 w 3427933"/>
                          <a:gd name="connsiteY2" fmla="*/ 1172301 h 1172301"/>
                          <a:gd name="connsiteX3" fmla="*/ 2635728 w 3427933"/>
                          <a:gd name="connsiteY3" fmla="*/ 911951 h 1172301"/>
                          <a:gd name="connsiteX4" fmla="*/ 2797653 w 3427933"/>
                          <a:gd name="connsiteY4" fmla="*/ 642076 h 1172301"/>
                          <a:gd name="connsiteX5" fmla="*/ 2908778 w 3427933"/>
                          <a:gd name="connsiteY5" fmla="*/ 619851 h 1172301"/>
                          <a:gd name="connsiteX6" fmla="*/ 3216753 w 3427933"/>
                          <a:gd name="connsiteY6" fmla="*/ 683351 h 1172301"/>
                          <a:gd name="connsiteX7" fmla="*/ 3331053 w 3427933"/>
                          <a:gd name="connsiteY7" fmla="*/ 743676 h 1172301"/>
                          <a:gd name="connsiteX8" fmla="*/ 3410428 w 3427933"/>
                          <a:gd name="connsiteY8" fmla="*/ 616676 h 1172301"/>
                          <a:gd name="connsiteX9" fmla="*/ 3324703 w 3427933"/>
                          <a:gd name="connsiteY9" fmla="*/ 480151 h 1172301"/>
                          <a:gd name="connsiteX10" fmla="*/ 2848453 w 3427933"/>
                          <a:gd name="connsiteY10" fmla="*/ 353151 h 1172301"/>
                          <a:gd name="connsiteX11" fmla="*/ 2207103 w 3427933"/>
                          <a:gd name="connsiteY11" fmla="*/ 149951 h 1172301"/>
                          <a:gd name="connsiteX12" fmla="*/ 1600678 w 3427933"/>
                          <a:gd name="connsiteY12" fmla="*/ 169001 h 1172301"/>
                          <a:gd name="connsiteX13" fmla="*/ 1578453 w 3427933"/>
                          <a:gd name="connsiteY13" fmla="*/ 191226 h 1172301"/>
                          <a:gd name="connsiteX14" fmla="*/ 1191103 w 3427933"/>
                          <a:gd name="connsiteY14" fmla="*/ 175351 h 1172301"/>
                          <a:gd name="connsiteX15" fmla="*/ 1149828 w 3427933"/>
                          <a:gd name="connsiteY15" fmla="*/ 143601 h 1172301"/>
                          <a:gd name="connsiteX16" fmla="*/ 54453 w 3427933"/>
                          <a:gd name="connsiteY16" fmla="*/ 3901 h 1172301"/>
                          <a:gd name="connsiteX17" fmla="*/ 478 w 3427933"/>
                          <a:gd name="connsiteY17" fmla="*/ 203926 h 1172301"/>
                          <a:gd name="connsiteX18" fmla="*/ 67153 w 3427933"/>
                          <a:gd name="connsiteY18" fmla="*/ 232501 h 1172301"/>
                          <a:gd name="connsiteX19" fmla="*/ 270353 w 3427933"/>
                          <a:gd name="connsiteY19" fmla="*/ 854801 h 1172301"/>
                          <a:gd name="connsiteX20" fmla="*/ 921228 w 3427933"/>
                          <a:gd name="connsiteY20" fmla="*/ 889726 h 1172301"/>
                          <a:gd name="connsiteX21" fmla="*/ 1257778 w 3427933"/>
                          <a:gd name="connsiteY21" fmla="*/ 381726 h 1172301"/>
                          <a:gd name="connsiteX22" fmla="*/ 1454628 w 3427933"/>
                          <a:gd name="connsiteY22" fmla="*/ 378551 h 1172301"/>
                          <a:gd name="connsiteX0" fmla="*/ 1454628 w 3439315"/>
                          <a:gd name="connsiteY0" fmla="*/ 378551 h 1172301"/>
                          <a:gd name="connsiteX1" fmla="*/ 1568928 w 3439315"/>
                          <a:gd name="connsiteY1" fmla="*/ 908776 h 1172301"/>
                          <a:gd name="connsiteX2" fmla="*/ 2092803 w 3439315"/>
                          <a:gd name="connsiteY2" fmla="*/ 1172301 h 1172301"/>
                          <a:gd name="connsiteX3" fmla="*/ 2635728 w 3439315"/>
                          <a:gd name="connsiteY3" fmla="*/ 911951 h 1172301"/>
                          <a:gd name="connsiteX4" fmla="*/ 2797653 w 3439315"/>
                          <a:gd name="connsiteY4" fmla="*/ 642076 h 1172301"/>
                          <a:gd name="connsiteX5" fmla="*/ 2908778 w 3439315"/>
                          <a:gd name="connsiteY5" fmla="*/ 619851 h 1172301"/>
                          <a:gd name="connsiteX6" fmla="*/ 3216753 w 3439315"/>
                          <a:gd name="connsiteY6" fmla="*/ 683351 h 1172301"/>
                          <a:gd name="connsiteX7" fmla="*/ 3331053 w 3439315"/>
                          <a:gd name="connsiteY7" fmla="*/ 743676 h 1172301"/>
                          <a:gd name="connsiteX8" fmla="*/ 3410428 w 3439315"/>
                          <a:gd name="connsiteY8" fmla="*/ 616676 h 1172301"/>
                          <a:gd name="connsiteX9" fmla="*/ 3324703 w 3439315"/>
                          <a:gd name="connsiteY9" fmla="*/ 480151 h 1172301"/>
                          <a:gd name="connsiteX10" fmla="*/ 2848453 w 3439315"/>
                          <a:gd name="connsiteY10" fmla="*/ 353151 h 1172301"/>
                          <a:gd name="connsiteX11" fmla="*/ 2207103 w 3439315"/>
                          <a:gd name="connsiteY11" fmla="*/ 149951 h 1172301"/>
                          <a:gd name="connsiteX12" fmla="*/ 1600678 w 3439315"/>
                          <a:gd name="connsiteY12" fmla="*/ 169001 h 1172301"/>
                          <a:gd name="connsiteX13" fmla="*/ 1578453 w 3439315"/>
                          <a:gd name="connsiteY13" fmla="*/ 191226 h 1172301"/>
                          <a:gd name="connsiteX14" fmla="*/ 1191103 w 3439315"/>
                          <a:gd name="connsiteY14" fmla="*/ 175351 h 1172301"/>
                          <a:gd name="connsiteX15" fmla="*/ 1149828 w 3439315"/>
                          <a:gd name="connsiteY15" fmla="*/ 143601 h 1172301"/>
                          <a:gd name="connsiteX16" fmla="*/ 54453 w 3439315"/>
                          <a:gd name="connsiteY16" fmla="*/ 3901 h 1172301"/>
                          <a:gd name="connsiteX17" fmla="*/ 478 w 3439315"/>
                          <a:gd name="connsiteY17" fmla="*/ 203926 h 1172301"/>
                          <a:gd name="connsiteX18" fmla="*/ 67153 w 3439315"/>
                          <a:gd name="connsiteY18" fmla="*/ 232501 h 1172301"/>
                          <a:gd name="connsiteX19" fmla="*/ 270353 w 3439315"/>
                          <a:gd name="connsiteY19" fmla="*/ 854801 h 1172301"/>
                          <a:gd name="connsiteX20" fmla="*/ 921228 w 3439315"/>
                          <a:gd name="connsiteY20" fmla="*/ 889726 h 1172301"/>
                          <a:gd name="connsiteX21" fmla="*/ 1257778 w 3439315"/>
                          <a:gd name="connsiteY21" fmla="*/ 381726 h 1172301"/>
                          <a:gd name="connsiteX22" fmla="*/ 1454628 w 3439315"/>
                          <a:gd name="connsiteY22" fmla="*/ 378551 h 1172301"/>
                          <a:gd name="connsiteX0" fmla="*/ 1454628 w 3429160"/>
                          <a:gd name="connsiteY0" fmla="*/ 378551 h 1172301"/>
                          <a:gd name="connsiteX1" fmla="*/ 1568928 w 3429160"/>
                          <a:gd name="connsiteY1" fmla="*/ 908776 h 1172301"/>
                          <a:gd name="connsiteX2" fmla="*/ 2092803 w 3429160"/>
                          <a:gd name="connsiteY2" fmla="*/ 1172301 h 1172301"/>
                          <a:gd name="connsiteX3" fmla="*/ 2635728 w 3429160"/>
                          <a:gd name="connsiteY3" fmla="*/ 911951 h 1172301"/>
                          <a:gd name="connsiteX4" fmla="*/ 2797653 w 3429160"/>
                          <a:gd name="connsiteY4" fmla="*/ 642076 h 1172301"/>
                          <a:gd name="connsiteX5" fmla="*/ 2908778 w 3429160"/>
                          <a:gd name="connsiteY5" fmla="*/ 619851 h 1172301"/>
                          <a:gd name="connsiteX6" fmla="*/ 3216753 w 3429160"/>
                          <a:gd name="connsiteY6" fmla="*/ 683351 h 1172301"/>
                          <a:gd name="connsiteX7" fmla="*/ 3331053 w 3429160"/>
                          <a:gd name="connsiteY7" fmla="*/ 743676 h 1172301"/>
                          <a:gd name="connsiteX8" fmla="*/ 3410428 w 3429160"/>
                          <a:gd name="connsiteY8" fmla="*/ 616676 h 1172301"/>
                          <a:gd name="connsiteX9" fmla="*/ 3324703 w 3429160"/>
                          <a:gd name="connsiteY9" fmla="*/ 480151 h 1172301"/>
                          <a:gd name="connsiteX10" fmla="*/ 2848453 w 3429160"/>
                          <a:gd name="connsiteY10" fmla="*/ 353151 h 1172301"/>
                          <a:gd name="connsiteX11" fmla="*/ 2207103 w 3429160"/>
                          <a:gd name="connsiteY11" fmla="*/ 149951 h 1172301"/>
                          <a:gd name="connsiteX12" fmla="*/ 1600678 w 3429160"/>
                          <a:gd name="connsiteY12" fmla="*/ 169001 h 1172301"/>
                          <a:gd name="connsiteX13" fmla="*/ 1578453 w 3429160"/>
                          <a:gd name="connsiteY13" fmla="*/ 191226 h 1172301"/>
                          <a:gd name="connsiteX14" fmla="*/ 1191103 w 3429160"/>
                          <a:gd name="connsiteY14" fmla="*/ 175351 h 1172301"/>
                          <a:gd name="connsiteX15" fmla="*/ 1149828 w 3429160"/>
                          <a:gd name="connsiteY15" fmla="*/ 143601 h 1172301"/>
                          <a:gd name="connsiteX16" fmla="*/ 54453 w 3429160"/>
                          <a:gd name="connsiteY16" fmla="*/ 3901 h 1172301"/>
                          <a:gd name="connsiteX17" fmla="*/ 478 w 3429160"/>
                          <a:gd name="connsiteY17" fmla="*/ 203926 h 1172301"/>
                          <a:gd name="connsiteX18" fmla="*/ 67153 w 3429160"/>
                          <a:gd name="connsiteY18" fmla="*/ 232501 h 1172301"/>
                          <a:gd name="connsiteX19" fmla="*/ 270353 w 3429160"/>
                          <a:gd name="connsiteY19" fmla="*/ 854801 h 1172301"/>
                          <a:gd name="connsiteX20" fmla="*/ 921228 w 3429160"/>
                          <a:gd name="connsiteY20" fmla="*/ 889726 h 1172301"/>
                          <a:gd name="connsiteX21" fmla="*/ 1257778 w 3429160"/>
                          <a:gd name="connsiteY21" fmla="*/ 381726 h 1172301"/>
                          <a:gd name="connsiteX22" fmla="*/ 1454628 w 3429160"/>
                          <a:gd name="connsiteY22" fmla="*/ 378551 h 1172301"/>
                          <a:gd name="connsiteX0" fmla="*/ 1454628 w 3429160"/>
                          <a:gd name="connsiteY0" fmla="*/ 378551 h 1172301"/>
                          <a:gd name="connsiteX1" fmla="*/ 1568928 w 3429160"/>
                          <a:gd name="connsiteY1" fmla="*/ 908776 h 1172301"/>
                          <a:gd name="connsiteX2" fmla="*/ 2092803 w 3429160"/>
                          <a:gd name="connsiteY2" fmla="*/ 1172301 h 1172301"/>
                          <a:gd name="connsiteX3" fmla="*/ 2635728 w 3429160"/>
                          <a:gd name="connsiteY3" fmla="*/ 911951 h 1172301"/>
                          <a:gd name="connsiteX4" fmla="*/ 2797653 w 3429160"/>
                          <a:gd name="connsiteY4" fmla="*/ 642076 h 1172301"/>
                          <a:gd name="connsiteX5" fmla="*/ 2908778 w 3429160"/>
                          <a:gd name="connsiteY5" fmla="*/ 619851 h 1172301"/>
                          <a:gd name="connsiteX6" fmla="*/ 3216753 w 3429160"/>
                          <a:gd name="connsiteY6" fmla="*/ 683351 h 1172301"/>
                          <a:gd name="connsiteX7" fmla="*/ 3331053 w 3429160"/>
                          <a:gd name="connsiteY7" fmla="*/ 743676 h 1172301"/>
                          <a:gd name="connsiteX8" fmla="*/ 3410428 w 3429160"/>
                          <a:gd name="connsiteY8" fmla="*/ 616676 h 1172301"/>
                          <a:gd name="connsiteX9" fmla="*/ 3324703 w 3429160"/>
                          <a:gd name="connsiteY9" fmla="*/ 480151 h 1172301"/>
                          <a:gd name="connsiteX10" fmla="*/ 2848453 w 3429160"/>
                          <a:gd name="connsiteY10" fmla="*/ 353151 h 1172301"/>
                          <a:gd name="connsiteX11" fmla="*/ 2207103 w 3429160"/>
                          <a:gd name="connsiteY11" fmla="*/ 149951 h 1172301"/>
                          <a:gd name="connsiteX12" fmla="*/ 1600678 w 3429160"/>
                          <a:gd name="connsiteY12" fmla="*/ 169001 h 1172301"/>
                          <a:gd name="connsiteX13" fmla="*/ 1578453 w 3429160"/>
                          <a:gd name="connsiteY13" fmla="*/ 191226 h 1172301"/>
                          <a:gd name="connsiteX14" fmla="*/ 1191103 w 3429160"/>
                          <a:gd name="connsiteY14" fmla="*/ 175351 h 1172301"/>
                          <a:gd name="connsiteX15" fmla="*/ 1149828 w 3429160"/>
                          <a:gd name="connsiteY15" fmla="*/ 143601 h 1172301"/>
                          <a:gd name="connsiteX16" fmla="*/ 54453 w 3429160"/>
                          <a:gd name="connsiteY16" fmla="*/ 3901 h 1172301"/>
                          <a:gd name="connsiteX17" fmla="*/ 478 w 3429160"/>
                          <a:gd name="connsiteY17" fmla="*/ 203926 h 1172301"/>
                          <a:gd name="connsiteX18" fmla="*/ 67153 w 3429160"/>
                          <a:gd name="connsiteY18" fmla="*/ 232501 h 1172301"/>
                          <a:gd name="connsiteX19" fmla="*/ 270353 w 3429160"/>
                          <a:gd name="connsiteY19" fmla="*/ 854801 h 1172301"/>
                          <a:gd name="connsiteX20" fmla="*/ 921228 w 3429160"/>
                          <a:gd name="connsiteY20" fmla="*/ 889726 h 1172301"/>
                          <a:gd name="connsiteX21" fmla="*/ 1257778 w 3429160"/>
                          <a:gd name="connsiteY21" fmla="*/ 381726 h 1172301"/>
                          <a:gd name="connsiteX22" fmla="*/ 1454628 w 3429160"/>
                          <a:gd name="connsiteY22" fmla="*/ 378551 h 1172301"/>
                          <a:gd name="connsiteX0" fmla="*/ 1454628 w 3429718"/>
                          <a:gd name="connsiteY0" fmla="*/ 378551 h 1172301"/>
                          <a:gd name="connsiteX1" fmla="*/ 1568928 w 3429718"/>
                          <a:gd name="connsiteY1" fmla="*/ 908776 h 1172301"/>
                          <a:gd name="connsiteX2" fmla="*/ 2092803 w 3429718"/>
                          <a:gd name="connsiteY2" fmla="*/ 1172301 h 1172301"/>
                          <a:gd name="connsiteX3" fmla="*/ 2635728 w 3429718"/>
                          <a:gd name="connsiteY3" fmla="*/ 911951 h 1172301"/>
                          <a:gd name="connsiteX4" fmla="*/ 2797653 w 3429718"/>
                          <a:gd name="connsiteY4" fmla="*/ 642076 h 1172301"/>
                          <a:gd name="connsiteX5" fmla="*/ 2908778 w 3429718"/>
                          <a:gd name="connsiteY5" fmla="*/ 619851 h 1172301"/>
                          <a:gd name="connsiteX6" fmla="*/ 3216753 w 3429718"/>
                          <a:gd name="connsiteY6" fmla="*/ 683351 h 1172301"/>
                          <a:gd name="connsiteX7" fmla="*/ 3331053 w 3429718"/>
                          <a:gd name="connsiteY7" fmla="*/ 743676 h 1172301"/>
                          <a:gd name="connsiteX8" fmla="*/ 3429478 w 3429718"/>
                          <a:gd name="connsiteY8" fmla="*/ 621438 h 1172301"/>
                          <a:gd name="connsiteX9" fmla="*/ 3324703 w 3429718"/>
                          <a:gd name="connsiteY9" fmla="*/ 480151 h 1172301"/>
                          <a:gd name="connsiteX10" fmla="*/ 2848453 w 3429718"/>
                          <a:gd name="connsiteY10" fmla="*/ 353151 h 1172301"/>
                          <a:gd name="connsiteX11" fmla="*/ 2207103 w 3429718"/>
                          <a:gd name="connsiteY11" fmla="*/ 149951 h 1172301"/>
                          <a:gd name="connsiteX12" fmla="*/ 1600678 w 3429718"/>
                          <a:gd name="connsiteY12" fmla="*/ 169001 h 1172301"/>
                          <a:gd name="connsiteX13" fmla="*/ 1578453 w 3429718"/>
                          <a:gd name="connsiteY13" fmla="*/ 191226 h 1172301"/>
                          <a:gd name="connsiteX14" fmla="*/ 1191103 w 3429718"/>
                          <a:gd name="connsiteY14" fmla="*/ 175351 h 1172301"/>
                          <a:gd name="connsiteX15" fmla="*/ 1149828 w 3429718"/>
                          <a:gd name="connsiteY15" fmla="*/ 143601 h 1172301"/>
                          <a:gd name="connsiteX16" fmla="*/ 54453 w 3429718"/>
                          <a:gd name="connsiteY16" fmla="*/ 3901 h 1172301"/>
                          <a:gd name="connsiteX17" fmla="*/ 478 w 3429718"/>
                          <a:gd name="connsiteY17" fmla="*/ 203926 h 1172301"/>
                          <a:gd name="connsiteX18" fmla="*/ 67153 w 3429718"/>
                          <a:gd name="connsiteY18" fmla="*/ 232501 h 1172301"/>
                          <a:gd name="connsiteX19" fmla="*/ 270353 w 3429718"/>
                          <a:gd name="connsiteY19" fmla="*/ 854801 h 1172301"/>
                          <a:gd name="connsiteX20" fmla="*/ 921228 w 3429718"/>
                          <a:gd name="connsiteY20" fmla="*/ 889726 h 1172301"/>
                          <a:gd name="connsiteX21" fmla="*/ 1257778 w 3429718"/>
                          <a:gd name="connsiteY21" fmla="*/ 381726 h 1172301"/>
                          <a:gd name="connsiteX22" fmla="*/ 1454628 w 3429718"/>
                          <a:gd name="connsiteY22" fmla="*/ 378551 h 1172301"/>
                          <a:gd name="connsiteX0" fmla="*/ 1454628 w 3429718"/>
                          <a:gd name="connsiteY0" fmla="*/ 378551 h 1172301"/>
                          <a:gd name="connsiteX1" fmla="*/ 1568928 w 3429718"/>
                          <a:gd name="connsiteY1" fmla="*/ 908776 h 1172301"/>
                          <a:gd name="connsiteX2" fmla="*/ 2092803 w 3429718"/>
                          <a:gd name="connsiteY2" fmla="*/ 1172301 h 1172301"/>
                          <a:gd name="connsiteX3" fmla="*/ 2635728 w 3429718"/>
                          <a:gd name="connsiteY3" fmla="*/ 911951 h 1172301"/>
                          <a:gd name="connsiteX4" fmla="*/ 2797653 w 3429718"/>
                          <a:gd name="connsiteY4" fmla="*/ 642076 h 1172301"/>
                          <a:gd name="connsiteX5" fmla="*/ 2908778 w 3429718"/>
                          <a:gd name="connsiteY5" fmla="*/ 619851 h 1172301"/>
                          <a:gd name="connsiteX6" fmla="*/ 3216753 w 3429718"/>
                          <a:gd name="connsiteY6" fmla="*/ 683351 h 1172301"/>
                          <a:gd name="connsiteX7" fmla="*/ 3331053 w 3429718"/>
                          <a:gd name="connsiteY7" fmla="*/ 743676 h 1172301"/>
                          <a:gd name="connsiteX8" fmla="*/ 3429478 w 3429718"/>
                          <a:gd name="connsiteY8" fmla="*/ 621438 h 1172301"/>
                          <a:gd name="connsiteX9" fmla="*/ 3324703 w 3429718"/>
                          <a:gd name="connsiteY9" fmla="*/ 480151 h 1172301"/>
                          <a:gd name="connsiteX10" fmla="*/ 2848453 w 3429718"/>
                          <a:gd name="connsiteY10" fmla="*/ 353151 h 1172301"/>
                          <a:gd name="connsiteX11" fmla="*/ 2207103 w 3429718"/>
                          <a:gd name="connsiteY11" fmla="*/ 149951 h 1172301"/>
                          <a:gd name="connsiteX12" fmla="*/ 1600678 w 3429718"/>
                          <a:gd name="connsiteY12" fmla="*/ 169001 h 1172301"/>
                          <a:gd name="connsiteX13" fmla="*/ 1578453 w 3429718"/>
                          <a:gd name="connsiteY13" fmla="*/ 191226 h 1172301"/>
                          <a:gd name="connsiteX14" fmla="*/ 1191103 w 3429718"/>
                          <a:gd name="connsiteY14" fmla="*/ 175351 h 1172301"/>
                          <a:gd name="connsiteX15" fmla="*/ 1149828 w 3429718"/>
                          <a:gd name="connsiteY15" fmla="*/ 143601 h 1172301"/>
                          <a:gd name="connsiteX16" fmla="*/ 54453 w 3429718"/>
                          <a:gd name="connsiteY16" fmla="*/ 3901 h 1172301"/>
                          <a:gd name="connsiteX17" fmla="*/ 478 w 3429718"/>
                          <a:gd name="connsiteY17" fmla="*/ 203926 h 1172301"/>
                          <a:gd name="connsiteX18" fmla="*/ 67153 w 3429718"/>
                          <a:gd name="connsiteY18" fmla="*/ 232501 h 1172301"/>
                          <a:gd name="connsiteX19" fmla="*/ 270353 w 3429718"/>
                          <a:gd name="connsiteY19" fmla="*/ 854801 h 1172301"/>
                          <a:gd name="connsiteX20" fmla="*/ 921228 w 3429718"/>
                          <a:gd name="connsiteY20" fmla="*/ 889726 h 1172301"/>
                          <a:gd name="connsiteX21" fmla="*/ 1257778 w 3429718"/>
                          <a:gd name="connsiteY21" fmla="*/ 381726 h 1172301"/>
                          <a:gd name="connsiteX22" fmla="*/ 1454628 w 3429718"/>
                          <a:gd name="connsiteY22" fmla="*/ 378551 h 1172301"/>
                          <a:gd name="connsiteX0" fmla="*/ 1466623 w 3441713"/>
                          <a:gd name="connsiteY0" fmla="*/ 378551 h 1172301"/>
                          <a:gd name="connsiteX1" fmla="*/ 1580923 w 3441713"/>
                          <a:gd name="connsiteY1" fmla="*/ 908776 h 1172301"/>
                          <a:gd name="connsiteX2" fmla="*/ 2104798 w 3441713"/>
                          <a:gd name="connsiteY2" fmla="*/ 1172301 h 1172301"/>
                          <a:gd name="connsiteX3" fmla="*/ 2647723 w 3441713"/>
                          <a:gd name="connsiteY3" fmla="*/ 911951 h 1172301"/>
                          <a:gd name="connsiteX4" fmla="*/ 2809648 w 3441713"/>
                          <a:gd name="connsiteY4" fmla="*/ 642076 h 1172301"/>
                          <a:gd name="connsiteX5" fmla="*/ 2920773 w 3441713"/>
                          <a:gd name="connsiteY5" fmla="*/ 619851 h 1172301"/>
                          <a:gd name="connsiteX6" fmla="*/ 3228748 w 3441713"/>
                          <a:gd name="connsiteY6" fmla="*/ 683351 h 1172301"/>
                          <a:gd name="connsiteX7" fmla="*/ 3343048 w 3441713"/>
                          <a:gd name="connsiteY7" fmla="*/ 743676 h 1172301"/>
                          <a:gd name="connsiteX8" fmla="*/ 3441473 w 3441713"/>
                          <a:gd name="connsiteY8" fmla="*/ 621438 h 1172301"/>
                          <a:gd name="connsiteX9" fmla="*/ 3336698 w 3441713"/>
                          <a:gd name="connsiteY9" fmla="*/ 480151 h 1172301"/>
                          <a:gd name="connsiteX10" fmla="*/ 2860448 w 3441713"/>
                          <a:gd name="connsiteY10" fmla="*/ 353151 h 1172301"/>
                          <a:gd name="connsiteX11" fmla="*/ 2219098 w 3441713"/>
                          <a:gd name="connsiteY11" fmla="*/ 149951 h 1172301"/>
                          <a:gd name="connsiteX12" fmla="*/ 1612673 w 3441713"/>
                          <a:gd name="connsiteY12" fmla="*/ 169001 h 1172301"/>
                          <a:gd name="connsiteX13" fmla="*/ 1590448 w 3441713"/>
                          <a:gd name="connsiteY13" fmla="*/ 191226 h 1172301"/>
                          <a:gd name="connsiteX14" fmla="*/ 1203098 w 3441713"/>
                          <a:gd name="connsiteY14" fmla="*/ 175351 h 1172301"/>
                          <a:gd name="connsiteX15" fmla="*/ 1161823 w 3441713"/>
                          <a:gd name="connsiteY15" fmla="*/ 143601 h 1172301"/>
                          <a:gd name="connsiteX16" fmla="*/ 66448 w 3441713"/>
                          <a:gd name="connsiteY16" fmla="*/ 3901 h 1172301"/>
                          <a:gd name="connsiteX17" fmla="*/ 12473 w 3441713"/>
                          <a:gd name="connsiteY17" fmla="*/ 203926 h 1172301"/>
                          <a:gd name="connsiteX18" fmla="*/ 79148 w 3441713"/>
                          <a:gd name="connsiteY18" fmla="*/ 232501 h 1172301"/>
                          <a:gd name="connsiteX19" fmla="*/ 282348 w 3441713"/>
                          <a:gd name="connsiteY19" fmla="*/ 854801 h 1172301"/>
                          <a:gd name="connsiteX20" fmla="*/ 933223 w 3441713"/>
                          <a:gd name="connsiteY20" fmla="*/ 889726 h 1172301"/>
                          <a:gd name="connsiteX21" fmla="*/ 1269773 w 3441713"/>
                          <a:gd name="connsiteY21" fmla="*/ 381726 h 1172301"/>
                          <a:gd name="connsiteX22" fmla="*/ 1466623 w 3441713"/>
                          <a:gd name="connsiteY22" fmla="*/ 378551 h 1172301"/>
                          <a:gd name="connsiteX0" fmla="*/ 1466623 w 3441713"/>
                          <a:gd name="connsiteY0" fmla="*/ 389499 h 1183249"/>
                          <a:gd name="connsiteX1" fmla="*/ 1580923 w 3441713"/>
                          <a:gd name="connsiteY1" fmla="*/ 919724 h 1183249"/>
                          <a:gd name="connsiteX2" fmla="*/ 2104798 w 3441713"/>
                          <a:gd name="connsiteY2" fmla="*/ 1183249 h 1183249"/>
                          <a:gd name="connsiteX3" fmla="*/ 2647723 w 3441713"/>
                          <a:gd name="connsiteY3" fmla="*/ 922899 h 1183249"/>
                          <a:gd name="connsiteX4" fmla="*/ 2809648 w 3441713"/>
                          <a:gd name="connsiteY4" fmla="*/ 653024 h 1183249"/>
                          <a:gd name="connsiteX5" fmla="*/ 2920773 w 3441713"/>
                          <a:gd name="connsiteY5" fmla="*/ 630799 h 1183249"/>
                          <a:gd name="connsiteX6" fmla="*/ 3228748 w 3441713"/>
                          <a:gd name="connsiteY6" fmla="*/ 694299 h 1183249"/>
                          <a:gd name="connsiteX7" fmla="*/ 3343048 w 3441713"/>
                          <a:gd name="connsiteY7" fmla="*/ 754624 h 1183249"/>
                          <a:gd name="connsiteX8" fmla="*/ 3441473 w 3441713"/>
                          <a:gd name="connsiteY8" fmla="*/ 632386 h 1183249"/>
                          <a:gd name="connsiteX9" fmla="*/ 3336698 w 3441713"/>
                          <a:gd name="connsiteY9" fmla="*/ 491099 h 1183249"/>
                          <a:gd name="connsiteX10" fmla="*/ 2860448 w 3441713"/>
                          <a:gd name="connsiteY10" fmla="*/ 364099 h 1183249"/>
                          <a:gd name="connsiteX11" fmla="*/ 2219098 w 3441713"/>
                          <a:gd name="connsiteY11" fmla="*/ 160899 h 1183249"/>
                          <a:gd name="connsiteX12" fmla="*/ 1612673 w 3441713"/>
                          <a:gd name="connsiteY12" fmla="*/ 179949 h 1183249"/>
                          <a:gd name="connsiteX13" fmla="*/ 1590448 w 3441713"/>
                          <a:gd name="connsiteY13" fmla="*/ 202174 h 1183249"/>
                          <a:gd name="connsiteX14" fmla="*/ 1203098 w 3441713"/>
                          <a:gd name="connsiteY14" fmla="*/ 186299 h 1183249"/>
                          <a:gd name="connsiteX15" fmla="*/ 1161823 w 3441713"/>
                          <a:gd name="connsiteY15" fmla="*/ 154549 h 1183249"/>
                          <a:gd name="connsiteX16" fmla="*/ 66448 w 3441713"/>
                          <a:gd name="connsiteY16" fmla="*/ 14849 h 1183249"/>
                          <a:gd name="connsiteX17" fmla="*/ 12473 w 3441713"/>
                          <a:gd name="connsiteY17" fmla="*/ 214874 h 1183249"/>
                          <a:gd name="connsiteX18" fmla="*/ 79148 w 3441713"/>
                          <a:gd name="connsiteY18" fmla="*/ 243449 h 1183249"/>
                          <a:gd name="connsiteX19" fmla="*/ 282348 w 3441713"/>
                          <a:gd name="connsiteY19" fmla="*/ 865749 h 1183249"/>
                          <a:gd name="connsiteX20" fmla="*/ 933223 w 3441713"/>
                          <a:gd name="connsiteY20" fmla="*/ 900674 h 1183249"/>
                          <a:gd name="connsiteX21" fmla="*/ 1269773 w 3441713"/>
                          <a:gd name="connsiteY21" fmla="*/ 392674 h 1183249"/>
                          <a:gd name="connsiteX22" fmla="*/ 1466623 w 3441713"/>
                          <a:gd name="connsiteY22" fmla="*/ 389499 h 118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1713" h="1183249">
                            <a:moveTo>
                              <a:pt x="1466623" y="389499"/>
                            </a:moveTo>
                            <a:cubicBezTo>
                              <a:pt x="1444398" y="572591"/>
                              <a:pt x="1434873" y="739807"/>
                              <a:pt x="1580923" y="919724"/>
                            </a:cubicBezTo>
                            <a:cubicBezTo>
                              <a:pt x="1733323" y="1071066"/>
                              <a:pt x="1860323" y="1171607"/>
                              <a:pt x="2104798" y="1183249"/>
                            </a:cubicBezTo>
                            <a:cubicBezTo>
                              <a:pt x="2346098" y="1137741"/>
                              <a:pt x="2454048" y="1139857"/>
                              <a:pt x="2647723" y="922899"/>
                            </a:cubicBezTo>
                            <a:cubicBezTo>
                              <a:pt x="2734506" y="828707"/>
                              <a:pt x="2808590" y="763091"/>
                              <a:pt x="2809648" y="653024"/>
                            </a:cubicBezTo>
                            <a:cubicBezTo>
                              <a:pt x="2823406" y="618099"/>
                              <a:pt x="2929240" y="716524"/>
                              <a:pt x="2920773" y="630799"/>
                            </a:cubicBezTo>
                            <a:cubicBezTo>
                              <a:pt x="2912306" y="545074"/>
                              <a:pt x="3122915" y="672074"/>
                              <a:pt x="3228748" y="694299"/>
                            </a:cubicBezTo>
                            <a:cubicBezTo>
                              <a:pt x="3265790" y="694299"/>
                              <a:pt x="3307594" y="764943"/>
                              <a:pt x="3343048" y="754624"/>
                            </a:cubicBezTo>
                            <a:cubicBezTo>
                              <a:pt x="3378502" y="744305"/>
                              <a:pt x="3439356" y="723403"/>
                              <a:pt x="3441473" y="632386"/>
                            </a:cubicBezTo>
                            <a:cubicBezTo>
                              <a:pt x="3443590" y="541369"/>
                              <a:pt x="3433535" y="535813"/>
                              <a:pt x="3336698" y="491099"/>
                            </a:cubicBezTo>
                            <a:cubicBezTo>
                              <a:pt x="3239861" y="446385"/>
                              <a:pt x="3022373" y="415957"/>
                              <a:pt x="2860448" y="364099"/>
                            </a:cubicBezTo>
                            <a:cubicBezTo>
                              <a:pt x="2656190" y="255091"/>
                              <a:pt x="2540831" y="212757"/>
                              <a:pt x="2219098" y="160899"/>
                            </a:cubicBezTo>
                            <a:cubicBezTo>
                              <a:pt x="2020131" y="141849"/>
                              <a:pt x="1821165" y="148199"/>
                              <a:pt x="1612673" y="179949"/>
                            </a:cubicBezTo>
                            <a:lnTo>
                              <a:pt x="1590448" y="202174"/>
                            </a:lnTo>
                            <a:cubicBezTo>
                              <a:pt x="1461331" y="171482"/>
                              <a:pt x="1335390" y="147141"/>
                              <a:pt x="1203098" y="186299"/>
                            </a:cubicBezTo>
                            <a:lnTo>
                              <a:pt x="1161823" y="154549"/>
                            </a:lnTo>
                            <a:cubicBezTo>
                              <a:pt x="972381" y="125974"/>
                              <a:pt x="100315" y="-51826"/>
                              <a:pt x="66448" y="14849"/>
                            </a:cubicBezTo>
                            <a:cubicBezTo>
                              <a:pt x="32581" y="81524"/>
                              <a:pt x="-25627" y="218049"/>
                              <a:pt x="12473" y="214874"/>
                            </a:cubicBezTo>
                            <a:cubicBezTo>
                              <a:pt x="50573" y="211699"/>
                              <a:pt x="47398" y="224399"/>
                              <a:pt x="79148" y="243449"/>
                            </a:cubicBezTo>
                            <a:cubicBezTo>
                              <a:pt x="67506" y="463582"/>
                              <a:pt x="81265" y="674191"/>
                              <a:pt x="282348" y="865749"/>
                            </a:cubicBezTo>
                            <a:cubicBezTo>
                              <a:pt x="448506" y="944066"/>
                              <a:pt x="640065" y="1060482"/>
                              <a:pt x="933223" y="900674"/>
                            </a:cubicBezTo>
                            <a:cubicBezTo>
                              <a:pt x="1089856" y="769441"/>
                              <a:pt x="1214740" y="685832"/>
                              <a:pt x="1269773" y="392674"/>
                            </a:cubicBezTo>
                            <a:cubicBezTo>
                              <a:pt x="1335390" y="391616"/>
                              <a:pt x="1391481" y="403257"/>
                              <a:pt x="1466623" y="389499"/>
                            </a:cubicBezTo>
                            <a:close/>
                          </a:path>
                        </a:pathLst>
                      </a:custGeom>
                      <a:solidFill>
                        <a:srgbClr val="030004"/>
                      </a:solidFill>
                      <a:ln w="127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244" name="Oval 9">
                        <a:extLst>
                          <a:ext uri="{FF2B5EF4-FFF2-40B4-BE49-F238E27FC236}">
                            <a16:creationId xmlns:a16="http://schemas.microsoft.com/office/drawing/2014/main" id="{DDF6E7A4-040D-E1B6-4C20-E67507DEE623}"/>
                          </a:ext>
                        </a:extLst>
                      </p:cNvPr>
                      <p:cNvSpPr/>
                      <p:nvPr/>
                    </p:nvSpPr>
                    <p:spPr>
                      <a:xfrm rot="1258334" flipH="1">
                        <a:off x="1768309" y="3292503"/>
                        <a:ext cx="630070" cy="437308"/>
                      </a:xfrm>
                      <a:custGeom>
                        <a:avLst/>
                        <a:gdLst>
                          <a:gd name="connsiteX0" fmla="*/ 0 w 1231107"/>
                          <a:gd name="connsiteY0" fmla="*/ 416720 h 833439"/>
                          <a:gd name="connsiteX1" fmla="*/ 615554 w 1231107"/>
                          <a:gd name="connsiteY1" fmla="*/ 0 h 833439"/>
                          <a:gd name="connsiteX2" fmla="*/ 1231108 w 1231107"/>
                          <a:gd name="connsiteY2" fmla="*/ 416720 h 833439"/>
                          <a:gd name="connsiteX3" fmla="*/ 615554 w 1231107"/>
                          <a:gd name="connsiteY3" fmla="*/ 833440 h 833439"/>
                          <a:gd name="connsiteX4" fmla="*/ 0 w 1231107"/>
                          <a:gd name="connsiteY4" fmla="*/ 416720 h 833439"/>
                          <a:gd name="connsiteX0" fmla="*/ 0 w 1343892"/>
                          <a:gd name="connsiteY0" fmla="*/ 420719 h 837439"/>
                          <a:gd name="connsiteX1" fmla="*/ 615554 w 1343892"/>
                          <a:gd name="connsiteY1" fmla="*/ 3999 h 837439"/>
                          <a:gd name="connsiteX2" fmla="*/ 1300163 w 1343892"/>
                          <a:gd name="connsiteY2" fmla="*/ 221927 h 837439"/>
                          <a:gd name="connsiteX3" fmla="*/ 1231108 w 1343892"/>
                          <a:gd name="connsiteY3" fmla="*/ 420719 h 837439"/>
                          <a:gd name="connsiteX4" fmla="*/ 615554 w 1343892"/>
                          <a:gd name="connsiteY4" fmla="*/ 837439 h 837439"/>
                          <a:gd name="connsiteX5" fmla="*/ 0 w 1343892"/>
                          <a:gd name="connsiteY5" fmla="*/ 420719 h 837439"/>
                          <a:gd name="connsiteX0" fmla="*/ 0 w 1335920"/>
                          <a:gd name="connsiteY0" fmla="*/ 420719 h 838211"/>
                          <a:gd name="connsiteX1" fmla="*/ 615554 w 1335920"/>
                          <a:gd name="connsiteY1" fmla="*/ 3999 h 838211"/>
                          <a:gd name="connsiteX2" fmla="*/ 1300163 w 1335920"/>
                          <a:gd name="connsiteY2" fmla="*/ 221927 h 838211"/>
                          <a:gd name="connsiteX3" fmla="*/ 1188246 w 1335920"/>
                          <a:gd name="connsiteY3" fmla="*/ 513588 h 838211"/>
                          <a:gd name="connsiteX4" fmla="*/ 615554 w 1335920"/>
                          <a:gd name="connsiteY4" fmla="*/ 837439 h 838211"/>
                          <a:gd name="connsiteX5" fmla="*/ 0 w 1335920"/>
                          <a:gd name="connsiteY5" fmla="*/ 420719 h 838211"/>
                          <a:gd name="connsiteX0" fmla="*/ 1 w 1335921"/>
                          <a:gd name="connsiteY0" fmla="*/ 420719 h 897585"/>
                          <a:gd name="connsiteX1" fmla="*/ 615555 w 1335921"/>
                          <a:gd name="connsiteY1" fmla="*/ 3999 h 897585"/>
                          <a:gd name="connsiteX2" fmla="*/ 1300164 w 1335921"/>
                          <a:gd name="connsiteY2" fmla="*/ 221927 h 897585"/>
                          <a:gd name="connsiteX3" fmla="*/ 1188247 w 1335921"/>
                          <a:gd name="connsiteY3" fmla="*/ 513588 h 897585"/>
                          <a:gd name="connsiteX4" fmla="*/ 610793 w 1335921"/>
                          <a:gd name="connsiteY4" fmla="*/ 896970 h 897585"/>
                          <a:gd name="connsiteX5" fmla="*/ 1 w 1335921"/>
                          <a:gd name="connsiteY5" fmla="*/ 420719 h 897585"/>
                          <a:gd name="connsiteX0" fmla="*/ 1 w 1334200"/>
                          <a:gd name="connsiteY0" fmla="*/ 420719 h 913023"/>
                          <a:gd name="connsiteX1" fmla="*/ 615555 w 1334200"/>
                          <a:gd name="connsiteY1" fmla="*/ 3999 h 913023"/>
                          <a:gd name="connsiteX2" fmla="*/ 1300164 w 1334200"/>
                          <a:gd name="connsiteY2" fmla="*/ 221927 h 913023"/>
                          <a:gd name="connsiteX3" fmla="*/ 1188247 w 1334200"/>
                          <a:gd name="connsiteY3" fmla="*/ 513588 h 913023"/>
                          <a:gd name="connsiteX4" fmla="*/ 966789 w 1334200"/>
                          <a:gd name="connsiteY4" fmla="*/ 774377 h 913023"/>
                          <a:gd name="connsiteX5" fmla="*/ 610793 w 1334200"/>
                          <a:gd name="connsiteY5" fmla="*/ 896970 h 913023"/>
                          <a:gd name="connsiteX6" fmla="*/ 1 w 1334200"/>
                          <a:gd name="connsiteY6" fmla="*/ 420719 h 913023"/>
                          <a:gd name="connsiteX0" fmla="*/ 22150 w 1356349"/>
                          <a:gd name="connsiteY0" fmla="*/ 419734 h 912038"/>
                          <a:gd name="connsiteX1" fmla="*/ 181694 w 1356349"/>
                          <a:gd name="connsiteY1" fmla="*/ 116167 h 912038"/>
                          <a:gd name="connsiteX2" fmla="*/ 637704 w 1356349"/>
                          <a:gd name="connsiteY2" fmla="*/ 3014 h 912038"/>
                          <a:gd name="connsiteX3" fmla="*/ 1322313 w 1356349"/>
                          <a:gd name="connsiteY3" fmla="*/ 220942 h 912038"/>
                          <a:gd name="connsiteX4" fmla="*/ 1210396 w 1356349"/>
                          <a:gd name="connsiteY4" fmla="*/ 512603 h 912038"/>
                          <a:gd name="connsiteX5" fmla="*/ 988938 w 1356349"/>
                          <a:gd name="connsiteY5" fmla="*/ 773392 h 912038"/>
                          <a:gd name="connsiteX6" fmla="*/ 632942 w 1356349"/>
                          <a:gd name="connsiteY6" fmla="*/ 895985 h 912038"/>
                          <a:gd name="connsiteX7" fmla="*/ 22150 w 1356349"/>
                          <a:gd name="connsiteY7" fmla="*/ 419734 h 912038"/>
                          <a:gd name="connsiteX0" fmla="*/ 16999 w 1351198"/>
                          <a:gd name="connsiteY0" fmla="*/ 419734 h 912038"/>
                          <a:gd name="connsiteX1" fmla="*/ 176543 w 1351198"/>
                          <a:gd name="connsiteY1" fmla="*/ 116167 h 912038"/>
                          <a:gd name="connsiteX2" fmla="*/ 632553 w 1351198"/>
                          <a:gd name="connsiteY2" fmla="*/ 3014 h 912038"/>
                          <a:gd name="connsiteX3" fmla="*/ 1317162 w 1351198"/>
                          <a:gd name="connsiteY3" fmla="*/ 220942 h 912038"/>
                          <a:gd name="connsiteX4" fmla="*/ 1205245 w 1351198"/>
                          <a:gd name="connsiteY4" fmla="*/ 512603 h 912038"/>
                          <a:gd name="connsiteX5" fmla="*/ 983787 w 1351198"/>
                          <a:gd name="connsiteY5" fmla="*/ 773392 h 912038"/>
                          <a:gd name="connsiteX6" fmla="*/ 627791 w 1351198"/>
                          <a:gd name="connsiteY6" fmla="*/ 895985 h 912038"/>
                          <a:gd name="connsiteX7" fmla="*/ 16999 w 1351198"/>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183 h 911487"/>
                          <a:gd name="connsiteX1" fmla="*/ 92963 w 1336675"/>
                          <a:gd name="connsiteY1" fmla="*/ 122759 h 911487"/>
                          <a:gd name="connsiteX2" fmla="*/ 618030 w 1336675"/>
                          <a:gd name="connsiteY2" fmla="*/ 2463 h 911487"/>
                          <a:gd name="connsiteX3" fmla="*/ 1302639 w 1336675"/>
                          <a:gd name="connsiteY3" fmla="*/ 220391 h 911487"/>
                          <a:gd name="connsiteX4" fmla="*/ 1190722 w 1336675"/>
                          <a:gd name="connsiteY4" fmla="*/ 512052 h 911487"/>
                          <a:gd name="connsiteX5" fmla="*/ 969264 w 1336675"/>
                          <a:gd name="connsiteY5" fmla="*/ 772841 h 911487"/>
                          <a:gd name="connsiteX6" fmla="*/ 613268 w 1336675"/>
                          <a:gd name="connsiteY6" fmla="*/ 895434 h 911487"/>
                          <a:gd name="connsiteX7" fmla="*/ 2476 w 1336675"/>
                          <a:gd name="connsiteY7" fmla="*/ 419183 h 911487"/>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0 w 1308005"/>
                          <a:gd name="connsiteY0" fmla="*/ 412039 h 911934"/>
                          <a:gd name="connsiteX1" fmla="*/ 64293 w 1308005"/>
                          <a:gd name="connsiteY1" fmla="*/ 122759 h 911934"/>
                          <a:gd name="connsiteX2" fmla="*/ 589360 w 1308005"/>
                          <a:gd name="connsiteY2" fmla="*/ 2463 h 911934"/>
                          <a:gd name="connsiteX3" fmla="*/ 1273969 w 1308005"/>
                          <a:gd name="connsiteY3" fmla="*/ 220391 h 911934"/>
                          <a:gd name="connsiteX4" fmla="*/ 1162052 w 1308005"/>
                          <a:gd name="connsiteY4" fmla="*/ 512052 h 911934"/>
                          <a:gd name="connsiteX5" fmla="*/ 940594 w 1308005"/>
                          <a:gd name="connsiteY5" fmla="*/ 772841 h 911934"/>
                          <a:gd name="connsiteX6" fmla="*/ 584598 w 1308005"/>
                          <a:gd name="connsiteY6" fmla="*/ 895434 h 911934"/>
                          <a:gd name="connsiteX7" fmla="*/ 0 w 1308005"/>
                          <a:gd name="connsiteY7" fmla="*/ 412039 h 911934"/>
                          <a:gd name="connsiteX0" fmla="*/ 15349 w 1256679"/>
                          <a:gd name="connsiteY0" fmla="*/ 412039 h 911934"/>
                          <a:gd name="connsiteX1" fmla="*/ 12967 w 1256679"/>
                          <a:gd name="connsiteY1" fmla="*/ 122759 h 911934"/>
                          <a:gd name="connsiteX2" fmla="*/ 538034 w 1256679"/>
                          <a:gd name="connsiteY2" fmla="*/ 2463 h 911934"/>
                          <a:gd name="connsiteX3" fmla="*/ 1222643 w 1256679"/>
                          <a:gd name="connsiteY3" fmla="*/ 220391 h 911934"/>
                          <a:gd name="connsiteX4" fmla="*/ 1110726 w 1256679"/>
                          <a:gd name="connsiteY4" fmla="*/ 512052 h 911934"/>
                          <a:gd name="connsiteX5" fmla="*/ 889268 w 1256679"/>
                          <a:gd name="connsiteY5" fmla="*/ 772841 h 911934"/>
                          <a:gd name="connsiteX6" fmla="*/ 533272 w 1256679"/>
                          <a:gd name="connsiteY6" fmla="*/ 895434 h 911934"/>
                          <a:gd name="connsiteX7" fmla="*/ 15349 w 1256679"/>
                          <a:gd name="connsiteY7" fmla="*/ 412039 h 911934"/>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897644"/>
                          <a:gd name="connsiteX1" fmla="*/ 69056 w 1312768"/>
                          <a:gd name="connsiteY1" fmla="*/ 122759 h 897644"/>
                          <a:gd name="connsiteX2" fmla="*/ 594123 w 1312768"/>
                          <a:gd name="connsiteY2" fmla="*/ 2463 h 897644"/>
                          <a:gd name="connsiteX3" fmla="*/ 1278732 w 1312768"/>
                          <a:gd name="connsiteY3" fmla="*/ 220391 h 897644"/>
                          <a:gd name="connsiteX4" fmla="*/ 1166815 w 1312768"/>
                          <a:gd name="connsiteY4" fmla="*/ 512052 h 897644"/>
                          <a:gd name="connsiteX5" fmla="*/ 945357 w 1312768"/>
                          <a:gd name="connsiteY5" fmla="*/ 772841 h 897644"/>
                          <a:gd name="connsiteX6" fmla="*/ 589361 w 1312768"/>
                          <a:gd name="connsiteY6" fmla="*/ 895434 h 897644"/>
                          <a:gd name="connsiteX7" fmla="*/ 0 w 1312768"/>
                          <a:gd name="connsiteY7" fmla="*/ 447758 h 897644"/>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89361 w 1312768"/>
                          <a:gd name="connsiteY6" fmla="*/ 895434 h 910082"/>
                          <a:gd name="connsiteX7" fmla="*/ 0 w 1312768"/>
                          <a:gd name="connsiteY7" fmla="*/ 447758 h 910082"/>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46499 w 1312768"/>
                          <a:gd name="connsiteY6" fmla="*/ 895434 h 910082"/>
                          <a:gd name="connsiteX7" fmla="*/ 0 w 1312768"/>
                          <a:gd name="connsiteY7" fmla="*/ 447758 h 910082"/>
                          <a:gd name="connsiteX0" fmla="*/ 0 w 1316483"/>
                          <a:gd name="connsiteY0" fmla="*/ 447758 h 910082"/>
                          <a:gd name="connsiteX1" fmla="*/ 69056 w 1316483"/>
                          <a:gd name="connsiteY1" fmla="*/ 122759 h 910082"/>
                          <a:gd name="connsiteX2" fmla="*/ 594123 w 1316483"/>
                          <a:gd name="connsiteY2" fmla="*/ 2463 h 910082"/>
                          <a:gd name="connsiteX3" fmla="*/ 1278732 w 1316483"/>
                          <a:gd name="connsiteY3" fmla="*/ 220391 h 910082"/>
                          <a:gd name="connsiteX4" fmla="*/ 1190627 w 1316483"/>
                          <a:gd name="connsiteY4" fmla="*/ 521577 h 910082"/>
                          <a:gd name="connsiteX5" fmla="*/ 954882 w 1316483"/>
                          <a:gd name="connsiteY5" fmla="*/ 775222 h 910082"/>
                          <a:gd name="connsiteX6" fmla="*/ 546499 w 1316483"/>
                          <a:gd name="connsiteY6" fmla="*/ 895434 h 910082"/>
                          <a:gd name="connsiteX7" fmla="*/ 0 w 1316483"/>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03193"/>
                          <a:gd name="connsiteY0" fmla="*/ 447758 h 910082"/>
                          <a:gd name="connsiteX1" fmla="*/ 69056 w 1303193"/>
                          <a:gd name="connsiteY1" fmla="*/ 122759 h 910082"/>
                          <a:gd name="connsiteX2" fmla="*/ 594123 w 1303193"/>
                          <a:gd name="connsiteY2" fmla="*/ 2463 h 910082"/>
                          <a:gd name="connsiteX3" fmla="*/ 1278732 w 1303193"/>
                          <a:gd name="connsiteY3" fmla="*/ 220391 h 910082"/>
                          <a:gd name="connsiteX4" fmla="*/ 1190627 w 1303193"/>
                          <a:gd name="connsiteY4" fmla="*/ 521577 h 910082"/>
                          <a:gd name="connsiteX5" fmla="*/ 954882 w 1303193"/>
                          <a:gd name="connsiteY5" fmla="*/ 775222 h 910082"/>
                          <a:gd name="connsiteX6" fmla="*/ 546499 w 1303193"/>
                          <a:gd name="connsiteY6" fmla="*/ 895434 h 910082"/>
                          <a:gd name="connsiteX7" fmla="*/ 0 w 1303193"/>
                          <a:gd name="connsiteY7" fmla="*/ 447758 h 910082"/>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5679"/>
                          <a:gd name="connsiteY0" fmla="*/ 429425 h 891749"/>
                          <a:gd name="connsiteX1" fmla="*/ 69056 w 1305679"/>
                          <a:gd name="connsiteY1" fmla="*/ 104426 h 891749"/>
                          <a:gd name="connsiteX2" fmla="*/ 598885 w 1305679"/>
                          <a:gd name="connsiteY2" fmla="*/ 3180 h 891749"/>
                          <a:gd name="connsiteX3" fmla="*/ 1278732 w 1305679"/>
                          <a:gd name="connsiteY3" fmla="*/ 202058 h 891749"/>
                          <a:gd name="connsiteX4" fmla="*/ 1190627 w 1305679"/>
                          <a:gd name="connsiteY4" fmla="*/ 503244 h 891749"/>
                          <a:gd name="connsiteX5" fmla="*/ 954882 w 1305679"/>
                          <a:gd name="connsiteY5" fmla="*/ 756889 h 891749"/>
                          <a:gd name="connsiteX6" fmla="*/ 546499 w 1305679"/>
                          <a:gd name="connsiteY6" fmla="*/ 877101 h 891749"/>
                          <a:gd name="connsiteX7" fmla="*/ 0 w 1305679"/>
                          <a:gd name="connsiteY7" fmla="*/ 429425 h 891749"/>
                          <a:gd name="connsiteX0" fmla="*/ 0 w 1303483"/>
                          <a:gd name="connsiteY0" fmla="*/ 429425 h 891749"/>
                          <a:gd name="connsiteX1" fmla="*/ 69056 w 1303483"/>
                          <a:gd name="connsiteY1" fmla="*/ 104426 h 891749"/>
                          <a:gd name="connsiteX2" fmla="*/ 598885 w 1303483"/>
                          <a:gd name="connsiteY2" fmla="*/ 3180 h 891749"/>
                          <a:gd name="connsiteX3" fmla="*/ 1278732 w 1303483"/>
                          <a:gd name="connsiteY3" fmla="*/ 202058 h 891749"/>
                          <a:gd name="connsiteX4" fmla="*/ 1190627 w 1303483"/>
                          <a:gd name="connsiteY4" fmla="*/ 503244 h 891749"/>
                          <a:gd name="connsiteX5" fmla="*/ 954882 w 1303483"/>
                          <a:gd name="connsiteY5" fmla="*/ 756889 h 891749"/>
                          <a:gd name="connsiteX6" fmla="*/ 546499 w 1303483"/>
                          <a:gd name="connsiteY6" fmla="*/ 877101 h 891749"/>
                          <a:gd name="connsiteX7" fmla="*/ 0 w 1303483"/>
                          <a:gd name="connsiteY7" fmla="*/ 429425 h 891749"/>
                          <a:gd name="connsiteX0" fmla="*/ 0 w 1301412"/>
                          <a:gd name="connsiteY0" fmla="*/ 429425 h 891749"/>
                          <a:gd name="connsiteX1" fmla="*/ 69056 w 1301412"/>
                          <a:gd name="connsiteY1" fmla="*/ 104426 h 891749"/>
                          <a:gd name="connsiteX2" fmla="*/ 598885 w 1301412"/>
                          <a:gd name="connsiteY2" fmla="*/ 3180 h 891749"/>
                          <a:gd name="connsiteX3" fmla="*/ 1278732 w 1301412"/>
                          <a:gd name="connsiteY3" fmla="*/ 202058 h 891749"/>
                          <a:gd name="connsiteX4" fmla="*/ 1173958 w 1301412"/>
                          <a:gd name="connsiteY4" fmla="*/ 538962 h 891749"/>
                          <a:gd name="connsiteX5" fmla="*/ 954882 w 1301412"/>
                          <a:gd name="connsiteY5" fmla="*/ 756889 h 891749"/>
                          <a:gd name="connsiteX6" fmla="*/ 546499 w 1301412"/>
                          <a:gd name="connsiteY6" fmla="*/ 877101 h 891749"/>
                          <a:gd name="connsiteX7" fmla="*/ 0 w 1301412"/>
                          <a:gd name="connsiteY7" fmla="*/ 429425 h 891749"/>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143"/>
                          <a:gd name="connsiteY0" fmla="*/ 429425 h 891955"/>
                          <a:gd name="connsiteX1" fmla="*/ 69056 w 1301143"/>
                          <a:gd name="connsiteY1" fmla="*/ 104426 h 891955"/>
                          <a:gd name="connsiteX2" fmla="*/ 598885 w 1301143"/>
                          <a:gd name="connsiteY2" fmla="*/ 3180 h 891955"/>
                          <a:gd name="connsiteX3" fmla="*/ 1278732 w 1301143"/>
                          <a:gd name="connsiteY3" fmla="*/ 202058 h 891955"/>
                          <a:gd name="connsiteX4" fmla="*/ 1171576 w 1301143"/>
                          <a:gd name="connsiteY4" fmla="*/ 531818 h 891955"/>
                          <a:gd name="connsiteX5" fmla="*/ 954882 w 1301143"/>
                          <a:gd name="connsiteY5" fmla="*/ 756889 h 891955"/>
                          <a:gd name="connsiteX6" fmla="*/ 546499 w 1301143"/>
                          <a:gd name="connsiteY6" fmla="*/ 877101 h 891955"/>
                          <a:gd name="connsiteX7" fmla="*/ 0 w 1301143"/>
                          <a:gd name="connsiteY7" fmla="*/ 429425 h 891955"/>
                          <a:gd name="connsiteX0" fmla="*/ 0 w 1302159"/>
                          <a:gd name="connsiteY0" fmla="*/ 429425 h 891955"/>
                          <a:gd name="connsiteX1" fmla="*/ 69056 w 1302159"/>
                          <a:gd name="connsiteY1" fmla="*/ 104426 h 891955"/>
                          <a:gd name="connsiteX2" fmla="*/ 598885 w 1302159"/>
                          <a:gd name="connsiteY2" fmla="*/ 3180 h 891955"/>
                          <a:gd name="connsiteX3" fmla="*/ 1278732 w 1302159"/>
                          <a:gd name="connsiteY3" fmla="*/ 202058 h 891955"/>
                          <a:gd name="connsiteX4" fmla="*/ 1171576 w 1302159"/>
                          <a:gd name="connsiteY4" fmla="*/ 531818 h 891955"/>
                          <a:gd name="connsiteX5" fmla="*/ 954882 w 1302159"/>
                          <a:gd name="connsiteY5" fmla="*/ 756889 h 891955"/>
                          <a:gd name="connsiteX6" fmla="*/ 546499 w 1302159"/>
                          <a:gd name="connsiteY6" fmla="*/ 877101 h 891955"/>
                          <a:gd name="connsiteX7" fmla="*/ 0 w 1302159"/>
                          <a:gd name="connsiteY7" fmla="*/ 429425 h 891955"/>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6607 h 891667"/>
                          <a:gd name="connsiteX1" fmla="*/ 54768 w 1280727"/>
                          <a:gd name="connsiteY1" fmla="*/ 108751 h 891667"/>
                          <a:gd name="connsiteX2" fmla="*/ 577453 w 1280727"/>
                          <a:gd name="connsiteY2" fmla="*/ 2743 h 891667"/>
                          <a:gd name="connsiteX3" fmla="*/ 1257300 w 1280727"/>
                          <a:gd name="connsiteY3" fmla="*/ 201621 h 891667"/>
                          <a:gd name="connsiteX4" fmla="*/ 1150144 w 1280727"/>
                          <a:gd name="connsiteY4" fmla="*/ 531381 h 891667"/>
                          <a:gd name="connsiteX5" fmla="*/ 933450 w 1280727"/>
                          <a:gd name="connsiteY5" fmla="*/ 756452 h 891667"/>
                          <a:gd name="connsiteX6" fmla="*/ 525067 w 1280727"/>
                          <a:gd name="connsiteY6" fmla="*/ 876664 h 891667"/>
                          <a:gd name="connsiteX7" fmla="*/ 0 w 1280727"/>
                          <a:gd name="connsiteY7" fmla="*/ 426607 h 891667"/>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87580"/>
                          <a:gd name="connsiteX1" fmla="*/ 54768 w 1280727"/>
                          <a:gd name="connsiteY1" fmla="*/ 109842 h 887580"/>
                          <a:gd name="connsiteX2" fmla="*/ 577453 w 1280727"/>
                          <a:gd name="connsiteY2" fmla="*/ 3834 h 887580"/>
                          <a:gd name="connsiteX3" fmla="*/ 1257300 w 1280727"/>
                          <a:gd name="connsiteY3" fmla="*/ 202712 h 887580"/>
                          <a:gd name="connsiteX4" fmla="*/ 1150144 w 1280727"/>
                          <a:gd name="connsiteY4" fmla="*/ 532472 h 887580"/>
                          <a:gd name="connsiteX5" fmla="*/ 933450 w 1280727"/>
                          <a:gd name="connsiteY5" fmla="*/ 757543 h 887580"/>
                          <a:gd name="connsiteX6" fmla="*/ 525067 w 1280727"/>
                          <a:gd name="connsiteY6" fmla="*/ 877755 h 887580"/>
                          <a:gd name="connsiteX7" fmla="*/ 0 w 1280727"/>
                          <a:gd name="connsiteY7" fmla="*/ 427698 h 887580"/>
                          <a:gd name="connsiteX0" fmla="*/ 0 w 1273584"/>
                          <a:gd name="connsiteY0" fmla="*/ 427698 h 892758"/>
                          <a:gd name="connsiteX1" fmla="*/ 47625 w 1273584"/>
                          <a:gd name="connsiteY1" fmla="*/ 109842 h 892758"/>
                          <a:gd name="connsiteX2" fmla="*/ 570310 w 1273584"/>
                          <a:gd name="connsiteY2" fmla="*/ 3834 h 892758"/>
                          <a:gd name="connsiteX3" fmla="*/ 1250157 w 1273584"/>
                          <a:gd name="connsiteY3" fmla="*/ 202712 h 892758"/>
                          <a:gd name="connsiteX4" fmla="*/ 1143001 w 1273584"/>
                          <a:gd name="connsiteY4" fmla="*/ 532472 h 892758"/>
                          <a:gd name="connsiteX5" fmla="*/ 926307 w 1273584"/>
                          <a:gd name="connsiteY5" fmla="*/ 757543 h 892758"/>
                          <a:gd name="connsiteX6" fmla="*/ 517924 w 1273584"/>
                          <a:gd name="connsiteY6" fmla="*/ 877755 h 892758"/>
                          <a:gd name="connsiteX7" fmla="*/ 0 w 127358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4245 w 1277829"/>
                          <a:gd name="connsiteY0" fmla="*/ 427125 h 892185"/>
                          <a:gd name="connsiteX1" fmla="*/ 59013 w 1277829"/>
                          <a:gd name="connsiteY1" fmla="*/ 114032 h 892185"/>
                          <a:gd name="connsiteX2" fmla="*/ 574555 w 1277829"/>
                          <a:gd name="connsiteY2" fmla="*/ 3261 h 892185"/>
                          <a:gd name="connsiteX3" fmla="*/ 1254402 w 1277829"/>
                          <a:gd name="connsiteY3" fmla="*/ 202139 h 892185"/>
                          <a:gd name="connsiteX4" fmla="*/ 1147246 w 1277829"/>
                          <a:gd name="connsiteY4" fmla="*/ 531899 h 892185"/>
                          <a:gd name="connsiteX5" fmla="*/ 930552 w 1277829"/>
                          <a:gd name="connsiteY5" fmla="*/ 756970 h 892185"/>
                          <a:gd name="connsiteX6" fmla="*/ 522169 w 1277829"/>
                          <a:gd name="connsiteY6" fmla="*/ 877182 h 892185"/>
                          <a:gd name="connsiteX7" fmla="*/ 4245 w 1277829"/>
                          <a:gd name="connsiteY7" fmla="*/ 427125 h 892185"/>
                          <a:gd name="connsiteX0" fmla="*/ 4245 w 1277829"/>
                          <a:gd name="connsiteY0" fmla="*/ 428314 h 893374"/>
                          <a:gd name="connsiteX1" fmla="*/ 59013 w 1277829"/>
                          <a:gd name="connsiteY1" fmla="*/ 115221 h 893374"/>
                          <a:gd name="connsiteX2" fmla="*/ 574555 w 1277829"/>
                          <a:gd name="connsiteY2" fmla="*/ 4450 h 893374"/>
                          <a:gd name="connsiteX3" fmla="*/ 1254402 w 1277829"/>
                          <a:gd name="connsiteY3" fmla="*/ 203328 h 893374"/>
                          <a:gd name="connsiteX4" fmla="*/ 1147246 w 1277829"/>
                          <a:gd name="connsiteY4" fmla="*/ 533088 h 893374"/>
                          <a:gd name="connsiteX5" fmla="*/ 930552 w 1277829"/>
                          <a:gd name="connsiteY5" fmla="*/ 758159 h 893374"/>
                          <a:gd name="connsiteX6" fmla="*/ 522169 w 1277829"/>
                          <a:gd name="connsiteY6" fmla="*/ 878371 h 893374"/>
                          <a:gd name="connsiteX7" fmla="*/ 4245 w 1277829"/>
                          <a:gd name="connsiteY7" fmla="*/ 428314 h 893374"/>
                          <a:gd name="connsiteX0" fmla="*/ 5834 w 1279418"/>
                          <a:gd name="connsiteY0" fmla="*/ 428314 h 893374"/>
                          <a:gd name="connsiteX1" fmla="*/ 60602 w 1279418"/>
                          <a:gd name="connsiteY1" fmla="*/ 115221 h 893374"/>
                          <a:gd name="connsiteX2" fmla="*/ 576144 w 1279418"/>
                          <a:gd name="connsiteY2" fmla="*/ 4450 h 893374"/>
                          <a:gd name="connsiteX3" fmla="*/ 1255991 w 1279418"/>
                          <a:gd name="connsiteY3" fmla="*/ 203328 h 893374"/>
                          <a:gd name="connsiteX4" fmla="*/ 1148835 w 1279418"/>
                          <a:gd name="connsiteY4" fmla="*/ 533088 h 893374"/>
                          <a:gd name="connsiteX5" fmla="*/ 932141 w 1279418"/>
                          <a:gd name="connsiteY5" fmla="*/ 758159 h 893374"/>
                          <a:gd name="connsiteX6" fmla="*/ 523758 w 1279418"/>
                          <a:gd name="connsiteY6" fmla="*/ 878371 h 893374"/>
                          <a:gd name="connsiteX7" fmla="*/ 5834 w 1279418"/>
                          <a:gd name="connsiteY7" fmla="*/ 428314 h 893374"/>
                          <a:gd name="connsiteX0" fmla="*/ 5834 w 1279418"/>
                          <a:gd name="connsiteY0" fmla="*/ 428314 h 868075"/>
                          <a:gd name="connsiteX1" fmla="*/ 60602 w 1279418"/>
                          <a:gd name="connsiteY1" fmla="*/ 115221 h 868075"/>
                          <a:gd name="connsiteX2" fmla="*/ 576144 w 1279418"/>
                          <a:gd name="connsiteY2" fmla="*/ 4450 h 868075"/>
                          <a:gd name="connsiteX3" fmla="*/ 1255991 w 1279418"/>
                          <a:gd name="connsiteY3" fmla="*/ 203328 h 868075"/>
                          <a:gd name="connsiteX4" fmla="*/ 1148835 w 1279418"/>
                          <a:gd name="connsiteY4" fmla="*/ 533088 h 868075"/>
                          <a:gd name="connsiteX5" fmla="*/ 932141 w 1279418"/>
                          <a:gd name="connsiteY5" fmla="*/ 758159 h 868075"/>
                          <a:gd name="connsiteX6" fmla="*/ 425333 w 1279418"/>
                          <a:gd name="connsiteY6" fmla="*/ 849796 h 868075"/>
                          <a:gd name="connsiteX7" fmla="*/ 5834 w 1279418"/>
                          <a:gd name="connsiteY7" fmla="*/ 428314 h 868075"/>
                          <a:gd name="connsiteX0" fmla="*/ 5834 w 1279418"/>
                          <a:gd name="connsiteY0" fmla="*/ 428314 h 868075"/>
                          <a:gd name="connsiteX1" fmla="*/ 60602 w 1279418"/>
                          <a:gd name="connsiteY1" fmla="*/ 115221 h 868075"/>
                          <a:gd name="connsiteX2" fmla="*/ 576144 w 1279418"/>
                          <a:gd name="connsiteY2" fmla="*/ 4450 h 868075"/>
                          <a:gd name="connsiteX3" fmla="*/ 1255991 w 1279418"/>
                          <a:gd name="connsiteY3" fmla="*/ 203328 h 868075"/>
                          <a:gd name="connsiteX4" fmla="*/ 1148835 w 1279418"/>
                          <a:gd name="connsiteY4" fmla="*/ 533088 h 868075"/>
                          <a:gd name="connsiteX5" fmla="*/ 932141 w 1279418"/>
                          <a:gd name="connsiteY5" fmla="*/ 758159 h 868075"/>
                          <a:gd name="connsiteX6" fmla="*/ 425333 w 1279418"/>
                          <a:gd name="connsiteY6" fmla="*/ 849796 h 868075"/>
                          <a:gd name="connsiteX7" fmla="*/ 5834 w 1279418"/>
                          <a:gd name="connsiteY7" fmla="*/ 428314 h 868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9418" h="868075">
                            <a:moveTo>
                              <a:pt x="5834" y="428314"/>
                            </a:moveTo>
                            <a:cubicBezTo>
                              <a:pt x="-7462" y="267387"/>
                              <a:pt x="-1510" y="194199"/>
                              <a:pt x="60602" y="115221"/>
                            </a:cubicBezTo>
                            <a:cubicBezTo>
                              <a:pt x="158431" y="7667"/>
                              <a:pt x="376913" y="-10234"/>
                              <a:pt x="576144" y="4450"/>
                            </a:cubicBezTo>
                            <a:cubicBezTo>
                              <a:pt x="775375" y="19134"/>
                              <a:pt x="1153399" y="133875"/>
                              <a:pt x="1255991" y="203328"/>
                            </a:cubicBezTo>
                            <a:cubicBezTo>
                              <a:pt x="1332390" y="298975"/>
                              <a:pt x="1202016" y="437044"/>
                              <a:pt x="1148835" y="533088"/>
                            </a:cubicBezTo>
                            <a:cubicBezTo>
                              <a:pt x="1086128" y="621988"/>
                              <a:pt x="1028383" y="682356"/>
                              <a:pt x="932141" y="758159"/>
                            </a:cubicBezTo>
                            <a:cubicBezTo>
                              <a:pt x="847805" y="824437"/>
                              <a:pt x="579717" y="904770"/>
                              <a:pt x="425333" y="849796"/>
                            </a:cubicBezTo>
                            <a:cubicBezTo>
                              <a:pt x="270949" y="794822"/>
                              <a:pt x="50086" y="694015"/>
                              <a:pt x="5834" y="428314"/>
                            </a:cubicBezTo>
                            <a:close/>
                          </a:path>
                        </a:pathLst>
                      </a:custGeom>
                      <a:gradFill flip="none" rotWithShape="1">
                        <a:gsLst>
                          <a:gs pos="45000">
                            <a:sysClr val="windowText" lastClr="000000"/>
                          </a:gs>
                          <a:gs pos="66000">
                            <a:sysClr val="windowText" lastClr="000000"/>
                          </a:gs>
                          <a:gs pos="56000">
                            <a:srgbClr val="525F79"/>
                          </a:gs>
                        </a:gsLst>
                        <a:lin ang="19200000" scaled="0"/>
                        <a:tileRect/>
                      </a:gradFill>
                      <a:ln w="127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245" name="Oval 9">
                        <a:extLst>
                          <a:ext uri="{FF2B5EF4-FFF2-40B4-BE49-F238E27FC236}">
                            <a16:creationId xmlns:a16="http://schemas.microsoft.com/office/drawing/2014/main" id="{E2B14A6D-E094-5382-FF4C-96AE10614508}"/>
                          </a:ext>
                        </a:extLst>
                      </p:cNvPr>
                      <p:cNvSpPr/>
                      <p:nvPr/>
                    </p:nvSpPr>
                    <p:spPr>
                      <a:xfrm rot="21536794">
                        <a:off x="2556159" y="3506663"/>
                        <a:ext cx="533400" cy="411147"/>
                      </a:xfrm>
                      <a:custGeom>
                        <a:avLst/>
                        <a:gdLst>
                          <a:gd name="connsiteX0" fmla="*/ 0 w 1231107"/>
                          <a:gd name="connsiteY0" fmla="*/ 416720 h 833439"/>
                          <a:gd name="connsiteX1" fmla="*/ 615554 w 1231107"/>
                          <a:gd name="connsiteY1" fmla="*/ 0 h 833439"/>
                          <a:gd name="connsiteX2" fmla="*/ 1231108 w 1231107"/>
                          <a:gd name="connsiteY2" fmla="*/ 416720 h 833439"/>
                          <a:gd name="connsiteX3" fmla="*/ 615554 w 1231107"/>
                          <a:gd name="connsiteY3" fmla="*/ 833440 h 833439"/>
                          <a:gd name="connsiteX4" fmla="*/ 0 w 1231107"/>
                          <a:gd name="connsiteY4" fmla="*/ 416720 h 833439"/>
                          <a:gd name="connsiteX0" fmla="*/ 0 w 1343892"/>
                          <a:gd name="connsiteY0" fmla="*/ 420719 h 837439"/>
                          <a:gd name="connsiteX1" fmla="*/ 615554 w 1343892"/>
                          <a:gd name="connsiteY1" fmla="*/ 3999 h 837439"/>
                          <a:gd name="connsiteX2" fmla="*/ 1300163 w 1343892"/>
                          <a:gd name="connsiteY2" fmla="*/ 221927 h 837439"/>
                          <a:gd name="connsiteX3" fmla="*/ 1231108 w 1343892"/>
                          <a:gd name="connsiteY3" fmla="*/ 420719 h 837439"/>
                          <a:gd name="connsiteX4" fmla="*/ 615554 w 1343892"/>
                          <a:gd name="connsiteY4" fmla="*/ 837439 h 837439"/>
                          <a:gd name="connsiteX5" fmla="*/ 0 w 1343892"/>
                          <a:gd name="connsiteY5" fmla="*/ 420719 h 837439"/>
                          <a:gd name="connsiteX0" fmla="*/ 0 w 1335920"/>
                          <a:gd name="connsiteY0" fmla="*/ 420719 h 838211"/>
                          <a:gd name="connsiteX1" fmla="*/ 615554 w 1335920"/>
                          <a:gd name="connsiteY1" fmla="*/ 3999 h 838211"/>
                          <a:gd name="connsiteX2" fmla="*/ 1300163 w 1335920"/>
                          <a:gd name="connsiteY2" fmla="*/ 221927 h 838211"/>
                          <a:gd name="connsiteX3" fmla="*/ 1188246 w 1335920"/>
                          <a:gd name="connsiteY3" fmla="*/ 513588 h 838211"/>
                          <a:gd name="connsiteX4" fmla="*/ 615554 w 1335920"/>
                          <a:gd name="connsiteY4" fmla="*/ 837439 h 838211"/>
                          <a:gd name="connsiteX5" fmla="*/ 0 w 1335920"/>
                          <a:gd name="connsiteY5" fmla="*/ 420719 h 838211"/>
                          <a:gd name="connsiteX0" fmla="*/ 1 w 1335921"/>
                          <a:gd name="connsiteY0" fmla="*/ 420719 h 897585"/>
                          <a:gd name="connsiteX1" fmla="*/ 615555 w 1335921"/>
                          <a:gd name="connsiteY1" fmla="*/ 3999 h 897585"/>
                          <a:gd name="connsiteX2" fmla="*/ 1300164 w 1335921"/>
                          <a:gd name="connsiteY2" fmla="*/ 221927 h 897585"/>
                          <a:gd name="connsiteX3" fmla="*/ 1188247 w 1335921"/>
                          <a:gd name="connsiteY3" fmla="*/ 513588 h 897585"/>
                          <a:gd name="connsiteX4" fmla="*/ 610793 w 1335921"/>
                          <a:gd name="connsiteY4" fmla="*/ 896970 h 897585"/>
                          <a:gd name="connsiteX5" fmla="*/ 1 w 1335921"/>
                          <a:gd name="connsiteY5" fmla="*/ 420719 h 897585"/>
                          <a:gd name="connsiteX0" fmla="*/ 1 w 1334200"/>
                          <a:gd name="connsiteY0" fmla="*/ 420719 h 913023"/>
                          <a:gd name="connsiteX1" fmla="*/ 615555 w 1334200"/>
                          <a:gd name="connsiteY1" fmla="*/ 3999 h 913023"/>
                          <a:gd name="connsiteX2" fmla="*/ 1300164 w 1334200"/>
                          <a:gd name="connsiteY2" fmla="*/ 221927 h 913023"/>
                          <a:gd name="connsiteX3" fmla="*/ 1188247 w 1334200"/>
                          <a:gd name="connsiteY3" fmla="*/ 513588 h 913023"/>
                          <a:gd name="connsiteX4" fmla="*/ 966789 w 1334200"/>
                          <a:gd name="connsiteY4" fmla="*/ 774377 h 913023"/>
                          <a:gd name="connsiteX5" fmla="*/ 610793 w 1334200"/>
                          <a:gd name="connsiteY5" fmla="*/ 896970 h 913023"/>
                          <a:gd name="connsiteX6" fmla="*/ 1 w 1334200"/>
                          <a:gd name="connsiteY6" fmla="*/ 420719 h 913023"/>
                          <a:gd name="connsiteX0" fmla="*/ 22150 w 1356349"/>
                          <a:gd name="connsiteY0" fmla="*/ 419734 h 912038"/>
                          <a:gd name="connsiteX1" fmla="*/ 181694 w 1356349"/>
                          <a:gd name="connsiteY1" fmla="*/ 116167 h 912038"/>
                          <a:gd name="connsiteX2" fmla="*/ 637704 w 1356349"/>
                          <a:gd name="connsiteY2" fmla="*/ 3014 h 912038"/>
                          <a:gd name="connsiteX3" fmla="*/ 1322313 w 1356349"/>
                          <a:gd name="connsiteY3" fmla="*/ 220942 h 912038"/>
                          <a:gd name="connsiteX4" fmla="*/ 1210396 w 1356349"/>
                          <a:gd name="connsiteY4" fmla="*/ 512603 h 912038"/>
                          <a:gd name="connsiteX5" fmla="*/ 988938 w 1356349"/>
                          <a:gd name="connsiteY5" fmla="*/ 773392 h 912038"/>
                          <a:gd name="connsiteX6" fmla="*/ 632942 w 1356349"/>
                          <a:gd name="connsiteY6" fmla="*/ 895985 h 912038"/>
                          <a:gd name="connsiteX7" fmla="*/ 22150 w 1356349"/>
                          <a:gd name="connsiteY7" fmla="*/ 419734 h 912038"/>
                          <a:gd name="connsiteX0" fmla="*/ 16999 w 1351198"/>
                          <a:gd name="connsiteY0" fmla="*/ 419734 h 912038"/>
                          <a:gd name="connsiteX1" fmla="*/ 176543 w 1351198"/>
                          <a:gd name="connsiteY1" fmla="*/ 116167 h 912038"/>
                          <a:gd name="connsiteX2" fmla="*/ 632553 w 1351198"/>
                          <a:gd name="connsiteY2" fmla="*/ 3014 h 912038"/>
                          <a:gd name="connsiteX3" fmla="*/ 1317162 w 1351198"/>
                          <a:gd name="connsiteY3" fmla="*/ 220942 h 912038"/>
                          <a:gd name="connsiteX4" fmla="*/ 1205245 w 1351198"/>
                          <a:gd name="connsiteY4" fmla="*/ 512603 h 912038"/>
                          <a:gd name="connsiteX5" fmla="*/ 983787 w 1351198"/>
                          <a:gd name="connsiteY5" fmla="*/ 773392 h 912038"/>
                          <a:gd name="connsiteX6" fmla="*/ 627791 w 1351198"/>
                          <a:gd name="connsiteY6" fmla="*/ 895985 h 912038"/>
                          <a:gd name="connsiteX7" fmla="*/ 16999 w 1351198"/>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183 h 911487"/>
                          <a:gd name="connsiteX1" fmla="*/ 92963 w 1336675"/>
                          <a:gd name="connsiteY1" fmla="*/ 122759 h 911487"/>
                          <a:gd name="connsiteX2" fmla="*/ 618030 w 1336675"/>
                          <a:gd name="connsiteY2" fmla="*/ 2463 h 911487"/>
                          <a:gd name="connsiteX3" fmla="*/ 1302639 w 1336675"/>
                          <a:gd name="connsiteY3" fmla="*/ 220391 h 911487"/>
                          <a:gd name="connsiteX4" fmla="*/ 1190722 w 1336675"/>
                          <a:gd name="connsiteY4" fmla="*/ 512052 h 911487"/>
                          <a:gd name="connsiteX5" fmla="*/ 969264 w 1336675"/>
                          <a:gd name="connsiteY5" fmla="*/ 772841 h 911487"/>
                          <a:gd name="connsiteX6" fmla="*/ 613268 w 1336675"/>
                          <a:gd name="connsiteY6" fmla="*/ 895434 h 911487"/>
                          <a:gd name="connsiteX7" fmla="*/ 2476 w 1336675"/>
                          <a:gd name="connsiteY7" fmla="*/ 419183 h 911487"/>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0 w 1308005"/>
                          <a:gd name="connsiteY0" fmla="*/ 412039 h 911934"/>
                          <a:gd name="connsiteX1" fmla="*/ 64293 w 1308005"/>
                          <a:gd name="connsiteY1" fmla="*/ 122759 h 911934"/>
                          <a:gd name="connsiteX2" fmla="*/ 589360 w 1308005"/>
                          <a:gd name="connsiteY2" fmla="*/ 2463 h 911934"/>
                          <a:gd name="connsiteX3" fmla="*/ 1273969 w 1308005"/>
                          <a:gd name="connsiteY3" fmla="*/ 220391 h 911934"/>
                          <a:gd name="connsiteX4" fmla="*/ 1162052 w 1308005"/>
                          <a:gd name="connsiteY4" fmla="*/ 512052 h 911934"/>
                          <a:gd name="connsiteX5" fmla="*/ 940594 w 1308005"/>
                          <a:gd name="connsiteY5" fmla="*/ 772841 h 911934"/>
                          <a:gd name="connsiteX6" fmla="*/ 584598 w 1308005"/>
                          <a:gd name="connsiteY6" fmla="*/ 895434 h 911934"/>
                          <a:gd name="connsiteX7" fmla="*/ 0 w 1308005"/>
                          <a:gd name="connsiteY7" fmla="*/ 412039 h 911934"/>
                          <a:gd name="connsiteX0" fmla="*/ 15349 w 1256679"/>
                          <a:gd name="connsiteY0" fmla="*/ 412039 h 911934"/>
                          <a:gd name="connsiteX1" fmla="*/ 12967 w 1256679"/>
                          <a:gd name="connsiteY1" fmla="*/ 122759 h 911934"/>
                          <a:gd name="connsiteX2" fmla="*/ 538034 w 1256679"/>
                          <a:gd name="connsiteY2" fmla="*/ 2463 h 911934"/>
                          <a:gd name="connsiteX3" fmla="*/ 1222643 w 1256679"/>
                          <a:gd name="connsiteY3" fmla="*/ 220391 h 911934"/>
                          <a:gd name="connsiteX4" fmla="*/ 1110726 w 1256679"/>
                          <a:gd name="connsiteY4" fmla="*/ 512052 h 911934"/>
                          <a:gd name="connsiteX5" fmla="*/ 889268 w 1256679"/>
                          <a:gd name="connsiteY5" fmla="*/ 772841 h 911934"/>
                          <a:gd name="connsiteX6" fmla="*/ 533272 w 1256679"/>
                          <a:gd name="connsiteY6" fmla="*/ 895434 h 911934"/>
                          <a:gd name="connsiteX7" fmla="*/ 15349 w 1256679"/>
                          <a:gd name="connsiteY7" fmla="*/ 412039 h 911934"/>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897644"/>
                          <a:gd name="connsiteX1" fmla="*/ 69056 w 1312768"/>
                          <a:gd name="connsiteY1" fmla="*/ 122759 h 897644"/>
                          <a:gd name="connsiteX2" fmla="*/ 594123 w 1312768"/>
                          <a:gd name="connsiteY2" fmla="*/ 2463 h 897644"/>
                          <a:gd name="connsiteX3" fmla="*/ 1278732 w 1312768"/>
                          <a:gd name="connsiteY3" fmla="*/ 220391 h 897644"/>
                          <a:gd name="connsiteX4" fmla="*/ 1166815 w 1312768"/>
                          <a:gd name="connsiteY4" fmla="*/ 512052 h 897644"/>
                          <a:gd name="connsiteX5" fmla="*/ 945357 w 1312768"/>
                          <a:gd name="connsiteY5" fmla="*/ 772841 h 897644"/>
                          <a:gd name="connsiteX6" fmla="*/ 589361 w 1312768"/>
                          <a:gd name="connsiteY6" fmla="*/ 895434 h 897644"/>
                          <a:gd name="connsiteX7" fmla="*/ 0 w 1312768"/>
                          <a:gd name="connsiteY7" fmla="*/ 447758 h 897644"/>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89361 w 1312768"/>
                          <a:gd name="connsiteY6" fmla="*/ 895434 h 910082"/>
                          <a:gd name="connsiteX7" fmla="*/ 0 w 1312768"/>
                          <a:gd name="connsiteY7" fmla="*/ 447758 h 910082"/>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46499 w 1312768"/>
                          <a:gd name="connsiteY6" fmla="*/ 895434 h 910082"/>
                          <a:gd name="connsiteX7" fmla="*/ 0 w 1312768"/>
                          <a:gd name="connsiteY7" fmla="*/ 447758 h 910082"/>
                          <a:gd name="connsiteX0" fmla="*/ 0 w 1316483"/>
                          <a:gd name="connsiteY0" fmla="*/ 447758 h 910082"/>
                          <a:gd name="connsiteX1" fmla="*/ 69056 w 1316483"/>
                          <a:gd name="connsiteY1" fmla="*/ 122759 h 910082"/>
                          <a:gd name="connsiteX2" fmla="*/ 594123 w 1316483"/>
                          <a:gd name="connsiteY2" fmla="*/ 2463 h 910082"/>
                          <a:gd name="connsiteX3" fmla="*/ 1278732 w 1316483"/>
                          <a:gd name="connsiteY3" fmla="*/ 220391 h 910082"/>
                          <a:gd name="connsiteX4" fmla="*/ 1190627 w 1316483"/>
                          <a:gd name="connsiteY4" fmla="*/ 521577 h 910082"/>
                          <a:gd name="connsiteX5" fmla="*/ 954882 w 1316483"/>
                          <a:gd name="connsiteY5" fmla="*/ 775222 h 910082"/>
                          <a:gd name="connsiteX6" fmla="*/ 546499 w 1316483"/>
                          <a:gd name="connsiteY6" fmla="*/ 895434 h 910082"/>
                          <a:gd name="connsiteX7" fmla="*/ 0 w 1316483"/>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03193"/>
                          <a:gd name="connsiteY0" fmla="*/ 447758 h 910082"/>
                          <a:gd name="connsiteX1" fmla="*/ 69056 w 1303193"/>
                          <a:gd name="connsiteY1" fmla="*/ 122759 h 910082"/>
                          <a:gd name="connsiteX2" fmla="*/ 594123 w 1303193"/>
                          <a:gd name="connsiteY2" fmla="*/ 2463 h 910082"/>
                          <a:gd name="connsiteX3" fmla="*/ 1278732 w 1303193"/>
                          <a:gd name="connsiteY3" fmla="*/ 220391 h 910082"/>
                          <a:gd name="connsiteX4" fmla="*/ 1190627 w 1303193"/>
                          <a:gd name="connsiteY4" fmla="*/ 521577 h 910082"/>
                          <a:gd name="connsiteX5" fmla="*/ 954882 w 1303193"/>
                          <a:gd name="connsiteY5" fmla="*/ 775222 h 910082"/>
                          <a:gd name="connsiteX6" fmla="*/ 546499 w 1303193"/>
                          <a:gd name="connsiteY6" fmla="*/ 895434 h 910082"/>
                          <a:gd name="connsiteX7" fmla="*/ 0 w 1303193"/>
                          <a:gd name="connsiteY7" fmla="*/ 447758 h 910082"/>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5679"/>
                          <a:gd name="connsiteY0" fmla="*/ 429425 h 891749"/>
                          <a:gd name="connsiteX1" fmla="*/ 69056 w 1305679"/>
                          <a:gd name="connsiteY1" fmla="*/ 104426 h 891749"/>
                          <a:gd name="connsiteX2" fmla="*/ 598885 w 1305679"/>
                          <a:gd name="connsiteY2" fmla="*/ 3180 h 891749"/>
                          <a:gd name="connsiteX3" fmla="*/ 1278732 w 1305679"/>
                          <a:gd name="connsiteY3" fmla="*/ 202058 h 891749"/>
                          <a:gd name="connsiteX4" fmla="*/ 1190627 w 1305679"/>
                          <a:gd name="connsiteY4" fmla="*/ 503244 h 891749"/>
                          <a:gd name="connsiteX5" fmla="*/ 954882 w 1305679"/>
                          <a:gd name="connsiteY5" fmla="*/ 756889 h 891749"/>
                          <a:gd name="connsiteX6" fmla="*/ 546499 w 1305679"/>
                          <a:gd name="connsiteY6" fmla="*/ 877101 h 891749"/>
                          <a:gd name="connsiteX7" fmla="*/ 0 w 1305679"/>
                          <a:gd name="connsiteY7" fmla="*/ 429425 h 891749"/>
                          <a:gd name="connsiteX0" fmla="*/ 0 w 1303483"/>
                          <a:gd name="connsiteY0" fmla="*/ 429425 h 891749"/>
                          <a:gd name="connsiteX1" fmla="*/ 69056 w 1303483"/>
                          <a:gd name="connsiteY1" fmla="*/ 104426 h 891749"/>
                          <a:gd name="connsiteX2" fmla="*/ 598885 w 1303483"/>
                          <a:gd name="connsiteY2" fmla="*/ 3180 h 891749"/>
                          <a:gd name="connsiteX3" fmla="*/ 1278732 w 1303483"/>
                          <a:gd name="connsiteY3" fmla="*/ 202058 h 891749"/>
                          <a:gd name="connsiteX4" fmla="*/ 1190627 w 1303483"/>
                          <a:gd name="connsiteY4" fmla="*/ 503244 h 891749"/>
                          <a:gd name="connsiteX5" fmla="*/ 954882 w 1303483"/>
                          <a:gd name="connsiteY5" fmla="*/ 756889 h 891749"/>
                          <a:gd name="connsiteX6" fmla="*/ 546499 w 1303483"/>
                          <a:gd name="connsiteY6" fmla="*/ 877101 h 891749"/>
                          <a:gd name="connsiteX7" fmla="*/ 0 w 1303483"/>
                          <a:gd name="connsiteY7" fmla="*/ 429425 h 891749"/>
                          <a:gd name="connsiteX0" fmla="*/ 0 w 1301412"/>
                          <a:gd name="connsiteY0" fmla="*/ 429425 h 891749"/>
                          <a:gd name="connsiteX1" fmla="*/ 69056 w 1301412"/>
                          <a:gd name="connsiteY1" fmla="*/ 104426 h 891749"/>
                          <a:gd name="connsiteX2" fmla="*/ 598885 w 1301412"/>
                          <a:gd name="connsiteY2" fmla="*/ 3180 h 891749"/>
                          <a:gd name="connsiteX3" fmla="*/ 1278732 w 1301412"/>
                          <a:gd name="connsiteY3" fmla="*/ 202058 h 891749"/>
                          <a:gd name="connsiteX4" fmla="*/ 1173958 w 1301412"/>
                          <a:gd name="connsiteY4" fmla="*/ 538962 h 891749"/>
                          <a:gd name="connsiteX5" fmla="*/ 954882 w 1301412"/>
                          <a:gd name="connsiteY5" fmla="*/ 756889 h 891749"/>
                          <a:gd name="connsiteX6" fmla="*/ 546499 w 1301412"/>
                          <a:gd name="connsiteY6" fmla="*/ 877101 h 891749"/>
                          <a:gd name="connsiteX7" fmla="*/ 0 w 1301412"/>
                          <a:gd name="connsiteY7" fmla="*/ 429425 h 891749"/>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143"/>
                          <a:gd name="connsiteY0" fmla="*/ 429425 h 891955"/>
                          <a:gd name="connsiteX1" fmla="*/ 69056 w 1301143"/>
                          <a:gd name="connsiteY1" fmla="*/ 104426 h 891955"/>
                          <a:gd name="connsiteX2" fmla="*/ 598885 w 1301143"/>
                          <a:gd name="connsiteY2" fmla="*/ 3180 h 891955"/>
                          <a:gd name="connsiteX3" fmla="*/ 1278732 w 1301143"/>
                          <a:gd name="connsiteY3" fmla="*/ 202058 h 891955"/>
                          <a:gd name="connsiteX4" fmla="*/ 1171576 w 1301143"/>
                          <a:gd name="connsiteY4" fmla="*/ 531818 h 891955"/>
                          <a:gd name="connsiteX5" fmla="*/ 954882 w 1301143"/>
                          <a:gd name="connsiteY5" fmla="*/ 756889 h 891955"/>
                          <a:gd name="connsiteX6" fmla="*/ 546499 w 1301143"/>
                          <a:gd name="connsiteY6" fmla="*/ 877101 h 891955"/>
                          <a:gd name="connsiteX7" fmla="*/ 0 w 1301143"/>
                          <a:gd name="connsiteY7" fmla="*/ 429425 h 891955"/>
                          <a:gd name="connsiteX0" fmla="*/ 0 w 1302159"/>
                          <a:gd name="connsiteY0" fmla="*/ 429425 h 891955"/>
                          <a:gd name="connsiteX1" fmla="*/ 69056 w 1302159"/>
                          <a:gd name="connsiteY1" fmla="*/ 104426 h 891955"/>
                          <a:gd name="connsiteX2" fmla="*/ 598885 w 1302159"/>
                          <a:gd name="connsiteY2" fmla="*/ 3180 h 891955"/>
                          <a:gd name="connsiteX3" fmla="*/ 1278732 w 1302159"/>
                          <a:gd name="connsiteY3" fmla="*/ 202058 h 891955"/>
                          <a:gd name="connsiteX4" fmla="*/ 1171576 w 1302159"/>
                          <a:gd name="connsiteY4" fmla="*/ 531818 h 891955"/>
                          <a:gd name="connsiteX5" fmla="*/ 954882 w 1302159"/>
                          <a:gd name="connsiteY5" fmla="*/ 756889 h 891955"/>
                          <a:gd name="connsiteX6" fmla="*/ 546499 w 1302159"/>
                          <a:gd name="connsiteY6" fmla="*/ 877101 h 891955"/>
                          <a:gd name="connsiteX7" fmla="*/ 0 w 1302159"/>
                          <a:gd name="connsiteY7" fmla="*/ 429425 h 891955"/>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6607 h 891667"/>
                          <a:gd name="connsiteX1" fmla="*/ 54768 w 1280727"/>
                          <a:gd name="connsiteY1" fmla="*/ 108751 h 891667"/>
                          <a:gd name="connsiteX2" fmla="*/ 577453 w 1280727"/>
                          <a:gd name="connsiteY2" fmla="*/ 2743 h 891667"/>
                          <a:gd name="connsiteX3" fmla="*/ 1257300 w 1280727"/>
                          <a:gd name="connsiteY3" fmla="*/ 201621 h 891667"/>
                          <a:gd name="connsiteX4" fmla="*/ 1150144 w 1280727"/>
                          <a:gd name="connsiteY4" fmla="*/ 531381 h 891667"/>
                          <a:gd name="connsiteX5" fmla="*/ 933450 w 1280727"/>
                          <a:gd name="connsiteY5" fmla="*/ 756452 h 891667"/>
                          <a:gd name="connsiteX6" fmla="*/ 525067 w 1280727"/>
                          <a:gd name="connsiteY6" fmla="*/ 876664 h 891667"/>
                          <a:gd name="connsiteX7" fmla="*/ 0 w 1280727"/>
                          <a:gd name="connsiteY7" fmla="*/ 426607 h 891667"/>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87580"/>
                          <a:gd name="connsiteX1" fmla="*/ 54768 w 1280727"/>
                          <a:gd name="connsiteY1" fmla="*/ 109842 h 887580"/>
                          <a:gd name="connsiteX2" fmla="*/ 577453 w 1280727"/>
                          <a:gd name="connsiteY2" fmla="*/ 3834 h 887580"/>
                          <a:gd name="connsiteX3" fmla="*/ 1257300 w 1280727"/>
                          <a:gd name="connsiteY3" fmla="*/ 202712 h 887580"/>
                          <a:gd name="connsiteX4" fmla="*/ 1150144 w 1280727"/>
                          <a:gd name="connsiteY4" fmla="*/ 532472 h 887580"/>
                          <a:gd name="connsiteX5" fmla="*/ 933450 w 1280727"/>
                          <a:gd name="connsiteY5" fmla="*/ 757543 h 887580"/>
                          <a:gd name="connsiteX6" fmla="*/ 525067 w 1280727"/>
                          <a:gd name="connsiteY6" fmla="*/ 877755 h 887580"/>
                          <a:gd name="connsiteX7" fmla="*/ 0 w 1280727"/>
                          <a:gd name="connsiteY7" fmla="*/ 427698 h 887580"/>
                          <a:gd name="connsiteX0" fmla="*/ 74932 w 1355659"/>
                          <a:gd name="connsiteY0" fmla="*/ 517776 h 977658"/>
                          <a:gd name="connsiteX1" fmla="*/ 12632 w 1355659"/>
                          <a:gd name="connsiteY1" fmla="*/ 35702 h 977658"/>
                          <a:gd name="connsiteX2" fmla="*/ 652385 w 1355659"/>
                          <a:gd name="connsiteY2" fmla="*/ 93912 h 977658"/>
                          <a:gd name="connsiteX3" fmla="*/ 1332232 w 1355659"/>
                          <a:gd name="connsiteY3" fmla="*/ 292790 h 977658"/>
                          <a:gd name="connsiteX4" fmla="*/ 1225076 w 1355659"/>
                          <a:gd name="connsiteY4" fmla="*/ 622550 h 977658"/>
                          <a:gd name="connsiteX5" fmla="*/ 1008382 w 1355659"/>
                          <a:gd name="connsiteY5" fmla="*/ 847621 h 977658"/>
                          <a:gd name="connsiteX6" fmla="*/ 599999 w 1355659"/>
                          <a:gd name="connsiteY6" fmla="*/ 967833 h 977658"/>
                          <a:gd name="connsiteX7" fmla="*/ 74932 w 1355659"/>
                          <a:gd name="connsiteY7" fmla="*/ 517776 h 977658"/>
                          <a:gd name="connsiteX0" fmla="*/ 19637 w 1365265"/>
                          <a:gd name="connsiteY0" fmla="*/ 540411 h 981433"/>
                          <a:gd name="connsiteX1" fmla="*/ 22238 w 1365265"/>
                          <a:gd name="connsiteY1" fmla="*/ 35702 h 981433"/>
                          <a:gd name="connsiteX2" fmla="*/ 661991 w 1365265"/>
                          <a:gd name="connsiteY2" fmla="*/ 93912 h 981433"/>
                          <a:gd name="connsiteX3" fmla="*/ 1341838 w 1365265"/>
                          <a:gd name="connsiteY3" fmla="*/ 292790 h 981433"/>
                          <a:gd name="connsiteX4" fmla="*/ 1234682 w 1365265"/>
                          <a:gd name="connsiteY4" fmla="*/ 622550 h 981433"/>
                          <a:gd name="connsiteX5" fmla="*/ 1017988 w 1365265"/>
                          <a:gd name="connsiteY5" fmla="*/ 847621 h 981433"/>
                          <a:gd name="connsiteX6" fmla="*/ 609605 w 1365265"/>
                          <a:gd name="connsiteY6" fmla="*/ 967833 h 981433"/>
                          <a:gd name="connsiteX7" fmla="*/ 19637 w 1365265"/>
                          <a:gd name="connsiteY7" fmla="*/ 540411 h 981433"/>
                          <a:gd name="connsiteX0" fmla="*/ 19637 w 1365265"/>
                          <a:gd name="connsiteY0" fmla="*/ 540411 h 1001785"/>
                          <a:gd name="connsiteX1" fmla="*/ 22238 w 1365265"/>
                          <a:gd name="connsiteY1" fmla="*/ 35702 h 1001785"/>
                          <a:gd name="connsiteX2" fmla="*/ 661991 w 1365265"/>
                          <a:gd name="connsiteY2" fmla="*/ 93912 h 1001785"/>
                          <a:gd name="connsiteX3" fmla="*/ 1341838 w 1365265"/>
                          <a:gd name="connsiteY3" fmla="*/ 292790 h 1001785"/>
                          <a:gd name="connsiteX4" fmla="*/ 1234682 w 1365265"/>
                          <a:gd name="connsiteY4" fmla="*/ 622550 h 1001785"/>
                          <a:gd name="connsiteX5" fmla="*/ 1017988 w 1365265"/>
                          <a:gd name="connsiteY5" fmla="*/ 847621 h 1001785"/>
                          <a:gd name="connsiteX6" fmla="*/ 600027 w 1365265"/>
                          <a:gd name="connsiteY6" fmla="*/ 989932 h 1001785"/>
                          <a:gd name="connsiteX7" fmla="*/ 19637 w 1365265"/>
                          <a:gd name="connsiteY7" fmla="*/ 540411 h 1001785"/>
                          <a:gd name="connsiteX0" fmla="*/ 19637 w 1365265"/>
                          <a:gd name="connsiteY0" fmla="*/ 540411 h 1002322"/>
                          <a:gd name="connsiteX1" fmla="*/ 22238 w 1365265"/>
                          <a:gd name="connsiteY1" fmla="*/ 35702 h 1002322"/>
                          <a:gd name="connsiteX2" fmla="*/ 661991 w 1365265"/>
                          <a:gd name="connsiteY2" fmla="*/ 93912 h 1002322"/>
                          <a:gd name="connsiteX3" fmla="*/ 1341838 w 1365265"/>
                          <a:gd name="connsiteY3" fmla="*/ 292790 h 1002322"/>
                          <a:gd name="connsiteX4" fmla="*/ 1234682 w 1365265"/>
                          <a:gd name="connsiteY4" fmla="*/ 622550 h 1002322"/>
                          <a:gd name="connsiteX5" fmla="*/ 1017988 w 1365265"/>
                          <a:gd name="connsiteY5" fmla="*/ 847621 h 1002322"/>
                          <a:gd name="connsiteX6" fmla="*/ 600027 w 1365265"/>
                          <a:gd name="connsiteY6" fmla="*/ 989932 h 1002322"/>
                          <a:gd name="connsiteX7" fmla="*/ 19637 w 1365265"/>
                          <a:gd name="connsiteY7" fmla="*/ 540411 h 1002322"/>
                          <a:gd name="connsiteX0" fmla="*/ 19637 w 1365265"/>
                          <a:gd name="connsiteY0" fmla="*/ 540411 h 999624"/>
                          <a:gd name="connsiteX1" fmla="*/ 22238 w 1365265"/>
                          <a:gd name="connsiteY1" fmla="*/ 35702 h 999624"/>
                          <a:gd name="connsiteX2" fmla="*/ 661991 w 1365265"/>
                          <a:gd name="connsiteY2" fmla="*/ 93912 h 999624"/>
                          <a:gd name="connsiteX3" fmla="*/ 1341838 w 1365265"/>
                          <a:gd name="connsiteY3" fmla="*/ 292790 h 999624"/>
                          <a:gd name="connsiteX4" fmla="*/ 1234682 w 1365265"/>
                          <a:gd name="connsiteY4" fmla="*/ 622550 h 999624"/>
                          <a:gd name="connsiteX5" fmla="*/ 1017988 w 1365265"/>
                          <a:gd name="connsiteY5" fmla="*/ 847621 h 999624"/>
                          <a:gd name="connsiteX6" fmla="*/ 600027 w 1365265"/>
                          <a:gd name="connsiteY6" fmla="*/ 989932 h 999624"/>
                          <a:gd name="connsiteX7" fmla="*/ 19637 w 1365265"/>
                          <a:gd name="connsiteY7" fmla="*/ 540411 h 999624"/>
                          <a:gd name="connsiteX0" fmla="*/ 19637 w 1365265"/>
                          <a:gd name="connsiteY0" fmla="*/ 540411 h 1004334"/>
                          <a:gd name="connsiteX1" fmla="*/ 22238 w 1365265"/>
                          <a:gd name="connsiteY1" fmla="*/ 35702 h 1004334"/>
                          <a:gd name="connsiteX2" fmla="*/ 661991 w 1365265"/>
                          <a:gd name="connsiteY2" fmla="*/ 93912 h 1004334"/>
                          <a:gd name="connsiteX3" fmla="*/ 1341838 w 1365265"/>
                          <a:gd name="connsiteY3" fmla="*/ 292790 h 1004334"/>
                          <a:gd name="connsiteX4" fmla="*/ 1234682 w 1365265"/>
                          <a:gd name="connsiteY4" fmla="*/ 622550 h 1004334"/>
                          <a:gd name="connsiteX5" fmla="*/ 1017988 w 1365265"/>
                          <a:gd name="connsiteY5" fmla="*/ 847621 h 1004334"/>
                          <a:gd name="connsiteX6" fmla="*/ 556539 w 1365265"/>
                          <a:gd name="connsiteY6" fmla="*/ 994938 h 1004334"/>
                          <a:gd name="connsiteX7" fmla="*/ 19637 w 1365265"/>
                          <a:gd name="connsiteY7" fmla="*/ 540411 h 1004334"/>
                          <a:gd name="connsiteX0" fmla="*/ 19637 w 1365265"/>
                          <a:gd name="connsiteY0" fmla="*/ 540411 h 1004333"/>
                          <a:gd name="connsiteX1" fmla="*/ 22238 w 1365265"/>
                          <a:gd name="connsiteY1" fmla="*/ 35702 h 1004333"/>
                          <a:gd name="connsiteX2" fmla="*/ 661991 w 1365265"/>
                          <a:gd name="connsiteY2" fmla="*/ 93912 h 1004333"/>
                          <a:gd name="connsiteX3" fmla="*/ 1341838 w 1365265"/>
                          <a:gd name="connsiteY3" fmla="*/ 292790 h 1004333"/>
                          <a:gd name="connsiteX4" fmla="*/ 1234682 w 1365265"/>
                          <a:gd name="connsiteY4" fmla="*/ 622550 h 1004333"/>
                          <a:gd name="connsiteX5" fmla="*/ 1017988 w 1365265"/>
                          <a:gd name="connsiteY5" fmla="*/ 847621 h 1004333"/>
                          <a:gd name="connsiteX6" fmla="*/ 556539 w 1365265"/>
                          <a:gd name="connsiteY6" fmla="*/ 994937 h 1004333"/>
                          <a:gd name="connsiteX7" fmla="*/ 19637 w 1365265"/>
                          <a:gd name="connsiteY7" fmla="*/ 540411 h 1004333"/>
                          <a:gd name="connsiteX0" fmla="*/ 19637 w 1365265"/>
                          <a:gd name="connsiteY0" fmla="*/ 540411 h 1009914"/>
                          <a:gd name="connsiteX1" fmla="*/ 22238 w 1365265"/>
                          <a:gd name="connsiteY1" fmla="*/ 35702 h 1009914"/>
                          <a:gd name="connsiteX2" fmla="*/ 661991 w 1365265"/>
                          <a:gd name="connsiteY2" fmla="*/ 93912 h 1009914"/>
                          <a:gd name="connsiteX3" fmla="*/ 1341838 w 1365265"/>
                          <a:gd name="connsiteY3" fmla="*/ 292790 h 1009914"/>
                          <a:gd name="connsiteX4" fmla="*/ 1234682 w 1365265"/>
                          <a:gd name="connsiteY4" fmla="*/ 622550 h 1009914"/>
                          <a:gd name="connsiteX5" fmla="*/ 1039221 w 1365265"/>
                          <a:gd name="connsiteY5" fmla="*/ 872783 h 1009914"/>
                          <a:gd name="connsiteX6" fmla="*/ 556539 w 1365265"/>
                          <a:gd name="connsiteY6" fmla="*/ 994937 h 1009914"/>
                          <a:gd name="connsiteX7" fmla="*/ 19637 w 1365265"/>
                          <a:gd name="connsiteY7" fmla="*/ 540411 h 1009914"/>
                          <a:gd name="connsiteX0" fmla="*/ 19637 w 1370879"/>
                          <a:gd name="connsiteY0" fmla="*/ 540411 h 1009914"/>
                          <a:gd name="connsiteX1" fmla="*/ 22238 w 1370879"/>
                          <a:gd name="connsiteY1" fmla="*/ 35702 h 1009914"/>
                          <a:gd name="connsiteX2" fmla="*/ 661991 w 1370879"/>
                          <a:gd name="connsiteY2" fmla="*/ 93912 h 1009914"/>
                          <a:gd name="connsiteX3" fmla="*/ 1341838 w 1370879"/>
                          <a:gd name="connsiteY3" fmla="*/ 292790 h 1009914"/>
                          <a:gd name="connsiteX4" fmla="*/ 1272539 w 1370879"/>
                          <a:gd name="connsiteY4" fmla="*/ 641132 h 1009914"/>
                          <a:gd name="connsiteX5" fmla="*/ 1039221 w 1370879"/>
                          <a:gd name="connsiteY5" fmla="*/ 872783 h 1009914"/>
                          <a:gd name="connsiteX6" fmla="*/ 556539 w 1370879"/>
                          <a:gd name="connsiteY6" fmla="*/ 994937 h 1009914"/>
                          <a:gd name="connsiteX7" fmla="*/ 19637 w 1370879"/>
                          <a:gd name="connsiteY7" fmla="*/ 540411 h 1009914"/>
                          <a:gd name="connsiteX0" fmla="*/ 19637 w 1445416"/>
                          <a:gd name="connsiteY0" fmla="*/ 540500 h 1010003"/>
                          <a:gd name="connsiteX1" fmla="*/ 22238 w 1445416"/>
                          <a:gd name="connsiteY1" fmla="*/ 35791 h 1010003"/>
                          <a:gd name="connsiteX2" fmla="*/ 661991 w 1445416"/>
                          <a:gd name="connsiteY2" fmla="*/ 94001 h 1010003"/>
                          <a:gd name="connsiteX3" fmla="*/ 1426585 w 1445416"/>
                          <a:gd name="connsiteY3" fmla="*/ 295955 h 1010003"/>
                          <a:gd name="connsiteX4" fmla="*/ 1272539 w 1445416"/>
                          <a:gd name="connsiteY4" fmla="*/ 641221 h 1010003"/>
                          <a:gd name="connsiteX5" fmla="*/ 1039221 w 1445416"/>
                          <a:gd name="connsiteY5" fmla="*/ 872872 h 1010003"/>
                          <a:gd name="connsiteX6" fmla="*/ 556539 w 1445416"/>
                          <a:gd name="connsiteY6" fmla="*/ 995026 h 1010003"/>
                          <a:gd name="connsiteX7" fmla="*/ 19637 w 1445416"/>
                          <a:gd name="connsiteY7" fmla="*/ 540500 h 1010003"/>
                          <a:gd name="connsiteX0" fmla="*/ 19637 w 1426585"/>
                          <a:gd name="connsiteY0" fmla="*/ 540500 h 1010003"/>
                          <a:gd name="connsiteX1" fmla="*/ 22238 w 1426585"/>
                          <a:gd name="connsiteY1" fmla="*/ 35791 h 1010003"/>
                          <a:gd name="connsiteX2" fmla="*/ 661991 w 1426585"/>
                          <a:gd name="connsiteY2" fmla="*/ 94001 h 1010003"/>
                          <a:gd name="connsiteX3" fmla="*/ 1426585 w 1426585"/>
                          <a:gd name="connsiteY3" fmla="*/ 295955 h 1010003"/>
                          <a:gd name="connsiteX4" fmla="*/ 1272539 w 1426585"/>
                          <a:gd name="connsiteY4" fmla="*/ 641221 h 1010003"/>
                          <a:gd name="connsiteX5" fmla="*/ 1039221 w 1426585"/>
                          <a:gd name="connsiteY5" fmla="*/ 872872 h 1010003"/>
                          <a:gd name="connsiteX6" fmla="*/ 556539 w 1426585"/>
                          <a:gd name="connsiteY6" fmla="*/ 995026 h 1010003"/>
                          <a:gd name="connsiteX7" fmla="*/ 19637 w 1426585"/>
                          <a:gd name="connsiteY7" fmla="*/ 540500 h 1010003"/>
                          <a:gd name="connsiteX0" fmla="*/ 19637 w 1435463"/>
                          <a:gd name="connsiteY0" fmla="*/ 540598 h 1010101"/>
                          <a:gd name="connsiteX1" fmla="*/ 22238 w 1435463"/>
                          <a:gd name="connsiteY1" fmla="*/ 35889 h 1010101"/>
                          <a:gd name="connsiteX2" fmla="*/ 661991 w 1435463"/>
                          <a:gd name="connsiteY2" fmla="*/ 94099 h 1010101"/>
                          <a:gd name="connsiteX3" fmla="*/ 1435463 w 1435463"/>
                          <a:gd name="connsiteY3" fmla="*/ 299407 h 1010101"/>
                          <a:gd name="connsiteX4" fmla="*/ 1272539 w 1435463"/>
                          <a:gd name="connsiteY4" fmla="*/ 641319 h 1010101"/>
                          <a:gd name="connsiteX5" fmla="*/ 1039221 w 1435463"/>
                          <a:gd name="connsiteY5" fmla="*/ 872970 h 1010101"/>
                          <a:gd name="connsiteX6" fmla="*/ 556539 w 1435463"/>
                          <a:gd name="connsiteY6" fmla="*/ 995124 h 1010101"/>
                          <a:gd name="connsiteX7" fmla="*/ 19637 w 1435463"/>
                          <a:gd name="connsiteY7" fmla="*/ 540598 h 1010101"/>
                          <a:gd name="connsiteX0" fmla="*/ 19637 w 1435463"/>
                          <a:gd name="connsiteY0" fmla="*/ 551800 h 1021303"/>
                          <a:gd name="connsiteX1" fmla="*/ 22238 w 1435463"/>
                          <a:gd name="connsiteY1" fmla="*/ 47091 h 1021303"/>
                          <a:gd name="connsiteX2" fmla="*/ 681144 w 1435463"/>
                          <a:gd name="connsiteY2" fmla="*/ 61103 h 1021303"/>
                          <a:gd name="connsiteX3" fmla="*/ 1435463 w 1435463"/>
                          <a:gd name="connsiteY3" fmla="*/ 310609 h 1021303"/>
                          <a:gd name="connsiteX4" fmla="*/ 1272539 w 1435463"/>
                          <a:gd name="connsiteY4" fmla="*/ 652521 h 1021303"/>
                          <a:gd name="connsiteX5" fmla="*/ 1039221 w 1435463"/>
                          <a:gd name="connsiteY5" fmla="*/ 884172 h 1021303"/>
                          <a:gd name="connsiteX6" fmla="*/ 556539 w 1435463"/>
                          <a:gd name="connsiteY6" fmla="*/ 1006326 h 1021303"/>
                          <a:gd name="connsiteX7" fmla="*/ 19637 w 1435463"/>
                          <a:gd name="connsiteY7" fmla="*/ 551800 h 1021303"/>
                          <a:gd name="connsiteX0" fmla="*/ 26213 w 1442039"/>
                          <a:gd name="connsiteY0" fmla="*/ 551800 h 1021303"/>
                          <a:gd name="connsiteX1" fmla="*/ 28814 w 1442039"/>
                          <a:gd name="connsiteY1" fmla="*/ 47091 h 1021303"/>
                          <a:gd name="connsiteX2" fmla="*/ 687720 w 1442039"/>
                          <a:gd name="connsiteY2" fmla="*/ 61103 h 1021303"/>
                          <a:gd name="connsiteX3" fmla="*/ 1442039 w 1442039"/>
                          <a:gd name="connsiteY3" fmla="*/ 310609 h 1021303"/>
                          <a:gd name="connsiteX4" fmla="*/ 1279115 w 1442039"/>
                          <a:gd name="connsiteY4" fmla="*/ 652521 h 1021303"/>
                          <a:gd name="connsiteX5" fmla="*/ 1045797 w 1442039"/>
                          <a:gd name="connsiteY5" fmla="*/ 884172 h 1021303"/>
                          <a:gd name="connsiteX6" fmla="*/ 563115 w 1442039"/>
                          <a:gd name="connsiteY6" fmla="*/ 1006326 h 1021303"/>
                          <a:gd name="connsiteX7" fmla="*/ 26213 w 1442039"/>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1860" h="1021303">
                            <a:moveTo>
                              <a:pt x="36034" y="551800"/>
                            </a:moveTo>
                            <a:cubicBezTo>
                              <a:pt x="3269" y="384487"/>
                              <a:pt x="-26366" y="139532"/>
                              <a:pt x="38635" y="47091"/>
                            </a:cubicBezTo>
                            <a:cubicBezTo>
                              <a:pt x="148371" y="-43794"/>
                              <a:pt x="462004" y="17183"/>
                              <a:pt x="697541" y="61103"/>
                            </a:cubicBezTo>
                            <a:cubicBezTo>
                              <a:pt x="933079" y="105023"/>
                              <a:pt x="1349267" y="241157"/>
                              <a:pt x="1451860" y="310609"/>
                            </a:cubicBezTo>
                            <a:cubicBezTo>
                              <a:pt x="1426051" y="467304"/>
                              <a:pt x="1342117" y="556477"/>
                              <a:pt x="1288936" y="652521"/>
                            </a:cubicBezTo>
                            <a:cubicBezTo>
                              <a:pt x="1226229" y="741421"/>
                              <a:pt x="1151860" y="808369"/>
                              <a:pt x="1055618" y="884172"/>
                            </a:cubicBezTo>
                            <a:cubicBezTo>
                              <a:pt x="971282" y="950450"/>
                              <a:pt x="742867" y="1061721"/>
                              <a:pt x="572936" y="1006326"/>
                            </a:cubicBezTo>
                            <a:cubicBezTo>
                              <a:pt x="403005" y="950931"/>
                              <a:pt x="96954" y="812739"/>
                              <a:pt x="36034" y="551800"/>
                            </a:cubicBezTo>
                            <a:close/>
                          </a:path>
                        </a:pathLst>
                      </a:custGeom>
                      <a:gradFill>
                        <a:gsLst>
                          <a:gs pos="45000">
                            <a:sysClr val="windowText" lastClr="000000"/>
                          </a:gs>
                          <a:gs pos="66000">
                            <a:sysClr val="windowText" lastClr="000000"/>
                          </a:gs>
                          <a:gs pos="56000">
                            <a:srgbClr val="525F79"/>
                          </a:gs>
                        </a:gsLst>
                        <a:lin ang="13800000" scaled="0"/>
                      </a:gradFill>
                      <a:ln w="127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246" name="Freeform: Shape 36">
                        <a:extLst>
                          <a:ext uri="{FF2B5EF4-FFF2-40B4-BE49-F238E27FC236}">
                            <a16:creationId xmlns:a16="http://schemas.microsoft.com/office/drawing/2014/main" id="{821DE929-C36B-98BF-BA29-4645BD2DD3AB}"/>
                          </a:ext>
                        </a:extLst>
                      </p:cNvPr>
                      <p:cNvSpPr/>
                      <p:nvPr/>
                    </p:nvSpPr>
                    <p:spPr>
                      <a:xfrm rot="1258334" flipH="1">
                        <a:off x="1821104" y="3839281"/>
                        <a:ext cx="874823" cy="327491"/>
                      </a:xfrm>
                      <a:custGeom>
                        <a:avLst/>
                        <a:gdLst>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23862 w 1790700"/>
                          <a:gd name="connsiteY5" fmla="*/ 526256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23862 w 1790700"/>
                          <a:gd name="connsiteY5" fmla="*/ 526256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6718 w 1790700"/>
                          <a:gd name="connsiteY5" fmla="*/ 523875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6718 w 1790700"/>
                          <a:gd name="connsiteY5" fmla="*/ 523875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07193 w 1790700"/>
                          <a:gd name="connsiteY5" fmla="*/ 538162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07193 w 1790700"/>
                          <a:gd name="connsiteY5" fmla="*/ 538162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1955 w 1790700"/>
                          <a:gd name="connsiteY5" fmla="*/ 533400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1955 w 1790700"/>
                          <a:gd name="connsiteY5" fmla="*/ 533400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1955 w 1790700"/>
                          <a:gd name="connsiteY5" fmla="*/ 533400 h 642937"/>
                          <a:gd name="connsiteX6" fmla="*/ 166687 w 1790700"/>
                          <a:gd name="connsiteY6" fmla="*/ 104775 h 642937"/>
                          <a:gd name="connsiteX7" fmla="*/ 0 w 1790700"/>
                          <a:gd name="connsiteY7" fmla="*/ 0 h 642937"/>
                          <a:gd name="connsiteX0" fmla="*/ 0 w 1790700"/>
                          <a:gd name="connsiteY0" fmla="*/ 0 h 645189"/>
                          <a:gd name="connsiteX1" fmla="*/ 1790700 w 1790700"/>
                          <a:gd name="connsiteY1" fmla="*/ 242887 h 645189"/>
                          <a:gd name="connsiteX2" fmla="*/ 1621631 w 1790700"/>
                          <a:gd name="connsiteY2" fmla="*/ 271462 h 645189"/>
                          <a:gd name="connsiteX3" fmla="*/ 1390650 w 1790700"/>
                          <a:gd name="connsiteY3" fmla="*/ 595312 h 645189"/>
                          <a:gd name="connsiteX4" fmla="*/ 873918 w 1790700"/>
                          <a:gd name="connsiteY4" fmla="*/ 642937 h 645189"/>
                          <a:gd name="connsiteX5" fmla="*/ 411955 w 1790700"/>
                          <a:gd name="connsiteY5" fmla="*/ 533400 h 645189"/>
                          <a:gd name="connsiteX6" fmla="*/ 166687 w 1790700"/>
                          <a:gd name="connsiteY6" fmla="*/ 104775 h 645189"/>
                          <a:gd name="connsiteX7" fmla="*/ 0 w 1790700"/>
                          <a:gd name="connsiteY7" fmla="*/ 0 h 645189"/>
                          <a:gd name="connsiteX0" fmla="*/ 0 w 1790700"/>
                          <a:gd name="connsiteY0" fmla="*/ 0 h 649771"/>
                          <a:gd name="connsiteX1" fmla="*/ 1790700 w 1790700"/>
                          <a:gd name="connsiteY1" fmla="*/ 242887 h 649771"/>
                          <a:gd name="connsiteX2" fmla="*/ 1621631 w 1790700"/>
                          <a:gd name="connsiteY2" fmla="*/ 271462 h 649771"/>
                          <a:gd name="connsiteX3" fmla="*/ 1390650 w 1790700"/>
                          <a:gd name="connsiteY3" fmla="*/ 595312 h 649771"/>
                          <a:gd name="connsiteX4" fmla="*/ 873918 w 1790700"/>
                          <a:gd name="connsiteY4" fmla="*/ 647700 h 649771"/>
                          <a:gd name="connsiteX5" fmla="*/ 411955 w 1790700"/>
                          <a:gd name="connsiteY5" fmla="*/ 533400 h 649771"/>
                          <a:gd name="connsiteX6" fmla="*/ 166687 w 1790700"/>
                          <a:gd name="connsiteY6" fmla="*/ 104775 h 649771"/>
                          <a:gd name="connsiteX7" fmla="*/ 0 w 1790700"/>
                          <a:gd name="connsiteY7" fmla="*/ 0 h 649771"/>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35743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802618"/>
                          <a:gd name="connsiteY0" fmla="*/ 0 h 652466"/>
                          <a:gd name="connsiteX1" fmla="*/ 1790700 w 1802618"/>
                          <a:gd name="connsiteY1" fmla="*/ 235743 h 652466"/>
                          <a:gd name="connsiteX2" fmla="*/ 1621631 w 1802618"/>
                          <a:gd name="connsiteY2" fmla="*/ 271462 h 652466"/>
                          <a:gd name="connsiteX3" fmla="*/ 1390650 w 1802618"/>
                          <a:gd name="connsiteY3" fmla="*/ 595312 h 652466"/>
                          <a:gd name="connsiteX4" fmla="*/ 873918 w 1802618"/>
                          <a:gd name="connsiteY4" fmla="*/ 647700 h 652466"/>
                          <a:gd name="connsiteX5" fmla="*/ 411955 w 1802618"/>
                          <a:gd name="connsiteY5" fmla="*/ 533400 h 652466"/>
                          <a:gd name="connsiteX6" fmla="*/ 166687 w 1802618"/>
                          <a:gd name="connsiteY6" fmla="*/ 104775 h 652466"/>
                          <a:gd name="connsiteX7" fmla="*/ 0 w 1802618"/>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606"/>
                          <a:gd name="connsiteY0" fmla="*/ 0 h 652466"/>
                          <a:gd name="connsiteX1" fmla="*/ 1790700 w 1802606"/>
                          <a:gd name="connsiteY1" fmla="*/ 235743 h 652466"/>
                          <a:gd name="connsiteX2" fmla="*/ 1621631 w 1802606"/>
                          <a:gd name="connsiteY2" fmla="*/ 271462 h 652466"/>
                          <a:gd name="connsiteX3" fmla="*/ 1390650 w 1802606"/>
                          <a:gd name="connsiteY3" fmla="*/ 595312 h 652466"/>
                          <a:gd name="connsiteX4" fmla="*/ 873918 w 1802606"/>
                          <a:gd name="connsiteY4" fmla="*/ 647700 h 652466"/>
                          <a:gd name="connsiteX5" fmla="*/ 411955 w 1802606"/>
                          <a:gd name="connsiteY5" fmla="*/ 533400 h 652466"/>
                          <a:gd name="connsiteX6" fmla="*/ 166687 w 1802606"/>
                          <a:gd name="connsiteY6" fmla="*/ 104775 h 652466"/>
                          <a:gd name="connsiteX7" fmla="*/ 0 w 1802606"/>
                          <a:gd name="connsiteY7" fmla="*/ 0 h 652466"/>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7155 h 650084"/>
                          <a:gd name="connsiteX7" fmla="*/ 0 w 1776412"/>
                          <a:gd name="connsiteY7" fmla="*/ 0 h 650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6412" h="650084">
                            <a:moveTo>
                              <a:pt x="0" y="0"/>
                            </a:moveTo>
                            <a:cubicBezTo>
                              <a:pt x="606424" y="309561"/>
                              <a:pt x="1359694" y="300036"/>
                              <a:pt x="1776412" y="233361"/>
                            </a:cubicBezTo>
                            <a:cubicBezTo>
                              <a:pt x="1658540" y="261538"/>
                              <a:pt x="1673224" y="257173"/>
                              <a:pt x="1607343" y="269080"/>
                            </a:cubicBezTo>
                            <a:cubicBezTo>
                              <a:pt x="1542255" y="393699"/>
                              <a:pt x="1462881" y="496886"/>
                              <a:pt x="1376362" y="592930"/>
                            </a:cubicBezTo>
                            <a:cubicBezTo>
                              <a:pt x="1208881" y="646905"/>
                              <a:pt x="1053305" y="658018"/>
                              <a:pt x="859630" y="645318"/>
                            </a:cubicBezTo>
                            <a:cubicBezTo>
                              <a:pt x="703261" y="635000"/>
                              <a:pt x="561180" y="605630"/>
                              <a:pt x="397667" y="531018"/>
                            </a:cubicBezTo>
                            <a:cubicBezTo>
                              <a:pt x="276223" y="392905"/>
                              <a:pt x="190499" y="278605"/>
                              <a:pt x="152399" y="107155"/>
                            </a:cubicBezTo>
                            <a:cubicBezTo>
                              <a:pt x="108743" y="70642"/>
                              <a:pt x="55563" y="31750"/>
                              <a:pt x="0" y="0"/>
                            </a:cubicBezTo>
                            <a:close/>
                          </a:path>
                        </a:pathLst>
                      </a:custGeom>
                      <a:gradFill flip="none" rotWithShape="1">
                        <a:gsLst>
                          <a:gs pos="39000">
                            <a:sysClr val="window" lastClr="FFFFFF"/>
                          </a:gs>
                          <a:gs pos="65000">
                            <a:srgbClr val="2C2C2C"/>
                          </a:gs>
                        </a:gsLst>
                        <a:lin ang="16800000" scaled="0"/>
                        <a:tileRect/>
                      </a:gradFill>
                      <a:ln w="19050" cap="flat" cmpd="sng" algn="ctr">
                        <a:solidFill>
                          <a:sysClr val="windowText" lastClr="000000"/>
                        </a:solid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247" name="Freeform: Shape 30">
                        <a:extLst>
                          <a:ext uri="{FF2B5EF4-FFF2-40B4-BE49-F238E27FC236}">
                            <a16:creationId xmlns:a16="http://schemas.microsoft.com/office/drawing/2014/main" id="{25C487A6-BA8B-A7FF-9CDC-A5A7496A443B}"/>
                          </a:ext>
                        </a:extLst>
                      </p:cNvPr>
                      <p:cNvSpPr/>
                      <p:nvPr/>
                    </p:nvSpPr>
                    <p:spPr>
                      <a:xfrm rot="1258334" flipH="1">
                        <a:off x="2010177" y="4237363"/>
                        <a:ext cx="259554" cy="287903"/>
                      </a:xfrm>
                      <a:custGeom>
                        <a:avLst/>
                        <a:gdLst>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Lst>
                        <a:ahLst/>
                        <a:cxnLst>
                          <a:cxn ang="0">
                            <a:pos x="connsiteX0" y="connsiteY0"/>
                          </a:cxn>
                          <a:cxn ang="0">
                            <a:pos x="connsiteX1" y="connsiteY1"/>
                          </a:cxn>
                          <a:cxn ang="0">
                            <a:pos x="connsiteX2" y="connsiteY2"/>
                          </a:cxn>
                          <a:cxn ang="0">
                            <a:pos x="connsiteX3" y="connsiteY3"/>
                          </a:cxn>
                        </a:cxnLst>
                        <a:rect l="l" t="t" r="r" b="b"/>
                        <a:pathLst>
                          <a:path w="527050" h="571500">
                            <a:moveTo>
                              <a:pt x="0" y="0"/>
                            </a:moveTo>
                            <a:cubicBezTo>
                              <a:pt x="31750" y="190500"/>
                              <a:pt x="25400" y="381000"/>
                              <a:pt x="95250" y="571500"/>
                            </a:cubicBezTo>
                            <a:cubicBezTo>
                              <a:pt x="270933" y="423333"/>
                              <a:pt x="383117" y="237067"/>
                              <a:pt x="527050" y="69850"/>
                            </a:cubicBezTo>
                            <a:lnTo>
                              <a:pt x="0" y="0"/>
                            </a:lnTo>
                            <a:close/>
                          </a:path>
                        </a:pathLst>
                      </a:custGeom>
                      <a:gradFill>
                        <a:gsLst>
                          <a:gs pos="30000">
                            <a:srgbClr val="FFCD04"/>
                          </a:gs>
                          <a:gs pos="100000">
                            <a:srgbClr val="FC8702"/>
                          </a:gs>
                        </a:gsLst>
                        <a:lin ang="5700000" scaled="0"/>
                      </a:gradFill>
                      <a:ln w="12700" cap="flat" cmpd="sng" algn="ctr">
                        <a:gradFill flip="none" rotWithShape="1">
                          <a:gsLst>
                            <a:gs pos="14000">
                              <a:srgbClr val="FFCD04"/>
                            </a:gs>
                            <a:gs pos="23000">
                              <a:sysClr val="windowText" lastClr="000000"/>
                            </a:gs>
                          </a:gsLst>
                          <a:lin ang="5700000" scaled="0"/>
                          <a:tileRect/>
                        </a:grad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grpSp>
                <p:grpSp>
                  <p:nvGrpSpPr>
                    <p:cNvPr id="234" name="Group 233">
                      <a:extLst>
                        <a:ext uri="{FF2B5EF4-FFF2-40B4-BE49-F238E27FC236}">
                          <a16:creationId xmlns:a16="http://schemas.microsoft.com/office/drawing/2014/main" id="{8BD29958-40C1-C60D-919C-1272FFDC58C6}"/>
                        </a:ext>
                      </a:extLst>
                    </p:cNvPr>
                    <p:cNvGrpSpPr/>
                    <p:nvPr/>
                  </p:nvGrpSpPr>
                  <p:grpSpPr>
                    <a:xfrm>
                      <a:off x="645179" y="1937835"/>
                      <a:ext cx="3520209" cy="1503664"/>
                      <a:chOff x="630864" y="2045573"/>
                      <a:chExt cx="3520209" cy="1503664"/>
                    </a:xfrm>
                  </p:grpSpPr>
                  <p:pic>
                    <p:nvPicPr>
                      <p:cNvPr id="235" name="Picture 2" descr="15,874 Detective cartoon Vectors, Royalty-free Vector Detective cartoon  Images | Depositphotos®">
                        <a:extLst>
                          <a:ext uri="{FF2B5EF4-FFF2-40B4-BE49-F238E27FC236}">
                            <a16:creationId xmlns:a16="http://schemas.microsoft.com/office/drawing/2014/main" id="{65ED3210-3265-21F3-2376-134A611EECBF}"/>
                          </a:ext>
                        </a:extLst>
                      </p:cNvPr>
                      <p:cNvPicPr>
                        <a:picLocks noChangeAspect="1" noChangeArrowheads="1"/>
                      </p:cNvPicPr>
                      <p:nvPr/>
                    </p:nvPicPr>
                    <p:blipFill rotWithShape="1">
                      <a:blip r:embed="rId5">
                        <a:extLst>
                          <a:ext uri="{BEBA8EAE-BF5A-486C-A8C5-ECC9F3942E4B}">
                            <a14:imgProps xmlns:a14="http://schemas.microsoft.com/office/drawing/2010/main">
                              <a14:imgLayer r:embed="rId4">
                                <a14:imgEffect>
                                  <a14:backgroundRemoval t="0" b="100000" l="0" r="74316">
                                    <a14:foregroundMark x1="52000" y1="96000" x2="62105" y2="98833"/>
                                    <a14:foregroundMark x1="34105" y1="8500" x2="57895" y2="14333"/>
                                    <a14:foregroundMark x1="45263" y1="11333" x2="50316" y2="13167"/>
                                    <a14:foregroundMark x1="49684" y1="13167" x2="56632" y2="16000"/>
                                    <a14:backgroundMark x1="21474" y1="48000" x2="21474" y2="48000"/>
                                    <a14:backgroundMark x1="44000" y1="11833" x2="61684" y2="18167"/>
                                    <a14:backgroundMark x1="37895" y1="12833" x2="60421" y2="18833"/>
                                    <a14:backgroundMark x1="34947" y1="19333" x2="62316" y2="19333"/>
                                  </a14:backgroundRemoval>
                                </a14:imgEffect>
                              </a14:imgLayer>
                            </a14:imgProps>
                          </a:ext>
                          <a:ext uri="{28A0092B-C50C-407E-A947-70E740481C1C}">
                            <a14:useLocalDpi xmlns:a14="http://schemas.microsoft.com/office/drawing/2010/main" val="0"/>
                          </a:ext>
                        </a:extLst>
                      </a:blip>
                      <a:srcRect l="29958" r="24070" b="80032"/>
                      <a:stretch/>
                    </p:blipFill>
                    <p:spPr bwMode="auto">
                      <a:xfrm>
                        <a:off x="630864" y="2048660"/>
                        <a:ext cx="3520209" cy="1500577"/>
                      </a:xfrm>
                      <a:prstGeom prst="rect">
                        <a:avLst/>
                      </a:prstGeom>
                      <a:noFill/>
                      <a:extLst>
                        <a:ext uri="{909E8E84-426E-40DD-AFC4-6F175D3DCCD1}">
                          <a14:hiddenFill xmlns:a14="http://schemas.microsoft.com/office/drawing/2010/main">
                            <a:solidFill>
                              <a:srgbClr val="FFFFFF"/>
                            </a:solidFill>
                          </a14:hiddenFill>
                        </a:ext>
                      </a:extLst>
                    </p:spPr>
                  </p:pic>
                  <p:sp>
                    <p:nvSpPr>
                      <p:cNvPr id="236" name="Freeform 27">
                        <a:extLst>
                          <a:ext uri="{FF2B5EF4-FFF2-40B4-BE49-F238E27FC236}">
                            <a16:creationId xmlns:a16="http://schemas.microsoft.com/office/drawing/2014/main" id="{F9885A14-0E99-10F1-A733-AF85D3E12125}"/>
                          </a:ext>
                        </a:extLst>
                      </p:cNvPr>
                      <p:cNvSpPr/>
                      <p:nvPr/>
                    </p:nvSpPr>
                    <p:spPr>
                      <a:xfrm>
                        <a:off x="872962" y="2638205"/>
                        <a:ext cx="3077467" cy="737709"/>
                      </a:xfrm>
                      <a:custGeom>
                        <a:avLst/>
                        <a:gdLst>
                          <a:gd name="connsiteX0" fmla="*/ 0 w 3077467"/>
                          <a:gd name="connsiteY0" fmla="*/ 27644 h 737709"/>
                          <a:gd name="connsiteX1" fmla="*/ 204428 w 3077467"/>
                          <a:gd name="connsiteY1" fmla="*/ 19 h 737709"/>
                          <a:gd name="connsiteX2" fmla="*/ 430956 w 3077467"/>
                          <a:gd name="connsiteY2" fmla="*/ 24881 h 737709"/>
                          <a:gd name="connsiteX3" fmla="*/ 643671 w 3077467"/>
                          <a:gd name="connsiteY3" fmla="*/ 104995 h 737709"/>
                          <a:gd name="connsiteX4" fmla="*/ 895062 w 3077467"/>
                          <a:gd name="connsiteY4" fmla="*/ 226547 h 737709"/>
                          <a:gd name="connsiteX5" fmla="*/ 1276292 w 3077467"/>
                          <a:gd name="connsiteY5" fmla="*/ 389536 h 737709"/>
                          <a:gd name="connsiteX6" fmla="*/ 2058091 w 3077467"/>
                          <a:gd name="connsiteY6" fmla="*/ 701703 h 737709"/>
                          <a:gd name="connsiteX7" fmla="*/ 3077467 w 3077467"/>
                          <a:gd name="connsiteY7" fmla="*/ 718278 h 737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7467" h="737709">
                            <a:moveTo>
                              <a:pt x="0" y="27644"/>
                            </a:moveTo>
                            <a:cubicBezTo>
                              <a:pt x="66301" y="14061"/>
                              <a:pt x="132602" y="479"/>
                              <a:pt x="204428" y="19"/>
                            </a:cubicBezTo>
                            <a:cubicBezTo>
                              <a:pt x="276254" y="-442"/>
                              <a:pt x="357749" y="7385"/>
                              <a:pt x="430956" y="24881"/>
                            </a:cubicBezTo>
                            <a:cubicBezTo>
                              <a:pt x="504163" y="42377"/>
                              <a:pt x="566320" y="71384"/>
                              <a:pt x="643671" y="104995"/>
                            </a:cubicBezTo>
                            <a:cubicBezTo>
                              <a:pt x="721022" y="138606"/>
                              <a:pt x="789625" y="179124"/>
                              <a:pt x="895062" y="226547"/>
                            </a:cubicBezTo>
                            <a:cubicBezTo>
                              <a:pt x="1000499" y="273971"/>
                              <a:pt x="1276292" y="389536"/>
                              <a:pt x="1276292" y="389536"/>
                            </a:cubicBezTo>
                            <a:cubicBezTo>
                              <a:pt x="1470130" y="468729"/>
                              <a:pt x="1757895" y="646913"/>
                              <a:pt x="2058091" y="701703"/>
                            </a:cubicBezTo>
                            <a:cubicBezTo>
                              <a:pt x="2358287" y="756493"/>
                              <a:pt x="2717877" y="737385"/>
                              <a:pt x="3077467" y="718278"/>
                            </a:cubicBezTo>
                          </a:path>
                        </a:pathLst>
                      </a:custGeom>
                      <a:noFill/>
                      <a:ln w="19050" cap="flat" cmpd="sng" algn="ctr">
                        <a:solidFill>
                          <a:sysClr val="windowText" lastClr="000000"/>
                        </a:solidFill>
                        <a:prstDash val="solid"/>
                      </a:ln>
                      <a:effectLst>
                        <a:outerShdw blurRad="63500" sx="102000" sy="102000" algn="ctr" rotWithShape="0">
                          <a:prstClr val="black">
                            <a:alpha val="40000"/>
                          </a:prstClr>
                        </a:outerShdw>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sp>
                    <p:nvSpPr>
                      <p:cNvPr id="237" name="Freeform 28">
                        <a:extLst>
                          <a:ext uri="{FF2B5EF4-FFF2-40B4-BE49-F238E27FC236}">
                            <a16:creationId xmlns:a16="http://schemas.microsoft.com/office/drawing/2014/main" id="{84CC91D9-7744-D69B-FF82-21DF085364DE}"/>
                          </a:ext>
                        </a:extLst>
                      </p:cNvPr>
                      <p:cNvSpPr/>
                      <p:nvPr/>
                    </p:nvSpPr>
                    <p:spPr>
                      <a:xfrm>
                        <a:off x="889537" y="2668611"/>
                        <a:ext cx="1555309" cy="502782"/>
                      </a:xfrm>
                      <a:custGeom>
                        <a:avLst/>
                        <a:gdLst>
                          <a:gd name="connsiteX0" fmla="*/ 0 w 1555309"/>
                          <a:gd name="connsiteY0" fmla="*/ 0 h 502782"/>
                          <a:gd name="connsiteX1" fmla="*/ 55251 w 1555309"/>
                          <a:gd name="connsiteY1" fmla="*/ 35913 h 502782"/>
                          <a:gd name="connsiteX2" fmla="*/ 221003 w 1555309"/>
                          <a:gd name="connsiteY2" fmla="*/ 96689 h 502782"/>
                          <a:gd name="connsiteX3" fmla="*/ 889537 w 1555309"/>
                          <a:gd name="connsiteY3" fmla="*/ 234816 h 502782"/>
                          <a:gd name="connsiteX4" fmla="*/ 1555309 w 1555309"/>
                          <a:gd name="connsiteY4" fmla="*/ 502782 h 502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5309" h="502782">
                            <a:moveTo>
                              <a:pt x="0" y="0"/>
                            </a:moveTo>
                            <a:cubicBezTo>
                              <a:pt x="9208" y="9899"/>
                              <a:pt x="18417" y="19798"/>
                              <a:pt x="55251" y="35913"/>
                            </a:cubicBezTo>
                            <a:cubicBezTo>
                              <a:pt x="92085" y="52028"/>
                              <a:pt x="81955" y="63539"/>
                              <a:pt x="221003" y="96689"/>
                            </a:cubicBezTo>
                            <a:cubicBezTo>
                              <a:pt x="360051" y="129839"/>
                              <a:pt x="667153" y="167134"/>
                              <a:pt x="889537" y="234816"/>
                            </a:cubicBezTo>
                            <a:cubicBezTo>
                              <a:pt x="1111921" y="302498"/>
                              <a:pt x="1333615" y="402640"/>
                              <a:pt x="1555309" y="502782"/>
                            </a:cubicBezTo>
                          </a:path>
                        </a:pathLst>
                      </a:custGeom>
                      <a:noFill/>
                      <a:ln w="28575" cap="flat" cmpd="sng" algn="ctr">
                        <a:solidFill>
                          <a:sysClr val="windowText" lastClr="000000"/>
                        </a:solidFill>
                        <a:prstDash val="solid"/>
                      </a:ln>
                      <a:effectLst>
                        <a:outerShdw blurRad="63500" sx="102000" sy="102000" algn="ctr" rotWithShape="0">
                          <a:prstClr val="black">
                            <a:alpha val="40000"/>
                          </a:prstClr>
                        </a:outerShdw>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sp>
                    <p:nvSpPr>
                      <p:cNvPr id="238" name="Freeform 29">
                        <a:extLst>
                          <a:ext uri="{FF2B5EF4-FFF2-40B4-BE49-F238E27FC236}">
                            <a16:creationId xmlns:a16="http://schemas.microsoft.com/office/drawing/2014/main" id="{2AAF5E4A-B5EC-9F62-C291-C9D151A5D69A}"/>
                          </a:ext>
                        </a:extLst>
                      </p:cNvPr>
                      <p:cNvSpPr/>
                      <p:nvPr/>
                    </p:nvSpPr>
                    <p:spPr>
                      <a:xfrm>
                        <a:off x="3027741" y="2969728"/>
                        <a:ext cx="925451" cy="386755"/>
                      </a:xfrm>
                      <a:custGeom>
                        <a:avLst/>
                        <a:gdLst>
                          <a:gd name="connsiteX0" fmla="*/ 0 w 925451"/>
                          <a:gd name="connsiteY0" fmla="*/ 0 h 386755"/>
                          <a:gd name="connsiteX1" fmla="*/ 85639 w 925451"/>
                          <a:gd name="connsiteY1" fmla="*/ 93926 h 386755"/>
                          <a:gd name="connsiteX2" fmla="*/ 331505 w 925451"/>
                          <a:gd name="connsiteY2" fmla="*/ 223766 h 386755"/>
                          <a:gd name="connsiteX3" fmla="*/ 546983 w 925451"/>
                          <a:gd name="connsiteY3" fmla="*/ 317692 h 386755"/>
                          <a:gd name="connsiteX4" fmla="*/ 925451 w 925451"/>
                          <a:gd name="connsiteY4" fmla="*/ 386755 h 386755"/>
                          <a:gd name="connsiteX5" fmla="*/ 925451 w 925451"/>
                          <a:gd name="connsiteY5" fmla="*/ 386755 h 386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5451" h="386755">
                            <a:moveTo>
                              <a:pt x="0" y="0"/>
                            </a:moveTo>
                            <a:cubicBezTo>
                              <a:pt x="15194" y="28316"/>
                              <a:pt x="30388" y="56632"/>
                              <a:pt x="85639" y="93926"/>
                            </a:cubicBezTo>
                            <a:cubicBezTo>
                              <a:pt x="140890" y="131220"/>
                              <a:pt x="254614" y="186472"/>
                              <a:pt x="331505" y="223766"/>
                            </a:cubicBezTo>
                            <a:cubicBezTo>
                              <a:pt x="408396" y="261060"/>
                              <a:pt x="447992" y="290527"/>
                              <a:pt x="546983" y="317692"/>
                            </a:cubicBezTo>
                            <a:cubicBezTo>
                              <a:pt x="645974" y="344857"/>
                              <a:pt x="925451" y="386755"/>
                              <a:pt x="925451" y="386755"/>
                            </a:cubicBezTo>
                            <a:lnTo>
                              <a:pt x="925451" y="386755"/>
                            </a:lnTo>
                          </a:path>
                        </a:pathLst>
                      </a:custGeom>
                      <a:noFill/>
                      <a:ln w="285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sp>
                    <p:nvSpPr>
                      <p:cNvPr id="239" name="Freeform 30">
                        <a:extLst>
                          <a:ext uri="{FF2B5EF4-FFF2-40B4-BE49-F238E27FC236}">
                            <a16:creationId xmlns:a16="http://schemas.microsoft.com/office/drawing/2014/main" id="{0BD2447C-D919-06E3-D956-41CB7FBD8495}"/>
                          </a:ext>
                        </a:extLst>
                      </p:cNvPr>
                      <p:cNvSpPr/>
                      <p:nvPr/>
                    </p:nvSpPr>
                    <p:spPr>
                      <a:xfrm>
                        <a:off x="1245905" y="2643749"/>
                        <a:ext cx="1812224" cy="395043"/>
                      </a:xfrm>
                      <a:custGeom>
                        <a:avLst/>
                        <a:gdLst>
                          <a:gd name="connsiteX0" fmla="*/ 1812224 w 1812224"/>
                          <a:gd name="connsiteY0" fmla="*/ 395043 h 395043"/>
                          <a:gd name="connsiteX1" fmla="*/ 1422706 w 1812224"/>
                          <a:gd name="connsiteY1" fmla="*/ 303879 h 395043"/>
                          <a:gd name="connsiteX2" fmla="*/ 1143690 w 1812224"/>
                          <a:gd name="connsiteY2" fmla="*/ 221003 h 395043"/>
                          <a:gd name="connsiteX3" fmla="*/ 837048 w 1812224"/>
                          <a:gd name="connsiteY3" fmla="*/ 165752 h 395043"/>
                          <a:gd name="connsiteX4" fmla="*/ 555270 w 1812224"/>
                          <a:gd name="connsiteY4" fmla="*/ 116026 h 395043"/>
                          <a:gd name="connsiteX5" fmla="*/ 519357 w 1812224"/>
                          <a:gd name="connsiteY5" fmla="*/ 93926 h 395043"/>
                          <a:gd name="connsiteX6" fmla="*/ 0 w 1812224"/>
                          <a:gd name="connsiteY6" fmla="*/ 0 h 39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2224" h="395043">
                            <a:moveTo>
                              <a:pt x="1812224" y="395043"/>
                            </a:moveTo>
                            <a:cubicBezTo>
                              <a:pt x="1673176" y="363964"/>
                              <a:pt x="1534128" y="332886"/>
                              <a:pt x="1422706" y="303879"/>
                            </a:cubicBezTo>
                            <a:cubicBezTo>
                              <a:pt x="1311284" y="274872"/>
                              <a:pt x="1241300" y="244024"/>
                              <a:pt x="1143690" y="221003"/>
                            </a:cubicBezTo>
                            <a:cubicBezTo>
                              <a:pt x="1046080" y="197982"/>
                              <a:pt x="837048" y="165752"/>
                              <a:pt x="837048" y="165752"/>
                            </a:cubicBezTo>
                            <a:cubicBezTo>
                              <a:pt x="738978" y="148256"/>
                              <a:pt x="608218" y="127997"/>
                              <a:pt x="555270" y="116026"/>
                            </a:cubicBezTo>
                            <a:cubicBezTo>
                              <a:pt x="502322" y="104055"/>
                              <a:pt x="611902" y="113264"/>
                              <a:pt x="519357" y="93926"/>
                            </a:cubicBezTo>
                            <a:cubicBezTo>
                              <a:pt x="426812" y="74588"/>
                              <a:pt x="213406" y="37294"/>
                              <a:pt x="0" y="0"/>
                            </a:cubicBezTo>
                          </a:path>
                        </a:pathLst>
                      </a:custGeom>
                      <a:noFill/>
                      <a:ln w="285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sp>
                    <p:nvSpPr>
                      <p:cNvPr id="240" name="Freeform 31">
                        <a:extLst>
                          <a:ext uri="{FF2B5EF4-FFF2-40B4-BE49-F238E27FC236}">
                            <a16:creationId xmlns:a16="http://schemas.microsoft.com/office/drawing/2014/main" id="{44CDF725-C225-F876-B31C-1E9833AF4489}"/>
                          </a:ext>
                        </a:extLst>
                      </p:cNvPr>
                      <p:cNvSpPr/>
                      <p:nvPr/>
                    </p:nvSpPr>
                    <p:spPr>
                      <a:xfrm>
                        <a:off x="1831563" y="2045573"/>
                        <a:ext cx="1215930" cy="932443"/>
                      </a:xfrm>
                      <a:custGeom>
                        <a:avLst/>
                        <a:gdLst>
                          <a:gd name="connsiteX0" fmla="*/ 0 w 1215930"/>
                          <a:gd name="connsiteY0" fmla="*/ 711440 h 932443"/>
                          <a:gd name="connsiteX1" fmla="*/ 33150 w 1215930"/>
                          <a:gd name="connsiteY1" fmla="*/ 598176 h 932443"/>
                          <a:gd name="connsiteX2" fmla="*/ 116026 w 1215930"/>
                          <a:gd name="connsiteY2" fmla="*/ 520825 h 932443"/>
                          <a:gd name="connsiteX3" fmla="*/ 207190 w 1215930"/>
                          <a:gd name="connsiteY3" fmla="*/ 460049 h 932443"/>
                          <a:gd name="connsiteX4" fmla="*/ 182327 w 1215930"/>
                          <a:gd name="connsiteY4" fmla="*/ 435186 h 932443"/>
                          <a:gd name="connsiteX5" fmla="*/ 35913 w 1215930"/>
                          <a:gd name="connsiteY5" fmla="*/ 410323 h 932443"/>
                          <a:gd name="connsiteX6" fmla="*/ 5525 w 1215930"/>
                          <a:gd name="connsiteY6" fmla="*/ 377173 h 932443"/>
                          <a:gd name="connsiteX7" fmla="*/ 41438 w 1215930"/>
                          <a:gd name="connsiteY7" fmla="*/ 344022 h 932443"/>
                          <a:gd name="connsiteX8" fmla="*/ 232053 w 1215930"/>
                          <a:gd name="connsiteY8" fmla="*/ 338497 h 932443"/>
                          <a:gd name="connsiteX9" fmla="*/ 323216 w 1215930"/>
                          <a:gd name="connsiteY9" fmla="*/ 332972 h 932443"/>
                          <a:gd name="connsiteX10" fmla="*/ 314929 w 1215930"/>
                          <a:gd name="connsiteY10" fmla="*/ 305347 h 932443"/>
                          <a:gd name="connsiteX11" fmla="*/ 198902 w 1215930"/>
                          <a:gd name="connsiteY11" fmla="*/ 227996 h 932443"/>
                          <a:gd name="connsiteX12" fmla="*/ 132601 w 1215930"/>
                          <a:gd name="connsiteY12" fmla="*/ 125782 h 932443"/>
                          <a:gd name="connsiteX13" fmla="*/ 168514 w 1215930"/>
                          <a:gd name="connsiteY13" fmla="*/ 53956 h 932443"/>
                          <a:gd name="connsiteX14" fmla="*/ 245865 w 1215930"/>
                          <a:gd name="connsiteY14" fmla="*/ 6993 h 932443"/>
                          <a:gd name="connsiteX15" fmla="*/ 464106 w 1215930"/>
                          <a:gd name="connsiteY15" fmla="*/ 4230 h 932443"/>
                          <a:gd name="connsiteX16" fmla="*/ 552507 w 1215930"/>
                          <a:gd name="connsiteY16" fmla="*/ 45668 h 932443"/>
                          <a:gd name="connsiteX17" fmla="*/ 616045 w 1215930"/>
                          <a:gd name="connsiteY17" fmla="*/ 136832 h 932443"/>
                          <a:gd name="connsiteX18" fmla="*/ 663009 w 1215930"/>
                          <a:gd name="connsiteY18" fmla="*/ 194845 h 932443"/>
                          <a:gd name="connsiteX19" fmla="*/ 718259 w 1215930"/>
                          <a:gd name="connsiteY19" fmla="*/ 239046 h 932443"/>
                          <a:gd name="connsiteX20" fmla="*/ 892299 w 1215930"/>
                          <a:gd name="connsiteY20" fmla="*/ 230758 h 932443"/>
                          <a:gd name="connsiteX21" fmla="*/ 1038714 w 1215930"/>
                          <a:gd name="connsiteY21" fmla="*/ 211420 h 932443"/>
                          <a:gd name="connsiteX22" fmla="*/ 1096727 w 1215930"/>
                          <a:gd name="connsiteY22" fmla="*/ 211420 h 932443"/>
                          <a:gd name="connsiteX23" fmla="*/ 1151978 w 1215930"/>
                          <a:gd name="connsiteY23" fmla="*/ 261146 h 932443"/>
                          <a:gd name="connsiteX24" fmla="*/ 1207229 w 1215930"/>
                          <a:gd name="connsiteY24" fmla="*/ 507012 h 932443"/>
                          <a:gd name="connsiteX25" fmla="*/ 1215516 w 1215930"/>
                          <a:gd name="connsiteY25" fmla="*/ 741828 h 932443"/>
                          <a:gd name="connsiteX26" fmla="*/ 1204466 w 1215930"/>
                          <a:gd name="connsiteY26" fmla="*/ 932443 h 932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5930" h="932443">
                            <a:moveTo>
                              <a:pt x="0" y="711440"/>
                            </a:moveTo>
                            <a:cubicBezTo>
                              <a:pt x="6906" y="670692"/>
                              <a:pt x="13812" y="629945"/>
                              <a:pt x="33150" y="598176"/>
                            </a:cubicBezTo>
                            <a:cubicBezTo>
                              <a:pt x="52488" y="566407"/>
                              <a:pt x="87019" y="543846"/>
                              <a:pt x="116026" y="520825"/>
                            </a:cubicBezTo>
                            <a:cubicBezTo>
                              <a:pt x="145033" y="497804"/>
                              <a:pt x="196140" y="474322"/>
                              <a:pt x="207190" y="460049"/>
                            </a:cubicBezTo>
                            <a:cubicBezTo>
                              <a:pt x="218240" y="445776"/>
                              <a:pt x="210873" y="443474"/>
                              <a:pt x="182327" y="435186"/>
                            </a:cubicBezTo>
                            <a:cubicBezTo>
                              <a:pt x="153781" y="426898"/>
                              <a:pt x="65380" y="419992"/>
                              <a:pt x="35913" y="410323"/>
                            </a:cubicBezTo>
                            <a:cubicBezTo>
                              <a:pt x="6446" y="400654"/>
                              <a:pt x="4604" y="388223"/>
                              <a:pt x="5525" y="377173"/>
                            </a:cubicBezTo>
                            <a:cubicBezTo>
                              <a:pt x="6446" y="366123"/>
                              <a:pt x="3683" y="350468"/>
                              <a:pt x="41438" y="344022"/>
                            </a:cubicBezTo>
                            <a:cubicBezTo>
                              <a:pt x="79193" y="337576"/>
                              <a:pt x="185090" y="340339"/>
                              <a:pt x="232053" y="338497"/>
                            </a:cubicBezTo>
                            <a:cubicBezTo>
                              <a:pt x="279016" y="336655"/>
                              <a:pt x="309403" y="338497"/>
                              <a:pt x="323216" y="332972"/>
                            </a:cubicBezTo>
                            <a:cubicBezTo>
                              <a:pt x="337029" y="327447"/>
                              <a:pt x="335648" y="322843"/>
                              <a:pt x="314929" y="305347"/>
                            </a:cubicBezTo>
                            <a:cubicBezTo>
                              <a:pt x="294210" y="287851"/>
                              <a:pt x="229290" y="257923"/>
                              <a:pt x="198902" y="227996"/>
                            </a:cubicBezTo>
                            <a:cubicBezTo>
                              <a:pt x="168514" y="198069"/>
                              <a:pt x="137666" y="154789"/>
                              <a:pt x="132601" y="125782"/>
                            </a:cubicBezTo>
                            <a:cubicBezTo>
                              <a:pt x="127536" y="96775"/>
                              <a:pt x="149637" y="73754"/>
                              <a:pt x="168514" y="53956"/>
                            </a:cubicBezTo>
                            <a:cubicBezTo>
                              <a:pt x="187391" y="34158"/>
                              <a:pt x="196600" y="15281"/>
                              <a:pt x="245865" y="6993"/>
                            </a:cubicBezTo>
                            <a:cubicBezTo>
                              <a:pt x="295130" y="-1295"/>
                              <a:pt x="412999" y="-2216"/>
                              <a:pt x="464106" y="4230"/>
                            </a:cubicBezTo>
                            <a:cubicBezTo>
                              <a:pt x="515213" y="10676"/>
                              <a:pt x="527184" y="23568"/>
                              <a:pt x="552507" y="45668"/>
                            </a:cubicBezTo>
                            <a:cubicBezTo>
                              <a:pt x="577830" y="67768"/>
                              <a:pt x="597628" y="111969"/>
                              <a:pt x="616045" y="136832"/>
                            </a:cubicBezTo>
                            <a:cubicBezTo>
                              <a:pt x="634462" y="161695"/>
                              <a:pt x="645973" y="177809"/>
                              <a:pt x="663009" y="194845"/>
                            </a:cubicBezTo>
                            <a:cubicBezTo>
                              <a:pt x="680045" y="211881"/>
                              <a:pt x="680044" y="233060"/>
                              <a:pt x="718259" y="239046"/>
                            </a:cubicBezTo>
                            <a:cubicBezTo>
                              <a:pt x="756474" y="245031"/>
                              <a:pt x="838890" y="235362"/>
                              <a:pt x="892299" y="230758"/>
                            </a:cubicBezTo>
                            <a:cubicBezTo>
                              <a:pt x="945708" y="226154"/>
                              <a:pt x="1004643" y="214643"/>
                              <a:pt x="1038714" y="211420"/>
                            </a:cubicBezTo>
                            <a:cubicBezTo>
                              <a:pt x="1072785" y="208197"/>
                              <a:pt x="1077850" y="203132"/>
                              <a:pt x="1096727" y="211420"/>
                            </a:cubicBezTo>
                            <a:cubicBezTo>
                              <a:pt x="1115604" y="219708"/>
                              <a:pt x="1133561" y="211881"/>
                              <a:pt x="1151978" y="261146"/>
                            </a:cubicBezTo>
                            <a:cubicBezTo>
                              <a:pt x="1170395" y="310411"/>
                              <a:pt x="1196639" y="426898"/>
                              <a:pt x="1207229" y="507012"/>
                            </a:cubicBezTo>
                            <a:cubicBezTo>
                              <a:pt x="1217819" y="587126"/>
                              <a:pt x="1215976" y="670923"/>
                              <a:pt x="1215516" y="741828"/>
                            </a:cubicBezTo>
                            <a:cubicBezTo>
                              <a:pt x="1215056" y="812733"/>
                              <a:pt x="1209761" y="872588"/>
                              <a:pt x="1204466" y="932443"/>
                            </a:cubicBezTo>
                          </a:path>
                        </a:pathLst>
                      </a:custGeom>
                      <a:noFill/>
                      <a:ln w="28575" cap="flat" cmpd="sng" algn="ctr">
                        <a:solidFill>
                          <a:sysClr val="windowText" lastClr="000000"/>
                        </a:solidFill>
                        <a:prstDash val="solid"/>
                      </a:ln>
                      <a:effectLst>
                        <a:outerShdw blurRad="63500" sx="102000" sy="102000" algn="ctr" rotWithShape="0">
                          <a:prstClr val="black">
                            <a:alpha val="40000"/>
                          </a:prstClr>
                        </a:outerShdw>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grpSp>
              </p:grpSp>
            </p:grpSp>
            <p:grpSp>
              <p:nvGrpSpPr>
                <p:cNvPr id="225" name="Group 224">
                  <a:extLst>
                    <a:ext uri="{FF2B5EF4-FFF2-40B4-BE49-F238E27FC236}">
                      <a16:creationId xmlns:a16="http://schemas.microsoft.com/office/drawing/2014/main" id="{A036CE56-5DC4-7BD2-12A3-E39D086A8106}"/>
                    </a:ext>
                  </a:extLst>
                </p:cNvPr>
                <p:cNvGrpSpPr/>
                <p:nvPr/>
              </p:nvGrpSpPr>
              <p:grpSpPr>
                <a:xfrm rot="959874">
                  <a:off x="3227316" y="3982046"/>
                  <a:ext cx="1367135" cy="1484371"/>
                  <a:chOff x="4650479" y="4298216"/>
                  <a:chExt cx="1367135" cy="1484371"/>
                </a:xfrm>
              </p:grpSpPr>
              <p:sp>
                <p:nvSpPr>
                  <p:cNvPr id="226" name="Freeform: Shape 44">
                    <a:extLst>
                      <a:ext uri="{FF2B5EF4-FFF2-40B4-BE49-F238E27FC236}">
                        <a16:creationId xmlns:a16="http://schemas.microsoft.com/office/drawing/2014/main" id="{FCE0840F-489B-2FBD-30B3-45DF48D240FB}"/>
                      </a:ext>
                    </a:extLst>
                  </p:cNvPr>
                  <p:cNvSpPr/>
                  <p:nvPr/>
                </p:nvSpPr>
                <p:spPr>
                  <a:xfrm rot="1328043" flipH="1">
                    <a:off x="4650479" y="5007446"/>
                    <a:ext cx="896716" cy="775141"/>
                  </a:xfrm>
                  <a:custGeom>
                    <a:avLst/>
                    <a:gdLst>
                      <a:gd name="connsiteX0" fmla="*/ 1644650 w 1644650"/>
                      <a:gd name="connsiteY0" fmla="*/ 663575 h 1231900"/>
                      <a:gd name="connsiteX1" fmla="*/ 914400 w 1644650"/>
                      <a:gd name="connsiteY1" fmla="*/ 377825 h 1231900"/>
                      <a:gd name="connsiteX2" fmla="*/ 809625 w 1644650"/>
                      <a:gd name="connsiteY2" fmla="*/ 158750 h 1231900"/>
                      <a:gd name="connsiteX3" fmla="*/ 796925 w 1644650"/>
                      <a:gd name="connsiteY3" fmla="*/ 12700 h 1231900"/>
                      <a:gd name="connsiteX4" fmla="*/ 650875 w 1644650"/>
                      <a:gd name="connsiteY4" fmla="*/ 22225 h 1231900"/>
                      <a:gd name="connsiteX5" fmla="*/ 663575 w 1644650"/>
                      <a:gd name="connsiteY5" fmla="*/ 225425 h 1231900"/>
                      <a:gd name="connsiteX6" fmla="*/ 596900 w 1644650"/>
                      <a:gd name="connsiteY6" fmla="*/ 342900 h 1231900"/>
                      <a:gd name="connsiteX7" fmla="*/ 635000 w 1644650"/>
                      <a:gd name="connsiteY7" fmla="*/ 174625 h 1231900"/>
                      <a:gd name="connsiteX8" fmla="*/ 292100 w 1644650"/>
                      <a:gd name="connsiteY8" fmla="*/ 0 h 1231900"/>
                      <a:gd name="connsiteX9" fmla="*/ 234950 w 1644650"/>
                      <a:gd name="connsiteY9" fmla="*/ 92075 h 1231900"/>
                      <a:gd name="connsiteX10" fmla="*/ 390525 w 1644650"/>
                      <a:gd name="connsiteY10" fmla="*/ 231775 h 1231900"/>
                      <a:gd name="connsiteX11" fmla="*/ 438150 w 1644650"/>
                      <a:gd name="connsiteY11" fmla="*/ 231775 h 1231900"/>
                      <a:gd name="connsiteX12" fmla="*/ 288925 w 1644650"/>
                      <a:gd name="connsiteY12" fmla="*/ 447675 h 1231900"/>
                      <a:gd name="connsiteX13" fmla="*/ 396875 w 1644650"/>
                      <a:gd name="connsiteY13" fmla="*/ 250825 h 1231900"/>
                      <a:gd name="connsiteX14" fmla="*/ 133350 w 1644650"/>
                      <a:gd name="connsiteY14" fmla="*/ 158750 h 1231900"/>
                      <a:gd name="connsiteX15" fmla="*/ 38100 w 1644650"/>
                      <a:gd name="connsiteY15" fmla="*/ 263525 h 1231900"/>
                      <a:gd name="connsiteX16" fmla="*/ 301625 w 1644650"/>
                      <a:gd name="connsiteY16" fmla="*/ 419100 h 1231900"/>
                      <a:gd name="connsiteX17" fmla="*/ 28575 w 1644650"/>
                      <a:gd name="connsiteY17" fmla="*/ 377825 h 1231900"/>
                      <a:gd name="connsiteX18" fmla="*/ 0 w 1644650"/>
                      <a:gd name="connsiteY18" fmla="*/ 498475 h 1231900"/>
                      <a:gd name="connsiteX19" fmla="*/ 260350 w 1644650"/>
                      <a:gd name="connsiteY19" fmla="*/ 609600 h 1231900"/>
                      <a:gd name="connsiteX20" fmla="*/ 346075 w 1644650"/>
                      <a:gd name="connsiteY20" fmla="*/ 663575 h 1231900"/>
                      <a:gd name="connsiteX21" fmla="*/ 654050 w 1644650"/>
                      <a:gd name="connsiteY21" fmla="*/ 768350 h 1231900"/>
                      <a:gd name="connsiteX22" fmla="*/ 812800 w 1644650"/>
                      <a:gd name="connsiteY22" fmla="*/ 447675 h 1231900"/>
                      <a:gd name="connsiteX23" fmla="*/ 657225 w 1644650"/>
                      <a:gd name="connsiteY23" fmla="*/ 765175 h 1231900"/>
                      <a:gd name="connsiteX24" fmla="*/ 1123950 w 1644650"/>
                      <a:gd name="connsiteY24" fmla="*/ 1231900 h 1231900"/>
                      <a:gd name="connsiteX25" fmla="*/ 1228725 w 1644650"/>
                      <a:gd name="connsiteY25" fmla="*/ 1190625 h 1231900"/>
                      <a:gd name="connsiteX26" fmla="*/ 1108075 w 1644650"/>
                      <a:gd name="connsiteY26" fmla="*/ 1108075 h 1231900"/>
                      <a:gd name="connsiteX27" fmla="*/ 1123950 w 1644650"/>
                      <a:gd name="connsiteY27" fmla="*/ 1165225 h 1231900"/>
                      <a:gd name="connsiteX28" fmla="*/ 1123950 w 1644650"/>
                      <a:gd name="connsiteY28" fmla="*/ 1022350 h 1231900"/>
                      <a:gd name="connsiteX29" fmla="*/ 1295400 w 1644650"/>
                      <a:gd name="connsiteY29" fmla="*/ 1063625 h 1231900"/>
                      <a:gd name="connsiteX30" fmla="*/ 1235075 w 1644650"/>
                      <a:gd name="connsiteY30" fmla="*/ 869950 h 1231900"/>
                      <a:gd name="connsiteX31" fmla="*/ 1422400 w 1644650"/>
                      <a:gd name="connsiteY31" fmla="*/ 917575 h 1231900"/>
                      <a:gd name="connsiteX32" fmla="*/ 1533525 w 1644650"/>
                      <a:gd name="connsiteY32" fmla="*/ 933450 h 1231900"/>
                      <a:gd name="connsiteX33" fmla="*/ 1416050 w 1644650"/>
                      <a:gd name="connsiteY33" fmla="*/ 720725 h 1231900"/>
                      <a:gd name="connsiteX34" fmla="*/ 1584325 w 1644650"/>
                      <a:gd name="connsiteY34" fmla="*/ 676275 h 1231900"/>
                      <a:gd name="connsiteX35" fmla="*/ 1644650 w 1644650"/>
                      <a:gd name="connsiteY35" fmla="*/ 663575 h 1231900"/>
                      <a:gd name="connsiteX0" fmla="*/ 1644650 w 1644650"/>
                      <a:gd name="connsiteY0" fmla="*/ 691168 h 1259493"/>
                      <a:gd name="connsiteX1" fmla="*/ 914400 w 1644650"/>
                      <a:gd name="connsiteY1" fmla="*/ 405418 h 1259493"/>
                      <a:gd name="connsiteX2" fmla="*/ 809625 w 1644650"/>
                      <a:gd name="connsiteY2" fmla="*/ 186343 h 1259493"/>
                      <a:gd name="connsiteX3" fmla="*/ 796925 w 1644650"/>
                      <a:gd name="connsiteY3" fmla="*/ 40293 h 1259493"/>
                      <a:gd name="connsiteX4" fmla="*/ 650875 w 1644650"/>
                      <a:gd name="connsiteY4" fmla="*/ 49818 h 1259493"/>
                      <a:gd name="connsiteX5" fmla="*/ 663575 w 1644650"/>
                      <a:gd name="connsiteY5" fmla="*/ 253018 h 1259493"/>
                      <a:gd name="connsiteX6" fmla="*/ 596900 w 1644650"/>
                      <a:gd name="connsiteY6" fmla="*/ 370493 h 1259493"/>
                      <a:gd name="connsiteX7" fmla="*/ 635000 w 1644650"/>
                      <a:gd name="connsiteY7" fmla="*/ 202218 h 1259493"/>
                      <a:gd name="connsiteX8" fmla="*/ 292100 w 1644650"/>
                      <a:gd name="connsiteY8" fmla="*/ 27593 h 1259493"/>
                      <a:gd name="connsiteX9" fmla="*/ 234950 w 1644650"/>
                      <a:gd name="connsiteY9" fmla="*/ 119668 h 1259493"/>
                      <a:gd name="connsiteX10" fmla="*/ 390525 w 1644650"/>
                      <a:gd name="connsiteY10" fmla="*/ 259368 h 1259493"/>
                      <a:gd name="connsiteX11" fmla="*/ 438150 w 1644650"/>
                      <a:gd name="connsiteY11" fmla="*/ 259368 h 1259493"/>
                      <a:gd name="connsiteX12" fmla="*/ 288925 w 1644650"/>
                      <a:gd name="connsiteY12" fmla="*/ 475268 h 1259493"/>
                      <a:gd name="connsiteX13" fmla="*/ 396875 w 1644650"/>
                      <a:gd name="connsiteY13" fmla="*/ 278418 h 1259493"/>
                      <a:gd name="connsiteX14" fmla="*/ 133350 w 1644650"/>
                      <a:gd name="connsiteY14" fmla="*/ 186343 h 1259493"/>
                      <a:gd name="connsiteX15" fmla="*/ 38100 w 1644650"/>
                      <a:gd name="connsiteY15" fmla="*/ 291118 h 1259493"/>
                      <a:gd name="connsiteX16" fmla="*/ 301625 w 1644650"/>
                      <a:gd name="connsiteY16" fmla="*/ 446693 h 1259493"/>
                      <a:gd name="connsiteX17" fmla="*/ 28575 w 1644650"/>
                      <a:gd name="connsiteY17" fmla="*/ 405418 h 1259493"/>
                      <a:gd name="connsiteX18" fmla="*/ 0 w 1644650"/>
                      <a:gd name="connsiteY18" fmla="*/ 526068 h 1259493"/>
                      <a:gd name="connsiteX19" fmla="*/ 260350 w 1644650"/>
                      <a:gd name="connsiteY19" fmla="*/ 637193 h 1259493"/>
                      <a:gd name="connsiteX20" fmla="*/ 346075 w 1644650"/>
                      <a:gd name="connsiteY20" fmla="*/ 691168 h 1259493"/>
                      <a:gd name="connsiteX21" fmla="*/ 654050 w 1644650"/>
                      <a:gd name="connsiteY21" fmla="*/ 795943 h 1259493"/>
                      <a:gd name="connsiteX22" fmla="*/ 812800 w 1644650"/>
                      <a:gd name="connsiteY22" fmla="*/ 475268 h 1259493"/>
                      <a:gd name="connsiteX23" fmla="*/ 657225 w 1644650"/>
                      <a:gd name="connsiteY23" fmla="*/ 792768 h 1259493"/>
                      <a:gd name="connsiteX24" fmla="*/ 1123950 w 1644650"/>
                      <a:gd name="connsiteY24" fmla="*/ 1259493 h 1259493"/>
                      <a:gd name="connsiteX25" fmla="*/ 1228725 w 1644650"/>
                      <a:gd name="connsiteY25" fmla="*/ 1218218 h 1259493"/>
                      <a:gd name="connsiteX26" fmla="*/ 1108075 w 1644650"/>
                      <a:gd name="connsiteY26" fmla="*/ 1135668 h 1259493"/>
                      <a:gd name="connsiteX27" fmla="*/ 1123950 w 1644650"/>
                      <a:gd name="connsiteY27" fmla="*/ 1192818 h 1259493"/>
                      <a:gd name="connsiteX28" fmla="*/ 1123950 w 1644650"/>
                      <a:gd name="connsiteY28" fmla="*/ 1049943 h 1259493"/>
                      <a:gd name="connsiteX29" fmla="*/ 1295400 w 1644650"/>
                      <a:gd name="connsiteY29" fmla="*/ 1091218 h 1259493"/>
                      <a:gd name="connsiteX30" fmla="*/ 1235075 w 1644650"/>
                      <a:gd name="connsiteY30" fmla="*/ 897543 h 1259493"/>
                      <a:gd name="connsiteX31" fmla="*/ 1422400 w 1644650"/>
                      <a:gd name="connsiteY31" fmla="*/ 945168 h 1259493"/>
                      <a:gd name="connsiteX32" fmla="*/ 1533525 w 1644650"/>
                      <a:gd name="connsiteY32" fmla="*/ 961043 h 1259493"/>
                      <a:gd name="connsiteX33" fmla="*/ 1416050 w 1644650"/>
                      <a:gd name="connsiteY33" fmla="*/ 748318 h 1259493"/>
                      <a:gd name="connsiteX34" fmla="*/ 1584325 w 1644650"/>
                      <a:gd name="connsiteY34" fmla="*/ 703868 h 1259493"/>
                      <a:gd name="connsiteX35" fmla="*/ 1644650 w 1644650"/>
                      <a:gd name="connsiteY35" fmla="*/ 691168 h 1259493"/>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414338 w 1644650"/>
                      <a:gd name="connsiteY10" fmla="*/ 2254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58602 w 1658602"/>
                      <a:gd name="connsiteY0" fmla="*/ 697759 h 1266084"/>
                      <a:gd name="connsiteX1" fmla="*/ 928352 w 1658602"/>
                      <a:gd name="connsiteY1" fmla="*/ 412009 h 1266084"/>
                      <a:gd name="connsiteX2" fmla="*/ 823577 w 1658602"/>
                      <a:gd name="connsiteY2" fmla="*/ 192934 h 1266084"/>
                      <a:gd name="connsiteX3" fmla="*/ 818021 w 1658602"/>
                      <a:gd name="connsiteY3" fmla="*/ 46884 h 1266084"/>
                      <a:gd name="connsiteX4" fmla="*/ 664827 w 1658602"/>
                      <a:gd name="connsiteY4" fmla="*/ 56409 h 1266084"/>
                      <a:gd name="connsiteX5" fmla="*/ 677527 w 1658602"/>
                      <a:gd name="connsiteY5" fmla="*/ 259609 h 1266084"/>
                      <a:gd name="connsiteX6" fmla="*/ 610852 w 1658602"/>
                      <a:gd name="connsiteY6" fmla="*/ 377084 h 1266084"/>
                      <a:gd name="connsiteX7" fmla="*/ 648952 w 1658602"/>
                      <a:gd name="connsiteY7" fmla="*/ 208809 h 1266084"/>
                      <a:gd name="connsiteX8" fmla="*/ 306052 w 1658602"/>
                      <a:gd name="connsiteY8" fmla="*/ 34184 h 1266084"/>
                      <a:gd name="connsiteX9" fmla="*/ 239377 w 1658602"/>
                      <a:gd name="connsiteY9" fmla="*/ 128640 h 1266084"/>
                      <a:gd name="connsiteX10" fmla="*/ 392571 w 1658602"/>
                      <a:gd name="connsiteY10" fmla="*/ 263578 h 1266084"/>
                      <a:gd name="connsiteX11" fmla="*/ 452102 w 1658602"/>
                      <a:gd name="connsiteY11" fmla="*/ 265959 h 1266084"/>
                      <a:gd name="connsiteX12" fmla="*/ 302877 w 1658602"/>
                      <a:gd name="connsiteY12" fmla="*/ 481859 h 1266084"/>
                      <a:gd name="connsiteX13" fmla="*/ 429877 w 1658602"/>
                      <a:gd name="connsiteY13" fmla="*/ 273103 h 1266084"/>
                      <a:gd name="connsiteX14" fmla="*/ 135396 w 1658602"/>
                      <a:gd name="connsiteY14" fmla="*/ 178646 h 1266084"/>
                      <a:gd name="connsiteX15" fmla="*/ 52052 w 1658602"/>
                      <a:gd name="connsiteY15" fmla="*/ 297709 h 1266084"/>
                      <a:gd name="connsiteX16" fmla="*/ 315577 w 1658602"/>
                      <a:gd name="connsiteY16" fmla="*/ 453284 h 1266084"/>
                      <a:gd name="connsiteX17" fmla="*/ 42527 w 1658602"/>
                      <a:gd name="connsiteY17" fmla="*/ 412009 h 1266084"/>
                      <a:gd name="connsiteX18" fmla="*/ 13952 w 1658602"/>
                      <a:gd name="connsiteY18" fmla="*/ 532659 h 1266084"/>
                      <a:gd name="connsiteX19" fmla="*/ 274302 w 1658602"/>
                      <a:gd name="connsiteY19" fmla="*/ 643784 h 1266084"/>
                      <a:gd name="connsiteX20" fmla="*/ 360027 w 1658602"/>
                      <a:gd name="connsiteY20" fmla="*/ 697759 h 1266084"/>
                      <a:gd name="connsiteX21" fmla="*/ 668002 w 1658602"/>
                      <a:gd name="connsiteY21" fmla="*/ 802534 h 1266084"/>
                      <a:gd name="connsiteX22" fmla="*/ 826752 w 1658602"/>
                      <a:gd name="connsiteY22" fmla="*/ 481859 h 1266084"/>
                      <a:gd name="connsiteX23" fmla="*/ 671177 w 1658602"/>
                      <a:gd name="connsiteY23" fmla="*/ 799359 h 1266084"/>
                      <a:gd name="connsiteX24" fmla="*/ 1137902 w 1658602"/>
                      <a:gd name="connsiteY24" fmla="*/ 1266084 h 1266084"/>
                      <a:gd name="connsiteX25" fmla="*/ 1242677 w 1658602"/>
                      <a:gd name="connsiteY25" fmla="*/ 1224809 h 1266084"/>
                      <a:gd name="connsiteX26" fmla="*/ 1122027 w 1658602"/>
                      <a:gd name="connsiteY26" fmla="*/ 1142259 h 1266084"/>
                      <a:gd name="connsiteX27" fmla="*/ 1137902 w 1658602"/>
                      <a:gd name="connsiteY27" fmla="*/ 1199409 h 1266084"/>
                      <a:gd name="connsiteX28" fmla="*/ 1137902 w 1658602"/>
                      <a:gd name="connsiteY28" fmla="*/ 1056534 h 1266084"/>
                      <a:gd name="connsiteX29" fmla="*/ 1309352 w 1658602"/>
                      <a:gd name="connsiteY29" fmla="*/ 1097809 h 1266084"/>
                      <a:gd name="connsiteX30" fmla="*/ 1249027 w 1658602"/>
                      <a:gd name="connsiteY30" fmla="*/ 904134 h 1266084"/>
                      <a:gd name="connsiteX31" fmla="*/ 1436352 w 1658602"/>
                      <a:gd name="connsiteY31" fmla="*/ 951759 h 1266084"/>
                      <a:gd name="connsiteX32" fmla="*/ 1547477 w 1658602"/>
                      <a:gd name="connsiteY32" fmla="*/ 967634 h 1266084"/>
                      <a:gd name="connsiteX33" fmla="*/ 1430002 w 1658602"/>
                      <a:gd name="connsiteY33" fmla="*/ 754909 h 1266084"/>
                      <a:gd name="connsiteX34" fmla="*/ 1598277 w 1658602"/>
                      <a:gd name="connsiteY34" fmla="*/ 710459 h 1266084"/>
                      <a:gd name="connsiteX35" fmla="*/ 1658602 w 1658602"/>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22390 w 1661284"/>
                      <a:gd name="connsiteY34" fmla="*/ 722366 h 1266084"/>
                      <a:gd name="connsiteX35" fmla="*/ 1661284 w 1661284"/>
                      <a:gd name="connsiteY35" fmla="*/ 697759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75446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50903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50803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361247 w 1673190"/>
                      <a:gd name="connsiteY33" fmla="*/ 721572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454909 w 1673190"/>
                      <a:gd name="connsiteY32" fmla="*/ 1008116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07247 w 1673190"/>
                      <a:gd name="connsiteY27" fmla="*/ 1225602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35128"/>
                      <a:gd name="connsiteX1" fmla="*/ 945322 w 1673190"/>
                      <a:gd name="connsiteY1" fmla="*/ 409628 h 1235128"/>
                      <a:gd name="connsiteX2" fmla="*/ 826259 w 1673190"/>
                      <a:gd name="connsiteY2" fmla="*/ 192934 h 1235128"/>
                      <a:gd name="connsiteX3" fmla="*/ 820703 w 1673190"/>
                      <a:gd name="connsiteY3" fmla="*/ 46884 h 1235128"/>
                      <a:gd name="connsiteX4" fmla="*/ 667509 w 1673190"/>
                      <a:gd name="connsiteY4" fmla="*/ 56409 h 1235128"/>
                      <a:gd name="connsiteX5" fmla="*/ 682590 w 1673190"/>
                      <a:gd name="connsiteY5" fmla="*/ 233416 h 1235128"/>
                      <a:gd name="connsiteX6" fmla="*/ 613534 w 1673190"/>
                      <a:gd name="connsiteY6" fmla="*/ 377084 h 1235128"/>
                      <a:gd name="connsiteX7" fmla="*/ 684971 w 1673190"/>
                      <a:gd name="connsiteY7" fmla="*/ 235002 h 1235128"/>
                      <a:gd name="connsiteX8" fmla="*/ 308734 w 1673190"/>
                      <a:gd name="connsiteY8" fmla="*/ 34184 h 1235128"/>
                      <a:gd name="connsiteX9" fmla="*/ 242059 w 1673190"/>
                      <a:gd name="connsiteY9" fmla="*/ 128640 h 1235128"/>
                      <a:gd name="connsiteX10" fmla="*/ 392871 w 1673190"/>
                      <a:gd name="connsiteY10" fmla="*/ 246909 h 1235128"/>
                      <a:gd name="connsiteX11" fmla="*/ 435734 w 1673190"/>
                      <a:gd name="connsiteY11" fmla="*/ 273103 h 1235128"/>
                      <a:gd name="connsiteX12" fmla="*/ 334134 w 1673190"/>
                      <a:gd name="connsiteY12" fmla="*/ 443759 h 1235128"/>
                      <a:gd name="connsiteX13" fmla="*/ 439702 w 1673190"/>
                      <a:gd name="connsiteY13" fmla="*/ 273103 h 1235128"/>
                      <a:gd name="connsiteX14" fmla="*/ 138078 w 1673190"/>
                      <a:gd name="connsiteY14" fmla="*/ 178646 h 1235128"/>
                      <a:gd name="connsiteX15" fmla="*/ 54734 w 1673190"/>
                      <a:gd name="connsiteY15" fmla="*/ 297709 h 1235128"/>
                      <a:gd name="connsiteX16" fmla="*/ 284922 w 1673190"/>
                      <a:gd name="connsiteY16" fmla="*/ 436615 h 1235128"/>
                      <a:gd name="connsiteX17" fmla="*/ 45209 w 1673190"/>
                      <a:gd name="connsiteY17" fmla="*/ 412009 h 1235128"/>
                      <a:gd name="connsiteX18" fmla="*/ 16634 w 1673190"/>
                      <a:gd name="connsiteY18" fmla="*/ 532659 h 1235128"/>
                      <a:gd name="connsiteX19" fmla="*/ 276984 w 1673190"/>
                      <a:gd name="connsiteY19" fmla="*/ 643784 h 1235128"/>
                      <a:gd name="connsiteX20" fmla="*/ 365090 w 1673190"/>
                      <a:gd name="connsiteY20" fmla="*/ 707284 h 1235128"/>
                      <a:gd name="connsiteX21" fmla="*/ 670684 w 1673190"/>
                      <a:gd name="connsiteY21" fmla="*/ 802534 h 1235128"/>
                      <a:gd name="connsiteX22" fmla="*/ 829434 w 1673190"/>
                      <a:gd name="connsiteY22" fmla="*/ 481859 h 1235128"/>
                      <a:gd name="connsiteX23" fmla="*/ 661953 w 1673190"/>
                      <a:gd name="connsiteY23" fmla="*/ 806502 h 1235128"/>
                      <a:gd name="connsiteX24" fmla="*/ 1142966 w 1673190"/>
                      <a:gd name="connsiteY24" fmla="*/ 1235128 h 1235128"/>
                      <a:gd name="connsiteX25" fmla="*/ 1245359 w 1673190"/>
                      <a:gd name="connsiteY25" fmla="*/ 1224809 h 1235128"/>
                      <a:gd name="connsiteX26" fmla="*/ 1136616 w 1673190"/>
                      <a:gd name="connsiteY26" fmla="*/ 1130353 h 1235128"/>
                      <a:gd name="connsiteX27" fmla="*/ 1140584 w 1673190"/>
                      <a:gd name="connsiteY27" fmla="*/ 1216077 h 1235128"/>
                      <a:gd name="connsiteX28" fmla="*/ 1140584 w 1673190"/>
                      <a:gd name="connsiteY28" fmla="*/ 1056534 h 1235128"/>
                      <a:gd name="connsiteX29" fmla="*/ 1307272 w 1673190"/>
                      <a:gd name="connsiteY29" fmla="*/ 1109716 h 1235128"/>
                      <a:gd name="connsiteX30" fmla="*/ 1249328 w 1673190"/>
                      <a:gd name="connsiteY30" fmla="*/ 920802 h 1235128"/>
                      <a:gd name="connsiteX31" fmla="*/ 1439034 w 1673190"/>
                      <a:gd name="connsiteY31" fmla="*/ 951759 h 1235128"/>
                      <a:gd name="connsiteX32" fmla="*/ 1540634 w 1673190"/>
                      <a:gd name="connsiteY32" fmla="*/ 958110 h 1235128"/>
                      <a:gd name="connsiteX33" fmla="*/ 1430303 w 1673190"/>
                      <a:gd name="connsiteY33" fmla="*/ 764434 h 1235128"/>
                      <a:gd name="connsiteX34" fmla="*/ 1615246 w 1673190"/>
                      <a:gd name="connsiteY34" fmla="*/ 722366 h 1235128"/>
                      <a:gd name="connsiteX35" fmla="*/ 1673190 w 1673190"/>
                      <a:gd name="connsiteY35" fmla="*/ 700140 h 1235128"/>
                      <a:gd name="connsiteX0" fmla="*/ 1673190 w 1673190"/>
                      <a:gd name="connsiteY0" fmla="*/ 700140 h 1251797"/>
                      <a:gd name="connsiteX1" fmla="*/ 945322 w 1673190"/>
                      <a:gd name="connsiteY1" fmla="*/ 409628 h 1251797"/>
                      <a:gd name="connsiteX2" fmla="*/ 826259 w 1673190"/>
                      <a:gd name="connsiteY2" fmla="*/ 192934 h 1251797"/>
                      <a:gd name="connsiteX3" fmla="*/ 820703 w 1673190"/>
                      <a:gd name="connsiteY3" fmla="*/ 46884 h 1251797"/>
                      <a:gd name="connsiteX4" fmla="*/ 667509 w 1673190"/>
                      <a:gd name="connsiteY4" fmla="*/ 56409 h 1251797"/>
                      <a:gd name="connsiteX5" fmla="*/ 682590 w 1673190"/>
                      <a:gd name="connsiteY5" fmla="*/ 233416 h 1251797"/>
                      <a:gd name="connsiteX6" fmla="*/ 613534 w 1673190"/>
                      <a:gd name="connsiteY6" fmla="*/ 377084 h 1251797"/>
                      <a:gd name="connsiteX7" fmla="*/ 684971 w 1673190"/>
                      <a:gd name="connsiteY7" fmla="*/ 235002 h 1251797"/>
                      <a:gd name="connsiteX8" fmla="*/ 308734 w 1673190"/>
                      <a:gd name="connsiteY8" fmla="*/ 34184 h 1251797"/>
                      <a:gd name="connsiteX9" fmla="*/ 242059 w 1673190"/>
                      <a:gd name="connsiteY9" fmla="*/ 128640 h 1251797"/>
                      <a:gd name="connsiteX10" fmla="*/ 392871 w 1673190"/>
                      <a:gd name="connsiteY10" fmla="*/ 246909 h 1251797"/>
                      <a:gd name="connsiteX11" fmla="*/ 435734 w 1673190"/>
                      <a:gd name="connsiteY11" fmla="*/ 273103 h 1251797"/>
                      <a:gd name="connsiteX12" fmla="*/ 334134 w 1673190"/>
                      <a:gd name="connsiteY12" fmla="*/ 443759 h 1251797"/>
                      <a:gd name="connsiteX13" fmla="*/ 439702 w 1673190"/>
                      <a:gd name="connsiteY13" fmla="*/ 273103 h 1251797"/>
                      <a:gd name="connsiteX14" fmla="*/ 138078 w 1673190"/>
                      <a:gd name="connsiteY14" fmla="*/ 178646 h 1251797"/>
                      <a:gd name="connsiteX15" fmla="*/ 54734 w 1673190"/>
                      <a:gd name="connsiteY15" fmla="*/ 297709 h 1251797"/>
                      <a:gd name="connsiteX16" fmla="*/ 284922 w 1673190"/>
                      <a:gd name="connsiteY16" fmla="*/ 436615 h 1251797"/>
                      <a:gd name="connsiteX17" fmla="*/ 45209 w 1673190"/>
                      <a:gd name="connsiteY17" fmla="*/ 412009 h 1251797"/>
                      <a:gd name="connsiteX18" fmla="*/ 16634 w 1673190"/>
                      <a:gd name="connsiteY18" fmla="*/ 532659 h 1251797"/>
                      <a:gd name="connsiteX19" fmla="*/ 276984 w 1673190"/>
                      <a:gd name="connsiteY19" fmla="*/ 643784 h 1251797"/>
                      <a:gd name="connsiteX20" fmla="*/ 365090 w 1673190"/>
                      <a:gd name="connsiteY20" fmla="*/ 707284 h 1251797"/>
                      <a:gd name="connsiteX21" fmla="*/ 670684 w 1673190"/>
                      <a:gd name="connsiteY21" fmla="*/ 802534 h 1251797"/>
                      <a:gd name="connsiteX22" fmla="*/ 829434 w 1673190"/>
                      <a:gd name="connsiteY22" fmla="*/ 481859 h 1251797"/>
                      <a:gd name="connsiteX23" fmla="*/ 661953 w 1673190"/>
                      <a:gd name="connsiteY23" fmla="*/ 806502 h 1251797"/>
                      <a:gd name="connsiteX24" fmla="*/ 1128679 w 1673190"/>
                      <a:gd name="connsiteY24" fmla="*/ 1251797 h 1251797"/>
                      <a:gd name="connsiteX25" fmla="*/ 1245359 w 1673190"/>
                      <a:gd name="connsiteY25" fmla="*/ 1224809 h 1251797"/>
                      <a:gd name="connsiteX26" fmla="*/ 1136616 w 1673190"/>
                      <a:gd name="connsiteY26" fmla="*/ 1130353 h 1251797"/>
                      <a:gd name="connsiteX27" fmla="*/ 1140584 w 1673190"/>
                      <a:gd name="connsiteY27" fmla="*/ 1216077 h 1251797"/>
                      <a:gd name="connsiteX28" fmla="*/ 1140584 w 1673190"/>
                      <a:gd name="connsiteY28" fmla="*/ 1056534 h 1251797"/>
                      <a:gd name="connsiteX29" fmla="*/ 1307272 w 1673190"/>
                      <a:gd name="connsiteY29" fmla="*/ 1109716 h 1251797"/>
                      <a:gd name="connsiteX30" fmla="*/ 1249328 w 1673190"/>
                      <a:gd name="connsiteY30" fmla="*/ 920802 h 1251797"/>
                      <a:gd name="connsiteX31" fmla="*/ 1439034 w 1673190"/>
                      <a:gd name="connsiteY31" fmla="*/ 951759 h 1251797"/>
                      <a:gd name="connsiteX32" fmla="*/ 1540634 w 1673190"/>
                      <a:gd name="connsiteY32" fmla="*/ 958110 h 1251797"/>
                      <a:gd name="connsiteX33" fmla="*/ 1430303 w 1673190"/>
                      <a:gd name="connsiteY33" fmla="*/ 764434 h 1251797"/>
                      <a:gd name="connsiteX34" fmla="*/ 1615246 w 1673190"/>
                      <a:gd name="connsiteY34" fmla="*/ 722366 h 1251797"/>
                      <a:gd name="connsiteX35" fmla="*/ 1673190 w 1673190"/>
                      <a:gd name="connsiteY35" fmla="*/ 700140 h 1251797"/>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28679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87353 w 1673190"/>
                      <a:gd name="connsiteY21" fmla="*/ 816822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751646 w 1673190"/>
                      <a:gd name="connsiteY7" fmla="*/ 265958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2241 h 1256669"/>
                      <a:gd name="connsiteX1" fmla="*/ 945322 w 1673190"/>
                      <a:gd name="connsiteY1" fmla="*/ 411729 h 1256669"/>
                      <a:gd name="connsiteX2" fmla="*/ 850072 w 1673190"/>
                      <a:gd name="connsiteY2" fmla="*/ 187892 h 1256669"/>
                      <a:gd name="connsiteX3" fmla="*/ 820703 w 1673190"/>
                      <a:gd name="connsiteY3" fmla="*/ 48985 h 1256669"/>
                      <a:gd name="connsiteX4" fmla="*/ 667509 w 1673190"/>
                      <a:gd name="connsiteY4" fmla="*/ 58510 h 1256669"/>
                      <a:gd name="connsiteX5" fmla="*/ 675446 w 1673190"/>
                      <a:gd name="connsiteY5" fmla="*/ 223610 h 1256669"/>
                      <a:gd name="connsiteX6" fmla="*/ 618296 w 1673190"/>
                      <a:gd name="connsiteY6" fmla="*/ 374423 h 1256669"/>
                      <a:gd name="connsiteX7" fmla="*/ 663539 w 1673190"/>
                      <a:gd name="connsiteY7" fmla="*/ 225197 h 1256669"/>
                      <a:gd name="connsiteX8" fmla="*/ 308734 w 1673190"/>
                      <a:gd name="connsiteY8" fmla="*/ 36285 h 1256669"/>
                      <a:gd name="connsiteX9" fmla="*/ 242059 w 1673190"/>
                      <a:gd name="connsiteY9" fmla="*/ 130741 h 1256669"/>
                      <a:gd name="connsiteX10" fmla="*/ 392871 w 1673190"/>
                      <a:gd name="connsiteY10" fmla="*/ 249010 h 1256669"/>
                      <a:gd name="connsiteX11" fmla="*/ 435734 w 1673190"/>
                      <a:gd name="connsiteY11" fmla="*/ 275204 h 1256669"/>
                      <a:gd name="connsiteX12" fmla="*/ 334134 w 1673190"/>
                      <a:gd name="connsiteY12" fmla="*/ 445860 h 1256669"/>
                      <a:gd name="connsiteX13" fmla="*/ 439702 w 1673190"/>
                      <a:gd name="connsiteY13" fmla="*/ 275204 h 1256669"/>
                      <a:gd name="connsiteX14" fmla="*/ 138078 w 1673190"/>
                      <a:gd name="connsiteY14" fmla="*/ 180747 h 1256669"/>
                      <a:gd name="connsiteX15" fmla="*/ 54734 w 1673190"/>
                      <a:gd name="connsiteY15" fmla="*/ 299810 h 1256669"/>
                      <a:gd name="connsiteX16" fmla="*/ 284922 w 1673190"/>
                      <a:gd name="connsiteY16" fmla="*/ 438716 h 1256669"/>
                      <a:gd name="connsiteX17" fmla="*/ 45209 w 1673190"/>
                      <a:gd name="connsiteY17" fmla="*/ 414110 h 1256669"/>
                      <a:gd name="connsiteX18" fmla="*/ 16634 w 1673190"/>
                      <a:gd name="connsiteY18" fmla="*/ 534760 h 1256669"/>
                      <a:gd name="connsiteX19" fmla="*/ 276984 w 1673190"/>
                      <a:gd name="connsiteY19" fmla="*/ 645885 h 1256669"/>
                      <a:gd name="connsiteX20" fmla="*/ 365090 w 1673190"/>
                      <a:gd name="connsiteY20" fmla="*/ 709385 h 1256669"/>
                      <a:gd name="connsiteX21" fmla="*/ 677828 w 1673190"/>
                      <a:gd name="connsiteY21" fmla="*/ 809398 h 1256669"/>
                      <a:gd name="connsiteX22" fmla="*/ 829434 w 1673190"/>
                      <a:gd name="connsiteY22" fmla="*/ 483960 h 1256669"/>
                      <a:gd name="connsiteX23" fmla="*/ 661953 w 1673190"/>
                      <a:gd name="connsiteY23" fmla="*/ 808603 h 1256669"/>
                      <a:gd name="connsiteX24" fmla="*/ 1152491 w 1673190"/>
                      <a:gd name="connsiteY24" fmla="*/ 1253898 h 1256669"/>
                      <a:gd name="connsiteX25" fmla="*/ 1245359 w 1673190"/>
                      <a:gd name="connsiteY25" fmla="*/ 1226910 h 1256669"/>
                      <a:gd name="connsiteX26" fmla="*/ 1100898 w 1673190"/>
                      <a:gd name="connsiteY26" fmla="*/ 1108642 h 1256669"/>
                      <a:gd name="connsiteX27" fmla="*/ 1123916 w 1673190"/>
                      <a:gd name="connsiteY27" fmla="*/ 1180077 h 1256669"/>
                      <a:gd name="connsiteX28" fmla="*/ 1140584 w 1673190"/>
                      <a:gd name="connsiteY28" fmla="*/ 1058635 h 1256669"/>
                      <a:gd name="connsiteX29" fmla="*/ 1307272 w 1673190"/>
                      <a:gd name="connsiteY29" fmla="*/ 1111817 h 1256669"/>
                      <a:gd name="connsiteX30" fmla="*/ 1249328 w 1673190"/>
                      <a:gd name="connsiteY30" fmla="*/ 922903 h 1256669"/>
                      <a:gd name="connsiteX31" fmla="*/ 1439034 w 1673190"/>
                      <a:gd name="connsiteY31" fmla="*/ 953860 h 1256669"/>
                      <a:gd name="connsiteX32" fmla="*/ 1540634 w 1673190"/>
                      <a:gd name="connsiteY32" fmla="*/ 960211 h 1256669"/>
                      <a:gd name="connsiteX33" fmla="*/ 1430303 w 1673190"/>
                      <a:gd name="connsiteY33" fmla="*/ 766535 h 1256669"/>
                      <a:gd name="connsiteX34" fmla="*/ 1615246 w 1673190"/>
                      <a:gd name="connsiteY34" fmla="*/ 724467 h 1256669"/>
                      <a:gd name="connsiteX35" fmla="*/ 1673190 w 1673190"/>
                      <a:gd name="connsiteY35" fmla="*/ 702241 h 1256669"/>
                      <a:gd name="connsiteX0" fmla="*/ 1673190 w 1673190"/>
                      <a:gd name="connsiteY0" fmla="*/ 712405 h 1266833"/>
                      <a:gd name="connsiteX1" fmla="*/ 945322 w 1673190"/>
                      <a:gd name="connsiteY1" fmla="*/ 421893 h 1266833"/>
                      <a:gd name="connsiteX2" fmla="*/ 850072 w 1673190"/>
                      <a:gd name="connsiteY2" fmla="*/ 198056 h 1266833"/>
                      <a:gd name="connsiteX3" fmla="*/ 820703 w 1673190"/>
                      <a:gd name="connsiteY3" fmla="*/ 59149 h 1266833"/>
                      <a:gd name="connsiteX4" fmla="*/ 667509 w 1673190"/>
                      <a:gd name="connsiteY4" fmla="*/ 68674 h 1266833"/>
                      <a:gd name="connsiteX5" fmla="*/ 675446 w 1673190"/>
                      <a:gd name="connsiteY5" fmla="*/ 233774 h 1266833"/>
                      <a:gd name="connsiteX6" fmla="*/ 618296 w 1673190"/>
                      <a:gd name="connsiteY6" fmla="*/ 384587 h 1266833"/>
                      <a:gd name="connsiteX7" fmla="*/ 663539 w 1673190"/>
                      <a:gd name="connsiteY7" fmla="*/ 235361 h 1266833"/>
                      <a:gd name="connsiteX8" fmla="*/ 308734 w 1673190"/>
                      <a:gd name="connsiteY8" fmla="*/ 46449 h 1266833"/>
                      <a:gd name="connsiteX9" fmla="*/ 242059 w 1673190"/>
                      <a:gd name="connsiteY9" fmla="*/ 140905 h 1266833"/>
                      <a:gd name="connsiteX10" fmla="*/ 392871 w 1673190"/>
                      <a:gd name="connsiteY10" fmla="*/ 259174 h 1266833"/>
                      <a:gd name="connsiteX11" fmla="*/ 435734 w 1673190"/>
                      <a:gd name="connsiteY11" fmla="*/ 285368 h 1266833"/>
                      <a:gd name="connsiteX12" fmla="*/ 334134 w 1673190"/>
                      <a:gd name="connsiteY12" fmla="*/ 456024 h 1266833"/>
                      <a:gd name="connsiteX13" fmla="*/ 439702 w 1673190"/>
                      <a:gd name="connsiteY13" fmla="*/ 285368 h 1266833"/>
                      <a:gd name="connsiteX14" fmla="*/ 138078 w 1673190"/>
                      <a:gd name="connsiteY14" fmla="*/ 190911 h 1266833"/>
                      <a:gd name="connsiteX15" fmla="*/ 54734 w 1673190"/>
                      <a:gd name="connsiteY15" fmla="*/ 309974 h 1266833"/>
                      <a:gd name="connsiteX16" fmla="*/ 284922 w 1673190"/>
                      <a:gd name="connsiteY16" fmla="*/ 448880 h 1266833"/>
                      <a:gd name="connsiteX17" fmla="*/ 45209 w 1673190"/>
                      <a:gd name="connsiteY17" fmla="*/ 424274 h 1266833"/>
                      <a:gd name="connsiteX18" fmla="*/ 16634 w 1673190"/>
                      <a:gd name="connsiteY18" fmla="*/ 544924 h 1266833"/>
                      <a:gd name="connsiteX19" fmla="*/ 276984 w 1673190"/>
                      <a:gd name="connsiteY19" fmla="*/ 656049 h 1266833"/>
                      <a:gd name="connsiteX20" fmla="*/ 365090 w 1673190"/>
                      <a:gd name="connsiteY20" fmla="*/ 719549 h 1266833"/>
                      <a:gd name="connsiteX21" fmla="*/ 677828 w 1673190"/>
                      <a:gd name="connsiteY21" fmla="*/ 819562 h 1266833"/>
                      <a:gd name="connsiteX22" fmla="*/ 829434 w 1673190"/>
                      <a:gd name="connsiteY22" fmla="*/ 494124 h 1266833"/>
                      <a:gd name="connsiteX23" fmla="*/ 661953 w 1673190"/>
                      <a:gd name="connsiteY23" fmla="*/ 818767 h 1266833"/>
                      <a:gd name="connsiteX24" fmla="*/ 1152491 w 1673190"/>
                      <a:gd name="connsiteY24" fmla="*/ 1264062 h 1266833"/>
                      <a:gd name="connsiteX25" fmla="*/ 1245359 w 1673190"/>
                      <a:gd name="connsiteY25" fmla="*/ 1237074 h 1266833"/>
                      <a:gd name="connsiteX26" fmla="*/ 1100898 w 1673190"/>
                      <a:gd name="connsiteY26" fmla="*/ 1118806 h 1266833"/>
                      <a:gd name="connsiteX27" fmla="*/ 1123916 w 1673190"/>
                      <a:gd name="connsiteY27" fmla="*/ 1190241 h 1266833"/>
                      <a:gd name="connsiteX28" fmla="*/ 1140584 w 1673190"/>
                      <a:gd name="connsiteY28" fmla="*/ 1068799 h 1266833"/>
                      <a:gd name="connsiteX29" fmla="*/ 1307272 w 1673190"/>
                      <a:gd name="connsiteY29" fmla="*/ 1121981 h 1266833"/>
                      <a:gd name="connsiteX30" fmla="*/ 1249328 w 1673190"/>
                      <a:gd name="connsiteY30" fmla="*/ 933067 h 1266833"/>
                      <a:gd name="connsiteX31" fmla="*/ 1439034 w 1673190"/>
                      <a:gd name="connsiteY31" fmla="*/ 964024 h 1266833"/>
                      <a:gd name="connsiteX32" fmla="*/ 1540634 w 1673190"/>
                      <a:gd name="connsiteY32" fmla="*/ 970375 h 1266833"/>
                      <a:gd name="connsiteX33" fmla="*/ 1430303 w 1673190"/>
                      <a:gd name="connsiteY33" fmla="*/ 776699 h 1266833"/>
                      <a:gd name="connsiteX34" fmla="*/ 1615246 w 1673190"/>
                      <a:gd name="connsiteY34" fmla="*/ 734631 h 1266833"/>
                      <a:gd name="connsiteX35" fmla="*/ 1673190 w 1673190"/>
                      <a:gd name="connsiteY35" fmla="*/ 712405 h 1266833"/>
                      <a:gd name="connsiteX0" fmla="*/ 1673190 w 1673190"/>
                      <a:gd name="connsiteY0" fmla="*/ 683487 h 1237915"/>
                      <a:gd name="connsiteX1" fmla="*/ 945322 w 1673190"/>
                      <a:gd name="connsiteY1" fmla="*/ 392975 h 1237915"/>
                      <a:gd name="connsiteX2" fmla="*/ 840547 w 1673190"/>
                      <a:gd name="connsiteY2" fmla="*/ 185807 h 1237915"/>
                      <a:gd name="connsiteX3" fmla="*/ 820703 w 1673190"/>
                      <a:gd name="connsiteY3" fmla="*/ 30231 h 1237915"/>
                      <a:gd name="connsiteX4" fmla="*/ 667509 w 1673190"/>
                      <a:gd name="connsiteY4" fmla="*/ 39756 h 1237915"/>
                      <a:gd name="connsiteX5" fmla="*/ 675446 w 1673190"/>
                      <a:gd name="connsiteY5" fmla="*/ 204856 h 1237915"/>
                      <a:gd name="connsiteX6" fmla="*/ 618296 w 1673190"/>
                      <a:gd name="connsiteY6" fmla="*/ 355669 h 1237915"/>
                      <a:gd name="connsiteX7" fmla="*/ 663539 w 1673190"/>
                      <a:gd name="connsiteY7" fmla="*/ 206443 h 1237915"/>
                      <a:gd name="connsiteX8" fmla="*/ 308734 w 1673190"/>
                      <a:gd name="connsiteY8" fmla="*/ 17531 h 1237915"/>
                      <a:gd name="connsiteX9" fmla="*/ 242059 w 1673190"/>
                      <a:gd name="connsiteY9" fmla="*/ 111987 h 1237915"/>
                      <a:gd name="connsiteX10" fmla="*/ 392871 w 1673190"/>
                      <a:gd name="connsiteY10" fmla="*/ 230256 h 1237915"/>
                      <a:gd name="connsiteX11" fmla="*/ 435734 w 1673190"/>
                      <a:gd name="connsiteY11" fmla="*/ 256450 h 1237915"/>
                      <a:gd name="connsiteX12" fmla="*/ 334134 w 1673190"/>
                      <a:gd name="connsiteY12" fmla="*/ 427106 h 1237915"/>
                      <a:gd name="connsiteX13" fmla="*/ 439702 w 1673190"/>
                      <a:gd name="connsiteY13" fmla="*/ 256450 h 1237915"/>
                      <a:gd name="connsiteX14" fmla="*/ 138078 w 1673190"/>
                      <a:gd name="connsiteY14" fmla="*/ 161993 h 1237915"/>
                      <a:gd name="connsiteX15" fmla="*/ 54734 w 1673190"/>
                      <a:gd name="connsiteY15" fmla="*/ 281056 h 1237915"/>
                      <a:gd name="connsiteX16" fmla="*/ 284922 w 1673190"/>
                      <a:gd name="connsiteY16" fmla="*/ 419962 h 1237915"/>
                      <a:gd name="connsiteX17" fmla="*/ 45209 w 1673190"/>
                      <a:gd name="connsiteY17" fmla="*/ 395356 h 1237915"/>
                      <a:gd name="connsiteX18" fmla="*/ 16634 w 1673190"/>
                      <a:gd name="connsiteY18" fmla="*/ 516006 h 1237915"/>
                      <a:gd name="connsiteX19" fmla="*/ 276984 w 1673190"/>
                      <a:gd name="connsiteY19" fmla="*/ 627131 h 1237915"/>
                      <a:gd name="connsiteX20" fmla="*/ 365090 w 1673190"/>
                      <a:gd name="connsiteY20" fmla="*/ 690631 h 1237915"/>
                      <a:gd name="connsiteX21" fmla="*/ 677828 w 1673190"/>
                      <a:gd name="connsiteY21" fmla="*/ 790644 h 1237915"/>
                      <a:gd name="connsiteX22" fmla="*/ 829434 w 1673190"/>
                      <a:gd name="connsiteY22" fmla="*/ 465206 h 1237915"/>
                      <a:gd name="connsiteX23" fmla="*/ 661953 w 1673190"/>
                      <a:gd name="connsiteY23" fmla="*/ 789849 h 1237915"/>
                      <a:gd name="connsiteX24" fmla="*/ 1152491 w 1673190"/>
                      <a:gd name="connsiteY24" fmla="*/ 1235144 h 1237915"/>
                      <a:gd name="connsiteX25" fmla="*/ 1245359 w 1673190"/>
                      <a:gd name="connsiteY25" fmla="*/ 1208156 h 1237915"/>
                      <a:gd name="connsiteX26" fmla="*/ 1100898 w 1673190"/>
                      <a:gd name="connsiteY26" fmla="*/ 1089888 h 1237915"/>
                      <a:gd name="connsiteX27" fmla="*/ 1123916 w 1673190"/>
                      <a:gd name="connsiteY27" fmla="*/ 1161323 h 1237915"/>
                      <a:gd name="connsiteX28" fmla="*/ 1140584 w 1673190"/>
                      <a:gd name="connsiteY28" fmla="*/ 1039881 h 1237915"/>
                      <a:gd name="connsiteX29" fmla="*/ 1307272 w 1673190"/>
                      <a:gd name="connsiteY29" fmla="*/ 1093063 h 1237915"/>
                      <a:gd name="connsiteX30" fmla="*/ 1249328 w 1673190"/>
                      <a:gd name="connsiteY30" fmla="*/ 904149 h 1237915"/>
                      <a:gd name="connsiteX31" fmla="*/ 1439034 w 1673190"/>
                      <a:gd name="connsiteY31" fmla="*/ 935106 h 1237915"/>
                      <a:gd name="connsiteX32" fmla="*/ 1540634 w 1673190"/>
                      <a:gd name="connsiteY32" fmla="*/ 941457 h 1237915"/>
                      <a:gd name="connsiteX33" fmla="*/ 1430303 w 1673190"/>
                      <a:gd name="connsiteY33" fmla="*/ 747781 h 1237915"/>
                      <a:gd name="connsiteX34" fmla="*/ 1615246 w 1673190"/>
                      <a:gd name="connsiteY34" fmla="*/ 705713 h 1237915"/>
                      <a:gd name="connsiteX35" fmla="*/ 1673190 w 1673190"/>
                      <a:gd name="connsiteY35" fmla="*/ 683487 h 1237915"/>
                      <a:gd name="connsiteX0" fmla="*/ 1673190 w 1673190"/>
                      <a:gd name="connsiteY0" fmla="*/ 681238 h 1235666"/>
                      <a:gd name="connsiteX1" fmla="*/ 945322 w 1673190"/>
                      <a:gd name="connsiteY1" fmla="*/ 390726 h 1235666"/>
                      <a:gd name="connsiteX2" fmla="*/ 840547 w 1673190"/>
                      <a:gd name="connsiteY2" fmla="*/ 183558 h 1235666"/>
                      <a:gd name="connsiteX3" fmla="*/ 820703 w 1673190"/>
                      <a:gd name="connsiteY3" fmla="*/ 27982 h 1235666"/>
                      <a:gd name="connsiteX4" fmla="*/ 667509 w 1673190"/>
                      <a:gd name="connsiteY4" fmla="*/ 37507 h 1235666"/>
                      <a:gd name="connsiteX5" fmla="*/ 675446 w 1673190"/>
                      <a:gd name="connsiteY5" fmla="*/ 202607 h 1235666"/>
                      <a:gd name="connsiteX6" fmla="*/ 618296 w 1673190"/>
                      <a:gd name="connsiteY6" fmla="*/ 353420 h 1235666"/>
                      <a:gd name="connsiteX7" fmla="*/ 663539 w 1673190"/>
                      <a:gd name="connsiteY7" fmla="*/ 204194 h 1235666"/>
                      <a:gd name="connsiteX8" fmla="*/ 308734 w 1673190"/>
                      <a:gd name="connsiteY8" fmla="*/ 15282 h 1235666"/>
                      <a:gd name="connsiteX9" fmla="*/ 242059 w 1673190"/>
                      <a:gd name="connsiteY9" fmla="*/ 109738 h 1235666"/>
                      <a:gd name="connsiteX10" fmla="*/ 392871 w 1673190"/>
                      <a:gd name="connsiteY10" fmla="*/ 228007 h 1235666"/>
                      <a:gd name="connsiteX11" fmla="*/ 435734 w 1673190"/>
                      <a:gd name="connsiteY11" fmla="*/ 254201 h 1235666"/>
                      <a:gd name="connsiteX12" fmla="*/ 334134 w 1673190"/>
                      <a:gd name="connsiteY12" fmla="*/ 424857 h 1235666"/>
                      <a:gd name="connsiteX13" fmla="*/ 439702 w 1673190"/>
                      <a:gd name="connsiteY13" fmla="*/ 254201 h 1235666"/>
                      <a:gd name="connsiteX14" fmla="*/ 138078 w 1673190"/>
                      <a:gd name="connsiteY14" fmla="*/ 159744 h 1235666"/>
                      <a:gd name="connsiteX15" fmla="*/ 54734 w 1673190"/>
                      <a:gd name="connsiteY15" fmla="*/ 278807 h 1235666"/>
                      <a:gd name="connsiteX16" fmla="*/ 284922 w 1673190"/>
                      <a:gd name="connsiteY16" fmla="*/ 417713 h 1235666"/>
                      <a:gd name="connsiteX17" fmla="*/ 45209 w 1673190"/>
                      <a:gd name="connsiteY17" fmla="*/ 393107 h 1235666"/>
                      <a:gd name="connsiteX18" fmla="*/ 16634 w 1673190"/>
                      <a:gd name="connsiteY18" fmla="*/ 513757 h 1235666"/>
                      <a:gd name="connsiteX19" fmla="*/ 276984 w 1673190"/>
                      <a:gd name="connsiteY19" fmla="*/ 624882 h 1235666"/>
                      <a:gd name="connsiteX20" fmla="*/ 365090 w 1673190"/>
                      <a:gd name="connsiteY20" fmla="*/ 688382 h 1235666"/>
                      <a:gd name="connsiteX21" fmla="*/ 677828 w 1673190"/>
                      <a:gd name="connsiteY21" fmla="*/ 788395 h 1235666"/>
                      <a:gd name="connsiteX22" fmla="*/ 829434 w 1673190"/>
                      <a:gd name="connsiteY22" fmla="*/ 462957 h 1235666"/>
                      <a:gd name="connsiteX23" fmla="*/ 661953 w 1673190"/>
                      <a:gd name="connsiteY23" fmla="*/ 787600 h 1235666"/>
                      <a:gd name="connsiteX24" fmla="*/ 1152491 w 1673190"/>
                      <a:gd name="connsiteY24" fmla="*/ 1232895 h 1235666"/>
                      <a:gd name="connsiteX25" fmla="*/ 1245359 w 1673190"/>
                      <a:gd name="connsiteY25" fmla="*/ 1205907 h 1235666"/>
                      <a:gd name="connsiteX26" fmla="*/ 1100898 w 1673190"/>
                      <a:gd name="connsiteY26" fmla="*/ 1087639 h 1235666"/>
                      <a:gd name="connsiteX27" fmla="*/ 1123916 w 1673190"/>
                      <a:gd name="connsiteY27" fmla="*/ 1159074 h 1235666"/>
                      <a:gd name="connsiteX28" fmla="*/ 1140584 w 1673190"/>
                      <a:gd name="connsiteY28" fmla="*/ 1037632 h 1235666"/>
                      <a:gd name="connsiteX29" fmla="*/ 1307272 w 1673190"/>
                      <a:gd name="connsiteY29" fmla="*/ 1090814 h 1235666"/>
                      <a:gd name="connsiteX30" fmla="*/ 1249328 w 1673190"/>
                      <a:gd name="connsiteY30" fmla="*/ 901900 h 1235666"/>
                      <a:gd name="connsiteX31" fmla="*/ 1439034 w 1673190"/>
                      <a:gd name="connsiteY31" fmla="*/ 932857 h 1235666"/>
                      <a:gd name="connsiteX32" fmla="*/ 1540634 w 1673190"/>
                      <a:gd name="connsiteY32" fmla="*/ 939208 h 1235666"/>
                      <a:gd name="connsiteX33" fmla="*/ 1430303 w 1673190"/>
                      <a:gd name="connsiteY33" fmla="*/ 745532 h 1235666"/>
                      <a:gd name="connsiteX34" fmla="*/ 1615246 w 1673190"/>
                      <a:gd name="connsiteY34" fmla="*/ 703464 h 1235666"/>
                      <a:gd name="connsiteX35" fmla="*/ 1673190 w 1673190"/>
                      <a:gd name="connsiteY35" fmla="*/ 681238 h 1235666"/>
                      <a:gd name="connsiteX0" fmla="*/ 1673190 w 1673190"/>
                      <a:gd name="connsiteY0" fmla="*/ 687394 h 1241822"/>
                      <a:gd name="connsiteX1" fmla="*/ 945322 w 1673190"/>
                      <a:gd name="connsiteY1" fmla="*/ 396882 h 1241822"/>
                      <a:gd name="connsiteX2" fmla="*/ 840547 w 1673190"/>
                      <a:gd name="connsiteY2" fmla="*/ 189714 h 1241822"/>
                      <a:gd name="connsiteX3" fmla="*/ 827847 w 1673190"/>
                      <a:gd name="connsiteY3" fmla="*/ 19851 h 1241822"/>
                      <a:gd name="connsiteX4" fmla="*/ 667509 w 1673190"/>
                      <a:gd name="connsiteY4" fmla="*/ 43663 h 1241822"/>
                      <a:gd name="connsiteX5" fmla="*/ 675446 w 1673190"/>
                      <a:gd name="connsiteY5" fmla="*/ 208763 h 1241822"/>
                      <a:gd name="connsiteX6" fmla="*/ 618296 w 1673190"/>
                      <a:gd name="connsiteY6" fmla="*/ 359576 h 1241822"/>
                      <a:gd name="connsiteX7" fmla="*/ 663539 w 1673190"/>
                      <a:gd name="connsiteY7" fmla="*/ 210350 h 1241822"/>
                      <a:gd name="connsiteX8" fmla="*/ 308734 w 1673190"/>
                      <a:gd name="connsiteY8" fmla="*/ 21438 h 1241822"/>
                      <a:gd name="connsiteX9" fmla="*/ 242059 w 1673190"/>
                      <a:gd name="connsiteY9" fmla="*/ 115894 h 1241822"/>
                      <a:gd name="connsiteX10" fmla="*/ 392871 w 1673190"/>
                      <a:gd name="connsiteY10" fmla="*/ 234163 h 1241822"/>
                      <a:gd name="connsiteX11" fmla="*/ 435734 w 1673190"/>
                      <a:gd name="connsiteY11" fmla="*/ 260357 h 1241822"/>
                      <a:gd name="connsiteX12" fmla="*/ 334134 w 1673190"/>
                      <a:gd name="connsiteY12" fmla="*/ 431013 h 1241822"/>
                      <a:gd name="connsiteX13" fmla="*/ 439702 w 1673190"/>
                      <a:gd name="connsiteY13" fmla="*/ 260357 h 1241822"/>
                      <a:gd name="connsiteX14" fmla="*/ 138078 w 1673190"/>
                      <a:gd name="connsiteY14" fmla="*/ 165900 h 1241822"/>
                      <a:gd name="connsiteX15" fmla="*/ 54734 w 1673190"/>
                      <a:gd name="connsiteY15" fmla="*/ 284963 h 1241822"/>
                      <a:gd name="connsiteX16" fmla="*/ 284922 w 1673190"/>
                      <a:gd name="connsiteY16" fmla="*/ 423869 h 1241822"/>
                      <a:gd name="connsiteX17" fmla="*/ 45209 w 1673190"/>
                      <a:gd name="connsiteY17" fmla="*/ 399263 h 1241822"/>
                      <a:gd name="connsiteX18" fmla="*/ 16634 w 1673190"/>
                      <a:gd name="connsiteY18" fmla="*/ 519913 h 1241822"/>
                      <a:gd name="connsiteX19" fmla="*/ 276984 w 1673190"/>
                      <a:gd name="connsiteY19" fmla="*/ 631038 h 1241822"/>
                      <a:gd name="connsiteX20" fmla="*/ 365090 w 1673190"/>
                      <a:gd name="connsiteY20" fmla="*/ 694538 h 1241822"/>
                      <a:gd name="connsiteX21" fmla="*/ 677828 w 1673190"/>
                      <a:gd name="connsiteY21" fmla="*/ 794551 h 1241822"/>
                      <a:gd name="connsiteX22" fmla="*/ 829434 w 1673190"/>
                      <a:gd name="connsiteY22" fmla="*/ 469113 h 1241822"/>
                      <a:gd name="connsiteX23" fmla="*/ 661953 w 1673190"/>
                      <a:gd name="connsiteY23" fmla="*/ 793756 h 1241822"/>
                      <a:gd name="connsiteX24" fmla="*/ 1152491 w 1673190"/>
                      <a:gd name="connsiteY24" fmla="*/ 1239051 h 1241822"/>
                      <a:gd name="connsiteX25" fmla="*/ 1245359 w 1673190"/>
                      <a:gd name="connsiteY25" fmla="*/ 1212063 h 1241822"/>
                      <a:gd name="connsiteX26" fmla="*/ 1100898 w 1673190"/>
                      <a:gd name="connsiteY26" fmla="*/ 1093795 h 1241822"/>
                      <a:gd name="connsiteX27" fmla="*/ 1123916 w 1673190"/>
                      <a:gd name="connsiteY27" fmla="*/ 1165230 h 1241822"/>
                      <a:gd name="connsiteX28" fmla="*/ 1140584 w 1673190"/>
                      <a:gd name="connsiteY28" fmla="*/ 1043788 h 1241822"/>
                      <a:gd name="connsiteX29" fmla="*/ 1307272 w 1673190"/>
                      <a:gd name="connsiteY29" fmla="*/ 1096970 h 1241822"/>
                      <a:gd name="connsiteX30" fmla="*/ 1249328 w 1673190"/>
                      <a:gd name="connsiteY30" fmla="*/ 908056 h 1241822"/>
                      <a:gd name="connsiteX31" fmla="*/ 1439034 w 1673190"/>
                      <a:gd name="connsiteY31" fmla="*/ 939013 h 1241822"/>
                      <a:gd name="connsiteX32" fmla="*/ 1540634 w 1673190"/>
                      <a:gd name="connsiteY32" fmla="*/ 945364 h 1241822"/>
                      <a:gd name="connsiteX33" fmla="*/ 1430303 w 1673190"/>
                      <a:gd name="connsiteY33" fmla="*/ 751688 h 1241822"/>
                      <a:gd name="connsiteX34" fmla="*/ 1615246 w 1673190"/>
                      <a:gd name="connsiteY34" fmla="*/ 709620 h 1241822"/>
                      <a:gd name="connsiteX35" fmla="*/ 1673190 w 1673190"/>
                      <a:gd name="connsiteY35" fmla="*/ 687394 h 1241822"/>
                      <a:gd name="connsiteX0" fmla="*/ 1673190 w 1673190"/>
                      <a:gd name="connsiteY0" fmla="*/ 685665 h 1240093"/>
                      <a:gd name="connsiteX1" fmla="*/ 945322 w 1673190"/>
                      <a:gd name="connsiteY1" fmla="*/ 395153 h 1240093"/>
                      <a:gd name="connsiteX2" fmla="*/ 840547 w 1673190"/>
                      <a:gd name="connsiteY2" fmla="*/ 187985 h 1240093"/>
                      <a:gd name="connsiteX3" fmla="*/ 827847 w 1673190"/>
                      <a:gd name="connsiteY3" fmla="*/ 18122 h 1240093"/>
                      <a:gd name="connsiteX4" fmla="*/ 667509 w 1673190"/>
                      <a:gd name="connsiteY4" fmla="*/ 41934 h 1240093"/>
                      <a:gd name="connsiteX5" fmla="*/ 675446 w 1673190"/>
                      <a:gd name="connsiteY5" fmla="*/ 207034 h 1240093"/>
                      <a:gd name="connsiteX6" fmla="*/ 618296 w 1673190"/>
                      <a:gd name="connsiteY6" fmla="*/ 357847 h 1240093"/>
                      <a:gd name="connsiteX7" fmla="*/ 663539 w 1673190"/>
                      <a:gd name="connsiteY7" fmla="*/ 208621 h 1240093"/>
                      <a:gd name="connsiteX8" fmla="*/ 308734 w 1673190"/>
                      <a:gd name="connsiteY8" fmla="*/ 19709 h 1240093"/>
                      <a:gd name="connsiteX9" fmla="*/ 242059 w 1673190"/>
                      <a:gd name="connsiteY9" fmla="*/ 114165 h 1240093"/>
                      <a:gd name="connsiteX10" fmla="*/ 392871 w 1673190"/>
                      <a:gd name="connsiteY10" fmla="*/ 232434 h 1240093"/>
                      <a:gd name="connsiteX11" fmla="*/ 435734 w 1673190"/>
                      <a:gd name="connsiteY11" fmla="*/ 258628 h 1240093"/>
                      <a:gd name="connsiteX12" fmla="*/ 334134 w 1673190"/>
                      <a:gd name="connsiteY12" fmla="*/ 429284 h 1240093"/>
                      <a:gd name="connsiteX13" fmla="*/ 439702 w 1673190"/>
                      <a:gd name="connsiteY13" fmla="*/ 258628 h 1240093"/>
                      <a:gd name="connsiteX14" fmla="*/ 138078 w 1673190"/>
                      <a:gd name="connsiteY14" fmla="*/ 164171 h 1240093"/>
                      <a:gd name="connsiteX15" fmla="*/ 54734 w 1673190"/>
                      <a:gd name="connsiteY15" fmla="*/ 283234 h 1240093"/>
                      <a:gd name="connsiteX16" fmla="*/ 284922 w 1673190"/>
                      <a:gd name="connsiteY16" fmla="*/ 422140 h 1240093"/>
                      <a:gd name="connsiteX17" fmla="*/ 45209 w 1673190"/>
                      <a:gd name="connsiteY17" fmla="*/ 397534 h 1240093"/>
                      <a:gd name="connsiteX18" fmla="*/ 16634 w 1673190"/>
                      <a:gd name="connsiteY18" fmla="*/ 518184 h 1240093"/>
                      <a:gd name="connsiteX19" fmla="*/ 276984 w 1673190"/>
                      <a:gd name="connsiteY19" fmla="*/ 629309 h 1240093"/>
                      <a:gd name="connsiteX20" fmla="*/ 365090 w 1673190"/>
                      <a:gd name="connsiteY20" fmla="*/ 692809 h 1240093"/>
                      <a:gd name="connsiteX21" fmla="*/ 677828 w 1673190"/>
                      <a:gd name="connsiteY21" fmla="*/ 792822 h 1240093"/>
                      <a:gd name="connsiteX22" fmla="*/ 829434 w 1673190"/>
                      <a:gd name="connsiteY22" fmla="*/ 467384 h 1240093"/>
                      <a:gd name="connsiteX23" fmla="*/ 661953 w 1673190"/>
                      <a:gd name="connsiteY23" fmla="*/ 792027 h 1240093"/>
                      <a:gd name="connsiteX24" fmla="*/ 1152491 w 1673190"/>
                      <a:gd name="connsiteY24" fmla="*/ 1237322 h 1240093"/>
                      <a:gd name="connsiteX25" fmla="*/ 1245359 w 1673190"/>
                      <a:gd name="connsiteY25" fmla="*/ 1210334 h 1240093"/>
                      <a:gd name="connsiteX26" fmla="*/ 1100898 w 1673190"/>
                      <a:gd name="connsiteY26" fmla="*/ 1092066 h 1240093"/>
                      <a:gd name="connsiteX27" fmla="*/ 1123916 w 1673190"/>
                      <a:gd name="connsiteY27" fmla="*/ 1163501 h 1240093"/>
                      <a:gd name="connsiteX28" fmla="*/ 1140584 w 1673190"/>
                      <a:gd name="connsiteY28" fmla="*/ 1042059 h 1240093"/>
                      <a:gd name="connsiteX29" fmla="*/ 1307272 w 1673190"/>
                      <a:gd name="connsiteY29" fmla="*/ 1095241 h 1240093"/>
                      <a:gd name="connsiteX30" fmla="*/ 1249328 w 1673190"/>
                      <a:gd name="connsiteY30" fmla="*/ 906327 h 1240093"/>
                      <a:gd name="connsiteX31" fmla="*/ 1439034 w 1673190"/>
                      <a:gd name="connsiteY31" fmla="*/ 937284 h 1240093"/>
                      <a:gd name="connsiteX32" fmla="*/ 1540634 w 1673190"/>
                      <a:gd name="connsiteY32" fmla="*/ 943635 h 1240093"/>
                      <a:gd name="connsiteX33" fmla="*/ 1430303 w 1673190"/>
                      <a:gd name="connsiteY33" fmla="*/ 749959 h 1240093"/>
                      <a:gd name="connsiteX34" fmla="*/ 1615246 w 1673190"/>
                      <a:gd name="connsiteY34" fmla="*/ 707891 h 1240093"/>
                      <a:gd name="connsiteX35" fmla="*/ 1673190 w 1673190"/>
                      <a:gd name="connsiteY35" fmla="*/ 685665 h 1240093"/>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8489 w 1678489"/>
                      <a:gd name="connsiteY0" fmla="*/ 691936 h 1246364"/>
                      <a:gd name="connsiteX1" fmla="*/ 950621 w 1678489"/>
                      <a:gd name="connsiteY1" fmla="*/ 401424 h 1246364"/>
                      <a:gd name="connsiteX2" fmla="*/ 845846 w 1678489"/>
                      <a:gd name="connsiteY2" fmla="*/ 194256 h 1246364"/>
                      <a:gd name="connsiteX3" fmla="*/ 833146 w 1678489"/>
                      <a:gd name="connsiteY3" fmla="*/ 24393 h 1246364"/>
                      <a:gd name="connsiteX4" fmla="*/ 672808 w 1678489"/>
                      <a:gd name="connsiteY4" fmla="*/ 48205 h 1246364"/>
                      <a:gd name="connsiteX5" fmla="*/ 680745 w 1678489"/>
                      <a:gd name="connsiteY5" fmla="*/ 213305 h 1246364"/>
                      <a:gd name="connsiteX6" fmla="*/ 623595 w 1678489"/>
                      <a:gd name="connsiteY6" fmla="*/ 364118 h 1246364"/>
                      <a:gd name="connsiteX7" fmla="*/ 668838 w 1678489"/>
                      <a:gd name="connsiteY7" fmla="*/ 214892 h 1246364"/>
                      <a:gd name="connsiteX8" fmla="*/ 314033 w 1678489"/>
                      <a:gd name="connsiteY8" fmla="*/ 25980 h 1246364"/>
                      <a:gd name="connsiteX9" fmla="*/ 247358 w 1678489"/>
                      <a:gd name="connsiteY9" fmla="*/ 120436 h 1246364"/>
                      <a:gd name="connsiteX10" fmla="*/ 398170 w 1678489"/>
                      <a:gd name="connsiteY10" fmla="*/ 238705 h 1246364"/>
                      <a:gd name="connsiteX11" fmla="*/ 441033 w 1678489"/>
                      <a:gd name="connsiteY11" fmla="*/ 264899 h 1246364"/>
                      <a:gd name="connsiteX12" fmla="*/ 339433 w 1678489"/>
                      <a:gd name="connsiteY12" fmla="*/ 435555 h 1246364"/>
                      <a:gd name="connsiteX13" fmla="*/ 445001 w 1678489"/>
                      <a:gd name="connsiteY13" fmla="*/ 264899 h 1246364"/>
                      <a:gd name="connsiteX14" fmla="*/ 143377 w 1678489"/>
                      <a:gd name="connsiteY14" fmla="*/ 170442 h 1246364"/>
                      <a:gd name="connsiteX15" fmla="*/ 60033 w 1678489"/>
                      <a:gd name="connsiteY15" fmla="*/ 289505 h 1246364"/>
                      <a:gd name="connsiteX16" fmla="*/ 290221 w 1678489"/>
                      <a:gd name="connsiteY16" fmla="*/ 428411 h 1246364"/>
                      <a:gd name="connsiteX17" fmla="*/ 50508 w 1678489"/>
                      <a:gd name="connsiteY17" fmla="*/ 403805 h 1246364"/>
                      <a:gd name="connsiteX18" fmla="*/ 21933 w 1678489"/>
                      <a:gd name="connsiteY18" fmla="*/ 524455 h 1246364"/>
                      <a:gd name="connsiteX19" fmla="*/ 282283 w 1678489"/>
                      <a:gd name="connsiteY19" fmla="*/ 635580 h 1246364"/>
                      <a:gd name="connsiteX20" fmla="*/ 370389 w 1678489"/>
                      <a:gd name="connsiteY20" fmla="*/ 699080 h 1246364"/>
                      <a:gd name="connsiteX21" fmla="*/ 683127 w 1678489"/>
                      <a:gd name="connsiteY21" fmla="*/ 799093 h 1246364"/>
                      <a:gd name="connsiteX22" fmla="*/ 834733 w 1678489"/>
                      <a:gd name="connsiteY22" fmla="*/ 473655 h 1246364"/>
                      <a:gd name="connsiteX23" fmla="*/ 667252 w 1678489"/>
                      <a:gd name="connsiteY23" fmla="*/ 798298 h 1246364"/>
                      <a:gd name="connsiteX24" fmla="*/ 1157790 w 1678489"/>
                      <a:gd name="connsiteY24" fmla="*/ 1243593 h 1246364"/>
                      <a:gd name="connsiteX25" fmla="*/ 1250658 w 1678489"/>
                      <a:gd name="connsiteY25" fmla="*/ 1216605 h 1246364"/>
                      <a:gd name="connsiteX26" fmla="*/ 1106197 w 1678489"/>
                      <a:gd name="connsiteY26" fmla="*/ 1098337 h 1246364"/>
                      <a:gd name="connsiteX27" fmla="*/ 1129215 w 1678489"/>
                      <a:gd name="connsiteY27" fmla="*/ 1169772 h 1246364"/>
                      <a:gd name="connsiteX28" fmla="*/ 1145883 w 1678489"/>
                      <a:gd name="connsiteY28" fmla="*/ 1048330 h 1246364"/>
                      <a:gd name="connsiteX29" fmla="*/ 1312571 w 1678489"/>
                      <a:gd name="connsiteY29" fmla="*/ 1101512 h 1246364"/>
                      <a:gd name="connsiteX30" fmla="*/ 1254627 w 1678489"/>
                      <a:gd name="connsiteY30" fmla="*/ 912598 h 1246364"/>
                      <a:gd name="connsiteX31" fmla="*/ 1444333 w 1678489"/>
                      <a:gd name="connsiteY31" fmla="*/ 943555 h 1246364"/>
                      <a:gd name="connsiteX32" fmla="*/ 1545933 w 1678489"/>
                      <a:gd name="connsiteY32" fmla="*/ 949906 h 1246364"/>
                      <a:gd name="connsiteX33" fmla="*/ 1435602 w 1678489"/>
                      <a:gd name="connsiteY33" fmla="*/ 756230 h 1246364"/>
                      <a:gd name="connsiteX34" fmla="*/ 1620545 w 1678489"/>
                      <a:gd name="connsiteY34" fmla="*/ 714162 h 1246364"/>
                      <a:gd name="connsiteX35" fmla="*/ 1678489 w 1678489"/>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403805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80880 w 1680880"/>
                      <a:gd name="connsiteY0" fmla="*/ 691936 h 1246364"/>
                      <a:gd name="connsiteX1" fmla="*/ 953012 w 1680880"/>
                      <a:gd name="connsiteY1" fmla="*/ 401424 h 1246364"/>
                      <a:gd name="connsiteX2" fmla="*/ 848237 w 1680880"/>
                      <a:gd name="connsiteY2" fmla="*/ 194256 h 1246364"/>
                      <a:gd name="connsiteX3" fmla="*/ 835537 w 1680880"/>
                      <a:gd name="connsiteY3" fmla="*/ 24393 h 1246364"/>
                      <a:gd name="connsiteX4" fmla="*/ 675199 w 1680880"/>
                      <a:gd name="connsiteY4" fmla="*/ 48205 h 1246364"/>
                      <a:gd name="connsiteX5" fmla="*/ 683136 w 1680880"/>
                      <a:gd name="connsiteY5" fmla="*/ 213305 h 1246364"/>
                      <a:gd name="connsiteX6" fmla="*/ 625986 w 1680880"/>
                      <a:gd name="connsiteY6" fmla="*/ 364118 h 1246364"/>
                      <a:gd name="connsiteX7" fmla="*/ 671229 w 1680880"/>
                      <a:gd name="connsiteY7" fmla="*/ 214892 h 1246364"/>
                      <a:gd name="connsiteX8" fmla="*/ 316424 w 1680880"/>
                      <a:gd name="connsiteY8" fmla="*/ 25980 h 1246364"/>
                      <a:gd name="connsiteX9" fmla="*/ 249749 w 1680880"/>
                      <a:gd name="connsiteY9" fmla="*/ 120436 h 1246364"/>
                      <a:gd name="connsiteX10" fmla="*/ 400561 w 1680880"/>
                      <a:gd name="connsiteY10" fmla="*/ 238705 h 1246364"/>
                      <a:gd name="connsiteX11" fmla="*/ 443424 w 1680880"/>
                      <a:gd name="connsiteY11" fmla="*/ 264899 h 1246364"/>
                      <a:gd name="connsiteX12" fmla="*/ 341824 w 1680880"/>
                      <a:gd name="connsiteY12" fmla="*/ 435555 h 1246364"/>
                      <a:gd name="connsiteX13" fmla="*/ 447392 w 1680880"/>
                      <a:gd name="connsiteY13" fmla="*/ 264899 h 1246364"/>
                      <a:gd name="connsiteX14" fmla="*/ 145768 w 1680880"/>
                      <a:gd name="connsiteY14" fmla="*/ 170442 h 1246364"/>
                      <a:gd name="connsiteX15" fmla="*/ 62424 w 1680880"/>
                      <a:gd name="connsiteY15" fmla="*/ 289505 h 1246364"/>
                      <a:gd name="connsiteX16" fmla="*/ 292612 w 1680880"/>
                      <a:gd name="connsiteY16" fmla="*/ 428411 h 1246364"/>
                      <a:gd name="connsiteX17" fmla="*/ 52899 w 1680880"/>
                      <a:gd name="connsiteY17" fmla="*/ 399042 h 1246364"/>
                      <a:gd name="connsiteX18" fmla="*/ 38612 w 1680880"/>
                      <a:gd name="connsiteY18" fmla="*/ 524455 h 1246364"/>
                      <a:gd name="connsiteX19" fmla="*/ 284674 w 1680880"/>
                      <a:gd name="connsiteY19" fmla="*/ 635580 h 1246364"/>
                      <a:gd name="connsiteX20" fmla="*/ 372780 w 1680880"/>
                      <a:gd name="connsiteY20" fmla="*/ 699080 h 1246364"/>
                      <a:gd name="connsiteX21" fmla="*/ 685518 w 1680880"/>
                      <a:gd name="connsiteY21" fmla="*/ 799093 h 1246364"/>
                      <a:gd name="connsiteX22" fmla="*/ 837124 w 1680880"/>
                      <a:gd name="connsiteY22" fmla="*/ 473655 h 1246364"/>
                      <a:gd name="connsiteX23" fmla="*/ 669643 w 1680880"/>
                      <a:gd name="connsiteY23" fmla="*/ 798298 h 1246364"/>
                      <a:gd name="connsiteX24" fmla="*/ 1160181 w 1680880"/>
                      <a:gd name="connsiteY24" fmla="*/ 1243593 h 1246364"/>
                      <a:gd name="connsiteX25" fmla="*/ 1253049 w 1680880"/>
                      <a:gd name="connsiteY25" fmla="*/ 1216605 h 1246364"/>
                      <a:gd name="connsiteX26" fmla="*/ 1108588 w 1680880"/>
                      <a:gd name="connsiteY26" fmla="*/ 1098337 h 1246364"/>
                      <a:gd name="connsiteX27" fmla="*/ 1131606 w 1680880"/>
                      <a:gd name="connsiteY27" fmla="*/ 1169772 h 1246364"/>
                      <a:gd name="connsiteX28" fmla="*/ 1148274 w 1680880"/>
                      <a:gd name="connsiteY28" fmla="*/ 1048330 h 1246364"/>
                      <a:gd name="connsiteX29" fmla="*/ 1314962 w 1680880"/>
                      <a:gd name="connsiteY29" fmla="*/ 1101512 h 1246364"/>
                      <a:gd name="connsiteX30" fmla="*/ 1257018 w 1680880"/>
                      <a:gd name="connsiteY30" fmla="*/ 912598 h 1246364"/>
                      <a:gd name="connsiteX31" fmla="*/ 1446724 w 1680880"/>
                      <a:gd name="connsiteY31" fmla="*/ 943555 h 1246364"/>
                      <a:gd name="connsiteX32" fmla="*/ 1548324 w 1680880"/>
                      <a:gd name="connsiteY32" fmla="*/ 949906 h 1246364"/>
                      <a:gd name="connsiteX33" fmla="*/ 1437993 w 1680880"/>
                      <a:gd name="connsiteY33" fmla="*/ 756230 h 1246364"/>
                      <a:gd name="connsiteX34" fmla="*/ 1622936 w 1680880"/>
                      <a:gd name="connsiteY34" fmla="*/ 714162 h 1246364"/>
                      <a:gd name="connsiteX35" fmla="*/ 1680880 w 1680880"/>
                      <a:gd name="connsiteY35" fmla="*/ 691936 h 1246364"/>
                      <a:gd name="connsiteX0" fmla="*/ 1688648 w 1688648"/>
                      <a:gd name="connsiteY0" fmla="*/ 691936 h 1246364"/>
                      <a:gd name="connsiteX1" fmla="*/ 960780 w 1688648"/>
                      <a:gd name="connsiteY1" fmla="*/ 401424 h 1246364"/>
                      <a:gd name="connsiteX2" fmla="*/ 856005 w 1688648"/>
                      <a:gd name="connsiteY2" fmla="*/ 194256 h 1246364"/>
                      <a:gd name="connsiteX3" fmla="*/ 843305 w 1688648"/>
                      <a:gd name="connsiteY3" fmla="*/ 24393 h 1246364"/>
                      <a:gd name="connsiteX4" fmla="*/ 682967 w 1688648"/>
                      <a:gd name="connsiteY4" fmla="*/ 48205 h 1246364"/>
                      <a:gd name="connsiteX5" fmla="*/ 690904 w 1688648"/>
                      <a:gd name="connsiteY5" fmla="*/ 213305 h 1246364"/>
                      <a:gd name="connsiteX6" fmla="*/ 633754 w 1688648"/>
                      <a:gd name="connsiteY6" fmla="*/ 364118 h 1246364"/>
                      <a:gd name="connsiteX7" fmla="*/ 678997 w 1688648"/>
                      <a:gd name="connsiteY7" fmla="*/ 214892 h 1246364"/>
                      <a:gd name="connsiteX8" fmla="*/ 324192 w 1688648"/>
                      <a:gd name="connsiteY8" fmla="*/ 25980 h 1246364"/>
                      <a:gd name="connsiteX9" fmla="*/ 257517 w 1688648"/>
                      <a:gd name="connsiteY9" fmla="*/ 120436 h 1246364"/>
                      <a:gd name="connsiteX10" fmla="*/ 408329 w 1688648"/>
                      <a:gd name="connsiteY10" fmla="*/ 238705 h 1246364"/>
                      <a:gd name="connsiteX11" fmla="*/ 451192 w 1688648"/>
                      <a:gd name="connsiteY11" fmla="*/ 264899 h 1246364"/>
                      <a:gd name="connsiteX12" fmla="*/ 349592 w 1688648"/>
                      <a:gd name="connsiteY12" fmla="*/ 435555 h 1246364"/>
                      <a:gd name="connsiteX13" fmla="*/ 455160 w 1688648"/>
                      <a:gd name="connsiteY13" fmla="*/ 264899 h 1246364"/>
                      <a:gd name="connsiteX14" fmla="*/ 153536 w 1688648"/>
                      <a:gd name="connsiteY14" fmla="*/ 170442 h 1246364"/>
                      <a:gd name="connsiteX15" fmla="*/ 70192 w 1688648"/>
                      <a:gd name="connsiteY15" fmla="*/ 289505 h 1246364"/>
                      <a:gd name="connsiteX16" fmla="*/ 300380 w 1688648"/>
                      <a:gd name="connsiteY16" fmla="*/ 428411 h 1246364"/>
                      <a:gd name="connsiteX17" fmla="*/ 60667 w 1688648"/>
                      <a:gd name="connsiteY17" fmla="*/ 399042 h 1246364"/>
                      <a:gd name="connsiteX18" fmla="*/ 46380 w 1688648"/>
                      <a:gd name="connsiteY18" fmla="*/ 524455 h 1246364"/>
                      <a:gd name="connsiteX19" fmla="*/ 292442 w 1688648"/>
                      <a:gd name="connsiteY19" fmla="*/ 635580 h 1246364"/>
                      <a:gd name="connsiteX20" fmla="*/ 380548 w 1688648"/>
                      <a:gd name="connsiteY20" fmla="*/ 699080 h 1246364"/>
                      <a:gd name="connsiteX21" fmla="*/ 693286 w 1688648"/>
                      <a:gd name="connsiteY21" fmla="*/ 799093 h 1246364"/>
                      <a:gd name="connsiteX22" fmla="*/ 844892 w 1688648"/>
                      <a:gd name="connsiteY22" fmla="*/ 473655 h 1246364"/>
                      <a:gd name="connsiteX23" fmla="*/ 677411 w 1688648"/>
                      <a:gd name="connsiteY23" fmla="*/ 798298 h 1246364"/>
                      <a:gd name="connsiteX24" fmla="*/ 1167949 w 1688648"/>
                      <a:gd name="connsiteY24" fmla="*/ 1243593 h 1246364"/>
                      <a:gd name="connsiteX25" fmla="*/ 1260817 w 1688648"/>
                      <a:gd name="connsiteY25" fmla="*/ 1216605 h 1246364"/>
                      <a:gd name="connsiteX26" fmla="*/ 1116356 w 1688648"/>
                      <a:gd name="connsiteY26" fmla="*/ 1098337 h 1246364"/>
                      <a:gd name="connsiteX27" fmla="*/ 1139374 w 1688648"/>
                      <a:gd name="connsiteY27" fmla="*/ 1169772 h 1246364"/>
                      <a:gd name="connsiteX28" fmla="*/ 1156042 w 1688648"/>
                      <a:gd name="connsiteY28" fmla="*/ 1048330 h 1246364"/>
                      <a:gd name="connsiteX29" fmla="*/ 1322730 w 1688648"/>
                      <a:gd name="connsiteY29" fmla="*/ 1101512 h 1246364"/>
                      <a:gd name="connsiteX30" fmla="*/ 1264786 w 1688648"/>
                      <a:gd name="connsiteY30" fmla="*/ 912598 h 1246364"/>
                      <a:gd name="connsiteX31" fmla="*/ 1454492 w 1688648"/>
                      <a:gd name="connsiteY31" fmla="*/ 943555 h 1246364"/>
                      <a:gd name="connsiteX32" fmla="*/ 1556092 w 1688648"/>
                      <a:gd name="connsiteY32" fmla="*/ 949906 h 1246364"/>
                      <a:gd name="connsiteX33" fmla="*/ 1445761 w 1688648"/>
                      <a:gd name="connsiteY33" fmla="*/ 756230 h 1246364"/>
                      <a:gd name="connsiteX34" fmla="*/ 1630704 w 1688648"/>
                      <a:gd name="connsiteY34" fmla="*/ 714162 h 1246364"/>
                      <a:gd name="connsiteX35" fmla="*/ 1688648 w 1688648"/>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4159"/>
                      <a:gd name="connsiteX1" fmla="*/ 959794 w 1687662"/>
                      <a:gd name="connsiteY1" fmla="*/ 401424 h 1244159"/>
                      <a:gd name="connsiteX2" fmla="*/ 855019 w 1687662"/>
                      <a:gd name="connsiteY2" fmla="*/ 194256 h 1244159"/>
                      <a:gd name="connsiteX3" fmla="*/ 842319 w 1687662"/>
                      <a:gd name="connsiteY3" fmla="*/ 24393 h 1244159"/>
                      <a:gd name="connsiteX4" fmla="*/ 681981 w 1687662"/>
                      <a:gd name="connsiteY4" fmla="*/ 48205 h 1244159"/>
                      <a:gd name="connsiteX5" fmla="*/ 689918 w 1687662"/>
                      <a:gd name="connsiteY5" fmla="*/ 213305 h 1244159"/>
                      <a:gd name="connsiteX6" fmla="*/ 632768 w 1687662"/>
                      <a:gd name="connsiteY6" fmla="*/ 364118 h 1244159"/>
                      <a:gd name="connsiteX7" fmla="*/ 678011 w 1687662"/>
                      <a:gd name="connsiteY7" fmla="*/ 214892 h 1244159"/>
                      <a:gd name="connsiteX8" fmla="*/ 323206 w 1687662"/>
                      <a:gd name="connsiteY8" fmla="*/ 25980 h 1244159"/>
                      <a:gd name="connsiteX9" fmla="*/ 256531 w 1687662"/>
                      <a:gd name="connsiteY9" fmla="*/ 120436 h 1244159"/>
                      <a:gd name="connsiteX10" fmla="*/ 407343 w 1687662"/>
                      <a:gd name="connsiteY10" fmla="*/ 238705 h 1244159"/>
                      <a:gd name="connsiteX11" fmla="*/ 450206 w 1687662"/>
                      <a:gd name="connsiteY11" fmla="*/ 264899 h 1244159"/>
                      <a:gd name="connsiteX12" fmla="*/ 348606 w 1687662"/>
                      <a:gd name="connsiteY12" fmla="*/ 435555 h 1244159"/>
                      <a:gd name="connsiteX13" fmla="*/ 456555 w 1687662"/>
                      <a:gd name="connsiteY13" fmla="*/ 264899 h 1244159"/>
                      <a:gd name="connsiteX14" fmla="*/ 152550 w 1687662"/>
                      <a:gd name="connsiteY14" fmla="*/ 170442 h 1244159"/>
                      <a:gd name="connsiteX15" fmla="*/ 69206 w 1687662"/>
                      <a:gd name="connsiteY15" fmla="*/ 289505 h 1244159"/>
                      <a:gd name="connsiteX16" fmla="*/ 299394 w 1687662"/>
                      <a:gd name="connsiteY16" fmla="*/ 428411 h 1244159"/>
                      <a:gd name="connsiteX17" fmla="*/ 59681 w 1687662"/>
                      <a:gd name="connsiteY17" fmla="*/ 399042 h 1244159"/>
                      <a:gd name="connsiteX18" fmla="*/ 45394 w 1687662"/>
                      <a:gd name="connsiteY18" fmla="*/ 524455 h 1244159"/>
                      <a:gd name="connsiteX19" fmla="*/ 291456 w 1687662"/>
                      <a:gd name="connsiteY19" fmla="*/ 635580 h 1244159"/>
                      <a:gd name="connsiteX20" fmla="*/ 379562 w 1687662"/>
                      <a:gd name="connsiteY20" fmla="*/ 699080 h 1244159"/>
                      <a:gd name="connsiteX21" fmla="*/ 689918 w 1687662"/>
                      <a:gd name="connsiteY21" fmla="*/ 796712 h 1244159"/>
                      <a:gd name="connsiteX22" fmla="*/ 841525 w 1687662"/>
                      <a:gd name="connsiteY22" fmla="*/ 502230 h 1244159"/>
                      <a:gd name="connsiteX23" fmla="*/ 676425 w 1687662"/>
                      <a:gd name="connsiteY23" fmla="*/ 798298 h 1244159"/>
                      <a:gd name="connsiteX24" fmla="*/ 1166963 w 1687662"/>
                      <a:gd name="connsiteY24" fmla="*/ 1243593 h 1244159"/>
                      <a:gd name="connsiteX25" fmla="*/ 1259831 w 1687662"/>
                      <a:gd name="connsiteY25" fmla="*/ 1216605 h 1244159"/>
                      <a:gd name="connsiteX26" fmla="*/ 1115370 w 1687662"/>
                      <a:gd name="connsiteY26" fmla="*/ 1098337 h 1244159"/>
                      <a:gd name="connsiteX27" fmla="*/ 1138388 w 1687662"/>
                      <a:gd name="connsiteY27" fmla="*/ 1169772 h 1244159"/>
                      <a:gd name="connsiteX28" fmla="*/ 1155056 w 1687662"/>
                      <a:gd name="connsiteY28" fmla="*/ 1048330 h 1244159"/>
                      <a:gd name="connsiteX29" fmla="*/ 1321744 w 1687662"/>
                      <a:gd name="connsiteY29" fmla="*/ 1101512 h 1244159"/>
                      <a:gd name="connsiteX30" fmla="*/ 1263800 w 1687662"/>
                      <a:gd name="connsiteY30" fmla="*/ 912598 h 1244159"/>
                      <a:gd name="connsiteX31" fmla="*/ 1453506 w 1687662"/>
                      <a:gd name="connsiteY31" fmla="*/ 943555 h 1244159"/>
                      <a:gd name="connsiteX32" fmla="*/ 1555106 w 1687662"/>
                      <a:gd name="connsiteY32" fmla="*/ 949906 h 1244159"/>
                      <a:gd name="connsiteX33" fmla="*/ 1444775 w 1687662"/>
                      <a:gd name="connsiteY33" fmla="*/ 756230 h 1244159"/>
                      <a:gd name="connsiteX34" fmla="*/ 1629718 w 1687662"/>
                      <a:gd name="connsiteY34" fmla="*/ 714162 h 1244159"/>
                      <a:gd name="connsiteX35" fmla="*/ 1687662 w 1687662"/>
                      <a:gd name="connsiteY35" fmla="*/ 691936 h 1244159"/>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8337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21719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4101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50295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8388 w 1687662"/>
                      <a:gd name="connsiteY27" fmla="*/ 1176916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3626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256531 w 1687662"/>
                      <a:gd name="connsiteY8" fmla="*/ 120436 h 1243775"/>
                      <a:gd name="connsiteX9" fmla="*/ 407343 w 1687662"/>
                      <a:gd name="connsiteY9" fmla="*/ 238705 h 1243775"/>
                      <a:gd name="connsiteX10" fmla="*/ 450206 w 1687662"/>
                      <a:gd name="connsiteY10" fmla="*/ 264899 h 1243775"/>
                      <a:gd name="connsiteX11" fmla="*/ 348606 w 1687662"/>
                      <a:gd name="connsiteY11" fmla="*/ 435555 h 1243775"/>
                      <a:gd name="connsiteX12" fmla="*/ 456555 w 1687662"/>
                      <a:gd name="connsiteY12" fmla="*/ 264899 h 1243775"/>
                      <a:gd name="connsiteX13" fmla="*/ 152550 w 1687662"/>
                      <a:gd name="connsiteY13" fmla="*/ 170442 h 1243775"/>
                      <a:gd name="connsiteX14" fmla="*/ 69206 w 1687662"/>
                      <a:gd name="connsiteY14" fmla="*/ 289505 h 1243775"/>
                      <a:gd name="connsiteX15" fmla="*/ 299394 w 1687662"/>
                      <a:gd name="connsiteY15" fmla="*/ 428411 h 1243775"/>
                      <a:gd name="connsiteX16" fmla="*/ 59681 w 1687662"/>
                      <a:gd name="connsiteY16" fmla="*/ 399042 h 1243775"/>
                      <a:gd name="connsiteX17" fmla="*/ 45394 w 1687662"/>
                      <a:gd name="connsiteY17" fmla="*/ 524455 h 1243775"/>
                      <a:gd name="connsiteX18" fmla="*/ 291456 w 1687662"/>
                      <a:gd name="connsiteY18" fmla="*/ 635580 h 1243775"/>
                      <a:gd name="connsiteX19" fmla="*/ 379562 w 1687662"/>
                      <a:gd name="connsiteY19" fmla="*/ 699080 h 1243775"/>
                      <a:gd name="connsiteX20" fmla="*/ 689918 w 1687662"/>
                      <a:gd name="connsiteY20" fmla="*/ 796712 h 1243775"/>
                      <a:gd name="connsiteX21" fmla="*/ 841525 w 1687662"/>
                      <a:gd name="connsiteY21" fmla="*/ 502230 h 1243775"/>
                      <a:gd name="connsiteX22" fmla="*/ 676425 w 1687662"/>
                      <a:gd name="connsiteY22" fmla="*/ 798298 h 1243775"/>
                      <a:gd name="connsiteX23" fmla="*/ 1166963 w 1687662"/>
                      <a:gd name="connsiteY23" fmla="*/ 1243593 h 1243775"/>
                      <a:gd name="connsiteX24" fmla="*/ 1259831 w 1687662"/>
                      <a:gd name="connsiteY24" fmla="*/ 1216605 h 1243775"/>
                      <a:gd name="connsiteX25" fmla="*/ 1108226 w 1687662"/>
                      <a:gd name="connsiteY25" fmla="*/ 1088812 h 1243775"/>
                      <a:gd name="connsiteX26" fmla="*/ 1121720 w 1687662"/>
                      <a:gd name="connsiteY26" fmla="*/ 1169772 h 1243775"/>
                      <a:gd name="connsiteX27" fmla="*/ 1147912 w 1687662"/>
                      <a:gd name="connsiteY27" fmla="*/ 1043568 h 1243775"/>
                      <a:gd name="connsiteX28" fmla="*/ 1321744 w 1687662"/>
                      <a:gd name="connsiteY28" fmla="*/ 1118181 h 1243775"/>
                      <a:gd name="connsiteX29" fmla="*/ 1263800 w 1687662"/>
                      <a:gd name="connsiteY29" fmla="*/ 912598 h 1243775"/>
                      <a:gd name="connsiteX30" fmla="*/ 1453506 w 1687662"/>
                      <a:gd name="connsiteY30" fmla="*/ 943555 h 1243775"/>
                      <a:gd name="connsiteX31" fmla="*/ 1555106 w 1687662"/>
                      <a:gd name="connsiteY31" fmla="*/ 949906 h 1243775"/>
                      <a:gd name="connsiteX32" fmla="*/ 1447157 w 1687662"/>
                      <a:gd name="connsiteY32" fmla="*/ 749087 h 1243775"/>
                      <a:gd name="connsiteX33" fmla="*/ 1629718 w 1687662"/>
                      <a:gd name="connsiteY33" fmla="*/ 707018 h 1243775"/>
                      <a:gd name="connsiteX34" fmla="*/ 1687662 w 1687662"/>
                      <a:gd name="connsiteY34"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256531 w 1687662"/>
                      <a:gd name="connsiteY8" fmla="*/ 120436 h 1243775"/>
                      <a:gd name="connsiteX9" fmla="*/ 407343 w 1687662"/>
                      <a:gd name="connsiteY9" fmla="*/ 238705 h 1243775"/>
                      <a:gd name="connsiteX10" fmla="*/ 450206 w 1687662"/>
                      <a:gd name="connsiteY10" fmla="*/ 264899 h 1243775"/>
                      <a:gd name="connsiteX11" fmla="*/ 348606 w 1687662"/>
                      <a:gd name="connsiteY11" fmla="*/ 435555 h 1243775"/>
                      <a:gd name="connsiteX12" fmla="*/ 456555 w 1687662"/>
                      <a:gd name="connsiteY12" fmla="*/ 264899 h 1243775"/>
                      <a:gd name="connsiteX13" fmla="*/ 69206 w 1687662"/>
                      <a:gd name="connsiteY13" fmla="*/ 289505 h 1243775"/>
                      <a:gd name="connsiteX14" fmla="*/ 299394 w 1687662"/>
                      <a:gd name="connsiteY14" fmla="*/ 428411 h 1243775"/>
                      <a:gd name="connsiteX15" fmla="*/ 59681 w 1687662"/>
                      <a:gd name="connsiteY15" fmla="*/ 399042 h 1243775"/>
                      <a:gd name="connsiteX16" fmla="*/ 45394 w 1687662"/>
                      <a:gd name="connsiteY16" fmla="*/ 524455 h 1243775"/>
                      <a:gd name="connsiteX17" fmla="*/ 291456 w 1687662"/>
                      <a:gd name="connsiteY17" fmla="*/ 635580 h 1243775"/>
                      <a:gd name="connsiteX18" fmla="*/ 379562 w 1687662"/>
                      <a:gd name="connsiteY18" fmla="*/ 699080 h 1243775"/>
                      <a:gd name="connsiteX19" fmla="*/ 689918 w 1687662"/>
                      <a:gd name="connsiteY19" fmla="*/ 796712 h 1243775"/>
                      <a:gd name="connsiteX20" fmla="*/ 841525 w 1687662"/>
                      <a:gd name="connsiteY20" fmla="*/ 502230 h 1243775"/>
                      <a:gd name="connsiteX21" fmla="*/ 676425 w 1687662"/>
                      <a:gd name="connsiteY21" fmla="*/ 798298 h 1243775"/>
                      <a:gd name="connsiteX22" fmla="*/ 1166963 w 1687662"/>
                      <a:gd name="connsiteY22" fmla="*/ 1243593 h 1243775"/>
                      <a:gd name="connsiteX23" fmla="*/ 1259831 w 1687662"/>
                      <a:gd name="connsiteY23" fmla="*/ 1216605 h 1243775"/>
                      <a:gd name="connsiteX24" fmla="*/ 1108226 w 1687662"/>
                      <a:gd name="connsiteY24" fmla="*/ 1088812 h 1243775"/>
                      <a:gd name="connsiteX25" fmla="*/ 1121720 w 1687662"/>
                      <a:gd name="connsiteY25" fmla="*/ 1169772 h 1243775"/>
                      <a:gd name="connsiteX26" fmla="*/ 1147912 w 1687662"/>
                      <a:gd name="connsiteY26" fmla="*/ 1043568 h 1243775"/>
                      <a:gd name="connsiteX27" fmla="*/ 1321744 w 1687662"/>
                      <a:gd name="connsiteY27" fmla="*/ 1118181 h 1243775"/>
                      <a:gd name="connsiteX28" fmla="*/ 1263800 w 1687662"/>
                      <a:gd name="connsiteY28" fmla="*/ 912598 h 1243775"/>
                      <a:gd name="connsiteX29" fmla="*/ 1453506 w 1687662"/>
                      <a:gd name="connsiteY29" fmla="*/ 943555 h 1243775"/>
                      <a:gd name="connsiteX30" fmla="*/ 1555106 w 1687662"/>
                      <a:gd name="connsiteY30" fmla="*/ 949906 h 1243775"/>
                      <a:gd name="connsiteX31" fmla="*/ 1447157 w 1687662"/>
                      <a:gd name="connsiteY31" fmla="*/ 749087 h 1243775"/>
                      <a:gd name="connsiteX32" fmla="*/ 1629718 w 1687662"/>
                      <a:gd name="connsiteY32" fmla="*/ 707018 h 1243775"/>
                      <a:gd name="connsiteX33" fmla="*/ 1687662 w 1687662"/>
                      <a:gd name="connsiteY33" fmla="*/ 691936 h 1243775"/>
                      <a:gd name="connsiteX0" fmla="*/ 1642268 w 1642268"/>
                      <a:gd name="connsiteY0" fmla="*/ 691936 h 1243775"/>
                      <a:gd name="connsiteX1" fmla="*/ 914400 w 1642268"/>
                      <a:gd name="connsiteY1" fmla="*/ 401424 h 1243775"/>
                      <a:gd name="connsiteX2" fmla="*/ 809625 w 1642268"/>
                      <a:gd name="connsiteY2" fmla="*/ 194256 h 1243775"/>
                      <a:gd name="connsiteX3" fmla="*/ 796925 w 1642268"/>
                      <a:gd name="connsiteY3" fmla="*/ 24393 h 1243775"/>
                      <a:gd name="connsiteX4" fmla="*/ 636587 w 1642268"/>
                      <a:gd name="connsiteY4" fmla="*/ 48205 h 1243775"/>
                      <a:gd name="connsiteX5" fmla="*/ 644524 w 1642268"/>
                      <a:gd name="connsiteY5" fmla="*/ 213305 h 1243775"/>
                      <a:gd name="connsiteX6" fmla="*/ 587374 w 1642268"/>
                      <a:gd name="connsiteY6" fmla="*/ 364118 h 1243775"/>
                      <a:gd name="connsiteX7" fmla="*/ 632617 w 1642268"/>
                      <a:gd name="connsiteY7" fmla="*/ 214892 h 1243775"/>
                      <a:gd name="connsiteX8" fmla="*/ 211137 w 1642268"/>
                      <a:gd name="connsiteY8" fmla="*/ 120436 h 1243775"/>
                      <a:gd name="connsiteX9" fmla="*/ 361949 w 1642268"/>
                      <a:gd name="connsiteY9" fmla="*/ 238705 h 1243775"/>
                      <a:gd name="connsiteX10" fmla="*/ 404812 w 1642268"/>
                      <a:gd name="connsiteY10" fmla="*/ 264899 h 1243775"/>
                      <a:gd name="connsiteX11" fmla="*/ 303212 w 1642268"/>
                      <a:gd name="connsiteY11" fmla="*/ 435555 h 1243775"/>
                      <a:gd name="connsiteX12" fmla="*/ 411161 w 1642268"/>
                      <a:gd name="connsiteY12" fmla="*/ 264899 h 1243775"/>
                      <a:gd name="connsiteX13" fmla="*/ 23812 w 1642268"/>
                      <a:gd name="connsiteY13" fmla="*/ 289505 h 1243775"/>
                      <a:gd name="connsiteX14" fmla="*/ 254000 w 1642268"/>
                      <a:gd name="connsiteY14" fmla="*/ 428411 h 1243775"/>
                      <a:gd name="connsiteX15" fmla="*/ 0 w 1642268"/>
                      <a:gd name="connsiteY15" fmla="*/ 524455 h 1243775"/>
                      <a:gd name="connsiteX16" fmla="*/ 246062 w 1642268"/>
                      <a:gd name="connsiteY16" fmla="*/ 635580 h 1243775"/>
                      <a:gd name="connsiteX17" fmla="*/ 334168 w 1642268"/>
                      <a:gd name="connsiteY17" fmla="*/ 699080 h 1243775"/>
                      <a:gd name="connsiteX18" fmla="*/ 644524 w 1642268"/>
                      <a:gd name="connsiteY18" fmla="*/ 796712 h 1243775"/>
                      <a:gd name="connsiteX19" fmla="*/ 796131 w 1642268"/>
                      <a:gd name="connsiteY19" fmla="*/ 502230 h 1243775"/>
                      <a:gd name="connsiteX20" fmla="*/ 631031 w 1642268"/>
                      <a:gd name="connsiteY20" fmla="*/ 798298 h 1243775"/>
                      <a:gd name="connsiteX21" fmla="*/ 1121569 w 1642268"/>
                      <a:gd name="connsiteY21" fmla="*/ 1243593 h 1243775"/>
                      <a:gd name="connsiteX22" fmla="*/ 1214437 w 1642268"/>
                      <a:gd name="connsiteY22" fmla="*/ 1216605 h 1243775"/>
                      <a:gd name="connsiteX23" fmla="*/ 1062832 w 1642268"/>
                      <a:gd name="connsiteY23" fmla="*/ 1088812 h 1243775"/>
                      <a:gd name="connsiteX24" fmla="*/ 1076326 w 1642268"/>
                      <a:gd name="connsiteY24" fmla="*/ 1169772 h 1243775"/>
                      <a:gd name="connsiteX25" fmla="*/ 1102518 w 1642268"/>
                      <a:gd name="connsiteY25" fmla="*/ 1043568 h 1243775"/>
                      <a:gd name="connsiteX26" fmla="*/ 1276350 w 1642268"/>
                      <a:gd name="connsiteY26" fmla="*/ 1118181 h 1243775"/>
                      <a:gd name="connsiteX27" fmla="*/ 1218406 w 1642268"/>
                      <a:gd name="connsiteY27" fmla="*/ 912598 h 1243775"/>
                      <a:gd name="connsiteX28" fmla="*/ 1408112 w 1642268"/>
                      <a:gd name="connsiteY28" fmla="*/ 943555 h 1243775"/>
                      <a:gd name="connsiteX29" fmla="*/ 1509712 w 1642268"/>
                      <a:gd name="connsiteY29" fmla="*/ 949906 h 1243775"/>
                      <a:gd name="connsiteX30" fmla="*/ 1401763 w 1642268"/>
                      <a:gd name="connsiteY30" fmla="*/ 749087 h 1243775"/>
                      <a:gd name="connsiteX31" fmla="*/ 1584324 w 1642268"/>
                      <a:gd name="connsiteY31" fmla="*/ 707018 h 1243775"/>
                      <a:gd name="connsiteX32" fmla="*/ 1642268 w 1642268"/>
                      <a:gd name="connsiteY32" fmla="*/ 691936 h 1243775"/>
                      <a:gd name="connsiteX0" fmla="*/ 1618456 w 1618456"/>
                      <a:gd name="connsiteY0" fmla="*/ 691936 h 1243775"/>
                      <a:gd name="connsiteX1" fmla="*/ 890588 w 1618456"/>
                      <a:gd name="connsiteY1" fmla="*/ 401424 h 1243775"/>
                      <a:gd name="connsiteX2" fmla="*/ 785813 w 1618456"/>
                      <a:gd name="connsiteY2" fmla="*/ 194256 h 1243775"/>
                      <a:gd name="connsiteX3" fmla="*/ 773113 w 1618456"/>
                      <a:gd name="connsiteY3" fmla="*/ 24393 h 1243775"/>
                      <a:gd name="connsiteX4" fmla="*/ 612775 w 1618456"/>
                      <a:gd name="connsiteY4" fmla="*/ 48205 h 1243775"/>
                      <a:gd name="connsiteX5" fmla="*/ 620712 w 1618456"/>
                      <a:gd name="connsiteY5" fmla="*/ 213305 h 1243775"/>
                      <a:gd name="connsiteX6" fmla="*/ 563562 w 1618456"/>
                      <a:gd name="connsiteY6" fmla="*/ 364118 h 1243775"/>
                      <a:gd name="connsiteX7" fmla="*/ 608805 w 1618456"/>
                      <a:gd name="connsiteY7" fmla="*/ 214892 h 1243775"/>
                      <a:gd name="connsiteX8" fmla="*/ 187325 w 1618456"/>
                      <a:gd name="connsiteY8" fmla="*/ 120436 h 1243775"/>
                      <a:gd name="connsiteX9" fmla="*/ 338137 w 1618456"/>
                      <a:gd name="connsiteY9" fmla="*/ 238705 h 1243775"/>
                      <a:gd name="connsiteX10" fmla="*/ 381000 w 1618456"/>
                      <a:gd name="connsiteY10" fmla="*/ 264899 h 1243775"/>
                      <a:gd name="connsiteX11" fmla="*/ 279400 w 1618456"/>
                      <a:gd name="connsiteY11" fmla="*/ 435555 h 1243775"/>
                      <a:gd name="connsiteX12" fmla="*/ 387349 w 1618456"/>
                      <a:gd name="connsiteY12" fmla="*/ 264899 h 1243775"/>
                      <a:gd name="connsiteX13" fmla="*/ 0 w 1618456"/>
                      <a:gd name="connsiteY13" fmla="*/ 289505 h 1243775"/>
                      <a:gd name="connsiteX14" fmla="*/ 230188 w 1618456"/>
                      <a:gd name="connsiteY14" fmla="*/ 428411 h 1243775"/>
                      <a:gd name="connsiteX15" fmla="*/ 98108 w 1618456"/>
                      <a:gd name="connsiteY15" fmla="*/ 516835 h 1243775"/>
                      <a:gd name="connsiteX16" fmla="*/ 222250 w 1618456"/>
                      <a:gd name="connsiteY16" fmla="*/ 635580 h 1243775"/>
                      <a:gd name="connsiteX17" fmla="*/ 310356 w 1618456"/>
                      <a:gd name="connsiteY17" fmla="*/ 699080 h 1243775"/>
                      <a:gd name="connsiteX18" fmla="*/ 620712 w 1618456"/>
                      <a:gd name="connsiteY18" fmla="*/ 796712 h 1243775"/>
                      <a:gd name="connsiteX19" fmla="*/ 772319 w 1618456"/>
                      <a:gd name="connsiteY19" fmla="*/ 502230 h 1243775"/>
                      <a:gd name="connsiteX20" fmla="*/ 607219 w 1618456"/>
                      <a:gd name="connsiteY20" fmla="*/ 798298 h 1243775"/>
                      <a:gd name="connsiteX21" fmla="*/ 1097757 w 1618456"/>
                      <a:gd name="connsiteY21" fmla="*/ 1243593 h 1243775"/>
                      <a:gd name="connsiteX22" fmla="*/ 1190625 w 1618456"/>
                      <a:gd name="connsiteY22" fmla="*/ 1216605 h 1243775"/>
                      <a:gd name="connsiteX23" fmla="*/ 1039020 w 1618456"/>
                      <a:gd name="connsiteY23" fmla="*/ 1088812 h 1243775"/>
                      <a:gd name="connsiteX24" fmla="*/ 1052514 w 1618456"/>
                      <a:gd name="connsiteY24" fmla="*/ 1169772 h 1243775"/>
                      <a:gd name="connsiteX25" fmla="*/ 1078706 w 1618456"/>
                      <a:gd name="connsiteY25" fmla="*/ 1043568 h 1243775"/>
                      <a:gd name="connsiteX26" fmla="*/ 1252538 w 1618456"/>
                      <a:gd name="connsiteY26" fmla="*/ 1118181 h 1243775"/>
                      <a:gd name="connsiteX27" fmla="*/ 1194594 w 1618456"/>
                      <a:gd name="connsiteY27" fmla="*/ 912598 h 1243775"/>
                      <a:gd name="connsiteX28" fmla="*/ 1384300 w 1618456"/>
                      <a:gd name="connsiteY28" fmla="*/ 943555 h 1243775"/>
                      <a:gd name="connsiteX29" fmla="*/ 1485900 w 1618456"/>
                      <a:gd name="connsiteY29" fmla="*/ 949906 h 1243775"/>
                      <a:gd name="connsiteX30" fmla="*/ 1377951 w 1618456"/>
                      <a:gd name="connsiteY30" fmla="*/ 749087 h 1243775"/>
                      <a:gd name="connsiteX31" fmla="*/ 1560512 w 1618456"/>
                      <a:gd name="connsiteY31" fmla="*/ 707018 h 1243775"/>
                      <a:gd name="connsiteX32" fmla="*/ 1618456 w 1618456"/>
                      <a:gd name="connsiteY32" fmla="*/ 691936 h 1243775"/>
                      <a:gd name="connsiteX0" fmla="*/ 1520348 w 1520348"/>
                      <a:gd name="connsiteY0" fmla="*/ 691936 h 1243775"/>
                      <a:gd name="connsiteX1" fmla="*/ 792480 w 1520348"/>
                      <a:gd name="connsiteY1" fmla="*/ 401424 h 1243775"/>
                      <a:gd name="connsiteX2" fmla="*/ 687705 w 1520348"/>
                      <a:gd name="connsiteY2" fmla="*/ 194256 h 1243775"/>
                      <a:gd name="connsiteX3" fmla="*/ 675005 w 1520348"/>
                      <a:gd name="connsiteY3" fmla="*/ 24393 h 1243775"/>
                      <a:gd name="connsiteX4" fmla="*/ 514667 w 1520348"/>
                      <a:gd name="connsiteY4" fmla="*/ 48205 h 1243775"/>
                      <a:gd name="connsiteX5" fmla="*/ 522604 w 1520348"/>
                      <a:gd name="connsiteY5" fmla="*/ 213305 h 1243775"/>
                      <a:gd name="connsiteX6" fmla="*/ 465454 w 1520348"/>
                      <a:gd name="connsiteY6" fmla="*/ 364118 h 1243775"/>
                      <a:gd name="connsiteX7" fmla="*/ 510697 w 1520348"/>
                      <a:gd name="connsiteY7" fmla="*/ 214892 h 1243775"/>
                      <a:gd name="connsiteX8" fmla="*/ 89217 w 1520348"/>
                      <a:gd name="connsiteY8" fmla="*/ 120436 h 1243775"/>
                      <a:gd name="connsiteX9" fmla="*/ 240029 w 1520348"/>
                      <a:gd name="connsiteY9" fmla="*/ 238705 h 1243775"/>
                      <a:gd name="connsiteX10" fmla="*/ 282892 w 1520348"/>
                      <a:gd name="connsiteY10" fmla="*/ 264899 h 1243775"/>
                      <a:gd name="connsiteX11" fmla="*/ 181292 w 1520348"/>
                      <a:gd name="connsiteY11" fmla="*/ 435555 h 1243775"/>
                      <a:gd name="connsiteX12" fmla="*/ 289241 w 1520348"/>
                      <a:gd name="connsiteY12" fmla="*/ 264899 h 1243775"/>
                      <a:gd name="connsiteX13" fmla="*/ 46672 w 1520348"/>
                      <a:gd name="connsiteY13" fmla="*/ 297125 h 1243775"/>
                      <a:gd name="connsiteX14" fmla="*/ 132080 w 1520348"/>
                      <a:gd name="connsiteY14" fmla="*/ 428411 h 1243775"/>
                      <a:gd name="connsiteX15" fmla="*/ 0 w 1520348"/>
                      <a:gd name="connsiteY15" fmla="*/ 516835 h 1243775"/>
                      <a:gd name="connsiteX16" fmla="*/ 124142 w 1520348"/>
                      <a:gd name="connsiteY16" fmla="*/ 635580 h 1243775"/>
                      <a:gd name="connsiteX17" fmla="*/ 212248 w 1520348"/>
                      <a:gd name="connsiteY17" fmla="*/ 699080 h 1243775"/>
                      <a:gd name="connsiteX18" fmla="*/ 522604 w 1520348"/>
                      <a:gd name="connsiteY18" fmla="*/ 796712 h 1243775"/>
                      <a:gd name="connsiteX19" fmla="*/ 674211 w 1520348"/>
                      <a:gd name="connsiteY19" fmla="*/ 502230 h 1243775"/>
                      <a:gd name="connsiteX20" fmla="*/ 509111 w 1520348"/>
                      <a:gd name="connsiteY20" fmla="*/ 798298 h 1243775"/>
                      <a:gd name="connsiteX21" fmla="*/ 999649 w 1520348"/>
                      <a:gd name="connsiteY21" fmla="*/ 1243593 h 1243775"/>
                      <a:gd name="connsiteX22" fmla="*/ 1092517 w 1520348"/>
                      <a:gd name="connsiteY22" fmla="*/ 1216605 h 1243775"/>
                      <a:gd name="connsiteX23" fmla="*/ 940912 w 1520348"/>
                      <a:gd name="connsiteY23" fmla="*/ 1088812 h 1243775"/>
                      <a:gd name="connsiteX24" fmla="*/ 954406 w 1520348"/>
                      <a:gd name="connsiteY24" fmla="*/ 1169772 h 1243775"/>
                      <a:gd name="connsiteX25" fmla="*/ 980598 w 1520348"/>
                      <a:gd name="connsiteY25" fmla="*/ 1043568 h 1243775"/>
                      <a:gd name="connsiteX26" fmla="*/ 1154430 w 1520348"/>
                      <a:gd name="connsiteY26" fmla="*/ 1118181 h 1243775"/>
                      <a:gd name="connsiteX27" fmla="*/ 1096486 w 1520348"/>
                      <a:gd name="connsiteY27" fmla="*/ 912598 h 1243775"/>
                      <a:gd name="connsiteX28" fmla="*/ 1286192 w 1520348"/>
                      <a:gd name="connsiteY28" fmla="*/ 943555 h 1243775"/>
                      <a:gd name="connsiteX29" fmla="*/ 1387792 w 1520348"/>
                      <a:gd name="connsiteY29" fmla="*/ 949906 h 1243775"/>
                      <a:gd name="connsiteX30" fmla="*/ 1279843 w 1520348"/>
                      <a:gd name="connsiteY30" fmla="*/ 749087 h 1243775"/>
                      <a:gd name="connsiteX31" fmla="*/ 1462404 w 1520348"/>
                      <a:gd name="connsiteY31" fmla="*/ 707018 h 1243775"/>
                      <a:gd name="connsiteX32" fmla="*/ 1520348 w 1520348"/>
                      <a:gd name="connsiteY32" fmla="*/ 691936 h 1243775"/>
                      <a:gd name="connsiteX0" fmla="*/ 1520348 w 1520348"/>
                      <a:gd name="connsiteY0" fmla="*/ 691936 h 1243775"/>
                      <a:gd name="connsiteX1" fmla="*/ 792480 w 1520348"/>
                      <a:gd name="connsiteY1" fmla="*/ 401424 h 1243775"/>
                      <a:gd name="connsiteX2" fmla="*/ 687705 w 1520348"/>
                      <a:gd name="connsiteY2" fmla="*/ 194256 h 1243775"/>
                      <a:gd name="connsiteX3" fmla="*/ 675005 w 1520348"/>
                      <a:gd name="connsiteY3" fmla="*/ 24393 h 1243775"/>
                      <a:gd name="connsiteX4" fmla="*/ 514667 w 1520348"/>
                      <a:gd name="connsiteY4" fmla="*/ 48205 h 1243775"/>
                      <a:gd name="connsiteX5" fmla="*/ 522604 w 1520348"/>
                      <a:gd name="connsiteY5" fmla="*/ 213305 h 1243775"/>
                      <a:gd name="connsiteX6" fmla="*/ 465454 w 1520348"/>
                      <a:gd name="connsiteY6" fmla="*/ 364118 h 1243775"/>
                      <a:gd name="connsiteX7" fmla="*/ 510697 w 1520348"/>
                      <a:gd name="connsiteY7" fmla="*/ 214892 h 1243775"/>
                      <a:gd name="connsiteX8" fmla="*/ 188277 w 1520348"/>
                      <a:gd name="connsiteY8" fmla="*/ 173776 h 1243775"/>
                      <a:gd name="connsiteX9" fmla="*/ 240029 w 1520348"/>
                      <a:gd name="connsiteY9" fmla="*/ 238705 h 1243775"/>
                      <a:gd name="connsiteX10" fmla="*/ 282892 w 1520348"/>
                      <a:gd name="connsiteY10" fmla="*/ 264899 h 1243775"/>
                      <a:gd name="connsiteX11" fmla="*/ 181292 w 1520348"/>
                      <a:gd name="connsiteY11" fmla="*/ 435555 h 1243775"/>
                      <a:gd name="connsiteX12" fmla="*/ 289241 w 1520348"/>
                      <a:gd name="connsiteY12" fmla="*/ 264899 h 1243775"/>
                      <a:gd name="connsiteX13" fmla="*/ 46672 w 1520348"/>
                      <a:gd name="connsiteY13" fmla="*/ 297125 h 1243775"/>
                      <a:gd name="connsiteX14" fmla="*/ 132080 w 1520348"/>
                      <a:gd name="connsiteY14" fmla="*/ 428411 h 1243775"/>
                      <a:gd name="connsiteX15" fmla="*/ 0 w 1520348"/>
                      <a:gd name="connsiteY15" fmla="*/ 516835 h 1243775"/>
                      <a:gd name="connsiteX16" fmla="*/ 124142 w 1520348"/>
                      <a:gd name="connsiteY16" fmla="*/ 635580 h 1243775"/>
                      <a:gd name="connsiteX17" fmla="*/ 212248 w 1520348"/>
                      <a:gd name="connsiteY17" fmla="*/ 699080 h 1243775"/>
                      <a:gd name="connsiteX18" fmla="*/ 522604 w 1520348"/>
                      <a:gd name="connsiteY18" fmla="*/ 796712 h 1243775"/>
                      <a:gd name="connsiteX19" fmla="*/ 674211 w 1520348"/>
                      <a:gd name="connsiteY19" fmla="*/ 502230 h 1243775"/>
                      <a:gd name="connsiteX20" fmla="*/ 509111 w 1520348"/>
                      <a:gd name="connsiteY20" fmla="*/ 798298 h 1243775"/>
                      <a:gd name="connsiteX21" fmla="*/ 999649 w 1520348"/>
                      <a:gd name="connsiteY21" fmla="*/ 1243593 h 1243775"/>
                      <a:gd name="connsiteX22" fmla="*/ 1092517 w 1520348"/>
                      <a:gd name="connsiteY22" fmla="*/ 1216605 h 1243775"/>
                      <a:gd name="connsiteX23" fmla="*/ 940912 w 1520348"/>
                      <a:gd name="connsiteY23" fmla="*/ 1088812 h 1243775"/>
                      <a:gd name="connsiteX24" fmla="*/ 954406 w 1520348"/>
                      <a:gd name="connsiteY24" fmla="*/ 1169772 h 1243775"/>
                      <a:gd name="connsiteX25" fmla="*/ 980598 w 1520348"/>
                      <a:gd name="connsiteY25" fmla="*/ 1043568 h 1243775"/>
                      <a:gd name="connsiteX26" fmla="*/ 1154430 w 1520348"/>
                      <a:gd name="connsiteY26" fmla="*/ 1118181 h 1243775"/>
                      <a:gd name="connsiteX27" fmla="*/ 1096486 w 1520348"/>
                      <a:gd name="connsiteY27" fmla="*/ 912598 h 1243775"/>
                      <a:gd name="connsiteX28" fmla="*/ 1286192 w 1520348"/>
                      <a:gd name="connsiteY28" fmla="*/ 943555 h 1243775"/>
                      <a:gd name="connsiteX29" fmla="*/ 1387792 w 1520348"/>
                      <a:gd name="connsiteY29" fmla="*/ 949906 h 1243775"/>
                      <a:gd name="connsiteX30" fmla="*/ 1279843 w 1520348"/>
                      <a:gd name="connsiteY30" fmla="*/ 749087 h 1243775"/>
                      <a:gd name="connsiteX31" fmla="*/ 1462404 w 1520348"/>
                      <a:gd name="connsiteY31" fmla="*/ 707018 h 1243775"/>
                      <a:gd name="connsiteX32" fmla="*/ 1520348 w 1520348"/>
                      <a:gd name="connsiteY32" fmla="*/ 691936 h 1243775"/>
                      <a:gd name="connsiteX0" fmla="*/ 1520348 w 1520348"/>
                      <a:gd name="connsiteY0" fmla="*/ 691936 h 1243775"/>
                      <a:gd name="connsiteX1" fmla="*/ 792480 w 1520348"/>
                      <a:gd name="connsiteY1" fmla="*/ 401424 h 1243775"/>
                      <a:gd name="connsiteX2" fmla="*/ 687705 w 1520348"/>
                      <a:gd name="connsiteY2" fmla="*/ 194256 h 1243775"/>
                      <a:gd name="connsiteX3" fmla="*/ 675005 w 1520348"/>
                      <a:gd name="connsiteY3" fmla="*/ 24393 h 1243775"/>
                      <a:gd name="connsiteX4" fmla="*/ 514667 w 1520348"/>
                      <a:gd name="connsiteY4" fmla="*/ 48205 h 1243775"/>
                      <a:gd name="connsiteX5" fmla="*/ 522604 w 1520348"/>
                      <a:gd name="connsiteY5" fmla="*/ 213305 h 1243775"/>
                      <a:gd name="connsiteX6" fmla="*/ 465454 w 1520348"/>
                      <a:gd name="connsiteY6" fmla="*/ 364118 h 1243775"/>
                      <a:gd name="connsiteX7" fmla="*/ 510697 w 1520348"/>
                      <a:gd name="connsiteY7" fmla="*/ 214892 h 1243775"/>
                      <a:gd name="connsiteX8" fmla="*/ 188277 w 1520348"/>
                      <a:gd name="connsiteY8" fmla="*/ 173776 h 1243775"/>
                      <a:gd name="connsiteX9" fmla="*/ 240029 w 1520348"/>
                      <a:gd name="connsiteY9" fmla="*/ 238705 h 1243775"/>
                      <a:gd name="connsiteX10" fmla="*/ 282892 w 1520348"/>
                      <a:gd name="connsiteY10" fmla="*/ 264899 h 1243775"/>
                      <a:gd name="connsiteX11" fmla="*/ 181292 w 1520348"/>
                      <a:gd name="connsiteY11" fmla="*/ 435555 h 1243775"/>
                      <a:gd name="connsiteX12" fmla="*/ 289241 w 1520348"/>
                      <a:gd name="connsiteY12" fmla="*/ 264899 h 1243775"/>
                      <a:gd name="connsiteX13" fmla="*/ 138112 w 1520348"/>
                      <a:gd name="connsiteY13" fmla="*/ 312365 h 1243775"/>
                      <a:gd name="connsiteX14" fmla="*/ 132080 w 1520348"/>
                      <a:gd name="connsiteY14" fmla="*/ 428411 h 1243775"/>
                      <a:gd name="connsiteX15" fmla="*/ 0 w 1520348"/>
                      <a:gd name="connsiteY15" fmla="*/ 516835 h 1243775"/>
                      <a:gd name="connsiteX16" fmla="*/ 124142 w 1520348"/>
                      <a:gd name="connsiteY16" fmla="*/ 635580 h 1243775"/>
                      <a:gd name="connsiteX17" fmla="*/ 212248 w 1520348"/>
                      <a:gd name="connsiteY17" fmla="*/ 699080 h 1243775"/>
                      <a:gd name="connsiteX18" fmla="*/ 522604 w 1520348"/>
                      <a:gd name="connsiteY18" fmla="*/ 796712 h 1243775"/>
                      <a:gd name="connsiteX19" fmla="*/ 674211 w 1520348"/>
                      <a:gd name="connsiteY19" fmla="*/ 502230 h 1243775"/>
                      <a:gd name="connsiteX20" fmla="*/ 509111 w 1520348"/>
                      <a:gd name="connsiteY20" fmla="*/ 798298 h 1243775"/>
                      <a:gd name="connsiteX21" fmla="*/ 999649 w 1520348"/>
                      <a:gd name="connsiteY21" fmla="*/ 1243593 h 1243775"/>
                      <a:gd name="connsiteX22" fmla="*/ 1092517 w 1520348"/>
                      <a:gd name="connsiteY22" fmla="*/ 1216605 h 1243775"/>
                      <a:gd name="connsiteX23" fmla="*/ 940912 w 1520348"/>
                      <a:gd name="connsiteY23" fmla="*/ 1088812 h 1243775"/>
                      <a:gd name="connsiteX24" fmla="*/ 954406 w 1520348"/>
                      <a:gd name="connsiteY24" fmla="*/ 1169772 h 1243775"/>
                      <a:gd name="connsiteX25" fmla="*/ 980598 w 1520348"/>
                      <a:gd name="connsiteY25" fmla="*/ 1043568 h 1243775"/>
                      <a:gd name="connsiteX26" fmla="*/ 1154430 w 1520348"/>
                      <a:gd name="connsiteY26" fmla="*/ 1118181 h 1243775"/>
                      <a:gd name="connsiteX27" fmla="*/ 1096486 w 1520348"/>
                      <a:gd name="connsiteY27" fmla="*/ 912598 h 1243775"/>
                      <a:gd name="connsiteX28" fmla="*/ 1286192 w 1520348"/>
                      <a:gd name="connsiteY28" fmla="*/ 943555 h 1243775"/>
                      <a:gd name="connsiteX29" fmla="*/ 1387792 w 1520348"/>
                      <a:gd name="connsiteY29" fmla="*/ 949906 h 1243775"/>
                      <a:gd name="connsiteX30" fmla="*/ 1279843 w 1520348"/>
                      <a:gd name="connsiteY30" fmla="*/ 749087 h 1243775"/>
                      <a:gd name="connsiteX31" fmla="*/ 1462404 w 1520348"/>
                      <a:gd name="connsiteY31" fmla="*/ 707018 h 1243775"/>
                      <a:gd name="connsiteX32" fmla="*/ 1520348 w 1520348"/>
                      <a:gd name="connsiteY32" fmla="*/ 691936 h 1243775"/>
                      <a:gd name="connsiteX0" fmla="*/ 1520348 w 1520348"/>
                      <a:gd name="connsiteY0" fmla="*/ 691936 h 1243775"/>
                      <a:gd name="connsiteX1" fmla="*/ 792480 w 1520348"/>
                      <a:gd name="connsiteY1" fmla="*/ 401424 h 1243775"/>
                      <a:gd name="connsiteX2" fmla="*/ 687705 w 1520348"/>
                      <a:gd name="connsiteY2" fmla="*/ 194256 h 1243775"/>
                      <a:gd name="connsiteX3" fmla="*/ 675005 w 1520348"/>
                      <a:gd name="connsiteY3" fmla="*/ 24393 h 1243775"/>
                      <a:gd name="connsiteX4" fmla="*/ 514667 w 1520348"/>
                      <a:gd name="connsiteY4" fmla="*/ 48205 h 1243775"/>
                      <a:gd name="connsiteX5" fmla="*/ 522604 w 1520348"/>
                      <a:gd name="connsiteY5" fmla="*/ 213305 h 1243775"/>
                      <a:gd name="connsiteX6" fmla="*/ 465454 w 1520348"/>
                      <a:gd name="connsiteY6" fmla="*/ 364118 h 1243775"/>
                      <a:gd name="connsiteX7" fmla="*/ 510697 w 1520348"/>
                      <a:gd name="connsiteY7" fmla="*/ 214892 h 1243775"/>
                      <a:gd name="connsiteX8" fmla="*/ 233997 w 1520348"/>
                      <a:gd name="connsiteY8" fmla="*/ 173776 h 1243775"/>
                      <a:gd name="connsiteX9" fmla="*/ 240029 w 1520348"/>
                      <a:gd name="connsiteY9" fmla="*/ 238705 h 1243775"/>
                      <a:gd name="connsiteX10" fmla="*/ 282892 w 1520348"/>
                      <a:gd name="connsiteY10" fmla="*/ 264899 h 1243775"/>
                      <a:gd name="connsiteX11" fmla="*/ 181292 w 1520348"/>
                      <a:gd name="connsiteY11" fmla="*/ 435555 h 1243775"/>
                      <a:gd name="connsiteX12" fmla="*/ 289241 w 1520348"/>
                      <a:gd name="connsiteY12" fmla="*/ 264899 h 1243775"/>
                      <a:gd name="connsiteX13" fmla="*/ 138112 w 1520348"/>
                      <a:gd name="connsiteY13" fmla="*/ 312365 h 1243775"/>
                      <a:gd name="connsiteX14" fmla="*/ 132080 w 1520348"/>
                      <a:gd name="connsiteY14" fmla="*/ 428411 h 1243775"/>
                      <a:gd name="connsiteX15" fmla="*/ 0 w 1520348"/>
                      <a:gd name="connsiteY15" fmla="*/ 516835 h 1243775"/>
                      <a:gd name="connsiteX16" fmla="*/ 124142 w 1520348"/>
                      <a:gd name="connsiteY16" fmla="*/ 635580 h 1243775"/>
                      <a:gd name="connsiteX17" fmla="*/ 212248 w 1520348"/>
                      <a:gd name="connsiteY17" fmla="*/ 699080 h 1243775"/>
                      <a:gd name="connsiteX18" fmla="*/ 522604 w 1520348"/>
                      <a:gd name="connsiteY18" fmla="*/ 796712 h 1243775"/>
                      <a:gd name="connsiteX19" fmla="*/ 674211 w 1520348"/>
                      <a:gd name="connsiteY19" fmla="*/ 502230 h 1243775"/>
                      <a:gd name="connsiteX20" fmla="*/ 509111 w 1520348"/>
                      <a:gd name="connsiteY20" fmla="*/ 798298 h 1243775"/>
                      <a:gd name="connsiteX21" fmla="*/ 999649 w 1520348"/>
                      <a:gd name="connsiteY21" fmla="*/ 1243593 h 1243775"/>
                      <a:gd name="connsiteX22" fmla="*/ 1092517 w 1520348"/>
                      <a:gd name="connsiteY22" fmla="*/ 1216605 h 1243775"/>
                      <a:gd name="connsiteX23" fmla="*/ 940912 w 1520348"/>
                      <a:gd name="connsiteY23" fmla="*/ 1088812 h 1243775"/>
                      <a:gd name="connsiteX24" fmla="*/ 954406 w 1520348"/>
                      <a:gd name="connsiteY24" fmla="*/ 1169772 h 1243775"/>
                      <a:gd name="connsiteX25" fmla="*/ 980598 w 1520348"/>
                      <a:gd name="connsiteY25" fmla="*/ 1043568 h 1243775"/>
                      <a:gd name="connsiteX26" fmla="*/ 1154430 w 1520348"/>
                      <a:gd name="connsiteY26" fmla="*/ 1118181 h 1243775"/>
                      <a:gd name="connsiteX27" fmla="*/ 1096486 w 1520348"/>
                      <a:gd name="connsiteY27" fmla="*/ 912598 h 1243775"/>
                      <a:gd name="connsiteX28" fmla="*/ 1286192 w 1520348"/>
                      <a:gd name="connsiteY28" fmla="*/ 943555 h 1243775"/>
                      <a:gd name="connsiteX29" fmla="*/ 1387792 w 1520348"/>
                      <a:gd name="connsiteY29" fmla="*/ 949906 h 1243775"/>
                      <a:gd name="connsiteX30" fmla="*/ 1279843 w 1520348"/>
                      <a:gd name="connsiteY30" fmla="*/ 749087 h 1243775"/>
                      <a:gd name="connsiteX31" fmla="*/ 1462404 w 1520348"/>
                      <a:gd name="connsiteY31" fmla="*/ 707018 h 1243775"/>
                      <a:gd name="connsiteX32" fmla="*/ 1520348 w 1520348"/>
                      <a:gd name="connsiteY32" fmla="*/ 691936 h 1243775"/>
                      <a:gd name="connsiteX0" fmla="*/ 1421219 w 1421219"/>
                      <a:gd name="connsiteY0" fmla="*/ 691936 h 1243775"/>
                      <a:gd name="connsiteX1" fmla="*/ 693351 w 1421219"/>
                      <a:gd name="connsiteY1" fmla="*/ 401424 h 1243775"/>
                      <a:gd name="connsiteX2" fmla="*/ 588576 w 1421219"/>
                      <a:gd name="connsiteY2" fmla="*/ 194256 h 1243775"/>
                      <a:gd name="connsiteX3" fmla="*/ 575876 w 1421219"/>
                      <a:gd name="connsiteY3" fmla="*/ 24393 h 1243775"/>
                      <a:gd name="connsiteX4" fmla="*/ 415538 w 1421219"/>
                      <a:gd name="connsiteY4" fmla="*/ 48205 h 1243775"/>
                      <a:gd name="connsiteX5" fmla="*/ 423475 w 1421219"/>
                      <a:gd name="connsiteY5" fmla="*/ 213305 h 1243775"/>
                      <a:gd name="connsiteX6" fmla="*/ 366325 w 1421219"/>
                      <a:gd name="connsiteY6" fmla="*/ 364118 h 1243775"/>
                      <a:gd name="connsiteX7" fmla="*/ 411568 w 1421219"/>
                      <a:gd name="connsiteY7" fmla="*/ 214892 h 1243775"/>
                      <a:gd name="connsiteX8" fmla="*/ 134868 w 1421219"/>
                      <a:gd name="connsiteY8" fmla="*/ 173776 h 1243775"/>
                      <a:gd name="connsiteX9" fmla="*/ 140900 w 1421219"/>
                      <a:gd name="connsiteY9" fmla="*/ 238705 h 1243775"/>
                      <a:gd name="connsiteX10" fmla="*/ 183763 w 1421219"/>
                      <a:gd name="connsiteY10" fmla="*/ 264899 h 1243775"/>
                      <a:gd name="connsiteX11" fmla="*/ 82163 w 1421219"/>
                      <a:gd name="connsiteY11" fmla="*/ 435555 h 1243775"/>
                      <a:gd name="connsiteX12" fmla="*/ 190112 w 1421219"/>
                      <a:gd name="connsiteY12" fmla="*/ 264899 h 1243775"/>
                      <a:gd name="connsiteX13" fmla="*/ 38983 w 1421219"/>
                      <a:gd name="connsiteY13" fmla="*/ 312365 h 1243775"/>
                      <a:gd name="connsiteX14" fmla="*/ 32951 w 1421219"/>
                      <a:gd name="connsiteY14" fmla="*/ 428411 h 1243775"/>
                      <a:gd name="connsiteX15" fmla="*/ 7551 w 1421219"/>
                      <a:gd name="connsiteY15" fmla="*/ 516835 h 1243775"/>
                      <a:gd name="connsiteX16" fmla="*/ 25013 w 1421219"/>
                      <a:gd name="connsiteY16" fmla="*/ 635580 h 1243775"/>
                      <a:gd name="connsiteX17" fmla="*/ 113119 w 1421219"/>
                      <a:gd name="connsiteY17" fmla="*/ 699080 h 1243775"/>
                      <a:gd name="connsiteX18" fmla="*/ 423475 w 1421219"/>
                      <a:gd name="connsiteY18" fmla="*/ 796712 h 1243775"/>
                      <a:gd name="connsiteX19" fmla="*/ 575082 w 1421219"/>
                      <a:gd name="connsiteY19" fmla="*/ 502230 h 1243775"/>
                      <a:gd name="connsiteX20" fmla="*/ 409982 w 1421219"/>
                      <a:gd name="connsiteY20" fmla="*/ 798298 h 1243775"/>
                      <a:gd name="connsiteX21" fmla="*/ 900520 w 1421219"/>
                      <a:gd name="connsiteY21" fmla="*/ 1243593 h 1243775"/>
                      <a:gd name="connsiteX22" fmla="*/ 993388 w 1421219"/>
                      <a:gd name="connsiteY22" fmla="*/ 1216605 h 1243775"/>
                      <a:gd name="connsiteX23" fmla="*/ 841783 w 1421219"/>
                      <a:gd name="connsiteY23" fmla="*/ 1088812 h 1243775"/>
                      <a:gd name="connsiteX24" fmla="*/ 855277 w 1421219"/>
                      <a:gd name="connsiteY24" fmla="*/ 1169772 h 1243775"/>
                      <a:gd name="connsiteX25" fmla="*/ 881469 w 1421219"/>
                      <a:gd name="connsiteY25" fmla="*/ 1043568 h 1243775"/>
                      <a:gd name="connsiteX26" fmla="*/ 1055301 w 1421219"/>
                      <a:gd name="connsiteY26" fmla="*/ 1118181 h 1243775"/>
                      <a:gd name="connsiteX27" fmla="*/ 997357 w 1421219"/>
                      <a:gd name="connsiteY27" fmla="*/ 912598 h 1243775"/>
                      <a:gd name="connsiteX28" fmla="*/ 1187063 w 1421219"/>
                      <a:gd name="connsiteY28" fmla="*/ 943555 h 1243775"/>
                      <a:gd name="connsiteX29" fmla="*/ 1288663 w 1421219"/>
                      <a:gd name="connsiteY29" fmla="*/ 949906 h 1243775"/>
                      <a:gd name="connsiteX30" fmla="*/ 1180714 w 1421219"/>
                      <a:gd name="connsiteY30" fmla="*/ 749087 h 1243775"/>
                      <a:gd name="connsiteX31" fmla="*/ 1363275 w 1421219"/>
                      <a:gd name="connsiteY31" fmla="*/ 707018 h 1243775"/>
                      <a:gd name="connsiteX32" fmla="*/ 1421219 w 1421219"/>
                      <a:gd name="connsiteY32" fmla="*/ 691936 h 124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421219" h="1243775">
                        <a:moveTo>
                          <a:pt x="1421219" y="691936"/>
                        </a:moveTo>
                        <a:cubicBezTo>
                          <a:pt x="1176215" y="562555"/>
                          <a:pt x="945499" y="492706"/>
                          <a:pt x="693351" y="401424"/>
                        </a:cubicBezTo>
                        <a:cubicBezTo>
                          <a:pt x="689382" y="290299"/>
                          <a:pt x="642551" y="245850"/>
                          <a:pt x="588576" y="194256"/>
                        </a:cubicBezTo>
                        <a:cubicBezTo>
                          <a:pt x="574817" y="152717"/>
                          <a:pt x="609479" y="53498"/>
                          <a:pt x="575876" y="24393"/>
                        </a:cubicBezTo>
                        <a:cubicBezTo>
                          <a:pt x="542273" y="-4712"/>
                          <a:pt x="445171" y="-19264"/>
                          <a:pt x="415538" y="48205"/>
                        </a:cubicBezTo>
                        <a:cubicBezTo>
                          <a:pt x="369765" y="118319"/>
                          <a:pt x="432207" y="163035"/>
                          <a:pt x="423475" y="213305"/>
                        </a:cubicBezTo>
                        <a:cubicBezTo>
                          <a:pt x="438555" y="277863"/>
                          <a:pt x="389344" y="316229"/>
                          <a:pt x="366325" y="364118"/>
                        </a:cubicBezTo>
                        <a:cubicBezTo>
                          <a:pt x="383787" y="313582"/>
                          <a:pt x="446493" y="277334"/>
                          <a:pt x="411568" y="214892"/>
                        </a:cubicBezTo>
                        <a:cubicBezTo>
                          <a:pt x="348862" y="174278"/>
                          <a:pt x="179979" y="169807"/>
                          <a:pt x="134868" y="173776"/>
                        </a:cubicBezTo>
                        <a:cubicBezTo>
                          <a:pt x="170851" y="243361"/>
                          <a:pt x="88249" y="195314"/>
                          <a:pt x="140900" y="238705"/>
                        </a:cubicBezTo>
                        <a:lnTo>
                          <a:pt x="183763" y="264899"/>
                        </a:lnTo>
                        <a:cubicBezTo>
                          <a:pt x="149896" y="321784"/>
                          <a:pt x="99362" y="373908"/>
                          <a:pt x="82163" y="435555"/>
                        </a:cubicBezTo>
                        <a:cubicBezTo>
                          <a:pt x="114971" y="378670"/>
                          <a:pt x="154923" y="321784"/>
                          <a:pt x="190112" y="264899"/>
                        </a:cubicBezTo>
                        <a:cubicBezTo>
                          <a:pt x="143545" y="240557"/>
                          <a:pt x="65177" y="285113"/>
                          <a:pt x="38983" y="312365"/>
                        </a:cubicBezTo>
                        <a:cubicBezTo>
                          <a:pt x="117300" y="399942"/>
                          <a:pt x="-62035" y="388459"/>
                          <a:pt x="32951" y="428411"/>
                        </a:cubicBezTo>
                        <a:cubicBezTo>
                          <a:pt x="28982" y="467569"/>
                          <a:pt x="8874" y="482307"/>
                          <a:pt x="7551" y="516835"/>
                        </a:cubicBezTo>
                        <a:cubicBezTo>
                          <a:pt x="96716" y="577690"/>
                          <a:pt x="-57008" y="605682"/>
                          <a:pt x="25013" y="635580"/>
                        </a:cubicBezTo>
                        <a:cubicBezTo>
                          <a:pt x="54382" y="656747"/>
                          <a:pt x="74225" y="685057"/>
                          <a:pt x="113119" y="699080"/>
                        </a:cubicBezTo>
                        <a:cubicBezTo>
                          <a:pt x="226890" y="759405"/>
                          <a:pt x="321610" y="764962"/>
                          <a:pt x="423475" y="796712"/>
                        </a:cubicBezTo>
                        <a:cubicBezTo>
                          <a:pt x="409715" y="752526"/>
                          <a:pt x="498352" y="603565"/>
                          <a:pt x="575082" y="502230"/>
                        </a:cubicBezTo>
                        <a:cubicBezTo>
                          <a:pt x="474010" y="600919"/>
                          <a:pt x="441996" y="685322"/>
                          <a:pt x="409982" y="798298"/>
                        </a:cubicBezTo>
                        <a:cubicBezTo>
                          <a:pt x="459856" y="926621"/>
                          <a:pt x="851308" y="1252588"/>
                          <a:pt x="900520" y="1243593"/>
                        </a:cubicBezTo>
                        <a:cubicBezTo>
                          <a:pt x="949732" y="1234598"/>
                          <a:pt x="958463" y="1230363"/>
                          <a:pt x="993388" y="1216605"/>
                        </a:cubicBezTo>
                        <a:lnTo>
                          <a:pt x="841783" y="1088812"/>
                        </a:lnTo>
                        <a:cubicBezTo>
                          <a:pt x="826436" y="1141199"/>
                          <a:pt x="863482" y="1150724"/>
                          <a:pt x="855277" y="1169772"/>
                        </a:cubicBezTo>
                        <a:cubicBezTo>
                          <a:pt x="845752" y="1141197"/>
                          <a:pt x="786218" y="1095955"/>
                          <a:pt x="881469" y="1043568"/>
                        </a:cubicBezTo>
                        <a:cubicBezTo>
                          <a:pt x="932271" y="1025577"/>
                          <a:pt x="980689" y="1043305"/>
                          <a:pt x="1055301" y="1118181"/>
                        </a:cubicBezTo>
                        <a:cubicBezTo>
                          <a:pt x="1068529" y="1032191"/>
                          <a:pt x="1043660" y="977157"/>
                          <a:pt x="997357" y="912598"/>
                        </a:cubicBezTo>
                        <a:cubicBezTo>
                          <a:pt x="997884" y="837985"/>
                          <a:pt x="1057946" y="868149"/>
                          <a:pt x="1187063" y="943555"/>
                        </a:cubicBezTo>
                        <a:cubicBezTo>
                          <a:pt x="1228073" y="954403"/>
                          <a:pt x="1254002" y="960886"/>
                          <a:pt x="1288663" y="949906"/>
                        </a:cubicBezTo>
                        <a:cubicBezTo>
                          <a:pt x="1251887" y="917495"/>
                          <a:pt x="1148039" y="818540"/>
                          <a:pt x="1180714" y="749087"/>
                        </a:cubicBezTo>
                        <a:cubicBezTo>
                          <a:pt x="1267763" y="624734"/>
                          <a:pt x="1307183" y="721835"/>
                          <a:pt x="1363275" y="707018"/>
                        </a:cubicBezTo>
                        <a:lnTo>
                          <a:pt x="1421219" y="691936"/>
                        </a:lnTo>
                        <a:close/>
                      </a:path>
                    </a:pathLst>
                  </a:custGeom>
                  <a:solidFill>
                    <a:srgbClr val="FFD102"/>
                  </a:solidFill>
                  <a:ln w="12700" cap="flat" cmpd="sng" algn="ctr">
                    <a:solidFill>
                      <a:sysClr val="windowText" lastClr="000000"/>
                    </a:solid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grpSp>
                <p:nvGrpSpPr>
                  <p:cNvPr id="227" name="Group 226">
                    <a:extLst>
                      <a:ext uri="{FF2B5EF4-FFF2-40B4-BE49-F238E27FC236}">
                        <a16:creationId xmlns:a16="http://schemas.microsoft.com/office/drawing/2014/main" id="{9A9EA9EE-F316-3B20-551B-3D18D2DF8E15}"/>
                      </a:ext>
                    </a:extLst>
                  </p:cNvPr>
                  <p:cNvGrpSpPr/>
                  <p:nvPr/>
                </p:nvGrpSpPr>
                <p:grpSpPr>
                  <a:xfrm>
                    <a:off x="5129533" y="4298216"/>
                    <a:ext cx="888081" cy="1265537"/>
                    <a:chOff x="3503910" y="4236874"/>
                    <a:chExt cx="888081" cy="1265537"/>
                  </a:xfrm>
                </p:grpSpPr>
                <p:pic>
                  <p:nvPicPr>
                    <p:cNvPr id="229" name="Picture 4" descr="Magnifying Glass Clipart | Clip art, Free clip art, Magnifying glass">
                      <a:extLst>
                        <a:ext uri="{FF2B5EF4-FFF2-40B4-BE49-F238E27FC236}">
                          <a16:creationId xmlns:a16="http://schemas.microsoft.com/office/drawing/2014/main" id="{C677CC25-573A-EA1D-E610-15154EC985E9}"/>
                        </a:ext>
                      </a:extLst>
                    </p:cNvPr>
                    <p:cNvPicPr>
                      <a:picLocks noChangeAspect="1" noChangeArrowheads="1"/>
                    </p:cNvPicPr>
                    <p:nvPr/>
                  </p:nvPicPr>
                  <p:blipFill>
                    <a:blip r:embed="rId6" cstate="hqprint">
                      <a:extLst>
                        <a:ext uri="{BEBA8EAE-BF5A-486C-A8C5-ECC9F3942E4B}">
                          <a14:imgProps xmlns:a14="http://schemas.microsoft.com/office/drawing/2010/main">
                            <a14:imgLayer r:embed="rId7">
                              <a14:imgEffect>
                                <a14:backgroundRemoval t="0" b="98995" l="96" r="98567"/>
                              </a14:imgEffect>
                            </a14:imgLayer>
                          </a14:imgProps>
                        </a:ext>
                        <a:ext uri="{28A0092B-C50C-407E-A947-70E740481C1C}">
                          <a14:useLocalDpi xmlns:a14="http://schemas.microsoft.com/office/drawing/2010/main" val="0"/>
                        </a:ext>
                      </a:extLst>
                    </a:blip>
                    <a:srcRect/>
                    <a:stretch>
                      <a:fillRect/>
                    </a:stretch>
                  </p:blipFill>
                  <p:spPr bwMode="auto">
                    <a:xfrm rot="20665388" flipH="1">
                      <a:off x="3503910" y="4236874"/>
                      <a:ext cx="888081" cy="1265537"/>
                    </a:xfrm>
                    <a:prstGeom prst="rect">
                      <a:avLst/>
                    </a:prstGeom>
                    <a:noFill/>
                    <a:extLst>
                      <a:ext uri="{909E8E84-426E-40DD-AFC4-6F175D3DCCD1}">
                        <a14:hiddenFill xmlns:a14="http://schemas.microsoft.com/office/drawing/2010/main">
                          <a:solidFill>
                            <a:srgbClr val="FFFFFF"/>
                          </a:solidFill>
                        </a14:hiddenFill>
                      </a:ext>
                    </a:extLst>
                  </p:spPr>
                </p:pic>
                <p:sp>
                  <p:nvSpPr>
                    <p:cNvPr id="230" name="Oval 229">
                      <a:extLst>
                        <a:ext uri="{FF2B5EF4-FFF2-40B4-BE49-F238E27FC236}">
                          <a16:creationId xmlns:a16="http://schemas.microsoft.com/office/drawing/2014/main" id="{6446CF02-4F66-02B6-B720-814011F5EC48}"/>
                        </a:ext>
                      </a:extLst>
                    </p:cNvPr>
                    <p:cNvSpPr/>
                    <p:nvPr/>
                  </p:nvSpPr>
                  <p:spPr>
                    <a:xfrm>
                      <a:off x="3591925" y="4293667"/>
                      <a:ext cx="676704" cy="626920"/>
                    </a:xfrm>
                    <a:prstGeom prst="ellipse">
                      <a:avLst/>
                    </a:prstGeom>
                    <a:gradFill flip="none" rotWithShape="1">
                      <a:gsLst>
                        <a:gs pos="0">
                          <a:srgbClr val="415588">
                            <a:tint val="66000"/>
                            <a:satMod val="160000"/>
                            <a:alpha val="57000"/>
                          </a:srgbClr>
                        </a:gs>
                        <a:gs pos="50000">
                          <a:srgbClr val="415588">
                            <a:tint val="44500"/>
                            <a:satMod val="160000"/>
                          </a:srgbClr>
                        </a:gs>
                        <a:gs pos="100000">
                          <a:srgbClr val="415588">
                            <a:tint val="23500"/>
                            <a:satMod val="160000"/>
                          </a:srgbClr>
                        </a:gs>
                      </a:gsLst>
                      <a:lin ang="2700000" scaled="1"/>
                      <a:tileRect/>
                    </a:gradFill>
                    <a:ln w="158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sp>
                <p:nvSpPr>
                  <p:cNvPr id="228" name="Freeform: Shape 53">
                    <a:extLst>
                      <a:ext uri="{FF2B5EF4-FFF2-40B4-BE49-F238E27FC236}">
                        <a16:creationId xmlns:a16="http://schemas.microsoft.com/office/drawing/2014/main" id="{F777E5F5-DB02-7937-A3A7-7A2C92379D8C}"/>
                      </a:ext>
                    </a:extLst>
                  </p:cNvPr>
                  <p:cNvSpPr/>
                  <p:nvPr/>
                </p:nvSpPr>
                <p:spPr>
                  <a:xfrm rot="21083450">
                    <a:off x="5373514" y="5199749"/>
                    <a:ext cx="229309" cy="390533"/>
                  </a:xfrm>
                  <a:custGeom>
                    <a:avLst/>
                    <a:gdLst>
                      <a:gd name="connsiteX0" fmla="*/ 1644650 w 1644650"/>
                      <a:gd name="connsiteY0" fmla="*/ 663575 h 1231900"/>
                      <a:gd name="connsiteX1" fmla="*/ 914400 w 1644650"/>
                      <a:gd name="connsiteY1" fmla="*/ 377825 h 1231900"/>
                      <a:gd name="connsiteX2" fmla="*/ 809625 w 1644650"/>
                      <a:gd name="connsiteY2" fmla="*/ 158750 h 1231900"/>
                      <a:gd name="connsiteX3" fmla="*/ 796925 w 1644650"/>
                      <a:gd name="connsiteY3" fmla="*/ 12700 h 1231900"/>
                      <a:gd name="connsiteX4" fmla="*/ 650875 w 1644650"/>
                      <a:gd name="connsiteY4" fmla="*/ 22225 h 1231900"/>
                      <a:gd name="connsiteX5" fmla="*/ 663575 w 1644650"/>
                      <a:gd name="connsiteY5" fmla="*/ 225425 h 1231900"/>
                      <a:gd name="connsiteX6" fmla="*/ 596900 w 1644650"/>
                      <a:gd name="connsiteY6" fmla="*/ 342900 h 1231900"/>
                      <a:gd name="connsiteX7" fmla="*/ 635000 w 1644650"/>
                      <a:gd name="connsiteY7" fmla="*/ 174625 h 1231900"/>
                      <a:gd name="connsiteX8" fmla="*/ 292100 w 1644650"/>
                      <a:gd name="connsiteY8" fmla="*/ 0 h 1231900"/>
                      <a:gd name="connsiteX9" fmla="*/ 234950 w 1644650"/>
                      <a:gd name="connsiteY9" fmla="*/ 92075 h 1231900"/>
                      <a:gd name="connsiteX10" fmla="*/ 390525 w 1644650"/>
                      <a:gd name="connsiteY10" fmla="*/ 231775 h 1231900"/>
                      <a:gd name="connsiteX11" fmla="*/ 438150 w 1644650"/>
                      <a:gd name="connsiteY11" fmla="*/ 231775 h 1231900"/>
                      <a:gd name="connsiteX12" fmla="*/ 288925 w 1644650"/>
                      <a:gd name="connsiteY12" fmla="*/ 447675 h 1231900"/>
                      <a:gd name="connsiteX13" fmla="*/ 396875 w 1644650"/>
                      <a:gd name="connsiteY13" fmla="*/ 250825 h 1231900"/>
                      <a:gd name="connsiteX14" fmla="*/ 133350 w 1644650"/>
                      <a:gd name="connsiteY14" fmla="*/ 158750 h 1231900"/>
                      <a:gd name="connsiteX15" fmla="*/ 38100 w 1644650"/>
                      <a:gd name="connsiteY15" fmla="*/ 263525 h 1231900"/>
                      <a:gd name="connsiteX16" fmla="*/ 301625 w 1644650"/>
                      <a:gd name="connsiteY16" fmla="*/ 419100 h 1231900"/>
                      <a:gd name="connsiteX17" fmla="*/ 28575 w 1644650"/>
                      <a:gd name="connsiteY17" fmla="*/ 377825 h 1231900"/>
                      <a:gd name="connsiteX18" fmla="*/ 0 w 1644650"/>
                      <a:gd name="connsiteY18" fmla="*/ 498475 h 1231900"/>
                      <a:gd name="connsiteX19" fmla="*/ 260350 w 1644650"/>
                      <a:gd name="connsiteY19" fmla="*/ 609600 h 1231900"/>
                      <a:gd name="connsiteX20" fmla="*/ 346075 w 1644650"/>
                      <a:gd name="connsiteY20" fmla="*/ 663575 h 1231900"/>
                      <a:gd name="connsiteX21" fmla="*/ 654050 w 1644650"/>
                      <a:gd name="connsiteY21" fmla="*/ 768350 h 1231900"/>
                      <a:gd name="connsiteX22" fmla="*/ 812800 w 1644650"/>
                      <a:gd name="connsiteY22" fmla="*/ 447675 h 1231900"/>
                      <a:gd name="connsiteX23" fmla="*/ 657225 w 1644650"/>
                      <a:gd name="connsiteY23" fmla="*/ 765175 h 1231900"/>
                      <a:gd name="connsiteX24" fmla="*/ 1123950 w 1644650"/>
                      <a:gd name="connsiteY24" fmla="*/ 1231900 h 1231900"/>
                      <a:gd name="connsiteX25" fmla="*/ 1228725 w 1644650"/>
                      <a:gd name="connsiteY25" fmla="*/ 1190625 h 1231900"/>
                      <a:gd name="connsiteX26" fmla="*/ 1108075 w 1644650"/>
                      <a:gd name="connsiteY26" fmla="*/ 1108075 h 1231900"/>
                      <a:gd name="connsiteX27" fmla="*/ 1123950 w 1644650"/>
                      <a:gd name="connsiteY27" fmla="*/ 1165225 h 1231900"/>
                      <a:gd name="connsiteX28" fmla="*/ 1123950 w 1644650"/>
                      <a:gd name="connsiteY28" fmla="*/ 1022350 h 1231900"/>
                      <a:gd name="connsiteX29" fmla="*/ 1295400 w 1644650"/>
                      <a:gd name="connsiteY29" fmla="*/ 1063625 h 1231900"/>
                      <a:gd name="connsiteX30" fmla="*/ 1235075 w 1644650"/>
                      <a:gd name="connsiteY30" fmla="*/ 869950 h 1231900"/>
                      <a:gd name="connsiteX31" fmla="*/ 1422400 w 1644650"/>
                      <a:gd name="connsiteY31" fmla="*/ 917575 h 1231900"/>
                      <a:gd name="connsiteX32" fmla="*/ 1533525 w 1644650"/>
                      <a:gd name="connsiteY32" fmla="*/ 933450 h 1231900"/>
                      <a:gd name="connsiteX33" fmla="*/ 1416050 w 1644650"/>
                      <a:gd name="connsiteY33" fmla="*/ 720725 h 1231900"/>
                      <a:gd name="connsiteX34" fmla="*/ 1584325 w 1644650"/>
                      <a:gd name="connsiteY34" fmla="*/ 676275 h 1231900"/>
                      <a:gd name="connsiteX35" fmla="*/ 1644650 w 1644650"/>
                      <a:gd name="connsiteY35" fmla="*/ 663575 h 1231900"/>
                      <a:gd name="connsiteX0" fmla="*/ 1644650 w 1644650"/>
                      <a:gd name="connsiteY0" fmla="*/ 691168 h 1259493"/>
                      <a:gd name="connsiteX1" fmla="*/ 914400 w 1644650"/>
                      <a:gd name="connsiteY1" fmla="*/ 405418 h 1259493"/>
                      <a:gd name="connsiteX2" fmla="*/ 809625 w 1644650"/>
                      <a:gd name="connsiteY2" fmla="*/ 186343 h 1259493"/>
                      <a:gd name="connsiteX3" fmla="*/ 796925 w 1644650"/>
                      <a:gd name="connsiteY3" fmla="*/ 40293 h 1259493"/>
                      <a:gd name="connsiteX4" fmla="*/ 650875 w 1644650"/>
                      <a:gd name="connsiteY4" fmla="*/ 49818 h 1259493"/>
                      <a:gd name="connsiteX5" fmla="*/ 663575 w 1644650"/>
                      <a:gd name="connsiteY5" fmla="*/ 253018 h 1259493"/>
                      <a:gd name="connsiteX6" fmla="*/ 596900 w 1644650"/>
                      <a:gd name="connsiteY6" fmla="*/ 370493 h 1259493"/>
                      <a:gd name="connsiteX7" fmla="*/ 635000 w 1644650"/>
                      <a:gd name="connsiteY7" fmla="*/ 202218 h 1259493"/>
                      <a:gd name="connsiteX8" fmla="*/ 292100 w 1644650"/>
                      <a:gd name="connsiteY8" fmla="*/ 27593 h 1259493"/>
                      <a:gd name="connsiteX9" fmla="*/ 234950 w 1644650"/>
                      <a:gd name="connsiteY9" fmla="*/ 119668 h 1259493"/>
                      <a:gd name="connsiteX10" fmla="*/ 390525 w 1644650"/>
                      <a:gd name="connsiteY10" fmla="*/ 259368 h 1259493"/>
                      <a:gd name="connsiteX11" fmla="*/ 438150 w 1644650"/>
                      <a:gd name="connsiteY11" fmla="*/ 259368 h 1259493"/>
                      <a:gd name="connsiteX12" fmla="*/ 288925 w 1644650"/>
                      <a:gd name="connsiteY12" fmla="*/ 475268 h 1259493"/>
                      <a:gd name="connsiteX13" fmla="*/ 396875 w 1644650"/>
                      <a:gd name="connsiteY13" fmla="*/ 278418 h 1259493"/>
                      <a:gd name="connsiteX14" fmla="*/ 133350 w 1644650"/>
                      <a:gd name="connsiteY14" fmla="*/ 186343 h 1259493"/>
                      <a:gd name="connsiteX15" fmla="*/ 38100 w 1644650"/>
                      <a:gd name="connsiteY15" fmla="*/ 291118 h 1259493"/>
                      <a:gd name="connsiteX16" fmla="*/ 301625 w 1644650"/>
                      <a:gd name="connsiteY16" fmla="*/ 446693 h 1259493"/>
                      <a:gd name="connsiteX17" fmla="*/ 28575 w 1644650"/>
                      <a:gd name="connsiteY17" fmla="*/ 405418 h 1259493"/>
                      <a:gd name="connsiteX18" fmla="*/ 0 w 1644650"/>
                      <a:gd name="connsiteY18" fmla="*/ 526068 h 1259493"/>
                      <a:gd name="connsiteX19" fmla="*/ 260350 w 1644650"/>
                      <a:gd name="connsiteY19" fmla="*/ 637193 h 1259493"/>
                      <a:gd name="connsiteX20" fmla="*/ 346075 w 1644650"/>
                      <a:gd name="connsiteY20" fmla="*/ 691168 h 1259493"/>
                      <a:gd name="connsiteX21" fmla="*/ 654050 w 1644650"/>
                      <a:gd name="connsiteY21" fmla="*/ 795943 h 1259493"/>
                      <a:gd name="connsiteX22" fmla="*/ 812800 w 1644650"/>
                      <a:gd name="connsiteY22" fmla="*/ 475268 h 1259493"/>
                      <a:gd name="connsiteX23" fmla="*/ 657225 w 1644650"/>
                      <a:gd name="connsiteY23" fmla="*/ 792768 h 1259493"/>
                      <a:gd name="connsiteX24" fmla="*/ 1123950 w 1644650"/>
                      <a:gd name="connsiteY24" fmla="*/ 1259493 h 1259493"/>
                      <a:gd name="connsiteX25" fmla="*/ 1228725 w 1644650"/>
                      <a:gd name="connsiteY25" fmla="*/ 1218218 h 1259493"/>
                      <a:gd name="connsiteX26" fmla="*/ 1108075 w 1644650"/>
                      <a:gd name="connsiteY26" fmla="*/ 1135668 h 1259493"/>
                      <a:gd name="connsiteX27" fmla="*/ 1123950 w 1644650"/>
                      <a:gd name="connsiteY27" fmla="*/ 1192818 h 1259493"/>
                      <a:gd name="connsiteX28" fmla="*/ 1123950 w 1644650"/>
                      <a:gd name="connsiteY28" fmla="*/ 1049943 h 1259493"/>
                      <a:gd name="connsiteX29" fmla="*/ 1295400 w 1644650"/>
                      <a:gd name="connsiteY29" fmla="*/ 1091218 h 1259493"/>
                      <a:gd name="connsiteX30" fmla="*/ 1235075 w 1644650"/>
                      <a:gd name="connsiteY30" fmla="*/ 897543 h 1259493"/>
                      <a:gd name="connsiteX31" fmla="*/ 1422400 w 1644650"/>
                      <a:gd name="connsiteY31" fmla="*/ 945168 h 1259493"/>
                      <a:gd name="connsiteX32" fmla="*/ 1533525 w 1644650"/>
                      <a:gd name="connsiteY32" fmla="*/ 961043 h 1259493"/>
                      <a:gd name="connsiteX33" fmla="*/ 1416050 w 1644650"/>
                      <a:gd name="connsiteY33" fmla="*/ 748318 h 1259493"/>
                      <a:gd name="connsiteX34" fmla="*/ 1584325 w 1644650"/>
                      <a:gd name="connsiteY34" fmla="*/ 703868 h 1259493"/>
                      <a:gd name="connsiteX35" fmla="*/ 1644650 w 1644650"/>
                      <a:gd name="connsiteY35" fmla="*/ 691168 h 1259493"/>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414338 w 1644650"/>
                      <a:gd name="connsiteY10" fmla="*/ 2254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58602 w 1658602"/>
                      <a:gd name="connsiteY0" fmla="*/ 697759 h 1266084"/>
                      <a:gd name="connsiteX1" fmla="*/ 928352 w 1658602"/>
                      <a:gd name="connsiteY1" fmla="*/ 412009 h 1266084"/>
                      <a:gd name="connsiteX2" fmla="*/ 823577 w 1658602"/>
                      <a:gd name="connsiteY2" fmla="*/ 192934 h 1266084"/>
                      <a:gd name="connsiteX3" fmla="*/ 818021 w 1658602"/>
                      <a:gd name="connsiteY3" fmla="*/ 46884 h 1266084"/>
                      <a:gd name="connsiteX4" fmla="*/ 664827 w 1658602"/>
                      <a:gd name="connsiteY4" fmla="*/ 56409 h 1266084"/>
                      <a:gd name="connsiteX5" fmla="*/ 677527 w 1658602"/>
                      <a:gd name="connsiteY5" fmla="*/ 259609 h 1266084"/>
                      <a:gd name="connsiteX6" fmla="*/ 610852 w 1658602"/>
                      <a:gd name="connsiteY6" fmla="*/ 377084 h 1266084"/>
                      <a:gd name="connsiteX7" fmla="*/ 648952 w 1658602"/>
                      <a:gd name="connsiteY7" fmla="*/ 208809 h 1266084"/>
                      <a:gd name="connsiteX8" fmla="*/ 306052 w 1658602"/>
                      <a:gd name="connsiteY8" fmla="*/ 34184 h 1266084"/>
                      <a:gd name="connsiteX9" fmla="*/ 239377 w 1658602"/>
                      <a:gd name="connsiteY9" fmla="*/ 128640 h 1266084"/>
                      <a:gd name="connsiteX10" fmla="*/ 392571 w 1658602"/>
                      <a:gd name="connsiteY10" fmla="*/ 263578 h 1266084"/>
                      <a:gd name="connsiteX11" fmla="*/ 452102 w 1658602"/>
                      <a:gd name="connsiteY11" fmla="*/ 265959 h 1266084"/>
                      <a:gd name="connsiteX12" fmla="*/ 302877 w 1658602"/>
                      <a:gd name="connsiteY12" fmla="*/ 481859 h 1266084"/>
                      <a:gd name="connsiteX13" fmla="*/ 429877 w 1658602"/>
                      <a:gd name="connsiteY13" fmla="*/ 273103 h 1266084"/>
                      <a:gd name="connsiteX14" fmla="*/ 135396 w 1658602"/>
                      <a:gd name="connsiteY14" fmla="*/ 178646 h 1266084"/>
                      <a:gd name="connsiteX15" fmla="*/ 52052 w 1658602"/>
                      <a:gd name="connsiteY15" fmla="*/ 297709 h 1266084"/>
                      <a:gd name="connsiteX16" fmla="*/ 315577 w 1658602"/>
                      <a:gd name="connsiteY16" fmla="*/ 453284 h 1266084"/>
                      <a:gd name="connsiteX17" fmla="*/ 42527 w 1658602"/>
                      <a:gd name="connsiteY17" fmla="*/ 412009 h 1266084"/>
                      <a:gd name="connsiteX18" fmla="*/ 13952 w 1658602"/>
                      <a:gd name="connsiteY18" fmla="*/ 532659 h 1266084"/>
                      <a:gd name="connsiteX19" fmla="*/ 274302 w 1658602"/>
                      <a:gd name="connsiteY19" fmla="*/ 643784 h 1266084"/>
                      <a:gd name="connsiteX20" fmla="*/ 360027 w 1658602"/>
                      <a:gd name="connsiteY20" fmla="*/ 697759 h 1266084"/>
                      <a:gd name="connsiteX21" fmla="*/ 668002 w 1658602"/>
                      <a:gd name="connsiteY21" fmla="*/ 802534 h 1266084"/>
                      <a:gd name="connsiteX22" fmla="*/ 826752 w 1658602"/>
                      <a:gd name="connsiteY22" fmla="*/ 481859 h 1266084"/>
                      <a:gd name="connsiteX23" fmla="*/ 671177 w 1658602"/>
                      <a:gd name="connsiteY23" fmla="*/ 799359 h 1266084"/>
                      <a:gd name="connsiteX24" fmla="*/ 1137902 w 1658602"/>
                      <a:gd name="connsiteY24" fmla="*/ 1266084 h 1266084"/>
                      <a:gd name="connsiteX25" fmla="*/ 1242677 w 1658602"/>
                      <a:gd name="connsiteY25" fmla="*/ 1224809 h 1266084"/>
                      <a:gd name="connsiteX26" fmla="*/ 1122027 w 1658602"/>
                      <a:gd name="connsiteY26" fmla="*/ 1142259 h 1266084"/>
                      <a:gd name="connsiteX27" fmla="*/ 1137902 w 1658602"/>
                      <a:gd name="connsiteY27" fmla="*/ 1199409 h 1266084"/>
                      <a:gd name="connsiteX28" fmla="*/ 1137902 w 1658602"/>
                      <a:gd name="connsiteY28" fmla="*/ 1056534 h 1266084"/>
                      <a:gd name="connsiteX29" fmla="*/ 1309352 w 1658602"/>
                      <a:gd name="connsiteY29" fmla="*/ 1097809 h 1266084"/>
                      <a:gd name="connsiteX30" fmla="*/ 1249027 w 1658602"/>
                      <a:gd name="connsiteY30" fmla="*/ 904134 h 1266084"/>
                      <a:gd name="connsiteX31" fmla="*/ 1436352 w 1658602"/>
                      <a:gd name="connsiteY31" fmla="*/ 951759 h 1266084"/>
                      <a:gd name="connsiteX32" fmla="*/ 1547477 w 1658602"/>
                      <a:gd name="connsiteY32" fmla="*/ 967634 h 1266084"/>
                      <a:gd name="connsiteX33" fmla="*/ 1430002 w 1658602"/>
                      <a:gd name="connsiteY33" fmla="*/ 754909 h 1266084"/>
                      <a:gd name="connsiteX34" fmla="*/ 1598277 w 1658602"/>
                      <a:gd name="connsiteY34" fmla="*/ 710459 h 1266084"/>
                      <a:gd name="connsiteX35" fmla="*/ 1658602 w 1658602"/>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22390 w 1661284"/>
                      <a:gd name="connsiteY34" fmla="*/ 722366 h 1266084"/>
                      <a:gd name="connsiteX35" fmla="*/ 1661284 w 1661284"/>
                      <a:gd name="connsiteY35" fmla="*/ 697759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75446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50903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50803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361247 w 1673190"/>
                      <a:gd name="connsiteY33" fmla="*/ 721572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454909 w 1673190"/>
                      <a:gd name="connsiteY32" fmla="*/ 1008116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07247 w 1673190"/>
                      <a:gd name="connsiteY27" fmla="*/ 1225602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35128"/>
                      <a:gd name="connsiteX1" fmla="*/ 945322 w 1673190"/>
                      <a:gd name="connsiteY1" fmla="*/ 409628 h 1235128"/>
                      <a:gd name="connsiteX2" fmla="*/ 826259 w 1673190"/>
                      <a:gd name="connsiteY2" fmla="*/ 192934 h 1235128"/>
                      <a:gd name="connsiteX3" fmla="*/ 820703 w 1673190"/>
                      <a:gd name="connsiteY3" fmla="*/ 46884 h 1235128"/>
                      <a:gd name="connsiteX4" fmla="*/ 667509 w 1673190"/>
                      <a:gd name="connsiteY4" fmla="*/ 56409 h 1235128"/>
                      <a:gd name="connsiteX5" fmla="*/ 682590 w 1673190"/>
                      <a:gd name="connsiteY5" fmla="*/ 233416 h 1235128"/>
                      <a:gd name="connsiteX6" fmla="*/ 613534 w 1673190"/>
                      <a:gd name="connsiteY6" fmla="*/ 377084 h 1235128"/>
                      <a:gd name="connsiteX7" fmla="*/ 684971 w 1673190"/>
                      <a:gd name="connsiteY7" fmla="*/ 235002 h 1235128"/>
                      <a:gd name="connsiteX8" fmla="*/ 308734 w 1673190"/>
                      <a:gd name="connsiteY8" fmla="*/ 34184 h 1235128"/>
                      <a:gd name="connsiteX9" fmla="*/ 242059 w 1673190"/>
                      <a:gd name="connsiteY9" fmla="*/ 128640 h 1235128"/>
                      <a:gd name="connsiteX10" fmla="*/ 392871 w 1673190"/>
                      <a:gd name="connsiteY10" fmla="*/ 246909 h 1235128"/>
                      <a:gd name="connsiteX11" fmla="*/ 435734 w 1673190"/>
                      <a:gd name="connsiteY11" fmla="*/ 273103 h 1235128"/>
                      <a:gd name="connsiteX12" fmla="*/ 334134 w 1673190"/>
                      <a:gd name="connsiteY12" fmla="*/ 443759 h 1235128"/>
                      <a:gd name="connsiteX13" fmla="*/ 439702 w 1673190"/>
                      <a:gd name="connsiteY13" fmla="*/ 273103 h 1235128"/>
                      <a:gd name="connsiteX14" fmla="*/ 138078 w 1673190"/>
                      <a:gd name="connsiteY14" fmla="*/ 178646 h 1235128"/>
                      <a:gd name="connsiteX15" fmla="*/ 54734 w 1673190"/>
                      <a:gd name="connsiteY15" fmla="*/ 297709 h 1235128"/>
                      <a:gd name="connsiteX16" fmla="*/ 284922 w 1673190"/>
                      <a:gd name="connsiteY16" fmla="*/ 436615 h 1235128"/>
                      <a:gd name="connsiteX17" fmla="*/ 45209 w 1673190"/>
                      <a:gd name="connsiteY17" fmla="*/ 412009 h 1235128"/>
                      <a:gd name="connsiteX18" fmla="*/ 16634 w 1673190"/>
                      <a:gd name="connsiteY18" fmla="*/ 532659 h 1235128"/>
                      <a:gd name="connsiteX19" fmla="*/ 276984 w 1673190"/>
                      <a:gd name="connsiteY19" fmla="*/ 643784 h 1235128"/>
                      <a:gd name="connsiteX20" fmla="*/ 365090 w 1673190"/>
                      <a:gd name="connsiteY20" fmla="*/ 707284 h 1235128"/>
                      <a:gd name="connsiteX21" fmla="*/ 670684 w 1673190"/>
                      <a:gd name="connsiteY21" fmla="*/ 802534 h 1235128"/>
                      <a:gd name="connsiteX22" fmla="*/ 829434 w 1673190"/>
                      <a:gd name="connsiteY22" fmla="*/ 481859 h 1235128"/>
                      <a:gd name="connsiteX23" fmla="*/ 661953 w 1673190"/>
                      <a:gd name="connsiteY23" fmla="*/ 806502 h 1235128"/>
                      <a:gd name="connsiteX24" fmla="*/ 1142966 w 1673190"/>
                      <a:gd name="connsiteY24" fmla="*/ 1235128 h 1235128"/>
                      <a:gd name="connsiteX25" fmla="*/ 1245359 w 1673190"/>
                      <a:gd name="connsiteY25" fmla="*/ 1224809 h 1235128"/>
                      <a:gd name="connsiteX26" fmla="*/ 1136616 w 1673190"/>
                      <a:gd name="connsiteY26" fmla="*/ 1130353 h 1235128"/>
                      <a:gd name="connsiteX27" fmla="*/ 1140584 w 1673190"/>
                      <a:gd name="connsiteY27" fmla="*/ 1216077 h 1235128"/>
                      <a:gd name="connsiteX28" fmla="*/ 1140584 w 1673190"/>
                      <a:gd name="connsiteY28" fmla="*/ 1056534 h 1235128"/>
                      <a:gd name="connsiteX29" fmla="*/ 1307272 w 1673190"/>
                      <a:gd name="connsiteY29" fmla="*/ 1109716 h 1235128"/>
                      <a:gd name="connsiteX30" fmla="*/ 1249328 w 1673190"/>
                      <a:gd name="connsiteY30" fmla="*/ 920802 h 1235128"/>
                      <a:gd name="connsiteX31" fmla="*/ 1439034 w 1673190"/>
                      <a:gd name="connsiteY31" fmla="*/ 951759 h 1235128"/>
                      <a:gd name="connsiteX32" fmla="*/ 1540634 w 1673190"/>
                      <a:gd name="connsiteY32" fmla="*/ 958110 h 1235128"/>
                      <a:gd name="connsiteX33" fmla="*/ 1430303 w 1673190"/>
                      <a:gd name="connsiteY33" fmla="*/ 764434 h 1235128"/>
                      <a:gd name="connsiteX34" fmla="*/ 1615246 w 1673190"/>
                      <a:gd name="connsiteY34" fmla="*/ 722366 h 1235128"/>
                      <a:gd name="connsiteX35" fmla="*/ 1673190 w 1673190"/>
                      <a:gd name="connsiteY35" fmla="*/ 700140 h 1235128"/>
                      <a:gd name="connsiteX0" fmla="*/ 1673190 w 1673190"/>
                      <a:gd name="connsiteY0" fmla="*/ 700140 h 1251797"/>
                      <a:gd name="connsiteX1" fmla="*/ 945322 w 1673190"/>
                      <a:gd name="connsiteY1" fmla="*/ 409628 h 1251797"/>
                      <a:gd name="connsiteX2" fmla="*/ 826259 w 1673190"/>
                      <a:gd name="connsiteY2" fmla="*/ 192934 h 1251797"/>
                      <a:gd name="connsiteX3" fmla="*/ 820703 w 1673190"/>
                      <a:gd name="connsiteY3" fmla="*/ 46884 h 1251797"/>
                      <a:gd name="connsiteX4" fmla="*/ 667509 w 1673190"/>
                      <a:gd name="connsiteY4" fmla="*/ 56409 h 1251797"/>
                      <a:gd name="connsiteX5" fmla="*/ 682590 w 1673190"/>
                      <a:gd name="connsiteY5" fmla="*/ 233416 h 1251797"/>
                      <a:gd name="connsiteX6" fmla="*/ 613534 w 1673190"/>
                      <a:gd name="connsiteY6" fmla="*/ 377084 h 1251797"/>
                      <a:gd name="connsiteX7" fmla="*/ 684971 w 1673190"/>
                      <a:gd name="connsiteY7" fmla="*/ 235002 h 1251797"/>
                      <a:gd name="connsiteX8" fmla="*/ 308734 w 1673190"/>
                      <a:gd name="connsiteY8" fmla="*/ 34184 h 1251797"/>
                      <a:gd name="connsiteX9" fmla="*/ 242059 w 1673190"/>
                      <a:gd name="connsiteY9" fmla="*/ 128640 h 1251797"/>
                      <a:gd name="connsiteX10" fmla="*/ 392871 w 1673190"/>
                      <a:gd name="connsiteY10" fmla="*/ 246909 h 1251797"/>
                      <a:gd name="connsiteX11" fmla="*/ 435734 w 1673190"/>
                      <a:gd name="connsiteY11" fmla="*/ 273103 h 1251797"/>
                      <a:gd name="connsiteX12" fmla="*/ 334134 w 1673190"/>
                      <a:gd name="connsiteY12" fmla="*/ 443759 h 1251797"/>
                      <a:gd name="connsiteX13" fmla="*/ 439702 w 1673190"/>
                      <a:gd name="connsiteY13" fmla="*/ 273103 h 1251797"/>
                      <a:gd name="connsiteX14" fmla="*/ 138078 w 1673190"/>
                      <a:gd name="connsiteY14" fmla="*/ 178646 h 1251797"/>
                      <a:gd name="connsiteX15" fmla="*/ 54734 w 1673190"/>
                      <a:gd name="connsiteY15" fmla="*/ 297709 h 1251797"/>
                      <a:gd name="connsiteX16" fmla="*/ 284922 w 1673190"/>
                      <a:gd name="connsiteY16" fmla="*/ 436615 h 1251797"/>
                      <a:gd name="connsiteX17" fmla="*/ 45209 w 1673190"/>
                      <a:gd name="connsiteY17" fmla="*/ 412009 h 1251797"/>
                      <a:gd name="connsiteX18" fmla="*/ 16634 w 1673190"/>
                      <a:gd name="connsiteY18" fmla="*/ 532659 h 1251797"/>
                      <a:gd name="connsiteX19" fmla="*/ 276984 w 1673190"/>
                      <a:gd name="connsiteY19" fmla="*/ 643784 h 1251797"/>
                      <a:gd name="connsiteX20" fmla="*/ 365090 w 1673190"/>
                      <a:gd name="connsiteY20" fmla="*/ 707284 h 1251797"/>
                      <a:gd name="connsiteX21" fmla="*/ 670684 w 1673190"/>
                      <a:gd name="connsiteY21" fmla="*/ 802534 h 1251797"/>
                      <a:gd name="connsiteX22" fmla="*/ 829434 w 1673190"/>
                      <a:gd name="connsiteY22" fmla="*/ 481859 h 1251797"/>
                      <a:gd name="connsiteX23" fmla="*/ 661953 w 1673190"/>
                      <a:gd name="connsiteY23" fmla="*/ 806502 h 1251797"/>
                      <a:gd name="connsiteX24" fmla="*/ 1128679 w 1673190"/>
                      <a:gd name="connsiteY24" fmla="*/ 1251797 h 1251797"/>
                      <a:gd name="connsiteX25" fmla="*/ 1245359 w 1673190"/>
                      <a:gd name="connsiteY25" fmla="*/ 1224809 h 1251797"/>
                      <a:gd name="connsiteX26" fmla="*/ 1136616 w 1673190"/>
                      <a:gd name="connsiteY26" fmla="*/ 1130353 h 1251797"/>
                      <a:gd name="connsiteX27" fmla="*/ 1140584 w 1673190"/>
                      <a:gd name="connsiteY27" fmla="*/ 1216077 h 1251797"/>
                      <a:gd name="connsiteX28" fmla="*/ 1140584 w 1673190"/>
                      <a:gd name="connsiteY28" fmla="*/ 1056534 h 1251797"/>
                      <a:gd name="connsiteX29" fmla="*/ 1307272 w 1673190"/>
                      <a:gd name="connsiteY29" fmla="*/ 1109716 h 1251797"/>
                      <a:gd name="connsiteX30" fmla="*/ 1249328 w 1673190"/>
                      <a:gd name="connsiteY30" fmla="*/ 920802 h 1251797"/>
                      <a:gd name="connsiteX31" fmla="*/ 1439034 w 1673190"/>
                      <a:gd name="connsiteY31" fmla="*/ 951759 h 1251797"/>
                      <a:gd name="connsiteX32" fmla="*/ 1540634 w 1673190"/>
                      <a:gd name="connsiteY32" fmla="*/ 958110 h 1251797"/>
                      <a:gd name="connsiteX33" fmla="*/ 1430303 w 1673190"/>
                      <a:gd name="connsiteY33" fmla="*/ 764434 h 1251797"/>
                      <a:gd name="connsiteX34" fmla="*/ 1615246 w 1673190"/>
                      <a:gd name="connsiteY34" fmla="*/ 722366 h 1251797"/>
                      <a:gd name="connsiteX35" fmla="*/ 1673190 w 1673190"/>
                      <a:gd name="connsiteY35" fmla="*/ 700140 h 1251797"/>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28679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87353 w 1673190"/>
                      <a:gd name="connsiteY21" fmla="*/ 816822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751646 w 1673190"/>
                      <a:gd name="connsiteY7" fmla="*/ 265958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2241 h 1256669"/>
                      <a:gd name="connsiteX1" fmla="*/ 945322 w 1673190"/>
                      <a:gd name="connsiteY1" fmla="*/ 411729 h 1256669"/>
                      <a:gd name="connsiteX2" fmla="*/ 850072 w 1673190"/>
                      <a:gd name="connsiteY2" fmla="*/ 187892 h 1256669"/>
                      <a:gd name="connsiteX3" fmla="*/ 820703 w 1673190"/>
                      <a:gd name="connsiteY3" fmla="*/ 48985 h 1256669"/>
                      <a:gd name="connsiteX4" fmla="*/ 667509 w 1673190"/>
                      <a:gd name="connsiteY4" fmla="*/ 58510 h 1256669"/>
                      <a:gd name="connsiteX5" fmla="*/ 675446 w 1673190"/>
                      <a:gd name="connsiteY5" fmla="*/ 223610 h 1256669"/>
                      <a:gd name="connsiteX6" fmla="*/ 618296 w 1673190"/>
                      <a:gd name="connsiteY6" fmla="*/ 374423 h 1256669"/>
                      <a:gd name="connsiteX7" fmla="*/ 663539 w 1673190"/>
                      <a:gd name="connsiteY7" fmla="*/ 225197 h 1256669"/>
                      <a:gd name="connsiteX8" fmla="*/ 308734 w 1673190"/>
                      <a:gd name="connsiteY8" fmla="*/ 36285 h 1256669"/>
                      <a:gd name="connsiteX9" fmla="*/ 242059 w 1673190"/>
                      <a:gd name="connsiteY9" fmla="*/ 130741 h 1256669"/>
                      <a:gd name="connsiteX10" fmla="*/ 392871 w 1673190"/>
                      <a:gd name="connsiteY10" fmla="*/ 249010 h 1256669"/>
                      <a:gd name="connsiteX11" fmla="*/ 435734 w 1673190"/>
                      <a:gd name="connsiteY11" fmla="*/ 275204 h 1256669"/>
                      <a:gd name="connsiteX12" fmla="*/ 334134 w 1673190"/>
                      <a:gd name="connsiteY12" fmla="*/ 445860 h 1256669"/>
                      <a:gd name="connsiteX13" fmla="*/ 439702 w 1673190"/>
                      <a:gd name="connsiteY13" fmla="*/ 275204 h 1256669"/>
                      <a:gd name="connsiteX14" fmla="*/ 138078 w 1673190"/>
                      <a:gd name="connsiteY14" fmla="*/ 180747 h 1256669"/>
                      <a:gd name="connsiteX15" fmla="*/ 54734 w 1673190"/>
                      <a:gd name="connsiteY15" fmla="*/ 299810 h 1256669"/>
                      <a:gd name="connsiteX16" fmla="*/ 284922 w 1673190"/>
                      <a:gd name="connsiteY16" fmla="*/ 438716 h 1256669"/>
                      <a:gd name="connsiteX17" fmla="*/ 45209 w 1673190"/>
                      <a:gd name="connsiteY17" fmla="*/ 414110 h 1256669"/>
                      <a:gd name="connsiteX18" fmla="*/ 16634 w 1673190"/>
                      <a:gd name="connsiteY18" fmla="*/ 534760 h 1256669"/>
                      <a:gd name="connsiteX19" fmla="*/ 276984 w 1673190"/>
                      <a:gd name="connsiteY19" fmla="*/ 645885 h 1256669"/>
                      <a:gd name="connsiteX20" fmla="*/ 365090 w 1673190"/>
                      <a:gd name="connsiteY20" fmla="*/ 709385 h 1256669"/>
                      <a:gd name="connsiteX21" fmla="*/ 677828 w 1673190"/>
                      <a:gd name="connsiteY21" fmla="*/ 809398 h 1256669"/>
                      <a:gd name="connsiteX22" fmla="*/ 829434 w 1673190"/>
                      <a:gd name="connsiteY22" fmla="*/ 483960 h 1256669"/>
                      <a:gd name="connsiteX23" fmla="*/ 661953 w 1673190"/>
                      <a:gd name="connsiteY23" fmla="*/ 808603 h 1256669"/>
                      <a:gd name="connsiteX24" fmla="*/ 1152491 w 1673190"/>
                      <a:gd name="connsiteY24" fmla="*/ 1253898 h 1256669"/>
                      <a:gd name="connsiteX25" fmla="*/ 1245359 w 1673190"/>
                      <a:gd name="connsiteY25" fmla="*/ 1226910 h 1256669"/>
                      <a:gd name="connsiteX26" fmla="*/ 1100898 w 1673190"/>
                      <a:gd name="connsiteY26" fmla="*/ 1108642 h 1256669"/>
                      <a:gd name="connsiteX27" fmla="*/ 1123916 w 1673190"/>
                      <a:gd name="connsiteY27" fmla="*/ 1180077 h 1256669"/>
                      <a:gd name="connsiteX28" fmla="*/ 1140584 w 1673190"/>
                      <a:gd name="connsiteY28" fmla="*/ 1058635 h 1256669"/>
                      <a:gd name="connsiteX29" fmla="*/ 1307272 w 1673190"/>
                      <a:gd name="connsiteY29" fmla="*/ 1111817 h 1256669"/>
                      <a:gd name="connsiteX30" fmla="*/ 1249328 w 1673190"/>
                      <a:gd name="connsiteY30" fmla="*/ 922903 h 1256669"/>
                      <a:gd name="connsiteX31" fmla="*/ 1439034 w 1673190"/>
                      <a:gd name="connsiteY31" fmla="*/ 953860 h 1256669"/>
                      <a:gd name="connsiteX32" fmla="*/ 1540634 w 1673190"/>
                      <a:gd name="connsiteY32" fmla="*/ 960211 h 1256669"/>
                      <a:gd name="connsiteX33" fmla="*/ 1430303 w 1673190"/>
                      <a:gd name="connsiteY33" fmla="*/ 766535 h 1256669"/>
                      <a:gd name="connsiteX34" fmla="*/ 1615246 w 1673190"/>
                      <a:gd name="connsiteY34" fmla="*/ 724467 h 1256669"/>
                      <a:gd name="connsiteX35" fmla="*/ 1673190 w 1673190"/>
                      <a:gd name="connsiteY35" fmla="*/ 702241 h 1256669"/>
                      <a:gd name="connsiteX0" fmla="*/ 1673190 w 1673190"/>
                      <a:gd name="connsiteY0" fmla="*/ 712405 h 1266833"/>
                      <a:gd name="connsiteX1" fmla="*/ 945322 w 1673190"/>
                      <a:gd name="connsiteY1" fmla="*/ 421893 h 1266833"/>
                      <a:gd name="connsiteX2" fmla="*/ 850072 w 1673190"/>
                      <a:gd name="connsiteY2" fmla="*/ 198056 h 1266833"/>
                      <a:gd name="connsiteX3" fmla="*/ 820703 w 1673190"/>
                      <a:gd name="connsiteY3" fmla="*/ 59149 h 1266833"/>
                      <a:gd name="connsiteX4" fmla="*/ 667509 w 1673190"/>
                      <a:gd name="connsiteY4" fmla="*/ 68674 h 1266833"/>
                      <a:gd name="connsiteX5" fmla="*/ 675446 w 1673190"/>
                      <a:gd name="connsiteY5" fmla="*/ 233774 h 1266833"/>
                      <a:gd name="connsiteX6" fmla="*/ 618296 w 1673190"/>
                      <a:gd name="connsiteY6" fmla="*/ 384587 h 1266833"/>
                      <a:gd name="connsiteX7" fmla="*/ 663539 w 1673190"/>
                      <a:gd name="connsiteY7" fmla="*/ 235361 h 1266833"/>
                      <a:gd name="connsiteX8" fmla="*/ 308734 w 1673190"/>
                      <a:gd name="connsiteY8" fmla="*/ 46449 h 1266833"/>
                      <a:gd name="connsiteX9" fmla="*/ 242059 w 1673190"/>
                      <a:gd name="connsiteY9" fmla="*/ 140905 h 1266833"/>
                      <a:gd name="connsiteX10" fmla="*/ 392871 w 1673190"/>
                      <a:gd name="connsiteY10" fmla="*/ 259174 h 1266833"/>
                      <a:gd name="connsiteX11" fmla="*/ 435734 w 1673190"/>
                      <a:gd name="connsiteY11" fmla="*/ 285368 h 1266833"/>
                      <a:gd name="connsiteX12" fmla="*/ 334134 w 1673190"/>
                      <a:gd name="connsiteY12" fmla="*/ 456024 h 1266833"/>
                      <a:gd name="connsiteX13" fmla="*/ 439702 w 1673190"/>
                      <a:gd name="connsiteY13" fmla="*/ 285368 h 1266833"/>
                      <a:gd name="connsiteX14" fmla="*/ 138078 w 1673190"/>
                      <a:gd name="connsiteY14" fmla="*/ 190911 h 1266833"/>
                      <a:gd name="connsiteX15" fmla="*/ 54734 w 1673190"/>
                      <a:gd name="connsiteY15" fmla="*/ 309974 h 1266833"/>
                      <a:gd name="connsiteX16" fmla="*/ 284922 w 1673190"/>
                      <a:gd name="connsiteY16" fmla="*/ 448880 h 1266833"/>
                      <a:gd name="connsiteX17" fmla="*/ 45209 w 1673190"/>
                      <a:gd name="connsiteY17" fmla="*/ 424274 h 1266833"/>
                      <a:gd name="connsiteX18" fmla="*/ 16634 w 1673190"/>
                      <a:gd name="connsiteY18" fmla="*/ 544924 h 1266833"/>
                      <a:gd name="connsiteX19" fmla="*/ 276984 w 1673190"/>
                      <a:gd name="connsiteY19" fmla="*/ 656049 h 1266833"/>
                      <a:gd name="connsiteX20" fmla="*/ 365090 w 1673190"/>
                      <a:gd name="connsiteY20" fmla="*/ 719549 h 1266833"/>
                      <a:gd name="connsiteX21" fmla="*/ 677828 w 1673190"/>
                      <a:gd name="connsiteY21" fmla="*/ 819562 h 1266833"/>
                      <a:gd name="connsiteX22" fmla="*/ 829434 w 1673190"/>
                      <a:gd name="connsiteY22" fmla="*/ 494124 h 1266833"/>
                      <a:gd name="connsiteX23" fmla="*/ 661953 w 1673190"/>
                      <a:gd name="connsiteY23" fmla="*/ 818767 h 1266833"/>
                      <a:gd name="connsiteX24" fmla="*/ 1152491 w 1673190"/>
                      <a:gd name="connsiteY24" fmla="*/ 1264062 h 1266833"/>
                      <a:gd name="connsiteX25" fmla="*/ 1245359 w 1673190"/>
                      <a:gd name="connsiteY25" fmla="*/ 1237074 h 1266833"/>
                      <a:gd name="connsiteX26" fmla="*/ 1100898 w 1673190"/>
                      <a:gd name="connsiteY26" fmla="*/ 1118806 h 1266833"/>
                      <a:gd name="connsiteX27" fmla="*/ 1123916 w 1673190"/>
                      <a:gd name="connsiteY27" fmla="*/ 1190241 h 1266833"/>
                      <a:gd name="connsiteX28" fmla="*/ 1140584 w 1673190"/>
                      <a:gd name="connsiteY28" fmla="*/ 1068799 h 1266833"/>
                      <a:gd name="connsiteX29" fmla="*/ 1307272 w 1673190"/>
                      <a:gd name="connsiteY29" fmla="*/ 1121981 h 1266833"/>
                      <a:gd name="connsiteX30" fmla="*/ 1249328 w 1673190"/>
                      <a:gd name="connsiteY30" fmla="*/ 933067 h 1266833"/>
                      <a:gd name="connsiteX31" fmla="*/ 1439034 w 1673190"/>
                      <a:gd name="connsiteY31" fmla="*/ 964024 h 1266833"/>
                      <a:gd name="connsiteX32" fmla="*/ 1540634 w 1673190"/>
                      <a:gd name="connsiteY32" fmla="*/ 970375 h 1266833"/>
                      <a:gd name="connsiteX33" fmla="*/ 1430303 w 1673190"/>
                      <a:gd name="connsiteY33" fmla="*/ 776699 h 1266833"/>
                      <a:gd name="connsiteX34" fmla="*/ 1615246 w 1673190"/>
                      <a:gd name="connsiteY34" fmla="*/ 734631 h 1266833"/>
                      <a:gd name="connsiteX35" fmla="*/ 1673190 w 1673190"/>
                      <a:gd name="connsiteY35" fmla="*/ 712405 h 1266833"/>
                      <a:gd name="connsiteX0" fmla="*/ 1673190 w 1673190"/>
                      <a:gd name="connsiteY0" fmla="*/ 683487 h 1237915"/>
                      <a:gd name="connsiteX1" fmla="*/ 945322 w 1673190"/>
                      <a:gd name="connsiteY1" fmla="*/ 392975 h 1237915"/>
                      <a:gd name="connsiteX2" fmla="*/ 840547 w 1673190"/>
                      <a:gd name="connsiteY2" fmla="*/ 185807 h 1237915"/>
                      <a:gd name="connsiteX3" fmla="*/ 820703 w 1673190"/>
                      <a:gd name="connsiteY3" fmla="*/ 30231 h 1237915"/>
                      <a:gd name="connsiteX4" fmla="*/ 667509 w 1673190"/>
                      <a:gd name="connsiteY4" fmla="*/ 39756 h 1237915"/>
                      <a:gd name="connsiteX5" fmla="*/ 675446 w 1673190"/>
                      <a:gd name="connsiteY5" fmla="*/ 204856 h 1237915"/>
                      <a:gd name="connsiteX6" fmla="*/ 618296 w 1673190"/>
                      <a:gd name="connsiteY6" fmla="*/ 355669 h 1237915"/>
                      <a:gd name="connsiteX7" fmla="*/ 663539 w 1673190"/>
                      <a:gd name="connsiteY7" fmla="*/ 206443 h 1237915"/>
                      <a:gd name="connsiteX8" fmla="*/ 308734 w 1673190"/>
                      <a:gd name="connsiteY8" fmla="*/ 17531 h 1237915"/>
                      <a:gd name="connsiteX9" fmla="*/ 242059 w 1673190"/>
                      <a:gd name="connsiteY9" fmla="*/ 111987 h 1237915"/>
                      <a:gd name="connsiteX10" fmla="*/ 392871 w 1673190"/>
                      <a:gd name="connsiteY10" fmla="*/ 230256 h 1237915"/>
                      <a:gd name="connsiteX11" fmla="*/ 435734 w 1673190"/>
                      <a:gd name="connsiteY11" fmla="*/ 256450 h 1237915"/>
                      <a:gd name="connsiteX12" fmla="*/ 334134 w 1673190"/>
                      <a:gd name="connsiteY12" fmla="*/ 427106 h 1237915"/>
                      <a:gd name="connsiteX13" fmla="*/ 439702 w 1673190"/>
                      <a:gd name="connsiteY13" fmla="*/ 256450 h 1237915"/>
                      <a:gd name="connsiteX14" fmla="*/ 138078 w 1673190"/>
                      <a:gd name="connsiteY14" fmla="*/ 161993 h 1237915"/>
                      <a:gd name="connsiteX15" fmla="*/ 54734 w 1673190"/>
                      <a:gd name="connsiteY15" fmla="*/ 281056 h 1237915"/>
                      <a:gd name="connsiteX16" fmla="*/ 284922 w 1673190"/>
                      <a:gd name="connsiteY16" fmla="*/ 419962 h 1237915"/>
                      <a:gd name="connsiteX17" fmla="*/ 45209 w 1673190"/>
                      <a:gd name="connsiteY17" fmla="*/ 395356 h 1237915"/>
                      <a:gd name="connsiteX18" fmla="*/ 16634 w 1673190"/>
                      <a:gd name="connsiteY18" fmla="*/ 516006 h 1237915"/>
                      <a:gd name="connsiteX19" fmla="*/ 276984 w 1673190"/>
                      <a:gd name="connsiteY19" fmla="*/ 627131 h 1237915"/>
                      <a:gd name="connsiteX20" fmla="*/ 365090 w 1673190"/>
                      <a:gd name="connsiteY20" fmla="*/ 690631 h 1237915"/>
                      <a:gd name="connsiteX21" fmla="*/ 677828 w 1673190"/>
                      <a:gd name="connsiteY21" fmla="*/ 790644 h 1237915"/>
                      <a:gd name="connsiteX22" fmla="*/ 829434 w 1673190"/>
                      <a:gd name="connsiteY22" fmla="*/ 465206 h 1237915"/>
                      <a:gd name="connsiteX23" fmla="*/ 661953 w 1673190"/>
                      <a:gd name="connsiteY23" fmla="*/ 789849 h 1237915"/>
                      <a:gd name="connsiteX24" fmla="*/ 1152491 w 1673190"/>
                      <a:gd name="connsiteY24" fmla="*/ 1235144 h 1237915"/>
                      <a:gd name="connsiteX25" fmla="*/ 1245359 w 1673190"/>
                      <a:gd name="connsiteY25" fmla="*/ 1208156 h 1237915"/>
                      <a:gd name="connsiteX26" fmla="*/ 1100898 w 1673190"/>
                      <a:gd name="connsiteY26" fmla="*/ 1089888 h 1237915"/>
                      <a:gd name="connsiteX27" fmla="*/ 1123916 w 1673190"/>
                      <a:gd name="connsiteY27" fmla="*/ 1161323 h 1237915"/>
                      <a:gd name="connsiteX28" fmla="*/ 1140584 w 1673190"/>
                      <a:gd name="connsiteY28" fmla="*/ 1039881 h 1237915"/>
                      <a:gd name="connsiteX29" fmla="*/ 1307272 w 1673190"/>
                      <a:gd name="connsiteY29" fmla="*/ 1093063 h 1237915"/>
                      <a:gd name="connsiteX30" fmla="*/ 1249328 w 1673190"/>
                      <a:gd name="connsiteY30" fmla="*/ 904149 h 1237915"/>
                      <a:gd name="connsiteX31" fmla="*/ 1439034 w 1673190"/>
                      <a:gd name="connsiteY31" fmla="*/ 935106 h 1237915"/>
                      <a:gd name="connsiteX32" fmla="*/ 1540634 w 1673190"/>
                      <a:gd name="connsiteY32" fmla="*/ 941457 h 1237915"/>
                      <a:gd name="connsiteX33" fmla="*/ 1430303 w 1673190"/>
                      <a:gd name="connsiteY33" fmla="*/ 747781 h 1237915"/>
                      <a:gd name="connsiteX34" fmla="*/ 1615246 w 1673190"/>
                      <a:gd name="connsiteY34" fmla="*/ 705713 h 1237915"/>
                      <a:gd name="connsiteX35" fmla="*/ 1673190 w 1673190"/>
                      <a:gd name="connsiteY35" fmla="*/ 683487 h 1237915"/>
                      <a:gd name="connsiteX0" fmla="*/ 1673190 w 1673190"/>
                      <a:gd name="connsiteY0" fmla="*/ 681238 h 1235666"/>
                      <a:gd name="connsiteX1" fmla="*/ 945322 w 1673190"/>
                      <a:gd name="connsiteY1" fmla="*/ 390726 h 1235666"/>
                      <a:gd name="connsiteX2" fmla="*/ 840547 w 1673190"/>
                      <a:gd name="connsiteY2" fmla="*/ 183558 h 1235666"/>
                      <a:gd name="connsiteX3" fmla="*/ 820703 w 1673190"/>
                      <a:gd name="connsiteY3" fmla="*/ 27982 h 1235666"/>
                      <a:gd name="connsiteX4" fmla="*/ 667509 w 1673190"/>
                      <a:gd name="connsiteY4" fmla="*/ 37507 h 1235666"/>
                      <a:gd name="connsiteX5" fmla="*/ 675446 w 1673190"/>
                      <a:gd name="connsiteY5" fmla="*/ 202607 h 1235666"/>
                      <a:gd name="connsiteX6" fmla="*/ 618296 w 1673190"/>
                      <a:gd name="connsiteY6" fmla="*/ 353420 h 1235666"/>
                      <a:gd name="connsiteX7" fmla="*/ 663539 w 1673190"/>
                      <a:gd name="connsiteY7" fmla="*/ 204194 h 1235666"/>
                      <a:gd name="connsiteX8" fmla="*/ 308734 w 1673190"/>
                      <a:gd name="connsiteY8" fmla="*/ 15282 h 1235666"/>
                      <a:gd name="connsiteX9" fmla="*/ 242059 w 1673190"/>
                      <a:gd name="connsiteY9" fmla="*/ 109738 h 1235666"/>
                      <a:gd name="connsiteX10" fmla="*/ 392871 w 1673190"/>
                      <a:gd name="connsiteY10" fmla="*/ 228007 h 1235666"/>
                      <a:gd name="connsiteX11" fmla="*/ 435734 w 1673190"/>
                      <a:gd name="connsiteY11" fmla="*/ 254201 h 1235666"/>
                      <a:gd name="connsiteX12" fmla="*/ 334134 w 1673190"/>
                      <a:gd name="connsiteY12" fmla="*/ 424857 h 1235666"/>
                      <a:gd name="connsiteX13" fmla="*/ 439702 w 1673190"/>
                      <a:gd name="connsiteY13" fmla="*/ 254201 h 1235666"/>
                      <a:gd name="connsiteX14" fmla="*/ 138078 w 1673190"/>
                      <a:gd name="connsiteY14" fmla="*/ 159744 h 1235666"/>
                      <a:gd name="connsiteX15" fmla="*/ 54734 w 1673190"/>
                      <a:gd name="connsiteY15" fmla="*/ 278807 h 1235666"/>
                      <a:gd name="connsiteX16" fmla="*/ 284922 w 1673190"/>
                      <a:gd name="connsiteY16" fmla="*/ 417713 h 1235666"/>
                      <a:gd name="connsiteX17" fmla="*/ 45209 w 1673190"/>
                      <a:gd name="connsiteY17" fmla="*/ 393107 h 1235666"/>
                      <a:gd name="connsiteX18" fmla="*/ 16634 w 1673190"/>
                      <a:gd name="connsiteY18" fmla="*/ 513757 h 1235666"/>
                      <a:gd name="connsiteX19" fmla="*/ 276984 w 1673190"/>
                      <a:gd name="connsiteY19" fmla="*/ 624882 h 1235666"/>
                      <a:gd name="connsiteX20" fmla="*/ 365090 w 1673190"/>
                      <a:gd name="connsiteY20" fmla="*/ 688382 h 1235666"/>
                      <a:gd name="connsiteX21" fmla="*/ 677828 w 1673190"/>
                      <a:gd name="connsiteY21" fmla="*/ 788395 h 1235666"/>
                      <a:gd name="connsiteX22" fmla="*/ 829434 w 1673190"/>
                      <a:gd name="connsiteY22" fmla="*/ 462957 h 1235666"/>
                      <a:gd name="connsiteX23" fmla="*/ 661953 w 1673190"/>
                      <a:gd name="connsiteY23" fmla="*/ 787600 h 1235666"/>
                      <a:gd name="connsiteX24" fmla="*/ 1152491 w 1673190"/>
                      <a:gd name="connsiteY24" fmla="*/ 1232895 h 1235666"/>
                      <a:gd name="connsiteX25" fmla="*/ 1245359 w 1673190"/>
                      <a:gd name="connsiteY25" fmla="*/ 1205907 h 1235666"/>
                      <a:gd name="connsiteX26" fmla="*/ 1100898 w 1673190"/>
                      <a:gd name="connsiteY26" fmla="*/ 1087639 h 1235666"/>
                      <a:gd name="connsiteX27" fmla="*/ 1123916 w 1673190"/>
                      <a:gd name="connsiteY27" fmla="*/ 1159074 h 1235666"/>
                      <a:gd name="connsiteX28" fmla="*/ 1140584 w 1673190"/>
                      <a:gd name="connsiteY28" fmla="*/ 1037632 h 1235666"/>
                      <a:gd name="connsiteX29" fmla="*/ 1307272 w 1673190"/>
                      <a:gd name="connsiteY29" fmla="*/ 1090814 h 1235666"/>
                      <a:gd name="connsiteX30" fmla="*/ 1249328 w 1673190"/>
                      <a:gd name="connsiteY30" fmla="*/ 901900 h 1235666"/>
                      <a:gd name="connsiteX31" fmla="*/ 1439034 w 1673190"/>
                      <a:gd name="connsiteY31" fmla="*/ 932857 h 1235666"/>
                      <a:gd name="connsiteX32" fmla="*/ 1540634 w 1673190"/>
                      <a:gd name="connsiteY32" fmla="*/ 939208 h 1235666"/>
                      <a:gd name="connsiteX33" fmla="*/ 1430303 w 1673190"/>
                      <a:gd name="connsiteY33" fmla="*/ 745532 h 1235666"/>
                      <a:gd name="connsiteX34" fmla="*/ 1615246 w 1673190"/>
                      <a:gd name="connsiteY34" fmla="*/ 703464 h 1235666"/>
                      <a:gd name="connsiteX35" fmla="*/ 1673190 w 1673190"/>
                      <a:gd name="connsiteY35" fmla="*/ 681238 h 1235666"/>
                      <a:gd name="connsiteX0" fmla="*/ 1673190 w 1673190"/>
                      <a:gd name="connsiteY0" fmla="*/ 687394 h 1241822"/>
                      <a:gd name="connsiteX1" fmla="*/ 945322 w 1673190"/>
                      <a:gd name="connsiteY1" fmla="*/ 396882 h 1241822"/>
                      <a:gd name="connsiteX2" fmla="*/ 840547 w 1673190"/>
                      <a:gd name="connsiteY2" fmla="*/ 189714 h 1241822"/>
                      <a:gd name="connsiteX3" fmla="*/ 827847 w 1673190"/>
                      <a:gd name="connsiteY3" fmla="*/ 19851 h 1241822"/>
                      <a:gd name="connsiteX4" fmla="*/ 667509 w 1673190"/>
                      <a:gd name="connsiteY4" fmla="*/ 43663 h 1241822"/>
                      <a:gd name="connsiteX5" fmla="*/ 675446 w 1673190"/>
                      <a:gd name="connsiteY5" fmla="*/ 208763 h 1241822"/>
                      <a:gd name="connsiteX6" fmla="*/ 618296 w 1673190"/>
                      <a:gd name="connsiteY6" fmla="*/ 359576 h 1241822"/>
                      <a:gd name="connsiteX7" fmla="*/ 663539 w 1673190"/>
                      <a:gd name="connsiteY7" fmla="*/ 210350 h 1241822"/>
                      <a:gd name="connsiteX8" fmla="*/ 308734 w 1673190"/>
                      <a:gd name="connsiteY8" fmla="*/ 21438 h 1241822"/>
                      <a:gd name="connsiteX9" fmla="*/ 242059 w 1673190"/>
                      <a:gd name="connsiteY9" fmla="*/ 115894 h 1241822"/>
                      <a:gd name="connsiteX10" fmla="*/ 392871 w 1673190"/>
                      <a:gd name="connsiteY10" fmla="*/ 234163 h 1241822"/>
                      <a:gd name="connsiteX11" fmla="*/ 435734 w 1673190"/>
                      <a:gd name="connsiteY11" fmla="*/ 260357 h 1241822"/>
                      <a:gd name="connsiteX12" fmla="*/ 334134 w 1673190"/>
                      <a:gd name="connsiteY12" fmla="*/ 431013 h 1241822"/>
                      <a:gd name="connsiteX13" fmla="*/ 439702 w 1673190"/>
                      <a:gd name="connsiteY13" fmla="*/ 260357 h 1241822"/>
                      <a:gd name="connsiteX14" fmla="*/ 138078 w 1673190"/>
                      <a:gd name="connsiteY14" fmla="*/ 165900 h 1241822"/>
                      <a:gd name="connsiteX15" fmla="*/ 54734 w 1673190"/>
                      <a:gd name="connsiteY15" fmla="*/ 284963 h 1241822"/>
                      <a:gd name="connsiteX16" fmla="*/ 284922 w 1673190"/>
                      <a:gd name="connsiteY16" fmla="*/ 423869 h 1241822"/>
                      <a:gd name="connsiteX17" fmla="*/ 45209 w 1673190"/>
                      <a:gd name="connsiteY17" fmla="*/ 399263 h 1241822"/>
                      <a:gd name="connsiteX18" fmla="*/ 16634 w 1673190"/>
                      <a:gd name="connsiteY18" fmla="*/ 519913 h 1241822"/>
                      <a:gd name="connsiteX19" fmla="*/ 276984 w 1673190"/>
                      <a:gd name="connsiteY19" fmla="*/ 631038 h 1241822"/>
                      <a:gd name="connsiteX20" fmla="*/ 365090 w 1673190"/>
                      <a:gd name="connsiteY20" fmla="*/ 694538 h 1241822"/>
                      <a:gd name="connsiteX21" fmla="*/ 677828 w 1673190"/>
                      <a:gd name="connsiteY21" fmla="*/ 794551 h 1241822"/>
                      <a:gd name="connsiteX22" fmla="*/ 829434 w 1673190"/>
                      <a:gd name="connsiteY22" fmla="*/ 469113 h 1241822"/>
                      <a:gd name="connsiteX23" fmla="*/ 661953 w 1673190"/>
                      <a:gd name="connsiteY23" fmla="*/ 793756 h 1241822"/>
                      <a:gd name="connsiteX24" fmla="*/ 1152491 w 1673190"/>
                      <a:gd name="connsiteY24" fmla="*/ 1239051 h 1241822"/>
                      <a:gd name="connsiteX25" fmla="*/ 1245359 w 1673190"/>
                      <a:gd name="connsiteY25" fmla="*/ 1212063 h 1241822"/>
                      <a:gd name="connsiteX26" fmla="*/ 1100898 w 1673190"/>
                      <a:gd name="connsiteY26" fmla="*/ 1093795 h 1241822"/>
                      <a:gd name="connsiteX27" fmla="*/ 1123916 w 1673190"/>
                      <a:gd name="connsiteY27" fmla="*/ 1165230 h 1241822"/>
                      <a:gd name="connsiteX28" fmla="*/ 1140584 w 1673190"/>
                      <a:gd name="connsiteY28" fmla="*/ 1043788 h 1241822"/>
                      <a:gd name="connsiteX29" fmla="*/ 1307272 w 1673190"/>
                      <a:gd name="connsiteY29" fmla="*/ 1096970 h 1241822"/>
                      <a:gd name="connsiteX30" fmla="*/ 1249328 w 1673190"/>
                      <a:gd name="connsiteY30" fmla="*/ 908056 h 1241822"/>
                      <a:gd name="connsiteX31" fmla="*/ 1439034 w 1673190"/>
                      <a:gd name="connsiteY31" fmla="*/ 939013 h 1241822"/>
                      <a:gd name="connsiteX32" fmla="*/ 1540634 w 1673190"/>
                      <a:gd name="connsiteY32" fmla="*/ 945364 h 1241822"/>
                      <a:gd name="connsiteX33" fmla="*/ 1430303 w 1673190"/>
                      <a:gd name="connsiteY33" fmla="*/ 751688 h 1241822"/>
                      <a:gd name="connsiteX34" fmla="*/ 1615246 w 1673190"/>
                      <a:gd name="connsiteY34" fmla="*/ 709620 h 1241822"/>
                      <a:gd name="connsiteX35" fmla="*/ 1673190 w 1673190"/>
                      <a:gd name="connsiteY35" fmla="*/ 687394 h 1241822"/>
                      <a:gd name="connsiteX0" fmla="*/ 1673190 w 1673190"/>
                      <a:gd name="connsiteY0" fmla="*/ 685665 h 1240093"/>
                      <a:gd name="connsiteX1" fmla="*/ 945322 w 1673190"/>
                      <a:gd name="connsiteY1" fmla="*/ 395153 h 1240093"/>
                      <a:gd name="connsiteX2" fmla="*/ 840547 w 1673190"/>
                      <a:gd name="connsiteY2" fmla="*/ 187985 h 1240093"/>
                      <a:gd name="connsiteX3" fmla="*/ 827847 w 1673190"/>
                      <a:gd name="connsiteY3" fmla="*/ 18122 h 1240093"/>
                      <a:gd name="connsiteX4" fmla="*/ 667509 w 1673190"/>
                      <a:gd name="connsiteY4" fmla="*/ 41934 h 1240093"/>
                      <a:gd name="connsiteX5" fmla="*/ 675446 w 1673190"/>
                      <a:gd name="connsiteY5" fmla="*/ 207034 h 1240093"/>
                      <a:gd name="connsiteX6" fmla="*/ 618296 w 1673190"/>
                      <a:gd name="connsiteY6" fmla="*/ 357847 h 1240093"/>
                      <a:gd name="connsiteX7" fmla="*/ 663539 w 1673190"/>
                      <a:gd name="connsiteY7" fmla="*/ 208621 h 1240093"/>
                      <a:gd name="connsiteX8" fmla="*/ 308734 w 1673190"/>
                      <a:gd name="connsiteY8" fmla="*/ 19709 h 1240093"/>
                      <a:gd name="connsiteX9" fmla="*/ 242059 w 1673190"/>
                      <a:gd name="connsiteY9" fmla="*/ 114165 h 1240093"/>
                      <a:gd name="connsiteX10" fmla="*/ 392871 w 1673190"/>
                      <a:gd name="connsiteY10" fmla="*/ 232434 h 1240093"/>
                      <a:gd name="connsiteX11" fmla="*/ 435734 w 1673190"/>
                      <a:gd name="connsiteY11" fmla="*/ 258628 h 1240093"/>
                      <a:gd name="connsiteX12" fmla="*/ 334134 w 1673190"/>
                      <a:gd name="connsiteY12" fmla="*/ 429284 h 1240093"/>
                      <a:gd name="connsiteX13" fmla="*/ 439702 w 1673190"/>
                      <a:gd name="connsiteY13" fmla="*/ 258628 h 1240093"/>
                      <a:gd name="connsiteX14" fmla="*/ 138078 w 1673190"/>
                      <a:gd name="connsiteY14" fmla="*/ 164171 h 1240093"/>
                      <a:gd name="connsiteX15" fmla="*/ 54734 w 1673190"/>
                      <a:gd name="connsiteY15" fmla="*/ 283234 h 1240093"/>
                      <a:gd name="connsiteX16" fmla="*/ 284922 w 1673190"/>
                      <a:gd name="connsiteY16" fmla="*/ 422140 h 1240093"/>
                      <a:gd name="connsiteX17" fmla="*/ 45209 w 1673190"/>
                      <a:gd name="connsiteY17" fmla="*/ 397534 h 1240093"/>
                      <a:gd name="connsiteX18" fmla="*/ 16634 w 1673190"/>
                      <a:gd name="connsiteY18" fmla="*/ 518184 h 1240093"/>
                      <a:gd name="connsiteX19" fmla="*/ 276984 w 1673190"/>
                      <a:gd name="connsiteY19" fmla="*/ 629309 h 1240093"/>
                      <a:gd name="connsiteX20" fmla="*/ 365090 w 1673190"/>
                      <a:gd name="connsiteY20" fmla="*/ 692809 h 1240093"/>
                      <a:gd name="connsiteX21" fmla="*/ 677828 w 1673190"/>
                      <a:gd name="connsiteY21" fmla="*/ 792822 h 1240093"/>
                      <a:gd name="connsiteX22" fmla="*/ 829434 w 1673190"/>
                      <a:gd name="connsiteY22" fmla="*/ 467384 h 1240093"/>
                      <a:gd name="connsiteX23" fmla="*/ 661953 w 1673190"/>
                      <a:gd name="connsiteY23" fmla="*/ 792027 h 1240093"/>
                      <a:gd name="connsiteX24" fmla="*/ 1152491 w 1673190"/>
                      <a:gd name="connsiteY24" fmla="*/ 1237322 h 1240093"/>
                      <a:gd name="connsiteX25" fmla="*/ 1245359 w 1673190"/>
                      <a:gd name="connsiteY25" fmla="*/ 1210334 h 1240093"/>
                      <a:gd name="connsiteX26" fmla="*/ 1100898 w 1673190"/>
                      <a:gd name="connsiteY26" fmla="*/ 1092066 h 1240093"/>
                      <a:gd name="connsiteX27" fmla="*/ 1123916 w 1673190"/>
                      <a:gd name="connsiteY27" fmla="*/ 1163501 h 1240093"/>
                      <a:gd name="connsiteX28" fmla="*/ 1140584 w 1673190"/>
                      <a:gd name="connsiteY28" fmla="*/ 1042059 h 1240093"/>
                      <a:gd name="connsiteX29" fmla="*/ 1307272 w 1673190"/>
                      <a:gd name="connsiteY29" fmla="*/ 1095241 h 1240093"/>
                      <a:gd name="connsiteX30" fmla="*/ 1249328 w 1673190"/>
                      <a:gd name="connsiteY30" fmla="*/ 906327 h 1240093"/>
                      <a:gd name="connsiteX31" fmla="*/ 1439034 w 1673190"/>
                      <a:gd name="connsiteY31" fmla="*/ 937284 h 1240093"/>
                      <a:gd name="connsiteX32" fmla="*/ 1540634 w 1673190"/>
                      <a:gd name="connsiteY32" fmla="*/ 943635 h 1240093"/>
                      <a:gd name="connsiteX33" fmla="*/ 1430303 w 1673190"/>
                      <a:gd name="connsiteY33" fmla="*/ 749959 h 1240093"/>
                      <a:gd name="connsiteX34" fmla="*/ 1615246 w 1673190"/>
                      <a:gd name="connsiteY34" fmla="*/ 707891 h 1240093"/>
                      <a:gd name="connsiteX35" fmla="*/ 1673190 w 1673190"/>
                      <a:gd name="connsiteY35" fmla="*/ 685665 h 1240093"/>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8489 w 1678489"/>
                      <a:gd name="connsiteY0" fmla="*/ 691936 h 1246364"/>
                      <a:gd name="connsiteX1" fmla="*/ 950621 w 1678489"/>
                      <a:gd name="connsiteY1" fmla="*/ 401424 h 1246364"/>
                      <a:gd name="connsiteX2" fmla="*/ 845846 w 1678489"/>
                      <a:gd name="connsiteY2" fmla="*/ 194256 h 1246364"/>
                      <a:gd name="connsiteX3" fmla="*/ 833146 w 1678489"/>
                      <a:gd name="connsiteY3" fmla="*/ 24393 h 1246364"/>
                      <a:gd name="connsiteX4" fmla="*/ 672808 w 1678489"/>
                      <a:gd name="connsiteY4" fmla="*/ 48205 h 1246364"/>
                      <a:gd name="connsiteX5" fmla="*/ 680745 w 1678489"/>
                      <a:gd name="connsiteY5" fmla="*/ 213305 h 1246364"/>
                      <a:gd name="connsiteX6" fmla="*/ 623595 w 1678489"/>
                      <a:gd name="connsiteY6" fmla="*/ 364118 h 1246364"/>
                      <a:gd name="connsiteX7" fmla="*/ 668838 w 1678489"/>
                      <a:gd name="connsiteY7" fmla="*/ 214892 h 1246364"/>
                      <a:gd name="connsiteX8" fmla="*/ 314033 w 1678489"/>
                      <a:gd name="connsiteY8" fmla="*/ 25980 h 1246364"/>
                      <a:gd name="connsiteX9" fmla="*/ 247358 w 1678489"/>
                      <a:gd name="connsiteY9" fmla="*/ 120436 h 1246364"/>
                      <a:gd name="connsiteX10" fmla="*/ 398170 w 1678489"/>
                      <a:gd name="connsiteY10" fmla="*/ 238705 h 1246364"/>
                      <a:gd name="connsiteX11" fmla="*/ 441033 w 1678489"/>
                      <a:gd name="connsiteY11" fmla="*/ 264899 h 1246364"/>
                      <a:gd name="connsiteX12" fmla="*/ 339433 w 1678489"/>
                      <a:gd name="connsiteY12" fmla="*/ 435555 h 1246364"/>
                      <a:gd name="connsiteX13" fmla="*/ 445001 w 1678489"/>
                      <a:gd name="connsiteY13" fmla="*/ 264899 h 1246364"/>
                      <a:gd name="connsiteX14" fmla="*/ 143377 w 1678489"/>
                      <a:gd name="connsiteY14" fmla="*/ 170442 h 1246364"/>
                      <a:gd name="connsiteX15" fmla="*/ 60033 w 1678489"/>
                      <a:gd name="connsiteY15" fmla="*/ 289505 h 1246364"/>
                      <a:gd name="connsiteX16" fmla="*/ 290221 w 1678489"/>
                      <a:gd name="connsiteY16" fmla="*/ 428411 h 1246364"/>
                      <a:gd name="connsiteX17" fmla="*/ 50508 w 1678489"/>
                      <a:gd name="connsiteY17" fmla="*/ 403805 h 1246364"/>
                      <a:gd name="connsiteX18" fmla="*/ 21933 w 1678489"/>
                      <a:gd name="connsiteY18" fmla="*/ 524455 h 1246364"/>
                      <a:gd name="connsiteX19" fmla="*/ 282283 w 1678489"/>
                      <a:gd name="connsiteY19" fmla="*/ 635580 h 1246364"/>
                      <a:gd name="connsiteX20" fmla="*/ 370389 w 1678489"/>
                      <a:gd name="connsiteY20" fmla="*/ 699080 h 1246364"/>
                      <a:gd name="connsiteX21" fmla="*/ 683127 w 1678489"/>
                      <a:gd name="connsiteY21" fmla="*/ 799093 h 1246364"/>
                      <a:gd name="connsiteX22" fmla="*/ 834733 w 1678489"/>
                      <a:gd name="connsiteY22" fmla="*/ 473655 h 1246364"/>
                      <a:gd name="connsiteX23" fmla="*/ 667252 w 1678489"/>
                      <a:gd name="connsiteY23" fmla="*/ 798298 h 1246364"/>
                      <a:gd name="connsiteX24" fmla="*/ 1157790 w 1678489"/>
                      <a:gd name="connsiteY24" fmla="*/ 1243593 h 1246364"/>
                      <a:gd name="connsiteX25" fmla="*/ 1250658 w 1678489"/>
                      <a:gd name="connsiteY25" fmla="*/ 1216605 h 1246364"/>
                      <a:gd name="connsiteX26" fmla="*/ 1106197 w 1678489"/>
                      <a:gd name="connsiteY26" fmla="*/ 1098337 h 1246364"/>
                      <a:gd name="connsiteX27" fmla="*/ 1129215 w 1678489"/>
                      <a:gd name="connsiteY27" fmla="*/ 1169772 h 1246364"/>
                      <a:gd name="connsiteX28" fmla="*/ 1145883 w 1678489"/>
                      <a:gd name="connsiteY28" fmla="*/ 1048330 h 1246364"/>
                      <a:gd name="connsiteX29" fmla="*/ 1312571 w 1678489"/>
                      <a:gd name="connsiteY29" fmla="*/ 1101512 h 1246364"/>
                      <a:gd name="connsiteX30" fmla="*/ 1254627 w 1678489"/>
                      <a:gd name="connsiteY30" fmla="*/ 912598 h 1246364"/>
                      <a:gd name="connsiteX31" fmla="*/ 1444333 w 1678489"/>
                      <a:gd name="connsiteY31" fmla="*/ 943555 h 1246364"/>
                      <a:gd name="connsiteX32" fmla="*/ 1545933 w 1678489"/>
                      <a:gd name="connsiteY32" fmla="*/ 949906 h 1246364"/>
                      <a:gd name="connsiteX33" fmla="*/ 1435602 w 1678489"/>
                      <a:gd name="connsiteY33" fmla="*/ 756230 h 1246364"/>
                      <a:gd name="connsiteX34" fmla="*/ 1620545 w 1678489"/>
                      <a:gd name="connsiteY34" fmla="*/ 714162 h 1246364"/>
                      <a:gd name="connsiteX35" fmla="*/ 1678489 w 1678489"/>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403805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80880 w 1680880"/>
                      <a:gd name="connsiteY0" fmla="*/ 691936 h 1246364"/>
                      <a:gd name="connsiteX1" fmla="*/ 953012 w 1680880"/>
                      <a:gd name="connsiteY1" fmla="*/ 401424 h 1246364"/>
                      <a:gd name="connsiteX2" fmla="*/ 848237 w 1680880"/>
                      <a:gd name="connsiteY2" fmla="*/ 194256 h 1246364"/>
                      <a:gd name="connsiteX3" fmla="*/ 835537 w 1680880"/>
                      <a:gd name="connsiteY3" fmla="*/ 24393 h 1246364"/>
                      <a:gd name="connsiteX4" fmla="*/ 675199 w 1680880"/>
                      <a:gd name="connsiteY4" fmla="*/ 48205 h 1246364"/>
                      <a:gd name="connsiteX5" fmla="*/ 683136 w 1680880"/>
                      <a:gd name="connsiteY5" fmla="*/ 213305 h 1246364"/>
                      <a:gd name="connsiteX6" fmla="*/ 625986 w 1680880"/>
                      <a:gd name="connsiteY6" fmla="*/ 364118 h 1246364"/>
                      <a:gd name="connsiteX7" fmla="*/ 671229 w 1680880"/>
                      <a:gd name="connsiteY7" fmla="*/ 214892 h 1246364"/>
                      <a:gd name="connsiteX8" fmla="*/ 316424 w 1680880"/>
                      <a:gd name="connsiteY8" fmla="*/ 25980 h 1246364"/>
                      <a:gd name="connsiteX9" fmla="*/ 249749 w 1680880"/>
                      <a:gd name="connsiteY9" fmla="*/ 120436 h 1246364"/>
                      <a:gd name="connsiteX10" fmla="*/ 400561 w 1680880"/>
                      <a:gd name="connsiteY10" fmla="*/ 238705 h 1246364"/>
                      <a:gd name="connsiteX11" fmla="*/ 443424 w 1680880"/>
                      <a:gd name="connsiteY11" fmla="*/ 264899 h 1246364"/>
                      <a:gd name="connsiteX12" fmla="*/ 341824 w 1680880"/>
                      <a:gd name="connsiteY12" fmla="*/ 435555 h 1246364"/>
                      <a:gd name="connsiteX13" fmla="*/ 447392 w 1680880"/>
                      <a:gd name="connsiteY13" fmla="*/ 264899 h 1246364"/>
                      <a:gd name="connsiteX14" fmla="*/ 145768 w 1680880"/>
                      <a:gd name="connsiteY14" fmla="*/ 170442 h 1246364"/>
                      <a:gd name="connsiteX15" fmla="*/ 62424 w 1680880"/>
                      <a:gd name="connsiteY15" fmla="*/ 289505 h 1246364"/>
                      <a:gd name="connsiteX16" fmla="*/ 292612 w 1680880"/>
                      <a:gd name="connsiteY16" fmla="*/ 428411 h 1246364"/>
                      <a:gd name="connsiteX17" fmla="*/ 52899 w 1680880"/>
                      <a:gd name="connsiteY17" fmla="*/ 399042 h 1246364"/>
                      <a:gd name="connsiteX18" fmla="*/ 38612 w 1680880"/>
                      <a:gd name="connsiteY18" fmla="*/ 524455 h 1246364"/>
                      <a:gd name="connsiteX19" fmla="*/ 284674 w 1680880"/>
                      <a:gd name="connsiteY19" fmla="*/ 635580 h 1246364"/>
                      <a:gd name="connsiteX20" fmla="*/ 372780 w 1680880"/>
                      <a:gd name="connsiteY20" fmla="*/ 699080 h 1246364"/>
                      <a:gd name="connsiteX21" fmla="*/ 685518 w 1680880"/>
                      <a:gd name="connsiteY21" fmla="*/ 799093 h 1246364"/>
                      <a:gd name="connsiteX22" fmla="*/ 837124 w 1680880"/>
                      <a:gd name="connsiteY22" fmla="*/ 473655 h 1246364"/>
                      <a:gd name="connsiteX23" fmla="*/ 669643 w 1680880"/>
                      <a:gd name="connsiteY23" fmla="*/ 798298 h 1246364"/>
                      <a:gd name="connsiteX24" fmla="*/ 1160181 w 1680880"/>
                      <a:gd name="connsiteY24" fmla="*/ 1243593 h 1246364"/>
                      <a:gd name="connsiteX25" fmla="*/ 1253049 w 1680880"/>
                      <a:gd name="connsiteY25" fmla="*/ 1216605 h 1246364"/>
                      <a:gd name="connsiteX26" fmla="*/ 1108588 w 1680880"/>
                      <a:gd name="connsiteY26" fmla="*/ 1098337 h 1246364"/>
                      <a:gd name="connsiteX27" fmla="*/ 1131606 w 1680880"/>
                      <a:gd name="connsiteY27" fmla="*/ 1169772 h 1246364"/>
                      <a:gd name="connsiteX28" fmla="*/ 1148274 w 1680880"/>
                      <a:gd name="connsiteY28" fmla="*/ 1048330 h 1246364"/>
                      <a:gd name="connsiteX29" fmla="*/ 1314962 w 1680880"/>
                      <a:gd name="connsiteY29" fmla="*/ 1101512 h 1246364"/>
                      <a:gd name="connsiteX30" fmla="*/ 1257018 w 1680880"/>
                      <a:gd name="connsiteY30" fmla="*/ 912598 h 1246364"/>
                      <a:gd name="connsiteX31" fmla="*/ 1446724 w 1680880"/>
                      <a:gd name="connsiteY31" fmla="*/ 943555 h 1246364"/>
                      <a:gd name="connsiteX32" fmla="*/ 1548324 w 1680880"/>
                      <a:gd name="connsiteY32" fmla="*/ 949906 h 1246364"/>
                      <a:gd name="connsiteX33" fmla="*/ 1437993 w 1680880"/>
                      <a:gd name="connsiteY33" fmla="*/ 756230 h 1246364"/>
                      <a:gd name="connsiteX34" fmla="*/ 1622936 w 1680880"/>
                      <a:gd name="connsiteY34" fmla="*/ 714162 h 1246364"/>
                      <a:gd name="connsiteX35" fmla="*/ 1680880 w 1680880"/>
                      <a:gd name="connsiteY35" fmla="*/ 691936 h 1246364"/>
                      <a:gd name="connsiteX0" fmla="*/ 1688648 w 1688648"/>
                      <a:gd name="connsiteY0" fmla="*/ 691936 h 1246364"/>
                      <a:gd name="connsiteX1" fmla="*/ 960780 w 1688648"/>
                      <a:gd name="connsiteY1" fmla="*/ 401424 h 1246364"/>
                      <a:gd name="connsiteX2" fmla="*/ 856005 w 1688648"/>
                      <a:gd name="connsiteY2" fmla="*/ 194256 h 1246364"/>
                      <a:gd name="connsiteX3" fmla="*/ 843305 w 1688648"/>
                      <a:gd name="connsiteY3" fmla="*/ 24393 h 1246364"/>
                      <a:gd name="connsiteX4" fmla="*/ 682967 w 1688648"/>
                      <a:gd name="connsiteY4" fmla="*/ 48205 h 1246364"/>
                      <a:gd name="connsiteX5" fmla="*/ 690904 w 1688648"/>
                      <a:gd name="connsiteY5" fmla="*/ 213305 h 1246364"/>
                      <a:gd name="connsiteX6" fmla="*/ 633754 w 1688648"/>
                      <a:gd name="connsiteY6" fmla="*/ 364118 h 1246364"/>
                      <a:gd name="connsiteX7" fmla="*/ 678997 w 1688648"/>
                      <a:gd name="connsiteY7" fmla="*/ 214892 h 1246364"/>
                      <a:gd name="connsiteX8" fmla="*/ 324192 w 1688648"/>
                      <a:gd name="connsiteY8" fmla="*/ 25980 h 1246364"/>
                      <a:gd name="connsiteX9" fmla="*/ 257517 w 1688648"/>
                      <a:gd name="connsiteY9" fmla="*/ 120436 h 1246364"/>
                      <a:gd name="connsiteX10" fmla="*/ 408329 w 1688648"/>
                      <a:gd name="connsiteY10" fmla="*/ 238705 h 1246364"/>
                      <a:gd name="connsiteX11" fmla="*/ 451192 w 1688648"/>
                      <a:gd name="connsiteY11" fmla="*/ 264899 h 1246364"/>
                      <a:gd name="connsiteX12" fmla="*/ 349592 w 1688648"/>
                      <a:gd name="connsiteY12" fmla="*/ 435555 h 1246364"/>
                      <a:gd name="connsiteX13" fmla="*/ 455160 w 1688648"/>
                      <a:gd name="connsiteY13" fmla="*/ 264899 h 1246364"/>
                      <a:gd name="connsiteX14" fmla="*/ 153536 w 1688648"/>
                      <a:gd name="connsiteY14" fmla="*/ 170442 h 1246364"/>
                      <a:gd name="connsiteX15" fmla="*/ 70192 w 1688648"/>
                      <a:gd name="connsiteY15" fmla="*/ 289505 h 1246364"/>
                      <a:gd name="connsiteX16" fmla="*/ 300380 w 1688648"/>
                      <a:gd name="connsiteY16" fmla="*/ 428411 h 1246364"/>
                      <a:gd name="connsiteX17" fmla="*/ 60667 w 1688648"/>
                      <a:gd name="connsiteY17" fmla="*/ 399042 h 1246364"/>
                      <a:gd name="connsiteX18" fmla="*/ 46380 w 1688648"/>
                      <a:gd name="connsiteY18" fmla="*/ 524455 h 1246364"/>
                      <a:gd name="connsiteX19" fmla="*/ 292442 w 1688648"/>
                      <a:gd name="connsiteY19" fmla="*/ 635580 h 1246364"/>
                      <a:gd name="connsiteX20" fmla="*/ 380548 w 1688648"/>
                      <a:gd name="connsiteY20" fmla="*/ 699080 h 1246364"/>
                      <a:gd name="connsiteX21" fmla="*/ 693286 w 1688648"/>
                      <a:gd name="connsiteY21" fmla="*/ 799093 h 1246364"/>
                      <a:gd name="connsiteX22" fmla="*/ 844892 w 1688648"/>
                      <a:gd name="connsiteY22" fmla="*/ 473655 h 1246364"/>
                      <a:gd name="connsiteX23" fmla="*/ 677411 w 1688648"/>
                      <a:gd name="connsiteY23" fmla="*/ 798298 h 1246364"/>
                      <a:gd name="connsiteX24" fmla="*/ 1167949 w 1688648"/>
                      <a:gd name="connsiteY24" fmla="*/ 1243593 h 1246364"/>
                      <a:gd name="connsiteX25" fmla="*/ 1260817 w 1688648"/>
                      <a:gd name="connsiteY25" fmla="*/ 1216605 h 1246364"/>
                      <a:gd name="connsiteX26" fmla="*/ 1116356 w 1688648"/>
                      <a:gd name="connsiteY26" fmla="*/ 1098337 h 1246364"/>
                      <a:gd name="connsiteX27" fmla="*/ 1139374 w 1688648"/>
                      <a:gd name="connsiteY27" fmla="*/ 1169772 h 1246364"/>
                      <a:gd name="connsiteX28" fmla="*/ 1156042 w 1688648"/>
                      <a:gd name="connsiteY28" fmla="*/ 1048330 h 1246364"/>
                      <a:gd name="connsiteX29" fmla="*/ 1322730 w 1688648"/>
                      <a:gd name="connsiteY29" fmla="*/ 1101512 h 1246364"/>
                      <a:gd name="connsiteX30" fmla="*/ 1264786 w 1688648"/>
                      <a:gd name="connsiteY30" fmla="*/ 912598 h 1246364"/>
                      <a:gd name="connsiteX31" fmla="*/ 1454492 w 1688648"/>
                      <a:gd name="connsiteY31" fmla="*/ 943555 h 1246364"/>
                      <a:gd name="connsiteX32" fmla="*/ 1556092 w 1688648"/>
                      <a:gd name="connsiteY32" fmla="*/ 949906 h 1246364"/>
                      <a:gd name="connsiteX33" fmla="*/ 1445761 w 1688648"/>
                      <a:gd name="connsiteY33" fmla="*/ 756230 h 1246364"/>
                      <a:gd name="connsiteX34" fmla="*/ 1630704 w 1688648"/>
                      <a:gd name="connsiteY34" fmla="*/ 714162 h 1246364"/>
                      <a:gd name="connsiteX35" fmla="*/ 1688648 w 1688648"/>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4159"/>
                      <a:gd name="connsiteX1" fmla="*/ 959794 w 1687662"/>
                      <a:gd name="connsiteY1" fmla="*/ 401424 h 1244159"/>
                      <a:gd name="connsiteX2" fmla="*/ 855019 w 1687662"/>
                      <a:gd name="connsiteY2" fmla="*/ 194256 h 1244159"/>
                      <a:gd name="connsiteX3" fmla="*/ 842319 w 1687662"/>
                      <a:gd name="connsiteY3" fmla="*/ 24393 h 1244159"/>
                      <a:gd name="connsiteX4" fmla="*/ 681981 w 1687662"/>
                      <a:gd name="connsiteY4" fmla="*/ 48205 h 1244159"/>
                      <a:gd name="connsiteX5" fmla="*/ 689918 w 1687662"/>
                      <a:gd name="connsiteY5" fmla="*/ 213305 h 1244159"/>
                      <a:gd name="connsiteX6" fmla="*/ 632768 w 1687662"/>
                      <a:gd name="connsiteY6" fmla="*/ 364118 h 1244159"/>
                      <a:gd name="connsiteX7" fmla="*/ 678011 w 1687662"/>
                      <a:gd name="connsiteY7" fmla="*/ 214892 h 1244159"/>
                      <a:gd name="connsiteX8" fmla="*/ 323206 w 1687662"/>
                      <a:gd name="connsiteY8" fmla="*/ 25980 h 1244159"/>
                      <a:gd name="connsiteX9" fmla="*/ 256531 w 1687662"/>
                      <a:gd name="connsiteY9" fmla="*/ 120436 h 1244159"/>
                      <a:gd name="connsiteX10" fmla="*/ 407343 w 1687662"/>
                      <a:gd name="connsiteY10" fmla="*/ 238705 h 1244159"/>
                      <a:gd name="connsiteX11" fmla="*/ 450206 w 1687662"/>
                      <a:gd name="connsiteY11" fmla="*/ 264899 h 1244159"/>
                      <a:gd name="connsiteX12" fmla="*/ 348606 w 1687662"/>
                      <a:gd name="connsiteY12" fmla="*/ 435555 h 1244159"/>
                      <a:gd name="connsiteX13" fmla="*/ 456555 w 1687662"/>
                      <a:gd name="connsiteY13" fmla="*/ 264899 h 1244159"/>
                      <a:gd name="connsiteX14" fmla="*/ 152550 w 1687662"/>
                      <a:gd name="connsiteY14" fmla="*/ 170442 h 1244159"/>
                      <a:gd name="connsiteX15" fmla="*/ 69206 w 1687662"/>
                      <a:gd name="connsiteY15" fmla="*/ 289505 h 1244159"/>
                      <a:gd name="connsiteX16" fmla="*/ 299394 w 1687662"/>
                      <a:gd name="connsiteY16" fmla="*/ 428411 h 1244159"/>
                      <a:gd name="connsiteX17" fmla="*/ 59681 w 1687662"/>
                      <a:gd name="connsiteY17" fmla="*/ 399042 h 1244159"/>
                      <a:gd name="connsiteX18" fmla="*/ 45394 w 1687662"/>
                      <a:gd name="connsiteY18" fmla="*/ 524455 h 1244159"/>
                      <a:gd name="connsiteX19" fmla="*/ 291456 w 1687662"/>
                      <a:gd name="connsiteY19" fmla="*/ 635580 h 1244159"/>
                      <a:gd name="connsiteX20" fmla="*/ 379562 w 1687662"/>
                      <a:gd name="connsiteY20" fmla="*/ 699080 h 1244159"/>
                      <a:gd name="connsiteX21" fmla="*/ 689918 w 1687662"/>
                      <a:gd name="connsiteY21" fmla="*/ 796712 h 1244159"/>
                      <a:gd name="connsiteX22" fmla="*/ 841525 w 1687662"/>
                      <a:gd name="connsiteY22" fmla="*/ 502230 h 1244159"/>
                      <a:gd name="connsiteX23" fmla="*/ 676425 w 1687662"/>
                      <a:gd name="connsiteY23" fmla="*/ 798298 h 1244159"/>
                      <a:gd name="connsiteX24" fmla="*/ 1166963 w 1687662"/>
                      <a:gd name="connsiteY24" fmla="*/ 1243593 h 1244159"/>
                      <a:gd name="connsiteX25" fmla="*/ 1259831 w 1687662"/>
                      <a:gd name="connsiteY25" fmla="*/ 1216605 h 1244159"/>
                      <a:gd name="connsiteX26" fmla="*/ 1115370 w 1687662"/>
                      <a:gd name="connsiteY26" fmla="*/ 1098337 h 1244159"/>
                      <a:gd name="connsiteX27" fmla="*/ 1138388 w 1687662"/>
                      <a:gd name="connsiteY27" fmla="*/ 1169772 h 1244159"/>
                      <a:gd name="connsiteX28" fmla="*/ 1155056 w 1687662"/>
                      <a:gd name="connsiteY28" fmla="*/ 1048330 h 1244159"/>
                      <a:gd name="connsiteX29" fmla="*/ 1321744 w 1687662"/>
                      <a:gd name="connsiteY29" fmla="*/ 1101512 h 1244159"/>
                      <a:gd name="connsiteX30" fmla="*/ 1263800 w 1687662"/>
                      <a:gd name="connsiteY30" fmla="*/ 912598 h 1244159"/>
                      <a:gd name="connsiteX31" fmla="*/ 1453506 w 1687662"/>
                      <a:gd name="connsiteY31" fmla="*/ 943555 h 1244159"/>
                      <a:gd name="connsiteX32" fmla="*/ 1555106 w 1687662"/>
                      <a:gd name="connsiteY32" fmla="*/ 949906 h 1244159"/>
                      <a:gd name="connsiteX33" fmla="*/ 1444775 w 1687662"/>
                      <a:gd name="connsiteY33" fmla="*/ 756230 h 1244159"/>
                      <a:gd name="connsiteX34" fmla="*/ 1629718 w 1687662"/>
                      <a:gd name="connsiteY34" fmla="*/ 714162 h 1244159"/>
                      <a:gd name="connsiteX35" fmla="*/ 1687662 w 1687662"/>
                      <a:gd name="connsiteY35" fmla="*/ 691936 h 1244159"/>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8337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21719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4101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50295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8388 w 1687662"/>
                      <a:gd name="connsiteY27" fmla="*/ 1176916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3626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160382 w 1687662"/>
                      <a:gd name="connsiteY9" fmla="*/ 102987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27146 w 1687662"/>
                      <a:gd name="connsiteY15" fmla="*/ 365375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2322 w 1682322"/>
                      <a:gd name="connsiteY0" fmla="*/ 701129 h 1252968"/>
                      <a:gd name="connsiteX1" fmla="*/ 954454 w 1682322"/>
                      <a:gd name="connsiteY1" fmla="*/ 410617 h 1252968"/>
                      <a:gd name="connsiteX2" fmla="*/ 849679 w 1682322"/>
                      <a:gd name="connsiteY2" fmla="*/ 203449 h 1252968"/>
                      <a:gd name="connsiteX3" fmla="*/ 836979 w 1682322"/>
                      <a:gd name="connsiteY3" fmla="*/ 33586 h 1252968"/>
                      <a:gd name="connsiteX4" fmla="*/ 676641 w 1682322"/>
                      <a:gd name="connsiteY4" fmla="*/ 57398 h 1252968"/>
                      <a:gd name="connsiteX5" fmla="*/ 684578 w 1682322"/>
                      <a:gd name="connsiteY5" fmla="*/ 222498 h 1252968"/>
                      <a:gd name="connsiteX6" fmla="*/ 627428 w 1682322"/>
                      <a:gd name="connsiteY6" fmla="*/ 373311 h 1252968"/>
                      <a:gd name="connsiteX7" fmla="*/ 672671 w 1682322"/>
                      <a:gd name="connsiteY7" fmla="*/ 224085 h 1252968"/>
                      <a:gd name="connsiteX8" fmla="*/ 307849 w 1682322"/>
                      <a:gd name="connsiteY8" fmla="*/ 1980 h 1252968"/>
                      <a:gd name="connsiteX9" fmla="*/ 155042 w 1682322"/>
                      <a:gd name="connsiteY9" fmla="*/ 112180 h 1252968"/>
                      <a:gd name="connsiteX10" fmla="*/ 402003 w 1682322"/>
                      <a:gd name="connsiteY10" fmla="*/ 247898 h 1252968"/>
                      <a:gd name="connsiteX11" fmla="*/ 444866 w 1682322"/>
                      <a:gd name="connsiteY11" fmla="*/ 274092 h 1252968"/>
                      <a:gd name="connsiteX12" fmla="*/ 343266 w 1682322"/>
                      <a:gd name="connsiteY12" fmla="*/ 444748 h 1252968"/>
                      <a:gd name="connsiteX13" fmla="*/ 451215 w 1682322"/>
                      <a:gd name="connsiteY13" fmla="*/ 274092 h 1252968"/>
                      <a:gd name="connsiteX14" fmla="*/ 114593 w 1682322"/>
                      <a:gd name="connsiteY14" fmla="*/ 234579 h 1252968"/>
                      <a:gd name="connsiteX15" fmla="*/ 21806 w 1682322"/>
                      <a:gd name="connsiteY15" fmla="*/ 365375 h 1252968"/>
                      <a:gd name="connsiteX16" fmla="*/ 294054 w 1682322"/>
                      <a:gd name="connsiteY16" fmla="*/ 437604 h 1252968"/>
                      <a:gd name="connsiteX17" fmla="*/ 68512 w 1682322"/>
                      <a:gd name="connsiteY17" fmla="*/ 509532 h 1252968"/>
                      <a:gd name="connsiteX18" fmla="*/ 40054 w 1682322"/>
                      <a:gd name="connsiteY18" fmla="*/ 533648 h 1252968"/>
                      <a:gd name="connsiteX19" fmla="*/ 286116 w 1682322"/>
                      <a:gd name="connsiteY19" fmla="*/ 644773 h 1252968"/>
                      <a:gd name="connsiteX20" fmla="*/ 374222 w 1682322"/>
                      <a:gd name="connsiteY20" fmla="*/ 708273 h 1252968"/>
                      <a:gd name="connsiteX21" fmla="*/ 684578 w 1682322"/>
                      <a:gd name="connsiteY21" fmla="*/ 805905 h 1252968"/>
                      <a:gd name="connsiteX22" fmla="*/ 836185 w 1682322"/>
                      <a:gd name="connsiteY22" fmla="*/ 511423 h 1252968"/>
                      <a:gd name="connsiteX23" fmla="*/ 671085 w 1682322"/>
                      <a:gd name="connsiteY23" fmla="*/ 807491 h 1252968"/>
                      <a:gd name="connsiteX24" fmla="*/ 1161623 w 1682322"/>
                      <a:gd name="connsiteY24" fmla="*/ 1252786 h 1252968"/>
                      <a:gd name="connsiteX25" fmla="*/ 1254491 w 1682322"/>
                      <a:gd name="connsiteY25" fmla="*/ 1225798 h 1252968"/>
                      <a:gd name="connsiteX26" fmla="*/ 1102886 w 1682322"/>
                      <a:gd name="connsiteY26" fmla="*/ 1098005 h 1252968"/>
                      <a:gd name="connsiteX27" fmla="*/ 1116380 w 1682322"/>
                      <a:gd name="connsiteY27" fmla="*/ 1178965 h 1252968"/>
                      <a:gd name="connsiteX28" fmla="*/ 1142572 w 1682322"/>
                      <a:gd name="connsiteY28" fmla="*/ 1052761 h 1252968"/>
                      <a:gd name="connsiteX29" fmla="*/ 1316404 w 1682322"/>
                      <a:gd name="connsiteY29" fmla="*/ 1127374 h 1252968"/>
                      <a:gd name="connsiteX30" fmla="*/ 1258460 w 1682322"/>
                      <a:gd name="connsiteY30" fmla="*/ 921791 h 1252968"/>
                      <a:gd name="connsiteX31" fmla="*/ 1448166 w 1682322"/>
                      <a:gd name="connsiteY31" fmla="*/ 952748 h 1252968"/>
                      <a:gd name="connsiteX32" fmla="*/ 1549766 w 1682322"/>
                      <a:gd name="connsiteY32" fmla="*/ 959099 h 1252968"/>
                      <a:gd name="connsiteX33" fmla="*/ 1441817 w 1682322"/>
                      <a:gd name="connsiteY33" fmla="*/ 758280 h 1252968"/>
                      <a:gd name="connsiteX34" fmla="*/ 1624378 w 1682322"/>
                      <a:gd name="connsiteY34" fmla="*/ 716211 h 1252968"/>
                      <a:gd name="connsiteX35" fmla="*/ 1682322 w 1682322"/>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75454 w 1671660"/>
                      <a:gd name="connsiteY19" fmla="*/ 644773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37615 w 1671660"/>
                      <a:gd name="connsiteY16" fmla="*/ 529319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87995 w 1687995"/>
                      <a:gd name="connsiteY0" fmla="*/ 701129 h 1252968"/>
                      <a:gd name="connsiteX1" fmla="*/ 960127 w 1687995"/>
                      <a:gd name="connsiteY1" fmla="*/ 410617 h 1252968"/>
                      <a:gd name="connsiteX2" fmla="*/ 855352 w 1687995"/>
                      <a:gd name="connsiteY2" fmla="*/ 203449 h 1252968"/>
                      <a:gd name="connsiteX3" fmla="*/ 842652 w 1687995"/>
                      <a:gd name="connsiteY3" fmla="*/ 33586 h 1252968"/>
                      <a:gd name="connsiteX4" fmla="*/ 682314 w 1687995"/>
                      <a:gd name="connsiteY4" fmla="*/ 57398 h 1252968"/>
                      <a:gd name="connsiteX5" fmla="*/ 690251 w 1687995"/>
                      <a:gd name="connsiteY5" fmla="*/ 222498 h 1252968"/>
                      <a:gd name="connsiteX6" fmla="*/ 633101 w 1687995"/>
                      <a:gd name="connsiteY6" fmla="*/ 373311 h 1252968"/>
                      <a:gd name="connsiteX7" fmla="*/ 678344 w 1687995"/>
                      <a:gd name="connsiteY7" fmla="*/ 224085 h 1252968"/>
                      <a:gd name="connsiteX8" fmla="*/ 313522 w 1687995"/>
                      <a:gd name="connsiteY8" fmla="*/ 1980 h 1252968"/>
                      <a:gd name="connsiteX9" fmla="*/ 160715 w 1687995"/>
                      <a:gd name="connsiteY9" fmla="*/ 112180 h 1252968"/>
                      <a:gd name="connsiteX10" fmla="*/ 407676 w 1687995"/>
                      <a:gd name="connsiteY10" fmla="*/ 247898 h 1252968"/>
                      <a:gd name="connsiteX11" fmla="*/ 450539 w 1687995"/>
                      <a:gd name="connsiteY11" fmla="*/ 274092 h 1252968"/>
                      <a:gd name="connsiteX12" fmla="*/ 348939 w 1687995"/>
                      <a:gd name="connsiteY12" fmla="*/ 444748 h 1252968"/>
                      <a:gd name="connsiteX13" fmla="*/ 456888 w 1687995"/>
                      <a:gd name="connsiteY13" fmla="*/ 274092 h 1252968"/>
                      <a:gd name="connsiteX14" fmla="*/ 120266 w 1687995"/>
                      <a:gd name="connsiteY14" fmla="*/ 234579 h 1252968"/>
                      <a:gd name="connsiteX15" fmla="*/ 6880 w 1687995"/>
                      <a:gd name="connsiteY15" fmla="*/ 412592 h 1252968"/>
                      <a:gd name="connsiteX16" fmla="*/ 253950 w 1687995"/>
                      <a:gd name="connsiteY16" fmla="*/ 529319 h 1252968"/>
                      <a:gd name="connsiteX17" fmla="*/ 74185 w 1687995"/>
                      <a:gd name="connsiteY17" fmla="*/ 509532 h 1252968"/>
                      <a:gd name="connsiteX18" fmla="*/ 63053 w 1687995"/>
                      <a:gd name="connsiteY18" fmla="*/ 723508 h 1252968"/>
                      <a:gd name="connsiteX19" fmla="*/ 281065 w 1687995"/>
                      <a:gd name="connsiteY19" fmla="*/ 733766 h 1252968"/>
                      <a:gd name="connsiteX20" fmla="*/ 379895 w 1687995"/>
                      <a:gd name="connsiteY20" fmla="*/ 708273 h 1252968"/>
                      <a:gd name="connsiteX21" fmla="*/ 690251 w 1687995"/>
                      <a:gd name="connsiteY21" fmla="*/ 805905 h 1252968"/>
                      <a:gd name="connsiteX22" fmla="*/ 841858 w 1687995"/>
                      <a:gd name="connsiteY22" fmla="*/ 511423 h 1252968"/>
                      <a:gd name="connsiteX23" fmla="*/ 676758 w 1687995"/>
                      <a:gd name="connsiteY23" fmla="*/ 807491 h 1252968"/>
                      <a:gd name="connsiteX24" fmla="*/ 1167296 w 1687995"/>
                      <a:gd name="connsiteY24" fmla="*/ 1252786 h 1252968"/>
                      <a:gd name="connsiteX25" fmla="*/ 1260164 w 1687995"/>
                      <a:gd name="connsiteY25" fmla="*/ 1225798 h 1252968"/>
                      <a:gd name="connsiteX26" fmla="*/ 1108559 w 1687995"/>
                      <a:gd name="connsiteY26" fmla="*/ 1098005 h 1252968"/>
                      <a:gd name="connsiteX27" fmla="*/ 1122053 w 1687995"/>
                      <a:gd name="connsiteY27" fmla="*/ 1178965 h 1252968"/>
                      <a:gd name="connsiteX28" fmla="*/ 1148245 w 1687995"/>
                      <a:gd name="connsiteY28" fmla="*/ 1052761 h 1252968"/>
                      <a:gd name="connsiteX29" fmla="*/ 1322077 w 1687995"/>
                      <a:gd name="connsiteY29" fmla="*/ 1127374 h 1252968"/>
                      <a:gd name="connsiteX30" fmla="*/ 1264133 w 1687995"/>
                      <a:gd name="connsiteY30" fmla="*/ 921791 h 1252968"/>
                      <a:gd name="connsiteX31" fmla="*/ 1453839 w 1687995"/>
                      <a:gd name="connsiteY31" fmla="*/ 952748 h 1252968"/>
                      <a:gd name="connsiteX32" fmla="*/ 1555439 w 1687995"/>
                      <a:gd name="connsiteY32" fmla="*/ 959099 h 1252968"/>
                      <a:gd name="connsiteX33" fmla="*/ 1447490 w 1687995"/>
                      <a:gd name="connsiteY33" fmla="*/ 758280 h 1252968"/>
                      <a:gd name="connsiteX34" fmla="*/ 1630051 w 1687995"/>
                      <a:gd name="connsiteY34" fmla="*/ 716211 h 1252968"/>
                      <a:gd name="connsiteX35" fmla="*/ 1687995 w 1687995"/>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495 w 1690814"/>
                      <a:gd name="connsiteY10" fmla="*/ 247898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34673 w 1690814"/>
                      <a:gd name="connsiteY10" fmla="*/ 31930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93844 w 1690814"/>
                      <a:gd name="connsiteY11" fmla="*/ 357651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78305 w 1690814"/>
                      <a:gd name="connsiteY13" fmla="*/ 363235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97905 w 1690814"/>
                      <a:gd name="connsiteY13" fmla="*/ 336478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7849 w 1690814"/>
                      <a:gd name="connsiteY11" fmla="*/ 355073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484017 w 1690814"/>
                      <a:gd name="connsiteY18" fmla="*/ 773364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76109"/>
                      <a:gd name="connsiteX1" fmla="*/ 962946 w 1690814"/>
                      <a:gd name="connsiteY1" fmla="*/ 410617 h 1276109"/>
                      <a:gd name="connsiteX2" fmla="*/ 858171 w 1690814"/>
                      <a:gd name="connsiteY2" fmla="*/ 203449 h 1276109"/>
                      <a:gd name="connsiteX3" fmla="*/ 845471 w 1690814"/>
                      <a:gd name="connsiteY3" fmla="*/ 33586 h 1276109"/>
                      <a:gd name="connsiteX4" fmla="*/ 685133 w 1690814"/>
                      <a:gd name="connsiteY4" fmla="*/ 57398 h 1276109"/>
                      <a:gd name="connsiteX5" fmla="*/ 693070 w 1690814"/>
                      <a:gd name="connsiteY5" fmla="*/ 222498 h 1276109"/>
                      <a:gd name="connsiteX6" fmla="*/ 635920 w 1690814"/>
                      <a:gd name="connsiteY6" fmla="*/ 373311 h 1276109"/>
                      <a:gd name="connsiteX7" fmla="*/ 681163 w 1690814"/>
                      <a:gd name="connsiteY7" fmla="*/ 224085 h 1276109"/>
                      <a:gd name="connsiteX8" fmla="*/ 316341 w 1690814"/>
                      <a:gd name="connsiteY8" fmla="*/ 1980 h 1276109"/>
                      <a:gd name="connsiteX9" fmla="*/ 163534 w 1690814"/>
                      <a:gd name="connsiteY9" fmla="*/ 112180 h 1276109"/>
                      <a:gd name="connsiteX10" fmla="*/ 410073 w 1690814"/>
                      <a:gd name="connsiteY10" fmla="*/ 313286 h 1276109"/>
                      <a:gd name="connsiteX11" fmla="*/ 399422 w 1690814"/>
                      <a:gd name="connsiteY11" fmla="*/ 339907 h 1276109"/>
                      <a:gd name="connsiteX12" fmla="*/ 97047 w 1690814"/>
                      <a:gd name="connsiteY12" fmla="*/ 251321 h 1276109"/>
                      <a:gd name="connsiteX13" fmla="*/ 9699 w 1690814"/>
                      <a:gd name="connsiteY13" fmla="*/ 412592 h 1276109"/>
                      <a:gd name="connsiteX14" fmla="*/ 255339 w 1690814"/>
                      <a:gd name="connsiteY14" fmla="*/ 535900 h 1276109"/>
                      <a:gd name="connsiteX15" fmla="*/ 65705 w 1690814"/>
                      <a:gd name="connsiteY15" fmla="*/ 553601 h 1276109"/>
                      <a:gd name="connsiteX16" fmla="*/ 65872 w 1690814"/>
                      <a:gd name="connsiteY16" fmla="*/ 723508 h 1276109"/>
                      <a:gd name="connsiteX17" fmla="*/ 296906 w 1690814"/>
                      <a:gd name="connsiteY17" fmla="*/ 745211 h 1276109"/>
                      <a:gd name="connsiteX18" fmla="*/ 484017 w 1690814"/>
                      <a:gd name="connsiteY18" fmla="*/ 773364 h 1276109"/>
                      <a:gd name="connsiteX19" fmla="*/ 693070 w 1690814"/>
                      <a:gd name="connsiteY19" fmla="*/ 805905 h 1276109"/>
                      <a:gd name="connsiteX20" fmla="*/ 844677 w 1690814"/>
                      <a:gd name="connsiteY20" fmla="*/ 511423 h 1276109"/>
                      <a:gd name="connsiteX21" fmla="*/ 708339 w 1690814"/>
                      <a:gd name="connsiteY21" fmla="*/ 865434 h 1276109"/>
                      <a:gd name="connsiteX22" fmla="*/ 1170115 w 1690814"/>
                      <a:gd name="connsiteY22" fmla="*/ 1252786 h 1276109"/>
                      <a:gd name="connsiteX23" fmla="*/ 1262983 w 1690814"/>
                      <a:gd name="connsiteY23" fmla="*/ 1225798 h 1276109"/>
                      <a:gd name="connsiteX24" fmla="*/ 1111378 w 1690814"/>
                      <a:gd name="connsiteY24" fmla="*/ 1098005 h 1276109"/>
                      <a:gd name="connsiteX25" fmla="*/ 1124872 w 1690814"/>
                      <a:gd name="connsiteY25" fmla="*/ 1178965 h 1276109"/>
                      <a:gd name="connsiteX26" fmla="*/ 1151064 w 1690814"/>
                      <a:gd name="connsiteY26" fmla="*/ 1052761 h 1276109"/>
                      <a:gd name="connsiteX27" fmla="*/ 1324896 w 1690814"/>
                      <a:gd name="connsiteY27" fmla="*/ 1127374 h 1276109"/>
                      <a:gd name="connsiteX28" fmla="*/ 1266952 w 1690814"/>
                      <a:gd name="connsiteY28" fmla="*/ 921791 h 1276109"/>
                      <a:gd name="connsiteX29" fmla="*/ 1456658 w 1690814"/>
                      <a:gd name="connsiteY29" fmla="*/ 952748 h 1276109"/>
                      <a:gd name="connsiteX30" fmla="*/ 1558258 w 1690814"/>
                      <a:gd name="connsiteY30" fmla="*/ 959099 h 1276109"/>
                      <a:gd name="connsiteX31" fmla="*/ 1450309 w 1690814"/>
                      <a:gd name="connsiteY31" fmla="*/ 758280 h 1276109"/>
                      <a:gd name="connsiteX32" fmla="*/ 1632870 w 1690814"/>
                      <a:gd name="connsiteY32" fmla="*/ 716211 h 1276109"/>
                      <a:gd name="connsiteX33" fmla="*/ 1690814 w 1690814"/>
                      <a:gd name="connsiteY33" fmla="*/ 701129 h 1276109"/>
                      <a:gd name="connsiteX0" fmla="*/ 1690814 w 1690814"/>
                      <a:gd name="connsiteY0" fmla="*/ 701129 h 1278110"/>
                      <a:gd name="connsiteX1" fmla="*/ 962946 w 1690814"/>
                      <a:gd name="connsiteY1" fmla="*/ 410617 h 1278110"/>
                      <a:gd name="connsiteX2" fmla="*/ 858171 w 1690814"/>
                      <a:gd name="connsiteY2" fmla="*/ 203449 h 1278110"/>
                      <a:gd name="connsiteX3" fmla="*/ 845471 w 1690814"/>
                      <a:gd name="connsiteY3" fmla="*/ 33586 h 1278110"/>
                      <a:gd name="connsiteX4" fmla="*/ 685133 w 1690814"/>
                      <a:gd name="connsiteY4" fmla="*/ 57398 h 1278110"/>
                      <a:gd name="connsiteX5" fmla="*/ 693070 w 1690814"/>
                      <a:gd name="connsiteY5" fmla="*/ 222498 h 1278110"/>
                      <a:gd name="connsiteX6" fmla="*/ 635920 w 1690814"/>
                      <a:gd name="connsiteY6" fmla="*/ 373311 h 1278110"/>
                      <a:gd name="connsiteX7" fmla="*/ 681163 w 1690814"/>
                      <a:gd name="connsiteY7" fmla="*/ 224085 h 1278110"/>
                      <a:gd name="connsiteX8" fmla="*/ 316341 w 1690814"/>
                      <a:gd name="connsiteY8" fmla="*/ 1980 h 1278110"/>
                      <a:gd name="connsiteX9" fmla="*/ 163534 w 1690814"/>
                      <a:gd name="connsiteY9" fmla="*/ 112180 h 1278110"/>
                      <a:gd name="connsiteX10" fmla="*/ 410073 w 1690814"/>
                      <a:gd name="connsiteY10" fmla="*/ 313286 h 1278110"/>
                      <a:gd name="connsiteX11" fmla="*/ 399422 w 1690814"/>
                      <a:gd name="connsiteY11" fmla="*/ 339907 h 1278110"/>
                      <a:gd name="connsiteX12" fmla="*/ 97047 w 1690814"/>
                      <a:gd name="connsiteY12" fmla="*/ 251321 h 1278110"/>
                      <a:gd name="connsiteX13" fmla="*/ 9699 w 1690814"/>
                      <a:gd name="connsiteY13" fmla="*/ 412592 h 1278110"/>
                      <a:gd name="connsiteX14" fmla="*/ 255339 w 1690814"/>
                      <a:gd name="connsiteY14" fmla="*/ 535900 h 1278110"/>
                      <a:gd name="connsiteX15" fmla="*/ 65705 w 1690814"/>
                      <a:gd name="connsiteY15" fmla="*/ 553601 h 1278110"/>
                      <a:gd name="connsiteX16" fmla="*/ 65872 w 1690814"/>
                      <a:gd name="connsiteY16" fmla="*/ 723508 h 1278110"/>
                      <a:gd name="connsiteX17" fmla="*/ 296906 w 1690814"/>
                      <a:gd name="connsiteY17" fmla="*/ 745211 h 1278110"/>
                      <a:gd name="connsiteX18" fmla="*/ 484017 w 1690814"/>
                      <a:gd name="connsiteY18" fmla="*/ 773364 h 1278110"/>
                      <a:gd name="connsiteX19" fmla="*/ 693070 w 1690814"/>
                      <a:gd name="connsiteY19" fmla="*/ 805905 h 1278110"/>
                      <a:gd name="connsiteX20" fmla="*/ 844677 w 1690814"/>
                      <a:gd name="connsiteY20" fmla="*/ 511423 h 1278110"/>
                      <a:gd name="connsiteX21" fmla="*/ 803912 w 1690814"/>
                      <a:gd name="connsiteY21" fmla="*/ 837956 h 1278110"/>
                      <a:gd name="connsiteX22" fmla="*/ 1170115 w 1690814"/>
                      <a:gd name="connsiteY22" fmla="*/ 1252786 h 1278110"/>
                      <a:gd name="connsiteX23" fmla="*/ 1262983 w 1690814"/>
                      <a:gd name="connsiteY23" fmla="*/ 1225798 h 1278110"/>
                      <a:gd name="connsiteX24" fmla="*/ 1111378 w 1690814"/>
                      <a:gd name="connsiteY24" fmla="*/ 1098005 h 1278110"/>
                      <a:gd name="connsiteX25" fmla="*/ 1124872 w 1690814"/>
                      <a:gd name="connsiteY25" fmla="*/ 1178965 h 1278110"/>
                      <a:gd name="connsiteX26" fmla="*/ 1151064 w 1690814"/>
                      <a:gd name="connsiteY26" fmla="*/ 1052761 h 1278110"/>
                      <a:gd name="connsiteX27" fmla="*/ 1324896 w 1690814"/>
                      <a:gd name="connsiteY27" fmla="*/ 1127374 h 1278110"/>
                      <a:gd name="connsiteX28" fmla="*/ 1266952 w 1690814"/>
                      <a:gd name="connsiteY28" fmla="*/ 921791 h 1278110"/>
                      <a:gd name="connsiteX29" fmla="*/ 1456658 w 1690814"/>
                      <a:gd name="connsiteY29" fmla="*/ 952748 h 1278110"/>
                      <a:gd name="connsiteX30" fmla="*/ 1558258 w 1690814"/>
                      <a:gd name="connsiteY30" fmla="*/ 959099 h 1278110"/>
                      <a:gd name="connsiteX31" fmla="*/ 1450309 w 1690814"/>
                      <a:gd name="connsiteY31" fmla="*/ 758280 h 1278110"/>
                      <a:gd name="connsiteX32" fmla="*/ 1632870 w 1690814"/>
                      <a:gd name="connsiteY32" fmla="*/ 716211 h 1278110"/>
                      <a:gd name="connsiteX33" fmla="*/ 1690814 w 1690814"/>
                      <a:gd name="connsiteY33" fmla="*/ 701129 h 1278110"/>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693070 w 1690814"/>
                      <a:gd name="connsiteY19" fmla="*/ 805905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76314 w 1690814"/>
                      <a:gd name="connsiteY16" fmla="*/ 691315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34392 w 1690814"/>
                      <a:gd name="connsiteY20" fmla="*/ 598120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4559"/>
                      <a:gd name="connsiteX1" fmla="*/ 962946 w 1690814"/>
                      <a:gd name="connsiteY1" fmla="*/ 410617 h 1274559"/>
                      <a:gd name="connsiteX2" fmla="*/ 858171 w 1690814"/>
                      <a:gd name="connsiteY2" fmla="*/ 203449 h 1274559"/>
                      <a:gd name="connsiteX3" fmla="*/ 845471 w 1690814"/>
                      <a:gd name="connsiteY3" fmla="*/ 33586 h 1274559"/>
                      <a:gd name="connsiteX4" fmla="*/ 685133 w 1690814"/>
                      <a:gd name="connsiteY4" fmla="*/ 57398 h 1274559"/>
                      <a:gd name="connsiteX5" fmla="*/ 693070 w 1690814"/>
                      <a:gd name="connsiteY5" fmla="*/ 222498 h 1274559"/>
                      <a:gd name="connsiteX6" fmla="*/ 635920 w 1690814"/>
                      <a:gd name="connsiteY6" fmla="*/ 373311 h 1274559"/>
                      <a:gd name="connsiteX7" fmla="*/ 681163 w 1690814"/>
                      <a:gd name="connsiteY7" fmla="*/ 224085 h 1274559"/>
                      <a:gd name="connsiteX8" fmla="*/ 316341 w 1690814"/>
                      <a:gd name="connsiteY8" fmla="*/ 1980 h 1274559"/>
                      <a:gd name="connsiteX9" fmla="*/ 163534 w 1690814"/>
                      <a:gd name="connsiteY9" fmla="*/ 112180 h 1274559"/>
                      <a:gd name="connsiteX10" fmla="*/ 410073 w 1690814"/>
                      <a:gd name="connsiteY10" fmla="*/ 313286 h 1274559"/>
                      <a:gd name="connsiteX11" fmla="*/ 399422 w 1690814"/>
                      <a:gd name="connsiteY11" fmla="*/ 339907 h 1274559"/>
                      <a:gd name="connsiteX12" fmla="*/ 97047 w 1690814"/>
                      <a:gd name="connsiteY12" fmla="*/ 251321 h 1274559"/>
                      <a:gd name="connsiteX13" fmla="*/ 9699 w 1690814"/>
                      <a:gd name="connsiteY13" fmla="*/ 412592 h 1274559"/>
                      <a:gd name="connsiteX14" fmla="*/ 255339 w 1690814"/>
                      <a:gd name="connsiteY14" fmla="*/ 535900 h 1274559"/>
                      <a:gd name="connsiteX15" fmla="*/ 65705 w 1690814"/>
                      <a:gd name="connsiteY15" fmla="*/ 553601 h 1274559"/>
                      <a:gd name="connsiteX16" fmla="*/ 65300 w 1690814"/>
                      <a:gd name="connsiteY16" fmla="*/ 718214 h 1274559"/>
                      <a:gd name="connsiteX17" fmla="*/ 295618 w 1690814"/>
                      <a:gd name="connsiteY17" fmla="*/ 743208 h 1274559"/>
                      <a:gd name="connsiteX18" fmla="*/ 478581 w 1690814"/>
                      <a:gd name="connsiteY18" fmla="*/ 782521 h 1274559"/>
                      <a:gd name="connsiteX19" fmla="*/ 717541 w 1690814"/>
                      <a:gd name="connsiteY19" fmla="*/ 883593 h 1274559"/>
                      <a:gd name="connsiteX20" fmla="*/ 952137 w 1690814"/>
                      <a:gd name="connsiteY20" fmla="*/ 643331 h 1274559"/>
                      <a:gd name="connsiteX21" fmla="*/ 719214 w 1690814"/>
                      <a:gd name="connsiteY21" fmla="*/ 886752 h 1274559"/>
                      <a:gd name="connsiteX22" fmla="*/ 1170115 w 1690814"/>
                      <a:gd name="connsiteY22" fmla="*/ 1252786 h 1274559"/>
                      <a:gd name="connsiteX23" fmla="*/ 1262983 w 1690814"/>
                      <a:gd name="connsiteY23" fmla="*/ 1225798 h 1274559"/>
                      <a:gd name="connsiteX24" fmla="*/ 1111378 w 1690814"/>
                      <a:gd name="connsiteY24" fmla="*/ 1098005 h 1274559"/>
                      <a:gd name="connsiteX25" fmla="*/ 1124872 w 1690814"/>
                      <a:gd name="connsiteY25" fmla="*/ 1178965 h 1274559"/>
                      <a:gd name="connsiteX26" fmla="*/ 1151064 w 1690814"/>
                      <a:gd name="connsiteY26" fmla="*/ 1052761 h 1274559"/>
                      <a:gd name="connsiteX27" fmla="*/ 1324896 w 1690814"/>
                      <a:gd name="connsiteY27" fmla="*/ 1127374 h 1274559"/>
                      <a:gd name="connsiteX28" fmla="*/ 1266952 w 1690814"/>
                      <a:gd name="connsiteY28" fmla="*/ 921791 h 1274559"/>
                      <a:gd name="connsiteX29" fmla="*/ 1456658 w 1690814"/>
                      <a:gd name="connsiteY29" fmla="*/ 952748 h 1274559"/>
                      <a:gd name="connsiteX30" fmla="*/ 1558258 w 1690814"/>
                      <a:gd name="connsiteY30" fmla="*/ 959099 h 1274559"/>
                      <a:gd name="connsiteX31" fmla="*/ 1450309 w 1690814"/>
                      <a:gd name="connsiteY31" fmla="*/ 758280 h 1274559"/>
                      <a:gd name="connsiteX32" fmla="*/ 1632870 w 1690814"/>
                      <a:gd name="connsiteY32" fmla="*/ 716211 h 1274559"/>
                      <a:gd name="connsiteX33" fmla="*/ 1690814 w 1690814"/>
                      <a:gd name="connsiteY33" fmla="*/ 701129 h 1274559"/>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3936"/>
                      <a:gd name="connsiteX1" fmla="*/ 962946 w 1690814"/>
                      <a:gd name="connsiteY1" fmla="*/ 410617 h 1273936"/>
                      <a:gd name="connsiteX2" fmla="*/ 858171 w 1690814"/>
                      <a:gd name="connsiteY2" fmla="*/ 203449 h 1273936"/>
                      <a:gd name="connsiteX3" fmla="*/ 845471 w 1690814"/>
                      <a:gd name="connsiteY3" fmla="*/ 33586 h 1273936"/>
                      <a:gd name="connsiteX4" fmla="*/ 685133 w 1690814"/>
                      <a:gd name="connsiteY4" fmla="*/ 57398 h 1273936"/>
                      <a:gd name="connsiteX5" fmla="*/ 693070 w 1690814"/>
                      <a:gd name="connsiteY5" fmla="*/ 222498 h 1273936"/>
                      <a:gd name="connsiteX6" fmla="*/ 635920 w 1690814"/>
                      <a:gd name="connsiteY6" fmla="*/ 373311 h 1273936"/>
                      <a:gd name="connsiteX7" fmla="*/ 681163 w 1690814"/>
                      <a:gd name="connsiteY7" fmla="*/ 224085 h 1273936"/>
                      <a:gd name="connsiteX8" fmla="*/ 316341 w 1690814"/>
                      <a:gd name="connsiteY8" fmla="*/ 1980 h 1273936"/>
                      <a:gd name="connsiteX9" fmla="*/ 163534 w 1690814"/>
                      <a:gd name="connsiteY9" fmla="*/ 112180 h 1273936"/>
                      <a:gd name="connsiteX10" fmla="*/ 410073 w 1690814"/>
                      <a:gd name="connsiteY10" fmla="*/ 313286 h 1273936"/>
                      <a:gd name="connsiteX11" fmla="*/ 399422 w 1690814"/>
                      <a:gd name="connsiteY11" fmla="*/ 339907 h 1273936"/>
                      <a:gd name="connsiteX12" fmla="*/ 97047 w 1690814"/>
                      <a:gd name="connsiteY12" fmla="*/ 251321 h 1273936"/>
                      <a:gd name="connsiteX13" fmla="*/ 9699 w 1690814"/>
                      <a:gd name="connsiteY13" fmla="*/ 412592 h 1273936"/>
                      <a:gd name="connsiteX14" fmla="*/ 255339 w 1690814"/>
                      <a:gd name="connsiteY14" fmla="*/ 535900 h 1273936"/>
                      <a:gd name="connsiteX15" fmla="*/ 65705 w 1690814"/>
                      <a:gd name="connsiteY15" fmla="*/ 553601 h 1273936"/>
                      <a:gd name="connsiteX16" fmla="*/ 65300 w 1690814"/>
                      <a:gd name="connsiteY16" fmla="*/ 718214 h 1273936"/>
                      <a:gd name="connsiteX17" fmla="*/ 295618 w 1690814"/>
                      <a:gd name="connsiteY17" fmla="*/ 743208 h 1273936"/>
                      <a:gd name="connsiteX18" fmla="*/ 478581 w 1690814"/>
                      <a:gd name="connsiteY18" fmla="*/ 782521 h 1273936"/>
                      <a:gd name="connsiteX19" fmla="*/ 717541 w 1690814"/>
                      <a:gd name="connsiteY19" fmla="*/ 883593 h 1273936"/>
                      <a:gd name="connsiteX20" fmla="*/ 952137 w 1690814"/>
                      <a:gd name="connsiteY20" fmla="*/ 643331 h 1273936"/>
                      <a:gd name="connsiteX21" fmla="*/ 719071 w 1690814"/>
                      <a:gd name="connsiteY21" fmla="*/ 895337 h 1273936"/>
                      <a:gd name="connsiteX22" fmla="*/ 1170115 w 1690814"/>
                      <a:gd name="connsiteY22" fmla="*/ 1252786 h 1273936"/>
                      <a:gd name="connsiteX23" fmla="*/ 1262983 w 1690814"/>
                      <a:gd name="connsiteY23" fmla="*/ 1225798 h 1273936"/>
                      <a:gd name="connsiteX24" fmla="*/ 1111378 w 1690814"/>
                      <a:gd name="connsiteY24" fmla="*/ 1098005 h 1273936"/>
                      <a:gd name="connsiteX25" fmla="*/ 1124872 w 1690814"/>
                      <a:gd name="connsiteY25" fmla="*/ 1178965 h 1273936"/>
                      <a:gd name="connsiteX26" fmla="*/ 1151064 w 1690814"/>
                      <a:gd name="connsiteY26" fmla="*/ 1052761 h 1273936"/>
                      <a:gd name="connsiteX27" fmla="*/ 1324896 w 1690814"/>
                      <a:gd name="connsiteY27" fmla="*/ 1127374 h 1273936"/>
                      <a:gd name="connsiteX28" fmla="*/ 1266952 w 1690814"/>
                      <a:gd name="connsiteY28" fmla="*/ 921791 h 1273936"/>
                      <a:gd name="connsiteX29" fmla="*/ 1456658 w 1690814"/>
                      <a:gd name="connsiteY29" fmla="*/ 952748 h 1273936"/>
                      <a:gd name="connsiteX30" fmla="*/ 1558258 w 1690814"/>
                      <a:gd name="connsiteY30" fmla="*/ 959099 h 1273936"/>
                      <a:gd name="connsiteX31" fmla="*/ 1450309 w 1690814"/>
                      <a:gd name="connsiteY31" fmla="*/ 758280 h 1273936"/>
                      <a:gd name="connsiteX32" fmla="*/ 1632870 w 1690814"/>
                      <a:gd name="connsiteY32" fmla="*/ 716211 h 1273936"/>
                      <a:gd name="connsiteX33" fmla="*/ 1690814 w 1690814"/>
                      <a:gd name="connsiteY33" fmla="*/ 701129 h 1273936"/>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2238 h 1275710"/>
                      <a:gd name="connsiteX1" fmla="*/ 962946 w 1690814"/>
                      <a:gd name="connsiteY1" fmla="*/ 411726 h 1275710"/>
                      <a:gd name="connsiteX2" fmla="*/ 863464 w 1690814"/>
                      <a:gd name="connsiteY2" fmla="*/ 203986 h 1275710"/>
                      <a:gd name="connsiteX3" fmla="*/ 855485 w 1690814"/>
                      <a:gd name="connsiteY3" fmla="*/ 28256 h 1275710"/>
                      <a:gd name="connsiteX4" fmla="*/ 685133 w 1690814"/>
                      <a:gd name="connsiteY4" fmla="*/ 58507 h 1275710"/>
                      <a:gd name="connsiteX5" fmla="*/ 693070 w 1690814"/>
                      <a:gd name="connsiteY5" fmla="*/ 223607 h 1275710"/>
                      <a:gd name="connsiteX6" fmla="*/ 651229 w 1690814"/>
                      <a:gd name="connsiteY6" fmla="*/ 367409 h 1275710"/>
                      <a:gd name="connsiteX7" fmla="*/ 681163 w 1690814"/>
                      <a:gd name="connsiteY7" fmla="*/ 225194 h 1275710"/>
                      <a:gd name="connsiteX8" fmla="*/ 316341 w 1690814"/>
                      <a:gd name="connsiteY8" fmla="*/ 3089 h 1275710"/>
                      <a:gd name="connsiteX9" fmla="*/ 175409 w 1690814"/>
                      <a:gd name="connsiteY9" fmla="*/ 114146 h 1275710"/>
                      <a:gd name="connsiteX10" fmla="*/ 410073 w 1690814"/>
                      <a:gd name="connsiteY10" fmla="*/ 314395 h 1275710"/>
                      <a:gd name="connsiteX11" fmla="*/ 399422 w 1690814"/>
                      <a:gd name="connsiteY11" fmla="*/ 341016 h 1275710"/>
                      <a:gd name="connsiteX12" fmla="*/ 97047 w 1690814"/>
                      <a:gd name="connsiteY12" fmla="*/ 252430 h 1275710"/>
                      <a:gd name="connsiteX13" fmla="*/ 9699 w 1690814"/>
                      <a:gd name="connsiteY13" fmla="*/ 413701 h 1275710"/>
                      <a:gd name="connsiteX14" fmla="*/ 255339 w 1690814"/>
                      <a:gd name="connsiteY14" fmla="*/ 537009 h 1275710"/>
                      <a:gd name="connsiteX15" fmla="*/ 65705 w 1690814"/>
                      <a:gd name="connsiteY15" fmla="*/ 554710 h 1275710"/>
                      <a:gd name="connsiteX16" fmla="*/ 65300 w 1690814"/>
                      <a:gd name="connsiteY16" fmla="*/ 719323 h 1275710"/>
                      <a:gd name="connsiteX17" fmla="*/ 295618 w 1690814"/>
                      <a:gd name="connsiteY17" fmla="*/ 744317 h 1275710"/>
                      <a:gd name="connsiteX18" fmla="*/ 478581 w 1690814"/>
                      <a:gd name="connsiteY18" fmla="*/ 783630 h 1275710"/>
                      <a:gd name="connsiteX19" fmla="*/ 717541 w 1690814"/>
                      <a:gd name="connsiteY19" fmla="*/ 884702 h 1275710"/>
                      <a:gd name="connsiteX20" fmla="*/ 952137 w 1690814"/>
                      <a:gd name="connsiteY20" fmla="*/ 644440 h 1275710"/>
                      <a:gd name="connsiteX21" fmla="*/ 724507 w 1690814"/>
                      <a:gd name="connsiteY21" fmla="*/ 887289 h 1275710"/>
                      <a:gd name="connsiteX22" fmla="*/ 1170115 w 1690814"/>
                      <a:gd name="connsiteY22" fmla="*/ 1253895 h 1275710"/>
                      <a:gd name="connsiteX23" fmla="*/ 1262983 w 1690814"/>
                      <a:gd name="connsiteY23" fmla="*/ 1226907 h 1275710"/>
                      <a:gd name="connsiteX24" fmla="*/ 1111378 w 1690814"/>
                      <a:gd name="connsiteY24" fmla="*/ 1099114 h 1275710"/>
                      <a:gd name="connsiteX25" fmla="*/ 1124872 w 1690814"/>
                      <a:gd name="connsiteY25" fmla="*/ 1180074 h 1275710"/>
                      <a:gd name="connsiteX26" fmla="*/ 1151064 w 1690814"/>
                      <a:gd name="connsiteY26" fmla="*/ 1053870 h 1275710"/>
                      <a:gd name="connsiteX27" fmla="*/ 1324896 w 1690814"/>
                      <a:gd name="connsiteY27" fmla="*/ 1128483 h 1275710"/>
                      <a:gd name="connsiteX28" fmla="*/ 1266952 w 1690814"/>
                      <a:gd name="connsiteY28" fmla="*/ 922900 h 1275710"/>
                      <a:gd name="connsiteX29" fmla="*/ 1456658 w 1690814"/>
                      <a:gd name="connsiteY29" fmla="*/ 953857 h 1275710"/>
                      <a:gd name="connsiteX30" fmla="*/ 1558258 w 1690814"/>
                      <a:gd name="connsiteY30" fmla="*/ 960208 h 1275710"/>
                      <a:gd name="connsiteX31" fmla="*/ 1450309 w 1690814"/>
                      <a:gd name="connsiteY31" fmla="*/ 759389 h 1275710"/>
                      <a:gd name="connsiteX32" fmla="*/ 1632870 w 1690814"/>
                      <a:gd name="connsiteY32" fmla="*/ 717320 h 1275710"/>
                      <a:gd name="connsiteX33" fmla="*/ 1690814 w 1690814"/>
                      <a:gd name="connsiteY33" fmla="*/ 702238 h 1275710"/>
                      <a:gd name="connsiteX0" fmla="*/ 1690814 w 1690814"/>
                      <a:gd name="connsiteY0" fmla="*/ 701130 h 1274602"/>
                      <a:gd name="connsiteX1" fmla="*/ 962946 w 1690814"/>
                      <a:gd name="connsiteY1" fmla="*/ 410618 h 1274602"/>
                      <a:gd name="connsiteX2" fmla="*/ 863464 w 1690814"/>
                      <a:gd name="connsiteY2" fmla="*/ 202878 h 1274602"/>
                      <a:gd name="connsiteX3" fmla="*/ 855485 w 1690814"/>
                      <a:gd name="connsiteY3" fmla="*/ 27148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73512 w 1690814"/>
                      <a:gd name="connsiteY3" fmla="*/ 1555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93070 w 1690814"/>
                      <a:gd name="connsiteY5" fmla="*/ 222637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50862 w 1690814"/>
                      <a:gd name="connsiteY5" fmla="*/ 218309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717393 w 1690814"/>
                      <a:gd name="connsiteY5" fmla="*/ 229321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80911 w 1690814"/>
                      <a:gd name="connsiteY5" fmla="*/ 238624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16 h 1274388"/>
                      <a:gd name="connsiteX1" fmla="*/ 962946 w 1690814"/>
                      <a:gd name="connsiteY1" fmla="*/ 410404 h 1274388"/>
                      <a:gd name="connsiteX2" fmla="*/ 863464 w 1690814"/>
                      <a:gd name="connsiteY2" fmla="*/ 202664 h 1274388"/>
                      <a:gd name="connsiteX3" fmla="*/ 855486 w 1690814"/>
                      <a:gd name="connsiteY3" fmla="*/ 26933 h 1274388"/>
                      <a:gd name="connsiteX4" fmla="*/ 671255 w 1690814"/>
                      <a:gd name="connsiteY4" fmla="*/ 57615 h 1274388"/>
                      <a:gd name="connsiteX5" fmla="*/ 680911 w 1690814"/>
                      <a:gd name="connsiteY5" fmla="*/ 238597 h 1274388"/>
                      <a:gd name="connsiteX6" fmla="*/ 651229 w 1690814"/>
                      <a:gd name="connsiteY6" fmla="*/ 366087 h 1274388"/>
                      <a:gd name="connsiteX7" fmla="*/ 727664 w 1690814"/>
                      <a:gd name="connsiteY7" fmla="*/ 247762 h 1274388"/>
                      <a:gd name="connsiteX8" fmla="*/ 316341 w 1690814"/>
                      <a:gd name="connsiteY8" fmla="*/ 1767 h 1274388"/>
                      <a:gd name="connsiteX9" fmla="*/ 175409 w 1690814"/>
                      <a:gd name="connsiteY9" fmla="*/ 112824 h 1274388"/>
                      <a:gd name="connsiteX10" fmla="*/ 410073 w 1690814"/>
                      <a:gd name="connsiteY10" fmla="*/ 313073 h 1274388"/>
                      <a:gd name="connsiteX11" fmla="*/ 399422 w 1690814"/>
                      <a:gd name="connsiteY11" fmla="*/ 339694 h 1274388"/>
                      <a:gd name="connsiteX12" fmla="*/ 97047 w 1690814"/>
                      <a:gd name="connsiteY12" fmla="*/ 251108 h 1274388"/>
                      <a:gd name="connsiteX13" fmla="*/ 9699 w 1690814"/>
                      <a:gd name="connsiteY13" fmla="*/ 412379 h 1274388"/>
                      <a:gd name="connsiteX14" fmla="*/ 255339 w 1690814"/>
                      <a:gd name="connsiteY14" fmla="*/ 535687 h 1274388"/>
                      <a:gd name="connsiteX15" fmla="*/ 65705 w 1690814"/>
                      <a:gd name="connsiteY15" fmla="*/ 553388 h 1274388"/>
                      <a:gd name="connsiteX16" fmla="*/ 65300 w 1690814"/>
                      <a:gd name="connsiteY16" fmla="*/ 718001 h 1274388"/>
                      <a:gd name="connsiteX17" fmla="*/ 295618 w 1690814"/>
                      <a:gd name="connsiteY17" fmla="*/ 742995 h 1274388"/>
                      <a:gd name="connsiteX18" fmla="*/ 478581 w 1690814"/>
                      <a:gd name="connsiteY18" fmla="*/ 782308 h 1274388"/>
                      <a:gd name="connsiteX19" fmla="*/ 717541 w 1690814"/>
                      <a:gd name="connsiteY19" fmla="*/ 883380 h 1274388"/>
                      <a:gd name="connsiteX20" fmla="*/ 952137 w 1690814"/>
                      <a:gd name="connsiteY20" fmla="*/ 643118 h 1274388"/>
                      <a:gd name="connsiteX21" fmla="*/ 724507 w 1690814"/>
                      <a:gd name="connsiteY21" fmla="*/ 885967 h 1274388"/>
                      <a:gd name="connsiteX22" fmla="*/ 1170115 w 1690814"/>
                      <a:gd name="connsiteY22" fmla="*/ 1252573 h 1274388"/>
                      <a:gd name="connsiteX23" fmla="*/ 1262983 w 1690814"/>
                      <a:gd name="connsiteY23" fmla="*/ 1225585 h 1274388"/>
                      <a:gd name="connsiteX24" fmla="*/ 1111378 w 1690814"/>
                      <a:gd name="connsiteY24" fmla="*/ 1097792 h 1274388"/>
                      <a:gd name="connsiteX25" fmla="*/ 1124872 w 1690814"/>
                      <a:gd name="connsiteY25" fmla="*/ 1178752 h 1274388"/>
                      <a:gd name="connsiteX26" fmla="*/ 1151064 w 1690814"/>
                      <a:gd name="connsiteY26" fmla="*/ 1052548 h 1274388"/>
                      <a:gd name="connsiteX27" fmla="*/ 1324896 w 1690814"/>
                      <a:gd name="connsiteY27" fmla="*/ 1127161 h 1274388"/>
                      <a:gd name="connsiteX28" fmla="*/ 1266952 w 1690814"/>
                      <a:gd name="connsiteY28" fmla="*/ 921578 h 1274388"/>
                      <a:gd name="connsiteX29" fmla="*/ 1456658 w 1690814"/>
                      <a:gd name="connsiteY29" fmla="*/ 952535 h 1274388"/>
                      <a:gd name="connsiteX30" fmla="*/ 1558258 w 1690814"/>
                      <a:gd name="connsiteY30" fmla="*/ 958886 h 1274388"/>
                      <a:gd name="connsiteX31" fmla="*/ 1450309 w 1690814"/>
                      <a:gd name="connsiteY31" fmla="*/ 758067 h 1274388"/>
                      <a:gd name="connsiteX32" fmla="*/ 1632870 w 1690814"/>
                      <a:gd name="connsiteY32" fmla="*/ 715998 h 1274388"/>
                      <a:gd name="connsiteX33" fmla="*/ 1690814 w 1690814"/>
                      <a:gd name="connsiteY33" fmla="*/ 700916 h 1274388"/>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80911 w 1690814"/>
                      <a:gd name="connsiteY5" fmla="*/ 238340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92214 w 1690814"/>
                      <a:gd name="connsiteY5" fmla="*/ 233903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994 h 1274466"/>
                      <a:gd name="connsiteX1" fmla="*/ 962946 w 1690814"/>
                      <a:gd name="connsiteY1" fmla="*/ 410482 h 1274466"/>
                      <a:gd name="connsiteX2" fmla="*/ 863464 w 1690814"/>
                      <a:gd name="connsiteY2" fmla="*/ 202742 h 1274466"/>
                      <a:gd name="connsiteX3" fmla="*/ 855486 w 1690814"/>
                      <a:gd name="connsiteY3" fmla="*/ 27011 h 1274466"/>
                      <a:gd name="connsiteX4" fmla="*/ 671255 w 1690814"/>
                      <a:gd name="connsiteY4" fmla="*/ 57693 h 1274466"/>
                      <a:gd name="connsiteX5" fmla="*/ 692214 w 1690814"/>
                      <a:gd name="connsiteY5" fmla="*/ 234238 h 1274466"/>
                      <a:gd name="connsiteX6" fmla="*/ 651229 w 1690814"/>
                      <a:gd name="connsiteY6" fmla="*/ 366165 h 1274466"/>
                      <a:gd name="connsiteX7" fmla="*/ 676298 w 1690814"/>
                      <a:gd name="connsiteY7" fmla="*/ 238401 h 1274466"/>
                      <a:gd name="connsiteX8" fmla="*/ 316341 w 1690814"/>
                      <a:gd name="connsiteY8" fmla="*/ 1845 h 1274466"/>
                      <a:gd name="connsiteX9" fmla="*/ 175409 w 1690814"/>
                      <a:gd name="connsiteY9" fmla="*/ 112902 h 1274466"/>
                      <a:gd name="connsiteX10" fmla="*/ 410073 w 1690814"/>
                      <a:gd name="connsiteY10" fmla="*/ 313151 h 1274466"/>
                      <a:gd name="connsiteX11" fmla="*/ 399422 w 1690814"/>
                      <a:gd name="connsiteY11" fmla="*/ 339772 h 1274466"/>
                      <a:gd name="connsiteX12" fmla="*/ 97047 w 1690814"/>
                      <a:gd name="connsiteY12" fmla="*/ 251186 h 1274466"/>
                      <a:gd name="connsiteX13" fmla="*/ 9699 w 1690814"/>
                      <a:gd name="connsiteY13" fmla="*/ 412457 h 1274466"/>
                      <a:gd name="connsiteX14" fmla="*/ 255339 w 1690814"/>
                      <a:gd name="connsiteY14" fmla="*/ 535765 h 1274466"/>
                      <a:gd name="connsiteX15" fmla="*/ 65705 w 1690814"/>
                      <a:gd name="connsiteY15" fmla="*/ 553466 h 1274466"/>
                      <a:gd name="connsiteX16" fmla="*/ 65300 w 1690814"/>
                      <a:gd name="connsiteY16" fmla="*/ 718079 h 1274466"/>
                      <a:gd name="connsiteX17" fmla="*/ 295618 w 1690814"/>
                      <a:gd name="connsiteY17" fmla="*/ 743073 h 1274466"/>
                      <a:gd name="connsiteX18" fmla="*/ 478581 w 1690814"/>
                      <a:gd name="connsiteY18" fmla="*/ 782386 h 1274466"/>
                      <a:gd name="connsiteX19" fmla="*/ 717541 w 1690814"/>
                      <a:gd name="connsiteY19" fmla="*/ 883458 h 1274466"/>
                      <a:gd name="connsiteX20" fmla="*/ 952137 w 1690814"/>
                      <a:gd name="connsiteY20" fmla="*/ 643196 h 1274466"/>
                      <a:gd name="connsiteX21" fmla="*/ 724507 w 1690814"/>
                      <a:gd name="connsiteY21" fmla="*/ 886045 h 1274466"/>
                      <a:gd name="connsiteX22" fmla="*/ 1170115 w 1690814"/>
                      <a:gd name="connsiteY22" fmla="*/ 1252651 h 1274466"/>
                      <a:gd name="connsiteX23" fmla="*/ 1262983 w 1690814"/>
                      <a:gd name="connsiteY23" fmla="*/ 1225663 h 1274466"/>
                      <a:gd name="connsiteX24" fmla="*/ 1111378 w 1690814"/>
                      <a:gd name="connsiteY24" fmla="*/ 1097870 h 1274466"/>
                      <a:gd name="connsiteX25" fmla="*/ 1124872 w 1690814"/>
                      <a:gd name="connsiteY25" fmla="*/ 1178830 h 1274466"/>
                      <a:gd name="connsiteX26" fmla="*/ 1151064 w 1690814"/>
                      <a:gd name="connsiteY26" fmla="*/ 1052626 h 1274466"/>
                      <a:gd name="connsiteX27" fmla="*/ 1324896 w 1690814"/>
                      <a:gd name="connsiteY27" fmla="*/ 1127239 h 1274466"/>
                      <a:gd name="connsiteX28" fmla="*/ 1266952 w 1690814"/>
                      <a:gd name="connsiteY28" fmla="*/ 921656 h 1274466"/>
                      <a:gd name="connsiteX29" fmla="*/ 1456658 w 1690814"/>
                      <a:gd name="connsiteY29" fmla="*/ 952613 h 1274466"/>
                      <a:gd name="connsiteX30" fmla="*/ 1558258 w 1690814"/>
                      <a:gd name="connsiteY30" fmla="*/ 958964 h 1274466"/>
                      <a:gd name="connsiteX31" fmla="*/ 1450309 w 1690814"/>
                      <a:gd name="connsiteY31" fmla="*/ 758145 h 1274466"/>
                      <a:gd name="connsiteX32" fmla="*/ 1632870 w 1690814"/>
                      <a:gd name="connsiteY32" fmla="*/ 716076 h 1274466"/>
                      <a:gd name="connsiteX33" fmla="*/ 1690814 w 1690814"/>
                      <a:gd name="connsiteY33" fmla="*/ 700994 h 1274466"/>
                      <a:gd name="connsiteX0" fmla="*/ 1690814 w 1690814"/>
                      <a:gd name="connsiteY0" fmla="*/ 701035 h 1274507"/>
                      <a:gd name="connsiteX1" fmla="*/ 962946 w 1690814"/>
                      <a:gd name="connsiteY1" fmla="*/ 410523 h 1274507"/>
                      <a:gd name="connsiteX2" fmla="*/ 863464 w 1690814"/>
                      <a:gd name="connsiteY2" fmla="*/ 202783 h 1274507"/>
                      <a:gd name="connsiteX3" fmla="*/ 855486 w 1690814"/>
                      <a:gd name="connsiteY3" fmla="*/ 27052 h 1274507"/>
                      <a:gd name="connsiteX4" fmla="*/ 671255 w 1690814"/>
                      <a:gd name="connsiteY4" fmla="*/ 57734 h 1274507"/>
                      <a:gd name="connsiteX5" fmla="*/ 692214 w 1690814"/>
                      <a:gd name="connsiteY5" fmla="*/ 234279 h 1274507"/>
                      <a:gd name="connsiteX6" fmla="*/ 651229 w 1690814"/>
                      <a:gd name="connsiteY6" fmla="*/ 366206 h 1274507"/>
                      <a:gd name="connsiteX7" fmla="*/ 679015 w 1690814"/>
                      <a:gd name="connsiteY7" fmla="*/ 233864 h 1274507"/>
                      <a:gd name="connsiteX8" fmla="*/ 316341 w 1690814"/>
                      <a:gd name="connsiteY8" fmla="*/ 1886 h 1274507"/>
                      <a:gd name="connsiteX9" fmla="*/ 175409 w 1690814"/>
                      <a:gd name="connsiteY9" fmla="*/ 112943 h 1274507"/>
                      <a:gd name="connsiteX10" fmla="*/ 410073 w 1690814"/>
                      <a:gd name="connsiteY10" fmla="*/ 313192 h 1274507"/>
                      <a:gd name="connsiteX11" fmla="*/ 399422 w 1690814"/>
                      <a:gd name="connsiteY11" fmla="*/ 339813 h 1274507"/>
                      <a:gd name="connsiteX12" fmla="*/ 97047 w 1690814"/>
                      <a:gd name="connsiteY12" fmla="*/ 251227 h 1274507"/>
                      <a:gd name="connsiteX13" fmla="*/ 9699 w 1690814"/>
                      <a:gd name="connsiteY13" fmla="*/ 412498 h 1274507"/>
                      <a:gd name="connsiteX14" fmla="*/ 255339 w 1690814"/>
                      <a:gd name="connsiteY14" fmla="*/ 535806 h 1274507"/>
                      <a:gd name="connsiteX15" fmla="*/ 65705 w 1690814"/>
                      <a:gd name="connsiteY15" fmla="*/ 553507 h 1274507"/>
                      <a:gd name="connsiteX16" fmla="*/ 65300 w 1690814"/>
                      <a:gd name="connsiteY16" fmla="*/ 718120 h 1274507"/>
                      <a:gd name="connsiteX17" fmla="*/ 295618 w 1690814"/>
                      <a:gd name="connsiteY17" fmla="*/ 743114 h 1274507"/>
                      <a:gd name="connsiteX18" fmla="*/ 478581 w 1690814"/>
                      <a:gd name="connsiteY18" fmla="*/ 782427 h 1274507"/>
                      <a:gd name="connsiteX19" fmla="*/ 717541 w 1690814"/>
                      <a:gd name="connsiteY19" fmla="*/ 883499 h 1274507"/>
                      <a:gd name="connsiteX20" fmla="*/ 952137 w 1690814"/>
                      <a:gd name="connsiteY20" fmla="*/ 643237 h 1274507"/>
                      <a:gd name="connsiteX21" fmla="*/ 724507 w 1690814"/>
                      <a:gd name="connsiteY21" fmla="*/ 886086 h 1274507"/>
                      <a:gd name="connsiteX22" fmla="*/ 1170115 w 1690814"/>
                      <a:gd name="connsiteY22" fmla="*/ 1252692 h 1274507"/>
                      <a:gd name="connsiteX23" fmla="*/ 1262983 w 1690814"/>
                      <a:gd name="connsiteY23" fmla="*/ 1225704 h 1274507"/>
                      <a:gd name="connsiteX24" fmla="*/ 1111378 w 1690814"/>
                      <a:gd name="connsiteY24" fmla="*/ 1097911 h 1274507"/>
                      <a:gd name="connsiteX25" fmla="*/ 1124872 w 1690814"/>
                      <a:gd name="connsiteY25" fmla="*/ 1178871 h 1274507"/>
                      <a:gd name="connsiteX26" fmla="*/ 1151064 w 1690814"/>
                      <a:gd name="connsiteY26" fmla="*/ 1052667 h 1274507"/>
                      <a:gd name="connsiteX27" fmla="*/ 1324896 w 1690814"/>
                      <a:gd name="connsiteY27" fmla="*/ 1127280 h 1274507"/>
                      <a:gd name="connsiteX28" fmla="*/ 1266952 w 1690814"/>
                      <a:gd name="connsiteY28" fmla="*/ 921697 h 1274507"/>
                      <a:gd name="connsiteX29" fmla="*/ 1456658 w 1690814"/>
                      <a:gd name="connsiteY29" fmla="*/ 952654 h 1274507"/>
                      <a:gd name="connsiteX30" fmla="*/ 1558258 w 1690814"/>
                      <a:gd name="connsiteY30" fmla="*/ 959005 h 1274507"/>
                      <a:gd name="connsiteX31" fmla="*/ 1450309 w 1690814"/>
                      <a:gd name="connsiteY31" fmla="*/ 758186 h 1274507"/>
                      <a:gd name="connsiteX32" fmla="*/ 1632870 w 1690814"/>
                      <a:gd name="connsiteY32" fmla="*/ 716117 h 1274507"/>
                      <a:gd name="connsiteX33" fmla="*/ 1690814 w 1690814"/>
                      <a:gd name="connsiteY33" fmla="*/ 701035 h 1274507"/>
                      <a:gd name="connsiteX0" fmla="*/ 1690814 w 1690814"/>
                      <a:gd name="connsiteY0" fmla="*/ 701070 h 1274542"/>
                      <a:gd name="connsiteX1" fmla="*/ 962946 w 1690814"/>
                      <a:gd name="connsiteY1" fmla="*/ 410558 h 1274542"/>
                      <a:gd name="connsiteX2" fmla="*/ 863464 w 1690814"/>
                      <a:gd name="connsiteY2" fmla="*/ 202818 h 1274542"/>
                      <a:gd name="connsiteX3" fmla="*/ 855486 w 1690814"/>
                      <a:gd name="connsiteY3" fmla="*/ 27087 h 1274542"/>
                      <a:gd name="connsiteX4" fmla="*/ 671255 w 1690814"/>
                      <a:gd name="connsiteY4" fmla="*/ 57769 h 1274542"/>
                      <a:gd name="connsiteX5" fmla="*/ 692214 w 1690814"/>
                      <a:gd name="connsiteY5" fmla="*/ 234314 h 1274542"/>
                      <a:gd name="connsiteX6" fmla="*/ 651229 w 1690814"/>
                      <a:gd name="connsiteY6" fmla="*/ 366241 h 1274542"/>
                      <a:gd name="connsiteX7" fmla="*/ 685024 w 1690814"/>
                      <a:gd name="connsiteY7" fmla="*/ 230036 h 1274542"/>
                      <a:gd name="connsiteX8" fmla="*/ 316341 w 1690814"/>
                      <a:gd name="connsiteY8" fmla="*/ 1921 h 1274542"/>
                      <a:gd name="connsiteX9" fmla="*/ 175409 w 1690814"/>
                      <a:gd name="connsiteY9" fmla="*/ 112978 h 1274542"/>
                      <a:gd name="connsiteX10" fmla="*/ 410073 w 1690814"/>
                      <a:gd name="connsiteY10" fmla="*/ 313227 h 1274542"/>
                      <a:gd name="connsiteX11" fmla="*/ 399422 w 1690814"/>
                      <a:gd name="connsiteY11" fmla="*/ 339848 h 1274542"/>
                      <a:gd name="connsiteX12" fmla="*/ 97047 w 1690814"/>
                      <a:gd name="connsiteY12" fmla="*/ 251262 h 1274542"/>
                      <a:gd name="connsiteX13" fmla="*/ 9699 w 1690814"/>
                      <a:gd name="connsiteY13" fmla="*/ 412533 h 1274542"/>
                      <a:gd name="connsiteX14" fmla="*/ 255339 w 1690814"/>
                      <a:gd name="connsiteY14" fmla="*/ 535841 h 1274542"/>
                      <a:gd name="connsiteX15" fmla="*/ 65705 w 1690814"/>
                      <a:gd name="connsiteY15" fmla="*/ 553542 h 1274542"/>
                      <a:gd name="connsiteX16" fmla="*/ 65300 w 1690814"/>
                      <a:gd name="connsiteY16" fmla="*/ 718155 h 1274542"/>
                      <a:gd name="connsiteX17" fmla="*/ 295618 w 1690814"/>
                      <a:gd name="connsiteY17" fmla="*/ 743149 h 1274542"/>
                      <a:gd name="connsiteX18" fmla="*/ 478581 w 1690814"/>
                      <a:gd name="connsiteY18" fmla="*/ 782462 h 1274542"/>
                      <a:gd name="connsiteX19" fmla="*/ 717541 w 1690814"/>
                      <a:gd name="connsiteY19" fmla="*/ 883534 h 1274542"/>
                      <a:gd name="connsiteX20" fmla="*/ 952137 w 1690814"/>
                      <a:gd name="connsiteY20" fmla="*/ 643272 h 1274542"/>
                      <a:gd name="connsiteX21" fmla="*/ 724507 w 1690814"/>
                      <a:gd name="connsiteY21" fmla="*/ 886121 h 1274542"/>
                      <a:gd name="connsiteX22" fmla="*/ 1170115 w 1690814"/>
                      <a:gd name="connsiteY22" fmla="*/ 1252727 h 1274542"/>
                      <a:gd name="connsiteX23" fmla="*/ 1262983 w 1690814"/>
                      <a:gd name="connsiteY23" fmla="*/ 1225739 h 1274542"/>
                      <a:gd name="connsiteX24" fmla="*/ 1111378 w 1690814"/>
                      <a:gd name="connsiteY24" fmla="*/ 1097946 h 1274542"/>
                      <a:gd name="connsiteX25" fmla="*/ 1124872 w 1690814"/>
                      <a:gd name="connsiteY25" fmla="*/ 1178906 h 1274542"/>
                      <a:gd name="connsiteX26" fmla="*/ 1151064 w 1690814"/>
                      <a:gd name="connsiteY26" fmla="*/ 1052702 h 1274542"/>
                      <a:gd name="connsiteX27" fmla="*/ 1324896 w 1690814"/>
                      <a:gd name="connsiteY27" fmla="*/ 1127315 h 1274542"/>
                      <a:gd name="connsiteX28" fmla="*/ 1266952 w 1690814"/>
                      <a:gd name="connsiteY28" fmla="*/ 921732 h 1274542"/>
                      <a:gd name="connsiteX29" fmla="*/ 1456658 w 1690814"/>
                      <a:gd name="connsiteY29" fmla="*/ 952689 h 1274542"/>
                      <a:gd name="connsiteX30" fmla="*/ 1558258 w 1690814"/>
                      <a:gd name="connsiteY30" fmla="*/ 959040 h 1274542"/>
                      <a:gd name="connsiteX31" fmla="*/ 1450309 w 1690814"/>
                      <a:gd name="connsiteY31" fmla="*/ 758221 h 1274542"/>
                      <a:gd name="connsiteX32" fmla="*/ 1632870 w 1690814"/>
                      <a:gd name="connsiteY32" fmla="*/ 716152 h 1274542"/>
                      <a:gd name="connsiteX33" fmla="*/ 1690814 w 1690814"/>
                      <a:gd name="connsiteY33" fmla="*/ 701070 h 1274542"/>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09737 h 1283209"/>
                      <a:gd name="connsiteX1" fmla="*/ 962946 w 1690814"/>
                      <a:gd name="connsiteY1" fmla="*/ 419225 h 1283209"/>
                      <a:gd name="connsiteX2" fmla="*/ 863464 w 1690814"/>
                      <a:gd name="connsiteY2" fmla="*/ 211485 h 1283209"/>
                      <a:gd name="connsiteX3" fmla="*/ 855486 w 1690814"/>
                      <a:gd name="connsiteY3" fmla="*/ 35754 h 1283209"/>
                      <a:gd name="connsiteX4" fmla="*/ 671255 w 1690814"/>
                      <a:gd name="connsiteY4" fmla="*/ 66436 h 1283209"/>
                      <a:gd name="connsiteX5" fmla="*/ 692214 w 1690814"/>
                      <a:gd name="connsiteY5" fmla="*/ 242981 h 1283209"/>
                      <a:gd name="connsiteX6" fmla="*/ 651229 w 1690814"/>
                      <a:gd name="connsiteY6" fmla="*/ 374908 h 1283209"/>
                      <a:gd name="connsiteX7" fmla="*/ 685024 w 1690814"/>
                      <a:gd name="connsiteY7" fmla="*/ 238703 h 1283209"/>
                      <a:gd name="connsiteX8" fmla="*/ 315196 w 1690814"/>
                      <a:gd name="connsiteY8" fmla="*/ 0 h 1283209"/>
                      <a:gd name="connsiteX9" fmla="*/ 175409 w 1690814"/>
                      <a:gd name="connsiteY9" fmla="*/ 121645 h 1283209"/>
                      <a:gd name="connsiteX10" fmla="*/ 410073 w 1690814"/>
                      <a:gd name="connsiteY10" fmla="*/ 321894 h 1283209"/>
                      <a:gd name="connsiteX11" fmla="*/ 399422 w 1690814"/>
                      <a:gd name="connsiteY11" fmla="*/ 348515 h 1283209"/>
                      <a:gd name="connsiteX12" fmla="*/ 97047 w 1690814"/>
                      <a:gd name="connsiteY12" fmla="*/ 259929 h 1283209"/>
                      <a:gd name="connsiteX13" fmla="*/ 9699 w 1690814"/>
                      <a:gd name="connsiteY13" fmla="*/ 421200 h 1283209"/>
                      <a:gd name="connsiteX14" fmla="*/ 255339 w 1690814"/>
                      <a:gd name="connsiteY14" fmla="*/ 544508 h 1283209"/>
                      <a:gd name="connsiteX15" fmla="*/ 65705 w 1690814"/>
                      <a:gd name="connsiteY15" fmla="*/ 562209 h 1283209"/>
                      <a:gd name="connsiteX16" fmla="*/ 65300 w 1690814"/>
                      <a:gd name="connsiteY16" fmla="*/ 726822 h 1283209"/>
                      <a:gd name="connsiteX17" fmla="*/ 295618 w 1690814"/>
                      <a:gd name="connsiteY17" fmla="*/ 751816 h 1283209"/>
                      <a:gd name="connsiteX18" fmla="*/ 478581 w 1690814"/>
                      <a:gd name="connsiteY18" fmla="*/ 791129 h 1283209"/>
                      <a:gd name="connsiteX19" fmla="*/ 717541 w 1690814"/>
                      <a:gd name="connsiteY19" fmla="*/ 892201 h 1283209"/>
                      <a:gd name="connsiteX20" fmla="*/ 952137 w 1690814"/>
                      <a:gd name="connsiteY20" fmla="*/ 651939 h 1283209"/>
                      <a:gd name="connsiteX21" fmla="*/ 724507 w 1690814"/>
                      <a:gd name="connsiteY21" fmla="*/ 894788 h 1283209"/>
                      <a:gd name="connsiteX22" fmla="*/ 1170115 w 1690814"/>
                      <a:gd name="connsiteY22" fmla="*/ 1261394 h 1283209"/>
                      <a:gd name="connsiteX23" fmla="*/ 1262983 w 1690814"/>
                      <a:gd name="connsiteY23" fmla="*/ 1234406 h 1283209"/>
                      <a:gd name="connsiteX24" fmla="*/ 1111378 w 1690814"/>
                      <a:gd name="connsiteY24" fmla="*/ 1106613 h 1283209"/>
                      <a:gd name="connsiteX25" fmla="*/ 1124872 w 1690814"/>
                      <a:gd name="connsiteY25" fmla="*/ 1187573 h 1283209"/>
                      <a:gd name="connsiteX26" fmla="*/ 1151064 w 1690814"/>
                      <a:gd name="connsiteY26" fmla="*/ 1061369 h 1283209"/>
                      <a:gd name="connsiteX27" fmla="*/ 1324896 w 1690814"/>
                      <a:gd name="connsiteY27" fmla="*/ 1135982 h 1283209"/>
                      <a:gd name="connsiteX28" fmla="*/ 1266952 w 1690814"/>
                      <a:gd name="connsiteY28" fmla="*/ 930399 h 1283209"/>
                      <a:gd name="connsiteX29" fmla="*/ 1456658 w 1690814"/>
                      <a:gd name="connsiteY29" fmla="*/ 961356 h 1283209"/>
                      <a:gd name="connsiteX30" fmla="*/ 1558258 w 1690814"/>
                      <a:gd name="connsiteY30" fmla="*/ 967707 h 1283209"/>
                      <a:gd name="connsiteX31" fmla="*/ 1450309 w 1690814"/>
                      <a:gd name="connsiteY31" fmla="*/ 766888 h 1283209"/>
                      <a:gd name="connsiteX32" fmla="*/ 1632870 w 1690814"/>
                      <a:gd name="connsiteY32" fmla="*/ 724819 h 1283209"/>
                      <a:gd name="connsiteX33" fmla="*/ 1690814 w 1690814"/>
                      <a:gd name="connsiteY33" fmla="*/ 709737 h 1283209"/>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1400 w 1691400"/>
                      <a:gd name="connsiteY0" fmla="*/ 695056 h 1268528"/>
                      <a:gd name="connsiteX1" fmla="*/ 963532 w 1691400"/>
                      <a:gd name="connsiteY1" fmla="*/ 404544 h 1268528"/>
                      <a:gd name="connsiteX2" fmla="*/ 864050 w 1691400"/>
                      <a:gd name="connsiteY2" fmla="*/ 196804 h 1268528"/>
                      <a:gd name="connsiteX3" fmla="*/ 856072 w 1691400"/>
                      <a:gd name="connsiteY3" fmla="*/ 21073 h 1268528"/>
                      <a:gd name="connsiteX4" fmla="*/ 671841 w 1691400"/>
                      <a:gd name="connsiteY4" fmla="*/ 51755 h 1268528"/>
                      <a:gd name="connsiteX5" fmla="*/ 692800 w 1691400"/>
                      <a:gd name="connsiteY5" fmla="*/ 228300 h 1268528"/>
                      <a:gd name="connsiteX6" fmla="*/ 651815 w 1691400"/>
                      <a:gd name="connsiteY6" fmla="*/ 360227 h 1268528"/>
                      <a:gd name="connsiteX7" fmla="*/ 685610 w 1691400"/>
                      <a:gd name="connsiteY7" fmla="*/ 224022 h 1268528"/>
                      <a:gd name="connsiteX8" fmla="*/ 323224 w 1691400"/>
                      <a:gd name="connsiteY8" fmla="*/ 14506 h 1268528"/>
                      <a:gd name="connsiteX9" fmla="*/ 175995 w 1691400"/>
                      <a:gd name="connsiteY9" fmla="*/ 106964 h 1268528"/>
                      <a:gd name="connsiteX10" fmla="*/ 410659 w 1691400"/>
                      <a:gd name="connsiteY10" fmla="*/ 307213 h 1268528"/>
                      <a:gd name="connsiteX11" fmla="*/ 400008 w 1691400"/>
                      <a:gd name="connsiteY11" fmla="*/ 333834 h 1268528"/>
                      <a:gd name="connsiteX12" fmla="*/ 93773 w 1691400"/>
                      <a:gd name="connsiteY12" fmla="*/ 278871 h 1268528"/>
                      <a:gd name="connsiteX13" fmla="*/ 10285 w 1691400"/>
                      <a:gd name="connsiteY13" fmla="*/ 406519 h 1268528"/>
                      <a:gd name="connsiteX14" fmla="*/ 255925 w 1691400"/>
                      <a:gd name="connsiteY14" fmla="*/ 529827 h 1268528"/>
                      <a:gd name="connsiteX15" fmla="*/ 66291 w 1691400"/>
                      <a:gd name="connsiteY15" fmla="*/ 547528 h 1268528"/>
                      <a:gd name="connsiteX16" fmla="*/ 65886 w 1691400"/>
                      <a:gd name="connsiteY16" fmla="*/ 712141 h 1268528"/>
                      <a:gd name="connsiteX17" fmla="*/ 296204 w 1691400"/>
                      <a:gd name="connsiteY17" fmla="*/ 737135 h 1268528"/>
                      <a:gd name="connsiteX18" fmla="*/ 479167 w 1691400"/>
                      <a:gd name="connsiteY18" fmla="*/ 776448 h 1268528"/>
                      <a:gd name="connsiteX19" fmla="*/ 718127 w 1691400"/>
                      <a:gd name="connsiteY19" fmla="*/ 877520 h 1268528"/>
                      <a:gd name="connsiteX20" fmla="*/ 952723 w 1691400"/>
                      <a:gd name="connsiteY20" fmla="*/ 637258 h 1268528"/>
                      <a:gd name="connsiteX21" fmla="*/ 725093 w 1691400"/>
                      <a:gd name="connsiteY21" fmla="*/ 880107 h 1268528"/>
                      <a:gd name="connsiteX22" fmla="*/ 1170701 w 1691400"/>
                      <a:gd name="connsiteY22" fmla="*/ 1246713 h 1268528"/>
                      <a:gd name="connsiteX23" fmla="*/ 1263569 w 1691400"/>
                      <a:gd name="connsiteY23" fmla="*/ 1219725 h 1268528"/>
                      <a:gd name="connsiteX24" fmla="*/ 1111964 w 1691400"/>
                      <a:gd name="connsiteY24" fmla="*/ 1091932 h 1268528"/>
                      <a:gd name="connsiteX25" fmla="*/ 1125458 w 1691400"/>
                      <a:gd name="connsiteY25" fmla="*/ 1172892 h 1268528"/>
                      <a:gd name="connsiteX26" fmla="*/ 1151650 w 1691400"/>
                      <a:gd name="connsiteY26" fmla="*/ 1046688 h 1268528"/>
                      <a:gd name="connsiteX27" fmla="*/ 1325482 w 1691400"/>
                      <a:gd name="connsiteY27" fmla="*/ 1121301 h 1268528"/>
                      <a:gd name="connsiteX28" fmla="*/ 1267538 w 1691400"/>
                      <a:gd name="connsiteY28" fmla="*/ 915718 h 1268528"/>
                      <a:gd name="connsiteX29" fmla="*/ 1457244 w 1691400"/>
                      <a:gd name="connsiteY29" fmla="*/ 946675 h 1268528"/>
                      <a:gd name="connsiteX30" fmla="*/ 1558844 w 1691400"/>
                      <a:gd name="connsiteY30" fmla="*/ 953026 h 1268528"/>
                      <a:gd name="connsiteX31" fmla="*/ 1450895 w 1691400"/>
                      <a:gd name="connsiteY31" fmla="*/ 752207 h 1268528"/>
                      <a:gd name="connsiteX32" fmla="*/ 1633456 w 1691400"/>
                      <a:gd name="connsiteY32" fmla="*/ 710138 h 1268528"/>
                      <a:gd name="connsiteX33" fmla="*/ 1691400 w 16914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63054 w 1679500"/>
                      <a:gd name="connsiteY15" fmla="*/ 55298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0609 w 1679500"/>
                      <a:gd name="connsiteY15" fmla="*/ 58646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35155 w 1679500"/>
                      <a:gd name="connsiteY15" fmla="*/ 562425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3167 w 1679500"/>
                      <a:gd name="connsiteY15" fmla="*/ 557273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75112 w 1679500"/>
                      <a:gd name="connsiteY9" fmla="*/ 119696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694 w 1679694"/>
                      <a:gd name="connsiteY0" fmla="*/ 695056 h 1268528"/>
                      <a:gd name="connsiteX1" fmla="*/ 951826 w 1679694"/>
                      <a:gd name="connsiteY1" fmla="*/ 404544 h 1268528"/>
                      <a:gd name="connsiteX2" fmla="*/ 852344 w 1679694"/>
                      <a:gd name="connsiteY2" fmla="*/ 196804 h 1268528"/>
                      <a:gd name="connsiteX3" fmla="*/ 844366 w 1679694"/>
                      <a:gd name="connsiteY3" fmla="*/ 21073 h 1268528"/>
                      <a:gd name="connsiteX4" fmla="*/ 660135 w 1679694"/>
                      <a:gd name="connsiteY4" fmla="*/ 51755 h 1268528"/>
                      <a:gd name="connsiteX5" fmla="*/ 681094 w 1679694"/>
                      <a:gd name="connsiteY5" fmla="*/ 228300 h 1268528"/>
                      <a:gd name="connsiteX6" fmla="*/ 640109 w 1679694"/>
                      <a:gd name="connsiteY6" fmla="*/ 360227 h 1268528"/>
                      <a:gd name="connsiteX7" fmla="*/ 673904 w 1679694"/>
                      <a:gd name="connsiteY7" fmla="*/ 224022 h 1268528"/>
                      <a:gd name="connsiteX8" fmla="*/ 311518 w 1679694"/>
                      <a:gd name="connsiteY8" fmla="*/ 14506 h 1268528"/>
                      <a:gd name="connsiteX9" fmla="*/ 175306 w 1679694"/>
                      <a:gd name="connsiteY9" fmla="*/ 119696 h 1268528"/>
                      <a:gd name="connsiteX10" fmla="*/ 398953 w 1679694"/>
                      <a:gd name="connsiteY10" fmla="*/ 307213 h 1268528"/>
                      <a:gd name="connsiteX11" fmla="*/ 388302 w 1679694"/>
                      <a:gd name="connsiteY11" fmla="*/ 333834 h 1268528"/>
                      <a:gd name="connsiteX12" fmla="*/ 82067 w 1679694"/>
                      <a:gd name="connsiteY12" fmla="*/ 278871 h 1268528"/>
                      <a:gd name="connsiteX13" fmla="*/ 13315 w 1679694"/>
                      <a:gd name="connsiteY13" fmla="*/ 394214 h 1268528"/>
                      <a:gd name="connsiteX14" fmla="*/ 254233 w 1679694"/>
                      <a:gd name="connsiteY14" fmla="*/ 523388 h 1268528"/>
                      <a:gd name="connsiteX15" fmla="*/ 253519 w 1679694"/>
                      <a:gd name="connsiteY15" fmla="*/ 542248 h 1268528"/>
                      <a:gd name="connsiteX16" fmla="*/ 49434 w 1679694"/>
                      <a:gd name="connsiteY16" fmla="*/ 539516 h 1268528"/>
                      <a:gd name="connsiteX17" fmla="*/ 54180 w 1679694"/>
                      <a:gd name="connsiteY17" fmla="*/ 712141 h 1268528"/>
                      <a:gd name="connsiteX18" fmla="*/ 284498 w 1679694"/>
                      <a:gd name="connsiteY18" fmla="*/ 737135 h 1268528"/>
                      <a:gd name="connsiteX19" fmla="*/ 467461 w 1679694"/>
                      <a:gd name="connsiteY19" fmla="*/ 776448 h 1268528"/>
                      <a:gd name="connsiteX20" fmla="*/ 706421 w 1679694"/>
                      <a:gd name="connsiteY20" fmla="*/ 877520 h 1268528"/>
                      <a:gd name="connsiteX21" fmla="*/ 941017 w 1679694"/>
                      <a:gd name="connsiteY21" fmla="*/ 637258 h 1268528"/>
                      <a:gd name="connsiteX22" fmla="*/ 713387 w 1679694"/>
                      <a:gd name="connsiteY22" fmla="*/ 880107 h 1268528"/>
                      <a:gd name="connsiteX23" fmla="*/ 1158995 w 1679694"/>
                      <a:gd name="connsiteY23" fmla="*/ 1246713 h 1268528"/>
                      <a:gd name="connsiteX24" fmla="*/ 1251863 w 1679694"/>
                      <a:gd name="connsiteY24" fmla="*/ 1219725 h 1268528"/>
                      <a:gd name="connsiteX25" fmla="*/ 1100258 w 1679694"/>
                      <a:gd name="connsiteY25" fmla="*/ 1091932 h 1268528"/>
                      <a:gd name="connsiteX26" fmla="*/ 1113752 w 1679694"/>
                      <a:gd name="connsiteY26" fmla="*/ 1172892 h 1268528"/>
                      <a:gd name="connsiteX27" fmla="*/ 1139944 w 1679694"/>
                      <a:gd name="connsiteY27" fmla="*/ 1046688 h 1268528"/>
                      <a:gd name="connsiteX28" fmla="*/ 1313776 w 1679694"/>
                      <a:gd name="connsiteY28" fmla="*/ 1121301 h 1268528"/>
                      <a:gd name="connsiteX29" fmla="*/ 1255832 w 1679694"/>
                      <a:gd name="connsiteY29" fmla="*/ 915718 h 1268528"/>
                      <a:gd name="connsiteX30" fmla="*/ 1445538 w 1679694"/>
                      <a:gd name="connsiteY30" fmla="*/ 946675 h 1268528"/>
                      <a:gd name="connsiteX31" fmla="*/ 1547138 w 1679694"/>
                      <a:gd name="connsiteY31" fmla="*/ 953026 h 1268528"/>
                      <a:gd name="connsiteX32" fmla="*/ 1439189 w 1679694"/>
                      <a:gd name="connsiteY32" fmla="*/ 752207 h 1268528"/>
                      <a:gd name="connsiteX33" fmla="*/ 1621750 w 1679694"/>
                      <a:gd name="connsiteY33" fmla="*/ 710138 h 1268528"/>
                      <a:gd name="connsiteX34" fmla="*/ 1679694 w 1679694"/>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41480 w 1681065"/>
                      <a:gd name="connsiteY6" fmla="*/ 366960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53497 w 1681065"/>
                      <a:gd name="connsiteY6" fmla="*/ 359234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7263 w 1681065"/>
                      <a:gd name="connsiteY7" fmla="*/ 235907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506072 w 1623121"/>
                      <a:gd name="connsiteY0" fmla="*/ 539697 h 1275261"/>
                      <a:gd name="connsiteX1" fmla="*/ 953197 w 1623121"/>
                      <a:gd name="connsiteY1" fmla="*/ 411277 h 1275261"/>
                      <a:gd name="connsiteX2" fmla="*/ 853715 w 1623121"/>
                      <a:gd name="connsiteY2" fmla="*/ 203537 h 1275261"/>
                      <a:gd name="connsiteX3" fmla="*/ 845737 w 1623121"/>
                      <a:gd name="connsiteY3" fmla="*/ 27806 h 1275261"/>
                      <a:gd name="connsiteX4" fmla="*/ 661506 w 1623121"/>
                      <a:gd name="connsiteY4" fmla="*/ 58488 h 1275261"/>
                      <a:gd name="connsiteX5" fmla="*/ 670016 w 1623121"/>
                      <a:gd name="connsiteY5" fmla="*/ 228881 h 1275261"/>
                      <a:gd name="connsiteX6" fmla="*/ 652070 w 1623121"/>
                      <a:gd name="connsiteY6" fmla="*/ 405446 h 1275261"/>
                      <a:gd name="connsiteX7" fmla="*/ 664687 w 1623121"/>
                      <a:gd name="connsiteY7" fmla="*/ 231902 h 1275261"/>
                      <a:gd name="connsiteX8" fmla="*/ 312889 w 1623121"/>
                      <a:gd name="connsiteY8" fmla="*/ 21239 h 1275261"/>
                      <a:gd name="connsiteX9" fmla="*/ 176677 w 1623121"/>
                      <a:gd name="connsiteY9" fmla="*/ 126429 h 1275261"/>
                      <a:gd name="connsiteX10" fmla="*/ 400324 w 1623121"/>
                      <a:gd name="connsiteY10" fmla="*/ 313946 h 1275261"/>
                      <a:gd name="connsiteX11" fmla="*/ 389673 w 1623121"/>
                      <a:gd name="connsiteY11" fmla="*/ 340567 h 1275261"/>
                      <a:gd name="connsiteX12" fmla="*/ 83438 w 1623121"/>
                      <a:gd name="connsiteY12" fmla="*/ 285604 h 1275261"/>
                      <a:gd name="connsiteX13" fmla="*/ 14686 w 1623121"/>
                      <a:gd name="connsiteY13" fmla="*/ 400947 h 1275261"/>
                      <a:gd name="connsiteX14" fmla="*/ 255604 w 1623121"/>
                      <a:gd name="connsiteY14" fmla="*/ 530121 h 1275261"/>
                      <a:gd name="connsiteX15" fmla="*/ 254890 w 1623121"/>
                      <a:gd name="connsiteY15" fmla="*/ 548981 h 1275261"/>
                      <a:gd name="connsiteX16" fmla="*/ 50805 w 1623121"/>
                      <a:gd name="connsiteY16" fmla="*/ 546249 h 1275261"/>
                      <a:gd name="connsiteX17" fmla="*/ 55551 w 1623121"/>
                      <a:gd name="connsiteY17" fmla="*/ 718874 h 1275261"/>
                      <a:gd name="connsiteX18" fmla="*/ 285869 w 1623121"/>
                      <a:gd name="connsiteY18" fmla="*/ 743868 h 1275261"/>
                      <a:gd name="connsiteX19" fmla="*/ 468832 w 1623121"/>
                      <a:gd name="connsiteY19" fmla="*/ 783181 h 1275261"/>
                      <a:gd name="connsiteX20" fmla="*/ 707792 w 1623121"/>
                      <a:gd name="connsiteY20" fmla="*/ 884253 h 1275261"/>
                      <a:gd name="connsiteX21" fmla="*/ 942388 w 1623121"/>
                      <a:gd name="connsiteY21" fmla="*/ 643991 h 1275261"/>
                      <a:gd name="connsiteX22" fmla="*/ 714758 w 1623121"/>
                      <a:gd name="connsiteY22" fmla="*/ 886840 h 1275261"/>
                      <a:gd name="connsiteX23" fmla="*/ 1160366 w 1623121"/>
                      <a:gd name="connsiteY23" fmla="*/ 1253446 h 1275261"/>
                      <a:gd name="connsiteX24" fmla="*/ 1253234 w 1623121"/>
                      <a:gd name="connsiteY24" fmla="*/ 1226458 h 1275261"/>
                      <a:gd name="connsiteX25" fmla="*/ 1101629 w 1623121"/>
                      <a:gd name="connsiteY25" fmla="*/ 1098665 h 1275261"/>
                      <a:gd name="connsiteX26" fmla="*/ 1115123 w 1623121"/>
                      <a:gd name="connsiteY26" fmla="*/ 1179625 h 1275261"/>
                      <a:gd name="connsiteX27" fmla="*/ 1141315 w 1623121"/>
                      <a:gd name="connsiteY27" fmla="*/ 1053421 h 1275261"/>
                      <a:gd name="connsiteX28" fmla="*/ 1315147 w 1623121"/>
                      <a:gd name="connsiteY28" fmla="*/ 1128034 h 1275261"/>
                      <a:gd name="connsiteX29" fmla="*/ 1257203 w 1623121"/>
                      <a:gd name="connsiteY29" fmla="*/ 922451 h 1275261"/>
                      <a:gd name="connsiteX30" fmla="*/ 1446909 w 1623121"/>
                      <a:gd name="connsiteY30" fmla="*/ 953408 h 1275261"/>
                      <a:gd name="connsiteX31" fmla="*/ 1548509 w 1623121"/>
                      <a:gd name="connsiteY31" fmla="*/ 959759 h 1275261"/>
                      <a:gd name="connsiteX32" fmla="*/ 1440560 w 1623121"/>
                      <a:gd name="connsiteY32" fmla="*/ 758940 h 1275261"/>
                      <a:gd name="connsiteX33" fmla="*/ 1623121 w 1623121"/>
                      <a:gd name="connsiteY33" fmla="*/ 716871 h 1275261"/>
                      <a:gd name="connsiteX34" fmla="*/ 1506072 w 1623121"/>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440560 w 1790297"/>
                      <a:gd name="connsiteY32" fmla="*/ 758940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59202 w 1790297"/>
                      <a:gd name="connsiteY30" fmla="*/ 809615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65930 w 1790297"/>
                      <a:gd name="connsiteY30" fmla="*/ 707022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494850 w 1790297"/>
                      <a:gd name="connsiteY28" fmla="*/ 1125731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09838 w 1790297"/>
                      <a:gd name="connsiteY28" fmla="*/ 930447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313390 w 1790297"/>
                      <a:gd name="connsiteY25" fmla="*/ 123428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15123 w 1790297"/>
                      <a:gd name="connsiteY25" fmla="*/ 1179625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91370 w 1790297"/>
                      <a:gd name="connsiteY25" fmla="*/ 10032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294966 w 1790297"/>
                      <a:gd name="connsiteY25" fmla="*/ 11291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60648"/>
                      <a:gd name="connsiteX1" fmla="*/ 953197 w 1790297"/>
                      <a:gd name="connsiteY1" fmla="*/ 411277 h 1260648"/>
                      <a:gd name="connsiteX2" fmla="*/ 853715 w 1790297"/>
                      <a:gd name="connsiteY2" fmla="*/ 203537 h 1260648"/>
                      <a:gd name="connsiteX3" fmla="*/ 845737 w 1790297"/>
                      <a:gd name="connsiteY3" fmla="*/ 27806 h 1260648"/>
                      <a:gd name="connsiteX4" fmla="*/ 661506 w 1790297"/>
                      <a:gd name="connsiteY4" fmla="*/ 58488 h 1260648"/>
                      <a:gd name="connsiteX5" fmla="*/ 670016 w 1790297"/>
                      <a:gd name="connsiteY5" fmla="*/ 228881 h 1260648"/>
                      <a:gd name="connsiteX6" fmla="*/ 652070 w 1790297"/>
                      <a:gd name="connsiteY6" fmla="*/ 405446 h 1260648"/>
                      <a:gd name="connsiteX7" fmla="*/ 664687 w 1790297"/>
                      <a:gd name="connsiteY7" fmla="*/ 231902 h 1260648"/>
                      <a:gd name="connsiteX8" fmla="*/ 312889 w 1790297"/>
                      <a:gd name="connsiteY8" fmla="*/ 21239 h 1260648"/>
                      <a:gd name="connsiteX9" fmla="*/ 176677 w 1790297"/>
                      <a:gd name="connsiteY9" fmla="*/ 126429 h 1260648"/>
                      <a:gd name="connsiteX10" fmla="*/ 400324 w 1790297"/>
                      <a:gd name="connsiteY10" fmla="*/ 313946 h 1260648"/>
                      <a:gd name="connsiteX11" fmla="*/ 389673 w 1790297"/>
                      <a:gd name="connsiteY11" fmla="*/ 340567 h 1260648"/>
                      <a:gd name="connsiteX12" fmla="*/ 83438 w 1790297"/>
                      <a:gd name="connsiteY12" fmla="*/ 285604 h 1260648"/>
                      <a:gd name="connsiteX13" fmla="*/ 14686 w 1790297"/>
                      <a:gd name="connsiteY13" fmla="*/ 400947 h 1260648"/>
                      <a:gd name="connsiteX14" fmla="*/ 255604 w 1790297"/>
                      <a:gd name="connsiteY14" fmla="*/ 530121 h 1260648"/>
                      <a:gd name="connsiteX15" fmla="*/ 254890 w 1790297"/>
                      <a:gd name="connsiteY15" fmla="*/ 548981 h 1260648"/>
                      <a:gd name="connsiteX16" fmla="*/ 50805 w 1790297"/>
                      <a:gd name="connsiteY16" fmla="*/ 546249 h 1260648"/>
                      <a:gd name="connsiteX17" fmla="*/ 55551 w 1790297"/>
                      <a:gd name="connsiteY17" fmla="*/ 718874 h 1260648"/>
                      <a:gd name="connsiteX18" fmla="*/ 285869 w 1790297"/>
                      <a:gd name="connsiteY18" fmla="*/ 743868 h 1260648"/>
                      <a:gd name="connsiteX19" fmla="*/ 468832 w 1790297"/>
                      <a:gd name="connsiteY19" fmla="*/ 783181 h 1260648"/>
                      <a:gd name="connsiteX20" fmla="*/ 707792 w 1790297"/>
                      <a:gd name="connsiteY20" fmla="*/ 884253 h 1260648"/>
                      <a:gd name="connsiteX21" fmla="*/ 942388 w 1790297"/>
                      <a:gd name="connsiteY21" fmla="*/ 643991 h 1260648"/>
                      <a:gd name="connsiteX22" fmla="*/ 714758 w 1790297"/>
                      <a:gd name="connsiteY22" fmla="*/ 886840 h 1260648"/>
                      <a:gd name="connsiteX23" fmla="*/ 1160366 w 1790297"/>
                      <a:gd name="connsiteY23" fmla="*/ 1253446 h 1260648"/>
                      <a:gd name="connsiteX24" fmla="*/ 1213165 w 1790297"/>
                      <a:gd name="connsiteY24" fmla="*/ 1133319 h 1260648"/>
                      <a:gd name="connsiteX25" fmla="*/ 1294966 w 1790297"/>
                      <a:gd name="connsiteY25" fmla="*/ 1129108 h 1260648"/>
                      <a:gd name="connsiteX26" fmla="*/ 1497863 w 1790297"/>
                      <a:gd name="connsiteY26" fmla="*/ 1101612 h 1260648"/>
                      <a:gd name="connsiteX27" fmla="*/ 1331875 w 1790297"/>
                      <a:gd name="connsiteY27" fmla="*/ 955912 h 1260648"/>
                      <a:gd name="connsiteX28" fmla="*/ 1658102 w 1790297"/>
                      <a:gd name="connsiteY28" fmla="*/ 925140 h 1260648"/>
                      <a:gd name="connsiteX29" fmla="*/ 1557212 w 1790297"/>
                      <a:gd name="connsiteY29" fmla="*/ 834360 h 1260648"/>
                      <a:gd name="connsiteX30" fmla="*/ 1790297 w 1790297"/>
                      <a:gd name="connsiteY30" fmla="*/ 838271 h 1260648"/>
                      <a:gd name="connsiteX31" fmla="*/ 1527112 w 1790297"/>
                      <a:gd name="connsiteY31" fmla="*/ 638178 h 1260648"/>
                      <a:gd name="connsiteX32" fmla="*/ 1473455 w 1790297"/>
                      <a:gd name="connsiteY32" fmla="*/ 580961 h 1260648"/>
                      <a:gd name="connsiteX33" fmla="*/ 1506072 w 1790297"/>
                      <a:gd name="connsiteY33" fmla="*/ 539697 h 1260648"/>
                      <a:gd name="connsiteX0" fmla="*/ 1506072 w 1790297"/>
                      <a:gd name="connsiteY0" fmla="*/ 539697 h 1209983"/>
                      <a:gd name="connsiteX1" fmla="*/ 953197 w 1790297"/>
                      <a:gd name="connsiteY1" fmla="*/ 411277 h 1209983"/>
                      <a:gd name="connsiteX2" fmla="*/ 853715 w 1790297"/>
                      <a:gd name="connsiteY2" fmla="*/ 203537 h 1209983"/>
                      <a:gd name="connsiteX3" fmla="*/ 845737 w 1790297"/>
                      <a:gd name="connsiteY3" fmla="*/ 27806 h 1209983"/>
                      <a:gd name="connsiteX4" fmla="*/ 661506 w 1790297"/>
                      <a:gd name="connsiteY4" fmla="*/ 58488 h 1209983"/>
                      <a:gd name="connsiteX5" fmla="*/ 670016 w 1790297"/>
                      <a:gd name="connsiteY5" fmla="*/ 228881 h 1209983"/>
                      <a:gd name="connsiteX6" fmla="*/ 652070 w 1790297"/>
                      <a:gd name="connsiteY6" fmla="*/ 405446 h 1209983"/>
                      <a:gd name="connsiteX7" fmla="*/ 664687 w 1790297"/>
                      <a:gd name="connsiteY7" fmla="*/ 231902 h 1209983"/>
                      <a:gd name="connsiteX8" fmla="*/ 312889 w 1790297"/>
                      <a:gd name="connsiteY8" fmla="*/ 21239 h 1209983"/>
                      <a:gd name="connsiteX9" fmla="*/ 176677 w 1790297"/>
                      <a:gd name="connsiteY9" fmla="*/ 126429 h 1209983"/>
                      <a:gd name="connsiteX10" fmla="*/ 400324 w 1790297"/>
                      <a:gd name="connsiteY10" fmla="*/ 313946 h 1209983"/>
                      <a:gd name="connsiteX11" fmla="*/ 389673 w 1790297"/>
                      <a:gd name="connsiteY11" fmla="*/ 340567 h 1209983"/>
                      <a:gd name="connsiteX12" fmla="*/ 83438 w 1790297"/>
                      <a:gd name="connsiteY12" fmla="*/ 285604 h 1209983"/>
                      <a:gd name="connsiteX13" fmla="*/ 14686 w 1790297"/>
                      <a:gd name="connsiteY13" fmla="*/ 400947 h 1209983"/>
                      <a:gd name="connsiteX14" fmla="*/ 255604 w 1790297"/>
                      <a:gd name="connsiteY14" fmla="*/ 530121 h 1209983"/>
                      <a:gd name="connsiteX15" fmla="*/ 254890 w 1790297"/>
                      <a:gd name="connsiteY15" fmla="*/ 548981 h 1209983"/>
                      <a:gd name="connsiteX16" fmla="*/ 50805 w 1790297"/>
                      <a:gd name="connsiteY16" fmla="*/ 546249 h 1209983"/>
                      <a:gd name="connsiteX17" fmla="*/ 55551 w 1790297"/>
                      <a:gd name="connsiteY17" fmla="*/ 718874 h 1209983"/>
                      <a:gd name="connsiteX18" fmla="*/ 285869 w 1790297"/>
                      <a:gd name="connsiteY18" fmla="*/ 743868 h 1209983"/>
                      <a:gd name="connsiteX19" fmla="*/ 468832 w 1790297"/>
                      <a:gd name="connsiteY19" fmla="*/ 783181 h 1209983"/>
                      <a:gd name="connsiteX20" fmla="*/ 707792 w 1790297"/>
                      <a:gd name="connsiteY20" fmla="*/ 884253 h 1209983"/>
                      <a:gd name="connsiteX21" fmla="*/ 942388 w 1790297"/>
                      <a:gd name="connsiteY21" fmla="*/ 643991 h 1209983"/>
                      <a:gd name="connsiteX22" fmla="*/ 714758 w 1790297"/>
                      <a:gd name="connsiteY22" fmla="*/ 886840 h 1209983"/>
                      <a:gd name="connsiteX23" fmla="*/ 1261660 w 1790297"/>
                      <a:gd name="connsiteY23" fmla="*/ 1199642 h 1209983"/>
                      <a:gd name="connsiteX24" fmla="*/ 1213165 w 1790297"/>
                      <a:gd name="connsiteY24" fmla="*/ 1133319 h 1209983"/>
                      <a:gd name="connsiteX25" fmla="*/ 1294966 w 1790297"/>
                      <a:gd name="connsiteY25" fmla="*/ 1129108 h 1209983"/>
                      <a:gd name="connsiteX26" fmla="*/ 1497863 w 1790297"/>
                      <a:gd name="connsiteY26" fmla="*/ 1101612 h 1209983"/>
                      <a:gd name="connsiteX27" fmla="*/ 1331875 w 1790297"/>
                      <a:gd name="connsiteY27" fmla="*/ 955912 h 1209983"/>
                      <a:gd name="connsiteX28" fmla="*/ 1658102 w 1790297"/>
                      <a:gd name="connsiteY28" fmla="*/ 925140 h 1209983"/>
                      <a:gd name="connsiteX29" fmla="*/ 1557212 w 1790297"/>
                      <a:gd name="connsiteY29" fmla="*/ 834360 h 1209983"/>
                      <a:gd name="connsiteX30" fmla="*/ 1790297 w 1790297"/>
                      <a:gd name="connsiteY30" fmla="*/ 838271 h 1209983"/>
                      <a:gd name="connsiteX31" fmla="*/ 1527112 w 1790297"/>
                      <a:gd name="connsiteY31" fmla="*/ 638178 h 1209983"/>
                      <a:gd name="connsiteX32" fmla="*/ 1473455 w 1790297"/>
                      <a:gd name="connsiteY32" fmla="*/ 580961 h 1209983"/>
                      <a:gd name="connsiteX33" fmla="*/ 1506072 w 1790297"/>
                      <a:gd name="connsiteY33" fmla="*/ 539697 h 1209983"/>
                      <a:gd name="connsiteX0" fmla="*/ 1506072 w 1790297"/>
                      <a:gd name="connsiteY0" fmla="*/ 539697 h 1226294"/>
                      <a:gd name="connsiteX1" fmla="*/ 953197 w 1790297"/>
                      <a:gd name="connsiteY1" fmla="*/ 411277 h 1226294"/>
                      <a:gd name="connsiteX2" fmla="*/ 853715 w 1790297"/>
                      <a:gd name="connsiteY2" fmla="*/ 203537 h 1226294"/>
                      <a:gd name="connsiteX3" fmla="*/ 845737 w 1790297"/>
                      <a:gd name="connsiteY3" fmla="*/ 27806 h 1226294"/>
                      <a:gd name="connsiteX4" fmla="*/ 661506 w 1790297"/>
                      <a:gd name="connsiteY4" fmla="*/ 58488 h 1226294"/>
                      <a:gd name="connsiteX5" fmla="*/ 670016 w 1790297"/>
                      <a:gd name="connsiteY5" fmla="*/ 228881 h 1226294"/>
                      <a:gd name="connsiteX6" fmla="*/ 652070 w 1790297"/>
                      <a:gd name="connsiteY6" fmla="*/ 405446 h 1226294"/>
                      <a:gd name="connsiteX7" fmla="*/ 664687 w 1790297"/>
                      <a:gd name="connsiteY7" fmla="*/ 231902 h 1226294"/>
                      <a:gd name="connsiteX8" fmla="*/ 312889 w 1790297"/>
                      <a:gd name="connsiteY8" fmla="*/ 21239 h 1226294"/>
                      <a:gd name="connsiteX9" fmla="*/ 176677 w 1790297"/>
                      <a:gd name="connsiteY9" fmla="*/ 126429 h 1226294"/>
                      <a:gd name="connsiteX10" fmla="*/ 400324 w 1790297"/>
                      <a:gd name="connsiteY10" fmla="*/ 313946 h 1226294"/>
                      <a:gd name="connsiteX11" fmla="*/ 389673 w 1790297"/>
                      <a:gd name="connsiteY11" fmla="*/ 340567 h 1226294"/>
                      <a:gd name="connsiteX12" fmla="*/ 83438 w 1790297"/>
                      <a:gd name="connsiteY12" fmla="*/ 285604 h 1226294"/>
                      <a:gd name="connsiteX13" fmla="*/ 14686 w 1790297"/>
                      <a:gd name="connsiteY13" fmla="*/ 400947 h 1226294"/>
                      <a:gd name="connsiteX14" fmla="*/ 255604 w 1790297"/>
                      <a:gd name="connsiteY14" fmla="*/ 530121 h 1226294"/>
                      <a:gd name="connsiteX15" fmla="*/ 254890 w 1790297"/>
                      <a:gd name="connsiteY15" fmla="*/ 548981 h 1226294"/>
                      <a:gd name="connsiteX16" fmla="*/ 50805 w 1790297"/>
                      <a:gd name="connsiteY16" fmla="*/ 546249 h 1226294"/>
                      <a:gd name="connsiteX17" fmla="*/ 55551 w 1790297"/>
                      <a:gd name="connsiteY17" fmla="*/ 718874 h 1226294"/>
                      <a:gd name="connsiteX18" fmla="*/ 285869 w 1790297"/>
                      <a:gd name="connsiteY18" fmla="*/ 743868 h 1226294"/>
                      <a:gd name="connsiteX19" fmla="*/ 468832 w 1790297"/>
                      <a:gd name="connsiteY19" fmla="*/ 783181 h 1226294"/>
                      <a:gd name="connsiteX20" fmla="*/ 707792 w 1790297"/>
                      <a:gd name="connsiteY20" fmla="*/ 884253 h 1226294"/>
                      <a:gd name="connsiteX21" fmla="*/ 942388 w 1790297"/>
                      <a:gd name="connsiteY21" fmla="*/ 643991 h 1226294"/>
                      <a:gd name="connsiteX22" fmla="*/ 714758 w 1790297"/>
                      <a:gd name="connsiteY22" fmla="*/ 886840 h 1226294"/>
                      <a:gd name="connsiteX23" fmla="*/ 1247496 w 1790297"/>
                      <a:gd name="connsiteY23" fmla="*/ 1217241 h 1226294"/>
                      <a:gd name="connsiteX24" fmla="*/ 1213165 w 1790297"/>
                      <a:gd name="connsiteY24" fmla="*/ 1133319 h 1226294"/>
                      <a:gd name="connsiteX25" fmla="*/ 1294966 w 1790297"/>
                      <a:gd name="connsiteY25" fmla="*/ 1129108 h 1226294"/>
                      <a:gd name="connsiteX26" fmla="*/ 1497863 w 1790297"/>
                      <a:gd name="connsiteY26" fmla="*/ 1101612 h 1226294"/>
                      <a:gd name="connsiteX27" fmla="*/ 1331875 w 1790297"/>
                      <a:gd name="connsiteY27" fmla="*/ 955912 h 1226294"/>
                      <a:gd name="connsiteX28" fmla="*/ 1658102 w 1790297"/>
                      <a:gd name="connsiteY28" fmla="*/ 925140 h 1226294"/>
                      <a:gd name="connsiteX29" fmla="*/ 1557212 w 1790297"/>
                      <a:gd name="connsiteY29" fmla="*/ 834360 h 1226294"/>
                      <a:gd name="connsiteX30" fmla="*/ 1790297 w 1790297"/>
                      <a:gd name="connsiteY30" fmla="*/ 838271 h 1226294"/>
                      <a:gd name="connsiteX31" fmla="*/ 1527112 w 1790297"/>
                      <a:gd name="connsiteY31" fmla="*/ 638178 h 1226294"/>
                      <a:gd name="connsiteX32" fmla="*/ 1473455 w 1790297"/>
                      <a:gd name="connsiteY32" fmla="*/ 580961 h 1226294"/>
                      <a:gd name="connsiteX33" fmla="*/ 1506072 w 1790297"/>
                      <a:gd name="connsiteY33" fmla="*/ 539697 h 1226294"/>
                      <a:gd name="connsiteX0" fmla="*/ 1506072 w 1790297"/>
                      <a:gd name="connsiteY0" fmla="*/ 539697 h 1264625"/>
                      <a:gd name="connsiteX1" fmla="*/ 953197 w 1790297"/>
                      <a:gd name="connsiteY1" fmla="*/ 411277 h 1264625"/>
                      <a:gd name="connsiteX2" fmla="*/ 853715 w 1790297"/>
                      <a:gd name="connsiteY2" fmla="*/ 203537 h 1264625"/>
                      <a:gd name="connsiteX3" fmla="*/ 845737 w 1790297"/>
                      <a:gd name="connsiteY3" fmla="*/ 27806 h 1264625"/>
                      <a:gd name="connsiteX4" fmla="*/ 661506 w 1790297"/>
                      <a:gd name="connsiteY4" fmla="*/ 58488 h 1264625"/>
                      <a:gd name="connsiteX5" fmla="*/ 670016 w 1790297"/>
                      <a:gd name="connsiteY5" fmla="*/ 228881 h 1264625"/>
                      <a:gd name="connsiteX6" fmla="*/ 652070 w 1790297"/>
                      <a:gd name="connsiteY6" fmla="*/ 405446 h 1264625"/>
                      <a:gd name="connsiteX7" fmla="*/ 664687 w 1790297"/>
                      <a:gd name="connsiteY7" fmla="*/ 231902 h 1264625"/>
                      <a:gd name="connsiteX8" fmla="*/ 312889 w 1790297"/>
                      <a:gd name="connsiteY8" fmla="*/ 21239 h 1264625"/>
                      <a:gd name="connsiteX9" fmla="*/ 176677 w 1790297"/>
                      <a:gd name="connsiteY9" fmla="*/ 126429 h 1264625"/>
                      <a:gd name="connsiteX10" fmla="*/ 400324 w 1790297"/>
                      <a:gd name="connsiteY10" fmla="*/ 313946 h 1264625"/>
                      <a:gd name="connsiteX11" fmla="*/ 389673 w 1790297"/>
                      <a:gd name="connsiteY11" fmla="*/ 340567 h 1264625"/>
                      <a:gd name="connsiteX12" fmla="*/ 83438 w 1790297"/>
                      <a:gd name="connsiteY12" fmla="*/ 285604 h 1264625"/>
                      <a:gd name="connsiteX13" fmla="*/ 14686 w 1790297"/>
                      <a:gd name="connsiteY13" fmla="*/ 400947 h 1264625"/>
                      <a:gd name="connsiteX14" fmla="*/ 255604 w 1790297"/>
                      <a:gd name="connsiteY14" fmla="*/ 530121 h 1264625"/>
                      <a:gd name="connsiteX15" fmla="*/ 254890 w 1790297"/>
                      <a:gd name="connsiteY15" fmla="*/ 548981 h 1264625"/>
                      <a:gd name="connsiteX16" fmla="*/ 50805 w 1790297"/>
                      <a:gd name="connsiteY16" fmla="*/ 546249 h 1264625"/>
                      <a:gd name="connsiteX17" fmla="*/ 55551 w 1790297"/>
                      <a:gd name="connsiteY17" fmla="*/ 718874 h 1264625"/>
                      <a:gd name="connsiteX18" fmla="*/ 285869 w 1790297"/>
                      <a:gd name="connsiteY18" fmla="*/ 743868 h 1264625"/>
                      <a:gd name="connsiteX19" fmla="*/ 468832 w 1790297"/>
                      <a:gd name="connsiteY19" fmla="*/ 783181 h 1264625"/>
                      <a:gd name="connsiteX20" fmla="*/ 707792 w 1790297"/>
                      <a:gd name="connsiteY20" fmla="*/ 884253 h 1264625"/>
                      <a:gd name="connsiteX21" fmla="*/ 942388 w 1790297"/>
                      <a:gd name="connsiteY21" fmla="*/ 643991 h 1264625"/>
                      <a:gd name="connsiteX22" fmla="*/ 714758 w 1790297"/>
                      <a:gd name="connsiteY22" fmla="*/ 886840 h 1264625"/>
                      <a:gd name="connsiteX23" fmla="*/ 1247496 w 1790297"/>
                      <a:gd name="connsiteY23" fmla="*/ 1217241 h 1264625"/>
                      <a:gd name="connsiteX24" fmla="*/ 1213165 w 1790297"/>
                      <a:gd name="connsiteY24" fmla="*/ 1133319 h 1264625"/>
                      <a:gd name="connsiteX25" fmla="*/ 1294966 w 1790297"/>
                      <a:gd name="connsiteY25" fmla="*/ 1129108 h 1264625"/>
                      <a:gd name="connsiteX26" fmla="*/ 1497863 w 1790297"/>
                      <a:gd name="connsiteY26" fmla="*/ 1101612 h 1264625"/>
                      <a:gd name="connsiteX27" fmla="*/ 1331875 w 1790297"/>
                      <a:gd name="connsiteY27" fmla="*/ 955912 h 1264625"/>
                      <a:gd name="connsiteX28" fmla="*/ 1658102 w 1790297"/>
                      <a:gd name="connsiteY28" fmla="*/ 925140 h 1264625"/>
                      <a:gd name="connsiteX29" fmla="*/ 1557212 w 1790297"/>
                      <a:gd name="connsiteY29" fmla="*/ 834360 h 1264625"/>
                      <a:gd name="connsiteX30" fmla="*/ 1790297 w 1790297"/>
                      <a:gd name="connsiteY30" fmla="*/ 838271 h 1264625"/>
                      <a:gd name="connsiteX31" fmla="*/ 1527112 w 1790297"/>
                      <a:gd name="connsiteY31" fmla="*/ 638178 h 1264625"/>
                      <a:gd name="connsiteX32" fmla="*/ 1473455 w 1790297"/>
                      <a:gd name="connsiteY32" fmla="*/ 580961 h 1264625"/>
                      <a:gd name="connsiteX33" fmla="*/ 1506072 w 1790297"/>
                      <a:gd name="connsiteY33" fmla="*/ 539697 h 1264625"/>
                      <a:gd name="connsiteX0" fmla="*/ 1506072 w 1790297"/>
                      <a:gd name="connsiteY0" fmla="*/ 539697 h 1133319"/>
                      <a:gd name="connsiteX1" fmla="*/ 953197 w 1790297"/>
                      <a:gd name="connsiteY1" fmla="*/ 411277 h 1133319"/>
                      <a:gd name="connsiteX2" fmla="*/ 853715 w 1790297"/>
                      <a:gd name="connsiteY2" fmla="*/ 203537 h 1133319"/>
                      <a:gd name="connsiteX3" fmla="*/ 845737 w 1790297"/>
                      <a:gd name="connsiteY3" fmla="*/ 27806 h 1133319"/>
                      <a:gd name="connsiteX4" fmla="*/ 661506 w 1790297"/>
                      <a:gd name="connsiteY4" fmla="*/ 58488 h 1133319"/>
                      <a:gd name="connsiteX5" fmla="*/ 670016 w 1790297"/>
                      <a:gd name="connsiteY5" fmla="*/ 228881 h 1133319"/>
                      <a:gd name="connsiteX6" fmla="*/ 652070 w 1790297"/>
                      <a:gd name="connsiteY6" fmla="*/ 405446 h 1133319"/>
                      <a:gd name="connsiteX7" fmla="*/ 664687 w 1790297"/>
                      <a:gd name="connsiteY7" fmla="*/ 231902 h 1133319"/>
                      <a:gd name="connsiteX8" fmla="*/ 312889 w 1790297"/>
                      <a:gd name="connsiteY8" fmla="*/ 21239 h 1133319"/>
                      <a:gd name="connsiteX9" fmla="*/ 176677 w 1790297"/>
                      <a:gd name="connsiteY9" fmla="*/ 126429 h 1133319"/>
                      <a:gd name="connsiteX10" fmla="*/ 400324 w 1790297"/>
                      <a:gd name="connsiteY10" fmla="*/ 313946 h 1133319"/>
                      <a:gd name="connsiteX11" fmla="*/ 389673 w 1790297"/>
                      <a:gd name="connsiteY11" fmla="*/ 340567 h 1133319"/>
                      <a:gd name="connsiteX12" fmla="*/ 83438 w 1790297"/>
                      <a:gd name="connsiteY12" fmla="*/ 285604 h 1133319"/>
                      <a:gd name="connsiteX13" fmla="*/ 14686 w 1790297"/>
                      <a:gd name="connsiteY13" fmla="*/ 400947 h 1133319"/>
                      <a:gd name="connsiteX14" fmla="*/ 255604 w 1790297"/>
                      <a:gd name="connsiteY14" fmla="*/ 530121 h 1133319"/>
                      <a:gd name="connsiteX15" fmla="*/ 254890 w 1790297"/>
                      <a:gd name="connsiteY15" fmla="*/ 548981 h 1133319"/>
                      <a:gd name="connsiteX16" fmla="*/ 50805 w 1790297"/>
                      <a:gd name="connsiteY16" fmla="*/ 546249 h 1133319"/>
                      <a:gd name="connsiteX17" fmla="*/ 55551 w 1790297"/>
                      <a:gd name="connsiteY17" fmla="*/ 718874 h 1133319"/>
                      <a:gd name="connsiteX18" fmla="*/ 285869 w 1790297"/>
                      <a:gd name="connsiteY18" fmla="*/ 743868 h 1133319"/>
                      <a:gd name="connsiteX19" fmla="*/ 468832 w 1790297"/>
                      <a:gd name="connsiteY19" fmla="*/ 783181 h 1133319"/>
                      <a:gd name="connsiteX20" fmla="*/ 707792 w 1790297"/>
                      <a:gd name="connsiteY20" fmla="*/ 884253 h 1133319"/>
                      <a:gd name="connsiteX21" fmla="*/ 942388 w 1790297"/>
                      <a:gd name="connsiteY21" fmla="*/ 643991 h 1133319"/>
                      <a:gd name="connsiteX22" fmla="*/ 714758 w 1790297"/>
                      <a:gd name="connsiteY22" fmla="*/ 886840 h 1133319"/>
                      <a:gd name="connsiteX23" fmla="*/ 1213165 w 1790297"/>
                      <a:gd name="connsiteY23" fmla="*/ 1133319 h 1133319"/>
                      <a:gd name="connsiteX24" fmla="*/ 1294966 w 1790297"/>
                      <a:gd name="connsiteY24" fmla="*/ 1129108 h 1133319"/>
                      <a:gd name="connsiteX25" fmla="*/ 1497863 w 1790297"/>
                      <a:gd name="connsiteY25" fmla="*/ 1101612 h 1133319"/>
                      <a:gd name="connsiteX26" fmla="*/ 1331875 w 1790297"/>
                      <a:gd name="connsiteY26" fmla="*/ 955912 h 1133319"/>
                      <a:gd name="connsiteX27" fmla="*/ 1658102 w 1790297"/>
                      <a:gd name="connsiteY27" fmla="*/ 925140 h 1133319"/>
                      <a:gd name="connsiteX28" fmla="*/ 1557212 w 1790297"/>
                      <a:gd name="connsiteY28" fmla="*/ 834360 h 1133319"/>
                      <a:gd name="connsiteX29" fmla="*/ 1790297 w 1790297"/>
                      <a:gd name="connsiteY29" fmla="*/ 838271 h 1133319"/>
                      <a:gd name="connsiteX30" fmla="*/ 1527112 w 1790297"/>
                      <a:gd name="connsiteY30" fmla="*/ 638178 h 1133319"/>
                      <a:gd name="connsiteX31" fmla="*/ 1473455 w 1790297"/>
                      <a:gd name="connsiteY31" fmla="*/ 580961 h 1133319"/>
                      <a:gd name="connsiteX32" fmla="*/ 1506072 w 1790297"/>
                      <a:gd name="connsiteY32" fmla="*/ 539697 h 113331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156 w 1790297"/>
                      <a:gd name="connsiteY24" fmla="*/ 1091770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30176 w 1790297"/>
                      <a:gd name="connsiteY25" fmla="*/ 1056555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36730 w 1790297"/>
                      <a:gd name="connsiteY26" fmla="*/ 957637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148166 w 1790297"/>
                      <a:gd name="connsiteY26" fmla="*/ 960791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497144 w 1790297"/>
                      <a:gd name="connsiteY27" fmla="*/ 952193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381370 w 1790297"/>
                      <a:gd name="connsiteY28" fmla="*/ 803039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466788 w 1790297"/>
                      <a:gd name="connsiteY28" fmla="*/ 830218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988"/>
                      <a:gd name="connsiteY0" fmla="*/ 539697 h 1218169"/>
                      <a:gd name="connsiteX1" fmla="*/ 953197 w 1679988"/>
                      <a:gd name="connsiteY1" fmla="*/ 411277 h 1218169"/>
                      <a:gd name="connsiteX2" fmla="*/ 853715 w 1679988"/>
                      <a:gd name="connsiteY2" fmla="*/ 203537 h 1218169"/>
                      <a:gd name="connsiteX3" fmla="*/ 845737 w 1679988"/>
                      <a:gd name="connsiteY3" fmla="*/ 27806 h 1218169"/>
                      <a:gd name="connsiteX4" fmla="*/ 661506 w 1679988"/>
                      <a:gd name="connsiteY4" fmla="*/ 58488 h 1218169"/>
                      <a:gd name="connsiteX5" fmla="*/ 670016 w 1679988"/>
                      <a:gd name="connsiteY5" fmla="*/ 228881 h 1218169"/>
                      <a:gd name="connsiteX6" fmla="*/ 652070 w 1679988"/>
                      <a:gd name="connsiteY6" fmla="*/ 405446 h 1218169"/>
                      <a:gd name="connsiteX7" fmla="*/ 664687 w 1679988"/>
                      <a:gd name="connsiteY7" fmla="*/ 231902 h 1218169"/>
                      <a:gd name="connsiteX8" fmla="*/ 312889 w 1679988"/>
                      <a:gd name="connsiteY8" fmla="*/ 21239 h 1218169"/>
                      <a:gd name="connsiteX9" fmla="*/ 176677 w 1679988"/>
                      <a:gd name="connsiteY9" fmla="*/ 126429 h 1218169"/>
                      <a:gd name="connsiteX10" fmla="*/ 400324 w 1679988"/>
                      <a:gd name="connsiteY10" fmla="*/ 313946 h 1218169"/>
                      <a:gd name="connsiteX11" fmla="*/ 389673 w 1679988"/>
                      <a:gd name="connsiteY11" fmla="*/ 340567 h 1218169"/>
                      <a:gd name="connsiteX12" fmla="*/ 83438 w 1679988"/>
                      <a:gd name="connsiteY12" fmla="*/ 285604 h 1218169"/>
                      <a:gd name="connsiteX13" fmla="*/ 14686 w 1679988"/>
                      <a:gd name="connsiteY13" fmla="*/ 400947 h 1218169"/>
                      <a:gd name="connsiteX14" fmla="*/ 255604 w 1679988"/>
                      <a:gd name="connsiteY14" fmla="*/ 530121 h 1218169"/>
                      <a:gd name="connsiteX15" fmla="*/ 254890 w 1679988"/>
                      <a:gd name="connsiteY15" fmla="*/ 548981 h 1218169"/>
                      <a:gd name="connsiteX16" fmla="*/ 50805 w 1679988"/>
                      <a:gd name="connsiteY16" fmla="*/ 546249 h 1218169"/>
                      <a:gd name="connsiteX17" fmla="*/ 55551 w 1679988"/>
                      <a:gd name="connsiteY17" fmla="*/ 718874 h 1218169"/>
                      <a:gd name="connsiteX18" fmla="*/ 285869 w 1679988"/>
                      <a:gd name="connsiteY18" fmla="*/ 743868 h 1218169"/>
                      <a:gd name="connsiteX19" fmla="*/ 468832 w 1679988"/>
                      <a:gd name="connsiteY19" fmla="*/ 783181 h 1218169"/>
                      <a:gd name="connsiteX20" fmla="*/ 707792 w 1679988"/>
                      <a:gd name="connsiteY20" fmla="*/ 884253 h 1218169"/>
                      <a:gd name="connsiteX21" fmla="*/ 942388 w 1679988"/>
                      <a:gd name="connsiteY21" fmla="*/ 643991 h 1218169"/>
                      <a:gd name="connsiteX22" fmla="*/ 714758 w 1679988"/>
                      <a:gd name="connsiteY22" fmla="*/ 886840 h 1218169"/>
                      <a:gd name="connsiteX23" fmla="*/ 1151648 w 1679988"/>
                      <a:gd name="connsiteY23" fmla="*/ 1218169 h 1218169"/>
                      <a:gd name="connsiteX24" fmla="*/ 1239170 w 1679988"/>
                      <a:gd name="connsiteY24" fmla="*/ 1187630 h 1218169"/>
                      <a:gd name="connsiteX25" fmla="*/ 1387840 w 1679988"/>
                      <a:gd name="connsiteY25" fmla="*/ 1124226 h 1218169"/>
                      <a:gd name="connsiteX26" fmla="*/ 1219703 w 1679988"/>
                      <a:gd name="connsiteY26" fmla="*/ 948768 h 1218169"/>
                      <a:gd name="connsiteX27" fmla="*/ 1548365 w 1679988"/>
                      <a:gd name="connsiteY27" fmla="*/ 930585 h 1218169"/>
                      <a:gd name="connsiteX28" fmla="*/ 1466788 w 1679988"/>
                      <a:gd name="connsiteY28" fmla="*/ 830218 h 1218169"/>
                      <a:gd name="connsiteX29" fmla="*/ 1679844 w 1679988"/>
                      <a:gd name="connsiteY29" fmla="*/ 847007 h 1218169"/>
                      <a:gd name="connsiteX30" fmla="*/ 1527112 w 1679988"/>
                      <a:gd name="connsiteY30" fmla="*/ 638178 h 1218169"/>
                      <a:gd name="connsiteX31" fmla="*/ 1473455 w 1679988"/>
                      <a:gd name="connsiteY31" fmla="*/ 580961 h 1218169"/>
                      <a:gd name="connsiteX32" fmla="*/ 1506072 w 1679988"/>
                      <a:gd name="connsiteY32" fmla="*/ 539697 h 1218169"/>
                      <a:gd name="connsiteX0" fmla="*/ 1506072 w 1679949"/>
                      <a:gd name="connsiteY0" fmla="*/ 539697 h 1218169"/>
                      <a:gd name="connsiteX1" fmla="*/ 953197 w 1679949"/>
                      <a:gd name="connsiteY1" fmla="*/ 411277 h 1218169"/>
                      <a:gd name="connsiteX2" fmla="*/ 853715 w 1679949"/>
                      <a:gd name="connsiteY2" fmla="*/ 203537 h 1218169"/>
                      <a:gd name="connsiteX3" fmla="*/ 845737 w 1679949"/>
                      <a:gd name="connsiteY3" fmla="*/ 27806 h 1218169"/>
                      <a:gd name="connsiteX4" fmla="*/ 661506 w 1679949"/>
                      <a:gd name="connsiteY4" fmla="*/ 58488 h 1218169"/>
                      <a:gd name="connsiteX5" fmla="*/ 670016 w 1679949"/>
                      <a:gd name="connsiteY5" fmla="*/ 228881 h 1218169"/>
                      <a:gd name="connsiteX6" fmla="*/ 652070 w 1679949"/>
                      <a:gd name="connsiteY6" fmla="*/ 405446 h 1218169"/>
                      <a:gd name="connsiteX7" fmla="*/ 664687 w 1679949"/>
                      <a:gd name="connsiteY7" fmla="*/ 231902 h 1218169"/>
                      <a:gd name="connsiteX8" fmla="*/ 312889 w 1679949"/>
                      <a:gd name="connsiteY8" fmla="*/ 21239 h 1218169"/>
                      <a:gd name="connsiteX9" fmla="*/ 176677 w 1679949"/>
                      <a:gd name="connsiteY9" fmla="*/ 126429 h 1218169"/>
                      <a:gd name="connsiteX10" fmla="*/ 400324 w 1679949"/>
                      <a:gd name="connsiteY10" fmla="*/ 313946 h 1218169"/>
                      <a:gd name="connsiteX11" fmla="*/ 389673 w 1679949"/>
                      <a:gd name="connsiteY11" fmla="*/ 340567 h 1218169"/>
                      <a:gd name="connsiteX12" fmla="*/ 83438 w 1679949"/>
                      <a:gd name="connsiteY12" fmla="*/ 285604 h 1218169"/>
                      <a:gd name="connsiteX13" fmla="*/ 14686 w 1679949"/>
                      <a:gd name="connsiteY13" fmla="*/ 400947 h 1218169"/>
                      <a:gd name="connsiteX14" fmla="*/ 255604 w 1679949"/>
                      <a:gd name="connsiteY14" fmla="*/ 530121 h 1218169"/>
                      <a:gd name="connsiteX15" fmla="*/ 254890 w 1679949"/>
                      <a:gd name="connsiteY15" fmla="*/ 548981 h 1218169"/>
                      <a:gd name="connsiteX16" fmla="*/ 50805 w 1679949"/>
                      <a:gd name="connsiteY16" fmla="*/ 546249 h 1218169"/>
                      <a:gd name="connsiteX17" fmla="*/ 55551 w 1679949"/>
                      <a:gd name="connsiteY17" fmla="*/ 718874 h 1218169"/>
                      <a:gd name="connsiteX18" fmla="*/ 285869 w 1679949"/>
                      <a:gd name="connsiteY18" fmla="*/ 743868 h 1218169"/>
                      <a:gd name="connsiteX19" fmla="*/ 468832 w 1679949"/>
                      <a:gd name="connsiteY19" fmla="*/ 783181 h 1218169"/>
                      <a:gd name="connsiteX20" fmla="*/ 707792 w 1679949"/>
                      <a:gd name="connsiteY20" fmla="*/ 884253 h 1218169"/>
                      <a:gd name="connsiteX21" fmla="*/ 942388 w 1679949"/>
                      <a:gd name="connsiteY21" fmla="*/ 643991 h 1218169"/>
                      <a:gd name="connsiteX22" fmla="*/ 714758 w 1679949"/>
                      <a:gd name="connsiteY22" fmla="*/ 886840 h 1218169"/>
                      <a:gd name="connsiteX23" fmla="*/ 1151648 w 1679949"/>
                      <a:gd name="connsiteY23" fmla="*/ 1218169 h 1218169"/>
                      <a:gd name="connsiteX24" fmla="*/ 1239170 w 1679949"/>
                      <a:gd name="connsiteY24" fmla="*/ 1187630 h 1218169"/>
                      <a:gd name="connsiteX25" fmla="*/ 1387840 w 1679949"/>
                      <a:gd name="connsiteY25" fmla="*/ 1124226 h 1218169"/>
                      <a:gd name="connsiteX26" fmla="*/ 1219703 w 1679949"/>
                      <a:gd name="connsiteY26" fmla="*/ 948768 h 1218169"/>
                      <a:gd name="connsiteX27" fmla="*/ 1548365 w 1679949"/>
                      <a:gd name="connsiteY27" fmla="*/ 930585 h 1218169"/>
                      <a:gd name="connsiteX28" fmla="*/ 1466788 w 1679949"/>
                      <a:gd name="connsiteY28" fmla="*/ 830218 h 1218169"/>
                      <a:gd name="connsiteX29" fmla="*/ 1679844 w 1679949"/>
                      <a:gd name="connsiteY29" fmla="*/ 847007 h 1218169"/>
                      <a:gd name="connsiteX30" fmla="*/ 1454575 w 1679949"/>
                      <a:gd name="connsiteY30" fmla="*/ 670661 h 1218169"/>
                      <a:gd name="connsiteX31" fmla="*/ 1473455 w 1679949"/>
                      <a:gd name="connsiteY31" fmla="*/ 580961 h 1218169"/>
                      <a:gd name="connsiteX32" fmla="*/ 1506072 w 1679949"/>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7533 w 1679939"/>
                      <a:gd name="connsiteY30" fmla="*/ 668231 h 1218169"/>
                      <a:gd name="connsiteX31" fmla="*/ 1473455 w 1679939"/>
                      <a:gd name="connsiteY31" fmla="*/ 580961 h 1218169"/>
                      <a:gd name="connsiteX32" fmla="*/ 1506072 w 1679939"/>
                      <a:gd name="connsiteY32" fmla="*/ 539697 h 1218169"/>
                      <a:gd name="connsiteX0" fmla="*/ 1506072 w 1679931"/>
                      <a:gd name="connsiteY0" fmla="*/ 539697 h 1218169"/>
                      <a:gd name="connsiteX1" fmla="*/ 953197 w 1679931"/>
                      <a:gd name="connsiteY1" fmla="*/ 411277 h 1218169"/>
                      <a:gd name="connsiteX2" fmla="*/ 853715 w 1679931"/>
                      <a:gd name="connsiteY2" fmla="*/ 203537 h 1218169"/>
                      <a:gd name="connsiteX3" fmla="*/ 845737 w 1679931"/>
                      <a:gd name="connsiteY3" fmla="*/ 27806 h 1218169"/>
                      <a:gd name="connsiteX4" fmla="*/ 661506 w 1679931"/>
                      <a:gd name="connsiteY4" fmla="*/ 58488 h 1218169"/>
                      <a:gd name="connsiteX5" fmla="*/ 670016 w 1679931"/>
                      <a:gd name="connsiteY5" fmla="*/ 228881 h 1218169"/>
                      <a:gd name="connsiteX6" fmla="*/ 652070 w 1679931"/>
                      <a:gd name="connsiteY6" fmla="*/ 405446 h 1218169"/>
                      <a:gd name="connsiteX7" fmla="*/ 664687 w 1679931"/>
                      <a:gd name="connsiteY7" fmla="*/ 231902 h 1218169"/>
                      <a:gd name="connsiteX8" fmla="*/ 312889 w 1679931"/>
                      <a:gd name="connsiteY8" fmla="*/ 21239 h 1218169"/>
                      <a:gd name="connsiteX9" fmla="*/ 176677 w 1679931"/>
                      <a:gd name="connsiteY9" fmla="*/ 126429 h 1218169"/>
                      <a:gd name="connsiteX10" fmla="*/ 400324 w 1679931"/>
                      <a:gd name="connsiteY10" fmla="*/ 313946 h 1218169"/>
                      <a:gd name="connsiteX11" fmla="*/ 389673 w 1679931"/>
                      <a:gd name="connsiteY11" fmla="*/ 340567 h 1218169"/>
                      <a:gd name="connsiteX12" fmla="*/ 83438 w 1679931"/>
                      <a:gd name="connsiteY12" fmla="*/ 285604 h 1218169"/>
                      <a:gd name="connsiteX13" fmla="*/ 14686 w 1679931"/>
                      <a:gd name="connsiteY13" fmla="*/ 400947 h 1218169"/>
                      <a:gd name="connsiteX14" fmla="*/ 255604 w 1679931"/>
                      <a:gd name="connsiteY14" fmla="*/ 530121 h 1218169"/>
                      <a:gd name="connsiteX15" fmla="*/ 254890 w 1679931"/>
                      <a:gd name="connsiteY15" fmla="*/ 548981 h 1218169"/>
                      <a:gd name="connsiteX16" fmla="*/ 50805 w 1679931"/>
                      <a:gd name="connsiteY16" fmla="*/ 546249 h 1218169"/>
                      <a:gd name="connsiteX17" fmla="*/ 55551 w 1679931"/>
                      <a:gd name="connsiteY17" fmla="*/ 718874 h 1218169"/>
                      <a:gd name="connsiteX18" fmla="*/ 285869 w 1679931"/>
                      <a:gd name="connsiteY18" fmla="*/ 743868 h 1218169"/>
                      <a:gd name="connsiteX19" fmla="*/ 468832 w 1679931"/>
                      <a:gd name="connsiteY19" fmla="*/ 783181 h 1218169"/>
                      <a:gd name="connsiteX20" fmla="*/ 707792 w 1679931"/>
                      <a:gd name="connsiteY20" fmla="*/ 884253 h 1218169"/>
                      <a:gd name="connsiteX21" fmla="*/ 942388 w 1679931"/>
                      <a:gd name="connsiteY21" fmla="*/ 643991 h 1218169"/>
                      <a:gd name="connsiteX22" fmla="*/ 714758 w 1679931"/>
                      <a:gd name="connsiteY22" fmla="*/ 886840 h 1218169"/>
                      <a:gd name="connsiteX23" fmla="*/ 1151648 w 1679931"/>
                      <a:gd name="connsiteY23" fmla="*/ 1218169 h 1218169"/>
                      <a:gd name="connsiteX24" fmla="*/ 1239170 w 1679931"/>
                      <a:gd name="connsiteY24" fmla="*/ 1187630 h 1218169"/>
                      <a:gd name="connsiteX25" fmla="*/ 1387840 w 1679931"/>
                      <a:gd name="connsiteY25" fmla="*/ 1124226 h 1218169"/>
                      <a:gd name="connsiteX26" fmla="*/ 1219703 w 1679931"/>
                      <a:gd name="connsiteY26" fmla="*/ 948768 h 1218169"/>
                      <a:gd name="connsiteX27" fmla="*/ 1548365 w 1679931"/>
                      <a:gd name="connsiteY27" fmla="*/ 930585 h 1218169"/>
                      <a:gd name="connsiteX28" fmla="*/ 1466788 w 1679931"/>
                      <a:gd name="connsiteY28" fmla="*/ 830218 h 1218169"/>
                      <a:gd name="connsiteX29" fmla="*/ 1679844 w 1679931"/>
                      <a:gd name="connsiteY29" fmla="*/ 847007 h 1218169"/>
                      <a:gd name="connsiteX30" fmla="*/ 1398059 w 1679931"/>
                      <a:gd name="connsiteY30" fmla="*/ 653210 h 1218169"/>
                      <a:gd name="connsiteX31" fmla="*/ 1473455 w 1679931"/>
                      <a:gd name="connsiteY31" fmla="*/ 580961 h 1218169"/>
                      <a:gd name="connsiteX32" fmla="*/ 1506072 w 1679931"/>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5815 w 1679939"/>
                      <a:gd name="connsiteY30" fmla="*/ 652350 h 1218169"/>
                      <a:gd name="connsiteX31" fmla="*/ 1473455 w 1679939"/>
                      <a:gd name="connsiteY31" fmla="*/ 580961 h 1218169"/>
                      <a:gd name="connsiteX32" fmla="*/ 1506072 w 1679939"/>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25815 w 1679844"/>
                      <a:gd name="connsiteY30" fmla="*/ 652350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39827 w 1679844"/>
                      <a:gd name="connsiteY30" fmla="*/ 659509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6072 w 1679844"/>
                      <a:gd name="connsiteY32" fmla="*/ 539697 h 1218169"/>
                      <a:gd name="connsiteX0" fmla="*/ 1319357 w 1679844"/>
                      <a:gd name="connsiteY0" fmla="*/ 526691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319357 w 1679844"/>
                      <a:gd name="connsiteY32" fmla="*/ 526691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261710 w 1679844"/>
                      <a:gd name="connsiteY31" fmla="*/ 643501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89475 w 1679844"/>
                      <a:gd name="connsiteY30" fmla="*/ 653068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28085"/>
                      <a:gd name="connsiteX1" fmla="*/ 953197 w 1679844"/>
                      <a:gd name="connsiteY1" fmla="*/ 411277 h 1228085"/>
                      <a:gd name="connsiteX2" fmla="*/ 853715 w 1679844"/>
                      <a:gd name="connsiteY2" fmla="*/ 203537 h 1228085"/>
                      <a:gd name="connsiteX3" fmla="*/ 845737 w 1679844"/>
                      <a:gd name="connsiteY3" fmla="*/ 27806 h 1228085"/>
                      <a:gd name="connsiteX4" fmla="*/ 661506 w 1679844"/>
                      <a:gd name="connsiteY4" fmla="*/ 58488 h 1228085"/>
                      <a:gd name="connsiteX5" fmla="*/ 670016 w 1679844"/>
                      <a:gd name="connsiteY5" fmla="*/ 228881 h 1228085"/>
                      <a:gd name="connsiteX6" fmla="*/ 652070 w 1679844"/>
                      <a:gd name="connsiteY6" fmla="*/ 405446 h 1228085"/>
                      <a:gd name="connsiteX7" fmla="*/ 664687 w 1679844"/>
                      <a:gd name="connsiteY7" fmla="*/ 231902 h 1228085"/>
                      <a:gd name="connsiteX8" fmla="*/ 312889 w 1679844"/>
                      <a:gd name="connsiteY8" fmla="*/ 21239 h 1228085"/>
                      <a:gd name="connsiteX9" fmla="*/ 176677 w 1679844"/>
                      <a:gd name="connsiteY9" fmla="*/ 126429 h 1228085"/>
                      <a:gd name="connsiteX10" fmla="*/ 400324 w 1679844"/>
                      <a:gd name="connsiteY10" fmla="*/ 313946 h 1228085"/>
                      <a:gd name="connsiteX11" fmla="*/ 389673 w 1679844"/>
                      <a:gd name="connsiteY11" fmla="*/ 340567 h 1228085"/>
                      <a:gd name="connsiteX12" fmla="*/ 83438 w 1679844"/>
                      <a:gd name="connsiteY12" fmla="*/ 285604 h 1228085"/>
                      <a:gd name="connsiteX13" fmla="*/ 14686 w 1679844"/>
                      <a:gd name="connsiteY13" fmla="*/ 400947 h 1228085"/>
                      <a:gd name="connsiteX14" fmla="*/ 255604 w 1679844"/>
                      <a:gd name="connsiteY14" fmla="*/ 530121 h 1228085"/>
                      <a:gd name="connsiteX15" fmla="*/ 254890 w 1679844"/>
                      <a:gd name="connsiteY15" fmla="*/ 548981 h 1228085"/>
                      <a:gd name="connsiteX16" fmla="*/ 50805 w 1679844"/>
                      <a:gd name="connsiteY16" fmla="*/ 546249 h 1228085"/>
                      <a:gd name="connsiteX17" fmla="*/ 55551 w 1679844"/>
                      <a:gd name="connsiteY17" fmla="*/ 718874 h 1228085"/>
                      <a:gd name="connsiteX18" fmla="*/ 281863 w 1679844"/>
                      <a:gd name="connsiteY18" fmla="*/ 746443 h 1228085"/>
                      <a:gd name="connsiteX19" fmla="*/ 468832 w 1679844"/>
                      <a:gd name="connsiteY19" fmla="*/ 783181 h 1228085"/>
                      <a:gd name="connsiteX20" fmla="*/ 707792 w 1679844"/>
                      <a:gd name="connsiteY20" fmla="*/ 884253 h 1228085"/>
                      <a:gd name="connsiteX21" fmla="*/ 942388 w 1679844"/>
                      <a:gd name="connsiteY21" fmla="*/ 643991 h 1228085"/>
                      <a:gd name="connsiteX22" fmla="*/ 714758 w 1679844"/>
                      <a:gd name="connsiteY22" fmla="*/ 886840 h 1228085"/>
                      <a:gd name="connsiteX23" fmla="*/ 1151648 w 1679844"/>
                      <a:gd name="connsiteY23" fmla="*/ 1218169 h 1228085"/>
                      <a:gd name="connsiteX24" fmla="*/ 1387840 w 1679844"/>
                      <a:gd name="connsiteY24" fmla="*/ 1124226 h 1228085"/>
                      <a:gd name="connsiteX25" fmla="*/ 1219703 w 1679844"/>
                      <a:gd name="connsiteY25" fmla="*/ 948768 h 1228085"/>
                      <a:gd name="connsiteX26" fmla="*/ 1548365 w 1679844"/>
                      <a:gd name="connsiteY26" fmla="*/ 930585 h 1228085"/>
                      <a:gd name="connsiteX27" fmla="*/ 1466788 w 1679844"/>
                      <a:gd name="connsiteY27" fmla="*/ 830218 h 1228085"/>
                      <a:gd name="connsiteX28" fmla="*/ 1679844 w 1679844"/>
                      <a:gd name="connsiteY28" fmla="*/ 847007 h 1228085"/>
                      <a:gd name="connsiteX29" fmla="*/ 1400777 w 1679844"/>
                      <a:gd name="connsiteY29" fmla="*/ 648631 h 1228085"/>
                      <a:gd name="connsiteX30" fmla="*/ 1509220 w 1679844"/>
                      <a:gd name="connsiteY30" fmla="*/ 548997 h 1228085"/>
                      <a:gd name="connsiteX0" fmla="*/ 1509220 w 1679844"/>
                      <a:gd name="connsiteY0" fmla="*/ 548997 h 1225835"/>
                      <a:gd name="connsiteX1" fmla="*/ 953197 w 1679844"/>
                      <a:gd name="connsiteY1" fmla="*/ 411277 h 1225835"/>
                      <a:gd name="connsiteX2" fmla="*/ 853715 w 1679844"/>
                      <a:gd name="connsiteY2" fmla="*/ 203537 h 1225835"/>
                      <a:gd name="connsiteX3" fmla="*/ 845737 w 1679844"/>
                      <a:gd name="connsiteY3" fmla="*/ 27806 h 1225835"/>
                      <a:gd name="connsiteX4" fmla="*/ 661506 w 1679844"/>
                      <a:gd name="connsiteY4" fmla="*/ 58488 h 1225835"/>
                      <a:gd name="connsiteX5" fmla="*/ 670016 w 1679844"/>
                      <a:gd name="connsiteY5" fmla="*/ 228881 h 1225835"/>
                      <a:gd name="connsiteX6" fmla="*/ 652070 w 1679844"/>
                      <a:gd name="connsiteY6" fmla="*/ 405446 h 1225835"/>
                      <a:gd name="connsiteX7" fmla="*/ 664687 w 1679844"/>
                      <a:gd name="connsiteY7" fmla="*/ 231902 h 1225835"/>
                      <a:gd name="connsiteX8" fmla="*/ 312889 w 1679844"/>
                      <a:gd name="connsiteY8" fmla="*/ 21239 h 1225835"/>
                      <a:gd name="connsiteX9" fmla="*/ 176677 w 1679844"/>
                      <a:gd name="connsiteY9" fmla="*/ 126429 h 1225835"/>
                      <a:gd name="connsiteX10" fmla="*/ 400324 w 1679844"/>
                      <a:gd name="connsiteY10" fmla="*/ 313946 h 1225835"/>
                      <a:gd name="connsiteX11" fmla="*/ 389673 w 1679844"/>
                      <a:gd name="connsiteY11" fmla="*/ 340567 h 1225835"/>
                      <a:gd name="connsiteX12" fmla="*/ 83438 w 1679844"/>
                      <a:gd name="connsiteY12" fmla="*/ 285604 h 1225835"/>
                      <a:gd name="connsiteX13" fmla="*/ 14686 w 1679844"/>
                      <a:gd name="connsiteY13" fmla="*/ 400947 h 1225835"/>
                      <a:gd name="connsiteX14" fmla="*/ 255604 w 1679844"/>
                      <a:gd name="connsiteY14" fmla="*/ 530121 h 1225835"/>
                      <a:gd name="connsiteX15" fmla="*/ 254890 w 1679844"/>
                      <a:gd name="connsiteY15" fmla="*/ 548981 h 1225835"/>
                      <a:gd name="connsiteX16" fmla="*/ 50805 w 1679844"/>
                      <a:gd name="connsiteY16" fmla="*/ 546249 h 1225835"/>
                      <a:gd name="connsiteX17" fmla="*/ 55551 w 1679844"/>
                      <a:gd name="connsiteY17" fmla="*/ 718874 h 1225835"/>
                      <a:gd name="connsiteX18" fmla="*/ 281863 w 1679844"/>
                      <a:gd name="connsiteY18" fmla="*/ 746443 h 1225835"/>
                      <a:gd name="connsiteX19" fmla="*/ 468832 w 1679844"/>
                      <a:gd name="connsiteY19" fmla="*/ 783181 h 1225835"/>
                      <a:gd name="connsiteX20" fmla="*/ 707792 w 1679844"/>
                      <a:gd name="connsiteY20" fmla="*/ 884253 h 1225835"/>
                      <a:gd name="connsiteX21" fmla="*/ 942388 w 1679844"/>
                      <a:gd name="connsiteY21" fmla="*/ 643991 h 1225835"/>
                      <a:gd name="connsiteX22" fmla="*/ 714758 w 1679844"/>
                      <a:gd name="connsiteY22" fmla="*/ 886840 h 1225835"/>
                      <a:gd name="connsiteX23" fmla="*/ 1151648 w 1679844"/>
                      <a:gd name="connsiteY23" fmla="*/ 1218169 h 1225835"/>
                      <a:gd name="connsiteX24" fmla="*/ 1387840 w 1679844"/>
                      <a:gd name="connsiteY24" fmla="*/ 1124226 h 1225835"/>
                      <a:gd name="connsiteX25" fmla="*/ 1219703 w 1679844"/>
                      <a:gd name="connsiteY25" fmla="*/ 948768 h 1225835"/>
                      <a:gd name="connsiteX26" fmla="*/ 1548365 w 1679844"/>
                      <a:gd name="connsiteY26" fmla="*/ 930585 h 1225835"/>
                      <a:gd name="connsiteX27" fmla="*/ 1466788 w 1679844"/>
                      <a:gd name="connsiteY27" fmla="*/ 830218 h 1225835"/>
                      <a:gd name="connsiteX28" fmla="*/ 1679844 w 1679844"/>
                      <a:gd name="connsiteY28" fmla="*/ 847007 h 1225835"/>
                      <a:gd name="connsiteX29" fmla="*/ 1400777 w 1679844"/>
                      <a:gd name="connsiteY29" fmla="*/ 648631 h 1225835"/>
                      <a:gd name="connsiteX30" fmla="*/ 1509220 w 1679844"/>
                      <a:gd name="connsiteY30" fmla="*/ 548997 h 1225835"/>
                      <a:gd name="connsiteX0" fmla="*/ 1509220 w 1679844"/>
                      <a:gd name="connsiteY0" fmla="*/ 548997 h 1228678"/>
                      <a:gd name="connsiteX1" fmla="*/ 953197 w 1679844"/>
                      <a:gd name="connsiteY1" fmla="*/ 411277 h 1228678"/>
                      <a:gd name="connsiteX2" fmla="*/ 853715 w 1679844"/>
                      <a:gd name="connsiteY2" fmla="*/ 203537 h 1228678"/>
                      <a:gd name="connsiteX3" fmla="*/ 845737 w 1679844"/>
                      <a:gd name="connsiteY3" fmla="*/ 27806 h 1228678"/>
                      <a:gd name="connsiteX4" fmla="*/ 661506 w 1679844"/>
                      <a:gd name="connsiteY4" fmla="*/ 58488 h 1228678"/>
                      <a:gd name="connsiteX5" fmla="*/ 670016 w 1679844"/>
                      <a:gd name="connsiteY5" fmla="*/ 228881 h 1228678"/>
                      <a:gd name="connsiteX6" fmla="*/ 652070 w 1679844"/>
                      <a:gd name="connsiteY6" fmla="*/ 405446 h 1228678"/>
                      <a:gd name="connsiteX7" fmla="*/ 664687 w 1679844"/>
                      <a:gd name="connsiteY7" fmla="*/ 231902 h 1228678"/>
                      <a:gd name="connsiteX8" fmla="*/ 312889 w 1679844"/>
                      <a:gd name="connsiteY8" fmla="*/ 21239 h 1228678"/>
                      <a:gd name="connsiteX9" fmla="*/ 176677 w 1679844"/>
                      <a:gd name="connsiteY9" fmla="*/ 126429 h 1228678"/>
                      <a:gd name="connsiteX10" fmla="*/ 400324 w 1679844"/>
                      <a:gd name="connsiteY10" fmla="*/ 313946 h 1228678"/>
                      <a:gd name="connsiteX11" fmla="*/ 389673 w 1679844"/>
                      <a:gd name="connsiteY11" fmla="*/ 340567 h 1228678"/>
                      <a:gd name="connsiteX12" fmla="*/ 83438 w 1679844"/>
                      <a:gd name="connsiteY12" fmla="*/ 285604 h 1228678"/>
                      <a:gd name="connsiteX13" fmla="*/ 14686 w 1679844"/>
                      <a:gd name="connsiteY13" fmla="*/ 400947 h 1228678"/>
                      <a:gd name="connsiteX14" fmla="*/ 255604 w 1679844"/>
                      <a:gd name="connsiteY14" fmla="*/ 530121 h 1228678"/>
                      <a:gd name="connsiteX15" fmla="*/ 254890 w 1679844"/>
                      <a:gd name="connsiteY15" fmla="*/ 548981 h 1228678"/>
                      <a:gd name="connsiteX16" fmla="*/ 50805 w 1679844"/>
                      <a:gd name="connsiteY16" fmla="*/ 546249 h 1228678"/>
                      <a:gd name="connsiteX17" fmla="*/ 55551 w 1679844"/>
                      <a:gd name="connsiteY17" fmla="*/ 718874 h 1228678"/>
                      <a:gd name="connsiteX18" fmla="*/ 281863 w 1679844"/>
                      <a:gd name="connsiteY18" fmla="*/ 746443 h 1228678"/>
                      <a:gd name="connsiteX19" fmla="*/ 468832 w 1679844"/>
                      <a:gd name="connsiteY19" fmla="*/ 783181 h 1228678"/>
                      <a:gd name="connsiteX20" fmla="*/ 707792 w 1679844"/>
                      <a:gd name="connsiteY20" fmla="*/ 884253 h 1228678"/>
                      <a:gd name="connsiteX21" fmla="*/ 942388 w 1679844"/>
                      <a:gd name="connsiteY21" fmla="*/ 643991 h 1228678"/>
                      <a:gd name="connsiteX22" fmla="*/ 714758 w 1679844"/>
                      <a:gd name="connsiteY22" fmla="*/ 886840 h 1228678"/>
                      <a:gd name="connsiteX23" fmla="*/ 1151648 w 1679844"/>
                      <a:gd name="connsiteY23" fmla="*/ 1218169 h 1228678"/>
                      <a:gd name="connsiteX24" fmla="*/ 1387840 w 1679844"/>
                      <a:gd name="connsiteY24" fmla="*/ 1124226 h 1228678"/>
                      <a:gd name="connsiteX25" fmla="*/ 1219703 w 1679844"/>
                      <a:gd name="connsiteY25" fmla="*/ 948768 h 1228678"/>
                      <a:gd name="connsiteX26" fmla="*/ 1548365 w 1679844"/>
                      <a:gd name="connsiteY26" fmla="*/ 930585 h 1228678"/>
                      <a:gd name="connsiteX27" fmla="*/ 1466788 w 1679844"/>
                      <a:gd name="connsiteY27" fmla="*/ 830218 h 1228678"/>
                      <a:gd name="connsiteX28" fmla="*/ 1679844 w 1679844"/>
                      <a:gd name="connsiteY28" fmla="*/ 847007 h 1228678"/>
                      <a:gd name="connsiteX29" fmla="*/ 1400777 w 1679844"/>
                      <a:gd name="connsiteY29" fmla="*/ 648631 h 1228678"/>
                      <a:gd name="connsiteX30" fmla="*/ 1509220 w 1679844"/>
                      <a:gd name="connsiteY30" fmla="*/ 548997 h 1228678"/>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400777 w 1679844"/>
                      <a:gd name="connsiteY0" fmla="*/ 648631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0" fmla="*/ 1400777 w 1548365"/>
                      <a:gd name="connsiteY0" fmla="*/ 648631 h 1218169"/>
                      <a:gd name="connsiteX1" fmla="*/ 953197 w 1548365"/>
                      <a:gd name="connsiteY1" fmla="*/ 411277 h 1218169"/>
                      <a:gd name="connsiteX2" fmla="*/ 853715 w 1548365"/>
                      <a:gd name="connsiteY2" fmla="*/ 203537 h 1218169"/>
                      <a:gd name="connsiteX3" fmla="*/ 845737 w 1548365"/>
                      <a:gd name="connsiteY3" fmla="*/ 27806 h 1218169"/>
                      <a:gd name="connsiteX4" fmla="*/ 661506 w 1548365"/>
                      <a:gd name="connsiteY4" fmla="*/ 58488 h 1218169"/>
                      <a:gd name="connsiteX5" fmla="*/ 670016 w 1548365"/>
                      <a:gd name="connsiteY5" fmla="*/ 228881 h 1218169"/>
                      <a:gd name="connsiteX6" fmla="*/ 652070 w 1548365"/>
                      <a:gd name="connsiteY6" fmla="*/ 405446 h 1218169"/>
                      <a:gd name="connsiteX7" fmla="*/ 664687 w 1548365"/>
                      <a:gd name="connsiteY7" fmla="*/ 231902 h 1218169"/>
                      <a:gd name="connsiteX8" fmla="*/ 312889 w 1548365"/>
                      <a:gd name="connsiteY8" fmla="*/ 21239 h 1218169"/>
                      <a:gd name="connsiteX9" fmla="*/ 176677 w 1548365"/>
                      <a:gd name="connsiteY9" fmla="*/ 126429 h 1218169"/>
                      <a:gd name="connsiteX10" fmla="*/ 400324 w 1548365"/>
                      <a:gd name="connsiteY10" fmla="*/ 313946 h 1218169"/>
                      <a:gd name="connsiteX11" fmla="*/ 389673 w 1548365"/>
                      <a:gd name="connsiteY11" fmla="*/ 340567 h 1218169"/>
                      <a:gd name="connsiteX12" fmla="*/ 83438 w 1548365"/>
                      <a:gd name="connsiteY12" fmla="*/ 285604 h 1218169"/>
                      <a:gd name="connsiteX13" fmla="*/ 14686 w 1548365"/>
                      <a:gd name="connsiteY13" fmla="*/ 400947 h 1218169"/>
                      <a:gd name="connsiteX14" fmla="*/ 255604 w 1548365"/>
                      <a:gd name="connsiteY14" fmla="*/ 530121 h 1218169"/>
                      <a:gd name="connsiteX15" fmla="*/ 254890 w 1548365"/>
                      <a:gd name="connsiteY15" fmla="*/ 548981 h 1218169"/>
                      <a:gd name="connsiteX16" fmla="*/ 50805 w 1548365"/>
                      <a:gd name="connsiteY16" fmla="*/ 546249 h 1218169"/>
                      <a:gd name="connsiteX17" fmla="*/ 55551 w 1548365"/>
                      <a:gd name="connsiteY17" fmla="*/ 718874 h 1218169"/>
                      <a:gd name="connsiteX18" fmla="*/ 281863 w 1548365"/>
                      <a:gd name="connsiteY18" fmla="*/ 746443 h 1218169"/>
                      <a:gd name="connsiteX19" fmla="*/ 468832 w 1548365"/>
                      <a:gd name="connsiteY19" fmla="*/ 783181 h 1218169"/>
                      <a:gd name="connsiteX20" fmla="*/ 707792 w 1548365"/>
                      <a:gd name="connsiteY20" fmla="*/ 884253 h 1218169"/>
                      <a:gd name="connsiteX21" fmla="*/ 942388 w 1548365"/>
                      <a:gd name="connsiteY21" fmla="*/ 643991 h 1218169"/>
                      <a:gd name="connsiteX22" fmla="*/ 714758 w 1548365"/>
                      <a:gd name="connsiteY22" fmla="*/ 886840 h 1218169"/>
                      <a:gd name="connsiteX23" fmla="*/ 1151648 w 1548365"/>
                      <a:gd name="connsiteY23" fmla="*/ 1218169 h 1218169"/>
                      <a:gd name="connsiteX24" fmla="*/ 1387840 w 1548365"/>
                      <a:gd name="connsiteY24" fmla="*/ 1124226 h 1218169"/>
                      <a:gd name="connsiteX25" fmla="*/ 1219703 w 1548365"/>
                      <a:gd name="connsiteY25" fmla="*/ 948768 h 1218169"/>
                      <a:gd name="connsiteX26" fmla="*/ 1548365 w 1548365"/>
                      <a:gd name="connsiteY26" fmla="*/ 930585 h 1218169"/>
                      <a:gd name="connsiteX27" fmla="*/ 1466788 w 1548365"/>
                      <a:gd name="connsiteY27" fmla="*/ 830218 h 1218169"/>
                      <a:gd name="connsiteX28" fmla="*/ 1400777 w 1548365"/>
                      <a:gd name="connsiteY28" fmla="*/ 648631 h 1218169"/>
                      <a:gd name="connsiteX0" fmla="*/ 1466788 w 1548365"/>
                      <a:gd name="connsiteY0" fmla="*/ 830218 h 1218169"/>
                      <a:gd name="connsiteX1" fmla="*/ 953197 w 1548365"/>
                      <a:gd name="connsiteY1" fmla="*/ 411277 h 1218169"/>
                      <a:gd name="connsiteX2" fmla="*/ 853715 w 1548365"/>
                      <a:gd name="connsiteY2" fmla="*/ 203537 h 1218169"/>
                      <a:gd name="connsiteX3" fmla="*/ 845737 w 1548365"/>
                      <a:gd name="connsiteY3" fmla="*/ 27806 h 1218169"/>
                      <a:gd name="connsiteX4" fmla="*/ 661506 w 1548365"/>
                      <a:gd name="connsiteY4" fmla="*/ 58488 h 1218169"/>
                      <a:gd name="connsiteX5" fmla="*/ 670016 w 1548365"/>
                      <a:gd name="connsiteY5" fmla="*/ 228881 h 1218169"/>
                      <a:gd name="connsiteX6" fmla="*/ 652070 w 1548365"/>
                      <a:gd name="connsiteY6" fmla="*/ 405446 h 1218169"/>
                      <a:gd name="connsiteX7" fmla="*/ 664687 w 1548365"/>
                      <a:gd name="connsiteY7" fmla="*/ 231902 h 1218169"/>
                      <a:gd name="connsiteX8" fmla="*/ 312889 w 1548365"/>
                      <a:gd name="connsiteY8" fmla="*/ 21239 h 1218169"/>
                      <a:gd name="connsiteX9" fmla="*/ 176677 w 1548365"/>
                      <a:gd name="connsiteY9" fmla="*/ 126429 h 1218169"/>
                      <a:gd name="connsiteX10" fmla="*/ 400324 w 1548365"/>
                      <a:gd name="connsiteY10" fmla="*/ 313946 h 1218169"/>
                      <a:gd name="connsiteX11" fmla="*/ 389673 w 1548365"/>
                      <a:gd name="connsiteY11" fmla="*/ 340567 h 1218169"/>
                      <a:gd name="connsiteX12" fmla="*/ 83438 w 1548365"/>
                      <a:gd name="connsiteY12" fmla="*/ 285604 h 1218169"/>
                      <a:gd name="connsiteX13" fmla="*/ 14686 w 1548365"/>
                      <a:gd name="connsiteY13" fmla="*/ 400947 h 1218169"/>
                      <a:gd name="connsiteX14" fmla="*/ 255604 w 1548365"/>
                      <a:gd name="connsiteY14" fmla="*/ 530121 h 1218169"/>
                      <a:gd name="connsiteX15" fmla="*/ 254890 w 1548365"/>
                      <a:gd name="connsiteY15" fmla="*/ 548981 h 1218169"/>
                      <a:gd name="connsiteX16" fmla="*/ 50805 w 1548365"/>
                      <a:gd name="connsiteY16" fmla="*/ 546249 h 1218169"/>
                      <a:gd name="connsiteX17" fmla="*/ 55551 w 1548365"/>
                      <a:gd name="connsiteY17" fmla="*/ 718874 h 1218169"/>
                      <a:gd name="connsiteX18" fmla="*/ 281863 w 1548365"/>
                      <a:gd name="connsiteY18" fmla="*/ 746443 h 1218169"/>
                      <a:gd name="connsiteX19" fmla="*/ 468832 w 1548365"/>
                      <a:gd name="connsiteY19" fmla="*/ 783181 h 1218169"/>
                      <a:gd name="connsiteX20" fmla="*/ 707792 w 1548365"/>
                      <a:gd name="connsiteY20" fmla="*/ 884253 h 1218169"/>
                      <a:gd name="connsiteX21" fmla="*/ 942388 w 1548365"/>
                      <a:gd name="connsiteY21" fmla="*/ 643991 h 1218169"/>
                      <a:gd name="connsiteX22" fmla="*/ 714758 w 1548365"/>
                      <a:gd name="connsiteY22" fmla="*/ 886840 h 1218169"/>
                      <a:gd name="connsiteX23" fmla="*/ 1151648 w 1548365"/>
                      <a:gd name="connsiteY23" fmla="*/ 1218169 h 1218169"/>
                      <a:gd name="connsiteX24" fmla="*/ 1387840 w 1548365"/>
                      <a:gd name="connsiteY24" fmla="*/ 1124226 h 1218169"/>
                      <a:gd name="connsiteX25" fmla="*/ 1219703 w 1548365"/>
                      <a:gd name="connsiteY25" fmla="*/ 948768 h 1218169"/>
                      <a:gd name="connsiteX26" fmla="*/ 1548365 w 1548365"/>
                      <a:gd name="connsiteY26" fmla="*/ 930585 h 1218169"/>
                      <a:gd name="connsiteX27" fmla="*/ 1466788 w 1548365"/>
                      <a:gd name="connsiteY27" fmla="*/ 830218 h 1218169"/>
                      <a:gd name="connsiteX0" fmla="*/ 1466788 w 1471584"/>
                      <a:gd name="connsiteY0" fmla="*/ 830218 h 1218169"/>
                      <a:gd name="connsiteX1" fmla="*/ 953197 w 1471584"/>
                      <a:gd name="connsiteY1" fmla="*/ 411277 h 1218169"/>
                      <a:gd name="connsiteX2" fmla="*/ 853715 w 1471584"/>
                      <a:gd name="connsiteY2" fmla="*/ 203537 h 1218169"/>
                      <a:gd name="connsiteX3" fmla="*/ 845737 w 1471584"/>
                      <a:gd name="connsiteY3" fmla="*/ 27806 h 1218169"/>
                      <a:gd name="connsiteX4" fmla="*/ 661506 w 1471584"/>
                      <a:gd name="connsiteY4" fmla="*/ 58488 h 1218169"/>
                      <a:gd name="connsiteX5" fmla="*/ 670016 w 1471584"/>
                      <a:gd name="connsiteY5" fmla="*/ 228881 h 1218169"/>
                      <a:gd name="connsiteX6" fmla="*/ 652070 w 1471584"/>
                      <a:gd name="connsiteY6" fmla="*/ 405446 h 1218169"/>
                      <a:gd name="connsiteX7" fmla="*/ 664687 w 1471584"/>
                      <a:gd name="connsiteY7" fmla="*/ 231902 h 1218169"/>
                      <a:gd name="connsiteX8" fmla="*/ 312889 w 1471584"/>
                      <a:gd name="connsiteY8" fmla="*/ 21239 h 1218169"/>
                      <a:gd name="connsiteX9" fmla="*/ 176677 w 1471584"/>
                      <a:gd name="connsiteY9" fmla="*/ 126429 h 1218169"/>
                      <a:gd name="connsiteX10" fmla="*/ 400324 w 1471584"/>
                      <a:gd name="connsiteY10" fmla="*/ 313946 h 1218169"/>
                      <a:gd name="connsiteX11" fmla="*/ 389673 w 1471584"/>
                      <a:gd name="connsiteY11" fmla="*/ 340567 h 1218169"/>
                      <a:gd name="connsiteX12" fmla="*/ 83438 w 1471584"/>
                      <a:gd name="connsiteY12" fmla="*/ 285604 h 1218169"/>
                      <a:gd name="connsiteX13" fmla="*/ 14686 w 1471584"/>
                      <a:gd name="connsiteY13" fmla="*/ 400947 h 1218169"/>
                      <a:gd name="connsiteX14" fmla="*/ 255604 w 1471584"/>
                      <a:gd name="connsiteY14" fmla="*/ 530121 h 1218169"/>
                      <a:gd name="connsiteX15" fmla="*/ 254890 w 1471584"/>
                      <a:gd name="connsiteY15" fmla="*/ 548981 h 1218169"/>
                      <a:gd name="connsiteX16" fmla="*/ 50805 w 1471584"/>
                      <a:gd name="connsiteY16" fmla="*/ 546249 h 1218169"/>
                      <a:gd name="connsiteX17" fmla="*/ 55551 w 1471584"/>
                      <a:gd name="connsiteY17" fmla="*/ 718874 h 1218169"/>
                      <a:gd name="connsiteX18" fmla="*/ 281863 w 1471584"/>
                      <a:gd name="connsiteY18" fmla="*/ 746443 h 1218169"/>
                      <a:gd name="connsiteX19" fmla="*/ 468832 w 1471584"/>
                      <a:gd name="connsiteY19" fmla="*/ 783181 h 1218169"/>
                      <a:gd name="connsiteX20" fmla="*/ 707792 w 1471584"/>
                      <a:gd name="connsiteY20" fmla="*/ 884253 h 1218169"/>
                      <a:gd name="connsiteX21" fmla="*/ 942388 w 1471584"/>
                      <a:gd name="connsiteY21" fmla="*/ 643991 h 1218169"/>
                      <a:gd name="connsiteX22" fmla="*/ 714758 w 1471584"/>
                      <a:gd name="connsiteY22" fmla="*/ 886840 h 1218169"/>
                      <a:gd name="connsiteX23" fmla="*/ 1151648 w 1471584"/>
                      <a:gd name="connsiteY23" fmla="*/ 1218169 h 1218169"/>
                      <a:gd name="connsiteX24" fmla="*/ 1387840 w 1471584"/>
                      <a:gd name="connsiteY24" fmla="*/ 1124226 h 1218169"/>
                      <a:gd name="connsiteX25" fmla="*/ 1219703 w 1471584"/>
                      <a:gd name="connsiteY25" fmla="*/ 948768 h 1218169"/>
                      <a:gd name="connsiteX26" fmla="*/ 1466788 w 1471584"/>
                      <a:gd name="connsiteY26" fmla="*/ 830218 h 1218169"/>
                      <a:gd name="connsiteX0" fmla="*/ 1219703 w 1394189"/>
                      <a:gd name="connsiteY0" fmla="*/ 948768 h 1218169"/>
                      <a:gd name="connsiteX1" fmla="*/ 953197 w 1394189"/>
                      <a:gd name="connsiteY1" fmla="*/ 411277 h 1218169"/>
                      <a:gd name="connsiteX2" fmla="*/ 853715 w 1394189"/>
                      <a:gd name="connsiteY2" fmla="*/ 203537 h 1218169"/>
                      <a:gd name="connsiteX3" fmla="*/ 845737 w 1394189"/>
                      <a:gd name="connsiteY3" fmla="*/ 27806 h 1218169"/>
                      <a:gd name="connsiteX4" fmla="*/ 661506 w 1394189"/>
                      <a:gd name="connsiteY4" fmla="*/ 58488 h 1218169"/>
                      <a:gd name="connsiteX5" fmla="*/ 670016 w 1394189"/>
                      <a:gd name="connsiteY5" fmla="*/ 228881 h 1218169"/>
                      <a:gd name="connsiteX6" fmla="*/ 652070 w 1394189"/>
                      <a:gd name="connsiteY6" fmla="*/ 405446 h 1218169"/>
                      <a:gd name="connsiteX7" fmla="*/ 664687 w 1394189"/>
                      <a:gd name="connsiteY7" fmla="*/ 231902 h 1218169"/>
                      <a:gd name="connsiteX8" fmla="*/ 312889 w 1394189"/>
                      <a:gd name="connsiteY8" fmla="*/ 21239 h 1218169"/>
                      <a:gd name="connsiteX9" fmla="*/ 176677 w 1394189"/>
                      <a:gd name="connsiteY9" fmla="*/ 126429 h 1218169"/>
                      <a:gd name="connsiteX10" fmla="*/ 400324 w 1394189"/>
                      <a:gd name="connsiteY10" fmla="*/ 313946 h 1218169"/>
                      <a:gd name="connsiteX11" fmla="*/ 389673 w 1394189"/>
                      <a:gd name="connsiteY11" fmla="*/ 340567 h 1218169"/>
                      <a:gd name="connsiteX12" fmla="*/ 83438 w 1394189"/>
                      <a:gd name="connsiteY12" fmla="*/ 285604 h 1218169"/>
                      <a:gd name="connsiteX13" fmla="*/ 14686 w 1394189"/>
                      <a:gd name="connsiteY13" fmla="*/ 400947 h 1218169"/>
                      <a:gd name="connsiteX14" fmla="*/ 255604 w 1394189"/>
                      <a:gd name="connsiteY14" fmla="*/ 530121 h 1218169"/>
                      <a:gd name="connsiteX15" fmla="*/ 254890 w 1394189"/>
                      <a:gd name="connsiteY15" fmla="*/ 548981 h 1218169"/>
                      <a:gd name="connsiteX16" fmla="*/ 50805 w 1394189"/>
                      <a:gd name="connsiteY16" fmla="*/ 546249 h 1218169"/>
                      <a:gd name="connsiteX17" fmla="*/ 55551 w 1394189"/>
                      <a:gd name="connsiteY17" fmla="*/ 718874 h 1218169"/>
                      <a:gd name="connsiteX18" fmla="*/ 281863 w 1394189"/>
                      <a:gd name="connsiteY18" fmla="*/ 746443 h 1218169"/>
                      <a:gd name="connsiteX19" fmla="*/ 468832 w 1394189"/>
                      <a:gd name="connsiteY19" fmla="*/ 783181 h 1218169"/>
                      <a:gd name="connsiteX20" fmla="*/ 707792 w 1394189"/>
                      <a:gd name="connsiteY20" fmla="*/ 884253 h 1218169"/>
                      <a:gd name="connsiteX21" fmla="*/ 942388 w 1394189"/>
                      <a:gd name="connsiteY21" fmla="*/ 643991 h 1218169"/>
                      <a:gd name="connsiteX22" fmla="*/ 714758 w 1394189"/>
                      <a:gd name="connsiteY22" fmla="*/ 886840 h 1218169"/>
                      <a:gd name="connsiteX23" fmla="*/ 1151648 w 1394189"/>
                      <a:gd name="connsiteY23" fmla="*/ 1218169 h 1218169"/>
                      <a:gd name="connsiteX24" fmla="*/ 1387840 w 1394189"/>
                      <a:gd name="connsiteY24" fmla="*/ 1124226 h 1218169"/>
                      <a:gd name="connsiteX25" fmla="*/ 1219703 w 1394189"/>
                      <a:gd name="connsiteY25" fmla="*/ 948768 h 1218169"/>
                      <a:gd name="connsiteX0" fmla="*/ 1219703 w 1235525"/>
                      <a:gd name="connsiteY0" fmla="*/ 948768 h 1218688"/>
                      <a:gd name="connsiteX1" fmla="*/ 953197 w 1235525"/>
                      <a:gd name="connsiteY1" fmla="*/ 411277 h 1218688"/>
                      <a:gd name="connsiteX2" fmla="*/ 853715 w 1235525"/>
                      <a:gd name="connsiteY2" fmla="*/ 203537 h 1218688"/>
                      <a:gd name="connsiteX3" fmla="*/ 845737 w 1235525"/>
                      <a:gd name="connsiteY3" fmla="*/ 27806 h 1218688"/>
                      <a:gd name="connsiteX4" fmla="*/ 661506 w 1235525"/>
                      <a:gd name="connsiteY4" fmla="*/ 58488 h 1218688"/>
                      <a:gd name="connsiteX5" fmla="*/ 670016 w 1235525"/>
                      <a:gd name="connsiteY5" fmla="*/ 228881 h 1218688"/>
                      <a:gd name="connsiteX6" fmla="*/ 652070 w 1235525"/>
                      <a:gd name="connsiteY6" fmla="*/ 405446 h 1218688"/>
                      <a:gd name="connsiteX7" fmla="*/ 664687 w 1235525"/>
                      <a:gd name="connsiteY7" fmla="*/ 231902 h 1218688"/>
                      <a:gd name="connsiteX8" fmla="*/ 312889 w 1235525"/>
                      <a:gd name="connsiteY8" fmla="*/ 21239 h 1218688"/>
                      <a:gd name="connsiteX9" fmla="*/ 176677 w 1235525"/>
                      <a:gd name="connsiteY9" fmla="*/ 126429 h 1218688"/>
                      <a:gd name="connsiteX10" fmla="*/ 400324 w 1235525"/>
                      <a:gd name="connsiteY10" fmla="*/ 313946 h 1218688"/>
                      <a:gd name="connsiteX11" fmla="*/ 389673 w 1235525"/>
                      <a:gd name="connsiteY11" fmla="*/ 340567 h 1218688"/>
                      <a:gd name="connsiteX12" fmla="*/ 83438 w 1235525"/>
                      <a:gd name="connsiteY12" fmla="*/ 285604 h 1218688"/>
                      <a:gd name="connsiteX13" fmla="*/ 14686 w 1235525"/>
                      <a:gd name="connsiteY13" fmla="*/ 400947 h 1218688"/>
                      <a:gd name="connsiteX14" fmla="*/ 255604 w 1235525"/>
                      <a:gd name="connsiteY14" fmla="*/ 530121 h 1218688"/>
                      <a:gd name="connsiteX15" fmla="*/ 254890 w 1235525"/>
                      <a:gd name="connsiteY15" fmla="*/ 548981 h 1218688"/>
                      <a:gd name="connsiteX16" fmla="*/ 50805 w 1235525"/>
                      <a:gd name="connsiteY16" fmla="*/ 546249 h 1218688"/>
                      <a:gd name="connsiteX17" fmla="*/ 55551 w 1235525"/>
                      <a:gd name="connsiteY17" fmla="*/ 718874 h 1218688"/>
                      <a:gd name="connsiteX18" fmla="*/ 281863 w 1235525"/>
                      <a:gd name="connsiteY18" fmla="*/ 746443 h 1218688"/>
                      <a:gd name="connsiteX19" fmla="*/ 468832 w 1235525"/>
                      <a:gd name="connsiteY19" fmla="*/ 783181 h 1218688"/>
                      <a:gd name="connsiteX20" fmla="*/ 707792 w 1235525"/>
                      <a:gd name="connsiteY20" fmla="*/ 884253 h 1218688"/>
                      <a:gd name="connsiteX21" fmla="*/ 942388 w 1235525"/>
                      <a:gd name="connsiteY21" fmla="*/ 643991 h 1218688"/>
                      <a:gd name="connsiteX22" fmla="*/ 714758 w 1235525"/>
                      <a:gd name="connsiteY22" fmla="*/ 886840 h 1218688"/>
                      <a:gd name="connsiteX23" fmla="*/ 1151648 w 1235525"/>
                      <a:gd name="connsiteY23" fmla="*/ 1218169 h 1218688"/>
                      <a:gd name="connsiteX24" fmla="*/ 1219703 w 1235525"/>
                      <a:gd name="connsiteY24" fmla="*/ 948768 h 1218688"/>
                      <a:gd name="connsiteX0" fmla="*/ 1219703 w 1219703"/>
                      <a:gd name="connsiteY0" fmla="*/ 948768 h 980041"/>
                      <a:gd name="connsiteX1" fmla="*/ 953197 w 1219703"/>
                      <a:gd name="connsiteY1" fmla="*/ 411277 h 980041"/>
                      <a:gd name="connsiteX2" fmla="*/ 853715 w 1219703"/>
                      <a:gd name="connsiteY2" fmla="*/ 203537 h 980041"/>
                      <a:gd name="connsiteX3" fmla="*/ 845737 w 1219703"/>
                      <a:gd name="connsiteY3" fmla="*/ 27806 h 980041"/>
                      <a:gd name="connsiteX4" fmla="*/ 661506 w 1219703"/>
                      <a:gd name="connsiteY4" fmla="*/ 58488 h 980041"/>
                      <a:gd name="connsiteX5" fmla="*/ 670016 w 1219703"/>
                      <a:gd name="connsiteY5" fmla="*/ 228881 h 980041"/>
                      <a:gd name="connsiteX6" fmla="*/ 652070 w 1219703"/>
                      <a:gd name="connsiteY6" fmla="*/ 405446 h 980041"/>
                      <a:gd name="connsiteX7" fmla="*/ 664687 w 1219703"/>
                      <a:gd name="connsiteY7" fmla="*/ 231902 h 980041"/>
                      <a:gd name="connsiteX8" fmla="*/ 312889 w 1219703"/>
                      <a:gd name="connsiteY8" fmla="*/ 21239 h 980041"/>
                      <a:gd name="connsiteX9" fmla="*/ 176677 w 1219703"/>
                      <a:gd name="connsiteY9" fmla="*/ 126429 h 980041"/>
                      <a:gd name="connsiteX10" fmla="*/ 400324 w 1219703"/>
                      <a:gd name="connsiteY10" fmla="*/ 313946 h 980041"/>
                      <a:gd name="connsiteX11" fmla="*/ 389673 w 1219703"/>
                      <a:gd name="connsiteY11" fmla="*/ 340567 h 980041"/>
                      <a:gd name="connsiteX12" fmla="*/ 83438 w 1219703"/>
                      <a:gd name="connsiteY12" fmla="*/ 285604 h 980041"/>
                      <a:gd name="connsiteX13" fmla="*/ 14686 w 1219703"/>
                      <a:gd name="connsiteY13" fmla="*/ 400947 h 980041"/>
                      <a:gd name="connsiteX14" fmla="*/ 255604 w 1219703"/>
                      <a:gd name="connsiteY14" fmla="*/ 530121 h 980041"/>
                      <a:gd name="connsiteX15" fmla="*/ 254890 w 1219703"/>
                      <a:gd name="connsiteY15" fmla="*/ 548981 h 980041"/>
                      <a:gd name="connsiteX16" fmla="*/ 50805 w 1219703"/>
                      <a:gd name="connsiteY16" fmla="*/ 546249 h 980041"/>
                      <a:gd name="connsiteX17" fmla="*/ 55551 w 1219703"/>
                      <a:gd name="connsiteY17" fmla="*/ 718874 h 980041"/>
                      <a:gd name="connsiteX18" fmla="*/ 281863 w 1219703"/>
                      <a:gd name="connsiteY18" fmla="*/ 746443 h 980041"/>
                      <a:gd name="connsiteX19" fmla="*/ 468832 w 1219703"/>
                      <a:gd name="connsiteY19" fmla="*/ 783181 h 980041"/>
                      <a:gd name="connsiteX20" fmla="*/ 707792 w 1219703"/>
                      <a:gd name="connsiteY20" fmla="*/ 884253 h 980041"/>
                      <a:gd name="connsiteX21" fmla="*/ 942388 w 1219703"/>
                      <a:gd name="connsiteY21" fmla="*/ 643991 h 980041"/>
                      <a:gd name="connsiteX22" fmla="*/ 714758 w 1219703"/>
                      <a:gd name="connsiteY22" fmla="*/ 886840 h 980041"/>
                      <a:gd name="connsiteX23" fmla="*/ 1219703 w 1219703"/>
                      <a:gd name="connsiteY23" fmla="*/ 948768 h 980041"/>
                      <a:gd name="connsiteX0" fmla="*/ 714758 w 953197"/>
                      <a:gd name="connsiteY0" fmla="*/ 886840 h 886840"/>
                      <a:gd name="connsiteX1" fmla="*/ 953197 w 953197"/>
                      <a:gd name="connsiteY1" fmla="*/ 411277 h 886840"/>
                      <a:gd name="connsiteX2" fmla="*/ 853715 w 953197"/>
                      <a:gd name="connsiteY2" fmla="*/ 203537 h 886840"/>
                      <a:gd name="connsiteX3" fmla="*/ 845737 w 953197"/>
                      <a:gd name="connsiteY3" fmla="*/ 27806 h 886840"/>
                      <a:gd name="connsiteX4" fmla="*/ 661506 w 953197"/>
                      <a:gd name="connsiteY4" fmla="*/ 58488 h 886840"/>
                      <a:gd name="connsiteX5" fmla="*/ 670016 w 953197"/>
                      <a:gd name="connsiteY5" fmla="*/ 228881 h 886840"/>
                      <a:gd name="connsiteX6" fmla="*/ 652070 w 953197"/>
                      <a:gd name="connsiteY6" fmla="*/ 405446 h 886840"/>
                      <a:gd name="connsiteX7" fmla="*/ 664687 w 953197"/>
                      <a:gd name="connsiteY7" fmla="*/ 231902 h 886840"/>
                      <a:gd name="connsiteX8" fmla="*/ 312889 w 953197"/>
                      <a:gd name="connsiteY8" fmla="*/ 21239 h 886840"/>
                      <a:gd name="connsiteX9" fmla="*/ 176677 w 953197"/>
                      <a:gd name="connsiteY9" fmla="*/ 126429 h 886840"/>
                      <a:gd name="connsiteX10" fmla="*/ 400324 w 953197"/>
                      <a:gd name="connsiteY10" fmla="*/ 313946 h 886840"/>
                      <a:gd name="connsiteX11" fmla="*/ 389673 w 953197"/>
                      <a:gd name="connsiteY11" fmla="*/ 340567 h 886840"/>
                      <a:gd name="connsiteX12" fmla="*/ 83438 w 953197"/>
                      <a:gd name="connsiteY12" fmla="*/ 285604 h 886840"/>
                      <a:gd name="connsiteX13" fmla="*/ 14686 w 953197"/>
                      <a:gd name="connsiteY13" fmla="*/ 400947 h 886840"/>
                      <a:gd name="connsiteX14" fmla="*/ 255604 w 953197"/>
                      <a:gd name="connsiteY14" fmla="*/ 530121 h 886840"/>
                      <a:gd name="connsiteX15" fmla="*/ 254890 w 953197"/>
                      <a:gd name="connsiteY15" fmla="*/ 548981 h 886840"/>
                      <a:gd name="connsiteX16" fmla="*/ 50805 w 953197"/>
                      <a:gd name="connsiteY16" fmla="*/ 546249 h 886840"/>
                      <a:gd name="connsiteX17" fmla="*/ 55551 w 953197"/>
                      <a:gd name="connsiteY17" fmla="*/ 718874 h 886840"/>
                      <a:gd name="connsiteX18" fmla="*/ 281863 w 953197"/>
                      <a:gd name="connsiteY18" fmla="*/ 746443 h 886840"/>
                      <a:gd name="connsiteX19" fmla="*/ 468832 w 953197"/>
                      <a:gd name="connsiteY19" fmla="*/ 783181 h 886840"/>
                      <a:gd name="connsiteX20" fmla="*/ 707792 w 953197"/>
                      <a:gd name="connsiteY20" fmla="*/ 884253 h 886840"/>
                      <a:gd name="connsiteX21" fmla="*/ 942388 w 953197"/>
                      <a:gd name="connsiteY21" fmla="*/ 643991 h 886840"/>
                      <a:gd name="connsiteX22" fmla="*/ 714758 w 953197"/>
                      <a:gd name="connsiteY22" fmla="*/ 886840 h 886840"/>
                      <a:gd name="connsiteX0" fmla="*/ 714758 w 953197"/>
                      <a:gd name="connsiteY0" fmla="*/ 886840 h 925248"/>
                      <a:gd name="connsiteX1" fmla="*/ 953197 w 953197"/>
                      <a:gd name="connsiteY1" fmla="*/ 411277 h 925248"/>
                      <a:gd name="connsiteX2" fmla="*/ 853715 w 953197"/>
                      <a:gd name="connsiteY2" fmla="*/ 203537 h 925248"/>
                      <a:gd name="connsiteX3" fmla="*/ 845737 w 953197"/>
                      <a:gd name="connsiteY3" fmla="*/ 27806 h 925248"/>
                      <a:gd name="connsiteX4" fmla="*/ 661506 w 953197"/>
                      <a:gd name="connsiteY4" fmla="*/ 58488 h 925248"/>
                      <a:gd name="connsiteX5" fmla="*/ 670016 w 953197"/>
                      <a:gd name="connsiteY5" fmla="*/ 228881 h 925248"/>
                      <a:gd name="connsiteX6" fmla="*/ 652070 w 953197"/>
                      <a:gd name="connsiteY6" fmla="*/ 405446 h 925248"/>
                      <a:gd name="connsiteX7" fmla="*/ 664687 w 953197"/>
                      <a:gd name="connsiteY7" fmla="*/ 231902 h 925248"/>
                      <a:gd name="connsiteX8" fmla="*/ 312889 w 953197"/>
                      <a:gd name="connsiteY8" fmla="*/ 21239 h 925248"/>
                      <a:gd name="connsiteX9" fmla="*/ 176677 w 953197"/>
                      <a:gd name="connsiteY9" fmla="*/ 126429 h 925248"/>
                      <a:gd name="connsiteX10" fmla="*/ 400324 w 953197"/>
                      <a:gd name="connsiteY10" fmla="*/ 313946 h 925248"/>
                      <a:gd name="connsiteX11" fmla="*/ 389673 w 953197"/>
                      <a:gd name="connsiteY11" fmla="*/ 340567 h 925248"/>
                      <a:gd name="connsiteX12" fmla="*/ 83438 w 953197"/>
                      <a:gd name="connsiteY12" fmla="*/ 285604 h 925248"/>
                      <a:gd name="connsiteX13" fmla="*/ 14686 w 953197"/>
                      <a:gd name="connsiteY13" fmla="*/ 400947 h 925248"/>
                      <a:gd name="connsiteX14" fmla="*/ 255604 w 953197"/>
                      <a:gd name="connsiteY14" fmla="*/ 530121 h 925248"/>
                      <a:gd name="connsiteX15" fmla="*/ 254890 w 953197"/>
                      <a:gd name="connsiteY15" fmla="*/ 548981 h 925248"/>
                      <a:gd name="connsiteX16" fmla="*/ 50805 w 953197"/>
                      <a:gd name="connsiteY16" fmla="*/ 546249 h 925248"/>
                      <a:gd name="connsiteX17" fmla="*/ 55551 w 953197"/>
                      <a:gd name="connsiteY17" fmla="*/ 718874 h 925248"/>
                      <a:gd name="connsiteX18" fmla="*/ 281863 w 953197"/>
                      <a:gd name="connsiteY18" fmla="*/ 746443 h 925248"/>
                      <a:gd name="connsiteX19" fmla="*/ 468832 w 953197"/>
                      <a:gd name="connsiteY19" fmla="*/ 783181 h 925248"/>
                      <a:gd name="connsiteX20" fmla="*/ 707792 w 953197"/>
                      <a:gd name="connsiteY20" fmla="*/ 884253 h 925248"/>
                      <a:gd name="connsiteX21" fmla="*/ 714758 w 953197"/>
                      <a:gd name="connsiteY21" fmla="*/ 886840 h 925248"/>
                      <a:gd name="connsiteX0" fmla="*/ 714758 w 953197"/>
                      <a:gd name="connsiteY0" fmla="*/ 871226 h 909634"/>
                      <a:gd name="connsiteX1" fmla="*/ 953197 w 953197"/>
                      <a:gd name="connsiteY1" fmla="*/ 395663 h 909634"/>
                      <a:gd name="connsiteX2" fmla="*/ 853715 w 953197"/>
                      <a:gd name="connsiteY2" fmla="*/ 187923 h 909634"/>
                      <a:gd name="connsiteX3" fmla="*/ 661506 w 953197"/>
                      <a:gd name="connsiteY3" fmla="*/ 42874 h 909634"/>
                      <a:gd name="connsiteX4" fmla="*/ 670016 w 953197"/>
                      <a:gd name="connsiteY4" fmla="*/ 213267 h 909634"/>
                      <a:gd name="connsiteX5" fmla="*/ 652070 w 953197"/>
                      <a:gd name="connsiteY5" fmla="*/ 389832 h 909634"/>
                      <a:gd name="connsiteX6" fmla="*/ 664687 w 953197"/>
                      <a:gd name="connsiteY6" fmla="*/ 216288 h 909634"/>
                      <a:gd name="connsiteX7" fmla="*/ 312889 w 953197"/>
                      <a:gd name="connsiteY7" fmla="*/ 5625 h 909634"/>
                      <a:gd name="connsiteX8" fmla="*/ 176677 w 953197"/>
                      <a:gd name="connsiteY8" fmla="*/ 110815 h 909634"/>
                      <a:gd name="connsiteX9" fmla="*/ 400324 w 953197"/>
                      <a:gd name="connsiteY9" fmla="*/ 298332 h 909634"/>
                      <a:gd name="connsiteX10" fmla="*/ 389673 w 953197"/>
                      <a:gd name="connsiteY10" fmla="*/ 324953 h 909634"/>
                      <a:gd name="connsiteX11" fmla="*/ 83438 w 953197"/>
                      <a:gd name="connsiteY11" fmla="*/ 269990 h 909634"/>
                      <a:gd name="connsiteX12" fmla="*/ 14686 w 953197"/>
                      <a:gd name="connsiteY12" fmla="*/ 385333 h 909634"/>
                      <a:gd name="connsiteX13" fmla="*/ 255604 w 953197"/>
                      <a:gd name="connsiteY13" fmla="*/ 514507 h 909634"/>
                      <a:gd name="connsiteX14" fmla="*/ 254890 w 953197"/>
                      <a:gd name="connsiteY14" fmla="*/ 533367 h 909634"/>
                      <a:gd name="connsiteX15" fmla="*/ 50805 w 953197"/>
                      <a:gd name="connsiteY15" fmla="*/ 530635 h 909634"/>
                      <a:gd name="connsiteX16" fmla="*/ 55551 w 953197"/>
                      <a:gd name="connsiteY16" fmla="*/ 703260 h 909634"/>
                      <a:gd name="connsiteX17" fmla="*/ 281863 w 953197"/>
                      <a:gd name="connsiteY17" fmla="*/ 730829 h 909634"/>
                      <a:gd name="connsiteX18" fmla="*/ 468832 w 953197"/>
                      <a:gd name="connsiteY18" fmla="*/ 767567 h 909634"/>
                      <a:gd name="connsiteX19" fmla="*/ 707792 w 953197"/>
                      <a:gd name="connsiteY19" fmla="*/ 868639 h 909634"/>
                      <a:gd name="connsiteX20" fmla="*/ 714758 w 953197"/>
                      <a:gd name="connsiteY20" fmla="*/ 871226 h 909634"/>
                      <a:gd name="connsiteX0" fmla="*/ 714758 w 953197"/>
                      <a:gd name="connsiteY0" fmla="*/ 871226 h 909634"/>
                      <a:gd name="connsiteX1" fmla="*/ 953197 w 953197"/>
                      <a:gd name="connsiteY1" fmla="*/ 395663 h 909634"/>
                      <a:gd name="connsiteX2" fmla="*/ 853715 w 953197"/>
                      <a:gd name="connsiteY2" fmla="*/ 187923 h 909634"/>
                      <a:gd name="connsiteX3" fmla="*/ 670016 w 953197"/>
                      <a:gd name="connsiteY3" fmla="*/ 213267 h 909634"/>
                      <a:gd name="connsiteX4" fmla="*/ 652070 w 953197"/>
                      <a:gd name="connsiteY4" fmla="*/ 389832 h 909634"/>
                      <a:gd name="connsiteX5" fmla="*/ 664687 w 953197"/>
                      <a:gd name="connsiteY5" fmla="*/ 216288 h 909634"/>
                      <a:gd name="connsiteX6" fmla="*/ 312889 w 953197"/>
                      <a:gd name="connsiteY6" fmla="*/ 5625 h 909634"/>
                      <a:gd name="connsiteX7" fmla="*/ 176677 w 953197"/>
                      <a:gd name="connsiteY7" fmla="*/ 110815 h 909634"/>
                      <a:gd name="connsiteX8" fmla="*/ 400324 w 953197"/>
                      <a:gd name="connsiteY8" fmla="*/ 298332 h 909634"/>
                      <a:gd name="connsiteX9" fmla="*/ 389673 w 953197"/>
                      <a:gd name="connsiteY9" fmla="*/ 324953 h 909634"/>
                      <a:gd name="connsiteX10" fmla="*/ 83438 w 953197"/>
                      <a:gd name="connsiteY10" fmla="*/ 269990 h 909634"/>
                      <a:gd name="connsiteX11" fmla="*/ 14686 w 953197"/>
                      <a:gd name="connsiteY11" fmla="*/ 385333 h 909634"/>
                      <a:gd name="connsiteX12" fmla="*/ 255604 w 953197"/>
                      <a:gd name="connsiteY12" fmla="*/ 514507 h 909634"/>
                      <a:gd name="connsiteX13" fmla="*/ 254890 w 953197"/>
                      <a:gd name="connsiteY13" fmla="*/ 533367 h 909634"/>
                      <a:gd name="connsiteX14" fmla="*/ 50805 w 953197"/>
                      <a:gd name="connsiteY14" fmla="*/ 530635 h 909634"/>
                      <a:gd name="connsiteX15" fmla="*/ 55551 w 953197"/>
                      <a:gd name="connsiteY15" fmla="*/ 703260 h 909634"/>
                      <a:gd name="connsiteX16" fmla="*/ 281863 w 953197"/>
                      <a:gd name="connsiteY16" fmla="*/ 730829 h 909634"/>
                      <a:gd name="connsiteX17" fmla="*/ 468832 w 953197"/>
                      <a:gd name="connsiteY17" fmla="*/ 767567 h 909634"/>
                      <a:gd name="connsiteX18" fmla="*/ 707792 w 953197"/>
                      <a:gd name="connsiteY18" fmla="*/ 868639 h 909634"/>
                      <a:gd name="connsiteX19" fmla="*/ 714758 w 953197"/>
                      <a:gd name="connsiteY19"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400324 w 953197"/>
                      <a:gd name="connsiteY7" fmla="*/ 298332 h 909634"/>
                      <a:gd name="connsiteX8" fmla="*/ 389673 w 953197"/>
                      <a:gd name="connsiteY8" fmla="*/ 324953 h 909634"/>
                      <a:gd name="connsiteX9" fmla="*/ 83438 w 953197"/>
                      <a:gd name="connsiteY9" fmla="*/ 269990 h 909634"/>
                      <a:gd name="connsiteX10" fmla="*/ 14686 w 953197"/>
                      <a:gd name="connsiteY10" fmla="*/ 385333 h 909634"/>
                      <a:gd name="connsiteX11" fmla="*/ 255604 w 953197"/>
                      <a:gd name="connsiteY11" fmla="*/ 514507 h 909634"/>
                      <a:gd name="connsiteX12" fmla="*/ 254890 w 953197"/>
                      <a:gd name="connsiteY12" fmla="*/ 533367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400324 w 953197"/>
                      <a:gd name="connsiteY7" fmla="*/ 298332 h 909634"/>
                      <a:gd name="connsiteX8" fmla="*/ 205732 w 953197"/>
                      <a:gd name="connsiteY8" fmla="*/ 245291 h 909634"/>
                      <a:gd name="connsiteX9" fmla="*/ 83438 w 953197"/>
                      <a:gd name="connsiteY9" fmla="*/ 269990 h 909634"/>
                      <a:gd name="connsiteX10" fmla="*/ 14686 w 953197"/>
                      <a:gd name="connsiteY10" fmla="*/ 385333 h 909634"/>
                      <a:gd name="connsiteX11" fmla="*/ 255604 w 953197"/>
                      <a:gd name="connsiteY11" fmla="*/ 514507 h 909634"/>
                      <a:gd name="connsiteX12" fmla="*/ 254890 w 953197"/>
                      <a:gd name="connsiteY12" fmla="*/ 533367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400324 w 953197"/>
                      <a:gd name="connsiteY7" fmla="*/ 298332 h 909634"/>
                      <a:gd name="connsiteX8" fmla="*/ 205732 w 953197"/>
                      <a:gd name="connsiteY8" fmla="*/ 245291 h 909634"/>
                      <a:gd name="connsiteX9" fmla="*/ 83438 w 953197"/>
                      <a:gd name="connsiteY9" fmla="*/ 269990 h 909634"/>
                      <a:gd name="connsiteX10" fmla="*/ 14686 w 953197"/>
                      <a:gd name="connsiteY10" fmla="*/ 385333 h 909634"/>
                      <a:gd name="connsiteX11" fmla="*/ 255604 w 953197"/>
                      <a:gd name="connsiteY11" fmla="*/ 514507 h 909634"/>
                      <a:gd name="connsiteX12" fmla="*/ 254890 w 953197"/>
                      <a:gd name="connsiteY12" fmla="*/ 533367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267987 w 953197"/>
                      <a:gd name="connsiteY7" fmla="*/ 251121 h 909634"/>
                      <a:gd name="connsiteX8" fmla="*/ 205732 w 953197"/>
                      <a:gd name="connsiteY8" fmla="*/ 245291 h 909634"/>
                      <a:gd name="connsiteX9" fmla="*/ 83438 w 953197"/>
                      <a:gd name="connsiteY9" fmla="*/ 269990 h 909634"/>
                      <a:gd name="connsiteX10" fmla="*/ 14686 w 953197"/>
                      <a:gd name="connsiteY10" fmla="*/ 385333 h 909634"/>
                      <a:gd name="connsiteX11" fmla="*/ 255604 w 953197"/>
                      <a:gd name="connsiteY11" fmla="*/ 514507 h 909634"/>
                      <a:gd name="connsiteX12" fmla="*/ 254890 w 953197"/>
                      <a:gd name="connsiteY12" fmla="*/ 533367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267987 w 953197"/>
                      <a:gd name="connsiteY7" fmla="*/ 251121 h 909634"/>
                      <a:gd name="connsiteX8" fmla="*/ 205732 w 953197"/>
                      <a:gd name="connsiteY8" fmla="*/ 245291 h 909634"/>
                      <a:gd name="connsiteX9" fmla="*/ 83438 w 953197"/>
                      <a:gd name="connsiteY9" fmla="*/ 269990 h 909634"/>
                      <a:gd name="connsiteX10" fmla="*/ 14686 w 953197"/>
                      <a:gd name="connsiteY10" fmla="*/ 385333 h 909634"/>
                      <a:gd name="connsiteX11" fmla="*/ 255604 w 953197"/>
                      <a:gd name="connsiteY11" fmla="*/ 514507 h 909634"/>
                      <a:gd name="connsiteX12" fmla="*/ 97483 w 953197"/>
                      <a:gd name="connsiteY12" fmla="*/ 497395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267987 w 953197"/>
                      <a:gd name="connsiteY7" fmla="*/ 251121 h 909634"/>
                      <a:gd name="connsiteX8" fmla="*/ 205732 w 953197"/>
                      <a:gd name="connsiteY8" fmla="*/ 245291 h 909634"/>
                      <a:gd name="connsiteX9" fmla="*/ 83438 w 953197"/>
                      <a:gd name="connsiteY9" fmla="*/ 269990 h 909634"/>
                      <a:gd name="connsiteX10" fmla="*/ 14686 w 953197"/>
                      <a:gd name="connsiteY10" fmla="*/ 385333 h 909634"/>
                      <a:gd name="connsiteX11" fmla="*/ 102253 w 953197"/>
                      <a:gd name="connsiteY11" fmla="*/ 472084 h 909634"/>
                      <a:gd name="connsiteX12" fmla="*/ 97483 w 953197"/>
                      <a:gd name="connsiteY12" fmla="*/ 497395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65634 h 904042"/>
                      <a:gd name="connsiteX1" fmla="*/ 953197 w 953197"/>
                      <a:gd name="connsiteY1" fmla="*/ 390071 h 904042"/>
                      <a:gd name="connsiteX2" fmla="*/ 670016 w 953197"/>
                      <a:gd name="connsiteY2" fmla="*/ 207675 h 904042"/>
                      <a:gd name="connsiteX3" fmla="*/ 652070 w 953197"/>
                      <a:gd name="connsiteY3" fmla="*/ 384240 h 904042"/>
                      <a:gd name="connsiteX4" fmla="*/ 664687 w 953197"/>
                      <a:gd name="connsiteY4" fmla="*/ 210696 h 904042"/>
                      <a:gd name="connsiteX5" fmla="*/ 312889 w 953197"/>
                      <a:gd name="connsiteY5" fmla="*/ 33 h 904042"/>
                      <a:gd name="connsiteX6" fmla="*/ 147353 w 953197"/>
                      <a:gd name="connsiteY6" fmla="*/ 194800 h 904042"/>
                      <a:gd name="connsiteX7" fmla="*/ 267987 w 953197"/>
                      <a:gd name="connsiteY7" fmla="*/ 245529 h 904042"/>
                      <a:gd name="connsiteX8" fmla="*/ 205732 w 953197"/>
                      <a:gd name="connsiteY8" fmla="*/ 239699 h 904042"/>
                      <a:gd name="connsiteX9" fmla="*/ 83438 w 953197"/>
                      <a:gd name="connsiteY9" fmla="*/ 264398 h 904042"/>
                      <a:gd name="connsiteX10" fmla="*/ 14686 w 953197"/>
                      <a:gd name="connsiteY10" fmla="*/ 379741 h 904042"/>
                      <a:gd name="connsiteX11" fmla="*/ 102253 w 953197"/>
                      <a:gd name="connsiteY11" fmla="*/ 466492 h 904042"/>
                      <a:gd name="connsiteX12" fmla="*/ 97483 w 953197"/>
                      <a:gd name="connsiteY12" fmla="*/ 491803 h 904042"/>
                      <a:gd name="connsiteX13" fmla="*/ 50805 w 953197"/>
                      <a:gd name="connsiteY13" fmla="*/ 525043 h 904042"/>
                      <a:gd name="connsiteX14" fmla="*/ 55551 w 953197"/>
                      <a:gd name="connsiteY14" fmla="*/ 697668 h 904042"/>
                      <a:gd name="connsiteX15" fmla="*/ 281863 w 953197"/>
                      <a:gd name="connsiteY15" fmla="*/ 725237 h 904042"/>
                      <a:gd name="connsiteX16" fmla="*/ 468832 w 953197"/>
                      <a:gd name="connsiteY16" fmla="*/ 761975 h 904042"/>
                      <a:gd name="connsiteX17" fmla="*/ 707792 w 953197"/>
                      <a:gd name="connsiteY17" fmla="*/ 863047 h 904042"/>
                      <a:gd name="connsiteX18" fmla="*/ 714758 w 953197"/>
                      <a:gd name="connsiteY18" fmla="*/ 865634 h 904042"/>
                      <a:gd name="connsiteX0" fmla="*/ 714758 w 953197"/>
                      <a:gd name="connsiteY0" fmla="*/ 789185 h 827593"/>
                      <a:gd name="connsiteX1" fmla="*/ 953197 w 953197"/>
                      <a:gd name="connsiteY1" fmla="*/ 313622 h 827593"/>
                      <a:gd name="connsiteX2" fmla="*/ 670016 w 953197"/>
                      <a:gd name="connsiteY2" fmla="*/ 131226 h 827593"/>
                      <a:gd name="connsiteX3" fmla="*/ 652070 w 953197"/>
                      <a:gd name="connsiteY3" fmla="*/ 307791 h 827593"/>
                      <a:gd name="connsiteX4" fmla="*/ 664687 w 953197"/>
                      <a:gd name="connsiteY4" fmla="*/ 134247 h 827593"/>
                      <a:gd name="connsiteX5" fmla="*/ 219791 w 953197"/>
                      <a:gd name="connsiteY5" fmla="*/ 62 h 827593"/>
                      <a:gd name="connsiteX6" fmla="*/ 147353 w 953197"/>
                      <a:gd name="connsiteY6" fmla="*/ 118351 h 827593"/>
                      <a:gd name="connsiteX7" fmla="*/ 267987 w 953197"/>
                      <a:gd name="connsiteY7" fmla="*/ 169080 h 827593"/>
                      <a:gd name="connsiteX8" fmla="*/ 205732 w 953197"/>
                      <a:gd name="connsiteY8" fmla="*/ 163250 h 827593"/>
                      <a:gd name="connsiteX9" fmla="*/ 83438 w 953197"/>
                      <a:gd name="connsiteY9" fmla="*/ 187949 h 827593"/>
                      <a:gd name="connsiteX10" fmla="*/ 14686 w 953197"/>
                      <a:gd name="connsiteY10" fmla="*/ 303292 h 827593"/>
                      <a:gd name="connsiteX11" fmla="*/ 102253 w 953197"/>
                      <a:gd name="connsiteY11" fmla="*/ 390043 h 827593"/>
                      <a:gd name="connsiteX12" fmla="*/ 97483 w 953197"/>
                      <a:gd name="connsiteY12" fmla="*/ 415354 h 827593"/>
                      <a:gd name="connsiteX13" fmla="*/ 50805 w 953197"/>
                      <a:gd name="connsiteY13" fmla="*/ 448594 h 827593"/>
                      <a:gd name="connsiteX14" fmla="*/ 55551 w 953197"/>
                      <a:gd name="connsiteY14" fmla="*/ 621219 h 827593"/>
                      <a:gd name="connsiteX15" fmla="*/ 281863 w 953197"/>
                      <a:gd name="connsiteY15" fmla="*/ 648788 h 827593"/>
                      <a:gd name="connsiteX16" fmla="*/ 468832 w 953197"/>
                      <a:gd name="connsiteY16" fmla="*/ 685526 h 827593"/>
                      <a:gd name="connsiteX17" fmla="*/ 707792 w 953197"/>
                      <a:gd name="connsiteY17" fmla="*/ 786598 h 827593"/>
                      <a:gd name="connsiteX18" fmla="*/ 714758 w 953197"/>
                      <a:gd name="connsiteY18" fmla="*/ 789185 h 827593"/>
                      <a:gd name="connsiteX0" fmla="*/ 717108 w 955547"/>
                      <a:gd name="connsiteY0" fmla="*/ 789185 h 827593"/>
                      <a:gd name="connsiteX1" fmla="*/ 955547 w 955547"/>
                      <a:gd name="connsiteY1" fmla="*/ 313622 h 827593"/>
                      <a:gd name="connsiteX2" fmla="*/ 672366 w 955547"/>
                      <a:gd name="connsiteY2" fmla="*/ 131226 h 827593"/>
                      <a:gd name="connsiteX3" fmla="*/ 654420 w 955547"/>
                      <a:gd name="connsiteY3" fmla="*/ 307791 h 827593"/>
                      <a:gd name="connsiteX4" fmla="*/ 667037 w 955547"/>
                      <a:gd name="connsiteY4" fmla="*/ 134247 h 827593"/>
                      <a:gd name="connsiteX5" fmla="*/ 222141 w 955547"/>
                      <a:gd name="connsiteY5" fmla="*/ 62 h 827593"/>
                      <a:gd name="connsiteX6" fmla="*/ 149703 w 955547"/>
                      <a:gd name="connsiteY6" fmla="*/ 118351 h 827593"/>
                      <a:gd name="connsiteX7" fmla="*/ 270337 w 955547"/>
                      <a:gd name="connsiteY7" fmla="*/ 169080 h 827593"/>
                      <a:gd name="connsiteX8" fmla="*/ 208082 w 955547"/>
                      <a:gd name="connsiteY8" fmla="*/ 163250 h 827593"/>
                      <a:gd name="connsiteX9" fmla="*/ 85788 w 955547"/>
                      <a:gd name="connsiteY9" fmla="*/ 187949 h 827593"/>
                      <a:gd name="connsiteX10" fmla="*/ 17036 w 955547"/>
                      <a:gd name="connsiteY10" fmla="*/ 303292 h 827593"/>
                      <a:gd name="connsiteX11" fmla="*/ 104603 w 955547"/>
                      <a:gd name="connsiteY11" fmla="*/ 390043 h 827593"/>
                      <a:gd name="connsiteX12" fmla="*/ 99833 w 955547"/>
                      <a:gd name="connsiteY12" fmla="*/ 415354 h 827593"/>
                      <a:gd name="connsiteX13" fmla="*/ 53155 w 955547"/>
                      <a:gd name="connsiteY13" fmla="*/ 448594 h 827593"/>
                      <a:gd name="connsiteX14" fmla="*/ 53112 w 955547"/>
                      <a:gd name="connsiteY14" fmla="*/ 600205 h 827593"/>
                      <a:gd name="connsiteX15" fmla="*/ 284213 w 955547"/>
                      <a:gd name="connsiteY15" fmla="*/ 648788 h 827593"/>
                      <a:gd name="connsiteX16" fmla="*/ 471182 w 955547"/>
                      <a:gd name="connsiteY16" fmla="*/ 685526 h 827593"/>
                      <a:gd name="connsiteX17" fmla="*/ 710142 w 955547"/>
                      <a:gd name="connsiteY17" fmla="*/ 786598 h 827593"/>
                      <a:gd name="connsiteX18" fmla="*/ 717108 w 955547"/>
                      <a:gd name="connsiteY18" fmla="*/ 789185 h 827593"/>
                      <a:gd name="connsiteX0" fmla="*/ 717108 w 955547"/>
                      <a:gd name="connsiteY0" fmla="*/ 789185 h 827593"/>
                      <a:gd name="connsiteX1" fmla="*/ 955547 w 955547"/>
                      <a:gd name="connsiteY1" fmla="*/ 313622 h 827593"/>
                      <a:gd name="connsiteX2" fmla="*/ 672366 w 955547"/>
                      <a:gd name="connsiteY2" fmla="*/ 131226 h 827593"/>
                      <a:gd name="connsiteX3" fmla="*/ 654420 w 955547"/>
                      <a:gd name="connsiteY3" fmla="*/ 307791 h 827593"/>
                      <a:gd name="connsiteX4" fmla="*/ 667037 w 955547"/>
                      <a:gd name="connsiteY4" fmla="*/ 134247 h 827593"/>
                      <a:gd name="connsiteX5" fmla="*/ 222141 w 955547"/>
                      <a:gd name="connsiteY5" fmla="*/ 62 h 827593"/>
                      <a:gd name="connsiteX6" fmla="*/ 149703 w 955547"/>
                      <a:gd name="connsiteY6" fmla="*/ 118351 h 827593"/>
                      <a:gd name="connsiteX7" fmla="*/ 270337 w 955547"/>
                      <a:gd name="connsiteY7" fmla="*/ 169080 h 827593"/>
                      <a:gd name="connsiteX8" fmla="*/ 208082 w 955547"/>
                      <a:gd name="connsiteY8" fmla="*/ 163250 h 827593"/>
                      <a:gd name="connsiteX9" fmla="*/ 85788 w 955547"/>
                      <a:gd name="connsiteY9" fmla="*/ 187949 h 827593"/>
                      <a:gd name="connsiteX10" fmla="*/ 17036 w 955547"/>
                      <a:gd name="connsiteY10" fmla="*/ 303292 h 827593"/>
                      <a:gd name="connsiteX11" fmla="*/ 104603 w 955547"/>
                      <a:gd name="connsiteY11" fmla="*/ 390043 h 827593"/>
                      <a:gd name="connsiteX12" fmla="*/ 53155 w 955547"/>
                      <a:gd name="connsiteY12" fmla="*/ 448594 h 827593"/>
                      <a:gd name="connsiteX13" fmla="*/ 53112 w 955547"/>
                      <a:gd name="connsiteY13" fmla="*/ 600205 h 827593"/>
                      <a:gd name="connsiteX14" fmla="*/ 284213 w 955547"/>
                      <a:gd name="connsiteY14" fmla="*/ 648788 h 827593"/>
                      <a:gd name="connsiteX15" fmla="*/ 471182 w 955547"/>
                      <a:gd name="connsiteY15" fmla="*/ 685526 h 827593"/>
                      <a:gd name="connsiteX16" fmla="*/ 710142 w 955547"/>
                      <a:gd name="connsiteY16" fmla="*/ 786598 h 827593"/>
                      <a:gd name="connsiteX17" fmla="*/ 717108 w 955547"/>
                      <a:gd name="connsiteY17" fmla="*/ 789185 h 827593"/>
                      <a:gd name="connsiteX0" fmla="*/ 717108 w 955547"/>
                      <a:gd name="connsiteY0" fmla="*/ 789185 h 827593"/>
                      <a:gd name="connsiteX1" fmla="*/ 955547 w 955547"/>
                      <a:gd name="connsiteY1" fmla="*/ 313622 h 827593"/>
                      <a:gd name="connsiteX2" fmla="*/ 672366 w 955547"/>
                      <a:gd name="connsiteY2" fmla="*/ 131226 h 827593"/>
                      <a:gd name="connsiteX3" fmla="*/ 654420 w 955547"/>
                      <a:gd name="connsiteY3" fmla="*/ 307791 h 827593"/>
                      <a:gd name="connsiteX4" fmla="*/ 667037 w 955547"/>
                      <a:gd name="connsiteY4" fmla="*/ 134247 h 827593"/>
                      <a:gd name="connsiteX5" fmla="*/ 222141 w 955547"/>
                      <a:gd name="connsiteY5" fmla="*/ 62 h 827593"/>
                      <a:gd name="connsiteX6" fmla="*/ 149703 w 955547"/>
                      <a:gd name="connsiteY6" fmla="*/ 118351 h 827593"/>
                      <a:gd name="connsiteX7" fmla="*/ 270337 w 955547"/>
                      <a:gd name="connsiteY7" fmla="*/ 169080 h 827593"/>
                      <a:gd name="connsiteX8" fmla="*/ 208082 w 955547"/>
                      <a:gd name="connsiteY8" fmla="*/ 163250 h 827593"/>
                      <a:gd name="connsiteX9" fmla="*/ 85788 w 955547"/>
                      <a:gd name="connsiteY9" fmla="*/ 187949 h 827593"/>
                      <a:gd name="connsiteX10" fmla="*/ 17036 w 955547"/>
                      <a:gd name="connsiteY10" fmla="*/ 303292 h 827593"/>
                      <a:gd name="connsiteX11" fmla="*/ 104603 w 955547"/>
                      <a:gd name="connsiteY11" fmla="*/ 390043 h 827593"/>
                      <a:gd name="connsiteX12" fmla="*/ 53155 w 955547"/>
                      <a:gd name="connsiteY12" fmla="*/ 448594 h 827593"/>
                      <a:gd name="connsiteX13" fmla="*/ 53112 w 955547"/>
                      <a:gd name="connsiteY13" fmla="*/ 600205 h 827593"/>
                      <a:gd name="connsiteX14" fmla="*/ 284213 w 955547"/>
                      <a:gd name="connsiteY14" fmla="*/ 648788 h 827593"/>
                      <a:gd name="connsiteX15" fmla="*/ 471182 w 955547"/>
                      <a:gd name="connsiteY15" fmla="*/ 685526 h 827593"/>
                      <a:gd name="connsiteX16" fmla="*/ 710142 w 955547"/>
                      <a:gd name="connsiteY16" fmla="*/ 786598 h 827593"/>
                      <a:gd name="connsiteX17" fmla="*/ 717108 w 955547"/>
                      <a:gd name="connsiteY17" fmla="*/ 789185 h 827593"/>
                      <a:gd name="connsiteX0" fmla="*/ 717108 w 955547"/>
                      <a:gd name="connsiteY0" fmla="*/ 789185 h 827593"/>
                      <a:gd name="connsiteX1" fmla="*/ 955547 w 955547"/>
                      <a:gd name="connsiteY1" fmla="*/ 313622 h 827593"/>
                      <a:gd name="connsiteX2" fmla="*/ 672366 w 955547"/>
                      <a:gd name="connsiteY2" fmla="*/ 131226 h 827593"/>
                      <a:gd name="connsiteX3" fmla="*/ 654420 w 955547"/>
                      <a:gd name="connsiteY3" fmla="*/ 307791 h 827593"/>
                      <a:gd name="connsiteX4" fmla="*/ 667037 w 955547"/>
                      <a:gd name="connsiteY4" fmla="*/ 134247 h 827593"/>
                      <a:gd name="connsiteX5" fmla="*/ 222141 w 955547"/>
                      <a:gd name="connsiteY5" fmla="*/ 62 h 827593"/>
                      <a:gd name="connsiteX6" fmla="*/ 149703 w 955547"/>
                      <a:gd name="connsiteY6" fmla="*/ 118351 h 827593"/>
                      <a:gd name="connsiteX7" fmla="*/ 270337 w 955547"/>
                      <a:gd name="connsiteY7" fmla="*/ 169080 h 827593"/>
                      <a:gd name="connsiteX8" fmla="*/ 208082 w 955547"/>
                      <a:gd name="connsiteY8" fmla="*/ 163250 h 827593"/>
                      <a:gd name="connsiteX9" fmla="*/ 85788 w 955547"/>
                      <a:gd name="connsiteY9" fmla="*/ 187949 h 827593"/>
                      <a:gd name="connsiteX10" fmla="*/ 17036 w 955547"/>
                      <a:gd name="connsiteY10" fmla="*/ 303292 h 827593"/>
                      <a:gd name="connsiteX11" fmla="*/ 104603 w 955547"/>
                      <a:gd name="connsiteY11" fmla="*/ 390043 h 827593"/>
                      <a:gd name="connsiteX12" fmla="*/ 53155 w 955547"/>
                      <a:gd name="connsiteY12" fmla="*/ 448594 h 827593"/>
                      <a:gd name="connsiteX13" fmla="*/ 53112 w 955547"/>
                      <a:gd name="connsiteY13" fmla="*/ 600205 h 827593"/>
                      <a:gd name="connsiteX14" fmla="*/ 284213 w 955547"/>
                      <a:gd name="connsiteY14" fmla="*/ 648788 h 827593"/>
                      <a:gd name="connsiteX15" fmla="*/ 471182 w 955547"/>
                      <a:gd name="connsiteY15" fmla="*/ 685526 h 827593"/>
                      <a:gd name="connsiteX16" fmla="*/ 710142 w 955547"/>
                      <a:gd name="connsiteY16" fmla="*/ 786598 h 827593"/>
                      <a:gd name="connsiteX17" fmla="*/ 717108 w 955547"/>
                      <a:gd name="connsiteY17" fmla="*/ 789185 h 827593"/>
                      <a:gd name="connsiteX0" fmla="*/ 717108 w 955547"/>
                      <a:gd name="connsiteY0" fmla="*/ 789185 h 827593"/>
                      <a:gd name="connsiteX1" fmla="*/ 955547 w 955547"/>
                      <a:gd name="connsiteY1" fmla="*/ 313622 h 827593"/>
                      <a:gd name="connsiteX2" fmla="*/ 672366 w 955547"/>
                      <a:gd name="connsiteY2" fmla="*/ 131226 h 827593"/>
                      <a:gd name="connsiteX3" fmla="*/ 654420 w 955547"/>
                      <a:gd name="connsiteY3" fmla="*/ 307791 h 827593"/>
                      <a:gd name="connsiteX4" fmla="*/ 667037 w 955547"/>
                      <a:gd name="connsiteY4" fmla="*/ 134247 h 827593"/>
                      <a:gd name="connsiteX5" fmla="*/ 222141 w 955547"/>
                      <a:gd name="connsiteY5" fmla="*/ 62 h 827593"/>
                      <a:gd name="connsiteX6" fmla="*/ 149703 w 955547"/>
                      <a:gd name="connsiteY6" fmla="*/ 118351 h 827593"/>
                      <a:gd name="connsiteX7" fmla="*/ 270337 w 955547"/>
                      <a:gd name="connsiteY7" fmla="*/ 169080 h 827593"/>
                      <a:gd name="connsiteX8" fmla="*/ 85788 w 955547"/>
                      <a:gd name="connsiteY8" fmla="*/ 187949 h 827593"/>
                      <a:gd name="connsiteX9" fmla="*/ 17036 w 955547"/>
                      <a:gd name="connsiteY9" fmla="*/ 303292 h 827593"/>
                      <a:gd name="connsiteX10" fmla="*/ 104603 w 955547"/>
                      <a:gd name="connsiteY10" fmla="*/ 390043 h 827593"/>
                      <a:gd name="connsiteX11" fmla="*/ 53155 w 955547"/>
                      <a:gd name="connsiteY11" fmla="*/ 448594 h 827593"/>
                      <a:gd name="connsiteX12" fmla="*/ 53112 w 955547"/>
                      <a:gd name="connsiteY12" fmla="*/ 600205 h 827593"/>
                      <a:gd name="connsiteX13" fmla="*/ 284213 w 955547"/>
                      <a:gd name="connsiteY13" fmla="*/ 648788 h 827593"/>
                      <a:gd name="connsiteX14" fmla="*/ 471182 w 955547"/>
                      <a:gd name="connsiteY14" fmla="*/ 685526 h 827593"/>
                      <a:gd name="connsiteX15" fmla="*/ 710142 w 955547"/>
                      <a:gd name="connsiteY15" fmla="*/ 786598 h 827593"/>
                      <a:gd name="connsiteX16" fmla="*/ 717108 w 955547"/>
                      <a:gd name="connsiteY16" fmla="*/ 789185 h 827593"/>
                      <a:gd name="connsiteX0" fmla="*/ 717108 w 955547"/>
                      <a:gd name="connsiteY0" fmla="*/ 789220 h 827628"/>
                      <a:gd name="connsiteX1" fmla="*/ 955547 w 955547"/>
                      <a:gd name="connsiteY1" fmla="*/ 313657 h 827628"/>
                      <a:gd name="connsiteX2" fmla="*/ 672366 w 955547"/>
                      <a:gd name="connsiteY2" fmla="*/ 131261 h 827628"/>
                      <a:gd name="connsiteX3" fmla="*/ 654420 w 955547"/>
                      <a:gd name="connsiteY3" fmla="*/ 307826 h 827628"/>
                      <a:gd name="connsiteX4" fmla="*/ 667037 w 955547"/>
                      <a:gd name="connsiteY4" fmla="*/ 134282 h 827628"/>
                      <a:gd name="connsiteX5" fmla="*/ 222141 w 955547"/>
                      <a:gd name="connsiteY5" fmla="*/ 97 h 827628"/>
                      <a:gd name="connsiteX6" fmla="*/ 149703 w 955547"/>
                      <a:gd name="connsiteY6" fmla="*/ 118386 h 827628"/>
                      <a:gd name="connsiteX7" fmla="*/ 270337 w 955547"/>
                      <a:gd name="connsiteY7" fmla="*/ 169115 h 827628"/>
                      <a:gd name="connsiteX8" fmla="*/ 85788 w 955547"/>
                      <a:gd name="connsiteY8" fmla="*/ 187984 h 827628"/>
                      <a:gd name="connsiteX9" fmla="*/ 17036 w 955547"/>
                      <a:gd name="connsiteY9" fmla="*/ 303327 h 827628"/>
                      <a:gd name="connsiteX10" fmla="*/ 104603 w 955547"/>
                      <a:gd name="connsiteY10" fmla="*/ 390078 h 827628"/>
                      <a:gd name="connsiteX11" fmla="*/ 53155 w 955547"/>
                      <a:gd name="connsiteY11" fmla="*/ 448629 h 827628"/>
                      <a:gd name="connsiteX12" fmla="*/ 53112 w 955547"/>
                      <a:gd name="connsiteY12" fmla="*/ 600240 h 827628"/>
                      <a:gd name="connsiteX13" fmla="*/ 284213 w 955547"/>
                      <a:gd name="connsiteY13" fmla="*/ 648823 h 827628"/>
                      <a:gd name="connsiteX14" fmla="*/ 471182 w 955547"/>
                      <a:gd name="connsiteY14" fmla="*/ 685561 h 827628"/>
                      <a:gd name="connsiteX15" fmla="*/ 710142 w 955547"/>
                      <a:gd name="connsiteY15" fmla="*/ 786633 h 827628"/>
                      <a:gd name="connsiteX16" fmla="*/ 717108 w 955547"/>
                      <a:gd name="connsiteY16" fmla="*/ 789220 h 827628"/>
                      <a:gd name="connsiteX0" fmla="*/ 717108 w 955547"/>
                      <a:gd name="connsiteY0" fmla="*/ 789220 h 827628"/>
                      <a:gd name="connsiteX1" fmla="*/ 955547 w 955547"/>
                      <a:gd name="connsiteY1" fmla="*/ 313657 h 827628"/>
                      <a:gd name="connsiteX2" fmla="*/ 672366 w 955547"/>
                      <a:gd name="connsiteY2" fmla="*/ 131261 h 827628"/>
                      <a:gd name="connsiteX3" fmla="*/ 654420 w 955547"/>
                      <a:gd name="connsiteY3" fmla="*/ 307826 h 827628"/>
                      <a:gd name="connsiteX4" fmla="*/ 667037 w 955547"/>
                      <a:gd name="connsiteY4" fmla="*/ 134282 h 827628"/>
                      <a:gd name="connsiteX5" fmla="*/ 222141 w 955547"/>
                      <a:gd name="connsiteY5" fmla="*/ 97 h 827628"/>
                      <a:gd name="connsiteX6" fmla="*/ 149703 w 955547"/>
                      <a:gd name="connsiteY6" fmla="*/ 118386 h 827628"/>
                      <a:gd name="connsiteX7" fmla="*/ 270337 w 955547"/>
                      <a:gd name="connsiteY7" fmla="*/ 169115 h 827628"/>
                      <a:gd name="connsiteX8" fmla="*/ 85788 w 955547"/>
                      <a:gd name="connsiteY8" fmla="*/ 187984 h 827628"/>
                      <a:gd name="connsiteX9" fmla="*/ 17036 w 955547"/>
                      <a:gd name="connsiteY9" fmla="*/ 303327 h 827628"/>
                      <a:gd name="connsiteX10" fmla="*/ 104603 w 955547"/>
                      <a:gd name="connsiteY10" fmla="*/ 390078 h 827628"/>
                      <a:gd name="connsiteX11" fmla="*/ 53155 w 955547"/>
                      <a:gd name="connsiteY11" fmla="*/ 448629 h 827628"/>
                      <a:gd name="connsiteX12" fmla="*/ 53112 w 955547"/>
                      <a:gd name="connsiteY12" fmla="*/ 600240 h 827628"/>
                      <a:gd name="connsiteX13" fmla="*/ 284213 w 955547"/>
                      <a:gd name="connsiteY13" fmla="*/ 648823 h 827628"/>
                      <a:gd name="connsiteX14" fmla="*/ 471182 w 955547"/>
                      <a:gd name="connsiteY14" fmla="*/ 685561 h 827628"/>
                      <a:gd name="connsiteX15" fmla="*/ 710142 w 955547"/>
                      <a:gd name="connsiteY15" fmla="*/ 786633 h 827628"/>
                      <a:gd name="connsiteX16" fmla="*/ 717108 w 955547"/>
                      <a:gd name="connsiteY16" fmla="*/ 789220 h 827628"/>
                      <a:gd name="connsiteX0" fmla="*/ 714982 w 953421"/>
                      <a:gd name="connsiteY0" fmla="*/ 789220 h 827628"/>
                      <a:gd name="connsiteX1" fmla="*/ 953421 w 953421"/>
                      <a:gd name="connsiteY1" fmla="*/ 313657 h 827628"/>
                      <a:gd name="connsiteX2" fmla="*/ 670240 w 953421"/>
                      <a:gd name="connsiteY2" fmla="*/ 131261 h 827628"/>
                      <a:gd name="connsiteX3" fmla="*/ 652294 w 953421"/>
                      <a:gd name="connsiteY3" fmla="*/ 307826 h 827628"/>
                      <a:gd name="connsiteX4" fmla="*/ 664911 w 953421"/>
                      <a:gd name="connsiteY4" fmla="*/ 134282 h 827628"/>
                      <a:gd name="connsiteX5" fmla="*/ 220015 w 953421"/>
                      <a:gd name="connsiteY5" fmla="*/ 97 h 827628"/>
                      <a:gd name="connsiteX6" fmla="*/ 147577 w 953421"/>
                      <a:gd name="connsiteY6" fmla="*/ 118386 h 827628"/>
                      <a:gd name="connsiteX7" fmla="*/ 268211 w 953421"/>
                      <a:gd name="connsiteY7" fmla="*/ 169115 h 827628"/>
                      <a:gd name="connsiteX8" fmla="*/ 83662 w 953421"/>
                      <a:gd name="connsiteY8" fmla="*/ 187984 h 827628"/>
                      <a:gd name="connsiteX9" fmla="*/ 14910 w 953421"/>
                      <a:gd name="connsiteY9" fmla="*/ 303327 h 827628"/>
                      <a:gd name="connsiteX10" fmla="*/ 102477 w 953421"/>
                      <a:gd name="connsiteY10" fmla="*/ 390078 h 827628"/>
                      <a:gd name="connsiteX11" fmla="*/ 55413 w 953421"/>
                      <a:gd name="connsiteY11" fmla="*/ 414818 h 827628"/>
                      <a:gd name="connsiteX12" fmla="*/ 50986 w 953421"/>
                      <a:gd name="connsiteY12" fmla="*/ 600240 h 827628"/>
                      <a:gd name="connsiteX13" fmla="*/ 282087 w 953421"/>
                      <a:gd name="connsiteY13" fmla="*/ 648823 h 827628"/>
                      <a:gd name="connsiteX14" fmla="*/ 469056 w 953421"/>
                      <a:gd name="connsiteY14" fmla="*/ 685561 h 827628"/>
                      <a:gd name="connsiteX15" fmla="*/ 708016 w 953421"/>
                      <a:gd name="connsiteY15" fmla="*/ 786633 h 827628"/>
                      <a:gd name="connsiteX16" fmla="*/ 714982 w 953421"/>
                      <a:gd name="connsiteY16" fmla="*/ 789220 h 827628"/>
                      <a:gd name="connsiteX0" fmla="*/ 713193 w 951632"/>
                      <a:gd name="connsiteY0" fmla="*/ 789220 h 827628"/>
                      <a:gd name="connsiteX1" fmla="*/ 951632 w 951632"/>
                      <a:gd name="connsiteY1" fmla="*/ 313657 h 827628"/>
                      <a:gd name="connsiteX2" fmla="*/ 668451 w 951632"/>
                      <a:gd name="connsiteY2" fmla="*/ 131261 h 827628"/>
                      <a:gd name="connsiteX3" fmla="*/ 650505 w 951632"/>
                      <a:gd name="connsiteY3" fmla="*/ 307826 h 827628"/>
                      <a:gd name="connsiteX4" fmla="*/ 663122 w 951632"/>
                      <a:gd name="connsiteY4" fmla="*/ 134282 h 827628"/>
                      <a:gd name="connsiteX5" fmla="*/ 218226 w 951632"/>
                      <a:gd name="connsiteY5" fmla="*/ 97 h 827628"/>
                      <a:gd name="connsiteX6" fmla="*/ 145788 w 951632"/>
                      <a:gd name="connsiteY6" fmla="*/ 118386 h 827628"/>
                      <a:gd name="connsiteX7" fmla="*/ 266422 w 951632"/>
                      <a:gd name="connsiteY7" fmla="*/ 169115 h 827628"/>
                      <a:gd name="connsiteX8" fmla="*/ 81873 w 951632"/>
                      <a:gd name="connsiteY8" fmla="*/ 187984 h 827628"/>
                      <a:gd name="connsiteX9" fmla="*/ 13121 w 951632"/>
                      <a:gd name="connsiteY9" fmla="*/ 303327 h 827628"/>
                      <a:gd name="connsiteX10" fmla="*/ 100688 w 951632"/>
                      <a:gd name="connsiteY10" fmla="*/ 390078 h 827628"/>
                      <a:gd name="connsiteX11" fmla="*/ 53624 w 951632"/>
                      <a:gd name="connsiteY11" fmla="*/ 414818 h 827628"/>
                      <a:gd name="connsiteX12" fmla="*/ 72014 w 951632"/>
                      <a:gd name="connsiteY12" fmla="*/ 563954 h 827628"/>
                      <a:gd name="connsiteX13" fmla="*/ 280298 w 951632"/>
                      <a:gd name="connsiteY13" fmla="*/ 648823 h 827628"/>
                      <a:gd name="connsiteX14" fmla="*/ 467267 w 951632"/>
                      <a:gd name="connsiteY14" fmla="*/ 685561 h 827628"/>
                      <a:gd name="connsiteX15" fmla="*/ 706227 w 951632"/>
                      <a:gd name="connsiteY15" fmla="*/ 786633 h 827628"/>
                      <a:gd name="connsiteX16" fmla="*/ 713193 w 951632"/>
                      <a:gd name="connsiteY16" fmla="*/ 789220 h 827628"/>
                      <a:gd name="connsiteX0" fmla="*/ 713193 w 951632"/>
                      <a:gd name="connsiteY0" fmla="*/ 789220 h 827628"/>
                      <a:gd name="connsiteX1" fmla="*/ 951632 w 951632"/>
                      <a:gd name="connsiteY1" fmla="*/ 313657 h 827628"/>
                      <a:gd name="connsiteX2" fmla="*/ 668451 w 951632"/>
                      <a:gd name="connsiteY2" fmla="*/ 131261 h 827628"/>
                      <a:gd name="connsiteX3" fmla="*/ 650505 w 951632"/>
                      <a:gd name="connsiteY3" fmla="*/ 307826 h 827628"/>
                      <a:gd name="connsiteX4" fmla="*/ 663122 w 951632"/>
                      <a:gd name="connsiteY4" fmla="*/ 134282 h 827628"/>
                      <a:gd name="connsiteX5" fmla="*/ 218226 w 951632"/>
                      <a:gd name="connsiteY5" fmla="*/ 97 h 827628"/>
                      <a:gd name="connsiteX6" fmla="*/ 145788 w 951632"/>
                      <a:gd name="connsiteY6" fmla="*/ 118386 h 827628"/>
                      <a:gd name="connsiteX7" fmla="*/ 266422 w 951632"/>
                      <a:gd name="connsiteY7" fmla="*/ 169115 h 827628"/>
                      <a:gd name="connsiteX8" fmla="*/ 81873 w 951632"/>
                      <a:gd name="connsiteY8" fmla="*/ 187984 h 827628"/>
                      <a:gd name="connsiteX9" fmla="*/ 13121 w 951632"/>
                      <a:gd name="connsiteY9" fmla="*/ 303327 h 827628"/>
                      <a:gd name="connsiteX10" fmla="*/ 100688 w 951632"/>
                      <a:gd name="connsiteY10" fmla="*/ 390078 h 827628"/>
                      <a:gd name="connsiteX11" fmla="*/ 53624 w 951632"/>
                      <a:gd name="connsiteY11" fmla="*/ 414818 h 827628"/>
                      <a:gd name="connsiteX12" fmla="*/ 72014 w 951632"/>
                      <a:gd name="connsiteY12" fmla="*/ 563954 h 827628"/>
                      <a:gd name="connsiteX13" fmla="*/ 283185 w 951632"/>
                      <a:gd name="connsiteY13" fmla="*/ 608445 h 827628"/>
                      <a:gd name="connsiteX14" fmla="*/ 467267 w 951632"/>
                      <a:gd name="connsiteY14" fmla="*/ 685561 h 827628"/>
                      <a:gd name="connsiteX15" fmla="*/ 706227 w 951632"/>
                      <a:gd name="connsiteY15" fmla="*/ 786633 h 827628"/>
                      <a:gd name="connsiteX16" fmla="*/ 713193 w 951632"/>
                      <a:gd name="connsiteY16" fmla="*/ 789220 h 827628"/>
                      <a:gd name="connsiteX0" fmla="*/ 713193 w 951632"/>
                      <a:gd name="connsiteY0" fmla="*/ 789220 h 827628"/>
                      <a:gd name="connsiteX1" fmla="*/ 951632 w 951632"/>
                      <a:gd name="connsiteY1" fmla="*/ 313657 h 827628"/>
                      <a:gd name="connsiteX2" fmla="*/ 668451 w 951632"/>
                      <a:gd name="connsiteY2" fmla="*/ 131261 h 827628"/>
                      <a:gd name="connsiteX3" fmla="*/ 650505 w 951632"/>
                      <a:gd name="connsiteY3" fmla="*/ 307826 h 827628"/>
                      <a:gd name="connsiteX4" fmla="*/ 663122 w 951632"/>
                      <a:gd name="connsiteY4" fmla="*/ 134282 h 827628"/>
                      <a:gd name="connsiteX5" fmla="*/ 218226 w 951632"/>
                      <a:gd name="connsiteY5" fmla="*/ 97 h 827628"/>
                      <a:gd name="connsiteX6" fmla="*/ 145788 w 951632"/>
                      <a:gd name="connsiteY6" fmla="*/ 118386 h 827628"/>
                      <a:gd name="connsiteX7" fmla="*/ 266422 w 951632"/>
                      <a:gd name="connsiteY7" fmla="*/ 169115 h 827628"/>
                      <a:gd name="connsiteX8" fmla="*/ 81873 w 951632"/>
                      <a:gd name="connsiteY8" fmla="*/ 187984 h 827628"/>
                      <a:gd name="connsiteX9" fmla="*/ 13121 w 951632"/>
                      <a:gd name="connsiteY9" fmla="*/ 303327 h 827628"/>
                      <a:gd name="connsiteX10" fmla="*/ 100688 w 951632"/>
                      <a:gd name="connsiteY10" fmla="*/ 390078 h 827628"/>
                      <a:gd name="connsiteX11" fmla="*/ 53624 w 951632"/>
                      <a:gd name="connsiteY11" fmla="*/ 414818 h 827628"/>
                      <a:gd name="connsiteX12" fmla="*/ 72014 w 951632"/>
                      <a:gd name="connsiteY12" fmla="*/ 563954 h 827628"/>
                      <a:gd name="connsiteX13" fmla="*/ 283185 w 951632"/>
                      <a:gd name="connsiteY13" fmla="*/ 608445 h 827628"/>
                      <a:gd name="connsiteX14" fmla="*/ 467267 w 951632"/>
                      <a:gd name="connsiteY14" fmla="*/ 685561 h 827628"/>
                      <a:gd name="connsiteX15" fmla="*/ 706227 w 951632"/>
                      <a:gd name="connsiteY15" fmla="*/ 786633 h 827628"/>
                      <a:gd name="connsiteX16" fmla="*/ 713193 w 951632"/>
                      <a:gd name="connsiteY16" fmla="*/ 789220 h 827628"/>
                      <a:gd name="connsiteX0" fmla="*/ 713193 w 951632"/>
                      <a:gd name="connsiteY0" fmla="*/ 789220 h 827628"/>
                      <a:gd name="connsiteX1" fmla="*/ 951632 w 951632"/>
                      <a:gd name="connsiteY1" fmla="*/ 313657 h 827628"/>
                      <a:gd name="connsiteX2" fmla="*/ 668451 w 951632"/>
                      <a:gd name="connsiteY2" fmla="*/ 131261 h 827628"/>
                      <a:gd name="connsiteX3" fmla="*/ 650505 w 951632"/>
                      <a:gd name="connsiteY3" fmla="*/ 307826 h 827628"/>
                      <a:gd name="connsiteX4" fmla="*/ 663122 w 951632"/>
                      <a:gd name="connsiteY4" fmla="*/ 134282 h 827628"/>
                      <a:gd name="connsiteX5" fmla="*/ 218226 w 951632"/>
                      <a:gd name="connsiteY5" fmla="*/ 97 h 827628"/>
                      <a:gd name="connsiteX6" fmla="*/ 145788 w 951632"/>
                      <a:gd name="connsiteY6" fmla="*/ 118386 h 827628"/>
                      <a:gd name="connsiteX7" fmla="*/ 266422 w 951632"/>
                      <a:gd name="connsiteY7" fmla="*/ 169115 h 827628"/>
                      <a:gd name="connsiteX8" fmla="*/ 81873 w 951632"/>
                      <a:gd name="connsiteY8" fmla="*/ 187984 h 827628"/>
                      <a:gd name="connsiteX9" fmla="*/ 13121 w 951632"/>
                      <a:gd name="connsiteY9" fmla="*/ 303327 h 827628"/>
                      <a:gd name="connsiteX10" fmla="*/ 100688 w 951632"/>
                      <a:gd name="connsiteY10" fmla="*/ 390078 h 827628"/>
                      <a:gd name="connsiteX11" fmla="*/ 42216 w 951632"/>
                      <a:gd name="connsiteY11" fmla="*/ 432960 h 827628"/>
                      <a:gd name="connsiteX12" fmla="*/ 72014 w 951632"/>
                      <a:gd name="connsiteY12" fmla="*/ 563954 h 827628"/>
                      <a:gd name="connsiteX13" fmla="*/ 283185 w 951632"/>
                      <a:gd name="connsiteY13" fmla="*/ 608445 h 827628"/>
                      <a:gd name="connsiteX14" fmla="*/ 467267 w 951632"/>
                      <a:gd name="connsiteY14" fmla="*/ 685561 h 827628"/>
                      <a:gd name="connsiteX15" fmla="*/ 706227 w 951632"/>
                      <a:gd name="connsiteY15" fmla="*/ 786633 h 827628"/>
                      <a:gd name="connsiteX16" fmla="*/ 713193 w 951632"/>
                      <a:gd name="connsiteY16" fmla="*/ 789220 h 827628"/>
                      <a:gd name="connsiteX0" fmla="*/ 713193 w 951632"/>
                      <a:gd name="connsiteY0" fmla="*/ 789128 h 827536"/>
                      <a:gd name="connsiteX1" fmla="*/ 951632 w 951632"/>
                      <a:gd name="connsiteY1" fmla="*/ 313565 h 827536"/>
                      <a:gd name="connsiteX2" fmla="*/ 668451 w 951632"/>
                      <a:gd name="connsiteY2" fmla="*/ 131169 h 827536"/>
                      <a:gd name="connsiteX3" fmla="*/ 650505 w 951632"/>
                      <a:gd name="connsiteY3" fmla="*/ 307734 h 827536"/>
                      <a:gd name="connsiteX4" fmla="*/ 663122 w 951632"/>
                      <a:gd name="connsiteY4" fmla="*/ 134190 h 827536"/>
                      <a:gd name="connsiteX5" fmla="*/ 218226 w 951632"/>
                      <a:gd name="connsiteY5" fmla="*/ 5 h 827536"/>
                      <a:gd name="connsiteX6" fmla="*/ 127812 w 951632"/>
                      <a:gd name="connsiteY6" fmla="*/ 137933 h 827536"/>
                      <a:gd name="connsiteX7" fmla="*/ 266422 w 951632"/>
                      <a:gd name="connsiteY7" fmla="*/ 169023 h 827536"/>
                      <a:gd name="connsiteX8" fmla="*/ 81873 w 951632"/>
                      <a:gd name="connsiteY8" fmla="*/ 187892 h 827536"/>
                      <a:gd name="connsiteX9" fmla="*/ 13121 w 951632"/>
                      <a:gd name="connsiteY9" fmla="*/ 303235 h 827536"/>
                      <a:gd name="connsiteX10" fmla="*/ 100688 w 951632"/>
                      <a:gd name="connsiteY10" fmla="*/ 389986 h 827536"/>
                      <a:gd name="connsiteX11" fmla="*/ 42216 w 951632"/>
                      <a:gd name="connsiteY11" fmla="*/ 432868 h 827536"/>
                      <a:gd name="connsiteX12" fmla="*/ 72014 w 951632"/>
                      <a:gd name="connsiteY12" fmla="*/ 563862 h 827536"/>
                      <a:gd name="connsiteX13" fmla="*/ 283185 w 951632"/>
                      <a:gd name="connsiteY13" fmla="*/ 608353 h 827536"/>
                      <a:gd name="connsiteX14" fmla="*/ 467267 w 951632"/>
                      <a:gd name="connsiteY14" fmla="*/ 685469 h 827536"/>
                      <a:gd name="connsiteX15" fmla="*/ 706227 w 951632"/>
                      <a:gd name="connsiteY15" fmla="*/ 786541 h 827536"/>
                      <a:gd name="connsiteX16" fmla="*/ 713193 w 951632"/>
                      <a:gd name="connsiteY16" fmla="*/ 789128 h 827536"/>
                      <a:gd name="connsiteX0" fmla="*/ 713193 w 951632"/>
                      <a:gd name="connsiteY0" fmla="*/ 789128 h 827536"/>
                      <a:gd name="connsiteX1" fmla="*/ 951632 w 951632"/>
                      <a:gd name="connsiteY1" fmla="*/ 313565 h 827536"/>
                      <a:gd name="connsiteX2" fmla="*/ 668451 w 951632"/>
                      <a:gd name="connsiteY2" fmla="*/ 131169 h 827536"/>
                      <a:gd name="connsiteX3" fmla="*/ 650505 w 951632"/>
                      <a:gd name="connsiteY3" fmla="*/ 307734 h 827536"/>
                      <a:gd name="connsiteX4" fmla="*/ 663122 w 951632"/>
                      <a:gd name="connsiteY4" fmla="*/ 134190 h 827536"/>
                      <a:gd name="connsiteX5" fmla="*/ 218226 w 951632"/>
                      <a:gd name="connsiteY5" fmla="*/ 5 h 827536"/>
                      <a:gd name="connsiteX6" fmla="*/ 127812 w 951632"/>
                      <a:gd name="connsiteY6" fmla="*/ 137933 h 827536"/>
                      <a:gd name="connsiteX7" fmla="*/ 266422 w 951632"/>
                      <a:gd name="connsiteY7" fmla="*/ 169023 h 827536"/>
                      <a:gd name="connsiteX8" fmla="*/ 81873 w 951632"/>
                      <a:gd name="connsiteY8" fmla="*/ 187892 h 827536"/>
                      <a:gd name="connsiteX9" fmla="*/ 13121 w 951632"/>
                      <a:gd name="connsiteY9" fmla="*/ 303235 h 827536"/>
                      <a:gd name="connsiteX10" fmla="*/ 172860 w 951632"/>
                      <a:gd name="connsiteY10" fmla="*/ 395989 h 827536"/>
                      <a:gd name="connsiteX11" fmla="*/ 42216 w 951632"/>
                      <a:gd name="connsiteY11" fmla="*/ 432868 h 827536"/>
                      <a:gd name="connsiteX12" fmla="*/ 72014 w 951632"/>
                      <a:gd name="connsiteY12" fmla="*/ 563862 h 827536"/>
                      <a:gd name="connsiteX13" fmla="*/ 283185 w 951632"/>
                      <a:gd name="connsiteY13" fmla="*/ 608353 h 827536"/>
                      <a:gd name="connsiteX14" fmla="*/ 467267 w 951632"/>
                      <a:gd name="connsiteY14" fmla="*/ 685469 h 827536"/>
                      <a:gd name="connsiteX15" fmla="*/ 706227 w 951632"/>
                      <a:gd name="connsiteY15" fmla="*/ 786541 h 827536"/>
                      <a:gd name="connsiteX16" fmla="*/ 713193 w 951632"/>
                      <a:gd name="connsiteY16" fmla="*/ 789128 h 827536"/>
                      <a:gd name="connsiteX0" fmla="*/ 713193 w 718933"/>
                      <a:gd name="connsiteY0" fmla="*/ 789128 h 827536"/>
                      <a:gd name="connsiteX1" fmla="*/ 668451 w 718933"/>
                      <a:gd name="connsiteY1" fmla="*/ 131169 h 827536"/>
                      <a:gd name="connsiteX2" fmla="*/ 650505 w 718933"/>
                      <a:gd name="connsiteY2" fmla="*/ 307734 h 827536"/>
                      <a:gd name="connsiteX3" fmla="*/ 663122 w 718933"/>
                      <a:gd name="connsiteY3" fmla="*/ 134190 h 827536"/>
                      <a:gd name="connsiteX4" fmla="*/ 218226 w 718933"/>
                      <a:gd name="connsiteY4" fmla="*/ 5 h 827536"/>
                      <a:gd name="connsiteX5" fmla="*/ 127812 w 718933"/>
                      <a:gd name="connsiteY5" fmla="*/ 137933 h 827536"/>
                      <a:gd name="connsiteX6" fmla="*/ 266422 w 718933"/>
                      <a:gd name="connsiteY6" fmla="*/ 169023 h 827536"/>
                      <a:gd name="connsiteX7" fmla="*/ 81873 w 718933"/>
                      <a:gd name="connsiteY7" fmla="*/ 187892 h 827536"/>
                      <a:gd name="connsiteX8" fmla="*/ 13121 w 718933"/>
                      <a:gd name="connsiteY8" fmla="*/ 303235 h 827536"/>
                      <a:gd name="connsiteX9" fmla="*/ 172860 w 718933"/>
                      <a:gd name="connsiteY9" fmla="*/ 395989 h 827536"/>
                      <a:gd name="connsiteX10" fmla="*/ 42216 w 718933"/>
                      <a:gd name="connsiteY10" fmla="*/ 432868 h 827536"/>
                      <a:gd name="connsiteX11" fmla="*/ 72014 w 718933"/>
                      <a:gd name="connsiteY11" fmla="*/ 563862 h 827536"/>
                      <a:gd name="connsiteX12" fmla="*/ 283185 w 718933"/>
                      <a:gd name="connsiteY12" fmla="*/ 608353 h 827536"/>
                      <a:gd name="connsiteX13" fmla="*/ 467267 w 718933"/>
                      <a:gd name="connsiteY13" fmla="*/ 685469 h 827536"/>
                      <a:gd name="connsiteX14" fmla="*/ 706227 w 718933"/>
                      <a:gd name="connsiteY14" fmla="*/ 786541 h 827536"/>
                      <a:gd name="connsiteX15" fmla="*/ 713193 w 718933"/>
                      <a:gd name="connsiteY15" fmla="*/ 789128 h 827536"/>
                      <a:gd name="connsiteX0" fmla="*/ 713193 w 718933"/>
                      <a:gd name="connsiteY0" fmla="*/ 789128 h 827536"/>
                      <a:gd name="connsiteX1" fmla="*/ 668451 w 718933"/>
                      <a:gd name="connsiteY1" fmla="*/ 131169 h 827536"/>
                      <a:gd name="connsiteX2" fmla="*/ 650505 w 718933"/>
                      <a:gd name="connsiteY2" fmla="*/ 307734 h 827536"/>
                      <a:gd name="connsiteX3" fmla="*/ 663122 w 718933"/>
                      <a:gd name="connsiteY3" fmla="*/ 134190 h 827536"/>
                      <a:gd name="connsiteX4" fmla="*/ 218226 w 718933"/>
                      <a:gd name="connsiteY4" fmla="*/ 5 h 827536"/>
                      <a:gd name="connsiteX5" fmla="*/ 127812 w 718933"/>
                      <a:gd name="connsiteY5" fmla="*/ 137933 h 827536"/>
                      <a:gd name="connsiteX6" fmla="*/ 266422 w 718933"/>
                      <a:gd name="connsiteY6" fmla="*/ 169023 h 827536"/>
                      <a:gd name="connsiteX7" fmla="*/ 81873 w 718933"/>
                      <a:gd name="connsiteY7" fmla="*/ 187892 h 827536"/>
                      <a:gd name="connsiteX8" fmla="*/ 13121 w 718933"/>
                      <a:gd name="connsiteY8" fmla="*/ 303235 h 827536"/>
                      <a:gd name="connsiteX9" fmla="*/ 172860 w 718933"/>
                      <a:gd name="connsiteY9" fmla="*/ 395989 h 827536"/>
                      <a:gd name="connsiteX10" fmla="*/ 42216 w 718933"/>
                      <a:gd name="connsiteY10" fmla="*/ 432868 h 827536"/>
                      <a:gd name="connsiteX11" fmla="*/ 72014 w 718933"/>
                      <a:gd name="connsiteY11" fmla="*/ 563862 h 827536"/>
                      <a:gd name="connsiteX12" fmla="*/ 283185 w 718933"/>
                      <a:gd name="connsiteY12" fmla="*/ 608353 h 827536"/>
                      <a:gd name="connsiteX13" fmla="*/ 467267 w 718933"/>
                      <a:gd name="connsiteY13" fmla="*/ 685469 h 827536"/>
                      <a:gd name="connsiteX14" fmla="*/ 706227 w 718933"/>
                      <a:gd name="connsiteY14" fmla="*/ 786541 h 827536"/>
                      <a:gd name="connsiteX15" fmla="*/ 713193 w 718933"/>
                      <a:gd name="connsiteY15" fmla="*/ 789128 h 827536"/>
                      <a:gd name="connsiteX0" fmla="*/ 706227 w 716083"/>
                      <a:gd name="connsiteY0" fmla="*/ 786541 h 786541"/>
                      <a:gd name="connsiteX1" fmla="*/ 668451 w 716083"/>
                      <a:gd name="connsiteY1" fmla="*/ 131169 h 786541"/>
                      <a:gd name="connsiteX2" fmla="*/ 650505 w 716083"/>
                      <a:gd name="connsiteY2" fmla="*/ 307734 h 786541"/>
                      <a:gd name="connsiteX3" fmla="*/ 663122 w 716083"/>
                      <a:gd name="connsiteY3" fmla="*/ 134190 h 786541"/>
                      <a:gd name="connsiteX4" fmla="*/ 218226 w 716083"/>
                      <a:gd name="connsiteY4" fmla="*/ 5 h 786541"/>
                      <a:gd name="connsiteX5" fmla="*/ 127812 w 716083"/>
                      <a:gd name="connsiteY5" fmla="*/ 137933 h 786541"/>
                      <a:gd name="connsiteX6" fmla="*/ 266422 w 716083"/>
                      <a:gd name="connsiteY6" fmla="*/ 169023 h 786541"/>
                      <a:gd name="connsiteX7" fmla="*/ 81873 w 716083"/>
                      <a:gd name="connsiteY7" fmla="*/ 187892 h 786541"/>
                      <a:gd name="connsiteX8" fmla="*/ 13121 w 716083"/>
                      <a:gd name="connsiteY8" fmla="*/ 303235 h 786541"/>
                      <a:gd name="connsiteX9" fmla="*/ 172860 w 716083"/>
                      <a:gd name="connsiteY9" fmla="*/ 395989 h 786541"/>
                      <a:gd name="connsiteX10" fmla="*/ 42216 w 716083"/>
                      <a:gd name="connsiteY10" fmla="*/ 432868 h 786541"/>
                      <a:gd name="connsiteX11" fmla="*/ 72014 w 716083"/>
                      <a:gd name="connsiteY11" fmla="*/ 563862 h 786541"/>
                      <a:gd name="connsiteX12" fmla="*/ 283185 w 716083"/>
                      <a:gd name="connsiteY12" fmla="*/ 608353 h 786541"/>
                      <a:gd name="connsiteX13" fmla="*/ 467267 w 716083"/>
                      <a:gd name="connsiteY13" fmla="*/ 685469 h 786541"/>
                      <a:gd name="connsiteX14" fmla="*/ 706227 w 716083"/>
                      <a:gd name="connsiteY14" fmla="*/ 786541 h 786541"/>
                      <a:gd name="connsiteX0" fmla="*/ 467267 w 668451"/>
                      <a:gd name="connsiteY0" fmla="*/ 685469 h 685469"/>
                      <a:gd name="connsiteX1" fmla="*/ 668451 w 668451"/>
                      <a:gd name="connsiteY1" fmla="*/ 131169 h 685469"/>
                      <a:gd name="connsiteX2" fmla="*/ 650505 w 668451"/>
                      <a:gd name="connsiteY2" fmla="*/ 307734 h 685469"/>
                      <a:gd name="connsiteX3" fmla="*/ 663122 w 668451"/>
                      <a:gd name="connsiteY3" fmla="*/ 134190 h 685469"/>
                      <a:gd name="connsiteX4" fmla="*/ 218226 w 668451"/>
                      <a:gd name="connsiteY4" fmla="*/ 5 h 685469"/>
                      <a:gd name="connsiteX5" fmla="*/ 127812 w 668451"/>
                      <a:gd name="connsiteY5" fmla="*/ 137933 h 685469"/>
                      <a:gd name="connsiteX6" fmla="*/ 266422 w 668451"/>
                      <a:gd name="connsiteY6" fmla="*/ 169023 h 685469"/>
                      <a:gd name="connsiteX7" fmla="*/ 81873 w 668451"/>
                      <a:gd name="connsiteY7" fmla="*/ 187892 h 685469"/>
                      <a:gd name="connsiteX8" fmla="*/ 13121 w 668451"/>
                      <a:gd name="connsiteY8" fmla="*/ 303235 h 685469"/>
                      <a:gd name="connsiteX9" fmla="*/ 172860 w 668451"/>
                      <a:gd name="connsiteY9" fmla="*/ 395989 h 685469"/>
                      <a:gd name="connsiteX10" fmla="*/ 42216 w 668451"/>
                      <a:gd name="connsiteY10" fmla="*/ 432868 h 685469"/>
                      <a:gd name="connsiteX11" fmla="*/ 72014 w 668451"/>
                      <a:gd name="connsiteY11" fmla="*/ 563862 h 685469"/>
                      <a:gd name="connsiteX12" fmla="*/ 283185 w 668451"/>
                      <a:gd name="connsiteY12" fmla="*/ 608353 h 685469"/>
                      <a:gd name="connsiteX13" fmla="*/ 467267 w 668451"/>
                      <a:gd name="connsiteY13" fmla="*/ 685469 h 685469"/>
                      <a:gd name="connsiteX0" fmla="*/ 467267 w 707002"/>
                      <a:gd name="connsiteY0" fmla="*/ 685467 h 685467"/>
                      <a:gd name="connsiteX1" fmla="*/ 668451 w 707002"/>
                      <a:gd name="connsiteY1" fmla="*/ 131167 h 685467"/>
                      <a:gd name="connsiteX2" fmla="*/ 663122 w 707002"/>
                      <a:gd name="connsiteY2" fmla="*/ 134188 h 685467"/>
                      <a:gd name="connsiteX3" fmla="*/ 218226 w 707002"/>
                      <a:gd name="connsiteY3" fmla="*/ 3 h 685467"/>
                      <a:gd name="connsiteX4" fmla="*/ 127812 w 707002"/>
                      <a:gd name="connsiteY4" fmla="*/ 137931 h 685467"/>
                      <a:gd name="connsiteX5" fmla="*/ 266422 w 707002"/>
                      <a:gd name="connsiteY5" fmla="*/ 169021 h 685467"/>
                      <a:gd name="connsiteX6" fmla="*/ 81873 w 707002"/>
                      <a:gd name="connsiteY6" fmla="*/ 187890 h 685467"/>
                      <a:gd name="connsiteX7" fmla="*/ 13121 w 707002"/>
                      <a:gd name="connsiteY7" fmla="*/ 303233 h 685467"/>
                      <a:gd name="connsiteX8" fmla="*/ 172860 w 707002"/>
                      <a:gd name="connsiteY8" fmla="*/ 395987 h 685467"/>
                      <a:gd name="connsiteX9" fmla="*/ 42216 w 707002"/>
                      <a:gd name="connsiteY9" fmla="*/ 432866 h 685467"/>
                      <a:gd name="connsiteX10" fmla="*/ 72014 w 707002"/>
                      <a:gd name="connsiteY10" fmla="*/ 563860 h 685467"/>
                      <a:gd name="connsiteX11" fmla="*/ 283185 w 707002"/>
                      <a:gd name="connsiteY11" fmla="*/ 608351 h 685467"/>
                      <a:gd name="connsiteX12" fmla="*/ 467267 w 707002"/>
                      <a:gd name="connsiteY12" fmla="*/ 685467 h 685467"/>
                      <a:gd name="connsiteX0" fmla="*/ 467267 w 668451"/>
                      <a:gd name="connsiteY0" fmla="*/ 685511 h 685511"/>
                      <a:gd name="connsiteX1" fmla="*/ 668451 w 668451"/>
                      <a:gd name="connsiteY1" fmla="*/ 131211 h 685511"/>
                      <a:gd name="connsiteX2" fmla="*/ 218226 w 668451"/>
                      <a:gd name="connsiteY2" fmla="*/ 47 h 685511"/>
                      <a:gd name="connsiteX3" fmla="*/ 127812 w 668451"/>
                      <a:gd name="connsiteY3" fmla="*/ 137975 h 685511"/>
                      <a:gd name="connsiteX4" fmla="*/ 266422 w 668451"/>
                      <a:gd name="connsiteY4" fmla="*/ 169065 h 685511"/>
                      <a:gd name="connsiteX5" fmla="*/ 81873 w 668451"/>
                      <a:gd name="connsiteY5" fmla="*/ 187934 h 685511"/>
                      <a:gd name="connsiteX6" fmla="*/ 13121 w 668451"/>
                      <a:gd name="connsiteY6" fmla="*/ 303277 h 685511"/>
                      <a:gd name="connsiteX7" fmla="*/ 172860 w 668451"/>
                      <a:gd name="connsiteY7" fmla="*/ 396031 h 685511"/>
                      <a:gd name="connsiteX8" fmla="*/ 42216 w 668451"/>
                      <a:gd name="connsiteY8" fmla="*/ 432910 h 685511"/>
                      <a:gd name="connsiteX9" fmla="*/ 72014 w 668451"/>
                      <a:gd name="connsiteY9" fmla="*/ 563904 h 685511"/>
                      <a:gd name="connsiteX10" fmla="*/ 283185 w 668451"/>
                      <a:gd name="connsiteY10" fmla="*/ 608395 h 685511"/>
                      <a:gd name="connsiteX11" fmla="*/ 467267 w 668451"/>
                      <a:gd name="connsiteY11" fmla="*/ 685511 h 685511"/>
                      <a:gd name="connsiteX0" fmla="*/ 467267 w 593848"/>
                      <a:gd name="connsiteY0" fmla="*/ 685973 h 685973"/>
                      <a:gd name="connsiteX1" fmla="*/ 593848 w 593848"/>
                      <a:gd name="connsiteY1" fmla="*/ 183212 h 685973"/>
                      <a:gd name="connsiteX2" fmla="*/ 218226 w 593848"/>
                      <a:gd name="connsiteY2" fmla="*/ 509 h 685973"/>
                      <a:gd name="connsiteX3" fmla="*/ 127812 w 593848"/>
                      <a:gd name="connsiteY3" fmla="*/ 138437 h 685973"/>
                      <a:gd name="connsiteX4" fmla="*/ 266422 w 593848"/>
                      <a:gd name="connsiteY4" fmla="*/ 169527 h 685973"/>
                      <a:gd name="connsiteX5" fmla="*/ 81873 w 593848"/>
                      <a:gd name="connsiteY5" fmla="*/ 188396 h 685973"/>
                      <a:gd name="connsiteX6" fmla="*/ 13121 w 593848"/>
                      <a:gd name="connsiteY6" fmla="*/ 303739 h 685973"/>
                      <a:gd name="connsiteX7" fmla="*/ 172860 w 593848"/>
                      <a:gd name="connsiteY7" fmla="*/ 396493 h 685973"/>
                      <a:gd name="connsiteX8" fmla="*/ 42216 w 593848"/>
                      <a:gd name="connsiteY8" fmla="*/ 433372 h 685973"/>
                      <a:gd name="connsiteX9" fmla="*/ 72014 w 593848"/>
                      <a:gd name="connsiteY9" fmla="*/ 564366 h 685973"/>
                      <a:gd name="connsiteX10" fmla="*/ 283185 w 593848"/>
                      <a:gd name="connsiteY10" fmla="*/ 608857 h 685973"/>
                      <a:gd name="connsiteX11" fmla="*/ 467267 w 593848"/>
                      <a:gd name="connsiteY11" fmla="*/ 685973 h 685973"/>
                      <a:gd name="connsiteX0" fmla="*/ 357021 w 593848"/>
                      <a:gd name="connsiteY0" fmla="*/ 664467 h 664467"/>
                      <a:gd name="connsiteX1" fmla="*/ 593848 w 593848"/>
                      <a:gd name="connsiteY1" fmla="*/ 183212 h 664467"/>
                      <a:gd name="connsiteX2" fmla="*/ 218226 w 593848"/>
                      <a:gd name="connsiteY2" fmla="*/ 509 h 664467"/>
                      <a:gd name="connsiteX3" fmla="*/ 127812 w 593848"/>
                      <a:gd name="connsiteY3" fmla="*/ 138437 h 664467"/>
                      <a:gd name="connsiteX4" fmla="*/ 266422 w 593848"/>
                      <a:gd name="connsiteY4" fmla="*/ 169527 h 664467"/>
                      <a:gd name="connsiteX5" fmla="*/ 81873 w 593848"/>
                      <a:gd name="connsiteY5" fmla="*/ 188396 h 664467"/>
                      <a:gd name="connsiteX6" fmla="*/ 13121 w 593848"/>
                      <a:gd name="connsiteY6" fmla="*/ 303739 h 664467"/>
                      <a:gd name="connsiteX7" fmla="*/ 172860 w 593848"/>
                      <a:gd name="connsiteY7" fmla="*/ 396493 h 664467"/>
                      <a:gd name="connsiteX8" fmla="*/ 42216 w 593848"/>
                      <a:gd name="connsiteY8" fmla="*/ 433372 h 664467"/>
                      <a:gd name="connsiteX9" fmla="*/ 72014 w 593848"/>
                      <a:gd name="connsiteY9" fmla="*/ 564366 h 664467"/>
                      <a:gd name="connsiteX10" fmla="*/ 283185 w 593848"/>
                      <a:gd name="connsiteY10" fmla="*/ 608857 h 664467"/>
                      <a:gd name="connsiteX11" fmla="*/ 357021 w 593848"/>
                      <a:gd name="connsiteY11" fmla="*/ 664467 h 664467"/>
                      <a:gd name="connsiteX0" fmla="*/ 357021 w 557043"/>
                      <a:gd name="connsiteY0" fmla="*/ 664161 h 664161"/>
                      <a:gd name="connsiteX1" fmla="*/ 557043 w 557043"/>
                      <a:gd name="connsiteY1" fmla="*/ 165389 h 664161"/>
                      <a:gd name="connsiteX2" fmla="*/ 218226 w 557043"/>
                      <a:gd name="connsiteY2" fmla="*/ 203 h 664161"/>
                      <a:gd name="connsiteX3" fmla="*/ 127812 w 557043"/>
                      <a:gd name="connsiteY3" fmla="*/ 138131 h 664161"/>
                      <a:gd name="connsiteX4" fmla="*/ 266422 w 557043"/>
                      <a:gd name="connsiteY4" fmla="*/ 169221 h 664161"/>
                      <a:gd name="connsiteX5" fmla="*/ 81873 w 557043"/>
                      <a:gd name="connsiteY5" fmla="*/ 188090 h 664161"/>
                      <a:gd name="connsiteX6" fmla="*/ 13121 w 557043"/>
                      <a:gd name="connsiteY6" fmla="*/ 303433 h 664161"/>
                      <a:gd name="connsiteX7" fmla="*/ 172860 w 557043"/>
                      <a:gd name="connsiteY7" fmla="*/ 396187 h 664161"/>
                      <a:gd name="connsiteX8" fmla="*/ 42216 w 557043"/>
                      <a:gd name="connsiteY8" fmla="*/ 433066 h 664161"/>
                      <a:gd name="connsiteX9" fmla="*/ 72014 w 557043"/>
                      <a:gd name="connsiteY9" fmla="*/ 564060 h 664161"/>
                      <a:gd name="connsiteX10" fmla="*/ 283185 w 557043"/>
                      <a:gd name="connsiteY10" fmla="*/ 608551 h 664161"/>
                      <a:gd name="connsiteX11" fmla="*/ 357021 w 557043"/>
                      <a:gd name="connsiteY11" fmla="*/ 664161 h 664161"/>
                      <a:gd name="connsiteX0" fmla="*/ 357021 w 557491"/>
                      <a:gd name="connsiteY0" fmla="*/ 664161 h 664161"/>
                      <a:gd name="connsiteX1" fmla="*/ 557043 w 557491"/>
                      <a:gd name="connsiteY1" fmla="*/ 165389 h 664161"/>
                      <a:gd name="connsiteX2" fmla="*/ 218226 w 557491"/>
                      <a:gd name="connsiteY2" fmla="*/ 203 h 664161"/>
                      <a:gd name="connsiteX3" fmla="*/ 127812 w 557491"/>
                      <a:gd name="connsiteY3" fmla="*/ 138131 h 664161"/>
                      <a:gd name="connsiteX4" fmla="*/ 266422 w 557491"/>
                      <a:gd name="connsiteY4" fmla="*/ 169221 h 664161"/>
                      <a:gd name="connsiteX5" fmla="*/ 81873 w 557491"/>
                      <a:gd name="connsiteY5" fmla="*/ 188090 h 664161"/>
                      <a:gd name="connsiteX6" fmla="*/ 13121 w 557491"/>
                      <a:gd name="connsiteY6" fmla="*/ 303433 h 664161"/>
                      <a:gd name="connsiteX7" fmla="*/ 172860 w 557491"/>
                      <a:gd name="connsiteY7" fmla="*/ 396187 h 664161"/>
                      <a:gd name="connsiteX8" fmla="*/ 42216 w 557491"/>
                      <a:gd name="connsiteY8" fmla="*/ 433066 h 664161"/>
                      <a:gd name="connsiteX9" fmla="*/ 72014 w 557491"/>
                      <a:gd name="connsiteY9" fmla="*/ 564060 h 664161"/>
                      <a:gd name="connsiteX10" fmla="*/ 283185 w 557491"/>
                      <a:gd name="connsiteY10" fmla="*/ 608551 h 664161"/>
                      <a:gd name="connsiteX11" fmla="*/ 357021 w 557491"/>
                      <a:gd name="connsiteY11" fmla="*/ 664161 h 664161"/>
                      <a:gd name="connsiteX0" fmla="*/ 357021 w 557696"/>
                      <a:gd name="connsiteY0" fmla="*/ 664161 h 664161"/>
                      <a:gd name="connsiteX1" fmla="*/ 557043 w 557696"/>
                      <a:gd name="connsiteY1" fmla="*/ 165389 h 664161"/>
                      <a:gd name="connsiteX2" fmla="*/ 218226 w 557696"/>
                      <a:gd name="connsiteY2" fmla="*/ 203 h 664161"/>
                      <a:gd name="connsiteX3" fmla="*/ 127812 w 557696"/>
                      <a:gd name="connsiteY3" fmla="*/ 138131 h 664161"/>
                      <a:gd name="connsiteX4" fmla="*/ 266422 w 557696"/>
                      <a:gd name="connsiteY4" fmla="*/ 169221 h 664161"/>
                      <a:gd name="connsiteX5" fmla="*/ 81873 w 557696"/>
                      <a:gd name="connsiteY5" fmla="*/ 188090 h 664161"/>
                      <a:gd name="connsiteX6" fmla="*/ 13121 w 557696"/>
                      <a:gd name="connsiteY6" fmla="*/ 303433 h 664161"/>
                      <a:gd name="connsiteX7" fmla="*/ 172860 w 557696"/>
                      <a:gd name="connsiteY7" fmla="*/ 396187 h 664161"/>
                      <a:gd name="connsiteX8" fmla="*/ 42216 w 557696"/>
                      <a:gd name="connsiteY8" fmla="*/ 433066 h 664161"/>
                      <a:gd name="connsiteX9" fmla="*/ 72014 w 557696"/>
                      <a:gd name="connsiteY9" fmla="*/ 564060 h 664161"/>
                      <a:gd name="connsiteX10" fmla="*/ 283185 w 557696"/>
                      <a:gd name="connsiteY10" fmla="*/ 608551 h 664161"/>
                      <a:gd name="connsiteX11" fmla="*/ 357021 w 557696"/>
                      <a:gd name="connsiteY11" fmla="*/ 664161 h 664161"/>
                      <a:gd name="connsiteX0" fmla="*/ 357021 w 502346"/>
                      <a:gd name="connsiteY0" fmla="*/ 664221 h 664221"/>
                      <a:gd name="connsiteX1" fmla="*/ 500995 w 502346"/>
                      <a:gd name="connsiteY1" fmla="*/ 169586 h 664221"/>
                      <a:gd name="connsiteX2" fmla="*/ 218226 w 502346"/>
                      <a:gd name="connsiteY2" fmla="*/ 263 h 664221"/>
                      <a:gd name="connsiteX3" fmla="*/ 127812 w 502346"/>
                      <a:gd name="connsiteY3" fmla="*/ 138191 h 664221"/>
                      <a:gd name="connsiteX4" fmla="*/ 266422 w 502346"/>
                      <a:gd name="connsiteY4" fmla="*/ 169281 h 664221"/>
                      <a:gd name="connsiteX5" fmla="*/ 81873 w 502346"/>
                      <a:gd name="connsiteY5" fmla="*/ 188150 h 664221"/>
                      <a:gd name="connsiteX6" fmla="*/ 13121 w 502346"/>
                      <a:gd name="connsiteY6" fmla="*/ 303493 h 664221"/>
                      <a:gd name="connsiteX7" fmla="*/ 172860 w 502346"/>
                      <a:gd name="connsiteY7" fmla="*/ 396247 h 664221"/>
                      <a:gd name="connsiteX8" fmla="*/ 42216 w 502346"/>
                      <a:gd name="connsiteY8" fmla="*/ 433126 h 664221"/>
                      <a:gd name="connsiteX9" fmla="*/ 72014 w 502346"/>
                      <a:gd name="connsiteY9" fmla="*/ 564120 h 664221"/>
                      <a:gd name="connsiteX10" fmla="*/ 283185 w 502346"/>
                      <a:gd name="connsiteY10" fmla="*/ 608611 h 664221"/>
                      <a:gd name="connsiteX11" fmla="*/ 357021 w 502346"/>
                      <a:gd name="connsiteY11" fmla="*/ 664221 h 664221"/>
                      <a:gd name="connsiteX0" fmla="*/ 339231 w 502010"/>
                      <a:gd name="connsiteY0" fmla="*/ 616466 h 616466"/>
                      <a:gd name="connsiteX1" fmla="*/ 500995 w 502010"/>
                      <a:gd name="connsiteY1" fmla="*/ 169586 h 616466"/>
                      <a:gd name="connsiteX2" fmla="*/ 218226 w 502010"/>
                      <a:gd name="connsiteY2" fmla="*/ 263 h 616466"/>
                      <a:gd name="connsiteX3" fmla="*/ 127812 w 502010"/>
                      <a:gd name="connsiteY3" fmla="*/ 138191 h 616466"/>
                      <a:gd name="connsiteX4" fmla="*/ 266422 w 502010"/>
                      <a:gd name="connsiteY4" fmla="*/ 169281 h 616466"/>
                      <a:gd name="connsiteX5" fmla="*/ 81873 w 502010"/>
                      <a:gd name="connsiteY5" fmla="*/ 188150 h 616466"/>
                      <a:gd name="connsiteX6" fmla="*/ 13121 w 502010"/>
                      <a:gd name="connsiteY6" fmla="*/ 303493 h 616466"/>
                      <a:gd name="connsiteX7" fmla="*/ 172860 w 502010"/>
                      <a:gd name="connsiteY7" fmla="*/ 396247 h 616466"/>
                      <a:gd name="connsiteX8" fmla="*/ 42216 w 502010"/>
                      <a:gd name="connsiteY8" fmla="*/ 433126 h 616466"/>
                      <a:gd name="connsiteX9" fmla="*/ 72014 w 502010"/>
                      <a:gd name="connsiteY9" fmla="*/ 564120 h 616466"/>
                      <a:gd name="connsiteX10" fmla="*/ 283185 w 502010"/>
                      <a:gd name="connsiteY10" fmla="*/ 608611 h 616466"/>
                      <a:gd name="connsiteX11" fmla="*/ 339231 w 502010"/>
                      <a:gd name="connsiteY11" fmla="*/ 616466 h 616466"/>
                      <a:gd name="connsiteX0" fmla="*/ 339231 w 502010"/>
                      <a:gd name="connsiteY0" fmla="*/ 616395 h 616395"/>
                      <a:gd name="connsiteX1" fmla="*/ 500995 w 502010"/>
                      <a:gd name="connsiteY1" fmla="*/ 169515 h 616395"/>
                      <a:gd name="connsiteX2" fmla="*/ 218226 w 502010"/>
                      <a:gd name="connsiteY2" fmla="*/ 192 h 616395"/>
                      <a:gd name="connsiteX3" fmla="*/ 127812 w 502010"/>
                      <a:gd name="connsiteY3" fmla="*/ 138120 h 616395"/>
                      <a:gd name="connsiteX4" fmla="*/ 232309 w 502010"/>
                      <a:gd name="connsiteY4" fmla="*/ 237773 h 616395"/>
                      <a:gd name="connsiteX5" fmla="*/ 81873 w 502010"/>
                      <a:gd name="connsiteY5" fmla="*/ 188079 h 616395"/>
                      <a:gd name="connsiteX6" fmla="*/ 13121 w 502010"/>
                      <a:gd name="connsiteY6" fmla="*/ 303422 h 616395"/>
                      <a:gd name="connsiteX7" fmla="*/ 172860 w 502010"/>
                      <a:gd name="connsiteY7" fmla="*/ 396176 h 616395"/>
                      <a:gd name="connsiteX8" fmla="*/ 42216 w 502010"/>
                      <a:gd name="connsiteY8" fmla="*/ 433055 h 616395"/>
                      <a:gd name="connsiteX9" fmla="*/ 72014 w 502010"/>
                      <a:gd name="connsiteY9" fmla="*/ 564049 h 616395"/>
                      <a:gd name="connsiteX10" fmla="*/ 283185 w 502010"/>
                      <a:gd name="connsiteY10" fmla="*/ 608540 h 616395"/>
                      <a:gd name="connsiteX11" fmla="*/ 339231 w 502010"/>
                      <a:gd name="connsiteY11" fmla="*/ 616395 h 616395"/>
                      <a:gd name="connsiteX0" fmla="*/ 339231 w 502010"/>
                      <a:gd name="connsiteY0" fmla="*/ 616383 h 616383"/>
                      <a:gd name="connsiteX1" fmla="*/ 500995 w 502010"/>
                      <a:gd name="connsiteY1" fmla="*/ 169503 h 616383"/>
                      <a:gd name="connsiteX2" fmla="*/ 218226 w 502010"/>
                      <a:gd name="connsiteY2" fmla="*/ 180 h 616383"/>
                      <a:gd name="connsiteX3" fmla="*/ 127812 w 502010"/>
                      <a:gd name="connsiteY3" fmla="*/ 138108 h 616383"/>
                      <a:gd name="connsiteX4" fmla="*/ 233238 w 502010"/>
                      <a:gd name="connsiteY4" fmla="*/ 193339 h 616383"/>
                      <a:gd name="connsiteX5" fmla="*/ 81873 w 502010"/>
                      <a:gd name="connsiteY5" fmla="*/ 188067 h 616383"/>
                      <a:gd name="connsiteX6" fmla="*/ 13121 w 502010"/>
                      <a:gd name="connsiteY6" fmla="*/ 303410 h 616383"/>
                      <a:gd name="connsiteX7" fmla="*/ 172860 w 502010"/>
                      <a:gd name="connsiteY7" fmla="*/ 396164 h 616383"/>
                      <a:gd name="connsiteX8" fmla="*/ 42216 w 502010"/>
                      <a:gd name="connsiteY8" fmla="*/ 433043 h 616383"/>
                      <a:gd name="connsiteX9" fmla="*/ 72014 w 502010"/>
                      <a:gd name="connsiteY9" fmla="*/ 564037 h 616383"/>
                      <a:gd name="connsiteX10" fmla="*/ 283185 w 502010"/>
                      <a:gd name="connsiteY10" fmla="*/ 608528 h 616383"/>
                      <a:gd name="connsiteX11" fmla="*/ 339231 w 502010"/>
                      <a:gd name="connsiteY11" fmla="*/ 616383 h 616383"/>
                      <a:gd name="connsiteX0" fmla="*/ 339231 w 502010"/>
                      <a:gd name="connsiteY0" fmla="*/ 573703 h 573703"/>
                      <a:gd name="connsiteX1" fmla="*/ 500995 w 502010"/>
                      <a:gd name="connsiteY1" fmla="*/ 126823 h 573703"/>
                      <a:gd name="connsiteX2" fmla="*/ 200338 w 502010"/>
                      <a:gd name="connsiteY2" fmla="*/ 260 h 573703"/>
                      <a:gd name="connsiteX3" fmla="*/ 127812 w 502010"/>
                      <a:gd name="connsiteY3" fmla="*/ 95428 h 573703"/>
                      <a:gd name="connsiteX4" fmla="*/ 233238 w 502010"/>
                      <a:gd name="connsiteY4" fmla="*/ 150659 h 573703"/>
                      <a:gd name="connsiteX5" fmla="*/ 81873 w 502010"/>
                      <a:gd name="connsiteY5" fmla="*/ 145387 h 573703"/>
                      <a:gd name="connsiteX6" fmla="*/ 13121 w 502010"/>
                      <a:gd name="connsiteY6" fmla="*/ 260730 h 573703"/>
                      <a:gd name="connsiteX7" fmla="*/ 172860 w 502010"/>
                      <a:gd name="connsiteY7" fmla="*/ 353484 h 573703"/>
                      <a:gd name="connsiteX8" fmla="*/ 42216 w 502010"/>
                      <a:gd name="connsiteY8" fmla="*/ 390363 h 573703"/>
                      <a:gd name="connsiteX9" fmla="*/ 72014 w 502010"/>
                      <a:gd name="connsiteY9" fmla="*/ 521357 h 573703"/>
                      <a:gd name="connsiteX10" fmla="*/ 283185 w 502010"/>
                      <a:gd name="connsiteY10" fmla="*/ 565848 h 573703"/>
                      <a:gd name="connsiteX11" fmla="*/ 339231 w 502010"/>
                      <a:gd name="connsiteY11" fmla="*/ 573703 h 573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2010" h="573703">
                        <a:moveTo>
                          <a:pt x="339231" y="573703"/>
                        </a:moveTo>
                        <a:cubicBezTo>
                          <a:pt x="452446" y="572807"/>
                          <a:pt x="510542" y="206548"/>
                          <a:pt x="500995" y="126823"/>
                        </a:cubicBezTo>
                        <a:cubicBezTo>
                          <a:pt x="459488" y="12579"/>
                          <a:pt x="262535" y="5493"/>
                          <a:pt x="200338" y="260"/>
                        </a:cubicBezTo>
                        <a:cubicBezTo>
                          <a:pt x="138141" y="-4973"/>
                          <a:pt x="122329" y="70362"/>
                          <a:pt x="127812" y="95428"/>
                        </a:cubicBezTo>
                        <a:cubicBezTo>
                          <a:pt x="133295" y="120495"/>
                          <a:pt x="240894" y="142333"/>
                          <a:pt x="233238" y="150659"/>
                        </a:cubicBezTo>
                        <a:cubicBezTo>
                          <a:pt x="225582" y="158985"/>
                          <a:pt x="143389" y="139097"/>
                          <a:pt x="81873" y="145387"/>
                        </a:cubicBezTo>
                        <a:cubicBezTo>
                          <a:pt x="-3058" y="156500"/>
                          <a:pt x="-13868" y="206754"/>
                          <a:pt x="13121" y="260730"/>
                        </a:cubicBezTo>
                        <a:cubicBezTo>
                          <a:pt x="91438" y="348307"/>
                          <a:pt x="168011" y="331879"/>
                          <a:pt x="172860" y="353484"/>
                        </a:cubicBezTo>
                        <a:cubicBezTo>
                          <a:pt x="177709" y="375089"/>
                          <a:pt x="59024" y="362384"/>
                          <a:pt x="42216" y="390363"/>
                        </a:cubicBezTo>
                        <a:cubicBezTo>
                          <a:pt x="25408" y="418342"/>
                          <a:pt x="577" y="481140"/>
                          <a:pt x="72014" y="521357"/>
                        </a:cubicBezTo>
                        <a:cubicBezTo>
                          <a:pt x="197518" y="541861"/>
                          <a:pt x="184141" y="566713"/>
                          <a:pt x="283185" y="565848"/>
                        </a:cubicBezTo>
                        <a:cubicBezTo>
                          <a:pt x="336590" y="571561"/>
                          <a:pt x="300337" y="559680"/>
                          <a:pt x="339231" y="573703"/>
                        </a:cubicBezTo>
                        <a:close/>
                      </a:path>
                    </a:pathLst>
                  </a:custGeom>
                  <a:solidFill>
                    <a:srgbClr val="FFD102"/>
                  </a:solidFill>
                  <a:ln w="12700" cap="flat" cmpd="sng" algn="ctr">
                    <a:solidFill>
                      <a:sysClr val="windowText" lastClr="000000"/>
                    </a:solid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grpSp>
          </p:grpSp>
          <p:pic>
            <p:nvPicPr>
              <p:cNvPr id="158" name="Picture 157" descr="A close up of a sign&#10;&#10;Description generated with high confidence">
                <a:extLst>
                  <a:ext uri="{FF2B5EF4-FFF2-40B4-BE49-F238E27FC236}">
                    <a16:creationId xmlns:a16="http://schemas.microsoft.com/office/drawing/2014/main" id="{248A5240-01BD-515E-F63F-97450DC73810}"/>
                  </a:ext>
                </a:extLst>
              </p:cNvPr>
              <p:cNvPicPr>
                <a:picLocks noChangeAspect="1"/>
              </p:cNvPicPr>
              <p:nvPr/>
            </p:nvPicPr>
            <p:blipFill>
              <a:blip r:embed="rId8" cstate="hqprint">
                <a:extLst>
                  <a:ext uri="{28A0092B-C50C-407E-A947-70E740481C1C}">
                    <a14:useLocalDpi xmlns:a14="http://schemas.microsoft.com/office/drawing/2010/main" val="0"/>
                  </a:ext>
                </a:extLst>
              </a:blip>
              <a:stretch>
                <a:fillRect/>
              </a:stretch>
            </p:blipFill>
            <p:spPr>
              <a:xfrm rot="374681">
                <a:off x="3461017" y="4456801"/>
                <a:ext cx="231912" cy="231912"/>
              </a:xfrm>
              <a:prstGeom prst="rect">
                <a:avLst/>
              </a:prstGeom>
            </p:spPr>
          </p:pic>
        </p:grpSp>
        <p:grpSp>
          <p:nvGrpSpPr>
            <p:cNvPr id="119" name="Group 118">
              <a:extLst>
                <a:ext uri="{FF2B5EF4-FFF2-40B4-BE49-F238E27FC236}">
                  <a16:creationId xmlns:a16="http://schemas.microsoft.com/office/drawing/2014/main" id="{A3F9E379-A316-BD97-DE7E-B132E4A41D2C}"/>
                </a:ext>
              </a:extLst>
            </p:cNvPr>
            <p:cNvGrpSpPr/>
            <p:nvPr/>
          </p:nvGrpSpPr>
          <p:grpSpPr>
            <a:xfrm flipH="1">
              <a:off x="6018138" y="3802202"/>
              <a:ext cx="1987903" cy="2825517"/>
              <a:chOff x="9507825" y="2985997"/>
              <a:chExt cx="1987903" cy="2825517"/>
            </a:xfrm>
          </p:grpSpPr>
          <p:grpSp>
            <p:nvGrpSpPr>
              <p:cNvPr id="131" name="Group 130">
                <a:extLst>
                  <a:ext uri="{FF2B5EF4-FFF2-40B4-BE49-F238E27FC236}">
                    <a16:creationId xmlns:a16="http://schemas.microsoft.com/office/drawing/2014/main" id="{D31BC6BD-0462-6B7F-0B61-7BA69A5D1820}"/>
                  </a:ext>
                </a:extLst>
              </p:cNvPr>
              <p:cNvGrpSpPr/>
              <p:nvPr/>
            </p:nvGrpSpPr>
            <p:grpSpPr>
              <a:xfrm>
                <a:off x="9507825" y="3720551"/>
                <a:ext cx="573472" cy="771317"/>
                <a:chOff x="9403652" y="3571119"/>
                <a:chExt cx="573472" cy="771317"/>
              </a:xfrm>
            </p:grpSpPr>
            <p:sp>
              <p:nvSpPr>
                <p:cNvPr id="155" name="Freeform 88">
                  <a:extLst>
                    <a:ext uri="{FF2B5EF4-FFF2-40B4-BE49-F238E27FC236}">
                      <a16:creationId xmlns:a16="http://schemas.microsoft.com/office/drawing/2014/main" id="{BAC30A0D-5486-75B9-62A6-DBD2C919BB62}"/>
                    </a:ext>
                  </a:extLst>
                </p:cNvPr>
                <p:cNvSpPr/>
                <p:nvPr/>
              </p:nvSpPr>
              <p:spPr>
                <a:xfrm rot="4153956" flipH="1">
                  <a:off x="9527503" y="3892815"/>
                  <a:ext cx="606337" cy="292905"/>
                </a:xfrm>
                <a:custGeom>
                  <a:avLst/>
                  <a:gdLst>
                    <a:gd name="connsiteX0" fmla="*/ 228600 w 1336377"/>
                    <a:gd name="connsiteY0" fmla="*/ 0 h 666486"/>
                    <a:gd name="connsiteX1" fmla="*/ 681567 w 1336377"/>
                    <a:gd name="connsiteY1" fmla="*/ 220133 h 666486"/>
                    <a:gd name="connsiteX2" fmla="*/ 1253067 w 1336377"/>
                    <a:gd name="connsiteY2" fmla="*/ 355600 h 666486"/>
                    <a:gd name="connsiteX3" fmla="*/ 1333500 w 1336377"/>
                    <a:gd name="connsiteY3" fmla="*/ 402166 h 666486"/>
                    <a:gd name="connsiteX4" fmla="*/ 1295400 w 1336377"/>
                    <a:gd name="connsiteY4" fmla="*/ 626533 h 666486"/>
                    <a:gd name="connsiteX5" fmla="*/ 1083734 w 1336377"/>
                    <a:gd name="connsiteY5" fmla="*/ 660400 h 666486"/>
                    <a:gd name="connsiteX6" fmla="*/ 973667 w 1336377"/>
                    <a:gd name="connsiteY6" fmla="*/ 647700 h 666486"/>
                    <a:gd name="connsiteX7" fmla="*/ 385234 w 1336377"/>
                    <a:gd name="connsiteY7" fmla="*/ 482600 h 666486"/>
                    <a:gd name="connsiteX8" fmla="*/ 0 w 1336377"/>
                    <a:gd name="connsiteY8" fmla="*/ 368300 h 666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6377" h="666486">
                      <a:moveTo>
                        <a:pt x="228600" y="0"/>
                      </a:moveTo>
                      <a:cubicBezTo>
                        <a:pt x="369711" y="80433"/>
                        <a:pt x="510823" y="160866"/>
                        <a:pt x="681567" y="220133"/>
                      </a:cubicBezTo>
                      <a:cubicBezTo>
                        <a:pt x="852311" y="279400"/>
                        <a:pt x="1144412" y="325261"/>
                        <a:pt x="1253067" y="355600"/>
                      </a:cubicBezTo>
                      <a:cubicBezTo>
                        <a:pt x="1361722" y="385939"/>
                        <a:pt x="1326445" y="357011"/>
                        <a:pt x="1333500" y="402166"/>
                      </a:cubicBezTo>
                      <a:cubicBezTo>
                        <a:pt x="1340555" y="447321"/>
                        <a:pt x="1337028" y="583494"/>
                        <a:pt x="1295400" y="626533"/>
                      </a:cubicBezTo>
                      <a:cubicBezTo>
                        <a:pt x="1253772" y="669572"/>
                        <a:pt x="1137356" y="656872"/>
                        <a:pt x="1083734" y="660400"/>
                      </a:cubicBezTo>
                      <a:cubicBezTo>
                        <a:pt x="1030112" y="663928"/>
                        <a:pt x="1090084" y="677333"/>
                        <a:pt x="973667" y="647700"/>
                      </a:cubicBezTo>
                      <a:cubicBezTo>
                        <a:pt x="857250" y="618067"/>
                        <a:pt x="385234" y="482600"/>
                        <a:pt x="385234" y="482600"/>
                      </a:cubicBezTo>
                      <a:lnTo>
                        <a:pt x="0" y="368300"/>
                      </a:lnTo>
                    </a:path>
                  </a:pathLst>
                </a:custGeom>
                <a:solidFill>
                  <a:srgbClr val="B18321"/>
                </a:solidFill>
                <a:ln w="158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56" name="Freeform: Shape 19">
                  <a:extLst>
                    <a:ext uri="{FF2B5EF4-FFF2-40B4-BE49-F238E27FC236}">
                      <a16:creationId xmlns:a16="http://schemas.microsoft.com/office/drawing/2014/main" id="{526354BF-5CA5-9526-4766-BEE7A318A5F6}"/>
                    </a:ext>
                  </a:extLst>
                </p:cNvPr>
                <p:cNvSpPr/>
                <p:nvPr/>
              </p:nvSpPr>
              <p:spPr>
                <a:xfrm rot="1796169">
                  <a:off x="9403652" y="3571119"/>
                  <a:ext cx="439056" cy="335551"/>
                </a:xfrm>
                <a:custGeom>
                  <a:avLst/>
                  <a:gdLst>
                    <a:gd name="connsiteX0" fmla="*/ 1644650 w 1644650"/>
                    <a:gd name="connsiteY0" fmla="*/ 663575 h 1231900"/>
                    <a:gd name="connsiteX1" fmla="*/ 914400 w 1644650"/>
                    <a:gd name="connsiteY1" fmla="*/ 377825 h 1231900"/>
                    <a:gd name="connsiteX2" fmla="*/ 809625 w 1644650"/>
                    <a:gd name="connsiteY2" fmla="*/ 158750 h 1231900"/>
                    <a:gd name="connsiteX3" fmla="*/ 796925 w 1644650"/>
                    <a:gd name="connsiteY3" fmla="*/ 12700 h 1231900"/>
                    <a:gd name="connsiteX4" fmla="*/ 650875 w 1644650"/>
                    <a:gd name="connsiteY4" fmla="*/ 22225 h 1231900"/>
                    <a:gd name="connsiteX5" fmla="*/ 663575 w 1644650"/>
                    <a:gd name="connsiteY5" fmla="*/ 225425 h 1231900"/>
                    <a:gd name="connsiteX6" fmla="*/ 596900 w 1644650"/>
                    <a:gd name="connsiteY6" fmla="*/ 342900 h 1231900"/>
                    <a:gd name="connsiteX7" fmla="*/ 635000 w 1644650"/>
                    <a:gd name="connsiteY7" fmla="*/ 174625 h 1231900"/>
                    <a:gd name="connsiteX8" fmla="*/ 292100 w 1644650"/>
                    <a:gd name="connsiteY8" fmla="*/ 0 h 1231900"/>
                    <a:gd name="connsiteX9" fmla="*/ 234950 w 1644650"/>
                    <a:gd name="connsiteY9" fmla="*/ 92075 h 1231900"/>
                    <a:gd name="connsiteX10" fmla="*/ 390525 w 1644650"/>
                    <a:gd name="connsiteY10" fmla="*/ 231775 h 1231900"/>
                    <a:gd name="connsiteX11" fmla="*/ 438150 w 1644650"/>
                    <a:gd name="connsiteY11" fmla="*/ 231775 h 1231900"/>
                    <a:gd name="connsiteX12" fmla="*/ 288925 w 1644650"/>
                    <a:gd name="connsiteY12" fmla="*/ 447675 h 1231900"/>
                    <a:gd name="connsiteX13" fmla="*/ 396875 w 1644650"/>
                    <a:gd name="connsiteY13" fmla="*/ 250825 h 1231900"/>
                    <a:gd name="connsiteX14" fmla="*/ 133350 w 1644650"/>
                    <a:gd name="connsiteY14" fmla="*/ 158750 h 1231900"/>
                    <a:gd name="connsiteX15" fmla="*/ 38100 w 1644650"/>
                    <a:gd name="connsiteY15" fmla="*/ 263525 h 1231900"/>
                    <a:gd name="connsiteX16" fmla="*/ 301625 w 1644650"/>
                    <a:gd name="connsiteY16" fmla="*/ 419100 h 1231900"/>
                    <a:gd name="connsiteX17" fmla="*/ 28575 w 1644650"/>
                    <a:gd name="connsiteY17" fmla="*/ 377825 h 1231900"/>
                    <a:gd name="connsiteX18" fmla="*/ 0 w 1644650"/>
                    <a:gd name="connsiteY18" fmla="*/ 498475 h 1231900"/>
                    <a:gd name="connsiteX19" fmla="*/ 260350 w 1644650"/>
                    <a:gd name="connsiteY19" fmla="*/ 609600 h 1231900"/>
                    <a:gd name="connsiteX20" fmla="*/ 346075 w 1644650"/>
                    <a:gd name="connsiteY20" fmla="*/ 663575 h 1231900"/>
                    <a:gd name="connsiteX21" fmla="*/ 654050 w 1644650"/>
                    <a:gd name="connsiteY21" fmla="*/ 768350 h 1231900"/>
                    <a:gd name="connsiteX22" fmla="*/ 812800 w 1644650"/>
                    <a:gd name="connsiteY22" fmla="*/ 447675 h 1231900"/>
                    <a:gd name="connsiteX23" fmla="*/ 657225 w 1644650"/>
                    <a:gd name="connsiteY23" fmla="*/ 765175 h 1231900"/>
                    <a:gd name="connsiteX24" fmla="*/ 1123950 w 1644650"/>
                    <a:gd name="connsiteY24" fmla="*/ 1231900 h 1231900"/>
                    <a:gd name="connsiteX25" fmla="*/ 1228725 w 1644650"/>
                    <a:gd name="connsiteY25" fmla="*/ 1190625 h 1231900"/>
                    <a:gd name="connsiteX26" fmla="*/ 1108075 w 1644650"/>
                    <a:gd name="connsiteY26" fmla="*/ 1108075 h 1231900"/>
                    <a:gd name="connsiteX27" fmla="*/ 1123950 w 1644650"/>
                    <a:gd name="connsiteY27" fmla="*/ 1165225 h 1231900"/>
                    <a:gd name="connsiteX28" fmla="*/ 1123950 w 1644650"/>
                    <a:gd name="connsiteY28" fmla="*/ 1022350 h 1231900"/>
                    <a:gd name="connsiteX29" fmla="*/ 1295400 w 1644650"/>
                    <a:gd name="connsiteY29" fmla="*/ 1063625 h 1231900"/>
                    <a:gd name="connsiteX30" fmla="*/ 1235075 w 1644650"/>
                    <a:gd name="connsiteY30" fmla="*/ 869950 h 1231900"/>
                    <a:gd name="connsiteX31" fmla="*/ 1422400 w 1644650"/>
                    <a:gd name="connsiteY31" fmla="*/ 917575 h 1231900"/>
                    <a:gd name="connsiteX32" fmla="*/ 1533525 w 1644650"/>
                    <a:gd name="connsiteY32" fmla="*/ 933450 h 1231900"/>
                    <a:gd name="connsiteX33" fmla="*/ 1416050 w 1644650"/>
                    <a:gd name="connsiteY33" fmla="*/ 720725 h 1231900"/>
                    <a:gd name="connsiteX34" fmla="*/ 1584325 w 1644650"/>
                    <a:gd name="connsiteY34" fmla="*/ 676275 h 1231900"/>
                    <a:gd name="connsiteX35" fmla="*/ 1644650 w 1644650"/>
                    <a:gd name="connsiteY35" fmla="*/ 663575 h 1231900"/>
                    <a:gd name="connsiteX0" fmla="*/ 1644650 w 1644650"/>
                    <a:gd name="connsiteY0" fmla="*/ 691168 h 1259493"/>
                    <a:gd name="connsiteX1" fmla="*/ 914400 w 1644650"/>
                    <a:gd name="connsiteY1" fmla="*/ 405418 h 1259493"/>
                    <a:gd name="connsiteX2" fmla="*/ 809625 w 1644650"/>
                    <a:gd name="connsiteY2" fmla="*/ 186343 h 1259493"/>
                    <a:gd name="connsiteX3" fmla="*/ 796925 w 1644650"/>
                    <a:gd name="connsiteY3" fmla="*/ 40293 h 1259493"/>
                    <a:gd name="connsiteX4" fmla="*/ 650875 w 1644650"/>
                    <a:gd name="connsiteY4" fmla="*/ 49818 h 1259493"/>
                    <a:gd name="connsiteX5" fmla="*/ 663575 w 1644650"/>
                    <a:gd name="connsiteY5" fmla="*/ 253018 h 1259493"/>
                    <a:gd name="connsiteX6" fmla="*/ 596900 w 1644650"/>
                    <a:gd name="connsiteY6" fmla="*/ 370493 h 1259493"/>
                    <a:gd name="connsiteX7" fmla="*/ 635000 w 1644650"/>
                    <a:gd name="connsiteY7" fmla="*/ 202218 h 1259493"/>
                    <a:gd name="connsiteX8" fmla="*/ 292100 w 1644650"/>
                    <a:gd name="connsiteY8" fmla="*/ 27593 h 1259493"/>
                    <a:gd name="connsiteX9" fmla="*/ 234950 w 1644650"/>
                    <a:gd name="connsiteY9" fmla="*/ 119668 h 1259493"/>
                    <a:gd name="connsiteX10" fmla="*/ 390525 w 1644650"/>
                    <a:gd name="connsiteY10" fmla="*/ 259368 h 1259493"/>
                    <a:gd name="connsiteX11" fmla="*/ 438150 w 1644650"/>
                    <a:gd name="connsiteY11" fmla="*/ 259368 h 1259493"/>
                    <a:gd name="connsiteX12" fmla="*/ 288925 w 1644650"/>
                    <a:gd name="connsiteY12" fmla="*/ 475268 h 1259493"/>
                    <a:gd name="connsiteX13" fmla="*/ 396875 w 1644650"/>
                    <a:gd name="connsiteY13" fmla="*/ 278418 h 1259493"/>
                    <a:gd name="connsiteX14" fmla="*/ 133350 w 1644650"/>
                    <a:gd name="connsiteY14" fmla="*/ 186343 h 1259493"/>
                    <a:gd name="connsiteX15" fmla="*/ 38100 w 1644650"/>
                    <a:gd name="connsiteY15" fmla="*/ 291118 h 1259493"/>
                    <a:gd name="connsiteX16" fmla="*/ 301625 w 1644650"/>
                    <a:gd name="connsiteY16" fmla="*/ 446693 h 1259493"/>
                    <a:gd name="connsiteX17" fmla="*/ 28575 w 1644650"/>
                    <a:gd name="connsiteY17" fmla="*/ 405418 h 1259493"/>
                    <a:gd name="connsiteX18" fmla="*/ 0 w 1644650"/>
                    <a:gd name="connsiteY18" fmla="*/ 526068 h 1259493"/>
                    <a:gd name="connsiteX19" fmla="*/ 260350 w 1644650"/>
                    <a:gd name="connsiteY19" fmla="*/ 637193 h 1259493"/>
                    <a:gd name="connsiteX20" fmla="*/ 346075 w 1644650"/>
                    <a:gd name="connsiteY20" fmla="*/ 691168 h 1259493"/>
                    <a:gd name="connsiteX21" fmla="*/ 654050 w 1644650"/>
                    <a:gd name="connsiteY21" fmla="*/ 795943 h 1259493"/>
                    <a:gd name="connsiteX22" fmla="*/ 812800 w 1644650"/>
                    <a:gd name="connsiteY22" fmla="*/ 475268 h 1259493"/>
                    <a:gd name="connsiteX23" fmla="*/ 657225 w 1644650"/>
                    <a:gd name="connsiteY23" fmla="*/ 792768 h 1259493"/>
                    <a:gd name="connsiteX24" fmla="*/ 1123950 w 1644650"/>
                    <a:gd name="connsiteY24" fmla="*/ 1259493 h 1259493"/>
                    <a:gd name="connsiteX25" fmla="*/ 1228725 w 1644650"/>
                    <a:gd name="connsiteY25" fmla="*/ 1218218 h 1259493"/>
                    <a:gd name="connsiteX26" fmla="*/ 1108075 w 1644650"/>
                    <a:gd name="connsiteY26" fmla="*/ 1135668 h 1259493"/>
                    <a:gd name="connsiteX27" fmla="*/ 1123950 w 1644650"/>
                    <a:gd name="connsiteY27" fmla="*/ 1192818 h 1259493"/>
                    <a:gd name="connsiteX28" fmla="*/ 1123950 w 1644650"/>
                    <a:gd name="connsiteY28" fmla="*/ 1049943 h 1259493"/>
                    <a:gd name="connsiteX29" fmla="*/ 1295400 w 1644650"/>
                    <a:gd name="connsiteY29" fmla="*/ 1091218 h 1259493"/>
                    <a:gd name="connsiteX30" fmla="*/ 1235075 w 1644650"/>
                    <a:gd name="connsiteY30" fmla="*/ 897543 h 1259493"/>
                    <a:gd name="connsiteX31" fmla="*/ 1422400 w 1644650"/>
                    <a:gd name="connsiteY31" fmla="*/ 945168 h 1259493"/>
                    <a:gd name="connsiteX32" fmla="*/ 1533525 w 1644650"/>
                    <a:gd name="connsiteY32" fmla="*/ 961043 h 1259493"/>
                    <a:gd name="connsiteX33" fmla="*/ 1416050 w 1644650"/>
                    <a:gd name="connsiteY33" fmla="*/ 748318 h 1259493"/>
                    <a:gd name="connsiteX34" fmla="*/ 1584325 w 1644650"/>
                    <a:gd name="connsiteY34" fmla="*/ 703868 h 1259493"/>
                    <a:gd name="connsiteX35" fmla="*/ 1644650 w 1644650"/>
                    <a:gd name="connsiteY35" fmla="*/ 691168 h 1259493"/>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414338 w 1644650"/>
                    <a:gd name="connsiteY10" fmla="*/ 2254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58602 w 1658602"/>
                    <a:gd name="connsiteY0" fmla="*/ 697759 h 1266084"/>
                    <a:gd name="connsiteX1" fmla="*/ 928352 w 1658602"/>
                    <a:gd name="connsiteY1" fmla="*/ 412009 h 1266084"/>
                    <a:gd name="connsiteX2" fmla="*/ 823577 w 1658602"/>
                    <a:gd name="connsiteY2" fmla="*/ 192934 h 1266084"/>
                    <a:gd name="connsiteX3" fmla="*/ 818021 w 1658602"/>
                    <a:gd name="connsiteY3" fmla="*/ 46884 h 1266084"/>
                    <a:gd name="connsiteX4" fmla="*/ 664827 w 1658602"/>
                    <a:gd name="connsiteY4" fmla="*/ 56409 h 1266084"/>
                    <a:gd name="connsiteX5" fmla="*/ 677527 w 1658602"/>
                    <a:gd name="connsiteY5" fmla="*/ 259609 h 1266084"/>
                    <a:gd name="connsiteX6" fmla="*/ 610852 w 1658602"/>
                    <a:gd name="connsiteY6" fmla="*/ 377084 h 1266084"/>
                    <a:gd name="connsiteX7" fmla="*/ 648952 w 1658602"/>
                    <a:gd name="connsiteY7" fmla="*/ 208809 h 1266084"/>
                    <a:gd name="connsiteX8" fmla="*/ 306052 w 1658602"/>
                    <a:gd name="connsiteY8" fmla="*/ 34184 h 1266084"/>
                    <a:gd name="connsiteX9" fmla="*/ 239377 w 1658602"/>
                    <a:gd name="connsiteY9" fmla="*/ 128640 h 1266084"/>
                    <a:gd name="connsiteX10" fmla="*/ 392571 w 1658602"/>
                    <a:gd name="connsiteY10" fmla="*/ 263578 h 1266084"/>
                    <a:gd name="connsiteX11" fmla="*/ 452102 w 1658602"/>
                    <a:gd name="connsiteY11" fmla="*/ 265959 h 1266084"/>
                    <a:gd name="connsiteX12" fmla="*/ 302877 w 1658602"/>
                    <a:gd name="connsiteY12" fmla="*/ 481859 h 1266084"/>
                    <a:gd name="connsiteX13" fmla="*/ 429877 w 1658602"/>
                    <a:gd name="connsiteY13" fmla="*/ 273103 h 1266084"/>
                    <a:gd name="connsiteX14" fmla="*/ 135396 w 1658602"/>
                    <a:gd name="connsiteY14" fmla="*/ 178646 h 1266084"/>
                    <a:gd name="connsiteX15" fmla="*/ 52052 w 1658602"/>
                    <a:gd name="connsiteY15" fmla="*/ 297709 h 1266084"/>
                    <a:gd name="connsiteX16" fmla="*/ 315577 w 1658602"/>
                    <a:gd name="connsiteY16" fmla="*/ 453284 h 1266084"/>
                    <a:gd name="connsiteX17" fmla="*/ 42527 w 1658602"/>
                    <a:gd name="connsiteY17" fmla="*/ 412009 h 1266084"/>
                    <a:gd name="connsiteX18" fmla="*/ 13952 w 1658602"/>
                    <a:gd name="connsiteY18" fmla="*/ 532659 h 1266084"/>
                    <a:gd name="connsiteX19" fmla="*/ 274302 w 1658602"/>
                    <a:gd name="connsiteY19" fmla="*/ 643784 h 1266084"/>
                    <a:gd name="connsiteX20" fmla="*/ 360027 w 1658602"/>
                    <a:gd name="connsiteY20" fmla="*/ 697759 h 1266084"/>
                    <a:gd name="connsiteX21" fmla="*/ 668002 w 1658602"/>
                    <a:gd name="connsiteY21" fmla="*/ 802534 h 1266084"/>
                    <a:gd name="connsiteX22" fmla="*/ 826752 w 1658602"/>
                    <a:gd name="connsiteY22" fmla="*/ 481859 h 1266084"/>
                    <a:gd name="connsiteX23" fmla="*/ 671177 w 1658602"/>
                    <a:gd name="connsiteY23" fmla="*/ 799359 h 1266084"/>
                    <a:gd name="connsiteX24" fmla="*/ 1137902 w 1658602"/>
                    <a:gd name="connsiteY24" fmla="*/ 1266084 h 1266084"/>
                    <a:gd name="connsiteX25" fmla="*/ 1242677 w 1658602"/>
                    <a:gd name="connsiteY25" fmla="*/ 1224809 h 1266084"/>
                    <a:gd name="connsiteX26" fmla="*/ 1122027 w 1658602"/>
                    <a:gd name="connsiteY26" fmla="*/ 1142259 h 1266084"/>
                    <a:gd name="connsiteX27" fmla="*/ 1137902 w 1658602"/>
                    <a:gd name="connsiteY27" fmla="*/ 1199409 h 1266084"/>
                    <a:gd name="connsiteX28" fmla="*/ 1137902 w 1658602"/>
                    <a:gd name="connsiteY28" fmla="*/ 1056534 h 1266084"/>
                    <a:gd name="connsiteX29" fmla="*/ 1309352 w 1658602"/>
                    <a:gd name="connsiteY29" fmla="*/ 1097809 h 1266084"/>
                    <a:gd name="connsiteX30" fmla="*/ 1249027 w 1658602"/>
                    <a:gd name="connsiteY30" fmla="*/ 904134 h 1266084"/>
                    <a:gd name="connsiteX31" fmla="*/ 1436352 w 1658602"/>
                    <a:gd name="connsiteY31" fmla="*/ 951759 h 1266084"/>
                    <a:gd name="connsiteX32" fmla="*/ 1547477 w 1658602"/>
                    <a:gd name="connsiteY32" fmla="*/ 967634 h 1266084"/>
                    <a:gd name="connsiteX33" fmla="*/ 1430002 w 1658602"/>
                    <a:gd name="connsiteY33" fmla="*/ 754909 h 1266084"/>
                    <a:gd name="connsiteX34" fmla="*/ 1598277 w 1658602"/>
                    <a:gd name="connsiteY34" fmla="*/ 710459 h 1266084"/>
                    <a:gd name="connsiteX35" fmla="*/ 1658602 w 1658602"/>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22390 w 1661284"/>
                    <a:gd name="connsiteY34" fmla="*/ 722366 h 1266084"/>
                    <a:gd name="connsiteX35" fmla="*/ 1661284 w 1661284"/>
                    <a:gd name="connsiteY35" fmla="*/ 697759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75446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50903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50803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361247 w 1673190"/>
                    <a:gd name="connsiteY33" fmla="*/ 721572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454909 w 1673190"/>
                    <a:gd name="connsiteY32" fmla="*/ 1008116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07247 w 1673190"/>
                    <a:gd name="connsiteY27" fmla="*/ 1225602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35128"/>
                    <a:gd name="connsiteX1" fmla="*/ 945322 w 1673190"/>
                    <a:gd name="connsiteY1" fmla="*/ 409628 h 1235128"/>
                    <a:gd name="connsiteX2" fmla="*/ 826259 w 1673190"/>
                    <a:gd name="connsiteY2" fmla="*/ 192934 h 1235128"/>
                    <a:gd name="connsiteX3" fmla="*/ 820703 w 1673190"/>
                    <a:gd name="connsiteY3" fmla="*/ 46884 h 1235128"/>
                    <a:gd name="connsiteX4" fmla="*/ 667509 w 1673190"/>
                    <a:gd name="connsiteY4" fmla="*/ 56409 h 1235128"/>
                    <a:gd name="connsiteX5" fmla="*/ 682590 w 1673190"/>
                    <a:gd name="connsiteY5" fmla="*/ 233416 h 1235128"/>
                    <a:gd name="connsiteX6" fmla="*/ 613534 w 1673190"/>
                    <a:gd name="connsiteY6" fmla="*/ 377084 h 1235128"/>
                    <a:gd name="connsiteX7" fmla="*/ 684971 w 1673190"/>
                    <a:gd name="connsiteY7" fmla="*/ 235002 h 1235128"/>
                    <a:gd name="connsiteX8" fmla="*/ 308734 w 1673190"/>
                    <a:gd name="connsiteY8" fmla="*/ 34184 h 1235128"/>
                    <a:gd name="connsiteX9" fmla="*/ 242059 w 1673190"/>
                    <a:gd name="connsiteY9" fmla="*/ 128640 h 1235128"/>
                    <a:gd name="connsiteX10" fmla="*/ 392871 w 1673190"/>
                    <a:gd name="connsiteY10" fmla="*/ 246909 h 1235128"/>
                    <a:gd name="connsiteX11" fmla="*/ 435734 w 1673190"/>
                    <a:gd name="connsiteY11" fmla="*/ 273103 h 1235128"/>
                    <a:gd name="connsiteX12" fmla="*/ 334134 w 1673190"/>
                    <a:gd name="connsiteY12" fmla="*/ 443759 h 1235128"/>
                    <a:gd name="connsiteX13" fmla="*/ 439702 w 1673190"/>
                    <a:gd name="connsiteY13" fmla="*/ 273103 h 1235128"/>
                    <a:gd name="connsiteX14" fmla="*/ 138078 w 1673190"/>
                    <a:gd name="connsiteY14" fmla="*/ 178646 h 1235128"/>
                    <a:gd name="connsiteX15" fmla="*/ 54734 w 1673190"/>
                    <a:gd name="connsiteY15" fmla="*/ 297709 h 1235128"/>
                    <a:gd name="connsiteX16" fmla="*/ 284922 w 1673190"/>
                    <a:gd name="connsiteY16" fmla="*/ 436615 h 1235128"/>
                    <a:gd name="connsiteX17" fmla="*/ 45209 w 1673190"/>
                    <a:gd name="connsiteY17" fmla="*/ 412009 h 1235128"/>
                    <a:gd name="connsiteX18" fmla="*/ 16634 w 1673190"/>
                    <a:gd name="connsiteY18" fmla="*/ 532659 h 1235128"/>
                    <a:gd name="connsiteX19" fmla="*/ 276984 w 1673190"/>
                    <a:gd name="connsiteY19" fmla="*/ 643784 h 1235128"/>
                    <a:gd name="connsiteX20" fmla="*/ 365090 w 1673190"/>
                    <a:gd name="connsiteY20" fmla="*/ 707284 h 1235128"/>
                    <a:gd name="connsiteX21" fmla="*/ 670684 w 1673190"/>
                    <a:gd name="connsiteY21" fmla="*/ 802534 h 1235128"/>
                    <a:gd name="connsiteX22" fmla="*/ 829434 w 1673190"/>
                    <a:gd name="connsiteY22" fmla="*/ 481859 h 1235128"/>
                    <a:gd name="connsiteX23" fmla="*/ 661953 w 1673190"/>
                    <a:gd name="connsiteY23" fmla="*/ 806502 h 1235128"/>
                    <a:gd name="connsiteX24" fmla="*/ 1142966 w 1673190"/>
                    <a:gd name="connsiteY24" fmla="*/ 1235128 h 1235128"/>
                    <a:gd name="connsiteX25" fmla="*/ 1245359 w 1673190"/>
                    <a:gd name="connsiteY25" fmla="*/ 1224809 h 1235128"/>
                    <a:gd name="connsiteX26" fmla="*/ 1136616 w 1673190"/>
                    <a:gd name="connsiteY26" fmla="*/ 1130353 h 1235128"/>
                    <a:gd name="connsiteX27" fmla="*/ 1140584 w 1673190"/>
                    <a:gd name="connsiteY27" fmla="*/ 1216077 h 1235128"/>
                    <a:gd name="connsiteX28" fmla="*/ 1140584 w 1673190"/>
                    <a:gd name="connsiteY28" fmla="*/ 1056534 h 1235128"/>
                    <a:gd name="connsiteX29" fmla="*/ 1307272 w 1673190"/>
                    <a:gd name="connsiteY29" fmla="*/ 1109716 h 1235128"/>
                    <a:gd name="connsiteX30" fmla="*/ 1249328 w 1673190"/>
                    <a:gd name="connsiteY30" fmla="*/ 920802 h 1235128"/>
                    <a:gd name="connsiteX31" fmla="*/ 1439034 w 1673190"/>
                    <a:gd name="connsiteY31" fmla="*/ 951759 h 1235128"/>
                    <a:gd name="connsiteX32" fmla="*/ 1540634 w 1673190"/>
                    <a:gd name="connsiteY32" fmla="*/ 958110 h 1235128"/>
                    <a:gd name="connsiteX33" fmla="*/ 1430303 w 1673190"/>
                    <a:gd name="connsiteY33" fmla="*/ 764434 h 1235128"/>
                    <a:gd name="connsiteX34" fmla="*/ 1615246 w 1673190"/>
                    <a:gd name="connsiteY34" fmla="*/ 722366 h 1235128"/>
                    <a:gd name="connsiteX35" fmla="*/ 1673190 w 1673190"/>
                    <a:gd name="connsiteY35" fmla="*/ 700140 h 1235128"/>
                    <a:gd name="connsiteX0" fmla="*/ 1673190 w 1673190"/>
                    <a:gd name="connsiteY0" fmla="*/ 700140 h 1251797"/>
                    <a:gd name="connsiteX1" fmla="*/ 945322 w 1673190"/>
                    <a:gd name="connsiteY1" fmla="*/ 409628 h 1251797"/>
                    <a:gd name="connsiteX2" fmla="*/ 826259 w 1673190"/>
                    <a:gd name="connsiteY2" fmla="*/ 192934 h 1251797"/>
                    <a:gd name="connsiteX3" fmla="*/ 820703 w 1673190"/>
                    <a:gd name="connsiteY3" fmla="*/ 46884 h 1251797"/>
                    <a:gd name="connsiteX4" fmla="*/ 667509 w 1673190"/>
                    <a:gd name="connsiteY4" fmla="*/ 56409 h 1251797"/>
                    <a:gd name="connsiteX5" fmla="*/ 682590 w 1673190"/>
                    <a:gd name="connsiteY5" fmla="*/ 233416 h 1251797"/>
                    <a:gd name="connsiteX6" fmla="*/ 613534 w 1673190"/>
                    <a:gd name="connsiteY6" fmla="*/ 377084 h 1251797"/>
                    <a:gd name="connsiteX7" fmla="*/ 684971 w 1673190"/>
                    <a:gd name="connsiteY7" fmla="*/ 235002 h 1251797"/>
                    <a:gd name="connsiteX8" fmla="*/ 308734 w 1673190"/>
                    <a:gd name="connsiteY8" fmla="*/ 34184 h 1251797"/>
                    <a:gd name="connsiteX9" fmla="*/ 242059 w 1673190"/>
                    <a:gd name="connsiteY9" fmla="*/ 128640 h 1251797"/>
                    <a:gd name="connsiteX10" fmla="*/ 392871 w 1673190"/>
                    <a:gd name="connsiteY10" fmla="*/ 246909 h 1251797"/>
                    <a:gd name="connsiteX11" fmla="*/ 435734 w 1673190"/>
                    <a:gd name="connsiteY11" fmla="*/ 273103 h 1251797"/>
                    <a:gd name="connsiteX12" fmla="*/ 334134 w 1673190"/>
                    <a:gd name="connsiteY12" fmla="*/ 443759 h 1251797"/>
                    <a:gd name="connsiteX13" fmla="*/ 439702 w 1673190"/>
                    <a:gd name="connsiteY13" fmla="*/ 273103 h 1251797"/>
                    <a:gd name="connsiteX14" fmla="*/ 138078 w 1673190"/>
                    <a:gd name="connsiteY14" fmla="*/ 178646 h 1251797"/>
                    <a:gd name="connsiteX15" fmla="*/ 54734 w 1673190"/>
                    <a:gd name="connsiteY15" fmla="*/ 297709 h 1251797"/>
                    <a:gd name="connsiteX16" fmla="*/ 284922 w 1673190"/>
                    <a:gd name="connsiteY16" fmla="*/ 436615 h 1251797"/>
                    <a:gd name="connsiteX17" fmla="*/ 45209 w 1673190"/>
                    <a:gd name="connsiteY17" fmla="*/ 412009 h 1251797"/>
                    <a:gd name="connsiteX18" fmla="*/ 16634 w 1673190"/>
                    <a:gd name="connsiteY18" fmla="*/ 532659 h 1251797"/>
                    <a:gd name="connsiteX19" fmla="*/ 276984 w 1673190"/>
                    <a:gd name="connsiteY19" fmla="*/ 643784 h 1251797"/>
                    <a:gd name="connsiteX20" fmla="*/ 365090 w 1673190"/>
                    <a:gd name="connsiteY20" fmla="*/ 707284 h 1251797"/>
                    <a:gd name="connsiteX21" fmla="*/ 670684 w 1673190"/>
                    <a:gd name="connsiteY21" fmla="*/ 802534 h 1251797"/>
                    <a:gd name="connsiteX22" fmla="*/ 829434 w 1673190"/>
                    <a:gd name="connsiteY22" fmla="*/ 481859 h 1251797"/>
                    <a:gd name="connsiteX23" fmla="*/ 661953 w 1673190"/>
                    <a:gd name="connsiteY23" fmla="*/ 806502 h 1251797"/>
                    <a:gd name="connsiteX24" fmla="*/ 1128679 w 1673190"/>
                    <a:gd name="connsiteY24" fmla="*/ 1251797 h 1251797"/>
                    <a:gd name="connsiteX25" fmla="*/ 1245359 w 1673190"/>
                    <a:gd name="connsiteY25" fmla="*/ 1224809 h 1251797"/>
                    <a:gd name="connsiteX26" fmla="*/ 1136616 w 1673190"/>
                    <a:gd name="connsiteY26" fmla="*/ 1130353 h 1251797"/>
                    <a:gd name="connsiteX27" fmla="*/ 1140584 w 1673190"/>
                    <a:gd name="connsiteY27" fmla="*/ 1216077 h 1251797"/>
                    <a:gd name="connsiteX28" fmla="*/ 1140584 w 1673190"/>
                    <a:gd name="connsiteY28" fmla="*/ 1056534 h 1251797"/>
                    <a:gd name="connsiteX29" fmla="*/ 1307272 w 1673190"/>
                    <a:gd name="connsiteY29" fmla="*/ 1109716 h 1251797"/>
                    <a:gd name="connsiteX30" fmla="*/ 1249328 w 1673190"/>
                    <a:gd name="connsiteY30" fmla="*/ 920802 h 1251797"/>
                    <a:gd name="connsiteX31" fmla="*/ 1439034 w 1673190"/>
                    <a:gd name="connsiteY31" fmla="*/ 951759 h 1251797"/>
                    <a:gd name="connsiteX32" fmla="*/ 1540634 w 1673190"/>
                    <a:gd name="connsiteY32" fmla="*/ 958110 h 1251797"/>
                    <a:gd name="connsiteX33" fmla="*/ 1430303 w 1673190"/>
                    <a:gd name="connsiteY33" fmla="*/ 764434 h 1251797"/>
                    <a:gd name="connsiteX34" fmla="*/ 1615246 w 1673190"/>
                    <a:gd name="connsiteY34" fmla="*/ 722366 h 1251797"/>
                    <a:gd name="connsiteX35" fmla="*/ 1673190 w 1673190"/>
                    <a:gd name="connsiteY35" fmla="*/ 700140 h 1251797"/>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28679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87353 w 1673190"/>
                    <a:gd name="connsiteY21" fmla="*/ 816822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751646 w 1673190"/>
                    <a:gd name="connsiteY7" fmla="*/ 265958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2241 h 1256669"/>
                    <a:gd name="connsiteX1" fmla="*/ 945322 w 1673190"/>
                    <a:gd name="connsiteY1" fmla="*/ 411729 h 1256669"/>
                    <a:gd name="connsiteX2" fmla="*/ 850072 w 1673190"/>
                    <a:gd name="connsiteY2" fmla="*/ 187892 h 1256669"/>
                    <a:gd name="connsiteX3" fmla="*/ 820703 w 1673190"/>
                    <a:gd name="connsiteY3" fmla="*/ 48985 h 1256669"/>
                    <a:gd name="connsiteX4" fmla="*/ 667509 w 1673190"/>
                    <a:gd name="connsiteY4" fmla="*/ 58510 h 1256669"/>
                    <a:gd name="connsiteX5" fmla="*/ 675446 w 1673190"/>
                    <a:gd name="connsiteY5" fmla="*/ 223610 h 1256669"/>
                    <a:gd name="connsiteX6" fmla="*/ 618296 w 1673190"/>
                    <a:gd name="connsiteY6" fmla="*/ 374423 h 1256669"/>
                    <a:gd name="connsiteX7" fmla="*/ 663539 w 1673190"/>
                    <a:gd name="connsiteY7" fmla="*/ 225197 h 1256669"/>
                    <a:gd name="connsiteX8" fmla="*/ 308734 w 1673190"/>
                    <a:gd name="connsiteY8" fmla="*/ 36285 h 1256669"/>
                    <a:gd name="connsiteX9" fmla="*/ 242059 w 1673190"/>
                    <a:gd name="connsiteY9" fmla="*/ 130741 h 1256669"/>
                    <a:gd name="connsiteX10" fmla="*/ 392871 w 1673190"/>
                    <a:gd name="connsiteY10" fmla="*/ 249010 h 1256669"/>
                    <a:gd name="connsiteX11" fmla="*/ 435734 w 1673190"/>
                    <a:gd name="connsiteY11" fmla="*/ 275204 h 1256669"/>
                    <a:gd name="connsiteX12" fmla="*/ 334134 w 1673190"/>
                    <a:gd name="connsiteY12" fmla="*/ 445860 h 1256669"/>
                    <a:gd name="connsiteX13" fmla="*/ 439702 w 1673190"/>
                    <a:gd name="connsiteY13" fmla="*/ 275204 h 1256669"/>
                    <a:gd name="connsiteX14" fmla="*/ 138078 w 1673190"/>
                    <a:gd name="connsiteY14" fmla="*/ 180747 h 1256669"/>
                    <a:gd name="connsiteX15" fmla="*/ 54734 w 1673190"/>
                    <a:gd name="connsiteY15" fmla="*/ 299810 h 1256669"/>
                    <a:gd name="connsiteX16" fmla="*/ 284922 w 1673190"/>
                    <a:gd name="connsiteY16" fmla="*/ 438716 h 1256669"/>
                    <a:gd name="connsiteX17" fmla="*/ 45209 w 1673190"/>
                    <a:gd name="connsiteY17" fmla="*/ 414110 h 1256669"/>
                    <a:gd name="connsiteX18" fmla="*/ 16634 w 1673190"/>
                    <a:gd name="connsiteY18" fmla="*/ 534760 h 1256669"/>
                    <a:gd name="connsiteX19" fmla="*/ 276984 w 1673190"/>
                    <a:gd name="connsiteY19" fmla="*/ 645885 h 1256669"/>
                    <a:gd name="connsiteX20" fmla="*/ 365090 w 1673190"/>
                    <a:gd name="connsiteY20" fmla="*/ 709385 h 1256669"/>
                    <a:gd name="connsiteX21" fmla="*/ 677828 w 1673190"/>
                    <a:gd name="connsiteY21" fmla="*/ 809398 h 1256669"/>
                    <a:gd name="connsiteX22" fmla="*/ 829434 w 1673190"/>
                    <a:gd name="connsiteY22" fmla="*/ 483960 h 1256669"/>
                    <a:gd name="connsiteX23" fmla="*/ 661953 w 1673190"/>
                    <a:gd name="connsiteY23" fmla="*/ 808603 h 1256669"/>
                    <a:gd name="connsiteX24" fmla="*/ 1152491 w 1673190"/>
                    <a:gd name="connsiteY24" fmla="*/ 1253898 h 1256669"/>
                    <a:gd name="connsiteX25" fmla="*/ 1245359 w 1673190"/>
                    <a:gd name="connsiteY25" fmla="*/ 1226910 h 1256669"/>
                    <a:gd name="connsiteX26" fmla="*/ 1100898 w 1673190"/>
                    <a:gd name="connsiteY26" fmla="*/ 1108642 h 1256669"/>
                    <a:gd name="connsiteX27" fmla="*/ 1123916 w 1673190"/>
                    <a:gd name="connsiteY27" fmla="*/ 1180077 h 1256669"/>
                    <a:gd name="connsiteX28" fmla="*/ 1140584 w 1673190"/>
                    <a:gd name="connsiteY28" fmla="*/ 1058635 h 1256669"/>
                    <a:gd name="connsiteX29" fmla="*/ 1307272 w 1673190"/>
                    <a:gd name="connsiteY29" fmla="*/ 1111817 h 1256669"/>
                    <a:gd name="connsiteX30" fmla="*/ 1249328 w 1673190"/>
                    <a:gd name="connsiteY30" fmla="*/ 922903 h 1256669"/>
                    <a:gd name="connsiteX31" fmla="*/ 1439034 w 1673190"/>
                    <a:gd name="connsiteY31" fmla="*/ 953860 h 1256669"/>
                    <a:gd name="connsiteX32" fmla="*/ 1540634 w 1673190"/>
                    <a:gd name="connsiteY32" fmla="*/ 960211 h 1256669"/>
                    <a:gd name="connsiteX33" fmla="*/ 1430303 w 1673190"/>
                    <a:gd name="connsiteY33" fmla="*/ 766535 h 1256669"/>
                    <a:gd name="connsiteX34" fmla="*/ 1615246 w 1673190"/>
                    <a:gd name="connsiteY34" fmla="*/ 724467 h 1256669"/>
                    <a:gd name="connsiteX35" fmla="*/ 1673190 w 1673190"/>
                    <a:gd name="connsiteY35" fmla="*/ 702241 h 1256669"/>
                    <a:gd name="connsiteX0" fmla="*/ 1673190 w 1673190"/>
                    <a:gd name="connsiteY0" fmla="*/ 712405 h 1266833"/>
                    <a:gd name="connsiteX1" fmla="*/ 945322 w 1673190"/>
                    <a:gd name="connsiteY1" fmla="*/ 421893 h 1266833"/>
                    <a:gd name="connsiteX2" fmla="*/ 850072 w 1673190"/>
                    <a:gd name="connsiteY2" fmla="*/ 198056 h 1266833"/>
                    <a:gd name="connsiteX3" fmla="*/ 820703 w 1673190"/>
                    <a:gd name="connsiteY3" fmla="*/ 59149 h 1266833"/>
                    <a:gd name="connsiteX4" fmla="*/ 667509 w 1673190"/>
                    <a:gd name="connsiteY4" fmla="*/ 68674 h 1266833"/>
                    <a:gd name="connsiteX5" fmla="*/ 675446 w 1673190"/>
                    <a:gd name="connsiteY5" fmla="*/ 233774 h 1266833"/>
                    <a:gd name="connsiteX6" fmla="*/ 618296 w 1673190"/>
                    <a:gd name="connsiteY6" fmla="*/ 384587 h 1266833"/>
                    <a:gd name="connsiteX7" fmla="*/ 663539 w 1673190"/>
                    <a:gd name="connsiteY7" fmla="*/ 235361 h 1266833"/>
                    <a:gd name="connsiteX8" fmla="*/ 308734 w 1673190"/>
                    <a:gd name="connsiteY8" fmla="*/ 46449 h 1266833"/>
                    <a:gd name="connsiteX9" fmla="*/ 242059 w 1673190"/>
                    <a:gd name="connsiteY9" fmla="*/ 140905 h 1266833"/>
                    <a:gd name="connsiteX10" fmla="*/ 392871 w 1673190"/>
                    <a:gd name="connsiteY10" fmla="*/ 259174 h 1266833"/>
                    <a:gd name="connsiteX11" fmla="*/ 435734 w 1673190"/>
                    <a:gd name="connsiteY11" fmla="*/ 285368 h 1266833"/>
                    <a:gd name="connsiteX12" fmla="*/ 334134 w 1673190"/>
                    <a:gd name="connsiteY12" fmla="*/ 456024 h 1266833"/>
                    <a:gd name="connsiteX13" fmla="*/ 439702 w 1673190"/>
                    <a:gd name="connsiteY13" fmla="*/ 285368 h 1266833"/>
                    <a:gd name="connsiteX14" fmla="*/ 138078 w 1673190"/>
                    <a:gd name="connsiteY14" fmla="*/ 190911 h 1266833"/>
                    <a:gd name="connsiteX15" fmla="*/ 54734 w 1673190"/>
                    <a:gd name="connsiteY15" fmla="*/ 309974 h 1266833"/>
                    <a:gd name="connsiteX16" fmla="*/ 284922 w 1673190"/>
                    <a:gd name="connsiteY16" fmla="*/ 448880 h 1266833"/>
                    <a:gd name="connsiteX17" fmla="*/ 45209 w 1673190"/>
                    <a:gd name="connsiteY17" fmla="*/ 424274 h 1266833"/>
                    <a:gd name="connsiteX18" fmla="*/ 16634 w 1673190"/>
                    <a:gd name="connsiteY18" fmla="*/ 544924 h 1266833"/>
                    <a:gd name="connsiteX19" fmla="*/ 276984 w 1673190"/>
                    <a:gd name="connsiteY19" fmla="*/ 656049 h 1266833"/>
                    <a:gd name="connsiteX20" fmla="*/ 365090 w 1673190"/>
                    <a:gd name="connsiteY20" fmla="*/ 719549 h 1266833"/>
                    <a:gd name="connsiteX21" fmla="*/ 677828 w 1673190"/>
                    <a:gd name="connsiteY21" fmla="*/ 819562 h 1266833"/>
                    <a:gd name="connsiteX22" fmla="*/ 829434 w 1673190"/>
                    <a:gd name="connsiteY22" fmla="*/ 494124 h 1266833"/>
                    <a:gd name="connsiteX23" fmla="*/ 661953 w 1673190"/>
                    <a:gd name="connsiteY23" fmla="*/ 818767 h 1266833"/>
                    <a:gd name="connsiteX24" fmla="*/ 1152491 w 1673190"/>
                    <a:gd name="connsiteY24" fmla="*/ 1264062 h 1266833"/>
                    <a:gd name="connsiteX25" fmla="*/ 1245359 w 1673190"/>
                    <a:gd name="connsiteY25" fmla="*/ 1237074 h 1266833"/>
                    <a:gd name="connsiteX26" fmla="*/ 1100898 w 1673190"/>
                    <a:gd name="connsiteY26" fmla="*/ 1118806 h 1266833"/>
                    <a:gd name="connsiteX27" fmla="*/ 1123916 w 1673190"/>
                    <a:gd name="connsiteY27" fmla="*/ 1190241 h 1266833"/>
                    <a:gd name="connsiteX28" fmla="*/ 1140584 w 1673190"/>
                    <a:gd name="connsiteY28" fmla="*/ 1068799 h 1266833"/>
                    <a:gd name="connsiteX29" fmla="*/ 1307272 w 1673190"/>
                    <a:gd name="connsiteY29" fmla="*/ 1121981 h 1266833"/>
                    <a:gd name="connsiteX30" fmla="*/ 1249328 w 1673190"/>
                    <a:gd name="connsiteY30" fmla="*/ 933067 h 1266833"/>
                    <a:gd name="connsiteX31" fmla="*/ 1439034 w 1673190"/>
                    <a:gd name="connsiteY31" fmla="*/ 964024 h 1266833"/>
                    <a:gd name="connsiteX32" fmla="*/ 1540634 w 1673190"/>
                    <a:gd name="connsiteY32" fmla="*/ 970375 h 1266833"/>
                    <a:gd name="connsiteX33" fmla="*/ 1430303 w 1673190"/>
                    <a:gd name="connsiteY33" fmla="*/ 776699 h 1266833"/>
                    <a:gd name="connsiteX34" fmla="*/ 1615246 w 1673190"/>
                    <a:gd name="connsiteY34" fmla="*/ 734631 h 1266833"/>
                    <a:gd name="connsiteX35" fmla="*/ 1673190 w 1673190"/>
                    <a:gd name="connsiteY35" fmla="*/ 712405 h 1266833"/>
                    <a:gd name="connsiteX0" fmla="*/ 1673190 w 1673190"/>
                    <a:gd name="connsiteY0" fmla="*/ 683487 h 1237915"/>
                    <a:gd name="connsiteX1" fmla="*/ 945322 w 1673190"/>
                    <a:gd name="connsiteY1" fmla="*/ 392975 h 1237915"/>
                    <a:gd name="connsiteX2" fmla="*/ 840547 w 1673190"/>
                    <a:gd name="connsiteY2" fmla="*/ 185807 h 1237915"/>
                    <a:gd name="connsiteX3" fmla="*/ 820703 w 1673190"/>
                    <a:gd name="connsiteY3" fmla="*/ 30231 h 1237915"/>
                    <a:gd name="connsiteX4" fmla="*/ 667509 w 1673190"/>
                    <a:gd name="connsiteY4" fmla="*/ 39756 h 1237915"/>
                    <a:gd name="connsiteX5" fmla="*/ 675446 w 1673190"/>
                    <a:gd name="connsiteY5" fmla="*/ 204856 h 1237915"/>
                    <a:gd name="connsiteX6" fmla="*/ 618296 w 1673190"/>
                    <a:gd name="connsiteY6" fmla="*/ 355669 h 1237915"/>
                    <a:gd name="connsiteX7" fmla="*/ 663539 w 1673190"/>
                    <a:gd name="connsiteY7" fmla="*/ 206443 h 1237915"/>
                    <a:gd name="connsiteX8" fmla="*/ 308734 w 1673190"/>
                    <a:gd name="connsiteY8" fmla="*/ 17531 h 1237915"/>
                    <a:gd name="connsiteX9" fmla="*/ 242059 w 1673190"/>
                    <a:gd name="connsiteY9" fmla="*/ 111987 h 1237915"/>
                    <a:gd name="connsiteX10" fmla="*/ 392871 w 1673190"/>
                    <a:gd name="connsiteY10" fmla="*/ 230256 h 1237915"/>
                    <a:gd name="connsiteX11" fmla="*/ 435734 w 1673190"/>
                    <a:gd name="connsiteY11" fmla="*/ 256450 h 1237915"/>
                    <a:gd name="connsiteX12" fmla="*/ 334134 w 1673190"/>
                    <a:gd name="connsiteY12" fmla="*/ 427106 h 1237915"/>
                    <a:gd name="connsiteX13" fmla="*/ 439702 w 1673190"/>
                    <a:gd name="connsiteY13" fmla="*/ 256450 h 1237915"/>
                    <a:gd name="connsiteX14" fmla="*/ 138078 w 1673190"/>
                    <a:gd name="connsiteY14" fmla="*/ 161993 h 1237915"/>
                    <a:gd name="connsiteX15" fmla="*/ 54734 w 1673190"/>
                    <a:gd name="connsiteY15" fmla="*/ 281056 h 1237915"/>
                    <a:gd name="connsiteX16" fmla="*/ 284922 w 1673190"/>
                    <a:gd name="connsiteY16" fmla="*/ 419962 h 1237915"/>
                    <a:gd name="connsiteX17" fmla="*/ 45209 w 1673190"/>
                    <a:gd name="connsiteY17" fmla="*/ 395356 h 1237915"/>
                    <a:gd name="connsiteX18" fmla="*/ 16634 w 1673190"/>
                    <a:gd name="connsiteY18" fmla="*/ 516006 h 1237915"/>
                    <a:gd name="connsiteX19" fmla="*/ 276984 w 1673190"/>
                    <a:gd name="connsiteY19" fmla="*/ 627131 h 1237915"/>
                    <a:gd name="connsiteX20" fmla="*/ 365090 w 1673190"/>
                    <a:gd name="connsiteY20" fmla="*/ 690631 h 1237915"/>
                    <a:gd name="connsiteX21" fmla="*/ 677828 w 1673190"/>
                    <a:gd name="connsiteY21" fmla="*/ 790644 h 1237915"/>
                    <a:gd name="connsiteX22" fmla="*/ 829434 w 1673190"/>
                    <a:gd name="connsiteY22" fmla="*/ 465206 h 1237915"/>
                    <a:gd name="connsiteX23" fmla="*/ 661953 w 1673190"/>
                    <a:gd name="connsiteY23" fmla="*/ 789849 h 1237915"/>
                    <a:gd name="connsiteX24" fmla="*/ 1152491 w 1673190"/>
                    <a:gd name="connsiteY24" fmla="*/ 1235144 h 1237915"/>
                    <a:gd name="connsiteX25" fmla="*/ 1245359 w 1673190"/>
                    <a:gd name="connsiteY25" fmla="*/ 1208156 h 1237915"/>
                    <a:gd name="connsiteX26" fmla="*/ 1100898 w 1673190"/>
                    <a:gd name="connsiteY26" fmla="*/ 1089888 h 1237915"/>
                    <a:gd name="connsiteX27" fmla="*/ 1123916 w 1673190"/>
                    <a:gd name="connsiteY27" fmla="*/ 1161323 h 1237915"/>
                    <a:gd name="connsiteX28" fmla="*/ 1140584 w 1673190"/>
                    <a:gd name="connsiteY28" fmla="*/ 1039881 h 1237915"/>
                    <a:gd name="connsiteX29" fmla="*/ 1307272 w 1673190"/>
                    <a:gd name="connsiteY29" fmla="*/ 1093063 h 1237915"/>
                    <a:gd name="connsiteX30" fmla="*/ 1249328 w 1673190"/>
                    <a:gd name="connsiteY30" fmla="*/ 904149 h 1237915"/>
                    <a:gd name="connsiteX31" fmla="*/ 1439034 w 1673190"/>
                    <a:gd name="connsiteY31" fmla="*/ 935106 h 1237915"/>
                    <a:gd name="connsiteX32" fmla="*/ 1540634 w 1673190"/>
                    <a:gd name="connsiteY32" fmla="*/ 941457 h 1237915"/>
                    <a:gd name="connsiteX33" fmla="*/ 1430303 w 1673190"/>
                    <a:gd name="connsiteY33" fmla="*/ 747781 h 1237915"/>
                    <a:gd name="connsiteX34" fmla="*/ 1615246 w 1673190"/>
                    <a:gd name="connsiteY34" fmla="*/ 705713 h 1237915"/>
                    <a:gd name="connsiteX35" fmla="*/ 1673190 w 1673190"/>
                    <a:gd name="connsiteY35" fmla="*/ 683487 h 1237915"/>
                    <a:gd name="connsiteX0" fmla="*/ 1673190 w 1673190"/>
                    <a:gd name="connsiteY0" fmla="*/ 681238 h 1235666"/>
                    <a:gd name="connsiteX1" fmla="*/ 945322 w 1673190"/>
                    <a:gd name="connsiteY1" fmla="*/ 390726 h 1235666"/>
                    <a:gd name="connsiteX2" fmla="*/ 840547 w 1673190"/>
                    <a:gd name="connsiteY2" fmla="*/ 183558 h 1235666"/>
                    <a:gd name="connsiteX3" fmla="*/ 820703 w 1673190"/>
                    <a:gd name="connsiteY3" fmla="*/ 27982 h 1235666"/>
                    <a:gd name="connsiteX4" fmla="*/ 667509 w 1673190"/>
                    <a:gd name="connsiteY4" fmla="*/ 37507 h 1235666"/>
                    <a:gd name="connsiteX5" fmla="*/ 675446 w 1673190"/>
                    <a:gd name="connsiteY5" fmla="*/ 202607 h 1235666"/>
                    <a:gd name="connsiteX6" fmla="*/ 618296 w 1673190"/>
                    <a:gd name="connsiteY6" fmla="*/ 353420 h 1235666"/>
                    <a:gd name="connsiteX7" fmla="*/ 663539 w 1673190"/>
                    <a:gd name="connsiteY7" fmla="*/ 204194 h 1235666"/>
                    <a:gd name="connsiteX8" fmla="*/ 308734 w 1673190"/>
                    <a:gd name="connsiteY8" fmla="*/ 15282 h 1235666"/>
                    <a:gd name="connsiteX9" fmla="*/ 242059 w 1673190"/>
                    <a:gd name="connsiteY9" fmla="*/ 109738 h 1235666"/>
                    <a:gd name="connsiteX10" fmla="*/ 392871 w 1673190"/>
                    <a:gd name="connsiteY10" fmla="*/ 228007 h 1235666"/>
                    <a:gd name="connsiteX11" fmla="*/ 435734 w 1673190"/>
                    <a:gd name="connsiteY11" fmla="*/ 254201 h 1235666"/>
                    <a:gd name="connsiteX12" fmla="*/ 334134 w 1673190"/>
                    <a:gd name="connsiteY12" fmla="*/ 424857 h 1235666"/>
                    <a:gd name="connsiteX13" fmla="*/ 439702 w 1673190"/>
                    <a:gd name="connsiteY13" fmla="*/ 254201 h 1235666"/>
                    <a:gd name="connsiteX14" fmla="*/ 138078 w 1673190"/>
                    <a:gd name="connsiteY14" fmla="*/ 159744 h 1235666"/>
                    <a:gd name="connsiteX15" fmla="*/ 54734 w 1673190"/>
                    <a:gd name="connsiteY15" fmla="*/ 278807 h 1235666"/>
                    <a:gd name="connsiteX16" fmla="*/ 284922 w 1673190"/>
                    <a:gd name="connsiteY16" fmla="*/ 417713 h 1235666"/>
                    <a:gd name="connsiteX17" fmla="*/ 45209 w 1673190"/>
                    <a:gd name="connsiteY17" fmla="*/ 393107 h 1235666"/>
                    <a:gd name="connsiteX18" fmla="*/ 16634 w 1673190"/>
                    <a:gd name="connsiteY18" fmla="*/ 513757 h 1235666"/>
                    <a:gd name="connsiteX19" fmla="*/ 276984 w 1673190"/>
                    <a:gd name="connsiteY19" fmla="*/ 624882 h 1235666"/>
                    <a:gd name="connsiteX20" fmla="*/ 365090 w 1673190"/>
                    <a:gd name="connsiteY20" fmla="*/ 688382 h 1235666"/>
                    <a:gd name="connsiteX21" fmla="*/ 677828 w 1673190"/>
                    <a:gd name="connsiteY21" fmla="*/ 788395 h 1235666"/>
                    <a:gd name="connsiteX22" fmla="*/ 829434 w 1673190"/>
                    <a:gd name="connsiteY22" fmla="*/ 462957 h 1235666"/>
                    <a:gd name="connsiteX23" fmla="*/ 661953 w 1673190"/>
                    <a:gd name="connsiteY23" fmla="*/ 787600 h 1235666"/>
                    <a:gd name="connsiteX24" fmla="*/ 1152491 w 1673190"/>
                    <a:gd name="connsiteY24" fmla="*/ 1232895 h 1235666"/>
                    <a:gd name="connsiteX25" fmla="*/ 1245359 w 1673190"/>
                    <a:gd name="connsiteY25" fmla="*/ 1205907 h 1235666"/>
                    <a:gd name="connsiteX26" fmla="*/ 1100898 w 1673190"/>
                    <a:gd name="connsiteY26" fmla="*/ 1087639 h 1235666"/>
                    <a:gd name="connsiteX27" fmla="*/ 1123916 w 1673190"/>
                    <a:gd name="connsiteY27" fmla="*/ 1159074 h 1235666"/>
                    <a:gd name="connsiteX28" fmla="*/ 1140584 w 1673190"/>
                    <a:gd name="connsiteY28" fmla="*/ 1037632 h 1235666"/>
                    <a:gd name="connsiteX29" fmla="*/ 1307272 w 1673190"/>
                    <a:gd name="connsiteY29" fmla="*/ 1090814 h 1235666"/>
                    <a:gd name="connsiteX30" fmla="*/ 1249328 w 1673190"/>
                    <a:gd name="connsiteY30" fmla="*/ 901900 h 1235666"/>
                    <a:gd name="connsiteX31" fmla="*/ 1439034 w 1673190"/>
                    <a:gd name="connsiteY31" fmla="*/ 932857 h 1235666"/>
                    <a:gd name="connsiteX32" fmla="*/ 1540634 w 1673190"/>
                    <a:gd name="connsiteY32" fmla="*/ 939208 h 1235666"/>
                    <a:gd name="connsiteX33" fmla="*/ 1430303 w 1673190"/>
                    <a:gd name="connsiteY33" fmla="*/ 745532 h 1235666"/>
                    <a:gd name="connsiteX34" fmla="*/ 1615246 w 1673190"/>
                    <a:gd name="connsiteY34" fmla="*/ 703464 h 1235666"/>
                    <a:gd name="connsiteX35" fmla="*/ 1673190 w 1673190"/>
                    <a:gd name="connsiteY35" fmla="*/ 681238 h 1235666"/>
                    <a:gd name="connsiteX0" fmla="*/ 1673190 w 1673190"/>
                    <a:gd name="connsiteY0" fmla="*/ 687394 h 1241822"/>
                    <a:gd name="connsiteX1" fmla="*/ 945322 w 1673190"/>
                    <a:gd name="connsiteY1" fmla="*/ 396882 h 1241822"/>
                    <a:gd name="connsiteX2" fmla="*/ 840547 w 1673190"/>
                    <a:gd name="connsiteY2" fmla="*/ 189714 h 1241822"/>
                    <a:gd name="connsiteX3" fmla="*/ 827847 w 1673190"/>
                    <a:gd name="connsiteY3" fmla="*/ 19851 h 1241822"/>
                    <a:gd name="connsiteX4" fmla="*/ 667509 w 1673190"/>
                    <a:gd name="connsiteY4" fmla="*/ 43663 h 1241822"/>
                    <a:gd name="connsiteX5" fmla="*/ 675446 w 1673190"/>
                    <a:gd name="connsiteY5" fmla="*/ 208763 h 1241822"/>
                    <a:gd name="connsiteX6" fmla="*/ 618296 w 1673190"/>
                    <a:gd name="connsiteY6" fmla="*/ 359576 h 1241822"/>
                    <a:gd name="connsiteX7" fmla="*/ 663539 w 1673190"/>
                    <a:gd name="connsiteY7" fmla="*/ 210350 h 1241822"/>
                    <a:gd name="connsiteX8" fmla="*/ 308734 w 1673190"/>
                    <a:gd name="connsiteY8" fmla="*/ 21438 h 1241822"/>
                    <a:gd name="connsiteX9" fmla="*/ 242059 w 1673190"/>
                    <a:gd name="connsiteY9" fmla="*/ 115894 h 1241822"/>
                    <a:gd name="connsiteX10" fmla="*/ 392871 w 1673190"/>
                    <a:gd name="connsiteY10" fmla="*/ 234163 h 1241822"/>
                    <a:gd name="connsiteX11" fmla="*/ 435734 w 1673190"/>
                    <a:gd name="connsiteY11" fmla="*/ 260357 h 1241822"/>
                    <a:gd name="connsiteX12" fmla="*/ 334134 w 1673190"/>
                    <a:gd name="connsiteY12" fmla="*/ 431013 h 1241822"/>
                    <a:gd name="connsiteX13" fmla="*/ 439702 w 1673190"/>
                    <a:gd name="connsiteY13" fmla="*/ 260357 h 1241822"/>
                    <a:gd name="connsiteX14" fmla="*/ 138078 w 1673190"/>
                    <a:gd name="connsiteY14" fmla="*/ 165900 h 1241822"/>
                    <a:gd name="connsiteX15" fmla="*/ 54734 w 1673190"/>
                    <a:gd name="connsiteY15" fmla="*/ 284963 h 1241822"/>
                    <a:gd name="connsiteX16" fmla="*/ 284922 w 1673190"/>
                    <a:gd name="connsiteY16" fmla="*/ 423869 h 1241822"/>
                    <a:gd name="connsiteX17" fmla="*/ 45209 w 1673190"/>
                    <a:gd name="connsiteY17" fmla="*/ 399263 h 1241822"/>
                    <a:gd name="connsiteX18" fmla="*/ 16634 w 1673190"/>
                    <a:gd name="connsiteY18" fmla="*/ 519913 h 1241822"/>
                    <a:gd name="connsiteX19" fmla="*/ 276984 w 1673190"/>
                    <a:gd name="connsiteY19" fmla="*/ 631038 h 1241822"/>
                    <a:gd name="connsiteX20" fmla="*/ 365090 w 1673190"/>
                    <a:gd name="connsiteY20" fmla="*/ 694538 h 1241822"/>
                    <a:gd name="connsiteX21" fmla="*/ 677828 w 1673190"/>
                    <a:gd name="connsiteY21" fmla="*/ 794551 h 1241822"/>
                    <a:gd name="connsiteX22" fmla="*/ 829434 w 1673190"/>
                    <a:gd name="connsiteY22" fmla="*/ 469113 h 1241822"/>
                    <a:gd name="connsiteX23" fmla="*/ 661953 w 1673190"/>
                    <a:gd name="connsiteY23" fmla="*/ 793756 h 1241822"/>
                    <a:gd name="connsiteX24" fmla="*/ 1152491 w 1673190"/>
                    <a:gd name="connsiteY24" fmla="*/ 1239051 h 1241822"/>
                    <a:gd name="connsiteX25" fmla="*/ 1245359 w 1673190"/>
                    <a:gd name="connsiteY25" fmla="*/ 1212063 h 1241822"/>
                    <a:gd name="connsiteX26" fmla="*/ 1100898 w 1673190"/>
                    <a:gd name="connsiteY26" fmla="*/ 1093795 h 1241822"/>
                    <a:gd name="connsiteX27" fmla="*/ 1123916 w 1673190"/>
                    <a:gd name="connsiteY27" fmla="*/ 1165230 h 1241822"/>
                    <a:gd name="connsiteX28" fmla="*/ 1140584 w 1673190"/>
                    <a:gd name="connsiteY28" fmla="*/ 1043788 h 1241822"/>
                    <a:gd name="connsiteX29" fmla="*/ 1307272 w 1673190"/>
                    <a:gd name="connsiteY29" fmla="*/ 1096970 h 1241822"/>
                    <a:gd name="connsiteX30" fmla="*/ 1249328 w 1673190"/>
                    <a:gd name="connsiteY30" fmla="*/ 908056 h 1241822"/>
                    <a:gd name="connsiteX31" fmla="*/ 1439034 w 1673190"/>
                    <a:gd name="connsiteY31" fmla="*/ 939013 h 1241822"/>
                    <a:gd name="connsiteX32" fmla="*/ 1540634 w 1673190"/>
                    <a:gd name="connsiteY32" fmla="*/ 945364 h 1241822"/>
                    <a:gd name="connsiteX33" fmla="*/ 1430303 w 1673190"/>
                    <a:gd name="connsiteY33" fmla="*/ 751688 h 1241822"/>
                    <a:gd name="connsiteX34" fmla="*/ 1615246 w 1673190"/>
                    <a:gd name="connsiteY34" fmla="*/ 709620 h 1241822"/>
                    <a:gd name="connsiteX35" fmla="*/ 1673190 w 1673190"/>
                    <a:gd name="connsiteY35" fmla="*/ 687394 h 1241822"/>
                    <a:gd name="connsiteX0" fmla="*/ 1673190 w 1673190"/>
                    <a:gd name="connsiteY0" fmla="*/ 685665 h 1240093"/>
                    <a:gd name="connsiteX1" fmla="*/ 945322 w 1673190"/>
                    <a:gd name="connsiteY1" fmla="*/ 395153 h 1240093"/>
                    <a:gd name="connsiteX2" fmla="*/ 840547 w 1673190"/>
                    <a:gd name="connsiteY2" fmla="*/ 187985 h 1240093"/>
                    <a:gd name="connsiteX3" fmla="*/ 827847 w 1673190"/>
                    <a:gd name="connsiteY3" fmla="*/ 18122 h 1240093"/>
                    <a:gd name="connsiteX4" fmla="*/ 667509 w 1673190"/>
                    <a:gd name="connsiteY4" fmla="*/ 41934 h 1240093"/>
                    <a:gd name="connsiteX5" fmla="*/ 675446 w 1673190"/>
                    <a:gd name="connsiteY5" fmla="*/ 207034 h 1240093"/>
                    <a:gd name="connsiteX6" fmla="*/ 618296 w 1673190"/>
                    <a:gd name="connsiteY6" fmla="*/ 357847 h 1240093"/>
                    <a:gd name="connsiteX7" fmla="*/ 663539 w 1673190"/>
                    <a:gd name="connsiteY7" fmla="*/ 208621 h 1240093"/>
                    <a:gd name="connsiteX8" fmla="*/ 308734 w 1673190"/>
                    <a:gd name="connsiteY8" fmla="*/ 19709 h 1240093"/>
                    <a:gd name="connsiteX9" fmla="*/ 242059 w 1673190"/>
                    <a:gd name="connsiteY9" fmla="*/ 114165 h 1240093"/>
                    <a:gd name="connsiteX10" fmla="*/ 392871 w 1673190"/>
                    <a:gd name="connsiteY10" fmla="*/ 232434 h 1240093"/>
                    <a:gd name="connsiteX11" fmla="*/ 435734 w 1673190"/>
                    <a:gd name="connsiteY11" fmla="*/ 258628 h 1240093"/>
                    <a:gd name="connsiteX12" fmla="*/ 334134 w 1673190"/>
                    <a:gd name="connsiteY12" fmla="*/ 429284 h 1240093"/>
                    <a:gd name="connsiteX13" fmla="*/ 439702 w 1673190"/>
                    <a:gd name="connsiteY13" fmla="*/ 258628 h 1240093"/>
                    <a:gd name="connsiteX14" fmla="*/ 138078 w 1673190"/>
                    <a:gd name="connsiteY14" fmla="*/ 164171 h 1240093"/>
                    <a:gd name="connsiteX15" fmla="*/ 54734 w 1673190"/>
                    <a:gd name="connsiteY15" fmla="*/ 283234 h 1240093"/>
                    <a:gd name="connsiteX16" fmla="*/ 284922 w 1673190"/>
                    <a:gd name="connsiteY16" fmla="*/ 422140 h 1240093"/>
                    <a:gd name="connsiteX17" fmla="*/ 45209 w 1673190"/>
                    <a:gd name="connsiteY17" fmla="*/ 397534 h 1240093"/>
                    <a:gd name="connsiteX18" fmla="*/ 16634 w 1673190"/>
                    <a:gd name="connsiteY18" fmla="*/ 518184 h 1240093"/>
                    <a:gd name="connsiteX19" fmla="*/ 276984 w 1673190"/>
                    <a:gd name="connsiteY19" fmla="*/ 629309 h 1240093"/>
                    <a:gd name="connsiteX20" fmla="*/ 365090 w 1673190"/>
                    <a:gd name="connsiteY20" fmla="*/ 692809 h 1240093"/>
                    <a:gd name="connsiteX21" fmla="*/ 677828 w 1673190"/>
                    <a:gd name="connsiteY21" fmla="*/ 792822 h 1240093"/>
                    <a:gd name="connsiteX22" fmla="*/ 829434 w 1673190"/>
                    <a:gd name="connsiteY22" fmla="*/ 467384 h 1240093"/>
                    <a:gd name="connsiteX23" fmla="*/ 661953 w 1673190"/>
                    <a:gd name="connsiteY23" fmla="*/ 792027 h 1240093"/>
                    <a:gd name="connsiteX24" fmla="*/ 1152491 w 1673190"/>
                    <a:gd name="connsiteY24" fmla="*/ 1237322 h 1240093"/>
                    <a:gd name="connsiteX25" fmla="*/ 1245359 w 1673190"/>
                    <a:gd name="connsiteY25" fmla="*/ 1210334 h 1240093"/>
                    <a:gd name="connsiteX26" fmla="*/ 1100898 w 1673190"/>
                    <a:gd name="connsiteY26" fmla="*/ 1092066 h 1240093"/>
                    <a:gd name="connsiteX27" fmla="*/ 1123916 w 1673190"/>
                    <a:gd name="connsiteY27" fmla="*/ 1163501 h 1240093"/>
                    <a:gd name="connsiteX28" fmla="*/ 1140584 w 1673190"/>
                    <a:gd name="connsiteY28" fmla="*/ 1042059 h 1240093"/>
                    <a:gd name="connsiteX29" fmla="*/ 1307272 w 1673190"/>
                    <a:gd name="connsiteY29" fmla="*/ 1095241 h 1240093"/>
                    <a:gd name="connsiteX30" fmla="*/ 1249328 w 1673190"/>
                    <a:gd name="connsiteY30" fmla="*/ 906327 h 1240093"/>
                    <a:gd name="connsiteX31" fmla="*/ 1439034 w 1673190"/>
                    <a:gd name="connsiteY31" fmla="*/ 937284 h 1240093"/>
                    <a:gd name="connsiteX32" fmla="*/ 1540634 w 1673190"/>
                    <a:gd name="connsiteY32" fmla="*/ 943635 h 1240093"/>
                    <a:gd name="connsiteX33" fmla="*/ 1430303 w 1673190"/>
                    <a:gd name="connsiteY33" fmla="*/ 749959 h 1240093"/>
                    <a:gd name="connsiteX34" fmla="*/ 1615246 w 1673190"/>
                    <a:gd name="connsiteY34" fmla="*/ 707891 h 1240093"/>
                    <a:gd name="connsiteX35" fmla="*/ 1673190 w 1673190"/>
                    <a:gd name="connsiteY35" fmla="*/ 685665 h 1240093"/>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8489 w 1678489"/>
                    <a:gd name="connsiteY0" fmla="*/ 691936 h 1246364"/>
                    <a:gd name="connsiteX1" fmla="*/ 950621 w 1678489"/>
                    <a:gd name="connsiteY1" fmla="*/ 401424 h 1246364"/>
                    <a:gd name="connsiteX2" fmla="*/ 845846 w 1678489"/>
                    <a:gd name="connsiteY2" fmla="*/ 194256 h 1246364"/>
                    <a:gd name="connsiteX3" fmla="*/ 833146 w 1678489"/>
                    <a:gd name="connsiteY3" fmla="*/ 24393 h 1246364"/>
                    <a:gd name="connsiteX4" fmla="*/ 672808 w 1678489"/>
                    <a:gd name="connsiteY4" fmla="*/ 48205 h 1246364"/>
                    <a:gd name="connsiteX5" fmla="*/ 680745 w 1678489"/>
                    <a:gd name="connsiteY5" fmla="*/ 213305 h 1246364"/>
                    <a:gd name="connsiteX6" fmla="*/ 623595 w 1678489"/>
                    <a:gd name="connsiteY6" fmla="*/ 364118 h 1246364"/>
                    <a:gd name="connsiteX7" fmla="*/ 668838 w 1678489"/>
                    <a:gd name="connsiteY7" fmla="*/ 214892 h 1246364"/>
                    <a:gd name="connsiteX8" fmla="*/ 314033 w 1678489"/>
                    <a:gd name="connsiteY8" fmla="*/ 25980 h 1246364"/>
                    <a:gd name="connsiteX9" fmla="*/ 247358 w 1678489"/>
                    <a:gd name="connsiteY9" fmla="*/ 120436 h 1246364"/>
                    <a:gd name="connsiteX10" fmla="*/ 398170 w 1678489"/>
                    <a:gd name="connsiteY10" fmla="*/ 238705 h 1246364"/>
                    <a:gd name="connsiteX11" fmla="*/ 441033 w 1678489"/>
                    <a:gd name="connsiteY11" fmla="*/ 264899 h 1246364"/>
                    <a:gd name="connsiteX12" fmla="*/ 339433 w 1678489"/>
                    <a:gd name="connsiteY12" fmla="*/ 435555 h 1246364"/>
                    <a:gd name="connsiteX13" fmla="*/ 445001 w 1678489"/>
                    <a:gd name="connsiteY13" fmla="*/ 264899 h 1246364"/>
                    <a:gd name="connsiteX14" fmla="*/ 143377 w 1678489"/>
                    <a:gd name="connsiteY14" fmla="*/ 170442 h 1246364"/>
                    <a:gd name="connsiteX15" fmla="*/ 60033 w 1678489"/>
                    <a:gd name="connsiteY15" fmla="*/ 289505 h 1246364"/>
                    <a:gd name="connsiteX16" fmla="*/ 290221 w 1678489"/>
                    <a:gd name="connsiteY16" fmla="*/ 428411 h 1246364"/>
                    <a:gd name="connsiteX17" fmla="*/ 50508 w 1678489"/>
                    <a:gd name="connsiteY17" fmla="*/ 403805 h 1246364"/>
                    <a:gd name="connsiteX18" fmla="*/ 21933 w 1678489"/>
                    <a:gd name="connsiteY18" fmla="*/ 524455 h 1246364"/>
                    <a:gd name="connsiteX19" fmla="*/ 282283 w 1678489"/>
                    <a:gd name="connsiteY19" fmla="*/ 635580 h 1246364"/>
                    <a:gd name="connsiteX20" fmla="*/ 370389 w 1678489"/>
                    <a:gd name="connsiteY20" fmla="*/ 699080 h 1246364"/>
                    <a:gd name="connsiteX21" fmla="*/ 683127 w 1678489"/>
                    <a:gd name="connsiteY21" fmla="*/ 799093 h 1246364"/>
                    <a:gd name="connsiteX22" fmla="*/ 834733 w 1678489"/>
                    <a:gd name="connsiteY22" fmla="*/ 473655 h 1246364"/>
                    <a:gd name="connsiteX23" fmla="*/ 667252 w 1678489"/>
                    <a:gd name="connsiteY23" fmla="*/ 798298 h 1246364"/>
                    <a:gd name="connsiteX24" fmla="*/ 1157790 w 1678489"/>
                    <a:gd name="connsiteY24" fmla="*/ 1243593 h 1246364"/>
                    <a:gd name="connsiteX25" fmla="*/ 1250658 w 1678489"/>
                    <a:gd name="connsiteY25" fmla="*/ 1216605 h 1246364"/>
                    <a:gd name="connsiteX26" fmla="*/ 1106197 w 1678489"/>
                    <a:gd name="connsiteY26" fmla="*/ 1098337 h 1246364"/>
                    <a:gd name="connsiteX27" fmla="*/ 1129215 w 1678489"/>
                    <a:gd name="connsiteY27" fmla="*/ 1169772 h 1246364"/>
                    <a:gd name="connsiteX28" fmla="*/ 1145883 w 1678489"/>
                    <a:gd name="connsiteY28" fmla="*/ 1048330 h 1246364"/>
                    <a:gd name="connsiteX29" fmla="*/ 1312571 w 1678489"/>
                    <a:gd name="connsiteY29" fmla="*/ 1101512 h 1246364"/>
                    <a:gd name="connsiteX30" fmla="*/ 1254627 w 1678489"/>
                    <a:gd name="connsiteY30" fmla="*/ 912598 h 1246364"/>
                    <a:gd name="connsiteX31" fmla="*/ 1444333 w 1678489"/>
                    <a:gd name="connsiteY31" fmla="*/ 943555 h 1246364"/>
                    <a:gd name="connsiteX32" fmla="*/ 1545933 w 1678489"/>
                    <a:gd name="connsiteY32" fmla="*/ 949906 h 1246364"/>
                    <a:gd name="connsiteX33" fmla="*/ 1435602 w 1678489"/>
                    <a:gd name="connsiteY33" fmla="*/ 756230 h 1246364"/>
                    <a:gd name="connsiteX34" fmla="*/ 1620545 w 1678489"/>
                    <a:gd name="connsiteY34" fmla="*/ 714162 h 1246364"/>
                    <a:gd name="connsiteX35" fmla="*/ 1678489 w 1678489"/>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403805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80880 w 1680880"/>
                    <a:gd name="connsiteY0" fmla="*/ 691936 h 1246364"/>
                    <a:gd name="connsiteX1" fmla="*/ 953012 w 1680880"/>
                    <a:gd name="connsiteY1" fmla="*/ 401424 h 1246364"/>
                    <a:gd name="connsiteX2" fmla="*/ 848237 w 1680880"/>
                    <a:gd name="connsiteY2" fmla="*/ 194256 h 1246364"/>
                    <a:gd name="connsiteX3" fmla="*/ 835537 w 1680880"/>
                    <a:gd name="connsiteY3" fmla="*/ 24393 h 1246364"/>
                    <a:gd name="connsiteX4" fmla="*/ 675199 w 1680880"/>
                    <a:gd name="connsiteY4" fmla="*/ 48205 h 1246364"/>
                    <a:gd name="connsiteX5" fmla="*/ 683136 w 1680880"/>
                    <a:gd name="connsiteY5" fmla="*/ 213305 h 1246364"/>
                    <a:gd name="connsiteX6" fmla="*/ 625986 w 1680880"/>
                    <a:gd name="connsiteY6" fmla="*/ 364118 h 1246364"/>
                    <a:gd name="connsiteX7" fmla="*/ 671229 w 1680880"/>
                    <a:gd name="connsiteY7" fmla="*/ 214892 h 1246364"/>
                    <a:gd name="connsiteX8" fmla="*/ 316424 w 1680880"/>
                    <a:gd name="connsiteY8" fmla="*/ 25980 h 1246364"/>
                    <a:gd name="connsiteX9" fmla="*/ 249749 w 1680880"/>
                    <a:gd name="connsiteY9" fmla="*/ 120436 h 1246364"/>
                    <a:gd name="connsiteX10" fmla="*/ 400561 w 1680880"/>
                    <a:gd name="connsiteY10" fmla="*/ 238705 h 1246364"/>
                    <a:gd name="connsiteX11" fmla="*/ 443424 w 1680880"/>
                    <a:gd name="connsiteY11" fmla="*/ 264899 h 1246364"/>
                    <a:gd name="connsiteX12" fmla="*/ 341824 w 1680880"/>
                    <a:gd name="connsiteY12" fmla="*/ 435555 h 1246364"/>
                    <a:gd name="connsiteX13" fmla="*/ 447392 w 1680880"/>
                    <a:gd name="connsiteY13" fmla="*/ 264899 h 1246364"/>
                    <a:gd name="connsiteX14" fmla="*/ 145768 w 1680880"/>
                    <a:gd name="connsiteY14" fmla="*/ 170442 h 1246364"/>
                    <a:gd name="connsiteX15" fmla="*/ 62424 w 1680880"/>
                    <a:gd name="connsiteY15" fmla="*/ 289505 h 1246364"/>
                    <a:gd name="connsiteX16" fmla="*/ 292612 w 1680880"/>
                    <a:gd name="connsiteY16" fmla="*/ 428411 h 1246364"/>
                    <a:gd name="connsiteX17" fmla="*/ 52899 w 1680880"/>
                    <a:gd name="connsiteY17" fmla="*/ 399042 h 1246364"/>
                    <a:gd name="connsiteX18" fmla="*/ 38612 w 1680880"/>
                    <a:gd name="connsiteY18" fmla="*/ 524455 h 1246364"/>
                    <a:gd name="connsiteX19" fmla="*/ 284674 w 1680880"/>
                    <a:gd name="connsiteY19" fmla="*/ 635580 h 1246364"/>
                    <a:gd name="connsiteX20" fmla="*/ 372780 w 1680880"/>
                    <a:gd name="connsiteY20" fmla="*/ 699080 h 1246364"/>
                    <a:gd name="connsiteX21" fmla="*/ 685518 w 1680880"/>
                    <a:gd name="connsiteY21" fmla="*/ 799093 h 1246364"/>
                    <a:gd name="connsiteX22" fmla="*/ 837124 w 1680880"/>
                    <a:gd name="connsiteY22" fmla="*/ 473655 h 1246364"/>
                    <a:gd name="connsiteX23" fmla="*/ 669643 w 1680880"/>
                    <a:gd name="connsiteY23" fmla="*/ 798298 h 1246364"/>
                    <a:gd name="connsiteX24" fmla="*/ 1160181 w 1680880"/>
                    <a:gd name="connsiteY24" fmla="*/ 1243593 h 1246364"/>
                    <a:gd name="connsiteX25" fmla="*/ 1253049 w 1680880"/>
                    <a:gd name="connsiteY25" fmla="*/ 1216605 h 1246364"/>
                    <a:gd name="connsiteX26" fmla="*/ 1108588 w 1680880"/>
                    <a:gd name="connsiteY26" fmla="*/ 1098337 h 1246364"/>
                    <a:gd name="connsiteX27" fmla="*/ 1131606 w 1680880"/>
                    <a:gd name="connsiteY27" fmla="*/ 1169772 h 1246364"/>
                    <a:gd name="connsiteX28" fmla="*/ 1148274 w 1680880"/>
                    <a:gd name="connsiteY28" fmla="*/ 1048330 h 1246364"/>
                    <a:gd name="connsiteX29" fmla="*/ 1314962 w 1680880"/>
                    <a:gd name="connsiteY29" fmla="*/ 1101512 h 1246364"/>
                    <a:gd name="connsiteX30" fmla="*/ 1257018 w 1680880"/>
                    <a:gd name="connsiteY30" fmla="*/ 912598 h 1246364"/>
                    <a:gd name="connsiteX31" fmla="*/ 1446724 w 1680880"/>
                    <a:gd name="connsiteY31" fmla="*/ 943555 h 1246364"/>
                    <a:gd name="connsiteX32" fmla="*/ 1548324 w 1680880"/>
                    <a:gd name="connsiteY32" fmla="*/ 949906 h 1246364"/>
                    <a:gd name="connsiteX33" fmla="*/ 1437993 w 1680880"/>
                    <a:gd name="connsiteY33" fmla="*/ 756230 h 1246364"/>
                    <a:gd name="connsiteX34" fmla="*/ 1622936 w 1680880"/>
                    <a:gd name="connsiteY34" fmla="*/ 714162 h 1246364"/>
                    <a:gd name="connsiteX35" fmla="*/ 1680880 w 1680880"/>
                    <a:gd name="connsiteY35" fmla="*/ 691936 h 1246364"/>
                    <a:gd name="connsiteX0" fmla="*/ 1688648 w 1688648"/>
                    <a:gd name="connsiteY0" fmla="*/ 691936 h 1246364"/>
                    <a:gd name="connsiteX1" fmla="*/ 960780 w 1688648"/>
                    <a:gd name="connsiteY1" fmla="*/ 401424 h 1246364"/>
                    <a:gd name="connsiteX2" fmla="*/ 856005 w 1688648"/>
                    <a:gd name="connsiteY2" fmla="*/ 194256 h 1246364"/>
                    <a:gd name="connsiteX3" fmla="*/ 843305 w 1688648"/>
                    <a:gd name="connsiteY3" fmla="*/ 24393 h 1246364"/>
                    <a:gd name="connsiteX4" fmla="*/ 682967 w 1688648"/>
                    <a:gd name="connsiteY4" fmla="*/ 48205 h 1246364"/>
                    <a:gd name="connsiteX5" fmla="*/ 690904 w 1688648"/>
                    <a:gd name="connsiteY5" fmla="*/ 213305 h 1246364"/>
                    <a:gd name="connsiteX6" fmla="*/ 633754 w 1688648"/>
                    <a:gd name="connsiteY6" fmla="*/ 364118 h 1246364"/>
                    <a:gd name="connsiteX7" fmla="*/ 678997 w 1688648"/>
                    <a:gd name="connsiteY7" fmla="*/ 214892 h 1246364"/>
                    <a:gd name="connsiteX8" fmla="*/ 324192 w 1688648"/>
                    <a:gd name="connsiteY8" fmla="*/ 25980 h 1246364"/>
                    <a:gd name="connsiteX9" fmla="*/ 257517 w 1688648"/>
                    <a:gd name="connsiteY9" fmla="*/ 120436 h 1246364"/>
                    <a:gd name="connsiteX10" fmla="*/ 408329 w 1688648"/>
                    <a:gd name="connsiteY10" fmla="*/ 238705 h 1246364"/>
                    <a:gd name="connsiteX11" fmla="*/ 451192 w 1688648"/>
                    <a:gd name="connsiteY11" fmla="*/ 264899 h 1246364"/>
                    <a:gd name="connsiteX12" fmla="*/ 349592 w 1688648"/>
                    <a:gd name="connsiteY12" fmla="*/ 435555 h 1246364"/>
                    <a:gd name="connsiteX13" fmla="*/ 455160 w 1688648"/>
                    <a:gd name="connsiteY13" fmla="*/ 264899 h 1246364"/>
                    <a:gd name="connsiteX14" fmla="*/ 153536 w 1688648"/>
                    <a:gd name="connsiteY14" fmla="*/ 170442 h 1246364"/>
                    <a:gd name="connsiteX15" fmla="*/ 70192 w 1688648"/>
                    <a:gd name="connsiteY15" fmla="*/ 289505 h 1246364"/>
                    <a:gd name="connsiteX16" fmla="*/ 300380 w 1688648"/>
                    <a:gd name="connsiteY16" fmla="*/ 428411 h 1246364"/>
                    <a:gd name="connsiteX17" fmla="*/ 60667 w 1688648"/>
                    <a:gd name="connsiteY17" fmla="*/ 399042 h 1246364"/>
                    <a:gd name="connsiteX18" fmla="*/ 46380 w 1688648"/>
                    <a:gd name="connsiteY18" fmla="*/ 524455 h 1246364"/>
                    <a:gd name="connsiteX19" fmla="*/ 292442 w 1688648"/>
                    <a:gd name="connsiteY19" fmla="*/ 635580 h 1246364"/>
                    <a:gd name="connsiteX20" fmla="*/ 380548 w 1688648"/>
                    <a:gd name="connsiteY20" fmla="*/ 699080 h 1246364"/>
                    <a:gd name="connsiteX21" fmla="*/ 693286 w 1688648"/>
                    <a:gd name="connsiteY21" fmla="*/ 799093 h 1246364"/>
                    <a:gd name="connsiteX22" fmla="*/ 844892 w 1688648"/>
                    <a:gd name="connsiteY22" fmla="*/ 473655 h 1246364"/>
                    <a:gd name="connsiteX23" fmla="*/ 677411 w 1688648"/>
                    <a:gd name="connsiteY23" fmla="*/ 798298 h 1246364"/>
                    <a:gd name="connsiteX24" fmla="*/ 1167949 w 1688648"/>
                    <a:gd name="connsiteY24" fmla="*/ 1243593 h 1246364"/>
                    <a:gd name="connsiteX25" fmla="*/ 1260817 w 1688648"/>
                    <a:gd name="connsiteY25" fmla="*/ 1216605 h 1246364"/>
                    <a:gd name="connsiteX26" fmla="*/ 1116356 w 1688648"/>
                    <a:gd name="connsiteY26" fmla="*/ 1098337 h 1246364"/>
                    <a:gd name="connsiteX27" fmla="*/ 1139374 w 1688648"/>
                    <a:gd name="connsiteY27" fmla="*/ 1169772 h 1246364"/>
                    <a:gd name="connsiteX28" fmla="*/ 1156042 w 1688648"/>
                    <a:gd name="connsiteY28" fmla="*/ 1048330 h 1246364"/>
                    <a:gd name="connsiteX29" fmla="*/ 1322730 w 1688648"/>
                    <a:gd name="connsiteY29" fmla="*/ 1101512 h 1246364"/>
                    <a:gd name="connsiteX30" fmla="*/ 1264786 w 1688648"/>
                    <a:gd name="connsiteY30" fmla="*/ 912598 h 1246364"/>
                    <a:gd name="connsiteX31" fmla="*/ 1454492 w 1688648"/>
                    <a:gd name="connsiteY31" fmla="*/ 943555 h 1246364"/>
                    <a:gd name="connsiteX32" fmla="*/ 1556092 w 1688648"/>
                    <a:gd name="connsiteY32" fmla="*/ 949906 h 1246364"/>
                    <a:gd name="connsiteX33" fmla="*/ 1445761 w 1688648"/>
                    <a:gd name="connsiteY33" fmla="*/ 756230 h 1246364"/>
                    <a:gd name="connsiteX34" fmla="*/ 1630704 w 1688648"/>
                    <a:gd name="connsiteY34" fmla="*/ 714162 h 1246364"/>
                    <a:gd name="connsiteX35" fmla="*/ 1688648 w 1688648"/>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4159"/>
                    <a:gd name="connsiteX1" fmla="*/ 959794 w 1687662"/>
                    <a:gd name="connsiteY1" fmla="*/ 401424 h 1244159"/>
                    <a:gd name="connsiteX2" fmla="*/ 855019 w 1687662"/>
                    <a:gd name="connsiteY2" fmla="*/ 194256 h 1244159"/>
                    <a:gd name="connsiteX3" fmla="*/ 842319 w 1687662"/>
                    <a:gd name="connsiteY3" fmla="*/ 24393 h 1244159"/>
                    <a:gd name="connsiteX4" fmla="*/ 681981 w 1687662"/>
                    <a:gd name="connsiteY4" fmla="*/ 48205 h 1244159"/>
                    <a:gd name="connsiteX5" fmla="*/ 689918 w 1687662"/>
                    <a:gd name="connsiteY5" fmla="*/ 213305 h 1244159"/>
                    <a:gd name="connsiteX6" fmla="*/ 632768 w 1687662"/>
                    <a:gd name="connsiteY6" fmla="*/ 364118 h 1244159"/>
                    <a:gd name="connsiteX7" fmla="*/ 678011 w 1687662"/>
                    <a:gd name="connsiteY7" fmla="*/ 214892 h 1244159"/>
                    <a:gd name="connsiteX8" fmla="*/ 323206 w 1687662"/>
                    <a:gd name="connsiteY8" fmla="*/ 25980 h 1244159"/>
                    <a:gd name="connsiteX9" fmla="*/ 256531 w 1687662"/>
                    <a:gd name="connsiteY9" fmla="*/ 120436 h 1244159"/>
                    <a:gd name="connsiteX10" fmla="*/ 407343 w 1687662"/>
                    <a:gd name="connsiteY10" fmla="*/ 238705 h 1244159"/>
                    <a:gd name="connsiteX11" fmla="*/ 450206 w 1687662"/>
                    <a:gd name="connsiteY11" fmla="*/ 264899 h 1244159"/>
                    <a:gd name="connsiteX12" fmla="*/ 348606 w 1687662"/>
                    <a:gd name="connsiteY12" fmla="*/ 435555 h 1244159"/>
                    <a:gd name="connsiteX13" fmla="*/ 456555 w 1687662"/>
                    <a:gd name="connsiteY13" fmla="*/ 264899 h 1244159"/>
                    <a:gd name="connsiteX14" fmla="*/ 152550 w 1687662"/>
                    <a:gd name="connsiteY14" fmla="*/ 170442 h 1244159"/>
                    <a:gd name="connsiteX15" fmla="*/ 69206 w 1687662"/>
                    <a:gd name="connsiteY15" fmla="*/ 289505 h 1244159"/>
                    <a:gd name="connsiteX16" fmla="*/ 299394 w 1687662"/>
                    <a:gd name="connsiteY16" fmla="*/ 428411 h 1244159"/>
                    <a:gd name="connsiteX17" fmla="*/ 59681 w 1687662"/>
                    <a:gd name="connsiteY17" fmla="*/ 399042 h 1244159"/>
                    <a:gd name="connsiteX18" fmla="*/ 45394 w 1687662"/>
                    <a:gd name="connsiteY18" fmla="*/ 524455 h 1244159"/>
                    <a:gd name="connsiteX19" fmla="*/ 291456 w 1687662"/>
                    <a:gd name="connsiteY19" fmla="*/ 635580 h 1244159"/>
                    <a:gd name="connsiteX20" fmla="*/ 379562 w 1687662"/>
                    <a:gd name="connsiteY20" fmla="*/ 699080 h 1244159"/>
                    <a:gd name="connsiteX21" fmla="*/ 689918 w 1687662"/>
                    <a:gd name="connsiteY21" fmla="*/ 796712 h 1244159"/>
                    <a:gd name="connsiteX22" fmla="*/ 841525 w 1687662"/>
                    <a:gd name="connsiteY22" fmla="*/ 502230 h 1244159"/>
                    <a:gd name="connsiteX23" fmla="*/ 676425 w 1687662"/>
                    <a:gd name="connsiteY23" fmla="*/ 798298 h 1244159"/>
                    <a:gd name="connsiteX24" fmla="*/ 1166963 w 1687662"/>
                    <a:gd name="connsiteY24" fmla="*/ 1243593 h 1244159"/>
                    <a:gd name="connsiteX25" fmla="*/ 1259831 w 1687662"/>
                    <a:gd name="connsiteY25" fmla="*/ 1216605 h 1244159"/>
                    <a:gd name="connsiteX26" fmla="*/ 1115370 w 1687662"/>
                    <a:gd name="connsiteY26" fmla="*/ 1098337 h 1244159"/>
                    <a:gd name="connsiteX27" fmla="*/ 1138388 w 1687662"/>
                    <a:gd name="connsiteY27" fmla="*/ 1169772 h 1244159"/>
                    <a:gd name="connsiteX28" fmla="*/ 1155056 w 1687662"/>
                    <a:gd name="connsiteY28" fmla="*/ 1048330 h 1244159"/>
                    <a:gd name="connsiteX29" fmla="*/ 1321744 w 1687662"/>
                    <a:gd name="connsiteY29" fmla="*/ 1101512 h 1244159"/>
                    <a:gd name="connsiteX30" fmla="*/ 1263800 w 1687662"/>
                    <a:gd name="connsiteY30" fmla="*/ 912598 h 1244159"/>
                    <a:gd name="connsiteX31" fmla="*/ 1453506 w 1687662"/>
                    <a:gd name="connsiteY31" fmla="*/ 943555 h 1244159"/>
                    <a:gd name="connsiteX32" fmla="*/ 1555106 w 1687662"/>
                    <a:gd name="connsiteY32" fmla="*/ 949906 h 1244159"/>
                    <a:gd name="connsiteX33" fmla="*/ 1444775 w 1687662"/>
                    <a:gd name="connsiteY33" fmla="*/ 756230 h 1244159"/>
                    <a:gd name="connsiteX34" fmla="*/ 1629718 w 1687662"/>
                    <a:gd name="connsiteY34" fmla="*/ 714162 h 1244159"/>
                    <a:gd name="connsiteX35" fmla="*/ 1687662 w 1687662"/>
                    <a:gd name="connsiteY35" fmla="*/ 691936 h 1244159"/>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8337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21719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4101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50295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8388 w 1687662"/>
                    <a:gd name="connsiteY27" fmla="*/ 1176916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3626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160382 w 1687662"/>
                    <a:gd name="connsiteY9" fmla="*/ 102987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27146 w 1687662"/>
                    <a:gd name="connsiteY15" fmla="*/ 365375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2322 w 1682322"/>
                    <a:gd name="connsiteY0" fmla="*/ 701129 h 1252968"/>
                    <a:gd name="connsiteX1" fmla="*/ 954454 w 1682322"/>
                    <a:gd name="connsiteY1" fmla="*/ 410617 h 1252968"/>
                    <a:gd name="connsiteX2" fmla="*/ 849679 w 1682322"/>
                    <a:gd name="connsiteY2" fmla="*/ 203449 h 1252968"/>
                    <a:gd name="connsiteX3" fmla="*/ 836979 w 1682322"/>
                    <a:gd name="connsiteY3" fmla="*/ 33586 h 1252968"/>
                    <a:gd name="connsiteX4" fmla="*/ 676641 w 1682322"/>
                    <a:gd name="connsiteY4" fmla="*/ 57398 h 1252968"/>
                    <a:gd name="connsiteX5" fmla="*/ 684578 w 1682322"/>
                    <a:gd name="connsiteY5" fmla="*/ 222498 h 1252968"/>
                    <a:gd name="connsiteX6" fmla="*/ 627428 w 1682322"/>
                    <a:gd name="connsiteY6" fmla="*/ 373311 h 1252968"/>
                    <a:gd name="connsiteX7" fmla="*/ 672671 w 1682322"/>
                    <a:gd name="connsiteY7" fmla="*/ 224085 h 1252968"/>
                    <a:gd name="connsiteX8" fmla="*/ 307849 w 1682322"/>
                    <a:gd name="connsiteY8" fmla="*/ 1980 h 1252968"/>
                    <a:gd name="connsiteX9" fmla="*/ 155042 w 1682322"/>
                    <a:gd name="connsiteY9" fmla="*/ 112180 h 1252968"/>
                    <a:gd name="connsiteX10" fmla="*/ 402003 w 1682322"/>
                    <a:gd name="connsiteY10" fmla="*/ 247898 h 1252968"/>
                    <a:gd name="connsiteX11" fmla="*/ 444866 w 1682322"/>
                    <a:gd name="connsiteY11" fmla="*/ 274092 h 1252968"/>
                    <a:gd name="connsiteX12" fmla="*/ 343266 w 1682322"/>
                    <a:gd name="connsiteY12" fmla="*/ 444748 h 1252968"/>
                    <a:gd name="connsiteX13" fmla="*/ 451215 w 1682322"/>
                    <a:gd name="connsiteY13" fmla="*/ 274092 h 1252968"/>
                    <a:gd name="connsiteX14" fmla="*/ 114593 w 1682322"/>
                    <a:gd name="connsiteY14" fmla="*/ 234579 h 1252968"/>
                    <a:gd name="connsiteX15" fmla="*/ 21806 w 1682322"/>
                    <a:gd name="connsiteY15" fmla="*/ 365375 h 1252968"/>
                    <a:gd name="connsiteX16" fmla="*/ 294054 w 1682322"/>
                    <a:gd name="connsiteY16" fmla="*/ 437604 h 1252968"/>
                    <a:gd name="connsiteX17" fmla="*/ 68512 w 1682322"/>
                    <a:gd name="connsiteY17" fmla="*/ 509532 h 1252968"/>
                    <a:gd name="connsiteX18" fmla="*/ 40054 w 1682322"/>
                    <a:gd name="connsiteY18" fmla="*/ 533648 h 1252968"/>
                    <a:gd name="connsiteX19" fmla="*/ 286116 w 1682322"/>
                    <a:gd name="connsiteY19" fmla="*/ 644773 h 1252968"/>
                    <a:gd name="connsiteX20" fmla="*/ 374222 w 1682322"/>
                    <a:gd name="connsiteY20" fmla="*/ 708273 h 1252968"/>
                    <a:gd name="connsiteX21" fmla="*/ 684578 w 1682322"/>
                    <a:gd name="connsiteY21" fmla="*/ 805905 h 1252968"/>
                    <a:gd name="connsiteX22" fmla="*/ 836185 w 1682322"/>
                    <a:gd name="connsiteY22" fmla="*/ 511423 h 1252968"/>
                    <a:gd name="connsiteX23" fmla="*/ 671085 w 1682322"/>
                    <a:gd name="connsiteY23" fmla="*/ 807491 h 1252968"/>
                    <a:gd name="connsiteX24" fmla="*/ 1161623 w 1682322"/>
                    <a:gd name="connsiteY24" fmla="*/ 1252786 h 1252968"/>
                    <a:gd name="connsiteX25" fmla="*/ 1254491 w 1682322"/>
                    <a:gd name="connsiteY25" fmla="*/ 1225798 h 1252968"/>
                    <a:gd name="connsiteX26" fmla="*/ 1102886 w 1682322"/>
                    <a:gd name="connsiteY26" fmla="*/ 1098005 h 1252968"/>
                    <a:gd name="connsiteX27" fmla="*/ 1116380 w 1682322"/>
                    <a:gd name="connsiteY27" fmla="*/ 1178965 h 1252968"/>
                    <a:gd name="connsiteX28" fmla="*/ 1142572 w 1682322"/>
                    <a:gd name="connsiteY28" fmla="*/ 1052761 h 1252968"/>
                    <a:gd name="connsiteX29" fmla="*/ 1316404 w 1682322"/>
                    <a:gd name="connsiteY29" fmla="*/ 1127374 h 1252968"/>
                    <a:gd name="connsiteX30" fmla="*/ 1258460 w 1682322"/>
                    <a:gd name="connsiteY30" fmla="*/ 921791 h 1252968"/>
                    <a:gd name="connsiteX31" fmla="*/ 1448166 w 1682322"/>
                    <a:gd name="connsiteY31" fmla="*/ 952748 h 1252968"/>
                    <a:gd name="connsiteX32" fmla="*/ 1549766 w 1682322"/>
                    <a:gd name="connsiteY32" fmla="*/ 959099 h 1252968"/>
                    <a:gd name="connsiteX33" fmla="*/ 1441817 w 1682322"/>
                    <a:gd name="connsiteY33" fmla="*/ 758280 h 1252968"/>
                    <a:gd name="connsiteX34" fmla="*/ 1624378 w 1682322"/>
                    <a:gd name="connsiteY34" fmla="*/ 716211 h 1252968"/>
                    <a:gd name="connsiteX35" fmla="*/ 1682322 w 1682322"/>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75454 w 1671660"/>
                    <a:gd name="connsiteY19" fmla="*/ 644773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37615 w 1671660"/>
                    <a:gd name="connsiteY16" fmla="*/ 529319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87995 w 1687995"/>
                    <a:gd name="connsiteY0" fmla="*/ 701129 h 1252968"/>
                    <a:gd name="connsiteX1" fmla="*/ 960127 w 1687995"/>
                    <a:gd name="connsiteY1" fmla="*/ 410617 h 1252968"/>
                    <a:gd name="connsiteX2" fmla="*/ 855352 w 1687995"/>
                    <a:gd name="connsiteY2" fmla="*/ 203449 h 1252968"/>
                    <a:gd name="connsiteX3" fmla="*/ 842652 w 1687995"/>
                    <a:gd name="connsiteY3" fmla="*/ 33586 h 1252968"/>
                    <a:gd name="connsiteX4" fmla="*/ 682314 w 1687995"/>
                    <a:gd name="connsiteY4" fmla="*/ 57398 h 1252968"/>
                    <a:gd name="connsiteX5" fmla="*/ 690251 w 1687995"/>
                    <a:gd name="connsiteY5" fmla="*/ 222498 h 1252968"/>
                    <a:gd name="connsiteX6" fmla="*/ 633101 w 1687995"/>
                    <a:gd name="connsiteY6" fmla="*/ 373311 h 1252968"/>
                    <a:gd name="connsiteX7" fmla="*/ 678344 w 1687995"/>
                    <a:gd name="connsiteY7" fmla="*/ 224085 h 1252968"/>
                    <a:gd name="connsiteX8" fmla="*/ 313522 w 1687995"/>
                    <a:gd name="connsiteY8" fmla="*/ 1980 h 1252968"/>
                    <a:gd name="connsiteX9" fmla="*/ 160715 w 1687995"/>
                    <a:gd name="connsiteY9" fmla="*/ 112180 h 1252968"/>
                    <a:gd name="connsiteX10" fmla="*/ 407676 w 1687995"/>
                    <a:gd name="connsiteY10" fmla="*/ 247898 h 1252968"/>
                    <a:gd name="connsiteX11" fmla="*/ 450539 w 1687995"/>
                    <a:gd name="connsiteY11" fmla="*/ 274092 h 1252968"/>
                    <a:gd name="connsiteX12" fmla="*/ 348939 w 1687995"/>
                    <a:gd name="connsiteY12" fmla="*/ 444748 h 1252968"/>
                    <a:gd name="connsiteX13" fmla="*/ 456888 w 1687995"/>
                    <a:gd name="connsiteY13" fmla="*/ 274092 h 1252968"/>
                    <a:gd name="connsiteX14" fmla="*/ 120266 w 1687995"/>
                    <a:gd name="connsiteY14" fmla="*/ 234579 h 1252968"/>
                    <a:gd name="connsiteX15" fmla="*/ 6880 w 1687995"/>
                    <a:gd name="connsiteY15" fmla="*/ 412592 h 1252968"/>
                    <a:gd name="connsiteX16" fmla="*/ 253950 w 1687995"/>
                    <a:gd name="connsiteY16" fmla="*/ 529319 h 1252968"/>
                    <a:gd name="connsiteX17" fmla="*/ 74185 w 1687995"/>
                    <a:gd name="connsiteY17" fmla="*/ 509532 h 1252968"/>
                    <a:gd name="connsiteX18" fmla="*/ 63053 w 1687995"/>
                    <a:gd name="connsiteY18" fmla="*/ 723508 h 1252968"/>
                    <a:gd name="connsiteX19" fmla="*/ 281065 w 1687995"/>
                    <a:gd name="connsiteY19" fmla="*/ 733766 h 1252968"/>
                    <a:gd name="connsiteX20" fmla="*/ 379895 w 1687995"/>
                    <a:gd name="connsiteY20" fmla="*/ 708273 h 1252968"/>
                    <a:gd name="connsiteX21" fmla="*/ 690251 w 1687995"/>
                    <a:gd name="connsiteY21" fmla="*/ 805905 h 1252968"/>
                    <a:gd name="connsiteX22" fmla="*/ 841858 w 1687995"/>
                    <a:gd name="connsiteY22" fmla="*/ 511423 h 1252968"/>
                    <a:gd name="connsiteX23" fmla="*/ 676758 w 1687995"/>
                    <a:gd name="connsiteY23" fmla="*/ 807491 h 1252968"/>
                    <a:gd name="connsiteX24" fmla="*/ 1167296 w 1687995"/>
                    <a:gd name="connsiteY24" fmla="*/ 1252786 h 1252968"/>
                    <a:gd name="connsiteX25" fmla="*/ 1260164 w 1687995"/>
                    <a:gd name="connsiteY25" fmla="*/ 1225798 h 1252968"/>
                    <a:gd name="connsiteX26" fmla="*/ 1108559 w 1687995"/>
                    <a:gd name="connsiteY26" fmla="*/ 1098005 h 1252968"/>
                    <a:gd name="connsiteX27" fmla="*/ 1122053 w 1687995"/>
                    <a:gd name="connsiteY27" fmla="*/ 1178965 h 1252968"/>
                    <a:gd name="connsiteX28" fmla="*/ 1148245 w 1687995"/>
                    <a:gd name="connsiteY28" fmla="*/ 1052761 h 1252968"/>
                    <a:gd name="connsiteX29" fmla="*/ 1322077 w 1687995"/>
                    <a:gd name="connsiteY29" fmla="*/ 1127374 h 1252968"/>
                    <a:gd name="connsiteX30" fmla="*/ 1264133 w 1687995"/>
                    <a:gd name="connsiteY30" fmla="*/ 921791 h 1252968"/>
                    <a:gd name="connsiteX31" fmla="*/ 1453839 w 1687995"/>
                    <a:gd name="connsiteY31" fmla="*/ 952748 h 1252968"/>
                    <a:gd name="connsiteX32" fmla="*/ 1555439 w 1687995"/>
                    <a:gd name="connsiteY32" fmla="*/ 959099 h 1252968"/>
                    <a:gd name="connsiteX33" fmla="*/ 1447490 w 1687995"/>
                    <a:gd name="connsiteY33" fmla="*/ 758280 h 1252968"/>
                    <a:gd name="connsiteX34" fmla="*/ 1630051 w 1687995"/>
                    <a:gd name="connsiteY34" fmla="*/ 716211 h 1252968"/>
                    <a:gd name="connsiteX35" fmla="*/ 1687995 w 1687995"/>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495 w 1690814"/>
                    <a:gd name="connsiteY10" fmla="*/ 247898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34673 w 1690814"/>
                    <a:gd name="connsiteY10" fmla="*/ 31930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93844 w 1690814"/>
                    <a:gd name="connsiteY11" fmla="*/ 357651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78305 w 1690814"/>
                    <a:gd name="connsiteY13" fmla="*/ 363235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97905 w 1690814"/>
                    <a:gd name="connsiteY13" fmla="*/ 336478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7849 w 1690814"/>
                    <a:gd name="connsiteY11" fmla="*/ 355073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484017 w 1690814"/>
                    <a:gd name="connsiteY18" fmla="*/ 773364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76109"/>
                    <a:gd name="connsiteX1" fmla="*/ 962946 w 1690814"/>
                    <a:gd name="connsiteY1" fmla="*/ 410617 h 1276109"/>
                    <a:gd name="connsiteX2" fmla="*/ 858171 w 1690814"/>
                    <a:gd name="connsiteY2" fmla="*/ 203449 h 1276109"/>
                    <a:gd name="connsiteX3" fmla="*/ 845471 w 1690814"/>
                    <a:gd name="connsiteY3" fmla="*/ 33586 h 1276109"/>
                    <a:gd name="connsiteX4" fmla="*/ 685133 w 1690814"/>
                    <a:gd name="connsiteY4" fmla="*/ 57398 h 1276109"/>
                    <a:gd name="connsiteX5" fmla="*/ 693070 w 1690814"/>
                    <a:gd name="connsiteY5" fmla="*/ 222498 h 1276109"/>
                    <a:gd name="connsiteX6" fmla="*/ 635920 w 1690814"/>
                    <a:gd name="connsiteY6" fmla="*/ 373311 h 1276109"/>
                    <a:gd name="connsiteX7" fmla="*/ 681163 w 1690814"/>
                    <a:gd name="connsiteY7" fmla="*/ 224085 h 1276109"/>
                    <a:gd name="connsiteX8" fmla="*/ 316341 w 1690814"/>
                    <a:gd name="connsiteY8" fmla="*/ 1980 h 1276109"/>
                    <a:gd name="connsiteX9" fmla="*/ 163534 w 1690814"/>
                    <a:gd name="connsiteY9" fmla="*/ 112180 h 1276109"/>
                    <a:gd name="connsiteX10" fmla="*/ 410073 w 1690814"/>
                    <a:gd name="connsiteY10" fmla="*/ 313286 h 1276109"/>
                    <a:gd name="connsiteX11" fmla="*/ 399422 w 1690814"/>
                    <a:gd name="connsiteY11" fmla="*/ 339907 h 1276109"/>
                    <a:gd name="connsiteX12" fmla="*/ 97047 w 1690814"/>
                    <a:gd name="connsiteY12" fmla="*/ 251321 h 1276109"/>
                    <a:gd name="connsiteX13" fmla="*/ 9699 w 1690814"/>
                    <a:gd name="connsiteY13" fmla="*/ 412592 h 1276109"/>
                    <a:gd name="connsiteX14" fmla="*/ 255339 w 1690814"/>
                    <a:gd name="connsiteY14" fmla="*/ 535900 h 1276109"/>
                    <a:gd name="connsiteX15" fmla="*/ 65705 w 1690814"/>
                    <a:gd name="connsiteY15" fmla="*/ 553601 h 1276109"/>
                    <a:gd name="connsiteX16" fmla="*/ 65872 w 1690814"/>
                    <a:gd name="connsiteY16" fmla="*/ 723508 h 1276109"/>
                    <a:gd name="connsiteX17" fmla="*/ 296906 w 1690814"/>
                    <a:gd name="connsiteY17" fmla="*/ 745211 h 1276109"/>
                    <a:gd name="connsiteX18" fmla="*/ 484017 w 1690814"/>
                    <a:gd name="connsiteY18" fmla="*/ 773364 h 1276109"/>
                    <a:gd name="connsiteX19" fmla="*/ 693070 w 1690814"/>
                    <a:gd name="connsiteY19" fmla="*/ 805905 h 1276109"/>
                    <a:gd name="connsiteX20" fmla="*/ 844677 w 1690814"/>
                    <a:gd name="connsiteY20" fmla="*/ 511423 h 1276109"/>
                    <a:gd name="connsiteX21" fmla="*/ 708339 w 1690814"/>
                    <a:gd name="connsiteY21" fmla="*/ 865434 h 1276109"/>
                    <a:gd name="connsiteX22" fmla="*/ 1170115 w 1690814"/>
                    <a:gd name="connsiteY22" fmla="*/ 1252786 h 1276109"/>
                    <a:gd name="connsiteX23" fmla="*/ 1262983 w 1690814"/>
                    <a:gd name="connsiteY23" fmla="*/ 1225798 h 1276109"/>
                    <a:gd name="connsiteX24" fmla="*/ 1111378 w 1690814"/>
                    <a:gd name="connsiteY24" fmla="*/ 1098005 h 1276109"/>
                    <a:gd name="connsiteX25" fmla="*/ 1124872 w 1690814"/>
                    <a:gd name="connsiteY25" fmla="*/ 1178965 h 1276109"/>
                    <a:gd name="connsiteX26" fmla="*/ 1151064 w 1690814"/>
                    <a:gd name="connsiteY26" fmla="*/ 1052761 h 1276109"/>
                    <a:gd name="connsiteX27" fmla="*/ 1324896 w 1690814"/>
                    <a:gd name="connsiteY27" fmla="*/ 1127374 h 1276109"/>
                    <a:gd name="connsiteX28" fmla="*/ 1266952 w 1690814"/>
                    <a:gd name="connsiteY28" fmla="*/ 921791 h 1276109"/>
                    <a:gd name="connsiteX29" fmla="*/ 1456658 w 1690814"/>
                    <a:gd name="connsiteY29" fmla="*/ 952748 h 1276109"/>
                    <a:gd name="connsiteX30" fmla="*/ 1558258 w 1690814"/>
                    <a:gd name="connsiteY30" fmla="*/ 959099 h 1276109"/>
                    <a:gd name="connsiteX31" fmla="*/ 1450309 w 1690814"/>
                    <a:gd name="connsiteY31" fmla="*/ 758280 h 1276109"/>
                    <a:gd name="connsiteX32" fmla="*/ 1632870 w 1690814"/>
                    <a:gd name="connsiteY32" fmla="*/ 716211 h 1276109"/>
                    <a:gd name="connsiteX33" fmla="*/ 1690814 w 1690814"/>
                    <a:gd name="connsiteY33" fmla="*/ 701129 h 1276109"/>
                    <a:gd name="connsiteX0" fmla="*/ 1690814 w 1690814"/>
                    <a:gd name="connsiteY0" fmla="*/ 701129 h 1278110"/>
                    <a:gd name="connsiteX1" fmla="*/ 962946 w 1690814"/>
                    <a:gd name="connsiteY1" fmla="*/ 410617 h 1278110"/>
                    <a:gd name="connsiteX2" fmla="*/ 858171 w 1690814"/>
                    <a:gd name="connsiteY2" fmla="*/ 203449 h 1278110"/>
                    <a:gd name="connsiteX3" fmla="*/ 845471 w 1690814"/>
                    <a:gd name="connsiteY3" fmla="*/ 33586 h 1278110"/>
                    <a:gd name="connsiteX4" fmla="*/ 685133 w 1690814"/>
                    <a:gd name="connsiteY4" fmla="*/ 57398 h 1278110"/>
                    <a:gd name="connsiteX5" fmla="*/ 693070 w 1690814"/>
                    <a:gd name="connsiteY5" fmla="*/ 222498 h 1278110"/>
                    <a:gd name="connsiteX6" fmla="*/ 635920 w 1690814"/>
                    <a:gd name="connsiteY6" fmla="*/ 373311 h 1278110"/>
                    <a:gd name="connsiteX7" fmla="*/ 681163 w 1690814"/>
                    <a:gd name="connsiteY7" fmla="*/ 224085 h 1278110"/>
                    <a:gd name="connsiteX8" fmla="*/ 316341 w 1690814"/>
                    <a:gd name="connsiteY8" fmla="*/ 1980 h 1278110"/>
                    <a:gd name="connsiteX9" fmla="*/ 163534 w 1690814"/>
                    <a:gd name="connsiteY9" fmla="*/ 112180 h 1278110"/>
                    <a:gd name="connsiteX10" fmla="*/ 410073 w 1690814"/>
                    <a:gd name="connsiteY10" fmla="*/ 313286 h 1278110"/>
                    <a:gd name="connsiteX11" fmla="*/ 399422 w 1690814"/>
                    <a:gd name="connsiteY11" fmla="*/ 339907 h 1278110"/>
                    <a:gd name="connsiteX12" fmla="*/ 97047 w 1690814"/>
                    <a:gd name="connsiteY12" fmla="*/ 251321 h 1278110"/>
                    <a:gd name="connsiteX13" fmla="*/ 9699 w 1690814"/>
                    <a:gd name="connsiteY13" fmla="*/ 412592 h 1278110"/>
                    <a:gd name="connsiteX14" fmla="*/ 255339 w 1690814"/>
                    <a:gd name="connsiteY14" fmla="*/ 535900 h 1278110"/>
                    <a:gd name="connsiteX15" fmla="*/ 65705 w 1690814"/>
                    <a:gd name="connsiteY15" fmla="*/ 553601 h 1278110"/>
                    <a:gd name="connsiteX16" fmla="*/ 65872 w 1690814"/>
                    <a:gd name="connsiteY16" fmla="*/ 723508 h 1278110"/>
                    <a:gd name="connsiteX17" fmla="*/ 296906 w 1690814"/>
                    <a:gd name="connsiteY17" fmla="*/ 745211 h 1278110"/>
                    <a:gd name="connsiteX18" fmla="*/ 484017 w 1690814"/>
                    <a:gd name="connsiteY18" fmla="*/ 773364 h 1278110"/>
                    <a:gd name="connsiteX19" fmla="*/ 693070 w 1690814"/>
                    <a:gd name="connsiteY19" fmla="*/ 805905 h 1278110"/>
                    <a:gd name="connsiteX20" fmla="*/ 844677 w 1690814"/>
                    <a:gd name="connsiteY20" fmla="*/ 511423 h 1278110"/>
                    <a:gd name="connsiteX21" fmla="*/ 803912 w 1690814"/>
                    <a:gd name="connsiteY21" fmla="*/ 837956 h 1278110"/>
                    <a:gd name="connsiteX22" fmla="*/ 1170115 w 1690814"/>
                    <a:gd name="connsiteY22" fmla="*/ 1252786 h 1278110"/>
                    <a:gd name="connsiteX23" fmla="*/ 1262983 w 1690814"/>
                    <a:gd name="connsiteY23" fmla="*/ 1225798 h 1278110"/>
                    <a:gd name="connsiteX24" fmla="*/ 1111378 w 1690814"/>
                    <a:gd name="connsiteY24" fmla="*/ 1098005 h 1278110"/>
                    <a:gd name="connsiteX25" fmla="*/ 1124872 w 1690814"/>
                    <a:gd name="connsiteY25" fmla="*/ 1178965 h 1278110"/>
                    <a:gd name="connsiteX26" fmla="*/ 1151064 w 1690814"/>
                    <a:gd name="connsiteY26" fmla="*/ 1052761 h 1278110"/>
                    <a:gd name="connsiteX27" fmla="*/ 1324896 w 1690814"/>
                    <a:gd name="connsiteY27" fmla="*/ 1127374 h 1278110"/>
                    <a:gd name="connsiteX28" fmla="*/ 1266952 w 1690814"/>
                    <a:gd name="connsiteY28" fmla="*/ 921791 h 1278110"/>
                    <a:gd name="connsiteX29" fmla="*/ 1456658 w 1690814"/>
                    <a:gd name="connsiteY29" fmla="*/ 952748 h 1278110"/>
                    <a:gd name="connsiteX30" fmla="*/ 1558258 w 1690814"/>
                    <a:gd name="connsiteY30" fmla="*/ 959099 h 1278110"/>
                    <a:gd name="connsiteX31" fmla="*/ 1450309 w 1690814"/>
                    <a:gd name="connsiteY31" fmla="*/ 758280 h 1278110"/>
                    <a:gd name="connsiteX32" fmla="*/ 1632870 w 1690814"/>
                    <a:gd name="connsiteY32" fmla="*/ 716211 h 1278110"/>
                    <a:gd name="connsiteX33" fmla="*/ 1690814 w 1690814"/>
                    <a:gd name="connsiteY33" fmla="*/ 701129 h 1278110"/>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693070 w 1690814"/>
                    <a:gd name="connsiteY19" fmla="*/ 805905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76314 w 1690814"/>
                    <a:gd name="connsiteY16" fmla="*/ 691315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34392 w 1690814"/>
                    <a:gd name="connsiteY20" fmla="*/ 598120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4559"/>
                    <a:gd name="connsiteX1" fmla="*/ 962946 w 1690814"/>
                    <a:gd name="connsiteY1" fmla="*/ 410617 h 1274559"/>
                    <a:gd name="connsiteX2" fmla="*/ 858171 w 1690814"/>
                    <a:gd name="connsiteY2" fmla="*/ 203449 h 1274559"/>
                    <a:gd name="connsiteX3" fmla="*/ 845471 w 1690814"/>
                    <a:gd name="connsiteY3" fmla="*/ 33586 h 1274559"/>
                    <a:gd name="connsiteX4" fmla="*/ 685133 w 1690814"/>
                    <a:gd name="connsiteY4" fmla="*/ 57398 h 1274559"/>
                    <a:gd name="connsiteX5" fmla="*/ 693070 w 1690814"/>
                    <a:gd name="connsiteY5" fmla="*/ 222498 h 1274559"/>
                    <a:gd name="connsiteX6" fmla="*/ 635920 w 1690814"/>
                    <a:gd name="connsiteY6" fmla="*/ 373311 h 1274559"/>
                    <a:gd name="connsiteX7" fmla="*/ 681163 w 1690814"/>
                    <a:gd name="connsiteY7" fmla="*/ 224085 h 1274559"/>
                    <a:gd name="connsiteX8" fmla="*/ 316341 w 1690814"/>
                    <a:gd name="connsiteY8" fmla="*/ 1980 h 1274559"/>
                    <a:gd name="connsiteX9" fmla="*/ 163534 w 1690814"/>
                    <a:gd name="connsiteY9" fmla="*/ 112180 h 1274559"/>
                    <a:gd name="connsiteX10" fmla="*/ 410073 w 1690814"/>
                    <a:gd name="connsiteY10" fmla="*/ 313286 h 1274559"/>
                    <a:gd name="connsiteX11" fmla="*/ 399422 w 1690814"/>
                    <a:gd name="connsiteY11" fmla="*/ 339907 h 1274559"/>
                    <a:gd name="connsiteX12" fmla="*/ 97047 w 1690814"/>
                    <a:gd name="connsiteY12" fmla="*/ 251321 h 1274559"/>
                    <a:gd name="connsiteX13" fmla="*/ 9699 w 1690814"/>
                    <a:gd name="connsiteY13" fmla="*/ 412592 h 1274559"/>
                    <a:gd name="connsiteX14" fmla="*/ 255339 w 1690814"/>
                    <a:gd name="connsiteY14" fmla="*/ 535900 h 1274559"/>
                    <a:gd name="connsiteX15" fmla="*/ 65705 w 1690814"/>
                    <a:gd name="connsiteY15" fmla="*/ 553601 h 1274559"/>
                    <a:gd name="connsiteX16" fmla="*/ 65300 w 1690814"/>
                    <a:gd name="connsiteY16" fmla="*/ 718214 h 1274559"/>
                    <a:gd name="connsiteX17" fmla="*/ 295618 w 1690814"/>
                    <a:gd name="connsiteY17" fmla="*/ 743208 h 1274559"/>
                    <a:gd name="connsiteX18" fmla="*/ 478581 w 1690814"/>
                    <a:gd name="connsiteY18" fmla="*/ 782521 h 1274559"/>
                    <a:gd name="connsiteX19" fmla="*/ 717541 w 1690814"/>
                    <a:gd name="connsiteY19" fmla="*/ 883593 h 1274559"/>
                    <a:gd name="connsiteX20" fmla="*/ 952137 w 1690814"/>
                    <a:gd name="connsiteY20" fmla="*/ 643331 h 1274559"/>
                    <a:gd name="connsiteX21" fmla="*/ 719214 w 1690814"/>
                    <a:gd name="connsiteY21" fmla="*/ 886752 h 1274559"/>
                    <a:gd name="connsiteX22" fmla="*/ 1170115 w 1690814"/>
                    <a:gd name="connsiteY22" fmla="*/ 1252786 h 1274559"/>
                    <a:gd name="connsiteX23" fmla="*/ 1262983 w 1690814"/>
                    <a:gd name="connsiteY23" fmla="*/ 1225798 h 1274559"/>
                    <a:gd name="connsiteX24" fmla="*/ 1111378 w 1690814"/>
                    <a:gd name="connsiteY24" fmla="*/ 1098005 h 1274559"/>
                    <a:gd name="connsiteX25" fmla="*/ 1124872 w 1690814"/>
                    <a:gd name="connsiteY25" fmla="*/ 1178965 h 1274559"/>
                    <a:gd name="connsiteX26" fmla="*/ 1151064 w 1690814"/>
                    <a:gd name="connsiteY26" fmla="*/ 1052761 h 1274559"/>
                    <a:gd name="connsiteX27" fmla="*/ 1324896 w 1690814"/>
                    <a:gd name="connsiteY27" fmla="*/ 1127374 h 1274559"/>
                    <a:gd name="connsiteX28" fmla="*/ 1266952 w 1690814"/>
                    <a:gd name="connsiteY28" fmla="*/ 921791 h 1274559"/>
                    <a:gd name="connsiteX29" fmla="*/ 1456658 w 1690814"/>
                    <a:gd name="connsiteY29" fmla="*/ 952748 h 1274559"/>
                    <a:gd name="connsiteX30" fmla="*/ 1558258 w 1690814"/>
                    <a:gd name="connsiteY30" fmla="*/ 959099 h 1274559"/>
                    <a:gd name="connsiteX31" fmla="*/ 1450309 w 1690814"/>
                    <a:gd name="connsiteY31" fmla="*/ 758280 h 1274559"/>
                    <a:gd name="connsiteX32" fmla="*/ 1632870 w 1690814"/>
                    <a:gd name="connsiteY32" fmla="*/ 716211 h 1274559"/>
                    <a:gd name="connsiteX33" fmla="*/ 1690814 w 1690814"/>
                    <a:gd name="connsiteY33" fmla="*/ 701129 h 1274559"/>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3936"/>
                    <a:gd name="connsiteX1" fmla="*/ 962946 w 1690814"/>
                    <a:gd name="connsiteY1" fmla="*/ 410617 h 1273936"/>
                    <a:gd name="connsiteX2" fmla="*/ 858171 w 1690814"/>
                    <a:gd name="connsiteY2" fmla="*/ 203449 h 1273936"/>
                    <a:gd name="connsiteX3" fmla="*/ 845471 w 1690814"/>
                    <a:gd name="connsiteY3" fmla="*/ 33586 h 1273936"/>
                    <a:gd name="connsiteX4" fmla="*/ 685133 w 1690814"/>
                    <a:gd name="connsiteY4" fmla="*/ 57398 h 1273936"/>
                    <a:gd name="connsiteX5" fmla="*/ 693070 w 1690814"/>
                    <a:gd name="connsiteY5" fmla="*/ 222498 h 1273936"/>
                    <a:gd name="connsiteX6" fmla="*/ 635920 w 1690814"/>
                    <a:gd name="connsiteY6" fmla="*/ 373311 h 1273936"/>
                    <a:gd name="connsiteX7" fmla="*/ 681163 w 1690814"/>
                    <a:gd name="connsiteY7" fmla="*/ 224085 h 1273936"/>
                    <a:gd name="connsiteX8" fmla="*/ 316341 w 1690814"/>
                    <a:gd name="connsiteY8" fmla="*/ 1980 h 1273936"/>
                    <a:gd name="connsiteX9" fmla="*/ 163534 w 1690814"/>
                    <a:gd name="connsiteY9" fmla="*/ 112180 h 1273936"/>
                    <a:gd name="connsiteX10" fmla="*/ 410073 w 1690814"/>
                    <a:gd name="connsiteY10" fmla="*/ 313286 h 1273936"/>
                    <a:gd name="connsiteX11" fmla="*/ 399422 w 1690814"/>
                    <a:gd name="connsiteY11" fmla="*/ 339907 h 1273936"/>
                    <a:gd name="connsiteX12" fmla="*/ 97047 w 1690814"/>
                    <a:gd name="connsiteY12" fmla="*/ 251321 h 1273936"/>
                    <a:gd name="connsiteX13" fmla="*/ 9699 w 1690814"/>
                    <a:gd name="connsiteY13" fmla="*/ 412592 h 1273936"/>
                    <a:gd name="connsiteX14" fmla="*/ 255339 w 1690814"/>
                    <a:gd name="connsiteY14" fmla="*/ 535900 h 1273936"/>
                    <a:gd name="connsiteX15" fmla="*/ 65705 w 1690814"/>
                    <a:gd name="connsiteY15" fmla="*/ 553601 h 1273936"/>
                    <a:gd name="connsiteX16" fmla="*/ 65300 w 1690814"/>
                    <a:gd name="connsiteY16" fmla="*/ 718214 h 1273936"/>
                    <a:gd name="connsiteX17" fmla="*/ 295618 w 1690814"/>
                    <a:gd name="connsiteY17" fmla="*/ 743208 h 1273936"/>
                    <a:gd name="connsiteX18" fmla="*/ 478581 w 1690814"/>
                    <a:gd name="connsiteY18" fmla="*/ 782521 h 1273936"/>
                    <a:gd name="connsiteX19" fmla="*/ 717541 w 1690814"/>
                    <a:gd name="connsiteY19" fmla="*/ 883593 h 1273936"/>
                    <a:gd name="connsiteX20" fmla="*/ 952137 w 1690814"/>
                    <a:gd name="connsiteY20" fmla="*/ 643331 h 1273936"/>
                    <a:gd name="connsiteX21" fmla="*/ 719071 w 1690814"/>
                    <a:gd name="connsiteY21" fmla="*/ 895337 h 1273936"/>
                    <a:gd name="connsiteX22" fmla="*/ 1170115 w 1690814"/>
                    <a:gd name="connsiteY22" fmla="*/ 1252786 h 1273936"/>
                    <a:gd name="connsiteX23" fmla="*/ 1262983 w 1690814"/>
                    <a:gd name="connsiteY23" fmla="*/ 1225798 h 1273936"/>
                    <a:gd name="connsiteX24" fmla="*/ 1111378 w 1690814"/>
                    <a:gd name="connsiteY24" fmla="*/ 1098005 h 1273936"/>
                    <a:gd name="connsiteX25" fmla="*/ 1124872 w 1690814"/>
                    <a:gd name="connsiteY25" fmla="*/ 1178965 h 1273936"/>
                    <a:gd name="connsiteX26" fmla="*/ 1151064 w 1690814"/>
                    <a:gd name="connsiteY26" fmla="*/ 1052761 h 1273936"/>
                    <a:gd name="connsiteX27" fmla="*/ 1324896 w 1690814"/>
                    <a:gd name="connsiteY27" fmla="*/ 1127374 h 1273936"/>
                    <a:gd name="connsiteX28" fmla="*/ 1266952 w 1690814"/>
                    <a:gd name="connsiteY28" fmla="*/ 921791 h 1273936"/>
                    <a:gd name="connsiteX29" fmla="*/ 1456658 w 1690814"/>
                    <a:gd name="connsiteY29" fmla="*/ 952748 h 1273936"/>
                    <a:gd name="connsiteX30" fmla="*/ 1558258 w 1690814"/>
                    <a:gd name="connsiteY30" fmla="*/ 959099 h 1273936"/>
                    <a:gd name="connsiteX31" fmla="*/ 1450309 w 1690814"/>
                    <a:gd name="connsiteY31" fmla="*/ 758280 h 1273936"/>
                    <a:gd name="connsiteX32" fmla="*/ 1632870 w 1690814"/>
                    <a:gd name="connsiteY32" fmla="*/ 716211 h 1273936"/>
                    <a:gd name="connsiteX33" fmla="*/ 1690814 w 1690814"/>
                    <a:gd name="connsiteY33" fmla="*/ 701129 h 1273936"/>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2238 h 1275710"/>
                    <a:gd name="connsiteX1" fmla="*/ 962946 w 1690814"/>
                    <a:gd name="connsiteY1" fmla="*/ 411726 h 1275710"/>
                    <a:gd name="connsiteX2" fmla="*/ 863464 w 1690814"/>
                    <a:gd name="connsiteY2" fmla="*/ 203986 h 1275710"/>
                    <a:gd name="connsiteX3" fmla="*/ 855485 w 1690814"/>
                    <a:gd name="connsiteY3" fmla="*/ 28256 h 1275710"/>
                    <a:gd name="connsiteX4" fmla="*/ 685133 w 1690814"/>
                    <a:gd name="connsiteY4" fmla="*/ 58507 h 1275710"/>
                    <a:gd name="connsiteX5" fmla="*/ 693070 w 1690814"/>
                    <a:gd name="connsiteY5" fmla="*/ 223607 h 1275710"/>
                    <a:gd name="connsiteX6" fmla="*/ 651229 w 1690814"/>
                    <a:gd name="connsiteY6" fmla="*/ 367409 h 1275710"/>
                    <a:gd name="connsiteX7" fmla="*/ 681163 w 1690814"/>
                    <a:gd name="connsiteY7" fmla="*/ 225194 h 1275710"/>
                    <a:gd name="connsiteX8" fmla="*/ 316341 w 1690814"/>
                    <a:gd name="connsiteY8" fmla="*/ 3089 h 1275710"/>
                    <a:gd name="connsiteX9" fmla="*/ 175409 w 1690814"/>
                    <a:gd name="connsiteY9" fmla="*/ 114146 h 1275710"/>
                    <a:gd name="connsiteX10" fmla="*/ 410073 w 1690814"/>
                    <a:gd name="connsiteY10" fmla="*/ 314395 h 1275710"/>
                    <a:gd name="connsiteX11" fmla="*/ 399422 w 1690814"/>
                    <a:gd name="connsiteY11" fmla="*/ 341016 h 1275710"/>
                    <a:gd name="connsiteX12" fmla="*/ 97047 w 1690814"/>
                    <a:gd name="connsiteY12" fmla="*/ 252430 h 1275710"/>
                    <a:gd name="connsiteX13" fmla="*/ 9699 w 1690814"/>
                    <a:gd name="connsiteY13" fmla="*/ 413701 h 1275710"/>
                    <a:gd name="connsiteX14" fmla="*/ 255339 w 1690814"/>
                    <a:gd name="connsiteY14" fmla="*/ 537009 h 1275710"/>
                    <a:gd name="connsiteX15" fmla="*/ 65705 w 1690814"/>
                    <a:gd name="connsiteY15" fmla="*/ 554710 h 1275710"/>
                    <a:gd name="connsiteX16" fmla="*/ 65300 w 1690814"/>
                    <a:gd name="connsiteY16" fmla="*/ 719323 h 1275710"/>
                    <a:gd name="connsiteX17" fmla="*/ 295618 w 1690814"/>
                    <a:gd name="connsiteY17" fmla="*/ 744317 h 1275710"/>
                    <a:gd name="connsiteX18" fmla="*/ 478581 w 1690814"/>
                    <a:gd name="connsiteY18" fmla="*/ 783630 h 1275710"/>
                    <a:gd name="connsiteX19" fmla="*/ 717541 w 1690814"/>
                    <a:gd name="connsiteY19" fmla="*/ 884702 h 1275710"/>
                    <a:gd name="connsiteX20" fmla="*/ 952137 w 1690814"/>
                    <a:gd name="connsiteY20" fmla="*/ 644440 h 1275710"/>
                    <a:gd name="connsiteX21" fmla="*/ 724507 w 1690814"/>
                    <a:gd name="connsiteY21" fmla="*/ 887289 h 1275710"/>
                    <a:gd name="connsiteX22" fmla="*/ 1170115 w 1690814"/>
                    <a:gd name="connsiteY22" fmla="*/ 1253895 h 1275710"/>
                    <a:gd name="connsiteX23" fmla="*/ 1262983 w 1690814"/>
                    <a:gd name="connsiteY23" fmla="*/ 1226907 h 1275710"/>
                    <a:gd name="connsiteX24" fmla="*/ 1111378 w 1690814"/>
                    <a:gd name="connsiteY24" fmla="*/ 1099114 h 1275710"/>
                    <a:gd name="connsiteX25" fmla="*/ 1124872 w 1690814"/>
                    <a:gd name="connsiteY25" fmla="*/ 1180074 h 1275710"/>
                    <a:gd name="connsiteX26" fmla="*/ 1151064 w 1690814"/>
                    <a:gd name="connsiteY26" fmla="*/ 1053870 h 1275710"/>
                    <a:gd name="connsiteX27" fmla="*/ 1324896 w 1690814"/>
                    <a:gd name="connsiteY27" fmla="*/ 1128483 h 1275710"/>
                    <a:gd name="connsiteX28" fmla="*/ 1266952 w 1690814"/>
                    <a:gd name="connsiteY28" fmla="*/ 922900 h 1275710"/>
                    <a:gd name="connsiteX29" fmla="*/ 1456658 w 1690814"/>
                    <a:gd name="connsiteY29" fmla="*/ 953857 h 1275710"/>
                    <a:gd name="connsiteX30" fmla="*/ 1558258 w 1690814"/>
                    <a:gd name="connsiteY30" fmla="*/ 960208 h 1275710"/>
                    <a:gd name="connsiteX31" fmla="*/ 1450309 w 1690814"/>
                    <a:gd name="connsiteY31" fmla="*/ 759389 h 1275710"/>
                    <a:gd name="connsiteX32" fmla="*/ 1632870 w 1690814"/>
                    <a:gd name="connsiteY32" fmla="*/ 717320 h 1275710"/>
                    <a:gd name="connsiteX33" fmla="*/ 1690814 w 1690814"/>
                    <a:gd name="connsiteY33" fmla="*/ 702238 h 1275710"/>
                    <a:gd name="connsiteX0" fmla="*/ 1690814 w 1690814"/>
                    <a:gd name="connsiteY0" fmla="*/ 701130 h 1274602"/>
                    <a:gd name="connsiteX1" fmla="*/ 962946 w 1690814"/>
                    <a:gd name="connsiteY1" fmla="*/ 410618 h 1274602"/>
                    <a:gd name="connsiteX2" fmla="*/ 863464 w 1690814"/>
                    <a:gd name="connsiteY2" fmla="*/ 202878 h 1274602"/>
                    <a:gd name="connsiteX3" fmla="*/ 855485 w 1690814"/>
                    <a:gd name="connsiteY3" fmla="*/ 27148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73512 w 1690814"/>
                    <a:gd name="connsiteY3" fmla="*/ 1555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93070 w 1690814"/>
                    <a:gd name="connsiteY5" fmla="*/ 222637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50862 w 1690814"/>
                    <a:gd name="connsiteY5" fmla="*/ 218309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717393 w 1690814"/>
                    <a:gd name="connsiteY5" fmla="*/ 229321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80911 w 1690814"/>
                    <a:gd name="connsiteY5" fmla="*/ 238624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16 h 1274388"/>
                    <a:gd name="connsiteX1" fmla="*/ 962946 w 1690814"/>
                    <a:gd name="connsiteY1" fmla="*/ 410404 h 1274388"/>
                    <a:gd name="connsiteX2" fmla="*/ 863464 w 1690814"/>
                    <a:gd name="connsiteY2" fmla="*/ 202664 h 1274388"/>
                    <a:gd name="connsiteX3" fmla="*/ 855486 w 1690814"/>
                    <a:gd name="connsiteY3" fmla="*/ 26933 h 1274388"/>
                    <a:gd name="connsiteX4" fmla="*/ 671255 w 1690814"/>
                    <a:gd name="connsiteY4" fmla="*/ 57615 h 1274388"/>
                    <a:gd name="connsiteX5" fmla="*/ 680911 w 1690814"/>
                    <a:gd name="connsiteY5" fmla="*/ 238597 h 1274388"/>
                    <a:gd name="connsiteX6" fmla="*/ 651229 w 1690814"/>
                    <a:gd name="connsiteY6" fmla="*/ 366087 h 1274388"/>
                    <a:gd name="connsiteX7" fmla="*/ 727664 w 1690814"/>
                    <a:gd name="connsiteY7" fmla="*/ 247762 h 1274388"/>
                    <a:gd name="connsiteX8" fmla="*/ 316341 w 1690814"/>
                    <a:gd name="connsiteY8" fmla="*/ 1767 h 1274388"/>
                    <a:gd name="connsiteX9" fmla="*/ 175409 w 1690814"/>
                    <a:gd name="connsiteY9" fmla="*/ 112824 h 1274388"/>
                    <a:gd name="connsiteX10" fmla="*/ 410073 w 1690814"/>
                    <a:gd name="connsiteY10" fmla="*/ 313073 h 1274388"/>
                    <a:gd name="connsiteX11" fmla="*/ 399422 w 1690814"/>
                    <a:gd name="connsiteY11" fmla="*/ 339694 h 1274388"/>
                    <a:gd name="connsiteX12" fmla="*/ 97047 w 1690814"/>
                    <a:gd name="connsiteY12" fmla="*/ 251108 h 1274388"/>
                    <a:gd name="connsiteX13" fmla="*/ 9699 w 1690814"/>
                    <a:gd name="connsiteY13" fmla="*/ 412379 h 1274388"/>
                    <a:gd name="connsiteX14" fmla="*/ 255339 w 1690814"/>
                    <a:gd name="connsiteY14" fmla="*/ 535687 h 1274388"/>
                    <a:gd name="connsiteX15" fmla="*/ 65705 w 1690814"/>
                    <a:gd name="connsiteY15" fmla="*/ 553388 h 1274388"/>
                    <a:gd name="connsiteX16" fmla="*/ 65300 w 1690814"/>
                    <a:gd name="connsiteY16" fmla="*/ 718001 h 1274388"/>
                    <a:gd name="connsiteX17" fmla="*/ 295618 w 1690814"/>
                    <a:gd name="connsiteY17" fmla="*/ 742995 h 1274388"/>
                    <a:gd name="connsiteX18" fmla="*/ 478581 w 1690814"/>
                    <a:gd name="connsiteY18" fmla="*/ 782308 h 1274388"/>
                    <a:gd name="connsiteX19" fmla="*/ 717541 w 1690814"/>
                    <a:gd name="connsiteY19" fmla="*/ 883380 h 1274388"/>
                    <a:gd name="connsiteX20" fmla="*/ 952137 w 1690814"/>
                    <a:gd name="connsiteY20" fmla="*/ 643118 h 1274388"/>
                    <a:gd name="connsiteX21" fmla="*/ 724507 w 1690814"/>
                    <a:gd name="connsiteY21" fmla="*/ 885967 h 1274388"/>
                    <a:gd name="connsiteX22" fmla="*/ 1170115 w 1690814"/>
                    <a:gd name="connsiteY22" fmla="*/ 1252573 h 1274388"/>
                    <a:gd name="connsiteX23" fmla="*/ 1262983 w 1690814"/>
                    <a:gd name="connsiteY23" fmla="*/ 1225585 h 1274388"/>
                    <a:gd name="connsiteX24" fmla="*/ 1111378 w 1690814"/>
                    <a:gd name="connsiteY24" fmla="*/ 1097792 h 1274388"/>
                    <a:gd name="connsiteX25" fmla="*/ 1124872 w 1690814"/>
                    <a:gd name="connsiteY25" fmla="*/ 1178752 h 1274388"/>
                    <a:gd name="connsiteX26" fmla="*/ 1151064 w 1690814"/>
                    <a:gd name="connsiteY26" fmla="*/ 1052548 h 1274388"/>
                    <a:gd name="connsiteX27" fmla="*/ 1324896 w 1690814"/>
                    <a:gd name="connsiteY27" fmla="*/ 1127161 h 1274388"/>
                    <a:gd name="connsiteX28" fmla="*/ 1266952 w 1690814"/>
                    <a:gd name="connsiteY28" fmla="*/ 921578 h 1274388"/>
                    <a:gd name="connsiteX29" fmla="*/ 1456658 w 1690814"/>
                    <a:gd name="connsiteY29" fmla="*/ 952535 h 1274388"/>
                    <a:gd name="connsiteX30" fmla="*/ 1558258 w 1690814"/>
                    <a:gd name="connsiteY30" fmla="*/ 958886 h 1274388"/>
                    <a:gd name="connsiteX31" fmla="*/ 1450309 w 1690814"/>
                    <a:gd name="connsiteY31" fmla="*/ 758067 h 1274388"/>
                    <a:gd name="connsiteX32" fmla="*/ 1632870 w 1690814"/>
                    <a:gd name="connsiteY32" fmla="*/ 715998 h 1274388"/>
                    <a:gd name="connsiteX33" fmla="*/ 1690814 w 1690814"/>
                    <a:gd name="connsiteY33" fmla="*/ 700916 h 1274388"/>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80911 w 1690814"/>
                    <a:gd name="connsiteY5" fmla="*/ 238340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92214 w 1690814"/>
                    <a:gd name="connsiteY5" fmla="*/ 233903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994 h 1274466"/>
                    <a:gd name="connsiteX1" fmla="*/ 962946 w 1690814"/>
                    <a:gd name="connsiteY1" fmla="*/ 410482 h 1274466"/>
                    <a:gd name="connsiteX2" fmla="*/ 863464 w 1690814"/>
                    <a:gd name="connsiteY2" fmla="*/ 202742 h 1274466"/>
                    <a:gd name="connsiteX3" fmla="*/ 855486 w 1690814"/>
                    <a:gd name="connsiteY3" fmla="*/ 27011 h 1274466"/>
                    <a:gd name="connsiteX4" fmla="*/ 671255 w 1690814"/>
                    <a:gd name="connsiteY4" fmla="*/ 57693 h 1274466"/>
                    <a:gd name="connsiteX5" fmla="*/ 692214 w 1690814"/>
                    <a:gd name="connsiteY5" fmla="*/ 234238 h 1274466"/>
                    <a:gd name="connsiteX6" fmla="*/ 651229 w 1690814"/>
                    <a:gd name="connsiteY6" fmla="*/ 366165 h 1274466"/>
                    <a:gd name="connsiteX7" fmla="*/ 676298 w 1690814"/>
                    <a:gd name="connsiteY7" fmla="*/ 238401 h 1274466"/>
                    <a:gd name="connsiteX8" fmla="*/ 316341 w 1690814"/>
                    <a:gd name="connsiteY8" fmla="*/ 1845 h 1274466"/>
                    <a:gd name="connsiteX9" fmla="*/ 175409 w 1690814"/>
                    <a:gd name="connsiteY9" fmla="*/ 112902 h 1274466"/>
                    <a:gd name="connsiteX10" fmla="*/ 410073 w 1690814"/>
                    <a:gd name="connsiteY10" fmla="*/ 313151 h 1274466"/>
                    <a:gd name="connsiteX11" fmla="*/ 399422 w 1690814"/>
                    <a:gd name="connsiteY11" fmla="*/ 339772 h 1274466"/>
                    <a:gd name="connsiteX12" fmla="*/ 97047 w 1690814"/>
                    <a:gd name="connsiteY12" fmla="*/ 251186 h 1274466"/>
                    <a:gd name="connsiteX13" fmla="*/ 9699 w 1690814"/>
                    <a:gd name="connsiteY13" fmla="*/ 412457 h 1274466"/>
                    <a:gd name="connsiteX14" fmla="*/ 255339 w 1690814"/>
                    <a:gd name="connsiteY14" fmla="*/ 535765 h 1274466"/>
                    <a:gd name="connsiteX15" fmla="*/ 65705 w 1690814"/>
                    <a:gd name="connsiteY15" fmla="*/ 553466 h 1274466"/>
                    <a:gd name="connsiteX16" fmla="*/ 65300 w 1690814"/>
                    <a:gd name="connsiteY16" fmla="*/ 718079 h 1274466"/>
                    <a:gd name="connsiteX17" fmla="*/ 295618 w 1690814"/>
                    <a:gd name="connsiteY17" fmla="*/ 743073 h 1274466"/>
                    <a:gd name="connsiteX18" fmla="*/ 478581 w 1690814"/>
                    <a:gd name="connsiteY18" fmla="*/ 782386 h 1274466"/>
                    <a:gd name="connsiteX19" fmla="*/ 717541 w 1690814"/>
                    <a:gd name="connsiteY19" fmla="*/ 883458 h 1274466"/>
                    <a:gd name="connsiteX20" fmla="*/ 952137 w 1690814"/>
                    <a:gd name="connsiteY20" fmla="*/ 643196 h 1274466"/>
                    <a:gd name="connsiteX21" fmla="*/ 724507 w 1690814"/>
                    <a:gd name="connsiteY21" fmla="*/ 886045 h 1274466"/>
                    <a:gd name="connsiteX22" fmla="*/ 1170115 w 1690814"/>
                    <a:gd name="connsiteY22" fmla="*/ 1252651 h 1274466"/>
                    <a:gd name="connsiteX23" fmla="*/ 1262983 w 1690814"/>
                    <a:gd name="connsiteY23" fmla="*/ 1225663 h 1274466"/>
                    <a:gd name="connsiteX24" fmla="*/ 1111378 w 1690814"/>
                    <a:gd name="connsiteY24" fmla="*/ 1097870 h 1274466"/>
                    <a:gd name="connsiteX25" fmla="*/ 1124872 w 1690814"/>
                    <a:gd name="connsiteY25" fmla="*/ 1178830 h 1274466"/>
                    <a:gd name="connsiteX26" fmla="*/ 1151064 w 1690814"/>
                    <a:gd name="connsiteY26" fmla="*/ 1052626 h 1274466"/>
                    <a:gd name="connsiteX27" fmla="*/ 1324896 w 1690814"/>
                    <a:gd name="connsiteY27" fmla="*/ 1127239 h 1274466"/>
                    <a:gd name="connsiteX28" fmla="*/ 1266952 w 1690814"/>
                    <a:gd name="connsiteY28" fmla="*/ 921656 h 1274466"/>
                    <a:gd name="connsiteX29" fmla="*/ 1456658 w 1690814"/>
                    <a:gd name="connsiteY29" fmla="*/ 952613 h 1274466"/>
                    <a:gd name="connsiteX30" fmla="*/ 1558258 w 1690814"/>
                    <a:gd name="connsiteY30" fmla="*/ 958964 h 1274466"/>
                    <a:gd name="connsiteX31" fmla="*/ 1450309 w 1690814"/>
                    <a:gd name="connsiteY31" fmla="*/ 758145 h 1274466"/>
                    <a:gd name="connsiteX32" fmla="*/ 1632870 w 1690814"/>
                    <a:gd name="connsiteY32" fmla="*/ 716076 h 1274466"/>
                    <a:gd name="connsiteX33" fmla="*/ 1690814 w 1690814"/>
                    <a:gd name="connsiteY33" fmla="*/ 700994 h 1274466"/>
                    <a:gd name="connsiteX0" fmla="*/ 1690814 w 1690814"/>
                    <a:gd name="connsiteY0" fmla="*/ 701035 h 1274507"/>
                    <a:gd name="connsiteX1" fmla="*/ 962946 w 1690814"/>
                    <a:gd name="connsiteY1" fmla="*/ 410523 h 1274507"/>
                    <a:gd name="connsiteX2" fmla="*/ 863464 w 1690814"/>
                    <a:gd name="connsiteY2" fmla="*/ 202783 h 1274507"/>
                    <a:gd name="connsiteX3" fmla="*/ 855486 w 1690814"/>
                    <a:gd name="connsiteY3" fmla="*/ 27052 h 1274507"/>
                    <a:gd name="connsiteX4" fmla="*/ 671255 w 1690814"/>
                    <a:gd name="connsiteY4" fmla="*/ 57734 h 1274507"/>
                    <a:gd name="connsiteX5" fmla="*/ 692214 w 1690814"/>
                    <a:gd name="connsiteY5" fmla="*/ 234279 h 1274507"/>
                    <a:gd name="connsiteX6" fmla="*/ 651229 w 1690814"/>
                    <a:gd name="connsiteY6" fmla="*/ 366206 h 1274507"/>
                    <a:gd name="connsiteX7" fmla="*/ 679015 w 1690814"/>
                    <a:gd name="connsiteY7" fmla="*/ 233864 h 1274507"/>
                    <a:gd name="connsiteX8" fmla="*/ 316341 w 1690814"/>
                    <a:gd name="connsiteY8" fmla="*/ 1886 h 1274507"/>
                    <a:gd name="connsiteX9" fmla="*/ 175409 w 1690814"/>
                    <a:gd name="connsiteY9" fmla="*/ 112943 h 1274507"/>
                    <a:gd name="connsiteX10" fmla="*/ 410073 w 1690814"/>
                    <a:gd name="connsiteY10" fmla="*/ 313192 h 1274507"/>
                    <a:gd name="connsiteX11" fmla="*/ 399422 w 1690814"/>
                    <a:gd name="connsiteY11" fmla="*/ 339813 h 1274507"/>
                    <a:gd name="connsiteX12" fmla="*/ 97047 w 1690814"/>
                    <a:gd name="connsiteY12" fmla="*/ 251227 h 1274507"/>
                    <a:gd name="connsiteX13" fmla="*/ 9699 w 1690814"/>
                    <a:gd name="connsiteY13" fmla="*/ 412498 h 1274507"/>
                    <a:gd name="connsiteX14" fmla="*/ 255339 w 1690814"/>
                    <a:gd name="connsiteY14" fmla="*/ 535806 h 1274507"/>
                    <a:gd name="connsiteX15" fmla="*/ 65705 w 1690814"/>
                    <a:gd name="connsiteY15" fmla="*/ 553507 h 1274507"/>
                    <a:gd name="connsiteX16" fmla="*/ 65300 w 1690814"/>
                    <a:gd name="connsiteY16" fmla="*/ 718120 h 1274507"/>
                    <a:gd name="connsiteX17" fmla="*/ 295618 w 1690814"/>
                    <a:gd name="connsiteY17" fmla="*/ 743114 h 1274507"/>
                    <a:gd name="connsiteX18" fmla="*/ 478581 w 1690814"/>
                    <a:gd name="connsiteY18" fmla="*/ 782427 h 1274507"/>
                    <a:gd name="connsiteX19" fmla="*/ 717541 w 1690814"/>
                    <a:gd name="connsiteY19" fmla="*/ 883499 h 1274507"/>
                    <a:gd name="connsiteX20" fmla="*/ 952137 w 1690814"/>
                    <a:gd name="connsiteY20" fmla="*/ 643237 h 1274507"/>
                    <a:gd name="connsiteX21" fmla="*/ 724507 w 1690814"/>
                    <a:gd name="connsiteY21" fmla="*/ 886086 h 1274507"/>
                    <a:gd name="connsiteX22" fmla="*/ 1170115 w 1690814"/>
                    <a:gd name="connsiteY22" fmla="*/ 1252692 h 1274507"/>
                    <a:gd name="connsiteX23" fmla="*/ 1262983 w 1690814"/>
                    <a:gd name="connsiteY23" fmla="*/ 1225704 h 1274507"/>
                    <a:gd name="connsiteX24" fmla="*/ 1111378 w 1690814"/>
                    <a:gd name="connsiteY24" fmla="*/ 1097911 h 1274507"/>
                    <a:gd name="connsiteX25" fmla="*/ 1124872 w 1690814"/>
                    <a:gd name="connsiteY25" fmla="*/ 1178871 h 1274507"/>
                    <a:gd name="connsiteX26" fmla="*/ 1151064 w 1690814"/>
                    <a:gd name="connsiteY26" fmla="*/ 1052667 h 1274507"/>
                    <a:gd name="connsiteX27" fmla="*/ 1324896 w 1690814"/>
                    <a:gd name="connsiteY27" fmla="*/ 1127280 h 1274507"/>
                    <a:gd name="connsiteX28" fmla="*/ 1266952 w 1690814"/>
                    <a:gd name="connsiteY28" fmla="*/ 921697 h 1274507"/>
                    <a:gd name="connsiteX29" fmla="*/ 1456658 w 1690814"/>
                    <a:gd name="connsiteY29" fmla="*/ 952654 h 1274507"/>
                    <a:gd name="connsiteX30" fmla="*/ 1558258 w 1690814"/>
                    <a:gd name="connsiteY30" fmla="*/ 959005 h 1274507"/>
                    <a:gd name="connsiteX31" fmla="*/ 1450309 w 1690814"/>
                    <a:gd name="connsiteY31" fmla="*/ 758186 h 1274507"/>
                    <a:gd name="connsiteX32" fmla="*/ 1632870 w 1690814"/>
                    <a:gd name="connsiteY32" fmla="*/ 716117 h 1274507"/>
                    <a:gd name="connsiteX33" fmla="*/ 1690814 w 1690814"/>
                    <a:gd name="connsiteY33" fmla="*/ 701035 h 1274507"/>
                    <a:gd name="connsiteX0" fmla="*/ 1690814 w 1690814"/>
                    <a:gd name="connsiteY0" fmla="*/ 701070 h 1274542"/>
                    <a:gd name="connsiteX1" fmla="*/ 962946 w 1690814"/>
                    <a:gd name="connsiteY1" fmla="*/ 410558 h 1274542"/>
                    <a:gd name="connsiteX2" fmla="*/ 863464 w 1690814"/>
                    <a:gd name="connsiteY2" fmla="*/ 202818 h 1274542"/>
                    <a:gd name="connsiteX3" fmla="*/ 855486 w 1690814"/>
                    <a:gd name="connsiteY3" fmla="*/ 27087 h 1274542"/>
                    <a:gd name="connsiteX4" fmla="*/ 671255 w 1690814"/>
                    <a:gd name="connsiteY4" fmla="*/ 57769 h 1274542"/>
                    <a:gd name="connsiteX5" fmla="*/ 692214 w 1690814"/>
                    <a:gd name="connsiteY5" fmla="*/ 234314 h 1274542"/>
                    <a:gd name="connsiteX6" fmla="*/ 651229 w 1690814"/>
                    <a:gd name="connsiteY6" fmla="*/ 366241 h 1274542"/>
                    <a:gd name="connsiteX7" fmla="*/ 685024 w 1690814"/>
                    <a:gd name="connsiteY7" fmla="*/ 230036 h 1274542"/>
                    <a:gd name="connsiteX8" fmla="*/ 316341 w 1690814"/>
                    <a:gd name="connsiteY8" fmla="*/ 1921 h 1274542"/>
                    <a:gd name="connsiteX9" fmla="*/ 175409 w 1690814"/>
                    <a:gd name="connsiteY9" fmla="*/ 112978 h 1274542"/>
                    <a:gd name="connsiteX10" fmla="*/ 410073 w 1690814"/>
                    <a:gd name="connsiteY10" fmla="*/ 313227 h 1274542"/>
                    <a:gd name="connsiteX11" fmla="*/ 399422 w 1690814"/>
                    <a:gd name="connsiteY11" fmla="*/ 339848 h 1274542"/>
                    <a:gd name="connsiteX12" fmla="*/ 97047 w 1690814"/>
                    <a:gd name="connsiteY12" fmla="*/ 251262 h 1274542"/>
                    <a:gd name="connsiteX13" fmla="*/ 9699 w 1690814"/>
                    <a:gd name="connsiteY13" fmla="*/ 412533 h 1274542"/>
                    <a:gd name="connsiteX14" fmla="*/ 255339 w 1690814"/>
                    <a:gd name="connsiteY14" fmla="*/ 535841 h 1274542"/>
                    <a:gd name="connsiteX15" fmla="*/ 65705 w 1690814"/>
                    <a:gd name="connsiteY15" fmla="*/ 553542 h 1274542"/>
                    <a:gd name="connsiteX16" fmla="*/ 65300 w 1690814"/>
                    <a:gd name="connsiteY16" fmla="*/ 718155 h 1274542"/>
                    <a:gd name="connsiteX17" fmla="*/ 295618 w 1690814"/>
                    <a:gd name="connsiteY17" fmla="*/ 743149 h 1274542"/>
                    <a:gd name="connsiteX18" fmla="*/ 478581 w 1690814"/>
                    <a:gd name="connsiteY18" fmla="*/ 782462 h 1274542"/>
                    <a:gd name="connsiteX19" fmla="*/ 717541 w 1690814"/>
                    <a:gd name="connsiteY19" fmla="*/ 883534 h 1274542"/>
                    <a:gd name="connsiteX20" fmla="*/ 952137 w 1690814"/>
                    <a:gd name="connsiteY20" fmla="*/ 643272 h 1274542"/>
                    <a:gd name="connsiteX21" fmla="*/ 724507 w 1690814"/>
                    <a:gd name="connsiteY21" fmla="*/ 886121 h 1274542"/>
                    <a:gd name="connsiteX22" fmla="*/ 1170115 w 1690814"/>
                    <a:gd name="connsiteY22" fmla="*/ 1252727 h 1274542"/>
                    <a:gd name="connsiteX23" fmla="*/ 1262983 w 1690814"/>
                    <a:gd name="connsiteY23" fmla="*/ 1225739 h 1274542"/>
                    <a:gd name="connsiteX24" fmla="*/ 1111378 w 1690814"/>
                    <a:gd name="connsiteY24" fmla="*/ 1097946 h 1274542"/>
                    <a:gd name="connsiteX25" fmla="*/ 1124872 w 1690814"/>
                    <a:gd name="connsiteY25" fmla="*/ 1178906 h 1274542"/>
                    <a:gd name="connsiteX26" fmla="*/ 1151064 w 1690814"/>
                    <a:gd name="connsiteY26" fmla="*/ 1052702 h 1274542"/>
                    <a:gd name="connsiteX27" fmla="*/ 1324896 w 1690814"/>
                    <a:gd name="connsiteY27" fmla="*/ 1127315 h 1274542"/>
                    <a:gd name="connsiteX28" fmla="*/ 1266952 w 1690814"/>
                    <a:gd name="connsiteY28" fmla="*/ 921732 h 1274542"/>
                    <a:gd name="connsiteX29" fmla="*/ 1456658 w 1690814"/>
                    <a:gd name="connsiteY29" fmla="*/ 952689 h 1274542"/>
                    <a:gd name="connsiteX30" fmla="*/ 1558258 w 1690814"/>
                    <a:gd name="connsiteY30" fmla="*/ 959040 h 1274542"/>
                    <a:gd name="connsiteX31" fmla="*/ 1450309 w 1690814"/>
                    <a:gd name="connsiteY31" fmla="*/ 758221 h 1274542"/>
                    <a:gd name="connsiteX32" fmla="*/ 1632870 w 1690814"/>
                    <a:gd name="connsiteY32" fmla="*/ 716152 h 1274542"/>
                    <a:gd name="connsiteX33" fmla="*/ 1690814 w 1690814"/>
                    <a:gd name="connsiteY33" fmla="*/ 701070 h 1274542"/>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09737 h 1283209"/>
                    <a:gd name="connsiteX1" fmla="*/ 962946 w 1690814"/>
                    <a:gd name="connsiteY1" fmla="*/ 419225 h 1283209"/>
                    <a:gd name="connsiteX2" fmla="*/ 863464 w 1690814"/>
                    <a:gd name="connsiteY2" fmla="*/ 211485 h 1283209"/>
                    <a:gd name="connsiteX3" fmla="*/ 855486 w 1690814"/>
                    <a:gd name="connsiteY3" fmla="*/ 35754 h 1283209"/>
                    <a:gd name="connsiteX4" fmla="*/ 671255 w 1690814"/>
                    <a:gd name="connsiteY4" fmla="*/ 66436 h 1283209"/>
                    <a:gd name="connsiteX5" fmla="*/ 692214 w 1690814"/>
                    <a:gd name="connsiteY5" fmla="*/ 242981 h 1283209"/>
                    <a:gd name="connsiteX6" fmla="*/ 651229 w 1690814"/>
                    <a:gd name="connsiteY6" fmla="*/ 374908 h 1283209"/>
                    <a:gd name="connsiteX7" fmla="*/ 685024 w 1690814"/>
                    <a:gd name="connsiteY7" fmla="*/ 238703 h 1283209"/>
                    <a:gd name="connsiteX8" fmla="*/ 315196 w 1690814"/>
                    <a:gd name="connsiteY8" fmla="*/ 0 h 1283209"/>
                    <a:gd name="connsiteX9" fmla="*/ 175409 w 1690814"/>
                    <a:gd name="connsiteY9" fmla="*/ 121645 h 1283209"/>
                    <a:gd name="connsiteX10" fmla="*/ 410073 w 1690814"/>
                    <a:gd name="connsiteY10" fmla="*/ 321894 h 1283209"/>
                    <a:gd name="connsiteX11" fmla="*/ 399422 w 1690814"/>
                    <a:gd name="connsiteY11" fmla="*/ 348515 h 1283209"/>
                    <a:gd name="connsiteX12" fmla="*/ 97047 w 1690814"/>
                    <a:gd name="connsiteY12" fmla="*/ 259929 h 1283209"/>
                    <a:gd name="connsiteX13" fmla="*/ 9699 w 1690814"/>
                    <a:gd name="connsiteY13" fmla="*/ 421200 h 1283209"/>
                    <a:gd name="connsiteX14" fmla="*/ 255339 w 1690814"/>
                    <a:gd name="connsiteY14" fmla="*/ 544508 h 1283209"/>
                    <a:gd name="connsiteX15" fmla="*/ 65705 w 1690814"/>
                    <a:gd name="connsiteY15" fmla="*/ 562209 h 1283209"/>
                    <a:gd name="connsiteX16" fmla="*/ 65300 w 1690814"/>
                    <a:gd name="connsiteY16" fmla="*/ 726822 h 1283209"/>
                    <a:gd name="connsiteX17" fmla="*/ 295618 w 1690814"/>
                    <a:gd name="connsiteY17" fmla="*/ 751816 h 1283209"/>
                    <a:gd name="connsiteX18" fmla="*/ 478581 w 1690814"/>
                    <a:gd name="connsiteY18" fmla="*/ 791129 h 1283209"/>
                    <a:gd name="connsiteX19" fmla="*/ 717541 w 1690814"/>
                    <a:gd name="connsiteY19" fmla="*/ 892201 h 1283209"/>
                    <a:gd name="connsiteX20" fmla="*/ 952137 w 1690814"/>
                    <a:gd name="connsiteY20" fmla="*/ 651939 h 1283209"/>
                    <a:gd name="connsiteX21" fmla="*/ 724507 w 1690814"/>
                    <a:gd name="connsiteY21" fmla="*/ 894788 h 1283209"/>
                    <a:gd name="connsiteX22" fmla="*/ 1170115 w 1690814"/>
                    <a:gd name="connsiteY22" fmla="*/ 1261394 h 1283209"/>
                    <a:gd name="connsiteX23" fmla="*/ 1262983 w 1690814"/>
                    <a:gd name="connsiteY23" fmla="*/ 1234406 h 1283209"/>
                    <a:gd name="connsiteX24" fmla="*/ 1111378 w 1690814"/>
                    <a:gd name="connsiteY24" fmla="*/ 1106613 h 1283209"/>
                    <a:gd name="connsiteX25" fmla="*/ 1124872 w 1690814"/>
                    <a:gd name="connsiteY25" fmla="*/ 1187573 h 1283209"/>
                    <a:gd name="connsiteX26" fmla="*/ 1151064 w 1690814"/>
                    <a:gd name="connsiteY26" fmla="*/ 1061369 h 1283209"/>
                    <a:gd name="connsiteX27" fmla="*/ 1324896 w 1690814"/>
                    <a:gd name="connsiteY27" fmla="*/ 1135982 h 1283209"/>
                    <a:gd name="connsiteX28" fmla="*/ 1266952 w 1690814"/>
                    <a:gd name="connsiteY28" fmla="*/ 930399 h 1283209"/>
                    <a:gd name="connsiteX29" fmla="*/ 1456658 w 1690814"/>
                    <a:gd name="connsiteY29" fmla="*/ 961356 h 1283209"/>
                    <a:gd name="connsiteX30" fmla="*/ 1558258 w 1690814"/>
                    <a:gd name="connsiteY30" fmla="*/ 967707 h 1283209"/>
                    <a:gd name="connsiteX31" fmla="*/ 1450309 w 1690814"/>
                    <a:gd name="connsiteY31" fmla="*/ 766888 h 1283209"/>
                    <a:gd name="connsiteX32" fmla="*/ 1632870 w 1690814"/>
                    <a:gd name="connsiteY32" fmla="*/ 724819 h 1283209"/>
                    <a:gd name="connsiteX33" fmla="*/ 1690814 w 1690814"/>
                    <a:gd name="connsiteY33" fmla="*/ 709737 h 1283209"/>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1400 w 1691400"/>
                    <a:gd name="connsiteY0" fmla="*/ 695056 h 1268528"/>
                    <a:gd name="connsiteX1" fmla="*/ 963532 w 1691400"/>
                    <a:gd name="connsiteY1" fmla="*/ 404544 h 1268528"/>
                    <a:gd name="connsiteX2" fmla="*/ 864050 w 1691400"/>
                    <a:gd name="connsiteY2" fmla="*/ 196804 h 1268528"/>
                    <a:gd name="connsiteX3" fmla="*/ 856072 w 1691400"/>
                    <a:gd name="connsiteY3" fmla="*/ 21073 h 1268528"/>
                    <a:gd name="connsiteX4" fmla="*/ 671841 w 1691400"/>
                    <a:gd name="connsiteY4" fmla="*/ 51755 h 1268528"/>
                    <a:gd name="connsiteX5" fmla="*/ 692800 w 1691400"/>
                    <a:gd name="connsiteY5" fmla="*/ 228300 h 1268528"/>
                    <a:gd name="connsiteX6" fmla="*/ 651815 w 1691400"/>
                    <a:gd name="connsiteY6" fmla="*/ 360227 h 1268528"/>
                    <a:gd name="connsiteX7" fmla="*/ 685610 w 1691400"/>
                    <a:gd name="connsiteY7" fmla="*/ 224022 h 1268528"/>
                    <a:gd name="connsiteX8" fmla="*/ 323224 w 1691400"/>
                    <a:gd name="connsiteY8" fmla="*/ 14506 h 1268528"/>
                    <a:gd name="connsiteX9" fmla="*/ 175995 w 1691400"/>
                    <a:gd name="connsiteY9" fmla="*/ 106964 h 1268528"/>
                    <a:gd name="connsiteX10" fmla="*/ 410659 w 1691400"/>
                    <a:gd name="connsiteY10" fmla="*/ 307213 h 1268528"/>
                    <a:gd name="connsiteX11" fmla="*/ 400008 w 1691400"/>
                    <a:gd name="connsiteY11" fmla="*/ 333834 h 1268528"/>
                    <a:gd name="connsiteX12" fmla="*/ 93773 w 1691400"/>
                    <a:gd name="connsiteY12" fmla="*/ 278871 h 1268528"/>
                    <a:gd name="connsiteX13" fmla="*/ 10285 w 1691400"/>
                    <a:gd name="connsiteY13" fmla="*/ 406519 h 1268528"/>
                    <a:gd name="connsiteX14" fmla="*/ 255925 w 1691400"/>
                    <a:gd name="connsiteY14" fmla="*/ 529827 h 1268528"/>
                    <a:gd name="connsiteX15" fmla="*/ 66291 w 1691400"/>
                    <a:gd name="connsiteY15" fmla="*/ 547528 h 1268528"/>
                    <a:gd name="connsiteX16" fmla="*/ 65886 w 1691400"/>
                    <a:gd name="connsiteY16" fmla="*/ 712141 h 1268528"/>
                    <a:gd name="connsiteX17" fmla="*/ 296204 w 1691400"/>
                    <a:gd name="connsiteY17" fmla="*/ 737135 h 1268528"/>
                    <a:gd name="connsiteX18" fmla="*/ 479167 w 1691400"/>
                    <a:gd name="connsiteY18" fmla="*/ 776448 h 1268528"/>
                    <a:gd name="connsiteX19" fmla="*/ 718127 w 1691400"/>
                    <a:gd name="connsiteY19" fmla="*/ 877520 h 1268528"/>
                    <a:gd name="connsiteX20" fmla="*/ 952723 w 1691400"/>
                    <a:gd name="connsiteY20" fmla="*/ 637258 h 1268528"/>
                    <a:gd name="connsiteX21" fmla="*/ 725093 w 1691400"/>
                    <a:gd name="connsiteY21" fmla="*/ 880107 h 1268528"/>
                    <a:gd name="connsiteX22" fmla="*/ 1170701 w 1691400"/>
                    <a:gd name="connsiteY22" fmla="*/ 1246713 h 1268528"/>
                    <a:gd name="connsiteX23" fmla="*/ 1263569 w 1691400"/>
                    <a:gd name="connsiteY23" fmla="*/ 1219725 h 1268528"/>
                    <a:gd name="connsiteX24" fmla="*/ 1111964 w 1691400"/>
                    <a:gd name="connsiteY24" fmla="*/ 1091932 h 1268528"/>
                    <a:gd name="connsiteX25" fmla="*/ 1125458 w 1691400"/>
                    <a:gd name="connsiteY25" fmla="*/ 1172892 h 1268528"/>
                    <a:gd name="connsiteX26" fmla="*/ 1151650 w 1691400"/>
                    <a:gd name="connsiteY26" fmla="*/ 1046688 h 1268528"/>
                    <a:gd name="connsiteX27" fmla="*/ 1325482 w 1691400"/>
                    <a:gd name="connsiteY27" fmla="*/ 1121301 h 1268528"/>
                    <a:gd name="connsiteX28" fmla="*/ 1267538 w 1691400"/>
                    <a:gd name="connsiteY28" fmla="*/ 915718 h 1268528"/>
                    <a:gd name="connsiteX29" fmla="*/ 1457244 w 1691400"/>
                    <a:gd name="connsiteY29" fmla="*/ 946675 h 1268528"/>
                    <a:gd name="connsiteX30" fmla="*/ 1558844 w 1691400"/>
                    <a:gd name="connsiteY30" fmla="*/ 953026 h 1268528"/>
                    <a:gd name="connsiteX31" fmla="*/ 1450895 w 1691400"/>
                    <a:gd name="connsiteY31" fmla="*/ 752207 h 1268528"/>
                    <a:gd name="connsiteX32" fmla="*/ 1633456 w 1691400"/>
                    <a:gd name="connsiteY32" fmla="*/ 710138 h 1268528"/>
                    <a:gd name="connsiteX33" fmla="*/ 1691400 w 16914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63054 w 1679500"/>
                    <a:gd name="connsiteY15" fmla="*/ 55298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0609 w 1679500"/>
                    <a:gd name="connsiteY15" fmla="*/ 58646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35155 w 1679500"/>
                    <a:gd name="connsiteY15" fmla="*/ 562425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3167 w 1679500"/>
                    <a:gd name="connsiteY15" fmla="*/ 557273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75112 w 1679500"/>
                    <a:gd name="connsiteY9" fmla="*/ 119696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694 w 1679694"/>
                    <a:gd name="connsiteY0" fmla="*/ 695056 h 1268528"/>
                    <a:gd name="connsiteX1" fmla="*/ 951826 w 1679694"/>
                    <a:gd name="connsiteY1" fmla="*/ 404544 h 1268528"/>
                    <a:gd name="connsiteX2" fmla="*/ 852344 w 1679694"/>
                    <a:gd name="connsiteY2" fmla="*/ 196804 h 1268528"/>
                    <a:gd name="connsiteX3" fmla="*/ 844366 w 1679694"/>
                    <a:gd name="connsiteY3" fmla="*/ 21073 h 1268528"/>
                    <a:gd name="connsiteX4" fmla="*/ 660135 w 1679694"/>
                    <a:gd name="connsiteY4" fmla="*/ 51755 h 1268528"/>
                    <a:gd name="connsiteX5" fmla="*/ 681094 w 1679694"/>
                    <a:gd name="connsiteY5" fmla="*/ 228300 h 1268528"/>
                    <a:gd name="connsiteX6" fmla="*/ 640109 w 1679694"/>
                    <a:gd name="connsiteY6" fmla="*/ 360227 h 1268528"/>
                    <a:gd name="connsiteX7" fmla="*/ 673904 w 1679694"/>
                    <a:gd name="connsiteY7" fmla="*/ 224022 h 1268528"/>
                    <a:gd name="connsiteX8" fmla="*/ 311518 w 1679694"/>
                    <a:gd name="connsiteY8" fmla="*/ 14506 h 1268528"/>
                    <a:gd name="connsiteX9" fmla="*/ 175306 w 1679694"/>
                    <a:gd name="connsiteY9" fmla="*/ 119696 h 1268528"/>
                    <a:gd name="connsiteX10" fmla="*/ 398953 w 1679694"/>
                    <a:gd name="connsiteY10" fmla="*/ 307213 h 1268528"/>
                    <a:gd name="connsiteX11" fmla="*/ 388302 w 1679694"/>
                    <a:gd name="connsiteY11" fmla="*/ 333834 h 1268528"/>
                    <a:gd name="connsiteX12" fmla="*/ 82067 w 1679694"/>
                    <a:gd name="connsiteY12" fmla="*/ 278871 h 1268528"/>
                    <a:gd name="connsiteX13" fmla="*/ 13315 w 1679694"/>
                    <a:gd name="connsiteY13" fmla="*/ 394214 h 1268528"/>
                    <a:gd name="connsiteX14" fmla="*/ 254233 w 1679694"/>
                    <a:gd name="connsiteY14" fmla="*/ 523388 h 1268528"/>
                    <a:gd name="connsiteX15" fmla="*/ 253519 w 1679694"/>
                    <a:gd name="connsiteY15" fmla="*/ 542248 h 1268528"/>
                    <a:gd name="connsiteX16" fmla="*/ 49434 w 1679694"/>
                    <a:gd name="connsiteY16" fmla="*/ 539516 h 1268528"/>
                    <a:gd name="connsiteX17" fmla="*/ 54180 w 1679694"/>
                    <a:gd name="connsiteY17" fmla="*/ 712141 h 1268528"/>
                    <a:gd name="connsiteX18" fmla="*/ 284498 w 1679694"/>
                    <a:gd name="connsiteY18" fmla="*/ 737135 h 1268528"/>
                    <a:gd name="connsiteX19" fmla="*/ 467461 w 1679694"/>
                    <a:gd name="connsiteY19" fmla="*/ 776448 h 1268528"/>
                    <a:gd name="connsiteX20" fmla="*/ 706421 w 1679694"/>
                    <a:gd name="connsiteY20" fmla="*/ 877520 h 1268528"/>
                    <a:gd name="connsiteX21" fmla="*/ 941017 w 1679694"/>
                    <a:gd name="connsiteY21" fmla="*/ 637258 h 1268528"/>
                    <a:gd name="connsiteX22" fmla="*/ 713387 w 1679694"/>
                    <a:gd name="connsiteY22" fmla="*/ 880107 h 1268528"/>
                    <a:gd name="connsiteX23" fmla="*/ 1158995 w 1679694"/>
                    <a:gd name="connsiteY23" fmla="*/ 1246713 h 1268528"/>
                    <a:gd name="connsiteX24" fmla="*/ 1251863 w 1679694"/>
                    <a:gd name="connsiteY24" fmla="*/ 1219725 h 1268528"/>
                    <a:gd name="connsiteX25" fmla="*/ 1100258 w 1679694"/>
                    <a:gd name="connsiteY25" fmla="*/ 1091932 h 1268528"/>
                    <a:gd name="connsiteX26" fmla="*/ 1113752 w 1679694"/>
                    <a:gd name="connsiteY26" fmla="*/ 1172892 h 1268528"/>
                    <a:gd name="connsiteX27" fmla="*/ 1139944 w 1679694"/>
                    <a:gd name="connsiteY27" fmla="*/ 1046688 h 1268528"/>
                    <a:gd name="connsiteX28" fmla="*/ 1313776 w 1679694"/>
                    <a:gd name="connsiteY28" fmla="*/ 1121301 h 1268528"/>
                    <a:gd name="connsiteX29" fmla="*/ 1255832 w 1679694"/>
                    <a:gd name="connsiteY29" fmla="*/ 915718 h 1268528"/>
                    <a:gd name="connsiteX30" fmla="*/ 1445538 w 1679694"/>
                    <a:gd name="connsiteY30" fmla="*/ 946675 h 1268528"/>
                    <a:gd name="connsiteX31" fmla="*/ 1547138 w 1679694"/>
                    <a:gd name="connsiteY31" fmla="*/ 953026 h 1268528"/>
                    <a:gd name="connsiteX32" fmla="*/ 1439189 w 1679694"/>
                    <a:gd name="connsiteY32" fmla="*/ 752207 h 1268528"/>
                    <a:gd name="connsiteX33" fmla="*/ 1621750 w 1679694"/>
                    <a:gd name="connsiteY33" fmla="*/ 710138 h 1268528"/>
                    <a:gd name="connsiteX34" fmla="*/ 1679694 w 1679694"/>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41480 w 1681065"/>
                    <a:gd name="connsiteY6" fmla="*/ 366960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53497 w 1681065"/>
                    <a:gd name="connsiteY6" fmla="*/ 359234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7263 w 1681065"/>
                    <a:gd name="connsiteY7" fmla="*/ 235907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506072 w 1623121"/>
                    <a:gd name="connsiteY0" fmla="*/ 539697 h 1275261"/>
                    <a:gd name="connsiteX1" fmla="*/ 953197 w 1623121"/>
                    <a:gd name="connsiteY1" fmla="*/ 411277 h 1275261"/>
                    <a:gd name="connsiteX2" fmla="*/ 853715 w 1623121"/>
                    <a:gd name="connsiteY2" fmla="*/ 203537 h 1275261"/>
                    <a:gd name="connsiteX3" fmla="*/ 845737 w 1623121"/>
                    <a:gd name="connsiteY3" fmla="*/ 27806 h 1275261"/>
                    <a:gd name="connsiteX4" fmla="*/ 661506 w 1623121"/>
                    <a:gd name="connsiteY4" fmla="*/ 58488 h 1275261"/>
                    <a:gd name="connsiteX5" fmla="*/ 670016 w 1623121"/>
                    <a:gd name="connsiteY5" fmla="*/ 228881 h 1275261"/>
                    <a:gd name="connsiteX6" fmla="*/ 652070 w 1623121"/>
                    <a:gd name="connsiteY6" fmla="*/ 405446 h 1275261"/>
                    <a:gd name="connsiteX7" fmla="*/ 664687 w 1623121"/>
                    <a:gd name="connsiteY7" fmla="*/ 231902 h 1275261"/>
                    <a:gd name="connsiteX8" fmla="*/ 312889 w 1623121"/>
                    <a:gd name="connsiteY8" fmla="*/ 21239 h 1275261"/>
                    <a:gd name="connsiteX9" fmla="*/ 176677 w 1623121"/>
                    <a:gd name="connsiteY9" fmla="*/ 126429 h 1275261"/>
                    <a:gd name="connsiteX10" fmla="*/ 400324 w 1623121"/>
                    <a:gd name="connsiteY10" fmla="*/ 313946 h 1275261"/>
                    <a:gd name="connsiteX11" fmla="*/ 389673 w 1623121"/>
                    <a:gd name="connsiteY11" fmla="*/ 340567 h 1275261"/>
                    <a:gd name="connsiteX12" fmla="*/ 83438 w 1623121"/>
                    <a:gd name="connsiteY12" fmla="*/ 285604 h 1275261"/>
                    <a:gd name="connsiteX13" fmla="*/ 14686 w 1623121"/>
                    <a:gd name="connsiteY13" fmla="*/ 400947 h 1275261"/>
                    <a:gd name="connsiteX14" fmla="*/ 255604 w 1623121"/>
                    <a:gd name="connsiteY14" fmla="*/ 530121 h 1275261"/>
                    <a:gd name="connsiteX15" fmla="*/ 254890 w 1623121"/>
                    <a:gd name="connsiteY15" fmla="*/ 548981 h 1275261"/>
                    <a:gd name="connsiteX16" fmla="*/ 50805 w 1623121"/>
                    <a:gd name="connsiteY16" fmla="*/ 546249 h 1275261"/>
                    <a:gd name="connsiteX17" fmla="*/ 55551 w 1623121"/>
                    <a:gd name="connsiteY17" fmla="*/ 718874 h 1275261"/>
                    <a:gd name="connsiteX18" fmla="*/ 285869 w 1623121"/>
                    <a:gd name="connsiteY18" fmla="*/ 743868 h 1275261"/>
                    <a:gd name="connsiteX19" fmla="*/ 468832 w 1623121"/>
                    <a:gd name="connsiteY19" fmla="*/ 783181 h 1275261"/>
                    <a:gd name="connsiteX20" fmla="*/ 707792 w 1623121"/>
                    <a:gd name="connsiteY20" fmla="*/ 884253 h 1275261"/>
                    <a:gd name="connsiteX21" fmla="*/ 942388 w 1623121"/>
                    <a:gd name="connsiteY21" fmla="*/ 643991 h 1275261"/>
                    <a:gd name="connsiteX22" fmla="*/ 714758 w 1623121"/>
                    <a:gd name="connsiteY22" fmla="*/ 886840 h 1275261"/>
                    <a:gd name="connsiteX23" fmla="*/ 1160366 w 1623121"/>
                    <a:gd name="connsiteY23" fmla="*/ 1253446 h 1275261"/>
                    <a:gd name="connsiteX24" fmla="*/ 1253234 w 1623121"/>
                    <a:gd name="connsiteY24" fmla="*/ 1226458 h 1275261"/>
                    <a:gd name="connsiteX25" fmla="*/ 1101629 w 1623121"/>
                    <a:gd name="connsiteY25" fmla="*/ 1098665 h 1275261"/>
                    <a:gd name="connsiteX26" fmla="*/ 1115123 w 1623121"/>
                    <a:gd name="connsiteY26" fmla="*/ 1179625 h 1275261"/>
                    <a:gd name="connsiteX27" fmla="*/ 1141315 w 1623121"/>
                    <a:gd name="connsiteY27" fmla="*/ 1053421 h 1275261"/>
                    <a:gd name="connsiteX28" fmla="*/ 1315147 w 1623121"/>
                    <a:gd name="connsiteY28" fmla="*/ 1128034 h 1275261"/>
                    <a:gd name="connsiteX29" fmla="*/ 1257203 w 1623121"/>
                    <a:gd name="connsiteY29" fmla="*/ 922451 h 1275261"/>
                    <a:gd name="connsiteX30" fmla="*/ 1446909 w 1623121"/>
                    <a:gd name="connsiteY30" fmla="*/ 953408 h 1275261"/>
                    <a:gd name="connsiteX31" fmla="*/ 1548509 w 1623121"/>
                    <a:gd name="connsiteY31" fmla="*/ 959759 h 1275261"/>
                    <a:gd name="connsiteX32" fmla="*/ 1440560 w 1623121"/>
                    <a:gd name="connsiteY32" fmla="*/ 758940 h 1275261"/>
                    <a:gd name="connsiteX33" fmla="*/ 1623121 w 1623121"/>
                    <a:gd name="connsiteY33" fmla="*/ 716871 h 1275261"/>
                    <a:gd name="connsiteX34" fmla="*/ 1506072 w 1623121"/>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440560 w 1790297"/>
                    <a:gd name="connsiteY32" fmla="*/ 758940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59202 w 1790297"/>
                    <a:gd name="connsiteY30" fmla="*/ 809615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65930 w 1790297"/>
                    <a:gd name="connsiteY30" fmla="*/ 707022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494850 w 1790297"/>
                    <a:gd name="connsiteY28" fmla="*/ 1125731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09838 w 1790297"/>
                    <a:gd name="connsiteY28" fmla="*/ 930447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313390 w 1790297"/>
                    <a:gd name="connsiteY25" fmla="*/ 123428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15123 w 1790297"/>
                    <a:gd name="connsiteY25" fmla="*/ 1179625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91370 w 1790297"/>
                    <a:gd name="connsiteY25" fmla="*/ 10032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294966 w 1790297"/>
                    <a:gd name="connsiteY25" fmla="*/ 11291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60648"/>
                    <a:gd name="connsiteX1" fmla="*/ 953197 w 1790297"/>
                    <a:gd name="connsiteY1" fmla="*/ 411277 h 1260648"/>
                    <a:gd name="connsiteX2" fmla="*/ 853715 w 1790297"/>
                    <a:gd name="connsiteY2" fmla="*/ 203537 h 1260648"/>
                    <a:gd name="connsiteX3" fmla="*/ 845737 w 1790297"/>
                    <a:gd name="connsiteY3" fmla="*/ 27806 h 1260648"/>
                    <a:gd name="connsiteX4" fmla="*/ 661506 w 1790297"/>
                    <a:gd name="connsiteY4" fmla="*/ 58488 h 1260648"/>
                    <a:gd name="connsiteX5" fmla="*/ 670016 w 1790297"/>
                    <a:gd name="connsiteY5" fmla="*/ 228881 h 1260648"/>
                    <a:gd name="connsiteX6" fmla="*/ 652070 w 1790297"/>
                    <a:gd name="connsiteY6" fmla="*/ 405446 h 1260648"/>
                    <a:gd name="connsiteX7" fmla="*/ 664687 w 1790297"/>
                    <a:gd name="connsiteY7" fmla="*/ 231902 h 1260648"/>
                    <a:gd name="connsiteX8" fmla="*/ 312889 w 1790297"/>
                    <a:gd name="connsiteY8" fmla="*/ 21239 h 1260648"/>
                    <a:gd name="connsiteX9" fmla="*/ 176677 w 1790297"/>
                    <a:gd name="connsiteY9" fmla="*/ 126429 h 1260648"/>
                    <a:gd name="connsiteX10" fmla="*/ 400324 w 1790297"/>
                    <a:gd name="connsiteY10" fmla="*/ 313946 h 1260648"/>
                    <a:gd name="connsiteX11" fmla="*/ 389673 w 1790297"/>
                    <a:gd name="connsiteY11" fmla="*/ 340567 h 1260648"/>
                    <a:gd name="connsiteX12" fmla="*/ 83438 w 1790297"/>
                    <a:gd name="connsiteY12" fmla="*/ 285604 h 1260648"/>
                    <a:gd name="connsiteX13" fmla="*/ 14686 w 1790297"/>
                    <a:gd name="connsiteY13" fmla="*/ 400947 h 1260648"/>
                    <a:gd name="connsiteX14" fmla="*/ 255604 w 1790297"/>
                    <a:gd name="connsiteY14" fmla="*/ 530121 h 1260648"/>
                    <a:gd name="connsiteX15" fmla="*/ 254890 w 1790297"/>
                    <a:gd name="connsiteY15" fmla="*/ 548981 h 1260648"/>
                    <a:gd name="connsiteX16" fmla="*/ 50805 w 1790297"/>
                    <a:gd name="connsiteY16" fmla="*/ 546249 h 1260648"/>
                    <a:gd name="connsiteX17" fmla="*/ 55551 w 1790297"/>
                    <a:gd name="connsiteY17" fmla="*/ 718874 h 1260648"/>
                    <a:gd name="connsiteX18" fmla="*/ 285869 w 1790297"/>
                    <a:gd name="connsiteY18" fmla="*/ 743868 h 1260648"/>
                    <a:gd name="connsiteX19" fmla="*/ 468832 w 1790297"/>
                    <a:gd name="connsiteY19" fmla="*/ 783181 h 1260648"/>
                    <a:gd name="connsiteX20" fmla="*/ 707792 w 1790297"/>
                    <a:gd name="connsiteY20" fmla="*/ 884253 h 1260648"/>
                    <a:gd name="connsiteX21" fmla="*/ 942388 w 1790297"/>
                    <a:gd name="connsiteY21" fmla="*/ 643991 h 1260648"/>
                    <a:gd name="connsiteX22" fmla="*/ 714758 w 1790297"/>
                    <a:gd name="connsiteY22" fmla="*/ 886840 h 1260648"/>
                    <a:gd name="connsiteX23" fmla="*/ 1160366 w 1790297"/>
                    <a:gd name="connsiteY23" fmla="*/ 1253446 h 1260648"/>
                    <a:gd name="connsiteX24" fmla="*/ 1213165 w 1790297"/>
                    <a:gd name="connsiteY24" fmla="*/ 1133319 h 1260648"/>
                    <a:gd name="connsiteX25" fmla="*/ 1294966 w 1790297"/>
                    <a:gd name="connsiteY25" fmla="*/ 1129108 h 1260648"/>
                    <a:gd name="connsiteX26" fmla="*/ 1497863 w 1790297"/>
                    <a:gd name="connsiteY26" fmla="*/ 1101612 h 1260648"/>
                    <a:gd name="connsiteX27" fmla="*/ 1331875 w 1790297"/>
                    <a:gd name="connsiteY27" fmla="*/ 955912 h 1260648"/>
                    <a:gd name="connsiteX28" fmla="*/ 1658102 w 1790297"/>
                    <a:gd name="connsiteY28" fmla="*/ 925140 h 1260648"/>
                    <a:gd name="connsiteX29" fmla="*/ 1557212 w 1790297"/>
                    <a:gd name="connsiteY29" fmla="*/ 834360 h 1260648"/>
                    <a:gd name="connsiteX30" fmla="*/ 1790297 w 1790297"/>
                    <a:gd name="connsiteY30" fmla="*/ 838271 h 1260648"/>
                    <a:gd name="connsiteX31" fmla="*/ 1527112 w 1790297"/>
                    <a:gd name="connsiteY31" fmla="*/ 638178 h 1260648"/>
                    <a:gd name="connsiteX32" fmla="*/ 1473455 w 1790297"/>
                    <a:gd name="connsiteY32" fmla="*/ 580961 h 1260648"/>
                    <a:gd name="connsiteX33" fmla="*/ 1506072 w 1790297"/>
                    <a:gd name="connsiteY33" fmla="*/ 539697 h 1260648"/>
                    <a:gd name="connsiteX0" fmla="*/ 1506072 w 1790297"/>
                    <a:gd name="connsiteY0" fmla="*/ 539697 h 1209983"/>
                    <a:gd name="connsiteX1" fmla="*/ 953197 w 1790297"/>
                    <a:gd name="connsiteY1" fmla="*/ 411277 h 1209983"/>
                    <a:gd name="connsiteX2" fmla="*/ 853715 w 1790297"/>
                    <a:gd name="connsiteY2" fmla="*/ 203537 h 1209983"/>
                    <a:gd name="connsiteX3" fmla="*/ 845737 w 1790297"/>
                    <a:gd name="connsiteY3" fmla="*/ 27806 h 1209983"/>
                    <a:gd name="connsiteX4" fmla="*/ 661506 w 1790297"/>
                    <a:gd name="connsiteY4" fmla="*/ 58488 h 1209983"/>
                    <a:gd name="connsiteX5" fmla="*/ 670016 w 1790297"/>
                    <a:gd name="connsiteY5" fmla="*/ 228881 h 1209983"/>
                    <a:gd name="connsiteX6" fmla="*/ 652070 w 1790297"/>
                    <a:gd name="connsiteY6" fmla="*/ 405446 h 1209983"/>
                    <a:gd name="connsiteX7" fmla="*/ 664687 w 1790297"/>
                    <a:gd name="connsiteY7" fmla="*/ 231902 h 1209983"/>
                    <a:gd name="connsiteX8" fmla="*/ 312889 w 1790297"/>
                    <a:gd name="connsiteY8" fmla="*/ 21239 h 1209983"/>
                    <a:gd name="connsiteX9" fmla="*/ 176677 w 1790297"/>
                    <a:gd name="connsiteY9" fmla="*/ 126429 h 1209983"/>
                    <a:gd name="connsiteX10" fmla="*/ 400324 w 1790297"/>
                    <a:gd name="connsiteY10" fmla="*/ 313946 h 1209983"/>
                    <a:gd name="connsiteX11" fmla="*/ 389673 w 1790297"/>
                    <a:gd name="connsiteY11" fmla="*/ 340567 h 1209983"/>
                    <a:gd name="connsiteX12" fmla="*/ 83438 w 1790297"/>
                    <a:gd name="connsiteY12" fmla="*/ 285604 h 1209983"/>
                    <a:gd name="connsiteX13" fmla="*/ 14686 w 1790297"/>
                    <a:gd name="connsiteY13" fmla="*/ 400947 h 1209983"/>
                    <a:gd name="connsiteX14" fmla="*/ 255604 w 1790297"/>
                    <a:gd name="connsiteY14" fmla="*/ 530121 h 1209983"/>
                    <a:gd name="connsiteX15" fmla="*/ 254890 w 1790297"/>
                    <a:gd name="connsiteY15" fmla="*/ 548981 h 1209983"/>
                    <a:gd name="connsiteX16" fmla="*/ 50805 w 1790297"/>
                    <a:gd name="connsiteY16" fmla="*/ 546249 h 1209983"/>
                    <a:gd name="connsiteX17" fmla="*/ 55551 w 1790297"/>
                    <a:gd name="connsiteY17" fmla="*/ 718874 h 1209983"/>
                    <a:gd name="connsiteX18" fmla="*/ 285869 w 1790297"/>
                    <a:gd name="connsiteY18" fmla="*/ 743868 h 1209983"/>
                    <a:gd name="connsiteX19" fmla="*/ 468832 w 1790297"/>
                    <a:gd name="connsiteY19" fmla="*/ 783181 h 1209983"/>
                    <a:gd name="connsiteX20" fmla="*/ 707792 w 1790297"/>
                    <a:gd name="connsiteY20" fmla="*/ 884253 h 1209983"/>
                    <a:gd name="connsiteX21" fmla="*/ 942388 w 1790297"/>
                    <a:gd name="connsiteY21" fmla="*/ 643991 h 1209983"/>
                    <a:gd name="connsiteX22" fmla="*/ 714758 w 1790297"/>
                    <a:gd name="connsiteY22" fmla="*/ 886840 h 1209983"/>
                    <a:gd name="connsiteX23" fmla="*/ 1261660 w 1790297"/>
                    <a:gd name="connsiteY23" fmla="*/ 1199642 h 1209983"/>
                    <a:gd name="connsiteX24" fmla="*/ 1213165 w 1790297"/>
                    <a:gd name="connsiteY24" fmla="*/ 1133319 h 1209983"/>
                    <a:gd name="connsiteX25" fmla="*/ 1294966 w 1790297"/>
                    <a:gd name="connsiteY25" fmla="*/ 1129108 h 1209983"/>
                    <a:gd name="connsiteX26" fmla="*/ 1497863 w 1790297"/>
                    <a:gd name="connsiteY26" fmla="*/ 1101612 h 1209983"/>
                    <a:gd name="connsiteX27" fmla="*/ 1331875 w 1790297"/>
                    <a:gd name="connsiteY27" fmla="*/ 955912 h 1209983"/>
                    <a:gd name="connsiteX28" fmla="*/ 1658102 w 1790297"/>
                    <a:gd name="connsiteY28" fmla="*/ 925140 h 1209983"/>
                    <a:gd name="connsiteX29" fmla="*/ 1557212 w 1790297"/>
                    <a:gd name="connsiteY29" fmla="*/ 834360 h 1209983"/>
                    <a:gd name="connsiteX30" fmla="*/ 1790297 w 1790297"/>
                    <a:gd name="connsiteY30" fmla="*/ 838271 h 1209983"/>
                    <a:gd name="connsiteX31" fmla="*/ 1527112 w 1790297"/>
                    <a:gd name="connsiteY31" fmla="*/ 638178 h 1209983"/>
                    <a:gd name="connsiteX32" fmla="*/ 1473455 w 1790297"/>
                    <a:gd name="connsiteY32" fmla="*/ 580961 h 1209983"/>
                    <a:gd name="connsiteX33" fmla="*/ 1506072 w 1790297"/>
                    <a:gd name="connsiteY33" fmla="*/ 539697 h 1209983"/>
                    <a:gd name="connsiteX0" fmla="*/ 1506072 w 1790297"/>
                    <a:gd name="connsiteY0" fmla="*/ 539697 h 1226294"/>
                    <a:gd name="connsiteX1" fmla="*/ 953197 w 1790297"/>
                    <a:gd name="connsiteY1" fmla="*/ 411277 h 1226294"/>
                    <a:gd name="connsiteX2" fmla="*/ 853715 w 1790297"/>
                    <a:gd name="connsiteY2" fmla="*/ 203537 h 1226294"/>
                    <a:gd name="connsiteX3" fmla="*/ 845737 w 1790297"/>
                    <a:gd name="connsiteY3" fmla="*/ 27806 h 1226294"/>
                    <a:gd name="connsiteX4" fmla="*/ 661506 w 1790297"/>
                    <a:gd name="connsiteY4" fmla="*/ 58488 h 1226294"/>
                    <a:gd name="connsiteX5" fmla="*/ 670016 w 1790297"/>
                    <a:gd name="connsiteY5" fmla="*/ 228881 h 1226294"/>
                    <a:gd name="connsiteX6" fmla="*/ 652070 w 1790297"/>
                    <a:gd name="connsiteY6" fmla="*/ 405446 h 1226294"/>
                    <a:gd name="connsiteX7" fmla="*/ 664687 w 1790297"/>
                    <a:gd name="connsiteY7" fmla="*/ 231902 h 1226294"/>
                    <a:gd name="connsiteX8" fmla="*/ 312889 w 1790297"/>
                    <a:gd name="connsiteY8" fmla="*/ 21239 h 1226294"/>
                    <a:gd name="connsiteX9" fmla="*/ 176677 w 1790297"/>
                    <a:gd name="connsiteY9" fmla="*/ 126429 h 1226294"/>
                    <a:gd name="connsiteX10" fmla="*/ 400324 w 1790297"/>
                    <a:gd name="connsiteY10" fmla="*/ 313946 h 1226294"/>
                    <a:gd name="connsiteX11" fmla="*/ 389673 w 1790297"/>
                    <a:gd name="connsiteY11" fmla="*/ 340567 h 1226294"/>
                    <a:gd name="connsiteX12" fmla="*/ 83438 w 1790297"/>
                    <a:gd name="connsiteY12" fmla="*/ 285604 h 1226294"/>
                    <a:gd name="connsiteX13" fmla="*/ 14686 w 1790297"/>
                    <a:gd name="connsiteY13" fmla="*/ 400947 h 1226294"/>
                    <a:gd name="connsiteX14" fmla="*/ 255604 w 1790297"/>
                    <a:gd name="connsiteY14" fmla="*/ 530121 h 1226294"/>
                    <a:gd name="connsiteX15" fmla="*/ 254890 w 1790297"/>
                    <a:gd name="connsiteY15" fmla="*/ 548981 h 1226294"/>
                    <a:gd name="connsiteX16" fmla="*/ 50805 w 1790297"/>
                    <a:gd name="connsiteY16" fmla="*/ 546249 h 1226294"/>
                    <a:gd name="connsiteX17" fmla="*/ 55551 w 1790297"/>
                    <a:gd name="connsiteY17" fmla="*/ 718874 h 1226294"/>
                    <a:gd name="connsiteX18" fmla="*/ 285869 w 1790297"/>
                    <a:gd name="connsiteY18" fmla="*/ 743868 h 1226294"/>
                    <a:gd name="connsiteX19" fmla="*/ 468832 w 1790297"/>
                    <a:gd name="connsiteY19" fmla="*/ 783181 h 1226294"/>
                    <a:gd name="connsiteX20" fmla="*/ 707792 w 1790297"/>
                    <a:gd name="connsiteY20" fmla="*/ 884253 h 1226294"/>
                    <a:gd name="connsiteX21" fmla="*/ 942388 w 1790297"/>
                    <a:gd name="connsiteY21" fmla="*/ 643991 h 1226294"/>
                    <a:gd name="connsiteX22" fmla="*/ 714758 w 1790297"/>
                    <a:gd name="connsiteY22" fmla="*/ 886840 h 1226294"/>
                    <a:gd name="connsiteX23" fmla="*/ 1247496 w 1790297"/>
                    <a:gd name="connsiteY23" fmla="*/ 1217241 h 1226294"/>
                    <a:gd name="connsiteX24" fmla="*/ 1213165 w 1790297"/>
                    <a:gd name="connsiteY24" fmla="*/ 1133319 h 1226294"/>
                    <a:gd name="connsiteX25" fmla="*/ 1294966 w 1790297"/>
                    <a:gd name="connsiteY25" fmla="*/ 1129108 h 1226294"/>
                    <a:gd name="connsiteX26" fmla="*/ 1497863 w 1790297"/>
                    <a:gd name="connsiteY26" fmla="*/ 1101612 h 1226294"/>
                    <a:gd name="connsiteX27" fmla="*/ 1331875 w 1790297"/>
                    <a:gd name="connsiteY27" fmla="*/ 955912 h 1226294"/>
                    <a:gd name="connsiteX28" fmla="*/ 1658102 w 1790297"/>
                    <a:gd name="connsiteY28" fmla="*/ 925140 h 1226294"/>
                    <a:gd name="connsiteX29" fmla="*/ 1557212 w 1790297"/>
                    <a:gd name="connsiteY29" fmla="*/ 834360 h 1226294"/>
                    <a:gd name="connsiteX30" fmla="*/ 1790297 w 1790297"/>
                    <a:gd name="connsiteY30" fmla="*/ 838271 h 1226294"/>
                    <a:gd name="connsiteX31" fmla="*/ 1527112 w 1790297"/>
                    <a:gd name="connsiteY31" fmla="*/ 638178 h 1226294"/>
                    <a:gd name="connsiteX32" fmla="*/ 1473455 w 1790297"/>
                    <a:gd name="connsiteY32" fmla="*/ 580961 h 1226294"/>
                    <a:gd name="connsiteX33" fmla="*/ 1506072 w 1790297"/>
                    <a:gd name="connsiteY33" fmla="*/ 539697 h 1226294"/>
                    <a:gd name="connsiteX0" fmla="*/ 1506072 w 1790297"/>
                    <a:gd name="connsiteY0" fmla="*/ 539697 h 1264625"/>
                    <a:gd name="connsiteX1" fmla="*/ 953197 w 1790297"/>
                    <a:gd name="connsiteY1" fmla="*/ 411277 h 1264625"/>
                    <a:gd name="connsiteX2" fmla="*/ 853715 w 1790297"/>
                    <a:gd name="connsiteY2" fmla="*/ 203537 h 1264625"/>
                    <a:gd name="connsiteX3" fmla="*/ 845737 w 1790297"/>
                    <a:gd name="connsiteY3" fmla="*/ 27806 h 1264625"/>
                    <a:gd name="connsiteX4" fmla="*/ 661506 w 1790297"/>
                    <a:gd name="connsiteY4" fmla="*/ 58488 h 1264625"/>
                    <a:gd name="connsiteX5" fmla="*/ 670016 w 1790297"/>
                    <a:gd name="connsiteY5" fmla="*/ 228881 h 1264625"/>
                    <a:gd name="connsiteX6" fmla="*/ 652070 w 1790297"/>
                    <a:gd name="connsiteY6" fmla="*/ 405446 h 1264625"/>
                    <a:gd name="connsiteX7" fmla="*/ 664687 w 1790297"/>
                    <a:gd name="connsiteY7" fmla="*/ 231902 h 1264625"/>
                    <a:gd name="connsiteX8" fmla="*/ 312889 w 1790297"/>
                    <a:gd name="connsiteY8" fmla="*/ 21239 h 1264625"/>
                    <a:gd name="connsiteX9" fmla="*/ 176677 w 1790297"/>
                    <a:gd name="connsiteY9" fmla="*/ 126429 h 1264625"/>
                    <a:gd name="connsiteX10" fmla="*/ 400324 w 1790297"/>
                    <a:gd name="connsiteY10" fmla="*/ 313946 h 1264625"/>
                    <a:gd name="connsiteX11" fmla="*/ 389673 w 1790297"/>
                    <a:gd name="connsiteY11" fmla="*/ 340567 h 1264625"/>
                    <a:gd name="connsiteX12" fmla="*/ 83438 w 1790297"/>
                    <a:gd name="connsiteY12" fmla="*/ 285604 h 1264625"/>
                    <a:gd name="connsiteX13" fmla="*/ 14686 w 1790297"/>
                    <a:gd name="connsiteY13" fmla="*/ 400947 h 1264625"/>
                    <a:gd name="connsiteX14" fmla="*/ 255604 w 1790297"/>
                    <a:gd name="connsiteY14" fmla="*/ 530121 h 1264625"/>
                    <a:gd name="connsiteX15" fmla="*/ 254890 w 1790297"/>
                    <a:gd name="connsiteY15" fmla="*/ 548981 h 1264625"/>
                    <a:gd name="connsiteX16" fmla="*/ 50805 w 1790297"/>
                    <a:gd name="connsiteY16" fmla="*/ 546249 h 1264625"/>
                    <a:gd name="connsiteX17" fmla="*/ 55551 w 1790297"/>
                    <a:gd name="connsiteY17" fmla="*/ 718874 h 1264625"/>
                    <a:gd name="connsiteX18" fmla="*/ 285869 w 1790297"/>
                    <a:gd name="connsiteY18" fmla="*/ 743868 h 1264625"/>
                    <a:gd name="connsiteX19" fmla="*/ 468832 w 1790297"/>
                    <a:gd name="connsiteY19" fmla="*/ 783181 h 1264625"/>
                    <a:gd name="connsiteX20" fmla="*/ 707792 w 1790297"/>
                    <a:gd name="connsiteY20" fmla="*/ 884253 h 1264625"/>
                    <a:gd name="connsiteX21" fmla="*/ 942388 w 1790297"/>
                    <a:gd name="connsiteY21" fmla="*/ 643991 h 1264625"/>
                    <a:gd name="connsiteX22" fmla="*/ 714758 w 1790297"/>
                    <a:gd name="connsiteY22" fmla="*/ 886840 h 1264625"/>
                    <a:gd name="connsiteX23" fmla="*/ 1247496 w 1790297"/>
                    <a:gd name="connsiteY23" fmla="*/ 1217241 h 1264625"/>
                    <a:gd name="connsiteX24" fmla="*/ 1213165 w 1790297"/>
                    <a:gd name="connsiteY24" fmla="*/ 1133319 h 1264625"/>
                    <a:gd name="connsiteX25" fmla="*/ 1294966 w 1790297"/>
                    <a:gd name="connsiteY25" fmla="*/ 1129108 h 1264625"/>
                    <a:gd name="connsiteX26" fmla="*/ 1497863 w 1790297"/>
                    <a:gd name="connsiteY26" fmla="*/ 1101612 h 1264625"/>
                    <a:gd name="connsiteX27" fmla="*/ 1331875 w 1790297"/>
                    <a:gd name="connsiteY27" fmla="*/ 955912 h 1264625"/>
                    <a:gd name="connsiteX28" fmla="*/ 1658102 w 1790297"/>
                    <a:gd name="connsiteY28" fmla="*/ 925140 h 1264625"/>
                    <a:gd name="connsiteX29" fmla="*/ 1557212 w 1790297"/>
                    <a:gd name="connsiteY29" fmla="*/ 834360 h 1264625"/>
                    <a:gd name="connsiteX30" fmla="*/ 1790297 w 1790297"/>
                    <a:gd name="connsiteY30" fmla="*/ 838271 h 1264625"/>
                    <a:gd name="connsiteX31" fmla="*/ 1527112 w 1790297"/>
                    <a:gd name="connsiteY31" fmla="*/ 638178 h 1264625"/>
                    <a:gd name="connsiteX32" fmla="*/ 1473455 w 1790297"/>
                    <a:gd name="connsiteY32" fmla="*/ 580961 h 1264625"/>
                    <a:gd name="connsiteX33" fmla="*/ 1506072 w 1790297"/>
                    <a:gd name="connsiteY33" fmla="*/ 539697 h 1264625"/>
                    <a:gd name="connsiteX0" fmla="*/ 1506072 w 1790297"/>
                    <a:gd name="connsiteY0" fmla="*/ 539697 h 1133319"/>
                    <a:gd name="connsiteX1" fmla="*/ 953197 w 1790297"/>
                    <a:gd name="connsiteY1" fmla="*/ 411277 h 1133319"/>
                    <a:gd name="connsiteX2" fmla="*/ 853715 w 1790297"/>
                    <a:gd name="connsiteY2" fmla="*/ 203537 h 1133319"/>
                    <a:gd name="connsiteX3" fmla="*/ 845737 w 1790297"/>
                    <a:gd name="connsiteY3" fmla="*/ 27806 h 1133319"/>
                    <a:gd name="connsiteX4" fmla="*/ 661506 w 1790297"/>
                    <a:gd name="connsiteY4" fmla="*/ 58488 h 1133319"/>
                    <a:gd name="connsiteX5" fmla="*/ 670016 w 1790297"/>
                    <a:gd name="connsiteY5" fmla="*/ 228881 h 1133319"/>
                    <a:gd name="connsiteX6" fmla="*/ 652070 w 1790297"/>
                    <a:gd name="connsiteY6" fmla="*/ 405446 h 1133319"/>
                    <a:gd name="connsiteX7" fmla="*/ 664687 w 1790297"/>
                    <a:gd name="connsiteY7" fmla="*/ 231902 h 1133319"/>
                    <a:gd name="connsiteX8" fmla="*/ 312889 w 1790297"/>
                    <a:gd name="connsiteY8" fmla="*/ 21239 h 1133319"/>
                    <a:gd name="connsiteX9" fmla="*/ 176677 w 1790297"/>
                    <a:gd name="connsiteY9" fmla="*/ 126429 h 1133319"/>
                    <a:gd name="connsiteX10" fmla="*/ 400324 w 1790297"/>
                    <a:gd name="connsiteY10" fmla="*/ 313946 h 1133319"/>
                    <a:gd name="connsiteX11" fmla="*/ 389673 w 1790297"/>
                    <a:gd name="connsiteY11" fmla="*/ 340567 h 1133319"/>
                    <a:gd name="connsiteX12" fmla="*/ 83438 w 1790297"/>
                    <a:gd name="connsiteY12" fmla="*/ 285604 h 1133319"/>
                    <a:gd name="connsiteX13" fmla="*/ 14686 w 1790297"/>
                    <a:gd name="connsiteY13" fmla="*/ 400947 h 1133319"/>
                    <a:gd name="connsiteX14" fmla="*/ 255604 w 1790297"/>
                    <a:gd name="connsiteY14" fmla="*/ 530121 h 1133319"/>
                    <a:gd name="connsiteX15" fmla="*/ 254890 w 1790297"/>
                    <a:gd name="connsiteY15" fmla="*/ 548981 h 1133319"/>
                    <a:gd name="connsiteX16" fmla="*/ 50805 w 1790297"/>
                    <a:gd name="connsiteY16" fmla="*/ 546249 h 1133319"/>
                    <a:gd name="connsiteX17" fmla="*/ 55551 w 1790297"/>
                    <a:gd name="connsiteY17" fmla="*/ 718874 h 1133319"/>
                    <a:gd name="connsiteX18" fmla="*/ 285869 w 1790297"/>
                    <a:gd name="connsiteY18" fmla="*/ 743868 h 1133319"/>
                    <a:gd name="connsiteX19" fmla="*/ 468832 w 1790297"/>
                    <a:gd name="connsiteY19" fmla="*/ 783181 h 1133319"/>
                    <a:gd name="connsiteX20" fmla="*/ 707792 w 1790297"/>
                    <a:gd name="connsiteY20" fmla="*/ 884253 h 1133319"/>
                    <a:gd name="connsiteX21" fmla="*/ 942388 w 1790297"/>
                    <a:gd name="connsiteY21" fmla="*/ 643991 h 1133319"/>
                    <a:gd name="connsiteX22" fmla="*/ 714758 w 1790297"/>
                    <a:gd name="connsiteY22" fmla="*/ 886840 h 1133319"/>
                    <a:gd name="connsiteX23" fmla="*/ 1213165 w 1790297"/>
                    <a:gd name="connsiteY23" fmla="*/ 1133319 h 1133319"/>
                    <a:gd name="connsiteX24" fmla="*/ 1294966 w 1790297"/>
                    <a:gd name="connsiteY24" fmla="*/ 1129108 h 1133319"/>
                    <a:gd name="connsiteX25" fmla="*/ 1497863 w 1790297"/>
                    <a:gd name="connsiteY25" fmla="*/ 1101612 h 1133319"/>
                    <a:gd name="connsiteX26" fmla="*/ 1331875 w 1790297"/>
                    <a:gd name="connsiteY26" fmla="*/ 955912 h 1133319"/>
                    <a:gd name="connsiteX27" fmla="*/ 1658102 w 1790297"/>
                    <a:gd name="connsiteY27" fmla="*/ 925140 h 1133319"/>
                    <a:gd name="connsiteX28" fmla="*/ 1557212 w 1790297"/>
                    <a:gd name="connsiteY28" fmla="*/ 834360 h 1133319"/>
                    <a:gd name="connsiteX29" fmla="*/ 1790297 w 1790297"/>
                    <a:gd name="connsiteY29" fmla="*/ 838271 h 1133319"/>
                    <a:gd name="connsiteX30" fmla="*/ 1527112 w 1790297"/>
                    <a:gd name="connsiteY30" fmla="*/ 638178 h 1133319"/>
                    <a:gd name="connsiteX31" fmla="*/ 1473455 w 1790297"/>
                    <a:gd name="connsiteY31" fmla="*/ 580961 h 1133319"/>
                    <a:gd name="connsiteX32" fmla="*/ 1506072 w 1790297"/>
                    <a:gd name="connsiteY32" fmla="*/ 539697 h 113331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156 w 1790297"/>
                    <a:gd name="connsiteY24" fmla="*/ 1091770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30176 w 1790297"/>
                    <a:gd name="connsiteY25" fmla="*/ 1056555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36730 w 1790297"/>
                    <a:gd name="connsiteY26" fmla="*/ 957637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148166 w 1790297"/>
                    <a:gd name="connsiteY26" fmla="*/ 960791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497144 w 1790297"/>
                    <a:gd name="connsiteY27" fmla="*/ 952193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381370 w 1790297"/>
                    <a:gd name="connsiteY28" fmla="*/ 803039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466788 w 1790297"/>
                    <a:gd name="connsiteY28" fmla="*/ 830218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988"/>
                    <a:gd name="connsiteY0" fmla="*/ 539697 h 1218169"/>
                    <a:gd name="connsiteX1" fmla="*/ 953197 w 1679988"/>
                    <a:gd name="connsiteY1" fmla="*/ 411277 h 1218169"/>
                    <a:gd name="connsiteX2" fmla="*/ 853715 w 1679988"/>
                    <a:gd name="connsiteY2" fmla="*/ 203537 h 1218169"/>
                    <a:gd name="connsiteX3" fmla="*/ 845737 w 1679988"/>
                    <a:gd name="connsiteY3" fmla="*/ 27806 h 1218169"/>
                    <a:gd name="connsiteX4" fmla="*/ 661506 w 1679988"/>
                    <a:gd name="connsiteY4" fmla="*/ 58488 h 1218169"/>
                    <a:gd name="connsiteX5" fmla="*/ 670016 w 1679988"/>
                    <a:gd name="connsiteY5" fmla="*/ 228881 h 1218169"/>
                    <a:gd name="connsiteX6" fmla="*/ 652070 w 1679988"/>
                    <a:gd name="connsiteY6" fmla="*/ 405446 h 1218169"/>
                    <a:gd name="connsiteX7" fmla="*/ 664687 w 1679988"/>
                    <a:gd name="connsiteY7" fmla="*/ 231902 h 1218169"/>
                    <a:gd name="connsiteX8" fmla="*/ 312889 w 1679988"/>
                    <a:gd name="connsiteY8" fmla="*/ 21239 h 1218169"/>
                    <a:gd name="connsiteX9" fmla="*/ 176677 w 1679988"/>
                    <a:gd name="connsiteY9" fmla="*/ 126429 h 1218169"/>
                    <a:gd name="connsiteX10" fmla="*/ 400324 w 1679988"/>
                    <a:gd name="connsiteY10" fmla="*/ 313946 h 1218169"/>
                    <a:gd name="connsiteX11" fmla="*/ 389673 w 1679988"/>
                    <a:gd name="connsiteY11" fmla="*/ 340567 h 1218169"/>
                    <a:gd name="connsiteX12" fmla="*/ 83438 w 1679988"/>
                    <a:gd name="connsiteY12" fmla="*/ 285604 h 1218169"/>
                    <a:gd name="connsiteX13" fmla="*/ 14686 w 1679988"/>
                    <a:gd name="connsiteY13" fmla="*/ 400947 h 1218169"/>
                    <a:gd name="connsiteX14" fmla="*/ 255604 w 1679988"/>
                    <a:gd name="connsiteY14" fmla="*/ 530121 h 1218169"/>
                    <a:gd name="connsiteX15" fmla="*/ 254890 w 1679988"/>
                    <a:gd name="connsiteY15" fmla="*/ 548981 h 1218169"/>
                    <a:gd name="connsiteX16" fmla="*/ 50805 w 1679988"/>
                    <a:gd name="connsiteY16" fmla="*/ 546249 h 1218169"/>
                    <a:gd name="connsiteX17" fmla="*/ 55551 w 1679988"/>
                    <a:gd name="connsiteY17" fmla="*/ 718874 h 1218169"/>
                    <a:gd name="connsiteX18" fmla="*/ 285869 w 1679988"/>
                    <a:gd name="connsiteY18" fmla="*/ 743868 h 1218169"/>
                    <a:gd name="connsiteX19" fmla="*/ 468832 w 1679988"/>
                    <a:gd name="connsiteY19" fmla="*/ 783181 h 1218169"/>
                    <a:gd name="connsiteX20" fmla="*/ 707792 w 1679988"/>
                    <a:gd name="connsiteY20" fmla="*/ 884253 h 1218169"/>
                    <a:gd name="connsiteX21" fmla="*/ 942388 w 1679988"/>
                    <a:gd name="connsiteY21" fmla="*/ 643991 h 1218169"/>
                    <a:gd name="connsiteX22" fmla="*/ 714758 w 1679988"/>
                    <a:gd name="connsiteY22" fmla="*/ 886840 h 1218169"/>
                    <a:gd name="connsiteX23" fmla="*/ 1151648 w 1679988"/>
                    <a:gd name="connsiteY23" fmla="*/ 1218169 h 1218169"/>
                    <a:gd name="connsiteX24" fmla="*/ 1239170 w 1679988"/>
                    <a:gd name="connsiteY24" fmla="*/ 1187630 h 1218169"/>
                    <a:gd name="connsiteX25" fmla="*/ 1387840 w 1679988"/>
                    <a:gd name="connsiteY25" fmla="*/ 1124226 h 1218169"/>
                    <a:gd name="connsiteX26" fmla="*/ 1219703 w 1679988"/>
                    <a:gd name="connsiteY26" fmla="*/ 948768 h 1218169"/>
                    <a:gd name="connsiteX27" fmla="*/ 1548365 w 1679988"/>
                    <a:gd name="connsiteY27" fmla="*/ 930585 h 1218169"/>
                    <a:gd name="connsiteX28" fmla="*/ 1466788 w 1679988"/>
                    <a:gd name="connsiteY28" fmla="*/ 830218 h 1218169"/>
                    <a:gd name="connsiteX29" fmla="*/ 1679844 w 1679988"/>
                    <a:gd name="connsiteY29" fmla="*/ 847007 h 1218169"/>
                    <a:gd name="connsiteX30" fmla="*/ 1527112 w 1679988"/>
                    <a:gd name="connsiteY30" fmla="*/ 638178 h 1218169"/>
                    <a:gd name="connsiteX31" fmla="*/ 1473455 w 1679988"/>
                    <a:gd name="connsiteY31" fmla="*/ 580961 h 1218169"/>
                    <a:gd name="connsiteX32" fmla="*/ 1506072 w 1679988"/>
                    <a:gd name="connsiteY32" fmla="*/ 539697 h 1218169"/>
                    <a:gd name="connsiteX0" fmla="*/ 1506072 w 1679949"/>
                    <a:gd name="connsiteY0" fmla="*/ 539697 h 1218169"/>
                    <a:gd name="connsiteX1" fmla="*/ 953197 w 1679949"/>
                    <a:gd name="connsiteY1" fmla="*/ 411277 h 1218169"/>
                    <a:gd name="connsiteX2" fmla="*/ 853715 w 1679949"/>
                    <a:gd name="connsiteY2" fmla="*/ 203537 h 1218169"/>
                    <a:gd name="connsiteX3" fmla="*/ 845737 w 1679949"/>
                    <a:gd name="connsiteY3" fmla="*/ 27806 h 1218169"/>
                    <a:gd name="connsiteX4" fmla="*/ 661506 w 1679949"/>
                    <a:gd name="connsiteY4" fmla="*/ 58488 h 1218169"/>
                    <a:gd name="connsiteX5" fmla="*/ 670016 w 1679949"/>
                    <a:gd name="connsiteY5" fmla="*/ 228881 h 1218169"/>
                    <a:gd name="connsiteX6" fmla="*/ 652070 w 1679949"/>
                    <a:gd name="connsiteY6" fmla="*/ 405446 h 1218169"/>
                    <a:gd name="connsiteX7" fmla="*/ 664687 w 1679949"/>
                    <a:gd name="connsiteY7" fmla="*/ 231902 h 1218169"/>
                    <a:gd name="connsiteX8" fmla="*/ 312889 w 1679949"/>
                    <a:gd name="connsiteY8" fmla="*/ 21239 h 1218169"/>
                    <a:gd name="connsiteX9" fmla="*/ 176677 w 1679949"/>
                    <a:gd name="connsiteY9" fmla="*/ 126429 h 1218169"/>
                    <a:gd name="connsiteX10" fmla="*/ 400324 w 1679949"/>
                    <a:gd name="connsiteY10" fmla="*/ 313946 h 1218169"/>
                    <a:gd name="connsiteX11" fmla="*/ 389673 w 1679949"/>
                    <a:gd name="connsiteY11" fmla="*/ 340567 h 1218169"/>
                    <a:gd name="connsiteX12" fmla="*/ 83438 w 1679949"/>
                    <a:gd name="connsiteY12" fmla="*/ 285604 h 1218169"/>
                    <a:gd name="connsiteX13" fmla="*/ 14686 w 1679949"/>
                    <a:gd name="connsiteY13" fmla="*/ 400947 h 1218169"/>
                    <a:gd name="connsiteX14" fmla="*/ 255604 w 1679949"/>
                    <a:gd name="connsiteY14" fmla="*/ 530121 h 1218169"/>
                    <a:gd name="connsiteX15" fmla="*/ 254890 w 1679949"/>
                    <a:gd name="connsiteY15" fmla="*/ 548981 h 1218169"/>
                    <a:gd name="connsiteX16" fmla="*/ 50805 w 1679949"/>
                    <a:gd name="connsiteY16" fmla="*/ 546249 h 1218169"/>
                    <a:gd name="connsiteX17" fmla="*/ 55551 w 1679949"/>
                    <a:gd name="connsiteY17" fmla="*/ 718874 h 1218169"/>
                    <a:gd name="connsiteX18" fmla="*/ 285869 w 1679949"/>
                    <a:gd name="connsiteY18" fmla="*/ 743868 h 1218169"/>
                    <a:gd name="connsiteX19" fmla="*/ 468832 w 1679949"/>
                    <a:gd name="connsiteY19" fmla="*/ 783181 h 1218169"/>
                    <a:gd name="connsiteX20" fmla="*/ 707792 w 1679949"/>
                    <a:gd name="connsiteY20" fmla="*/ 884253 h 1218169"/>
                    <a:gd name="connsiteX21" fmla="*/ 942388 w 1679949"/>
                    <a:gd name="connsiteY21" fmla="*/ 643991 h 1218169"/>
                    <a:gd name="connsiteX22" fmla="*/ 714758 w 1679949"/>
                    <a:gd name="connsiteY22" fmla="*/ 886840 h 1218169"/>
                    <a:gd name="connsiteX23" fmla="*/ 1151648 w 1679949"/>
                    <a:gd name="connsiteY23" fmla="*/ 1218169 h 1218169"/>
                    <a:gd name="connsiteX24" fmla="*/ 1239170 w 1679949"/>
                    <a:gd name="connsiteY24" fmla="*/ 1187630 h 1218169"/>
                    <a:gd name="connsiteX25" fmla="*/ 1387840 w 1679949"/>
                    <a:gd name="connsiteY25" fmla="*/ 1124226 h 1218169"/>
                    <a:gd name="connsiteX26" fmla="*/ 1219703 w 1679949"/>
                    <a:gd name="connsiteY26" fmla="*/ 948768 h 1218169"/>
                    <a:gd name="connsiteX27" fmla="*/ 1548365 w 1679949"/>
                    <a:gd name="connsiteY27" fmla="*/ 930585 h 1218169"/>
                    <a:gd name="connsiteX28" fmla="*/ 1466788 w 1679949"/>
                    <a:gd name="connsiteY28" fmla="*/ 830218 h 1218169"/>
                    <a:gd name="connsiteX29" fmla="*/ 1679844 w 1679949"/>
                    <a:gd name="connsiteY29" fmla="*/ 847007 h 1218169"/>
                    <a:gd name="connsiteX30" fmla="*/ 1454575 w 1679949"/>
                    <a:gd name="connsiteY30" fmla="*/ 670661 h 1218169"/>
                    <a:gd name="connsiteX31" fmla="*/ 1473455 w 1679949"/>
                    <a:gd name="connsiteY31" fmla="*/ 580961 h 1218169"/>
                    <a:gd name="connsiteX32" fmla="*/ 1506072 w 1679949"/>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7533 w 1679939"/>
                    <a:gd name="connsiteY30" fmla="*/ 668231 h 1218169"/>
                    <a:gd name="connsiteX31" fmla="*/ 1473455 w 1679939"/>
                    <a:gd name="connsiteY31" fmla="*/ 580961 h 1218169"/>
                    <a:gd name="connsiteX32" fmla="*/ 1506072 w 1679939"/>
                    <a:gd name="connsiteY32" fmla="*/ 539697 h 1218169"/>
                    <a:gd name="connsiteX0" fmla="*/ 1506072 w 1679931"/>
                    <a:gd name="connsiteY0" fmla="*/ 539697 h 1218169"/>
                    <a:gd name="connsiteX1" fmla="*/ 953197 w 1679931"/>
                    <a:gd name="connsiteY1" fmla="*/ 411277 h 1218169"/>
                    <a:gd name="connsiteX2" fmla="*/ 853715 w 1679931"/>
                    <a:gd name="connsiteY2" fmla="*/ 203537 h 1218169"/>
                    <a:gd name="connsiteX3" fmla="*/ 845737 w 1679931"/>
                    <a:gd name="connsiteY3" fmla="*/ 27806 h 1218169"/>
                    <a:gd name="connsiteX4" fmla="*/ 661506 w 1679931"/>
                    <a:gd name="connsiteY4" fmla="*/ 58488 h 1218169"/>
                    <a:gd name="connsiteX5" fmla="*/ 670016 w 1679931"/>
                    <a:gd name="connsiteY5" fmla="*/ 228881 h 1218169"/>
                    <a:gd name="connsiteX6" fmla="*/ 652070 w 1679931"/>
                    <a:gd name="connsiteY6" fmla="*/ 405446 h 1218169"/>
                    <a:gd name="connsiteX7" fmla="*/ 664687 w 1679931"/>
                    <a:gd name="connsiteY7" fmla="*/ 231902 h 1218169"/>
                    <a:gd name="connsiteX8" fmla="*/ 312889 w 1679931"/>
                    <a:gd name="connsiteY8" fmla="*/ 21239 h 1218169"/>
                    <a:gd name="connsiteX9" fmla="*/ 176677 w 1679931"/>
                    <a:gd name="connsiteY9" fmla="*/ 126429 h 1218169"/>
                    <a:gd name="connsiteX10" fmla="*/ 400324 w 1679931"/>
                    <a:gd name="connsiteY10" fmla="*/ 313946 h 1218169"/>
                    <a:gd name="connsiteX11" fmla="*/ 389673 w 1679931"/>
                    <a:gd name="connsiteY11" fmla="*/ 340567 h 1218169"/>
                    <a:gd name="connsiteX12" fmla="*/ 83438 w 1679931"/>
                    <a:gd name="connsiteY12" fmla="*/ 285604 h 1218169"/>
                    <a:gd name="connsiteX13" fmla="*/ 14686 w 1679931"/>
                    <a:gd name="connsiteY13" fmla="*/ 400947 h 1218169"/>
                    <a:gd name="connsiteX14" fmla="*/ 255604 w 1679931"/>
                    <a:gd name="connsiteY14" fmla="*/ 530121 h 1218169"/>
                    <a:gd name="connsiteX15" fmla="*/ 254890 w 1679931"/>
                    <a:gd name="connsiteY15" fmla="*/ 548981 h 1218169"/>
                    <a:gd name="connsiteX16" fmla="*/ 50805 w 1679931"/>
                    <a:gd name="connsiteY16" fmla="*/ 546249 h 1218169"/>
                    <a:gd name="connsiteX17" fmla="*/ 55551 w 1679931"/>
                    <a:gd name="connsiteY17" fmla="*/ 718874 h 1218169"/>
                    <a:gd name="connsiteX18" fmla="*/ 285869 w 1679931"/>
                    <a:gd name="connsiteY18" fmla="*/ 743868 h 1218169"/>
                    <a:gd name="connsiteX19" fmla="*/ 468832 w 1679931"/>
                    <a:gd name="connsiteY19" fmla="*/ 783181 h 1218169"/>
                    <a:gd name="connsiteX20" fmla="*/ 707792 w 1679931"/>
                    <a:gd name="connsiteY20" fmla="*/ 884253 h 1218169"/>
                    <a:gd name="connsiteX21" fmla="*/ 942388 w 1679931"/>
                    <a:gd name="connsiteY21" fmla="*/ 643991 h 1218169"/>
                    <a:gd name="connsiteX22" fmla="*/ 714758 w 1679931"/>
                    <a:gd name="connsiteY22" fmla="*/ 886840 h 1218169"/>
                    <a:gd name="connsiteX23" fmla="*/ 1151648 w 1679931"/>
                    <a:gd name="connsiteY23" fmla="*/ 1218169 h 1218169"/>
                    <a:gd name="connsiteX24" fmla="*/ 1239170 w 1679931"/>
                    <a:gd name="connsiteY24" fmla="*/ 1187630 h 1218169"/>
                    <a:gd name="connsiteX25" fmla="*/ 1387840 w 1679931"/>
                    <a:gd name="connsiteY25" fmla="*/ 1124226 h 1218169"/>
                    <a:gd name="connsiteX26" fmla="*/ 1219703 w 1679931"/>
                    <a:gd name="connsiteY26" fmla="*/ 948768 h 1218169"/>
                    <a:gd name="connsiteX27" fmla="*/ 1548365 w 1679931"/>
                    <a:gd name="connsiteY27" fmla="*/ 930585 h 1218169"/>
                    <a:gd name="connsiteX28" fmla="*/ 1466788 w 1679931"/>
                    <a:gd name="connsiteY28" fmla="*/ 830218 h 1218169"/>
                    <a:gd name="connsiteX29" fmla="*/ 1679844 w 1679931"/>
                    <a:gd name="connsiteY29" fmla="*/ 847007 h 1218169"/>
                    <a:gd name="connsiteX30" fmla="*/ 1398059 w 1679931"/>
                    <a:gd name="connsiteY30" fmla="*/ 653210 h 1218169"/>
                    <a:gd name="connsiteX31" fmla="*/ 1473455 w 1679931"/>
                    <a:gd name="connsiteY31" fmla="*/ 580961 h 1218169"/>
                    <a:gd name="connsiteX32" fmla="*/ 1506072 w 1679931"/>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5815 w 1679939"/>
                    <a:gd name="connsiteY30" fmla="*/ 652350 h 1218169"/>
                    <a:gd name="connsiteX31" fmla="*/ 1473455 w 1679939"/>
                    <a:gd name="connsiteY31" fmla="*/ 580961 h 1218169"/>
                    <a:gd name="connsiteX32" fmla="*/ 1506072 w 1679939"/>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25815 w 1679844"/>
                    <a:gd name="connsiteY30" fmla="*/ 652350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39827 w 1679844"/>
                    <a:gd name="connsiteY30" fmla="*/ 659509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6072 w 1679844"/>
                    <a:gd name="connsiteY32" fmla="*/ 539697 h 1218169"/>
                    <a:gd name="connsiteX0" fmla="*/ 1319357 w 1679844"/>
                    <a:gd name="connsiteY0" fmla="*/ 526691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319357 w 1679844"/>
                    <a:gd name="connsiteY32" fmla="*/ 526691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261710 w 1679844"/>
                    <a:gd name="connsiteY31" fmla="*/ 643501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89475 w 1679844"/>
                    <a:gd name="connsiteY30" fmla="*/ 653068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28085"/>
                    <a:gd name="connsiteX1" fmla="*/ 953197 w 1679844"/>
                    <a:gd name="connsiteY1" fmla="*/ 411277 h 1228085"/>
                    <a:gd name="connsiteX2" fmla="*/ 853715 w 1679844"/>
                    <a:gd name="connsiteY2" fmla="*/ 203537 h 1228085"/>
                    <a:gd name="connsiteX3" fmla="*/ 845737 w 1679844"/>
                    <a:gd name="connsiteY3" fmla="*/ 27806 h 1228085"/>
                    <a:gd name="connsiteX4" fmla="*/ 661506 w 1679844"/>
                    <a:gd name="connsiteY4" fmla="*/ 58488 h 1228085"/>
                    <a:gd name="connsiteX5" fmla="*/ 670016 w 1679844"/>
                    <a:gd name="connsiteY5" fmla="*/ 228881 h 1228085"/>
                    <a:gd name="connsiteX6" fmla="*/ 652070 w 1679844"/>
                    <a:gd name="connsiteY6" fmla="*/ 405446 h 1228085"/>
                    <a:gd name="connsiteX7" fmla="*/ 664687 w 1679844"/>
                    <a:gd name="connsiteY7" fmla="*/ 231902 h 1228085"/>
                    <a:gd name="connsiteX8" fmla="*/ 312889 w 1679844"/>
                    <a:gd name="connsiteY8" fmla="*/ 21239 h 1228085"/>
                    <a:gd name="connsiteX9" fmla="*/ 176677 w 1679844"/>
                    <a:gd name="connsiteY9" fmla="*/ 126429 h 1228085"/>
                    <a:gd name="connsiteX10" fmla="*/ 400324 w 1679844"/>
                    <a:gd name="connsiteY10" fmla="*/ 313946 h 1228085"/>
                    <a:gd name="connsiteX11" fmla="*/ 389673 w 1679844"/>
                    <a:gd name="connsiteY11" fmla="*/ 340567 h 1228085"/>
                    <a:gd name="connsiteX12" fmla="*/ 83438 w 1679844"/>
                    <a:gd name="connsiteY12" fmla="*/ 285604 h 1228085"/>
                    <a:gd name="connsiteX13" fmla="*/ 14686 w 1679844"/>
                    <a:gd name="connsiteY13" fmla="*/ 400947 h 1228085"/>
                    <a:gd name="connsiteX14" fmla="*/ 255604 w 1679844"/>
                    <a:gd name="connsiteY14" fmla="*/ 530121 h 1228085"/>
                    <a:gd name="connsiteX15" fmla="*/ 254890 w 1679844"/>
                    <a:gd name="connsiteY15" fmla="*/ 548981 h 1228085"/>
                    <a:gd name="connsiteX16" fmla="*/ 50805 w 1679844"/>
                    <a:gd name="connsiteY16" fmla="*/ 546249 h 1228085"/>
                    <a:gd name="connsiteX17" fmla="*/ 55551 w 1679844"/>
                    <a:gd name="connsiteY17" fmla="*/ 718874 h 1228085"/>
                    <a:gd name="connsiteX18" fmla="*/ 281863 w 1679844"/>
                    <a:gd name="connsiteY18" fmla="*/ 746443 h 1228085"/>
                    <a:gd name="connsiteX19" fmla="*/ 468832 w 1679844"/>
                    <a:gd name="connsiteY19" fmla="*/ 783181 h 1228085"/>
                    <a:gd name="connsiteX20" fmla="*/ 707792 w 1679844"/>
                    <a:gd name="connsiteY20" fmla="*/ 884253 h 1228085"/>
                    <a:gd name="connsiteX21" fmla="*/ 942388 w 1679844"/>
                    <a:gd name="connsiteY21" fmla="*/ 643991 h 1228085"/>
                    <a:gd name="connsiteX22" fmla="*/ 714758 w 1679844"/>
                    <a:gd name="connsiteY22" fmla="*/ 886840 h 1228085"/>
                    <a:gd name="connsiteX23" fmla="*/ 1151648 w 1679844"/>
                    <a:gd name="connsiteY23" fmla="*/ 1218169 h 1228085"/>
                    <a:gd name="connsiteX24" fmla="*/ 1387840 w 1679844"/>
                    <a:gd name="connsiteY24" fmla="*/ 1124226 h 1228085"/>
                    <a:gd name="connsiteX25" fmla="*/ 1219703 w 1679844"/>
                    <a:gd name="connsiteY25" fmla="*/ 948768 h 1228085"/>
                    <a:gd name="connsiteX26" fmla="*/ 1548365 w 1679844"/>
                    <a:gd name="connsiteY26" fmla="*/ 930585 h 1228085"/>
                    <a:gd name="connsiteX27" fmla="*/ 1466788 w 1679844"/>
                    <a:gd name="connsiteY27" fmla="*/ 830218 h 1228085"/>
                    <a:gd name="connsiteX28" fmla="*/ 1679844 w 1679844"/>
                    <a:gd name="connsiteY28" fmla="*/ 847007 h 1228085"/>
                    <a:gd name="connsiteX29" fmla="*/ 1400777 w 1679844"/>
                    <a:gd name="connsiteY29" fmla="*/ 648631 h 1228085"/>
                    <a:gd name="connsiteX30" fmla="*/ 1509220 w 1679844"/>
                    <a:gd name="connsiteY30" fmla="*/ 548997 h 1228085"/>
                    <a:gd name="connsiteX0" fmla="*/ 1509220 w 1679844"/>
                    <a:gd name="connsiteY0" fmla="*/ 548997 h 1225835"/>
                    <a:gd name="connsiteX1" fmla="*/ 953197 w 1679844"/>
                    <a:gd name="connsiteY1" fmla="*/ 411277 h 1225835"/>
                    <a:gd name="connsiteX2" fmla="*/ 853715 w 1679844"/>
                    <a:gd name="connsiteY2" fmla="*/ 203537 h 1225835"/>
                    <a:gd name="connsiteX3" fmla="*/ 845737 w 1679844"/>
                    <a:gd name="connsiteY3" fmla="*/ 27806 h 1225835"/>
                    <a:gd name="connsiteX4" fmla="*/ 661506 w 1679844"/>
                    <a:gd name="connsiteY4" fmla="*/ 58488 h 1225835"/>
                    <a:gd name="connsiteX5" fmla="*/ 670016 w 1679844"/>
                    <a:gd name="connsiteY5" fmla="*/ 228881 h 1225835"/>
                    <a:gd name="connsiteX6" fmla="*/ 652070 w 1679844"/>
                    <a:gd name="connsiteY6" fmla="*/ 405446 h 1225835"/>
                    <a:gd name="connsiteX7" fmla="*/ 664687 w 1679844"/>
                    <a:gd name="connsiteY7" fmla="*/ 231902 h 1225835"/>
                    <a:gd name="connsiteX8" fmla="*/ 312889 w 1679844"/>
                    <a:gd name="connsiteY8" fmla="*/ 21239 h 1225835"/>
                    <a:gd name="connsiteX9" fmla="*/ 176677 w 1679844"/>
                    <a:gd name="connsiteY9" fmla="*/ 126429 h 1225835"/>
                    <a:gd name="connsiteX10" fmla="*/ 400324 w 1679844"/>
                    <a:gd name="connsiteY10" fmla="*/ 313946 h 1225835"/>
                    <a:gd name="connsiteX11" fmla="*/ 389673 w 1679844"/>
                    <a:gd name="connsiteY11" fmla="*/ 340567 h 1225835"/>
                    <a:gd name="connsiteX12" fmla="*/ 83438 w 1679844"/>
                    <a:gd name="connsiteY12" fmla="*/ 285604 h 1225835"/>
                    <a:gd name="connsiteX13" fmla="*/ 14686 w 1679844"/>
                    <a:gd name="connsiteY13" fmla="*/ 400947 h 1225835"/>
                    <a:gd name="connsiteX14" fmla="*/ 255604 w 1679844"/>
                    <a:gd name="connsiteY14" fmla="*/ 530121 h 1225835"/>
                    <a:gd name="connsiteX15" fmla="*/ 254890 w 1679844"/>
                    <a:gd name="connsiteY15" fmla="*/ 548981 h 1225835"/>
                    <a:gd name="connsiteX16" fmla="*/ 50805 w 1679844"/>
                    <a:gd name="connsiteY16" fmla="*/ 546249 h 1225835"/>
                    <a:gd name="connsiteX17" fmla="*/ 55551 w 1679844"/>
                    <a:gd name="connsiteY17" fmla="*/ 718874 h 1225835"/>
                    <a:gd name="connsiteX18" fmla="*/ 281863 w 1679844"/>
                    <a:gd name="connsiteY18" fmla="*/ 746443 h 1225835"/>
                    <a:gd name="connsiteX19" fmla="*/ 468832 w 1679844"/>
                    <a:gd name="connsiteY19" fmla="*/ 783181 h 1225835"/>
                    <a:gd name="connsiteX20" fmla="*/ 707792 w 1679844"/>
                    <a:gd name="connsiteY20" fmla="*/ 884253 h 1225835"/>
                    <a:gd name="connsiteX21" fmla="*/ 942388 w 1679844"/>
                    <a:gd name="connsiteY21" fmla="*/ 643991 h 1225835"/>
                    <a:gd name="connsiteX22" fmla="*/ 714758 w 1679844"/>
                    <a:gd name="connsiteY22" fmla="*/ 886840 h 1225835"/>
                    <a:gd name="connsiteX23" fmla="*/ 1151648 w 1679844"/>
                    <a:gd name="connsiteY23" fmla="*/ 1218169 h 1225835"/>
                    <a:gd name="connsiteX24" fmla="*/ 1387840 w 1679844"/>
                    <a:gd name="connsiteY24" fmla="*/ 1124226 h 1225835"/>
                    <a:gd name="connsiteX25" fmla="*/ 1219703 w 1679844"/>
                    <a:gd name="connsiteY25" fmla="*/ 948768 h 1225835"/>
                    <a:gd name="connsiteX26" fmla="*/ 1548365 w 1679844"/>
                    <a:gd name="connsiteY26" fmla="*/ 930585 h 1225835"/>
                    <a:gd name="connsiteX27" fmla="*/ 1466788 w 1679844"/>
                    <a:gd name="connsiteY27" fmla="*/ 830218 h 1225835"/>
                    <a:gd name="connsiteX28" fmla="*/ 1679844 w 1679844"/>
                    <a:gd name="connsiteY28" fmla="*/ 847007 h 1225835"/>
                    <a:gd name="connsiteX29" fmla="*/ 1400777 w 1679844"/>
                    <a:gd name="connsiteY29" fmla="*/ 648631 h 1225835"/>
                    <a:gd name="connsiteX30" fmla="*/ 1509220 w 1679844"/>
                    <a:gd name="connsiteY30" fmla="*/ 548997 h 1225835"/>
                    <a:gd name="connsiteX0" fmla="*/ 1509220 w 1679844"/>
                    <a:gd name="connsiteY0" fmla="*/ 548997 h 1228678"/>
                    <a:gd name="connsiteX1" fmla="*/ 953197 w 1679844"/>
                    <a:gd name="connsiteY1" fmla="*/ 411277 h 1228678"/>
                    <a:gd name="connsiteX2" fmla="*/ 853715 w 1679844"/>
                    <a:gd name="connsiteY2" fmla="*/ 203537 h 1228678"/>
                    <a:gd name="connsiteX3" fmla="*/ 845737 w 1679844"/>
                    <a:gd name="connsiteY3" fmla="*/ 27806 h 1228678"/>
                    <a:gd name="connsiteX4" fmla="*/ 661506 w 1679844"/>
                    <a:gd name="connsiteY4" fmla="*/ 58488 h 1228678"/>
                    <a:gd name="connsiteX5" fmla="*/ 670016 w 1679844"/>
                    <a:gd name="connsiteY5" fmla="*/ 228881 h 1228678"/>
                    <a:gd name="connsiteX6" fmla="*/ 652070 w 1679844"/>
                    <a:gd name="connsiteY6" fmla="*/ 405446 h 1228678"/>
                    <a:gd name="connsiteX7" fmla="*/ 664687 w 1679844"/>
                    <a:gd name="connsiteY7" fmla="*/ 231902 h 1228678"/>
                    <a:gd name="connsiteX8" fmla="*/ 312889 w 1679844"/>
                    <a:gd name="connsiteY8" fmla="*/ 21239 h 1228678"/>
                    <a:gd name="connsiteX9" fmla="*/ 176677 w 1679844"/>
                    <a:gd name="connsiteY9" fmla="*/ 126429 h 1228678"/>
                    <a:gd name="connsiteX10" fmla="*/ 400324 w 1679844"/>
                    <a:gd name="connsiteY10" fmla="*/ 313946 h 1228678"/>
                    <a:gd name="connsiteX11" fmla="*/ 389673 w 1679844"/>
                    <a:gd name="connsiteY11" fmla="*/ 340567 h 1228678"/>
                    <a:gd name="connsiteX12" fmla="*/ 83438 w 1679844"/>
                    <a:gd name="connsiteY12" fmla="*/ 285604 h 1228678"/>
                    <a:gd name="connsiteX13" fmla="*/ 14686 w 1679844"/>
                    <a:gd name="connsiteY13" fmla="*/ 400947 h 1228678"/>
                    <a:gd name="connsiteX14" fmla="*/ 255604 w 1679844"/>
                    <a:gd name="connsiteY14" fmla="*/ 530121 h 1228678"/>
                    <a:gd name="connsiteX15" fmla="*/ 254890 w 1679844"/>
                    <a:gd name="connsiteY15" fmla="*/ 548981 h 1228678"/>
                    <a:gd name="connsiteX16" fmla="*/ 50805 w 1679844"/>
                    <a:gd name="connsiteY16" fmla="*/ 546249 h 1228678"/>
                    <a:gd name="connsiteX17" fmla="*/ 55551 w 1679844"/>
                    <a:gd name="connsiteY17" fmla="*/ 718874 h 1228678"/>
                    <a:gd name="connsiteX18" fmla="*/ 281863 w 1679844"/>
                    <a:gd name="connsiteY18" fmla="*/ 746443 h 1228678"/>
                    <a:gd name="connsiteX19" fmla="*/ 468832 w 1679844"/>
                    <a:gd name="connsiteY19" fmla="*/ 783181 h 1228678"/>
                    <a:gd name="connsiteX20" fmla="*/ 707792 w 1679844"/>
                    <a:gd name="connsiteY20" fmla="*/ 884253 h 1228678"/>
                    <a:gd name="connsiteX21" fmla="*/ 942388 w 1679844"/>
                    <a:gd name="connsiteY21" fmla="*/ 643991 h 1228678"/>
                    <a:gd name="connsiteX22" fmla="*/ 714758 w 1679844"/>
                    <a:gd name="connsiteY22" fmla="*/ 886840 h 1228678"/>
                    <a:gd name="connsiteX23" fmla="*/ 1151648 w 1679844"/>
                    <a:gd name="connsiteY23" fmla="*/ 1218169 h 1228678"/>
                    <a:gd name="connsiteX24" fmla="*/ 1387840 w 1679844"/>
                    <a:gd name="connsiteY24" fmla="*/ 1124226 h 1228678"/>
                    <a:gd name="connsiteX25" fmla="*/ 1219703 w 1679844"/>
                    <a:gd name="connsiteY25" fmla="*/ 948768 h 1228678"/>
                    <a:gd name="connsiteX26" fmla="*/ 1548365 w 1679844"/>
                    <a:gd name="connsiteY26" fmla="*/ 930585 h 1228678"/>
                    <a:gd name="connsiteX27" fmla="*/ 1466788 w 1679844"/>
                    <a:gd name="connsiteY27" fmla="*/ 830218 h 1228678"/>
                    <a:gd name="connsiteX28" fmla="*/ 1679844 w 1679844"/>
                    <a:gd name="connsiteY28" fmla="*/ 847007 h 1228678"/>
                    <a:gd name="connsiteX29" fmla="*/ 1400777 w 1679844"/>
                    <a:gd name="connsiteY29" fmla="*/ 648631 h 1228678"/>
                    <a:gd name="connsiteX30" fmla="*/ 1509220 w 1679844"/>
                    <a:gd name="connsiteY30" fmla="*/ 548997 h 1228678"/>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79844" h="1218169">
                      <a:moveTo>
                        <a:pt x="1509220" y="548997"/>
                      </a:moveTo>
                      <a:cubicBezTo>
                        <a:pt x="1469535" y="505588"/>
                        <a:pt x="1205345" y="502559"/>
                        <a:pt x="953197" y="411277"/>
                      </a:cubicBezTo>
                      <a:cubicBezTo>
                        <a:pt x="949228" y="300152"/>
                        <a:pt x="907690" y="255131"/>
                        <a:pt x="853715" y="203537"/>
                      </a:cubicBezTo>
                      <a:cubicBezTo>
                        <a:pt x="859270" y="152410"/>
                        <a:pt x="874197" y="68436"/>
                        <a:pt x="845737" y="27806"/>
                      </a:cubicBezTo>
                      <a:cubicBezTo>
                        <a:pt x="817277" y="-12824"/>
                        <a:pt x="707736" y="-13990"/>
                        <a:pt x="661506" y="58488"/>
                      </a:cubicBezTo>
                      <a:cubicBezTo>
                        <a:pt x="615733" y="128603"/>
                        <a:pt x="694056" y="171600"/>
                        <a:pt x="670016" y="228881"/>
                      </a:cubicBezTo>
                      <a:cubicBezTo>
                        <a:pt x="659200" y="301596"/>
                        <a:pt x="610418" y="353843"/>
                        <a:pt x="652070" y="405446"/>
                      </a:cubicBezTo>
                      <a:cubicBezTo>
                        <a:pt x="633191" y="355629"/>
                        <a:pt x="660699" y="330688"/>
                        <a:pt x="664687" y="231902"/>
                      </a:cubicBezTo>
                      <a:cubicBezTo>
                        <a:pt x="564675" y="166550"/>
                        <a:pt x="407695" y="50421"/>
                        <a:pt x="312889" y="21239"/>
                      </a:cubicBezTo>
                      <a:cubicBezTo>
                        <a:pt x="216941" y="-8661"/>
                        <a:pt x="167153" y="88593"/>
                        <a:pt x="176677" y="126429"/>
                      </a:cubicBezTo>
                      <a:cubicBezTo>
                        <a:pt x="212660" y="196014"/>
                        <a:pt x="347673" y="270555"/>
                        <a:pt x="400324" y="313946"/>
                      </a:cubicBezTo>
                      <a:lnTo>
                        <a:pt x="389673" y="340567"/>
                      </a:lnTo>
                      <a:cubicBezTo>
                        <a:pt x="335260" y="326018"/>
                        <a:pt x="151325" y="269245"/>
                        <a:pt x="83438" y="285604"/>
                      </a:cubicBezTo>
                      <a:cubicBezTo>
                        <a:pt x="-1493" y="296717"/>
                        <a:pt x="-12303" y="346971"/>
                        <a:pt x="14686" y="400947"/>
                      </a:cubicBezTo>
                      <a:cubicBezTo>
                        <a:pt x="93003" y="488524"/>
                        <a:pt x="168487" y="493602"/>
                        <a:pt x="255604" y="530121"/>
                      </a:cubicBezTo>
                      <a:cubicBezTo>
                        <a:pt x="249068" y="555012"/>
                        <a:pt x="263555" y="515486"/>
                        <a:pt x="254890" y="548981"/>
                      </a:cubicBezTo>
                      <a:cubicBezTo>
                        <a:pt x="219612" y="554291"/>
                        <a:pt x="82241" y="526162"/>
                        <a:pt x="50805" y="546249"/>
                      </a:cubicBezTo>
                      <a:cubicBezTo>
                        <a:pt x="-19445" y="576726"/>
                        <a:pt x="-15886" y="678657"/>
                        <a:pt x="55551" y="718874"/>
                      </a:cubicBezTo>
                      <a:cubicBezTo>
                        <a:pt x="181055" y="739378"/>
                        <a:pt x="182819" y="747308"/>
                        <a:pt x="281863" y="746443"/>
                      </a:cubicBezTo>
                      <a:cubicBezTo>
                        <a:pt x="335268" y="752156"/>
                        <a:pt x="429938" y="769158"/>
                        <a:pt x="468832" y="783181"/>
                      </a:cubicBezTo>
                      <a:cubicBezTo>
                        <a:pt x="582603" y="843506"/>
                        <a:pt x="573880" y="873108"/>
                        <a:pt x="707792" y="884253"/>
                      </a:cubicBezTo>
                      <a:cubicBezTo>
                        <a:pt x="752839" y="878693"/>
                        <a:pt x="912734" y="814142"/>
                        <a:pt x="942388" y="643991"/>
                      </a:cubicBezTo>
                      <a:cubicBezTo>
                        <a:pt x="906707" y="822367"/>
                        <a:pt x="816311" y="842391"/>
                        <a:pt x="714758" y="886840"/>
                      </a:cubicBezTo>
                      <a:cubicBezTo>
                        <a:pt x="808105" y="968535"/>
                        <a:pt x="1060812" y="1142881"/>
                        <a:pt x="1151648" y="1218169"/>
                      </a:cubicBezTo>
                      <a:cubicBezTo>
                        <a:pt x="1211449" y="1070594"/>
                        <a:pt x="1268048" y="1176574"/>
                        <a:pt x="1387840" y="1124226"/>
                      </a:cubicBezTo>
                      <a:cubicBezTo>
                        <a:pt x="1438642" y="1106235"/>
                        <a:pt x="1166284" y="1109393"/>
                        <a:pt x="1219703" y="948768"/>
                      </a:cubicBezTo>
                      <a:cubicBezTo>
                        <a:pt x="1232931" y="862778"/>
                        <a:pt x="1428989" y="1028064"/>
                        <a:pt x="1548365" y="930585"/>
                      </a:cubicBezTo>
                      <a:cubicBezTo>
                        <a:pt x="1480077" y="903050"/>
                        <a:pt x="1442409" y="851666"/>
                        <a:pt x="1466788" y="830218"/>
                      </a:cubicBezTo>
                      <a:cubicBezTo>
                        <a:pt x="1552145" y="755933"/>
                        <a:pt x="1645183" y="857987"/>
                        <a:pt x="1679844" y="847007"/>
                      </a:cubicBezTo>
                      <a:cubicBezTo>
                        <a:pt x="1659223" y="676812"/>
                        <a:pt x="1481134" y="752987"/>
                        <a:pt x="1400777" y="648631"/>
                      </a:cubicBezTo>
                      <a:cubicBezTo>
                        <a:pt x="1459610" y="514542"/>
                        <a:pt x="1586034" y="587602"/>
                        <a:pt x="1509220" y="548997"/>
                      </a:cubicBezTo>
                      <a:close/>
                    </a:path>
                  </a:pathLst>
                </a:custGeom>
                <a:solidFill>
                  <a:srgbClr val="FFD102"/>
                </a:solidFill>
                <a:ln w="158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entury Gothic" panose="020B0502020202020204"/>
                    <a:ea typeface="+mn-ea"/>
                    <a:cs typeface="+mn-cs"/>
                  </a:endParaRPr>
                </a:p>
              </p:txBody>
            </p:sp>
          </p:grpSp>
          <p:grpSp>
            <p:nvGrpSpPr>
              <p:cNvPr id="132" name="Group 131">
                <a:extLst>
                  <a:ext uri="{FF2B5EF4-FFF2-40B4-BE49-F238E27FC236}">
                    <a16:creationId xmlns:a16="http://schemas.microsoft.com/office/drawing/2014/main" id="{5574A1AE-0223-5840-9627-101B389A9BAC}"/>
                  </a:ext>
                </a:extLst>
              </p:cNvPr>
              <p:cNvGrpSpPr/>
              <p:nvPr/>
            </p:nvGrpSpPr>
            <p:grpSpPr>
              <a:xfrm>
                <a:off x="10525666" y="4034661"/>
                <a:ext cx="842281" cy="493997"/>
                <a:chOff x="10669585" y="3906803"/>
                <a:chExt cx="842281" cy="493997"/>
              </a:xfrm>
            </p:grpSpPr>
            <p:sp>
              <p:nvSpPr>
                <p:cNvPr id="153" name="Freeform 57">
                  <a:extLst>
                    <a:ext uri="{FF2B5EF4-FFF2-40B4-BE49-F238E27FC236}">
                      <a16:creationId xmlns:a16="http://schemas.microsoft.com/office/drawing/2014/main" id="{79C3DA41-014A-4DEA-F961-2F7462173A93}"/>
                    </a:ext>
                  </a:extLst>
                </p:cNvPr>
                <p:cNvSpPr/>
                <p:nvPr/>
              </p:nvSpPr>
              <p:spPr>
                <a:xfrm rot="19117885">
                  <a:off x="10669585" y="4107895"/>
                  <a:ext cx="606337" cy="292905"/>
                </a:xfrm>
                <a:custGeom>
                  <a:avLst/>
                  <a:gdLst>
                    <a:gd name="connsiteX0" fmla="*/ 228600 w 1336377"/>
                    <a:gd name="connsiteY0" fmla="*/ 0 h 666486"/>
                    <a:gd name="connsiteX1" fmla="*/ 681567 w 1336377"/>
                    <a:gd name="connsiteY1" fmla="*/ 220133 h 666486"/>
                    <a:gd name="connsiteX2" fmla="*/ 1253067 w 1336377"/>
                    <a:gd name="connsiteY2" fmla="*/ 355600 h 666486"/>
                    <a:gd name="connsiteX3" fmla="*/ 1333500 w 1336377"/>
                    <a:gd name="connsiteY3" fmla="*/ 402166 h 666486"/>
                    <a:gd name="connsiteX4" fmla="*/ 1295400 w 1336377"/>
                    <a:gd name="connsiteY4" fmla="*/ 626533 h 666486"/>
                    <a:gd name="connsiteX5" fmla="*/ 1083734 w 1336377"/>
                    <a:gd name="connsiteY5" fmla="*/ 660400 h 666486"/>
                    <a:gd name="connsiteX6" fmla="*/ 973667 w 1336377"/>
                    <a:gd name="connsiteY6" fmla="*/ 647700 h 666486"/>
                    <a:gd name="connsiteX7" fmla="*/ 385234 w 1336377"/>
                    <a:gd name="connsiteY7" fmla="*/ 482600 h 666486"/>
                    <a:gd name="connsiteX8" fmla="*/ 0 w 1336377"/>
                    <a:gd name="connsiteY8" fmla="*/ 368300 h 666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6377" h="666486">
                      <a:moveTo>
                        <a:pt x="228600" y="0"/>
                      </a:moveTo>
                      <a:cubicBezTo>
                        <a:pt x="369711" y="80433"/>
                        <a:pt x="510823" y="160866"/>
                        <a:pt x="681567" y="220133"/>
                      </a:cubicBezTo>
                      <a:cubicBezTo>
                        <a:pt x="852311" y="279400"/>
                        <a:pt x="1144412" y="325261"/>
                        <a:pt x="1253067" y="355600"/>
                      </a:cubicBezTo>
                      <a:cubicBezTo>
                        <a:pt x="1361722" y="385939"/>
                        <a:pt x="1326445" y="357011"/>
                        <a:pt x="1333500" y="402166"/>
                      </a:cubicBezTo>
                      <a:cubicBezTo>
                        <a:pt x="1340555" y="447321"/>
                        <a:pt x="1337028" y="583494"/>
                        <a:pt x="1295400" y="626533"/>
                      </a:cubicBezTo>
                      <a:cubicBezTo>
                        <a:pt x="1253772" y="669572"/>
                        <a:pt x="1137356" y="656872"/>
                        <a:pt x="1083734" y="660400"/>
                      </a:cubicBezTo>
                      <a:cubicBezTo>
                        <a:pt x="1030112" y="663928"/>
                        <a:pt x="1090084" y="677333"/>
                        <a:pt x="973667" y="647700"/>
                      </a:cubicBezTo>
                      <a:cubicBezTo>
                        <a:pt x="857250" y="618067"/>
                        <a:pt x="385234" y="482600"/>
                        <a:pt x="385234" y="482600"/>
                      </a:cubicBezTo>
                      <a:lnTo>
                        <a:pt x="0" y="368300"/>
                      </a:lnTo>
                    </a:path>
                  </a:pathLst>
                </a:custGeom>
                <a:solidFill>
                  <a:srgbClr val="B18321"/>
                </a:solidFill>
                <a:ln w="158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54" name="Freeform: Shape 19">
                  <a:extLst>
                    <a:ext uri="{FF2B5EF4-FFF2-40B4-BE49-F238E27FC236}">
                      <a16:creationId xmlns:a16="http://schemas.microsoft.com/office/drawing/2014/main" id="{3F675B0E-CBE6-6765-DC78-5F552B341935}"/>
                    </a:ext>
                  </a:extLst>
                </p:cNvPr>
                <p:cNvSpPr/>
                <p:nvPr/>
              </p:nvSpPr>
              <p:spPr>
                <a:xfrm rot="20759949" flipH="1">
                  <a:off x="11072810" y="3906803"/>
                  <a:ext cx="439056" cy="335551"/>
                </a:xfrm>
                <a:custGeom>
                  <a:avLst/>
                  <a:gdLst>
                    <a:gd name="connsiteX0" fmla="*/ 1644650 w 1644650"/>
                    <a:gd name="connsiteY0" fmla="*/ 663575 h 1231900"/>
                    <a:gd name="connsiteX1" fmla="*/ 914400 w 1644650"/>
                    <a:gd name="connsiteY1" fmla="*/ 377825 h 1231900"/>
                    <a:gd name="connsiteX2" fmla="*/ 809625 w 1644650"/>
                    <a:gd name="connsiteY2" fmla="*/ 158750 h 1231900"/>
                    <a:gd name="connsiteX3" fmla="*/ 796925 w 1644650"/>
                    <a:gd name="connsiteY3" fmla="*/ 12700 h 1231900"/>
                    <a:gd name="connsiteX4" fmla="*/ 650875 w 1644650"/>
                    <a:gd name="connsiteY4" fmla="*/ 22225 h 1231900"/>
                    <a:gd name="connsiteX5" fmla="*/ 663575 w 1644650"/>
                    <a:gd name="connsiteY5" fmla="*/ 225425 h 1231900"/>
                    <a:gd name="connsiteX6" fmla="*/ 596900 w 1644650"/>
                    <a:gd name="connsiteY6" fmla="*/ 342900 h 1231900"/>
                    <a:gd name="connsiteX7" fmla="*/ 635000 w 1644650"/>
                    <a:gd name="connsiteY7" fmla="*/ 174625 h 1231900"/>
                    <a:gd name="connsiteX8" fmla="*/ 292100 w 1644650"/>
                    <a:gd name="connsiteY8" fmla="*/ 0 h 1231900"/>
                    <a:gd name="connsiteX9" fmla="*/ 234950 w 1644650"/>
                    <a:gd name="connsiteY9" fmla="*/ 92075 h 1231900"/>
                    <a:gd name="connsiteX10" fmla="*/ 390525 w 1644650"/>
                    <a:gd name="connsiteY10" fmla="*/ 231775 h 1231900"/>
                    <a:gd name="connsiteX11" fmla="*/ 438150 w 1644650"/>
                    <a:gd name="connsiteY11" fmla="*/ 231775 h 1231900"/>
                    <a:gd name="connsiteX12" fmla="*/ 288925 w 1644650"/>
                    <a:gd name="connsiteY12" fmla="*/ 447675 h 1231900"/>
                    <a:gd name="connsiteX13" fmla="*/ 396875 w 1644650"/>
                    <a:gd name="connsiteY13" fmla="*/ 250825 h 1231900"/>
                    <a:gd name="connsiteX14" fmla="*/ 133350 w 1644650"/>
                    <a:gd name="connsiteY14" fmla="*/ 158750 h 1231900"/>
                    <a:gd name="connsiteX15" fmla="*/ 38100 w 1644650"/>
                    <a:gd name="connsiteY15" fmla="*/ 263525 h 1231900"/>
                    <a:gd name="connsiteX16" fmla="*/ 301625 w 1644650"/>
                    <a:gd name="connsiteY16" fmla="*/ 419100 h 1231900"/>
                    <a:gd name="connsiteX17" fmla="*/ 28575 w 1644650"/>
                    <a:gd name="connsiteY17" fmla="*/ 377825 h 1231900"/>
                    <a:gd name="connsiteX18" fmla="*/ 0 w 1644650"/>
                    <a:gd name="connsiteY18" fmla="*/ 498475 h 1231900"/>
                    <a:gd name="connsiteX19" fmla="*/ 260350 w 1644650"/>
                    <a:gd name="connsiteY19" fmla="*/ 609600 h 1231900"/>
                    <a:gd name="connsiteX20" fmla="*/ 346075 w 1644650"/>
                    <a:gd name="connsiteY20" fmla="*/ 663575 h 1231900"/>
                    <a:gd name="connsiteX21" fmla="*/ 654050 w 1644650"/>
                    <a:gd name="connsiteY21" fmla="*/ 768350 h 1231900"/>
                    <a:gd name="connsiteX22" fmla="*/ 812800 w 1644650"/>
                    <a:gd name="connsiteY22" fmla="*/ 447675 h 1231900"/>
                    <a:gd name="connsiteX23" fmla="*/ 657225 w 1644650"/>
                    <a:gd name="connsiteY23" fmla="*/ 765175 h 1231900"/>
                    <a:gd name="connsiteX24" fmla="*/ 1123950 w 1644650"/>
                    <a:gd name="connsiteY24" fmla="*/ 1231900 h 1231900"/>
                    <a:gd name="connsiteX25" fmla="*/ 1228725 w 1644650"/>
                    <a:gd name="connsiteY25" fmla="*/ 1190625 h 1231900"/>
                    <a:gd name="connsiteX26" fmla="*/ 1108075 w 1644650"/>
                    <a:gd name="connsiteY26" fmla="*/ 1108075 h 1231900"/>
                    <a:gd name="connsiteX27" fmla="*/ 1123950 w 1644650"/>
                    <a:gd name="connsiteY27" fmla="*/ 1165225 h 1231900"/>
                    <a:gd name="connsiteX28" fmla="*/ 1123950 w 1644650"/>
                    <a:gd name="connsiteY28" fmla="*/ 1022350 h 1231900"/>
                    <a:gd name="connsiteX29" fmla="*/ 1295400 w 1644650"/>
                    <a:gd name="connsiteY29" fmla="*/ 1063625 h 1231900"/>
                    <a:gd name="connsiteX30" fmla="*/ 1235075 w 1644650"/>
                    <a:gd name="connsiteY30" fmla="*/ 869950 h 1231900"/>
                    <a:gd name="connsiteX31" fmla="*/ 1422400 w 1644650"/>
                    <a:gd name="connsiteY31" fmla="*/ 917575 h 1231900"/>
                    <a:gd name="connsiteX32" fmla="*/ 1533525 w 1644650"/>
                    <a:gd name="connsiteY32" fmla="*/ 933450 h 1231900"/>
                    <a:gd name="connsiteX33" fmla="*/ 1416050 w 1644650"/>
                    <a:gd name="connsiteY33" fmla="*/ 720725 h 1231900"/>
                    <a:gd name="connsiteX34" fmla="*/ 1584325 w 1644650"/>
                    <a:gd name="connsiteY34" fmla="*/ 676275 h 1231900"/>
                    <a:gd name="connsiteX35" fmla="*/ 1644650 w 1644650"/>
                    <a:gd name="connsiteY35" fmla="*/ 663575 h 1231900"/>
                    <a:gd name="connsiteX0" fmla="*/ 1644650 w 1644650"/>
                    <a:gd name="connsiteY0" fmla="*/ 691168 h 1259493"/>
                    <a:gd name="connsiteX1" fmla="*/ 914400 w 1644650"/>
                    <a:gd name="connsiteY1" fmla="*/ 405418 h 1259493"/>
                    <a:gd name="connsiteX2" fmla="*/ 809625 w 1644650"/>
                    <a:gd name="connsiteY2" fmla="*/ 186343 h 1259493"/>
                    <a:gd name="connsiteX3" fmla="*/ 796925 w 1644650"/>
                    <a:gd name="connsiteY3" fmla="*/ 40293 h 1259493"/>
                    <a:gd name="connsiteX4" fmla="*/ 650875 w 1644650"/>
                    <a:gd name="connsiteY4" fmla="*/ 49818 h 1259493"/>
                    <a:gd name="connsiteX5" fmla="*/ 663575 w 1644650"/>
                    <a:gd name="connsiteY5" fmla="*/ 253018 h 1259493"/>
                    <a:gd name="connsiteX6" fmla="*/ 596900 w 1644650"/>
                    <a:gd name="connsiteY6" fmla="*/ 370493 h 1259493"/>
                    <a:gd name="connsiteX7" fmla="*/ 635000 w 1644650"/>
                    <a:gd name="connsiteY7" fmla="*/ 202218 h 1259493"/>
                    <a:gd name="connsiteX8" fmla="*/ 292100 w 1644650"/>
                    <a:gd name="connsiteY8" fmla="*/ 27593 h 1259493"/>
                    <a:gd name="connsiteX9" fmla="*/ 234950 w 1644650"/>
                    <a:gd name="connsiteY9" fmla="*/ 119668 h 1259493"/>
                    <a:gd name="connsiteX10" fmla="*/ 390525 w 1644650"/>
                    <a:gd name="connsiteY10" fmla="*/ 259368 h 1259493"/>
                    <a:gd name="connsiteX11" fmla="*/ 438150 w 1644650"/>
                    <a:gd name="connsiteY11" fmla="*/ 259368 h 1259493"/>
                    <a:gd name="connsiteX12" fmla="*/ 288925 w 1644650"/>
                    <a:gd name="connsiteY12" fmla="*/ 475268 h 1259493"/>
                    <a:gd name="connsiteX13" fmla="*/ 396875 w 1644650"/>
                    <a:gd name="connsiteY13" fmla="*/ 278418 h 1259493"/>
                    <a:gd name="connsiteX14" fmla="*/ 133350 w 1644650"/>
                    <a:gd name="connsiteY14" fmla="*/ 186343 h 1259493"/>
                    <a:gd name="connsiteX15" fmla="*/ 38100 w 1644650"/>
                    <a:gd name="connsiteY15" fmla="*/ 291118 h 1259493"/>
                    <a:gd name="connsiteX16" fmla="*/ 301625 w 1644650"/>
                    <a:gd name="connsiteY16" fmla="*/ 446693 h 1259493"/>
                    <a:gd name="connsiteX17" fmla="*/ 28575 w 1644650"/>
                    <a:gd name="connsiteY17" fmla="*/ 405418 h 1259493"/>
                    <a:gd name="connsiteX18" fmla="*/ 0 w 1644650"/>
                    <a:gd name="connsiteY18" fmla="*/ 526068 h 1259493"/>
                    <a:gd name="connsiteX19" fmla="*/ 260350 w 1644650"/>
                    <a:gd name="connsiteY19" fmla="*/ 637193 h 1259493"/>
                    <a:gd name="connsiteX20" fmla="*/ 346075 w 1644650"/>
                    <a:gd name="connsiteY20" fmla="*/ 691168 h 1259493"/>
                    <a:gd name="connsiteX21" fmla="*/ 654050 w 1644650"/>
                    <a:gd name="connsiteY21" fmla="*/ 795943 h 1259493"/>
                    <a:gd name="connsiteX22" fmla="*/ 812800 w 1644650"/>
                    <a:gd name="connsiteY22" fmla="*/ 475268 h 1259493"/>
                    <a:gd name="connsiteX23" fmla="*/ 657225 w 1644650"/>
                    <a:gd name="connsiteY23" fmla="*/ 792768 h 1259493"/>
                    <a:gd name="connsiteX24" fmla="*/ 1123950 w 1644650"/>
                    <a:gd name="connsiteY24" fmla="*/ 1259493 h 1259493"/>
                    <a:gd name="connsiteX25" fmla="*/ 1228725 w 1644650"/>
                    <a:gd name="connsiteY25" fmla="*/ 1218218 h 1259493"/>
                    <a:gd name="connsiteX26" fmla="*/ 1108075 w 1644650"/>
                    <a:gd name="connsiteY26" fmla="*/ 1135668 h 1259493"/>
                    <a:gd name="connsiteX27" fmla="*/ 1123950 w 1644650"/>
                    <a:gd name="connsiteY27" fmla="*/ 1192818 h 1259493"/>
                    <a:gd name="connsiteX28" fmla="*/ 1123950 w 1644650"/>
                    <a:gd name="connsiteY28" fmla="*/ 1049943 h 1259493"/>
                    <a:gd name="connsiteX29" fmla="*/ 1295400 w 1644650"/>
                    <a:gd name="connsiteY29" fmla="*/ 1091218 h 1259493"/>
                    <a:gd name="connsiteX30" fmla="*/ 1235075 w 1644650"/>
                    <a:gd name="connsiteY30" fmla="*/ 897543 h 1259493"/>
                    <a:gd name="connsiteX31" fmla="*/ 1422400 w 1644650"/>
                    <a:gd name="connsiteY31" fmla="*/ 945168 h 1259493"/>
                    <a:gd name="connsiteX32" fmla="*/ 1533525 w 1644650"/>
                    <a:gd name="connsiteY32" fmla="*/ 961043 h 1259493"/>
                    <a:gd name="connsiteX33" fmla="*/ 1416050 w 1644650"/>
                    <a:gd name="connsiteY33" fmla="*/ 748318 h 1259493"/>
                    <a:gd name="connsiteX34" fmla="*/ 1584325 w 1644650"/>
                    <a:gd name="connsiteY34" fmla="*/ 703868 h 1259493"/>
                    <a:gd name="connsiteX35" fmla="*/ 1644650 w 1644650"/>
                    <a:gd name="connsiteY35" fmla="*/ 691168 h 1259493"/>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414338 w 1644650"/>
                    <a:gd name="connsiteY10" fmla="*/ 2254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58602 w 1658602"/>
                    <a:gd name="connsiteY0" fmla="*/ 697759 h 1266084"/>
                    <a:gd name="connsiteX1" fmla="*/ 928352 w 1658602"/>
                    <a:gd name="connsiteY1" fmla="*/ 412009 h 1266084"/>
                    <a:gd name="connsiteX2" fmla="*/ 823577 w 1658602"/>
                    <a:gd name="connsiteY2" fmla="*/ 192934 h 1266084"/>
                    <a:gd name="connsiteX3" fmla="*/ 818021 w 1658602"/>
                    <a:gd name="connsiteY3" fmla="*/ 46884 h 1266084"/>
                    <a:gd name="connsiteX4" fmla="*/ 664827 w 1658602"/>
                    <a:gd name="connsiteY4" fmla="*/ 56409 h 1266084"/>
                    <a:gd name="connsiteX5" fmla="*/ 677527 w 1658602"/>
                    <a:gd name="connsiteY5" fmla="*/ 259609 h 1266084"/>
                    <a:gd name="connsiteX6" fmla="*/ 610852 w 1658602"/>
                    <a:gd name="connsiteY6" fmla="*/ 377084 h 1266084"/>
                    <a:gd name="connsiteX7" fmla="*/ 648952 w 1658602"/>
                    <a:gd name="connsiteY7" fmla="*/ 208809 h 1266084"/>
                    <a:gd name="connsiteX8" fmla="*/ 306052 w 1658602"/>
                    <a:gd name="connsiteY8" fmla="*/ 34184 h 1266084"/>
                    <a:gd name="connsiteX9" fmla="*/ 239377 w 1658602"/>
                    <a:gd name="connsiteY9" fmla="*/ 128640 h 1266084"/>
                    <a:gd name="connsiteX10" fmla="*/ 392571 w 1658602"/>
                    <a:gd name="connsiteY10" fmla="*/ 263578 h 1266084"/>
                    <a:gd name="connsiteX11" fmla="*/ 452102 w 1658602"/>
                    <a:gd name="connsiteY11" fmla="*/ 265959 h 1266084"/>
                    <a:gd name="connsiteX12" fmla="*/ 302877 w 1658602"/>
                    <a:gd name="connsiteY12" fmla="*/ 481859 h 1266084"/>
                    <a:gd name="connsiteX13" fmla="*/ 429877 w 1658602"/>
                    <a:gd name="connsiteY13" fmla="*/ 273103 h 1266084"/>
                    <a:gd name="connsiteX14" fmla="*/ 135396 w 1658602"/>
                    <a:gd name="connsiteY14" fmla="*/ 178646 h 1266084"/>
                    <a:gd name="connsiteX15" fmla="*/ 52052 w 1658602"/>
                    <a:gd name="connsiteY15" fmla="*/ 297709 h 1266084"/>
                    <a:gd name="connsiteX16" fmla="*/ 315577 w 1658602"/>
                    <a:gd name="connsiteY16" fmla="*/ 453284 h 1266084"/>
                    <a:gd name="connsiteX17" fmla="*/ 42527 w 1658602"/>
                    <a:gd name="connsiteY17" fmla="*/ 412009 h 1266084"/>
                    <a:gd name="connsiteX18" fmla="*/ 13952 w 1658602"/>
                    <a:gd name="connsiteY18" fmla="*/ 532659 h 1266084"/>
                    <a:gd name="connsiteX19" fmla="*/ 274302 w 1658602"/>
                    <a:gd name="connsiteY19" fmla="*/ 643784 h 1266084"/>
                    <a:gd name="connsiteX20" fmla="*/ 360027 w 1658602"/>
                    <a:gd name="connsiteY20" fmla="*/ 697759 h 1266084"/>
                    <a:gd name="connsiteX21" fmla="*/ 668002 w 1658602"/>
                    <a:gd name="connsiteY21" fmla="*/ 802534 h 1266084"/>
                    <a:gd name="connsiteX22" fmla="*/ 826752 w 1658602"/>
                    <a:gd name="connsiteY22" fmla="*/ 481859 h 1266084"/>
                    <a:gd name="connsiteX23" fmla="*/ 671177 w 1658602"/>
                    <a:gd name="connsiteY23" fmla="*/ 799359 h 1266084"/>
                    <a:gd name="connsiteX24" fmla="*/ 1137902 w 1658602"/>
                    <a:gd name="connsiteY24" fmla="*/ 1266084 h 1266084"/>
                    <a:gd name="connsiteX25" fmla="*/ 1242677 w 1658602"/>
                    <a:gd name="connsiteY25" fmla="*/ 1224809 h 1266084"/>
                    <a:gd name="connsiteX26" fmla="*/ 1122027 w 1658602"/>
                    <a:gd name="connsiteY26" fmla="*/ 1142259 h 1266084"/>
                    <a:gd name="connsiteX27" fmla="*/ 1137902 w 1658602"/>
                    <a:gd name="connsiteY27" fmla="*/ 1199409 h 1266084"/>
                    <a:gd name="connsiteX28" fmla="*/ 1137902 w 1658602"/>
                    <a:gd name="connsiteY28" fmla="*/ 1056534 h 1266084"/>
                    <a:gd name="connsiteX29" fmla="*/ 1309352 w 1658602"/>
                    <a:gd name="connsiteY29" fmla="*/ 1097809 h 1266084"/>
                    <a:gd name="connsiteX30" fmla="*/ 1249027 w 1658602"/>
                    <a:gd name="connsiteY30" fmla="*/ 904134 h 1266084"/>
                    <a:gd name="connsiteX31" fmla="*/ 1436352 w 1658602"/>
                    <a:gd name="connsiteY31" fmla="*/ 951759 h 1266084"/>
                    <a:gd name="connsiteX32" fmla="*/ 1547477 w 1658602"/>
                    <a:gd name="connsiteY32" fmla="*/ 967634 h 1266084"/>
                    <a:gd name="connsiteX33" fmla="*/ 1430002 w 1658602"/>
                    <a:gd name="connsiteY33" fmla="*/ 754909 h 1266084"/>
                    <a:gd name="connsiteX34" fmla="*/ 1598277 w 1658602"/>
                    <a:gd name="connsiteY34" fmla="*/ 710459 h 1266084"/>
                    <a:gd name="connsiteX35" fmla="*/ 1658602 w 1658602"/>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22390 w 1661284"/>
                    <a:gd name="connsiteY34" fmla="*/ 722366 h 1266084"/>
                    <a:gd name="connsiteX35" fmla="*/ 1661284 w 1661284"/>
                    <a:gd name="connsiteY35" fmla="*/ 697759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75446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50903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50803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361247 w 1673190"/>
                    <a:gd name="connsiteY33" fmla="*/ 721572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454909 w 1673190"/>
                    <a:gd name="connsiteY32" fmla="*/ 1008116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07247 w 1673190"/>
                    <a:gd name="connsiteY27" fmla="*/ 1225602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35128"/>
                    <a:gd name="connsiteX1" fmla="*/ 945322 w 1673190"/>
                    <a:gd name="connsiteY1" fmla="*/ 409628 h 1235128"/>
                    <a:gd name="connsiteX2" fmla="*/ 826259 w 1673190"/>
                    <a:gd name="connsiteY2" fmla="*/ 192934 h 1235128"/>
                    <a:gd name="connsiteX3" fmla="*/ 820703 w 1673190"/>
                    <a:gd name="connsiteY3" fmla="*/ 46884 h 1235128"/>
                    <a:gd name="connsiteX4" fmla="*/ 667509 w 1673190"/>
                    <a:gd name="connsiteY4" fmla="*/ 56409 h 1235128"/>
                    <a:gd name="connsiteX5" fmla="*/ 682590 w 1673190"/>
                    <a:gd name="connsiteY5" fmla="*/ 233416 h 1235128"/>
                    <a:gd name="connsiteX6" fmla="*/ 613534 w 1673190"/>
                    <a:gd name="connsiteY6" fmla="*/ 377084 h 1235128"/>
                    <a:gd name="connsiteX7" fmla="*/ 684971 w 1673190"/>
                    <a:gd name="connsiteY7" fmla="*/ 235002 h 1235128"/>
                    <a:gd name="connsiteX8" fmla="*/ 308734 w 1673190"/>
                    <a:gd name="connsiteY8" fmla="*/ 34184 h 1235128"/>
                    <a:gd name="connsiteX9" fmla="*/ 242059 w 1673190"/>
                    <a:gd name="connsiteY9" fmla="*/ 128640 h 1235128"/>
                    <a:gd name="connsiteX10" fmla="*/ 392871 w 1673190"/>
                    <a:gd name="connsiteY10" fmla="*/ 246909 h 1235128"/>
                    <a:gd name="connsiteX11" fmla="*/ 435734 w 1673190"/>
                    <a:gd name="connsiteY11" fmla="*/ 273103 h 1235128"/>
                    <a:gd name="connsiteX12" fmla="*/ 334134 w 1673190"/>
                    <a:gd name="connsiteY12" fmla="*/ 443759 h 1235128"/>
                    <a:gd name="connsiteX13" fmla="*/ 439702 w 1673190"/>
                    <a:gd name="connsiteY13" fmla="*/ 273103 h 1235128"/>
                    <a:gd name="connsiteX14" fmla="*/ 138078 w 1673190"/>
                    <a:gd name="connsiteY14" fmla="*/ 178646 h 1235128"/>
                    <a:gd name="connsiteX15" fmla="*/ 54734 w 1673190"/>
                    <a:gd name="connsiteY15" fmla="*/ 297709 h 1235128"/>
                    <a:gd name="connsiteX16" fmla="*/ 284922 w 1673190"/>
                    <a:gd name="connsiteY16" fmla="*/ 436615 h 1235128"/>
                    <a:gd name="connsiteX17" fmla="*/ 45209 w 1673190"/>
                    <a:gd name="connsiteY17" fmla="*/ 412009 h 1235128"/>
                    <a:gd name="connsiteX18" fmla="*/ 16634 w 1673190"/>
                    <a:gd name="connsiteY18" fmla="*/ 532659 h 1235128"/>
                    <a:gd name="connsiteX19" fmla="*/ 276984 w 1673190"/>
                    <a:gd name="connsiteY19" fmla="*/ 643784 h 1235128"/>
                    <a:gd name="connsiteX20" fmla="*/ 365090 w 1673190"/>
                    <a:gd name="connsiteY20" fmla="*/ 707284 h 1235128"/>
                    <a:gd name="connsiteX21" fmla="*/ 670684 w 1673190"/>
                    <a:gd name="connsiteY21" fmla="*/ 802534 h 1235128"/>
                    <a:gd name="connsiteX22" fmla="*/ 829434 w 1673190"/>
                    <a:gd name="connsiteY22" fmla="*/ 481859 h 1235128"/>
                    <a:gd name="connsiteX23" fmla="*/ 661953 w 1673190"/>
                    <a:gd name="connsiteY23" fmla="*/ 806502 h 1235128"/>
                    <a:gd name="connsiteX24" fmla="*/ 1142966 w 1673190"/>
                    <a:gd name="connsiteY24" fmla="*/ 1235128 h 1235128"/>
                    <a:gd name="connsiteX25" fmla="*/ 1245359 w 1673190"/>
                    <a:gd name="connsiteY25" fmla="*/ 1224809 h 1235128"/>
                    <a:gd name="connsiteX26" fmla="*/ 1136616 w 1673190"/>
                    <a:gd name="connsiteY26" fmla="*/ 1130353 h 1235128"/>
                    <a:gd name="connsiteX27" fmla="*/ 1140584 w 1673190"/>
                    <a:gd name="connsiteY27" fmla="*/ 1216077 h 1235128"/>
                    <a:gd name="connsiteX28" fmla="*/ 1140584 w 1673190"/>
                    <a:gd name="connsiteY28" fmla="*/ 1056534 h 1235128"/>
                    <a:gd name="connsiteX29" fmla="*/ 1307272 w 1673190"/>
                    <a:gd name="connsiteY29" fmla="*/ 1109716 h 1235128"/>
                    <a:gd name="connsiteX30" fmla="*/ 1249328 w 1673190"/>
                    <a:gd name="connsiteY30" fmla="*/ 920802 h 1235128"/>
                    <a:gd name="connsiteX31" fmla="*/ 1439034 w 1673190"/>
                    <a:gd name="connsiteY31" fmla="*/ 951759 h 1235128"/>
                    <a:gd name="connsiteX32" fmla="*/ 1540634 w 1673190"/>
                    <a:gd name="connsiteY32" fmla="*/ 958110 h 1235128"/>
                    <a:gd name="connsiteX33" fmla="*/ 1430303 w 1673190"/>
                    <a:gd name="connsiteY33" fmla="*/ 764434 h 1235128"/>
                    <a:gd name="connsiteX34" fmla="*/ 1615246 w 1673190"/>
                    <a:gd name="connsiteY34" fmla="*/ 722366 h 1235128"/>
                    <a:gd name="connsiteX35" fmla="*/ 1673190 w 1673190"/>
                    <a:gd name="connsiteY35" fmla="*/ 700140 h 1235128"/>
                    <a:gd name="connsiteX0" fmla="*/ 1673190 w 1673190"/>
                    <a:gd name="connsiteY0" fmla="*/ 700140 h 1251797"/>
                    <a:gd name="connsiteX1" fmla="*/ 945322 w 1673190"/>
                    <a:gd name="connsiteY1" fmla="*/ 409628 h 1251797"/>
                    <a:gd name="connsiteX2" fmla="*/ 826259 w 1673190"/>
                    <a:gd name="connsiteY2" fmla="*/ 192934 h 1251797"/>
                    <a:gd name="connsiteX3" fmla="*/ 820703 w 1673190"/>
                    <a:gd name="connsiteY3" fmla="*/ 46884 h 1251797"/>
                    <a:gd name="connsiteX4" fmla="*/ 667509 w 1673190"/>
                    <a:gd name="connsiteY4" fmla="*/ 56409 h 1251797"/>
                    <a:gd name="connsiteX5" fmla="*/ 682590 w 1673190"/>
                    <a:gd name="connsiteY5" fmla="*/ 233416 h 1251797"/>
                    <a:gd name="connsiteX6" fmla="*/ 613534 w 1673190"/>
                    <a:gd name="connsiteY6" fmla="*/ 377084 h 1251797"/>
                    <a:gd name="connsiteX7" fmla="*/ 684971 w 1673190"/>
                    <a:gd name="connsiteY7" fmla="*/ 235002 h 1251797"/>
                    <a:gd name="connsiteX8" fmla="*/ 308734 w 1673190"/>
                    <a:gd name="connsiteY8" fmla="*/ 34184 h 1251797"/>
                    <a:gd name="connsiteX9" fmla="*/ 242059 w 1673190"/>
                    <a:gd name="connsiteY9" fmla="*/ 128640 h 1251797"/>
                    <a:gd name="connsiteX10" fmla="*/ 392871 w 1673190"/>
                    <a:gd name="connsiteY10" fmla="*/ 246909 h 1251797"/>
                    <a:gd name="connsiteX11" fmla="*/ 435734 w 1673190"/>
                    <a:gd name="connsiteY11" fmla="*/ 273103 h 1251797"/>
                    <a:gd name="connsiteX12" fmla="*/ 334134 w 1673190"/>
                    <a:gd name="connsiteY12" fmla="*/ 443759 h 1251797"/>
                    <a:gd name="connsiteX13" fmla="*/ 439702 w 1673190"/>
                    <a:gd name="connsiteY13" fmla="*/ 273103 h 1251797"/>
                    <a:gd name="connsiteX14" fmla="*/ 138078 w 1673190"/>
                    <a:gd name="connsiteY14" fmla="*/ 178646 h 1251797"/>
                    <a:gd name="connsiteX15" fmla="*/ 54734 w 1673190"/>
                    <a:gd name="connsiteY15" fmla="*/ 297709 h 1251797"/>
                    <a:gd name="connsiteX16" fmla="*/ 284922 w 1673190"/>
                    <a:gd name="connsiteY16" fmla="*/ 436615 h 1251797"/>
                    <a:gd name="connsiteX17" fmla="*/ 45209 w 1673190"/>
                    <a:gd name="connsiteY17" fmla="*/ 412009 h 1251797"/>
                    <a:gd name="connsiteX18" fmla="*/ 16634 w 1673190"/>
                    <a:gd name="connsiteY18" fmla="*/ 532659 h 1251797"/>
                    <a:gd name="connsiteX19" fmla="*/ 276984 w 1673190"/>
                    <a:gd name="connsiteY19" fmla="*/ 643784 h 1251797"/>
                    <a:gd name="connsiteX20" fmla="*/ 365090 w 1673190"/>
                    <a:gd name="connsiteY20" fmla="*/ 707284 h 1251797"/>
                    <a:gd name="connsiteX21" fmla="*/ 670684 w 1673190"/>
                    <a:gd name="connsiteY21" fmla="*/ 802534 h 1251797"/>
                    <a:gd name="connsiteX22" fmla="*/ 829434 w 1673190"/>
                    <a:gd name="connsiteY22" fmla="*/ 481859 h 1251797"/>
                    <a:gd name="connsiteX23" fmla="*/ 661953 w 1673190"/>
                    <a:gd name="connsiteY23" fmla="*/ 806502 h 1251797"/>
                    <a:gd name="connsiteX24" fmla="*/ 1128679 w 1673190"/>
                    <a:gd name="connsiteY24" fmla="*/ 1251797 h 1251797"/>
                    <a:gd name="connsiteX25" fmla="*/ 1245359 w 1673190"/>
                    <a:gd name="connsiteY25" fmla="*/ 1224809 h 1251797"/>
                    <a:gd name="connsiteX26" fmla="*/ 1136616 w 1673190"/>
                    <a:gd name="connsiteY26" fmla="*/ 1130353 h 1251797"/>
                    <a:gd name="connsiteX27" fmla="*/ 1140584 w 1673190"/>
                    <a:gd name="connsiteY27" fmla="*/ 1216077 h 1251797"/>
                    <a:gd name="connsiteX28" fmla="*/ 1140584 w 1673190"/>
                    <a:gd name="connsiteY28" fmla="*/ 1056534 h 1251797"/>
                    <a:gd name="connsiteX29" fmla="*/ 1307272 w 1673190"/>
                    <a:gd name="connsiteY29" fmla="*/ 1109716 h 1251797"/>
                    <a:gd name="connsiteX30" fmla="*/ 1249328 w 1673190"/>
                    <a:gd name="connsiteY30" fmla="*/ 920802 h 1251797"/>
                    <a:gd name="connsiteX31" fmla="*/ 1439034 w 1673190"/>
                    <a:gd name="connsiteY31" fmla="*/ 951759 h 1251797"/>
                    <a:gd name="connsiteX32" fmla="*/ 1540634 w 1673190"/>
                    <a:gd name="connsiteY32" fmla="*/ 958110 h 1251797"/>
                    <a:gd name="connsiteX33" fmla="*/ 1430303 w 1673190"/>
                    <a:gd name="connsiteY33" fmla="*/ 764434 h 1251797"/>
                    <a:gd name="connsiteX34" fmla="*/ 1615246 w 1673190"/>
                    <a:gd name="connsiteY34" fmla="*/ 722366 h 1251797"/>
                    <a:gd name="connsiteX35" fmla="*/ 1673190 w 1673190"/>
                    <a:gd name="connsiteY35" fmla="*/ 700140 h 1251797"/>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28679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87353 w 1673190"/>
                    <a:gd name="connsiteY21" fmla="*/ 816822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751646 w 1673190"/>
                    <a:gd name="connsiteY7" fmla="*/ 265958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2241 h 1256669"/>
                    <a:gd name="connsiteX1" fmla="*/ 945322 w 1673190"/>
                    <a:gd name="connsiteY1" fmla="*/ 411729 h 1256669"/>
                    <a:gd name="connsiteX2" fmla="*/ 850072 w 1673190"/>
                    <a:gd name="connsiteY2" fmla="*/ 187892 h 1256669"/>
                    <a:gd name="connsiteX3" fmla="*/ 820703 w 1673190"/>
                    <a:gd name="connsiteY3" fmla="*/ 48985 h 1256669"/>
                    <a:gd name="connsiteX4" fmla="*/ 667509 w 1673190"/>
                    <a:gd name="connsiteY4" fmla="*/ 58510 h 1256669"/>
                    <a:gd name="connsiteX5" fmla="*/ 675446 w 1673190"/>
                    <a:gd name="connsiteY5" fmla="*/ 223610 h 1256669"/>
                    <a:gd name="connsiteX6" fmla="*/ 618296 w 1673190"/>
                    <a:gd name="connsiteY6" fmla="*/ 374423 h 1256669"/>
                    <a:gd name="connsiteX7" fmla="*/ 663539 w 1673190"/>
                    <a:gd name="connsiteY7" fmla="*/ 225197 h 1256669"/>
                    <a:gd name="connsiteX8" fmla="*/ 308734 w 1673190"/>
                    <a:gd name="connsiteY8" fmla="*/ 36285 h 1256669"/>
                    <a:gd name="connsiteX9" fmla="*/ 242059 w 1673190"/>
                    <a:gd name="connsiteY9" fmla="*/ 130741 h 1256669"/>
                    <a:gd name="connsiteX10" fmla="*/ 392871 w 1673190"/>
                    <a:gd name="connsiteY10" fmla="*/ 249010 h 1256669"/>
                    <a:gd name="connsiteX11" fmla="*/ 435734 w 1673190"/>
                    <a:gd name="connsiteY11" fmla="*/ 275204 h 1256669"/>
                    <a:gd name="connsiteX12" fmla="*/ 334134 w 1673190"/>
                    <a:gd name="connsiteY12" fmla="*/ 445860 h 1256669"/>
                    <a:gd name="connsiteX13" fmla="*/ 439702 w 1673190"/>
                    <a:gd name="connsiteY13" fmla="*/ 275204 h 1256669"/>
                    <a:gd name="connsiteX14" fmla="*/ 138078 w 1673190"/>
                    <a:gd name="connsiteY14" fmla="*/ 180747 h 1256669"/>
                    <a:gd name="connsiteX15" fmla="*/ 54734 w 1673190"/>
                    <a:gd name="connsiteY15" fmla="*/ 299810 h 1256669"/>
                    <a:gd name="connsiteX16" fmla="*/ 284922 w 1673190"/>
                    <a:gd name="connsiteY16" fmla="*/ 438716 h 1256669"/>
                    <a:gd name="connsiteX17" fmla="*/ 45209 w 1673190"/>
                    <a:gd name="connsiteY17" fmla="*/ 414110 h 1256669"/>
                    <a:gd name="connsiteX18" fmla="*/ 16634 w 1673190"/>
                    <a:gd name="connsiteY18" fmla="*/ 534760 h 1256669"/>
                    <a:gd name="connsiteX19" fmla="*/ 276984 w 1673190"/>
                    <a:gd name="connsiteY19" fmla="*/ 645885 h 1256669"/>
                    <a:gd name="connsiteX20" fmla="*/ 365090 w 1673190"/>
                    <a:gd name="connsiteY20" fmla="*/ 709385 h 1256669"/>
                    <a:gd name="connsiteX21" fmla="*/ 677828 w 1673190"/>
                    <a:gd name="connsiteY21" fmla="*/ 809398 h 1256669"/>
                    <a:gd name="connsiteX22" fmla="*/ 829434 w 1673190"/>
                    <a:gd name="connsiteY22" fmla="*/ 483960 h 1256669"/>
                    <a:gd name="connsiteX23" fmla="*/ 661953 w 1673190"/>
                    <a:gd name="connsiteY23" fmla="*/ 808603 h 1256669"/>
                    <a:gd name="connsiteX24" fmla="*/ 1152491 w 1673190"/>
                    <a:gd name="connsiteY24" fmla="*/ 1253898 h 1256669"/>
                    <a:gd name="connsiteX25" fmla="*/ 1245359 w 1673190"/>
                    <a:gd name="connsiteY25" fmla="*/ 1226910 h 1256669"/>
                    <a:gd name="connsiteX26" fmla="*/ 1100898 w 1673190"/>
                    <a:gd name="connsiteY26" fmla="*/ 1108642 h 1256669"/>
                    <a:gd name="connsiteX27" fmla="*/ 1123916 w 1673190"/>
                    <a:gd name="connsiteY27" fmla="*/ 1180077 h 1256669"/>
                    <a:gd name="connsiteX28" fmla="*/ 1140584 w 1673190"/>
                    <a:gd name="connsiteY28" fmla="*/ 1058635 h 1256669"/>
                    <a:gd name="connsiteX29" fmla="*/ 1307272 w 1673190"/>
                    <a:gd name="connsiteY29" fmla="*/ 1111817 h 1256669"/>
                    <a:gd name="connsiteX30" fmla="*/ 1249328 w 1673190"/>
                    <a:gd name="connsiteY30" fmla="*/ 922903 h 1256669"/>
                    <a:gd name="connsiteX31" fmla="*/ 1439034 w 1673190"/>
                    <a:gd name="connsiteY31" fmla="*/ 953860 h 1256669"/>
                    <a:gd name="connsiteX32" fmla="*/ 1540634 w 1673190"/>
                    <a:gd name="connsiteY32" fmla="*/ 960211 h 1256669"/>
                    <a:gd name="connsiteX33" fmla="*/ 1430303 w 1673190"/>
                    <a:gd name="connsiteY33" fmla="*/ 766535 h 1256669"/>
                    <a:gd name="connsiteX34" fmla="*/ 1615246 w 1673190"/>
                    <a:gd name="connsiteY34" fmla="*/ 724467 h 1256669"/>
                    <a:gd name="connsiteX35" fmla="*/ 1673190 w 1673190"/>
                    <a:gd name="connsiteY35" fmla="*/ 702241 h 1256669"/>
                    <a:gd name="connsiteX0" fmla="*/ 1673190 w 1673190"/>
                    <a:gd name="connsiteY0" fmla="*/ 712405 h 1266833"/>
                    <a:gd name="connsiteX1" fmla="*/ 945322 w 1673190"/>
                    <a:gd name="connsiteY1" fmla="*/ 421893 h 1266833"/>
                    <a:gd name="connsiteX2" fmla="*/ 850072 w 1673190"/>
                    <a:gd name="connsiteY2" fmla="*/ 198056 h 1266833"/>
                    <a:gd name="connsiteX3" fmla="*/ 820703 w 1673190"/>
                    <a:gd name="connsiteY3" fmla="*/ 59149 h 1266833"/>
                    <a:gd name="connsiteX4" fmla="*/ 667509 w 1673190"/>
                    <a:gd name="connsiteY4" fmla="*/ 68674 h 1266833"/>
                    <a:gd name="connsiteX5" fmla="*/ 675446 w 1673190"/>
                    <a:gd name="connsiteY5" fmla="*/ 233774 h 1266833"/>
                    <a:gd name="connsiteX6" fmla="*/ 618296 w 1673190"/>
                    <a:gd name="connsiteY6" fmla="*/ 384587 h 1266833"/>
                    <a:gd name="connsiteX7" fmla="*/ 663539 w 1673190"/>
                    <a:gd name="connsiteY7" fmla="*/ 235361 h 1266833"/>
                    <a:gd name="connsiteX8" fmla="*/ 308734 w 1673190"/>
                    <a:gd name="connsiteY8" fmla="*/ 46449 h 1266833"/>
                    <a:gd name="connsiteX9" fmla="*/ 242059 w 1673190"/>
                    <a:gd name="connsiteY9" fmla="*/ 140905 h 1266833"/>
                    <a:gd name="connsiteX10" fmla="*/ 392871 w 1673190"/>
                    <a:gd name="connsiteY10" fmla="*/ 259174 h 1266833"/>
                    <a:gd name="connsiteX11" fmla="*/ 435734 w 1673190"/>
                    <a:gd name="connsiteY11" fmla="*/ 285368 h 1266833"/>
                    <a:gd name="connsiteX12" fmla="*/ 334134 w 1673190"/>
                    <a:gd name="connsiteY12" fmla="*/ 456024 h 1266833"/>
                    <a:gd name="connsiteX13" fmla="*/ 439702 w 1673190"/>
                    <a:gd name="connsiteY13" fmla="*/ 285368 h 1266833"/>
                    <a:gd name="connsiteX14" fmla="*/ 138078 w 1673190"/>
                    <a:gd name="connsiteY14" fmla="*/ 190911 h 1266833"/>
                    <a:gd name="connsiteX15" fmla="*/ 54734 w 1673190"/>
                    <a:gd name="connsiteY15" fmla="*/ 309974 h 1266833"/>
                    <a:gd name="connsiteX16" fmla="*/ 284922 w 1673190"/>
                    <a:gd name="connsiteY16" fmla="*/ 448880 h 1266833"/>
                    <a:gd name="connsiteX17" fmla="*/ 45209 w 1673190"/>
                    <a:gd name="connsiteY17" fmla="*/ 424274 h 1266833"/>
                    <a:gd name="connsiteX18" fmla="*/ 16634 w 1673190"/>
                    <a:gd name="connsiteY18" fmla="*/ 544924 h 1266833"/>
                    <a:gd name="connsiteX19" fmla="*/ 276984 w 1673190"/>
                    <a:gd name="connsiteY19" fmla="*/ 656049 h 1266833"/>
                    <a:gd name="connsiteX20" fmla="*/ 365090 w 1673190"/>
                    <a:gd name="connsiteY20" fmla="*/ 719549 h 1266833"/>
                    <a:gd name="connsiteX21" fmla="*/ 677828 w 1673190"/>
                    <a:gd name="connsiteY21" fmla="*/ 819562 h 1266833"/>
                    <a:gd name="connsiteX22" fmla="*/ 829434 w 1673190"/>
                    <a:gd name="connsiteY22" fmla="*/ 494124 h 1266833"/>
                    <a:gd name="connsiteX23" fmla="*/ 661953 w 1673190"/>
                    <a:gd name="connsiteY23" fmla="*/ 818767 h 1266833"/>
                    <a:gd name="connsiteX24" fmla="*/ 1152491 w 1673190"/>
                    <a:gd name="connsiteY24" fmla="*/ 1264062 h 1266833"/>
                    <a:gd name="connsiteX25" fmla="*/ 1245359 w 1673190"/>
                    <a:gd name="connsiteY25" fmla="*/ 1237074 h 1266833"/>
                    <a:gd name="connsiteX26" fmla="*/ 1100898 w 1673190"/>
                    <a:gd name="connsiteY26" fmla="*/ 1118806 h 1266833"/>
                    <a:gd name="connsiteX27" fmla="*/ 1123916 w 1673190"/>
                    <a:gd name="connsiteY27" fmla="*/ 1190241 h 1266833"/>
                    <a:gd name="connsiteX28" fmla="*/ 1140584 w 1673190"/>
                    <a:gd name="connsiteY28" fmla="*/ 1068799 h 1266833"/>
                    <a:gd name="connsiteX29" fmla="*/ 1307272 w 1673190"/>
                    <a:gd name="connsiteY29" fmla="*/ 1121981 h 1266833"/>
                    <a:gd name="connsiteX30" fmla="*/ 1249328 w 1673190"/>
                    <a:gd name="connsiteY30" fmla="*/ 933067 h 1266833"/>
                    <a:gd name="connsiteX31" fmla="*/ 1439034 w 1673190"/>
                    <a:gd name="connsiteY31" fmla="*/ 964024 h 1266833"/>
                    <a:gd name="connsiteX32" fmla="*/ 1540634 w 1673190"/>
                    <a:gd name="connsiteY32" fmla="*/ 970375 h 1266833"/>
                    <a:gd name="connsiteX33" fmla="*/ 1430303 w 1673190"/>
                    <a:gd name="connsiteY33" fmla="*/ 776699 h 1266833"/>
                    <a:gd name="connsiteX34" fmla="*/ 1615246 w 1673190"/>
                    <a:gd name="connsiteY34" fmla="*/ 734631 h 1266833"/>
                    <a:gd name="connsiteX35" fmla="*/ 1673190 w 1673190"/>
                    <a:gd name="connsiteY35" fmla="*/ 712405 h 1266833"/>
                    <a:gd name="connsiteX0" fmla="*/ 1673190 w 1673190"/>
                    <a:gd name="connsiteY0" fmla="*/ 683487 h 1237915"/>
                    <a:gd name="connsiteX1" fmla="*/ 945322 w 1673190"/>
                    <a:gd name="connsiteY1" fmla="*/ 392975 h 1237915"/>
                    <a:gd name="connsiteX2" fmla="*/ 840547 w 1673190"/>
                    <a:gd name="connsiteY2" fmla="*/ 185807 h 1237915"/>
                    <a:gd name="connsiteX3" fmla="*/ 820703 w 1673190"/>
                    <a:gd name="connsiteY3" fmla="*/ 30231 h 1237915"/>
                    <a:gd name="connsiteX4" fmla="*/ 667509 w 1673190"/>
                    <a:gd name="connsiteY4" fmla="*/ 39756 h 1237915"/>
                    <a:gd name="connsiteX5" fmla="*/ 675446 w 1673190"/>
                    <a:gd name="connsiteY5" fmla="*/ 204856 h 1237915"/>
                    <a:gd name="connsiteX6" fmla="*/ 618296 w 1673190"/>
                    <a:gd name="connsiteY6" fmla="*/ 355669 h 1237915"/>
                    <a:gd name="connsiteX7" fmla="*/ 663539 w 1673190"/>
                    <a:gd name="connsiteY7" fmla="*/ 206443 h 1237915"/>
                    <a:gd name="connsiteX8" fmla="*/ 308734 w 1673190"/>
                    <a:gd name="connsiteY8" fmla="*/ 17531 h 1237915"/>
                    <a:gd name="connsiteX9" fmla="*/ 242059 w 1673190"/>
                    <a:gd name="connsiteY9" fmla="*/ 111987 h 1237915"/>
                    <a:gd name="connsiteX10" fmla="*/ 392871 w 1673190"/>
                    <a:gd name="connsiteY10" fmla="*/ 230256 h 1237915"/>
                    <a:gd name="connsiteX11" fmla="*/ 435734 w 1673190"/>
                    <a:gd name="connsiteY11" fmla="*/ 256450 h 1237915"/>
                    <a:gd name="connsiteX12" fmla="*/ 334134 w 1673190"/>
                    <a:gd name="connsiteY12" fmla="*/ 427106 h 1237915"/>
                    <a:gd name="connsiteX13" fmla="*/ 439702 w 1673190"/>
                    <a:gd name="connsiteY13" fmla="*/ 256450 h 1237915"/>
                    <a:gd name="connsiteX14" fmla="*/ 138078 w 1673190"/>
                    <a:gd name="connsiteY14" fmla="*/ 161993 h 1237915"/>
                    <a:gd name="connsiteX15" fmla="*/ 54734 w 1673190"/>
                    <a:gd name="connsiteY15" fmla="*/ 281056 h 1237915"/>
                    <a:gd name="connsiteX16" fmla="*/ 284922 w 1673190"/>
                    <a:gd name="connsiteY16" fmla="*/ 419962 h 1237915"/>
                    <a:gd name="connsiteX17" fmla="*/ 45209 w 1673190"/>
                    <a:gd name="connsiteY17" fmla="*/ 395356 h 1237915"/>
                    <a:gd name="connsiteX18" fmla="*/ 16634 w 1673190"/>
                    <a:gd name="connsiteY18" fmla="*/ 516006 h 1237915"/>
                    <a:gd name="connsiteX19" fmla="*/ 276984 w 1673190"/>
                    <a:gd name="connsiteY19" fmla="*/ 627131 h 1237915"/>
                    <a:gd name="connsiteX20" fmla="*/ 365090 w 1673190"/>
                    <a:gd name="connsiteY20" fmla="*/ 690631 h 1237915"/>
                    <a:gd name="connsiteX21" fmla="*/ 677828 w 1673190"/>
                    <a:gd name="connsiteY21" fmla="*/ 790644 h 1237915"/>
                    <a:gd name="connsiteX22" fmla="*/ 829434 w 1673190"/>
                    <a:gd name="connsiteY22" fmla="*/ 465206 h 1237915"/>
                    <a:gd name="connsiteX23" fmla="*/ 661953 w 1673190"/>
                    <a:gd name="connsiteY23" fmla="*/ 789849 h 1237915"/>
                    <a:gd name="connsiteX24" fmla="*/ 1152491 w 1673190"/>
                    <a:gd name="connsiteY24" fmla="*/ 1235144 h 1237915"/>
                    <a:gd name="connsiteX25" fmla="*/ 1245359 w 1673190"/>
                    <a:gd name="connsiteY25" fmla="*/ 1208156 h 1237915"/>
                    <a:gd name="connsiteX26" fmla="*/ 1100898 w 1673190"/>
                    <a:gd name="connsiteY26" fmla="*/ 1089888 h 1237915"/>
                    <a:gd name="connsiteX27" fmla="*/ 1123916 w 1673190"/>
                    <a:gd name="connsiteY27" fmla="*/ 1161323 h 1237915"/>
                    <a:gd name="connsiteX28" fmla="*/ 1140584 w 1673190"/>
                    <a:gd name="connsiteY28" fmla="*/ 1039881 h 1237915"/>
                    <a:gd name="connsiteX29" fmla="*/ 1307272 w 1673190"/>
                    <a:gd name="connsiteY29" fmla="*/ 1093063 h 1237915"/>
                    <a:gd name="connsiteX30" fmla="*/ 1249328 w 1673190"/>
                    <a:gd name="connsiteY30" fmla="*/ 904149 h 1237915"/>
                    <a:gd name="connsiteX31" fmla="*/ 1439034 w 1673190"/>
                    <a:gd name="connsiteY31" fmla="*/ 935106 h 1237915"/>
                    <a:gd name="connsiteX32" fmla="*/ 1540634 w 1673190"/>
                    <a:gd name="connsiteY32" fmla="*/ 941457 h 1237915"/>
                    <a:gd name="connsiteX33" fmla="*/ 1430303 w 1673190"/>
                    <a:gd name="connsiteY33" fmla="*/ 747781 h 1237915"/>
                    <a:gd name="connsiteX34" fmla="*/ 1615246 w 1673190"/>
                    <a:gd name="connsiteY34" fmla="*/ 705713 h 1237915"/>
                    <a:gd name="connsiteX35" fmla="*/ 1673190 w 1673190"/>
                    <a:gd name="connsiteY35" fmla="*/ 683487 h 1237915"/>
                    <a:gd name="connsiteX0" fmla="*/ 1673190 w 1673190"/>
                    <a:gd name="connsiteY0" fmla="*/ 681238 h 1235666"/>
                    <a:gd name="connsiteX1" fmla="*/ 945322 w 1673190"/>
                    <a:gd name="connsiteY1" fmla="*/ 390726 h 1235666"/>
                    <a:gd name="connsiteX2" fmla="*/ 840547 w 1673190"/>
                    <a:gd name="connsiteY2" fmla="*/ 183558 h 1235666"/>
                    <a:gd name="connsiteX3" fmla="*/ 820703 w 1673190"/>
                    <a:gd name="connsiteY3" fmla="*/ 27982 h 1235666"/>
                    <a:gd name="connsiteX4" fmla="*/ 667509 w 1673190"/>
                    <a:gd name="connsiteY4" fmla="*/ 37507 h 1235666"/>
                    <a:gd name="connsiteX5" fmla="*/ 675446 w 1673190"/>
                    <a:gd name="connsiteY5" fmla="*/ 202607 h 1235666"/>
                    <a:gd name="connsiteX6" fmla="*/ 618296 w 1673190"/>
                    <a:gd name="connsiteY6" fmla="*/ 353420 h 1235666"/>
                    <a:gd name="connsiteX7" fmla="*/ 663539 w 1673190"/>
                    <a:gd name="connsiteY7" fmla="*/ 204194 h 1235666"/>
                    <a:gd name="connsiteX8" fmla="*/ 308734 w 1673190"/>
                    <a:gd name="connsiteY8" fmla="*/ 15282 h 1235666"/>
                    <a:gd name="connsiteX9" fmla="*/ 242059 w 1673190"/>
                    <a:gd name="connsiteY9" fmla="*/ 109738 h 1235666"/>
                    <a:gd name="connsiteX10" fmla="*/ 392871 w 1673190"/>
                    <a:gd name="connsiteY10" fmla="*/ 228007 h 1235666"/>
                    <a:gd name="connsiteX11" fmla="*/ 435734 w 1673190"/>
                    <a:gd name="connsiteY11" fmla="*/ 254201 h 1235666"/>
                    <a:gd name="connsiteX12" fmla="*/ 334134 w 1673190"/>
                    <a:gd name="connsiteY12" fmla="*/ 424857 h 1235666"/>
                    <a:gd name="connsiteX13" fmla="*/ 439702 w 1673190"/>
                    <a:gd name="connsiteY13" fmla="*/ 254201 h 1235666"/>
                    <a:gd name="connsiteX14" fmla="*/ 138078 w 1673190"/>
                    <a:gd name="connsiteY14" fmla="*/ 159744 h 1235666"/>
                    <a:gd name="connsiteX15" fmla="*/ 54734 w 1673190"/>
                    <a:gd name="connsiteY15" fmla="*/ 278807 h 1235666"/>
                    <a:gd name="connsiteX16" fmla="*/ 284922 w 1673190"/>
                    <a:gd name="connsiteY16" fmla="*/ 417713 h 1235666"/>
                    <a:gd name="connsiteX17" fmla="*/ 45209 w 1673190"/>
                    <a:gd name="connsiteY17" fmla="*/ 393107 h 1235666"/>
                    <a:gd name="connsiteX18" fmla="*/ 16634 w 1673190"/>
                    <a:gd name="connsiteY18" fmla="*/ 513757 h 1235666"/>
                    <a:gd name="connsiteX19" fmla="*/ 276984 w 1673190"/>
                    <a:gd name="connsiteY19" fmla="*/ 624882 h 1235666"/>
                    <a:gd name="connsiteX20" fmla="*/ 365090 w 1673190"/>
                    <a:gd name="connsiteY20" fmla="*/ 688382 h 1235666"/>
                    <a:gd name="connsiteX21" fmla="*/ 677828 w 1673190"/>
                    <a:gd name="connsiteY21" fmla="*/ 788395 h 1235666"/>
                    <a:gd name="connsiteX22" fmla="*/ 829434 w 1673190"/>
                    <a:gd name="connsiteY22" fmla="*/ 462957 h 1235666"/>
                    <a:gd name="connsiteX23" fmla="*/ 661953 w 1673190"/>
                    <a:gd name="connsiteY23" fmla="*/ 787600 h 1235666"/>
                    <a:gd name="connsiteX24" fmla="*/ 1152491 w 1673190"/>
                    <a:gd name="connsiteY24" fmla="*/ 1232895 h 1235666"/>
                    <a:gd name="connsiteX25" fmla="*/ 1245359 w 1673190"/>
                    <a:gd name="connsiteY25" fmla="*/ 1205907 h 1235666"/>
                    <a:gd name="connsiteX26" fmla="*/ 1100898 w 1673190"/>
                    <a:gd name="connsiteY26" fmla="*/ 1087639 h 1235666"/>
                    <a:gd name="connsiteX27" fmla="*/ 1123916 w 1673190"/>
                    <a:gd name="connsiteY27" fmla="*/ 1159074 h 1235666"/>
                    <a:gd name="connsiteX28" fmla="*/ 1140584 w 1673190"/>
                    <a:gd name="connsiteY28" fmla="*/ 1037632 h 1235666"/>
                    <a:gd name="connsiteX29" fmla="*/ 1307272 w 1673190"/>
                    <a:gd name="connsiteY29" fmla="*/ 1090814 h 1235666"/>
                    <a:gd name="connsiteX30" fmla="*/ 1249328 w 1673190"/>
                    <a:gd name="connsiteY30" fmla="*/ 901900 h 1235666"/>
                    <a:gd name="connsiteX31" fmla="*/ 1439034 w 1673190"/>
                    <a:gd name="connsiteY31" fmla="*/ 932857 h 1235666"/>
                    <a:gd name="connsiteX32" fmla="*/ 1540634 w 1673190"/>
                    <a:gd name="connsiteY32" fmla="*/ 939208 h 1235666"/>
                    <a:gd name="connsiteX33" fmla="*/ 1430303 w 1673190"/>
                    <a:gd name="connsiteY33" fmla="*/ 745532 h 1235666"/>
                    <a:gd name="connsiteX34" fmla="*/ 1615246 w 1673190"/>
                    <a:gd name="connsiteY34" fmla="*/ 703464 h 1235666"/>
                    <a:gd name="connsiteX35" fmla="*/ 1673190 w 1673190"/>
                    <a:gd name="connsiteY35" fmla="*/ 681238 h 1235666"/>
                    <a:gd name="connsiteX0" fmla="*/ 1673190 w 1673190"/>
                    <a:gd name="connsiteY0" fmla="*/ 687394 h 1241822"/>
                    <a:gd name="connsiteX1" fmla="*/ 945322 w 1673190"/>
                    <a:gd name="connsiteY1" fmla="*/ 396882 h 1241822"/>
                    <a:gd name="connsiteX2" fmla="*/ 840547 w 1673190"/>
                    <a:gd name="connsiteY2" fmla="*/ 189714 h 1241822"/>
                    <a:gd name="connsiteX3" fmla="*/ 827847 w 1673190"/>
                    <a:gd name="connsiteY3" fmla="*/ 19851 h 1241822"/>
                    <a:gd name="connsiteX4" fmla="*/ 667509 w 1673190"/>
                    <a:gd name="connsiteY4" fmla="*/ 43663 h 1241822"/>
                    <a:gd name="connsiteX5" fmla="*/ 675446 w 1673190"/>
                    <a:gd name="connsiteY5" fmla="*/ 208763 h 1241822"/>
                    <a:gd name="connsiteX6" fmla="*/ 618296 w 1673190"/>
                    <a:gd name="connsiteY6" fmla="*/ 359576 h 1241822"/>
                    <a:gd name="connsiteX7" fmla="*/ 663539 w 1673190"/>
                    <a:gd name="connsiteY7" fmla="*/ 210350 h 1241822"/>
                    <a:gd name="connsiteX8" fmla="*/ 308734 w 1673190"/>
                    <a:gd name="connsiteY8" fmla="*/ 21438 h 1241822"/>
                    <a:gd name="connsiteX9" fmla="*/ 242059 w 1673190"/>
                    <a:gd name="connsiteY9" fmla="*/ 115894 h 1241822"/>
                    <a:gd name="connsiteX10" fmla="*/ 392871 w 1673190"/>
                    <a:gd name="connsiteY10" fmla="*/ 234163 h 1241822"/>
                    <a:gd name="connsiteX11" fmla="*/ 435734 w 1673190"/>
                    <a:gd name="connsiteY11" fmla="*/ 260357 h 1241822"/>
                    <a:gd name="connsiteX12" fmla="*/ 334134 w 1673190"/>
                    <a:gd name="connsiteY12" fmla="*/ 431013 h 1241822"/>
                    <a:gd name="connsiteX13" fmla="*/ 439702 w 1673190"/>
                    <a:gd name="connsiteY13" fmla="*/ 260357 h 1241822"/>
                    <a:gd name="connsiteX14" fmla="*/ 138078 w 1673190"/>
                    <a:gd name="connsiteY14" fmla="*/ 165900 h 1241822"/>
                    <a:gd name="connsiteX15" fmla="*/ 54734 w 1673190"/>
                    <a:gd name="connsiteY15" fmla="*/ 284963 h 1241822"/>
                    <a:gd name="connsiteX16" fmla="*/ 284922 w 1673190"/>
                    <a:gd name="connsiteY16" fmla="*/ 423869 h 1241822"/>
                    <a:gd name="connsiteX17" fmla="*/ 45209 w 1673190"/>
                    <a:gd name="connsiteY17" fmla="*/ 399263 h 1241822"/>
                    <a:gd name="connsiteX18" fmla="*/ 16634 w 1673190"/>
                    <a:gd name="connsiteY18" fmla="*/ 519913 h 1241822"/>
                    <a:gd name="connsiteX19" fmla="*/ 276984 w 1673190"/>
                    <a:gd name="connsiteY19" fmla="*/ 631038 h 1241822"/>
                    <a:gd name="connsiteX20" fmla="*/ 365090 w 1673190"/>
                    <a:gd name="connsiteY20" fmla="*/ 694538 h 1241822"/>
                    <a:gd name="connsiteX21" fmla="*/ 677828 w 1673190"/>
                    <a:gd name="connsiteY21" fmla="*/ 794551 h 1241822"/>
                    <a:gd name="connsiteX22" fmla="*/ 829434 w 1673190"/>
                    <a:gd name="connsiteY22" fmla="*/ 469113 h 1241822"/>
                    <a:gd name="connsiteX23" fmla="*/ 661953 w 1673190"/>
                    <a:gd name="connsiteY23" fmla="*/ 793756 h 1241822"/>
                    <a:gd name="connsiteX24" fmla="*/ 1152491 w 1673190"/>
                    <a:gd name="connsiteY24" fmla="*/ 1239051 h 1241822"/>
                    <a:gd name="connsiteX25" fmla="*/ 1245359 w 1673190"/>
                    <a:gd name="connsiteY25" fmla="*/ 1212063 h 1241822"/>
                    <a:gd name="connsiteX26" fmla="*/ 1100898 w 1673190"/>
                    <a:gd name="connsiteY26" fmla="*/ 1093795 h 1241822"/>
                    <a:gd name="connsiteX27" fmla="*/ 1123916 w 1673190"/>
                    <a:gd name="connsiteY27" fmla="*/ 1165230 h 1241822"/>
                    <a:gd name="connsiteX28" fmla="*/ 1140584 w 1673190"/>
                    <a:gd name="connsiteY28" fmla="*/ 1043788 h 1241822"/>
                    <a:gd name="connsiteX29" fmla="*/ 1307272 w 1673190"/>
                    <a:gd name="connsiteY29" fmla="*/ 1096970 h 1241822"/>
                    <a:gd name="connsiteX30" fmla="*/ 1249328 w 1673190"/>
                    <a:gd name="connsiteY30" fmla="*/ 908056 h 1241822"/>
                    <a:gd name="connsiteX31" fmla="*/ 1439034 w 1673190"/>
                    <a:gd name="connsiteY31" fmla="*/ 939013 h 1241822"/>
                    <a:gd name="connsiteX32" fmla="*/ 1540634 w 1673190"/>
                    <a:gd name="connsiteY32" fmla="*/ 945364 h 1241822"/>
                    <a:gd name="connsiteX33" fmla="*/ 1430303 w 1673190"/>
                    <a:gd name="connsiteY33" fmla="*/ 751688 h 1241822"/>
                    <a:gd name="connsiteX34" fmla="*/ 1615246 w 1673190"/>
                    <a:gd name="connsiteY34" fmla="*/ 709620 h 1241822"/>
                    <a:gd name="connsiteX35" fmla="*/ 1673190 w 1673190"/>
                    <a:gd name="connsiteY35" fmla="*/ 687394 h 1241822"/>
                    <a:gd name="connsiteX0" fmla="*/ 1673190 w 1673190"/>
                    <a:gd name="connsiteY0" fmla="*/ 685665 h 1240093"/>
                    <a:gd name="connsiteX1" fmla="*/ 945322 w 1673190"/>
                    <a:gd name="connsiteY1" fmla="*/ 395153 h 1240093"/>
                    <a:gd name="connsiteX2" fmla="*/ 840547 w 1673190"/>
                    <a:gd name="connsiteY2" fmla="*/ 187985 h 1240093"/>
                    <a:gd name="connsiteX3" fmla="*/ 827847 w 1673190"/>
                    <a:gd name="connsiteY3" fmla="*/ 18122 h 1240093"/>
                    <a:gd name="connsiteX4" fmla="*/ 667509 w 1673190"/>
                    <a:gd name="connsiteY4" fmla="*/ 41934 h 1240093"/>
                    <a:gd name="connsiteX5" fmla="*/ 675446 w 1673190"/>
                    <a:gd name="connsiteY5" fmla="*/ 207034 h 1240093"/>
                    <a:gd name="connsiteX6" fmla="*/ 618296 w 1673190"/>
                    <a:gd name="connsiteY6" fmla="*/ 357847 h 1240093"/>
                    <a:gd name="connsiteX7" fmla="*/ 663539 w 1673190"/>
                    <a:gd name="connsiteY7" fmla="*/ 208621 h 1240093"/>
                    <a:gd name="connsiteX8" fmla="*/ 308734 w 1673190"/>
                    <a:gd name="connsiteY8" fmla="*/ 19709 h 1240093"/>
                    <a:gd name="connsiteX9" fmla="*/ 242059 w 1673190"/>
                    <a:gd name="connsiteY9" fmla="*/ 114165 h 1240093"/>
                    <a:gd name="connsiteX10" fmla="*/ 392871 w 1673190"/>
                    <a:gd name="connsiteY10" fmla="*/ 232434 h 1240093"/>
                    <a:gd name="connsiteX11" fmla="*/ 435734 w 1673190"/>
                    <a:gd name="connsiteY11" fmla="*/ 258628 h 1240093"/>
                    <a:gd name="connsiteX12" fmla="*/ 334134 w 1673190"/>
                    <a:gd name="connsiteY12" fmla="*/ 429284 h 1240093"/>
                    <a:gd name="connsiteX13" fmla="*/ 439702 w 1673190"/>
                    <a:gd name="connsiteY13" fmla="*/ 258628 h 1240093"/>
                    <a:gd name="connsiteX14" fmla="*/ 138078 w 1673190"/>
                    <a:gd name="connsiteY14" fmla="*/ 164171 h 1240093"/>
                    <a:gd name="connsiteX15" fmla="*/ 54734 w 1673190"/>
                    <a:gd name="connsiteY15" fmla="*/ 283234 h 1240093"/>
                    <a:gd name="connsiteX16" fmla="*/ 284922 w 1673190"/>
                    <a:gd name="connsiteY16" fmla="*/ 422140 h 1240093"/>
                    <a:gd name="connsiteX17" fmla="*/ 45209 w 1673190"/>
                    <a:gd name="connsiteY17" fmla="*/ 397534 h 1240093"/>
                    <a:gd name="connsiteX18" fmla="*/ 16634 w 1673190"/>
                    <a:gd name="connsiteY18" fmla="*/ 518184 h 1240093"/>
                    <a:gd name="connsiteX19" fmla="*/ 276984 w 1673190"/>
                    <a:gd name="connsiteY19" fmla="*/ 629309 h 1240093"/>
                    <a:gd name="connsiteX20" fmla="*/ 365090 w 1673190"/>
                    <a:gd name="connsiteY20" fmla="*/ 692809 h 1240093"/>
                    <a:gd name="connsiteX21" fmla="*/ 677828 w 1673190"/>
                    <a:gd name="connsiteY21" fmla="*/ 792822 h 1240093"/>
                    <a:gd name="connsiteX22" fmla="*/ 829434 w 1673190"/>
                    <a:gd name="connsiteY22" fmla="*/ 467384 h 1240093"/>
                    <a:gd name="connsiteX23" fmla="*/ 661953 w 1673190"/>
                    <a:gd name="connsiteY23" fmla="*/ 792027 h 1240093"/>
                    <a:gd name="connsiteX24" fmla="*/ 1152491 w 1673190"/>
                    <a:gd name="connsiteY24" fmla="*/ 1237322 h 1240093"/>
                    <a:gd name="connsiteX25" fmla="*/ 1245359 w 1673190"/>
                    <a:gd name="connsiteY25" fmla="*/ 1210334 h 1240093"/>
                    <a:gd name="connsiteX26" fmla="*/ 1100898 w 1673190"/>
                    <a:gd name="connsiteY26" fmla="*/ 1092066 h 1240093"/>
                    <a:gd name="connsiteX27" fmla="*/ 1123916 w 1673190"/>
                    <a:gd name="connsiteY27" fmla="*/ 1163501 h 1240093"/>
                    <a:gd name="connsiteX28" fmla="*/ 1140584 w 1673190"/>
                    <a:gd name="connsiteY28" fmla="*/ 1042059 h 1240093"/>
                    <a:gd name="connsiteX29" fmla="*/ 1307272 w 1673190"/>
                    <a:gd name="connsiteY29" fmla="*/ 1095241 h 1240093"/>
                    <a:gd name="connsiteX30" fmla="*/ 1249328 w 1673190"/>
                    <a:gd name="connsiteY30" fmla="*/ 906327 h 1240093"/>
                    <a:gd name="connsiteX31" fmla="*/ 1439034 w 1673190"/>
                    <a:gd name="connsiteY31" fmla="*/ 937284 h 1240093"/>
                    <a:gd name="connsiteX32" fmla="*/ 1540634 w 1673190"/>
                    <a:gd name="connsiteY32" fmla="*/ 943635 h 1240093"/>
                    <a:gd name="connsiteX33" fmla="*/ 1430303 w 1673190"/>
                    <a:gd name="connsiteY33" fmla="*/ 749959 h 1240093"/>
                    <a:gd name="connsiteX34" fmla="*/ 1615246 w 1673190"/>
                    <a:gd name="connsiteY34" fmla="*/ 707891 h 1240093"/>
                    <a:gd name="connsiteX35" fmla="*/ 1673190 w 1673190"/>
                    <a:gd name="connsiteY35" fmla="*/ 685665 h 1240093"/>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8489 w 1678489"/>
                    <a:gd name="connsiteY0" fmla="*/ 691936 h 1246364"/>
                    <a:gd name="connsiteX1" fmla="*/ 950621 w 1678489"/>
                    <a:gd name="connsiteY1" fmla="*/ 401424 h 1246364"/>
                    <a:gd name="connsiteX2" fmla="*/ 845846 w 1678489"/>
                    <a:gd name="connsiteY2" fmla="*/ 194256 h 1246364"/>
                    <a:gd name="connsiteX3" fmla="*/ 833146 w 1678489"/>
                    <a:gd name="connsiteY3" fmla="*/ 24393 h 1246364"/>
                    <a:gd name="connsiteX4" fmla="*/ 672808 w 1678489"/>
                    <a:gd name="connsiteY4" fmla="*/ 48205 h 1246364"/>
                    <a:gd name="connsiteX5" fmla="*/ 680745 w 1678489"/>
                    <a:gd name="connsiteY5" fmla="*/ 213305 h 1246364"/>
                    <a:gd name="connsiteX6" fmla="*/ 623595 w 1678489"/>
                    <a:gd name="connsiteY6" fmla="*/ 364118 h 1246364"/>
                    <a:gd name="connsiteX7" fmla="*/ 668838 w 1678489"/>
                    <a:gd name="connsiteY7" fmla="*/ 214892 h 1246364"/>
                    <a:gd name="connsiteX8" fmla="*/ 314033 w 1678489"/>
                    <a:gd name="connsiteY8" fmla="*/ 25980 h 1246364"/>
                    <a:gd name="connsiteX9" fmla="*/ 247358 w 1678489"/>
                    <a:gd name="connsiteY9" fmla="*/ 120436 h 1246364"/>
                    <a:gd name="connsiteX10" fmla="*/ 398170 w 1678489"/>
                    <a:gd name="connsiteY10" fmla="*/ 238705 h 1246364"/>
                    <a:gd name="connsiteX11" fmla="*/ 441033 w 1678489"/>
                    <a:gd name="connsiteY11" fmla="*/ 264899 h 1246364"/>
                    <a:gd name="connsiteX12" fmla="*/ 339433 w 1678489"/>
                    <a:gd name="connsiteY12" fmla="*/ 435555 h 1246364"/>
                    <a:gd name="connsiteX13" fmla="*/ 445001 w 1678489"/>
                    <a:gd name="connsiteY13" fmla="*/ 264899 h 1246364"/>
                    <a:gd name="connsiteX14" fmla="*/ 143377 w 1678489"/>
                    <a:gd name="connsiteY14" fmla="*/ 170442 h 1246364"/>
                    <a:gd name="connsiteX15" fmla="*/ 60033 w 1678489"/>
                    <a:gd name="connsiteY15" fmla="*/ 289505 h 1246364"/>
                    <a:gd name="connsiteX16" fmla="*/ 290221 w 1678489"/>
                    <a:gd name="connsiteY16" fmla="*/ 428411 h 1246364"/>
                    <a:gd name="connsiteX17" fmla="*/ 50508 w 1678489"/>
                    <a:gd name="connsiteY17" fmla="*/ 403805 h 1246364"/>
                    <a:gd name="connsiteX18" fmla="*/ 21933 w 1678489"/>
                    <a:gd name="connsiteY18" fmla="*/ 524455 h 1246364"/>
                    <a:gd name="connsiteX19" fmla="*/ 282283 w 1678489"/>
                    <a:gd name="connsiteY19" fmla="*/ 635580 h 1246364"/>
                    <a:gd name="connsiteX20" fmla="*/ 370389 w 1678489"/>
                    <a:gd name="connsiteY20" fmla="*/ 699080 h 1246364"/>
                    <a:gd name="connsiteX21" fmla="*/ 683127 w 1678489"/>
                    <a:gd name="connsiteY21" fmla="*/ 799093 h 1246364"/>
                    <a:gd name="connsiteX22" fmla="*/ 834733 w 1678489"/>
                    <a:gd name="connsiteY22" fmla="*/ 473655 h 1246364"/>
                    <a:gd name="connsiteX23" fmla="*/ 667252 w 1678489"/>
                    <a:gd name="connsiteY23" fmla="*/ 798298 h 1246364"/>
                    <a:gd name="connsiteX24" fmla="*/ 1157790 w 1678489"/>
                    <a:gd name="connsiteY24" fmla="*/ 1243593 h 1246364"/>
                    <a:gd name="connsiteX25" fmla="*/ 1250658 w 1678489"/>
                    <a:gd name="connsiteY25" fmla="*/ 1216605 h 1246364"/>
                    <a:gd name="connsiteX26" fmla="*/ 1106197 w 1678489"/>
                    <a:gd name="connsiteY26" fmla="*/ 1098337 h 1246364"/>
                    <a:gd name="connsiteX27" fmla="*/ 1129215 w 1678489"/>
                    <a:gd name="connsiteY27" fmla="*/ 1169772 h 1246364"/>
                    <a:gd name="connsiteX28" fmla="*/ 1145883 w 1678489"/>
                    <a:gd name="connsiteY28" fmla="*/ 1048330 h 1246364"/>
                    <a:gd name="connsiteX29" fmla="*/ 1312571 w 1678489"/>
                    <a:gd name="connsiteY29" fmla="*/ 1101512 h 1246364"/>
                    <a:gd name="connsiteX30" fmla="*/ 1254627 w 1678489"/>
                    <a:gd name="connsiteY30" fmla="*/ 912598 h 1246364"/>
                    <a:gd name="connsiteX31" fmla="*/ 1444333 w 1678489"/>
                    <a:gd name="connsiteY31" fmla="*/ 943555 h 1246364"/>
                    <a:gd name="connsiteX32" fmla="*/ 1545933 w 1678489"/>
                    <a:gd name="connsiteY32" fmla="*/ 949906 h 1246364"/>
                    <a:gd name="connsiteX33" fmla="*/ 1435602 w 1678489"/>
                    <a:gd name="connsiteY33" fmla="*/ 756230 h 1246364"/>
                    <a:gd name="connsiteX34" fmla="*/ 1620545 w 1678489"/>
                    <a:gd name="connsiteY34" fmla="*/ 714162 h 1246364"/>
                    <a:gd name="connsiteX35" fmla="*/ 1678489 w 1678489"/>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403805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80880 w 1680880"/>
                    <a:gd name="connsiteY0" fmla="*/ 691936 h 1246364"/>
                    <a:gd name="connsiteX1" fmla="*/ 953012 w 1680880"/>
                    <a:gd name="connsiteY1" fmla="*/ 401424 h 1246364"/>
                    <a:gd name="connsiteX2" fmla="*/ 848237 w 1680880"/>
                    <a:gd name="connsiteY2" fmla="*/ 194256 h 1246364"/>
                    <a:gd name="connsiteX3" fmla="*/ 835537 w 1680880"/>
                    <a:gd name="connsiteY3" fmla="*/ 24393 h 1246364"/>
                    <a:gd name="connsiteX4" fmla="*/ 675199 w 1680880"/>
                    <a:gd name="connsiteY4" fmla="*/ 48205 h 1246364"/>
                    <a:gd name="connsiteX5" fmla="*/ 683136 w 1680880"/>
                    <a:gd name="connsiteY5" fmla="*/ 213305 h 1246364"/>
                    <a:gd name="connsiteX6" fmla="*/ 625986 w 1680880"/>
                    <a:gd name="connsiteY6" fmla="*/ 364118 h 1246364"/>
                    <a:gd name="connsiteX7" fmla="*/ 671229 w 1680880"/>
                    <a:gd name="connsiteY7" fmla="*/ 214892 h 1246364"/>
                    <a:gd name="connsiteX8" fmla="*/ 316424 w 1680880"/>
                    <a:gd name="connsiteY8" fmla="*/ 25980 h 1246364"/>
                    <a:gd name="connsiteX9" fmla="*/ 249749 w 1680880"/>
                    <a:gd name="connsiteY9" fmla="*/ 120436 h 1246364"/>
                    <a:gd name="connsiteX10" fmla="*/ 400561 w 1680880"/>
                    <a:gd name="connsiteY10" fmla="*/ 238705 h 1246364"/>
                    <a:gd name="connsiteX11" fmla="*/ 443424 w 1680880"/>
                    <a:gd name="connsiteY11" fmla="*/ 264899 h 1246364"/>
                    <a:gd name="connsiteX12" fmla="*/ 341824 w 1680880"/>
                    <a:gd name="connsiteY12" fmla="*/ 435555 h 1246364"/>
                    <a:gd name="connsiteX13" fmla="*/ 447392 w 1680880"/>
                    <a:gd name="connsiteY13" fmla="*/ 264899 h 1246364"/>
                    <a:gd name="connsiteX14" fmla="*/ 145768 w 1680880"/>
                    <a:gd name="connsiteY14" fmla="*/ 170442 h 1246364"/>
                    <a:gd name="connsiteX15" fmla="*/ 62424 w 1680880"/>
                    <a:gd name="connsiteY15" fmla="*/ 289505 h 1246364"/>
                    <a:gd name="connsiteX16" fmla="*/ 292612 w 1680880"/>
                    <a:gd name="connsiteY16" fmla="*/ 428411 h 1246364"/>
                    <a:gd name="connsiteX17" fmla="*/ 52899 w 1680880"/>
                    <a:gd name="connsiteY17" fmla="*/ 399042 h 1246364"/>
                    <a:gd name="connsiteX18" fmla="*/ 38612 w 1680880"/>
                    <a:gd name="connsiteY18" fmla="*/ 524455 h 1246364"/>
                    <a:gd name="connsiteX19" fmla="*/ 284674 w 1680880"/>
                    <a:gd name="connsiteY19" fmla="*/ 635580 h 1246364"/>
                    <a:gd name="connsiteX20" fmla="*/ 372780 w 1680880"/>
                    <a:gd name="connsiteY20" fmla="*/ 699080 h 1246364"/>
                    <a:gd name="connsiteX21" fmla="*/ 685518 w 1680880"/>
                    <a:gd name="connsiteY21" fmla="*/ 799093 h 1246364"/>
                    <a:gd name="connsiteX22" fmla="*/ 837124 w 1680880"/>
                    <a:gd name="connsiteY22" fmla="*/ 473655 h 1246364"/>
                    <a:gd name="connsiteX23" fmla="*/ 669643 w 1680880"/>
                    <a:gd name="connsiteY23" fmla="*/ 798298 h 1246364"/>
                    <a:gd name="connsiteX24" fmla="*/ 1160181 w 1680880"/>
                    <a:gd name="connsiteY24" fmla="*/ 1243593 h 1246364"/>
                    <a:gd name="connsiteX25" fmla="*/ 1253049 w 1680880"/>
                    <a:gd name="connsiteY25" fmla="*/ 1216605 h 1246364"/>
                    <a:gd name="connsiteX26" fmla="*/ 1108588 w 1680880"/>
                    <a:gd name="connsiteY26" fmla="*/ 1098337 h 1246364"/>
                    <a:gd name="connsiteX27" fmla="*/ 1131606 w 1680880"/>
                    <a:gd name="connsiteY27" fmla="*/ 1169772 h 1246364"/>
                    <a:gd name="connsiteX28" fmla="*/ 1148274 w 1680880"/>
                    <a:gd name="connsiteY28" fmla="*/ 1048330 h 1246364"/>
                    <a:gd name="connsiteX29" fmla="*/ 1314962 w 1680880"/>
                    <a:gd name="connsiteY29" fmla="*/ 1101512 h 1246364"/>
                    <a:gd name="connsiteX30" fmla="*/ 1257018 w 1680880"/>
                    <a:gd name="connsiteY30" fmla="*/ 912598 h 1246364"/>
                    <a:gd name="connsiteX31" fmla="*/ 1446724 w 1680880"/>
                    <a:gd name="connsiteY31" fmla="*/ 943555 h 1246364"/>
                    <a:gd name="connsiteX32" fmla="*/ 1548324 w 1680880"/>
                    <a:gd name="connsiteY32" fmla="*/ 949906 h 1246364"/>
                    <a:gd name="connsiteX33" fmla="*/ 1437993 w 1680880"/>
                    <a:gd name="connsiteY33" fmla="*/ 756230 h 1246364"/>
                    <a:gd name="connsiteX34" fmla="*/ 1622936 w 1680880"/>
                    <a:gd name="connsiteY34" fmla="*/ 714162 h 1246364"/>
                    <a:gd name="connsiteX35" fmla="*/ 1680880 w 1680880"/>
                    <a:gd name="connsiteY35" fmla="*/ 691936 h 1246364"/>
                    <a:gd name="connsiteX0" fmla="*/ 1688648 w 1688648"/>
                    <a:gd name="connsiteY0" fmla="*/ 691936 h 1246364"/>
                    <a:gd name="connsiteX1" fmla="*/ 960780 w 1688648"/>
                    <a:gd name="connsiteY1" fmla="*/ 401424 h 1246364"/>
                    <a:gd name="connsiteX2" fmla="*/ 856005 w 1688648"/>
                    <a:gd name="connsiteY2" fmla="*/ 194256 h 1246364"/>
                    <a:gd name="connsiteX3" fmla="*/ 843305 w 1688648"/>
                    <a:gd name="connsiteY3" fmla="*/ 24393 h 1246364"/>
                    <a:gd name="connsiteX4" fmla="*/ 682967 w 1688648"/>
                    <a:gd name="connsiteY4" fmla="*/ 48205 h 1246364"/>
                    <a:gd name="connsiteX5" fmla="*/ 690904 w 1688648"/>
                    <a:gd name="connsiteY5" fmla="*/ 213305 h 1246364"/>
                    <a:gd name="connsiteX6" fmla="*/ 633754 w 1688648"/>
                    <a:gd name="connsiteY6" fmla="*/ 364118 h 1246364"/>
                    <a:gd name="connsiteX7" fmla="*/ 678997 w 1688648"/>
                    <a:gd name="connsiteY7" fmla="*/ 214892 h 1246364"/>
                    <a:gd name="connsiteX8" fmla="*/ 324192 w 1688648"/>
                    <a:gd name="connsiteY8" fmla="*/ 25980 h 1246364"/>
                    <a:gd name="connsiteX9" fmla="*/ 257517 w 1688648"/>
                    <a:gd name="connsiteY9" fmla="*/ 120436 h 1246364"/>
                    <a:gd name="connsiteX10" fmla="*/ 408329 w 1688648"/>
                    <a:gd name="connsiteY10" fmla="*/ 238705 h 1246364"/>
                    <a:gd name="connsiteX11" fmla="*/ 451192 w 1688648"/>
                    <a:gd name="connsiteY11" fmla="*/ 264899 h 1246364"/>
                    <a:gd name="connsiteX12" fmla="*/ 349592 w 1688648"/>
                    <a:gd name="connsiteY12" fmla="*/ 435555 h 1246364"/>
                    <a:gd name="connsiteX13" fmla="*/ 455160 w 1688648"/>
                    <a:gd name="connsiteY13" fmla="*/ 264899 h 1246364"/>
                    <a:gd name="connsiteX14" fmla="*/ 153536 w 1688648"/>
                    <a:gd name="connsiteY14" fmla="*/ 170442 h 1246364"/>
                    <a:gd name="connsiteX15" fmla="*/ 70192 w 1688648"/>
                    <a:gd name="connsiteY15" fmla="*/ 289505 h 1246364"/>
                    <a:gd name="connsiteX16" fmla="*/ 300380 w 1688648"/>
                    <a:gd name="connsiteY16" fmla="*/ 428411 h 1246364"/>
                    <a:gd name="connsiteX17" fmla="*/ 60667 w 1688648"/>
                    <a:gd name="connsiteY17" fmla="*/ 399042 h 1246364"/>
                    <a:gd name="connsiteX18" fmla="*/ 46380 w 1688648"/>
                    <a:gd name="connsiteY18" fmla="*/ 524455 h 1246364"/>
                    <a:gd name="connsiteX19" fmla="*/ 292442 w 1688648"/>
                    <a:gd name="connsiteY19" fmla="*/ 635580 h 1246364"/>
                    <a:gd name="connsiteX20" fmla="*/ 380548 w 1688648"/>
                    <a:gd name="connsiteY20" fmla="*/ 699080 h 1246364"/>
                    <a:gd name="connsiteX21" fmla="*/ 693286 w 1688648"/>
                    <a:gd name="connsiteY21" fmla="*/ 799093 h 1246364"/>
                    <a:gd name="connsiteX22" fmla="*/ 844892 w 1688648"/>
                    <a:gd name="connsiteY22" fmla="*/ 473655 h 1246364"/>
                    <a:gd name="connsiteX23" fmla="*/ 677411 w 1688648"/>
                    <a:gd name="connsiteY23" fmla="*/ 798298 h 1246364"/>
                    <a:gd name="connsiteX24" fmla="*/ 1167949 w 1688648"/>
                    <a:gd name="connsiteY24" fmla="*/ 1243593 h 1246364"/>
                    <a:gd name="connsiteX25" fmla="*/ 1260817 w 1688648"/>
                    <a:gd name="connsiteY25" fmla="*/ 1216605 h 1246364"/>
                    <a:gd name="connsiteX26" fmla="*/ 1116356 w 1688648"/>
                    <a:gd name="connsiteY26" fmla="*/ 1098337 h 1246364"/>
                    <a:gd name="connsiteX27" fmla="*/ 1139374 w 1688648"/>
                    <a:gd name="connsiteY27" fmla="*/ 1169772 h 1246364"/>
                    <a:gd name="connsiteX28" fmla="*/ 1156042 w 1688648"/>
                    <a:gd name="connsiteY28" fmla="*/ 1048330 h 1246364"/>
                    <a:gd name="connsiteX29" fmla="*/ 1322730 w 1688648"/>
                    <a:gd name="connsiteY29" fmla="*/ 1101512 h 1246364"/>
                    <a:gd name="connsiteX30" fmla="*/ 1264786 w 1688648"/>
                    <a:gd name="connsiteY30" fmla="*/ 912598 h 1246364"/>
                    <a:gd name="connsiteX31" fmla="*/ 1454492 w 1688648"/>
                    <a:gd name="connsiteY31" fmla="*/ 943555 h 1246364"/>
                    <a:gd name="connsiteX32" fmla="*/ 1556092 w 1688648"/>
                    <a:gd name="connsiteY32" fmla="*/ 949906 h 1246364"/>
                    <a:gd name="connsiteX33" fmla="*/ 1445761 w 1688648"/>
                    <a:gd name="connsiteY33" fmla="*/ 756230 h 1246364"/>
                    <a:gd name="connsiteX34" fmla="*/ 1630704 w 1688648"/>
                    <a:gd name="connsiteY34" fmla="*/ 714162 h 1246364"/>
                    <a:gd name="connsiteX35" fmla="*/ 1688648 w 1688648"/>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4159"/>
                    <a:gd name="connsiteX1" fmla="*/ 959794 w 1687662"/>
                    <a:gd name="connsiteY1" fmla="*/ 401424 h 1244159"/>
                    <a:gd name="connsiteX2" fmla="*/ 855019 w 1687662"/>
                    <a:gd name="connsiteY2" fmla="*/ 194256 h 1244159"/>
                    <a:gd name="connsiteX3" fmla="*/ 842319 w 1687662"/>
                    <a:gd name="connsiteY3" fmla="*/ 24393 h 1244159"/>
                    <a:gd name="connsiteX4" fmla="*/ 681981 w 1687662"/>
                    <a:gd name="connsiteY4" fmla="*/ 48205 h 1244159"/>
                    <a:gd name="connsiteX5" fmla="*/ 689918 w 1687662"/>
                    <a:gd name="connsiteY5" fmla="*/ 213305 h 1244159"/>
                    <a:gd name="connsiteX6" fmla="*/ 632768 w 1687662"/>
                    <a:gd name="connsiteY6" fmla="*/ 364118 h 1244159"/>
                    <a:gd name="connsiteX7" fmla="*/ 678011 w 1687662"/>
                    <a:gd name="connsiteY7" fmla="*/ 214892 h 1244159"/>
                    <a:gd name="connsiteX8" fmla="*/ 323206 w 1687662"/>
                    <a:gd name="connsiteY8" fmla="*/ 25980 h 1244159"/>
                    <a:gd name="connsiteX9" fmla="*/ 256531 w 1687662"/>
                    <a:gd name="connsiteY9" fmla="*/ 120436 h 1244159"/>
                    <a:gd name="connsiteX10" fmla="*/ 407343 w 1687662"/>
                    <a:gd name="connsiteY10" fmla="*/ 238705 h 1244159"/>
                    <a:gd name="connsiteX11" fmla="*/ 450206 w 1687662"/>
                    <a:gd name="connsiteY11" fmla="*/ 264899 h 1244159"/>
                    <a:gd name="connsiteX12" fmla="*/ 348606 w 1687662"/>
                    <a:gd name="connsiteY12" fmla="*/ 435555 h 1244159"/>
                    <a:gd name="connsiteX13" fmla="*/ 456555 w 1687662"/>
                    <a:gd name="connsiteY13" fmla="*/ 264899 h 1244159"/>
                    <a:gd name="connsiteX14" fmla="*/ 152550 w 1687662"/>
                    <a:gd name="connsiteY14" fmla="*/ 170442 h 1244159"/>
                    <a:gd name="connsiteX15" fmla="*/ 69206 w 1687662"/>
                    <a:gd name="connsiteY15" fmla="*/ 289505 h 1244159"/>
                    <a:gd name="connsiteX16" fmla="*/ 299394 w 1687662"/>
                    <a:gd name="connsiteY16" fmla="*/ 428411 h 1244159"/>
                    <a:gd name="connsiteX17" fmla="*/ 59681 w 1687662"/>
                    <a:gd name="connsiteY17" fmla="*/ 399042 h 1244159"/>
                    <a:gd name="connsiteX18" fmla="*/ 45394 w 1687662"/>
                    <a:gd name="connsiteY18" fmla="*/ 524455 h 1244159"/>
                    <a:gd name="connsiteX19" fmla="*/ 291456 w 1687662"/>
                    <a:gd name="connsiteY19" fmla="*/ 635580 h 1244159"/>
                    <a:gd name="connsiteX20" fmla="*/ 379562 w 1687662"/>
                    <a:gd name="connsiteY20" fmla="*/ 699080 h 1244159"/>
                    <a:gd name="connsiteX21" fmla="*/ 689918 w 1687662"/>
                    <a:gd name="connsiteY21" fmla="*/ 796712 h 1244159"/>
                    <a:gd name="connsiteX22" fmla="*/ 841525 w 1687662"/>
                    <a:gd name="connsiteY22" fmla="*/ 502230 h 1244159"/>
                    <a:gd name="connsiteX23" fmla="*/ 676425 w 1687662"/>
                    <a:gd name="connsiteY23" fmla="*/ 798298 h 1244159"/>
                    <a:gd name="connsiteX24" fmla="*/ 1166963 w 1687662"/>
                    <a:gd name="connsiteY24" fmla="*/ 1243593 h 1244159"/>
                    <a:gd name="connsiteX25" fmla="*/ 1259831 w 1687662"/>
                    <a:gd name="connsiteY25" fmla="*/ 1216605 h 1244159"/>
                    <a:gd name="connsiteX26" fmla="*/ 1115370 w 1687662"/>
                    <a:gd name="connsiteY26" fmla="*/ 1098337 h 1244159"/>
                    <a:gd name="connsiteX27" fmla="*/ 1138388 w 1687662"/>
                    <a:gd name="connsiteY27" fmla="*/ 1169772 h 1244159"/>
                    <a:gd name="connsiteX28" fmla="*/ 1155056 w 1687662"/>
                    <a:gd name="connsiteY28" fmla="*/ 1048330 h 1244159"/>
                    <a:gd name="connsiteX29" fmla="*/ 1321744 w 1687662"/>
                    <a:gd name="connsiteY29" fmla="*/ 1101512 h 1244159"/>
                    <a:gd name="connsiteX30" fmla="*/ 1263800 w 1687662"/>
                    <a:gd name="connsiteY30" fmla="*/ 912598 h 1244159"/>
                    <a:gd name="connsiteX31" fmla="*/ 1453506 w 1687662"/>
                    <a:gd name="connsiteY31" fmla="*/ 943555 h 1244159"/>
                    <a:gd name="connsiteX32" fmla="*/ 1555106 w 1687662"/>
                    <a:gd name="connsiteY32" fmla="*/ 949906 h 1244159"/>
                    <a:gd name="connsiteX33" fmla="*/ 1444775 w 1687662"/>
                    <a:gd name="connsiteY33" fmla="*/ 756230 h 1244159"/>
                    <a:gd name="connsiteX34" fmla="*/ 1629718 w 1687662"/>
                    <a:gd name="connsiteY34" fmla="*/ 714162 h 1244159"/>
                    <a:gd name="connsiteX35" fmla="*/ 1687662 w 1687662"/>
                    <a:gd name="connsiteY35" fmla="*/ 691936 h 1244159"/>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8337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21719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4101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50295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8388 w 1687662"/>
                    <a:gd name="connsiteY27" fmla="*/ 1176916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3626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160382 w 1687662"/>
                    <a:gd name="connsiteY9" fmla="*/ 102987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27146 w 1687662"/>
                    <a:gd name="connsiteY15" fmla="*/ 365375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2322 w 1682322"/>
                    <a:gd name="connsiteY0" fmla="*/ 701129 h 1252968"/>
                    <a:gd name="connsiteX1" fmla="*/ 954454 w 1682322"/>
                    <a:gd name="connsiteY1" fmla="*/ 410617 h 1252968"/>
                    <a:gd name="connsiteX2" fmla="*/ 849679 w 1682322"/>
                    <a:gd name="connsiteY2" fmla="*/ 203449 h 1252968"/>
                    <a:gd name="connsiteX3" fmla="*/ 836979 w 1682322"/>
                    <a:gd name="connsiteY3" fmla="*/ 33586 h 1252968"/>
                    <a:gd name="connsiteX4" fmla="*/ 676641 w 1682322"/>
                    <a:gd name="connsiteY4" fmla="*/ 57398 h 1252968"/>
                    <a:gd name="connsiteX5" fmla="*/ 684578 w 1682322"/>
                    <a:gd name="connsiteY5" fmla="*/ 222498 h 1252968"/>
                    <a:gd name="connsiteX6" fmla="*/ 627428 w 1682322"/>
                    <a:gd name="connsiteY6" fmla="*/ 373311 h 1252968"/>
                    <a:gd name="connsiteX7" fmla="*/ 672671 w 1682322"/>
                    <a:gd name="connsiteY7" fmla="*/ 224085 h 1252968"/>
                    <a:gd name="connsiteX8" fmla="*/ 307849 w 1682322"/>
                    <a:gd name="connsiteY8" fmla="*/ 1980 h 1252968"/>
                    <a:gd name="connsiteX9" fmla="*/ 155042 w 1682322"/>
                    <a:gd name="connsiteY9" fmla="*/ 112180 h 1252968"/>
                    <a:gd name="connsiteX10" fmla="*/ 402003 w 1682322"/>
                    <a:gd name="connsiteY10" fmla="*/ 247898 h 1252968"/>
                    <a:gd name="connsiteX11" fmla="*/ 444866 w 1682322"/>
                    <a:gd name="connsiteY11" fmla="*/ 274092 h 1252968"/>
                    <a:gd name="connsiteX12" fmla="*/ 343266 w 1682322"/>
                    <a:gd name="connsiteY12" fmla="*/ 444748 h 1252968"/>
                    <a:gd name="connsiteX13" fmla="*/ 451215 w 1682322"/>
                    <a:gd name="connsiteY13" fmla="*/ 274092 h 1252968"/>
                    <a:gd name="connsiteX14" fmla="*/ 114593 w 1682322"/>
                    <a:gd name="connsiteY14" fmla="*/ 234579 h 1252968"/>
                    <a:gd name="connsiteX15" fmla="*/ 21806 w 1682322"/>
                    <a:gd name="connsiteY15" fmla="*/ 365375 h 1252968"/>
                    <a:gd name="connsiteX16" fmla="*/ 294054 w 1682322"/>
                    <a:gd name="connsiteY16" fmla="*/ 437604 h 1252968"/>
                    <a:gd name="connsiteX17" fmla="*/ 68512 w 1682322"/>
                    <a:gd name="connsiteY17" fmla="*/ 509532 h 1252968"/>
                    <a:gd name="connsiteX18" fmla="*/ 40054 w 1682322"/>
                    <a:gd name="connsiteY18" fmla="*/ 533648 h 1252968"/>
                    <a:gd name="connsiteX19" fmla="*/ 286116 w 1682322"/>
                    <a:gd name="connsiteY19" fmla="*/ 644773 h 1252968"/>
                    <a:gd name="connsiteX20" fmla="*/ 374222 w 1682322"/>
                    <a:gd name="connsiteY20" fmla="*/ 708273 h 1252968"/>
                    <a:gd name="connsiteX21" fmla="*/ 684578 w 1682322"/>
                    <a:gd name="connsiteY21" fmla="*/ 805905 h 1252968"/>
                    <a:gd name="connsiteX22" fmla="*/ 836185 w 1682322"/>
                    <a:gd name="connsiteY22" fmla="*/ 511423 h 1252968"/>
                    <a:gd name="connsiteX23" fmla="*/ 671085 w 1682322"/>
                    <a:gd name="connsiteY23" fmla="*/ 807491 h 1252968"/>
                    <a:gd name="connsiteX24" fmla="*/ 1161623 w 1682322"/>
                    <a:gd name="connsiteY24" fmla="*/ 1252786 h 1252968"/>
                    <a:gd name="connsiteX25" fmla="*/ 1254491 w 1682322"/>
                    <a:gd name="connsiteY25" fmla="*/ 1225798 h 1252968"/>
                    <a:gd name="connsiteX26" fmla="*/ 1102886 w 1682322"/>
                    <a:gd name="connsiteY26" fmla="*/ 1098005 h 1252968"/>
                    <a:gd name="connsiteX27" fmla="*/ 1116380 w 1682322"/>
                    <a:gd name="connsiteY27" fmla="*/ 1178965 h 1252968"/>
                    <a:gd name="connsiteX28" fmla="*/ 1142572 w 1682322"/>
                    <a:gd name="connsiteY28" fmla="*/ 1052761 h 1252968"/>
                    <a:gd name="connsiteX29" fmla="*/ 1316404 w 1682322"/>
                    <a:gd name="connsiteY29" fmla="*/ 1127374 h 1252968"/>
                    <a:gd name="connsiteX30" fmla="*/ 1258460 w 1682322"/>
                    <a:gd name="connsiteY30" fmla="*/ 921791 h 1252968"/>
                    <a:gd name="connsiteX31" fmla="*/ 1448166 w 1682322"/>
                    <a:gd name="connsiteY31" fmla="*/ 952748 h 1252968"/>
                    <a:gd name="connsiteX32" fmla="*/ 1549766 w 1682322"/>
                    <a:gd name="connsiteY32" fmla="*/ 959099 h 1252968"/>
                    <a:gd name="connsiteX33" fmla="*/ 1441817 w 1682322"/>
                    <a:gd name="connsiteY33" fmla="*/ 758280 h 1252968"/>
                    <a:gd name="connsiteX34" fmla="*/ 1624378 w 1682322"/>
                    <a:gd name="connsiteY34" fmla="*/ 716211 h 1252968"/>
                    <a:gd name="connsiteX35" fmla="*/ 1682322 w 1682322"/>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75454 w 1671660"/>
                    <a:gd name="connsiteY19" fmla="*/ 644773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37615 w 1671660"/>
                    <a:gd name="connsiteY16" fmla="*/ 529319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87995 w 1687995"/>
                    <a:gd name="connsiteY0" fmla="*/ 701129 h 1252968"/>
                    <a:gd name="connsiteX1" fmla="*/ 960127 w 1687995"/>
                    <a:gd name="connsiteY1" fmla="*/ 410617 h 1252968"/>
                    <a:gd name="connsiteX2" fmla="*/ 855352 w 1687995"/>
                    <a:gd name="connsiteY2" fmla="*/ 203449 h 1252968"/>
                    <a:gd name="connsiteX3" fmla="*/ 842652 w 1687995"/>
                    <a:gd name="connsiteY3" fmla="*/ 33586 h 1252968"/>
                    <a:gd name="connsiteX4" fmla="*/ 682314 w 1687995"/>
                    <a:gd name="connsiteY4" fmla="*/ 57398 h 1252968"/>
                    <a:gd name="connsiteX5" fmla="*/ 690251 w 1687995"/>
                    <a:gd name="connsiteY5" fmla="*/ 222498 h 1252968"/>
                    <a:gd name="connsiteX6" fmla="*/ 633101 w 1687995"/>
                    <a:gd name="connsiteY6" fmla="*/ 373311 h 1252968"/>
                    <a:gd name="connsiteX7" fmla="*/ 678344 w 1687995"/>
                    <a:gd name="connsiteY7" fmla="*/ 224085 h 1252968"/>
                    <a:gd name="connsiteX8" fmla="*/ 313522 w 1687995"/>
                    <a:gd name="connsiteY8" fmla="*/ 1980 h 1252968"/>
                    <a:gd name="connsiteX9" fmla="*/ 160715 w 1687995"/>
                    <a:gd name="connsiteY9" fmla="*/ 112180 h 1252968"/>
                    <a:gd name="connsiteX10" fmla="*/ 407676 w 1687995"/>
                    <a:gd name="connsiteY10" fmla="*/ 247898 h 1252968"/>
                    <a:gd name="connsiteX11" fmla="*/ 450539 w 1687995"/>
                    <a:gd name="connsiteY11" fmla="*/ 274092 h 1252968"/>
                    <a:gd name="connsiteX12" fmla="*/ 348939 w 1687995"/>
                    <a:gd name="connsiteY12" fmla="*/ 444748 h 1252968"/>
                    <a:gd name="connsiteX13" fmla="*/ 456888 w 1687995"/>
                    <a:gd name="connsiteY13" fmla="*/ 274092 h 1252968"/>
                    <a:gd name="connsiteX14" fmla="*/ 120266 w 1687995"/>
                    <a:gd name="connsiteY14" fmla="*/ 234579 h 1252968"/>
                    <a:gd name="connsiteX15" fmla="*/ 6880 w 1687995"/>
                    <a:gd name="connsiteY15" fmla="*/ 412592 h 1252968"/>
                    <a:gd name="connsiteX16" fmla="*/ 253950 w 1687995"/>
                    <a:gd name="connsiteY16" fmla="*/ 529319 h 1252968"/>
                    <a:gd name="connsiteX17" fmla="*/ 74185 w 1687995"/>
                    <a:gd name="connsiteY17" fmla="*/ 509532 h 1252968"/>
                    <a:gd name="connsiteX18" fmla="*/ 63053 w 1687995"/>
                    <a:gd name="connsiteY18" fmla="*/ 723508 h 1252968"/>
                    <a:gd name="connsiteX19" fmla="*/ 281065 w 1687995"/>
                    <a:gd name="connsiteY19" fmla="*/ 733766 h 1252968"/>
                    <a:gd name="connsiteX20" fmla="*/ 379895 w 1687995"/>
                    <a:gd name="connsiteY20" fmla="*/ 708273 h 1252968"/>
                    <a:gd name="connsiteX21" fmla="*/ 690251 w 1687995"/>
                    <a:gd name="connsiteY21" fmla="*/ 805905 h 1252968"/>
                    <a:gd name="connsiteX22" fmla="*/ 841858 w 1687995"/>
                    <a:gd name="connsiteY22" fmla="*/ 511423 h 1252968"/>
                    <a:gd name="connsiteX23" fmla="*/ 676758 w 1687995"/>
                    <a:gd name="connsiteY23" fmla="*/ 807491 h 1252968"/>
                    <a:gd name="connsiteX24" fmla="*/ 1167296 w 1687995"/>
                    <a:gd name="connsiteY24" fmla="*/ 1252786 h 1252968"/>
                    <a:gd name="connsiteX25" fmla="*/ 1260164 w 1687995"/>
                    <a:gd name="connsiteY25" fmla="*/ 1225798 h 1252968"/>
                    <a:gd name="connsiteX26" fmla="*/ 1108559 w 1687995"/>
                    <a:gd name="connsiteY26" fmla="*/ 1098005 h 1252968"/>
                    <a:gd name="connsiteX27" fmla="*/ 1122053 w 1687995"/>
                    <a:gd name="connsiteY27" fmla="*/ 1178965 h 1252968"/>
                    <a:gd name="connsiteX28" fmla="*/ 1148245 w 1687995"/>
                    <a:gd name="connsiteY28" fmla="*/ 1052761 h 1252968"/>
                    <a:gd name="connsiteX29" fmla="*/ 1322077 w 1687995"/>
                    <a:gd name="connsiteY29" fmla="*/ 1127374 h 1252968"/>
                    <a:gd name="connsiteX30" fmla="*/ 1264133 w 1687995"/>
                    <a:gd name="connsiteY30" fmla="*/ 921791 h 1252968"/>
                    <a:gd name="connsiteX31" fmla="*/ 1453839 w 1687995"/>
                    <a:gd name="connsiteY31" fmla="*/ 952748 h 1252968"/>
                    <a:gd name="connsiteX32" fmla="*/ 1555439 w 1687995"/>
                    <a:gd name="connsiteY32" fmla="*/ 959099 h 1252968"/>
                    <a:gd name="connsiteX33" fmla="*/ 1447490 w 1687995"/>
                    <a:gd name="connsiteY33" fmla="*/ 758280 h 1252968"/>
                    <a:gd name="connsiteX34" fmla="*/ 1630051 w 1687995"/>
                    <a:gd name="connsiteY34" fmla="*/ 716211 h 1252968"/>
                    <a:gd name="connsiteX35" fmla="*/ 1687995 w 1687995"/>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495 w 1690814"/>
                    <a:gd name="connsiteY10" fmla="*/ 247898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34673 w 1690814"/>
                    <a:gd name="connsiteY10" fmla="*/ 31930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93844 w 1690814"/>
                    <a:gd name="connsiteY11" fmla="*/ 357651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78305 w 1690814"/>
                    <a:gd name="connsiteY13" fmla="*/ 363235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97905 w 1690814"/>
                    <a:gd name="connsiteY13" fmla="*/ 336478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7849 w 1690814"/>
                    <a:gd name="connsiteY11" fmla="*/ 355073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484017 w 1690814"/>
                    <a:gd name="connsiteY18" fmla="*/ 773364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76109"/>
                    <a:gd name="connsiteX1" fmla="*/ 962946 w 1690814"/>
                    <a:gd name="connsiteY1" fmla="*/ 410617 h 1276109"/>
                    <a:gd name="connsiteX2" fmla="*/ 858171 w 1690814"/>
                    <a:gd name="connsiteY2" fmla="*/ 203449 h 1276109"/>
                    <a:gd name="connsiteX3" fmla="*/ 845471 w 1690814"/>
                    <a:gd name="connsiteY3" fmla="*/ 33586 h 1276109"/>
                    <a:gd name="connsiteX4" fmla="*/ 685133 w 1690814"/>
                    <a:gd name="connsiteY4" fmla="*/ 57398 h 1276109"/>
                    <a:gd name="connsiteX5" fmla="*/ 693070 w 1690814"/>
                    <a:gd name="connsiteY5" fmla="*/ 222498 h 1276109"/>
                    <a:gd name="connsiteX6" fmla="*/ 635920 w 1690814"/>
                    <a:gd name="connsiteY6" fmla="*/ 373311 h 1276109"/>
                    <a:gd name="connsiteX7" fmla="*/ 681163 w 1690814"/>
                    <a:gd name="connsiteY7" fmla="*/ 224085 h 1276109"/>
                    <a:gd name="connsiteX8" fmla="*/ 316341 w 1690814"/>
                    <a:gd name="connsiteY8" fmla="*/ 1980 h 1276109"/>
                    <a:gd name="connsiteX9" fmla="*/ 163534 w 1690814"/>
                    <a:gd name="connsiteY9" fmla="*/ 112180 h 1276109"/>
                    <a:gd name="connsiteX10" fmla="*/ 410073 w 1690814"/>
                    <a:gd name="connsiteY10" fmla="*/ 313286 h 1276109"/>
                    <a:gd name="connsiteX11" fmla="*/ 399422 w 1690814"/>
                    <a:gd name="connsiteY11" fmla="*/ 339907 h 1276109"/>
                    <a:gd name="connsiteX12" fmla="*/ 97047 w 1690814"/>
                    <a:gd name="connsiteY12" fmla="*/ 251321 h 1276109"/>
                    <a:gd name="connsiteX13" fmla="*/ 9699 w 1690814"/>
                    <a:gd name="connsiteY13" fmla="*/ 412592 h 1276109"/>
                    <a:gd name="connsiteX14" fmla="*/ 255339 w 1690814"/>
                    <a:gd name="connsiteY14" fmla="*/ 535900 h 1276109"/>
                    <a:gd name="connsiteX15" fmla="*/ 65705 w 1690814"/>
                    <a:gd name="connsiteY15" fmla="*/ 553601 h 1276109"/>
                    <a:gd name="connsiteX16" fmla="*/ 65872 w 1690814"/>
                    <a:gd name="connsiteY16" fmla="*/ 723508 h 1276109"/>
                    <a:gd name="connsiteX17" fmla="*/ 296906 w 1690814"/>
                    <a:gd name="connsiteY17" fmla="*/ 745211 h 1276109"/>
                    <a:gd name="connsiteX18" fmla="*/ 484017 w 1690814"/>
                    <a:gd name="connsiteY18" fmla="*/ 773364 h 1276109"/>
                    <a:gd name="connsiteX19" fmla="*/ 693070 w 1690814"/>
                    <a:gd name="connsiteY19" fmla="*/ 805905 h 1276109"/>
                    <a:gd name="connsiteX20" fmla="*/ 844677 w 1690814"/>
                    <a:gd name="connsiteY20" fmla="*/ 511423 h 1276109"/>
                    <a:gd name="connsiteX21" fmla="*/ 708339 w 1690814"/>
                    <a:gd name="connsiteY21" fmla="*/ 865434 h 1276109"/>
                    <a:gd name="connsiteX22" fmla="*/ 1170115 w 1690814"/>
                    <a:gd name="connsiteY22" fmla="*/ 1252786 h 1276109"/>
                    <a:gd name="connsiteX23" fmla="*/ 1262983 w 1690814"/>
                    <a:gd name="connsiteY23" fmla="*/ 1225798 h 1276109"/>
                    <a:gd name="connsiteX24" fmla="*/ 1111378 w 1690814"/>
                    <a:gd name="connsiteY24" fmla="*/ 1098005 h 1276109"/>
                    <a:gd name="connsiteX25" fmla="*/ 1124872 w 1690814"/>
                    <a:gd name="connsiteY25" fmla="*/ 1178965 h 1276109"/>
                    <a:gd name="connsiteX26" fmla="*/ 1151064 w 1690814"/>
                    <a:gd name="connsiteY26" fmla="*/ 1052761 h 1276109"/>
                    <a:gd name="connsiteX27" fmla="*/ 1324896 w 1690814"/>
                    <a:gd name="connsiteY27" fmla="*/ 1127374 h 1276109"/>
                    <a:gd name="connsiteX28" fmla="*/ 1266952 w 1690814"/>
                    <a:gd name="connsiteY28" fmla="*/ 921791 h 1276109"/>
                    <a:gd name="connsiteX29" fmla="*/ 1456658 w 1690814"/>
                    <a:gd name="connsiteY29" fmla="*/ 952748 h 1276109"/>
                    <a:gd name="connsiteX30" fmla="*/ 1558258 w 1690814"/>
                    <a:gd name="connsiteY30" fmla="*/ 959099 h 1276109"/>
                    <a:gd name="connsiteX31" fmla="*/ 1450309 w 1690814"/>
                    <a:gd name="connsiteY31" fmla="*/ 758280 h 1276109"/>
                    <a:gd name="connsiteX32" fmla="*/ 1632870 w 1690814"/>
                    <a:gd name="connsiteY32" fmla="*/ 716211 h 1276109"/>
                    <a:gd name="connsiteX33" fmla="*/ 1690814 w 1690814"/>
                    <a:gd name="connsiteY33" fmla="*/ 701129 h 1276109"/>
                    <a:gd name="connsiteX0" fmla="*/ 1690814 w 1690814"/>
                    <a:gd name="connsiteY0" fmla="*/ 701129 h 1278110"/>
                    <a:gd name="connsiteX1" fmla="*/ 962946 w 1690814"/>
                    <a:gd name="connsiteY1" fmla="*/ 410617 h 1278110"/>
                    <a:gd name="connsiteX2" fmla="*/ 858171 w 1690814"/>
                    <a:gd name="connsiteY2" fmla="*/ 203449 h 1278110"/>
                    <a:gd name="connsiteX3" fmla="*/ 845471 w 1690814"/>
                    <a:gd name="connsiteY3" fmla="*/ 33586 h 1278110"/>
                    <a:gd name="connsiteX4" fmla="*/ 685133 w 1690814"/>
                    <a:gd name="connsiteY4" fmla="*/ 57398 h 1278110"/>
                    <a:gd name="connsiteX5" fmla="*/ 693070 w 1690814"/>
                    <a:gd name="connsiteY5" fmla="*/ 222498 h 1278110"/>
                    <a:gd name="connsiteX6" fmla="*/ 635920 w 1690814"/>
                    <a:gd name="connsiteY6" fmla="*/ 373311 h 1278110"/>
                    <a:gd name="connsiteX7" fmla="*/ 681163 w 1690814"/>
                    <a:gd name="connsiteY7" fmla="*/ 224085 h 1278110"/>
                    <a:gd name="connsiteX8" fmla="*/ 316341 w 1690814"/>
                    <a:gd name="connsiteY8" fmla="*/ 1980 h 1278110"/>
                    <a:gd name="connsiteX9" fmla="*/ 163534 w 1690814"/>
                    <a:gd name="connsiteY9" fmla="*/ 112180 h 1278110"/>
                    <a:gd name="connsiteX10" fmla="*/ 410073 w 1690814"/>
                    <a:gd name="connsiteY10" fmla="*/ 313286 h 1278110"/>
                    <a:gd name="connsiteX11" fmla="*/ 399422 w 1690814"/>
                    <a:gd name="connsiteY11" fmla="*/ 339907 h 1278110"/>
                    <a:gd name="connsiteX12" fmla="*/ 97047 w 1690814"/>
                    <a:gd name="connsiteY12" fmla="*/ 251321 h 1278110"/>
                    <a:gd name="connsiteX13" fmla="*/ 9699 w 1690814"/>
                    <a:gd name="connsiteY13" fmla="*/ 412592 h 1278110"/>
                    <a:gd name="connsiteX14" fmla="*/ 255339 w 1690814"/>
                    <a:gd name="connsiteY14" fmla="*/ 535900 h 1278110"/>
                    <a:gd name="connsiteX15" fmla="*/ 65705 w 1690814"/>
                    <a:gd name="connsiteY15" fmla="*/ 553601 h 1278110"/>
                    <a:gd name="connsiteX16" fmla="*/ 65872 w 1690814"/>
                    <a:gd name="connsiteY16" fmla="*/ 723508 h 1278110"/>
                    <a:gd name="connsiteX17" fmla="*/ 296906 w 1690814"/>
                    <a:gd name="connsiteY17" fmla="*/ 745211 h 1278110"/>
                    <a:gd name="connsiteX18" fmla="*/ 484017 w 1690814"/>
                    <a:gd name="connsiteY18" fmla="*/ 773364 h 1278110"/>
                    <a:gd name="connsiteX19" fmla="*/ 693070 w 1690814"/>
                    <a:gd name="connsiteY19" fmla="*/ 805905 h 1278110"/>
                    <a:gd name="connsiteX20" fmla="*/ 844677 w 1690814"/>
                    <a:gd name="connsiteY20" fmla="*/ 511423 h 1278110"/>
                    <a:gd name="connsiteX21" fmla="*/ 803912 w 1690814"/>
                    <a:gd name="connsiteY21" fmla="*/ 837956 h 1278110"/>
                    <a:gd name="connsiteX22" fmla="*/ 1170115 w 1690814"/>
                    <a:gd name="connsiteY22" fmla="*/ 1252786 h 1278110"/>
                    <a:gd name="connsiteX23" fmla="*/ 1262983 w 1690814"/>
                    <a:gd name="connsiteY23" fmla="*/ 1225798 h 1278110"/>
                    <a:gd name="connsiteX24" fmla="*/ 1111378 w 1690814"/>
                    <a:gd name="connsiteY24" fmla="*/ 1098005 h 1278110"/>
                    <a:gd name="connsiteX25" fmla="*/ 1124872 w 1690814"/>
                    <a:gd name="connsiteY25" fmla="*/ 1178965 h 1278110"/>
                    <a:gd name="connsiteX26" fmla="*/ 1151064 w 1690814"/>
                    <a:gd name="connsiteY26" fmla="*/ 1052761 h 1278110"/>
                    <a:gd name="connsiteX27" fmla="*/ 1324896 w 1690814"/>
                    <a:gd name="connsiteY27" fmla="*/ 1127374 h 1278110"/>
                    <a:gd name="connsiteX28" fmla="*/ 1266952 w 1690814"/>
                    <a:gd name="connsiteY28" fmla="*/ 921791 h 1278110"/>
                    <a:gd name="connsiteX29" fmla="*/ 1456658 w 1690814"/>
                    <a:gd name="connsiteY29" fmla="*/ 952748 h 1278110"/>
                    <a:gd name="connsiteX30" fmla="*/ 1558258 w 1690814"/>
                    <a:gd name="connsiteY30" fmla="*/ 959099 h 1278110"/>
                    <a:gd name="connsiteX31" fmla="*/ 1450309 w 1690814"/>
                    <a:gd name="connsiteY31" fmla="*/ 758280 h 1278110"/>
                    <a:gd name="connsiteX32" fmla="*/ 1632870 w 1690814"/>
                    <a:gd name="connsiteY32" fmla="*/ 716211 h 1278110"/>
                    <a:gd name="connsiteX33" fmla="*/ 1690814 w 1690814"/>
                    <a:gd name="connsiteY33" fmla="*/ 701129 h 1278110"/>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693070 w 1690814"/>
                    <a:gd name="connsiteY19" fmla="*/ 805905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76314 w 1690814"/>
                    <a:gd name="connsiteY16" fmla="*/ 691315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34392 w 1690814"/>
                    <a:gd name="connsiteY20" fmla="*/ 598120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4559"/>
                    <a:gd name="connsiteX1" fmla="*/ 962946 w 1690814"/>
                    <a:gd name="connsiteY1" fmla="*/ 410617 h 1274559"/>
                    <a:gd name="connsiteX2" fmla="*/ 858171 w 1690814"/>
                    <a:gd name="connsiteY2" fmla="*/ 203449 h 1274559"/>
                    <a:gd name="connsiteX3" fmla="*/ 845471 w 1690814"/>
                    <a:gd name="connsiteY3" fmla="*/ 33586 h 1274559"/>
                    <a:gd name="connsiteX4" fmla="*/ 685133 w 1690814"/>
                    <a:gd name="connsiteY4" fmla="*/ 57398 h 1274559"/>
                    <a:gd name="connsiteX5" fmla="*/ 693070 w 1690814"/>
                    <a:gd name="connsiteY5" fmla="*/ 222498 h 1274559"/>
                    <a:gd name="connsiteX6" fmla="*/ 635920 w 1690814"/>
                    <a:gd name="connsiteY6" fmla="*/ 373311 h 1274559"/>
                    <a:gd name="connsiteX7" fmla="*/ 681163 w 1690814"/>
                    <a:gd name="connsiteY7" fmla="*/ 224085 h 1274559"/>
                    <a:gd name="connsiteX8" fmla="*/ 316341 w 1690814"/>
                    <a:gd name="connsiteY8" fmla="*/ 1980 h 1274559"/>
                    <a:gd name="connsiteX9" fmla="*/ 163534 w 1690814"/>
                    <a:gd name="connsiteY9" fmla="*/ 112180 h 1274559"/>
                    <a:gd name="connsiteX10" fmla="*/ 410073 w 1690814"/>
                    <a:gd name="connsiteY10" fmla="*/ 313286 h 1274559"/>
                    <a:gd name="connsiteX11" fmla="*/ 399422 w 1690814"/>
                    <a:gd name="connsiteY11" fmla="*/ 339907 h 1274559"/>
                    <a:gd name="connsiteX12" fmla="*/ 97047 w 1690814"/>
                    <a:gd name="connsiteY12" fmla="*/ 251321 h 1274559"/>
                    <a:gd name="connsiteX13" fmla="*/ 9699 w 1690814"/>
                    <a:gd name="connsiteY13" fmla="*/ 412592 h 1274559"/>
                    <a:gd name="connsiteX14" fmla="*/ 255339 w 1690814"/>
                    <a:gd name="connsiteY14" fmla="*/ 535900 h 1274559"/>
                    <a:gd name="connsiteX15" fmla="*/ 65705 w 1690814"/>
                    <a:gd name="connsiteY15" fmla="*/ 553601 h 1274559"/>
                    <a:gd name="connsiteX16" fmla="*/ 65300 w 1690814"/>
                    <a:gd name="connsiteY16" fmla="*/ 718214 h 1274559"/>
                    <a:gd name="connsiteX17" fmla="*/ 295618 w 1690814"/>
                    <a:gd name="connsiteY17" fmla="*/ 743208 h 1274559"/>
                    <a:gd name="connsiteX18" fmla="*/ 478581 w 1690814"/>
                    <a:gd name="connsiteY18" fmla="*/ 782521 h 1274559"/>
                    <a:gd name="connsiteX19" fmla="*/ 717541 w 1690814"/>
                    <a:gd name="connsiteY19" fmla="*/ 883593 h 1274559"/>
                    <a:gd name="connsiteX20" fmla="*/ 952137 w 1690814"/>
                    <a:gd name="connsiteY20" fmla="*/ 643331 h 1274559"/>
                    <a:gd name="connsiteX21" fmla="*/ 719214 w 1690814"/>
                    <a:gd name="connsiteY21" fmla="*/ 886752 h 1274559"/>
                    <a:gd name="connsiteX22" fmla="*/ 1170115 w 1690814"/>
                    <a:gd name="connsiteY22" fmla="*/ 1252786 h 1274559"/>
                    <a:gd name="connsiteX23" fmla="*/ 1262983 w 1690814"/>
                    <a:gd name="connsiteY23" fmla="*/ 1225798 h 1274559"/>
                    <a:gd name="connsiteX24" fmla="*/ 1111378 w 1690814"/>
                    <a:gd name="connsiteY24" fmla="*/ 1098005 h 1274559"/>
                    <a:gd name="connsiteX25" fmla="*/ 1124872 w 1690814"/>
                    <a:gd name="connsiteY25" fmla="*/ 1178965 h 1274559"/>
                    <a:gd name="connsiteX26" fmla="*/ 1151064 w 1690814"/>
                    <a:gd name="connsiteY26" fmla="*/ 1052761 h 1274559"/>
                    <a:gd name="connsiteX27" fmla="*/ 1324896 w 1690814"/>
                    <a:gd name="connsiteY27" fmla="*/ 1127374 h 1274559"/>
                    <a:gd name="connsiteX28" fmla="*/ 1266952 w 1690814"/>
                    <a:gd name="connsiteY28" fmla="*/ 921791 h 1274559"/>
                    <a:gd name="connsiteX29" fmla="*/ 1456658 w 1690814"/>
                    <a:gd name="connsiteY29" fmla="*/ 952748 h 1274559"/>
                    <a:gd name="connsiteX30" fmla="*/ 1558258 w 1690814"/>
                    <a:gd name="connsiteY30" fmla="*/ 959099 h 1274559"/>
                    <a:gd name="connsiteX31" fmla="*/ 1450309 w 1690814"/>
                    <a:gd name="connsiteY31" fmla="*/ 758280 h 1274559"/>
                    <a:gd name="connsiteX32" fmla="*/ 1632870 w 1690814"/>
                    <a:gd name="connsiteY32" fmla="*/ 716211 h 1274559"/>
                    <a:gd name="connsiteX33" fmla="*/ 1690814 w 1690814"/>
                    <a:gd name="connsiteY33" fmla="*/ 701129 h 1274559"/>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3936"/>
                    <a:gd name="connsiteX1" fmla="*/ 962946 w 1690814"/>
                    <a:gd name="connsiteY1" fmla="*/ 410617 h 1273936"/>
                    <a:gd name="connsiteX2" fmla="*/ 858171 w 1690814"/>
                    <a:gd name="connsiteY2" fmla="*/ 203449 h 1273936"/>
                    <a:gd name="connsiteX3" fmla="*/ 845471 w 1690814"/>
                    <a:gd name="connsiteY3" fmla="*/ 33586 h 1273936"/>
                    <a:gd name="connsiteX4" fmla="*/ 685133 w 1690814"/>
                    <a:gd name="connsiteY4" fmla="*/ 57398 h 1273936"/>
                    <a:gd name="connsiteX5" fmla="*/ 693070 w 1690814"/>
                    <a:gd name="connsiteY5" fmla="*/ 222498 h 1273936"/>
                    <a:gd name="connsiteX6" fmla="*/ 635920 w 1690814"/>
                    <a:gd name="connsiteY6" fmla="*/ 373311 h 1273936"/>
                    <a:gd name="connsiteX7" fmla="*/ 681163 w 1690814"/>
                    <a:gd name="connsiteY7" fmla="*/ 224085 h 1273936"/>
                    <a:gd name="connsiteX8" fmla="*/ 316341 w 1690814"/>
                    <a:gd name="connsiteY8" fmla="*/ 1980 h 1273936"/>
                    <a:gd name="connsiteX9" fmla="*/ 163534 w 1690814"/>
                    <a:gd name="connsiteY9" fmla="*/ 112180 h 1273936"/>
                    <a:gd name="connsiteX10" fmla="*/ 410073 w 1690814"/>
                    <a:gd name="connsiteY10" fmla="*/ 313286 h 1273936"/>
                    <a:gd name="connsiteX11" fmla="*/ 399422 w 1690814"/>
                    <a:gd name="connsiteY11" fmla="*/ 339907 h 1273936"/>
                    <a:gd name="connsiteX12" fmla="*/ 97047 w 1690814"/>
                    <a:gd name="connsiteY12" fmla="*/ 251321 h 1273936"/>
                    <a:gd name="connsiteX13" fmla="*/ 9699 w 1690814"/>
                    <a:gd name="connsiteY13" fmla="*/ 412592 h 1273936"/>
                    <a:gd name="connsiteX14" fmla="*/ 255339 w 1690814"/>
                    <a:gd name="connsiteY14" fmla="*/ 535900 h 1273936"/>
                    <a:gd name="connsiteX15" fmla="*/ 65705 w 1690814"/>
                    <a:gd name="connsiteY15" fmla="*/ 553601 h 1273936"/>
                    <a:gd name="connsiteX16" fmla="*/ 65300 w 1690814"/>
                    <a:gd name="connsiteY16" fmla="*/ 718214 h 1273936"/>
                    <a:gd name="connsiteX17" fmla="*/ 295618 w 1690814"/>
                    <a:gd name="connsiteY17" fmla="*/ 743208 h 1273936"/>
                    <a:gd name="connsiteX18" fmla="*/ 478581 w 1690814"/>
                    <a:gd name="connsiteY18" fmla="*/ 782521 h 1273936"/>
                    <a:gd name="connsiteX19" fmla="*/ 717541 w 1690814"/>
                    <a:gd name="connsiteY19" fmla="*/ 883593 h 1273936"/>
                    <a:gd name="connsiteX20" fmla="*/ 952137 w 1690814"/>
                    <a:gd name="connsiteY20" fmla="*/ 643331 h 1273936"/>
                    <a:gd name="connsiteX21" fmla="*/ 719071 w 1690814"/>
                    <a:gd name="connsiteY21" fmla="*/ 895337 h 1273936"/>
                    <a:gd name="connsiteX22" fmla="*/ 1170115 w 1690814"/>
                    <a:gd name="connsiteY22" fmla="*/ 1252786 h 1273936"/>
                    <a:gd name="connsiteX23" fmla="*/ 1262983 w 1690814"/>
                    <a:gd name="connsiteY23" fmla="*/ 1225798 h 1273936"/>
                    <a:gd name="connsiteX24" fmla="*/ 1111378 w 1690814"/>
                    <a:gd name="connsiteY24" fmla="*/ 1098005 h 1273936"/>
                    <a:gd name="connsiteX25" fmla="*/ 1124872 w 1690814"/>
                    <a:gd name="connsiteY25" fmla="*/ 1178965 h 1273936"/>
                    <a:gd name="connsiteX26" fmla="*/ 1151064 w 1690814"/>
                    <a:gd name="connsiteY26" fmla="*/ 1052761 h 1273936"/>
                    <a:gd name="connsiteX27" fmla="*/ 1324896 w 1690814"/>
                    <a:gd name="connsiteY27" fmla="*/ 1127374 h 1273936"/>
                    <a:gd name="connsiteX28" fmla="*/ 1266952 w 1690814"/>
                    <a:gd name="connsiteY28" fmla="*/ 921791 h 1273936"/>
                    <a:gd name="connsiteX29" fmla="*/ 1456658 w 1690814"/>
                    <a:gd name="connsiteY29" fmla="*/ 952748 h 1273936"/>
                    <a:gd name="connsiteX30" fmla="*/ 1558258 w 1690814"/>
                    <a:gd name="connsiteY30" fmla="*/ 959099 h 1273936"/>
                    <a:gd name="connsiteX31" fmla="*/ 1450309 w 1690814"/>
                    <a:gd name="connsiteY31" fmla="*/ 758280 h 1273936"/>
                    <a:gd name="connsiteX32" fmla="*/ 1632870 w 1690814"/>
                    <a:gd name="connsiteY32" fmla="*/ 716211 h 1273936"/>
                    <a:gd name="connsiteX33" fmla="*/ 1690814 w 1690814"/>
                    <a:gd name="connsiteY33" fmla="*/ 701129 h 1273936"/>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2238 h 1275710"/>
                    <a:gd name="connsiteX1" fmla="*/ 962946 w 1690814"/>
                    <a:gd name="connsiteY1" fmla="*/ 411726 h 1275710"/>
                    <a:gd name="connsiteX2" fmla="*/ 863464 w 1690814"/>
                    <a:gd name="connsiteY2" fmla="*/ 203986 h 1275710"/>
                    <a:gd name="connsiteX3" fmla="*/ 855485 w 1690814"/>
                    <a:gd name="connsiteY3" fmla="*/ 28256 h 1275710"/>
                    <a:gd name="connsiteX4" fmla="*/ 685133 w 1690814"/>
                    <a:gd name="connsiteY4" fmla="*/ 58507 h 1275710"/>
                    <a:gd name="connsiteX5" fmla="*/ 693070 w 1690814"/>
                    <a:gd name="connsiteY5" fmla="*/ 223607 h 1275710"/>
                    <a:gd name="connsiteX6" fmla="*/ 651229 w 1690814"/>
                    <a:gd name="connsiteY6" fmla="*/ 367409 h 1275710"/>
                    <a:gd name="connsiteX7" fmla="*/ 681163 w 1690814"/>
                    <a:gd name="connsiteY7" fmla="*/ 225194 h 1275710"/>
                    <a:gd name="connsiteX8" fmla="*/ 316341 w 1690814"/>
                    <a:gd name="connsiteY8" fmla="*/ 3089 h 1275710"/>
                    <a:gd name="connsiteX9" fmla="*/ 175409 w 1690814"/>
                    <a:gd name="connsiteY9" fmla="*/ 114146 h 1275710"/>
                    <a:gd name="connsiteX10" fmla="*/ 410073 w 1690814"/>
                    <a:gd name="connsiteY10" fmla="*/ 314395 h 1275710"/>
                    <a:gd name="connsiteX11" fmla="*/ 399422 w 1690814"/>
                    <a:gd name="connsiteY11" fmla="*/ 341016 h 1275710"/>
                    <a:gd name="connsiteX12" fmla="*/ 97047 w 1690814"/>
                    <a:gd name="connsiteY12" fmla="*/ 252430 h 1275710"/>
                    <a:gd name="connsiteX13" fmla="*/ 9699 w 1690814"/>
                    <a:gd name="connsiteY13" fmla="*/ 413701 h 1275710"/>
                    <a:gd name="connsiteX14" fmla="*/ 255339 w 1690814"/>
                    <a:gd name="connsiteY14" fmla="*/ 537009 h 1275710"/>
                    <a:gd name="connsiteX15" fmla="*/ 65705 w 1690814"/>
                    <a:gd name="connsiteY15" fmla="*/ 554710 h 1275710"/>
                    <a:gd name="connsiteX16" fmla="*/ 65300 w 1690814"/>
                    <a:gd name="connsiteY16" fmla="*/ 719323 h 1275710"/>
                    <a:gd name="connsiteX17" fmla="*/ 295618 w 1690814"/>
                    <a:gd name="connsiteY17" fmla="*/ 744317 h 1275710"/>
                    <a:gd name="connsiteX18" fmla="*/ 478581 w 1690814"/>
                    <a:gd name="connsiteY18" fmla="*/ 783630 h 1275710"/>
                    <a:gd name="connsiteX19" fmla="*/ 717541 w 1690814"/>
                    <a:gd name="connsiteY19" fmla="*/ 884702 h 1275710"/>
                    <a:gd name="connsiteX20" fmla="*/ 952137 w 1690814"/>
                    <a:gd name="connsiteY20" fmla="*/ 644440 h 1275710"/>
                    <a:gd name="connsiteX21" fmla="*/ 724507 w 1690814"/>
                    <a:gd name="connsiteY21" fmla="*/ 887289 h 1275710"/>
                    <a:gd name="connsiteX22" fmla="*/ 1170115 w 1690814"/>
                    <a:gd name="connsiteY22" fmla="*/ 1253895 h 1275710"/>
                    <a:gd name="connsiteX23" fmla="*/ 1262983 w 1690814"/>
                    <a:gd name="connsiteY23" fmla="*/ 1226907 h 1275710"/>
                    <a:gd name="connsiteX24" fmla="*/ 1111378 w 1690814"/>
                    <a:gd name="connsiteY24" fmla="*/ 1099114 h 1275710"/>
                    <a:gd name="connsiteX25" fmla="*/ 1124872 w 1690814"/>
                    <a:gd name="connsiteY25" fmla="*/ 1180074 h 1275710"/>
                    <a:gd name="connsiteX26" fmla="*/ 1151064 w 1690814"/>
                    <a:gd name="connsiteY26" fmla="*/ 1053870 h 1275710"/>
                    <a:gd name="connsiteX27" fmla="*/ 1324896 w 1690814"/>
                    <a:gd name="connsiteY27" fmla="*/ 1128483 h 1275710"/>
                    <a:gd name="connsiteX28" fmla="*/ 1266952 w 1690814"/>
                    <a:gd name="connsiteY28" fmla="*/ 922900 h 1275710"/>
                    <a:gd name="connsiteX29" fmla="*/ 1456658 w 1690814"/>
                    <a:gd name="connsiteY29" fmla="*/ 953857 h 1275710"/>
                    <a:gd name="connsiteX30" fmla="*/ 1558258 w 1690814"/>
                    <a:gd name="connsiteY30" fmla="*/ 960208 h 1275710"/>
                    <a:gd name="connsiteX31" fmla="*/ 1450309 w 1690814"/>
                    <a:gd name="connsiteY31" fmla="*/ 759389 h 1275710"/>
                    <a:gd name="connsiteX32" fmla="*/ 1632870 w 1690814"/>
                    <a:gd name="connsiteY32" fmla="*/ 717320 h 1275710"/>
                    <a:gd name="connsiteX33" fmla="*/ 1690814 w 1690814"/>
                    <a:gd name="connsiteY33" fmla="*/ 702238 h 1275710"/>
                    <a:gd name="connsiteX0" fmla="*/ 1690814 w 1690814"/>
                    <a:gd name="connsiteY0" fmla="*/ 701130 h 1274602"/>
                    <a:gd name="connsiteX1" fmla="*/ 962946 w 1690814"/>
                    <a:gd name="connsiteY1" fmla="*/ 410618 h 1274602"/>
                    <a:gd name="connsiteX2" fmla="*/ 863464 w 1690814"/>
                    <a:gd name="connsiteY2" fmla="*/ 202878 h 1274602"/>
                    <a:gd name="connsiteX3" fmla="*/ 855485 w 1690814"/>
                    <a:gd name="connsiteY3" fmla="*/ 27148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73512 w 1690814"/>
                    <a:gd name="connsiteY3" fmla="*/ 1555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93070 w 1690814"/>
                    <a:gd name="connsiteY5" fmla="*/ 222637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50862 w 1690814"/>
                    <a:gd name="connsiteY5" fmla="*/ 218309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717393 w 1690814"/>
                    <a:gd name="connsiteY5" fmla="*/ 229321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80911 w 1690814"/>
                    <a:gd name="connsiteY5" fmla="*/ 238624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16 h 1274388"/>
                    <a:gd name="connsiteX1" fmla="*/ 962946 w 1690814"/>
                    <a:gd name="connsiteY1" fmla="*/ 410404 h 1274388"/>
                    <a:gd name="connsiteX2" fmla="*/ 863464 w 1690814"/>
                    <a:gd name="connsiteY2" fmla="*/ 202664 h 1274388"/>
                    <a:gd name="connsiteX3" fmla="*/ 855486 w 1690814"/>
                    <a:gd name="connsiteY3" fmla="*/ 26933 h 1274388"/>
                    <a:gd name="connsiteX4" fmla="*/ 671255 w 1690814"/>
                    <a:gd name="connsiteY4" fmla="*/ 57615 h 1274388"/>
                    <a:gd name="connsiteX5" fmla="*/ 680911 w 1690814"/>
                    <a:gd name="connsiteY5" fmla="*/ 238597 h 1274388"/>
                    <a:gd name="connsiteX6" fmla="*/ 651229 w 1690814"/>
                    <a:gd name="connsiteY6" fmla="*/ 366087 h 1274388"/>
                    <a:gd name="connsiteX7" fmla="*/ 727664 w 1690814"/>
                    <a:gd name="connsiteY7" fmla="*/ 247762 h 1274388"/>
                    <a:gd name="connsiteX8" fmla="*/ 316341 w 1690814"/>
                    <a:gd name="connsiteY8" fmla="*/ 1767 h 1274388"/>
                    <a:gd name="connsiteX9" fmla="*/ 175409 w 1690814"/>
                    <a:gd name="connsiteY9" fmla="*/ 112824 h 1274388"/>
                    <a:gd name="connsiteX10" fmla="*/ 410073 w 1690814"/>
                    <a:gd name="connsiteY10" fmla="*/ 313073 h 1274388"/>
                    <a:gd name="connsiteX11" fmla="*/ 399422 w 1690814"/>
                    <a:gd name="connsiteY11" fmla="*/ 339694 h 1274388"/>
                    <a:gd name="connsiteX12" fmla="*/ 97047 w 1690814"/>
                    <a:gd name="connsiteY12" fmla="*/ 251108 h 1274388"/>
                    <a:gd name="connsiteX13" fmla="*/ 9699 w 1690814"/>
                    <a:gd name="connsiteY13" fmla="*/ 412379 h 1274388"/>
                    <a:gd name="connsiteX14" fmla="*/ 255339 w 1690814"/>
                    <a:gd name="connsiteY14" fmla="*/ 535687 h 1274388"/>
                    <a:gd name="connsiteX15" fmla="*/ 65705 w 1690814"/>
                    <a:gd name="connsiteY15" fmla="*/ 553388 h 1274388"/>
                    <a:gd name="connsiteX16" fmla="*/ 65300 w 1690814"/>
                    <a:gd name="connsiteY16" fmla="*/ 718001 h 1274388"/>
                    <a:gd name="connsiteX17" fmla="*/ 295618 w 1690814"/>
                    <a:gd name="connsiteY17" fmla="*/ 742995 h 1274388"/>
                    <a:gd name="connsiteX18" fmla="*/ 478581 w 1690814"/>
                    <a:gd name="connsiteY18" fmla="*/ 782308 h 1274388"/>
                    <a:gd name="connsiteX19" fmla="*/ 717541 w 1690814"/>
                    <a:gd name="connsiteY19" fmla="*/ 883380 h 1274388"/>
                    <a:gd name="connsiteX20" fmla="*/ 952137 w 1690814"/>
                    <a:gd name="connsiteY20" fmla="*/ 643118 h 1274388"/>
                    <a:gd name="connsiteX21" fmla="*/ 724507 w 1690814"/>
                    <a:gd name="connsiteY21" fmla="*/ 885967 h 1274388"/>
                    <a:gd name="connsiteX22" fmla="*/ 1170115 w 1690814"/>
                    <a:gd name="connsiteY22" fmla="*/ 1252573 h 1274388"/>
                    <a:gd name="connsiteX23" fmla="*/ 1262983 w 1690814"/>
                    <a:gd name="connsiteY23" fmla="*/ 1225585 h 1274388"/>
                    <a:gd name="connsiteX24" fmla="*/ 1111378 w 1690814"/>
                    <a:gd name="connsiteY24" fmla="*/ 1097792 h 1274388"/>
                    <a:gd name="connsiteX25" fmla="*/ 1124872 w 1690814"/>
                    <a:gd name="connsiteY25" fmla="*/ 1178752 h 1274388"/>
                    <a:gd name="connsiteX26" fmla="*/ 1151064 w 1690814"/>
                    <a:gd name="connsiteY26" fmla="*/ 1052548 h 1274388"/>
                    <a:gd name="connsiteX27" fmla="*/ 1324896 w 1690814"/>
                    <a:gd name="connsiteY27" fmla="*/ 1127161 h 1274388"/>
                    <a:gd name="connsiteX28" fmla="*/ 1266952 w 1690814"/>
                    <a:gd name="connsiteY28" fmla="*/ 921578 h 1274388"/>
                    <a:gd name="connsiteX29" fmla="*/ 1456658 w 1690814"/>
                    <a:gd name="connsiteY29" fmla="*/ 952535 h 1274388"/>
                    <a:gd name="connsiteX30" fmla="*/ 1558258 w 1690814"/>
                    <a:gd name="connsiteY30" fmla="*/ 958886 h 1274388"/>
                    <a:gd name="connsiteX31" fmla="*/ 1450309 w 1690814"/>
                    <a:gd name="connsiteY31" fmla="*/ 758067 h 1274388"/>
                    <a:gd name="connsiteX32" fmla="*/ 1632870 w 1690814"/>
                    <a:gd name="connsiteY32" fmla="*/ 715998 h 1274388"/>
                    <a:gd name="connsiteX33" fmla="*/ 1690814 w 1690814"/>
                    <a:gd name="connsiteY33" fmla="*/ 700916 h 1274388"/>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80911 w 1690814"/>
                    <a:gd name="connsiteY5" fmla="*/ 238340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92214 w 1690814"/>
                    <a:gd name="connsiteY5" fmla="*/ 233903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994 h 1274466"/>
                    <a:gd name="connsiteX1" fmla="*/ 962946 w 1690814"/>
                    <a:gd name="connsiteY1" fmla="*/ 410482 h 1274466"/>
                    <a:gd name="connsiteX2" fmla="*/ 863464 w 1690814"/>
                    <a:gd name="connsiteY2" fmla="*/ 202742 h 1274466"/>
                    <a:gd name="connsiteX3" fmla="*/ 855486 w 1690814"/>
                    <a:gd name="connsiteY3" fmla="*/ 27011 h 1274466"/>
                    <a:gd name="connsiteX4" fmla="*/ 671255 w 1690814"/>
                    <a:gd name="connsiteY4" fmla="*/ 57693 h 1274466"/>
                    <a:gd name="connsiteX5" fmla="*/ 692214 w 1690814"/>
                    <a:gd name="connsiteY5" fmla="*/ 234238 h 1274466"/>
                    <a:gd name="connsiteX6" fmla="*/ 651229 w 1690814"/>
                    <a:gd name="connsiteY6" fmla="*/ 366165 h 1274466"/>
                    <a:gd name="connsiteX7" fmla="*/ 676298 w 1690814"/>
                    <a:gd name="connsiteY7" fmla="*/ 238401 h 1274466"/>
                    <a:gd name="connsiteX8" fmla="*/ 316341 w 1690814"/>
                    <a:gd name="connsiteY8" fmla="*/ 1845 h 1274466"/>
                    <a:gd name="connsiteX9" fmla="*/ 175409 w 1690814"/>
                    <a:gd name="connsiteY9" fmla="*/ 112902 h 1274466"/>
                    <a:gd name="connsiteX10" fmla="*/ 410073 w 1690814"/>
                    <a:gd name="connsiteY10" fmla="*/ 313151 h 1274466"/>
                    <a:gd name="connsiteX11" fmla="*/ 399422 w 1690814"/>
                    <a:gd name="connsiteY11" fmla="*/ 339772 h 1274466"/>
                    <a:gd name="connsiteX12" fmla="*/ 97047 w 1690814"/>
                    <a:gd name="connsiteY12" fmla="*/ 251186 h 1274466"/>
                    <a:gd name="connsiteX13" fmla="*/ 9699 w 1690814"/>
                    <a:gd name="connsiteY13" fmla="*/ 412457 h 1274466"/>
                    <a:gd name="connsiteX14" fmla="*/ 255339 w 1690814"/>
                    <a:gd name="connsiteY14" fmla="*/ 535765 h 1274466"/>
                    <a:gd name="connsiteX15" fmla="*/ 65705 w 1690814"/>
                    <a:gd name="connsiteY15" fmla="*/ 553466 h 1274466"/>
                    <a:gd name="connsiteX16" fmla="*/ 65300 w 1690814"/>
                    <a:gd name="connsiteY16" fmla="*/ 718079 h 1274466"/>
                    <a:gd name="connsiteX17" fmla="*/ 295618 w 1690814"/>
                    <a:gd name="connsiteY17" fmla="*/ 743073 h 1274466"/>
                    <a:gd name="connsiteX18" fmla="*/ 478581 w 1690814"/>
                    <a:gd name="connsiteY18" fmla="*/ 782386 h 1274466"/>
                    <a:gd name="connsiteX19" fmla="*/ 717541 w 1690814"/>
                    <a:gd name="connsiteY19" fmla="*/ 883458 h 1274466"/>
                    <a:gd name="connsiteX20" fmla="*/ 952137 w 1690814"/>
                    <a:gd name="connsiteY20" fmla="*/ 643196 h 1274466"/>
                    <a:gd name="connsiteX21" fmla="*/ 724507 w 1690814"/>
                    <a:gd name="connsiteY21" fmla="*/ 886045 h 1274466"/>
                    <a:gd name="connsiteX22" fmla="*/ 1170115 w 1690814"/>
                    <a:gd name="connsiteY22" fmla="*/ 1252651 h 1274466"/>
                    <a:gd name="connsiteX23" fmla="*/ 1262983 w 1690814"/>
                    <a:gd name="connsiteY23" fmla="*/ 1225663 h 1274466"/>
                    <a:gd name="connsiteX24" fmla="*/ 1111378 w 1690814"/>
                    <a:gd name="connsiteY24" fmla="*/ 1097870 h 1274466"/>
                    <a:gd name="connsiteX25" fmla="*/ 1124872 w 1690814"/>
                    <a:gd name="connsiteY25" fmla="*/ 1178830 h 1274466"/>
                    <a:gd name="connsiteX26" fmla="*/ 1151064 w 1690814"/>
                    <a:gd name="connsiteY26" fmla="*/ 1052626 h 1274466"/>
                    <a:gd name="connsiteX27" fmla="*/ 1324896 w 1690814"/>
                    <a:gd name="connsiteY27" fmla="*/ 1127239 h 1274466"/>
                    <a:gd name="connsiteX28" fmla="*/ 1266952 w 1690814"/>
                    <a:gd name="connsiteY28" fmla="*/ 921656 h 1274466"/>
                    <a:gd name="connsiteX29" fmla="*/ 1456658 w 1690814"/>
                    <a:gd name="connsiteY29" fmla="*/ 952613 h 1274466"/>
                    <a:gd name="connsiteX30" fmla="*/ 1558258 w 1690814"/>
                    <a:gd name="connsiteY30" fmla="*/ 958964 h 1274466"/>
                    <a:gd name="connsiteX31" fmla="*/ 1450309 w 1690814"/>
                    <a:gd name="connsiteY31" fmla="*/ 758145 h 1274466"/>
                    <a:gd name="connsiteX32" fmla="*/ 1632870 w 1690814"/>
                    <a:gd name="connsiteY32" fmla="*/ 716076 h 1274466"/>
                    <a:gd name="connsiteX33" fmla="*/ 1690814 w 1690814"/>
                    <a:gd name="connsiteY33" fmla="*/ 700994 h 1274466"/>
                    <a:gd name="connsiteX0" fmla="*/ 1690814 w 1690814"/>
                    <a:gd name="connsiteY0" fmla="*/ 701035 h 1274507"/>
                    <a:gd name="connsiteX1" fmla="*/ 962946 w 1690814"/>
                    <a:gd name="connsiteY1" fmla="*/ 410523 h 1274507"/>
                    <a:gd name="connsiteX2" fmla="*/ 863464 w 1690814"/>
                    <a:gd name="connsiteY2" fmla="*/ 202783 h 1274507"/>
                    <a:gd name="connsiteX3" fmla="*/ 855486 w 1690814"/>
                    <a:gd name="connsiteY3" fmla="*/ 27052 h 1274507"/>
                    <a:gd name="connsiteX4" fmla="*/ 671255 w 1690814"/>
                    <a:gd name="connsiteY4" fmla="*/ 57734 h 1274507"/>
                    <a:gd name="connsiteX5" fmla="*/ 692214 w 1690814"/>
                    <a:gd name="connsiteY5" fmla="*/ 234279 h 1274507"/>
                    <a:gd name="connsiteX6" fmla="*/ 651229 w 1690814"/>
                    <a:gd name="connsiteY6" fmla="*/ 366206 h 1274507"/>
                    <a:gd name="connsiteX7" fmla="*/ 679015 w 1690814"/>
                    <a:gd name="connsiteY7" fmla="*/ 233864 h 1274507"/>
                    <a:gd name="connsiteX8" fmla="*/ 316341 w 1690814"/>
                    <a:gd name="connsiteY8" fmla="*/ 1886 h 1274507"/>
                    <a:gd name="connsiteX9" fmla="*/ 175409 w 1690814"/>
                    <a:gd name="connsiteY9" fmla="*/ 112943 h 1274507"/>
                    <a:gd name="connsiteX10" fmla="*/ 410073 w 1690814"/>
                    <a:gd name="connsiteY10" fmla="*/ 313192 h 1274507"/>
                    <a:gd name="connsiteX11" fmla="*/ 399422 w 1690814"/>
                    <a:gd name="connsiteY11" fmla="*/ 339813 h 1274507"/>
                    <a:gd name="connsiteX12" fmla="*/ 97047 w 1690814"/>
                    <a:gd name="connsiteY12" fmla="*/ 251227 h 1274507"/>
                    <a:gd name="connsiteX13" fmla="*/ 9699 w 1690814"/>
                    <a:gd name="connsiteY13" fmla="*/ 412498 h 1274507"/>
                    <a:gd name="connsiteX14" fmla="*/ 255339 w 1690814"/>
                    <a:gd name="connsiteY14" fmla="*/ 535806 h 1274507"/>
                    <a:gd name="connsiteX15" fmla="*/ 65705 w 1690814"/>
                    <a:gd name="connsiteY15" fmla="*/ 553507 h 1274507"/>
                    <a:gd name="connsiteX16" fmla="*/ 65300 w 1690814"/>
                    <a:gd name="connsiteY16" fmla="*/ 718120 h 1274507"/>
                    <a:gd name="connsiteX17" fmla="*/ 295618 w 1690814"/>
                    <a:gd name="connsiteY17" fmla="*/ 743114 h 1274507"/>
                    <a:gd name="connsiteX18" fmla="*/ 478581 w 1690814"/>
                    <a:gd name="connsiteY18" fmla="*/ 782427 h 1274507"/>
                    <a:gd name="connsiteX19" fmla="*/ 717541 w 1690814"/>
                    <a:gd name="connsiteY19" fmla="*/ 883499 h 1274507"/>
                    <a:gd name="connsiteX20" fmla="*/ 952137 w 1690814"/>
                    <a:gd name="connsiteY20" fmla="*/ 643237 h 1274507"/>
                    <a:gd name="connsiteX21" fmla="*/ 724507 w 1690814"/>
                    <a:gd name="connsiteY21" fmla="*/ 886086 h 1274507"/>
                    <a:gd name="connsiteX22" fmla="*/ 1170115 w 1690814"/>
                    <a:gd name="connsiteY22" fmla="*/ 1252692 h 1274507"/>
                    <a:gd name="connsiteX23" fmla="*/ 1262983 w 1690814"/>
                    <a:gd name="connsiteY23" fmla="*/ 1225704 h 1274507"/>
                    <a:gd name="connsiteX24" fmla="*/ 1111378 w 1690814"/>
                    <a:gd name="connsiteY24" fmla="*/ 1097911 h 1274507"/>
                    <a:gd name="connsiteX25" fmla="*/ 1124872 w 1690814"/>
                    <a:gd name="connsiteY25" fmla="*/ 1178871 h 1274507"/>
                    <a:gd name="connsiteX26" fmla="*/ 1151064 w 1690814"/>
                    <a:gd name="connsiteY26" fmla="*/ 1052667 h 1274507"/>
                    <a:gd name="connsiteX27" fmla="*/ 1324896 w 1690814"/>
                    <a:gd name="connsiteY27" fmla="*/ 1127280 h 1274507"/>
                    <a:gd name="connsiteX28" fmla="*/ 1266952 w 1690814"/>
                    <a:gd name="connsiteY28" fmla="*/ 921697 h 1274507"/>
                    <a:gd name="connsiteX29" fmla="*/ 1456658 w 1690814"/>
                    <a:gd name="connsiteY29" fmla="*/ 952654 h 1274507"/>
                    <a:gd name="connsiteX30" fmla="*/ 1558258 w 1690814"/>
                    <a:gd name="connsiteY30" fmla="*/ 959005 h 1274507"/>
                    <a:gd name="connsiteX31" fmla="*/ 1450309 w 1690814"/>
                    <a:gd name="connsiteY31" fmla="*/ 758186 h 1274507"/>
                    <a:gd name="connsiteX32" fmla="*/ 1632870 w 1690814"/>
                    <a:gd name="connsiteY32" fmla="*/ 716117 h 1274507"/>
                    <a:gd name="connsiteX33" fmla="*/ 1690814 w 1690814"/>
                    <a:gd name="connsiteY33" fmla="*/ 701035 h 1274507"/>
                    <a:gd name="connsiteX0" fmla="*/ 1690814 w 1690814"/>
                    <a:gd name="connsiteY0" fmla="*/ 701070 h 1274542"/>
                    <a:gd name="connsiteX1" fmla="*/ 962946 w 1690814"/>
                    <a:gd name="connsiteY1" fmla="*/ 410558 h 1274542"/>
                    <a:gd name="connsiteX2" fmla="*/ 863464 w 1690814"/>
                    <a:gd name="connsiteY2" fmla="*/ 202818 h 1274542"/>
                    <a:gd name="connsiteX3" fmla="*/ 855486 w 1690814"/>
                    <a:gd name="connsiteY3" fmla="*/ 27087 h 1274542"/>
                    <a:gd name="connsiteX4" fmla="*/ 671255 w 1690814"/>
                    <a:gd name="connsiteY4" fmla="*/ 57769 h 1274542"/>
                    <a:gd name="connsiteX5" fmla="*/ 692214 w 1690814"/>
                    <a:gd name="connsiteY5" fmla="*/ 234314 h 1274542"/>
                    <a:gd name="connsiteX6" fmla="*/ 651229 w 1690814"/>
                    <a:gd name="connsiteY6" fmla="*/ 366241 h 1274542"/>
                    <a:gd name="connsiteX7" fmla="*/ 685024 w 1690814"/>
                    <a:gd name="connsiteY7" fmla="*/ 230036 h 1274542"/>
                    <a:gd name="connsiteX8" fmla="*/ 316341 w 1690814"/>
                    <a:gd name="connsiteY8" fmla="*/ 1921 h 1274542"/>
                    <a:gd name="connsiteX9" fmla="*/ 175409 w 1690814"/>
                    <a:gd name="connsiteY9" fmla="*/ 112978 h 1274542"/>
                    <a:gd name="connsiteX10" fmla="*/ 410073 w 1690814"/>
                    <a:gd name="connsiteY10" fmla="*/ 313227 h 1274542"/>
                    <a:gd name="connsiteX11" fmla="*/ 399422 w 1690814"/>
                    <a:gd name="connsiteY11" fmla="*/ 339848 h 1274542"/>
                    <a:gd name="connsiteX12" fmla="*/ 97047 w 1690814"/>
                    <a:gd name="connsiteY12" fmla="*/ 251262 h 1274542"/>
                    <a:gd name="connsiteX13" fmla="*/ 9699 w 1690814"/>
                    <a:gd name="connsiteY13" fmla="*/ 412533 h 1274542"/>
                    <a:gd name="connsiteX14" fmla="*/ 255339 w 1690814"/>
                    <a:gd name="connsiteY14" fmla="*/ 535841 h 1274542"/>
                    <a:gd name="connsiteX15" fmla="*/ 65705 w 1690814"/>
                    <a:gd name="connsiteY15" fmla="*/ 553542 h 1274542"/>
                    <a:gd name="connsiteX16" fmla="*/ 65300 w 1690814"/>
                    <a:gd name="connsiteY16" fmla="*/ 718155 h 1274542"/>
                    <a:gd name="connsiteX17" fmla="*/ 295618 w 1690814"/>
                    <a:gd name="connsiteY17" fmla="*/ 743149 h 1274542"/>
                    <a:gd name="connsiteX18" fmla="*/ 478581 w 1690814"/>
                    <a:gd name="connsiteY18" fmla="*/ 782462 h 1274542"/>
                    <a:gd name="connsiteX19" fmla="*/ 717541 w 1690814"/>
                    <a:gd name="connsiteY19" fmla="*/ 883534 h 1274542"/>
                    <a:gd name="connsiteX20" fmla="*/ 952137 w 1690814"/>
                    <a:gd name="connsiteY20" fmla="*/ 643272 h 1274542"/>
                    <a:gd name="connsiteX21" fmla="*/ 724507 w 1690814"/>
                    <a:gd name="connsiteY21" fmla="*/ 886121 h 1274542"/>
                    <a:gd name="connsiteX22" fmla="*/ 1170115 w 1690814"/>
                    <a:gd name="connsiteY22" fmla="*/ 1252727 h 1274542"/>
                    <a:gd name="connsiteX23" fmla="*/ 1262983 w 1690814"/>
                    <a:gd name="connsiteY23" fmla="*/ 1225739 h 1274542"/>
                    <a:gd name="connsiteX24" fmla="*/ 1111378 w 1690814"/>
                    <a:gd name="connsiteY24" fmla="*/ 1097946 h 1274542"/>
                    <a:gd name="connsiteX25" fmla="*/ 1124872 w 1690814"/>
                    <a:gd name="connsiteY25" fmla="*/ 1178906 h 1274542"/>
                    <a:gd name="connsiteX26" fmla="*/ 1151064 w 1690814"/>
                    <a:gd name="connsiteY26" fmla="*/ 1052702 h 1274542"/>
                    <a:gd name="connsiteX27" fmla="*/ 1324896 w 1690814"/>
                    <a:gd name="connsiteY27" fmla="*/ 1127315 h 1274542"/>
                    <a:gd name="connsiteX28" fmla="*/ 1266952 w 1690814"/>
                    <a:gd name="connsiteY28" fmla="*/ 921732 h 1274542"/>
                    <a:gd name="connsiteX29" fmla="*/ 1456658 w 1690814"/>
                    <a:gd name="connsiteY29" fmla="*/ 952689 h 1274542"/>
                    <a:gd name="connsiteX30" fmla="*/ 1558258 w 1690814"/>
                    <a:gd name="connsiteY30" fmla="*/ 959040 h 1274542"/>
                    <a:gd name="connsiteX31" fmla="*/ 1450309 w 1690814"/>
                    <a:gd name="connsiteY31" fmla="*/ 758221 h 1274542"/>
                    <a:gd name="connsiteX32" fmla="*/ 1632870 w 1690814"/>
                    <a:gd name="connsiteY32" fmla="*/ 716152 h 1274542"/>
                    <a:gd name="connsiteX33" fmla="*/ 1690814 w 1690814"/>
                    <a:gd name="connsiteY33" fmla="*/ 701070 h 1274542"/>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09737 h 1283209"/>
                    <a:gd name="connsiteX1" fmla="*/ 962946 w 1690814"/>
                    <a:gd name="connsiteY1" fmla="*/ 419225 h 1283209"/>
                    <a:gd name="connsiteX2" fmla="*/ 863464 w 1690814"/>
                    <a:gd name="connsiteY2" fmla="*/ 211485 h 1283209"/>
                    <a:gd name="connsiteX3" fmla="*/ 855486 w 1690814"/>
                    <a:gd name="connsiteY3" fmla="*/ 35754 h 1283209"/>
                    <a:gd name="connsiteX4" fmla="*/ 671255 w 1690814"/>
                    <a:gd name="connsiteY4" fmla="*/ 66436 h 1283209"/>
                    <a:gd name="connsiteX5" fmla="*/ 692214 w 1690814"/>
                    <a:gd name="connsiteY5" fmla="*/ 242981 h 1283209"/>
                    <a:gd name="connsiteX6" fmla="*/ 651229 w 1690814"/>
                    <a:gd name="connsiteY6" fmla="*/ 374908 h 1283209"/>
                    <a:gd name="connsiteX7" fmla="*/ 685024 w 1690814"/>
                    <a:gd name="connsiteY7" fmla="*/ 238703 h 1283209"/>
                    <a:gd name="connsiteX8" fmla="*/ 315196 w 1690814"/>
                    <a:gd name="connsiteY8" fmla="*/ 0 h 1283209"/>
                    <a:gd name="connsiteX9" fmla="*/ 175409 w 1690814"/>
                    <a:gd name="connsiteY9" fmla="*/ 121645 h 1283209"/>
                    <a:gd name="connsiteX10" fmla="*/ 410073 w 1690814"/>
                    <a:gd name="connsiteY10" fmla="*/ 321894 h 1283209"/>
                    <a:gd name="connsiteX11" fmla="*/ 399422 w 1690814"/>
                    <a:gd name="connsiteY11" fmla="*/ 348515 h 1283209"/>
                    <a:gd name="connsiteX12" fmla="*/ 97047 w 1690814"/>
                    <a:gd name="connsiteY12" fmla="*/ 259929 h 1283209"/>
                    <a:gd name="connsiteX13" fmla="*/ 9699 w 1690814"/>
                    <a:gd name="connsiteY13" fmla="*/ 421200 h 1283209"/>
                    <a:gd name="connsiteX14" fmla="*/ 255339 w 1690814"/>
                    <a:gd name="connsiteY14" fmla="*/ 544508 h 1283209"/>
                    <a:gd name="connsiteX15" fmla="*/ 65705 w 1690814"/>
                    <a:gd name="connsiteY15" fmla="*/ 562209 h 1283209"/>
                    <a:gd name="connsiteX16" fmla="*/ 65300 w 1690814"/>
                    <a:gd name="connsiteY16" fmla="*/ 726822 h 1283209"/>
                    <a:gd name="connsiteX17" fmla="*/ 295618 w 1690814"/>
                    <a:gd name="connsiteY17" fmla="*/ 751816 h 1283209"/>
                    <a:gd name="connsiteX18" fmla="*/ 478581 w 1690814"/>
                    <a:gd name="connsiteY18" fmla="*/ 791129 h 1283209"/>
                    <a:gd name="connsiteX19" fmla="*/ 717541 w 1690814"/>
                    <a:gd name="connsiteY19" fmla="*/ 892201 h 1283209"/>
                    <a:gd name="connsiteX20" fmla="*/ 952137 w 1690814"/>
                    <a:gd name="connsiteY20" fmla="*/ 651939 h 1283209"/>
                    <a:gd name="connsiteX21" fmla="*/ 724507 w 1690814"/>
                    <a:gd name="connsiteY21" fmla="*/ 894788 h 1283209"/>
                    <a:gd name="connsiteX22" fmla="*/ 1170115 w 1690814"/>
                    <a:gd name="connsiteY22" fmla="*/ 1261394 h 1283209"/>
                    <a:gd name="connsiteX23" fmla="*/ 1262983 w 1690814"/>
                    <a:gd name="connsiteY23" fmla="*/ 1234406 h 1283209"/>
                    <a:gd name="connsiteX24" fmla="*/ 1111378 w 1690814"/>
                    <a:gd name="connsiteY24" fmla="*/ 1106613 h 1283209"/>
                    <a:gd name="connsiteX25" fmla="*/ 1124872 w 1690814"/>
                    <a:gd name="connsiteY25" fmla="*/ 1187573 h 1283209"/>
                    <a:gd name="connsiteX26" fmla="*/ 1151064 w 1690814"/>
                    <a:gd name="connsiteY26" fmla="*/ 1061369 h 1283209"/>
                    <a:gd name="connsiteX27" fmla="*/ 1324896 w 1690814"/>
                    <a:gd name="connsiteY27" fmla="*/ 1135982 h 1283209"/>
                    <a:gd name="connsiteX28" fmla="*/ 1266952 w 1690814"/>
                    <a:gd name="connsiteY28" fmla="*/ 930399 h 1283209"/>
                    <a:gd name="connsiteX29" fmla="*/ 1456658 w 1690814"/>
                    <a:gd name="connsiteY29" fmla="*/ 961356 h 1283209"/>
                    <a:gd name="connsiteX30" fmla="*/ 1558258 w 1690814"/>
                    <a:gd name="connsiteY30" fmla="*/ 967707 h 1283209"/>
                    <a:gd name="connsiteX31" fmla="*/ 1450309 w 1690814"/>
                    <a:gd name="connsiteY31" fmla="*/ 766888 h 1283209"/>
                    <a:gd name="connsiteX32" fmla="*/ 1632870 w 1690814"/>
                    <a:gd name="connsiteY32" fmla="*/ 724819 h 1283209"/>
                    <a:gd name="connsiteX33" fmla="*/ 1690814 w 1690814"/>
                    <a:gd name="connsiteY33" fmla="*/ 709737 h 1283209"/>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1400 w 1691400"/>
                    <a:gd name="connsiteY0" fmla="*/ 695056 h 1268528"/>
                    <a:gd name="connsiteX1" fmla="*/ 963532 w 1691400"/>
                    <a:gd name="connsiteY1" fmla="*/ 404544 h 1268528"/>
                    <a:gd name="connsiteX2" fmla="*/ 864050 w 1691400"/>
                    <a:gd name="connsiteY2" fmla="*/ 196804 h 1268528"/>
                    <a:gd name="connsiteX3" fmla="*/ 856072 w 1691400"/>
                    <a:gd name="connsiteY3" fmla="*/ 21073 h 1268528"/>
                    <a:gd name="connsiteX4" fmla="*/ 671841 w 1691400"/>
                    <a:gd name="connsiteY4" fmla="*/ 51755 h 1268528"/>
                    <a:gd name="connsiteX5" fmla="*/ 692800 w 1691400"/>
                    <a:gd name="connsiteY5" fmla="*/ 228300 h 1268528"/>
                    <a:gd name="connsiteX6" fmla="*/ 651815 w 1691400"/>
                    <a:gd name="connsiteY6" fmla="*/ 360227 h 1268528"/>
                    <a:gd name="connsiteX7" fmla="*/ 685610 w 1691400"/>
                    <a:gd name="connsiteY7" fmla="*/ 224022 h 1268528"/>
                    <a:gd name="connsiteX8" fmla="*/ 323224 w 1691400"/>
                    <a:gd name="connsiteY8" fmla="*/ 14506 h 1268528"/>
                    <a:gd name="connsiteX9" fmla="*/ 175995 w 1691400"/>
                    <a:gd name="connsiteY9" fmla="*/ 106964 h 1268528"/>
                    <a:gd name="connsiteX10" fmla="*/ 410659 w 1691400"/>
                    <a:gd name="connsiteY10" fmla="*/ 307213 h 1268528"/>
                    <a:gd name="connsiteX11" fmla="*/ 400008 w 1691400"/>
                    <a:gd name="connsiteY11" fmla="*/ 333834 h 1268528"/>
                    <a:gd name="connsiteX12" fmla="*/ 93773 w 1691400"/>
                    <a:gd name="connsiteY12" fmla="*/ 278871 h 1268528"/>
                    <a:gd name="connsiteX13" fmla="*/ 10285 w 1691400"/>
                    <a:gd name="connsiteY13" fmla="*/ 406519 h 1268528"/>
                    <a:gd name="connsiteX14" fmla="*/ 255925 w 1691400"/>
                    <a:gd name="connsiteY14" fmla="*/ 529827 h 1268528"/>
                    <a:gd name="connsiteX15" fmla="*/ 66291 w 1691400"/>
                    <a:gd name="connsiteY15" fmla="*/ 547528 h 1268528"/>
                    <a:gd name="connsiteX16" fmla="*/ 65886 w 1691400"/>
                    <a:gd name="connsiteY16" fmla="*/ 712141 h 1268528"/>
                    <a:gd name="connsiteX17" fmla="*/ 296204 w 1691400"/>
                    <a:gd name="connsiteY17" fmla="*/ 737135 h 1268528"/>
                    <a:gd name="connsiteX18" fmla="*/ 479167 w 1691400"/>
                    <a:gd name="connsiteY18" fmla="*/ 776448 h 1268528"/>
                    <a:gd name="connsiteX19" fmla="*/ 718127 w 1691400"/>
                    <a:gd name="connsiteY19" fmla="*/ 877520 h 1268528"/>
                    <a:gd name="connsiteX20" fmla="*/ 952723 w 1691400"/>
                    <a:gd name="connsiteY20" fmla="*/ 637258 h 1268528"/>
                    <a:gd name="connsiteX21" fmla="*/ 725093 w 1691400"/>
                    <a:gd name="connsiteY21" fmla="*/ 880107 h 1268528"/>
                    <a:gd name="connsiteX22" fmla="*/ 1170701 w 1691400"/>
                    <a:gd name="connsiteY22" fmla="*/ 1246713 h 1268528"/>
                    <a:gd name="connsiteX23" fmla="*/ 1263569 w 1691400"/>
                    <a:gd name="connsiteY23" fmla="*/ 1219725 h 1268528"/>
                    <a:gd name="connsiteX24" fmla="*/ 1111964 w 1691400"/>
                    <a:gd name="connsiteY24" fmla="*/ 1091932 h 1268528"/>
                    <a:gd name="connsiteX25" fmla="*/ 1125458 w 1691400"/>
                    <a:gd name="connsiteY25" fmla="*/ 1172892 h 1268528"/>
                    <a:gd name="connsiteX26" fmla="*/ 1151650 w 1691400"/>
                    <a:gd name="connsiteY26" fmla="*/ 1046688 h 1268528"/>
                    <a:gd name="connsiteX27" fmla="*/ 1325482 w 1691400"/>
                    <a:gd name="connsiteY27" fmla="*/ 1121301 h 1268528"/>
                    <a:gd name="connsiteX28" fmla="*/ 1267538 w 1691400"/>
                    <a:gd name="connsiteY28" fmla="*/ 915718 h 1268528"/>
                    <a:gd name="connsiteX29" fmla="*/ 1457244 w 1691400"/>
                    <a:gd name="connsiteY29" fmla="*/ 946675 h 1268528"/>
                    <a:gd name="connsiteX30" fmla="*/ 1558844 w 1691400"/>
                    <a:gd name="connsiteY30" fmla="*/ 953026 h 1268528"/>
                    <a:gd name="connsiteX31" fmla="*/ 1450895 w 1691400"/>
                    <a:gd name="connsiteY31" fmla="*/ 752207 h 1268528"/>
                    <a:gd name="connsiteX32" fmla="*/ 1633456 w 1691400"/>
                    <a:gd name="connsiteY32" fmla="*/ 710138 h 1268528"/>
                    <a:gd name="connsiteX33" fmla="*/ 1691400 w 16914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63054 w 1679500"/>
                    <a:gd name="connsiteY15" fmla="*/ 55298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0609 w 1679500"/>
                    <a:gd name="connsiteY15" fmla="*/ 58646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35155 w 1679500"/>
                    <a:gd name="connsiteY15" fmla="*/ 562425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3167 w 1679500"/>
                    <a:gd name="connsiteY15" fmla="*/ 557273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75112 w 1679500"/>
                    <a:gd name="connsiteY9" fmla="*/ 119696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694 w 1679694"/>
                    <a:gd name="connsiteY0" fmla="*/ 695056 h 1268528"/>
                    <a:gd name="connsiteX1" fmla="*/ 951826 w 1679694"/>
                    <a:gd name="connsiteY1" fmla="*/ 404544 h 1268528"/>
                    <a:gd name="connsiteX2" fmla="*/ 852344 w 1679694"/>
                    <a:gd name="connsiteY2" fmla="*/ 196804 h 1268528"/>
                    <a:gd name="connsiteX3" fmla="*/ 844366 w 1679694"/>
                    <a:gd name="connsiteY3" fmla="*/ 21073 h 1268528"/>
                    <a:gd name="connsiteX4" fmla="*/ 660135 w 1679694"/>
                    <a:gd name="connsiteY4" fmla="*/ 51755 h 1268528"/>
                    <a:gd name="connsiteX5" fmla="*/ 681094 w 1679694"/>
                    <a:gd name="connsiteY5" fmla="*/ 228300 h 1268528"/>
                    <a:gd name="connsiteX6" fmla="*/ 640109 w 1679694"/>
                    <a:gd name="connsiteY6" fmla="*/ 360227 h 1268528"/>
                    <a:gd name="connsiteX7" fmla="*/ 673904 w 1679694"/>
                    <a:gd name="connsiteY7" fmla="*/ 224022 h 1268528"/>
                    <a:gd name="connsiteX8" fmla="*/ 311518 w 1679694"/>
                    <a:gd name="connsiteY8" fmla="*/ 14506 h 1268528"/>
                    <a:gd name="connsiteX9" fmla="*/ 175306 w 1679694"/>
                    <a:gd name="connsiteY9" fmla="*/ 119696 h 1268528"/>
                    <a:gd name="connsiteX10" fmla="*/ 398953 w 1679694"/>
                    <a:gd name="connsiteY10" fmla="*/ 307213 h 1268528"/>
                    <a:gd name="connsiteX11" fmla="*/ 388302 w 1679694"/>
                    <a:gd name="connsiteY11" fmla="*/ 333834 h 1268528"/>
                    <a:gd name="connsiteX12" fmla="*/ 82067 w 1679694"/>
                    <a:gd name="connsiteY12" fmla="*/ 278871 h 1268528"/>
                    <a:gd name="connsiteX13" fmla="*/ 13315 w 1679694"/>
                    <a:gd name="connsiteY13" fmla="*/ 394214 h 1268528"/>
                    <a:gd name="connsiteX14" fmla="*/ 254233 w 1679694"/>
                    <a:gd name="connsiteY14" fmla="*/ 523388 h 1268528"/>
                    <a:gd name="connsiteX15" fmla="*/ 253519 w 1679694"/>
                    <a:gd name="connsiteY15" fmla="*/ 542248 h 1268528"/>
                    <a:gd name="connsiteX16" fmla="*/ 49434 w 1679694"/>
                    <a:gd name="connsiteY16" fmla="*/ 539516 h 1268528"/>
                    <a:gd name="connsiteX17" fmla="*/ 54180 w 1679694"/>
                    <a:gd name="connsiteY17" fmla="*/ 712141 h 1268528"/>
                    <a:gd name="connsiteX18" fmla="*/ 284498 w 1679694"/>
                    <a:gd name="connsiteY18" fmla="*/ 737135 h 1268528"/>
                    <a:gd name="connsiteX19" fmla="*/ 467461 w 1679694"/>
                    <a:gd name="connsiteY19" fmla="*/ 776448 h 1268528"/>
                    <a:gd name="connsiteX20" fmla="*/ 706421 w 1679694"/>
                    <a:gd name="connsiteY20" fmla="*/ 877520 h 1268528"/>
                    <a:gd name="connsiteX21" fmla="*/ 941017 w 1679694"/>
                    <a:gd name="connsiteY21" fmla="*/ 637258 h 1268528"/>
                    <a:gd name="connsiteX22" fmla="*/ 713387 w 1679694"/>
                    <a:gd name="connsiteY22" fmla="*/ 880107 h 1268528"/>
                    <a:gd name="connsiteX23" fmla="*/ 1158995 w 1679694"/>
                    <a:gd name="connsiteY23" fmla="*/ 1246713 h 1268528"/>
                    <a:gd name="connsiteX24" fmla="*/ 1251863 w 1679694"/>
                    <a:gd name="connsiteY24" fmla="*/ 1219725 h 1268528"/>
                    <a:gd name="connsiteX25" fmla="*/ 1100258 w 1679694"/>
                    <a:gd name="connsiteY25" fmla="*/ 1091932 h 1268528"/>
                    <a:gd name="connsiteX26" fmla="*/ 1113752 w 1679694"/>
                    <a:gd name="connsiteY26" fmla="*/ 1172892 h 1268528"/>
                    <a:gd name="connsiteX27" fmla="*/ 1139944 w 1679694"/>
                    <a:gd name="connsiteY27" fmla="*/ 1046688 h 1268528"/>
                    <a:gd name="connsiteX28" fmla="*/ 1313776 w 1679694"/>
                    <a:gd name="connsiteY28" fmla="*/ 1121301 h 1268528"/>
                    <a:gd name="connsiteX29" fmla="*/ 1255832 w 1679694"/>
                    <a:gd name="connsiteY29" fmla="*/ 915718 h 1268528"/>
                    <a:gd name="connsiteX30" fmla="*/ 1445538 w 1679694"/>
                    <a:gd name="connsiteY30" fmla="*/ 946675 h 1268528"/>
                    <a:gd name="connsiteX31" fmla="*/ 1547138 w 1679694"/>
                    <a:gd name="connsiteY31" fmla="*/ 953026 h 1268528"/>
                    <a:gd name="connsiteX32" fmla="*/ 1439189 w 1679694"/>
                    <a:gd name="connsiteY32" fmla="*/ 752207 h 1268528"/>
                    <a:gd name="connsiteX33" fmla="*/ 1621750 w 1679694"/>
                    <a:gd name="connsiteY33" fmla="*/ 710138 h 1268528"/>
                    <a:gd name="connsiteX34" fmla="*/ 1679694 w 1679694"/>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41480 w 1681065"/>
                    <a:gd name="connsiteY6" fmla="*/ 366960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53497 w 1681065"/>
                    <a:gd name="connsiteY6" fmla="*/ 359234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7263 w 1681065"/>
                    <a:gd name="connsiteY7" fmla="*/ 235907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506072 w 1623121"/>
                    <a:gd name="connsiteY0" fmla="*/ 539697 h 1275261"/>
                    <a:gd name="connsiteX1" fmla="*/ 953197 w 1623121"/>
                    <a:gd name="connsiteY1" fmla="*/ 411277 h 1275261"/>
                    <a:gd name="connsiteX2" fmla="*/ 853715 w 1623121"/>
                    <a:gd name="connsiteY2" fmla="*/ 203537 h 1275261"/>
                    <a:gd name="connsiteX3" fmla="*/ 845737 w 1623121"/>
                    <a:gd name="connsiteY3" fmla="*/ 27806 h 1275261"/>
                    <a:gd name="connsiteX4" fmla="*/ 661506 w 1623121"/>
                    <a:gd name="connsiteY4" fmla="*/ 58488 h 1275261"/>
                    <a:gd name="connsiteX5" fmla="*/ 670016 w 1623121"/>
                    <a:gd name="connsiteY5" fmla="*/ 228881 h 1275261"/>
                    <a:gd name="connsiteX6" fmla="*/ 652070 w 1623121"/>
                    <a:gd name="connsiteY6" fmla="*/ 405446 h 1275261"/>
                    <a:gd name="connsiteX7" fmla="*/ 664687 w 1623121"/>
                    <a:gd name="connsiteY7" fmla="*/ 231902 h 1275261"/>
                    <a:gd name="connsiteX8" fmla="*/ 312889 w 1623121"/>
                    <a:gd name="connsiteY8" fmla="*/ 21239 h 1275261"/>
                    <a:gd name="connsiteX9" fmla="*/ 176677 w 1623121"/>
                    <a:gd name="connsiteY9" fmla="*/ 126429 h 1275261"/>
                    <a:gd name="connsiteX10" fmla="*/ 400324 w 1623121"/>
                    <a:gd name="connsiteY10" fmla="*/ 313946 h 1275261"/>
                    <a:gd name="connsiteX11" fmla="*/ 389673 w 1623121"/>
                    <a:gd name="connsiteY11" fmla="*/ 340567 h 1275261"/>
                    <a:gd name="connsiteX12" fmla="*/ 83438 w 1623121"/>
                    <a:gd name="connsiteY12" fmla="*/ 285604 h 1275261"/>
                    <a:gd name="connsiteX13" fmla="*/ 14686 w 1623121"/>
                    <a:gd name="connsiteY13" fmla="*/ 400947 h 1275261"/>
                    <a:gd name="connsiteX14" fmla="*/ 255604 w 1623121"/>
                    <a:gd name="connsiteY14" fmla="*/ 530121 h 1275261"/>
                    <a:gd name="connsiteX15" fmla="*/ 254890 w 1623121"/>
                    <a:gd name="connsiteY15" fmla="*/ 548981 h 1275261"/>
                    <a:gd name="connsiteX16" fmla="*/ 50805 w 1623121"/>
                    <a:gd name="connsiteY16" fmla="*/ 546249 h 1275261"/>
                    <a:gd name="connsiteX17" fmla="*/ 55551 w 1623121"/>
                    <a:gd name="connsiteY17" fmla="*/ 718874 h 1275261"/>
                    <a:gd name="connsiteX18" fmla="*/ 285869 w 1623121"/>
                    <a:gd name="connsiteY18" fmla="*/ 743868 h 1275261"/>
                    <a:gd name="connsiteX19" fmla="*/ 468832 w 1623121"/>
                    <a:gd name="connsiteY19" fmla="*/ 783181 h 1275261"/>
                    <a:gd name="connsiteX20" fmla="*/ 707792 w 1623121"/>
                    <a:gd name="connsiteY20" fmla="*/ 884253 h 1275261"/>
                    <a:gd name="connsiteX21" fmla="*/ 942388 w 1623121"/>
                    <a:gd name="connsiteY21" fmla="*/ 643991 h 1275261"/>
                    <a:gd name="connsiteX22" fmla="*/ 714758 w 1623121"/>
                    <a:gd name="connsiteY22" fmla="*/ 886840 h 1275261"/>
                    <a:gd name="connsiteX23" fmla="*/ 1160366 w 1623121"/>
                    <a:gd name="connsiteY23" fmla="*/ 1253446 h 1275261"/>
                    <a:gd name="connsiteX24" fmla="*/ 1253234 w 1623121"/>
                    <a:gd name="connsiteY24" fmla="*/ 1226458 h 1275261"/>
                    <a:gd name="connsiteX25" fmla="*/ 1101629 w 1623121"/>
                    <a:gd name="connsiteY25" fmla="*/ 1098665 h 1275261"/>
                    <a:gd name="connsiteX26" fmla="*/ 1115123 w 1623121"/>
                    <a:gd name="connsiteY26" fmla="*/ 1179625 h 1275261"/>
                    <a:gd name="connsiteX27" fmla="*/ 1141315 w 1623121"/>
                    <a:gd name="connsiteY27" fmla="*/ 1053421 h 1275261"/>
                    <a:gd name="connsiteX28" fmla="*/ 1315147 w 1623121"/>
                    <a:gd name="connsiteY28" fmla="*/ 1128034 h 1275261"/>
                    <a:gd name="connsiteX29" fmla="*/ 1257203 w 1623121"/>
                    <a:gd name="connsiteY29" fmla="*/ 922451 h 1275261"/>
                    <a:gd name="connsiteX30" fmla="*/ 1446909 w 1623121"/>
                    <a:gd name="connsiteY30" fmla="*/ 953408 h 1275261"/>
                    <a:gd name="connsiteX31" fmla="*/ 1548509 w 1623121"/>
                    <a:gd name="connsiteY31" fmla="*/ 959759 h 1275261"/>
                    <a:gd name="connsiteX32" fmla="*/ 1440560 w 1623121"/>
                    <a:gd name="connsiteY32" fmla="*/ 758940 h 1275261"/>
                    <a:gd name="connsiteX33" fmla="*/ 1623121 w 1623121"/>
                    <a:gd name="connsiteY33" fmla="*/ 716871 h 1275261"/>
                    <a:gd name="connsiteX34" fmla="*/ 1506072 w 1623121"/>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440560 w 1790297"/>
                    <a:gd name="connsiteY32" fmla="*/ 758940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59202 w 1790297"/>
                    <a:gd name="connsiteY30" fmla="*/ 809615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65930 w 1790297"/>
                    <a:gd name="connsiteY30" fmla="*/ 707022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494850 w 1790297"/>
                    <a:gd name="connsiteY28" fmla="*/ 1125731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09838 w 1790297"/>
                    <a:gd name="connsiteY28" fmla="*/ 930447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313390 w 1790297"/>
                    <a:gd name="connsiteY25" fmla="*/ 123428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15123 w 1790297"/>
                    <a:gd name="connsiteY25" fmla="*/ 1179625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91370 w 1790297"/>
                    <a:gd name="connsiteY25" fmla="*/ 10032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294966 w 1790297"/>
                    <a:gd name="connsiteY25" fmla="*/ 11291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60648"/>
                    <a:gd name="connsiteX1" fmla="*/ 953197 w 1790297"/>
                    <a:gd name="connsiteY1" fmla="*/ 411277 h 1260648"/>
                    <a:gd name="connsiteX2" fmla="*/ 853715 w 1790297"/>
                    <a:gd name="connsiteY2" fmla="*/ 203537 h 1260648"/>
                    <a:gd name="connsiteX3" fmla="*/ 845737 w 1790297"/>
                    <a:gd name="connsiteY3" fmla="*/ 27806 h 1260648"/>
                    <a:gd name="connsiteX4" fmla="*/ 661506 w 1790297"/>
                    <a:gd name="connsiteY4" fmla="*/ 58488 h 1260648"/>
                    <a:gd name="connsiteX5" fmla="*/ 670016 w 1790297"/>
                    <a:gd name="connsiteY5" fmla="*/ 228881 h 1260648"/>
                    <a:gd name="connsiteX6" fmla="*/ 652070 w 1790297"/>
                    <a:gd name="connsiteY6" fmla="*/ 405446 h 1260648"/>
                    <a:gd name="connsiteX7" fmla="*/ 664687 w 1790297"/>
                    <a:gd name="connsiteY7" fmla="*/ 231902 h 1260648"/>
                    <a:gd name="connsiteX8" fmla="*/ 312889 w 1790297"/>
                    <a:gd name="connsiteY8" fmla="*/ 21239 h 1260648"/>
                    <a:gd name="connsiteX9" fmla="*/ 176677 w 1790297"/>
                    <a:gd name="connsiteY9" fmla="*/ 126429 h 1260648"/>
                    <a:gd name="connsiteX10" fmla="*/ 400324 w 1790297"/>
                    <a:gd name="connsiteY10" fmla="*/ 313946 h 1260648"/>
                    <a:gd name="connsiteX11" fmla="*/ 389673 w 1790297"/>
                    <a:gd name="connsiteY11" fmla="*/ 340567 h 1260648"/>
                    <a:gd name="connsiteX12" fmla="*/ 83438 w 1790297"/>
                    <a:gd name="connsiteY12" fmla="*/ 285604 h 1260648"/>
                    <a:gd name="connsiteX13" fmla="*/ 14686 w 1790297"/>
                    <a:gd name="connsiteY13" fmla="*/ 400947 h 1260648"/>
                    <a:gd name="connsiteX14" fmla="*/ 255604 w 1790297"/>
                    <a:gd name="connsiteY14" fmla="*/ 530121 h 1260648"/>
                    <a:gd name="connsiteX15" fmla="*/ 254890 w 1790297"/>
                    <a:gd name="connsiteY15" fmla="*/ 548981 h 1260648"/>
                    <a:gd name="connsiteX16" fmla="*/ 50805 w 1790297"/>
                    <a:gd name="connsiteY16" fmla="*/ 546249 h 1260648"/>
                    <a:gd name="connsiteX17" fmla="*/ 55551 w 1790297"/>
                    <a:gd name="connsiteY17" fmla="*/ 718874 h 1260648"/>
                    <a:gd name="connsiteX18" fmla="*/ 285869 w 1790297"/>
                    <a:gd name="connsiteY18" fmla="*/ 743868 h 1260648"/>
                    <a:gd name="connsiteX19" fmla="*/ 468832 w 1790297"/>
                    <a:gd name="connsiteY19" fmla="*/ 783181 h 1260648"/>
                    <a:gd name="connsiteX20" fmla="*/ 707792 w 1790297"/>
                    <a:gd name="connsiteY20" fmla="*/ 884253 h 1260648"/>
                    <a:gd name="connsiteX21" fmla="*/ 942388 w 1790297"/>
                    <a:gd name="connsiteY21" fmla="*/ 643991 h 1260648"/>
                    <a:gd name="connsiteX22" fmla="*/ 714758 w 1790297"/>
                    <a:gd name="connsiteY22" fmla="*/ 886840 h 1260648"/>
                    <a:gd name="connsiteX23" fmla="*/ 1160366 w 1790297"/>
                    <a:gd name="connsiteY23" fmla="*/ 1253446 h 1260648"/>
                    <a:gd name="connsiteX24" fmla="*/ 1213165 w 1790297"/>
                    <a:gd name="connsiteY24" fmla="*/ 1133319 h 1260648"/>
                    <a:gd name="connsiteX25" fmla="*/ 1294966 w 1790297"/>
                    <a:gd name="connsiteY25" fmla="*/ 1129108 h 1260648"/>
                    <a:gd name="connsiteX26" fmla="*/ 1497863 w 1790297"/>
                    <a:gd name="connsiteY26" fmla="*/ 1101612 h 1260648"/>
                    <a:gd name="connsiteX27" fmla="*/ 1331875 w 1790297"/>
                    <a:gd name="connsiteY27" fmla="*/ 955912 h 1260648"/>
                    <a:gd name="connsiteX28" fmla="*/ 1658102 w 1790297"/>
                    <a:gd name="connsiteY28" fmla="*/ 925140 h 1260648"/>
                    <a:gd name="connsiteX29" fmla="*/ 1557212 w 1790297"/>
                    <a:gd name="connsiteY29" fmla="*/ 834360 h 1260648"/>
                    <a:gd name="connsiteX30" fmla="*/ 1790297 w 1790297"/>
                    <a:gd name="connsiteY30" fmla="*/ 838271 h 1260648"/>
                    <a:gd name="connsiteX31" fmla="*/ 1527112 w 1790297"/>
                    <a:gd name="connsiteY31" fmla="*/ 638178 h 1260648"/>
                    <a:gd name="connsiteX32" fmla="*/ 1473455 w 1790297"/>
                    <a:gd name="connsiteY32" fmla="*/ 580961 h 1260648"/>
                    <a:gd name="connsiteX33" fmla="*/ 1506072 w 1790297"/>
                    <a:gd name="connsiteY33" fmla="*/ 539697 h 1260648"/>
                    <a:gd name="connsiteX0" fmla="*/ 1506072 w 1790297"/>
                    <a:gd name="connsiteY0" fmla="*/ 539697 h 1209983"/>
                    <a:gd name="connsiteX1" fmla="*/ 953197 w 1790297"/>
                    <a:gd name="connsiteY1" fmla="*/ 411277 h 1209983"/>
                    <a:gd name="connsiteX2" fmla="*/ 853715 w 1790297"/>
                    <a:gd name="connsiteY2" fmla="*/ 203537 h 1209983"/>
                    <a:gd name="connsiteX3" fmla="*/ 845737 w 1790297"/>
                    <a:gd name="connsiteY3" fmla="*/ 27806 h 1209983"/>
                    <a:gd name="connsiteX4" fmla="*/ 661506 w 1790297"/>
                    <a:gd name="connsiteY4" fmla="*/ 58488 h 1209983"/>
                    <a:gd name="connsiteX5" fmla="*/ 670016 w 1790297"/>
                    <a:gd name="connsiteY5" fmla="*/ 228881 h 1209983"/>
                    <a:gd name="connsiteX6" fmla="*/ 652070 w 1790297"/>
                    <a:gd name="connsiteY6" fmla="*/ 405446 h 1209983"/>
                    <a:gd name="connsiteX7" fmla="*/ 664687 w 1790297"/>
                    <a:gd name="connsiteY7" fmla="*/ 231902 h 1209983"/>
                    <a:gd name="connsiteX8" fmla="*/ 312889 w 1790297"/>
                    <a:gd name="connsiteY8" fmla="*/ 21239 h 1209983"/>
                    <a:gd name="connsiteX9" fmla="*/ 176677 w 1790297"/>
                    <a:gd name="connsiteY9" fmla="*/ 126429 h 1209983"/>
                    <a:gd name="connsiteX10" fmla="*/ 400324 w 1790297"/>
                    <a:gd name="connsiteY10" fmla="*/ 313946 h 1209983"/>
                    <a:gd name="connsiteX11" fmla="*/ 389673 w 1790297"/>
                    <a:gd name="connsiteY11" fmla="*/ 340567 h 1209983"/>
                    <a:gd name="connsiteX12" fmla="*/ 83438 w 1790297"/>
                    <a:gd name="connsiteY12" fmla="*/ 285604 h 1209983"/>
                    <a:gd name="connsiteX13" fmla="*/ 14686 w 1790297"/>
                    <a:gd name="connsiteY13" fmla="*/ 400947 h 1209983"/>
                    <a:gd name="connsiteX14" fmla="*/ 255604 w 1790297"/>
                    <a:gd name="connsiteY14" fmla="*/ 530121 h 1209983"/>
                    <a:gd name="connsiteX15" fmla="*/ 254890 w 1790297"/>
                    <a:gd name="connsiteY15" fmla="*/ 548981 h 1209983"/>
                    <a:gd name="connsiteX16" fmla="*/ 50805 w 1790297"/>
                    <a:gd name="connsiteY16" fmla="*/ 546249 h 1209983"/>
                    <a:gd name="connsiteX17" fmla="*/ 55551 w 1790297"/>
                    <a:gd name="connsiteY17" fmla="*/ 718874 h 1209983"/>
                    <a:gd name="connsiteX18" fmla="*/ 285869 w 1790297"/>
                    <a:gd name="connsiteY18" fmla="*/ 743868 h 1209983"/>
                    <a:gd name="connsiteX19" fmla="*/ 468832 w 1790297"/>
                    <a:gd name="connsiteY19" fmla="*/ 783181 h 1209983"/>
                    <a:gd name="connsiteX20" fmla="*/ 707792 w 1790297"/>
                    <a:gd name="connsiteY20" fmla="*/ 884253 h 1209983"/>
                    <a:gd name="connsiteX21" fmla="*/ 942388 w 1790297"/>
                    <a:gd name="connsiteY21" fmla="*/ 643991 h 1209983"/>
                    <a:gd name="connsiteX22" fmla="*/ 714758 w 1790297"/>
                    <a:gd name="connsiteY22" fmla="*/ 886840 h 1209983"/>
                    <a:gd name="connsiteX23" fmla="*/ 1261660 w 1790297"/>
                    <a:gd name="connsiteY23" fmla="*/ 1199642 h 1209983"/>
                    <a:gd name="connsiteX24" fmla="*/ 1213165 w 1790297"/>
                    <a:gd name="connsiteY24" fmla="*/ 1133319 h 1209983"/>
                    <a:gd name="connsiteX25" fmla="*/ 1294966 w 1790297"/>
                    <a:gd name="connsiteY25" fmla="*/ 1129108 h 1209983"/>
                    <a:gd name="connsiteX26" fmla="*/ 1497863 w 1790297"/>
                    <a:gd name="connsiteY26" fmla="*/ 1101612 h 1209983"/>
                    <a:gd name="connsiteX27" fmla="*/ 1331875 w 1790297"/>
                    <a:gd name="connsiteY27" fmla="*/ 955912 h 1209983"/>
                    <a:gd name="connsiteX28" fmla="*/ 1658102 w 1790297"/>
                    <a:gd name="connsiteY28" fmla="*/ 925140 h 1209983"/>
                    <a:gd name="connsiteX29" fmla="*/ 1557212 w 1790297"/>
                    <a:gd name="connsiteY29" fmla="*/ 834360 h 1209983"/>
                    <a:gd name="connsiteX30" fmla="*/ 1790297 w 1790297"/>
                    <a:gd name="connsiteY30" fmla="*/ 838271 h 1209983"/>
                    <a:gd name="connsiteX31" fmla="*/ 1527112 w 1790297"/>
                    <a:gd name="connsiteY31" fmla="*/ 638178 h 1209983"/>
                    <a:gd name="connsiteX32" fmla="*/ 1473455 w 1790297"/>
                    <a:gd name="connsiteY32" fmla="*/ 580961 h 1209983"/>
                    <a:gd name="connsiteX33" fmla="*/ 1506072 w 1790297"/>
                    <a:gd name="connsiteY33" fmla="*/ 539697 h 1209983"/>
                    <a:gd name="connsiteX0" fmla="*/ 1506072 w 1790297"/>
                    <a:gd name="connsiteY0" fmla="*/ 539697 h 1226294"/>
                    <a:gd name="connsiteX1" fmla="*/ 953197 w 1790297"/>
                    <a:gd name="connsiteY1" fmla="*/ 411277 h 1226294"/>
                    <a:gd name="connsiteX2" fmla="*/ 853715 w 1790297"/>
                    <a:gd name="connsiteY2" fmla="*/ 203537 h 1226294"/>
                    <a:gd name="connsiteX3" fmla="*/ 845737 w 1790297"/>
                    <a:gd name="connsiteY3" fmla="*/ 27806 h 1226294"/>
                    <a:gd name="connsiteX4" fmla="*/ 661506 w 1790297"/>
                    <a:gd name="connsiteY4" fmla="*/ 58488 h 1226294"/>
                    <a:gd name="connsiteX5" fmla="*/ 670016 w 1790297"/>
                    <a:gd name="connsiteY5" fmla="*/ 228881 h 1226294"/>
                    <a:gd name="connsiteX6" fmla="*/ 652070 w 1790297"/>
                    <a:gd name="connsiteY6" fmla="*/ 405446 h 1226294"/>
                    <a:gd name="connsiteX7" fmla="*/ 664687 w 1790297"/>
                    <a:gd name="connsiteY7" fmla="*/ 231902 h 1226294"/>
                    <a:gd name="connsiteX8" fmla="*/ 312889 w 1790297"/>
                    <a:gd name="connsiteY8" fmla="*/ 21239 h 1226294"/>
                    <a:gd name="connsiteX9" fmla="*/ 176677 w 1790297"/>
                    <a:gd name="connsiteY9" fmla="*/ 126429 h 1226294"/>
                    <a:gd name="connsiteX10" fmla="*/ 400324 w 1790297"/>
                    <a:gd name="connsiteY10" fmla="*/ 313946 h 1226294"/>
                    <a:gd name="connsiteX11" fmla="*/ 389673 w 1790297"/>
                    <a:gd name="connsiteY11" fmla="*/ 340567 h 1226294"/>
                    <a:gd name="connsiteX12" fmla="*/ 83438 w 1790297"/>
                    <a:gd name="connsiteY12" fmla="*/ 285604 h 1226294"/>
                    <a:gd name="connsiteX13" fmla="*/ 14686 w 1790297"/>
                    <a:gd name="connsiteY13" fmla="*/ 400947 h 1226294"/>
                    <a:gd name="connsiteX14" fmla="*/ 255604 w 1790297"/>
                    <a:gd name="connsiteY14" fmla="*/ 530121 h 1226294"/>
                    <a:gd name="connsiteX15" fmla="*/ 254890 w 1790297"/>
                    <a:gd name="connsiteY15" fmla="*/ 548981 h 1226294"/>
                    <a:gd name="connsiteX16" fmla="*/ 50805 w 1790297"/>
                    <a:gd name="connsiteY16" fmla="*/ 546249 h 1226294"/>
                    <a:gd name="connsiteX17" fmla="*/ 55551 w 1790297"/>
                    <a:gd name="connsiteY17" fmla="*/ 718874 h 1226294"/>
                    <a:gd name="connsiteX18" fmla="*/ 285869 w 1790297"/>
                    <a:gd name="connsiteY18" fmla="*/ 743868 h 1226294"/>
                    <a:gd name="connsiteX19" fmla="*/ 468832 w 1790297"/>
                    <a:gd name="connsiteY19" fmla="*/ 783181 h 1226294"/>
                    <a:gd name="connsiteX20" fmla="*/ 707792 w 1790297"/>
                    <a:gd name="connsiteY20" fmla="*/ 884253 h 1226294"/>
                    <a:gd name="connsiteX21" fmla="*/ 942388 w 1790297"/>
                    <a:gd name="connsiteY21" fmla="*/ 643991 h 1226294"/>
                    <a:gd name="connsiteX22" fmla="*/ 714758 w 1790297"/>
                    <a:gd name="connsiteY22" fmla="*/ 886840 h 1226294"/>
                    <a:gd name="connsiteX23" fmla="*/ 1247496 w 1790297"/>
                    <a:gd name="connsiteY23" fmla="*/ 1217241 h 1226294"/>
                    <a:gd name="connsiteX24" fmla="*/ 1213165 w 1790297"/>
                    <a:gd name="connsiteY24" fmla="*/ 1133319 h 1226294"/>
                    <a:gd name="connsiteX25" fmla="*/ 1294966 w 1790297"/>
                    <a:gd name="connsiteY25" fmla="*/ 1129108 h 1226294"/>
                    <a:gd name="connsiteX26" fmla="*/ 1497863 w 1790297"/>
                    <a:gd name="connsiteY26" fmla="*/ 1101612 h 1226294"/>
                    <a:gd name="connsiteX27" fmla="*/ 1331875 w 1790297"/>
                    <a:gd name="connsiteY27" fmla="*/ 955912 h 1226294"/>
                    <a:gd name="connsiteX28" fmla="*/ 1658102 w 1790297"/>
                    <a:gd name="connsiteY28" fmla="*/ 925140 h 1226294"/>
                    <a:gd name="connsiteX29" fmla="*/ 1557212 w 1790297"/>
                    <a:gd name="connsiteY29" fmla="*/ 834360 h 1226294"/>
                    <a:gd name="connsiteX30" fmla="*/ 1790297 w 1790297"/>
                    <a:gd name="connsiteY30" fmla="*/ 838271 h 1226294"/>
                    <a:gd name="connsiteX31" fmla="*/ 1527112 w 1790297"/>
                    <a:gd name="connsiteY31" fmla="*/ 638178 h 1226294"/>
                    <a:gd name="connsiteX32" fmla="*/ 1473455 w 1790297"/>
                    <a:gd name="connsiteY32" fmla="*/ 580961 h 1226294"/>
                    <a:gd name="connsiteX33" fmla="*/ 1506072 w 1790297"/>
                    <a:gd name="connsiteY33" fmla="*/ 539697 h 1226294"/>
                    <a:gd name="connsiteX0" fmla="*/ 1506072 w 1790297"/>
                    <a:gd name="connsiteY0" fmla="*/ 539697 h 1264625"/>
                    <a:gd name="connsiteX1" fmla="*/ 953197 w 1790297"/>
                    <a:gd name="connsiteY1" fmla="*/ 411277 h 1264625"/>
                    <a:gd name="connsiteX2" fmla="*/ 853715 w 1790297"/>
                    <a:gd name="connsiteY2" fmla="*/ 203537 h 1264625"/>
                    <a:gd name="connsiteX3" fmla="*/ 845737 w 1790297"/>
                    <a:gd name="connsiteY3" fmla="*/ 27806 h 1264625"/>
                    <a:gd name="connsiteX4" fmla="*/ 661506 w 1790297"/>
                    <a:gd name="connsiteY4" fmla="*/ 58488 h 1264625"/>
                    <a:gd name="connsiteX5" fmla="*/ 670016 w 1790297"/>
                    <a:gd name="connsiteY5" fmla="*/ 228881 h 1264625"/>
                    <a:gd name="connsiteX6" fmla="*/ 652070 w 1790297"/>
                    <a:gd name="connsiteY6" fmla="*/ 405446 h 1264625"/>
                    <a:gd name="connsiteX7" fmla="*/ 664687 w 1790297"/>
                    <a:gd name="connsiteY7" fmla="*/ 231902 h 1264625"/>
                    <a:gd name="connsiteX8" fmla="*/ 312889 w 1790297"/>
                    <a:gd name="connsiteY8" fmla="*/ 21239 h 1264625"/>
                    <a:gd name="connsiteX9" fmla="*/ 176677 w 1790297"/>
                    <a:gd name="connsiteY9" fmla="*/ 126429 h 1264625"/>
                    <a:gd name="connsiteX10" fmla="*/ 400324 w 1790297"/>
                    <a:gd name="connsiteY10" fmla="*/ 313946 h 1264625"/>
                    <a:gd name="connsiteX11" fmla="*/ 389673 w 1790297"/>
                    <a:gd name="connsiteY11" fmla="*/ 340567 h 1264625"/>
                    <a:gd name="connsiteX12" fmla="*/ 83438 w 1790297"/>
                    <a:gd name="connsiteY12" fmla="*/ 285604 h 1264625"/>
                    <a:gd name="connsiteX13" fmla="*/ 14686 w 1790297"/>
                    <a:gd name="connsiteY13" fmla="*/ 400947 h 1264625"/>
                    <a:gd name="connsiteX14" fmla="*/ 255604 w 1790297"/>
                    <a:gd name="connsiteY14" fmla="*/ 530121 h 1264625"/>
                    <a:gd name="connsiteX15" fmla="*/ 254890 w 1790297"/>
                    <a:gd name="connsiteY15" fmla="*/ 548981 h 1264625"/>
                    <a:gd name="connsiteX16" fmla="*/ 50805 w 1790297"/>
                    <a:gd name="connsiteY16" fmla="*/ 546249 h 1264625"/>
                    <a:gd name="connsiteX17" fmla="*/ 55551 w 1790297"/>
                    <a:gd name="connsiteY17" fmla="*/ 718874 h 1264625"/>
                    <a:gd name="connsiteX18" fmla="*/ 285869 w 1790297"/>
                    <a:gd name="connsiteY18" fmla="*/ 743868 h 1264625"/>
                    <a:gd name="connsiteX19" fmla="*/ 468832 w 1790297"/>
                    <a:gd name="connsiteY19" fmla="*/ 783181 h 1264625"/>
                    <a:gd name="connsiteX20" fmla="*/ 707792 w 1790297"/>
                    <a:gd name="connsiteY20" fmla="*/ 884253 h 1264625"/>
                    <a:gd name="connsiteX21" fmla="*/ 942388 w 1790297"/>
                    <a:gd name="connsiteY21" fmla="*/ 643991 h 1264625"/>
                    <a:gd name="connsiteX22" fmla="*/ 714758 w 1790297"/>
                    <a:gd name="connsiteY22" fmla="*/ 886840 h 1264625"/>
                    <a:gd name="connsiteX23" fmla="*/ 1247496 w 1790297"/>
                    <a:gd name="connsiteY23" fmla="*/ 1217241 h 1264625"/>
                    <a:gd name="connsiteX24" fmla="*/ 1213165 w 1790297"/>
                    <a:gd name="connsiteY24" fmla="*/ 1133319 h 1264625"/>
                    <a:gd name="connsiteX25" fmla="*/ 1294966 w 1790297"/>
                    <a:gd name="connsiteY25" fmla="*/ 1129108 h 1264625"/>
                    <a:gd name="connsiteX26" fmla="*/ 1497863 w 1790297"/>
                    <a:gd name="connsiteY26" fmla="*/ 1101612 h 1264625"/>
                    <a:gd name="connsiteX27" fmla="*/ 1331875 w 1790297"/>
                    <a:gd name="connsiteY27" fmla="*/ 955912 h 1264625"/>
                    <a:gd name="connsiteX28" fmla="*/ 1658102 w 1790297"/>
                    <a:gd name="connsiteY28" fmla="*/ 925140 h 1264625"/>
                    <a:gd name="connsiteX29" fmla="*/ 1557212 w 1790297"/>
                    <a:gd name="connsiteY29" fmla="*/ 834360 h 1264625"/>
                    <a:gd name="connsiteX30" fmla="*/ 1790297 w 1790297"/>
                    <a:gd name="connsiteY30" fmla="*/ 838271 h 1264625"/>
                    <a:gd name="connsiteX31" fmla="*/ 1527112 w 1790297"/>
                    <a:gd name="connsiteY31" fmla="*/ 638178 h 1264625"/>
                    <a:gd name="connsiteX32" fmla="*/ 1473455 w 1790297"/>
                    <a:gd name="connsiteY32" fmla="*/ 580961 h 1264625"/>
                    <a:gd name="connsiteX33" fmla="*/ 1506072 w 1790297"/>
                    <a:gd name="connsiteY33" fmla="*/ 539697 h 1264625"/>
                    <a:gd name="connsiteX0" fmla="*/ 1506072 w 1790297"/>
                    <a:gd name="connsiteY0" fmla="*/ 539697 h 1133319"/>
                    <a:gd name="connsiteX1" fmla="*/ 953197 w 1790297"/>
                    <a:gd name="connsiteY1" fmla="*/ 411277 h 1133319"/>
                    <a:gd name="connsiteX2" fmla="*/ 853715 w 1790297"/>
                    <a:gd name="connsiteY2" fmla="*/ 203537 h 1133319"/>
                    <a:gd name="connsiteX3" fmla="*/ 845737 w 1790297"/>
                    <a:gd name="connsiteY3" fmla="*/ 27806 h 1133319"/>
                    <a:gd name="connsiteX4" fmla="*/ 661506 w 1790297"/>
                    <a:gd name="connsiteY4" fmla="*/ 58488 h 1133319"/>
                    <a:gd name="connsiteX5" fmla="*/ 670016 w 1790297"/>
                    <a:gd name="connsiteY5" fmla="*/ 228881 h 1133319"/>
                    <a:gd name="connsiteX6" fmla="*/ 652070 w 1790297"/>
                    <a:gd name="connsiteY6" fmla="*/ 405446 h 1133319"/>
                    <a:gd name="connsiteX7" fmla="*/ 664687 w 1790297"/>
                    <a:gd name="connsiteY7" fmla="*/ 231902 h 1133319"/>
                    <a:gd name="connsiteX8" fmla="*/ 312889 w 1790297"/>
                    <a:gd name="connsiteY8" fmla="*/ 21239 h 1133319"/>
                    <a:gd name="connsiteX9" fmla="*/ 176677 w 1790297"/>
                    <a:gd name="connsiteY9" fmla="*/ 126429 h 1133319"/>
                    <a:gd name="connsiteX10" fmla="*/ 400324 w 1790297"/>
                    <a:gd name="connsiteY10" fmla="*/ 313946 h 1133319"/>
                    <a:gd name="connsiteX11" fmla="*/ 389673 w 1790297"/>
                    <a:gd name="connsiteY11" fmla="*/ 340567 h 1133319"/>
                    <a:gd name="connsiteX12" fmla="*/ 83438 w 1790297"/>
                    <a:gd name="connsiteY12" fmla="*/ 285604 h 1133319"/>
                    <a:gd name="connsiteX13" fmla="*/ 14686 w 1790297"/>
                    <a:gd name="connsiteY13" fmla="*/ 400947 h 1133319"/>
                    <a:gd name="connsiteX14" fmla="*/ 255604 w 1790297"/>
                    <a:gd name="connsiteY14" fmla="*/ 530121 h 1133319"/>
                    <a:gd name="connsiteX15" fmla="*/ 254890 w 1790297"/>
                    <a:gd name="connsiteY15" fmla="*/ 548981 h 1133319"/>
                    <a:gd name="connsiteX16" fmla="*/ 50805 w 1790297"/>
                    <a:gd name="connsiteY16" fmla="*/ 546249 h 1133319"/>
                    <a:gd name="connsiteX17" fmla="*/ 55551 w 1790297"/>
                    <a:gd name="connsiteY17" fmla="*/ 718874 h 1133319"/>
                    <a:gd name="connsiteX18" fmla="*/ 285869 w 1790297"/>
                    <a:gd name="connsiteY18" fmla="*/ 743868 h 1133319"/>
                    <a:gd name="connsiteX19" fmla="*/ 468832 w 1790297"/>
                    <a:gd name="connsiteY19" fmla="*/ 783181 h 1133319"/>
                    <a:gd name="connsiteX20" fmla="*/ 707792 w 1790297"/>
                    <a:gd name="connsiteY20" fmla="*/ 884253 h 1133319"/>
                    <a:gd name="connsiteX21" fmla="*/ 942388 w 1790297"/>
                    <a:gd name="connsiteY21" fmla="*/ 643991 h 1133319"/>
                    <a:gd name="connsiteX22" fmla="*/ 714758 w 1790297"/>
                    <a:gd name="connsiteY22" fmla="*/ 886840 h 1133319"/>
                    <a:gd name="connsiteX23" fmla="*/ 1213165 w 1790297"/>
                    <a:gd name="connsiteY23" fmla="*/ 1133319 h 1133319"/>
                    <a:gd name="connsiteX24" fmla="*/ 1294966 w 1790297"/>
                    <a:gd name="connsiteY24" fmla="*/ 1129108 h 1133319"/>
                    <a:gd name="connsiteX25" fmla="*/ 1497863 w 1790297"/>
                    <a:gd name="connsiteY25" fmla="*/ 1101612 h 1133319"/>
                    <a:gd name="connsiteX26" fmla="*/ 1331875 w 1790297"/>
                    <a:gd name="connsiteY26" fmla="*/ 955912 h 1133319"/>
                    <a:gd name="connsiteX27" fmla="*/ 1658102 w 1790297"/>
                    <a:gd name="connsiteY27" fmla="*/ 925140 h 1133319"/>
                    <a:gd name="connsiteX28" fmla="*/ 1557212 w 1790297"/>
                    <a:gd name="connsiteY28" fmla="*/ 834360 h 1133319"/>
                    <a:gd name="connsiteX29" fmla="*/ 1790297 w 1790297"/>
                    <a:gd name="connsiteY29" fmla="*/ 838271 h 1133319"/>
                    <a:gd name="connsiteX30" fmla="*/ 1527112 w 1790297"/>
                    <a:gd name="connsiteY30" fmla="*/ 638178 h 1133319"/>
                    <a:gd name="connsiteX31" fmla="*/ 1473455 w 1790297"/>
                    <a:gd name="connsiteY31" fmla="*/ 580961 h 1133319"/>
                    <a:gd name="connsiteX32" fmla="*/ 1506072 w 1790297"/>
                    <a:gd name="connsiteY32" fmla="*/ 539697 h 113331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156 w 1790297"/>
                    <a:gd name="connsiteY24" fmla="*/ 1091770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30176 w 1790297"/>
                    <a:gd name="connsiteY25" fmla="*/ 1056555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36730 w 1790297"/>
                    <a:gd name="connsiteY26" fmla="*/ 957637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148166 w 1790297"/>
                    <a:gd name="connsiteY26" fmla="*/ 960791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497144 w 1790297"/>
                    <a:gd name="connsiteY27" fmla="*/ 952193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381370 w 1790297"/>
                    <a:gd name="connsiteY28" fmla="*/ 803039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466788 w 1790297"/>
                    <a:gd name="connsiteY28" fmla="*/ 830218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988"/>
                    <a:gd name="connsiteY0" fmla="*/ 539697 h 1218169"/>
                    <a:gd name="connsiteX1" fmla="*/ 953197 w 1679988"/>
                    <a:gd name="connsiteY1" fmla="*/ 411277 h 1218169"/>
                    <a:gd name="connsiteX2" fmla="*/ 853715 w 1679988"/>
                    <a:gd name="connsiteY2" fmla="*/ 203537 h 1218169"/>
                    <a:gd name="connsiteX3" fmla="*/ 845737 w 1679988"/>
                    <a:gd name="connsiteY3" fmla="*/ 27806 h 1218169"/>
                    <a:gd name="connsiteX4" fmla="*/ 661506 w 1679988"/>
                    <a:gd name="connsiteY4" fmla="*/ 58488 h 1218169"/>
                    <a:gd name="connsiteX5" fmla="*/ 670016 w 1679988"/>
                    <a:gd name="connsiteY5" fmla="*/ 228881 h 1218169"/>
                    <a:gd name="connsiteX6" fmla="*/ 652070 w 1679988"/>
                    <a:gd name="connsiteY6" fmla="*/ 405446 h 1218169"/>
                    <a:gd name="connsiteX7" fmla="*/ 664687 w 1679988"/>
                    <a:gd name="connsiteY7" fmla="*/ 231902 h 1218169"/>
                    <a:gd name="connsiteX8" fmla="*/ 312889 w 1679988"/>
                    <a:gd name="connsiteY8" fmla="*/ 21239 h 1218169"/>
                    <a:gd name="connsiteX9" fmla="*/ 176677 w 1679988"/>
                    <a:gd name="connsiteY9" fmla="*/ 126429 h 1218169"/>
                    <a:gd name="connsiteX10" fmla="*/ 400324 w 1679988"/>
                    <a:gd name="connsiteY10" fmla="*/ 313946 h 1218169"/>
                    <a:gd name="connsiteX11" fmla="*/ 389673 w 1679988"/>
                    <a:gd name="connsiteY11" fmla="*/ 340567 h 1218169"/>
                    <a:gd name="connsiteX12" fmla="*/ 83438 w 1679988"/>
                    <a:gd name="connsiteY12" fmla="*/ 285604 h 1218169"/>
                    <a:gd name="connsiteX13" fmla="*/ 14686 w 1679988"/>
                    <a:gd name="connsiteY13" fmla="*/ 400947 h 1218169"/>
                    <a:gd name="connsiteX14" fmla="*/ 255604 w 1679988"/>
                    <a:gd name="connsiteY14" fmla="*/ 530121 h 1218169"/>
                    <a:gd name="connsiteX15" fmla="*/ 254890 w 1679988"/>
                    <a:gd name="connsiteY15" fmla="*/ 548981 h 1218169"/>
                    <a:gd name="connsiteX16" fmla="*/ 50805 w 1679988"/>
                    <a:gd name="connsiteY16" fmla="*/ 546249 h 1218169"/>
                    <a:gd name="connsiteX17" fmla="*/ 55551 w 1679988"/>
                    <a:gd name="connsiteY17" fmla="*/ 718874 h 1218169"/>
                    <a:gd name="connsiteX18" fmla="*/ 285869 w 1679988"/>
                    <a:gd name="connsiteY18" fmla="*/ 743868 h 1218169"/>
                    <a:gd name="connsiteX19" fmla="*/ 468832 w 1679988"/>
                    <a:gd name="connsiteY19" fmla="*/ 783181 h 1218169"/>
                    <a:gd name="connsiteX20" fmla="*/ 707792 w 1679988"/>
                    <a:gd name="connsiteY20" fmla="*/ 884253 h 1218169"/>
                    <a:gd name="connsiteX21" fmla="*/ 942388 w 1679988"/>
                    <a:gd name="connsiteY21" fmla="*/ 643991 h 1218169"/>
                    <a:gd name="connsiteX22" fmla="*/ 714758 w 1679988"/>
                    <a:gd name="connsiteY22" fmla="*/ 886840 h 1218169"/>
                    <a:gd name="connsiteX23" fmla="*/ 1151648 w 1679988"/>
                    <a:gd name="connsiteY23" fmla="*/ 1218169 h 1218169"/>
                    <a:gd name="connsiteX24" fmla="*/ 1239170 w 1679988"/>
                    <a:gd name="connsiteY24" fmla="*/ 1187630 h 1218169"/>
                    <a:gd name="connsiteX25" fmla="*/ 1387840 w 1679988"/>
                    <a:gd name="connsiteY25" fmla="*/ 1124226 h 1218169"/>
                    <a:gd name="connsiteX26" fmla="*/ 1219703 w 1679988"/>
                    <a:gd name="connsiteY26" fmla="*/ 948768 h 1218169"/>
                    <a:gd name="connsiteX27" fmla="*/ 1548365 w 1679988"/>
                    <a:gd name="connsiteY27" fmla="*/ 930585 h 1218169"/>
                    <a:gd name="connsiteX28" fmla="*/ 1466788 w 1679988"/>
                    <a:gd name="connsiteY28" fmla="*/ 830218 h 1218169"/>
                    <a:gd name="connsiteX29" fmla="*/ 1679844 w 1679988"/>
                    <a:gd name="connsiteY29" fmla="*/ 847007 h 1218169"/>
                    <a:gd name="connsiteX30" fmla="*/ 1527112 w 1679988"/>
                    <a:gd name="connsiteY30" fmla="*/ 638178 h 1218169"/>
                    <a:gd name="connsiteX31" fmla="*/ 1473455 w 1679988"/>
                    <a:gd name="connsiteY31" fmla="*/ 580961 h 1218169"/>
                    <a:gd name="connsiteX32" fmla="*/ 1506072 w 1679988"/>
                    <a:gd name="connsiteY32" fmla="*/ 539697 h 1218169"/>
                    <a:gd name="connsiteX0" fmla="*/ 1506072 w 1679949"/>
                    <a:gd name="connsiteY0" fmla="*/ 539697 h 1218169"/>
                    <a:gd name="connsiteX1" fmla="*/ 953197 w 1679949"/>
                    <a:gd name="connsiteY1" fmla="*/ 411277 h 1218169"/>
                    <a:gd name="connsiteX2" fmla="*/ 853715 w 1679949"/>
                    <a:gd name="connsiteY2" fmla="*/ 203537 h 1218169"/>
                    <a:gd name="connsiteX3" fmla="*/ 845737 w 1679949"/>
                    <a:gd name="connsiteY3" fmla="*/ 27806 h 1218169"/>
                    <a:gd name="connsiteX4" fmla="*/ 661506 w 1679949"/>
                    <a:gd name="connsiteY4" fmla="*/ 58488 h 1218169"/>
                    <a:gd name="connsiteX5" fmla="*/ 670016 w 1679949"/>
                    <a:gd name="connsiteY5" fmla="*/ 228881 h 1218169"/>
                    <a:gd name="connsiteX6" fmla="*/ 652070 w 1679949"/>
                    <a:gd name="connsiteY6" fmla="*/ 405446 h 1218169"/>
                    <a:gd name="connsiteX7" fmla="*/ 664687 w 1679949"/>
                    <a:gd name="connsiteY7" fmla="*/ 231902 h 1218169"/>
                    <a:gd name="connsiteX8" fmla="*/ 312889 w 1679949"/>
                    <a:gd name="connsiteY8" fmla="*/ 21239 h 1218169"/>
                    <a:gd name="connsiteX9" fmla="*/ 176677 w 1679949"/>
                    <a:gd name="connsiteY9" fmla="*/ 126429 h 1218169"/>
                    <a:gd name="connsiteX10" fmla="*/ 400324 w 1679949"/>
                    <a:gd name="connsiteY10" fmla="*/ 313946 h 1218169"/>
                    <a:gd name="connsiteX11" fmla="*/ 389673 w 1679949"/>
                    <a:gd name="connsiteY11" fmla="*/ 340567 h 1218169"/>
                    <a:gd name="connsiteX12" fmla="*/ 83438 w 1679949"/>
                    <a:gd name="connsiteY12" fmla="*/ 285604 h 1218169"/>
                    <a:gd name="connsiteX13" fmla="*/ 14686 w 1679949"/>
                    <a:gd name="connsiteY13" fmla="*/ 400947 h 1218169"/>
                    <a:gd name="connsiteX14" fmla="*/ 255604 w 1679949"/>
                    <a:gd name="connsiteY14" fmla="*/ 530121 h 1218169"/>
                    <a:gd name="connsiteX15" fmla="*/ 254890 w 1679949"/>
                    <a:gd name="connsiteY15" fmla="*/ 548981 h 1218169"/>
                    <a:gd name="connsiteX16" fmla="*/ 50805 w 1679949"/>
                    <a:gd name="connsiteY16" fmla="*/ 546249 h 1218169"/>
                    <a:gd name="connsiteX17" fmla="*/ 55551 w 1679949"/>
                    <a:gd name="connsiteY17" fmla="*/ 718874 h 1218169"/>
                    <a:gd name="connsiteX18" fmla="*/ 285869 w 1679949"/>
                    <a:gd name="connsiteY18" fmla="*/ 743868 h 1218169"/>
                    <a:gd name="connsiteX19" fmla="*/ 468832 w 1679949"/>
                    <a:gd name="connsiteY19" fmla="*/ 783181 h 1218169"/>
                    <a:gd name="connsiteX20" fmla="*/ 707792 w 1679949"/>
                    <a:gd name="connsiteY20" fmla="*/ 884253 h 1218169"/>
                    <a:gd name="connsiteX21" fmla="*/ 942388 w 1679949"/>
                    <a:gd name="connsiteY21" fmla="*/ 643991 h 1218169"/>
                    <a:gd name="connsiteX22" fmla="*/ 714758 w 1679949"/>
                    <a:gd name="connsiteY22" fmla="*/ 886840 h 1218169"/>
                    <a:gd name="connsiteX23" fmla="*/ 1151648 w 1679949"/>
                    <a:gd name="connsiteY23" fmla="*/ 1218169 h 1218169"/>
                    <a:gd name="connsiteX24" fmla="*/ 1239170 w 1679949"/>
                    <a:gd name="connsiteY24" fmla="*/ 1187630 h 1218169"/>
                    <a:gd name="connsiteX25" fmla="*/ 1387840 w 1679949"/>
                    <a:gd name="connsiteY25" fmla="*/ 1124226 h 1218169"/>
                    <a:gd name="connsiteX26" fmla="*/ 1219703 w 1679949"/>
                    <a:gd name="connsiteY26" fmla="*/ 948768 h 1218169"/>
                    <a:gd name="connsiteX27" fmla="*/ 1548365 w 1679949"/>
                    <a:gd name="connsiteY27" fmla="*/ 930585 h 1218169"/>
                    <a:gd name="connsiteX28" fmla="*/ 1466788 w 1679949"/>
                    <a:gd name="connsiteY28" fmla="*/ 830218 h 1218169"/>
                    <a:gd name="connsiteX29" fmla="*/ 1679844 w 1679949"/>
                    <a:gd name="connsiteY29" fmla="*/ 847007 h 1218169"/>
                    <a:gd name="connsiteX30" fmla="*/ 1454575 w 1679949"/>
                    <a:gd name="connsiteY30" fmla="*/ 670661 h 1218169"/>
                    <a:gd name="connsiteX31" fmla="*/ 1473455 w 1679949"/>
                    <a:gd name="connsiteY31" fmla="*/ 580961 h 1218169"/>
                    <a:gd name="connsiteX32" fmla="*/ 1506072 w 1679949"/>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7533 w 1679939"/>
                    <a:gd name="connsiteY30" fmla="*/ 668231 h 1218169"/>
                    <a:gd name="connsiteX31" fmla="*/ 1473455 w 1679939"/>
                    <a:gd name="connsiteY31" fmla="*/ 580961 h 1218169"/>
                    <a:gd name="connsiteX32" fmla="*/ 1506072 w 1679939"/>
                    <a:gd name="connsiteY32" fmla="*/ 539697 h 1218169"/>
                    <a:gd name="connsiteX0" fmla="*/ 1506072 w 1679931"/>
                    <a:gd name="connsiteY0" fmla="*/ 539697 h 1218169"/>
                    <a:gd name="connsiteX1" fmla="*/ 953197 w 1679931"/>
                    <a:gd name="connsiteY1" fmla="*/ 411277 h 1218169"/>
                    <a:gd name="connsiteX2" fmla="*/ 853715 w 1679931"/>
                    <a:gd name="connsiteY2" fmla="*/ 203537 h 1218169"/>
                    <a:gd name="connsiteX3" fmla="*/ 845737 w 1679931"/>
                    <a:gd name="connsiteY3" fmla="*/ 27806 h 1218169"/>
                    <a:gd name="connsiteX4" fmla="*/ 661506 w 1679931"/>
                    <a:gd name="connsiteY4" fmla="*/ 58488 h 1218169"/>
                    <a:gd name="connsiteX5" fmla="*/ 670016 w 1679931"/>
                    <a:gd name="connsiteY5" fmla="*/ 228881 h 1218169"/>
                    <a:gd name="connsiteX6" fmla="*/ 652070 w 1679931"/>
                    <a:gd name="connsiteY6" fmla="*/ 405446 h 1218169"/>
                    <a:gd name="connsiteX7" fmla="*/ 664687 w 1679931"/>
                    <a:gd name="connsiteY7" fmla="*/ 231902 h 1218169"/>
                    <a:gd name="connsiteX8" fmla="*/ 312889 w 1679931"/>
                    <a:gd name="connsiteY8" fmla="*/ 21239 h 1218169"/>
                    <a:gd name="connsiteX9" fmla="*/ 176677 w 1679931"/>
                    <a:gd name="connsiteY9" fmla="*/ 126429 h 1218169"/>
                    <a:gd name="connsiteX10" fmla="*/ 400324 w 1679931"/>
                    <a:gd name="connsiteY10" fmla="*/ 313946 h 1218169"/>
                    <a:gd name="connsiteX11" fmla="*/ 389673 w 1679931"/>
                    <a:gd name="connsiteY11" fmla="*/ 340567 h 1218169"/>
                    <a:gd name="connsiteX12" fmla="*/ 83438 w 1679931"/>
                    <a:gd name="connsiteY12" fmla="*/ 285604 h 1218169"/>
                    <a:gd name="connsiteX13" fmla="*/ 14686 w 1679931"/>
                    <a:gd name="connsiteY13" fmla="*/ 400947 h 1218169"/>
                    <a:gd name="connsiteX14" fmla="*/ 255604 w 1679931"/>
                    <a:gd name="connsiteY14" fmla="*/ 530121 h 1218169"/>
                    <a:gd name="connsiteX15" fmla="*/ 254890 w 1679931"/>
                    <a:gd name="connsiteY15" fmla="*/ 548981 h 1218169"/>
                    <a:gd name="connsiteX16" fmla="*/ 50805 w 1679931"/>
                    <a:gd name="connsiteY16" fmla="*/ 546249 h 1218169"/>
                    <a:gd name="connsiteX17" fmla="*/ 55551 w 1679931"/>
                    <a:gd name="connsiteY17" fmla="*/ 718874 h 1218169"/>
                    <a:gd name="connsiteX18" fmla="*/ 285869 w 1679931"/>
                    <a:gd name="connsiteY18" fmla="*/ 743868 h 1218169"/>
                    <a:gd name="connsiteX19" fmla="*/ 468832 w 1679931"/>
                    <a:gd name="connsiteY19" fmla="*/ 783181 h 1218169"/>
                    <a:gd name="connsiteX20" fmla="*/ 707792 w 1679931"/>
                    <a:gd name="connsiteY20" fmla="*/ 884253 h 1218169"/>
                    <a:gd name="connsiteX21" fmla="*/ 942388 w 1679931"/>
                    <a:gd name="connsiteY21" fmla="*/ 643991 h 1218169"/>
                    <a:gd name="connsiteX22" fmla="*/ 714758 w 1679931"/>
                    <a:gd name="connsiteY22" fmla="*/ 886840 h 1218169"/>
                    <a:gd name="connsiteX23" fmla="*/ 1151648 w 1679931"/>
                    <a:gd name="connsiteY23" fmla="*/ 1218169 h 1218169"/>
                    <a:gd name="connsiteX24" fmla="*/ 1239170 w 1679931"/>
                    <a:gd name="connsiteY24" fmla="*/ 1187630 h 1218169"/>
                    <a:gd name="connsiteX25" fmla="*/ 1387840 w 1679931"/>
                    <a:gd name="connsiteY25" fmla="*/ 1124226 h 1218169"/>
                    <a:gd name="connsiteX26" fmla="*/ 1219703 w 1679931"/>
                    <a:gd name="connsiteY26" fmla="*/ 948768 h 1218169"/>
                    <a:gd name="connsiteX27" fmla="*/ 1548365 w 1679931"/>
                    <a:gd name="connsiteY27" fmla="*/ 930585 h 1218169"/>
                    <a:gd name="connsiteX28" fmla="*/ 1466788 w 1679931"/>
                    <a:gd name="connsiteY28" fmla="*/ 830218 h 1218169"/>
                    <a:gd name="connsiteX29" fmla="*/ 1679844 w 1679931"/>
                    <a:gd name="connsiteY29" fmla="*/ 847007 h 1218169"/>
                    <a:gd name="connsiteX30" fmla="*/ 1398059 w 1679931"/>
                    <a:gd name="connsiteY30" fmla="*/ 653210 h 1218169"/>
                    <a:gd name="connsiteX31" fmla="*/ 1473455 w 1679931"/>
                    <a:gd name="connsiteY31" fmla="*/ 580961 h 1218169"/>
                    <a:gd name="connsiteX32" fmla="*/ 1506072 w 1679931"/>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5815 w 1679939"/>
                    <a:gd name="connsiteY30" fmla="*/ 652350 h 1218169"/>
                    <a:gd name="connsiteX31" fmla="*/ 1473455 w 1679939"/>
                    <a:gd name="connsiteY31" fmla="*/ 580961 h 1218169"/>
                    <a:gd name="connsiteX32" fmla="*/ 1506072 w 1679939"/>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25815 w 1679844"/>
                    <a:gd name="connsiteY30" fmla="*/ 652350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39827 w 1679844"/>
                    <a:gd name="connsiteY30" fmla="*/ 659509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6072 w 1679844"/>
                    <a:gd name="connsiteY32" fmla="*/ 539697 h 1218169"/>
                    <a:gd name="connsiteX0" fmla="*/ 1319357 w 1679844"/>
                    <a:gd name="connsiteY0" fmla="*/ 526691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319357 w 1679844"/>
                    <a:gd name="connsiteY32" fmla="*/ 526691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261710 w 1679844"/>
                    <a:gd name="connsiteY31" fmla="*/ 643501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89475 w 1679844"/>
                    <a:gd name="connsiteY30" fmla="*/ 653068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28085"/>
                    <a:gd name="connsiteX1" fmla="*/ 953197 w 1679844"/>
                    <a:gd name="connsiteY1" fmla="*/ 411277 h 1228085"/>
                    <a:gd name="connsiteX2" fmla="*/ 853715 w 1679844"/>
                    <a:gd name="connsiteY2" fmla="*/ 203537 h 1228085"/>
                    <a:gd name="connsiteX3" fmla="*/ 845737 w 1679844"/>
                    <a:gd name="connsiteY3" fmla="*/ 27806 h 1228085"/>
                    <a:gd name="connsiteX4" fmla="*/ 661506 w 1679844"/>
                    <a:gd name="connsiteY4" fmla="*/ 58488 h 1228085"/>
                    <a:gd name="connsiteX5" fmla="*/ 670016 w 1679844"/>
                    <a:gd name="connsiteY5" fmla="*/ 228881 h 1228085"/>
                    <a:gd name="connsiteX6" fmla="*/ 652070 w 1679844"/>
                    <a:gd name="connsiteY6" fmla="*/ 405446 h 1228085"/>
                    <a:gd name="connsiteX7" fmla="*/ 664687 w 1679844"/>
                    <a:gd name="connsiteY7" fmla="*/ 231902 h 1228085"/>
                    <a:gd name="connsiteX8" fmla="*/ 312889 w 1679844"/>
                    <a:gd name="connsiteY8" fmla="*/ 21239 h 1228085"/>
                    <a:gd name="connsiteX9" fmla="*/ 176677 w 1679844"/>
                    <a:gd name="connsiteY9" fmla="*/ 126429 h 1228085"/>
                    <a:gd name="connsiteX10" fmla="*/ 400324 w 1679844"/>
                    <a:gd name="connsiteY10" fmla="*/ 313946 h 1228085"/>
                    <a:gd name="connsiteX11" fmla="*/ 389673 w 1679844"/>
                    <a:gd name="connsiteY11" fmla="*/ 340567 h 1228085"/>
                    <a:gd name="connsiteX12" fmla="*/ 83438 w 1679844"/>
                    <a:gd name="connsiteY12" fmla="*/ 285604 h 1228085"/>
                    <a:gd name="connsiteX13" fmla="*/ 14686 w 1679844"/>
                    <a:gd name="connsiteY13" fmla="*/ 400947 h 1228085"/>
                    <a:gd name="connsiteX14" fmla="*/ 255604 w 1679844"/>
                    <a:gd name="connsiteY14" fmla="*/ 530121 h 1228085"/>
                    <a:gd name="connsiteX15" fmla="*/ 254890 w 1679844"/>
                    <a:gd name="connsiteY15" fmla="*/ 548981 h 1228085"/>
                    <a:gd name="connsiteX16" fmla="*/ 50805 w 1679844"/>
                    <a:gd name="connsiteY16" fmla="*/ 546249 h 1228085"/>
                    <a:gd name="connsiteX17" fmla="*/ 55551 w 1679844"/>
                    <a:gd name="connsiteY17" fmla="*/ 718874 h 1228085"/>
                    <a:gd name="connsiteX18" fmla="*/ 281863 w 1679844"/>
                    <a:gd name="connsiteY18" fmla="*/ 746443 h 1228085"/>
                    <a:gd name="connsiteX19" fmla="*/ 468832 w 1679844"/>
                    <a:gd name="connsiteY19" fmla="*/ 783181 h 1228085"/>
                    <a:gd name="connsiteX20" fmla="*/ 707792 w 1679844"/>
                    <a:gd name="connsiteY20" fmla="*/ 884253 h 1228085"/>
                    <a:gd name="connsiteX21" fmla="*/ 942388 w 1679844"/>
                    <a:gd name="connsiteY21" fmla="*/ 643991 h 1228085"/>
                    <a:gd name="connsiteX22" fmla="*/ 714758 w 1679844"/>
                    <a:gd name="connsiteY22" fmla="*/ 886840 h 1228085"/>
                    <a:gd name="connsiteX23" fmla="*/ 1151648 w 1679844"/>
                    <a:gd name="connsiteY23" fmla="*/ 1218169 h 1228085"/>
                    <a:gd name="connsiteX24" fmla="*/ 1387840 w 1679844"/>
                    <a:gd name="connsiteY24" fmla="*/ 1124226 h 1228085"/>
                    <a:gd name="connsiteX25" fmla="*/ 1219703 w 1679844"/>
                    <a:gd name="connsiteY25" fmla="*/ 948768 h 1228085"/>
                    <a:gd name="connsiteX26" fmla="*/ 1548365 w 1679844"/>
                    <a:gd name="connsiteY26" fmla="*/ 930585 h 1228085"/>
                    <a:gd name="connsiteX27" fmla="*/ 1466788 w 1679844"/>
                    <a:gd name="connsiteY27" fmla="*/ 830218 h 1228085"/>
                    <a:gd name="connsiteX28" fmla="*/ 1679844 w 1679844"/>
                    <a:gd name="connsiteY28" fmla="*/ 847007 h 1228085"/>
                    <a:gd name="connsiteX29" fmla="*/ 1400777 w 1679844"/>
                    <a:gd name="connsiteY29" fmla="*/ 648631 h 1228085"/>
                    <a:gd name="connsiteX30" fmla="*/ 1509220 w 1679844"/>
                    <a:gd name="connsiteY30" fmla="*/ 548997 h 1228085"/>
                    <a:gd name="connsiteX0" fmla="*/ 1509220 w 1679844"/>
                    <a:gd name="connsiteY0" fmla="*/ 548997 h 1225835"/>
                    <a:gd name="connsiteX1" fmla="*/ 953197 w 1679844"/>
                    <a:gd name="connsiteY1" fmla="*/ 411277 h 1225835"/>
                    <a:gd name="connsiteX2" fmla="*/ 853715 w 1679844"/>
                    <a:gd name="connsiteY2" fmla="*/ 203537 h 1225835"/>
                    <a:gd name="connsiteX3" fmla="*/ 845737 w 1679844"/>
                    <a:gd name="connsiteY3" fmla="*/ 27806 h 1225835"/>
                    <a:gd name="connsiteX4" fmla="*/ 661506 w 1679844"/>
                    <a:gd name="connsiteY4" fmla="*/ 58488 h 1225835"/>
                    <a:gd name="connsiteX5" fmla="*/ 670016 w 1679844"/>
                    <a:gd name="connsiteY5" fmla="*/ 228881 h 1225835"/>
                    <a:gd name="connsiteX6" fmla="*/ 652070 w 1679844"/>
                    <a:gd name="connsiteY6" fmla="*/ 405446 h 1225835"/>
                    <a:gd name="connsiteX7" fmla="*/ 664687 w 1679844"/>
                    <a:gd name="connsiteY7" fmla="*/ 231902 h 1225835"/>
                    <a:gd name="connsiteX8" fmla="*/ 312889 w 1679844"/>
                    <a:gd name="connsiteY8" fmla="*/ 21239 h 1225835"/>
                    <a:gd name="connsiteX9" fmla="*/ 176677 w 1679844"/>
                    <a:gd name="connsiteY9" fmla="*/ 126429 h 1225835"/>
                    <a:gd name="connsiteX10" fmla="*/ 400324 w 1679844"/>
                    <a:gd name="connsiteY10" fmla="*/ 313946 h 1225835"/>
                    <a:gd name="connsiteX11" fmla="*/ 389673 w 1679844"/>
                    <a:gd name="connsiteY11" fmla="*/ 340567 h 1225835"/>
                    <a:gd name="connsiteX12" fmla="*/ 83438 w 1679844"/>
                    <a:gd name="connsiteY12" fmla="*/ 285604 h 1225835"/>
                    <a:gd name="connsiteX13" fmla="*/ 14686 w 1679844"/>
                    <a:gd name="connsiteY13" fmla="*/ 400947 h 1225835"/>
                    <a:gd name="connsiteX14" fmla="*/ 255604 w 1679844"/>
                    <a:gd name="connsiteY14" fmla="*/ 530121 h 1225835"/>
                    <a:gd name="connsiteX15" fmla="*/ 254890 w 1679844"/>
                    <a:gd name="connsiteY15" fmla="*/ 548981 h 1225835"/>
                    <a:gd name="connsiteX16" fmla="*/ 50805 w 1679844"/>
                    <a:gd name="connsiteY16" fmla="*/ 546249 h 1225835"/>
                    <a:gd name="connsiteX17" fmla="*/ 55551 w 1679844"/>
                    <a:gd name="connsiteY17" fmla="*/ 718874 h 1225835"/>
                    <a:gd name="connsiteX18" fmla="*/ 281863 w 1679844"/>
                    <a:gd name="connsiteY18" fmla="*/ 746443 h 1225835"/>
                    <a:gd name="connsiteX19" fmla="*/ 468832 w 1679844"/>
                    <a:gd name="connsiteY19" fmla="*/ 783181 h 1225835"/>
                    <a:gd name="connsiteX20" fmla="*/ 707792 w 1679844"/>
                    <a:gd name="connsiteY20" fmla="*/ 884253 h 1225835"/>
                    <a:gd name="connsiteX21" fmla="*/ 942388 w 1679844"/>
                    <a:gd name="connsiteY21" fmla="*/ 643991 h 1225835"/>
                    <a:gd name="connsiteX22" fmla="*/ 714758 w 1679844"/>
                    <a:gd name="connsiteY22" fmla="*/ 886840 h 1225835"/>
                    <a:gd name="connsiteX23" fmla="*/ 1151648 w 1679844"/>
                    <a:gd name="connsiteY23" fmla="*/ 1218169 h 1225835"/>
                    <a:gd name="connsiteX24" fmla="*/ 1387840 w 1679844"/>
                    <a:gd name="connsiteY24" fmla="*/ 1124226 h 1225835"/>
                    <a:gd name="connsiteX25" fmla="*/ 1219703 w 1679844"/>
                    <a:gd name="connsiteY25" fmla="*/ 948768 h 1225835"/>
                    <a:gd name="connsiteX26" fmla="*/ 1548365 w 1679844"/>
                    <a:gd name="connsiteY26" fmla="*/ 930585 h 1225835"/>
                    <a:gd name="connsiteX27" fmla="*/ 1466788 w 1679844"/>
                    <a:gd name="connsiteY27" fmla="*/ 830218 h 1225835"/>
                    <a:gd name="connsiteX28" fmla="*/ 1679844 w 1679844"/>
                    <a:gd name="connsiteY28" fmla="*/ 847007 h 1225835"/>
                    <a:gd name="connsiteX29" fmla="*/ 1400777 w 1679844"/>
                    <a:gd name="connsiteY29" fmla="*/ 648631 h 1225835"/>
                    <a:gd name="connsiteX30" fmla="*/ 1509220 w 1679844"/>
                    <a:gd name="connsiteY30" fmla="*/ 548997 h 1225835"/>
                    <a:gd name="connsiteX0" fmla="*/ 1509220 w 1679844"/>
                    <a:gd name="connsiteY0" fmla="*/ 548997 h 1228678"/>
                    <a:gd name="connsiteX1" fmla="*/ 953197 w 1679844"/>
                    <a:gd name="connsiteY1" fmla="*/ 411277 h 1228678"/>
                    <a:gd name="connsiteX2" fmla="*/ 853715 w 1679844"/>
                    <a:gd name="connsiteY2" fmla="*/ 203537 h 1228678"/>
                    <a:gd name="connsiteX3" fmla="*/ 845737 w 1679844"/>
                    <a:gd name="connsiteY3" fmla="*/ 27806 h 1228678"/>
                    <a:gd name="connsiteX4" fmla="*/ 661506 w 1679844"/>
                    <a:gd name="connsiteY4" fmla="*/ 58488 h 1228678"/>
                    <a:gd name="connsiteX5" fmla="*/ 670016 w 1679844"/>
                    <a:gd name="connsiteY5" fmla="*/ 228881 h 1228678"/>
                    <a:gd name="connsiteX6" fmla="*/ 652070 w 1679844"/>
                    <a:gd name="connsiteY6" fmla="*/ 405446 h 1228678"/>
                    <a:gd name="connsiteX7" fmla="*/ 664687 w 1679844"/>
                    <a:gd name="connsiteY7" fmla="*/ 231902 h 1228678"/>
                    <a:gd name="connsiteX8" fmla="*/ 312889 w 1679844"/>
                    <a:gd name="connsiteY8" fmla="*/ 21239 h 1228678"/>
                    <a:gd name="connsiteX9" fmla="*/ 176677 w 1679844"/>
                    <a:gd name="connsiteY9" fmla="*/ 126429 h 1228678"/>
                    <a:gd name="connsiteX10" fmla="*/ 400324 w 1679844"/>
                    <a:gd name="connsiteY10" fmla="*/ 313946 h 1228678"/>
                    <a:gd name="connsiteX11" fmla="*/ 389673 w 1679844"/>
                    <a:gd name="connsiteY11" fmla="*/ 340567 h 1228678"/>
                    <a:gd name="connsiteX12" fmla="*/ 83438 w 1679844"/>
                    <a:gd name="connsiteY12" fmla="*/ 285604 h 1228678"/>
                    <a:gd name="connsiteX13" fmla="*/ 14686 w 1679844"/>
                    <a:gd name="connsiteY13" fmla="*/ 400947 h 1228678"/>
                    <a:gd name="connsiteX14" fmla="*/ 255604 w 1679844"/>
                    <a:gd name="connsiteY14" fmla="*/ 530121 h 1228678"/>
                    <a:gd name="connsiteX15" fmla="*/ 254890 w 1679844"/>
                    <a:gd name="connsiteY15" fmla="*/ 548981 h 1228678"/>
                    <a:gd name="connsiteX16" fmla="*/ 50805 w 1679844"/>
                    <a:gd name="connsiteY16" fmla="*/ 546249 h 1228678"/>
                    <a:gd name="connsiteX17" fmla="*/ 55551 w 1679844"/>
                    <a:gd name="connsiteY17" fmla="*/ 718874 h 1228678"/>
                    <a:gd name="connsiteX18" fmla="*/ 281863 w 1679844"/>
                    <a:gd name="connsiteY18" fmla="*/ 746443 h 1228678"/>
                    <a:gd name="connsiteX19" fmla="*/ 468832 w 1679844"/>
                    <a:gd name="connsiteY19" fmla="*/ 783181 h 1228678"/>
                    <a:gd name="connsiteX20" fmla="*/ 707792 w 1679844"/>
                    <a:gd name="connsiteY20" fmla="*/ 884253 h 1228678"/>
                    <a:gd name="connsiteX21" fmla="*/ 942388 w 1679844"/>
                    <a:gd name="connsiteY21" fmla="*/ 643991 h 1228678"/>
                    <a:gd name="connsiteX22" fmla="*/ 714758 w 1679844"/>
                    <a:gd name="connsiteY22" fmla="*/ 886840 h 1228678"/>
                    <a:gd name="connsiteX23" fmla="*/ 1151648 w 1679844"/>
                    <a:gd name="connsiteY23" fmla="*/ 1218169 h 1228678"/>
                    <a:gd name="connsiteX24" fmla="*/ 1387840 w 1679844"/>
                    <a:gd name="connsiteY24" fmla="*/ 1124226 h 1228678"/>
                    <a:gd name="connsiteX25" fmla="*/ 1219703 w 1679844"/>
                    <a:gd name="connsiteY25" fmla="*/ 948768 h 1228678"/>
                    <a:gd name="connsiteX26" fmla="*/ 1548365 w 1679844"/>
                    <a:gd name="connsiteY26" fmla="*/ 930585 h 1228678"/>
                    <a:gd name="connsiteX27" fmla="*/ 1466788 w 1679844"/>
                    <a:gd name="connsiteY27" fmla="*/ 830218 h 1228678"/>
                    <a:gd name="connsiteX28" fmla="*/ 1679844 w 1679844"/>
                    <a:gd name="connsiteY28" fmla="*/ 847007 h 1228678"/>
                    <a:gd name="connsiteX29" fmla="*/ 1400777 w 1679844"/>
                    <a:gd name="connsiteY29" fmla="*/ 648631 h 1228678"/>
                    <a:gd name="connsiteX30" fmla="*/ 1509220 w 1679844"/>
                    <a:gd name="connsiteY30" fmla="*/ 548997 h 1228678"/>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79844" h="1218169">
                      <a:moveTo>
                        <a:pt x="1509220" y="548997"/>
                      </a:moveTo>
                      <a:cubicBezTo>
                        <a:pt x="1469535" y="505588"/>
                        <a:pt x="1205345" y="502559"/>
                        <a:pt x="953197" y="411277"/>
                      </a:cubicBezTo>
                      <a:cubicBezTo>
                        <a:pt x="949228" y="300152"/>
                        <a:pt x="907690" y="255131"/>
                        <a:pt x="853715" y="203537"/>
                      </a:cubicBezTo>
                      <a:cubicBezTo>
                        <a:pt x="859270" y="152410"/>
                        <a:pt x="874197" y="68436"/>
                        <a:pt x="845737" y="27806"/>
                      </a:cubicBezTo>
                      <a:cubicBezTo>
                        <a:pt x="817277" y="-12824"/>
                        <a:pt x="707736" y="-13990"/>
                        <a:pt x="661506" y="58488"/>
                      </a:cubicBezTo>
                      <a:cubicBezTo>
                        <a:pt x="615733" y="128603"/>
                        <a:pt x="694056" y="171600"/>
                        <a:pt x="670016" y="228881"/>
                      </a:cubicBezTo>
                      <a:cubicBezTo>
                        <a:pt x="659200" y="301596"/>
                        <a:pt x="610418" y="353843"/>
                        <a:pt x="652070" y="405446"/>
                      </a:cubicBezTo>
                      <a:cubicBezTo>
                        <a:pt x="633191" y="355629"/>
                        <a:pt x="660699" y="330688"/>
                        <a:pt x="664687" y="231902"/>
                      </a:cubicBezTo>
                      <a:cubicBezTo>
                        <a:pt x="564675" y="166550"/>
                        <a:pt x="407695" y="50421"/>
                        <a:pt x="312889" y="21239"/>
                      </a:cubicBezTo>
                      <a:cubicBezTo>
                        <a:pt x="216941" y="-8661"/>
                        <a:pt x="167153" y="88593"/>
                        <a:pt x="176677" y="126429"/>
                      </a:cubicBezTo>
                      <a:cubicBezTo>
                        <a:pt x="212660" y="196014"/>
                        <a:pt x="347673" y="270555"/>
                        <a:pt x="400324" y="313946"/>
                      </a:cubicBezTo>
                      <a:lnTo>
                        <a:pt x="389673" y="340567"/>
                      </a:lnTo>
                      <a:cubicBezTo>
                        <a:pt x="335260" y="326018"/>
                        <a:pt x="151325" y="269245"/>
                        <a:pt x="83438" y="285604"/>
                      </a:cubicBezTo>
                      <a:cubicBezTo>
                        <a:pt x="-1493" y="296717"/>
                        <a:pt x="-12303" y="346971"/>
                        <a:pt x="14686" y="400947"/>
                      </a:cubicBezTo>
                      <a:cubicBezTo>
                        <a:pt x="93003" y="488524"/>
                        <a:pt x="168487" y="493602"/>
                        <a:pt x="255604" y="530121"/>
                      </a:cubicBezTo>
                      <a:cubicBezTo>
                        <a:pt x="249068" y="555012"/>
                        <a:pt x="263555" y="515486"/>
                        <a:pt x="254890" y="548981"/>
                      </a:cubicBezTo>
                      <a:cubicBezTo>
                        <a:pt x="219612" y="554291"/>
                        <a:pt x="82241" y="526162"/>
                        <a:pt x="50805" y="546249"/>
                      </a:cubicBezTo>
                      <a:cubicBezTo>
                        <a:pt x="-19445" y="576726"/>
                        <a:pt x="-15886" y="678657"/>
                        <a:pt x="55551" y="718874"/>
                      </a:cubicBezTo>
                      <a:cubicBezTo>
                        <a:pt x="181055" y="739378"/>
                        <a:pt x="182819" y="747308"/>
                        <a:pt x="281863" y="746443"/>
                      </a:cubicBezTo>
                      <a:cubicBezTo>
                        <a:pt x="335268" y="752156"/>
                        <a:pt x="429938" y="769158"/>
                        <a:pt x="468832" y="783181"/>
                      </a:cubicBezTo>
                      <a:cubicBezTo>
                        <a:pt x="582603" y="843506"/>
                        <a:pt x="573880" y="873108"/>
                        <a:pt x="707792" y="884253"/>
                      </a:cubicBezTo>
                      <a:cubicBezTo>
                        <a:pt x="752839" y="878693"/>
                        <a:pt x="912734" y="814142"/>
                        <a:pt x="942388" y="643991"/>
                      </a:cubicBezTo>
                      <a:cubicBezTo>
                        <a:pt x="906707" y="822367"/>
                        <a:pt x="816311" y="842391"/>
                        <a:pt x="714758" y="886840"/>
                      </a:cubicBezTo>
                      <a:cubicBezTo>
                        <a:pt x="808105" y="968535"/>
                        <a:pt x="1060812" y="1142881"/>
                        <a:pt x="1151648" y="1218169"/>
                      </a:cubicBezTo>
                      <a:cubicBezTo>
                        <a:pt x="1211449" y="1070594"/>
                        <a:pt x="1268048" y="1176574"/>
                        <a:pt x="1387840" y="1124226"/>
                      </a:cubicBezTo>
                      <a:cubicBezTo>
                        <a:pt x="1438642" y="1106235"/>
                        <a:pt x="1166284" y="1109393"/>
                        <a:pt x="1219703" y="948768"/>
                      </a:cubicBezTo>
                      <a:cubicBezTo>
                        <a:pt x="1232931" y="862778"/>
                        <a:pt x="1428989" y="1028064"/>
                        <a:pt x="1548365" y="930585"/>
                      </a:cubicBezTo>
                      <a:cubicBezTo>
                        <a:pt x="1480077" y="903050"/>
                        <a:pt x="1442409" y="851666"/>
                        <a:pt x="1466788" y="830218"/>
                      </a:cubicBezTo>
                      <a:cubicBezTo>
                        <a:pt x="1552145" y="755933"/>
                        <a:pt x="1645183" y="857987"/>
                        <a:pt x="1679844" y="847007"/>
                      </a:cubicBezTo>
                      <a:cubicBezTo>
                        <a:pt x="1659223" y="676812"/>
                        <a:pt x="1481134" y="752987"/>
                        <a:pt x="1400777" y="648631"/>
                      </a:cubicBezTo>
                      <a:cubicBezTo>
                        <a:pt x="1459610" y="514542"/>
                        <a:pt x="1586034" y="587602"/>
                        <a:pt x="1509220" y="548997"/>
                      </a:cubicBezTo>
                      <a:close/>
                    </a:path>
                  </a:pathLst>
                </a:custGeom>
                <a:solidFill>
                  <a:srgbClr val="FFD102"/>
                </a:solidFill>
                <a:ln w="158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entury Gothic" panose="020B0502020202020204"/>
                    <a:ea typeface="+mn-ea"/>
                    <a:cs typeface="+mn-cs"/>
                  </a:endParaRPr>
                </a:p>
              </p:txBody>
            </p:sp>
          </p:grpSp>
          <p:grpSp>
            <p:nvGrpSpPr>
              <p:cNvPr id="133" name="Group 132">
                <a:extLst>
                  <a:ext uri="{FF2B5EF4-FFF2-40B4-BE49-F238E27FC236}">
                    <a16:creationId xmlns:a16="http://schemas.microsoft.com/office/drawing/2014/main" id="{0F1AD179-5E84-E0A5-4F8F-05F4C14513AC}"/>
                  </a:ext>
                </a:extLst>
              </p:cNvPr>
              <p:cNvGrpSpPr/>
              <p:nvPr/>
            </p:nvGrpSpPr>
            <p:grpSpPr>
              <a:xfrm>
                <a:off x="9574529" y="3985991"/>
                <a:ext cx="1492777" cy="1825523"/>
                <a:chOff x="9574529" y="3985991"/>
                <a:chExt cx="1492777" cy="1825523"/>
              </a:xfrm>
            </p:grpSpPr>
            <p:pic>
              <p:nvPicPr>
                <p:cNvPr id="151" name="Picture 2" descr="15,874 Detective cartoon Vectors, Royalty-free Vector Detective cartoon  Images | Depositphotos®">
                  <a:extLst>
                    <a:ext uri="{FF2B5EF4-FFF2-40B4-BE49-F238E27FC236}">
                      <a16:creationId xmlns:a16="http://schemas.microsoft.com/office/drawing/2014/main" id="{08C74755-1F16-AEEA-5750-94AAC37EAB1B}"/>
                    </a:ext>
                  </a:extLst>
                </p:cNvPr>
                <p:cNvPicPr>
                  <a:picLocks noChangeAspect="1" noChangeArrowheads="1"/>
                </p:cNvPicPr>
                <p:nvPr/>
              </p:nvPicPr>
              <p:blipFill rotWithShape="1">
                <a:blip r:embed="rId9">
                  <a:extLst>
                    <a:ext uri="{BEBA8EAE-BF5A-486C-A8C5-ECC9F3942E4B}">
                      <a14:imgProps xmlns:a14="http://schemas.microsoft.com/office/drawing/2010/main">
                        <a14:imgLayer r:embed="rId4">
                          <a14:imgEffect>
                            <a14:backgroundRemoval t="0" b="100000" l="0" r="74316">
                              <a14:foregroundMark x1="52000" y1="96000" x2="62105" y2="98833"/>
                              <a14:foregroundMark x1="52842" y1="54000" x2="48211" y2="54167"/>
                              <a14:backgroundMark x1="21474" y1="48000" x2="21474" y2="48000"/>
                              <a14:backgroundMark x1="58316" y1="53667" x2="53474" y2="64000"/>
                              <a14:backgroundMark x1="36842" y1="30000" x2="55158" y2="31500"/>
                              <a14:backgroundMark x1="53263" y1="48000" x2="52211" y2="51333"/>
                              <a14:backgroundMark x1="52211" y1="55667" x2="55579" y2="61000"/>
                              <a14:backgroundMark x1="26737" y1="40333" x2="22947" y2="45500"/>
                              <a14:backgroundMark x1="24842" y1="40333" x2="12000" y2="56333"/>
                              <a14:backgroundMark x1="38526" y1="30333" x2="36211" y2="37833"/>
                              <a14:backgroundMark x1="36421" y1="37833" x2="44000" y2="38833"/>
                            </a14:backgroundRemoval>
                          </a14:imgEffect>
                        </a14:imgLayer>
                      </a14:imgProps>
                    </a:ext>
                    <a:ext uri="{28A0092B-C50C-407E-A947-70E740481C1C}">
                      <a14:useLocalDpi xmlns:a14="http://schemas.microsoft.com/office/drawing/2010/main" val="0"/>
                    </a:ext>
                  </a:extLst>
                </a:blip>
                <a:srcRect t="27316" r="24070"/>
                <a:stretch/>
              </p:blipFill>
              <p:spPr bwMode="auto">
                <a:xfrm>
                  <a:off x="9574529" y="3985991"/>
                  <a:ext cx="1492777" cy="1825523"/>
                </a:xfrm>
                <a:prstGeom prst="rect">
                  <a:avLst/>
                </a:prstGeom>
                <a:noFill/>
                <a:extLst>
                  <a:ext uri="{909E8E84-426E-40DD-AFC4-6F175D3DCCD1}">
                    <a14:hiddenFill xmlns:a14="http://schemas.microsoft.com/office/drawing/2010/main">
                      <a:solidFill>
                        <a:srgbClr val="FFFFFF"/>
                      </a:solidFill>
                    </a14:hiddenFill>
                  </a:ext>
                </a:extLst>
              </p:spPr>
            </p:pic>
            <p:sp>
              <p:nvSpPr>
                <p:cNvPr id="152" name="Freeform 6">
                  <a:extLst>
                    <a:ext uri="{FF2B5EF4-FFF2-40B4-BE49-F238E27FC236}">
                      <a16:creationId xmlns:a16="http://schemas.microsoft.com/office/drawing/2014/main" id="{D21676C1-A08F-1A4D-E05A-D694C7D6EF5A}"/>
                    </a:ext>
                  </a:extLst>
                </p:cNvPr>
                <p:cNvSpPr/>
                <p:nvPr/>
              </p:nvSpPr>
              <p:spPr>
                <a:xfrm>
                  <a:off x="9865297" y="4356179"/>
                  <a:ext cx="221501" cy="329411"/>
                </a:xfrm>
                <a:custGeom>
                  <a:avLst/>
                  <a:gdLst>
                    <a:gd name="connsiteX0" fmla="*/ 0 w 221501"/>
                    <a:gd name="connsiteY0" fmla="*/ 329411 h 329411"/>
                    <a:gd name="connsiteX1" fmla="*/ 127789 w 221501"/>
                    <a:gd name="connsiteY1" fmla="*/ 244219 h 329411"/>
                    <a:gd name="connsiteX2" fmla="*/ 133468 w 221501"/>
                    <a:gd name="connsiteY2" fmla="*/ 238539 h 329411"/>
                    <a:gd name="connsiteX3" fmla="*/ 99391 w 221501"/>
                    <a:gd name="connsiteY3" fmla="*/ 195943 h 329411"/>
                    <a:gd name="connsiteX4" fmla="*/ 124949 w 221501"/>
                    <a:gd name="connsiteY4" fmla="*/ 178904 h 329411"/>
                    <a:gd name="connsiteX5" fmla="*/ 167545 w 221501"/>
                    <a:gd name="connsiteY5" fmla="*/ 173225 h 329411"/>
                    <a:gd name="connsiteX6" fmla="*/ 153346 w 221501"/>
                    <a:gd name="connsiteY6" fmla="*/ 133468 h 329411"/>
                    <a:gd name="connsiteX7" fmla="*/ 150507 w 221501"/>
                    <a:gd name="connsiteY7" fmla="*/ 113590 h 329411"/>
                    <a:gd name="connsiteX8" fmla="*/ 221501 w 221501"/>
                    <a:gd name="connsiteY8" fmla="*/ 0 h 329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501" h="329411">
                      <a:moveTo>
                        <a:pt x="0" y="329411"/>
                      </a:moveTo>
                      <a:lnTo>
                        <a:pt x="127789" y="244219"/>
                      </a:lnTo>
                      <a:cubicBezTo>
                        <a:pt x="150034" y="229074"/>
                        <a:pt x="138201" y="246585"/>
                        <a:pt x="133468" y="238539"/>
                      </a:cubicBezTo>
                      <a:cubicBezTo>
                        <a:pt x="128735" y="230493"/>
                        <a:pt x="100811" y="205882"/>
                        <a:pt x="99391" y="195943"/>
                      </a:cubicBezTo>
                      <a:cubicBezTo>
                        <a:pt x="97971" y="186004"/>
                        <a:pt x="113590" y="182690"/>
                        <a:pt x="124949" y="178904"/>
                      </a:cubicBezTo>
                      <a:cubicBezTo>
                        <a:pt x="136308" y="175118"/>
                        <a:pt x="162812" y="180798"/>
                        <a:pt x="167545" y="173225"/>
                      </a:cubicBezTo>
                      <a:cubicBezTo>
                        <a:pt x="172278" y="165652"/>
                        <a:pt x="156186" y="143407"/>
                        <a:pt x="153346" y="133468"/>
                      </a:cubicBezTo>
                      <a:cubicBezTo>
                        <a:pt x="150506" y="123529"/>
                        <a:pt x="139148" y="135835"/>
                        <a:pt x="150507" y="113590"/>
                      </a:cubicBezTo>
                      <a:cubicBezTo>
                        <a:pt x="161866" y="91345"/>
                        <a:pt x="191683" y="45672"/>
                        <a:pt x="221501" y="0"/>
                      </a:cubicBezTo>
                    </a:path>
                  </a:pathLst>
                </a:custGeom>
                <a:noFill/>
                <a:ln w="158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grpSp>
            <p:nvGrpSpPr>
              <p:cNvPr id="134" name="Group 133">
                <a:extLst>
                  <a:ext uri="{FF2B5EF4-FFF2-40B4-BE49-F238E27FC236}">
                    <a16:creationId xmlns:a16="http://schemas.microsoft.com/office/drawing/2014/main" id="{3D04BFFE-09CD-8B2B-4033-172548ADC822}"/>
                  </a:ext>
                </a:extLst>
              </p:cNvPr>
              <p:cNvGrpSpPr/>
              <p:nvPr/>
            </p:nvGrpSpPr>
            <p:grpSpPr>
              <a:xfrm>
                <a:off x="9655508" y="2985997"/>
                <a:ext cx="1840220" cy="1408900"/>
                <a:chOff x="9655508" y="2985997"/>
                <a:chExt cx="1840220" cy="1408900"/>
              </a:xfrm>
            </p:grpSpPr>
            <p:grpSp>
              <p:nvGrpSpPr>
                <p:cNvPr id="135" name="Group 134">
                  <a:extLst>
                    <a:ext uri="{FF2B5EF4-FFF2-40B4-BE49-F238E27FC236}">
                      <a16:creationId xmlns:a16="http://schemas.microsoft.com/office/drawing/2014/main" id="{15126ECC-B309-7E45-7760-79B814679443}"/>
                    </a:ext>
                  </a:extLst>
                </p:cNvPr>
                <p:cNvGrpSpPr/>
                <p:nvPr/>
              </p:nvGrpSpPr>
              <p:grpSpPr>
                <a:xfrm>
                  <a:off x="9655508" y="2985997"/>
                  <a:ext cx="1840220" cy="1408900"/>
                  <a:chOff x="645181" y="1937835"/>
                  <a:chExt cx="3520207" cy="2785457"/>
                </a:xfrm>
              </p:grpSpPr>
              <p:grpSp>
                <p:nvGrpSpPr>
                  <p:cNvPr id="137" name="Group 136">
                    <a:extLst>
                      <a:ext uri="{FF2B5EF4-FFF2-40B4-BE49-F238E27FC236}">
                        <a16:creationId xmlns:a16="http://schemas.microsoft.com/office/drawing/2014/main" id="{269B5BE2-A305-CEB6-5AB7-085210618E30}"/>
                      </a:ext>
                    </a:extLst>
                  </p:cNvPr>
                  <p:cNvGrpSpPr/>
                  <p:nvPr/>
                </p:nvGrpSpPr>
                <p:grpSpPr>
                  <a:xfrm>
                    <a:off x="885840" y="2256419"/>
                    <a:ext cx="2962232" cy="2466873"/>
                    <a:chOff x="1257099" y="2544523"/>
                    <a:chExt cx="2258592" cy="1980743"/>
                  </a:xfrm>
                </p:grpSpPr>
                <p:sp>
                  <p:nvSpPr>
                    <p:cNvPr id="145" name="Oval 144">
                      <a:extLst>
                        <a:ext uri="{FF2B5EF4-FFF2-40B4-BE49-F238E27FC236}">
                          <a16:creationId xmlns:a16="http://schemas.microsoft.com/office/drawing/2014/main" id="{8F75C946-4798-44D9-9A2E-D3591AA5BEF6}"/>
                        </a:ext>
                      </a:extLst>
                    </p:cNvPr>
                    <p:cNvSpPr/>
                    <p:nvPr/>
                  </p:nvSpPr>
                  <p:spPr>
                    <a:xfrm rot="1258334" flipH="1">
                      <a:off x="1609986" y="2948101"/>
                      <a:ext cx="1465556" cy="1391047"/>
                    </a:xfrm>
                    <a:prstGeom prst="ellipse">
                      <a:avLst/>
                    </a:prstGeom>
                    <a:gradFill flip="none" rotWithShape="1">
                      <a:gsLst>
                        <a:gs pos="0">
                          <a:srgbClr val="FBF8F0">
                            <a:lumMod val="0"/>
                            <a:lumOff val="100000"/>
                          </a:srgbClr>
                        </a:gs>
                        <a:gs pos="92000">
                          <a:srgbClr val="F5C209"/>
                        </a:gs>
                        <a:gs pos="100000">
                          <a:srgbClr val="F69D00"/>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146" name="Freeform: Shape 32">
                      <a:extLst>
                        <a:ext uri="{FF2B5EF4-FFF2-40B4-BE49-F238E27FC236}">
                          <a16:creationId xmlns:a16="http://schemas.microsoft.com/office/drawing/2014/main" id="{22459528-C746-7F99-269F-943B31FD6268}"/>
                        </a:ext>
                      </a:extLst>
                    </p:cNvPr>
                    <p:cNvSpPr/>
                    <p:nvPr/>
                  </p:nvSpPr>
                  <p:spPr>
                    <a:xfrm rot="1258334" flipH="1">
                      <a:off x="1257099" y="2544523"/>
                      <a:ext cx="2258592" cy="1919354"/>
                    </a:xfrm>
                    <a:custGeom>
                      <a:avLst/>
                      <a:gdLst>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38162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800100 w 4543425"/>
                        <a:gd name="connsiteY31" fmla="*/ 523875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938212 h 3809999"/>
                        <a:gd name="connsiteX1" fmla="*/ 1662112 w 4543425"/>
                        <a:gd name="connsiteY1" fmla="*/ 442912 h 3809999"/>
                        <a:gd name="connsiteX2" fmla="*/ 2019300 w 4543425"/>
                        <a:gd name="connsiteY2" fmla="*/ 833437 h 3809999"/>
                        <a:gd name="connsiteX3" fmla="*/ 2643187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9838 w 4543425"/>
                        <a:gd name="connsiteY19" fmla="*/ 9334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6211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28625 w 4581525"/>
                        <a:gd name="connsiteY28" fmla="*/ 2867024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48049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595437 w 4576762"/>
                        <a:gd name="connsiteY0" fmla="*/ 938212 h 3809999"/>
                        <a:gd name="connsiteX1" fmla="*/ 1685924 w 4576762"/>
                        <a:gd name="connsiteY1" fmla="*/ 414337 h 3809999"/>
                        <a:gd name="connsiteX2" fmla="*/ 2052637 w 4576762"/>
                        <a:gd name="connsiteY2" fmla="*/ 833437 h 3809999"/>
                        <a:gd name="connsiteX3" fmla="*/ 2666999 w 4576762"/>
                        <a:gd name="connsiteY3" fmla="*/ 0 h 3809999"/>
                        <a:gd name="connsiteX4" fmla="*/ 2933699 w 4576762"/>
                        <a:gd name="connsiteY4" fmla="*/ 938212 h 3809999"/>
                        <a:gd name="connsiteX5" fmla="*/ 3405187 w 4576762"/>
                        <a:gd name="connsiteY5" fmla="*/ 676275 h 3809999"/>
                        <a:gd name="connsiteX6" fmla="*/ 3295649 w 4576762"/>
                        <a:gd name="connsiteY6" fmla="*/ 1123949 h 3809999"/>
                        <a:gd name="connsiteX7" fmla="*/ 4310062 w 4576762"/>
                        <a:gd name="connsiteY7" fmla="*/ 761999 h 3809999"/>
                        <a:gd name="connsiteX8" fmla="*/ 3690937 w 4576762"/>
                        <a:gd name="connsiteY8" fmla="*/ 1824037 h 3809999"/>
                        <a:gd name="connsiteX9" fmla="*/ 3700462 w 4576762"/>
                        <a:gd name="connsiteY9" fmla="*/ 2005012 h 3809999"/>
                        <a:gd name="connsiteX10" fmla="*/ 4576762 w 4576762"/>
                        <a:gd name="connsiteY10" fmla="*/ 2462212 h 3809999"/>
                        <a:gd name="connsiteX11" fmla="*/ 3586162 w 4576762"/>
                        <a:gd name="connsiteY11" fmla="*/ 2800349 h 3809999"/>
                        <a:gd name="connsiteX12" fmla="*/ 4157662 w 4576762"/>
                        <a:gd name="connsiteY12" fmla="*/ 3629025 h 3809999"/>
                        <a:gd name="connsiteX13" fmla="*/ 3333749 w 4576762"/>
                        <a:gd name="connsiteY13" fmla="*/ 3348037 h 3809999"/>
                        <a:gd name="connsiteX14" fmla="*/ 3481387 w 4576762"/>
                        <a:gd name="connsiteY14" fmla="*/ 3809999 h 3809999"/>
                        <a:gd name="connsiteX15" fmla="*/ 2747962 w 4576762"/>
                        <a:gd name="connsiteY15" fmla="*/ 3433762 h 3809999"/>
                        <a:gd name="connsiteX16" fmla="*/ 3538536 w 4576762"/>
                        <a:gd name="connsiteY16" fmla="*/ 2767012 h 3809999"/>
                        <a:gd name="connsiteX17" fmla="*/ 3648074 w 4576762"/>
                        <a:gd name="connsiteY17" fmla="*/ 1814512 h 3809999"/>
                        <a:gd name="connsiteX18" fmla="*/ 3138487 w 4576762"/>
                        <a:gd name="connsiteY18" fmla="*/ 1171574 h 3809999"/>
                        <a:gd name="connsiteX19" fmla="*/ 2514600 w 4576762"/>
                        <a:gd name="connsiteY19" fmla="*/ 947737 h 3809999"/>
                        <a:gd name="connsiteX20" fmla="*/ 1828799 w 4576762"/>
                        <a:gd name="connsiteY20" fmla="*/ 942974 h 3809999"/>
                        <a:gd name="connsiteX21" fmla="*/ 1133474 w 4576762"/>
                        <a:gd name="connsiteY21" fmla="*/ 1309687 h 3809999"/>
                        <a:gd name="connsiteX22" fmla="*/ 985837 w 4576762"/>
                        <a:gd name="connsiteY22" fmla="*/ 1643062 h 3809999"/>
                        <a:gd name="connsiteX23" fmla="*/ 833437 w 4576762"/>
                        <a:gd name="connsiteY23" fmla="*/ 2138362 h 3809999"/>
                        <a:gd name="connsiteX24" fmla="*/ 957261 w 4576762"/>
                        <a:gd name="connsiteY24" fmla="*/ 2743199 h 3809999"/>
                        <a:gd name="connsiteX25" fmla="*/ 1438274 w 4576762"/>
                        <a:gd name="connsiteY25" fmla="*/ 3314699 h 3809999"/>
                        <a:gd name="connsiteX26" fmla="*/ 328611 w 4576762"/>
                        <a:gd name="connsiteY26" fmla="*/ 3476624 h 3809999"/>
                        <a:gd name="connsiteX27" fmla="*/ 842962 w 4576762"/>
                        <a:gd name="connsiteY27" fmla="*/ 2924175 h 3809999"/>
                        <a:gd name="connsiteX28" fmla="*/ 409575 w 4576762"/>
                        <a:gd name="connsiteY28" fmla="*/ 2857499 h 3809999"/>
                        <a:gd name="connsiteX29" fmla="*/ 838199 w 4576762"/>
                        <a:gd name="connsiteY29" fmla="*/ 2443162 h 3809999"/>
                        <a:gd name="connsiteX30" fmla="*/ 0 w 4576762"/>
                        <a:gd name="connsiteY30" fmla="*/ 2024061 h 3809999"/>
                        <a:gd name="connsiteX31" fmla="*/ 981074 w 4576762"/>
                        <a:gd name="connsiteY31" fmla="*/ 1638299 h 3809999"/>
                        <a:gd name="connsiteX32" fmla="*/ 804862 w 4576762"/>
                        <a:gd name="connsiteY32" fmla="*/ 542925 h 3809999"/>
                        <a:gd name="connsiteX33" fmla="*/ 1595437 w 4576762"/>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690937 w 4586287"/>
                        <a:gd name="connsiteY9" fmla="*/ 2014537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90937 w 4586287"/>
                        <a:gd name="connsiteY9" fmla="*/ 2014537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86175 w 4586287"/>
                        <a:gd name="connsiteY9" fmla="*/ 1971675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86175 w 4586287"/>
                        <a:gd name="connsiteY9" fmla="*/ 1971675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09624 w 4586287"/>
                        <a:gd name="connsiteY29" fmla="*/ 2447925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719512 w 4586287"/>
                        <a:gd name="connsiteY9" fmla="*/ 1966913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09624 w 4586287"/>
                        <a:gd name="connsiteY29" fmla="*/ 2447925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86287" h="3809999">
                          <a:moveTo>
                            <a:pt x="1604962" y="938212"/>
                          </a:moveTo>
                          <a:cubicBezTo>
                            <a:pt x="1614486" y="758825"/>
                            <a:pt x="1633537" y="631825"/>
                            <a:pt x="1695449" y="414337"/>
                          </a:cubicBezTo>
                          <a:cubicBezTo>
                            <a:pt x="1847850" y="534986"/>
                            <a:pt x="1943099" y="703262"/>
                            <a:pt x="2062162" y="833437"/>
                          </a:cubicBezTo>
                          <a:cubicBezTo>
                            <a:pt x="2254249" y="560387"/>
                            <a:pt x="2432050" y="239712"/>
                            <a:pt x="2676524" y="0"/>
                          </a:cubicBezTo>
                          <a:cubicBezTo>
                            <a:pt x="2779712" y="312737"/>
                            <a:pt x="2854324" y="625475"/>
                            <a:pt x="2943224" y="938212"/>
                          </a:cubicBezTo>
                          <a:cubicBezTo>
                            <a:pt x="3092449" y="865187"/>
                            <a:pt x="3246437" y="730250"/>
                            <a:pt x="3414712" y="676275"/>
                          </a:cubicBezTo>
                          <a:cubicBezTo>
                            <a:pt x="3409949" y="820737"/>
                            <a:pt x="3333749" y="989012"/>
                            <a:pt x="3305174" y="1123949"/>
                          </a:cubicBezTo>
                          <a:cubicBezTo>
                            <a:pt x="3643312" y="1003299"/>
                            <a:pt x="3952874" y="868362"/>
                            <a:pt x="4319587" y="761999"/>
                          </a:cubicBezTo>
                          <a:cubicBezTo>
                            <a:pt x="4129087" y="1135061"/>
                            <a:pt x="3881438" y="1527174"/>
                            <a:pt x="3667125" y="1876424"/>
                          </a:cubicBezTo>
                          <a:lnTo>
                            <a:pt x="3719512" y="1966913"/>
                          </a:lnTo>
                          <a:cubicBezTo>
                            <a:pt x="4011612" y="2119313"/>
                            <a:pt x="4294187" y="2295525"/>
                            <a:pt x="4586287" y="2462212"/>
                          </a:cubicBezTo>
                          <a:cubicBezTo>
                            <a:pt x="4298949" y="2603499"/>
                            <a:pt x="3940175" y="2697162"/>
                            <a:pt x="3595687" y="2800349"/>
                          </a:cubicBezTo>
                          <a:cubicBezTo>
                            <a:pt x="3857625" y="3036887"/>
                            <a:pt x="4005262" y="3335337"/>
                            <a:pt x="4167187" y="3629025"/>
                          </a:cubicBezTo>
                          <a:cubicBezTo>
                            <a:pt x="3892549" y="3570288"/>
                            <a:pt x="3617912" y="3430587"/>
                            <a:pt x="3343274" y="3348037"/>
                          </a:cubicBezTo>
                          <a:cubicBezTo>
                            <a:pt x="3392487" y="3502024"/>
                            <a:pt x="3470274" y="3646487"/>
                            <a:pt x="3490912" y="3809999"/>
                          </a:cubicBezTo>
                          <a:cubicBezTo>
                            <a:pt x="3236912" y="3703637"/>
                            <a:pt x="3001962" y="3559174"/>
                            <a:pt x="2757487" y="3433762"/>
                          </a:cubicBezTo>
                          <a:cubicBezTo>
                            <a:pt x="3132137" y="3305174"/>
                            <a:pt x="3359149" y="3067049"/>
                            <a:pt x="3548061" y="2767012"/>
                          </a:cubicBezTo>
                          <a:cubicBezTo>
                            <a:pt x="3719511" y="2336800"/>
                            <a:pt x="3709987" y="2135187"/>
                            <a:pt x="3657599" y="1814512"/>
                          </a:cubicBezTo>
                          <a:cubicBezTo>
                            <a:pt x="3525837" y="1400174"/>
                            <a:pt x="3370262" y="1357312"/>
                            <a:pt x="3148012" y="1171574"/>
                          </a:cubicBezTo>
                          <a:cubicBezTo>
                            <a:pt x="3052763" y="1108073"/>
                            <a:pt x="2905125" y="968374"/>
                            <a:pt x="2524125" y="947737"/>
                          </a:cubicBezTo>
                          <a:cubicBezTo>
                            <a:pt x="2293937" y="912812"/>
                            <a:pt x="2106612" y="877886"/>
                            <a:pt x="1838324" y="942974"/>
                          </a:cubicBezTo>
                          <a:cubicBezTo>
                            <a:pt x="1416049" y="1027112"/>
                            <a:pt x="1379537" y="1116012"/>
                            <a:pt x="1142999" y="1309687"/>
                          </a:cubicBezTo>
                          <a:cubicBezTo>
                            <a:pt x="1108074" y="1414462"/>
                            <a:pt x="1016000" y="1533524"/>
                            <a:pt x="995362" y="1643062"/>
                          </a:cubicBezTo>
                          <a:cubicBezTo>
                            <a:pt x="906462" y="1790700"/>
                            <a:pt x="846137" y="1943099"/>
                            <a:pt x="842962" y="2138362"/>
                          </a:cubicBezTo>
                          <a:cubicBezTo>
                            <a:pt x="841374" y="2405062"/>
                            <a:pt x="882649" y="2543174"/>
                            <a:pt x="966786" y="2743199"/>
                          </a:cubicBezTo>
                          <a:cubicBezTo>
                            <a:pt x="1027111" y="2873373"/>
                            <a:pt x="1173162" y="3063081"/>
                            <a:pt x="1464468" y="3300411"/>
                          </a:cubicBezTo>
                          <a:cubicBezTo>
                            <a:pt x="1094580" y="3354386"/>
                            <a:pt x="727074" y="3455987"/>
                            <a:pt x="338136" y="3476624"/>
                          </a:cubicBezTo>
                          <a:cubicBezTo>
                            <a:pt x="442911" y="3297237"/>
                            <a:pt x="695324" y="3103562"/>
                            <a:pt x="852487" y="2924175"/>
                          </a:cubicBezTo>
                          <a:cubicBezTo>
                            <a:pt x="701675" y="2909887"/>
                            <a:pt x="574674" y="2924174"/>
                            <a:pt x="419100" y="2857499"/>
                          </a:cubicBezTo>
                          <a:cubicBezTo>
                            <a:pt x="523875" y="2714624"/>
                            <a:pt x="666749" y="2586037"/>
                            <a:pt x="809624" y="2447925"/>
                          </a:cubicBezTo>
                          <a:cubicBezTo>
                            <a:pt x="541337" y="2312987"/>
                            <a:pt x="263525" y="2239962"/>
                            <a:pt x="0" y="2033586"/>
                          </a:cubicBezTo>
                          <a:cubicBezTo>
                            <a:pt x="296863" y="1847849"/>
                            <a:pt x="674687" y="1771649"/>
                            <a:pt x="990599" y="1638299"/>
                          </a:cubicBezTo>
                          <a:lnTo>
                            <a:pt x="814387" y="542925"/>
                          </a:lnTo>
                          <a:cubicBezTo>
                            <a:pt x="1098550" y="642937"/>
                            <a:pt x="1339849" y="809625"/>
                            <a:pt x="1604962" y="938212"/>
                          </a:cubicBezTo>
                          <a:close/>
                        </a:path>
                      </a:pathLst>
                    </a:custGeom>
                    <a:gradFill flip="none" rotWithShape="1">
                      <a:gsLst>
                        <a:gs pos="54000">
                          <a:srgbClr val="F5C209"/>
                        </a:gs>
                        <a:gs pos="75000">
                          <a:srgbClr val="FE7500"/>
                        </a:gs>
                      </a:gsLst>
                      <a:path path="circle">
                        <a:fillToRect l="50000" t="50000" r="50000" b="50000"/>
                      </a:path>
                      <a:tileRect/>
                    </a:gradFill>
                    <a:ln w="12700" cap="flat" cmpd="sng" algn="ctr">
                      <a:solidFill>
                        <a:sysClr val="windowText" lastClr="000000"/>
                      </a:solid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147" name="Freeform: Shape 33">
                      <a:extLst>
                        <a:ext uri="{FF2B5EF4-FFF2-40B4-BE49-F238E27FC236}">
                          <a16:creationId xmlns:a16="http://schemas.microsoft.com/office/drawing/2014/main" id="{9A23386F-B4FE-9F0E-EA48-4114A424FA47}"/>
                        </a:ext>
                      </a:extLst>
                    </p:cNvPr>
                    <p:cNvSpPr/>
                    <p:nvPr/>
                  </p:nvSpPr>
                  <p:spPr>
                    <a:xfrm rot="1258334" flipH="1">
                      <a:off x="1440310" y="3234030"/>
                      <a:ext cx="1694928" cy="596083"/>
                    </a:xfrm>
                    <a:custGeom>
                      <a:avLst/>
                      <a:gdLst>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3050 w 3377191"/>
                        <a:gd name="connsiteY4" fmla="*/ 6254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3050 w 3377191"/>
                        <a:gd name="connsiteY4" fmla="*/ 6254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25725 w 3377191"/>
                        <a:gd name="connsiteY3" fmla="*/ 90170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7018 h 1170768"/>
                        <a:gd name="connsiteX1" fmla="*/ 1568450 w 3377191"/>
                        <a:gd name="connsiteY1" fmla="*/ 907243 h 1170768"/>
                        <a:gd name="connsiteX2" fmla="*/ 2092325 w 3377191"/>
                        <a:gd name="connsiteY2" fmla="*/ 1170768 h 1170768"/>
                        <a:gd name="connsiteX3" fmla="*/ 2635250 w 3377191"/>
                        <a:gd name="connsiteY3" fmla="*/ 910418 h 1170768"/>
                        <a:gd name="connsiteX4" fmla="*/ 2784475 w 3377191"/>
                        <a:gd name="connsiteY4" fmla="*/ 634193 h 1170768"/>
                        <a:gd name="connsiteX5" fmla="*/ 2924175 w 3377191"/>
                        <a:gd name="connsiteY5" fmla="*/ 602443 h 1170768"/>
                        <a:gd name="connsiteX6" fmla="*/ 2924175 w 3377191"/>
                        <a:gd name="connsiteY6" fmla="*/ 561168 h 1170768"/>
                        <a:gd name="connsiteX7" fmla="*/ 3216275 w 3377191"/>
                        <a:gd name="connsiteY7" fmla="*/ 681818 h 1170768"/>
                        <a:gd name="connsiteX8" fmla="*/ 3308350 w 3377191"/>
                        <a:gd name="connsiteY8" fmla="*/ 738968 h 1170768"/>
                        <a:gd name="connsiteX9" fmla="*/ 3375025 w 3377191"/>
                        <a:gd name="connsiteY9" fmla="*/ 618318 h 1170768"/>
                        <a:gd name="connsiteX10" fmla="*/ 3324225 w 3377191"/>
                        <a:gd name="connsiteY10" fmla="*/ 478618 h 1170768"/>
                        <a:gd name="connsiteX11" fmla="*/ 2847975 w 3377191"/>
                        <a:gd name="connsiteY11" fmla="*/ 351618 h 1170768"/>
                        <a:gd name="connsiteX12" fmla="*/ 2206625 w 3377191"/>
                        <a:gd name="connsiteY12" fmla="*/ 148418 h 1170768"/>
                        <a:gd name="connsiteX13" fmla="*/ 1600200 w 3377191"/>
                        <a:gd name="connsiteY13" fmla="*/ 167468 h 1170768"/>
                        <a:gd name="connsiteX14" fmla="*/ 1577975 w 3377191"/>
                        <a:gd name="connsiteY14" fmla="*/ 189693 h 1170768"/>
                        <a:gd name="connsiteX15" fmla="*/ 1190625 w 3377191"/>
                        <a:gd name="connsiteY15" fmla="*/ 173818 h 1170768"/>
                        <a:gd name="connsiteX16" fmla="*/ 1149350 w 3377191"/>
                        <a:gd name="connsiteY16" fmla="*/ 142068 h 1170768"/>
                        <a:gd name="connsiteX17" fmla="*/ 53975 w 3377191"/>
                        <a:gd name="connsiteY17" fmla="*/ 2368 h 1170768"/>
                        <a:gd name="connsiteX18" fmla="*/ 0 w 3377191"/>
                        <a:gd name="connsiteY18" fmla="*/ 202393 h 1170768"/>
                        <a:gd name="connsiteX19" fmla="*/ 66675 w 3377191"/>
                        <a:gd name="connsiteY19" fmla="*/ 230968 h 1170768"/>
                        <a:gd name="connsiteX20" fmla="*/ 269875 w 3377191"/>
                        <a:gd name="connsiteY20" fmla="*/ 853268 h 1170768"/>
                        <a:gd name="connsiteX21" fmla="*/ 920750 w 3377191"/>
                        <a:gd name="connsiteY21" fmla="*/ 888193 h 1170768"/>
                        <a:gd name="connsiteX22" fmla="*/ 1257300 w 3377191"/>
                        <a:gd name="connsiteY22" fmla="*/ 380193 h 1170768"/>
                        <a:gd name="connsiteX23" fmla="*/ 1454150 w 3377191"/>
                        <a:gd name="connsiteY23" fmla="*/ 377018 h 1170768"/>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63675 w 3386716"/>
                        <a:gd name="connsiteY0" fmla="*/ 378551 h 1172301"/>
                        <a:gd name="connsiteX1" fmla="*/ 1577975 w 3386716"/>
                        <a:gd name="connsiteY1" fmla="*/ 908776 h 1172301"/>
                        <a:gd name="connsiteX2" fmla="*/ 2101850 w 3386716"/>
                        <a:gd name="connsiteY2" fmla="*/ 1172301 h 1172301"/>
                        <a:gd name="connsiteX3" fmla="*/ 2644775 w 3386716"/>
                        <a:gd name="connsiteY3" fmla="*/ 911951 h 1172301"/>
                        <a:gd name="connsiteX4" fmla="*/ 2794000 w 3386716"/>
                        <a:gd name="connsiteY4" fmla="*/ 635726 h 1172301"/>
                        <a:gd name="connsiteX5" fmla="*/ 2933700 w 3386716"/>
                        <a:gd name="connsiteY5" fmla="*/ 603976 h 1172301"/>
                        <a:gd name="connsiteX6" fmla="*/ 2933700 w 3386716"/>
                        <a:gd name="connsiteY6" fmla="*/ 562701 h 1172301"/>
                        <a:gd name="connsiteX7" fmla="*/ 3225800 w 3386716"/>
                        <a:gd name="connsiteY7" fmla="*/ 683351 h 1172301"/>
                        <a:gd name="connsiteX8" fmla="*/ 3317875 w 3386716"/>
                        <a:gd name="connsiteY8" fmla="*/ 740501 h 1172301"/>
                        <a:gd name="connsiteX9" fmla="*/ 3384550 w 3386716"/>
                        <a:gd name="connsiteY9" fmla="*/ 619851 h 1172301"/>
                        <a:gd name="connsiteX10" fmla="*/ 3333750 w 3386716"/>
                        <a:gd name="connsiteY10" fmla="*/ 480151 h 1172301"/>
                        <a:gd name="connsiteX11" fmla="*/ 2857500 w 3386716"/>
                        <a:gd name="connsiteY11" fmla="*/ 353151 h 1172301"/>
                        <a:gd name="connsiteX12" fmla="*/ 2216150 w 3386716"/>
                        <a:gd name="connsiteY12" fmla="*/ 149951 h 1172301"/>
                        <a:gd name="connsiteX13" fmla="*/ 1609725 w 3386716"/>
                        <a:gd name="connsiteY13" fmla="*/ 169001 h 1172301"/>
                        <a:gd name="connsiteX14" fmla="*/ 1587500 w 3386716"/>
                        <a:gd name="connsiteY14" fmla="*/ 191226 h 1172301"/>
                        <a:gd name="connsiteX15" fmla="*/ 1200150 w 3386716"/>
                        <a:gd name="connsiteY15" fmla="*/ 175351 h 1172301"/>
                        <a:gd name="connsiteX16" fmla="*/ 1158875 w 3386716"/>
                        <a:gd name="connsiteY16" fmla="*/ 143601 h 1172301"/>
                        <a:gd name="connsiteX17" fmla="*/ 63500 w 3386716"/>
                        <a:gd name="connsiteY17" fmla="*/ 3901 h 1172301"/>
                        <a:gd name="connsiteX18" fmla="*/ 0 w 3386716"/>
                        <a:gd name="connsiteY18" fmla="*/ 194401 h 1172301"/>
                        <a:gd name="connsiteX19" fmla="*/ 76200 w 3386716"/>
                        <a:gd name="connsiteY19" fmla="*/ 232501 h 1172301"/>
                        <a:gd name="connsiteX20" fmla="*/ 279400 w 3386716"/>
                        <a:gd name="connsiteY20" fmla="*/ 854801 h 1172301"/>
                        <a:gd name="connsiteX21" fmla="*/ 930275 w 3386716"/>
                        <a:gd name="connsiteY21" fmla="*/ 889726 h 1172301"/>
                        <a:gd name="connsiteX22" fmla="*/ 1266825 w 3386716"/>
                        <a:gd name="connsiteY22" fmla="*/ 381726 h 1172301"/>
                        <a:gd name="connsiteX23" fmla="*/ 1463675 w 3386716"/>
                        <a:gd name="connsiteY23" fmla="*/ 378551 h 1172301"/>
                        <a:gd name="connsiteX0" fmla="*/ 1463675 w 3386716"/>
                        <a:gd name="connsiteY0" fmla="*/ 378551 h 1172301"/>
                        <a:gd name="connsiteX1" fmla="*/ 1577975 w 3386716"/>
                        <a:gd name="connsiteY1" fmla="*/ 908776 h 1172301"/>
                        <a:gd name="connsiteX2" fmla="*/ 2101850 w 3386716"/>
                        <a:gd name="connsiteY2" fmla="*/ 1172301 h 1172301"/>
                        <a:gd name="connsiteX3" fmla="*/ 2644775 w 3386716"/>
                        <a:gd name="connsiteY3" fmla="*/ 911951 h 1172301"/>
                        <a:gd name="connsiteX4" fmla="*/ 2794000 w 3386716"/>
                        <a:gd name="connsiteY4" fmla="*/ 635726 h 1172301"/>
                        <a:gd name="connsiteX5" fmla="*/ 2933700 w 3386716"/>
                        <a:gd name="connsiteY5" fmla="*/ 603976 h 1172301"/>
                        <a:gd name="connsiteX6" fmla="*/ 2933700 w 3386716"/>
                        <a:gd name="connsiteY6" fmla="*/ 562701 h 1172301"/>
                        <a:gd name="connsiteX7" fmla="*/ 3225800 w 3386716"/>
                        <a:gd name="connsiteY7" fmla="*/ 683351 h 1172301"/>
                        <a:gd name="connsiteX8" fmla="*/ 3317875 w 3386716"/>
                        <a:gd name="connsiteY8" fmla="*/ 740501 h 1172301"/>
                        <a:gd name="connsiteX9" fmla="*/ 3384550 w 3386716"/>
                        <a:gd name="connsiteY9" fmla="*/ 619851 h 1172301"/>
                        <a:gd name="connsiteX10" fmla="*/ 3333750 w 3386716"/>
                        <a:gd name="connsiteY10" fmla="*/ 480151 h 1172301"/>
                        <a:gd name="connsiteX11" fmla="*/ 2857500 w 3386716"/>
                        <a:gd name="connsiteY11" fmla="*/ 353151 h 1172301"/>
                        <a:gd name="connsiteX12" fmla="*/ 2216150 w 3386716"/>
                        <a:gd name="connsiteY12" fmla="*/ 149951 h 1172301"/>
                        <a:gd name="connsiteX13" fmla="*/ 1609725 w 3386716"/>
                        <a:gd name="connsiteY13" fmla="*/ 169001 h 1172301"/>
                        <a:gd name="connsiteX14" fmla="*/ 1587500 w 3386716"/>
                        <a:gd name="connsiteY14" fmla="*/ 191226 h 1172301"/>
                        <a:gd name="connsiteX15" fmla="*/ 1200150 w 3386716"/>
                        <a:gd name="connsiteY15" fmla="*/ 175351 h 1172301"/>
                        <a:gd name="connsiteX16" fmla="*/ 1158875 w 3386716"/>
                        <a:gd name="connsiteY16" fmla="*/ 143601 h 1172301"/>
                        <a:gd name="connsiteX17" fmla="*/ 63500 w 3386716"/>
                        <a:gd name="connsiteY17" fmla="*/ 3901 h 1172301"/>
                        <a:gd name="connsiteX18" fmla="*/ 0 w 3386716"/>
                        <a:gd name="connsiteY18" fmla="*/ 194401 h 1172301"/>
                        <a:gd name="connsiteX19" fmla="*/ 76200 w 3386716"/>
                        <a:gd name="connsiteY19" fmla="*/ 232501 h 1172301"/>
                        <a:gd name="connsiteX20" fmla="*/ 279400 w 3386716"/>
                        <a:gd name="connsiteY20" fmla="*/ 854801 h 1172301"/>
                        <a:gd name="connsiteX21" fmla="*/ 930275 w 3386716"/>
                        <a:gd name="connsiteY21" fmla="*/ 889726 h 1172301"/>
                        <a:gd name="connsiteX22" fmla="*/ 1266825 w 3386716"/>
                        <a:gd name="connsiteY22" fmla="*/ 381726 h 1172301"/>
                        <a:gd name="connsiteX23" fmla="*/ 1463675 w 3386716"/>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459 w 3377500"/>
                        <a:gd name="connsiteY0" fmla="*/ 378551 h 1172301"/>
                        <a:gd name="connsiteX1" fmla="*/ 1568759 w 3377500"/>
                        <a:gd name="connsiteY1" fmla="*/ 908776 h 1172301"/>
                        <a:gd name="connsiteX2" fmla="*/ 2092634 w 3377500"/>
                        <a:gd name="connsiteY2" fmla="*/ 1172301 h 1172301"/>
                        <a:gd name="connsiteX3" fmla="*/ 2635559 w 3377500"/>
                        <a:gd name="connsiteY3" fmla="*/ 911951 h 1172301"/>
                        <a:gd name="connsiteX4" fmla="*/ 2784784 w 3377500"/>
                        <a:gd name="connsiteY4" fmla="*/ 635726 h 1172301"/>
                        <a:gd name="connsiteX5" fmla="*/ 2924484 w 3377500"/>
                        <a:gd name="connsiteY5" fmla="*/ 603976 h 1172301"/>
                        <a:gd name="connsiteX6" fmla="*/ 2924484 w 3377500"/>
                        <a:gd name="connsiteY6" fmla="*/ 562701 h 1172301"/>
                        <a:gd name="connsiteX7" fmla="*/ 3216584 w 3377500"/>
                        <a:gd name="connsiteY7" fmla="*/ 683351 h 1172301"/>
                        <a:gd name="connsiteX8" fmla="*/ 3308659 w 3377500"/>
                        <a:gd name="connsiteY8" fmla="*/ 740501 h 1172301"/>
                        <a:gd name="connsiteX9" fmla="*/ 3375334 w 3377500"/>
                        <a:gd name="connsiteY9" fmla="*/ 619851 h 1172301"/>
                        <a:gd name="connsiteX10" fmla="*/ 3324534 w 3377500"/>
                        <a:gd name="connsiteY10" fmla="*/ 480151 h 1172301"/>
                        <a:gd name="connsiteX11" fmla="*/ 2848284 w 3377500"/>
                        <a:gd name="connsiteY11" fmla="*/ 353151 h 1172301"/>
                        <a:gd name="connsiteX12" fmla="*/ 2206934 w 3377500"/>
                        <a:gd name="connsiteY12" fmla="*/ 149951 h 1172301"/>
                        <a:gd name="connsiteX13" fmla="*/ 1600509 w 3377500"/>
                        <a:gd name="connsiteY13" fmla="*/ 169001 h 1172301"/>
                        <a:gd name="connsiteX14" fmla="*/ 1578284 w 3377500"/>
                        <a:gd name="connsiteY14" fmla="*/ 191226 h 1172301"/>
                        <a:gd name="connsiteX15" fmla="*/ 1190934 w 3377500"/>
                        <a:gd name="connsiteY15" fmla="*/ 175351 h 1172301"/>
                        <a:gd name="connsiteX16" fmla="*/ 1149659 w 3377500"/>
                        <a:gd name="connsiteY16" fmla="*/ 143601 h 1172301"/>
                        <a:gd name="connsiteX17" fmla="*/ 54284 w 3377500"/>
                        <a:gd name="connsiteY17" fmla="*/ 3901 h 1172301"/>
                        <a:gd name="connsiteX18" fmla="*/ 309 w 3377500"/>
                        <a:gd name="connsiteY18" fmla="*/ 203926 h 1172301"/>
                        <a:gd name="connsiteX19" fmla="*/ 66984 w 3377500"/>
                        <a:gd name="connsiteY19" fmla="*/ 232501 h 1172301"/>
                        <a:gd name="connsiteX20" fmla="*/ 270184 w 3377500"/>
                        <a:gd name="connsiteY20" fmla="*/ 854801 h 1172301"/>
                        <a:gd name="connsiteX21" fmla="*/ 921059 w 3377500"/>
                        <a:gd name="connsiteY21" fmla="*/ 889726 h 1172301"/>
                        <a:gd name="connsiteX22" fmla="*/ 1257609 w 3377500"/>
                        <a:gd name="connsiteY22" fmla="*/ 381726 h 1172301"/>
                        <a:gd name="connsiteX23" fmla="*/ 1454459 w 3377500"/>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32578 w 3377669"/>
                        <a:gd name="connsiteY5" fmla="*/ 59762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5128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5603 w 3377669"/>
                        <a:gd name="connsiteY5" fmla="*/ 6008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80390"/>
                        <a:gd name="connsiteY0" fmla="*/ 378551 h 1172301"/>
                        <a:gd name="connsiteX1" fmla="*/ 1568928 w 3380390"/>
                        <a:gd name="connsiteY1" fmla="*/ 908776 h 1172301"/>
                        <a:gd name="connsiteX2" fmla="*/ 2092803 w 3380390"/>
                        <a:gd name="connsiteY2" fmla="*/ 1172301 h 1172301"/>
                        <a:gd name="connsiteX3" fmla="*/ 2635728 w 3380390"/>
                        <a:gd name="connsiteY3" fmla="*/ 911951 h 1172301"/>
                        <a:gd name="connsiteX4" fmla="*/ 2797653 w 3380390"/>
                        <a:gd name="connsiteY4" fmla="*/ 642076 h 1172301"/>
                        <a:gd name="connsiteX5" fmla="*/ 2908778 w 3380390"/>
                        <a:gd name="connsiteY5" fmla="*/ 619851 h 1172301"/>
                        <a:gd name="connsiteX6" fmla="*/ 3216753 w 3380390"/>
                        <a:gd name="connsiteY6" fmla="*/ 683351 h 1172301"/>
                        <a:gd name="connsiteX7" fmla="*/ 3308828 w 3380390"/>
                        <a:gd name="connsiteY7" fmla="*/ 740501 h 1172301"/>
                        <a:gd name="connsiteX8" fmla="*/ 3375503 w 3380390"/>
                        <a:gd name="connsiteY8" fmla="*/ 619851 h 1172301"/>
                        <a:gd name="connsiteX9" fmla="*/ 3324703 w 3380390"/>
                        <a:gd name="connsiteY9" fmla="*/ 480151 h 1172301"/>
                        <a:gd name="connsiteX10" fmla="*/ 2848453 w 3380390"/>
                        <a:gd name="connsiteY10" fmla="*/ 353151 h 1172301"/>
                        <a:gd name="connsiteX11" fmla="*/ 2207103 w 3380390"/>
                        <a:gd name="connsiteY11" fmla="*/ 149951 h 1172301"/>
                        <a:gd name="connsiteX12" fmla="*/ 1600678 w 3380390"/>
                        <a:gd name="connsiteY12" fmla="*/ 169001 h 1172301"/>
                        <a:gd name="connsiteX13" fmla="*/ 1578453 w 3380390"/>
                        <a:gd name="connsiteY13" fmla="*/ 191226 h 1172301"/>
                        <a:gd name="connsiteX14" fmla="*/ 1191103 w 3380390"/>
                        <a:gd name="connsiteY14" fmla="*/ 175351 h 1172301"/>
                        <a:gd name="connsiteX15" fmla="*/ 1149828 w 3380390"/>
                        <a:gd name="connsiteY15" fmla="*/ 143601 h 1172301"/>
                        <a:gd name="connsiteX16" fmla="*/ 54453 w 3380390"/>
                        <a:gd name="connsiteY16" fmla="*/ 3901 h 1172301"/>
                        <a:gd name="connsiteX17" fmla="*/ 478 w 3380390"/>
                        <a:gd name="connsiteY17" fmla="*/ 203926 h 1172301"/>
                        <a:gd name="connsiteX18" fmla="*/ 67153 w 3380390"/>
                        <a:gd name="connsiteY18" fmla="*/ 232501 h 1172301"/>
                        <a:gd name="connsiteX19" fmla="*/ 270353 w 3380390"/>
                        <a:gd name="connsiteY19" fmla="*/ 854801 h 1172301"/>
                        <a:gd name="connsiteX20" fmla="*/ 921228 w 3380390"/>
                        <a:gd name="connsiteY20" fmla="*/ 889726 h 1172301"/>
                        <a:gd name="connsiteX21" fmla="*/ 1257778 w 3380390"/>
                        <a:gd name="connsiteY21" fmla="*/ 381726 h 1172301"/>
                        <a:gd name="connsiteX22" fmla="*/ 1454628 w 3380390"/>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27933"/>
                        <a:gd name="connsiteY0" fmla="*/ 378551 h 1172301"/>
                        <a:gd name="connsiteX1" fmla="*/ 1568928 w 3427933"/>
                        <a:gd name="connsiteY1" fmla="*/ 908776 h 1172301"/>
                        <a:gd name="connsiteX2" fmla="*/ 2092803 w 3427933"/>
                        <a:gd name="connsiteY2" fmla="*/ 1172301 h 1172301"/>
                        <a:gd name="connsiteX3" fmla="*/ 2635728 w 3427933"/>
                        <a:gd name="connsiteY3" fmla="*/ 911951 h 1172301"/>
                        <a:gd name="connsiteX4" fmla="*/ 2797653 w 3427933"/>
                        <a:gd name="connsiteY4" fmla="*/ 642076 h 1172301"/>
                        <a:gd name="connsiteX5" fmla="*/ 2908778 w 3427933"/>
                        <a:gd name="connsiteY5" fmla="*/ 619851 h 1172301"/>
                        <a:gd name="connsiteX6" fmla="*/ 3216753 w 3427933"/>
                        <a:gd name="connsiteY6" fmla="*/ 683351 h 1172301"/>
                        <a:gd name="connsiteX7" fmla="*/ 3331053 w 3427933"/>
                        <a:gd name="connsiteY7" fmla="*/ 743676 h 1172301"/>
                        <a:gd name="connsiteX8" fmla="*/ 3410428 w 3427933"/>
                        <a:gd name="connsiteY8" fmla="*/ 616676 h 1172301"/>
                        <a:gd name="connsiteX9" fmla="*/ 3324703 w 3427933"/>
                        <a:gd name="connsiteY9" fmla="*/ 480151 h 1172301"/>
                        <a:gd name="connsiteX10" fmla="*/ 2848453 w 3427933"/>
                        <a:gd name="connsiteY10" fmla="*/ 353151 h 1172301"/>
                        <a:gd name="connsiteX11" fmla="*/ 2207103 w 3427933"/>
                        <a:gd name="connsiteY11" fmla="*/ 149951 h 1172301"/>
                        <a:gd name="connsiteX12" fmla="*/ 1600678 w 3427933"/>
                        <a:gd name="connsiteY12" fmla="*/ 169001 h 1172301"/>
                        <a:gd name="connsiteX13" fmla="*/ 1578453 w 3427933"/>
                        <a:gd name="connsiteY13" fmla="*/ 191226 h 1172301"/>
                        <a:gd name="connsiteX14" fmla="*/ 1191103 w 3427933"/>
                        <a:gd name="connsiteY14" fmla="*/ 175351 h 1172301"/>
                        <a:gd name="connsiteX15" fmla="*/ 1149828 w 3427933"/>
                        <a:gd name="connsiteY15" fmla="*/ 143601 h 1172301"/>
                        <a:gd name="connsiteX16" fmla="*/ 54453 w 3427933"/>
                        <a:gd name="connsiteY16" fmla="*/ 3901 h 1172301"/>
                        <a:gd name="connsiteX17" fmla="*/ 478 w 3427933"/>
                        <a:gd name="connsiteY17" fmla="*/ 203926 h 1172301"/>
                        <a:gd name="connsiteX18" fmla="*/ 67153 w 3427933"/>
                        <a:gd name="connsiteY18" fmla="*/ 232501 h 1172301"/>
                        <a:gd name="connsiteX19" fmla="*/ 270353 w 3427933"/>
                        <a:gd name="connsiteY19" fmla="*/ 854801 h 1172301"/>
                        <a:gd name="connsiteX20" fmla="*/ 921228 w 3427933"/>
                        <a:gd name="connsiteY20" fmla="*/ 889726 h 1172301"/>
                        <a:gd name="connsiteX21" fmla="*/ 1257778 w 3427933"/>
                        <a:gd name="connsiteY21" fmla="*/ 381726 h 1172301"/>
                        <a:gd name="connsiteX22" fmla="*/ 1454628 w 3427933"/>
                        <a:gd name="connsiteY22" fmla="*/ 378551 h 1172301"/>
                        <a:gd name="connsiteX0" fmla="*/ 1454628 w 3439315"/>
                        <a:gd name="connsiteY0" fmla="*/ 378551 h 1172301"/>
                        <a:gd name="connsiteX1" fmla="*/ 1568928 w 3439315"/>
                        <a:gd name="connsiteY1" fmla="*/ 908776 h 1172301"/>
                        <a:gd name="connsiteX2" fmla="*/ 2092803 w 3439315"/>
                        <a:gd name="connsiteY2" fmla="*/ 1172301 h 1172301"/>
                        <a:gd name="connsiteX3" fmla="*/ 2635728 w 3439315"/>
                        <a:gd name="connsiteY3" fmla="*/ 911951 h 1172301"/>
                        <a:gd name="connsiteX4" fmla="*/ 2797653 w 3439315"/>
                        <a:gd name="connsiteY4" fmla="*/ 642076 h 1172301"/>
                        <a:gd name="connsiteX5" fmla="*/ 2908778 w 3439315"/>
                        <a:gd name="connsiteY5" fmla="*/ 619851 h 1172301"/>
                        <a:gd name="connsiteX6" fmla="*/ 3216753 w 3439315"/>
                        <a:gd name="connsiteY6" fmla="*/ 683351 h 1172301"/>
                        <a:gd name="connsiteX7" fmla="*/ 3331053 w 3439315"/>
                        <a:gd name="connsiteY7" fmla="*/ 743676 h 1172301"/>
                        <a:gd name="connsiteX8" fmla="*/ 3410428 w 3439315"/>
                        <a:gd name="connsiteY8" fmla="*/ 616676 h 1172301"/>
                        <a:gd name="connsiteX9" fmla="*/ 3324703 w 3439315"/>
                        <a:gd name="connsiteY9" fmla="*/ 480151 h 1172301"/>
                        <a:gd name="connsiteX10" fmla="*/ 2848453 w 3439315"/>
                        <a:gd name="connsiteY10" fmla="*/ 353151 h 1172301"/>
                        <a:gd name="connsiteX11" fmla="*/ 2207103 w 3439315"/>
                        <a:gd name="connsiteY11" fmla="*/ 149951 h 1172301"/>
                        <a:gd name="connsiteX12" fmla="*/ 1600678 w 3439315"/>
                        <a:gd name="connsiteY12" fmla="*/ 169001 h 1172301"/>
                        <a:gd name="connsiteX13" fmla="*/ 1578453 w 3439315"/>
                        <a:gd name="connsiteY13" fmla="*/ 191226 h 1172301"/>
                        <a:gd name="connsiteX14" fmla="*/ 1191103 w 3439315"/>
                        <a:gd name="connsiteY14" fmla="*/ 175351 h 1172301"/>
                        <a:gd name="connsiteX15" fmla="*/ 1149828 w 3439315"/>
                        <a:gd name="connsiteY15" fmla="*/ 143601 h 1172301"/>
                        <a:gd name="connsiteX16" fmla="*/ 54453 w 3439315"/>
                        <a:gd name="connsiteY16" fmla="*/ 3901 h 1172301"/>
                        <a:gd name="connsiteX17" fmla="*/ 478 w 3439315"/>
                        <a:gd name="connsiteY17" fmla="*/ 203926 h 1172301"/>
                        <a:gd name="connsiteX18" fmla="*/ 67153 w 3439315"/>
                        <a:gd name="connsiteY18" fmla="*/ 232501 h 1172301"/>
                        <a:gd name="connsiteX19" fmla="*/ 270353 w 3439315"/>
                        <a:gd name="connsiteY19" fmla="*/ 854801 h 1172301"/>
                        <a:gd name="connsiteX20" fmla="*/ 921228 w 3439315"/>
                        <a:gd name="connsiteY20" fmla="*/ 889726 h 1172301"/>
                        <a:gd name="connsiteX21" fmla="*/ 1257778 w 3439315"/>
                        <a:gd name="connsiteY21" fmla="*/ 381726 h 1172301"/>
                        <a:gd name="connsiteX22" fmla="*/ 1454628 w 3439315"/>
                        <a:gd name="connsiteY22" fmla="*/ 378551 h 1172301"/>
                        <a:gd name="connsiteX0" fmla="*/ 1454628 w 3429160"/>
                        <a:gd name="connsiteY0" fmla="*/ 378551 h 1172301"/>
                        <a:gd name="connsiteX1" fmla="*/ 1568928 w 3429160"/>
                        <a:gd name="connsiteY1" fmla="*/ 908776 h 1172301"/>
                        <a:gd name="connsiteX2" fmla="*/ 2092803 w 3429160"/>
                        <a:gd name="connsiteY2" fmla="*/ 1172301 h 1172301"/>
                        <a:gd name="connsiteX3" fmla="*/ 2635728 w 3429160"/>
                        <a:gd name="connsiteY3" fmla="*/ 911951 h 1172301"/>
                        <a:gd name="connsiteX4" fmla="*/ 2797653 w 3429160"/>
                        <a:gd name="connsiteY4" fmla="*/ 642076 h 1172301"/>
                        <a:gd name="connsiteX5" fmla="*/ 2908778 w 3429160"/>
                        <a:gd name="connsiteY5" fmla="*/ 619851 h 1172301"/>
                        <a:gd name="connsiteX6" fmla="*/ 3216753 w 3429160"/>
                        <a:gd name="connsiteY6" fmla="*/ 683351 h 1172301"/>
                        <a:gd name="connsiteX7" fmla="*/ 3331053 w 3429160"/>
                        <a:gd name="connsiteY7" fmla="*/ 743676 h 1172301"/>
                        <a:gd name="connsiteX8" fmla="*/ 3410428 w 3429160"/>
                        <a:gd name="connsiteY8" fmla="*/ 616676 h 1172301"/>
                        <a:gd name="connsiteX9" fmla="*/ 3324703 w 3429160"/>
                        <a:gd name="connsiteY9" fmla="*/ 480151 h 1172301"/>
                        <a:gd name="connsiteX10" fmla="*/ 2848453 w 3429160"/>
                        <a:gd name="connsiteY10" fmla="*/ 353151 h 1172301"/>
                        <a:gd name="connsiteX11" fmla="*/ 2207103 w 3429160"/>
                        <a:gd name="connsiteY11" fmla="*/ 149951 h 1172301"/>
                        <a:gd name="connsiteX12" fmla="*/ 1600678 w 3429160"/>
                        <a:gd name="connsiteY12" fmla="*/ 169001 h 1172301"/>
                        <a:gd name="connsiteX13" fmla="*/ 1578453 w 3429160"/>
                        <a:gd name="connsiteY13" fmla="*/ 191226 h 1172301"/>
                        <a:gd name="connsiteX14" fmla="*/ 1191103 w 3429160"/>
                        <a:gd name="connsiteY14" fmla="*/ 175351 h 1172301"/>
                        <a:gd name="connsiteX15" fmla="*/ 1149828 w 3429160"/>
                        <a:gd name="connsiteY15" fmla="*/ 143601 h 1172301"/>
                        <a:gd name="connsiteX16" fmla="*/ 54453 w 3429160"/>
                        <a:gd name="connsiteY16" fmla="*/ 3901 h 1172301"/>
                        <a:gd name="connsiteX17" fmla="*/ 478 w 3429160"/>
                        <a:gd name="connsiteY17" fmla="*/ 203926 h 1172301"/>
                        <a:gd name="connsiteX18" fmla="*/ 67153 w 3429160"/>
                        <a:gd name="connsiteY18" fmla="*/ 232501 h 1172301"/>
                        <a:gd name="connsiteX19" fmla="*/ 270353 w 3429160"/>
                        <a:gd name="connsiteY19" fmla="*/ 854801 h 1172301"/>
                        <a:gd name="connsiteX20" fmla="*/ 921228 w 3429160"/>
                        <a:gd name="connsiteY20" fmla="*/ 889726 h 1172301"/>
                        <a:gd name="connsiteX21" fmla="*/ 1257778 w 3429160"/>
                        <a:gd name="connsiteY21" fmla="*/ 381726 h 1172301"/>
                        <a:gd name="connsiteX22" fmla="*/ 1454628 w 3429160"/>
                        <a:gd name="connsiteY22" fmla="*/ 378551 h 1172301"/>
                        <a:gd name="connsiteX0" fmla="*/ 1454628 w 3429160"/>
                        <a:gd name="connsiteY0" fmla="*/ 378551 h 1172301"/>
                        <a:gd name="connsiteX1" fmla="*/ 1568928 w 3429160"/>
                        <a:gd name="connsiteY1" fmla="*/ 908776 h 1172301"/>
                        <a:gd name="connsiteX2" fmla="*/ 2092803 w 3429160"/>
                        <a:gd name="connsiteY2" fmla="*/ 1172301 h 1172301"/>
                        <a:gd name="connsiteX3" fmla="*/ 2635728 w 3429160"/>
                        <a:gd name="connsiteY3" fmla="*/ 911951 h 1172301"/>
                        <a:gd name="connsiteX4" fmla="*/ 2797653 w 3429160"/>
                        <a:gd name="connsiteY4" fmla="*/ 642076 h 1172301"/>
                        <a:gd name="connsiteX5" fmla="*/ 2908778 w 3429160"/>
                        <a:gd name="connsiteY5" fmla="*/ 619851 h 1172301"/>
                        <a:gd name="connsiteX6" fmla="*/ 3216753 w 3429160"/>
                        <a:gd name="connsiteY6" fmla="*/ 683351 h 1172301"/>
                        <a:gd name="connsiteX7" fmla="*/ 3331053 w 3429160"/>
                        <a:gd name="connsiteY7" fmla="*/ 743676 h 1172301"/>
                        <a:gd name="connsiteX8" fmla="*/ 3410428 w 3429160"/>
                        <a:gd name="connsiteY8" fmla="*/ 616676 h 1172301"/>
                        <a:gd name="connsiteX9" fmla="*/ 3324703 w 3429160"/>
                        <a:gd name="connsiteY9" fmla="*/ 480151 h 1172301"/>
                        <a:gd name="connsiteX10" fmla="*/ 2848453 w 3429160"/>
                        <a:gd name="connsiteY10" fmla="*/ 353151 h 1172301"/>
                        <a:gd name="connsiteX11" fmla="*/ 2207103 w 3429160"/>
                        <a:gd name="connsiteY11" fmla="*/ 149951 h 1172301"/>
                        <a:gd name="connsiteX12" fmla="*/ 1600678 w 3429160"/>
                        <a:gd name="connsiteY12" fmla="*/ 169001 h 1172301"/>
                        <a:gd name="connsiteX13" fmla="*/ 1578453 w 3429160"/>
                        <a:gd name="connsiteY13" fmla="*/ 191226 h 1172301"/>
                        <a:gd name="connsiteX14" fmla="*/ 1191103 w 3429160"/>
                        <a:gd name="connsiteY14" fmla="*/ 175351 h 1172301"/>
                        <a:gd name="connsiteX15" fmla="*/ 1149828 w 3429160"/>
                        <a:gd name="connsiteY15" fmla="*/ 143601 h 1172301"/>
                        <a:gd name="connsiteX16" fmla="*/ 54453 w 3429160"/>
                        <a:gd name="connsiteY16" fmla="*/ 3901 h 1172301"/>
                        <a:gd name="connsiteX17" fmla="*/ 478 w 3429160"/>
                        <a:gd name="connsiteY17" fmla="*/ 203926 h 1172301"/>
                        <a:gd name="connsiteX18" fmla="*/ 67153 w 3429160"/>
                        <a:gd name="connsiteY18" fmla="*/ 232501 h 1172301"/>
                        <a:gd name="connsiteX19" fmla="*/ 270353 w 3429160"/>
                        <a:gd name="connsiteY19" fmla="*/ 854801 h 1172301"/>
                        <a:gd name="connsiteX20" fmla="*/ 921228 w 3429160"/>
                        <a:gd name="connsiteY20" fmla="*/ 889726 h 1172301"/>
                        <a:gd name="connsiteX21" fmla="*/ 1257778 w 3429160"/>
                        <a:gd name="connsiteY21" fmla="*/ 381726 h 1172301"/>
                        <a:gd name="connsiteX22" fmla="*/ 1454628 w 3429160"/>
                        <a:gd name="connsiteY22" fmla="*/ 378551 h 1172301"/>
                        <a:gd name="connsiteX0" fmla="*/ 1454628 w 3429718"/>
                        <a:gd name="connsiteY0" fmla="*/ 378551 h 1172301"/>
                        <a:gd name="connsiteX1" fmla="*/ 1568928 w 3429718"/>
                        <a:gd name="connsiteY1" fmla="*/ 908776 h 1172301"/>
                        <a:gd name="connsiteX2" fmla="*/ 2092803 w 3429718"/>
                        <a:gd name="connsiteY2" fmla="*/ 1172301 h 1172301"/>
                        <a:gd name="connsiteX3" fmla="*/ 2635728 w 3429718"/>
                        <a:gd name="connsiteY3" fmla="*/ 911951 h 1172301"/>
                        <a:gd name="connsiteX4" fmla="*/ 2797653 w 3429718"/>
                        <a:gd name="connsiteY4" fmla="*/ 642076 h 1172301"/>
                        <a:gd name="connsiteX5" fmla="*/ 2908778 w 3429718"/>
                        <a:gd name="connsiteY5" fmla="*/ 619851 h 1172301"/>
                        <a:gd name="connsiteX6" fmla="*/ 3216753 w 3429718"/>
                        <a:gd name="connsiteY6" fmla="*/ 683351 h 1172301"/>
                        <a:gd name="connsiteX7" fmla="*/ 3331053 w 3429718"/>
                        <a:gd name="connsiteY7" fmla="*/ 743676 h 1172301"/>
                        <a:gd name="connsiteX8" fmla="*/ 3429478 w 3429718"/>
                        <a:gd name="connsiteY8" fmla="*/ 621438 h 1172301"/>
                        <a:gd name="connsiteX9" fmla="*/ 3324703 w 3429718"/>
                        <a:gd name="connsiteY9" fmla="*/ 480151 h 1172301"/>
                        <a:gd name="connsiteX10" fmla="*/ 2848453 w 3429718"/>
                        <a:gd name="connsiteY10" fmla="*/ 353151 h 1172301"/>
                        <a:gd name="connsiteX11" fmla="*/ 2207103 w 3429718"/>
                        <a:gd name="connsiteY11" fmla="*/ 149951 h 1172301"/>
                        <a:gd name="connsiteX12" fmla="*/ 1600678 w 3429718"/>
                        <a:gd name="connsiteY12" fmla="*/ 169001 h 1172301"/>
                        <a:gd name="connsiteX13" fmla="*/ 1578453 w 3429718"/>
                        <a:gd name="connsiteY13" fmla="*/ 191226 h 1172301"/>
                        <a:gd name="connsiteX14" fmla="*/ 1191103 w 3429718"/>
                        <a:gd name="connsiteY14" fmla="*/ 175351 h 1172301"/>
                        <a:gd name="connsiteX15" fmla="*/ 1149828 w 3429718"/>
                        <a:gd name="connsiteY15" fmla="*/ 143601 h 1172301"/>
                        <a:gd name="connsiteX16" fmla="*/ 54453 w 3429718"/>
                        <a:gd name="connsiteY16" fmla="*/ 3901 h 1172301"/>
                        <a:gd name="connsiteX17" fmla="*/ 478 w 3429718"/>
                        <a:gd name="connsiteY17" fmla="*/ 203926 h 1172301"/>
                        <a:gd name="connsiteX18" fmla="*/ 67153 w 3429718"/>
                        <a:gd name="connsiteY18" fmla="*/ 232501 h 1172301"/>
                        <a:gd name="connsiteX19" fmla="*/ 270353 w 3429718"/>
                        <a:gd name="connsiteY19" fmla="*/ 854801 h 1172301"/>
                        <a:gd name="connsiteX20" fmla="*/ 921228 w 3429718"/>
                        <a:gd name="connsiteY20" fmla="*/ 889726 h 1172301"/>
                        <a:gd name="connsiteX21" fmla="*/ 1257778 w 3429718"/>
                        <a:gd name="connsiteY21" fmla="*/ 381726 h 1172301"/>
                        <a:gd name="connsiteX22" fmla="*/ 1454628 w 3429718"/>
                        <a:gd name="connsiteY22" fmla="*/ 378551 h 1172301"/>
                        <a:gd name="connsiteX0" fmla="*/ 1454628 w 3429718"/>
                        <a:gd name="connsiteY0" fmla="*/ 378551 h 1172301"/>
                        <a:gd name="connsiteX1" fmla="*/ 1568928 w 3429718"/>
                        <a:gd name="connsiteY1" fmla="*/ 908776 h 1172301"/>
                        <a:gd name="connsiteX2" fmla="*/ 2092803 w 3429718"/>
                        <a:gd name="connsiteY2" fmla="*/ 1172301 h 1172301"/>
                        <a:gd name="connsiteX3" fmla="*/ 2635728 w 3429718"/>
                        <a:gd name="connsiteY3" fmla="*/ 911951 h 1172301"/>
                        <a:gd name="connsiteX4" fmla="*/ 2797653 w 3429718"/>
                        <a:gd name="connsiteY4" fmla="*/ 642076 h 1172301"/>
                        <a:gd name="connsiteX5" fmla="*/ 2908778 w 3429718"/>
                        <a:gd name="connsiteY5" fmla="*/ 619851 h 1172301"/>
                        <a:gd name="connsiteX6" fmla="*/ 3216753 w 3429718"/>
                        <a:gd name="connsiteY6" fmla="*/ 683351 h 1172301"/>
                        <a:gd name="connsiteX7" fmla="*/ 3331053 w 3429718"/>
                        <a:gd name="connsiteY7" fmla="*/ 743676 h 1172301"/>
                        <a:gd name="connsiteX8" fmla="*/ 3429478 w 3429718"/>
                        <a:gd name="connsiteY8" fmla="*/ 621438 h 1172301"/>
                        <a:gd name="connsiteX9" fmla="*/ 3324703 w 3429718"/>
                        <a:gd name="connsiteY9" fmla="*/ 480151 h 1172301"/>
                        <a:gd name="connsiteX10" fmla="*/ 2848453 w 3429718"/>
                        <a:gd name="connsiteY10" fmla="*/ 353151 h 1172301"/>
                        <a:gd name="connsiteX11" fmla="*/ 2207103 w 3429718"/>
                        <a:gd name="connsiteY11" fmla="*/ 149951 h 1172301"/>
                        <a:gd name="connsiteX12" fmla="*/ 1600678 w 3429718"/>
                        <a:gd name="connsiteY12" fmla="*/ 169001 h 1172301"/>
                        <a:gd name="connsiteX13" fmla="*/ 1578453 w 3429718"/>
                        <a:gd name="connsiteY13" fmla="*/ 191226 h 1172301"/>
                        <a:gd name="connsiteX14" fmla="*/ 1191103 w 3429718"/>
                        <a:gd name="connsiteY14" fmla="*/ 175351 h 1172301"/>
                        <a:gd name="connsiteX15" fmla="*/ 1149828 w 3429718"/>
                        <a:gd name="connsiteY15" fmla="*/ 143601 h 1172301"/>
                        <a:gd name="connsiteX16" fmla="*/ 54453 w 3429718"/>
                        <a:gd name="connsiteY16" fmla="*/ 3901 h 1172301"/>
                        <a:gd name="connsiteX17" fmla="*/ 478 w 3429718"/>
                        <a:gd name="connsiteY17" fmla="*/ 203926 h 1172301"/>
                        <a:gd name="connsiteX18" fmla="*/ 67153 w 3429718"/>
                        <a:gd name="connsiteY18" fmla="*/ 232501 h 1172301"/>
                        <a:gd name="connsiteX19" fmla="*/ 270353 w 3429718"/>
                        <a:gd name="connsiteY19" fmla="*/ 854801 h 1172301"/>
                        <a:gd name="connsiteX20" fmla="*/ 921228 w 3429718"/>
                        <a:gd name="connsiteY20" fmla="*/ 889726 h 1172301"/>
                        <a:gd name="connsiteX21" fmla="*/ 1257778 w 3429718"/>
                        <a:gd name="connsiteY21" fmla="*/ 381726 h 1172301"/>
                        <a:gd name="connsiteX22" fmla="*/ 1454628 w 3429718"/>
                        <a:gd name="connsiteY22" fmla="*/ 378551 h 1172301"/>
                        <a:gd name="connsiteX0" fmla="*/ 1466623 w 3441713"/>
                        <a:gd name="connsiteY0" fmla="*/ 378551 h 1172301"/>
                        <a:gd name="connsiteX1" fmla="*/ 1580923 w 3441713"/>
                        <a:gd name="connsiteY1" fmla="*/ 908776 h 1172301"/>
                        <a:gd name="connsiteX2" fmla="*/ 2104798 w 3441713"/>
                        <a:gd name="connsiteY2" fmla="*/ 1172301 h 1172301"/>
                        <a:gd name="connsiteX3" fmla="*/ 2647723 w 3441713"/>
                        <a:gd name="connsiteY3" fmla="*/ 911951 h 1172301"/>
                        <a:gd name="connsiteX4" fmla="*/ 2809648 w 3441713"/>
                        <a:gd name="connsiteY4" fmla="*/ 642076 h 1172301"/>
                        <a:gd name="connsiteX5" fmla="*/ 2920773 w 3441713"/>
                        <a:gd name="connsiteY5" fmla="*/ 619851 h 1172301"/>
                        <a:gd name="connsiteX6" fmla="*/ 3228748 w 3441713"/>
                        <a:gd name="connsiteY6" fmla="*/ 683351 h 1172301"/>
                        <a:gd name="connsiteX7" fmla="*/ 3343048 w 3441713"/>
                        <a:gd name="connsiteY7" fmla="*/ 743676 h 1172301"/>
                        <a:gd name="connsiteX8" fmla="*/ 3441473 w 3441713"/>
                        <a:gd name="connsiteY8" fmla="*/ 621438 h 1172301"/>
                        <a:gd name="connsiteX9" fmla="*/ 3336698 w 3441713"/>
                        <a:gd name="connsiteY9" fmla="*/ 480151 h 1172301"/>
                        <a:gd name="connsiteX10" fmla="*/ 2860448 w 3441713"/>
                        <a:gd name="connsiteY10" fmla="*/ 353151 h 1172301"/>
                        <a:gd name="connsiteX11" fmla="*/ 2219098 w 3441713"/>
                        <a:gd name="connsiteY11" fmla="*/ 149951 h 1172301"/>
                        <a:gd name="connsiteX12" fmla="*/ 1612673 w 3441713"/>
                        <a:gd name="connsiteY12" fmla="*/ 169001 h 1172301"/>
                        <a:gd name="connsiteX13" fmla="*/ 1590448 w 3441713"/>
                        <a:gd name="connsiteY13" fmla="*/ 191226 h 1172301"/>
                        <a:gd name="connsiteX14" fmla="*/ 1203098 w 3441713"/>
                        <a:gd name="connsiteY14" fmla="*/ 175351 h 1172301"/>
                        <a:gd name="connsiteX15" fmla="*/ 1161823 w 3441713"/>
                        <a:gd name="connsiteY15" fmla="*/ 143601 h 1172301"/>
                        <a:gd name="connsiteX16" fmla="*/ 66448 w 3441713"/>
                        <a:gd name="connsiteY16" fmla="*/ 3901 h 1172301"/>
                        <a:gd name="connsiteX17" fmla="*/ 12473 w 3441713"/>
                        <a:gd name="connsiteY17" fmla="*/ 203926 h 1172301"/>
                        <a:gd name="connsiteX18" fmla="*/ 79148 w 3441713"/>
                        <a:gd name="connsiteY18" fmla="*/ 232501 h 1172301"/>
                        <a:gd name="connsiteX19" fmla="*/ 282348 w 3441713"/>
                        <a:gd name="connsiteY19" fmla="*/ 854801 h 1172301"/>
                        <a:gd name="connsiteX20" fmla="*/ 933223 w 3441713"/>
                        <a:gd name="connsiteY20" fmla="*/ 889726 h 1172301"/>
                        <a:gd name="connsiteX21" fmla="*/ 1269773 w 3441713"/>
                        <a:gd name="connsiteY21" fmla="*/ 381726 h 1172301"/>
                        <a:gd name="connsiteX22" fmla="*/ 1466623 w 3441713"/>
                        <a:gd name="connsiteY22" fmla="*/ 378551 h 1172301"/>
                        <a:gd name="connsiteX0" fmla="*/ 1466623 w 3441713"/>
                        <a:gd name="connsiteY0" fmla="*/ 389499 h 1183249"/>
                        <a:gd name="connsiteX1" fmla="*/ 1580923 w 3441713"/>
                        <a:gd name="connsiteY1" fmla="*/ 919724 h 1183249"/>
                        <a:gd name="connsiteX2" fmla="*/ 2104798 w 3441713"/>
                        <a:gd name="connsiteY2" fmla="*/ 1183249 h 1183249"/>
                        <a:gd name="connsiteX3" fmla="*/ 2647723 w 3441713"/>
                        <a:gd name="connsiteY3" fmla="*/ 922899 h 1183249"/>
                        <a:gd name="connsiteX4" fmla="*/ 2809648 w 3441713"/>
                        <a:gd name="connsiteY4" fmla="*/ 653024 h 1183249"/>
                        <a:gd name="connsiteX5" fmla="*/ 2920773 w 3441713"/>
                        <a:gd name="connsiteY5" fmla="*/ 630799 h 1183249"/>
                        <a:gd name="connsiteX6" fmla="*/ 3228748 w 3441713"/>
                        <a:gd name="connsiteY6" fmla="*/ 694299 h 1183249"/>
                        <a:gd name="connsiteX7" fmla="*/ 3343048 w 3441713"/>
                        <a:gd name="connsiteY7" fmla="*/ 754624 h 1183249"/>
                        <a:gd name="connsiteX8" fmla="*/ 3441473 w 3441713"/>
                        <a:gd name="connsiteY8" fmla="*/ 632386 h 1183249"/>
                        <a:gd name="connsiteX9" fmla="*/ 3336698 w 3441713"/>
                        <a:gd name="connsiteY9" fmla="*/ 491099 h 1183249"/>
                        <a:gd name="connsiteX10" fmla="*/ 2860448 w 3441713"/>
                        <a:gd name="connsiteY10" fmla="*/ 364099 h 1183249"/>
                        <a:gd name="connsiteX11" fmla="*/ 2219098 w 3441713"/>
                        <a:gd name="connsiteY11" fmla="*/ 160899 h 1183249"/>
                        <a:gd name="connsiteX12" fmla="*/ 1612673 w 3441713"/>
                        <a:gd name="connsiteY12" fmla="*/ 179949 h 1183249"/>
                        <a:gd name="connsiteX13" fmla="*/ 1590448 w 3441713"/>
                        <a:gd name="connsiteY13" fmla="*/ 202174 h 1183249"/>
                        <a:gd name="connsiteX14" fmla="*/ 1203098 w 3441713"/>
                        <a:gd name="connsiteY14" fmla="*/ 186299 h 1183249"/>
                        <a:gd name="connsiteX15" fmla="*/ 1161823 w 3441713"/>
                        <a:gd name="connsiteY15" fmla="*/ 154549 h 1183249"/>
                        <a:gd name="connsiteX16" fmla="*/ 66448 w 3441713"/>
                        <a:gd name="connsiteY16" fmla="*/ 14849 h 1183249"/>
                        <a:gd name="connsiteX17" fmla="*/ 12473 w 3441713"/>
                        <a:gd name="connsiteY17" fmla="*/ 214874 h 1183249"/>
                        <a:gd name="connsiteX18" fmla="*/ 79148 w 3441713"/>
                        <a:gd name="connsiteY18" fmla="*/ 243449 h 1183249"/>
                        <a:gd name="connsiteX19" fmla="*/ 282348 w 3441713"/>
                        <a:gd name="connsiteY19" fmla="*/ 865749 h 1183249"/>
                        <a:gd name="connsiteX20" fmla="*/ 933223 w 3441713"/>
                        <a:gd name="connsiteY20" fmla="*/ 900674 h 1183249"/>
                        <a:gd name="connsiteX21" fmla="*/ 1269773 w 3441713"/>
                        <a:gd name="connsiteY21" fmla="*/ 392674 h 1183249"/>
                        <a:gd name="connsiteX22" fmla="*/ 1466623 w 3441713"/>
                        <a:gd name="connsiteY22" fmla="*/ 389499 h 118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1713" h="1183249">
                          <a:moveTo>
                            <a:pt x="1466623" y="389499"/>
                          </a:moveTo>
                          <a:cubicBezTo>
                            <a:pt x="1444398" y="572591"/>
                            <a:pt x="1434873" y="739807"/>
                            <a:pt x="1580923" y="919724"/>
                          </a:cubicBezTo>
                          <a:cubicBezTo>
                            <a:pt x="1733323" y="1071066"/>
                            <a:pt x="1860323" y="1171607"/>
                            <a:pt x="2104798" y="1183249"/>
                          </a:cubicBezTo>
                          <a:cubicBezTo>
                            <a:pt x="2346098" y="1137741"/>
                            <a:pt x="2454048" y="1139857"/>
                            <a:pt x="2647723" y="922899"/>
                          </a:cubicBezTo>
                          <a:cubicBezTo>
                            <a:pt x="2734506" y="828707"/>
                            <a:pt x="2808590" y="763091"/>
                            <a:pt x="2809648" y="653024"/>
                          </a:cubicBezTo>
                          <a:cubicBezTo>
                            <a:pt x="2823406" y="618099"/>
                            <a:pt x="2929240" y="716524"/>
                            <a:pt x="2920773" y="630799"/>
                          </a:cubicBezTo>
                          <a:cubicBezTo>
                            <a:pt x="2912306" y="545074"/>
                            <a:pt x="3122915" y="672074"/>
                            <a:pt x="3228748" y="694299"/>
                          </a:cubicBezTo>
                          <a:cubicBezTo>
                            <a:pt x="3265790" y="694299"/>
                            <a:pt x="3307594" y="764943"/>
                            <a:pt x="3343048" y="754624"/>
                          </a:cubicBezTo>
                          <a:cubicBezTo>
                            <a:pt x="3378502" y="744305"/>
                            <a:pt x="3439356" y="723403"/>
                            <a:pt x="3441473" y="632386"/>
                          </a:cubicBezTo>
                          <a:cubicBezTo>
                            <a:pt x="3443590" y="541369"/>
                            <a:pt x="3433535" y="535813"/>
                            <a:pt x="3336698" y="491099"/>
                          </a:cubicBezTo>
                          <a:cubicBezTo>
                            <a:pt x="3239861" y="446385"/>
                            <a:pt x="3022373" y="415957"/>
                            <a:pt x="2860448" y="364099"/>
                          </a:cubicBezTo>
                          <a:cubicBezTo>
                            <a:pt x="2656190" y="255091"/>
                            <a:pt x="2540831" y="212757"/>
                            <a:pt x="2219098" y="160899"/>
                          </a:cubicBezTo>
                          <a:cubicBezTo>
                            <a:pt x="2020131" y="141849"/>
                            <a:pt x="1821165" y="148199"/>
                            <a:pt x="1612673" y="179949"/>
                          </a:cubicBezTo>
                          <a:lnTo>
                            <a:pt x="1590448" y="202174"/>
                          </a:lnTo>
                          <a:cubicBezTo>
                            <a:pt x="1461331" y="171482"/>
                            <a:pt x="1335390" y="147141"/>
                            <a:pt x="1203098" y="186299"/>
                          </a:cubicBezTo>
                          <a:lnTo>
                            <a:pt x="1161823" y="154549"/>
                          </a:lnTo>
                          <a:cubicBezTo>
                            <a:pt x="972381" y="125974"/>
                            <a:pt x="100315" y="-51826"/>
                            <a:pt x="66448" y="14849"/>
                          </a:cubicBezTo>
                          <a:cubicBezTo>
                            <a:pt x="32581" y="81524"/>
                            <a:pt x="-25627" y="218049"/>
                            <a:pt x="12473" y="214874"/>
                          </a:cubicBezTo>
                          <a:cubicBezTo>
                            <a:pt x="50573" y="211699"/>
                            <a:pt x="47398" y="224399"/>
                            <a:pt x="79148" y="243449"/>
                          </a:cubicBezTo>
                          <a:cubicBezTo>
                            <a:pt x="67506" y="463582"/>
                            <a:pt x="81265" y="674191"/>
                            <a:pt x="282348" y="865749"/>
                          </a:cubicBezTo>
                          <a:cubicBezTo>
                            <a:pt x="448506" y="944066"/>
                            <a:pt x="640065" y="1060482"/>
                            <a:pt x="933223" y="900674"/>
                          </a:cubicBezTo>
                          <a:cubicBezTo>
                            <a:pt x="1089856" y="769441"/>
                            <a:pt x="1214740" y="685832"/>
                            <a:pt x="1269773" y="392674"/>
                          </a:cubicBezTo>
                          <a:cubicBezTo>
                            <a:pt x="1335390" y="391616"/>
                            <a:pt x="1391481" y="403257"/>
                            <a:pt x="1466623" y="389499"/>
                          </a:cubicBezTo>
                          <a:close/>
                        </a:path>
                      </a:pathLst>
                    </a:custGeom>
                    <a:solidFill>
                      <a:srgbClr val="030004"/>
                    </a:solidFill>
                    <a:ln w="127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148" name="Oval 9">
                      <a:extLst>
                        <a:ext uri="{FF2B5EF4-FFF2-40B4-BE49-F238E27FC236}">
                          <a16:creationId xmlns:a16="http://schemas.microsoft.com/office/drawing/2014/main" id="{31B82389-B461-DE3D-06C5-CE2D8BD9FB5E}"/>
                        </a:ext>
                      </a:extLst>
                    </p:cNvPr>
                    <p:cNvSpPr/>
                    <p:nvPr/>
                  </p:nvSpPr>
                  <p:spPr>
                    <a:xfrm rot="19743128" flipH="1">
                      <a:off x="1824919" y="3262528"/>
                      <a:ext cx="630070" cy="437308"/>
                    </a:xfrm>
                    <a:custGeom>
                      <a:avLst/>
                      <a:gdLst>
                        <a:gd name="connsiteX0" fmla="*/ 0 w 1231107"/>
                        <a:gd name="connsiteY0" fmla="*/ 416720 h 833439"/>
                        <a:gd name="connsiteX1" fmla="*/ 615554 w 1231107"/>
                        <a:gd name="connsiteY1" fmla="*/ 0 h 833439"/>
                        <a:gd name="connsiteX2" fmla="*/ 1231108 w 1231107"/>
                        <a:gd name="connsiteY2" fmla="*/ 416720 h 833439"/>
                        <a:gd name="connsiteX3" fmla="*/ 615554 w 1231107"/>
                        <a:gd name="connsiteY3" fmla="*/ 833440 h 833439"/>
                        <a:gd name="connsiteX4" fmla="*/ 0 w 1231107"/>
                        <a:gd name="connsiteY4" fmla="*/ 416720 h 833439"/>
                        <a:gd name="connsiteX0" fmla="*/ 0 w 1343892"/>
                        <a:gd name="connsiteY0" fmla="*/ 420719 h 837439"/>
                        <a:gd name="connsiteX1" fmla="*/ 615554 w 1343892"/>
                        <a:gd name="connsiteY1" fmla="*/ 3999 h 837439"/>
                        <a:gd name="connsiteX2" fmla="*/ 1300163 w 1343892"/>
                        <a:gd name="connsiteY2" fmla="*/ 221927 h 837439"/>
                        <a:gd name="connsiteX3" fmla="*/ 1231108 w 1343892"/>
                        <a:gd name="connsiteY3" fmla="*/ 420719 h 837439"/>
                        <a:gd name="connsiteX4" fmla="*/ 615554 w 1343892"/>
                        <a:gd name="connsiteY4" fmla="*/ 837439 h 837439"/>
                        <a:gd name="connsiteX5" fmla="*/ 0 w 1343892"/>
                        <a:gd name="connsiteY5" fmla="*/ 420719 h 837439"/>
                        <a:gd name="connsiteX0" fmla="*/ 0 w 1335920"/>
                        <a:gd name="connsiteY0" fmla="*/ 420719 h 838211"/>
                        <a:gd name="connsiteX1" fmla="*/ 615554 w 1335920"/>
                        <a:gd name="connsiteY1" fmla="*/ 3999 h 838211"/>
                        <a:gd name="connsiteX2" fmla="*/ 1300163 w 1335920"/>
                        <a:gd name="connsiteY2" fmla="*/ 221927 h 838211"/>
                        <a:gd name="connsiteX3" fmla="*/ 1188246 w 1335920"/>
                        <a:gd name="connsiteY3" fmla="*/ 513588 h 838211"/>
                        <a:gd name="connsiteX4" fmla="*/ 615554 w 1335920"/>
                        <a:gd name="connsiteY4" fmla="*/ 837439 h 838211"/>
                        <a:gd name="connsiteX5" fmla="*/ 0 w 1335920"/>
                        <a:gd name="connsiteY5" fmla="*/ 420719 h 838211"/>
                        <a:gd name="connsiteX0" fmla="*/ 1 w 1335921"/>
                        <a:gd name="connsiteY0" fmla="*/ 420719 h 897585"/>
                        <a:gd name="connsiteX1" fmla="*/ 615555 w 1335921"/>
                        <a:gd name="connsiteY1" fmla="*/ 3999 h 897585"/>
                        <a:gd name="connsiteX2" fmla="*/ 1300164 w 1335921"/>
                        <a:gd name="connsiteY2" fmla="*/ 221927 h 897585"/>
                        <a:gd name="connsiteX3" fmla="*/ 1188247 w 1335921"/>
                        <a:gd name="connsiteY3" fmla="*/ 513588 h 897585"/>
                        <a:gd name="connsiteX4" fmla="*/ 610793 w 1335921"/>
                        <a:gd name="connsiteY4" fmla="*/ 896970 h 897585"/>
                        <a:gd name="connsiteX5" fmla="*/ 1 w 1335921"/>
                        <a:gd name="connsiteY5" fmla="*/ 420719 h 897585"/>
                        <a:gd name="connsiteX0" fmla="*/ 1 w 1334200"/>
                        <a:gd name="connsiteY0" fmla="*/ 420719 h 913023"/>
                        <a:gd name="connsiteX1" fmla="*/ 615555 w 1334200"/>
                        <a:gd name="connsiteY1" fmla="*/ 3999 h 913023"/>
                        <a:gd name="connsiteX2" fmla="*/ 1300164 w 1334200"/>
                        <a:gd name="connsiteY2" fmla="*/ 221927 h 913023"/>
                        <a:gd name="connsiteX3" fmla="*/ 1188247 w 1334200"/>
                        <a:gd name="connsiteY3" fmla="*/ 513588 h 913023"/>
                        <a:gd name="connsiteX4" fmla="*/ 966789 w 1334200"/>
                        <a:gd name="connsiteY4" fmla="*/ 774377 h 913023"/>
                        <a:gd name="connsiteX5" fmla="*/ 610793 w 1334200"/>
                        <a:gd name="connsiteY5" fmla="*/ 896970 h 913023"/>
                        <a:gd name="connsiteX6" fmla="*/ 1 w 1334200"/>
                        <a:gd name="connsiteY6" fmla="*/ 420719 h 913023"/>
                        <a:gd name="connsiteX0" fmla="*/ 22150 w 1356349"/>
                        <a:gd name="connsiteY0" fmla="*/ 419734 h 912038"/>
                        <a:gd name="connsiteX1" fmla="*/ 181694 w 1356349"/>
                        <a:gd name="connsiteY1" fmla="*/ 116167 h 912038"/>
                        <a:gd name="connsiteX2" fmla="*/ 637704 w 1356349"/>
                        <a:gd name="connsiteY2" fmla="*/ 3014 h 912038"/>
                        <a:gd name="connsiteX3" fmla="*/ 1322313 w 1356349"/>
                        <a:gd name="connsiteY3" fmla="*/ 220942 h 912038"/>
                        <a:gd name="connsiteX4" fmla="*/ 1210396 w 1356349"/>
                        <a:gd name="connsiteY4" fmla="*/ 512603 h 912038"/>
                        <a:gd name="connsiteX5" fmla="*/ 988938 w 1356349"/>
                        <a:gd name="connsiteY5" fmla="*/ 773392 h 912038"/>
                        <a:gd name="connsiteX6" fmla="*/ 632942 w 1356349"/>
                        <a:gd name="connsiteY6" fmla="*/ 895985 h 912038"/>
                        <a:gd name="connsiteX7" fmla="*/ 22150 w 1356349"/>
                        <a:gd name="connsiteY7" fmla="*/ 419734 h 912038"/>
                        <a:gd name="connsiteX0" fmla="*/ 16999 w 1351198"/>
                        <a:gd name="connsiteY0" fmla="*/ 419734 h 912038"/>
                        <a:gd name="connsiteX1" fmla="*/ 176543 w 1351198"/>
                        <a:gd name="connsiteY1" fmla="*/ 116167 h 912038"/>
                        <a:gd name="connsiteX2" fmla="*/ 632553 w 1351198"/>
                        <a:gd name="connsiteY2" fmla="*/ 3014 h 912038"/>
                        <a:gd name="connsiteX3" fmla="*/ 1317162 w 1351198"/>
                        <a:gd name="connsiteY3" fmla="*/ 220942 h 912038"/>
                        <a:gd name="connsiteX4" fmla="*/ 1205245 w 1351198"/>
                        <a:gd name="connsiteY4" fmla="*/ 512603 h 912038"/>
                        <a:gd name="connsiteX5" fmla="*/ 983787 w 1351198"/>
                        <a:gd name="connsiteY5" fmla="*/ 773392 h 912038"/>
                        <a:gd name="connsiteX6" fmla="*/ 627791 w 1351198"/>
                        <a:gd name="connsiteY6" fmla="*/ 895985 h 912038"/>
                        <a:gd name="connsiteX7" fmla="*/ 16999 w 1351198"/>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183 h 911487"/>
                        <a:gd name="connsiteX1" fmla="*/ 92963 w 1336675"/>
                        <a:gd name="connsiteY1" fmla="*/ 122759 h 911487"/>
                        <a:gd name="connsiteX2" fmla="*/ 618030 w 1336675"/>
                        <a:gd name="connsiteY2" fmla="*/ 2463 h 911487"/>
                        <a:gd name="connsiteX3" fmla="*/ 1302639 w 1336675"/>
                        <a:gd name="connsiteY3" fmla="*/ 220391 h 911487"/>
                        <a:gd name="connsiteX4" fmla="*/ 1190722 w 1336675"/>
                        <a:gd name="connsiteY4" fmla="*/ 512052 h 911487"/>
                        <a:gd name="connsiteX5" fmla="*/ 969264 w 1336675"/>
                        <a:gd name="connsiteY5" fmla="*/ 772841 h 911487"/>
                        <a:gd name="connsiteX6" fmla="*/ 613268 w 1336675"/>
                        <a:gd name="connsiteY6" fmla="*/ 895434 h 911487"/>
                        <a:gd name="connsiteX7" fmla="*/ 2476 w 1336675"/>
                        <a:gd name="connsiteY7" fmla="*/ 419183 h 911487"/>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0 w 1308005"/>
                        <a:gd name="connsiteY0" fmla="*/ 412039 h 911934"/>
                        <a:gd name="connsiteX1" fmla="*/ 64293 w 1308005"/>
                        <a:gd name="connsiteY1" fmla="*/ 122759 h 911934"/>
                        <a:gd name="connsiteX2" fmla="*/ 589360 w 1308005"/>
                        <a:gd name="connsiteY2" fmla="*/ 2463 h 911934"/>
                        <a:gd name="connsiteX3" fmla="*/ 1273969 w 1308005"/>
                        <a:gd name="connsiteY3" fmla="*/ 220391 h 911934"/>
                        <a:gd name="connsiteX4" fmla="*/ 1162052 w 1308005"/>
                        <a:gd name="connsiteY4" fmla="*/ 512052 h 911934"/>
                        <a:gd name="connsiteX5" fmla="*/ 940594 w 1308005"/>
                        <a:gd name="connsiteY5" fmla="*/ 772841 h 911934"/>
                        <a:gd name="connsiteX6" fmla="*/ 584598 w 1308005"/>
                        <a:gd name="connsiteY6" fmla="*/ 895434 h 911934"/>
                        <a:gd name="connsiteX7" fmla="*/ 0 w 1308005"/>
                        <a:gd name="connsiteY7" fmla="*/ 412039 h 911934"/>
                        <a:gd name="connsiteX0" fmla="*/ 15349 w 1256679"/>
                        <a:gd name="connsiteY0" fmla="*/ 412039 h 911934"/>
                        <a:gd name="connsiteX1" fmla="*/ 12967 w 1256679"/>
                        <a:gd name="connsiteY1" fmla="*/ 122759 h 911934"/>
                        <a:gd name="connsiteX2" fmla="*/ 538034 w 1256679"/>
                        <a:gd name="connsiteY2" fmla="*/ 2463 h 911934"/>
                        <a:gd name="connsiteX3" fmla="*/ 1222643 w 1256679"/>
                        <a:gd name="connsiteY3" fmla="*/ 220391 h 911934"/>
                        <a:gd name="connsiteX4" fmla="*/ 1110726 w 1256679"/>
                        <a:gd name="connsiteY4" fmla="*/ 512052 h 911934"/>
                        <a:gd name="connsiteX5" fmla="*/ 889268 w 1256679"/>
                        <a:gd name="connsiteY5" fmla="*/ 772841 h 911934"/>
                        <a:gd name="connsiteX6" fmla="*/ 533272 w 1256679"/>
                        <a:gd name="connsiteY6" fmla="*/ 895434 h 911934"/>
                        <a:gd name="connsiteX7" fmla="*/ 15349 w 1256679"/>
                        <a:gd name="connsiteY7" fmla="*/ 412039 h 911934"/>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897644"/>
                        <a:gd name="connsiteX1" fmla="*/ 69056 w 1312768"/>
                        <a:gd name="connsiteY1" fmla="*/ 122759 h 897644"/>
                        <a:gd name="connsiteX2" fmla="*/ 594123 w 1312768"/>
                        <a:gd name="connsiteY2" fmla="*/ 2463 h 897644"/>
                        <a:gd name="connsiteX3" fmla="*/ 1278732 w 1312768"/>
                        <a:gd name="connsiteY3" fmla="*/ 220391 h 897644"/>
                        <a:gd name="connsiteX4" fmla="*/ 1166815 w 1312768"/>
                        <a:gd name="connsiteY4" fmla="*/ 512052 h 897644"/>
                        <a:gd name="connsiteX5" fmla="*/ 945357 w 1312768"/>
                        <a:gd name="connsiteY5" fmla="*/ 772841 h 897644"/>
                        <a:gd name="connsiteX6" fmla="*/ 589361 w 1312768"/>
                        <a:gd name="connsiteY6" fmla="*/ 895434 h 897644"/>
                        <a:gd name="connsiteX7" fmla="*/ 0 w 1312768"/>
                        <a:gd name="connsiteY7" fmla="*/ 447758 h 897644"/>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89361 w 1312768"/>
                        <a:gd name="connsiteY6" fmla="*/ 895434 h 910082"/>
                        <a:gd name="connsiteX7" fmla="*/ 0 w 1312768"/>
                        <a:gd name="connsiteY7" fmla="*/ 447758 h 910082"/>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46499 w 1312768"/>
                        <a:gd name="connsiteY6" fmla="*/ 895434 h 910082"/>
                        <a:gd name="connsiteX7" fmla="*/ 0 w 1312768"/>
                        <a:gd name="connsiteY7" fmla="*/ 447758 h 910082"/>
                        <a:gd name="connsiteX0" fmla="*/ 0 w 1316483"/>
                        <a:gd name="connsiteY0" fmla="*/ 447758 h 910082"/>
                        <a:gd name="connsiteX1" fmla="*/ 69056 w 1316483"/>
                        <a:gd name="connsiteY1" fmla="*/ 122759 h 910082"/>
                        <a:gd name="connsiteX2" fmla="*/ 594123 w 1316483"/>
                        <a:gd name="connsiteY2" fmla="*/ 2463 h 910082"/>
                        <a:gd name="connsiteX3" fmla="*/ 1278732 w 1316483"/>
                        <a:gd name="connsiteY3" fmla="*/ 220391 h 910082"/>
                        <a:gd name="connsiteX4" fmla="*/ 1190627 w 1316483"/>
                        <a:gd name="connsiteY4" fmla="*/ 521577 h 910082"/>
                        <a:gd name="connsiteX5" fmla="*/ 954882 w 1316483"/>
                        <a:gd name="connsiteY5" fmla="*/ 775222 h 910082"/>
                        <a:gd name="connsiteX6" fmla="*/ 546499 w 1316483"/>
                        <a:gd name="connsiteY6" fmla="*/ 895434 h 910082"/>
                        <a:gd name="connsiteX7" fmla="*/ 0 w 1316483"/>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03193"/>
                        <a:gd name="connsiteY0" fmla="*/ 447758 h 910082"/>
                        <a:gd name="connsiteX1" fmla="*/ 69056 w 1303193"/>
                        <a:gd name="connsiteY1" fmla="*/ 122759 h 910082"/>
                        <a:gd name="connsiteX2" fmla="*/ 594123 w 1303193"/>
                        <a:gd name="connsiteY2" fmla="*/ 2463 h 910082"/>
                        <a:gd name="connsiteX3" fmla="*/ 1278732 w 1303193"/>
                        <a:gd name="connsiteY3" fmla="*/ 220391 h 910082"/>
                        <a:gd name="connsiteX4" fmla="*/ 1190627 w 1303193"/>
                        <a:gd name="connsiteY4" fmla="*/ 521577 h 910082"/>
                        <a:gd name="connsiteX5" fmla="*/ 954882 w 1303193"/>
                        <a:gd name="connsiteY5" fmla="*/ 775222 h 910082"/>
                        <a:gd name="connsiteX6" fmla="*/ 546499 w 1303193"/>
                        <a:gd name="connsiteY6" fmla="*/ 895434 h 910082"/>
                        <a:gd name="connsiteX7" fmla="*/ 0 w 1303193"/>
                        <a:gd name="connsiteY7" fmla="*/ 447758 h 910082"/>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5679"/>
                        <a:gd name="connsiteY0" fmla="*/ 429425 h 891749"/>
                        <a:gd name="connsiteX1" fmla="*/ 69056 w 1305679"/>
                        <a:gd name="connsiteY1" fmla="*/ 104426 h 891749"/>
                        <a:gd name="connsiteX2" fmla="*/ 598885 w 1305679"/>
                        <a:gd name="connsiteY2" fmla="*/ 3180 h 891749"/>
                        <a:gd name="connsiteX3" fmla="*/ 1278732 w 1305679"/>
                        <a:gd name="connsiteY3" fmla="*/ 202058 h 891749"/>
                        <a:gd name="connsiteX4" fmla="*/ 1190627 w 1305679"/>
                        <a:gd name="connsiteY4" fmla="*/ 503244 h 891749"/>
                        <a:gd name="connsiteX5" fmla="*/ 954882 w 1305679"/>
                        <a:gd name="connsiteY5" fmla="*/ 756889 h 891749"/>
                        <a:gd name="connsiteX6" fmla="*/ 546499 w 1305679"/>
                        <a:gd name="connsiteY6" fmla="*/ 877101 h 891749"/>
                        <a:gd name="connsiteX7" fmla="*/ 0 w 1305679"/>
                        <a:gd name="connsiteY7" fmla="*/ 429425 h 891749"/>
                        <a:gd name="connsiteX0" fmla="*/ 0 w 1303483"/>
                        <a:gd name="connsiteY0" fmla="*/ 429425 h 891749"/>
                        <a:gd name="connsiteX1" fmla="*/ 69056 w 1303483"/>
                        <a:gd name="connsiteY1" fmla="*/ 104426 h 891749"/>
                        <a:gd name="connsiteX2" fmla="*/ 598885 w 1303483"/>
                        <a:gd name="connsiteY2" fmla="*/ 3180 h 891749"/>
                        <a:gd name="connsiteX3" fmla="*/ 1278732 w 1303483"/>
                        <a:gd name="connsiteY3" fmla="*/ 202058 h 891749"/>
                        <a:gd name="connsiteX4" fmla="*/ 1190627 w 1303483"/>
                        <a:gd name="connsiteY4" fmla="*/ 503244 h 891749"/>
                        <a:gd name="connsiteX5" fmla="*/ 954882 w 1303483"/>
                        <a:gd name="connsiteY5" fmla="*/ 756889 h 891749"/>
                        <a:gd name="connsiteX6" fmla="*/ 546499 w 1303483"/>
                        <a:gd name="connsiteY6" fmla="*/ 877101 h 891749"/>
                        <a:gd name="connsiteX7" fmla="*/ 0 w 1303483"/>
                        <a:gd name="connsiteY7" fmla="*/ 429425 h 891749"/>
                        <a:gd name="connsiteX0" fmla="*/ 0 w 1301412"/>
                        <a:gd name="connsiteY0" fmla="*/ 429425 h 891749"/>
                        <a:gd name="connsiteX1" fmla="*/ 69056 w 1301412"/>
                        <a:gd name="connsiteY1" fmla="*/ 104426 h 891749"/>
                        <a:gd name="connsiteX2" fmla="*/ 598885 w 1301412"/>
                        <a:gd name="connsiteY2" fmla="*/ 3180 h 891749"/>
                        <a:gd name="connsiteX3" fmla="*/ 1278732 w 1301412"/>
                        <a:gd name="connsiteY3" fmla="*/ 202058 h 891749"/>
                        <a:gd name="connsiteX4" fmla="*/ 1173958 w 1301412"/>
                        <a:gd name="connsiteY4" fmla="*/ 538962 h 891749"/>
                        <a:gd name="connsiteX5" fmla="*/ 954882 w 1301412"/>
                        <a:gd name="connsiteY5" fmla="*/ 756889 h 891749"/>
                        <a:gd name="connsiteX6" fmla="*/ 546499 w 1301412"/>
                        <a:gd name="connsiteY6" fmla="*/ 877101 h 891749"/>
                        <a:gd name="connsiteX7" fmla="*/ 0 w 1301412"/>
                        <a:gd name="connsiteY7" fmla="*/ 429425 h 891749"/>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143"/>
                        <a:gd name="connsiteY0" fmla="*/ 429425 h 891955"/>
                        <a:gd name="connsiteX1" fmla="*/ 69056 w 1301143"/>
                        <a:gd name="connsiteY1" fmla="*/ 104426 h 891955"/>
                        <a:gd name="connsiteX2" fmla="*/ 598885 w 1301143"/>
                        <a:gd name="connsiteY2" fmla="*/ 3180 h 891955"/>
                        <a:gd name="connsiteX3" fmla="*/ 1278732 w 1301143"/>
                        <a:gd name="connsiteY3" fmla="*/ 202058 h 891955"/>
                        <a:gd name="connsiteX4" fmla="*/ 1171576 w 1301143"/>
                        <a:gd name="connsiteY4" fmla="*/ 531818 h 891955"/>
                        <a:gd name="connsiteX5" fmla="*/ 954882 w 1301143"/>
                        <a:gd name="connsiteY5" fmla="*/ 756889 h 891955"/>
                        <a:gd name="connsiteX6" fmla="*/ 546499 w 1301143"/>
                        <a:gd name="connsiteY6" fmla="*/ 877101 h 891955"/>
                        <a:gd name="connsiteX7" fmla="*/ 0 w 1301143"/>
                        <a:gd name="connsiteY7" fmla="*/ 429425 h 891955"/>
                        <a:gd name="connsiteX0" fmla="*/ 0 w 1302159"/>
                        <a:gd name="connsiteY0" fmla="*/ 429425 h 891955"/>
                        <a:gd name="connsiteX1" fmla="*/ 69056 w 1302159"/>
                        <a:gd name="connsiteY1" fmla="*/ 104426 h 891955"/>
                        <a:gd name="connsiteX2" fmla="*/ 598885 w 1302159"/>
                        <a:gd name="connsiteY2" fmla="*/ 3180 h 891955"/>
                        <a:gd name="connsiteX3" fmla="*/ 1278732 w 1302159"/>
                        <a:gd name="connsiteY3" fmla="*/ 202058 h 891955"/>
                        <a:gd name="connsiteX4" fmla="*/ 1171576 w 1302159"/>
                        <a:gd name="connsiteY4" fmla="*/ 531818 h 891955"/>
                        <a:gd name="connsiteX5" fmla="*/ 954882 w 1302159"/>
                        <a:gd name="connsiteY5" fmla="*/ 756889 h 891955"/>
                        <a:gd name="connsiteX6" fmla="*/ 546499 w 1302159"/>
                        <a:gd name="connsiteY6" fmla="*/ 877101 h 891955"/>
                        <a:gd name="connsiteX7" fmla="*/ 0 w 1302159"/>
                        <a:gd name="connsiteY7" fmla="*/ 429425 h 891955"/>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6607 h 891667"/>
                        <a:gd name="connsiteX1" fmla="*/ 54768 w 1280727"/>
                        <a:gd name="connsiteY1" fmla="*/ 108751 h 891667"/>
                        <a:gd name="connsiteX2" fmla="*/ 577453 w 1280727"/>
                        <a:gd name="connsiteY2" fmla="*/ 2743 h 891667"/>
                        <a:gd name="connsiteX3" fmla="*/ 1257300 w 1280727"/>
                        <a:gd name="connsiteY3" fmla="*/ 201621 h 891667"/>
                        <a:gd name="connsiteX4" fmla="*/ 1150144 w 1280727"/>
                        <a:gd name="connsiteY4" fmla="*/ 531381 h 891667"/>
                        <a:gd name="connsiteX5" fmla="*/ 933450 w 1280727"/>
                        <a:gd name="connsiteY5" fmla="*/ 756452 h 891667"/>
                        <a:gd name="connsiteX6" fmla="*/ 525067 w 1280727"/>
                        <a:gd name="connsiteY6" fmla="*/ 876664 h 891667"/>
                        <a:gd name="connsiteX7" fmla="*/ 0 w 1280727"/>
                        <a:gd name="connsiteY7" fmla="*/ 426607 h 891667"/>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87580"/>
                        <a:gd name="connsiteX1" fmla="*/ 54768 w 1280727"/>
                        <a:gd name="connsiteY1" fmla="*/ 109842 h 887580"/>
                        <a:gd name="connsiteX2" fmla="*/ 577453 w 1280727"/>
                        <a:gd name="connsiteY2" fmla="*/ 3834 h 887580"/>
                        <a:gd name="connsiteX3" fmla="*/ 1257300 w 1280727"/>
                        <a:gd name="connsiteY3" fmla="*/ 202712 h 887580"/>
                        <a:gd name="connsiteX4" fmla="*/ 1150144 w 1280727"/>
                        <a:gd name="connsiteY4" fmla="*/ 532472 h 887580"/>
                        <a:gd name="connsiteX5" fmla="*/ 933450 w 1280727"/>
                        <a:gd name="connsiteY5" fmla="*/ 757543 h 887580"/>
                        <a:gd name="connsiteX6" fmla="*/ 525067 w 1280727"/>
                        <a:gd name="connsiteY6" fmla="*/ 877755 h 887580"/>
                        <a:gd name="connsiteX7" fmla="*/ 0 w 1280727"/>
                        <a:gd name="connsiteY7" fmla="*/ 427698 h 887580"/>
                        <a:gd name="connsiteX0" fmla="*/ 0 w 1273584"/>
                        <a:gd name="connsiteY0" fmla="*/ 427698 h 892758"/>
                        <a:gd name="connsiteX1" fmla="*/ 47625 w 1273584"/>
                        <a:gd name="connsiteY1" fmla="*/ 109842 h 892758"/>
                        <a:gd name="connsiteX2" fmla="*/ 570310 w 1273584"/>
                        <a:gd name="connsiteY2" fmla="*/ 3834 h 892758"/>
                        <a:gd name="connsiteX3" fmla="*/ 1250157 w 1273584"/>
                        <a:gd name="connsiteY3" fmla="*/ 202712 h 892758"/>
                        <a:gd name="connsiteX4" fmla="*/ 1143001 w 1273584"/>
                        <a:gd name="connsiteY4" fmla="*/ 532472 h 892758"/>
                        <a:gd name="connsiteX5" fmla="*/ 926307 w 1273584"/>
                        <a:gd name="connsiteY5" fmla="*/ 757543 h 892758"/>
                        <a:gd name="connsiteX6" fmla="*/ 517924 w 1273584"/>
                        <a:gd name="connsiteY6" fmla="*/ 877755 h 892758"/>
                        <a:gd name="connsiteX7" fmla="*/ 0 w 127358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4245 w 1277829"/>
                        <a:gd name="connsiteY0" fmla="*/ 427125 h 892185"/>
                        <a:gd name="connsiteX1" fmla="*/ 59013 w 1277829"/>
                        <a:gd name="connsiteY1" fmla="*/ 114032 h 892185"/>
                        <a:gd name="connsiteX2" fmla="*/ 574555 w 1277829"/>
                        <a:gd name="connsiteY2" fmla="*/ 3261 h 892185"/>
                        <a:gd name="connsiteX3" fmla="*/ 1254402 w 1277829"/>
                        <a:gd name="connsiteY3" fmla="*/ 202139 h 892185"/>
                        <a:gd name="connsiteX4" fmla="*/ 1147246 w 1277829"/>
                        <a:gd name="connsiteY4" fmla="*/ 531899 h 892185"/>
                        <a:gd name="connsiteX5" fmla="*/ 930552 w 1277829"/>
                        <a:gd name="connsiteY5" fmla="*/ 756970 h 892185"/>
                        <a:gd name="connsiteX6" fmla="*/ 522169 w 1277829"/>
                        <a:gd name="connsiteY6" fmla="*/ 877182 h 892185"/>
                        <a:gd name="connsiteX7" fmla="*/ 4245 w 1277829"/>
                        <a:gd name="connsiteY7" fmla="*/ 427125 h 892185"/>
                        <a:gd name="connsiteX0" fmla="*/ 4245 w 1277829"/>
                        <a:gd name="connsiteY0" fmla="*/ 428314 h 893374"/>
                        <a:gd name="connsiteX1" fmla="*/ 59013 w 1277829"/>
                        <a:gd name="connsiteY1" fmla="*/ 115221 h 893374"/>
                        <a:gd name="connsiteX2" fmla="*/ 574555 w 1277829"/>
                        <a:gd name="connsiteY2" fmla="*/ 4450 h 893374"/>
                        <a:gd name="connsiteX3" fmla="*/ 1254402 w 1277829"/>
                        <a:gd name="connsiteY3" fmla="*/ 203328 h 893374"/>
                        <a:gd name="connsiteX4" fmla="*/ 1147246 w 1277829"/>
                        <a:gd name="connsiteY4" fmla="*/ 533088 h 893374"/>
                        <a:gd name="connsiteX5" fmla="*/ 930552 w 1277829"/>
                        <a:gd name="connsiteY5" fmla="*/ 758159 h 893374"/>
                        <a:gd name="connsiteX6" fmla="*/ 522169 w 1277829"/>
                        <a:gd name="connsiteY6" fmla="*/ 878371 h 893374"/>
                        <a:gd name="connsiteX7" fmla="*/ 4245 w 1277829"/>
                        <a:gd name="connsiteY7" fmla="*/ 428314 h 893374"/>
                        <a:gd name="connsiteX0" fmla="*/ 5834 w 1279418"/>
                        <a:gd name="connsiteY0" fmla="*/ 428314 h 893374"/>
                        <a:gd name="connsiteX1" fmla="*/ 60602 w 1279418"/>
                        <a:gd name="connsiteY1" fmla="*/ 115221 h 893374"/>
                        <a:gd name="connsiteX2" fmla="*/ 576144 w 1279418"/>
                        <a:gd name="connsiteY2" fmla="*/ 4450 h 893374"/>
                        <a:gd name="connsiteX3" fmla="*/ 1255991 w 1279418"/>
                        <a:gd name="connsiteY3" fmla="*/ 203328 h 893374"/>
                        <a:gd name="connsiteX4" fmla="*/ 1148835 w 1279418"/>
                        <a:gd name="connsiteY4" fmla="*/ 533088 h 893374"/>
                        <a:gd name="connsiteX5" fmla="*/ 932141 w 1279418"/>
                        <a:gd name="connsiteY5" fmla="*/ 758159 h 893374"/>
                        <a:gd name="connsiteX6" fmla="*/ 523758 w 1279418"/>
                        <a:gd name="connsiteY6" fmla="*/ 878371 h 893374"/>
                        <a:gd name="connsiteX7" fmla="*/ 5834 w 1279418"/>
                        <a:gd name="connsiteY7" fmla="*/ 428314 h 893374"/>
                        <a:gd name="connsiteX0" fmla="*/ 5834 w 1279418"/>
                        <a:gd name="connsiteY0" fmla="*/ 428314 h 868075"/>
                        <a:gd name="connsiteX1" fmla="*/ 60602 w 1279418"/>
                        <a:gd name="connsiteY1" fmla="*/ 115221 h 868075"/>
                        <a:gd name="connsiteX2" fmla="*/ 576144 w 1279418"/>
                        <a:gd name="connsiteY2" fmla="*/ 4450 h 868075"/>
                        <a:gd name="connsiteX3" fmla="*/ 1255991 w 1279418"/>
                        <a:gd name="connsiteY3" fmla="*/ 203328 h 868075"/>
                        <a:gd name="connsiteX4" fmla="*/ 1148835 w 1279418"/>
                        <a:gd name="connsiteY4" fmla="*/ 533088 h 868075"/>
                        <a:gd name="connsiteX5" fmla="*/ 932141 w 1279418"/>
                        <a:gd name="connsiteY5" fmla="*/ 758159 h 868075"/>
                        <a:gd name="connsiteX6" fmla="*/ 425333 w 1279418"/>
                        <a:gd name="connsiteY6" fmla="*/ 849796 h 868075"/>
                        <a:gd name="connsiteX7" fmla="*/ 5834 w 1279418"/>
                        <a:gd name="connsiteY7" fmla="*/ 428314 h 868075"/>
                        <a:gd name="connsiteX0" fmla="*/ 5834 w 1279418"/>
                        <a:gd name="connsiteY0" fmla="*/ 428314 h 868075"/>
                        <a:gd name="connsiteX1" fmla="*/ 60602 w 1279418"/>
                        <a:gd name="connsiteY1" fmla="*/ 115221 h 868075"/>
                        <a:gd name="connsiteX2" fmla="*/ 576144 w 1279418"/>
                        <a:gd name="connsiteY2" fmla="*/ 4450 h 868075"/>
                        <a:gd name="connsiteX3" fmla="*/ 1255991 w 1279418"/>
                        <a:gd name="connsiteY3" fmla="*/ 203328 h 868075"/>
                        <a:gd name="connsiteX4" fmla="*/ 1148835 w 1279418"/>
                        <a:gd name="connsiteY4" fmla="*/ 533088 h 868075"/>
                        <a:gd name="connsiteX5" fmla="*/ 932141 w 1279418"/>
                        <a:gd name="connsiteY5" fmla="*/ 758159 h 868075"/>
                        <a:gd name="connsiteX6" fmla="*/ 425333 w 1279418"/>
                        <a:gd name="connsiteY6" fmla="*/ 849796 h 868075"/>
                        <a:gd name="connsiteX7" fmla="*/ 5834 w 1279418"/>
                        <a:gd name="connsiteY7" fmla="*/ 428314 h 868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9418" h="868075">
                          <a:moveTo>
                            <a:pt x="5834" y="428314"/>
                          </a:moveTo>
                          <a:cubicBezTo>
                            <a:pt x="-7462" y="267387"/>
                            <a:pt x="-1510" y="194199"/>
                            <a:pt x="60602" y="115221"/>
                          </a:cubicBezTo>
                          <a:cubicBezTo>
                            <a:pt x="158431" y="7667"/>
                            <a:pt x="376913" y="-10234"/>
                            <a:pt x="576144" y="4450"/>
                          </a:cubicBezTo>
                          <a:cubicBezTo>
                            <a:pt x="775375" y="19134"/>
                            <a:pt x="1153399" y="133875"/>
                            <a:pt x="1255991" y="203328"/>
                          </a:cubicBezTo>
                          <a:cubicBezTo>
                            <a:pt x="1332390" y="298975"/>
                            <a:pt x="1202016" y="437044"/>
                            <a:pt x="1148835" y="533088"/>
                          </a:cubicBezTo>
                          <a:cubicBezTo>
                            <a:pt x="1086128" y="621988"/>
                            <a:pt x="1028383" y="682356"/>
                            <a:pt x="932141" y="758159"/>
                          </a:cubicBezTo>
                          <a:cubicBezTo>
                            <a:pt x="847805" y="824437"/>
                            <a:pt x="579717" y="904770"/>
                            <a:pt x="425333" y="849796"/>
                          </a:cubicBezTo>
                          <a:cubicBezTo>
                            <a:pt x="270949" y="794822"/>
                            <a:pt x="50086" y="694015"/>
                            <a:pt x="5834" y="428314"/>
                          </a:cubicBezTo>
                          <a:close/>
                        </a:path>
                      </a:pathLst>
                    </a:custGeom>
                    <a:gradFill flip="none" rotWithShape="1">
                      <a:gsLst>
                        <a:gs pos="45000">
                          <a:sysClr val="windowText" lastClr="000000"/>
                        </a:gs>
                        <a:gs pos="66000">
                          <a:sysClr val="windowText" lastClr="000000"/>
                        </a:gs>
                        <a:gs pos="56000">
                          <a:srgbClr val="525F79"/>
                        </a:gs>
                      </a:gsLst>
                      <a:lin ang="19200000" scaled="0"/>
                      <a:tileRect/>
                    </a:gradFill>
                    <a:ln w="127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149" name="Oval 9">
                      <a:extLst>
                        <a:ext uri="{FF2B5EF4-FFF2-40B4-BE49-F238E27FC236}">
                          <a16:creationId xmlns:a16="http://schemas.microsoft.com/office/drawing/2014/main" id="{D99715A9-4613-74D3-317A-A729703C0B71}"/>
                        </a:ext>
                      </a:extLst>
                    </p:cNvPr>
                    <p:cNvSpPr/>
                    <p:nvPr/>
                  </p:nvSpPr>
                  <p:spPr>
                    <a:xfrm rot="2140143">
                      <a:off x="2524657" y="3451711"/>
                      <a:ext cx="533400" cy="411147"/>
                    </a:xfrm>
                    <a:custGeom>
                      <a:avLst/>
                      <a:gdLst>
                        <a:gd name="connsiteX0" fmla="*/ 0 w 1231107"/>
                        <a:gd name="connsiteY0" fmla="*/ 416720 h 833439"/>
                        <a:gd name="connsiteX1" fmla="*/ 615554 w 1231107"/>
                        <a:gd name="connsiteY1" fmla="*/ 0 h 833439"/>
                        <a:gd name="connsiteX2" fmla="*/ 1231108 w 1231107"/>
                        <a:gd name="connsiteY2" fmla="*/ 416720 h 833439"/>
                        <a:gd name="connsiteX3" fmla="*/ 615554 w 1231107"/>
                        <a:gd name="connsiteY3" fmla="*/ 833440 h 833439"/>
                        <a:gd name="connsiteX4" fmla="*/ 0 w 1231107"/>
                        <a:gd name="connsiteY4" fmla="*/ 416720 h 833439"/>
                        <a:gd name="connsiteX0" fmla="*/ 0 w 1343892"/>
                        <a:gd name="connsiteY0" fmla="*/ 420719 h 837439"/>
                        <a:gd name="connsiteX1" fmla="*/ 615554 w 1343892"/>
                        <a:gd name="connsiteY1" fmla="*/ 3999 h 837439"/>
                        <a:gd name="connsiteX2" fmla="*/ 1300163 w 1343892"/>
                        <a:gd name="connsiteY2" fmla="*/ 221927 h 837439"/>
                        <a:gd name="connsiteX3" fmla="*/ 1231108 w 1343892"/>
                        <a:gd name="connsiteY3" fmla="*/ 420719 h 837439"/>
                        <a:gd name="connsiteX4" fmla="*/ 615554 w 1343892"/>
                        <a:gd name="connsiteY4" fmla="*/ 837439 h 837439"/>
                        <a:gd name="connsiteX5" fmla="*/ 0 w 1343892"/>
                        <a:gd name="connsiteY5" fmla="*/ 420719 h 837439"/>
                        <a:gd name="connsiteX0" fmla="*/ 0 w 1335920"/>
                        <a:gd name="connsiteY0" fmla="*/ 420719 h 838211"/>
                        <a:gd name="connsiteX1" fmla="*/ 615554 w 1335920"/>
                        <a:gd name="connsiteY1" fmla="*/ 3999 h 838211"/>
                        <a:gd name="connsiteX2" fmla="*/ 1300163 w 1335920"/>
                        <a:gd name="connsiteY2" fmla="*/ 221927 h 838211"/>
                        <a:gd name="connsiteX3" fmla="*/ 1188246 w 1335920"/>
                        <a:gd name="connsiteY3" fmla="*/ 513588 h 838211"/>
                        <a:gd name="connsiteX4" fmla="*/ 615554 w 1335920"/>
                        <a:gd name="connsiteY4" fmla="*/ 837439 h 838211"/>
                        <a:gd name="connsiteX5" fmla="*/ 0 w 1335920"/>
                        <a:gd name="connsiteY5" fmla="*/ 420719 h 838211"/>
                        <a:gd name="connsiteX0" fmla="*/ 1 w 1335921"/>
                        <a:gd name="connsiteY0" fmla="*/ 420719 h 897585"/>
                        <a:gd name="connsiteX1" fmla="*/ 615555 w 1335921"/>
                        <a:gd name="connsiteY1" fmla="*/ 3999 h 897585"/>
                        <a:gd name="connsiteX2" fmla="*/ 1300164 w 1335921"/>
                        <a:gd name="connsiteY2" fmla="*/ 221927 h 897585"/>
                        <a:gd name="connsiteX3" fmla="*/ 1188247 w 1335921"/>
                        <a:gd name="connsiteY3" fmla="*/ 513588 h 897585"/>
                        <a:gd name="connsiteX4" fmla="*/ 610793 w 1335921"/>
                        <a:gd name="connsiteY4" fmla="*/ 896970 h 897585"/>
                        <a:gd name="connsiteX5" fmla="*/ 1 w 1335921"/>
                        <a:gd name="connsiteY5" fmla="*/ 420719 h 897585"/>
                        <a:gd name="connsiteX0" fmla="*/ 1 w 1334200"/>
                        <a:gd name="connsiteY0" fmla="*/ 420719 h 913023"/>
                        <a:gd name="connsiteX1" fmla="*/ 615555 w 1334200"/>
                        <a:gd name="connsiteY1" fmla="*/ 3999 h 913023"/>
                        <a:gd name="connsiteX2" fmla="*/ 1300164 w 1334200"/>
                        <a:gd name="connsiteY2" fmla="*/ 221927 h 913023"/>
                        <a:gd name="connsiteX3" fmla="*/ 1188247 w 1334200"/>
                        <a:gd name="connsiteY3" fmla="*/ 513588 h 913023"/>
                        <a:gd name="connsiteX4" fmla="*/ 966789 w 1334200"/>
                        <a:gd name="connsiteY4" fmla="*/ 774377 h 913023"/>
                        <a:gd name="connsiteX5" fmla="*/ 610793 w 1334200"/>
                        <a:gd name="connsiteY5" fmla="*/ 896970 h 913023"/>
                        <a:gd name="connsiteX6" fmla="*/ 1 w 1334200"/>
                        <a:gd name="connsiteY6" fmla="*/ 420719 h 913023"/>
                        <a:gd name="connsiteX0" fmla="*/ 22150 w 1356349"/>
                        <a:gd name="connsiteY0" fmla="*/ 419734 h 912038"/>
                        <a:gd name="connsiteX1" fmla="*/ 181694 w 1356349"/>
                        <a:gd name="connsiteY1" fmla="*/ 116167 h 912038"/>
                        <a:gd name="connsiteX2" fmla="*/ 637704 w 1356349"/>
                        <a:gd name="connsiteY2" fmla="*/ 3014 h 912038"/>
                        <a:gd name="connsiteX3" fmla="*/ 1322313 w 1356349"/>
                        <a:gd name="connsiteY3" fmla="*/ 220942 h 912038"/>
                        <a:gd name="connsiteX4" fmla="*/ 1210396 w 1356349"/>
                        <a:gd name="connsiteY4" fmla="*/ 512603 h 912038"/>
                        <a:gd name="connsiteX5" fmla="*/ 988938 w 1356349"/>
                        <a:gd name="connsiteY5" fmla="*/ 773392 h 912038"/>
                        <a:gd name="connsiteX6" fmla="*/ 632942 w 1356349"/>
                        <a:gd name="connsiteY6" fmla="*/ 895985 h 912038"/>
                        <a:gd name="connsiteX7" fmla="*/ 22150 w 1356349"/>
                        <a:gd name="connsiteY7" fmla="*/ 419734 h 912038"/>
                        <a:gd name="connsiteX0" fmla="*/ 16999 w 1351198"/>
                        <a:gd name="connsiteY0" fmla="*/ 419734 h 912038"/>
                        <a:gd name="connsiteX1" fmla="*/ 176543 w 1351198"/>
                        <a:gd name="connsiteY1" fmla="*/ 116167 h 912038"/>
                        <a:gd name="connsiteX2" fmla="*/ 632553 w 1351198"/>
                        <a:gd name="connsiteY2" fmla="*/ 3014 h 912038"/>
                        <a:gd name="connsiteX3" fmla="*/ 1317162 w 1351198"/>
                        <a:gd name="connsiteY3" fmla="*/ 220942 h 912038"/>
                        <a:gd name="connsiteX4" fmla="*/ 1205245 w 1351198"/>
                        <a:gd name="connsiteY4" fmla="*/ 512603 h 912038"/>
                        <a:gd name="connsiteX5" fmla="*/ 983787 w 1351198"/>
                        <a:gd name="connsiteY5" fmla="*/ 773392 h 912038"/>
                        <a:gd name="connsiteX6" fmla="*/ 627791 w 1351198"/>
                        <a:gd name="connsiteY6" fmla="*/ 895985 h 912038"/>
                        <a:gd name="connsiteX7" fmla="*/ 16999 w 1351198"/>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183 h 911487"/>
                        <a:gd name="connsiteX1" fmla="*/ 92963 w 1336675"/>
                        <a:gd name="connsiteY1" fmla="*/ 122759 h 911487"/>
                        <a:gd name="connsiteX2" fmla="*/ 618030 w 1336675"/>
                        <a:gd name="connsiteY2" fmla="*/ 2463 h 911487"/>
                        <a:gd name="connsiteX3" fmla="*/ 1302639 w 1336675"/>
                        <a:gd name="connsiteY3" fmla="*/ 220391 h 911487"/>
                        <a:gd name="connsiteX4" fmla="*/ 1190722 w 1336675"/>
                        <a:gd name="connsiteY4" fmla="*/ 512052 h 911487"/>
                        <a:gd name="connsiteX5" fmla="*/ 969264 w 1336675"/>
                        <a:gd name="connsiteY5" fmla="*/ 772841 h 911487"/>
                        <a:gd name="connsiteX6" fmla="*/ 613268 w 1336675"/>
                        <a:gd name="connsiteY6" fmla="*/ 895434 h 911487"/>
                        <a:gd name="connsiteX7" fmla="*/ 2476 w 1336675"/>
                        <a:gd name="connsiteY7" fmla="*/ 419183 h 911487"/>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0 w 1308005"/>
                        <a:gd name="connsiteY0" fmla="*/ 412039 h 911934"/>
                        <a:gd name="connsiteX1" fmla="*/ 64293 w 1308005"/>
                        <a:gd name="connsiteY1" fmla="*/ 122759 h 911934"/>
                        <a:gd name="connsiteX2" fmla="*/ 589360 w 1308005"/>
                        <a:gd name="connsiteY2" fmla="*/ 2463 h 911934"/>
                        <a:gd name="connsiteX3" fmla="*/ 1273969 w 1308005"/>
                        <a:gd name="connsiteY3" fmla="*/ 220391 h 911934"/>
                        <a:gd name="connsiteX4" fmla="*/ 1162052 w 1308005"/>
                        <a:gd name="connsiteY4" fmla="*/ 512052 h 911934"/>
                        <a:gd name="connsiteX5" fmla="*/ 940594 w 1308005"/>
                        <a:gd name="connsiteY5" fmla="*/ 772841 h 911934"/>
                        <a:gd name="connsiteX6" fmla="*/ 584598 w 1308005"/>
                        <a:gd name="connsiteY6" fmla="*/ 895434 h 911934"/>
                        <a:gd name="connsiteX7" fmla="*/ 0 w 1308005"/>
                        <a:gd name="connsiteY7" fmla="*/ 412039 h 911934"/>
                        <a:gd name="connsiteX0" fmla="*/ 15349 w 1256679"/>
                        <a:gd name="connsiteY0" fmla="*/ 412039 h 911934"/>
                        <a:gd name="connsiteX1" fmla="*/ 12967 w 1256679"/>
                        <a:gd name="connsiteY1" fmla="*/ 122759 h 911934"/>
                        <a:gd name="connsiteX2" fmla="*/ 538034 w 1256679"/>
                        <a:gd name="connsiteY2" fmla="*/ 2463 h 911934"/>
                        <a:gd name="connsiteX3" fmla="*/ 1222643 w 1256679"/>
                        <a:gd name="connsiteY3" fmla="*/ 220391 h 911934"/>
                        <a:gd name="connsiteX4" fmla="*/ 1110726 w 1256679"/>
                        <a:gd name="connsiteY4" fmla="*/ 512052 h 911934"/>
                        <a:gd name="connsiteX5" fmla="*/ 889268 w 1256679"/>
                        <a:gd name="connsiteY5" fmla="*/ 772841 h 911934"/>
                        <a:gd name="connsiteX6" fmla="*/ 533272 w 1256679"/>
                        <a:gd name="connsiteY6" fmla="*/ 895434 h 911934"/>
                        <a:gd name="connsiteX7" fmla="*/ 15349 w 1256679"/>
                        <a:gd name="connsiteY7" fmla="*/ 412039 h 911934"/>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897644"/>
                        <a:gd name="connsiteX1" fmla="*/ 69056 w 1312768"/>
                        <a:gd name="connsiteY1" fmla="*/ 122759 h 897644"/>
                        <a:gd name="connsiteX2" fmla="*/ 594123 w 1312768"/>
                        <a:gd name="connsiteY2" fmla="*/ 2463 h 897644"/>
                        <a:gd name="connsiteX3" fmla="*/ 1278732 w 1312768"/>
                        <a:gd name="connsiteY3" fmla="*/ 220391 h 897644"/>
                        <a:gd name="connsiteX4" fmla="*/ 1166815 w 1312768"/>
                        <a:gd name="connsiteY4" fmla="*/ 512052 h 897644"/>
                        <a:gd name="connsiteX5" fmla="*/ 945357 w 1312768"/>
                        <a:gd name="connsiteY5" fmla="*/ 772841 h 897644"/>
                        <a:gd name="connsiteX6" fmla="*/ 589361 w 1312768"/>
                        <a:gd name="connsiteY6" fmla="*/ 895434 h 897644"/>
                        <a:gd name="connsiteX7" fmla="*/ 0 w 1312768"/>
                        <a:gd name="connsiteY7" fmla="*/ 447758 h 897644"/>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89361 w 1312768"/>
                        <a:gd name="connsiteY6" fmla="*/ 895434 h 910082"/>
                        <a:gd name="connsiteX7" fmla="*/ 0 w 1312768"/>
                        <a:gd name="connsiteY7" fmla="*/ 447758 h 910082"/>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46499 w 1312768"/>
                        <a:gd name="connsiteY6" fmla="*/ 895434 h 910082"/>
                        <a:gd name="connsiteX7" fmla="*/ 0 w 1312768"/>
                        <a:gd name="connsiteY7" fmla="*/ 447758 h 910082"/>
                        <a:gd name="connsiteX0" fmla="*/ 0 w 1316483"/>
                        <a:gd name="connsiteY0" fmla="*/ 447758 h 910082"/>
                        <a:gd name="connsiteX1" fmla="*/ 69056 w 1316483"/>
                        <a:gd name="connsiteY1" fmla="*/ 122759 h 910082"/>
                        <a:gd name="connsiteX2" fmla="*/ 594123 w 1316483"/>
                        <a:gd name="connsiteY2" fmla="*/ 2463 h 910082"/>
                        <a:gd name="connsiteX3" fmla="*/ 1278732 w 1316483"/>
                        <a:gd name="connsiteY3" fmla="*/ 220391 h 910082"/>
                        <a:gd name="connsiteX4" fmla="*/ 1190627 w 1316483"/>
                        <a:gd name="connsiteY4" fmla="*/ 521577 h 910082"/>
                        <a:gd name="connsiteX5" fmla="*/ 954882 w 1316483"/>
                        <a:gd name="connsiteY5" fmla="*/ 775222 h 910082"/>
                        <a:gd name="connsiteX6" fmla="*/ 546499 w 1316483"/>
                        <a:gd name="connsiteY6" fmla="*/ 895434 h 910082"/>
                        <a:gd name="connsiteX7" fmla="*/ 0 w 1316483"/>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03193"/>
                        <a:gd name="connsiteY0" fmla="*/ 447758 h 910082"/>
                        <a:gd name="connsiteX1" fmla="*/ 69056 w 1303193"/>
                        <a:gd name="connsiteY1" fmla="*/ 122759 h 910082"/>
                        <a:gd name="connsiteX2" fmla="*/ 594123 w 1303193"/>
                        <a:gd name="connsiteY2" fmla="*/ 2463 h 910082"/>
                        <a:gd name="connsiteX3" fmla="*/ 1278732 w 1303193"/>
                        <a:gd name="connsiteY3" fmla="*/ 220391 h 910082"/>
                        <a:gd name="connsiteX4" fmla="*/ 1190627 w 1303193"/>
                        <a:gd name="connsiteY4" fmla="*/ 521577 h 910082"/>
                        <a:gd name="connsiteX5" fmla="*/ 954882 w 1303193"/>
                        <a:gd name="connsiteY5" fmla="*/ 775222 h 910082"/>
                        <a:gd name="connsiteX6" fmla="*/ 546499 w 1303193"/>
                        <a:gd name="connsiteY6" fmla="*/ 895434 h 910082"/>
                        <a:gd name="connsiteX7" fmla="*/ 0 w 1303193"/>
                        <a:gd name="connsiteY7" fmla="*/ 447758 h 910082"/>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5679"/>
                        <a:gd name="connsiteY0" fmla="*/ 429425 h 891749"/>
                        <a:gd name="connsiteX1" fmla="*/ 69056 w 1305679"/>
                        <a:gd name="connsiteY1" fmla="*/ 104426 h 891749"/>
                        <a:gd name="connsiteX2" fmla="*/ 598885 w 1305679"/>
                        <a:gd name="connsiteY2" fmla="*/ 3180 h 891749"/>
                        <a:gd name="connsiteX3" fmla="*/ 1278732 w 1305679"/>
                        <a:gd name="connsiteY3" fmla="*/ 202058 h 891749"/>
                        <a:gd name="connsiteX4" fmla="*/ 1190627 w 1305679"/>
                        <a:gd name="connsiteY4" fmla="*/ 503244 h 891749"/>
                        <a:gd name="connsiteX5" fmla="*/ 954882 w 1305679"/>
                        <a:gd name="connsiteY5" fmla="*/ 756889 h 891749"/>
                        <a:gd name="connsiteX6" fmla="*/ 546499 w 1305679"/>
                        <a:gd name="connsiteY6" fmla="*/ 877101 h 891749"/>
                        <a:gd name="connsiteX7" fmla="*/ 0 w 1305679"/>
                        <a:gd name="connsiteY7" fmla="*/ 429425 h 891749"/>
                        <a:gd name="connsiteX0" fmla="*/ 0 w 1303483"/>
                        <a:gd name="connsiteY0" fmla="*/ 429425 h 891749"/>
                        <a:gd name="connsiteX1" fmla="*/ 69056 w 1303483"/>
                        <a:gd name="connsiteY1" fmla="*/ 104426 h 891749"/>
                        <a:gd name="connsiteX2" fmla="*/ 598885 w 1303483"/>
                        <a:gd name="connsiteY2" fmla="*/ 3180 h 891749"/>
                        <a:gd name="connsiteX3" fmla="*/ 1278732 w 1303483"/>
                        <a:gd name="connsiteY3" fmla="*/ 202058 h 891749"/>
                        <a:gd name="connsiteX4" fmla="*/ 1190627 w 1303483"/>
                        <a:gd name="connsiteY4" fmla="*/ 503244 h 891749"/>
                        <a:gd name="connsiteX5" fmla="*/ 954882 w 1303483"/>
                        <a:gd name="connsiteY5" fmla="*/ 756889 h 891749"/>
                        <a:gd name="connsiteX6" fmla="*/ 546499 w 1303483"/>
                        <a:gd name="connsiteY6" fmla="*/ 877101 h 891749"/>
                        <a:gd name="connsiteX7" fmla="*/ 0 w 1303483"/>
                        <a:gd name="connsiteY7" fmla="*/ 429425 h 891749"/>
                        <a:gd name="connsiteX0" fmla="*/ 0 w 1301412"/>
                        <a:gd name="connsiteY0" fmla="*/ 429425 h 891749"/>
                        <a:gd name="connsiteX1" fmla="*/ 69056 w 1301412"/>
                        <a:gd name="connsiteY1" fmla="*/ 104426 h 891749"/>
                        <a:gd name="connsiteX2" fmla="*/ 598885 w 1301412"/>
                        <a:gd name="connsiteY2" fmla="*/ 3180 h 891749"/>
                        <a:gd name="connsiteX3" fmla="*/ 1278732 w 1301412"/>
                        <a:gd name="connsiteY3" fmla="*/ 202058 h 891749"/>
                        <a:gd name="connsiteX4" fmla="*/ 1173958 w 1301412"/>
                        <a:gd name="connsiteY4" fmla="*/ 538962 h 891749"/>
                        <a:gd name="connsiteX5" fmla="*/ 954882 w 1301412"/>
                        <a:gd name="connsiteY5" fmla="*/ 756889 h 891749"/>
                        <a:gd name="connsiteX6" fmla="*/ 546499 w 1301412"/>
                        <a:gd name="connsiteY6" fmla="*/ 877101 h 891749"/>
                        <a:gd name="connsiteX7" fmla="*/ 0 w 1301412"/>
                        <a:gd name="connsiteY7" fmla="*/ 429425 h 891749"/>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143"/>
                        <a:gd name="connsiteY0" fmla="*/ 429425 h 891955"/>
                        <a:gd name="connsiteX1" fmla="*/ 69056 w 1301143"/>
                        <a:gd name="connsiteY1" fmla="*/ 104426 h 891955"/>
                        <a:gd name="connsiteX2" fmla="*/ 598885 w 1301143"/>
                        <a:gd name="connsiteY2" fmla="*/ 3180 h 891955"/>
                        <a:gd name="connsiteX3" fmla="*/ 1278732 w 1301143"/>
                        <a:gd name="connsiteY3" fmla="*/ 202058 h 891955"/>
                        <a:gd name="connsiteX4" fmla="*/ 1171576 w 1301143"/>
                        <a:gd name="connsiteY4" fmla="*/ 531818 h 891955"/>
                        <a:gd name="connsiteX5" fmla="*/ 954882 w 1301143"/>
                        <a:gd name="connsiteY5" fmla="*/ 756889 h 891955"/>
                        <a:gd name="connsiteX6" fmla="*/ 546499 w 1301143"/>
                        <a:gd name="connsiteY6" fmla="*/ 877101 h 891955"/>
                        <a:gd name="connsiteX7" fmla="*/ 0 w 1301143"/>
                        <a:gd name="connsiteY7" fmla="*/ 429425 h 891955"/>
                        <a:gd name="connsiteX0" fmla="*/ 0 w 1302159"/>
                        <a:gd name="connsiteY0" fmla="*/ 429425 h 891955"/>
                        <a:gd name="connsiteX1" fmla="*/ 69056 w 1302159"/>
                        <a:gd name="connsiteY1" fmla="*/ 104426 h 891955"/>
                        <a:gd name="connsiteX2" fmla="*/ 598885 w 1302159"/>
                        <a:gd name="connsiteY2" fmla="*/ 3180 h 891955"/>
                        <a:gd name="connsiteX3" fmla="*/ 1278732 w 1302159"/>
                        <a:gd name="connsiteY3" fmla="*/ 202058 h 891955"/>
                        <a:gd name="connsiteX4" fmla="*/ 1171576 w 1302159"/>
                        <a:gd name="connsiteY4" fmla="*/ 531818 h 891955"/>
                        <a:gd name="connsiteX5" fmla="*/ 954882 w 1302159"/>
                        <a:gd name="connsiteY5" fmla="*/ 756889 h 891955"/>
                        <a:gd name="connsiteX6" fmla="*/ 546499 w 1302159"/>
                        <a:gd name="connsiteY6" fmla="*/ 877101 h 891955"/>
                        <a:gd name="connsiteX7" fmla="*/ 0 w 1302159"/>
                        <a:gd name="connsiteY7" fmla="*/ 429425 h 891955"/>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6607 h 891667"/>
                        <a:gd name="connsiteX1" fmla="*/ 54768 w 1280727"/>
                        <a:gd name="connsiteY1" fmla="*/ 108751 h 891667"/>
                        <a:gd name="connsiteX2" fmla="*/ 577453 w 1280727"/>
                        <a:gd name="connsiteY2" fmla="*/ 2743 h 891667"/>
                        <a:gd name="connsiteX3" fmla="*/ 1257300 w 1280727"/>
                        <a:gd name="connsiteY3" fmla="*/ 201621 h 891667"/>
                        <a:gd name="connsiteX4" fmla="*/ 1150144 w 1280727"/>
                        <a:gd name="connsiteY4" fmla="*/ 531381 h 891667"/>
                        <a:gd name="connsiteX5" fmla="*/ 933450 w 1280727"/>
                        <a:gd name="connsiteY5" fmla="*/ 756452 h 891667"/>
                        <a:gd name="connsiteX6" fmla="*/ 525067 w 1280727"/>
                        <a:gd name="connsiteY6" fmla="*/ 876664 h 891667"/>
                        <a:gd name="connsiteX7" fmla="*/ 0 w 1280727"/>
                        <a:gd name="connsiteY7" fmla="*/ 426607 h 891667"/>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87580"/>
                        <a:gd name="connsiteX1" fmla="*/ 54768 w 1280727"/>
                        <a:gd name="connsiteY1" fmla="*/ 109842 h 887580"/>
                        <a:gd name="connsiteX2" fmla="*/ 577453 w 1280727"/>
                        <a:gd name="connsiteY2" fmla="*/ 3834 h 887580"/>
                        <a:gd name="connsiteX3" fmla="*/ 1257300 w 1280727"/>
                        <a:gd name="connsiteY3" fmla="*/ 202712 h 887580"/>
                        <a:gd name="connsiteX4" fmla="*/ 1150144 w 1280727"/>
                        <a:gd name="connsiteY4" fmla="*/ 532472 h 887580"/>
                        <a:gd name="connsiteX5" fmla="*/ 933450 w 1280727"/>
                        <a:gd name="connsiteY5" fmla="*/ 757543 h 887580"/>
                        <a:gd name="connsiteX6" fmla="*/ 525067 w 1280727"/>
                        <a:gd name="connsiteY6" fmla="*/ 877755 h 887580"/>
                        <a:gd name="connsiteX7" fmla="*/ 0 w 1280727"/>
                        <a:gd name="connsiteY7" fmla="*/ 427698 h 887580"/>
                        <a:gd name="connsiteX0" fmla="*/ 74932 w 1355659"/>
                        <a:gd name="connsiteY0" fmla="*/ 517776 h 977658"/>
                        <a:gd name="connsiteX1" fmla="*/ 12632 w 1355659"/>
                        <a:gd name="connsiteY1" fmla="*/ 35702 h 977658"/>
                        <a:gd name="connsiteX2" fmla="*/ 652385 w 1355659"/>
                        <a:gd name="connsiteY2" fmla="*/ 93912 h 977658"/>
                        <a:gd name="connsiteX3" fmla="*/ 1332232 w 1355659"/>
                        <a:gd name="connsiteY3" fmla="*/ 292790 h 977658"/>
                        <a:gd name="connsiteX4" fmla="*/ 1225076 w 1355659"/>
                        <a:gd name="connsiteY4" fmla="*/ 622550 h 977658"/>
                        <a:gd name="connsiteX5" fmla="*/ 1008382 w 1355659"/>
                        <a:gd name="connsiteY5" fmla="*/ 847621 h 977658"/>
                        <a:gd name="connsiteX6" fmla="*/ 599999 w 1355659"/>
                        <a:gd name="connsiteY6" fmla="*/ 967833 h 977658"/>
                        <a:gd name="connsiteX7" fmla="*/ 74932 w 1355659"/>
                        <a:gd name="connsiteY7" fmla="*/ 517776 h 977658"/>
                        <a:gd name="connsiteX0" fmla="*/ 19637 w 1365265"/>
                        <a:gd name="connsiteY0" fmla="*/ 540411 h 981433"/>
                        <a:gd name="connsiteX1" fmla="*/ 22238 w 1365265"/>
                        <a:gd name="connsiteY1" fmla="*/ 35702 h 981433"/>
                        <a:gd name="connsiteX2" fmla="*/ 661991 w 1365265"/>
                        <a:gd name="connsiteY2" fmla="*/ 93912 h 981433"/>
                        <a:gd name="connsiteX3" fmla="*/ 1341838 w 1365265"/>
                        <a:gd name="connsiteY3" fmla="*/ 292790 h 981433"/>
                        <a:gd name="connsiteX4" fmla="*/ 1234682 w 1365265"/>
                        <a:gd name="connsiteY4" fmla="*/ 622550 h 981433"/>
                        <a:gd name="connsiteX5" fmla="*/ 1017988 w 1365265"/>
                        <a:gd name="connsiteY5" fmla="*/ 847621 h 981433"/>
                        <a:gd name="connsiteX6" fmla="*/ 609605 w 1365265"/>
                        <a:gd name="connsiteY6" fmla="*/ 967833 h 981433"/>
                        <a:gd name="connsiteX7" fmla="*/ 19637 w 1365265"/>
                        <a:gd name="connsiteY7" fmla="*/ 540411 h 981433"/>
                        <a:gd name="connsiteX0" fmla="*/ 19637 w 1365265"/>
                        <a:gd name="connsiteY0" fmla="*/ 540411 h 1001785"/>
                        <a:gd name="connsiteX1" fmla="*/ 22238 w 1365265"/>
                        <a:gd name="connsiteY1" fmla="*/ 35702 h 1001785"/>
                        <a:gd name="connsiteX2" fmla="*/ 661991 w 1365265"/>
                        <a:gd name="connsiteY2" fmla="*/ 93912 h 1001785"/>
                        <a:gd name="connsiteX3" fmla="*/ 1341838 w 1365265"/>
                        <a:gd name="connsiteY3" fmla="*/ 292790 h 1001785"/>
                        <a:gd name="connsiteX4" fmla="*/ 1234682 w 1365265"/>
                        <a:gd name="connsiteY4" fmla="*/ 622550 h 1001785"/>
                        <a:gd name="connsiteX5" fmla="*/ 1017988 w 1365265"/>
                        <a:gd name="connsiteY5" fmla="*/ 847621 h 1001785"/>
                        <a:gd name="connsiteX6" fmla="*/ 600027 w 1365265"/>
                        <a:gd name="connsiteY6" fmla="*/ 989932 h 1001785"/>
                        <a:gd name="connsiteX7" fmla="*/ 19637 w 1365265"/>
                        <a:gd name="connsiteY7" fmla="*/ 540411 h 1001785"/>
                        <a:gd name="connsiteX0" fmla="*/ 19637 w 1365265"/>
                        <a:gd name="connsiteY0" fmla="*/ 540411 h 1002322"/>
                        <a:gd name="connsiteX1" fmla="*/ 22238 w 1365265"/>
                        <a:gd name="connsiteY1" fmla="*/ 35702 h 1002322"/>
                        <a:gd name="connsiteX2" fmla="*/ 661991 w 1365265"/>
                        <a:gd name="connsiteY2" fmla="*/ 93912 h 1002322"/>
                        <a:gd name="connsiteX3" fmla="*/ 1341838 w 1365265"/>
                        <a:gd name="connsiteY3" fmla="*/ 292790 h 1002322"/>
                        <a:gd name="connsiteX4" fmla="*/ 1234682 w 1365265"/>
                        <a:gd name="connsiteY4" fmla="*/ 622550 h 1002322"/>
                        <a:gd name="connsiteX5" fmla="*/ 1017988 w 1365265"/>
                        <a:gd name="connsiteY5" fmla="*/ 847621 h 1002322"/>
                        <a:gd name="connsiteX6" fmla="*/ 600027 w 1365265"/>
                        <a:gd name="connsiteY6" fmla="*/ 989932 h 1002322"/>
                        <a:gd name="connsiteX7" fmla="*/ 19637 w 1365265"/>
                        <a:gd name="connsiteY7" fmla="*/ 540411 h 1002322"/>
                        <a:gd name="connsiteX0" fmla="*/ 19637 w 1365265"/>
                        <a:gd name="connsiteY0" fmla="*/ 540411 h 999624"/>
                        <a:gd name="connsiteX1" fmla="*/ 22238 w 1365265"/>
                        <a:gd name="connsiteY1" fmla="*/ 35702 h 999624"/>
                        <a:gd name="connsiteX2" fmla="*/ 661991 w 1365265"/>
                        <a:gd name="connsiteY2" fmla="*/ 93912 h 999624"/>
                        <a:gd name="connsiteX3" fmla="*/ 1341838 w 1365265"/>
                        <a:gd name="connsiteY3" fmla="*/ 292790 h 999624"/>
                        <a:gd name="connsiteX4" fmla="*/ 1234682 w 1365265"/>
                        <a:gd name="connsiteY4" fmla="*/ 622550 h 999624"/>
                        <a:gd name="connsiteX5" fmla="*/ 1017988 w 1365265"/>
                        <a:gd name="connsiteY5" fmla="*/ 847621 h 999624"/>
                        <a:gd name="connsiteX6" fmla="*/ 600027 w 1365265"/>
                        <a:gd name="connsiteY6" fmla="*/ 989932 h 999624"/>
                        <a:gd name="connsiteX7" fmla="*/ 19637 w 1365265"/>
                        <a:gd name="connsiteY7" fmla="*/ 540411 h 999624"/>
                        <a:gd name="connsiteX0" fmla="*/ 19637 w 1365265"/>
                        <a:gd name="connsiteY0" fmla="*/ 540411 h 1004334"/>
                        <a:gd name="connsiteX1" fmla="*/ 22238 w 1365265"/>
                        <a:gd name="connsiteY1" fmla="*/ 35702 h 1004334"/>
                        <a:gd name="connsiteX2" fmla="*/ 661991 w 1365265"/>
                        <a:gd name="connsiteY2" fmla="*/ 93912 h 1004334"/>
                        <a:gd name="connsiteX3" fmla="*/ 1341838 w 1365265"/>
                        <a:gd name="connsiteY3" fmla="*/ 292790 h 1004334"/>
                        <a:gd name="connsiteX4" fmla="*/ 1234682 w 1365265"/>
                        <a:gd name="connsiteY4" fmla="*/ 622550 h 1004334"/>
                        <a:gd name="connsiteX5" fmla="*/ 1017988 w 1365265"/>
                        <a:gd name="connsiteY5" fmla="*/ 847621 h 1004334"/>
                        <a:gd name="connsiteX6" fmla="*/ 556539 w 1365265"/>
                        <a:gd name="connsiteY6" fmla="*/ 994938 h 1004334"/>
                        <a:gd name="connsiteX7" fmla="*/ 19637 w 1365265"/>
                        <a:gd name="connsiteY7" fmla="*/ 540411 h 1004334"/>
                        <a:gd name="connsiteX0" fmla="*/ 19637 w 1365265"/>
                        <a:gd name="connsiteY0" fmla="*/ 540411 h 1004333"/>
                        <a:gd name="connsiteX1" fmla="*/ 22238 w 1365265"/>
                        <a:gd name="connsiteY1" fmla="*/ 35702 h 1004333"/>
                        <a:gd name="connsiteX2" fmla="*/ 661991 w 1365265"/>
                        <a:gd name="connsiteY2" fmla="*/ 93912 h 1004333"/>
                        <a:gd name="connsiteX3" fmla="*/ 1341838 w 1365265"/>
                        <a:gd name="connsiteY3" fmla="*/ 292790 h 1004333"/>
                        <a:gd name="connsiteX4" fmla="*/ 1234682 w 1365265"/>
                        <a:gd name="connsiteY4" fmla="*/ 622550 h 1004333"/>
                        <a:gd name="connsiteX5" fmla="*/ 1017988 w 1365265"/>
                        <a:gd name="connsiteY5" fmla="*/ 847621 h 1004333"/>
                        <a:gd name="connsiteX6" fmla="*/ 556539 w 1365265"/>
                        <a:gd name="connsiteY6" fmla="*/ 994937 h 1004333"/>
                        <a:gd name="connsiteX7" fmla="*/ 19637 w 1365265"/>
                        <a:gd name="connsiteY7" fmla="*/ 540411 h 1004333"/>
                        <a:gd name="connsiteX0" fmla="*/ 19637 w 1365265"/>
                        <a:gd name="connsiteY0" fmla="*/ 540411 h 1009914"/>
                        <a:gd name="connsiteX1" fmla="*/ 22238 w 1365265"/>
                        <a:gd name="connsiteY1" fmla="*/ 35702 h 1009914"/>
                        <a:gd name="connsiteX2" fmla="*/ 661991 w 1365265"/>
                        <a:gd name="connsiteY2" fmla="*/ 93912 h 1009914"/>
                        <a:gd name="connsiteX3" fmla="*/ 1341838 w 1365265"/>
                        <a:gd name="connsiteY3" fmla="*/ 292790 h 1009914"/>
                        <a:gd name="connsiteX4" fmla="*/ 1234682 w 1365265"/>
                        <a:gd name="connsiteY4" fmla="*/ 622550 h 1009914"/>
                        <a:gd name="connsiteX5" fmla="*/ 1039221 w 1365265"/>
                        <a:gd name="connsiteY5" fmla="*/ 872783 h 1009914"/>
                        <a:gd name="connsiteX6" fmla="*/ 556539 w 1365265"/>
                        <a:gd name="connsiteY6" fmla="*/ 994937 h 1009914"/>
                        <a:gd name="connsiteX7" fmla="*/ 19637 w 1365265"/>
                        <a:gd name="connsiteY7" fmla="*/ 540411 h 1009914"/>
                        <a:gd name="connsiteX0" fmla="*/ 19637 w 1370879"/>
                        <a:gd name="connsiteY0" fmla="*/ 540411 h 1009914"/>
                        <a:gd name="connsiteX1" fmla="*/ 22238 w 1370879"/>
                        <a:gd name="connsiteY1" fmla="*/ 35702 h 1009914"/>
                        <a:gd name="connsiteX2" fmla="*/ 661991 w 1370879"/>
                        <a:gd name="connsiteY2" fmla="*/ 93912 h 1009914"/>
                        <a:gd name="connsiteX3" fmla="*/ 1341838 w 1370879"/>
                        <a:gd name="connsiteY3" fmla="*/ 292790 h 1009914"/>
                        <a:gd name="connsiteX4" fmla="*/ 1272539 w 1370879"/>
                        <a:gd name="connsiteY4" fmla="*/ 641132 h 1009914"/>
                        <a:gd name="connsiteX5" fmla="*/ 1039221 w 1370879"/>
                        <a:gd name="connsiteY5" fmla="*/ 872783 h 1009914"/>
                        <a:gd name="connsiteX6" fmla="*/ 556539 w 1370879"/>
                        <a:gd name="connsiteY6" fmla="*/ 994937 h 1009914"/>
                        <a:gd name="connsiteX7" fmla="*/ 19637 w 1370879"/>
                        <a:gd name="connsiteY7" fmla="*/ 540411 h 1009914"/>
                        <a:gd name="connsiteX0" fmla="*/ 19637 w 1445416"/>
                        <a:gd name="connsiteY0" fmla="*/ 540500 h 1010003"/>
                        <a:gd name="connsiteX1" fmla="*/ 22238 w 1445416"/>
                        <a:gd name="connsiteY1" fmla="*/ 35791 h 1010003"/>
                        <a:gd name="connsiteX2" fmla="*/ 661991 w 1445416"/>
                        <a:gd name="connsiteY2" fmla="*/ 94001 h 1010003"/>
                        <a:gd name="connsiteX3" fmla="*/ 1426585 w 1445416"/>
                        <a:gd name="connsiteY3" fmla="*/ 295955 h 1010003"/>
                        <a:gd name="connsiteX4" fmla="*/ 1272539 w 1445416"/>
                        <a:gd name="connsiteY4" fmla="*/ 641221 h 1010003"/>
                        <a:gd name="connsiteX5" fmla="*/ 1039221 w 1445416"/>
                        <a:gd name="connsiteY5" fmla="*/ 872872 h 1010003"/>
                        <a:gd name="connsiteX6" fmla="*/ 556539 w 1445416"/>
                        <a:gd name="connsiteY6" fmla="*/ 995026 h 1010003"/>
                        <a:gd name="connsiteX7" fmla="*/ 19637 w 1445416"/>
                        <a:gd name="connsiteY7" fmla="*/ 540500 h 1010003"/>
                        <a:gd name="connsiteX0" fmla="*/ 19637 w 1426585"/>
                        <a:gd name="connsiteY0" fmla="*/ 540500 h 1010003"/>
                        <a:gd name="connsiteX1" fmla="*/ 22238 w 1426585"/>
                        <a:gd name="connsiteY1" fmla="*/ 35791 h 1010003"/>
                        <a:gd name="connsiteX2" fmla="*/ 661991 w 1426585"/>
                        <a:gd name="connsiteY2" fmla="*/ 94001 h 1010003"/>
                        <a:gd name="connsiteX3" fmla="*/ 1426585 w 1426585"/>
                        <a:gd name="connsiteY3" fmla="*/ 295955 h 1010003"/>
                        <a:gd name="connsiteX4" fmla="*/ 1272539 w 1426585"/>
                        <a:gd name="connsiteY4" fmla="*/ 641221 h 1010003"/>
                        <a:gd name="connsiteX5" fmla="*/ 1039221 w 1426585"/>
                        <a:gd name="connsiteY5" fmla="*/ 872872 h 1010003"/>
                        <a:gd name="connsiteX6" fmla="*/ 556539 w 1426585"/>
                        <a:gd name="connsiteY6" fmla="*/ 995026 h 1010003"/>
                        <a:gd name="connsiteX7" fmla="*/ 19637 w 1426585"/>
                        <a:gd name="connsiteY7" fmla="*/ 540500 h 1010003"/>
                        <a:gd name="connsiteX0" fmla="*/ 19637 w 1435463"/>
                        <a:gd name="connsiteY0" fmla="*/ 540598 h 1010101"/>
                        <a:gd name="connsiteX1" fmla="*/ 22238 w 1435463"/>
                        <a:gd name="connsiteY1" fmla="*/ 35889 h 1010101"/>
                        <a:gd name="connsiteX2" fmla="*/ 661991 w 1435463"/>
                        <a:gd name="connsiteY2" fmla="*/ 94099 h 1010101"/>
                        <a:gd name="connsiteX3" fmla="*/ 1435463 w 1435463"/>
                        <a:gd name="connsiteY3" fmla="*/ 299407 h 1010101"/>
                        <a:gd name="connsiteX4" fmla="*/ 1272539 w 1435463"/>
                        <a:gd name="connsiteY4" fmla="*/ 641319 h 1010101"/>
                        <a:gd name="connsiteX5" fmla="*/ 1039221 w 1435463"/>
                        <a:gd name="connsiteY5" fmla="*/ 872970 h 1010101"/>
                        <a:gd name="connsiteX6" fmla="*/ 556539 w 1435463"/>
                        <a:gd name="connsiteY6" fmla="*/ 995124 h 1010101"/>
                        <a:gd name="connsiteX7" fmla="*/ 19637 w 1435463"/>
                        <a:gd name="connsiteY7" fmla="*/ 540598 h 1010101"/>
                        <a:gd name="connsiteX0" fmla="*/ 19637 w 1435463"/>
                        <a:gd name="connsiteY0" fmla="*/ 551800 h 1021303"/>
                        <a:gd name="connsiteX1" fmla="*/ 22238 w 1435463"/>
                        <a:gd name="connsiteY1" fmla="*/ 47091 h 1021303"/>
                        <a:gd name="connsiteX2" fmla="*/ 681144 w 1435463"/>
                        <a:gd name="connsiteY2" fmla="*/ 61103 h 1021303"/>
                        <a:gd name="connsiteX3" fmla="*/ 1435463 w 1435463"/>
                        <a:gd name="connsiteY3" fmla="*/ 310609 h 1021303"/>
                        <a:gd name="connsiteX4" fmla="*/ 1272539 w 1435463"/>
                        <a:gd name="connsiteY4" fmla="*/ 652521 h 1021303"/>
                        <a:gd name="connsiteX5" fmla="*/ 1039221 w 1435463"/>
                        <a:gd name="connsiteY5" fmla="*/ 884172 h 1021303"/>
                        <a:gd name="connsiteX6" fmla="*/ 556539 w 1435463"/>
                        <a:gd name="connsiteY6" fmla="*/ 1006326 h 1021303"/>
                        <a:gd name="connsiteX7" fmla="*/ 19637 w 1435463"/>
                        <a:gd name="connsiteY7" fmla="*/ 551800 h 1021303"/>
                        <a:gd name="connsiteX0" fmla="*/ 26213 w 1442039"/>
                        <a:gd name="connsiteY0" fmla="*/ 551800 h 1021303"/>
                        <a:gd name="connsiteX1" fmla="*/ 28814 w 1442039"/>
                        <a:gd name="connsiteY1" fmla="*/ 47091 h 1021303"/>
                        <a:gd name="connsiteX2" fmla="*/ 687720 w 1442039"/>
                        <a:gd name="connsiteY2" fmla="*/ 61103 h 1021303"/>
                        <a:gd name="connsiteX3" fmla="*/ 1442039 w 1442039"/>
                        <a:gd name="connsiteY3" fmla="*/ 310609 h 1021303"/>
                        <a:gd name="connsiteX4" fmla="*/ 1279115 w 1442039"/>
                        <a:gd name="connsiteY4" fmla="*/ 652521 h 1021303"/>
                        <a:gd name="connsiteX5" fmla="*/ 1045797 w 1442039"/>
                        <a:gd name="connsiteY5" fmla="*/ 884172 h 1021303"/>
                        <a:gd name="connsiteX6" fmla="*/ 563115 w 1442039"/>
                        <a:gd name="connsiteY6" fmla="*/ 1006326 h 1021303"/>
                        <a:gd name="connsiteX7" fmla="*/ 26213 w 1442039"/>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1860" h="1021303">
                          <a:moveTo>
                            <a:pt x="36034" y="551800"/>
                          </a:moveTo>
                          <a:cubicBezTo>
                            <a:pt x="3269" y="384487"/>
                            <a:pt x="-26366" y="139532"/>
                            <a:pt x="38635" y="47091"/>
                          </a:cubicBezTo>
                          <a:cubicBezTo>
                            <a:pt x="148371" y="-43794"/>
                            <a:pt x="462004" y="17183"/>
                            <a:pt x="697541" y="61103"/>
                          </a:cubicBezTo>
                          <a:cubicBezTo>
                            <a:pt x="933079" y="105023"/>
                            <a:pt x="1349267" y="241157"/>
                            <a:pt x="1451860" y="310609"/>
                          </a:cubicBezTo>
                          <a:cubicBezTo>
                            <a:pt x="1426051" y="467304"/>
                            <a:pt x="1342117" y="556477"/>
                            <a:pt x="1288936" y="652521"/>
                          </a:cubicBezTo>
                          <a:cubicBezTo>
                            <a:pt x="1226229" y="741421"/>
                            <a:pt x="1151860" y="808369"/>
                            <a:pt x="1055618" y="884172"/>
                          </a:cubicBezTo>
                          <a:cubicBezTo>
                            <a:pt x="971282" y="950450"/>
                            <a:pt x="742867" y="1061721"/>
                            <a:pt x="572936" y="1006326"/>
                          </a:cubicBezTo>
                          <a:cubicBezTo>
                            <a:pt x="403005" y="950931"/>
                            <a:pt x="96954" y="812739"/>
                            <a:pt x="36034" y="551800"/>
                          </a:cubicBezTo>
                          <a:close/>
                        </a:path>
                      </a:pathLst>
                    </a:custGeom>
                    <a:gradFill>
                      <a:gsLst>
                        <a:gs pos="45000">
                          <a:sysClr val="windowText" lastClr="000000"/>
                        </a:gs>
                        <a:gs pos="66000">
                          <a:sysClr val="windowText" lastClr="000000"/>
                        </a:gs>
                        <a:gs pos="56000">
                          <a:srgbClr val="525F79"/>
                        </a:gs>
                      </a:gsLst>
                      <a:lin ang="13800000" scaled="0"/>
                    </a:gradFill>
                    <a:ln w="127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150" name="Freeform: Shape 30">
                      <a:extLst>
                        <a:ext uri="{FF2B5EF4-FFF2-40B4-BE49-F238E27FC236}">
                          <a16:creationId xmlns:a16="http://schemas.microsoft.com/office/drawing/2014/main" id="{02DCC401-07F7-32B2-0CA9-5EC146539C10}"/>
                        </a:ext>
                      </a:extLst>
                    </p:cNvPr>
                    <p:cNvSpPr/>
                    <p:nvPr/>
                  </p:nvSpPr>
                  <p:spPr>
                    <a:xfrm rot="1258334" flipH="1">
                      <a:off x="2010177" y="4237363"/>
                      <a:ext cx="259554" cy="287903"/>
                    </a:xfrm>
                    <a:custGeom>
                      <a:avLst/>
                      <a:gdLst>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Lst>
                      <a:ahLst/>
                      <a:cxnLst>
                        <a:cxn ang="0">
                          <a:pos x="connsiteX0" y="connsiteY0"/>
                        </a:cxn>
                        <a:cxn ang="0">
                          <a:pos x="connsiteX1" y="connsiteY1"/>
                        </a:cxn>
                        <a:cxn ang="0">
                          <a:pos x="connsiteX2" y="connsiteY2"/>
                        </a:cxn>
                        <a:cxn ang="0">
                          <a:pos x="connsiteX3" y="connsiteY3"/>
                        </a:cxn>
                      </a:cxnLst>
                      <a:rect l="l" t="t" r="r" b="b"/>
                      <a:pathLst>
                        <a:path w="527050" h="571500">
                          <a:moveTo>
                            <a:pt x="0" y="0"/>
                          </a:moveTo>
                          <a:cubicBezTo>
                            <a:pt x="31750" y="190500"/>
                            <a:pt x="25400" y="381000"/>
                            <a:pt x="95250" y="571500"/>
                          </a:cubicBezTo>
                          <a:cubicBezTo>
                            <a:pt x="270933" y="423333"/>
                            <a:pt x="383117" y="237067"/>
                            <a:pt x="527050" y="69850"/>
                          </a:cubicBezTo>
                          <a:lnTo>
                            <a:pt x="0" y="0"/>
                          </a:lnTo>
                          <a:close/>
                        </a:path>
                      </a:pathLst>
                    </a:custGeom>
                    <a:gradFill>
                      <a:gsLst>
                        <a:gs pos="30000">
                          <a:srgbClr val="FFCD04"/>
                        </a:gs>
                        <a:gs pos="100000">
                          <a:srgbClr val="FC8702"/>
                        </a:gs>
                      </a:gsLst>
                      <a:lin ang="5700000" scaled="0"/>
                    </a:gradFill>
                    <a:ln w="12700" cap="flat" cmpd="sng" algn="ctr">
                      <a:gradFill flip="none" rotWithShape="1">
                        <a:gsLst>
                          <a:gs pos="14000">
                            <a:srgbClr val="FFCD04"/>
                          </a:gs>
                          <a:gs pos="23000">
                            <a:sysClr val="windowText" lastClr="000000"/>
                          </a:gs>
                        </a:gsLst>
                        <a:lin ang="5700000" scaled="0"/>
                        <a:tileRect/>
                      </a:grad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grpSp>
              <p:grpSp>
                <p:nvGrpSpPr>
                  <p:cNvPr id="138" name="Group 137">
                    <a:extLst>
                      <a:ext uri="{FF2B5EF4-FFF2-40B4-BE49-F238E27FC236}">
                        <a16:creationId xmlns:a16="http://schemas.microsoft.com/office/drawing/2014/main" id="{9DF4835D-CD5F-596A-4946-5BDB21EEC1E0}"/>
                      </a:ext>
                    </a:extLst>
                  </p:cNvPr>
                  <p:cNvGrpSpPr/>
                  <p:nvPr/>
                </p:nvGrpSpPr>
                <p:grpSpPr>
                  <a:xfrm>
                    <a:off x="645181" y="1937835"/>
                    <a:ext cx="3520207" cy="1503664"/>
                    <a:chOff x="630866" y="2045573"/>
                    <a:chExt cx="3520207" cy="1503664"/>
                  </a:xfrm>
                </p:grpSpPr>
                <p:pic>
                  <p:nvPicPr>
                    <p:cNvPr id="139" name="Picture 2" descr="15,874 Detective cartoon Vectors, Royalty-free Vector Detective cartoon  Images | Depositphotos®">
                      <a:extLst>
                        <a:ext uri="{FF2B5EF4-FFF2-40B4-BE49-F238E27FC236}">
                          <a16:creationId xmlns:a16="http://schemas.microsoft.com/office/drawing/2014/main" id="{4A284105-3576-A2BC-2551-D87E8F3884A2}"/>
                        </a:ext>
                      </a:extLst>
                    </p:cNvPr>
                    <p:cNvPicPr>
                      <a:picLocks noChangeAspect="1" noChangeArrowheads="1"/>
                    </p:cNvPicPr>
                    <p:nvPr/>
                  </p:nvPicPr>
                  <p:blipFill rotWithShape="1">
                    <a:blip r:embed="rId5">
                      <a:extLst>
                        <a:ext uri="{BEBA8EAE-BF5A-486C-A8C5-ECC9F3942E4B}">
                          <a14:imgProps xmlns:a14="http://schemas.microsoft.com/office/drawing/2010/main">
                            <a14:imgLayer r:embed="rId4">
                              <a14:imgEffect>
                                <a14:backgroundRemoval t="0" b="100000" l="0" r="74316">
                                  <a14:foregroundMark x1="52000" y1="96000" x2="62105" y2="98833"/>
                                  <a14:foregroundMark x1="34105" y1="8500" x2="57895" y2="14333"/>
                                  <a14:foregroundMark x1="45263" y1="11333" x2="50316" y2="13167"/>
                                  <a14:foregroundMark x1="49684" y1="13167" x2="56632" y2="16000"/>
                                  <a14:backgroundMark x1="21474" y1="48000" x2="21474" y2="48000"/>
                                  <a14:backgroundMark x1="44000" y1="11833" x2="61684" y2="18167"/>
                                  <a14:backgroundMark x1="37895" y1="12833" x2="60421" y2="18833"/>
                                  <a14:backgroundMark x1="34947" y1="19333" x2="62316" y2="19333"/>
                                </a14:backgroundRemoval>
                              </a14:imgEffect>
                            </a14:imgLayer>
                          </a14:imgProps>
                        </a:ext>
                        <a:ext uri="{28A0092B-C50C-407E-A947-70E740481C1C}">
                          <a14:useLocalDpi xmlns:a14="http://schemas.microsoft.com/office/drawing/2010/main" val="0"/>
                        </a:ext>
                      </a:extLst>
                    </a:blip>
                    <a:srcRect l="29958" r="24070" b="80032"/>
                    <a:stretch/>
                  </p:blipFill>
                  <p:spPr bwMode="auto">
                    <a:xfrm>
                      <a:off x="630866" y="2048659"/>
                      <a:ext cx="3520207" cy="1500578"/>
                    </a:xfrm>
                    <a:prstGeom prst="rect">
                      <a:avLst/>
                    </a:prstGeom>
                    <a:noFill/>
                    <a:extLst>
                      <a:ext uri="{909E8E84-426E-40DD-AFC4-6F175D3DCCD1}">
                        <a14:hiddenFill xmlns:a14="http://schemas.microsoft.com/office/drawing/2010/main">
                          <a:solidFill>
                            <a:srgbClr val="FFFFFF"/>
                          </a:solidFill>
                        </a14:hiddenFill>
                      </a:ext>
                    </a:extLst>
                  </p:spPr>
                </p:pic>
                <p:sp>
                  <p:nvSpPr>
                    <p:cNvPr id="140" name="Freeform 70">
                      <a:extLst>
                        <a:ext uri="{FF2B5EF4-FFF2-40B4-BE49-F238E27FC236}">
                          <a16:creationId xmlns:a16="http://schemas.microsoft.com/office/drawing/2014/main" id="{ADBFAF4D-1044-A2B8-9742-52459413EA73}"/>
                        </a:ext>
                      </a:extLst>
                    </p:cNvPr>
                    <p:cNvSpPr/>
                    <p:nvPr/>
                  </p:nvSpPr>
                  <p:spPr>
                    <a:xfrm>
                      <a:off x="872962" y="2638205"/>
                      <a:ext cx="3077467" cy="737709"/>
                    </a:xfrm>
                    <a:custGeom>
                      <a:avLst/>
                      <a:gdLst>
                        <a:gd name="connsiteX0" fmla="*/ 0 w 3077467"/>
                        <a:gd name="connsiteY0" fmla="*/ 27644 h 737709"/>
                        <a:gd name="connsiteX1" fmla="*/ 204428 w 3077467"/>
                        <a:gd name="connsiteY1" fmla="*/ 19 h 737709"/>
                        <a:gd name="connsiteX2" fmla="*/ 430956 w 3077467"/>
                        <a:gd name="connsiteY2" fmla="*/ 24881 h 737709"/>
                        <a:gd name="connsiteX3" fmla="*/ 643671 w 3077467"/>
                        <a:gd name="connsiteY3" fmla="*/ 104995 h 737709"/>
                        <a:gd name="connsiteX4" fmla="*/ 895062 w 3077467"/>
                        <a:gd name="connsiteY4" fmla="*/ 226547 h 737709"/>
                        <a:gd name="connsiteX5" fmla="*/ 1276292 w 3077467"/>
                        <a:gd name="connsiteY5" fmla="*/ 389536 h 737709"/>
                        <a:gd name="connsiteX6" fmla="*/ 2058091 w 3077467"/>
                        <a:gd name="connsiteY6" fmla="*/ 701703 h 737709"/>
                        <a:gd name="connsiteX7" fmla="*/ 3077467 w 3077467"/>
                        <a:gd name="connsiteY7" fmla="*/ 718278 h 737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7467" h="737709">
                          <a:moveTo>
                            <a:pt x="0" y="27644"/>
                          </a:moveTo>
                          <a:cubicBezTo>
                            <a:pt x="66301" y="14061"/>
                            <a:pt x="132602" y="479"/>
                            <a:pt x="204428" y="19"/>
                          </a:cubicBezTo>
                          <a:cubicBezTo>
                            <a:pt x="276254" y="-442"/>
                            <a:pt x="357749" y="7385"/>
                            <a:pt x="430956" y="24881"/>
                          </a:cubicBezTo>
                          <a:cubicBezTo>
                            <a:pt x="504163" y="42377"/>
                            <a:pt x="566320" y="71384"/>
                            <a:pt x="643671" y="104995"/>
                          </a:cubicBezTo>
                          <a:cubicBezTo>
                            <a:pt x="721022" y="138606"/>
                            <a:pt x="789625" y="179124"/>
                            <a:pt x="895062" y="226547"/>
                          </a:cubicBezTo>
                          <a:cubicBezTo>
                            <a:pt x="1000499" y="273971"/>
                            <a:pt x="1276292" y="389536"/>
                            <a:pt x="1276292" y="389536"/>
                          </a:cubicBezTo>
                          <a:cubicBezTo>
                            <a:pt x="1470130" y="468729"/>
                            <a:pt x="1757895" y="646913"/>
                            <a:pt x="2058091" y="701703"/>
                          </a:cubicBezTo>
                          <a:cubicBezTo>
                            <a:pt x="2358287" y="756493"/>
                            <a:pt x="2717877" y="737385"/>
                            <a:pt x="3077467" y="718278"/>
                          </a:cubicBezTo>
                        </a:path>
                      </a:pathLst>
                    </a:custGeom>
                    <a:noFill/>
                    <a:ln w="19050" cap="flat" cmpd="sng" algn="ctr">
                      <a:solidFill>
                        <a:sysClr val="windowText" lastClr="000000"/>
                      </a:solidFill>
                      <a:prstDash val="solid"/>
                    </a:ln>
                    <a:effectLst>
                      <a:outerShdw blurRad="63500" sx="102000" sy="102000" algn="ctr" rotWithShape="0">
                        <a:prstClr val="black">
                          <a:alpha val="40000"/>
                        </a:prstClr>
                      </a:outerShdw>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sp>
                  <p:nvSpPr>
                    <p:cNvPr id="141" name="Freeform 71">
                      <a:extLst>
                        <a:ext uri="{FF2B5EF4-FFF2-40B4-BE49-F238E27FC236}">
                          <a16:creationId xmlns:a16="http://schemas.microsoft.com/office/drawing/2014/main" id="{C249F448-37EE-3D85-C456-7618C144ED5A}"/>
                        </a:ext>
                      </a:extLst>
                    </p:cNvPr>
                    <p:cNvSpPr/>
                    <p:nvPr/>
                  </p:nvSpPr>
                  <p:spPr>
                    <a:xfrm>
                      <a:off x="889537" y="2668611"/>
                      <a:ext cx="1555309" cy="502782"/>
                    </a:xfrm>
                    <a:custGeom>
                      <a:avLst/>
                      <a:gdLst>
                        <a:gd name="connsiteX0" fmla="*/ 0 w 1555309"/>
                        <a:gd name="connsiteY0" fmla="*/ 0 h 502782"/>
                        <a:gd name="connsiteX1" fmla="*/ 55251 w 1555309"/>
                        <a:gd name="connsiteY1" fmla="*/ 35913 h 502782"/>
                        <a:gd name="connsiteX2" fmla="*/ 221003 w 1555309"/>
                        <a:gd name="connsiteY2" fmla="*/ 96689 h 502782"/>
                        <a:gd name="connsiteX3" fmla="*/ 889537 w 1555309"/>
                        <a:gd name="connsiteY3" fmla="*/ 234816 h 502782"/>
                        <a:gd name="connsiteX4" fmla="*/ 1555309 w 1555309"/>
                        <a:gd name="connsiteY4" fmla="*/ 502782 h 502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5309" h="502782">
                          <a:moveTo>
                            <a:pt x="0" y="0"/>
                          </a:moveTo>
                          <a:cubicBezTo>
                            <a:pt x="9208" y="9899"/>
                            <a:pt x="18417" y="19798"/>
                            <a:pt x="55251" y="35913"/>
                          </a:cubicBezTo>
                          <a:cubicBezTo>
                            <a:pt x="92085" y="52028"/>
                            <a:pt x="81955" y="63539"/>
                            <a:pt x="221003" y="96689"/>
                          </a:cubicBezTo>
                          <a:cubicBezTo>
                            <a:pt x="360051" y="129839"/>
                            <a:pt x="667153" y="167134"/>
                            <a:pt x="889537" y="234816"/>
                          </a:cubicBezTo>
                          <a:cubicBezTo>
                            <a:pt x="1111921" y="302498"/>
                            <a:pt x="1333615" y="402640"/>
                            <a:pt x="1555309" y="502782"/>
                          </a:cubicBezTo>
                        </a:path>
                      </a:pathLst>
                    </a:custGeom>
                    <a:noFill/>
                    <a:ln w="28575" cap="flat" cmpd="sng" algn="ctr">
                      <a:solidFill>
                        <a:sysClr val="windowText" lastClr="000000"/>
                      </a:solidFill>
                      <a:prstDash val="solid"/>
                    </a:ln>
                    <a:effectLst>
                      <a:outerShdw blurRad="63500" sx="102000" sy="102000" algn="ctr" rotWithShape="0">
                        <a:prstClr val="black">
                          <a:alpha val="40000"/>
                        </a:prstClr>
                      </a:outerShdw>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sp>
                  <p:nvSpPr>
                    <p:cNvPr id="142" name="Freeform 72">
                      <a:extLst>
                        <a:ext uri="{FF2B5EF4-FFF2-40B4-BE49-F238E27FC236}">
                          <a16:creationId xmlns:a16="http://schemas.microsoft.com/office/drawing/2014/main" id="{88229ABC-9442-AE8F-2514-FB03CEC2267F}"/>
                        </a:ext>
                      </a:extLst>
                    </p:cNvPr>
                    <p:cNvSpPr/>
                    <p:nvPr/>
                  </p:nvSpPr>
                  <p:spPr>
                    <a:xfrm>
                      <a:off x="3027741" y="2969728"/>
                      <a:ext cx="925451" cy="386755"/>
                    </a:xfrm>
                    <a:custGeom>
                      <a:avLst/>
                      <a:gdLst>
                        <a:gd name="connsiteX0" fmla="*/ 0 w 925451"/>
                        <a:gd name="connsiteY0" fmla="*/ 0 h 386755"/>
                        <a:gd name="connsiteX1" fmla="*/ 85639 w 925451"/>
                        <a:gd name="connsiteY1" fmla="*/ 93926 h 386755"/>
                        <a:gd name="connsiteX2" fmla="*/ 331505 w 925451"/>
                        <a:gd name="connsiteY2" fmla="*/ 223766 h 386755"/>
                        <a:gd name="connsiteX3" fmla="*/ 546983 w 925451"/>
                        <a:gd name="connsiteY3" fmla="*/ 317692 h 386755"/>
                        <a:gd name="connsiteX4" fmla="*/ 925451 w 925451"/>
                        <a:gd name="connsiteY4" fmla="*/ 386755 h 386755"/>
                        <a:gd name="connsiteX5" fmla="*/ 925451 w 925451"/>
                        <a:gd name="connsiteY5" fmla="*/ 386755 h 386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5451" h="386755">
                          <a:moveTo>
                            <a:pt x="0" y="0"/>
                          </a:moveTo>
                          <a:cubicBezTo>
                            <a:pt x="15194" y="28316"/>
                            <a:pt x="30388" y="56632"/>
                            <a:pt x="85639" y="93926"/>
                          </a:cubicBezTo>
                          <a:cubicBezTo>
                            <a:pt x="140890" y="131220"/>
                            <a:pt x="254614" y="186472"/>
                            <a:pt x="331505" y="223766"/>
                          </a:cubicBezTo>
                          <a:cubicBezTo>
                            <a:pt x="408396" y="261060"/>
                            <a:pt x="447992" y="290527"/>
                            <a:pt x="546983" y="317692"/>
                          </a:cubicBezTo>
                          <a:cubicBezTo>
                            <a:pt x="645974" y="344857"/>
                            <a:pt x="925451" y="386755"/>
                            <a:pt x="925451" y="386755"/>
                          </a:cubicBezTo>
                          <a:lnTo>
                            <a:pt x="925451" y="386755"/>
                          </a:lnTo>
                        </a:path>
                      </a:pathLst>
                    </a:custGeom>
                    <a:noFill/>
                    <a:ln w="285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sp>
                  <p:nvSpPr>
                    <p:cNvPr id="143" name="Freeform 73">
                      <a:extLst>
                        <a:ext uri="{FF2B5EF4-FFF2-40B4-BE49-F238E27FC236}">
                          <a16:creationId xmlns:a16="http://schemas.microsoft.com/office/drawing/2014/main" id="{120B7394-6CBA-13BF-9E69-80C53D5A7A1B}"/>
                        </a:ext>
                      </a:extLst>
                    </p:cNvPr>
                    <p:cNvSpPr/>
                    <p:nvPr/>
                  </p:nvSpPr>
                  <p:spPr>
                    <a:xfrm>
                      <a:off x="1245905" y="2643749"/>
                      <a:ext cx="1812224" cy="395043"/>
                    </a:xfrm>
                    <a:custGeom>
                      <a:avLst/>
                      <a:gdLst>
                        <a:gd name="connsiteX0" fmla="*/ 1812224 w 1812224"/>
                        <a:gd name="connsiteY0" fmla="*/ 395043 h 395043"/>
                        <a:gd name="connsiteX1" fmla="*/ 1422706 w 1812224"/>
                        <a:gd name="connsiteY1" fmla="*/ 303879 h 395043"/>
                        <a:gd name="connsiteX2" fmla="*/ 1143690 w 1812224"/>
                        <a:gd name="connsiteY2" fmla="*/ 221003 h 395043"/>
                        <a:gd name="connsiteX3" fmla="*/ 837048 w 1812224"/>
                        <a:gd name="connsiteY3" fmla="*/ 165752 h 395043"/>
                        <a:gd name="connsiteX4" fmla="*/ 555270 w 1812224"/>
                        <a:gd name="connsiteY4" fmla="*/ 116026 h 395043"/>
                        <a:gd name="connsiteX5" fmla="*/ 519357 w 1812224"/>
                        <a:gd name="connsiteY5" fmla="*/ 93926 h 395043"/>
                        <a:gd name="connsiteX6" fmla="*/ 0 w 1812224"/>
                        <a:gd name="connsiteY6" fmla="*/ 0 h 39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2224" h="395043">
                          <a:moveTo>
                            <a:pt x="1812224" y="395043"/>
                          </a:moveTo>
                          <a:cubicBezTo>
                            <a:pt x="1673176" y="363964"/>
                            <a:pt x="1534128" y="332886"/>
                            <a:pt x="1422706" y="303879"/>
                          </a:cubicBezTo>
                          <a:cubicBezTo>
                            <a:pt x="1311284" y="274872"/>
                            <a:pt x="1241300" y="244024"/>
                            <a:pt x="1143690" y="221003"/>
                          </a:cubicBezTo>
                          <a:cubicBezTo>
                            <a:pt x="1046080" y="197982"/>
                            <a:pt x="837048" y="165752"/>
                            <a:pt x="837048" y="165752"/>
                          </a:cubicBezTo>
                          <a:cubicBezTo>
                            <a:pt x="738978" y="148256"/>
                            <a:pt x="608218" y="127997"/>
                            <a:pt x="555270" y="116026"/>
                          </a:cubicBezTo>
                          <a:cubicBezTo>
                            <a:pt x="502322" y="104055"/>
                            <a:pt x="611902" y="113264"/>
                            <a:pt x="519357" y="93926"/>
                          </a:cubicBezTo>
                          <a:cubicBezTo>
                            <a:pt x="426812" y="74588"/>
                            <a:pt x="213406" y="37294"/>
                            <a:pt x="0" y="0"/>
                          </a:cubicBezTo>
                        </a:path>
                      </a:pathLst>
                    </a:custGeom>
                    <a:noFill/>
                    <a:ln w="285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sp>
                  <p:nvSpPr>
                    <p:cNvPr id="144" name="Freeform 74">
                      <a:extLst>
                        <a:ext uri="{FF2B5EF4-FFF2-40B4-BE49-F238E27FC236}">
                          <a16:creationId xmlns:a16="http://schemas.microsoft.com/office/drawing/2014/main" id="{CE222691-77D4-E213-E0D6-F0DA068B4765}"/>
                        </a:ext>
                      </a:extLst>
                    </p:cNvPr>
                    <p:cNvSpPr/>
                    <p:nvPr/>
                  </p:nvSpPr>
                  <p:spPr>
                    <a:xfrm>
                      <a:off x="1831563" y="2045573"/>
                      <a:ext cx="1215930" cy="932443"/>
                    </a:xfrm>
                    <a:custGeom>
                      <a:avLst/>
                      <a:gdLst>
                        <a:gd name="connsiteX0" fmla="*/ 0 w 1215930"/>
                        <a:gd name="connsiteY0" fmla="*/ 711440 h 932443"/>
                        <a:gd name="connsiteX1" fmla="*/ 33150 w 1215930"/>
                        <a:gd name="connsiteY1" fmla="*/ 598176 h 932443"/>
                        <a:gd name="connsiteX2" fmla="*/ 116026 w 1215930"/>
                        <a:gd name="connsiteY2" fmla="*/ 520825 h 932443"/>
                        <a:gd name="connsiteX3" fmla="*/ 207190 w 1215930"/>
                        <a:gd name="connsiteY3" fmla="*/ 460049 h 932443"/>
                        <a:gd name="connsiteX4" fmla="*/ 182327 w 1215930"/>
                        <a:gd name="connsiteY4" fmla="*/ 435186 h 932443"/>
                        <a:gd name="connsiteX5" fmla="*/ 35913 w 1215930"/>
                        <a:gd name="connsiteY5" fmla="*/ 410323 h 932443"/>
                        <a:gd name="connsiteX6" fmla="*/ 5525 w 1215930"/>
                        <a:gd name="connsiteY6" fmla="*/ 377173 h 932443"/>
                        <a:gd name="connsiteX7" fmla="*/ 41438 w 1215930"/>
                        <a:gd name="connsiteY7" fmla="*/ 344022 h 932443"/>
                        <a:gd name="connsiteX8" fmla="*/ 232053 w 1215930"/>
                        <a:gd name="connsiteY8" fmla="*/ 338497 h 932443"/>
                        <a:gd name="connsiteX9" fmla="*/ 323216 w 1215930"/>
                        <a:gd name="connsiteY9" fmla="*/ 332972 h 932443"/>
                        <a:gd name="connsiteX10" fmla="*/ 314929 w 1215930"/>
                        <a:gd name="connsiteY10" fmla="*/ 305347 h 932443"/>
                        <a:gd name="connsiteX11" fmla="*/ 198902 w 1215930"/>
                        <a:gd name="connsiteY11" fmla="*/ 227996 h 932443"/>
                        <a:gd name="connsiteX12" fmla="*/ 132601 w 1215930"/>
                        <a:gd name="connsiteY12" fmla="*/ 125782 h 932443"/>
                        <a:gd name="connsiteX13" fmla="*/ 168514 w 1215930"/>
                        <a:gd name="connsiteY13" fmla="*/ 53956 h 932443"/>
                        <a:gd name="connsiteX14" fmla="*/ 245865 w 1215930"/>
                        <a:gd name="connsiteY14" fmla="*/ 6993 h 932443"/>
                        <a:gd name="connsiteX15" fmla="*/ 464106 w 1215930"/>
                        <a:gd name="connsiteY15" fmla="*/ 4230 h 932443"/>
                        <a:gd name="connsiteX16" fmla="*/ 552507 w 1215930"/>
                        <a:gd name="connsiteY16" fmla="*/ 45668 h 932443"/>
                        <a:gd name="connsiteX17" fmla="*/ 616045 w 1215930"/>
                        <a:gd name="connsiteY17" fmla="*/ 136832 h 932443"/>
                        <a:gd name="connsiteX18" fmla="*/ 663009 w 1215930"/>
                        <a:gd name="connsiteY18" fmla="*/ 194845 h 932443"/>
                        <a:gd name="connsiteX19" fmla="*/ 718259 w 1215930"/>
                        <a:gd name="connsiteY19" fmla="*/ 239046 h 932443"/>
                        <a:gd name="connsiteX20" fmla="*/ 892299 w 1215930"/>
                        <a:gd name="connsiteY20" fmla="*/ 230758 h 932443"/>
                        <a:gd name="connsiteX21" fmla="*/ 1038714 w 1215930"/>
                        <a:gd name="connsiteY21" fmla="*/ 211420 h 932443"/>
                        <a:gd name="connsiteX22" fmla="*/ 1096727 w 1215930"/>
                        <a:gd name="connsiteY22" fmla="*/ 211420 h 932443"/>
                        <a:gd name="connsiteX23" fmla="*/ 1151978 w 1215930"/>
                        <a:gd name="connsiteY23" fmla="*/ 261146 h 932443"/>
                        <a:gd name="connsiteX24" fmla="*/ 1207229 w 1215930"/>
                        <a:gd name="connsiteY24" fmla="*/ 507012 h 932443"/>
                        <a:gd name="connsiteX25" fmla="*/ 1215516 w 1215930"/>
                        <a:gd name="connsiteY25" fmla="*/ 741828 h 932443"/>
                        <a:gd name="connsiteX26" fmla="*/ 1204466 w 1215930"/>
                        <a:gd name="connsiteY26" fmla="*/ 932443 h 932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5930" h="932443">
                          <a:moveTo>
                            <a:pt x="0" y="711440"/>
                          </a:moveTo>
                          <a:cubicBezTo>
                            <a:pt x="6906" y="670692"/>
                            <a:pt x="13812" y="629945"/>
                            <a:pt x="33150" y="598176"/>
                          </a:cubicBezTo>
                          <a:cubicBezTo>
                            <a:pt x="52488" y="566407"/>
                            <a:pt x="87019" y="543846"/>
                            <a:pt x="116026" y="520825"/>
                          </a:cubicBezTo>
                          <a:cubicBezTo>
                            <a:pt x="145033" y="497804"/>
                            <a:pt x="196140" y="474322"/>
                            <a:pt x="207190" y="460049"/>
                          </a:cubicBezTo>
                          <a:cubicBezTo>
                            <a:pt x="218240" y="445776"/>
                            <a:pt x="210873" y="443474"/>
                            <a:pt x="182327" y="435186"/>
                          </a:cubicBezTo>
                          <a:cubicBezTo>
                            <a:pt x="153781" y="426898"/>
                            <a:pt x="65380" y="419992"/>
                            <a:pt x="35913" y="410323"/>
                          </a:cubicBezTo>
                          <a:cubicBezTo>
                            <a:pt x="6446" y="400654"/>
                            <a:pt x="4604" y="388223"/>
                            <a:pt x="5525" y="377173"/>
                          </a:cubicBezTo>
                          <a:cubicBezTo>
                            <a:pt x="6446" y="366123"/>
                            <a:pt x="3683" y="350468"/>
                            <a:pt x="41438" y="344022"/>
                          </a:cubicBezTo>
                          <a:cubicBezTo>
                            <a:pt x="79193" y="337576"/>
                            <a:pt x="185090" y="340339"/>
                            <a:pt x="232053" y="338497"/>
                          </a:cubicBezTo>
                          <a:cubicBezTo>
                            <a:pt x="279016" y="336655"/>
                            <a:pt x="309403" y="338497"/>
                            <a:pt x="323216" y="332972"/>
                          </a:cubicBezTo>
                          <a:cubicBezTo>
                            <a:pt x="337029" y="327447"/>
                            <a:pt x="335648" y="322843"/>
                            <a:pt x="314929" y="305347"/>
                          </a:cubicBezTo>
                          <a:cubicBezTo>
                            <a:pt x="294210" y="287851"/>
                            <a:pt x="229290" y="257923"/>
                            <a:pt x="198902" y="227996"/>
                          </a:cubicBezTo>
                          <a:cubicBezTo>
                            <a:pt x="168514" y="198069"/>
                            <a:pt x="137666" y="154789"/>
                            <a:pt x="132601" y="125782"/>
                          </a:cubicBezTo>
                          <a:cubicBezTo>
                            <a:pt x="127536" y="96775"/>
                            <a:pt x="149637" y="73754"/>
                            <a:pt x="168514" y="53956"/>
                          </a:cubicBezTo>
                          <a:cubicBezTo>
                            <a:pt x="187391" y="34158"/>
                            <a:pt x="196600" y="15281"/>
                            <a:pt x="245865" y="6993"/>
                          </a:cubicBezTo>
                          <a:cubicBezTo>
                            <a:pt x="295130" y="-1295"/>
                            <a:pt x="412999" y="-2216"/>
                            <a:pt x="464106" y="4230"/>
                          </a:cubicBezTo>
                          <a:cubicBezTo>
                            <a:pt x="515213" y="10676"/>
                            <a:pt x="527184" y="23568"/>
                            <a:pt x="552507" y="45668"/>
                          </a:cubicBezTo>
                          <a:cubicBezTo>
                            <a:pt x="577830" y="67768"/>
                            <a:pt x="597628" y="111969"/>
                            <a:pt x="616045" y="136832"/>
                          </a:cubicBezTo>
                          <a:cubicBezTo>
                            <a:pt x="634462" y="161695"/>
                            <a:pt x="645973" y="177809"/>
                            <a:pt x="663009" y="194845"/>
                          </a:cubicBezTo>
                          <a:cubicBezTo>
                            <a:pt x="680045" y="211881"/>
                            <a:pt x="680044" y="233060"/>
                            <a:pt x="718259" y="239046"/>
                          </a:cubicBezTo>
                          <a:cubicBezTo>
                            <a:pt x="756474" y="245031"/>
                            <a:pt x="838890" y="235362"/>
                            <a:pt x="892299" y="230758"/>
                          </a:cubicBezTo>
                          <a:cubicBezTo>
                            <a:pt x="945708" y="226154"/>
                            <a:pt x="1004643" y="214643"/>
                            <a:pt x="1038714" y="211420"/>
                          </a:cubicBezTo>
                          <a:cubicBezTo>
                            <a:pt x="1072785" y="208197"/>
                            <a:pt x="1077850" y="203132"/>
                            <a:pt x="1096727" y="211420"/>
                          </a:cubicBezTo>
                          <a:cubicBezTo>
                            <a:pt x="1115604" y="219708"/>
                            <a:pt x="1133561" y="211881"/>
                            <a:pt x="1151978" y="261146"/>
                          </a:cubicBezTo>
                          <a:cubicBezTo>
                            <a:pt x="1170395" y="310411"/>
                            <a:pt x="1196639" y="426898"/>
                            <a:pt x="1207229" y="507012"/>
                          </a:cubicBezTo>
                          <a:cubicBezTo>
                            <a:pt x="1217819" y="587126"/>
                            <a:pt x="1215976" y="670923"/>
                            <a:pt x="1215516" y="741828"/>
                          </a:cubicBezTo>
                          <a:cubicBezTo>
                            <a:pt x="1215056" y="812733"/>
                            <a:pt x="1209761" y="872588"/>
                            <a:pt x="1204466" y="932443"/>
                          </a:cubicBezTo>
                        </a:path>
                      </a:pathLst>
                    </a:custGeom>
                    <a:noFill/>
                    <a:ln w="28575" cap="flat" cmpd="sng" algn="ctr">
                      <a:solidFill>
                        <a:sysClr val="windowText" lastClr="000000"/>
                      </a:solidFill>
                      <a:prstDash val="solid"/>
                    </a:ln>
                    <a:effectLst>
                      <a:outerShdw blurRad="63500" sx="102000" sy="102000" algn="ctr" rotWithShape="0">
                        <a:prstClr val="black">
                          <a:alpha val="40000"/>
                        </a:prstClr>
                      </a:outerShdw>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grpSp>
            </p:grpSp>
            <p:sp>
              <p:nvSpPr>
                <p:cNvPr id="136" name="Freeform 5">
                  <a:extLst>
                    <a:ext uri="{FF2B5EF4-FFF2-40B4-BE49-F238E27FC236}">
                      <a16:creationId xmlns:a16="http://schemas.microsoft.com/office/drawing/2014/main" id="{47CE09DE-55E6-8EF8-7ABB-05FE589CC4D7}"/>
                    </a:ext>
                  </a:extLst>
                </p:cNvPr>
                <p:cNvSpPr/>
                <p:nvPr/>
              </p:nvSpPr>
              <p:spPr>
                <a:xfrm>
                  <a:off x="10194708" y="3952315"/>
                  <a:ext cx="600124" cy="225165"/>
                </a:xfrm>
                <a:custGeom>
                  <a:avLst/>
                  <a:gdLst>
                    <a:gd name="connsiteX0" fmla="*/ 0 w 600124"/>
                    <a:gd name="connsiteY0" fmla="*/ 34696 h 225165"/>
                    <a:gd name="connsiteX1" fmla="*/ 14199 w 600124"/>
                    <a:gd name="connsiteY1" fmla="*/ 94331 h 225165"/>
                    <a:gd name="connsiteX2" fmla="*/ 59635 w 600124"/>
                    <a:gd name="connsiteY2" fmla="*/ 114209 h 225165"/>
                    <a:gd name="connsiteX3" fmla="*/ 11359 w 600124"/>
                    <a:gd name="connsiteY3" fmla="*/ 88651 h 225165"/>
                    <a:gd name="connsiteX4" fmla="*/ 261257 w 600124"/>
                    <a:gd name="connsiteY4" fmla="*/ 619 h 225165"/>
                    <a:gd name="connsiteX5" fmla="*/ 474239 w 600124"/>
                    <a:gd name="connsiteY5" fmla="*/ 54574 h 225165"/>
                    <a:gd name="connsiteX6" fmla="*/ 542393 w 600124"/>
                    <a:gd name="connsiteY6" fmla="*/ 151126 h 225165"/>
                    <a:gd name="connsiteX7" fmla="*/ 559431 w 600124"/>
                    <a:gd name="connsiteY7" fmla="*/ 199402 h 225165"/>
                    <a:gd name="connsiteX8" fmla="*/ 599188 w 600124"/>
                    <a:gd name="connsiteY8" fmla="*/ 168165 h 225165"/>
                    <a:gd name="connsiteX9" fmla="*/ 579309 w 600124"/>
                    <a:gd name="connsiteY9" fmla="*/ 205081 h 225165"/>
                    <a:gd name="connsiteX10" fmla="*/ 491277 w 600124"/>
                    <a:gd name="connsiteY10" fmla="*/ 224960 h 225165"/>
                    <a:gd name="connsiteX11" fmla="*/ 562271 w 600124"/>
                    <a:gd name="connsiteY11" fmla="*/ 213601 h 225165"/>
                    <a:gd name="connsiteX12" fmla="*/ 372008 w 600124"/>
                    <a:gd name="connsiteY12" fmla="*/ 185203 h 225165"/>
                    <a:gd name="connsiteX13" fmla="*/ 227180 w 600124"/>
                    <a:gd name="connsiteY13" fmla="*/ 159645 h 225165"/>
                    <a:gd name="connsiteX14" fmla="*/ 113590 w 600124"/>
                    <a:gd name="connsiteY14" fmla="*/ 111369 h 225165"/>
                    <a:gd name="connsiteX15" fmla="*/ 14199 w 600124"/>
                    <a:gd name="connsiteY15" fmla="*/ 91491 h 225165"/>
                    <a:gd name="connsiteX16" fmla="*/ 8519 w 600124"/>
                    <a:gd name="connsiteY16" fmla="*/ 91491 h 225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0124" h="225165">
                      <a:moveTo>
                        <a:pt x="0" y="34696"/>
                      </a:moveTo>
                      <a:cubicBezTo>
                        <a:pt x="2130" y="57887"/>
                        <a:pt x="4260" y="81079"/>
                        <a:pt x="14199" y="94331"/>
                      </a:cubicBezTo>
                      <a:cubicBezTo>
                        <a:pt x="24138" y="107583"/>
                        <a:pt x="60108" y="115156"/>
                        <a:pt x="59635" y="114209"/>
                      </a:cubicBezTo>
                      <a:cubicBezTo>
                        <a:pt x="59162" y="113262"/>
                        <a:pt x="-22245" y="107583"/>
                        <a:pt x="11359" y="88651"/>
                      </a:cubicBezTo>
                      <a:cubicBezTo>
                        <a:pt x="44963" y="69719"/>
                        <a:pt x="184110" y="6298"/>
                        <a:pt x="261257" y="619"/>
                      </a:cubicBezTo>
                      <a:cubicBezTo>
                        <a:pt x="338404" y="-5060"/>
                        <a:pt x="427383" y="29490"/>
                        <a:pt x="474239" y="54574"/>
                      </a:cubicBezTo>
                      <a:cubicBezTo>
                        <a:pt x="521095" y="79658"/>
                        <a:pt x="528194" y="126988"/>
                        <a:pt x="542393" y="151126"/>
                      </a:cubicBezTo>
                      <a:cubicBezTo>
                        <a:pt x="556592" y="175264"/>
                        <a:pt x="549965" y="196562"/>
                        <a:pt x="559431" y="199402"/>
                      </a:cubicBezTo>
                      <a:cubicBezTo>
                        <a:pt x="568897" y="202242"/>
                        <a:pt x="595875" y="167219"/>
                        <a:pt x="599188" y="168165"/>
                      </a:cubicBezTo>
                      <a:cubicBezTo>
                        <a:pt x="602501" y="169111"/>
                        <a:pt x="597294" y="195615"/>
                        <a:pt x="579309" y="205081"/>
                      </a:cubicBezTo>
                      <a:cubicBezTo>
                        <a:pt x="561324" y="214547"/>
                        <a:pt x="494117" y="223540"/>
                        <a:pt x="491277" y="224960"/>
                      </a:cubicBezTo>
                      <a:cubicBezTo>
                        <a:pt x="488437" y="226380"/>
                        <a:pt x="582149" y="220227"/>
                        <a:pt x="562271" y="213601"/>
                      </a:cubicBezTo>
                      <a:cubicBezTo>
                        <a:pt x="542393" y="206975"/>
                        <a:pt x="427857" y="194196"/>
                        <a:pt x="372008" y="185203"/>
                      </a:cubicBezTo>
                      <a:cubicBezTo>
                        <a:pt x="316160" y="176210"/>
                        <a:pt x="270250" y="171951"/>
                        <a:pt x="227180" y="159645"/>
                      </a:cubicBezTo>
                      <a:cubicBezTo>
                        <a:pt x="184110" y="147339"/>
                        <a:pt x="149087" y="122728"/>
                        <a:pt x="113590" y="111369"/>
                      </a:cubicBezTo>
                      <a:cubicBezTo>
                        <a:pt x="78093" y="100010"/>
                        <a:pt x="14199" y="91491"/>
                        <a:pt x="14199" y="91491"/>
                      </a:cubicBezTo>
                      <a:cubicBezTo>
                        <a:pt x="-3313" y="88178"/>
                        <a:pt x="2603" y="89834"/>
                        <a:pt x="8519" y="91491"/>
                      </a:cubicBezTo>
                    </a:path>
                  </a:pathLst>
                </a:custGeom>
                <a:gradFill flip="none" rotWithShape="1">
                  <a:gsLst>
                    <a:gs pos="0">
                      <a:sysClr val="window" lastClr="FFFFFF">
                        <a:lumMod val="85000"/>
                        <a:shade val="30000"/>
                        <a:satMod val="115000"/>
                      </a:sysClr>
                    </a:gs>
                    <a:gs pos="50000">
                      <a:sysClr val="window" lastClr="FFFFFF">
                        <a:lumMod val="85000"/>
                        <a:shade val="67500"/>
                        <a:satMod val="115000"/>
                      </a:sysClr>
                    </a:gs>
                    <a:gs pos="100000">
                      <a:sysClr val="window" lastClr="FFFFFF">
                        <a:lumMod val="85000"/>
                        <a:shade val="100000"/>
                        <a:satMod val="115000"/>
                      </a:sysClr>
                    </a:gs>
                  </a:gsLst>
                  <a:lin ang="5400000" scaled="1"/>
                  <a:tileRect/>
                </a:gradFill>
                <a:ln w="158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grpSp>
        <p:sp>
          <p:nvSpPr>
            <p:cNvPr id="120" name="Cube 119">
              <a:extLst>
                <a:ext uri="{FF2B5EF4-FFF2-40B4-BE49-F238E27FC236}">
                  <a16:creationId xmlns:a16="http://schemas.microsoft.com/office/drawing/2014/main" id="{262B502B-1544-F0E5-B3F3-961E37E6A272}"/>
                </a:ext>
              </a:extLst>
            </p:cNvPr>
            <p:cNvSpPr/>
            <p:nvPr/>
          </p:nvSpPr>
          <p:spPr>
            <a:xfrm>
              <a:off x="5389282" y="5913416"/>
              <a:ext cx="1816100" cy="824338"/>
            </a:xfrm>
            <a:prstGeom prst="cube">
              <a:avLst/>
            </a:prstGeom>
            <a:blipFill>
              <a:blip r:embed="rId10">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21" name="Cube 120">
              <a:extLst>
                <a:ext uri="{FF2B5EF4-FFF2-40B4-BE49-F238E27FC236}">
                  <a16:creationId xmlns:a16="http://schemas.microsoft.com/office/drawing/2014/main" id="{19CEF485-0A42-24B7-C8B8-98E0DBB4A8BE}"/>
                </a:ext>
              </a:extLst>
            </p:cNvPr>
            <p:cNvSpPr/>
            <p:nvPr/>
          </p:nvSpPr>
          <p:spPr>
            <a:xfrm>
              <a:off x="5389282" y="5257711"/>
              <a:ext cx="1816100" cy="824338"/>
            </a:xfrm>
            <a:prstGeom prst="cube">
              <a:avLst/>
            </a:prstGeom>
            <a:blipFill>
              <a:blip r:embed="rId10">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22" name="Cube 121">
              <a:extLst>
                <a:ext uri="{FF2B5EF4-FFF2-40B4-BE49-F238E27FC236}">
                  <a16:creationId xmlns:a16="http://schemas.microsoft.com/office/drawing/2014/main" id="{361BFE93-1FCE-AFF1-B737-F264A0D23947}"/>
                </a:ext>
              </a:extLst>
            </p:cNvPr>
            <p:cNvSpPr/>
            <p:nvPr/>
          </p:nvSpPr>
          <p:spPr>
            <a:xfrm>
              <a:off x="6974673" y="5222116"/>
              <a:ext cx="1816100" cy="1498600"/>
            </a:xfrm>
            <a:prstGeom prst="cube">
              <a:avLst/>
            </a:prstGeom>
            <a:blipFill>
              <a:blip r:embed="rId10">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23" name="Cube 122">
              <a:extLst>
                <a:ext uri="{FF2B5EF4-FFF2-40B4-BE49-F238E27FC236}">
                  <a16:creationId xmlns:a16="http://schemas.microsoft.com/office/drawing/2014/main" id="{5B811223-B5A9-4ED0-27F7-25C83C1F18D6}"/>
                </a:ext>
              </a:extLst>
            </p:cNvPr>
            <p:cNvSpPr/>
            <p:nvPr/>
          </p:nvSpPr>
          <p:spPr>
            <a:xfrm>
              <a:off x="5511945" y="4691781"/>
              <a:ext cx="842546" cy="717081"/>
            </a:xfrm>
            <a:prstGeom prst="cube">
              <a:avLst/>
            </a:prstGeom>
            <a:blipFill>
              <a:blip r:embed="rId10">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24" name="Cube 123">
              <a:extLst>
                <a:ext uri="{FF2B5EF4-FFF2-40B4-BE49-F238E27FC236}">
                  <a16:creationId xmlns:a16="http://schemas.microsoft.com/office/drawing/2014/main" id="{A4D50696-6D76-8AAD-6277-D19832ABA1F5}"/>
                </a:ext>
              </a:extLst>
            </p:cNvPr>
            <p:cNvSpPr/>
            <p:nvPr/>
          </p:nvSpPr>
          <p:spPr>
            <a:xfrm>
              <a:off x="5520041" y="4088626"/>
              <a:ext cx="842546" cy="717081"/>
            </a:xfrm>
            <a:prstGeom prst="cube">
              <a:avLst/>
            </a:prstGeom>
            <a:blipFill>
              <a:blip r:embed="rId10">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25" name="Cube 124">
              <a:extLst>
                <a:ext uri="{FF2B5EF4-FFF2-40B4-BE49-F238E27FC236}">
                  <a16:creationId xmlns:a16="http://schemas.microsoft.com/office/drawing/2014/main" id="{C7333DF4-D1A2-24D6-C87B-DC6C03A5EB1D}"/>
                </a:ext>
              </a:extLst>
            </p:cNvPr>
            <p:cNvSpPr/>
            <p:nvPr/>
          </p:nvSpPr>
          <p:spPr>
            <a:xfrm>
              <a:off x="5545132" y="3500375"/>
              <a:ext cx="842546" cy="717081"/>
            </a:xfrm>
            <a:prstGeom prst="cube">
              <a:avLst/>
            </a:prstGeom>
            <a:blipFill>
              <a:blip r:embed="rId10">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26" name="Cube 125">
              <a:extLst>
                <a:ext uri="{FF2B5EF4-FFF2-40B4-BE49-F238E27FC236}">
                  <a16:creationId xmlns:a16="http://schemas.microsoft.com/office/drawing/2014/main" id="{CE388D2F-B820-97F8-95ED-66C75E1AE07A}"/>
                </a:ext>
              </a:extLst>
            </p:cNvPr>
            <p:cNvSpPr/>
            <p:nvPr/>
          </p:nvSpPr>
          <p:spPr>
            <a:xfrm>
              <a:off x="6263790" y="4076734"/>
              <a:ext cx="1476689" cy="1498600"/>
            </a:xfrm>
            <a:prstGeom prst="cube">
              <a:avLst/>
            </a:prstGeom>
            <a:blipFill>
              <a:blip r:embed="rId10">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27" name="Cube 126">
              <a:extLst>
                <a:ext uri="{FF2B5EF4-FFF2-40B4-BE49-F238E27FC236}">
                  <a16:creationId xmlns:a16="http://schemas.microsoft.com/office/drawing/2014/main" id="{2B8916E1-B722-5C66-EA6D-93A27F75EFDD}"/>
                </a:ext>
              </a:extLst>
            </p:cNvPr>
            <p:cNvSpPr/>
            <p:nvPr/>
          </p:nvSpPr>
          <p:spPr>
            <a:xfrm>
              <a:off x="7497493" y="4025544"/>
              <a:ext cx="1476689" cy="1498600"/>
            </a:xfrm>
            <a:prstGeom prst="cube">
              <a:avLst/>
            </a:prstGeom>
            <a:blipFill>
              <a:blip r:embed="rId10">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28" name="Cube 127">
              <a:extLst>
                <a:ext uri="{FF2B5EF4-FFF2-40B4-BE49-F238E27FC236}">
                  <a16:creationId xmlns:a16="http://schemas.microsoft.com/office/drawing/2014/main" id="{493EE134-7AA4-E0D8-B9A0-CE39C72A7222}"/>
                </a:ext>
              </a:extLst>
            </p:cNvPr>
            <p:cNvSpPr/>
            <p:nvPr/>
          </p:nvSpPr>
          <p:spPr>
            <a:xfrm>
              <a:off x="6486145" y="3763362"/>
              <a:ext cx="2340404" cy="476933"/>
            </a:xfrm>
            <a:prstGeom prst="cube">
              <a:avLst/>
            </a:prstGeom>
            <a:blipFill>
              <a:blip r:embed="rId10">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29" name="Cube 128">
              <a:extLst>
                <a:ext uri="{FF2B5EF4-FFF2-40B4-BE49-F238E27FC236}">
                  <a16:creationId xmlns:a16="http://schemas.microsoft.com/office/drawing/2014/main" id="{A3274689-68B1-6A25-E0B1-16C670C1BCBA}"/>
                </a:ext>
              </a:extLst>
            </p:cNvPr>
            <p:cNvSpPr/>
            <p:nvPr/>
          </p:nvSpPr>
          <p:spPr>
            <a:xfrm rot="578525">
              <a:off x="5999141" y="3229404"/>
              <a:ext cx="2340404" cy="476933"/>
            </a:xfrm>
            <a:prstGeom prst="cube">
              <a:avLst/>
            </a:prstGeom>
            <a:blipFill>
              <a:blip r:embed="rId10">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30" name="Cube 129">
              <a:extLst>
                <a:ext uri="{FF2B5EF4-FFF2-40B4-BE49-F238E27FC236}">
                  <a16:creationId xmlns:a16="http://schemas.microsoft.com/office/drawing/2014/main" id="{FF8E8611-1411-44D9-9A2F-A8D9291C83C9}"/>
                </a:ext>
              </a:extLst>
            </p:cNvPr>
            <p:cNvSpPr/>
            <p:nvPr/>
          </p:nvSpPr>
          <p:spPr>
            <a:xfrm>
              <a:off x="8252056" y="3186242"/>
              <a:ext cx="842546" cy="717082"/>
            </a:xfrm>
            <a:prstGeom prst="cube">
              <a:avLst/>
            </a:prstGeom>
            <a:blipFill>
              <a:blip r:embed="rId10">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sp>
        <p:nvSpPr>
          <p:cNvPr id="55" name="Rounded Rectangular Callout 4">
            <a:extLst>
              <a:ext uri="{FF2B5EF4-FFF2-40B4-BE49-F238E27FC236}">
                <a16:creationId xmlns:a16="http://schemas.microsoft.com/office/drawing/2014/main" id="{4D18714F-9830-491F-C2D5-32DEA5F69E3B}"/>
              </a:ext>
            </a:extLst>
          </p:cNvPr>
          <p:cNvSpPr/>
          <p:nvPr/>
        </p:nvSpPr>
        <p:spPr>
          <a:xfrm>
            <a:off x="5527042" y="765041"/>
            <a:ext cx="1864242" cy="1326755"/>
          </a:xfrm>
          <a:prstGeom prst="wedgeRoundRectCallout">
            <a:avLst>
              <a:gd name="adj1" fmla="val -72320"/>
              <a:gd name="adj2" fmla="val 152716"/>
              <a:gd name="adj3" fmla="val 16667"/>
            </a:avLst>
          </a:prstGeom>
          <a:solidFill>
            <a:schemeClr val="tx1"/>
          </a:solidFill>
          <a:ln w="9525" cap="flat" cmpd="sng" algn="ctr">
            <a:solidFill>
              <a:srgbClr val="70D7E2"/>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ysClr val="windowText" lastClr="000000"/>
                </a:solidFill>
                <a:effectLst/>
                <a:uLnTx/>
                <a:uFillTx/>
                <a:latin typeface="Calibri"/>
                <a:ea typeface="+mn-ea"/>
                <a:cs typeface="+mn-cs"/>
              </a:rPr>
              <a:t>Let me </a:t>
            </a:r>
            <a:r>
              <a:rPr kumimoji="0" lang="en-US" sz="2000" b="1" i="0" u="none" strike="noStrike" kern="0" cap="none" spc="0" normalizeH="0" baseline="0" noProof="0" dirty="0">
                <a:ln>
                  <a:noFill/>
                </a:ln>
                <a:solidFill>
                  <a:sysClr val="windowText" lastClr="000000"/>
                </a:solidFill>
                <a:effectLst/>
                <a:uLnTx/>
                <a:uFillTx/>
                <a:latin typeface="Calibri"/>
                <a:ea typeface="+mn-ea"/>
                <a:cs typeface="+mn-cs"/>
              </a:rPr>
              <a:t>SHOW</a:t>
            </a:r>
            <a:r>
              <a:rPr kumimoji="0" lang="en-US" sz="2000" b="0" i="0" u="none" strike="noStrike" kern="0" cap="none" spc="0" normalizeH="0" noProof="0" dirty="0">
                <a:ln>
                  <a:noFill/>
                </a:ln>
                <a:solidFill>
                  <a:sysClr val="windowText" lastClr="000000"/>
                </a:solidFill>
                <a:effectLst/>
                <a:uLnTx/>
                <a:uFillTx/>
                <a:latin typeface="Calibri"/>
                <a:ea typeface="+mn-ea"/>
                <a:cs typeface="+mn-cs"/>
              </a:rPr>
              <a:t> you how to do that!</a:t>
            </a:r>
            <a:endParaRPr kumimoji="0" lang="en-US" sz="2000" b="0" i="0" u="none" strike="noStrike" kern="0" cap="none" spc="0" normalizeH="0" baseline="0" noProof="0" dirty="0">
              <a:ln>
                <a:noFill/>
              </a:ln>
              <a:solidFill>
                <a:sysClr val="windowText" lastClr="000000"/>
              </a:solidFill>
              <a:effectLst/>
              <a:uLnTx/>
              <a:uFillTx/>
              <a:latin typeface="Calibri"/>
              <a:ea typeface="+mn-ea"/>
              <a:cs typeface="+mn-cs"/>
            </a:endParaRPr>
          </a:p>
        </p:txBody>
      </p:sp>
    </p:spTree>
    <p:extLst>
      <p:ext uri="{BB962C8B-B14F-4D97-AF65-F5344CB8AC3E}">
        <p14:creationId xmlns:p14="http://schemas.microsoft.com/office/powerpoint/2010/main" val="8808979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down)">
                                      <p:cBhvr>
                                        <p:cTn id="7" dur="500"/>
                                        <p:tgtEl>
                                          <p:spTgt spid="5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55"/>
                                        </p:tgtEl>
                                        <p:attrNameLst>
                                          <p:attrName>style.visibility</p:attrName>
                                        </p:attrNameLst>
                                      </p:cBhvr>
                                      <p:to>
                                        <p:strVal val="visible"/>
                                      </p:to>
                                    </p:set>
                                    <p:animEffect transition="in" filter="wipe(down)">
                                      <p:cBhvr>
                                        <p:cTn id="12" dur="500"/>
                                        <p:tgtEl>
                                          <p:spTgt spid="55"/>
                                        </p:tgtEl>
                                      </p:cBhvr>
                                    </p:animEffect>
                                  </p:childTnLst>
                                </p:cTn>
                              </p:par>
                              <p:par>
                                <p:cTn id="13" presetID="1" presetClass="exit" presetSubtype="0" fill="hold" grpId="1" nodeType="withEffect">
                                  <p:stCondLst>
                                    <p:cond delay="0"/>
                                  </p:stCondLst>
                                  <p:childTnLst>
                                    <p:set>
                                      <p:cBhvr>
                                        <p:cTn id="14" dur="1" fill="hold">
                                          <p:stCondLst>
                                            <p:cond delay="0"/>
                                          </p:stCondLst>
                                        </p:cTn>
                                        <p:tgtEl>
                                          <p:spTgt spid="5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4" grpId="1" animBg="1"/>
      <p:bldP spid="55"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 name="Rectangle 68"/>
          <p:cNvSpPr/>
          <p:nvPr/>
        </p:nvSpPr>
        <p:spPr>
          <a:xfrm flipH="1" flipV="1">
            <a:off x="-313081" y="-14218"/>
            <a:ext cx="7222076" cy="3120561"/>
          </a:xfrm>
          <a:prstGeom prst="rect">
            <a:avLst/>
          </a:prstGeom>
          <a:gradFill>
            <a:gsLst>
              <a:gs pos="7000">
                <a:schemeClr val="bg1"/>
              </a:gs>
              <a:gs pos="98000">
                <a:srgbClr val="ABABAB">
                  <a:lumMod val="75000"/>
                </a:srgbClr>
              </a:gs>
            </a:gsLst>
            <a:path path="rect">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6" name="Rectangle 295"/>
          <p:cNvSpPr/>
          <p:nvPr/>
        </p:nvSpPr>
        <p:spPr>
          <a:xfrm>
            <a:off x="7075406" y="5114531"/>
            <a:ext cx="5493807" cy="2074639"/>
          </a:xfrm>
          <a:prstGeom prst="rect">
            <a:avLst/>
          </a:prstGeom>
          <a:blipFill>
            <a:blip r:embed="rId4"/>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9" name="Rectangle 48"/>
          <p:cNvSpPr/>
          <p:nvPr/>
        </p:nvSpPr>
        <p:spPr>
          <a:xfrm>
            <a:off x="-199807" y="5105485"/>
            <a:ext cx="5493807" cy="2074639"/>
          </a:xfrm>
          <a:prstGeom prst="rect">
            <a:avLst/>
          </a:prstGeom>
          <a:blipFill>
            <a:blip r:embed="rId4"/>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51" name="Picture 2" descr="Image result for workers comp poster california"/>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164079" y="593517"/>
            <a:ext cx="1499730" cy="2164611"/>
          </a:xfrm>
          <a:prstGeom prst="rect">
            <a:avLst/>
          </a:prstGeom>
          <a:noFill/>
          <a:extLst>
            <a:ext uri="{909E8E84-426E-40DD-AFC4-6F175D3DCCD1}">
              <a14:hiddenFill xmlns:a14="http://schemas.microsoft.com/office/drawing/2010/main">
                <a:solidFill>
                  <a:srgbClr val="FFFFFF"/>
                </a:solidFill>
              </a14:hiddenFill>
            </a:ext>
          </a:extLst>
        </p:spPr>
      </p:pic>
      <p:sp>
        <p:nvSpPr>
          <p:cNvPr id="52" name="Rectangle 51"/>
          <p:cNvSpPr/>
          <p:nvPr/>
        </p:nvSpPr>
        <p:spPr>
          <a:xfrm>
            <a:off x="369781" y="3340005"/>
            <a:ext cx="8130751" cy="2063720"/>
          </a:xfrm>
          <a:prstGeom prst="rect">
            <a:avLst/>
          </a:prstGeom>
          <a:noFill/>
          <a:ln w="206375" cap="sq">
            <a:solidFill>
              <a:srgbClr val="B4B4B4"/>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 name="Rectangle 63"/>
          <p:cNvSpPr/>
          <p:nvPr/>
        </p:nvSpPr>
        <p:spPr>
          <a:xfrm rot="21153257">
            <a:off x="-347492" y="2355725"/>
            <a:ext cx="9843872" cy="1745730"/>
          </a:xfrm>
          <a:custGeom>
            <a:avLst/>
            <a:gdLst>
              <a:gd name="connsiteX0" fmla="*/ 0 w 8702151"/>
              <a:gd name="connsiteY0" fmla="*/ 0 h 2059342"/>
              <a:gd name="connsiteX1" fmla="*/ 8702151 w 8702151"/>
              <a:gd name="connsiteY1" fmla="*/ 0 h 2059342"/>
              <a:gd name="connsiteX2" fmla="*/ 8702151 w 8702151"/>
              <a:gd name="connsiteY2" fmla="*/ 2059342 h 2059342"/>
              <a:gd name="connsiteX3" fmla="*/ 0 w 8702151"/>
              <a:gd name="connsiteY3" fmla="*/ 2059342 h 2059342"/>
              <a:gd name="connsiteX4" fmla="*/ 0 w 8702151"/>
              <a:gd name="connsiteY4" fmla="*/ 0 h 2059342"/>
              <a:gd name="connsiteX0" fmla="*/ 0 w 9195338"/>
              <a:gd name="connsiteY0" fmla="*/ 0 h 2113985"/>
              <a:gd name="connsiteX1" fmla="*/ 9195338 w 9195338"/>
              <a:gd name="connsiteY1" fmla="*/ 54643 h 2113985"/>
              <a:gd name="connsiteX2" fmla="*/ 9195338 w 9195338"/>
              <a:gd name="connsiteY2" fmla="*/ 2113985 h 2113985"/>
              <a:gd name="connsiteX3" fmla="*/ 493187 w 9195338"/>
              <a:gd name="connsiteY3" fmla="*/ 2113985 h 2113985"/>
              <a:gd name="connsiteX4" fmla="*/ 0 w 9195338"/>
              <a:gd name="connsiteY4" fmla="*/ 0 h 2113985"/>
              <a:gd name="connsiteX0" fmla="*/ 0 w 9931806"/>
              <a:gd name="connsiteY0" fmla="*/ 0 h 2113985"/>
              <a:gd name="connsiteX1" fmla="*/ 9195338 w 9931806"/>
              <a:gd name="connsiteY1" fmla="*/ 54643 h 2113985"/>
              <a:gd name="connsiteX2" fmla="*/ 9931806 w 9931806"/>
              <a:gd name="connsiteY2" fmla="*/ 2033647 h 2113985"/>
              <a:gd name="connsiteX3" fmla="*/ 493187 w 9931806"/>
              <a:gd name="connsiteY3" fmla="*/ 2113985 h 2113985"/>
              <a:gd name="connsiteX4" fmla="*/ 0 w 9931806"/>
              <a:gd name="connsiteY4" fmla="*/ 0 h 2113985"/>
              <a:gd name="connsiteX0" fmla="*/ 0 w 10032483"/>
              <a:gd name="connsiteY0" fmla="*/ 0 h 2113985"/>
              <a:gd name="connsiteX1" fmla="*/ 9195338 w 10032483"/>
              <a:gd name="connsiteY1" fmla="*/ 54643 h 2113985"/>
              <a:gd name="connsiteX2" fmla="*/ 10032483 w 10032483"/>
              <a:gd name="connsiteY2" fmla="*/ 1938890 h 2113985"/>
              <a:gd name="connsiteX3" fmla="*/ 493187 w 10032483"/>
              <a:gd name="connsiteY3" fmla="*/ 2113985 h 2113985"/>
              <a:gd name="connsiteX4" fmla="*/ 0 w 10032483"/>
              <a:gd name="connsiteY4" fmla="*/ 0 h 2113985"/>
              <a:gd name="connsiteX0" fmla="*/ 0 w 10070244"/>
              <a:gd name="connsiteY0" fmla="*/ 0 h 2113985"/>
              <a:gd name="connsiteX1" fmla="*/ 9195338 w 10070244"/>
              <a:gd name="connsiteY1" fmla="*/ 54643 h 2113985"/>
              <a:gd name="connsiteX2" fmla="*/ 10070244 w 10070244"/>
              <a:gd name="connsiteY2" fmla="*/ 1875152 h 2113985"/>
              <a:gd name="connsiteX3" fmla="*/ 493187 w 10070244"/>
              <a:gd name="connsiteY3" fmla="*/ 2113985 h 2113985"/>
              <a:gd name="connsiteX4" fmla="*/ 0 w 10070244"/>
              <a:gd name="connsiteY4" fmla="*/ 0 h 2113985"/>
              <a:gd name="connsiteX0" fmla="*/ 0 w 9933123"/>
              <a:gd name="connsiteY0" fmla="*/ 0 h 2113985"/>
              <a:gd name="connsiteX1" fmla="*/ 9195338 w 9933123"/>
              <a:gd name="connsiteY1" fmla="*/ 54643 h 2113985"/>
              <a:gd name="connsiteX2" fmla="*/ 9933123 w 9933123"/>
              <a:gd name="connsiteY2" fmla="*/ 1798369 h 2113985"/>
              <a:gd name="connsiteX3" fmla="*/ 493187 w 9933123"/>
              <a:gd name="connsiteY3" fmla="*/ 2113985 h 2113985"/>
              <a:gd name="connsiteX4" fmla="*/ 0 w 9933123"/>
              <a:gd name="connsiteY4" fmla="*/ 0 h 2113985"/>
              <a:gd name="connsiteX0" fmla="*/ 0 w 9933123"/>
              <a:gd name="connsiteY0" fmla="*/ 0 h 2113985"/>
              <a:gd name="connsiteX1" fmla="*/ 9195338 w 9933123"/>
              <a:gd name="connsiteY1" fmla="*/ 54643 h 2113985"/>
              <a:gd name="connsiteX2" fmla="*/ 9933123 w 9933123"/>
              <a:gd name="connsiteY2" fmla="*/ 1798369 h 2113985"/>
              <a:gd name="connsiteX3" fmla="*/ 493187 w 9933123"/>
              <a:gd name="connsiteY3" fmla="*/ 2113985 h 2113985"/>
              <a:gd name="connsiteX4" fmla="*/ 0 w 9933123"/>
              <a:gd name="connsiteY4" fmla="*/ 0 h 2113985"/>
              <a:gd name="connsiteX0" fmla="*/ 0 w 9956196"/>
              <a:gd name="connsiteY0" fmla="*/ 0 h 2113985"/>
              <a:gd name="connsiteX1" fmla="*/ 9195338 w 9956196"/>
              <a:gd name="connsiteY1" fmla="*/ 54643 h 2113985"/>
              <a:gd name="connsiteX2" fmla="*/ 9956196 w 9956196"/>
              <a:gd name="connsiteY2" fmla="*/ 1771953 h 2113985"/>
              <a:gd name="connsiteX3" fmla="*/ 493187 w 9956196"/>
              <a:gd name="connsiteY3" fmla="*/ 2113985 h 2113985"/>
              <a:gd name="connsiteX4" fmla="*/ 0 w 9956196"/>
              <a:gd name="connsiteY4" fmla="*/ 0 h 2113985"/>
              <a:gd name="connsiteX0" fmla="*/ 0 w 9907968"/>
              <a:gd name="connsiteY0" fmla="*/ 0 h 2113985"/>
              <a:gd name="connsiteX1" fmla="*/ 9195338 w 9907968"/>
              <a:gd name="connsiteY1" fmla="*/ 54643 h 2113985"/>
              <a:gd name="connsiteX2" fmla="*/ 9907968 w 9907968"/>
              <a:gd name="connsiteY2" fmla="*/ 1765649 h 2113985"/>
              <a:gd name="connsiteX3" fmla="*/ 493187 w 9907968"/>
              <a:gd name="connsiteY3" fmla="*/ 2113985 h 2113985"/>
              <a:gd name="connsiteX4" fmla="*/ 0 w 9907968"/>
              <a:gd name="connsiteY4" fmla="*/ 0 h 2113985"/>
              <a:gd name="connsiteX0" fmla="*/ 0 w 9941948"/>
              <a:gd name="connsiteY0" fmla="*/ 0 h 2113985"/>
              <a:gd name="connsiteX1" fmla="*/ 9195338 w 9941948"/>
              <a:gd name="connsiteY1" fmla="*/ 54643 h 2113985"/>
              <a:gd name="connsiteX2" fmla="*/ 9941948 w 9941948"/>
              <a:gd name="connsiteY2" fmla="*/ 1730848 h 2113985"/>
              <a:gd name="connsiteX3" fmla="*/ 493187 w 9941948"/>
              <a:gd name="connsiteY3" fmla="*/ 2113985 h 2113985"/>
              <a:gd name="connsiteX4" fmla="*/ 0 w 9941948"/>
              <a:gd name="connsiteY4" fmla="*/ 0 h 2113985"/>
              <a:gd name="connsiteX0" fmla="*/ 0 w 9938167"/>
              <a:gd name="connsiteY0" fmla="*/ 0 h 2113985"/>
              <a:gd name="connsiteX1" fmla="*/ 9195338 w 9938167"/>
              <a:gd name="connsiteY1" fmla="*/ 54643 h 2113985"/>
              <a:gd name="connsiteX2" fmla="*/ 9938167 w 9938167"/>
              <a:gd name="connsiteY2" fmla="*/ 1759785 h 2113985"/>
              <a:gd name="connsiteX3" fmla="*/ 493187 w 9938167"/>
              <a:gd name="connsiteY3" fmla="*/ 2113985 h 2113985"/>
              <a:gd name="connsiteX4" fmla="*/ 0 w 9938167"/>
              <a:gd name="connsiteY4" fmla="*/ 0 h 2113985"/>
              <a:gd name="connsiteX0" fmla="*/ 0 w 9938167"/>
              <a:gd name="connsiteY0" fmla="*/ 0 h 2113985"/>
              <a:gd name="connsiteX1" fmla="*/ 8972228 w 9938167"/>
              <a:gd name="connsiteY1" fmla="*/ 35296 h 2113985"/>
              <a:gd name="connsiteX2" fmla="*/ 9938167 w 9938167"/>
              <a:gd name="connsiteY2" fmla="*/ 1759785 h 2113985"/>
              <a:gd name="connsiteX3" fmla="*/ 493187 w 9938167"/>
              <a:gd name="connsiteY3" fmla="*/ 2113985 h 2113985"/>
              <a:gd name="connsiteX4" fmla="*/ 0 w 9938167"/>
              <a:gd name="connsiteY4" fmla="*/ 0 h 2113985"/>
              <a:gd name="connsiteX0" fmla="*/ 0 w 10239703"/>
              <a:gd name="connsiteY0" fmla="*/ 0 h 2133771"/>
              <a:gd name="connsiteX1" fmla="*/ 9273764 w 10239703"/>
              <a:gd name="connsiteY1" fmla="*/ 55082 h 2133771"/>
              <a:gd name="connsiteX2" fmla="*/ 10239703 w 10239703"/>
              <a:gd name="connsiteY2" fmla="*/ 1779571 h 2133771"/>
              <a:gd name="connsiteX3" fmla="*/ 794723 w 10239703"/>
              <a:gd name="connsiteY3" fmla="*/ 2133771 h 2133771"/>
              <a:gd name="connsiteX4" fmla="*/ 0 w 10239703"/>
              <a:gd name="connsiteY4" fmla="*/ 0 h 2133771"/>
              <a:gd name="connsiteX0" fmla="*/ 0 w 10476680"/>
              <a:gd name="connsiteY0" fmla="*/ 31673 h 2078689"/>
              <a:gd name="connsiteX1" fmla="*/ 9510741 w 10476680"/>
              <a:gd name="connsiteY1" fmla="*/ 0 h 2078689"/>
              <a:gd name="connsiteX2" fmla="*/ 10476680 w 10476680"/>
              <a:gd name="connsiteY2" fmla="*/ 1724489 h 2078689"/>
              <a:gd name="connsiteX3" fmla="*/ 1031700 w 10476680"/>
              <a:gd name="connsiteY3" fmla="*/ 2078689 h 2078689"/>
              <a:gd name="connsiteX4" fmla="*/ 0 w 10476680"/>
              <a:gd name="connsiteY4" fmla="*/ 31673 h 2078689"/>
              <a:gd name="connsiteX0" fmla="*/ 0 w 10439359"/>
              <a:gd name="connsiteY0" fmla="*/ 46360 h 2078689"/>
              <a:gd name="connsiteX1" fmla="*/ 9473420 w 10439359"/>
              <a:gd name="connsiteY1" fmla="*/ 0 h 2078689"/>
              <a:gd name="connsiteX2" fmla="*/ 10439359 w 10439359"/>
              <a:gd name="connsiteY2" fmla="*/ 1724489 h 2078689"/>
              <a:gd name="connsiteX3" fmla="*/ 994379 w 10439359"/>
              <a:gd name="connsiteY3" fmla="*/ 2078689 h 2078689"/>
              <a:gd name="connsiteX4" fmla="*/ 0 w 10439359"/>
              <a:gd name="connsiteY4" fmla="*/ 46360 h 2078689"/>
              <a:gd name="connsiteX0" fmla="*/ 0 w 10410422"/>
              <a:gd name="connsiteY0" fmla="*/ 50142 h 2078689"/>
              <a:gd name="connsiteX1" fmla="*/ 9444483 w 10410422"/>
              <a:gd name="connsiteY1" fmla="*/ 0 h 2078689"/>
              <a:gd name="connsiteX2" fmla="*/ 10410422 w 10410422"/>
              <a:gd name="connsiteY2" fmla="*/ 1724489 h 2078689"/>
              <a:gd name="connsiteX3" fmla="*/ 965442 w 10410422"/>
              <a:gd name="connsiteY3" fmla="*/ 2078689 h 2078689"/>
              <a:gd name="connsiteX4" fmla="*/ 0 w 10410422"/>
              <a:gd name="connsiteY4" fmla="*/ 50142 h 2078689"/>
              <a:gd name="connsiteX0" fmla="*/ 0 w 10410422"/>
              <a:gd name="connsiteY0" fmla="*/ 50142 h 2065700"/>
              <a:gd name="connsiteX1" fmla="*/ 9444483 w 10410422"/>
              <a:gd name="connsiteY1" fmla="*/ 0 h 2065700"/>
              <a:gd name="connsiteX2" fmla="*/ 10410422 w 10410422"/>
              <a:gd name="connsiteY2" fmla="*/ 1724489 h 2065700"/>
              <a:gd name="connsiteX3" fmla="*/ 1016191 w 10410422"/>
              <a:gd name="connsiteY3" fmla="*/ 2065700 h 2065700"/>
              <a:gd name="connsiteX4" fmla="*/ 0 w 10410422"/>
              <a:gd name="connsiteY4" fmla="*/ 50142 h 2065700"/>
              <a:gd name="connsiteX0" fmla="*/ 0 w 10352987"/>
              <a:gd name="connsiteY0" fmla="*/ 136131 h 2065700"/>
              <a:gd name="connsiteX1" fmla="*/ 9387048 w 10352987"/>
              <a:gd name="connsiteY1" fmla="*/ 0 h 2065700"/>
              <a:gd name="connsiteX2" fmla="*/ 10352987 w 10352987"/>
              <a:gd name="connsiteY2" fmla="*/ 1724489 h 2065700"/>
              <a:gd name="connsiteX3" fmla="*/ 958756 w 10352987"/>
              <a:gd name="connsiteY3" fmla="*/ 2065700 h 2065700"/>
              <a:gd name="connsiteX4" fmla="*/ 0 w 10352987"/>
              <a:gd name="connsiteY4" fmla="*/ 136131 h 2065700"/>
              <a:gd name="connsiteX0" fmla="*/ 0 w 10262833"/>
              <a:gd name="connsiteY0" fmla="*/ 196966 h 2065700"/>
              <a:gd name="connsiteX1" fmla="*/ 9296894 w 10262833"/>
              <a:gd name="connsiteY1" fmla="*/ 0 h 2065700"/>
              <a:gd name="connsiteX2" fmla="*/ 10262833 w 10262833"/>
              <a:gd name="connsiteY2" fmla="*/ 1724489 h 2065700"/>
              <a:gd name="connsiteX3" fmla="*/ 868602 w 10262833"/>
              <a:gd name="connsiteY3" fmla="*/ 2065700 h 2065700"/>
              <a:gd name="connsiteX4" fmla="*/ 0 w 10262833"/>
              <a:gd name="connsiteY4" fmla="*/ 196966 h 2065700"/>
              <a:gd name="connsiteX0" fmla="*/ 0 w 10262833"/>
              <a:gd name="connsiteY0" fmla="*/ 196966 h 2065700"/>
              <a:gd name="connsiteX1" fmla="*/ 199674 w 10262833"/>
              <a:gd name="connsiteY1" fmla="*/ 241406 h 2065700"/>
              <a:gd name="connsiteX2" fmla="*/ 9296894 w 10262833"/>
              <a:gd name="connsiteY2" fmla="*/ 0 h 2065700"/>
              <a:gd name="connsiteX3" fmla="*/ 10262833 w 10262833"/>
              <a:gd name="connsiteY3" fmla="*/ 1724489 h 2065700"/>
              <a:gd name="connsiteX4" fmla="*/ 868602 w 10262833"/>
              <a:gd name="connsiteY4" fmla="*/ 2065700 h 2065700"/>
              <a:gd name="connsiteX5" fmla="*/ 0 w 10262833"/>
              <a:gd name="connsiteY5" fmla="*/ 196966 h 2065700"/>
              <a:gd name="connsiteX0" fmla="*/ 0 w 10262833"/>
              <a:gd name="connsiteY0" fmla="*/ 196966 h 2049752"/>
              <a:gd name="connsiteX1" fmla="*/ 199674 w 10262833"/>
              <a:gd name="connsiteY1" fmla="*/ 241406 h 2049752"/>
              <a:gd name="connsiteX2" fmla="*/ 9296894 w 10262833"/>
              <a:gd name="connsiteY2" fmla="*/ 0 h 2049752"/>
              <a:gd name="connsiteX3" fmla="*/ 10262833 w 10262833"/>
              <a:gd name="connsiteY3" fmla="*/ 1724489 h 2049752"/>
              <a:gd name="connsiteX4" fmla="*/ 821635 w 10262833"/>
              <a:gd name="connsiteY4" fmla="*/ 2049752 h 2049752"/>
              <a:gd name="connsiteX5" fmla="*/ 0 w 10262833"/>
              <a:gd name="connsiteY5" fmla="*/ 196966 h 2049752"/>
              <a:gd name="connsiteX0" fmla="*/ 0 w 10262833"/>
              <a:gd name="connsiteY0" fmla="*/ 196966 h 2049752"/>
              <a:gd name="connsiteX1" fmla="*/ 199674 w 10262833"/>
              <a:gd name="connsiteY1" fmla="*/ 241406 h 2049752"/>
              <a:gd name="connsiteX2" fmla="*/ 9296894 w 10262833"/>
              <a:gd name="connsiteY2" fmla="*/ 0 h 2049752"/>
              <a:gd name="connsiteX3" fmla="*/ 10262833 w 10262833"/>
              <a:gd name="connsiteY3" fmla="*/ 1724489 h 2049752"/>
              <a:gd name="connsiteX4" fmla="*/ 821635 w 10262833"/>
              <a:gd name="connsiteY4" fmla="*/ 2049752 h 2049752"/>
              <a:gd name="connsiteX5" fmla="*/ 0 w 10262833"/>
              <a:gd name="connsiteY5" fmla="*/ 196966 h 2049752"/>
              <a:gd name="connsiteX0" fmla="*/ 0 w 10262833"/>
              <a:gd name="connsiteY0" fmla="*/ 196966 h 2049752"/>
              <a:gd name="connsiteX1" fmla="*/ 199674 w 10262833"/>
              <a:gd name="connsiteY1" fmla="*/ 241406 h 2049752"/>
              <a:gd name="connsiteX2" fmla="*/ 9296894 w 10262833"/>
              <a:gd name="connsiteY2" fmla="*/ 0 h 2049752"/>
              <a:gd name="connsiteX3" fmla="*/ 10262833 w 10262833"/>
              <a:gd name="connsiteY3" fmla="*/ 1724489 h 2049752"/>
              <a:gd name="connsiteX4" fmla="*/ 821635 w 10262833"/>
              <a:gd name="connsiteY4" fmla="*/ 2049752 h 2049752"/>
              <a:gd name="connsiteX5" fmla="*/ 0 w 10262833"/>
              <a:gd name="connsiteY5" fmla="*/ 196966 h 2049752"/>
              <a:gd name="connsiteX0" fmla="*/ 0 w 10269136"/>
              <a:gd name="connsiteY0" fmla="*/ 196966 h 2049752"/>
              <a:gd name="connsiteX1" fmla="*/ 199674 w 10269136"/>
              <a:gd name="connsiteY1" fmla="*/ 241406 h 2049752"/>
              <a:gd name="connsiteX2" fmla="*/ 9296894 w 10269136"/>
              <a:gd name="connsiteY2" fmla="*/ 0 h 2049752"/>
              <a:gd name="connsiteX3" fmla="*/ 10269136 w 10269136"/>
              <a:gd name="connsiteY3" fmla="*/ 1676261 h 2049752"/>
              <a:gd name="connsiteX4" fmla="*/ 821635 w 10269136"/>
              <a:gd name="connsiteY4" fmla="*/ 2049752 h 2049752"/>
              <a:gd name="connsiteX5" fmla="*/ 0 w 10269136"/>
              <a:gd name="connsiteY5" fmla="*/ 196966 h 2049752"/>
              <a:gd name="connsiteX0" fmla="*/ 0 w 10253626"/>
              <a:gd name="connsiteY0" fmla="*/ 196966 h 2049752"/>
              <a:gd name="connsiteX1" fmla="*/ 199674 w 10253626"/>
              <a:gd name="connsiteY1" fmla="*/ 241406 h 2049752"/>
              <a:gd name="connsiteX2" fmla="*/ 9296894 w 10253626"/>
              <a:gd name="connsiteY2" fmla="*/ 0 h 2049752"/>
              <a:gd name="connsiteX3" fmla="*/ 10253626 w 10253626"/>
              <a:gd name="connsiteY3" fmla="*/ 1644803 h 2049752"/>
              <a:gd name="connsiteX4" fmla="*/ 821635 w 10253626"/>
              <a:gd name="connsiteY4" fmla="*/ 2049752 h 2049752"/>
              <a:gd name="connsiteX5" fmla="*/ 0 w 10253626"/>
              <a:gd name="connsiteY5" fmla="*/ 196966 h 2049752"/>
              <a:gd name="connsiteX0" fmla="*/ 0 w 10186106"/>
              <a:gd name="connsiteY0" fmla="*/ 196966 h 2049752"/>
              <a:gd name="connsiteX1" fmla="*/ 199674 w 10186106"/>
              <a:gd name="connsiteY1" fmla="*/ 241406 h 2049752"/>
              <a:gd name="connsiteX2" fmla="*/ 9296894 w 10186106"/>
              <a:gd name="connsiteY2" fmla="*/ 0 h 2049752"/>
              <a:gd name="connsiteX3" fmla="*/ 10186106 w 10186106"/>
              <a:gd name="connsiteY3" fmla="*/ 1635979 h 2049752"/>
              <a:gd name="connsiteX4" fmla="*/ 821635 w 10186106"/>
              <a:gd name="connsiteY4" fmla="*/ 2049752 h 2049752"/>
              <a:gd name="connsiteX5" fmla="*/ 0 w 10186106"/>
              <a:gd name="connsiteY5" fmla="*/ 196966 h 2049752"/>
              <a:gd name="connsiteX0" fmla="*/ 0 w 10225949"/>
              <a:gd name="connsiteY0" fmla="*/ 196966 h 2049752"/>
              <a:gd name="connsiteX1" fmla="*/ 199674 w 10225949"/>
              <a:gd name="connsiteY1" fmla="*/ 241406 h 2049752"/>
              <a:gd name="connsiteX2" fmla="*/ 9296894 w 10225949"/>
              <a:gd name="connsiteY2" fmla="*/ 0 h 2049752"/>
              <a:gd name="connsiteX3" fmla="*/ 10225949 w 10225949"/>
              <a:gd name="connsiteY3" fmla="*/ 1631376 h 2049752"/>
              <a:gd name="connsiteX4" fmla="*/ 821635 w 10225949"/>
              <a:gd name="connsiteY4" fmla="*/ 2049752 h 2049752"/>
              <a:gd name="connsiteX5" fmla="*/ 0 w 10225949"/>
              <a:gd name="connsiteY5" fmla="*/ 196966 h 2049752"/>
              <a:gd name="connsiteX0" fmla="*/ 0 w 10225949"/>
              <a:gd name="connsiteY0" fmla="*/ 196966 h 2049752"/>
              <a:gd name="connsiteX1" fmla="*/ 199674 w 10225949"/>
              <a:gd name="connsiteY1" fmla="*/ 241406 h 2049752"/>
              <a:gd name="connsiteX2" fmla="*/ 9296894 w 10225949"/>
              <a:gd name="connsiteY2" fmla="*/ 0 h 2049752"/>
              <a:gd name="connsiteX3" fmla="*/ 10225949 w 10225949"/>
              <a:gd name="connsiteY3" fmla="*/ 1631376 h 2049752"/>
              <a:gd name="connsiteX4" fmla="*/ 821635 w 10225949"/>
              <a:gd name="connsiteY4" fmla="*/ 2049752 h 2049752"/>
              <a:gd name="connsiteX5" fmla="*/ 0 w 10225949"/>
              <a:gd name="connsiteY5" fmla="*/ 196966 h 2049752"/>
              <a:gd name="connsiteX0" fmla="*/ 0 w 10229731"/>
              <a:gd name="connsiteY0" fmla="*/ 196966 h 2049752"/>
              <a:gd name="connsiteX1" fmla="*/ 199674 w 10229731"/>
              <a:gd name="connsiteY1" fmla="*/ 241406 h 2049752"/>
              <a:gd name="connsiteX2" fmla="*/ 9296894 w 10229731"/>
              <a:gd name="connsiteY2" fmla="*/ 0 h 2049752"/>
              <a:gd name="connsiteX3" fmla="*/ 10229731 w 10229731"/>
              <a:gd name="connsiteY3" fmla="*/ 1602439 h 2049752"/>
              <a:gd name="connsiteX4" fmla="*/ 821635 w 10229731"/>
              <a:gd name="connsiteY4" fmla="*/ 2049752 h 2049752"/>
              <a:gd name="connsiteX5" fmla="*/ 0 w 10229731"/>
              <a:gd name="connsiteY5" fmla="*/ 196966 h 2049752"/>
              <a:gd name="connsiteX0" fmla="*/ 0 w 10221346"/>
              <a:gd name="connsiteY0" fmla="*/ 196966 h 2049752"/>
              <a:gd name="connsiteX1" fmla="*/ 199674 w 10221346"/>
              <a:gd name="connsiteY1" fmla="*/ 241406 h 2049752"/>
              <a:gd name="connsiteX2" fmla="*/ 9296894 w 10221346"/>
              <a:gd name="connsiteY2" fmla="*/ 0 h 2049752"/>
              <a:gd name="connsiteX3" fmla="*/ 10221346 w 10221346"/>
              <a:gd name="connsiteY3" fmla="*/ 1591533 h 2049752"/>
              <a:gd name="connsiteX4" fmla="*/ 821635 w 10221346"/>
              <a:gd name="connsiteY4" fmla="*/ 2049752 h 2049752"/>
              <a:gd name="connsiteX5" fmla="*/ 0 w 10221346"/>
              <a:gd name="connsiteY5" fmla="*/ 196966 h 2049752"/>
              <a:gd name="connsiteX0" fmla="*/ 0 w 10221346"/>
              <a:gd name="connsiteY0" fmla="*/ 205790 h 2058576"/>
              <a:gd name="connsiteX1" fmla="*/ 199674 w 10221346"/>
              <a:gd name="connsiteY1" fmla="*/ 250230 h 2058576"/>
              <a:gd name="connsiteX2" fmla="*/ 9229374 w 10221346"/>
              <a:gd name="connsiteY2" fmla="*/ 0 h 2058576"/>
              <a:gd name="connsiteX3" fmla="*/ 10221346 w 10221346"/>
              <a:gd name="connsiteY3" fmla="*/ 1600357 h 2058576"/>
              <a:gd name="connsiteX4" fmla="*/ 821635 w 10221346"/>
              <a:gd name="connsiteY4" fmla="*/ 2058576 h 2058576"/>
              <a:gd name="connsiteX5" fmla="*/ 0 w 10221346"/>
              <a:gd name="connsiteY5" fmla="*/ 205790 h 2058576"/>
              <a:gd name="connsiteX0" fmla="*/ 0 w 10221346"/>
              <a:gd name="connsiteY0" fmla="*/ 194941 h 2047727"/>
              <a:gd name="connsiteX1" fmla="*/ 199674 w 10221346"/>
              <a:gd name="connsiteY1" fmla="*/ 239381 h 2047727"/>
              <a:gd name="connsiteX2" fmla="*/ 9012128 w 10221346"/>
              <a:gd name="connsiteY2" fmla="*/ 0 h 2047727"/>
              <a:gd name="connsiteX3" fmla="*/ 10221346 w 10221346"/>
              <a:gd name="connsiteY3" fmla="*/ 1589508 h 2047727"/>
              <a:gd name="connsiteX4" fmla="*/ 821635 w 10221346"/>
              <a:gd name="connsiteY4" fmla="*/ 2047727 h 2047727"/>
              <a:gd name="connsiteX5" fmla="*/ 0 w 10221346"/>
              <a:gd name="connsiteY5" fmla="*/ 194941 h 2047727"/>
              <a:gd name="connsiteX0" fmla="*/ 0 w 10221346"/>
              <a:gd name="connsiteY0" fmla="*/ 203822 h 2056608"/>
              <a:gd name="connsiteX1" fmla="*/ 199674 w 10221346"/>
              <a:gd name="connsiteY1" fmla="*/ 248262 h 2056608"/>
              <a:gd name="connsiteX2" fmla="*/ 8718977 w 10221346"/>
              <a:gd name="connsiteY2" fmla="*/ 0 h 2056608"/>
              <a:gd name="connsiteX3" fmla="*/ 10221346 w 10221346"/>
              <a:gd name="connsiteY3" fmla="*/ 1598389 h 2056608"/>
              <a:gd name="connsiteX4" fmla="*/ 821635 w 10221346"/>
              <a:gd name="connsiteY4" fmla="*/ 2056608 h 2056608"/>
              <a:gd name="connsiteX5" fmla="*/ 0 w 10221346"/>
              <a:gd name="connsiteY5" fmla="*/ 203822 h 2056608"/>
              <a:gd name="connsiteX0" fmla="*/ 621961 w 10021672"/>
              <a:gd name="connsiteY0" fmla="*/ 2056608 h 2056608"/>
              <a:gd name="connsiteX1" fmla="*/ 0 w 10021672"/>
              <a:gd name="connsiteY1" fmla="*/ 248262 h 2056608"/>
              <a:gd name="connsiteX2" fmla="*/ 8519303 w 10021672"/>
              <a:gd name="connsiteY2" fmla="*/ 0 h 2056608"/>
              <a:gd name="connsiteX3" fmla="*/ 10021672 w 10021672"/>
              <a:gd name="connsiteY3" fmla="*/ 1598389 h 2056608"/>
              <a:gd name="connsiteX4" fmla="*/ 621961 w 10021672"/>
              <a:gd name="connsiteY4" fmla="*/ 2056608 h 2056608"/>
              <a:gd name="connsiteX0" fmla="*/ 731461 w 10131172"/>
              <a:gd name="connsiteY0" fmla="*/ 2056608 h 2056608"/>
              <a:gd name="connsiteX1" fmla="*/ 0 w 10131172"/>
              <a:gd name="connsiteY1" fmla="*/ 410537 h 2056608"/>
              <a:gd name="connsiteX2" fmla="*/ 8628803 w 10131172"/>
              <a:gd name="connsiteY2" fmla="*/ 0 h 2056608"/>
              <a:gd name="connsiteX3" fmla="*/ 10131172 w 10131172"/>
              <a:gd name="connsiteY3" fmla="*/ 1598389 h 2056608"/>
              <a:gd name="connsiteX4" fmla="*/ 731461 w 10131172"/>
              <a:gd name="connsiteY4" fmla="*/ 2056608 h 2056608"/>
              <a:gd name="connsiteX0" fmla="*/ 658956 w 10058667"/>
              <a:gd name="connsiteY0" fmla="*/ 2056608 h 2056608"/>
              <a:gd name="connsiteX1" fmla="*/ 0 w 10058667"/>
              <a:gd name="connsiteY1" fmla="*/ 606410 h 2056608"/>
              <a:gd name="connsiteX2" fmla="*/ 8556298 w 10058667"/>
              <a:gd name="connsiteY2" fmla="*/ 0 h 2056608"/>
              <a:gd name="connsiteX3" fmla="*/ 10058667 w 10058667"/>
              <a:gd name="connsiteY3" fmla="*/ 1598389 h 2056608"/>
              <a:gd name="connsiteX4" fmla="*/ 658956 w 10058667"/>
              <a:gd name="connsiteY4" fmla="*/ 2056608 h 2056608"/>
              <a:gd name="connsiteX0" fmla="*/ 599056 w 9998767"/>
              <a:gd name="connsiteY0" fmla="*/ 2056608 h 2056608"/>
              <a:gd name="connsiteX1" fmla="*/ 0 w 9998767"/>
              <a:gd name="connsiteY1" fmla="*/ 898739 h 2056608"/>
              <a:gd name="connsiteX2" fmla="*/ 8496398 w 9998767"/>
              <a:gd name="connsiteY2" fmla="*/ 0 h 2056608"/>
              <a:gd name="connsiteX3" fmla="*/ 9998767 w 9998767"/>
              <a:gd name="connsiteY3" fmla="*/ 1598389 h 2056608"/>
              <a:gd name="connsiteX4" fmla="*/ 599056 w 9998767"/>
              <a:gd name="connsiteY4" fmla="*/ 2056608 h 2056608"/>
              <a:gd name="connsiteX0" fmla="*/ 459852 w 9859563"/>
              <a:gd name="connsiteY0" fmla="*/ 2056608 h 2056608"/>
              <a:gd name="connsiteX1" fmla="*/ 0 w 9859563"/>
              <a:gd name="connsiteY1" fmla="*/ 1034656 h 2056608"/>
              <a:gd name="connsiteX2" fmla="*/ 8357194 w 9859563"/>
              <a:gd name="connsiteY2" fmla="*/ 0 h 2056608"/>
              <a:gd name="connsiteX3" fmla="*/ 9859563 w 9859563"/>
              <a:gd name="connsiteY3" fmla="*/ 1598389 h 2056608"/>
              <a:gd name="connsiteX4" fmla="*/ 459852 w 9859563"/>
              <a:gd name="connsiteY4" fmla="*/ 2056608 h 2056608"/>
              <a:gd name="connsiteX0" fmla="*/ 388933 w 9788644"/>
              <a:gd name="connsiteY0" fmla="*/ 2056608 h 2056608"/>
              <a:gd name="connsiteX1" fmla="*/ 0 w 9788644"/>
              <a:gd name="connsiteY1" fmla="*/ 867337 h 2056608"/>
              <a:gd name="connsiteX2" fmla="*/ 8286275 w 9788644"/>
              <a:gd name="connsiteY2" fmla="*/ 0 h 2056608"/>
              <a:gd name="connsiteX3" fmla="*/ 9788644 w 9788644"/>
              <a:gd name="connsiteY3" fmla="*/ 1598389 h 2056608"/>
              <a:gd name="connsiteX4" fmla="*/ 388933 w 9788644"/>
              <a:gd name="connsiteY4" fmla="*/ 2056608 h 2056608"/>
              <a:gd name="connsiteX0" fmla="*/ 543263 w 9942974"/>
              <a:gd name="connsiteY0" fmla="*/ 2056608 h 2056608"/>
              <a:gd name="connsiteX1" fmla="*/ 0 w 9942974"/>
              <a:gd name="connsiteY1" fmla="*/ 847167 h 2056608"/>
              <a:gd name="connsiteX2" fmla="*/ 8440605 w 9942974"/>
              <a:gd name="connsiteY2" fmla="*/ 0 h 2056608"/>
              <a:gd name="connsiteX3" fmla="*/ 9942974 w 9942974"/>
              <a:gd name="connsiteY3" fmla="*/ 1598389 h 2056608"/>
              <a:gd name="connsiteX4" fmla="*/ 543263 w 9942974"/>
              <a:gd name="connsiteY4" fmla="*/ 2056608 h 2056608"/>
              <a:gd name="connsiteX0" fmla="*/ 543263 w 9942974"/>
              <a:gd name="connsiteY0" fmla="*/ 1956370 h 1956370"/>
              <a:gd name="connsiteX1" fmla="*/ 0 w 9942974"/>
              <a:gd name="connsiteY1" fmla="*/ 746929 h 1956370"/>
              <a:gd name="connsiteX2" fmla="*/ 8456936 w 9942974"/>
              <a:gd name="connsiteY2" fmla="*/ 0 h 1956370"/>
              <a:gd name="connsiteX3" fmla="*/ 9942974 w 9942974"/>
              <a:gd name="connsiteY3" fmla="*/ 1498151 h 1956370"/>
              <a:gd name="connsiteX4" fmla="*/ 543263 w 9942974"/>
              <a:gd name="connsiteY4" fmla="*/ 1956370 h 1956370"/>
              <a:gd name="connsiteX0" fmla="*/ 543263 w 9942974"/>
              <a:gd name="connsiteY0" fmla="*/ 1853610 h 1853610"/>
              <a:gd name="connsiteX1" fmla="*/ 0 w 9942974"/>
              <a:gd name="connsiteY1" fmla="*/ 644169 h 1853610"/>
              <a:gd name="connsiteX2" fmla="*/ 8492558 w 9942974"/>
              <a:gd name="connsiteY2" fmla="*/ 0 h 1853610"/>
              <a:gd name="connsiteX3" fmla="*/ 9942974 w 9942974"/>
              <a:gd name="connsiteY3" fmla="*/ 1395391 h 1853610"/>
              <a:gd name="connsiteX4" fmla="*/ 543263 w 9942974"/>
              <a:gd name="connsiteY4" fmla="*/ 1853610 h 1853610"/>
              <a:gd name="connsiteX0" fmla="*/ 543263 w 9942974"/>
              <a:gd name="connsiteY0" fmla="*/ 1778527 h 1778527"/>
              <a:gd name="connsiteX1" fmla="*/ 0 w 9942974"/>
              <a:gd name="connsiteY1" fmla="*/ 569086 h 1778527"/>
              <a:gd name="connsiteX2" fmla="*/ 8541608 w 9942974"/>
              <a:gd name="connsiteY2" fmla="*/ 0 h 1778527"/>
              <a:gd name="connsiteX3" fmla="*/ 9942974 w 9942974"/>
              <a:gd name="connsiteY3" fmla="*/ 1320308 h 1778527"/>
              <a:gd name="connsiteX4" fmla="*/ 543263 w 9942974"/>
              <a:gd name="connsiteY4" fmla="*/ 1778527 h 1778527"/>
              <a:gd name="connsiteX0" fmla="*/ 543263 w 9818020"/>
              <a:gd name="connsiteY0" fmla="*/ 1778527 h 1778527"/>
              <a:gd name="connsiteX1" fmla="*/ 0 w 9818020"/>
              <a:gd name="connsiteY1" fmla="*/ 569086 h 1778527"/>
              <a:gd name="connsiteX2" fmla="*/ 8541608 w 9818020"/>
              <a:gd name="connsiteY2" fmla="*/ 0 h 1778527"/>
              <a:gd name="connsiteX3" fmla="*/ 9818020 w 9818020"/>
              <a:gd name="connsiteY3" fmla="*/ 1225496 h 1778527"/>
              <a:gd name="connsiteX4" fmla="*/ 543263 w 9818020"/>
              <a:gd name="connsiteY4" fmla="*/ 1778527 h 1778527"/>
              <a:gd name="connsiteX0" fmla="*/ 543263 w 9782398"/>
              <a:gd name="connsiteY0" fmla="*/ 1778527 h 1778527"/>
              <a:gd name="connsiteX1" fmla="*/ 0 w 9782398"/>
              <a:gd name="connsiteY1" fmla="*/ 569086 h 1778527"/>
              <a:gd name="connsiteX2" fmla="*/ 8541608 w 9782398"/>
              <a:gd name="connsiteY2" fmla="*/ 0 h 1778527"/>
              <a:gd name="connsiteX3" fmla="*/ 9782398 w 9782398"/>
              <a:gd name="connsiteY3" fmla="*/ 1122736 h 1778527"/>
              <a:gd name="connsiteX4" fmla="*/ 543263 w 9782398"/>
              <a:gd name="connsiteY4" fmla="*/ 1778527 h 1778527"/>
              <a:gd name="connsiteX0" fmla="*/ 543263 w 9797910"/>
              <a:gd name="connsiteY0" fmla="*/ 1778527 h 1778527"/>
              <a:gd name="connsiteX1" fmla="*/ 0 w 9797910"/>
              <a:gd name="connsiteY1" fmla="*/ 569086 h 1778527"/>
              <a:gd name="connsiteX2" fmla="*/ 8541608 w 9797910"/>
              <a:gd name="connsiteY2" fmla="*/ 0 h 1778527"/>
              <a:gd name="connsiteX3" fmla="*/ 9797910 w 9797910"/>
              <a:gd name="connsiteY3" fmla="*/ 1154194 h 1778527"/>
              <a:gd name="connsiteX4" fmla="*/ 543263 w 9797910"/>
              <a:gd name="connsiteY4" fmla="*/ 1778527 h 1778527"/>
              <a:gd name="connsiteX0" fmla="*/ 616646 w 9871293"/>
              <a:gd name="connsiteY0" fmla="*/ 1778527 h 1778527"/>
              <a:gd name="connsiteX1" fmla="*/ 0 w 9871293"/>
              <a:gd name="connsiteY1" fmla="*/ 530064 h 1778527"/>
              <a:gd name="connsiteX2" fmla="*/ 8614991 w 9871293"/>
              <a:gd name="connsiteY2" fmla="*/ 0 h 1778527"/>
              <a:gd name="connsiteX3" fmla="*/ 9871293 w 9871293"/>
              <a:gd name="connsiteY3" fmla="*/ 1154194 h 1778527"/>
              <a:gd name="connsiteX4" fmla="*/ 616646 w 9871293"/>
              <a:gd name="connsiteY4" fmla="*/ 1778527 h 1778527"/>
              <a:gd name="connsiteX0" fmla="*/ 562553 w 9871293"/>
              <a:gd name="connsiteY0" fmla="*/ 1742027 h 1742027"/>
              <a:gd name="connsiteX1" fmla="*/ 0 w 9871293"/>
              <a:gd name="connsiteY1" fmla="*/ 530064 h 1742027"/>
              <a:gd name="connsiteX2" fmla="*/ 8614991 w 9871293"/>
              <a:gd name="connsiteY2" fmla="*/ 0 h 1742027"/>
              <a:gd name="connsiteX3" fmla="*/ 9871293 w 9871293"/>
              <a:gd name="connsiteY3" fmla="*/ 1154194 h 1742027"/>
              <a:gd name="connsiteX4" fmla="*/ 562553 w 9871293"/>
              <a:gd name="connsiteY4" fmla="*/ 1742027 h 1742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71293" h="1742027">
                <a:moveTo>
                  <a:pt x="562553" y="1742027"/>
                </a:moveTo>
                <a:lnTo>
                  <a:pt x="0" y="530064"/>
                </a:lnTo>
                <a:lnTo>
                  <a:pt x="8614991" y="0"/>
                </a:lnTo>
                <a:lnTo>
                  <a:pt x="9871293" y="1154194"/>
                </a:lnTo>
                <a:lnTo>
                  <a:pt x="562553" y="1742027"/>
                </a:lnTo>
                <a:close/>
              </a:path>
            </a:pathLst>
          </a:custGeom>
          <a:blipFill>
            <a:blip r:embed="rId6"/>
            <a:stretch>
              <a:fillRect/>
            </a:stretch>
          </a:blipFill>
          <a:ln>
            <a:solidFill>
              <a:srgbClr val="C0C0C0"/>
            </a:solidFill>
          </a:ln>
          <a:scene3d>
            <a:camera prst="isometricOffAxis2Top"/>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70" name="Group 69"/>
          <p:cNvGrpSpPr/>
          <p:nvPr/>
        </p:nvGrpSpPr>
        <p:grpSpPr>
          <a:xfrm>
            <a:off x="2550620" y="2411364"/>
            <a:ext cx="1135972" cy="1311425"/>
            <a:chOff x="1526551" y="2046904"/>
            <a:chExt cx="1139136" cy="1308644"/>
          </a:xfrm>
          <a:scene3d>
            <a:camera prst="isometricBottomDown"/>
            <a:lightRig rig="threePt" dir="t"/>
          </a:scene3d>
        </p:grpSpPr>
        <p:sp>
          <p:nvSpPr>
            <p:cNvPr id="71" name="Freeform: Shape 156"/>
            <p:cNvSpPr/>
            <p:nvPr/>
          </p:nvSpPr>
          <p:spPr>
            <a:xfrm>
              <a:off x="1526551" y="3148155"/>
              <a:ext cx="192634" cy="207393"/>
            </a:xfrm>
            <a:custGeom>
              <a:avLst/>
              <a:gdLst>
                <a:gd name="connsiteX0" fmla="*/ 151359 w 192634"/>
                <a:gd name="connsiteY0" fmla="*/ 0 h 207393"/>
                <a:gd name="connsiteX1" fmla="*/ 2134 w 192634"/>
                <a:gd name="connsiteY1" fmla="*/ 107950 h 207393"/>
                <a:gd name="connsiteX2" fmla="*/ 71984 w 192634"/>
                <a:gd name="connsiteY2" fmla="*/ 206375 h 207393"/>
                <a:gd name="connsiteX3" fmla="*/ 192634 w 192634"/>
                <a:gd name="connsiteY3" fmla="*/ 44450 h 207393"/>
              </a:gdLst>
              <a:ahLst/>
              <a:cxnLst>
                <a:cxn ang="0">
                  <a:pos x="connsiteX0" y="connsiteY0"/>
                </a:cxn>
                <a:cxn ang="0">
                  <a:pos x="connsiteX1" y="connsiteY1"/>
                </a:cxn>
                <a:cxn ang="0">
                  <a:pos x="connsiteX2" y="connsiteY2"/>
                </a:cxn>
                <a:cxn ang="0">
                  <a:pos x="connsiteX3" y="connsiteY3"/>
                </a:cxn>
              </a:cxnLst>
              <a:rect l="l" t="t" r="r" b="b"/>
              <a:pathLst>
                <a:path w="192634" h="207393">
                  <a:moveTo>
                    <a:pt x="151359" y="0"/>
                  </a:moveTo>
                  <a:cubicBezTo>
                    <a:pt x="83361" y="36777"/>
                    <a:pt x="15363" y="73554"/>
                    <a:pt x="2134" y="107950"/>
                  </a:cubicBezTo>
                  <a:cubicBezTo>
                    <a:pt x="-11095" y="142346"/>
                    <a:pt x="40234" y="216958"/>
                    <a:pt x="71984" y="206375"/>
                  </a:cubicBezTo>
                  <a:cubicBezTo>
                    <a:pt x="103734" y="195792"/>
                    <a:pt x="148184" y="120121"/>
                    <a:pt x="192634" y="44450"/>
                  </a:cubicBezTo>
                </a:path>
              </a:pathLst>
            </a:custGeom>
            <a:noFill/>
            <a:ln w="50800">
              <a:solidFill>
                <a:srgbClr val="9F9E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2" name="Oval 28"/>
            <p:cNvSpPr/>
            <p:nvPr/>
          </p:nvSpPr>
          <p:spPr>
            <a:xfrm>
              <a:off x="1622868" y="2046904"/>
              <a:ext cx="1042819" cy="1222986"/>
            </a:xfrm>
            <a:custGeom>
              <a:avLst/>
              <a:gdLst>
                <a:gd name="connsiteX0" fmla="*/ 0 w 1045368"/>
                <a:gd name="connsiteY0" fmla="*/ 765175 h 1530350"/>
                <a:gd name="connsiteX1" fmla="*/ 522684 w 1045368"/>
                <a:gd name="connsiteY1" fmla="*/ 0 h 1530350"/>
                <a:gd name="connsiteX2" fmla="*/ 1045368 w 1045368"/>
                <a:gd name="connsiteY2" fmla="*/ 765175 h 1530350"/>
                <a:gd name="connsiteX3" fmla="*/ 522684 w 1045368"/>
                <a:gd name="connsiteY3" fmla="*/ 1530350 h 1530350"/>
                <a:gd name="connsiteX4" fmla="*/ 0 w 1045368"/>
                <a:gd name="connsiteY4" fmla="*/ 765175 h 1530350"/>
                <a:gd name="connsiteX0" fmla="*/ 3 w 1045371"/>
                <a:gd name="connsiteY0" fmla="*/ 765175 h 1244600"/>
                <a:gd name="connsiteX1" fmla="*/ 522687 w 1045371"/>
                <a:gd name="connsiteY1" fmla="*/ 0 h 1244600"/>
                <a:gd name="connsiteX2" fmla="*/ 1045371 w 1045371"/>
                <a:gd name="connsiteY2" fmla="*/ 765175 h 1244600"/>
                <a:gd name="connsiteX3" fmla="*/ 516337 w 1045371"/>
                <a:gd name="connsiteY3" fmla="*/ 1244600 h 1244600"/>
                <a:gd name="connsiteX4" fmla="*/ 3 w 1045371"/>
                <a:gd name="connsiteY4" fmla="*/ 765175 h 1244600"/>
                <a:gd name="connsiteX0" fmla="*/ 86 w 1045454"/>
                <a:gd name="connsiteY0" fmla="*/ 765175 h 1193800"/>
                <a:gd name="connsiteX1" fmla="*/ 522770 w 1045454"/>
                <a:gd name="connsiteY1" fmla="*/ 0 h 1193800"/>
                <a:gd name="connsiteX2" fmla="*/ 1045454 w 1045454"/>
                <a:gd name="connsiteY2" fmla="*/ 765175 h 1193800"/>
                <a:gd name="connsiteX3" fmla="*/ 554520 w 1045454"/>
                <a:gd name="connsiteY3" fmla="*/ 1193800 h 1193800"/>
                <a:gd name="connsiteX4" fmla="*/ 86 w 1045454"/>
                <a:gd name="connsiteY4" fmla="*/ 765175 h 1193800"/>
                <a:gd name="connsiteX0" fmla="*/ 86 w 1065349"/>
                <a:gd name="connsiteY0" fmla="*/ 765175 h 1237473"/>
                <a:gd name="connsiteX1" fmla="*/ 522770 w 1065349"/>
                <a:gd name="connsiteY1" fmla="*/ 0 h 1237473"/>
                <a:gd name="connsiteX2" fmla="*/ 1045454 w 1065349"/>
                <a:gd name="connsiteY2" fmla="*/ 765175 h 1237473"/>
                <a:gd name="connsiteX3" fmla="*/ 931155 w 1065349"/>
                <a:gd name="connsiteY3" fmla="*/ 1174750 h 1237473"/>
                <a:gd name="connsiteX4" fmla="*/ 554520 w 1065349"/>
                <a:gd name="connsiteY4" fmla="*/ 1193800 h 1237473"/>
                <a:gd name="connsiteX5" fmla="*/ 86 w 1065349"/>
                <a:gd name="connsiteY5" fmla="*/ 765175 h 1237473"/>
                <a:gd name="connsiteX0" fmla="*/ 13530 w 1078793"/>
                <a:gd name="connsiteY0" fmla="*/ 765175 h 1212948"/>
                <a:gd name="connsiteX1" fmla="*/ 536214 w 1078793"/>
                <a:gd name="connsiteY1" fmla="*/ 0 h 1212948"/>
                <a:gd name="connsiteX2" fmla="*/ 1058898 w 1078793"/>
                <a:gd name="connsiteY2" fmla="*/ 765175 h 1212948"/>
                <a:gd name="connsiteX3" fmla="*/ 944599 w 1078793"/>
                <a:gd name="connsiteY3" fmla="*/ 1174750 h 1212948"/>
                <a:gd name="connsiteX4" fmla="*/ 567964 w 1078793"/>
                <a:gd name="connsiteY4" fmla="*/ 1193800 h 1212948"/>
                <a:gd name="connsiteX5" fmla="*/ 188949 w 1078793"/>
                <a:gd name="connsiteY5" fmla="*/ 1162050 h 1212948"/>
                <a:gd name="connsiteX6" fmla="*/ 13530 w 1078793"/>
                <a:gd name="connsiteY6" fmla="*/ 765175 h 1212948"/>
                <a:gd name="connsiteX0" fmla="*/ 13530 w 1078793"/>
                <a:gd name="connsiteY0" fmla="*/ 765175 h 1212948"/>
                <a:gd name="connsiteX1" fmla="*/ 536214 w 1078793"/>
                <a:gd name="connsiteY1" fmla="*/ 0 h 1212948"/>
                <a:gd name="connsiteX2" fmla="*/ 1058898 w 1078793"/>
                <a:gd name="connsiteY2" fmla="*/ 765175 h 1212948"/>
                <a:gd name="connsiteX3" fmla="*/ 944599 w 1078793"/>
                <a:gd name="connsiteY3" fmla="*/ 1174750 h 1212948"/>
                <a:gd name="connsiteX4" fmla="*/ 567964 w 1078793"/>
                <a:gd name="connsiteY4" fmla="*/ 1193800 h 1212948"/>
                <a:gd name="connsiteX5" fmla="*/ 188949 w 1078793"/>
                <a:gd name="connsiteY5" fmla="*/ 1162050 h 1212948"/>
                <a:gd name="connsiteX6" fmla="*/ 13530 w 1078793"/>
                <a:gd name="connsiteY6" fmla="*/ 765175 h 1212948"/>
                <a:gd name="connsiteX0" fmla="*/ 13530 w 1078793"/>
                <a:gd name="connsiteY0" fmla="*/ 765175 h 1194176"/>
                <a:gd name="connsiteX1" fmla="*/ 536214 w 1078793"/>
                <a:gd name="connsiteY1" fmla="*/ 0 h 1194176"/>
                <a:gd name="connsiteX2" fmla="*/ 1058898 w 1078793"/>
                <a:gd name="connsiteY2" fmla="*/ 765175 h 1194176"/>
                <a:gd name="connsiteX3" fmla="*/ 944599 w 1078793"/>
                <a:gd name="connsiteY3" fmla="*/ 1174750 h 1194176"/>
                <a:gd name="connsiteX4" fmla="*/ 567964 w 1078793"/>
                <a:gd name="connsiteY4" fmla="*/ 1193800 h 1194176"/>
                <a:gd name="connsiteX5" fmla="*/ 188949 w 1078793"/>
                <a:gd name="connsiteY5" fmla="*/ 1162050 h 1194176"/>
                <a:gd name="connsiteX6" fmla="*/ 13530 w 1078793"/>
                <a:gd name="connsiteY6" fmla="*/ 765175 h 1194176"/>
                <a:gd name="connsiteX0" fmla="*/ 13530 w 1214967"/>
                <a:gd name="connsiteY0" fmla="*/ 774592 h 1203593"/>
                <a:gd name="connsiteX1" fmla="*/ 536214 w 1214967"/>
                <a:gd name="connsiteY1" fmla="*/ 9417 h 1203593"/>
                <a:gd name="connsiteX2" fmla="*/ 1204948 w 1214967"/>
                <a:gd name="connsiteY2" fmla="*/ 399942 h 1203593"/>
                <a:gd name="connsiteX3" fmla="*/ 944599 w 1214967"/>
                <a:gd name="connsiteY3" fmla="*/ 1184167 h 1203593"/>
                <a:gd name="connsiteX4" fmla="*/ 567964 w 1214967"/>
                <a:gd name="connsiteY4" fmla="*/ 1203217 h 1203593"/>
                <a:gd name="connsiteX5" fmla="*/ 188949 w 1214967"/>
                <a:gd name="connsiteY5" fmla="*/ 1171467 h 1203593"/>
                <a:gd name="connsiteX6" fmla="*/ 13530 w 1214967"/>
                <a:gd name="connsiteY6" fmla="*/ 774592 h 1203593"/>
                <a:gd name="connsiteX0" fmla="*/ 13530 w 1206865"/>
                <a:gd name="connsiteY0" fmla="*/ 775319 h 1204320"/>
                <a:gd name="connsiteX1" fmla="*/ 536214 w 1206865"/>
                <a:gd name="connsiteY1" fmla="*/ 10144 h 1204320"/>
                <a:gd name="connsiteX2" fmla="*/ 1046199 w 1206865"/>
                <a:gd name="connsiteY2" fmla="*/ 340345 h 1204320"/>
                <a:gd name="connsiteX3" fmla="*/ 1204948 w 1206865"/>
                <a:gd name="connsiteY3" fmla="*/ 400669 h 1204320"/>
                <a:gd name="connsiteX4" fmla="*/ 944599 w 1206865"/>
                <a:gd name="connsiteY4" fmla="*/ 1184894 h 1204320"/>
                <a:gd name="connsiteX5" fmla="*/ 567964 w 1206865"/>
                <a:gd name="connsiteY5" fmla="*/ 1203944 h 1204320"/>
                <a:gd name="connsiteX6" fmla="*/ 188949 w 1206865"/>
                <a:gd name="connsiteY6" fmla="*/ 1172194 h 1204320"/>
                <a:gd name="connsiteX7" fmla="*/ 13530 w 1206865"/>
                <a:gd name="connsiteY7" fmla="*/ 775319 h 1204320"/>
                <a:gd name="connsiteX0" fmla="*/ 13530 w 1206050"/>
                <a:gd name="connsiteY0" fmla="*/ 766446 h 1195447"/>
                <a:gd name="connsiteX1" fmla="*/ 536214 w 1206050"/>
                <a:gd name="connsiteY1" fmla="*/ 1271 h 1195447"/>
                <a:gd name="connsiteX2" fmla="*/ 779499 w 1206050"/>
                <a:gd name="connsiteY2" fmla="*/ 579122 h 1195447"/>
                <a:gd name="connsiteX3" fmla="*/ 1046199 w 1206050"/>
                <a:gd name="connsiteY3" fmla="*/ 331472 h 1195447"/>
                <a:gd name="connsiteX4" fmla="*/ 1204948 w 1206050"/>
                <a:gd name="connsiteY4" fmla="*/ 391796 h 1195447"/>
                <a:gd name="connsiteX5" fmla="*/ 944599 w 1206050"/>
                <a:gd name="connsiteY5" fmla="*/ 1176021 h 1195447"/>
                <a:gd name="connsiteX6" fmla="*/ 567964 w 1206050"/>
                <a:gd name="connsiteY6" fmla="*/ 1195071 h 1195447"/>
                <a:gd name="connsiteX7" fmla="*/ 188949 w 1206050"/>
                <a:gd name="connsiteY7" fmla="*/ 1163321 h 1195447"/>
                <a:gd name="connsiteX8" fmla="*/ 13530 w 1206050"/>
                <a:gd name="connsiteY8" fmla="*/ 766446 h 1195447"/>
                <a:gd name="connsiteX0" fmla="*/ 13530 w 1206050"/>
                <a:gd name="connsiteY0" fmla="*/ 766866 h 1195867"/>
                <a:gd name="connsiteX1" fmla="*/ 536214 w 1206050"/>
                <a:gd name="connsiteY1" fmla="*/ 1691 h 1195867"/>
                <a:gd name="connsiteX2" fmla="*/ 862049 w 1206050"/>
                <a:gd name="connsiteY2" fmla="*/ 554142 h 1195867"/>
                <a:gd name="connsiteX3" fmla="*/ 1046199 w 1206050"/>
                <a:gd name="connsiteY3" fmla="*/ 331892 h 1195867"/>
                <a:gd name="connsiteX4" fmla="*/ 1204948 w 1206050"/>
                <a:gd name="connsiteY4" fmla="*/ 392216 h 1195867"/>
                <a:gd name="connsiteX5" fmla="*/ 944599 w 1206050"/>
                <a:gd name="connsiteY5" fmla="*/ 1176441 h 1195867"/>
                <a:gd name="connsiteX6" fmla="*/ 567964 w 1206050"/>
                <a:gd name="connsiteY6" fmla="*/ 1195491 h 1195867"/>
                <a:gd name="connsiteX7" fmla="*/ 188949 w 1206050"/>
                <a:gd name="connsiteY7" fmla="*/ 1163741 h 1195867"/>
                <a:gd name="connsiteX8" fmla="*/ 13530 w 1206050"/>
                <a:gd name="connsiteY8" fmla="*/ 766866 h 1195867"/>
                <a:gd name="connsiteX0" fmla="*/ 13530 w 1206620"/>
                <a:gd name="connsiteY0" fmla="*/ 766866 h 1195867"/>
                <a:gd name="connsiteX1" fmla="*/ 536214 w 1206620"/>
                <a:gd name="connsiteY1" fmla="*/ 1691 h 1195867"/>
                <a:gd name="connsiteX2" fmla="*/ 862049 w 1206620"/>
                <a:gd name="connsiteY2" fmla="*/ 554142 h 1195867"/>
                <a:gd name="connsiteX3" fmla="*/ 1090649 w 1206620"/>
                <a:gd name="connsiteY3" fmla="*/ 331892 h 1195867"/>
                <a:gd name="connsiteX4" fmla="*/ 1204948 w 1206620"/>
                <a:gd name="connsiteY4" fmla="*/ 392216 h 1195867"/>
                <a:gd name="connsiteX5" fmla="*/ 944599 w 1206620"/>
                <a:gd name="connsiteY5" fmla="*/ 1176441 h 1195867"/>
                <a:gd name="connsiteX6" fmla="*/ 567964 w 1206620"/>
                <a:gd name="connsiteY6" fmla="*/ 1195491 h 1195867"/>
                <a:gd name="connsiteX7" fmla="*/ 188949 w 1206620"/>
                <a:gd name="connsiteY7" fmla="*/ 1163741 h 1195867"/>
                <a:gd name="connsiteX8" fmla="*/ 13530 w 1206620"/>
                <a:gd name="connsiteY8" fmla="*/ 766866 h 1195867"/>
                <a:gd name="connsiteX0" fmla="*/ 13530 w 1206752"/>
                <a:gd name="connsiteY0" fmla="*/ 766866 h 1195867"/>
                <a:gd name="connsiteX1" fmla="*/ 536214 w 1206752"/>
                <a:gd name="connsiteY1" fmla="*/ 1691 h 1195867"/>
                <a:gd name="connsiteX2" fmla="*/ 862049 w 1206752"/>
                <a:gd name="connsiteY2" fmla="*/ 554142 h 1195867"/>
                <a:gd name="connsiteX3" fmla="*/ 1096999 w 1206752"/>
                <a:gd name="connsiteY3" fmla="*/ 338242 h 1195867"/>
                <a:gd name="connsiteX4" fmla="*/ 1204948 w 1206752"/>
                <a:gd name="connsiteY4" fmla="*/ 392216 h 1195867"/>
                <a:gd name="connsiteX5" fmla="*/ 944599 w 1206752"/>
                <a:gd name="connsiteY5" fmla="*/ 1176441 h 1195867"/>
                <a:gd name="connsiteX6" fmla="*/ 567964 w 1206752"/>
                <a:gd name="connsiteY6" fmla="*/ 1195491 h 1195867"/>
                <a:gd name="connsiteX7" fmla="*/ 188949 w 1206752"/>
                <a:gd name="connsiteY7" fmla="*/ 1163741 h 1195867"/>
                <a:gd name="connsiteX8" fmla="*/ 13530 w 1206752"/>
                <a:gd name="connsiteY8" fmla="*/ 766866 h 1195867"/>
                <a:gd name="connsiteX0" fmla="*/ 13530 w 1206752"/>
                <a:gd name="connsiteY0" fmla="*/ 769216 h 1198217"/>
                <a:gd name="connsiteX1" fmla="*/ 536214 w 1206752"/>
                <a:gd name="connsiteY1" fmla="*/ 4041 h 1198217"/>
                <a:gd name="connsiteX2" fmla="*/ 919199 w 1206752"/>
                <a:gd name="connsiteY2" fmla="*/ 461242 h 1198217"/>
                <a:gd name="connsiteX3" fmla="*/ 1096999 w 1206752"/>
                <a:gd name="connsiteY3" fmla="*/ 340592 h 1198217"/>
                <a:gd name="connsiteX4" fmla="*/ 1204948 w 1206752"/>
                <a:gd name="connsiteY4" fmla="*/ 394566 h 1198217"/>
                <a:gd name="connsiteX5" fmla="*/ 944599 w 1206752"/>
                <a:gd name="connsiteY5" fmla="*/ 1178791 h 1198217"/>
                <a:gd name="connsiteX6" fmla="*/ 567964 w 1206752"/>
                <a:gd name="connsiteY6" fmla="*/ 1197841 h 1198217"/>
                <a:gd name="connsiteX7" fmla="*/ 188949 w 1206752"/>
                <a:gd name="connsiteY7" fmla="*/ 1166091 h 1198217"/>
                <a:gd name="connsiteX8" fmla="*/ 13530 w 1206752"/>
                <a:gd name="connsiteY8" fmla="*/ 769216 h 1198217"/>
                <a:gd name="connsiteX0" fmla="*/ 13530 w 1206752"/>
                <a:gd name="connsiteY0" fmla="*/ 797143 h 1226144"/>
                <a:gd name="connsiteX1" fmla="*/ 536214 w 1206752"/>
                <a:gd name="connsiteY1" fmla="*/ 31968 h 1226144"/>
                <a:gd name="connsiteX2" fmla="*/ 842999 w 1206752"/>
                <a:gd name="connsiteY2" fmla="*/ 178019 h 1226144"/>
                <a:gd name="connsiteX3" fmla="*/ 919199 w 1206752"/>
                <a:gd name="connsiteY3" fmla="*/ 489169 h 1226144"/>
                <a:gd name="connsiteX4" fmla="*/ 1096999 w 1206752"/>
                <a:gd name="connsiteY4" fmla="*/ 368519 h 1226144"/>
                <a:gd name="connsiteX5" fmla="*/ 1204948 w 1206752"/>
                <a:gd name="connsiteY5" fmla="*/ 422493 h 1226144"/>
                <a:gd name="connsiteX6" fmla="*/ 944599 w 1206752"/>
                <a:gd name="connsiteY6" fmla="*/ 1206718 h 1226144"/>
                <a:gd name="connsiteX7" fmla="*/ 567964 w 1206752"/>
                <a:gd name="connsiteY7" fmla="*/ 1225768 h 1226144"/>
                <a:gd name="connsiteX8" fmla="*/ 188949 w 1206752"/>
                <a:gd name="connsiteY8" fmla="*/ 1194018 h 1226144"/>
                <a:gd name="connsiteX9" fmla="*/ 13530 w 1206752"/>
                <a:gd name="connsiteY9" fmla="*/ 797143 h 1226144"/>
                <a:gd name="connsiteX0" fmla="*/ 1140 w 1194362"/>
                <a:gd name="connsiteY0" fmla="*/ 765436 h 1194437"/>
                <a:gd name="connsiteX1" fmla="*/ 252759 w 1194362"/>
                <a:gd name="connsiteY1" fmla="*/ 133612 h 1194437"/>
                <a:gd name="connsiteX2" fmla="*/ 523824 w 1194362"/>
                <a:gd name="connsiteY2" fmla="*/ 261 h 1194437"/>
                <a:gd name="connsiteX3" fmla="*/ 830609 w 1194362"/>
                <a:gd name="connsiteY3" fmla="*/ 146312 h 1194437"/>
                <a:gd name="connsiteX4" fmla="*/ 906809 w 1194362"/>
                <a:gd name="connsiteY4" fmla="*/ 457462 h 1194437"/>
                <a:gd name="connsiteX5" fmla="*/ 1084609 w 1194362"/>
                <a:gd name="connsiteY5" fmla="*/ 336812 h 1194437"/>
                <a:gd name="connsiteX6" fmla="*/ 1192558 w 1194362"/>
                <a:gd name="connsiteY6" fmla="*/ 390786 h 1194437"/>
                <a:gd name="connsiteX7" fmla="*/ 932209 w 1194362"/>
                <a:gd name="connsiteY7" fmla="*/ 1175011 h 1194437"/>
                <a:gd name="connsiteX8" fmla="*/ 555574 w 1194362"/>
                <a:gd name="connsiteY8" fmla="*/ 1194061 h 1194437"/>
                <a:gd name="connsiteX9" fmla="*/ 176559 w 1194362"/>
                <a:gd name="connsiteY9" fmla="*/ 1162311 h 1194437"/>
                <a:gd name="connsiteX10" fmla="*/ 1140 w 1194362"/>
                <a:gd name="connsiteY10" fmla="*/ 765436 h 1194437"/>
                <a:gd name="connsiteX0" fmla="*/ 50360 w 1059432"/>
                <a:gd name="connsiteY0" fmla="*/ 714636 h 1194437"/>
                <a:gd name="connsiteX1" fmla="*/ 117829 w 1059432"/>
                <a:gd name="connsiteY1" fmla="*/ 133612 h 1194437"/>
                <a:gd name="connsiteX2" fmla="*/ 388894 w 1059432"/>
                <a:gd name="connsiteY2" fmla="*/ 261 h 1194437"/>
                <a:gd name="connsiteX3" fmla="*/ 695679 w 1059432"/>
                <a:gd name="connsiteY3" fmla="*/ 146312 h 1194437"/>
                <a:gd name="connsiteX4" fmla="*/ 771879 w 1059432"/>
                <a:gd name="connsiteY4" fmla="*/ 457462 h 1194437"/>
                <a:gd name="connsiteX5" fmla="*/ 949679 w 1059432"/>
                <a:gd name="connsiteY5" fmla="*/ 336812 h 1194437"/>
                <a:gd name="connsiteX6" fmla="*/ 1057628 w 1059432"/>
                <a:gd name="connsiteY6" fmla="*/ 390786 h 1194437"/>
                <a:gd name="connsiteX7" fmla="*/ 797279 w 1059432"/>
                <a:gd name="connsiteY7" fmla="*/ 1175011 h 1194437"/>
                <a:gd name="connsiteX8" fmla="*/ 420644 w 1059432"/>
                <a:gd name="connsiteY8" fmla="*/ 1194061 h 1194437"/>
                <a:gd name="connsiteX9" fmla="*/ 41629 w 1059432"/>
                <a:gd name="connsiteY9" fmla="*/ 1162311 h 1194437"/>
                <a:gd name="connsiteX10" fmla="*/ 50360 w 1059432"/>
                <a:gd name="connsiteY10" fmla="*/ 714636 h 1194437"/>
                <a:gd name="connsiteX0" fmla="*/ 27196 w 1036268"/>
                <a:gd name="connsiteY0" fmla="*/ 714636 h 1195889"/>
                <a:gd name="connsiteX1" fmla="*/ 94665 w 1036268"/>
                <a:gd name="connsiteY1" fmla="*/ 133612 h 1195889"/>
                <a:gd name="connsiteX2" fmla="*/ 365730 w 1036268"/>
                <a:gd name="connsiteY2" fmla="*/ 261 h 1195889"/>
                <a:gd name="connsiteX3" fmla="*/ 672515 w 1036268"/>
                <a:gd name="connsiteY3" fmla="*/ 146312 h 1195889"/>
                <a:gd name="connsiteX4" fmla="*/ 748715 w 1036268"/>
                <a:gd name="connsiteY4" fmla="*/ 457462 h 1195889"/>
                <a:gd name="connsiteX5" fmla="*/ 926515 w 1036268"/>
                <a:gd name="connsiteY5" fmla="*/ 336812 h 1195889"/>
                <a:gd name="connsiteX6" fmla="*/ 1034464 w 1036268"/>
                <a:gd name="connsiteY6" fmla="*/ 390786 h 1195889"/>
                <a:gd name="connsiteX7" fmla="*/ 774115 w 1036268"/>
                <a:gd name="connsiteY7" fmla="*/ 1175011 h 1195889"/>
                <a:gd name="connsiteX8" fmla="*/ 397480 w 1036268"/>
                <a:gd name="connsiteY8" fmla="*/ 1194061 h 1195889"/>
                <a:gd name="connsiteX9" fmla="*/ 50215 w 1036268"/>
                <a:gd name="connsiteY9" fmla="*/ 1136911 h 1195889"/>
                <a:gd name="connsiteX10" fmla="*/ 27196 w 1036268"/>
                <a:gd name="connsiteY10" fmla="*/ 714636 h 1195889"/>
                <a:gd name="connsiteX0" fmla="*/ 27196 w 1036268"/>
                <a:gd name="connsiteY0" fmla="*/ 714636 h 1195889"/>
                <a:gd name="connsiteX1" fmla="*/ 94665 w 1036268"/>
                <a:gd name="connsiteY1" fmla="*/ 133612 h 1195889"/>
                <a:gd name="connsiteX2" fmla="*/ 365730 w 1036268"/>
                <a:gd name="connsiteY2" fmla="*/ 261 h 1195889"/>
                <a:gd name="connsiteX3" fmla="*/ 672515 w 1036268"/>
                <a:gd name="connsiteY3" fmla="*/ 146312 h 1195889"/>
                <a:gd name="connsiteX4" fmla="*/ 748715 w 1036268"/>
                <a:gd name="connsiteY4" fmla="*/ 457462 h 1195889"/>
                <a:gd name="connsiteX5" fmla="*/ 926515 w 1036268"/>
                <a:gd name="connsiteY5" fmla="*/ 336812 h 1195889"/>
                <a:gd name="connsiteX6" fmla="*/ 1034464 w 1036268"/>
                <a:gd name="connsiteY6" fmla="*/ 390786 h 1195889"/>
                <a:gd name="connsiteX7" fmla="*/ 774115 w 1036268"/>
                <a:gd name="connsiteY7" fmla="*/ 1175011 h 1195889"/>
                <a:gd name="connsiteX8" fmla="*/ 397480 w 1036268"/>
                <a:gd name="connsiteY8" fmla="*/ 1194061 h 1195889"/>
                <a:gd name="connsiteX9" fmla="*/ 50215 w 1036268"/>
                <a:gd name="connsiteY9" fmla="*/ 1136911 h 1195889"/>
                <a:gd name="connsiteX10" fmla="*/ 27196 w 1036268"/>
                <a:gd name="connsiteY10" fmla="*/ 714636 h 1195889"/>
                <a:gd name="connsiteX0" fmla="*/ 3766 w 1012838"/>
                <a:gd name="connsiteY0" fmla="*/ 714636 h 1195889"/>
                <a:gd name="connsiteX1" fmla="*/ 71235 w 1012838"/>
                <a:gd name="connsiteY1" fmla="*/ 133612 h 1195889"/>
                <a:gd name="connsiteX2" fmla="*/ 342300 w 1012838"/>
                <a:gd name="connsiteY2" fmla="*/ 261 h 1195889"/>
                <a:gd name="connsiteX3" fmla="*/ 649085 w 1012838"/>
                <a:gd name="connsiteY3" fmla="*/ 146312 h 1195889"/>
                <a:gd name="connsiteX4" fmla="*/ 725285 w 1012838"/>
                <a:gd name="connsiteY4" fmla="*/ 457462 h 1195889"/>
                <a:gd name="connsiteX5" fmla="*/ 903085 w 1012838"/>
                <a:gd name="connsiteY5" fmla="*/ 336812 h 1195889"/>
                <a:gd name="connsiteX6" fmla="*/ 1011034 w 1012838"/>
                <a:gd name="connsiteY6" fmla="*/ 390786 h 1195889"/>
                <a:gd name="connsiteX7" fmla="*/ 750685 w 1012838"/>
                <a:gd name="connsiteY7" fmla="*/ 1175011 h 1195889"/>
                <a:gd name="connsiteX8" fmla="*/ 374050 w 1012838"/>
                <a:gd name="connsiteY8" fmla="*/ 1194061 h 1195889"/>
                <a:gd name="connsiteX9" fmla="*/ 26785 w 1012838"/>
                <a:gd name="connsiteY9" fmla="*/ 1136911 h 1195889"/>
                <a:gd name="connsiteX10" fmla="*/ 3766 w 1012838"/>
                <a:gd name="connsiteY10" fmla="*/ 714636 h 1195889"/>
                <a:gd name="connsiteX0" fmla="*/ 929 w 1010001"/>
                <a:gd name="connsiteY0" fmla="*/ 714636 h 1195889"/>
                <a:gd name="connsiteX1" fmla="*/ 68398 w 1010001"/>
                <a:gd name="connsiteY1" fmla="*/ 133612 h 1195889"/>
                <a:gd name="connsiteX2" fmla="*/ 339463 w 1010001"/>
                <a:gd name="connsiteY2" fmla="*/ 261 h 1195889"/>
                <a:gd name="connsiteX3" fmla="*/ 646248 w 1010001"/>
                <a:gd name="connsiteY3" fmla="*/ 146312 h 1195889"/>
                <a:gd name="connsiteX4" fmla="*/ 722448 w 1010001"/>
                <a:gd name="connsiteY4" fmla="*/ 457462 h 1195889"/>
                <a:gd name="connsiteX5" fmla="*/ 900248 w 1010001"/>
                <a:gd name="connsiteY5" fmla="*/ 336812 h 1195889"/>
                <a:gd name="connsiteX6" fmla="*/ 1008197 w 1010001"/>
                <a:gd name="connsiteY6" fmla="*/ 390786 h 1195889"/>
                <a:gd name="connsiteX7" fmla="*/ 747848 w 1010001"/>
                <a:gd name="connsiteY7" fmla="*/ 1175011 h 1195889"/>
                <a:gd name="connsiteX8" fmla="*/ 371213 w 1010001"/>
                <a:gd name="connsiteY8" fmla="*/ 1194061 h 1195889"/>
                <a:gd name="connsiteX9" fmla="*/ 23948 w 1010001"/>
                <a:gd name="connsiteY9" fmla="*/ 1136911 h 1195889"/>
                <a:gd name="connsiteX10" fmla="*/ 929 w 1010001"/>
                <a:gd name="connsiteY10" fmla="*/ 714636 h 1195889"/>
                <a:gd name="connsiteX0" fmla="*/ 2015 w 1011087"/>
                <a:gd name="connsiteY0" fmla="*/ 714636 h 1195889"/>
                <a:gd name="connsiteX1" fmla="*/ 69484 w 1011087"/>
                <a:gd name="connsiteY1" fmla="*/ 133612 h 1195889"/>
                <a:gd name="connsiteX2" fmla="*/ 340549 w 1011087"/>
                <a:gd name="connsiteY2" fmla="*/ 261 h 1195889"/>
                <a:gd name="connsiteX3" fmla="*/ 647334 w 1011087"/>
                <a:gd name="connsiteY3" fmla="*/ 146312 h 1195889"/>
                <a:gd name="connsiteX4" fmla="*/ 723534 w 1011087"/>
                <a:gd name="connsiteY4" fmla="*/ 457462 h 1195889"/>
                <a:gd name="connsiteX5" fmla="*/ 901334 w 1011087"/>
                <a:gd name="connsiteY5" fmla="*/ 336812 h 1195889"/>
                <a:gd name="connsiteX6" fmla="*/ 1009283 w 1011087"/>
                <a:gd name="connsiteY6" fmla="*/ 390786 h 1195889"/>
                <a:gd name="connsiteX7" fmla="*/ 748934 w 1011087"/>
                <a:gd name="connsiteY7" fmla="*/ 1175011 h 1195889"/>
                <a:gd name="connsiteX8" fmla="*/ 372299 w 1011087"/>
                <a:gd name="connsiteY8" fmla="*/ 1194061 h 1195889"/>
                <a:gd name="connsiteX9" fmla="*/ 25034 w 1011087"/>
                <a:gd name="connsiteY9" fmla="*/ 1136911 h 1195889"/>
                <a:gd name="connsiteX10" fmla="*/ 2015 w 1011087"/>
                <a:gd name="connsiteY10" fmla="*/ 714636 h 1195889"/>
                <a:gd name="connsiteX0" fmla="*/ 32651 w 1041723"/>
                <a:gd name="connsiteY0" fmla="*/ 714636 h 1194089"/>
                <a:gd name="connsiteX1" fmla="*/ 100120 w 1041723"/>
                <a:gd name="connsiteY1" fmla="*/ 133612 h 1194089"/>
                <a:gd name="connsiteX2" fmla="*/ 371185 w 1041723"/>
                <a:gd name="connsiteY2" fmla="*/ 261 h 1194089"/>
                <a:gd name="connsiteX3" fmla="*/ 677970 w 1041723"/>
                <a:gd name="connsiteY3" fmla="*/ 146312 h 1194089"/>
                <a:gd name="connsiteX4" fmla="*/ 754170 w 1041723"/>
                <a:gd name="connsiteY4" fmla="*/ 457462 h 1194089"/>
                <a:gd name="connsiteX5" fmla="*/ 931970 w 1041723"/>
                <a:gd name="connsiteY5" fmla="*/ 336812 h 1194089"/>
                <a:gd name="connsiteX6" fmla="*/ 1039919 w 1041723"/>
                <a:gd name="connsiteY6" fmla="*/ 390786 h 1194089"/>
                <a:gd name="connsiteX7" fmla="*/ 779570 w 1041723"/>
                <a:gd name="connsiteY7" fmla="*/ 1175011 h 1194089"/>
                <a:gd name="connsiteX8" fmla="*/ 402935 w 1041723"/>
                <a:gd name="connsiteY8" fmla="*/ 1194061 h 1194089"/>
                <a:gd name="connsiteX9" fmla="*/ 4870 w 1041723"/>
                <a:gd name="connsiteY9" fmla="*/ 1175011 h 1194089"/>
                <a:gd name="connsiteX10" fmla="*/ 32651 w 1041723"/>
                <a:gd name="connsiteY10" fmla="*/ 714636 h 1194089"/>
                <a:gd name="connsiteX0" fmla="*/ 5198 w 1014270"/>
                <a:gd name="connsiteY0" fmla="*/ 714636 h 1196005"/>
                <a:gd name="connsiteX1" fmla="*/ 72667 w 1014270"/>
                <a:gd name="connsiteY1" fmla="*/ 133612 h 1196005"/>
                <a:gd name="connsiteX2" fmla="*/ 343732 w 1014270"/>
                <a:gd name="connsiteY2" fmla="*/ 261 h 1196005"/>
                <a:gd name="connsiteX3" fmla="*/ 650517 w 1014270"/>
                <a:gd name="connsiteY3" fmla="*/ 146312 h 1196005"/>
                <a:gd name="connsiteX4" fmla="*/ 726717 w 1014270"/>
                <a:gd name="connsiteY4" fmla="*/ 457462 h 1196005"/>
                <a:gd name="connsiteX5" fmla="*/ 904517 w 1014270"/>
                <a:gd name="connsiteY5" fmla="*/ 336812 h 1196005"/>
                <a:gd name="connsiteX6" fmla="*/ 1012466 w 1014270"/>
                <a:gd name="connsiteY6" fmla="*/ 390786 h 1196005"/>
                <a:gd name="connsiteX7" fmla="*/ 752117 w 1014270"/>
                <a:gd name="connsiteY7" fmla="*/ 1175011 h 1196005"/>
                <a:gd name="connsiteX8" fmla="*/ 375482 w 1014270"/>
                <a:gd name="connsiteY8" fmla="*/ 1194061 h 1196005"/>
                <a:gd name="connsiteX9" fmla="*/ 15517 w 1014270"/>
                <a:gd name="connsiteY9" fmla="*/ 1181361 h 1196005"/>
                <a:gd name="connsiteX10" fmla="*/ 5198 w 1014270"/>
                <a:gd name="connsiteY10" fmla="*/ 714636 h 1196005"/>
                <a:gd name="connsiteX0" fmla="*/ 14521 w 1023593"/>
                <a:gd name="connsiteY0" fmla="*/ 714636 h 1196005"/>
                <a:gd name="connsiteX1" fmla="*/ 81990 w 1023593"/>
                <a:gd name="connsiteY1" fmla="*/ 133612 h 1196005"/>
                <a:gd name="connsiteX2" fmla="*/ 353055 w 1023593"/>
                <a:gd name="connsiteY2" fmla="*/ 261 h 1196005"/>
                <a:gd name="connsiteX3" fmla="*/ 659840 w 1023593"/>
                <a:gd name="connsiteY3" fmla="*/ 146312 h 1196005"/>
                <a:gd name="connsiteX4" fmla="*/ 736040 w 1023593"/>
                <a:gd name="connsiteY4" fmla="*/ 457462 h 1196005"/>
                <a:gd name="connsiteX5" fmla="*/ 913840 w 1023593"/>
                <a:gd name="connsiteY5" fmla="*/ 336812 h 1196005"/>
                <a:gd name="connsiteX6" fmla="*/ 1021789 w 1023593"/>
                <a:gd name="connsiteY6" fmla="*/ 390786 h 1196005"/>
                <a:gd name="connsiteX7" fmla="*/ 761440 w 1023593"/>
                <a:gd name="connsiteY7" fmla="*/ 1175011 h 1196005"/>
                <a:gd name="connsiteX8" fmla="*/ 384805 w 1023593"/>
                <a:gd name="connsiteY8" fmla="*/ 1194061 h 1196005"/>
                <a:gd name="connsiteX9" fmla="*/ 24840 w 1023593"/>
                <a:gd name="connsiteY9" fmla="*/ 1181361 h 1196005"/>
                <a:gd name="connsiteX10" fmla="*/ 14521 w 1023593"/>
                <a:gd name="connsiteY10" fmla="*/ 714636 h 1196005"/>
                <a:gd name="connsiteX0" fmla="*/ 14521 w 1023593"/>
                <a:gd name="connsiteY0" fmla="*/ 714636 h 1196005"/>
                <a:gd name="connsiteX1" fmla="*/ 81990 w 1023593"/>
                <a:gd name="connsiteY1" fmla="*/ 133612 h 1196005"/>
                <a:gd name="connsiteX2" fmla="*/ 353055 w 1023593"/>
                <a:gd name="connsiteY2" fmla="*/ 261 h 1196005"/>
                <a:gd name="connsiteX3" fmla="*/ 659840 w 1023593"/>
                <a:gd name="connsiteY3" fmla="*/ 146312 h 1196005"/>
                <a:gd name="connsiteX4" fmla="*/ 736040 w 1023593"/>
                <a:gd name="connsiteY4" fmla="*/ 457462 h 1196005"/>
                <a:gd name="connsiteX5" fmla="*/ 913840 w 1023593"/>
                <a:gd name="connsiteY5" fmla="*/ 336812 h 1196005"/>
                <a:gd name="connsiteX6" fmla="*/ 1021789 w 1023593"/>
                <a:gd name="connsiteY6" fmla="*/ 390786 h 1196005"/>
                <a:gd name="connsiteX7" fmla="*/ 761440 w 1023593"/>
                <a:gd name="connsiteY7" fmla="*/ 1175011 h 1196005"/>
                <a:gd name="connsiteX8" fmla="*/ 384805 w 1023593"/>
                <a:gd name="connsiteY8" fmla="*/ 1194061 h 1196005"/>
                <a:gd name="connsiteX9" fmla="*/ 24840 w 1023593"/>
                <a:gd name="connsiteY9" fmla="*/ 1181361 h 1196005"/>
                <a:gd name="connsiteX10" fmla="*/ 14521 w 1023593"/>
                <a:gd name="connsiteY10" fmla="*/ 714636 h 1196005"/>
                <a:gd name="connsiteX0" fmla="*/ 14521 w 1023593"/>
                <a:gd name="connsiteY0" fmla="*/ 714636 h 1196005"/>
                <a:gd name="connsiteX1" fmla="*/ 81990 w 1023593"/>
                <a:gd name="connsiteY1" fmla="*/ 133612 h 1196005"/>
                <a:gd name="connsiteX2" fmla="*/ 353055 w 1023593"/>
                <a:gd name="connsiteY2" fmla="*/ 261 h 1196005"/>
                <a:gd name="connsiteX3" fmla="*/ 659840 w 1023593"/>
                <a:gd name="connsiteY3" fmla="*/ 146312 h 1196005"/>
                <a:gd name="connsiteX4" fmla="*/ 736040 w 1023593"/>
                <a:gd name="connsiteY4" fmla="*/ 457462 h 1196005"/>
                <a:gd name="connsiteX5" fmla="*/ 913840 w 1023593"/>
                <a:gd name="connsiteY5" fmla="*/ 336812 h 1196005"/>
                <a:gd name="connsiteX6" fmla="*/ 1021789 w 1023593"/>
                <a:gd name="connsiteY6" fmla="*/ 390786 h 1196005"/>
                <a:gd name="connsiteX7" fmla="*/ 761440 w 1023593"/>
                <a:gd name="connsiteY7" fmla="*/ 1175011 h 1196005"/>
                <a:gd name="connsiteX8" fmla="*/ 384805 w 1023593"/>
                <a:gd name="connsiteY8" fmla="*/ 1194061 h 1196005"/>
                <a:gd name="connsiteX9" fmla="*/ 24840 w 1023593"/>
                <a:gd name="connsiteY9" fmla="*/ 1181361 h 1196005"/>
                <a:gd name="connsiteX10" fmla="*/ 14521 w 1023593"/>
                <a:gd name="connsiteY10" fmla="*/ 714636 h 1196005"/>
                <a:gd name="connsiteX0" fmla="*/ 14521 w 1024356"/>
                <a:gd name="connsiteY0" fmla="*/ 714636 h 1196005"/>
                <a:gd name="connsiteX1" fmla="*/ 81990 w 1024356"/>
                <a:gd name="connsiteY1" fmla="*/ 133612 h 1196005"/>
                <a:gd name="connsiteX2" fmla="*/ 353055 w 1024356"/>
                <a:gd name="connsiteY2" fmla="*/ 261 h 1196005"/>
                <a:gd name="connsiteX3" fmla="*/ 659840 w 1024356"/>
                <a:gd name="connsiteY3" fmla="*/ 146312 h 1196005"/>
                <a:gd name="connsiteX4" fmla="*/ 736040 w 1024356"/>
                <a:gd name="connsiteY4" fmla="*/ 457462 h 1196005"/>
                <a:gd name="connsiteX5" fmla="*/ 913840 w 1024356"/>
                <a:gd name="connsiteY5" fmla="*/ 336812 h 1196005"/>
                <a:gd name="connsiteX6" fmla="*/ 1021789 w 1024356"/>
                <a:gd name="connsiteY6" fmla="*/ 390786 h 1196005"/>
                <a:gd name="connsiteX7" fmla="*/ 761440 w 1024356"/>
                <a:gd name="connsiteY7" fmla="*/ 1175011 h 1196005"/>
                <a:gd name="connsiteX8" fmla="*/ 384805 w 1024356"/>
                <a:gd name="connsiteY8" fmla="*/ 1194061 h 1196005"/>
                <a:gd name="connsiteX9" fmla="*/ 24840 w 1024356"/>
                <a:gd name="connsiteY9" fmla="*/ 1181361 h 1196005"/>
                <a:gd name="connsiteX10" fmla="*/ 14521 w 1024356"/>
                <a:gd name="connsiteY10" fmla="*/ 714636 h 1196005"/>
                <a:gd name="connsiteX0" fmla="*/ 14521 w 1023724"/>
                <a:gd name="connsiteY0" fmla="*/ 714636 h 1196005"/>
                <a:gd name="connsiteX1" fmla="*/ 81990 w 1023724"/>
                <a:gd name="connsiteY1" fmla="*/ 133612 h 1196005"/>
                <a:gd name="connsiteX2" fmla="*/ 353055 w 1023724"/>
                <a:gd name="connsiteY2" fmla="*/ 261 h 1196005"/>
                <a:gd name="connsiteX3" fmla="*/ 659840 w 1023724"/>
                <a:gd name="connsiteY3" fmla="*/ 146312 h 1196005"/>
                <a:gd name="connsiteX4" fmla="*/ 736040 w 1023724"/>
                <a:gd name="connsiteY4" fmla="*/ 457462 h 1196005"/>
                <a:gd name="connsiteX5" fmla="*/ 894790 w 1023724"/>
                <a:gd name="connsiteY5" fmla="*/ 324112 h 1196005"/>
                <a:gd name="connsiteX6" fmla="*/ 1021789 w 1023724"/>
                <a:gd name="connsiteY6" fmla="*/ 390786 h 1196005"/>
                <a:gd name="connsiteX7" fmla="*/ 761440 w 1023724"/>
                <a:gd name="connsiteY7" fmla="*/ 1175011 h 1196005"/>
                <a:gd name="connsiteX8" fmla="*/ 384805 w 1023724"/>
                <a:gd name="connsiteY8" fmla="*/ 1194061 h 1196005"/>
                <a:gd name="connsiteX9" fmla="*/ 24840 w 1023724"/>
                <a:gd name="connsiteY9" fmla="*/ 1181361 h 1196005"/>
                <a:gd name="connsiteX10" fmla="*/ 14521 w 1023724"/>
                <a:gd name="connsiteY10" fmla="*/ 714636 h 1196005"/>
                <a:gd name="connsiteX0" fmla="*/ 14521 w 1021789"/>
                <a:gd name="connsiteY0" fmla="*/ 714636 h 1196005"/>
                <a:gd name="connsiteX1" fmla="*/ 81990 w 1021789"/>
                <a:gd name="connsiteY1" fmla="*/ 133612 h 1196005"/>
                <a:gd name="connsiteX2" fmla="*/ 353055 w 1021789"/>
                <a:gd name="connsiteY2" fmla="*/ 261 h 1196005"/>
                <a:gd name="connsiteX3" fmla="*/ 659840 w 1021789"/>
                <a:gd name="connsiteY3" fmla="*/ 146312 h 1196005"/>
                <a:gd name="connsiteX4" fmla="*/ 736040 w 1021789"/>
                <a:gd name="connsiteY4" fmla="*/ 457462 h 1196005"/>
                <a:gd name="connsiteX5" fmla="*/ 894790 w 1021789"/>
                <a:gd name="connsiteY5" fmla="*/ 324112 h 1196005"/>
                <a:gd name="connsiteX6" fmla="*/ 1021789 w 1021789"/>
                <a:gd name="connsiteY6" fmla="*/ 390786 h 1196005"/>
                <a:gd name="connsiteX7" fmla="*/ 761440 w 1021789"/>
                <a:gd name="connsiteY7" fmla="*/ 1175011 h 1196005"/>
                <a:gd name="connsiteX8" fmla="*/ 384805 w 1021789"/>
                <a:gd name="connsiteY8" fmla="*/ 1194061 h 1196005"/>
                <a:gd name="connsiteX9" fmla="*/ 24840 w 1021789"/>
                <a:gd name="connsiteY9" fmla="*/ 1181361 h 1196005"/>
                <a:gd name="connsiteX10" fmla="*/ 14521 w 1021789"/>
                <a:gd name="connsiteY10" fmla="*/ 714636 h 1196005"/>
                <a:gd name="connsiteX0" fmla="*/ 14521 w 1021789"/>
                <a:gd name="connsiteY0" fmla="*/ 714636 h 1196005"/>
                <a:gd name="connsiteX1" fmla="*/ 81990 w 1021789"/>
                <a:gd name="connsiteY1" fmla="*/ 133612 h 1196005"/>
                <a:gd name="connsiteX2" fmla="*/ 353055 w 1021789"/>
                <a:gd name="connsiteY2" fmla="*/ 261 h 1196005"/>
                <a:gd name="connsiteX3" fmla="*/ 659840 w 1021789"/>
                <a:gd name="connsiteY3" fmla="*/ 146312 h 1196005"/>
                <a:gd name="connsiteX4" fmla="*/ 736040 w 1021789"/>
                <a:gd name="connsiteY4" fmla="*/ 457462 h 1196005"/>
                <a:gd name="connsiteX5" fmla="*/ 894790 w 1021789"/>
                <a:gd name="connsiteY5" fmla="*/ 324112 h 1196005"/>
                <a:gd name="connsiteX6" fmla="*/ 1021789 w 1021789"/>
                <a:gd name="connsiteY6" fmla="*/ 390786 h 1196005"/>
                <a:gd name="connsiteX7" fmla="*/ 761440 w 1021789"/>
                <a:gd name="connsiteY7" fmla="*/ 1175011 h 1196005"/>
                <a:gd name="connsiteX8" fmla="*/ 384805 w 1021789"/>
                <a:gd name="connsiteY8" fmla="*/ 1194061 h 1196005"/>
                <a:gd name="connsiteX9" fmla="*/ 24840 w 1021789"/>
                <a:gd name="connsiteY9" fmla="*/ 1181361 h 1196005"/>
                <a:gd name="connsiteX10" fmla="*/ 14521 w 1021789"/>
                <a:gd name="connsiteY10" fmla="*/ 714636 h 1196005"/>
                <a:gd name="connsiteX0" fmla="*/ 14521 w 1040839"/>
                <a:gd name="connsiteY0" fmla="*/ 714636 h 1196005"/>
                <a:gd name="connsiteX1" fmla="*/ 81990 w 1040839"/>
                <a:gd name="connsiteY1" fmla="*/ 133612 h 1196005"/>
                <a:gd name="connsiteX2" fmla="*/ 353055 w 1040839"/>
                <a:gd name="connsiteY2" fmla="*/ 261 h 1196005"/>
                <a:gd name="connsiteX3" fmla="*/ 659840 w 1040839"/>
                <a:gd name="connsiteY3" fmla="*/ 146312 h 1196005"/>
                <a:gd name="connsiteX4" fmla="*/ 736040 w 1040839"/>
                <a:gd name="connsiteY4" fmla="*/ 457462 h 1196005"/>
                <a:gd name="connsiteX5" fmla="*/ 894790 w 1040839"/>
                <a:gd name="connsiteY5" fmla="*/ 324112 h 1196005"/>
                <a:gd name="connsiteX6" fmla="*/ 1040839 w 1040839"/>
                <a:gd name="connsiteY6" fmla="*/ 384436 h 1196005"/>
                <a:gd name="connsiteX7" fmla="*/ 761440 w 1040839"/>
                <a:gd name="connsiteY7" fmla="*/ 1175011 h 1196005"/>
                <a:gd name="connsiteX8" fmla="*/ 384805 w 1040839"/>
                <a:gd name="connsiteY8" fmla="*/ 1194061 h 1196005"/>
                <a:gd name="connsiteX9" fmla="*/ 24840 w 1040839"/>
                <a:gd name="connsiteY9" fmla="*/ 1181361 h 1196005"/>
                <a:gd name="connsiteX10" fmla="*/ 14521 w 1040839"/>
                <a:gd name="connsiteY10" fmla="*/ 714636 h 1196005"/>
                <a:gd name="connsiteX0" fmla="*/ 14521 w 1040839"/>
                <a:gd name="connsiteY0" fmla="*/ 714636 h 1196005"/>
                <a:gd name="connsiteX1" fmla="*/ 81990 w 1040839"/>
                <a:gd name="connsiteY1" fmla="*/ 133612 h 1196005"/>
                <a:gd name="connsiteX2" fmla="*/ 353055 w 1040839"/>
                <a:gd name="connsiteY2" fmla="*/ 261 h 1196005"/>
                <a:gd name="connsiteX3" fmla="*/ 659840 w 1040839"/>
                <a:gd name="connsiteY3" fmla="*/ 146312 h 1196005"/>
                <a:gd name="connsiteX4" fmla="*/ 736040 w 1040839"/>
                <a:gd name="connsiteY4" fmla="*/ 457462 h 1196005"/>
                <a:gd name="connsiteX5" fmla="*/ 894790 w 1040839"/>
                <a:gd name="connsiteY5" fmla="*/ 324112 h 1196005"/>
                <a:gd name="connsiteX6" fmla="*/ 1040839 w 1040839"/>
                <a:gd name="connsiteY6" fmla="*/ 384436 h 1196005"/>
                <a:gd name="connsiteX7" fmla="*/ 761440 w 1040839"/>
                <a:gd name="connsiteY7" fmla="*/ 1175011 h 1196005"/>
                <a:gd name="connsiteX8" fmla="*/ 384805 w 1040839"/>
                <a:gd name="connsiteY8" fmla="*/ 1194061 h 1196005"/>
                <a:gd name="connsiteX9" fmla="*/ 24840 w 1040839"/>
                <a:gd name="connsiteY9" fmla="*/ 1181361 h 1196005"/>
                <a:gd name="connsiteX10" fmla="*/ 14521 w 1040839"/>
                <a:gd name="connsiteY10" fmla="*/ 714636 h 1196005"/>
                <a:gd name="connsiteX0" fmla="*/ 14521 w 1040839"/>
                <a:gd name="connsiteY0" fmla="*/ 714636 h 1196005"/>
                <a:gd name="connsiteX1" fmla="*/ 81990 w 1040839"/>
                <a:gd name="connsiteY1" fmla="*/ 133612 h 1196005"/>
                <a:gd name="connsiteX2" fmla="*/ 353055 w 1040839"/>
                <a:gd name="connsiteY2" fmla="*/ 261 h 1196005"/>
                <a:gd name="connsiteX3" fmla="*/ 659840 w 1040839"/>
                <a:gd name="connsiteY3" fmla="*/ 146312 h 1196005"/>
                <a:gd name="connsiteX4" fmla="*/ 736040 w 1040839"/>
                <a:gd name="connsiteY4" fmla="*/ 457462 h 1196005"/>
                <a:gd name="connsiteX5" fmla="*/ 875740 w 1040839"/>
                <a:gd name="connsiteY5" fmla="*/ 305062 h 1196005"/>
                <a:gd name="connsiteX6" fmla="*/ 1040839 w 1040839"/>
                <a:gd name="connsiteY6" fmla="*/ 384436 h 1196005"/>
                <a:gd name="connsiteX7" fmla="*/ 761440 w 1040839"/>
                <a:gd name="connsiteY7" fmla="*/ 1175011 h 1196005"/>
                <a:gd name="connsiteX8" fmla="*/ 384805 w 1040839"/>
                <a:gd name="connsiteY8" fmla="*/ 1194061 h 1196005"/>
                <a:gd name="connsiteX9" fmla="*/ 24840 w 1040839"/>
                <a:gd name="connsiteY9" fmla="*/ 1181361 h 1196005"/>
                <a:gd name="connsiteX10" fmla="*/ 14521 w 1040839"/>
                <a:gd name="connsiteY10" fmla="*/ 714636 h 1196005"/>
                <a:gd name="connsiteX0" fmla="*/ 14521 w 1040839"/>
                <a:gd name="connsiteY0" fmla="*/ 714636 h 1222986"/>
                <a:gd name="connsiteX1" fmla="*/ 81990 w 1040839"/>
                <a:gd name="connsiteY1" fmla="*/ 133612 h 1222986"/>
                <a:gd name="connsiteX2" fmla="*/ 353055 w 1040839"/>
                <a:gd name="connsiteY2" fmla="*/ 261 h 1222986"/>
                <a:gd name="connsiteX3" fmla="*/ 659840 w 1040839"/>
                <a:gd name="connsiteY3" fmla="*/ 146312 h 1222986"/>
                <a:gd name="connsiteX4" fmla="*/ 736040 w 1040839"/>
                <a:gd name="connsiteY4" fmla="*/ 457462 h 1222986"/>
                <a:gd name="connsiteX5" fmla="*/ 875740 w 1040839"/>
                <a:gd name="connsiteY5" fmla="*/ 305062 h 1222986"/>
                <a:gd name="connsiteX6" fmla="*/ 1040839 w 1040839"/>
                <a:gd name="connsiteY6" fmla="*/ 384436 h 1222986"/>
                <a:gd name="connsiteX7" fmla="*/ 761440 w 1040839"/>
                <a:gd name="connsiteY7" fmla="*/ 1219461 h 1222986"/>
                <a:gd name="connsiteX8" fmla="*/ 384805 w 1040839"/>
                <a:gd name="connsiteY8" fmla="*/ 1194061 h 1222986"/>
                <a:gd name="connsiteX9" fmla="*/ 24840 w 1040839"/>
                <a:gd name="connsiteY9" fmla="*/ 1181361 h 1222986"/>
                <a:gd name="connsiteX10" fmla="*/ 14521 w 1040839"/>
                <a:gd name="connsiteY10" fmla="*/ 714636 h 1222986"/>
                <a:gd name="connsiteX0" fmla="*/ 14521 w 1040842"/>
                <a:gd name="connsiteY0" fmla="*/ 714636 h 1222986"/>
                <a:gd name="connsiteX1" fmla="*/ 81990 w 1040842"/>
                <a:gd name="connsiteY1" fmla="*/ 133612 h 1222986"/>
                <a:gd name="connsiteX2" fmla="*/ 353055 w 1040842"/>
                <a:gd name="connsiteY2" fmla="*/ 261 h 1222986"/>
                <a:gd name="connsiteX3" fmla="*/ 659840 w 1040842"/>
                <a:gd name="connsiteY3" fmla="*/ 146312 h 1222986"/>
                <a:gd name="connsiteX4" fmla="*/ 736040 w 1040842"/>
                <a:gd name="connsiteY4" fmla="*/ 457462 h 1222986"/>
                <a:gd name="connsiteX5" fmla="*/ 875740 w 1040842"/>
                <a:gd name="connsiteY5" fmla="*/ 305062 h 1222986"/>
                <a:gd name="connsiteX6" fmla="*/ 1040839 w 1040842"/>
                <a:gd name="connsiteY6" fmla="*/ 384436 h 1222986"/>
                <a:gd name="connsiteX7" fmla="*/ 736040 w 1040842"/>
                <a:gd name="connsiteY7" fmla="*/ 863861 h 1222986"/>
                <a:gd name="connsiteX8" fmla="*/ 761440 w 1040842"/>
                <a:gd name="connsiteY8" fmla="*/ 1219461 h 1222986"/>
                <a:gd name="connsiteX9" fmla="*/ 384805 w 1040842"/>
                <a:gd name="connsiteY9" fmla="*/ 1194061 h 1222986"/>
                <a:gd name="connsiteX10" fmla="*/ 24840 w 1040842"/>
                <a:gd name="connsiteY10" fmla="*/ 1181361 h 1222986"/>
                <a:gd name="connsiteX11" fmla="*/ 14521 w 1040842"/>
                <a:gd name="connsiteY11" fmla="*/ 714636 h 1222986"/>
                <a:gd name="connsiteX0" fmla="*/ 14521 w 1040843"/>
                <a:gd name="connsiteY0" fmla="*/ 714636 h 1222986"/>
                <a:gd name="connsiteX1" fmla="*/ 81990 w 1040843"/>
                <a:gd name="connsiteY1" fmla="*/ 133612 h 1222986"/>
                <a:gd name="connsiteX2" fmla="*/ 353055 w 1040843"/>
                <a:gd name="connsiteY2" fmla="*/ 261 h 1222986"/>
                <a:gd name="connsiteX3" fmla="*/ 659840 w 1040843"/>
                <a:gd name="connsiteY3" fmla="*/ 146312 h 1222986"/>
                <a:gd name="connsiteX4" fmla="*/ 736040 w 1040843"/>
                <a:gd name="connsiteY4" fmla="*/ 457462 h 1222986"/>
                <a:gd name="connsiteX5" fmla="*/ 875740 w 1040843"/>
                <a:gd name="connsiteY5" fmla="*/ 305062 h 1222986"/>
                <a:gd name="connsiteX6" fmla="*/ 1040839 w 1040843"/>
                <a:gd name="connsiteY6" fmla="*/ 384436 h 1222986"/>
                <a:gd name="connsiteX7" fmla="*/ 786840 w 1040843"/>
                <a:gd name="connsiteY7" fmla="*/ 908311 h 1222986"/>
                <a:gd name="connsiteX8" fmla="*/ 761440 w 1040843"/>
                <a:gd name="connsiteY8" fmla="*/ 1219461 h 1222986"/>
                <a:gd name="connsiteX9" fmla="*/ 384805 w 1040843"/>
                <a:gd name="connsiteY9" fmla="*/ 1194061 h 1222986"/>
                <a:gd name="connsiteX10" fmla="*/ 24840 w 1040843"/>
                <a:gd name="connsiteY10" fmla="*/ 1181361 h 1222986"/>
                <a:gd name="connsiteX11" fmla="*/ 14521 w 1040843"/>
                <a:gd name="connsiteY11" fmla="*/ 714636 h 1222986"/>
                <a:gd name="connsiteX0" fmla="*/ 16497 w 1042819"/>
                <a:gd name="connsiteY0" fmla="*/ 714636 h 1222986"/>
                <a:gd name="connsiteX1" fmla="*/ 83966 w 1042819"/>
                <a:gd name="connsiteY1" fmla="*/ 133612 h 1222986"/>
                <a:gd name="connsiteX2" fmla="*/ 355031 w 1042819"/>
                <a:gd name="connsiteY2" fmla="*/ 261 h 1222986"/>
                <a:gd name="connsiteX3" fmla="*/ 661816 w 1042819"/>
                <a:gd name="connsiteY3" fmla="*/ 146312 h 1222986"/>
                <a:gd name="connsiteX4" fmla="*/ 738016 w 1042819"/>
                <a:gd name="connsiteY4" fmla="*/ 457462 h 1222986"/>
                <a:gd name="connsiteX5" fmla="*/ 877716 w 1042819"/>
                <a:gd name="connsiteY5" fmla="*/ 305062 h 1222986"/>
                <a:gd name="connsiteX6" fmla="*/ 1042815 w 1042819"/>
                <a:gd name="connsiteY6" fmla="*/ 384436 h 1222986"/>
                <a:gd name="connsiteX7" fmla="*/ 788816 w 1042819"/>
                <a:gd name="connsiteY7" fmla="*/ 908311 h 1222986"/>
                <a:gd name="connsiteX8" fmla="*/ 763416 w 1042819"/>
                <a:gd name="connsiteY8" fmla="*/ 1219461 h 1222986"/>
                <a:gd name="connsiteX9" fmla="*/ 386781 w 1042819"/>
                <a:gd name="connsiteY9" fmla="*/ 1194061 h 1222986"/>
                <a:gd name="connsiteX10" fmla="*/ 7766 w 1042819"/>
                <a:gd name="connsiteY10" fmla="*/ 1181361 h 1222986"/>
                <a:gd name="connsiteX11" fmla="*/ 16497 w 1042819"/>
                <a:gd name="connsiteY11" fmla="*/ 714636 h 1222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2819" h="1222986">
                  <a:moveTo>
                    <a:pt x="16497" y="714636"/>
                  </a:moveTo>
                  <a:cubicBezTo>
                    <a:pt x="29197" y="540011"/>
                    <a:pt x="-53948" y="235741"/>
                    <a:pt x="83966" y="133612"/>
                  </a:cubicBezTo>
                  <a:cubicBezTo>
                    <a:pt x="171080" y="6083"/>
                    <a:pt x="258723" y="-1856"/>
                    <a:pt x="355031" y="261"/>
                  </a:cubicBezTo>
                  <a:cubicBezTo>
                    <a:pt x="451339" y="2378"/>
                    <a:pt x="610685" y="44712"/>
                    <a:pt x="661816" y="146312"/>
                  </a:cubicBezTo>
                  <a:cubicBezTo>
                    <a:pt x="776447" y="222512"/>
                    <a:pt x="686158" y="437354"/>
                    <a:pt x="738016" y="457462"/>
                  </a:cubicBezTo>
                  <a:cubicBezTo>
                    <a:pt x="789874" y="477570"/>
                    <a:pt x="804691" y="336283"/>
                    <a:pt x="877716" y="305062"/>
                  </a:cubicBezTo>
                  <a:cubicBezTo>
                    <a:pt x="957091" y="261141"/>
                    <a:pt x="999423" y="309295"/>
                    <a:pt x="1042815" y="384436"/>
                  </a:cubicBezTo>
                  <a:cubicBezTo>
                    <a:pt x="1043873" y="493444"/>
                    <a:pt x="835382" y="769140"/>
                    <a:pt x="788816" y="908311"/>
                  </a:cubicBezTo>
                  <a:cubicBezTo>
                    <a:pt x="742250" y="1047482"/>
                    <a:pt x="846297" y="1180303"/>
                    <a:pt x="763416" y="1219461"/>
                  </a:cubicBezTo>
                  <a:cubicBezTo>
                    <a:pt x="630794" y="1233748"/>
                    <a:pt x="512723" y="1200411"/>
                    <a:pt x="386781" y="1194061"/>
                  </a:cubicBezTo>
                  <a:cubicBezTo>
                    <a:pt x="260839" y="1187711"/>
                    <a:pt x="112872" y="1201999"/>
                    <a:pt x="7766" y="1181361"/>
                  </a:cubicBezTo>
                  <a:cubicBezTo>
                    <a:pt x="-8440" y="1059123"/>
                    <a:pt x="3797" y="889261"/>
                    <a:pt x="16497" y="714636"/>
                  </a:cubicBezTo>
                  <a:close/>
                </a:path>
              </a:pathLst>
            </a:custGeom>
            <a:pattFill prst="zigZag">
              <a:fgClr>
                <a:schemeClr val="bg2">
                  <a:lumMod val="25000"/>
                </a:schemeClr>
              </a:fgClr>
              <a:bgClr>
                <a:schemeClr val="bg2">
                  <a:lumMod val="90000"/>
                </a:schemeClr>
              </a:bgClr>
            </a:pattFill>
            <a:ln>
              <a:solidFill>
                <a:srgbClr val="9F9E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11" name="Rectangle: Rounded Corners 77"/>
          <p:cNvSpPr/>
          <p:nvPr/>
        </p:nvSpPr>
        <p:spPr>
          <a:xfrm flipV="1">
            <a:off x="60017" y="330956"/>
            <a:ext cx="6887483" cy="570109"/>
          </a:xfrm>
          <a:custGeom>
            <a:avLst/>
            <a:gdLst>
              <a:gd name="connsiteX0" fmla="*/ 0 w 7940049"/>
              <a:gd name="connsiteY0" fmla="*/ 94819 h 568900"/>
              <a:gd name="connsiteX1" fmla="*/ 94819 w 7940049"/>
              <a:gd name="connsiteY1" fmla="*/ 0 h 568900"/>
              <a:gd name="connsiteX2" fmla="*/ 7845230 w 7940049"/>
              <a:gd name="connsiteY2" fmla="*/ 0 h 568900"/>
              <a:gd name="connsiteX3" fmla="*/ 7940049 w 7940049"/>
              <a:gd name="connsiteY3" fmla="*/ 94819 h 568900"/>
              <a:gd name="connsiteX4" fmla="*/ 7940049 w 7940049"/>
              <a:gd name="connsiteY4" fmla="*/ 474081 h 568900"/>
              <a:gd name="connsiteX5" fmla="*/ 7845230 w 7940049"/>
              <a:gd name="connsiteY5" fmla="*/ 568900 h 568900"/>
              <a:gd name="connsiteX6" fmla="*/ 94819 w 7940049"/>
              <a:gd name="connsiteY6" fmla="*/ 568900 h 568900"/>
              <a:gd name="connsiteX7" fmla="*/ 0 w 7940049"/>
              <a:gd name="connsiteY7" fmla="*/ 474081 h 568900"/>
              <a:gd name="connsiteX8" fmla="*/ 0 w 7940049"/>
              <a:gd name="connsiteY8" fmla="*/ 94819 h 568900"/>
              <a:gd name="connsiteX0" fmla="*/ 76200 w 8016249"/>
              <a:gd name="connsiteY0" fmla="*/ 94819 h 568900"/>
              <a:gd name="connsiteX1" fmla="*/ 171019 w 8016249"/>
              <a:gd name="connsiteY1" fmla="*/ 0 h 568900"/>
              <a:gd name="connsiteX2" fmla="*/ 7921430 w 8016249"/>
              <a:gd name="connsiteY2" fmla="*/ 0 h 568900"/>
              <a:gd name="connsiteX3" fmla="*/ 8016249 w 8016249"/>
              <a:gd name="connsiteY3" fmla="*/ 94819 h 568900"/>
              <a:gd name="connsiteX4" fmla="*/ 8016249 w 8016249"/>
              <a:gd name="connsiteY4" fmla="*/ 474081 h 568900"/>
              <a:gd name="connsiteX5" fmla="*/ 7921430 w 8016249"/>
              <a:gd name="connsiteY5" fmla="*/ 568900 h 568900"/>
              <a:gd name="connsiteX6" fmla="*/ 171019 w 8016249"/>
              <a:gd name="connsiteY6" fmla="*/ 568900 h 568900"/>
              <a:gd name="connsiteX7" fmla="*/ 0 w 8016249"/>
              <a:gd name="connsiteY7" fmla="*/ 474081 h 568900"/>
              <a:gd name="connsiteX8" fmla="*/ 76200 w 8016249"/>
              <a:gd name="connsiteY8" fmla="*/ 94819 h 568900"/>
              <a:gd name="connsiteX0" fmla="*/ 76200 w 8016249"/>
              <a:gd name="connsiteY0" fmla="*/ 94819 h 568900"/>
              <a:gd name="connsiteX1" fmla="*/ 171019 w 8016249"/>
              <a:gd name="connsiteY1" fmla="*/ 0 h 568900"/>
              <a:gd name="connsiteX2" fmla="*/ 7921430 w 8016249"/>
              <a:gd name="connsiteY2" fmla="*/ 0 h 568900"/>
              <a:gd name="connsiteX3" fmla="*/ 8016249 w 8016249"/>
              <a:gd name="connsiteY3" fmla="*/ 94819 h 568900"/>
              <a:gd name="connsiteX4" fmla="*/ 8016249 w 8016249"/>
              <a:gd name="connsiteY4" fmla="*/ 474081 h 568900"/>
              <a:gd name="connsiteX5" fmla="*/ 7921430 w 8016249"/>
              <a:gd name="connsiteY5" fmla="*/ 568900 h 568900"/>
              <a:gd name="connsiteX6" fmla="*/ 132919 w 8016249"/>
              <a:gd name="connsiteY6" fmla="*/ 568900 h 568900"/>
              <a:gd name="connsiteX7" fmla="*/ 0 w 8016249"/>
              <a:gd name="connsiteY7" fmla="*/ 474081 h 568900"/>
              <a:gd name="connsiteX8" fmla="*/ 76200 w 8016249"/>
              <a:gd name="connsiteY8" fmla="*/ 94819 h 568900"/>
              <a:gd name="connsiteX0" fmla="*/ 76200 w 8016249"/>
              <a:gd name="connsiteY0" fmla="*/ 94819 h 568900"/>
              <a:gd name="connsiteX1" fmla="*/ 171019 w 8016249"/>
              <a:gd name="connsiteY1" fmla="*/ 0 h 568900"/>
              <a:gd name="connsiteX2" fmla="*/ 7921430 w 8016249"/>
              <a:gd name="connsiteY2" fmla="*/ 0 h 568900"/>
              <a:gd name="connsiteX3" fmla="*/ 8016249 w 8016249"/>
              <a:gd name="connsiteY3" fmla="*/ 94819 h 568900"/>
              <a:gd name="connsiteX4" fmla="*/ 8016249 w 8016249"/>
              <a:gd name="connsiteY4" fmla="*/ 474081 h 568900"/>
              <a:gd name="connsiteX5" fmla="*/ 7921430 w 8016249"/>
              <a:gd name="connsiteY5" fmla="*/ 568900 h 568900"/>
              <a:gd name="connsiteX6" fmla="*/ 82119 w 8016249"/>
              <a:gd name="connsiteY6" fmla="*/ 568900 h 568900"/>
              <a:gd name="connsiteX7" fmla="*/ 0 w 8016249"/>
              <a:gd name="connsiteY7" fmla="*/ 474081 h 568900"/>
              <a:gd name="connsiteX8" fmla="*/ 76200 w 8016249"/>
              <a:gd name="connsiteY8" fmla="*/ 94819 h 56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16249" h="568900">
                <a:moveTo>
                  <a:pt x="76200" y="94819"/>
                </a:moveTo>
                <a:cubicBezTo>
                  <a:pt x="76200" y="42452"/>
                  <a:pt x="118652" y="0"/>
                  <a:pt x="171019" y="0"/>
                </a:cubicBezTo>
                <a:lnTo>
                  <a:pt x="7921430" y="0"/>
                </a:lnTo>
                <a:cubicBezTo>
                  <a:pt x="7973797" y="0"/>
                  <a:pt x="8016249" y="42452"/>
                  <a:pt x="8016249" y="94819"/>
                </a:cubicBezTo>
                <a:lnTo>
                  <a:pt x="8016249" y="474081"/>
                </a:lnTo>
                <a:cubicBezTo>
                  <a:pt x="8016249" y="526448"/>
                  <a:pt x="7973797" y="568900"/>
                  <a:pt x="7921430" y="568900"/>
                </a:cubicBezTo>
                <a:lnTo>
                  <a:pt x="82119" y="568900"/>
                </a:lnTo>
                <a:cubicBezTo>
                  <a:pt x="29752" y="568900"/>
                  <a:pt x="0" y="526448"/>
                  <a:pt x="0" y="474081"/>
                </a:cubicBezTo>
                <a:cubicBezTo>
                  <a:pt x="0" y="347660"/>
                  <a:pt x="76200" y="221240"/>
                  <a:pt x="76200" y="94819"/>
                </a:cubicBezTo>
                <a:close/>
              </a:path>
            </a:pathLst>
          </a:custGeom>
          <a:noFill/>
          <a:ln w="190500">
            <a:solidFill>
              <a:srgbClr val="C6C6C6"/>
            </a:solidFill>
          </a:ln>
          <a:effectLst/>
          <a:scene3d>
            <a:camera prst="perspectiveRelaxed"/>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12" name="Group 111"/>
          <p:cNvGrpSpPr/>
          <p:nvPr/>
        </p:nvGrpSpPr>
        <p:grpSpPr>
          <a:xfrm>
            <a:off x="369782" y="788840"/>
            <a:ext cx="362583" cy="1152558"/>
            <a:chOff x="248721" y="265898"/>
            <a:chExt cx="463216" cy="1465240"/>
          </a:xfrm>
        </p:grpSpPr>
        <p:sp>
          <p:nvSpPr>
            <p:cNvPr id="113" name="Rectangle 112"/>
            <p:cNvSpPr/>
            <p:nvPr/>
          </p:nvSpPr>
          <p:spPr>
            <a:xfrm>
              <a:off x="428850" y="665196"/>
              <a:ext cx="75717" cy="655620"/>
            </a:xfrm>
            <a:prstGeom prst="rect">
              <a:avLst/>
            </a:prstGeom>
            <a:solidFill>
              <a:srgbClr val="E7E7E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4" name="Rectangle: Rounded Corners 81"/>
            <p:cNvSpPr/>
            <p:nvPr/>
          </p:nvSpPr>
          <p:spPr>
            <a:xfrm>
              <a:off x="413216" y="265898"/>
              <a:ext cx="105878" cy="403659"/>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5" name="Rectangle: Rounded Corners 82"/>
            <p:cNvSpPr/>
            <p:nvPr/>
          </p:nvSpPr>
          <p:spPr>
            <a:xfrm>
              <a:off x="452921" y="308706"/>
              <a:ext cx="31763" cy="110237"/>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16" name="Group 115"/>
            <p:cNvGrpSpPr/>
            <p:nvPr/>
          </p:nvGrpSpPr>
          <p:grpSpPr>
            <a:xfrm>
              <a:off x="248721" y="1267923"/>
              <a:ext cx="463216" cy="463215"/>
              <a:chOff x="6731455" y="981637"/>
              <a:chExt cx="666750" cy="666750"/>
            </a:xfrm>
          </p:grpSpPr>
          <p:sp>
            <p:nvSpPr>
              <p:cNvPr id="117" name="Oval 116"/>
              <p:cNvSpPr/>
              <p:nvPr/>
            </p:nvSpPr>
            <p:spPr>
              <a:xfrm>
                <a:off x="6731455" y="981637"/>
                <a:ext cx="666750" cy="666750"/>
              </a:xfrm>
              <a:prstGeom prst="ellipse">
                <a:avLst/>
              </a:prstGeom>
              <a:solidFill>
                <a:srgbClr val="EFF0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8" name="Oval 117"/>
              <p:cNvSpPr/>
              <p:nvPr/>
            </p:nvSpPr>
            <p:spPr>
              <a:xfrm>
                <a:off x="6823276" y="1102492"/>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9" name="Oval 118"/>
              <p:cNvSpPr/>
              <p:nvPr/>
            </p:nvSpPr>
            <p:spPr>
              <a:xfrm>
                <a:off x="6774798" y="118912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0" name="Oval 119"/>
              <p:cNvSpPr/>
              <p:nvPr/>
            </p:nvSpPr>
            <p:spPr>
              <a:xfrm>
                <a:off x="6744945" y="1285234"/>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1" name="Oval 120"/>
              <p:cNvSpPr/>
              <p:nvPr/>
            </p:nvSpPr>
            <p:spPr>
              <a:xfrm>
                <a:off x="6898859" y="103416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2" name="Oval 121"/>
              <p:cNvSpPr/>
              <p:nvPr/>
            </p:nvSpPr>
            <p:spPr>
              <a:xfrm>
                <a:off x="6989298" y="109792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1"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3" name="Oval 122"/>
              <p:cNvSpPr/>
              <p:nvPr/>
            </p:nvSpPr>
            <p:spPr>
              <a:xfrm>
                <a:off x="6988633" y="1554714"/>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4" name="Oval 123"/>
              <p:cNvSpPr/>
              <p:nvPr/>
            </p:nvSpPr>
            <p:spPr>
              <a:xfrm>
                <a:off x="6777375" y="137559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5" name="Oval 124"/>
              <p:cNvSpPr/>
              <p:nvPr/>
            </p:nvSpPr>
            <p:spPr>
              <a:xfrm>
                <a:off x="6899809" y="151664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6" name="Oval 125"/>
              <p:cNvSpPr/>
              <p:nvPr/>
            </p:nvSpPr>
            <p:spPr>
              <a:xfrm>
                <a:off x="6834714" y="145669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Oval 126"/>
              <p:cNvSpPr/>
              <p:nvPr/>
            </p:nvSpPr>
            <p:spPr>
              <a:xfrm>
                <a:off x="6987477" y="100447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Oval 127"/>
              <p:cNvSpPr/>
              <p:nvPr/>
            </p:nvSpPr>
            <p:spPr>
              <a:xfrm>
                <a:off x="6912982" y="114451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9" name="Oval 128"/>
              <p:cNvSpPr/>
              <p:nvPr/>
            </p:nvSpPr>
            <p:spPr>
              <a:xfrm>
                <a:off x="6879683" y="121646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0" name="Oval 129"/>
              <p:cNvSpPr/>
              <p:nvPr/>
            </p:nvSpPr>
            <p:spPr>
              <a:xfrm>
                <a:off x="6858579" y="131767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1" name="Oval 130"/>
              <p:cNvSpPr/>
              <p:nvPr/>
            </p:nvSpPr>
            <p:spPr>
              <a:xfrm>
                <a:off x="7040880" y="126381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2" name="Oval 131"/>
              <p:cNvSpPr/>
              <p:nvPr/>
            </p:nvSpPr>
            <p:spPr>
              <a:xfrm>
                <a:off x="6997341" y="144908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3" name="Oval 132"/>
              <p:cNvSpPr/>
              <p:nvPr/>
            </p:nvSpPr>
            <p:spPr>
              <a:xfrm>
                <a:off x="6907345" y="140804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4" name="Oval 133"/>
              <p:cNvSpPr/>
              <p:nvPr/>
            </p:nvSpPr>
            <p:spPr>
              <a:xfrm>
                <a:off x="7233691" y="11013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Oval 134"/>
              <p:cNvSpPr/>
              <p:nvPr/>
            </p:nvSpPr>
            <p:spPr>
              <a:xfrm>
                <a:off x="7275560" y="119060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6" name="Oval 135"/>
              <p:cNvSpPr/>
              <p:nvPr/>
            </p:nvSpPr>
            <p:spPr>
              <a:xfrm>
                <a:off x="7312022" y="128412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7" name="Oval 136"/>
              <p:cNvSpPr/>
              <p:nvPr/>
            </p:nvSpPr>
            <p:spPr>
              <a:xfrm>
                <a:off x="7158108" y="103305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8" name="Oval 137"/>
              <p:cNvSpPr/>
              <p:nvPr/>
            </p:nvSpPr>
            <p:spPr>
              <a:xfrm>
                <a:off x="7074896" y="11013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1"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9" name="Oval 138"/>
              <p:cNvSpPr/>
              <p:nvPr/>
            </p:nvSpPr>
            <p:spPr>
              <a:xfrm>
                <a:off x="7074895" y="154845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0" name="Oval 139"/>
              <p:cNvSpPr/>
              <p:nvPr/>
            </p:nvSpPr>
            <p:spPr>
              <a:xfrm>
                <a:off x="7286254" y="1378872"/>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1" name="Oval 140"/>
              <p:cNvSpPr/>
              <p:nvPr/>
            </p:nvSpPr>
            <p:spPr>
              <a:xfrm>
                <a:off x="7156960" y="151168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2" name="Oval 141"/>
              <p:cNvSpPr/>
              <p:nvPr/>
            </p:nvSpPr>
            <p:spPr>
              <a:xfrm>
                <a:off x="7229353" y="1453367"/>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3" name="Oval 142"/>
              <p:cNvSpPr/>
              <p:nvPr/>
            </p:nvSpPr>
            <p:spPr>
              <a:xfrm>
                <a:off x="7069490" y="100336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Oval 143"/>
              <p:cNvSpPr/>
              <p:nvPr/>
            </p:nvSpPr>
            <p:spPr>
              <a:xfrm>
                <a:off x="7150479" y="114959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5" name="Oval 144"/>
              <p:cNvSpPr/>
              <p:nvPr/>
            </p:nvSpPr>
            <p:spPr>
              <a:xfrm>
                <a:off x="7195540" y="123009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6" name="Oval 145"/>
              <p:cNvSpPr/>
              <p:nvPr/>
            </p:nvSpPr>
            <p:spPr>
              <a:xfrm>
                <a:off x="7207888" y="131648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7" name="Oval 146"/>
              <p:cNvSpPr/>
              <p:nvPr/>
            </p:nvSpPr>
            <p:spPr>
              <a:xfrm>
                <a:off x="7089562" y="1443747"/>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8" name="Oval 147"/>
              <p:cNvSpPr/>
              <p:nvPr/>
            </p:nvSpPr>
            <p:spPr>
              <a:xfrm>
                <a:off x="7156407" y="13969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49" name="Group 148"/>
          <p:cNvGrpSpPr/>
          <p:nvPr/>
        </p:nvGrpSpPr>
        <p:grpSpPr>
          <a:xfrm>
            <a:off x="887998" y="773791"/>
            <a:ext cx="301434" cy="1231372"/>
            <a:chOff x="1572281" y="324733"/>
            <a:chExt cx="583896" cy="2373562"/>
          </a:xfrm>
        </p:grpSpPr>
        <p:sp>
          <p:nvSpPr>
            <p:cNvPr id="150" name="Rectangle 149"/>
            <p:cNvSpPr/>
            <p:nvPr/>
          </p:nvSpPr>
          <p:spPr>
            <a:xfrm>
              <a:off x="1802694" y="899480"/>
              <a:ext cx="91537" cy="1116016"/>
            </a:xfrm>
            <a:prstGeom prst="rect">
              <a:avLst/>
            </a:prstGeom>
            <a:solidFill>
              <a:srgbClr val="7B88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Rectangle: Rounded Corners 121"/>
            <p:cNvSpPr/>
            <p:nvPr/>
          </p:nvSpPr>
          <p:spPr>
            <a:xfrm>
              <a:off x="1780191" y="324733"/>
              <a:ext cx="152400" cy="581025"/>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Rectangle: Rounded Corners 122"/>
            <p:cNvSpPr/>
            <p:nvPr/>
          </p:nvSpPr>
          <p:spPr>
            <a:xfrm>
              <a:off x="1837342" y="38635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3" name="Oval 26"/>
            <p:cNvSpPr/>
            <p:nvPr/>
          </p:nvSpPr>
          <p:spPr>
            <a:xfrm>
              <a:off x="1572281" y="1883091"/>
              <a:ext cx="583896" cy="815204"/>
            </a:xfrm>
            <a:custGeom>
              <a:avLst/>
              <a:gdLst>
                <a:gd name="connsiteX0" fmla="*/ 0 w 525293"/>
                <a:gd name="connsiteY0" fmla="*/ 407475 h 814949"/>
                <a:gd name="connsiteX1" fmla="*/ 262647 w 525293"/>
                <a:gd name="connsiteY1" fmla="*/ 0 h 814949"/>
                <a:gd name="connsiteX2" fmla="*/ 525294 w 525293"/>
                <a:gd name="connsiteY2" fmla="*/ 407475 h 814949"/>
                <a:gd name="connsiteX3" fmla="*/ 262647 w 525293"/>
                <a:gd name="connsiteY3" fmla="*/ 814950 h 814949"/>
                <a:gd name="connsiteX4" fmla="*/ 0 w 525293"/>
                <a:gd name="connsiteY4" fmla="*/ 407475 h 814949"/>
                <a:gd name="connsiteX0" fmla="*/ 0 w 525294"/>
                <a:gd name="connsiteY0" fmla="*/ 407475 h 814950"/>
                <a:gd name="connsiteX1" fmla="*/ 262647 w 525294"/>
                <a:gd name="connsiteY1" fmla="*/ 0 h 814950"/>
                <a:gd name="connsiteX2" fmla="*/ 525294 w 525294"/>
                <a:gd name="connsiteY2" fmla="*/ 407475 h 814950"/>
                <a:gd name="connsiteX3" fmla="*/ 262647 w 525294"/>
                <a:gd name="connsiteY3" fmla="*/ 814950 h 814950"/>
                <a:gd name="connsiteX4" fmla="*/ 0 w 525294"/>
                <a:gd name="connsiteY4" fmla="*/ 407475 h 814950"/>
                <a:gd name="connsiteX0" fmla="*/ 6892 w 532186"/>
                <a:gd name="connsiteY0" fmla="*/ 407475 h 814950"/>
                <a:gd name="connsiteX1" fmla="*/ 269539 w 532186"/>
                <a:gd name="connsiteY1" fmla="*/ 0 h 814950"/>
                <a:gd name="connsiteX2" fmla="*/ 532186 w 532186"/>
                <a:gd name="connsiteY2" fmla="*/ 407475 h 814950"/>
                <a:gd name="connsiteX3" fmla="*/ 269539 w 532186"/>
                <a:gd name="connsiteY3" fmla="*/ 814950 h 814950"/>
                <a:gd name="connsiteX4" fmla="*/ 6892 w 532186"/>
                <a:gd name="connsiteY4" fmla="*/ 407475 h 814950"/>
                <a:gd name="connsiteX0" fmla="*/ 6892 w 545553"/>
                <a:gd name="connsiteY0" fmla="*/ 407475 h 814950"/>
                <a:gd name="connsiteX1" fmla="*/ 269539 w 545553"/>
                <a:gd name="connsiteY1" fmla="*/ 0 h 814950"/>
                <a:gd name="connsiteX2" fmla="*/ 532186 w 545553"/>
                <a:gd name="connsiteY2" fmla="*/ 407475 h 814950"/>
                <a:gd name="connsiteX3" fmla="*/ 269539 w 545553"/>
                <a:gd name="connsiteY3" fmla="*/ 814950 h 814950"/>
                <a:gd name="connsiteX4" fmla="*/ 6892 w 545553"/>
                <a:gd name="connsiteY4" fmla="*/ 407475 h 814950"/>
                <a:gd name="connsiteX0" fmla="*/ 11738 w 556598"/>
                <a:gd name="connsiteY0" fmla="*/ 407633 h 815108"/>
                <a:gd name="connsiteX1" fmla="*/ 274385 w 556598"/>
                <a:gd name="connsiteY1" fmla="*/ 158 h 815108"/>
                <a:gd name="connsiteX2" fmla="*/ 537032 w 556598"/>
                <a:gd name="connsiteY2" fmla="*/ 407633 h 815108"/>
                <a:gd name="connsiteX3" fmla="*/ 274385 w 556598"/>
                <a:gd name="connsiteY3" fmla="*/ 815108 h 815108"/>
                <a:gd name="connsiteX4" fmla="*/ 11738 w 556598"/>
                <a:gd name="connsiteY4" fmla="*/ 407633 h 815108"/>
                <a:gd name="connsiteX0" fmla="*/ 3343 w 560847"/>
                <a:gd name="connsiteY0" fmla="*/ 407486 h 814971"/>
                <a:gd name="connsiteX1" fmla="*/ 265990 w 560847"/>
                <a:gd name="connsiteY1" fmla="*/ 11 h 814971"/>
                <a:gd name="connsiteX2" fmla="*/ 554037 w 560847"/>
                <a:gd name="connsiteY2" fmla="*/ 417011 h 814971"/>
                <a:gd name="connsiteX3" fmla="*/ 265990 w 560847"/>
                <a:gd name="connsiteY3" fmla="*/ 814961 h 814971"/>
                <a:gd name="connsiteX4" fmla="*/ 3343 w 560847"/>
                <a:gd name="connsiteY4" fmla="*/ 407486 h 814971"/>
                <a:gd name="connsiteX0" fmla="*/ 3158 w 576598"/>
                <a:gd name="connsiteY0" fmla="*/ 407486 h 814971"/>
                <a:gd name="connsiteX1" fmla="*/ 281680 w 576598"/>
                <a:gd name="connsiteY1" fmla="*/ 11 h 814971"/>
                <a:gd name="connsiteX2" fmla="*/ 569727 w 576598"/>
                <a:gd name="connsiteY2" fmla="*/ 417011 h 814971"/>
                <a:gd name="connsiteX3" fmla="*/ 281680 w 576598"/>
                <a:gd name="connsiteY3" fmla="*/ 814961 h 814971"/>
                <a:gd name="connsiteX4" fmla="*/ 3158 w 576598"/>
                <a:gd name="connsiteY4" fmla="*/ 407486 h 814971"/>
                <a:gd name="connsiteX0" fmla="*/ 4529 w 580305"/>
                <a:gd name="connsiteY0" fmla="*/ 408218 h 815703"/>
                <a:gd name="connsiteX1" fmla="*/ 283051 w 580305"/>
                <a:gd name="connsiteY1" fmla="*/ 743 h 815703"/>
                <a:gd name="connsiteX2" fmla="*/ 571098 w 580305"/>
                <a:gd name="connsiteY2" fmla="*/ 417743 h 815703"/>
                <a:gd name="connsiteX3" fmla="*/ 283051 w 580305"/>
                <a:gd name="connsiteY3" fmla="*/ 815693 h 815703"/>
                <a:gd name="connsiteX4" fmla="*/ 4529 w 580305"/>
                <a:gd name="connsiteY4" fmla="*/ 408218 h 815703"/>
                <a:gd name="connsiteX0" fmla="*/ 5969 w 583896"/>
                <a:gd name="connsiteY0" fmla="*/ 407719 h 815204"/>
                <a:gd name="connsiteX1" fmla="*/ 284491 w 583896"/>
                <a:gd name="connsiteY1" fmla="*/ 244 h 815204"/>
                <a:gd name="connsiteX2" fmla="*/ 572538 w 583896"/>
                <a:gd name="connsiteY2" fmla="*/ 417244 h 815204"/>
                <a:gd name="connsiteX3" fmla="*/ 284491 w 583896"/>
                <a:gd name="connsiteY3" fmla="*/ 815194 h 815204"/>
                <a:gd name="connsiteX4" fmla="*/ 5969 w 583896"/>
                <a:gd name="connsiteY4" fmla="*/ 407719 h 8152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3896" h="815204">
                  <a:moveTo>
                    <a:pt x="5969" y="407719"/>
                  </a:moveTo>
                  <a:cubicBezTo>
                    <a:pt x="-25781" y="179502"/>
                    <a:pt x="69413" y="-7693"/>
                    <a:pt x="284491" y="244"/>
                  </a:cubicBezTo>
                  <a:cubicBezTo>
                    <a:pt x="499569" y="8181"/>
                    <a:pt x="623338" y="198552"/>
                    <a:pt x="572538" y="417244"/>
                  </a:cubicBezTo>
                  <a:cubicBezTo>
                    <a:pt x="572538" y="642286"/>
                    <a:pt x="378919" y="816781"/>
                    <a:pt x="284491" y="815194"/>
                  </a:cubicBezTo>
                  <a:cubicBezTo>
                    <a:pt x="190063" y="813607"/>
                    <a:pt x="37719" y="635936"/>
                    <a:pt x="5969" y="407719"/>
                  </a:cubicBezTo>
                  <a:close/>
                </a:path>
              </a:pathLst>
            </a:custGeom>
            <a:solidFill>
              <a:srgbClr val="7B8899"/>
            </a:solidFill>
            <a:ln>
              <a:solidFill>
                <a:srgbClr val="5464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54" name="Group 153"/>
          <p:cNvGrpSpPr/>
          <p:nvPr/>
        </p:nvGrpSpPr>
        <p:grpSpPr>
          <a:xfrm>
            <a:off x="1337066" y="753258"/>
            <a:ext cx="687731" cy="1254642"/>
            <a:chOff x="2654110" y="646170"/>
            <a:chExt cx="1233062" cy="2238492"/>
          </a:xfrm>
        </p:grpSpPr>
        <p:sp>
          <p:nvSpPr>
            <p:cNvPr id="155" name="Rectangle: Rounded Corners 61"/>
            <p:cNvSpPr/>
            <p:nvPr/>
          </p:nvSpPr>
          <p:spPr>
            <a:xfrm>
              <a:off x="2654110" y="646171"/>
              <a:ext cx="628579" cy="2238491"/>
            </a:xfrm>
            <a:custGeom>
              <a:avLst/>
              <a:gdLst>
                <a:gd name="connsiteX0" fmla="*/ 0 w 617137"/>
                <a:gd name="connsiteY0" fmla="*/ 102858 h 2227369"/>
                <a:gd name="connsiteX1" fmla="*/ 102858 w 617137"/>
                <a:gd name="connsiteY1" fmla="*/ 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0 w 617137"/>
                <a:gd name="connsiteY0" fmla="*/ 1028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25400 w 617137"/>
                <a:gd name="connsiteY0" fmla="*/ 7251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25400 w 617137"/>
                <a:gd name="connsiteY8" fmla="*/ 725158 h 2227369"/>
                <a:gd name="connsiteX0" fmla="*/ 25400 w 617137"/>
                <a:gd name="connsiteY0" fmla="*/ 725158 h 2227369"/>
                <a:gd name="connsiteX1" fmla="*/ 429535 w 617137"/>
                <a:gd name="connsiteY1" fmla="*/ 692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251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6166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5608 w 617137"/>
                <a:gd name="connsiteY2" fmla="*/ 25400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24089 h 2232650"/>
                <a:gd name="connsiteX1" fmla="*/ 499385 w 617137"/>
                <a:gd name="connsiteY1" fmla="*/ 571143 h 2232650"/>
                <a:gd name="connsiteX2" fmla="*/ 514279 w 617137"/>
                <a:gd name="connsiteY2" fmla="*/ 5281 h 2232650"/>
                <a:gd name="connsiteX3" fmla="*/ 617137 w 617137"/>
                <a:gd name="connsiteY3" fmla="*/ 108139 h 2232650"/>
                <a:gd name="connsiteX4" fmla="*/ 617137 w 617137"/>
                <a:gd name="connsiteY4" fmla="*/ 2129792 h 2232650"/>
                <a:gd name="connsiteX5" fmla="*/ 514279 w 617137"/>
                <a:gd name="connsiteY5" fmla="*/ 2232650 h 2232650"/>
                <a:gd name="connsiteX6" fmla="*/ 102858 w 617137"/>
                <a:gd name="connsiteY6" fmla="*/ 2232650 h 2232650"/>
                <a:gd name="connsiteX7" fmla="*/ 0 w 617137"/>
                <a:gd name="connsiteY7" fmla="*/ 2129792 h 2232650"/>
                <a:gd name="connsiteX8" fmla="*/ 19050 w 617137"/>
                <a:gd name="connsiteY8" fmla="*/ 724089 h 2232650"/>
                <a:gd name="connsiteX0" fmla="*/ 19050 w 617137"/>
                <a:gd name="connsiteY0" fmla="*/ 753981 h 2262542"/>
                <a:gd name="connsiteX1" fmla="*/ 499385 w 617137"/>
                <a:gd name="connsiteY1" fmla="*/ 601035 h 2262542"/>
                <a:gd name="connsiteX2" fmla="*/ 514279 w 617137"/>
                <a:gd name="connsiteY2" fmla="*/ 35173 h 2262542"/>
                <a:gd name="connsiteX3" fmla="*/ 617137 w 617137"/>
                <a:gd name="connsiteY3" fmla="*/ 30081 h 2262542"/>
                <a:gd name="connsiteX4" fmla="*/ 617137 w 617137"/>
                <a:gd name="connsiteY4" fmla="*/ 2159684 h 2262542"/>
                <a:gd name="connsiteX5" fmla="*/ 514279 w 617137"/>
                <a:gd name="connsiteY5" fmla="*/ 2262542 h 2262542"/>
                <a:gd name="connsiteX6" fmla="*/ 102858 w 617137"/>
                <a:gd name="connsiteY6" fmla="*/ 2262542 h 2262542"/>
                <a:gd name="connsiteX7" fmla="*/ 0 w 617137"/>
                <a:gd name="connsiteY7" fmla="*/ 2159684 h 2262542"/>
                <a:gd name="connsiteX8" fmla="*/ 19050 w 617137"/>
                <a:gd name="connsiteY8" fmla="*/ 753981 h 2262542"/>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617137 w 617137"/>
                <a:gd name="connsiteY4" fmla="*/ 2135633 h 2238491"/>
                <a:gd name="connsiteX5" fmla="*/ 514279 w 617137"/>
                <a:gd name="connsiteY5" fmla="*/ 2238491 h 2238491"/>
                <a:gd name="connsiteX6" fmla="*/ 102858 w 617137"/>
                <a:gd name="connsiteY6" fmla="*/ 2238491 h 2238491"/>
                <a:gd name="connsiteX7" fmla="*/ 0 w 617137"/>
                <a:gd name="connsiteY7" fmla="*/ 2135633 h 2238491"/>
                <a:gd name="connsiteX8" fmla="*/ 19050 w 617137"/>
                <a:gd name="connsiteY8" fmla="*/ 729930 h 2238491"/>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514279 w 617137"/>
                <a:gd name="connsiteY4" fmla="*/ 2238491 h 2238491"/>
                <a:gd name="connsiteX5" fmla="*/ 102858 w 617137"/>
                <a:gd name="connsiteY5" fmla="*/ 2238491 h 2238491"/>
                <a:gd name="connsiteX6" fmla="*/ 0 w 617137"/>
                <a:gd name="connsiteY6" fmla="*/ 2135633 h 2238491"/>
                <a:gd name="connsiteX7" fmla="*/ 19050 w 617137"/>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579" h="2238491">
                  <a:moveTo>
                    <a:pt x="19050" y="729930"/>
                  </a:moveTo>
                  <a:cubicBezTo>
                    <a:pt x="184831" y="707222"/>
                    <a:pt x="381700" y="643869"/>
                    <a:pt x="473985" y="596034"/>
                  </a:cubicBezTo>
                  <a:cubicBezTo>
                    <a:pt x="524773" y="444483"/>
                    <a:pt x="450204" y="12089"/>
                    <a:pt x="514279" y="11122"/>
                  </a:cubicBezTo>
                  <a:cubicBezTo>
                    <a:pt x="596486" y="-14278"/>
                    <a:pt x="572687" y="12723"/>
                    <a:pt x="617137" y="6030"/>
                  </a:cubicBezTo>
                  <a:lnTo>
                    <a:pt x="628579" y="2238491"/>
                  </a:lnTo>
                  <a:lnTo>
                    <a:pt x="102858" y="2238491"/>
                  </a:lnTo>
                  <a:cubicBezTo>
                    <a:pt x="46051" y="2238491"/>
                    <a:pt x="0" y="2192440"/>
                    <a:pt x="0" y="2135633"/>
                  </a:cubicBezTo>
                  <a:lnTo>
                    <a:pt x="19050" y="729930"/>
                  </a:lnTo>
                  <a:close/>
                </a:path>
              </a:pathLst>
            </a:custGeom>
            <a:solidFill>
              <a:srgbClr val="FDDBA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6" name="Rectangle: Rounded Corners 61"/>
            <p:cNvSpPr/>
            <p:nvPr/>
          </p:nvSpPr>
          <p:spPr>
            <a:xfrm flipH="1">
              <a:off x="3258593" y="646170"/>
              <a:ext cx="628579" cy="2238491"/>
            </a:xfrm>
            <a:custGeom>
              <a:avLst/>
              <a:gdLst>
                <a:gd name="connsiteX0" fmla="*/ 0 w 617137"/>
                <a:gd name="connsiteY0" fmla="*/ 102858 h 2227369"/>
                <a:gd name="connsiteX1" fmla="*/ 102858 w 617137"/>
                <a:gd name="connsiteY1" fmla="*/ 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0 w 617137"/>
                <a:gd name="connsiteY0" fmla="*/ 1028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25400 w 617137"/>
                <a:gd name="connsiteY0" fmla="*/ 7251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25400 w 617137"/>
                <a:gd name="connsiteY8" fmla="*/ 725158 h 2227369"/>
                <a:gd name="connsiteX0" fmla="*/ 25400 w 617137"/>
                <a:gd name="connsiteY0" fmla="*/ 725158 h 2227369"/>
                <a:gd name="connsiteX1" fmla="*/ 429535 w 617137"/>
                <a:gd name="connsiteY1" fmla="*/ 692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251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6166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5608 w 617137"/>
                <a:gd name="connsiteY2" fmla="*/ 25400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24089 h 2232650"/>
                <a:gd name="connsiteX1" fmla="*/ 499385 w 617137"/>
                <a:gd name="connsiteY1" fmla="*/ 571143 h 2232650"/>
                <a:gd name="connsiteX2" fmla="*/ 514279 w 617137"/>
                <a:gd name="connsiteY2" fmla="*/ 5281 h 2232650"/>
                <a:gd name="connsiteX3" fmla="*/ 617137 w 617137"/>
                <a:gd name="connsiteY3" fmla="*/ 108139 h 2232650"/>
                <a:gd name="connsiteX4" fmla="*/ 617137 w 617137"/>
                <a:gd name="connsiteY4" fmla="*/ 2129792 h 2232650"/>
                <a:gd name="connsiteX5" fmla="*/ 514279 w 617137"/>
                <a:gd name="connsiteY5" fmla="*/ 2232650 h 2232650"/>
                <a:gd name="connsiteX6" fmla="*/ 102858 w 617137"/>
                <a:gd name="connsiteY6" fmla="*/ 2232650 h 2232650"/>
                <a:gd name="connsiteX7" fmla="*/ 0 w 617137"/>
                <a:gd name="connsiteY7" fmla="*/ 2129792 h 2232650"/>
                <a:gd name="connsiteX8" fmla="*/ 19050 w 617137"/>
                <a:gd name="connsiteY8" fmla="*/ 724089 h 2232650"/>
                <a:gd name="connsiteX0" fmla="*/ 19050 w 617137"/>
                <a:gd name="connsiteY0" fmla="*/ 753981 h 2262542"/>
                <a:gd name="connsiteX1" fmla="*/ 499385 w 617137"/>
                <a:gd name="connsiteY1" fmla="*/ 601035 h 2262542"/>
                <a:gd name="connsiteX2" fmla="*/ 514279 w 617137"/>
                <a:gd name="connsiteY2" fmla="*/ 35173 h 2262542"/>
                <a:gd name="connsiteX3" fmla="*/ 617137 w 617137"/>
                <a:gd name="connsiteY3" fmla="*/ 30081 h 2262542"/>
                <a:gd name="connsiteX4" fmla="*/ 617137 w 617137"/>
                <a:gd name="connsiteY4" fmla="*/ 2159684 h 2262542"/>
                <a:gd name="connsiteX5" fmla="*/ 514279 w 617137"/>
                <a:gd name="connsiteY5" fmla="*/ 2262542 h 2262542"/>
                <a:gd name="connsiteX6" fmla="*/ 102858 w 617137"/>
                <a:gd name="connsiteY6" fmla="*/ 2262542 h 2262542"/>
                <a:gd name="connsiteX7" fmla="*/ 0 w 617137"/>
                <a:gd name="connsiteY7" fmla="*/ 2159684 h 2262542"/>
                <a:gd name="connsiteX8" fmla="*/ 19050 w 617137"/>
                <a:gd name="connsiteY8" fmla="*/ 753981 h 2262542"/>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617137 w 617137"/>
                <a:gd name="connsiteY4" fmla="*/ 2135633 h 2238491"/>
                <a:gd name="connsiteX5" fmla="*/ 514279 w 617137"/>
                <a:gd name="connsiteY5" fmla="*/ 2238491 h 2238491"/>
                <a:gd name="connsiteX6" fmla="*/ 102858 w 617137"/>
                <a:gd name="connsiteY6" fmla="*/ 2238491 h 2238491"/>
                <a:gd name="connsiteX7" fmla="*/ 0 w 617137"/>
                <a:gd name="connsiteY7" fmla="*/ 2135633 h 2238491"/>
                <a:gd name="connsiteX8" fmla="*/ 19050 w 617137"/>
                <a:gd name="connsiteY8" fmla="*/ 729930 h 2238491"/>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514279 w 617137"/>
                <a:gd name="connsiteY4" fmla="*/ 2238491 h 2238491"/>
                <a:gd name="connsiteX5" fmla="*/ 102858 w 617137"/>
                <a:gd name="connsiteY5" fmla="*/ 2238491 h 2238491"/>
                <a:gd name="connsiteX6" fmla="*/ 0 w 617137"/>
                <a:gd name="connsiteY6" fmla="*/ 2135633 h 2238491"/>
                <a:gd name="connsiteX7" fmla="*/ 19050 w 617137"/>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579" h="2238491">
                  <a:moveTo>
                    <a:pt x="19050" y="729930"/>
                  </a:moveTo>
                  <a:cubicBezTo>
                    <a:pt x="184831" y="707222"/>
                    <a:pt x="381700" y="643869"/>
                    <a:pt x="473985" y="596034"/>
                  </a:cubicBezTo>
                  <a:cubicBezTo>
                    <a:pt x="524773" y="444483"/>
                    <a:pt x="450204" y="12089"/>
                    <a:pt x="514279" y="11122"/>
                  </a:cubicBezTo>
                  <a:cubicBezTo>
                    <a:pt x="596486" y="-14278"/>
                    <a:pt x="572687" y="12723"/>
                    <a:pt x="617137" y="6030"/>
                  </a:cubicBezTo>
                  <a:lnTo>
                    <a:pt x="628579" y="2238491"/>
                  </a:lnTo>
                  <a:lnTo>
                    <a:pt x="102858" y="2238491"/>
                  </a:lnTo>
                  <a:cubicBezTo>
                    <a:pt x="46051" y="2238491"/>
                    <a:pt x="0" y="2192440"/>
                    <a:pt x="0" y="2135633"/>
                  </a:cubicBezTo>
                  <a:lnTo>
                    <a:pt x="19050" y="729930"/>
                  </a:lnTo>
                  <a:close/>
                </a:path>
              </a:pathLst>
            </a:custGeom>
            <a:solidFill>
              <a:srgbClr val="F8CD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7" name="Oval 156"/>
            <p:cNvSpPr/>
            <p:nvPr/>
          </p:nvSpPr>
          <p:spPr>
            <a:xfrm>
              <a:off x="3192472" y="701906"/>
              <a:ext cx="147388" cy="14738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58" name="Group 157"/>
          <p:cNvGrpSpPr/>
          <p:nvPr/>
        </p:nvGrpSpPr>
        <p:grpSpPr>
          <a:xfrm>
            <a:off x="2159210" y="752979"/>
            <a:ext cx="394136" cy="1256486"/>
            <a:chOff x="8913241" y="8073"/>
            <a:chExt cx="628871" cy="2139832"/>
          </a:xfrm>
        </p:grpSpPr>
        <p:sp>
          <p:nvSpPr>
            <p:cNvPr id="159" name="Rectangle 158"/>
            <p:cNvSpPr/>
            <p:nvPr/>
          </p:nvSpPr>
          <p:spPr>
            <a:xfrm>
              <a:off x="9167282" y="471127"/>
              <a:ext cx="108987" cy="943696"/>
            </a:xfrm>
            <a:prstGeom prst="rect">
              <a:avLst/>
            </a:prstGeom>
            <a:solidFill>
              <a:srgbClr val="E7E7E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0" name="Rectangle: Rounded Corners 130"/>
            <p:cNvSpPr/>
            <p:nvPr/>
          </p:nvSpPr>
          <p:spPr>
            <a:xfrm>
              <a:off x="9142095" y="8073"/>
              <a:ext cx="152400" cy="581025"/>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1" name="Rectangle: Rounded Corners 131"/>
            <p:cNvSpPr/>
            <p:nvPr/>
          </p:nvSpPr>
          <p:spPr>
            <a:xfrm>
              <a:off x="9199246" y="6969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2" name="Rectangle: Rounded Corners 63"/>
            <p:cNvSpPr/>
            <p:nvPr/>
          </p:nvSpPr>
          <p:spPr>
            <a:xfrm>
              <a:off x="8913241" y="1399099"/>
              <a:ext cx="628871" cy="748806"/>
            </a:xfrm>
            <a:custGeom>
              <a:avLst/>
              <a:gdLst>
                <a:gd name="connsiteX0" fmla="*/ 0 w 462643"/>
                <a:gd name="connsiteY0" fmla="*/ 77109 h 677523"/>
                <a:gd name="connsiteX1" fmla="*/ 77109 w 462643"/>
                <a:gd name="connsiteY1" fmla="*/ 0 h 677523"/>
                <a:gd name="connsiteX2" fmla="*/ 385534 w 462643"/>
                <a:gd name="connsiteY2" fmla="*/ 0 h 677523"/>
                <a:gd name="connsiteX3" fmla="*/ 462643 w 462643"/>
                <a:gd name="connsiteY3" fmla="*/ 77109 h 677523"/>
                <a:gd name="connsiteX4" fmla="*/ 462643 w 462643"/>
                <a:gd name="connsiteY4" fmla="*/ 600414 h 677523"/>
                <a:gd name="connsiteX5" fmla="*/ 385534 w 462643"/>
                <a:gd name="connsiteY5" fmla="*/ 677523 h 677523"/>
                <a:gd name="connsiteX6" fmla="*/ 77109 w 462643"/>
                <a:gd name="connsiteY6" fmla="*/ 677523 h 677523"/>
                <a:gd name="connsiteX7" fmla="*/ 0 w 462643"/>
                <a:gd name="connsiteY7" fmla="*/ 600414 h 677523"/>
                <a:gd name="connsiteX8" fmla="*/ 0 w 462643"/>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139022 w 524556"/>
                <a:gd name="connsiteY6" fmla="*/ 677523 h 677523"/>
                <a:gd name="connsiteX7" fmla="*/ 0 w 524556"/>
                <a:gd name="connsiteY7" fmla="*/ 555170 h 677523"/>
                <a:gd name="connsiteX8" fmla="*/ 61913 w 524556"/>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77109 w 524556"/>
                <a:gd name="connsiteY6" fmla="*/ 653711 h 677523"/>
                <a:gd name="connsiteX7" fmla="*/ 0 w 524556"/>
                <a:gd name="connsiteY7" fmla="*/ 555170 h 677523"/>
                <a:gd name="connsiteX8" fmla="*/ 61913 w 524556"/>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93778 w 524556"/>
                <a:gd name="connsiteY6" fmla="*/ 677523 h 677523"/>
                <a:gd name="connsiteX7" fmla="*/ 0 w 524556"/>
                <a:gd name="connsiteY7" fmla="*/ 555170 h 677523"/>
                <a:gd name="connsiteX8" fmla="*/ 61913 w 524556"/>
                <a:gd name="connsiteY8" fmla="*/ 77109 h 677523"/>
                <a:gd name="connsiteX0" fmla="*/ 61913 w 528274"/>
                <a:gd name="connsiteY0" fmla="*/ 77109 h 679904"/>
                <a:gd name="connsiteX1" fmla="*/ 139022 w 528274"/>
                <a:gd name="connsiteY1" fmla="*/ 0 h 679904"/>
                <a:gd name="connsiteX2" fmla="*/ 447447 w 528274"/>
                <a:gd name="connsiteY2" fmla="*/ 0 h 679904"/>
                <a:gd name="connsiteX3" fmla="*/ 524556 w 528274"/>
                <a:gd name="connsiteY3" fmla="*/ 77109 h 679904"/>
                <a:gd name="connsiteX4" fmla="*/ 524556 w 528274"/>
                <a:gd name="connsiteY4" fmla="*/ 600414 h 679904"/>
                <a:gd name="connsiteX5" fmla="*/ 499834 w 528274"/>
                <a:gd name="connsiteY5" fmla="*/ 679904 h 679904"/>
                <a:gd name="connsiteX6" fmla="*/ 93778 w 528274"/>
                <a:gd name="connsiteY6" fmla="*/ 677523 h 679904"/>
                <a:gd name="connsiteX7" fmla="*/ 0 w 528274"/>
                <a:gd name="connsiteY7" fmla="*/ 555170 h 679904"/>
                <a:gd name="connsiteX8" fmla="*/ 61913 w 528274"/>
                <a:gd name="connsiteY8" fmla="*/ 77109 h 679904"/>
                <a:gd name="connsiteX0" fmla="*/ 61913 w 591231"/>
                <a:gd name="connsiteY0" fmla="*/ 77109 h 679904"/>
                <a:gd name="connsiteX1" fmla="*/ 139022 w 591231"/>
                <a:gd name="connsiteY1" fmla="*/ 0 h 679904"/>
                <a:gd name="connsiteX2" fmla="*/ 447447 w 591231"/>
                <a:gd name="connsiteY2" fmla="*/ 0 h 679904"/>
                <a:gd name="connsiteX3" fmla="*/ 524556 w 591231"/>
                <a:gd name="connsiteY3" fmla="*/ 77109 h 679904"/>
                <a:gd name="connsiteX4" fmla="*/ 591231 w 591231"/>
                <a:gd name="connsiteY4" fmla="*/ 583745 h 679904"/>
                <a:gd name="connsiteX5" fmla="*/ 499834 w 591231"/>
                <a:gd name="connsiteY5" fmla="*/ 679904 h 679904"/>
                <a:gd name="connsiteX6" fmla="*/ 93778 w 591231"/>
                <a:gd name="connsiteY6" fmla="*/ 677523 h 679904"/>
                <a:gd name="connsiteX7" fmla="*/ 0 w 591231"/>
                <a:gd name="connsiteY7" fmla="*/ 555170 h 679904"/>
                <a:gd name="connsiteX8" fmla="*/ 61913 w 591231"/>
                <a:gd name="connsiteY8" fmla="*/ 77109 h 679904"/>
                <a:gd name="connsiteX0" fmla="*/ 61913 w 591231"/>
                <a:gd name="connsiteY0" fmla="*/ 77109 h 679904"/>
                <a:gd name="connsiteX1" fmla="*/ 139022 w 591231"/>
                <a:gd name="connsiteY1" fmla="*/ 0 h 679904"/>
                <a:gd name="connsiteX2" fmla="*/ 447447 w 591231"/>
                <a:gd name="connsiteY2" fmla="*/ 0 h 679904"/>
                <a:gd name="connsiteX3" fmla="*/ 553131 w 591231"/>
                <a:gd name="connsiteY3" fmla="*/ 53296 h 679904"/>
                <a:gd name="connsiteX4" fmla="*/ 591231 w 591231"/>
                <a:gd name="connsiteY4" fmla="*/ 583745 h 679904"/>
                <a:gd name="connsiteX5" fmla="*/ 499834 w 591231"/>
                <a:gd name="connsiteY5" fmla="*/ 679904 h 679904"/>
                <a:gd name="connsiteX6" fmla="*/ 93778 w 591231"/>
                <a:gd name="connsiteY6" fmla="*/ 677523 h 679904"/>
                <a:gd name="connsiteX7" fmla="*/ 0 w 591231"/>
                <a:gd name="connsiteY7" fmla="*/ 555170 h 679904"/>
                <a:gd name="connsiteX8" fmla="*/ 61913 w 591231"/>
                <a:gd name="connsiteY8" fmla="*/ 77109 h 679904"/>
                <a:gd name="connsiteX0" fmla="*/ 61913 w 591231"/>
                <a:gd name="connsiteY0" fmla="*/ 117590 h 720385"/>
                <a:gd name="connsiteX1" fmla="*/ 139022 w 591231"/>
                <a:gd name="connsiteY1" fmla="*/ 40481 h 720385"/>
                <a:gd name="connsiteX2" fmla="*/ 454591 w 591231"/>
                <a:gd name="connsiteY2" fmla="*/ 0 h 720385"/>
                <a:gd name="connsiteX3" fmla="*/ 553131 w 591231"/>
                <a:gd name="connsiteY3" fmla="*/ 93777 h 720385"/>
                <a:gd name="connsiteX4" fmla="*/ 591231 w 591231"/>
                <a:gd name="connsiteY4" fmla="*/ 624226 h 720385"/>
                <a:gd name="connsiteX5" fmla="*/ 499834 w 591231"/>
                <a:gd name="connsiteY5" fmla="*/ 720385 h 720385"/>
                <a:gd name="connsiteX6" fmla="*/ 93778 w 591231"/>
                <a:gd name="connsiteY6" fmla="*/ 718004 h 720385"/>
                <a:gd name="connsiteX7" fmla="*/ 0 w 591231"/>
                <a:gd name="connsiteY7" fmla="*/ 595651 h 720385"/>
                <a:gd name="connsiteX8" fmla="*/ 61913 w 591231"/>
                <a:gd name="connsiteY8" fmla="*/ 117590 h 720385"/>
                <a:gd name="connsiteX0" fmla="*/ 61913 w 591231"/>
                <a:gd name="connsiteY0" fmla="*/ 119972 h 722767"/>
                <a:gd name="connsiteX1" fmla="*/ 131878 w 591231"/>
                <a:gd name="connsiteY1" fmla="*/ 0 h 722767"/>
                <a:gd name="connsiteX2" fmla="*/ 454591 w 591231"/>
                <a:gd name="connsiteY2" fmla="*/ 2382 h 722767"/>
                <a:gd name="connsiteX3" fmla="*/ 553131 w 591231"/>
                <a:gd name="connsiteY3" fmla="*/ 96159 h 722767"/>
                <a:gd name="connsiteX4" fmla="*/ 591231 w 591231"/>
                <a:gd name="connsiteY4" fmla="*/ 626608 h 722767"/>
                <a:gd name="connsiteX5" fmla="*/ 499834 w 591231"/>
                <a:gd name="connsiteY5" fmla="*/ 722767 h 722767"/>
                <a:gd name="connsiteX6" fmla="*/ 93778 w 591231"/>
                <a:gd name="connsiteY6" fmla="*/ 720386 h 722767"/>
                <a:gd name="connsiteX7" fmla="*/ 0 w 591231"/>
                <a:gd name="connsiteY7" fmla="*/ 598033 h 722767"/>
                <a:gd name="connsiteX8" fmla="*/ 61913 w 591231"/>
                <a:gd name="connsiteY8" fmla="*/ 119972 h 722767"/>
                <a:gd name="connsiteX0" fmla="*/ 61913 w 591231"/>
                <a:gd name="connsiteY0" fmla="*/ 127115 h 729910"/>
                <a:gd name="connsiteX1" fmla="*/ 131878 w 591231"/>
                <a:gd name="connsiteY1" fmla="*/ 7143 h 729910"/>
                <a:gd name="connsiteX2" fmla="*/ 456972 w 591231"/>
                <a:gd name="connsiteY2" fmla="*/ 0 h 729910"/>
                <a:gd name="connsiteX3" fmla="*/ 553131 w 591231"/>
                <a:gd name="connsiteY3" fmla="*/ 103302 h 729910"/>
                <a:gd name="connsiteX4" fmla="*/ 591231 w 591231"/>
                <a:gd name="connsiteY4" fmla="*/ 633751 h 729910"/>
                <a:gd name="connsiteX5" fmla="*/ 499834 w 591231"/>
                <a:gd name="connsiteY5" fmla="*/ 729910 h 729910"/>
                <a:gd name="connsiteX6" fmla="*/ 93778 w 591231"/>
                <a:gd name="connsiteY6" fmla="*/ 727529 h 729910"/>
                <a:gd name="connsiteX7" fmla="*/ 0 w 591231"/>
                <a:gd name="connsiteY7" fmla="*/ 605176 h 729910"/>
                <a:gd name="connsiteX8" fmla="*/ 61913 w 591231"/>
                <a:gd name="connsiteY8" fmla="*/ 127115 h 729910"/>
                <a:gd name="connsiteX0" fmla="*/ 26195 w 591231"/>
                <a:gd name="connsiteY0" fmla="*/ 129496 h 729910"/>
                <a:gd name="connsiteX1" fmla="*/ 131878 w 591231"/>
                <a:gd name="connsiteY1" fmla="*/ 7143 h 729910"/>
                <a:gd name="connsiteX2" fmla="*/ 456972 w 591231"/>
                <a:gd name="connsiteY2" fmla="*/ 0 h 729910"/>
                <a:gd name="connsiteX3" fmla="*/ 553131 w 591231"/>
                <a:gd name="connsiteY3" fmla="*/ 103302 h 729910"/>
                <a:gd name="connsiteX4" fmla="*/ 591231 w 591231"/>
                <a:gd name="connsiteY4" fmla="*/ 633751 h 729910"/>
                <a:gd name="connsiteX5" fmla="*/ 499834 w 591231"/>
                <a:gd name="connsiteY5" fmla="*/ 729910 h 729910"/>
                <a:gd name="connsiteX6" fmla="*/ 93778 w 591231"/>
                <a:gd name="connsiteY6" fmla="*/ 727529 h 729910"/>
                <a:gd name="connsiteX7" fmla="*/ 0 w 591231"/>
                <a:gd name="connsiteY7" fmla="*/ 605176 h 729910"/>
                <a:gd name="connsiteX8" fmla="*/ 26195 w 591231"/>
                <a:gd name="connsiteY8" fmla="*/ 129496 h 729910"/>
                <a:gd name="connsiteX0" fmla="*/ 26195 w 591231"/>
                <a:gd name="connsiteY0" fmla="*/ 129496 h 740775"/>
                <a:gd name="connsiteX1" fmla="*/ 131878 w 591231"/>
                <a:gd name="connsiteY1" fmla="*/ 7143 h 740775"/>
                <a:gd name="connsiteX2" fmla="*/ 456972 w 591231"/>
                <a:gd name="connsiteY2" fmla="*/ 0 h 740775"/>
                <a:gd name="connsiteX3" fmla="*/ 553131 w 591231"/>
                <a:gd name="connsiteY3" fmla="*/ 103302 h 740775"/>
                <a:gd name="connsiteX4" fmla="*/ 591231 w 591231"/>
                <a:gd name="connsiteY4" fmla="*/ 633751 h 740775"/>
                <a:gd name="connsiteX5" fmla="*/ 499834 w 591231"/>
                <a:gd name="connsiteY5" fmla="*/ 729910 h 740775"/>
                <a:gd name="connsiteX6" fmla="*/ 93778 w 591231"/>
                <a:gd name="connsiteY6" fmla="*/ 727529 h 740775"/>
                <a:gd name="connsiteX7" fmla="*/ 0 w 591231"/>
                <a:gd name="connsiteY7" fmla="*/ 605176 h 740775"/>
                <a:gd name="connsiteX8" fmla="*/ 26195 w 591231"/>
                <a:gd name="connsiteY8" fmla="*/ 129496 h 740775"/>
                <a:gd name="connsiteX0" fmla="*/ 26195 w 591231"/>
                <a:gd name="connsiteY0" fmla="*/ 129496 h 747529"/>
                <a:gd name="connsiteX1" fmla="*/ 131878 w 591231"/>
                <a:gd name="connsiteY1" fmla="*/ 7143 h 747529"/>
                <a:gd name="connsiteX2" fmla="*/ 456972 w 591231"/>
                <a:gd name="connsiteY2" fmla="*/ 0 h 747529"/>
                <a:gd name="connsiteX3" fmla="*/ 553131 w 591231"/>
                <a:gd name="connsiteY3" fmla="*/ 103302 h 747529"/>
                <a:gd name="connsiteX4" fmla="*/ 591231 w 591231"/>
                <a:gd name="connsiteY4" fmla="*/ 633751 h 747529"/>
                <a:gd name="connsiteX5" fmla="*/ 499834 w 591231"/>
                <a:gd name="connsiteY5" fmla="*/ 729910 h 747529"/>
                <a:gd name="connsiteX6" fmla="*/ 93778 w 591231"/>
                <a:gd name="connsiteY6" fmla="*/ 727529 h 747529"/>
                <a:gd name="connsiteX7" fmla="*/ 0 w 591231"/>
                <a:gd name="connsiteY7" fmla="*/ 605176 h 747529"/>
                <a:gd name="connsiteX8" fmla="*/ 26195 w 591231"/>
                <a:gd name="connsiteY8" fmla="*/ 129496 h 747529"/>
                <a:gd name="connsiteX0" fmla="*/ 26195 w 591231"/>
                <a:gd name="connsiteY0" fmla="*/ 129496 h 747529"/>
                <a:gd name="connsiteX1" fmla="*/ 131878 w 591231"/>
                <a:gd name="connsiteY1" fmla="*/ 7143 h 747529"/>
                <a:gd name="connsiteX2" fmla="*/ 456972 w 591231"/>
                <a:gd name="connsiteY2" fmla="*/ 0 h 747529"/>
                <a:gd name="connsiteX3" fmla="*/ 553131 w 591231"/>
                <a:gd name="connsiteY3" fmla="*/ 103302 h 747529"/>
                <a:gd name="connsiteX4" fmla="*/ 591231 w 591231"/>
                <a:gd name="connsiteY4" fmla="*/ 628988 h 747529"/>
                <a:gd name="connsiteX5" fmla="*/ 499834 w 591231"/>
                <a:gd name="connsiteY5" fmla="*/ 729910 h 747529"/>
                <a:gd name="connsiteX6" fmla="*/ 93778 w 591231"/>
                <a:gd name="connsiteY6" fmla="*/ 727529 h 747529"/>
                <a:gd name="connsiteX7" fmla="*/ 0 w 591231"/>
                <a:gd name="connsiteY7" fmla="*/ 605176 h 747529"/>
                <a:gd name="connsiteX8" fmla="*/ 26195 w 591231"/>
                <a:gd name="connsiteY8" fmla="*/ 129496 h 747529"/>
                <a:gd name="connsiteX0" fmla="*/ 26195 w 592749"/>
                <a:gd name="connsiteY0" fmla="*/ 129496 h 747529"/>
                <a:gd name="connsiteX1" fmla="*/ 131878 w 592749"/>
                <a:gd name="connsiteY1" fmla="*/ 7143 h 747529"/>
                <a:gd name="connsiteX2" fmla="*/ 456972 w 592749"/>
                <a:gd name="connsiteY2" fmla="*/ 0 h 747529"/>
                <a:gd name="connsiteX3" fmla="*/ 553131 w 592749"/>
                <a:gd name="connsiteY3" fmla="*/ 103302 h 747529"/>
                <a:gd name="connsiteX4" fmla="*/ 591231 w 592749"/>
                <a:gd name="connsiteY4" fmla="*/ 628988 h 747529"/>
                <a:gd name="connsiteX5" fmla="*/ 499834 w 592749"/>
                <a:gd name="connsiteY5" fmla="*/ 729910 h 747529"/>
                <a:gd name="connsiteX6" fmla="*/ 93778 w 592749"/>
                <a:gd name="connsiteY6" fmla="*/ 727529 h 747529"/>
                <a:gd name="connsiteX7" fmla="*/ 0 w 592749"/>
                <a:gd name="connsiteY7" fmla="*/ 605176 h 747529"/>
                <a:gd name="connsiteX8" fmla="*/ 26195 w 592749"/>
                <a:gd name="connsiteY8" fmla="*/ 129496 h 747529"/>
                <a:gd name="connsiteX0" fmla="*/ 26195 w 592981"/>
                <a:gd name="connsiteY0" fmla="*/ 129496 h 744042"/>
                <a:gd name="connsiteX1" fmla="*/ 131878 w 592981"/>
                <a:gd name="connsiteY1" fmla="*/ 7143 h 744042"/>
                <a:gd name="connsiteX2" fmla="*/ 456972 w 592981"/>
                <a:gd name="connsiteY2" fmla="*/ 0 h 744042"/>
                <a:gd name="connsiteX3" fmla="*/ 553131 w 592981"/>
                <a:gd name="connsiteY3" fmla="*/ 103302 h 744042"/>
                <a:gd name="connsiteX4" fmla="*/ 591231 w 592981"/>
                <a:gd name="connsiteY4" fmla="*/ 628988 h 744042"/>
                <a:gd name="connsiteX5" fmla="*/ 509359 w 592981"/>
                <a:gd name="connsiteY5" fmla="*/ 722766 h 744042"/>
                <a:gd name="connsiteX6" fmla="*/ 93778 w 592981"/>
                <a:gd name="connsiteY6" fmla="*/ 727529 h 744042"/>
                <a:gd name="connsiteX7" fmla="*/ 0 w 592981"/>
                <a:gd name="connsiteY7" fmla="*/ 605176 h 744042"/>
                <a:gd name="connsiteX8" fmla="*/ 26195 w 592981"/>
                <a:gd name="connsiteY8" fmla="*/ 129496 h 744042"/>
                <a:gd name="connsiteX0" fmla="*/ 26195 w 592981"/>
                <a:gd name="connsiteY0" fmla="*/ 129496 h 744042"/>
                <a:gd name="connsiteX1" fmla="*/ 131878 w 592981"/>
                <a:gd name="connsiteY1" fmla="*/ 7143 h 744042"/>
                <a:gd name="connsiteX2" fmla="*/ 456972 w 592981"/>
                <a:gd name="connsiteY2" fmla="*/ 0 h 744042"/>
                <a:gd name="connsiteX3" fmla="*/ 565037 w 592981"/>
                <a:gd name="connsiteY3" fmla="*/ 103302 h 744042"/>
                <a:gd name="connsiteX4" fmla="*/ 591231 w 592981"/>
                <a:gd name="connsiteY4" fmla="*/ 628988 h 744042"/>
                <a:gd name="connsiteX5" fmla="*/ 509359 w 592981"/>
                <a:gd name="connsiteY5" fmla="*/ 722766 h 744042"/>
                <a:gd name="connsiteX6" fmla="*/ 93778 w 592981"/>
                <a:gd name="connsiteY6" fmla="*/ 727529 h 744042"/>
                <a:gd name="connsiteX7" fmla="*/ 0 w 592981"/>
                <a:gd name="connsiteY7" fmla="*/ 605176 h 744042"/>
                <a:gd name="connsiteX8" fmla="*/ 26195 w 592981"/>
                <a:gd name="connsiteY8" fmla="*/ 129496 h 744042"/>
                <a:gd name="connsiteX0" fmla="*/ 26195 w 592981"/>
                <a:gd name="connsiteY0" fmla="*/ 134260 h 748806"/>
                <a:gd name="connsiteX1" fmla="*/ 131878 w 592981"/>
                <a:gd name="connsiteY1" fmla="*/ 0 h 748806"/>
                <a:gd name="connsiteX2" fmla="*/ 456972 w 592981"/>
                <a:gd name="connsiteY2" fmla="*/ 4764 h 748806"/>
                <a:gd name="connsiteX3" fmla="*/ 565037 w 592981"/>
                <a:gd name="connsiteY3" fmla="*/ 108066 h 748806"/>
                <a:gd name="connsiteX4" fmla="*/ 591231 w 592981"/>
                <a:gd name="connsiteY4" fmla="*/ 633752 h 748806"/>
                <a:gd name="connsiteX5" fmla="*/ 509359 w 592981"/>
                <a:gd name="connsiteY5" fmla="*/ 727530 h 748806"/>
                <a:gd name="connsiteX6" fmla="*/ 93778 w 592981"/>
                <a:gd name="connsiteY6" fmla="*/ 732293 h 748806"/>
                <a:gd name="connsiteX7" fmla="*/ 0 w 592981"/>
                <a:gd name="connsiteY7" fmla="*/ 609940 h 748806"/>
                <a:gd name="connsiteX8" fmla="*/ 26195 w 592981"/>
                <a:gd name="connsiteY8" fmla="*/ 134260 h 748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2981" h="748806">
                  <a:moveTo>
                    <a:pt x="26195" y="134260"/>
                  </a:moveTo>
                  <a:cubicBezTo>
                    <a:pt x="26195" y="91674"/>
                    <a:pt x="89292" y="0"/>
                    <a:pt x="131878" y="0"/>
                  </a:cubicBezTo>
                  <a:lnTo>
                    <a:pt x="456972" y="4764"/>
                  </a:lnTo>
                  <a:cubicBezTo>
                    <a:pt x="499558" y="4764"/>
                    <a:pt x="565037" y="65480"/>
                    <a:pt x="565037" y="108066"/>
                  </a:cubicBezTo>
                  <a:lnTo>
                    <a:pt x="591231" y="633752"/>
                  </a:lnTo>
                  <a:cubicBezTo>
                    <a:pt x="603138" y="685863"/>
                    <a:pt x="551945" y="727530"/>
                    <a:pt x="509359" y="727530"/>
                  </a:cubicBezTo>
                  <a:cubicBezTo>
                    <a:pt x="374007" y="752929"/>
                    <a:pt x="248180" y="756900"/>
                    <a:pt x="93778" y="732293"/>
                  </a:cubicBezTo>
                  <a:cubicBezTo>
                    <a:pt x="51192" y="732293"/>
                    <a:pt x="0" y="652526"/>
                    <a:pt x="0" y="609940"/>
                  </a:cubicBezTo>
                  <a:cubicBezTo>
                    <a:pt x="0" y="435505"/>
                    <a:pt x="26195" y="308695"/>
                    <a:pt x="26195" y="134260"/>
                  </a:cubicBezTo>
                  <a:close/>
                </a:path>
              </a:pathLst>
            </a:custGeom>
            <a:solidFill>
              <a:srgbClr val="F0F1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Freeform: Shape 133"/>
            <p:cNvSpPr/>
            <p:nvPr/>
          </p:nvSpPr>
          <p:spPr>
            <a:xfrm>
              <a:off x="8967322" y="1527330"/>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4" name="Freeform: Shape 134"/>
            <p:cNvSpPr/>
            <p:nvPr/>
          </p:nvSpPr>
          <p:spPr>
            <a:xfrm>
              <a:off x="9074050" y="154621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5" name="Freeform: Shape 135"/>
            <p:cNvSpPr/>
            <p:nvPr/>
          </p:nvSpPr>
          <p:spPr>
            <a:xfrm flipH="1">
              <a:off x="9397980" y="1536310"/>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6" name="Freeform: Shape 136"/>
            <p:cNvSpPr/>
            <p:nvPr/>
          </p:nvSpPr>
          <p:spPr>
            <a:xfrm flipH="1">
              <a:off x="9302196" y="154669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7" name="Freeform: Shape 137"/>
            <p:cNvSpPr/>
            <p:nvPr/>
          </p:nvSpPr>
          <p:spPr>
            <a:xfrm rot="380746" flipH="1">
              <a:off x="9207906" y="154621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8" name="Group 167"/>
          <p:cNvGrpSpPr/>
          <p:nvPr/>
        </p:nvGrpSpPr>
        <p:grpSpPr>
          <a:xfrm>
            <a:off x="2608986" y="714159"/>
            <a:ext cx="850422" cy="1512217"/>
            <a:chOff x="1324854" y="1556045"/>
            <a:chExt cx="1547661" cy="2741634"/>
          </a:xfrm>
        </p:grpSpPr>
        <p:sp>
          <p:nvSpPr>
            <p:cNvPr id="169" name="Rectangle: Rounded Corners 139"/>
            <p:cNvSpPr/>
            <p:nvPr/>
          </p:nvSpPr>
          <p:spPr>
            <a:xfrm>
              <a:off x="2022484" y="1556045"/>
              <a:ext cx="183114" cy="1270976"/>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0" name="Oval 169"/>
            <p:cNvSpPr/>
            <p:nvPr/>
          </p:nvSpPr>
          <p:spPr>
            <a:xfrm>
              <a:off x="1324854" y="2808420"/>
              <a:ext cx="1547661" cy="1489259"/>
            </a:xfrm>
            <a:prstGeom prst="ellipse">
              <a:avLst/>
            </a:prstGeom>
            <a:solidFill>
              <a:srgbClr val="EBEBEB"/>
            </a:solidFill>
            <a:ln w="44450">
              <a:gradFill flip="none" rotWithShape="1">
                <a:gsLst>
                  <a:gs pos="18000">
                    <a:schemeClr val="accent1">
                      <a:lumMod val="5000"/>
                      <a:lumOff val="95000"/>
                    </a:schemeClr>
                  </a:gs>
                  <a:gs pos="100000">
                    <a:schemeClr val="bg2">
                      <a:lumMod val="75000"/>
                    </a:schemeClr>
                  </a:gs>
                </a:gsLst>
                <a:path path="circle">
                  <a:fillToRect l="50000" t="50000" r="50000" b="50000"/>
                </a:path>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1" name="Oval 170"/>
            <p:cNvSpPr/>
            <p:nvPr/>
          </p:nvSpPr>
          <p:spPr>
            <a:xfrm>
              <a:off x="1508760" y="2979420"/>
              <a:ext cx="1211580" cy="1165860"/>
            </a:xfrm>
            <a:prstGeom prst="ellipse">
              <a:avLst/>
            </a:prstGeom>
            <a:solidFill>
              <a:srgbClr val="DDDDD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2" name="Rectangle: Rounded Corners 142"/>
            <p:cNvSpPr/>
            <p:nvPr/>
          </p:nvSpPr>
          <p:spPr>
            <a:xfrm>
              <a:off x="2098684" y="163024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pic>
        <p:nvPicPr>
          <p:cNvPr id="173" name="Picture 2" descr="Related image"/>
          <p:cNvPicPr>
            <a:picLocks noChangeAspect="1" noChangeArrowheads="1"/>
          </p:cNvPicPr>
          <p:nvPr/>
        </p:nvPicPr>
        <p:blipFill rotWithShape="1">
          <a:blip r:embed="rId7">
            <a:extLst>
              <a:ext uri="{28A0092B-C50C-407E-A947-70E740481C1C}">
                <a14:useLocalDpi xmlns:a14="http://schemas.microsoft.com/office/drawing/2010/main" val="0"/>
              </a:ext>
            </a:extLst>
          </a:blip>
          <a:srcRect l="26375" r="43528"/>
          <a:stretch/>
        </p:blipFill>
        <p:spPr bwMode="auto">
          <a:xfrm rot="10800000">
            <a:off x="3358729" y="628909"/>
            <a:ext cx="596940" cy="1547454"/>
          </a:xfrm>
          <a:prstGeom prst="rect">
            <a:avLst/>
          </a:prstGeom>
          <a:noFill/>
          <a:extLst>
            <a:ext uri="{909E8E84-426E-40DD-AFC4-6F175D3DCCD1}">
              <a14:hiddenFill xmlns:a14="http://schemas.microsoft.com/office/drawing/2010/main">
                <a:solidFill>
                  <a:srgbClr val="FFFFFF"/>
                </a:solidFill>
              </a14:hiddenFill>
            </a:ext>
          </a:extLst>
        </p:spPr>
      </p:pic>
      <p:grpSp>
        <p:nvGrpSpPr>
          <p:cNvPr id="174" name="Group 173"/>
          <p:cNvGrpSpPr/>
          <p:nvPr/>
        </p:nvGrpSpPr>
        <p:grpSpPr>
          <a:xfrm>
            <a:off x="820298" y="2604825"/>
            <a:ext cx="850370" cy="625214"/>
            <a:chOff x="4119659" y="3069400"/>
            <a:chExt cx="852739" cy="623888"/>
          </a:xfrm>
        </p:grpSpPr>
        <p:sp>
          <p:nvSpPr>
            <p:cNvPr id="175" name="Rectangle: Rounded Corners 21"/>
            <p:cNvSpPr/>
            <p:nvPr/>
          </p:nvSpPr>
          <p:spPr>
            <a:xfrm>
              <a:off x="4119659" y="3074588"/>
              <a:ext cx="190501" cy="426213"/>
            </a:xfrm>
            <a:custGeom>
              <a:avLst/>
              <a:gdLst>
                <a:gd name="connsiteX0" fmla="*/ 0 w 161925"/>
                <a:gd name="connsiteY0" fmla="*/ 26988 h 459550"/>
                <a:gd name="connsiteX1" fmla="*/ 26988 w 161925"/>
                <a:gd name="connsiteY1" fmla="*/ 0 h 459550"/>
                <a:gd name="connsiteX2" fmla="*/ 134937 w 161925"/>
                <a:gd name="connsiteY2" fmla="*/ 0 h 459550"/>
                <a:gd name="connsiteX3" fmla="*/ 161925 w 161925"/>
                <a:gd name="connsiteY3" fmla="*/ 26988 h 459550"/>
                <a:gd name="connsiteX4" fmla="*/ 161925 w 161925"/>
                <a:gd name="connsiteY4" fmla="*/ 432562 h 459550"/>
                <a:gd name="connsiteX5" fmla="*/ 134937 w 161925"/>
                <a:gd name="connsiteY5" fmla="*/ 459550 h 459550"/>
                <a:gd name="connsiteX6" fmla="*/ 26988 w 161925"/>
                <a:gd name="connsiteY6" fmla="*/ 459550 h 459550"/>
                <a:gd name="connsiteX7" fmla="*/ 0 w 161925"/>
                <a:gd name="connsiteY7" fmla="*/ 432562 h 459550"/>
                <a:gd name="connsiteX8" fmla="*/ 0 w 161925"/>
                <a:gd name="connsiteY8" fmla="*/ 26988 h 459550"/>
                <a:gd name="connsiteX0" fmla="*/ 0 w 164043"/>
                <a:gd name="connsiteY0" fmla="*/ 26988 h 459550"/>
                <a:gd name="connsiteX1" fmla="*/ 26988 w 164043"/>
                <a:gd name="connsiteY1" fmla="*/ 0 h 459550"/>
                <a:gd name="connsiteX2" fmla="*/ 134937 w 164043"/>
                <a:gd name="connsiteY2" fmla="*/ 0 h 459550"/>
                <a:gd name="connsiteX3" fmla="*/ 161925 w 164043"/>
                <a:gd name="connsiteY3" fmla="*/ 26988 h 459550"/>
                <a:gd name="connsiteX4" fmla="*/ 161925 w 164043"/>
                <a:gd name="connsiteY4" fmla="*/ 432562 h 459550"/>
                <a:gd name="connsiteX5" fmla="*/ 134937 w 164043"/>
                <a:gd name="connsiteY5" fmla="*/ 459550 h 459550"/>
                <a:gd name="connsiteX6" fmla="*/ 155576 w 164043"/>
                <a:gd name="connsiteY6" fmla="*/ 345250 h 459550"/>
                <a:gd name="connsiteX7" fmla="*/ 0 w 164043"/>
                <a:gd name="connsiteY7" fmla="*/ 432562 h 459550"/>
                <a:gd name="connsiteX8" fmla="*/ 0 w 164043"/>
                <a:gd name="connsiteY8" fmla="*/ 26988 h 459550"/>
                <a:gd name="connsiteX0" fmla="*/ 0 w 164043"/>
                <a:gd name="connsiteY0" fmla="*/ 26988 h 459550"/>
                <a:gd name="connsiteX1" fmla="*/ 26988 w 164043"/>
                <a:gd name="connsiteY1" fmla="*/ 0 h 459550"/>
                <a:gd name="connsiteX2" fmla="*/ 134937 w 164043"/>
                <a:gd name="connsiteY2" fmla="*/ 0 h 459550"/>
                <a:gd name="connsiteX3" fmla="*/ 161925 w 164043"/>
                <a:gd name="connsiteY3" fmla="*/ 26988 h 459550"/>
                <a:gd name="connsiteX4" fmla="*/ 161925 w 164043"/>
                <a:gd name="connsiteY4" fmla="*/ 432562 h 459550"/>
                <a:gd name="connsiteX5" fmla="*/ 134937 w 164043"/>
                <a:gd name="connsiteY5" fmla="*/ 459550 h 459550"/>
                <a:gd name="connsiteX6" fmla="*/ 155576 w 164043"/>
                <a:gd name="connsiteY6" fmla="*/ 345250 h 459550"/>
                <a:gd name="connsiteX7" fmla="*/ 40481 w 164043"/>
                <a:gd name="connsiteY7" fmla="*/ 334930 h 459550"/>
                <a:gd name="connsiteX8" fmla="*/ 0 w 164043"/>
                <a:gd name="connsiteY8" fmla="*/ 26988 h 459550"/>
                <a:gd name="connsiteX0" fmla="*/ 0 w 164043"/>
                <a:gd name="connsiteY0" fmla="*/ 26988 h 459550"/>
                <a:gd name="connsiteX1" fmla="*/ 26988 w 164043"/>
                <a:gd name="connsiteY1" fmla="*/ 0 h 459550"/>
                <a:gd name="connsiteX2" fmla="*/ 134937 w 164043"/>
                <a:gd name="connsiteY2" fmla="*/ 0 h 459550"/>
                <a:gd name="connsiteX3" fmla="*/ 161925 w 164043"/>
                <a:gd name="connsiteY3" fmla="*/ 26988 h 459550"/>
                <a:gd name="connsiteX4" fmla="*/ 161925 w 164043"/>
                <a:gd name="connsiteY4" fmla="*/ 432562 h 459550"/>
                <a:gd name="connsiteX5" fmla="*/ 134937 w 164043"/>
                <a:gd name="connsiteY5" fmla="*/ 459550 h 459550"/>
                <a:gd name="connsiteX6" fmla="*/ 155576 w 164043"/>
                <a:gd name="connsiteY6" fmla="*/ 345250 h 459550"/>
                <a:gd name="connsiteX7" fmla="*/ 0 w 164043"/>
                <a:gd name="connsiteY7" fmla="*/ 26988 h 459550"/>
                <a:gd name="connsiteX0" fmla="*/ 0 w 161925"/>
                <a:gd name="connsiteY0" fmla="*/ 26988 h 459550"/>
                <a:gd name="connsiteX1" fmla="*/ 26988 w 161925"/>
                <a:gd name="connsiteY1" fmla="*/ 0 h 459550"/>
                <a:gd name="connsiteX2" fmla="*/ 134937 w 161925"/>
                <a:gd name="connsiteY2" fmla="*/ 0 h 459550"/>
                <a:gd name="connsiteX3" fmla="*/ 161925 w 161925"/>
                <a:gd name="connsiteY3" fmla="*/ 26988 h 459550"/>
                <a:gd name="connsiteX4" fmla="*/ 161925 w 161925"/>
                <a:gd name="connsiteY4" fmla="*/ 432562 h 459550"/>
                <a:gd name="connsiteX5" fmla="*/ 134937 w 161925"/>
                <a:gd name="connsiteY5" fmla="*/ 459550 h 459550"/>
                <a:gd name="connsiteX6" fmla="*/ 55564 w 161925"/>
                <a:gd name="connsiteY6" fmla="*/ 426213 h 459550"/>
                <a:gd name="connsiteX7" fmla="*/ 0 w 161925"/>
                <a:gd name="connsiteY7" fmla="*/ 26988 h 459550"/>
                <a:gd name="connsiteX0" fmla="*/ 0 w 161925"/>
                <a:gd name="connsiteY0" fmla="*/ 26988 h 466694"/>
                <a:gd name="connsiteX1" fmla="*/ 26988 w 161925"/>
                <a:gd name="connsiteY1" fmla="*/ 0 h 466694"/>
                <a:gd name="connsiteX2" fmla="*/ 134937 w 161925"/>
                <a:gd name="connsiteY2" fmla="*/ 0 h 466694"/>
                <a:gd name="connsiteX3" fmla="*/ 161925 w 161925"/>
                <a:gd name="connsiteY3" fmla="*/ 26988 h 466694"/>
                <a:gd name="connsiteX4" fmla="*/ 161925 w 161925"/>
                <a:gd name="connsiteY4" fmla="*/ 432562 h 466694"/>
                <a:gd name="connsiteX5" fmla="*/ 139700 w 161925"/>
                <a:gd name="connsiteY5" fmla="*/ 466694 h 466694"/>
                <a:gd name="connsiteX6" fmla="*/ 55564 w 161925"/>
                <a:gd name="connsiteY6" fmla="*/ 426213 h 466694"/>
                <a:gd name="connsiteX7" fmla="*/ 0 w 161925"/>
                <a:gd name="connsiteY7" fmla="*/ 26988 h 466694"/>
                <a:gd name="connsiteX0" fmla="*/ 0 w 161925"/>
                <a:gd name="connsiteY0" fmla="*/ 26988 h 479782"/>
                <a:gd name="connsiteX1" fmla="*/ 26988 w 161925"/>
                <a:gd name="connsiteY1" fmla="*/ 0 h 479782"/>
                <a:gd name="connsiteX2" fmla="*/ 134937 w 161925"/>
                <a:gd name="connsiteY2" fmla="*/ 0 h 479782"/>
                <a:gd name="connsiteX3" fmla="*/ 161925 w 161925"/>
                <a:gd name="connsiteY3" fmla="*/ 26988 h 479782"/>
                <a:gd name="connsiteX4" fmla="*/ 161925 w 161925"/>
                <a:gd name="connsiteY4" fmla="*/ 432562 h 479782"/>
                <a:gd name="connsiteX5" fmla="*/ 55564 w 161925"/>
                <a:gd name="connsiteY5" fmla="*/ 426213 h 479782"/>
                <a:gd name="connsiteX6" fmla="*/ 0 w 161925"/>
                <a:gd name="connsiteY6" fmla="*/ 26988 h 479782"/>
                <a:gd name="connsiteX0" fmla="*/ 0 w 161925"/>
                <a:gd name="connsiteY0" fmla="*/ 26988 h 454046"/>
                <a:gd name="connsiteX1" fmla="*/ 26988 w 161925"/>
                <a:gd name="connsiteY1" fmla="*/ 0 h 454046"/>
                <a:gd name="connsiteX2" fmla="*/ 134937 w 161925"/>
                <a:gd name="connsiteY2" fmla="*/ 0 h 454046"/>
                <a:gd name="connsiteX3" fmla="*/ 161925 w 161925"/>
                <a:gd name="connsiteY3" fmla="*/ 26988 h 454046"/>
                <a:gd name="connsiteX4" fmla="*/ 95250 w 161925"/>
                <a:gd name="connsiteY4" fmla="*/ 358743 h 454046"/>
                <a:gd name="connsiteX5" fmla="*/ 55564 w 161925"/>
                <a:gd name="connsiteY5" fmla="*/ 426213 h 454046"/>
                <a:gd name="connsiteX6" fmla="*/ 0 w 161925"/>
                <a:gd name="connsiteY6" fmla="*/ 26988 h 454046"/>
                <a:gd name="connsiteX0" fmla="*/ 0 w 161925"/>
                <a:gd name="connsiteY0" fmla="*/ 26988 h 454046"/>
                <a:gd name="connsiteX1" fmla="*/ 26988 w 161925"/>
                <a:gd name="connsiteY1" fmla="*/ 0 h 454046"/>
                <a:gd name="connsiteX2" fmla="*/ 134937 w 161925"/>
                <a:gd name="connsiteY2" fmla="*/ 0 h 454046"/>
                <a:gd name="connsiteX3" fmla="*/ 161925 w 161925"/>
                <a:gd name="connsiteY3" fmla="*/ 26988 h 454046"/>
                <a:gd name="connsiteX4" fmla="*/ 71438 w 161925"/>
                <a:gd name="connsiteY4" fmla="*/ 80962 h 454046"/>
                <a:gd name="connsiteX5" fmla="*/ 95250 w 161925"/>
                <a:gd name="connsiteY5" fmla="*/ 358743 h 454046"/>
                <a:gd name="connsiteX6" fmla="*/ 55564 w 161925"/>
                <a:gd name="connsiteY6" fmla="*/ 426213 h 454046"/>
                <a:gd name="connsiteX7" fmla="*/ 0 w 161925"/>
                <a:gd name="connsiteY7" fmla="*/ 26988 h 454046"/>
                <a:gd name="connsiteX0" fmla="*/ 0 w 176213"/>
                <a:gd name="connsiteY0" fmla="*/ 26988 h 454046"/>
                <a:gd name="connsiteX1" fmla="*/ 26988 w 176213"/>
                <a:gd name="connsiteY1" fmla="*/ 0 h 454046"/>
                <a:gd name="connsiteX2" fmla="*/ 134937 w 176213"/>
                <a:gd name="connsiteY2" fmla="*/ 0 h 454046"/>
                <a:gd name="connsiteX3" fmla="*/ 176213 w 176213"/>
                <a:gd name="connsiteY3" fmla="*/ 57944 h 454046"/>
                <a:gd name="connsiteX4" fmla="*/ 71438 w 176213"/>
                <a:gd name="connsiteY4" fmla="*/ 80962 h 454046"/>
                <a:gd name="connsiteX5" fmla="*/ 95250 w 176213"/>
                <a:gd name="connsiteY5" fmla="*/ 358743 h 454046"/>
                <a:gd name="connsiteX6" fmla="*/ 55564 w 176213"/>
                <a:gd name="connsiteY6" fmla="*/ 426213 h 454046"/>
                <a:gd name="connsiteX7" fmla="*/ 0 w 176213"/>
                <a:gd name="connsiteY7" fmla="*/ 26988 h 454046"/>
                <a:gd name="connsiteX0" fmla="*/ 0 w 176213"/>
                <a:gd name="connsiteY0" fmla="*/ 26988 h 454046"/>
                <a:gd name="connsiteX1" fmla="*/ 26988 w 176213"/>
                <a:gd name="connsiteY1" fmla="*/ 0 h 454046"/>
                <a:gd name="connsiteX2" fmla="*/ 161131 w 176213"/>
                <a:gd name="connsiteY2" fmla="*/ 7144 h 454046"/>
                <a:gd name="connsiteX3" fmla="*/ 176213 w 176213"/>
                <a:gd name="connsiteY3" fmla="*/ 57944 h 454046"/>
                <a:gd name="connsiteX4" fmla="*/ 71438 w 176213"/>
                <a:gd name="connsiteY4" fmla="*/ 80962 h 454046"/>
                <a:gd name="connsiteX5" fmla="*/ 95250 w 176213"/>
                <a:gd name="connsiteY5" fmla="*/ 358743 h 454046"/>
                <a:gd name="connsiteX6" fmla="*/ 55564 w 176213"/>
                <a:gd name="connsiteY6" fmla="*/ 426213 h 454046"/>
                <a:gd name="connsiteX7" fmla="*/ 0 w 176213"/>
                <a:gd name="connsiteY7" fmla="*/ 26988 h 454046"/>
                <a:gd name="connsiteX0" fmla="*/ 0 w 176213"/>
                <a:gd name="connsiteY0" fmla="*/ 26988 h 454046"/>
                <a:gd name="connsiteX1" fmla="*/ 26988 w 176213"/>
                <a:gd name="connsiteY1" fmla="*/ 0 h 454046"/>
                <a:gd name="connsiteX2" fmla="*/ 161131 w 176213"/>
                <a:gd name="connsiteY2" fmla="*/ 7144 h 454046"/>
                <a:gd name="connsiteX3" fmla="*/ 176213 w 176213"/>
                <a:gd name="connsiteY3" fmla="*/ 57944 h 454046"/>
                <a:gd name="connsiteX4" fmla="*/ 83344 w 176213"/>
                <a:gd name="connsiteY4" fmla="*/ 88105 h 454046"/>
                <a:gd name="connsiteX5" fmla="*/ 95250 w 176213"/>
                <a:gd name="connsiteY5" fmla="*/ 358743 h 454046"/>
                <a:gd name="connsiteX6" fmla="*/ 55564 w 176213"/>
                <a:gd name="connsiteY6" fmla="*/ 426213 h 454046"/>
                <a:gd name="connsiteX7" fmla="*/ 0 w 176213"/>
                <a:gd name="connsiteY7" fmla="*/ 26988 h 454046"/>
                <a:gd name="connsiteX0" fmla="*/ 0 w 176213"/>
                <a:gd name="connsiteY0" fmla="*/ 26988 h 457872"/>
                <a:gd name="connsiteX1" fmla="*/ 26988 w 176213"/>
                <a:gd name="connsiteY1" fmla="*/ 0 h 457872"/>
                <a:gd name="connsiteX2" fmla="*/ 161131 w 176213"/>
                <a:gd name="connsiteY2" fmla="*/ 7144 h 457872"/>
                <a:gd name="connsiteX3" fmla="*/ 176213 w 176213"/>
                <a:gd name="connsiteY3" fmla="*/ 57944 h 457872"/>
                <a:gd name="connsiteX4" fmla="*/ 83344 w 176213"/>
                <a:gd name="connsiteY4" fmla="*/ 88105 h 457872"/>
                <a:gd name="connsiteX5" fmla="*/ 109537 w 176213"/>
                <a:gd name="connsiteY5" fmla="*/ 375412 h 457872"/>
                <a:gd name="connsiteX6" fmla="*/ 55564 w 176213"/>
                <a:gd name="connsiteY6" fmla="*/ 426213 h 457872"/>
                <a:gd name="connsiteX7" fmla="*/ 0 w 176213"/>
                <a:gd name="connsiteY7" fmla="*/ 26988 h 457872"/>
                <a:gd name="connsiteX0" fmla="*/ 0 w 176213"/>
                <a:gd name="connsiteY0" fmla="*/ 26988 h 448194"/>
                <a:gd name="connsiteX1" fmla="*/ 26988 w 176213"/>
                <a:gd name="connsiteY1" fmla="*/ 0 h 448194"/>
                <a:gd name="connsiteX2" fmla="*/ 161131 w 176213"/>
                <a:gd name="connsiteY2" fmla="*/ 7144 h 448194"/>
                <a:gd name="connsiteX3" fmla="*/ 176213 w 176213"/>
                <a:gd name="connsiteY3" fmla="*/ 57944 h 448194"/>
                <a:gd name="connsiteX4" fmla="*/ 83344 w 176213"/>
                <a:gd name="connsiteY4" fmla="*/ 88105 h 448194"/>
                <a:gd name="connsiteX5" fmla="*/ 109537 w 176213"/>
                <a:gd name="connsiteY5" fmla="*/ 375412 h 448194"/>
                <a:gd name="connsiteX6" fmla="*/ 55564 w 176213"/>
                <a:gd name="connsiteY6" fmla="*/ 426213 h 448194"/>
                <a:gd name="connsiteX7" fmla="*/ 0 w 176213"/>
                <a:gd name="connsiteY7" fmla="*/ 26988 h 448194"/>
                <a:gd name="connsiteX0" fmla="*/ 0 w 176213"/>
                <a:gd name="connsiteY0" fmla="*/ 26988 h 426213"/>
                <a:gd name="connsiteX1" fmla="*/ 26988 w 176213"/>
                <a:gd name="connsiteY1" fmla="*/ 0 h 426213"/>
                <a:gd name="connsiteX2" fmla="*/ 161131 w 176213"/>
                <a:gd name="connsiteY2" fmla="*/ 7144 h 426213"/>
                <a:gd name="connsiteX3" fmla="*/ 176213 w 176213"/>
                <a:gd name="connsiteY3" fmla="*/ 57944 h 426213"/>
                <a:gd name="connsiteX4" fmla="*/ 83344 w 176213"/>
                <a:gd name="connsiteY4" fmla="*/ 88105 h 426213"/>
                <a:gd name="connsiteX5" fmla="*/ 109537 w 176213"/>
                <a:gd name="connsiteY5" fmla="*/ 375412 h 426213"/>
                <a:gd name="connsiteX6" fmla="*/ 55564 w 176213"/>
                <a:gd name="connsiteY6" fmla="*/ 426213 h 426213"/>
                <a:gd name="connsiteX7" fmla="*/ 0 w 176213"/>
                <a:gd name="connsiteY7" fmla="*/ 26988 h 426213"/>
                <a:gd name="connsiteX0" fmla="*/ 0 w 176213"/>
                <a:gd name="connsiteY0" fmla="*/ 26988 h 426213"/>
                <a:gd name="connsiteX1" fmla="*/ 26988 w 176213"/>
                <a:gd name="connsiteY1" fmla="*/ 0 h 426213"/>
                <a:gd name="connsiteX2" fmla="*/ 161131 w 176213"/>
                <a:gd name="connsiteY2" fmla="*/ 7144 h 426213"/>
                <a:gd name="connsiteX3" fmla="*/ 176213 w 176213"/>
                <a:gd name="connsiteY3" fmla="*/ 57944 h 426213"/>
                <a:gd name="connsiteX4" fmla="*/ 83344 w 176213"/>
                <a:gd name="connsiteY4" fmla="*/ 88105 h 426213"/>
                <a:gd name="connsiteX5" fmla="*/ 109537 w 176213"/>
                <a:gd name="connsiteY5" fmla="*/ 375412 h 426213"/>
                <a:gd name="connsiteX6" fmla="*/ 55564 w 176213"/>
                <a:gd name="connsiteY6" fmla="*/ 426213 h 426213"/>
                <a:gd name="connsiteX7" fmla="*/ 0 w 176213"/>
                <a:gd name="connsiteY7" fmla="*/ 26988 h 426213"/>
                <a:gd name="connsiteX0" fmla="*/ 0 w 176213"/>
                <a:gd name="connsiteY0" fmla="*/ 26988 h 426213"/>
                <a:gd name="connsiteX1" fmla="*/ 26988 w 176213"/>
                <a:gd name="connsiteY1" fmla="*/ 0 h 426213"/>
                <a:gd name="connsiteX2" fmla="*/ 161131 w 176213"/>
                <a:gd name="connsiteY2" fmla="*/ 7144 h 426213"/>
                <a:gd name="connsiteX3" fmla="*/ 176213 w 176213"/>
                <a:gd name="connsiteY3" fmla="*/ 57944 h 426213"/>
                <a:gd name="connsiteX4" fmla="*/ 83344 w 176213"/>
                <a:gd name="connsiteY4" fmla="*/ 88105 h 426213"/>
                <a:gd name="connsiteX5" fmla="*/ 109537 w 176213"/>
                <a:gd name="connsiteY5" fmla="*/ 375412 h 426213"/>
                <a:gd name="connsiteX6" fmla="*/ 50801 w 176213"/>
                <a:gd name="connsiteY6" fmla="*/ 426213 h 426213"/>
                <a:gd name="connsiteX7" fmla="*/ 0 w 176213"/>
                <a:gd name="connsiteY7" fmla="*/ 26988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1" h="426213">
                  <a:moveTo>
                    <a:pt x="0" y="31750"/>
                  </a:moveTo>
                  <a:cubicBezTo>
                    <a:pt x="0" y="16845"/>
                    <a:pt x="26371" y="0"/>
                    <a:pt x="41276" y="0"/>
                  </a:cubicBezTo>
                  <a:lnTo>
                    <a:pt x="175419" y="7144"/>
                  </a:lnTo>
                  <a:cubicBezTo>
                    <a:pt x="190324" y="7144"/>
                    <a:pt x="190501" y="43039"/>
                    <a:pt x="190501" y="57944"/>
                  </a:cubicBezTo>
                  <a:cubicBezTo>
                    <a:pt x="180182" y="104510"/>
                    <a:pt x="107951" y="41539"/>
                    <a:pt x="97632" y="88105"/>
                  </a:cubicBezTo>
                  <a:lnTo>
                    <a:pt x="123825" y="375412"/>
                  </a:lnTo>
                  <a:cubicBezTo>
                    <a:pt x="125147" y="415755"/>
                    <a:pt x="127796" y="398560"/>
                    <a:pt x="65089" y="426213"/>
                  </a:cubicBezTo>
                  <a:cubicBezTo>
                    <a:pt x="52125" y="342212"/>
                    <a:pt x="21431" y="89292"/>
                    <a:pt x="0" y="3175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6" name="Rectangle: Rounded Corners 3"/>
            <p:cNvSpPr/>
            <p:nvPr/>
          </p:nvSpPr>
          <p:spPr>
            <a:xfrm>
              <a:off x="4268487" y="3069400"/>
              <a:ext cx="703911" cy="623888"/>
            </a:xfrm>
            <a:custGeom>
              <a:avLst/>
              <a:gdLst>
                <a:gd name="connsiteX0" fmla="*/ 0 w 476250"/>
                <a:gd name="connsiteY0" fmla="*/ 79377 h 628650"/>
                <a:gd name="connsiteX1" fmla="*/ 79377 w 476250"/>
                <a:gd name="connsiteY1" fmla="*/ 0 h 628650"/>
                <a:gd name="connsiteX2" fmla="*/ 396873 w 476250"/>
                <a:gd name="connsiteY2" fmla="*/ 0 h 628650"/>
                <a:gd name="connsiteX3" fmla="*/ 476250 w 476250"/>
                <a:gd name="connsiteY3" fmla="*/ 79377 h 628650"/>
                <a:gd name="connsiteX4" fmla="*/ 476250 w 476250"/>
                <a:gd name="connsiteY4" fmla="*/ 549273 h 628650"/>
                <a:gd name="connsiteX5" fmla="*/ 396873 w 476250"/>
                <a:gd name="connsiteY5" fmla="*/ 628650 h 628650"/>
                <a:gd name="connsiteX6" fmla="*/ 79377 w 476250"/>
                <a:gd name="connsiteY6" fmla="*/ 628650 h 628650"/>
                <a:gd name="connsiteX7" fmla="*/ 0 w 476250"/>
                <a:gd name="connsiteY7" fmla="*/ 549273 h 628650"/>
                <a:gd name="connsiteX8" fmla="*/ 0 w 476250"/>
                <a:gd name="connsiteY8" fmla="*/ 79377 h 628650"/>
                <a:gd name="connsiteX0" fmla="*/ 0 w 507206"/>
                <a:gd name="connsiteY0" fmla="*/ 79377 h 628650"/>
                <a:gd name="connsiteX1" fmla="*/ 79377 w 507206"/>
                <a:gd name="connsiteY1" fmla="*/ 0 h 628650"/>
                <a:gd name="connsiteX2" fmla="*/ 396873 w 507206"/>
                <a:gd name="connsiteY2" fmla="*/ 0 h 628650"/>
                <a:gd name="connsiteX3" fmla="*/ 507206 w 507206"/>
                <a:gd name="connsiteY3" fmla="*/ 138908 h 628650"/>
                <a:gd name="connsiteX4" fmla="*/ 476250 w 507206"/>
                <a:gd name="connsiteY4" fmla="*/ 549273 h 628650"/>
                <a:gd name="connsiteX5" fmla="*/ 396873 w 507206"/>
                <a:gd name="connsiteY5" fmla="*/ 628650 h 628650"/>
                <a:gd name="connsiteX6" fmla="*/ 79377 w 507206"/>
                <a:gd name="connsiteY6" fmla="*/ 628650 h 628650"/>
                <a:gd name="connsiteX7" fmla="*/ 0 w 507206"/>
                <a:gd name="connsiteY7" fmla="*/ 549273 h 628650"/>
                <a:gd name="connsiteX8" fmla="*/ 0 w 507206"/>
                <a:gd name="connsiteY8" fmla="*/ 79377 h 628650"/>
                <a:gd name="connsiteX0" fmla="*/ 0 w 507206"/>
                <a:gd name="connsiteY0" fmla="*/ 79377 h 628650"/>
                <a:gd name="connsiteX1" fmla="*/ 79377 w 507206"/>
                <a:gd name="connsiteY1" fmla="*/ 0 h 628650"/>
                <a:gd name="connsiteX2" fmla="*/ 396873 w 507206"/>
                <a:gd name="connsiteY2" fmla="*/ 0 h 628650"/>
                <a:gd name="connsiteX3" fmla="*/ 507206 w 507206"/>
                <a:gd name="connsiteY3" fmla="*/ 138908 h 628650"/>
                <a:gd name="connsiteX4" fmla="*/ 476250 w 507206"/>
                <a:gd name="connsiteY4" fmla="*/ 549273 h 628650"/>
                <a:gd name="connsiteX5" fmla="*/ 396873 w 507206"/>
                <a:gd name="connsiteY5" fmla="*/ 628650 h 628650"/>
                <a:gd name="connsiteX6" fmla="*/ 79377 w 507206"/>
                <a:gd name="connsiteY6" fmla="*/ 628650 h 628650"/>
                <a:gd name="connsiteX7" fmla="*/ 0 w 507206"/>
                <a:gd name="connsiteY7" fmla="*/ 549273 h 628650"/>
                <a:gd name="connsiteX8" fmla="*/ 0 w 507206"/>
                <a:gd name="connsiteY8" fmla="*/ 79377 h 628650"/>
                <a:gd name="connsiteX0" fmla="*/ 0 w 507206"/>
                <a:gd name="connsiteY0" fmla="*/ 79377 h 628650"/>
                <a:gd name="connsiteX1" fmla="*/ 79377 w 507206"/>
                <a:gd name="connsiteY1" fmla="*/ 0 h 628650"/>
                <a:gd name="connsiteX2" fmla="*/ 396873 w 507206"/>
                <a:gd name="connsiteY2" fmla="*/ 0 h 628650"/>
                <a:gd name="connsiteX3" fmla="*/ 507206 w 507206"/>
                <a:gd name="connsiteY3" fmla="*/ 138908 h 628650"/>
                <a:gd name="connsiteX4" fmla="*/ 476250 w 507206"/>
                <a:gd name="connsiteY4" fmla="*/ 549273 h 628650"/>
                <a:gd name="connsiteX5" fmla="*/ 396873 w 507206"/>
                <a:gd name="connsiteY5" fmla="*/ 628650 h 628650"/>
                <a:gd name="connsiteX6" fmla="*/ 79377 w 507206"/>
                <a:gd name="connsiteY6" fmla="*/ 628650 h 628650"/>
                <a:gd name="connsiteX7" fmla="*/ 0 w 507206"/>
                <a:gd name="connsiteY7" fmla="*/ 549273 h 628650"/>
                <a:gd name="connsiteX8" fmla="*/ 0 w 507206"/>
                <a:gd name="connsiteY8" fmla="*/ 79377 h 628650"/>
                <a:gd name="connsiteX0" fmla="*/ 0 w 630287"/>
                <a:gd name="connsiteY0" fmla="*/ 79377 h 628650"/>
                <a:gd name="connsiteX1" fmla="*/ 79377 w 630287"/>
                <a:gd name="connsiteY1" fmla="*/ 0 h 628650"/>
                <a:gd name="connsiteX2" fmla="*/ 396873 w 630287"/>
                <a:gd name="connsiteY2" fmla="*/ 0 h 628650"/>
                <a:gd name="connsiteX3" fmla="*/ 628650 w 630287"/>
                <a:gd name="connsiteY3" fmla="*/ 19844 h 628650"/>
                <a:gd name="connsiteX4" fmla="*/ 507206 w 630287"/>
                <a:gd name="connsiteY4" fmla="*/ 138908 h 628650"/>
                <a:gd name="connsiteX5" fmla="*/ 476250 w 630287"/>
                <a:gd name="connsiteY5" fmla="*/ 549273 h 628650"/>
                <a:gd name="connsiteX6" fmla="*/ 396873 w 630287"/>
                <a:gd name="connsiteY6" fmla="*/ 628650 h 628650"/>
                <a:gd name="connsiteX7" fmla="*/ 79377 w 630287"/>
                <a:gd name="connsiteY7" fmla="*/ 628650 h 628650"/>
                <a:gd name="connsiteX8" fmla="*/ 0 w 630287"/>
                <a:gd name="connsiteY8" fmla="*/ 549273 h 628650"/>
                <a:gd name="connsiteX9" fmla="*/ 0 w 630287"/>
                <a:gd name="connsiteY9" fmla="*/ 79377 h 628650"/>
                <a:gd name="connsiteX0" fmla="*/ 0 w 630888"/>
                <a:gd name="connsiteY0" fmla="*/ 79377 h 628650"/>
                <a:gd name="connsiteX1" fmla="*/ 79377 w 630888"/>
                <a:gd name="connsiteY1" fmla="*/ 0 h 628650"/>
                <a:gd name="connsiteX2" fmla="*/ 396873 w 630888"/>
                <a:gd name="connsiteY2" fmla="*/ 0 h 628650"/>
                <a:gd name="connsiteX3" fmla="*/ 628650 w 630888"/>
                <a:gd name="connsiteY3" fmla="*/ 19844 h 628650"/>
                <a:gd name="connsiteX4" fmla="*/ 507206 w 630888"/>
                <a:gd name="connsiteY4" fmla="*/ 138908 h 628650"/>
                <a:gd name="connsiteX5" fmla="*/ 476250 w 630888"/>
                <a:gd name="connsiteY5" fmla="*/ 549273 h 628650"/>
                <a:gd name="connsiteX6" fmla="*/ 396873 w 630888"/>
                <a:gd name="connsiteY6" fmla="*/ 628650 h 628650"/>
                <a:gd name="connsiteX7" fmla="*/ 79377 w 630888"/>
                <a:gd name="connsiteY7" fmla="*/ 628650 h 628650"/>
                <a:gd name="connsiteX8" fmla="*/ 0 w 630888"/>
                <a:gd name="connsiteY8" fmla="*/ 549273 h 628650"/>
                <a:gd name="connsiteX9" fmla="*/ 0 w 630888"/>
                <a:gd name="connsiteY9" fmla="*/ 79377 h 628650"/>
                <a:gd name="connsiteX0" fmla="*/ 0 w 630888"/>
                <a:gd name="connsiteY0" fmla="*/ 79377 h 628650"/>
                <a:gd name="connsiteX1" fmla="*/ 79377 w 630888"/>
                <a:gd name="connsiteY1" fmla="*/ 0 h 628650"/>
                <a:gd name="connsiteX2" fmla="*/ 399255 w 630888"/>
                <a:gd name="connsiteY2" fmla="*/ 4762 h 628650"/>
                <a:gd name="connsiteX3" fmla="*/ 628650 w 630888"/>
                <a:gd name="connsiteY3" fmla="*/ 19844 h 628650"/>
                <a:gd name="connsiteX4" fmla="*/ 507206 w 630888"/>
                <a:gd name="connsiteY4" fmla="*/ 138908 h 628650"/>
                <a:gd name="connsiteX5" fmla="*/ 476250 w 630888"/>
                <a:gd name="connsiteY5" fmla="*/ 549273 h 628650"/>
                <a:gd name="connsiteX6" fmla="*/ 396873 w 630888"/>
                <a:gd name="connsiteY6" fmla="*/ 628650 h 628650"/>
                <a:gd name="connsiteX7" fmla="*/ 79377 w 630888"/>
                <a:gd name="connsiteY7" fmla="*/ 628650 h 628650"/>
                <a:gd name="connsiteX8" fmla="*/ 0 w 630888"/>
                <a:gd name="connsiteY8" fmla="*/ 549273 h 628650"/>
                <a:gd name="connsiteX9" fmla="*/ 0 w 630888"/>
                <a:gd name="connsiteY9" fmla="*/ 79377 h 628650"/>
                <a:gd name="connsiteX0" fmla="*/ 0 w 630888"/>
                <a:gd name="connsiteY0" fmla="*/ 549273 h 628650"/>
                <a:gd name="connsiteX1" fmla="*/ 79377 w 630888"/>
                <a:gd name="connsiteY1" fmla="*/ 0 h 628650"/>
                <a:gd name="connsiteX2" fmla="*/ 399255 w 630888"/>
                <a:gd name="connsiteY2" fmla="*/ 4762 h 628650"/>
                <a:gd name="connsiteX3" fmla="*/ 628650 w 630888"/>
                <a:gd name="connsiteY3" fmla="*/ 19844 h 628650"/>
                <a:gd name="connsiteX4" fmla="*/ 507206 w 630888"/>
                <a:gd name="connsiteY4" fmla="*/ 138908 h 628650"/>
                <a:gd name="connsiteX5" fmla="*/ 476250 w 630888"/>
                <a:gd name="connsiteY5" fmla="*/ 549273 h 628650"/>
                <a:gd name="connsiteX6" fmla="*/ 396873 w 630888"/>
                <a:gd name="connsiteY6" fmla="*/ 628650 h 628650"/>
                <a:gd name="connsiteX7" fmla="*/ 79377 w 630888"/>
                <a:gd name="connsiteY7" fmla="*/ 628650 h 628650"/>
                <a:gd name="connsiteX8" fmla="*/ 0 w 630888"/>
                <a:gd name="connsiteY8" fmla="*/ 549273 h 628650"/>
                <a:gd name="connsiteX0" fmla="*/ 73023 w 703911"/>
                <a:gd name="connsiteY0" fmla="*/ 544511 h 623888"/>
                <a:gd name="connsiteX1" fmla="*/ 0 w 703911"/>
                <a:gd name="connsiteY1" fmla="*/ 0 h 623888"/>
                <a:gd name="connsiteX2" fmla="*/ 472278 w 703911"/>
                <a:gd name="connsiteY2" fmla="*/ 0 h 623888"/>
                <a:gd name="connsiteX3" fmla="*/ 701673 w 703911"/>
                <a:gd name="connsiteY3" fmla="*/ 15082 h 623888"/>
                <a:gd name="connsiteX4" fmla="*/ 580229 w 703911"/>
                <a:gd name="connsiteY4" fmla="*/ 134146 h 623888"/>
                <a:gd name="connsiteX5" fmla="*/ 549273 w 703911"/>
                <a:gd name="connsiteY5" fmla="*/ 544511 h 623888"/>
                <a:gd name="connsiteX6" fmla="*/ 469896 w 703911"/>
                <a:gd name="connsiteY6" fmla="*/ 623888 h 623888"/>
                <a:gd name="connsiteX7" fmla="*/ 152400 w 703911"/>
                <a:gd name="connsiteY7" fmla="*/ 623888 h 623888"/>
                <a:gd name="connsiteX8" fmla="*/ 73023 w 703911"/>
                <a:gd name="connsiteY8" fmla="*/ 544511 h 623888"/>
                <a:gd name="connsiteX0" fmla="*/ 58735 w 703911"/>
                <a:gd name="connsiteY0" fmla="*/ 554036 h 623888"/>
                <a:gd name="connsiteX1" fmla="*/ 0 w 703911"/>
                <a:gd name="connsiteY1" fmla="*/ 0 h 623888"/>
                <a:gd name="connsiteX2" fmla="*/ 472278 w 703911"/>
                <a:gd name="connsiteY2" fmla="*/ 0 h 623888"/>
                <a:gd name="connsiteX3" fmla="*/ 701673 w 703911"/>
                <a:gd name="connsiteY3" fmla="*/ 15082 h 623888"/>
                <a:gd name="connsiteX4" fmla="*/ 580229 w 703911"/>
                <a:gd name="connsiteY4" fmla="*/ 134146 h 623888"/>
                <a:gd name="connsiteX5" fmla="*/ 549273 w 703911"/>
                <a:gd name="connsiteY5" fmla="*/ 544511 h 623888"/>
                <a:gd name="connsiteX6" fmla="*/ 469896 w 703911"/>
                <a:gd name="connsiteY6" fmla="*/ 623888 h 623888"/>
                <a:gd name="connsiteX7" fmla="*/ 152400 w 703911"/>
                <a:gd name="connsiteY7" fmla="*/ 623888 h 623888"/>
                <a:gd name="connsiteX8" fmla="*/ 58735 w 703911"/>
                <a:gd name="connsiteY8" fmla="*/ 554036 h 623888"/>
                <a:gd name="connsiteX0" fmla="*/ 58735 w 703911"/>
                <a:gd name="connsiteY0" fmla="*/ 554036 h 623888"/>
                <a:gd name="connsiteX1" fmla="*/ 0 w 703911"/>
                <a:gd name="connsiteY1" fmla="*/ 0 h 623888"/>
                <a:gd name="connsiteX2" fmla="*/ 472278 w 703911"/>
                <a:gd name="connsiteY2" fmla="*/ 0 h 623888"/>
                <a:gd name="connsiteX3" fmla="*/ 701673 w 703911"/>
                <a:gd name="connsiteY3" fmla="*/ 15082 h 623888"/>
                <a:gd name="connsiteX4" fmla="*/ 580229 w 703911"/>
                <a:gd name="connsiteY4" fmla="*/ 134146 h 623888"/>
                <a:gd name="connsiteX5" fmla="*/ 549273 w 703911"/>
                <a:gd name="connsiteY5" fmla="*/ 544511 h 623888"/>
                <a:gd name="connsiteX6" fmla="*/ 469896 w 703911"/>
                <a:gd name="connsiteY6" fmla="*/ 623888 h 623888"/>
                <a:gd name="connsiteX7" fmla="*/ 152400 w 703911"/>
                <a:gd name="connsiteY7" fmla="*/ 623888 h 623888"/>
                <a:gd name="connsiteX8" fmla="*/ 58735 w 703911"/>
                <a:gd name="connsiteY8" fmla="*/ 554036 h 623888"/>
                <a:gd name="connsiteX0" fmla="*/ 58735 w 703911"/>
                <a:gd name="connsiteY0" fmla="*/ 554036 h 623888"/>
                <a:gd name="connsiteX1" fmla="*/ 0 w 703911"/>
                <a:gd name="connsiteY1" fmla="*/ 0 h 623888"/>
                <a:gd name="connsiteX2" fmla="*/ 472278 w 703911"/>
                <a:gd name="connsiteY2" fmla="*/ 0 h 623888"/>
                <a:gd name="connsiteX3" fmla="*/ 701673 w 703911"/>
                <a:gd name="connsiteY3" fmla="*/ 15082 h 623888"/>
                <a:gd name="connsiteX4" fmla="*/ 580229 w 703911"/>
                <a:gd name="connsiteY4" fmla="*/ 134146 h 623888"/>
                <a:gd name="connsiteX5" fmla="*/ 549273 w 703911"/>
                <a:gd name="connsiteY5" fmla="*/ 544511 h 623888"/>
                <a:gd name="connsiteX6" fmla="*/ 469896 w 703911"/>
                <a:gd name="connsiteY6" fmla="*/ 623888 h 623888"/>
                <a:gd name="connsiteX7" fmla="*/ 152400 w 703911"/>
                <a:gd name="connsiteY7" fmla="*/ 623888 h 623888"/>
                <a:gd name="connsiteX8" fmla="*/ 58735 w 703911"/>
                <a:gd name="connsiteY8" fmla="*/ 554036 h 62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3911" h="623888">
                  <a:moveTo>
                    <a:pt x="58735" y="554036"/>
                  </a:moveTo>
                  <a:lnTo>
                    <a:pt x="0" y="0"/>
                  </a:lnTo>
                  <a:lnTo>
                    <a:pt x="472278" y="0"/>
                  </a:lnTo>
                  <a:cubicBezTo>
                    <a:pt x="535645" y="7276"/>
                    <a:pt x="683284" y="-8069"/>
                    <a:pt x="701673" y="15082"/>
                  </a:cubicBezTo>
                  <a:cubicBezTo>
                    <a:pt x="720062" y="38233"/>
                    <a:pt x="620313" y="83214"/>
                    <a:pt x="580229" y="134146"/>
                  </a:cubicBezTo>
                  <a:cubicBezTo>
                    <a:pt x="568323" y="290778"/>
                    <a:pt x="556417" y="387879"/>
                    <a:pt x="549273" y="544511"/>
                  </a:cubicBezTo>
                  <a:cubicBezTo>
                    <a:pt x="549273" y="588350"/>
                    <a:pt x="513735" y="623888"/>
                    <a:pt x="469896" y="623888"/>
                  </a:cubicBezTo>
                  <a:lnTo>
                    <a:pt x="152400" y="623888"/>
                  </a:lnTo>
                  <a:cubicBezTo>
                    <a:pt x="108561" y="623888"/>
                    <a:pt x="58735" y="597875"/>
                    <a:pt x="58735" y="554036"/>
                  </a:cubicBezTo>
                  <a:close/>
                </a:path>
              </a:pathLst>
            </a:custGeom>
            <a:solidFill>
              <a:srgbClr val="BDE8F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7" name="Oval 9"/>
            <p:cNvSpPr/>
            <p:nvPr/>
          </p:nvSpPr>
          <p:spPr>
            <a:xfrm>
              <a:off x="4484179" y="3114555"/>
              <a:ext cx="218950" cy="533578"/>
            </a:xfrm>
            <a:custGeom>
              <a:avLst/>
              <a:gdLst>
                <a:gd name="connsiteX0" fmla="*/ 0 w 214312"/>
                <a:gd name="connsiteY0" fmla="*/ 255985 h 511969"/>
                <a:gd name="connsiteX1" fmla="*/ 107156 w 214312"/>
                <a:gd name="connsiteY1" fmla="*/ 0 h 511969"/>
                <a:gd name="connsiteX2" fmla="*/ 214312 w 214312"/>
                <a:gd name="connsiteY2" fmla="*/ 255985 h 511969"/>
                <a:gd name="connsiteX3" fmla="*/ 107156 w 214312"/>
                <a:gd name="connsiteY3" fmla="*/ 511970 h 511969"/>
                <a:gd name="connsiteX4" fmla="*/ 0 w 214312"/>
                <a:gd name="connsiteY4" fmla="*/ 255985 h 511969"/>
                <a:gd name="connsiteX0" fmla="*/ 5191 w 219503"/>
                <a:gd name="connsiteY0" fmla="*/ 266596 h 522581"/>
                <a:gd name="connsiteX1" fmla="*/ 26622 w 219503"/>
                <a:gd name="connsiteY1" fmla="*/ 70142 h 522581"/>
                <a:gd name="connsiteX2" fmla="*/ 112347 w 219503"/>
                <a:gd name="connsiteY2" fmla="*/ 10611 h 522581"/>
                <a:gd name="connsiteX3" fmla="*/ 219503 w 219503"/>
                <a:gd name="connsiteY3" fmla="*/ 266596 h 522581"/>
                <a:gd name="connsiteX4" fmla="*/ 112347 w 219503"/>
                <a:gd name="connsiteY4" fmla="*/ 522581 h 522581"/>
                <a:gd name="connsiteX5" fmla="*/ 5191 w 219503"/>
                <a:gd name="connsiteY5" fmla="*/ 266596 h 522581"/>
                <a:gd name="connsiteX0" fmla="*/ 5191 w 222721"/>
                <a:gd name="connsiteY0" fmla="*/ 256738 h 512723"/>
                <a:gd name="connsiteX1" fmla="*/ 26622 w 222721"/>
                <a:gd name="connsiteY1" fmla="*/ 60284 h 512723"/>
                <a:gd name="connsiteX2" fmla="*/ 112347 w 222721"/>
                <a:gd name="connsiteY2" fmla="*/ 753 h 512723"/>
                <a:gd name="connsiteX3" fmla="*/ 200454 w 222721"/>
                <a:gd name="connsiteY3" fmla="*/ 43616 h 512723"/>
                <a:gd name="connsiteX4" fmla="*/ 219503 w 222721"/>
                <a:gd name="connsiteY4" fmla="*/ 256738 h 512723"/>
                <a:gd name="connsiteX5" fmla="*/ 112347 w 222721"/>
                <a:gd name="connsiteY5" fmla="*/ 512723 h 512723"/>
                <a:gd name="connsiteX6" fmla="*/ 5191 w 222721"/>
                <a:gd name="connsiteY6" fmla="*/ 256738 h 512723"/>
                <a:gd name="connsiteX0" fmla="*/ 5191 w 220697"/>
                <a:gd name="connsiteY0" fmla="*/ 256738 h 525405"/>
                <a:gd name="connsiteX1" fmla="*/ 26622 w 220697"/>
                <a:gd name="connsiteY1" fmla="*/ 60284 h 525405"/>
                <a:gd name="connsiteX2" fmla="*/ 112347 w 220697"/>
                <a:gd name="connsiteY2" fmla="*/ 753 h 525405"/>
                <a:gd name="connsiteX3" fmla="*/ 200454 w 220697"/>
                <a:gd name="connsiteY3" fmla="*/ 43616 h 525405"/>
                <a:gd name="connsiteX4" fmla="*/ 219503 w 220697"/>
                <a:gd name="connsiteY4" fmla="*/ 256738 h 525405"/>
                <a:gd name="connsiteX5" fmla="*/ 209979 w 220697"/>
                <a:gd name="connsiteY5" fmla="*/ 462716 h 525405"/>
                <a:gd name="connsiteX6" fmla="*/ 112347 w 220697"/>
                <a:gd name="connsiteY6" fmla="*/ 512723 h 525405"/>
                <a:gd name="connsiteX7" fmla="*/ 5191 w 220697"/>
                <a:gd name="connsiteY7" fmla="*/ 256738 h 525405"/>
                <a:gd name="connsiteX0" fmla="*/ 2728 w 218234"/>
                <a:gd name="connsiteY0" fmla="*/ 256738 h 514814"/>
                <a:gd name="connsiteX1" fmla="*/ 24159 w 218234"/>
                <a:gd name="connsiteY1" fmla="*/ 60284 h 514814"/>
                <a:gd name="connsiteX2" fmla="*/ 109884 w 218234"/>
                <a:gd name="connsiteY2" fmla="*/ 753 h 514814"/>
                <a:gd name="connsiteX3" fmla="*/ 197991 w 218234"/>
                <a:gd name="connsiteY3" fmla="*/ 43616 h 514814"/>
                <a:gd name="connsiteX4" fmla="*/ 217040 w 218234"/>
                <a:gd name="connsiteY4" fmla="*/ 256738 h 514814"/>
                <a:gd name="connsiteX5" fmla="*/ 207516 w 218234"/>
                <a:gd name="connsiteY5" fmla="*/ 462716 h 514814"/>
                <a:gd name="connsiteX6" fmla="*/ 109884 w 218234"/>
                <a:gd name="connsiteY6" fmla="*/ 512723 h 514814"/>
                <a:gd name="connsiteX7" fmla="*/ 12254 w 218234"/>
                <a:gd name="connsiteY7" fmla="*/ 479384 h 514814"/>
                <a:gd name="connsiteX8" fmla="*/ 2728 w 218234"/>
                <a:gd name="connsiteY8" fmla="*/ 256738 h 514814"/>
                <a:gd name="connsiteX0" fmla="*/ 2728 w 218234"/>
                <a:gd name="connsiteY0" fmla="*/ 256738 h 534476"/>
                <a:gd name="connsiteX1" fmla="*/ 24159 w 218234"/>
                <a:gd name="connsiteY1" fmla="*/ 60284 h 534476"/>
                <a:gd name="connsiteX2" fmla="*/ 109884 w 218234"/>
                <a:gd name="connsiteY2" fmla="*/ 753 h 534476"/>
                <a:gd name="connsiteX3" fmla="*/ 197991 w 218234"/>
                <a:gd name="connsiteY3" fmla="*/ 43616 h 534476"/>
                <a:gd name="connsiteX4" fmla="*/ 217040 w 218234"/>
                <a:gd name="connsiteY4" fmla="*/ 256738 h 534476"/>
                <a:gd name="connsiteX5" fmla="*/ 207516 w 218234"/>
                <a:gd name="connsiteY5" fmla="*/ 462716 h 534476"/>
                <a:gd name="connsiteX6" fmla="*/ 112265 w 218234"/>
                <a:gd name="connsiteY6" fmla="*/ 534154 h 534476"/>
                <a:gd name="connsiteX7" fmla="*/ 12254 w 218234"/>
                <a:gd name="connsiteY7" fmla="*/ 479384 h 534476"/>
                <a:gd name="connsiteX8" fmla="*/ 2728 w 218234"/>
                <a:gd name="connsiteY8" fmla="*/ 256738 h 534476"/>
                <a:gd name="connsiteX0" fmla="*/ 2728 w 219581"/>
                <a:gd name="connsiteY0" fmla="*/ 256738 h 534275"/>
                <a:gd name="connsiteX1" fmla="*/ 24159 w 219581"/>
                <a:gd name="connsiteY1" fmla="*/ 60284 h 534275"/>
                <a:gd name="connsiteX2" fmla="*/ 109884 w 219581"/>
                <a:gd name="connsiteY2" fmla="*/ 753 h 534275"/>
                <a:gd name="connsiteX3" fmla="*/ 197991 w 219581"/>
                <a:gd name="connsiteY3" fmla="*/ 43616 h 534275"/>
                <a:gd name="connsiteX4" fmla="*/ 217040 w 219581"/>
                <a:gd name="connsiteY4" fmla="*/ 256738 h 534275"/>
                <a:gd name="connsiteX5" fmla="*/ 209897 w 219581"/>
                <a:gd name="connsiteY5" fmla="*/ 469860 h 534275"/>
                <a:gd name="connsiteX6" fmla="*/ 112265 w 219581"/>
                <a:gd name="connsiteY6" fmla="*/ 534154 h 534275"/>
                <a:gd name="connsiteX7" fmla="*/ 12254 w 219581"/>
                <a:gd name="connsiteY7" fmla="*/ 479384 h 534275"/>
                <a:gd name="connsiteX8" fmla="*/ 2728 w 219581"/>
                <a:gd name="connsiteY8" fmla="*/ 256738 h 534275"/>
                <a:gd name="connsiteX0" fmla="*/ 2097 w 218950"/>
                <a:gd name="connsiteY0" fmla="*/ 256041 h 533578"/>
                <a:gd name="connsiteX1" fmla="*/ 14003 w 218950"/>
                <a:gd name="connsiteY1" fmla="*/ 45299 h 533578"/>
                <a:gd name="connsiteX2" fmla="*/ 109253 w 218950"/>
                <a:gd name="connsiteY2" fmla="*/ 56 h 533578"/>
                <a:gd name="connsiteX3" fmla="*/ 197360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 name="connsiteX0" fmla="*/ 2097 w 218950"/>
                <a:gd name="connsiteY0" fmla="*/ 256041 h 533578"/>
                <a:gd name="connsiteX1" fmla="*/ 14003 w 218950"/>
                <a:gd name="connsiteY1" fmla="*/ 45299 h 533578"/>
                <a:gd name="connsiteX2" fmla="*/ 109253 w 218950"/>
                <a:gd name="connsiteY2" fmla="*/ 56 h 533578"/>
                <a:gd name="connsiteX3" fmla="*/ 197360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 name="connsiteX0" fmla="*/ 2097 w 218950"/>
                <a:gd name="connsiteY0" fmla="*/ 256041 h 533578"/>
                <a:gd name="connsiteX1" fmla="*/ 14003 w 218950"/>
                <a:gd name="connsiteY1" fmla="*/ 45299 h 533578"/>
                <a:gd name="connsiteX2" fmla="*/ 109253 w 218950"/>
                <a:gd name="connsiteY2" fmla="*/ 56 h 533578"/>
                <a:gd name="connsiteX3" fmla="*/ 204504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 name="connsiteX0" fmla="*/ 2097 w 218950"/>
                <a:gd name="connsiteY0" fmla="*/ 256041 h 533578"/>
                <a:gd name="connsiteX1" fmla="*/ 14003 w 218950"/>
                <a:gd name="connsiteY1" fmla="*/ 45299 h 533578"/>
                <a:gd name="connsiteX2" fmla="*/ 109253 w 218950"/>
                <a:gd name="connsiteY2" fmla="*/ 56 h 533578"/>
                <a:gd name="connsiteX3" fmla="*/ 204504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950" h="533578">
                  <a:moveTo>
                    <a:pt x="2097" y="256041"/>
                  </a:moveTo>
                  <a:cubicBezTo>
                    <a:pt x="2494" y="183810"/>
                    <a:pt x="-3856" y="87963"/>
                    <a:pt x="14003" y="45299"/>
                  </a:cubicBezTo>
                  <a:cubicBezTo>
                    <a:pt x="31862" y="2635"/>
                    <a:pt x="77503" y="453"/>
                    <a:pt x="109253" y="56"/>
                  </a:cubicBezTo>
                  <a:cubicBezTo>
                    <a:pt x="141003" y="-341"/>
                    <a:pt x="186645" y="255"/>
                    <a:pt x="204504" y="42919"/>
                  </a:cubicBezTo>
                  <a:cubicBezTo>
                    <a:pt x="222363" y="85583"/>
                    <a:pt x="218393" y="196510"/>
                    <a:pt x="216409" y="256041"/>
                  </a:cubicBezTo>
                  <a:cubicBezTo>
                    <a:pt x="214425" y="315572"/>
                    <a:pt x="227125" y="426499"/>
                    <a:pt x="209266" y="469163"/>
                  </a:cubicBezTo>
                  <a:cubicBezTo>
                    <a:pt x="191407" y="511827"/>
                    <a:pt x="144574" y="531870"/>
                    <a:pt x="111634" y="533457"/>
                  </a:cubicBezTo>
                  <a:cubicBezTo>
                    <a:pt x="78694" y="535044"/>
                    <a:pt x="29482" y="521351"/>
                    <a:pt x="11623" y="478687"/>
                  </a:cubicBezTo>
                  <a:cubicBezTo>
                    <a:pt x="-6236" y="436023"/>
                    <a:pt x="1700" y="328272"/>
                    <a:pt x="2097" y="256041"/>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78" name="Straight Connector 177"/>
            <p:cNvCxnSpPr/>
            <p:nvPr/>
          </p:nvCxnSpPr>
          <p:spPr>
            <a:xfrm>
              <a:off x="4540076" y="3200764"/>
              <a:ext cx="107156"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79" name="Straight Connector 178"/>
            <p:cNvCxnSpPr/>
            <p:nvPr/>
          </p:nvCxnSpPr>
          <p:spPr>
            <a:xfrm>
              <a:off x="4566865" y="3262676"/>
              <a:ext cx="53578"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p:cNvCxnSpPr/>
            <p:nvPr/>
          </p:nvCxnSpPr>
          <p:spPr>
            <a:xfrm>
              <a:off x="4540076" y="3319827"/>
              <a:ext cx="107156"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81" name="Straight Connector 180"/>
            <p:cNvCxnSpPr/>
            <p:nvPr/>
          </p:nvCxnSpPr>
          <p:spPr>
            <a:xfrm>
              <a:off x="4566865" y="3381739"/>
              <a:ext cx="53578"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82" name="Straight Connector 181"/>
            <p:cNvCxnSpPr/>
            <p:nvPr/>
          </p:nvCxnSpPr>
          <p:spPr>
            <a:xfrm>
              <a:off x="4540076" y="3438889"/>
              <a:ext cx="107156"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83" name="Straight Connector 182"/>
            <p:cNvCxnSpPr/>
            <p:nvPr/>
          </p:nvCxnSpPr>
          <p:spPr>
            <a:xfrm>
              <a:off x="4566865" y="3500801"/>
              <a:ext cx="53578"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84" name="Straight Connector 183"/>
            <p:cNvCxnSpPr/>
            <p:nvPr/>
          </p:nvCxnSpPr>
          <p:spPr>
            <a:xfrm>
              <a:off x="4540076" y="3565095"/>
              <a:ext cx="107156"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grpSp>
      <p:grpSp>
        <p:nvGrpSpPr>
          <p:cNvPr id="185" name="Group 184"/>
          <p:cNvGrpSpPr/>
          <p:nvPr/>
        </p:nvGrpSpPr>
        <p:grpSpPr>
          <a:xfrm>
            <a:off x="5438893" y="1782718"/>
            <a:ext cx="1096951" cy="1519577"/>
            <a:chOff x="4498653" y="1398369"/>
            <a:chExt cx="1100007" cy="1516355"/>
          </a:xfrm>
        </p:grpSpPr>
        <p:cxnSp>
          <p:nvCxnSpPr>
            <p:cNvPr id="186" name="Straight Connector 185"/>
            <p:cNvCxnSpPr/>
            <p:nvPr/>
          </p:nvCxnSpPr>
          <p:spPr>
            <a:xfrm>
              <a:off x="4923578" y="2028644"/>
              <a:ext cx="2774" cy="111734"/>
            </a:xfrm>
            <a:prstGeom prst="line">
              <a:avLst/>
            </a:prstGeom>
            <a:ln w="69850">
              <a:solidFill>
                <a:srgbClr val="2D3E50"/>
              </a:solidFill>
            </a:ln>
          </p:spPr>
          <p:style>
            <a:lnRef idx="1">
              <a:schemeClr val="accent1"/>
            </a:lnRef>
            <a:fillRef idx="0">
              <a:schemeClr val="accent1"/>
            </a:fillRef>
            <a:effectRef idx="0">
              <a:schemeClr val="accent1"/>
            </a:effectRef>
            <a:fontRef idx="minor">
              <a:schemeClr val="tx1"/>
            </a:fontRef>
          </p:style>
        </p:cxnSp>
        <p:cxnSp>
          <p:nvCxnSpPr>
            <p:cNvPr id="187" name="Straight Connector 186"/>
            <p:cNvCxnSpPr/>
            <p:nvPr/>
          </p:nvCxnSpPr>
          <p:spPr>
            <a:xfrm>
              <a:off x="5172014" y="2033817"/>
              <a:ext cx="2774" cy="111734"/>
            </a:xfrm>
            <a:prstGeom prst="line">
              <a:avLst/>
            </a:prstGeom>
            <a:ln w="69850">
              <a:solidFill>
                <a:srgbClr val="2D3E50"/>
              </a:solidFill>
            </a:ln>
          </p:spPr>
          <p:style>
            <a:lnRef idx="1">
              <a:schemeClr val="accent1"/>
            </a:lnRef>
            <a:fillRef idx="0">
              <a:schemeClr val="accent1"/>
            </a:fillRef>
            <a:effectRef idx="0">
              <a:schemeClr val="accent1"/>
            </a:effectRef>
            <a:fontRef idx="minor">
              <a:schemeClr val="tx1"/>
            </a:fontRef>
          </p:style>
        </p:cxnSp>
        <p:sp>
          <p:nvSpPr>
            <p:cNvPr id="188" name="Rectangle: Rounded Corners 30"/>
            <p:cNvSpPr/>
            <p:nvPr/>
          </p:nvSpPr>
          <p:spPr>
            <a:xfrm>
              <a:off x="4546897" y="2155899"/>
              <a:ext cx="1013043" cy="758825"/>
            </a:xfrm>
            <a:custGeom>
              <a:avLst/>
              <a:gdLst>
                <a:gd name="connsiteX0" fmla="*/ 0 w 812800"/>
                <a:gd name="connsiteY0" fmla="*/ 135469 h 812800"/>
                <a:gd name="connsiteX1" fmla="*/ 135469 w 812800"/>
                <a:gd name="connsiteY1" fmla="*/ 0 h 812800"/>
                <a:gd name="connsiteX2" fmla="*/ 677331 w 812800"/>
                <a:gd name="connsiteY2" fmla="*/ 0 h 812800"/>
                <a:gd name="connsiteX3" fmla="*/ 812800 w 812800"/>
                <a:gd name="connsiteY3" fmla="*/ 135469 h 812800"/>
                <a:gd name="connsiteX4" fmla="*/ 812800 w 812800"/>
                <a:gd name="connsiteY4" fmla="*/ 677331 h 812800"/>
                <a:gd name="connsiteX5" fmla="*/ 677331 w 812800"/>
                <a:gd name="connsiteY5" fmla="*/ 812800 h 812800"/>
                <a:gd name="connsiteX6" fmla="*/ 135469 w 812800"/>
                <a:gd name="connsiteY6" fmla="*/ 812800 h 812800"/>
                <a:gd name="connsiteX7" fmla="*/ 0 w 812800"/>
                <a:gd name="connsiteY7" fmla="*/ 677331 h 812800"/>
                <a:gd name="connsiteX8" fmla="*/ 0 w 812800"/>
                <a:gd name="connsiteY8" fmla="*/ 135469 h 812800"/>
                <a:gd name="connsiteX0" fmla="*/ 104775 w 917575"/>
                <a:gd name="connsiteY0" fmla="*/ 135469 h 812800"/>
                <a:gd name="connsiteX1" fmla="*/ 240244 w 917575"/>
                <a:gd name="connsiteY1" fmla="*/ 0 h 812800"/>
                <a:gd name="connsiteX2" fmla="*/ 782106 w 917575"/>
                <a:gd name="connsiteY2" fmla="*/ 0 h 812800"/>
                <a:gd name="connsiteX3" fmla="*/ 917575 w 917575"/>
                <a:gd name="connsiteY3" fmla="*/ 135469 h 812800"/>
                <a:gd name="connsiteX4" fmla="*/ 917575 w 917575"/>
                <a:gd name="connsiteY4" fmla="*/ 677331 h 812800"/>
                <a:gd name="connsiteX5" fmla="*/ 782106 w 917575"/>
                <a:gd name="connsiteY5" fmla="*/ 812800 h 812800"/>
                <a:gd name="connsiteX6" fmla="*/ 240244 w 917575"/>
                <a:gd name="connsiteY6" fmla="*/ 812800 h 812800"/>
                <a:gd name="connsiteX7" fmla="*/ 0 w 917575"/>
                <a:gd name="connsiteY7" fmla="*/ 632881 h 812800"/>
                <a:gd name="connsiteX8" fmla="*/ 104775 w 917575"/>
                <a:gd name="connsiteY8" fmla="*/ 135469 h 812800"/>
                <a:gd name="connsiteX0" fmla="*/ 104775 w 917575"/>
                <a:gd name="connsiteY0" fmla="*/ 135469 h 812800"/>
                <a:gd name="connsiteX1" fmla="*/ 240244 w 917575"/>
                <a:gd name="connsiteY1" fmla="*/ 0 h 812800"/>
                <a:gd name="connsiteX2" fmla="*/ 782106 w 917575"/>
                <a:gd name="connsiteY2" fmla="*/ 0 h 812800"/>
                <a:gd name="connsiteX3" fmla="*/ 917575 w 917575"/>
                <a:gd name="connsiteY3" fmla="*/ 135469 h 812800"/>
                <a:gd name="connsiteX4" fmla="*/ 917575 w 917575"/>
                <a:gd name="connsiteY4" fmla="*/ 677331 h 812800"/>
                <a:gd name="connsiteX5" fmla="*/ 782106 w 917575"/>
                <a:gd name="connsiteY5" fmla="*/ 812800 h 812800"/>
                <a:gd name="connsiteX6" fmla="*/ 113244 w 917575"/>
                <a:gd name="connsiteY6" fmla="*/ 762000 h 812800"/>
                <a:gd name="connsiteX7" fmla="*/ 0 w 917575"/>
                <a:gd name="connsiteY7" fmla="*/ 632881 h 812800"/>
                <a:gd name="connsiteX8" fmla="*/ 104775 w 917575"/>
                <a:gd name="connsiteY8" fmla="*/ 135469 h 812800"/>
                <a:gd name="connsiteX0" fmla="*/ 106115 w 918915"/>
                <a:gd name="connsiteY0" fmla="*/ 135469 h 812800"/>
                <a:gd name="connsiteX1" fmla="*/ 241584 w 918915"/>
                <a:gd name="connsiteY1" fmla="*/ 0 h 812800"/>
                <a:gd name="connsiteX2" fmla="*/ 783446 w 918915"/>
                <a:gd name="connsiteY2" fmla="*/ 0 h 812800"/>
                <a:gd name="connsiteX3" fmla="*/ 918915 w 918915"/>
                <a:gd name="connsiteY3" fmla="*/ 135469 h 812800"/>
                <a:gd name="connsiteX4" fmla="*/ 918915 w 918915"/>
                <a:gd name="connsiteY4" fmla="*/ 677331 h 812800"/>
                <a:gd name="connsiteX5" fmla="*/ 783446 w 918915"/>
                <a:gd name="connsiteY5" fmla="*/ 812800 h 812800"/>
                <a:gd name="connsiteX6" fmla="*/ 60609 w 918915"/>
                <a:gd name="connsiteY6" fmla="*/ 746125 h 812800"/>
                <a:gd name="connsiteX7" fmla="*/ 1340 w 918915"/>
                <a:gd name="connsiteY7" fmla="*/ 632881 h 812800"/>
                <a:gd name="connsiteX8" fmla="*/ 106115 w 918915"/>
                <a:gd name="connsiteY8" fmla="*/ 135469 h 812800"/>
                <a:gd name="connsiteX0" fmla="*/ 106115 w 919679"/>
                <a:gd name="connsiteY0" fmla="*/ 135469 h 752475"/>
                <a:gd name="connsiteX1" fmla="*/ 241584 w 919679"/>
                <a:gd name="connsiteY1" fmla="*/ 0 h 752475"/>
                <a:gd name="connsiteX2" fmla="*/ 783446 w 919679"/>
                <a:gd name="connsiteY2" fmla="*/ 0 h 752475"/>
                <a:gd name="connsiteX3" fmla="*/ 918915 w 919679"/>
                <a:gd name="connsiteY3" fmla="*/ 135469 h 752475"/>
                <a:gd name="connsiteX4" fmla="*/ 918915 w 919679"/>
                <a:gd name="connsiteY4" fmla="*/ 677331 h 752475"/>
                <a:gd name="connsiteX5" fmla="*/ 856471 w 919679"/>
                <a:gd name="connsiteY5" fmla="*/ 752475 h 752475"/>
                <a:gd name="connsiteX6" fmla="*/ 60609 w 919679"/>
                <a:gd name="connsiteY6" fmla="*/ 746125 h 752475"/>
                <a:gd name="connsiteX7" fmla="*/ 1340 w 919679"/>
                <a:gd name="connsiteY7" fmla="*/ 632881 h 752475"/>
                <a:gd name="connsiteX8" fmla="*/ 106115 w 919679"/>
                <a:gd name="connsiteY8" fmla="*/ 135469 h 752475"/>
                <a:gd name="connsiteX0" fmla="*/ 106115 w 991940"/>
                <a:gd name="connsiteY0" fmla="*/ 135469 h 752475"/>
                <a:gd name="connsiteX1" fmla="*/ 241584 w 991940"/>
                <a:gd name="connsiteY1" fmla="*/ 0 h 752475"/>
                <a:gd name="connsiteX2" fmla="*/ 783446 w 991940"/>
                <a:gd name="connsiteY2" fmla="*/ 0 h 752475"/>
                <a:gd name="connsiteX3" fmla="*/ 918915 w 991940"/>
                <a:gd name="connsiteY3" fmla="*/ 135469 h 752475"/>
                <a:gd name="connsiteX4" fmla="*/ 991940 w 991940"/>
                <a:gd name="connsiteY4" fmla="*/ 645581 h 752475"/>
                <a:gd name="connsiteX5" fmla="*/ 856471 w 991940"/>
                <a:gd name="connsiteY5" fmla="*/ 752475 h 752475"/>
                <a:gd name="connsiteX6" fmla="*/ 60609 w 991940"/>
                <a:gd name="connsiteY6" fmla="*/ 746125 h 752475"/>
                <a:gd name="connsiteX7" fmla="*/ 1340 w 991940"/>
                <a:gd name="connsiteY7" fmla="*/ 632881 h 752475"/>
                <a:gd name="connsiteX8" fmla="*/ 106115 w 991940"/>
                <a:gd name="connsiteY8" fmla="*/ 135469 h 752475"/>
                <a:gd name="connsiteX0" fmla="*/ 106115 w 991940"/>
                <a:gd name="connsiteY0" fmla="*/ 135469 h 752475"/>
                <a:gd name="connsiteX1" fmla="*/ 241584 w 991940"/>
                <a:gd name="connsiteY1" fmla="*/ 0 h 752475"/>
                <a:gd name="connsiteX2" fmla="*/ 783446 w 991940"/>
                <a:gd name="connsiteY2" fmla="*/ 0 h 752475"/>
                <a:gd name="connsiteX3" fmla="*/ 807790 w 991940"/>
                <a:gd name="connsiteY3" fmla="*/ 154519 h 752475"/>
                <a:gd name="connsiteX4" fmla="*/ 991940 w 991940"/>
                <a:gd name="connsiteY4" fmla="*/ 645581 h 752475"/>
                <a:gd name="connsiteX5" fmla="*/ 856471 w 991940"/>
                <a:gd name="connsiteY5" fmla="*/ 752475 h 752475"/>
                <a:gd name="connsiteX6" fmla="*/ 60609 w 991940"/>
                <a:gd name="connsiteY6" fmla="*/ 746125 h 752475"/>
                <a:gd name="connsiteX7" fmla="*/ 1340 w 991940"/>
                <a:gd name="connsiteY7" fmla="*/ 632881 h 752475"/>
                <a:gd name="connsiteX8" fmla="*/ 106115 w 991940"/>
                <a:gd name="connsiteY8" fmla="*/ 135469 h 752475"/>
                <a:gd name="connsiteX0" fmla="*/ 106115 w 991940"/>
                <a:gd name="connsiteY0" fmla="*/ 135469 h 752475"/>
                <a:gd name="connsiteX1" fmla="*/ 241584 w 991940"/>
                <a:gd name="connsiteY1" fmla="*/ 0 h 752475"/>
                <a:gd name="connsiteX2" fmla="*/ 783446 w 991940"/>
                <a:gd name="connsiteY2" fmla="*/ 0 h 752475"/>
                <a:gd name="connsiteX3" fmla="*/ 868115 w 991940"/>
                <a:gd name="connsiteY3" fmla="*/ 151344 h 752475"/>
                <a:gd name="connsiteX4" fmla="*/ 991940 w 991940"/>
                <a:gd name="connsiteY4" fmla="*/ 645581 h 752475"/>
                <a:gd name="connsiteX5" fmla="*/ 856471 w 991940"/>
                <a:gd name="connsiteY5" fmla="*/ 752475 h 752475"/>
                <a:gd name="connsiteX6" fmla="*/ 60609 w 991940"/>
                <a:gd name="connsiteY6" fmla="*/ 746125 h 752475"/>
                <a:gd name="connsiteX7" fmla="*/ 1340 w 991940"/>
                <a:gd name="connsiteY7" fmla="*/ 632881 h 752475"/>
                <a:gd name="connsiteX8" fmla="*/ 106115 w 991940"/>
                <a:gd name="connsiteY8" fmla="*/ 135469 h 752475"/>
                <a:gd name="connsiteX0" fmla="*/ 106115 w 991940"/>
                <a:gd name="connsiteY0" fmla="*/ 135469 h 752475"/>
                <a:gd name="connsiteX1" fmla="*/ 241584 w 991940"/>
                <a:gd name="connsiteY1" fmla="*/ 0 h 752475"/>
                <a:gd name="connsiteX2" fmla="*/ 738996 w 991940"/>
                <a:gd name="connsiteY2" fmla="*/ 3175 h 752475"/>
                <a:gd name="connsiteX3" fmla="*/ 868115 w 991940"/>
                <a:gd name="connsiteY3" fmla="*/ 151344 h 752475"/>
                <a:gd name="connsiteX4" fmla="*/ 991940 w 991940"/>
                <a:gd name="connsiteY4" fmla="*/ 645581 h 752475"/>
                <a:gd name="connsiteX5" fmla="*/ 856471 w 991940"/>
                <a:gd name="connsiteY5" fmla="*/ 752475 h 752475"/>
                <a:gd name="connsiteX6" fmla="*/ 60609 w 991940"/>
                <a:gd name="connsiteY6" fmla="*/ 746125 h 752475"/>
                <a:gd name="connsiteX7" fmla="*/ 1340 w 991940"/>
                <a:gd name="connsiteY7" fmla="*/ 632881 h 752475"/>
                <a:gd name="connsiteX8" fmla="*/ 106115 w 991940"/>
                <a:gd name="connsiteY8" fmla="*/ 135469 h 752475"/>
                <a:gd name="connsiteX0" fmla="*/ 106115 w 991940"/>
                <a:gd name="connsiteY0" fmla="*/ 135469 h 752475"/>
                <a:gd name="connsiteX1" fmla="*/ 213009 w 991940"/>
                <a:gd name="connsiteY1" fmla="*/ 0 h 752475"/>
                <a:gd name="connsiteX2" fmla="*/ 738996 w 991940"/>
                <a:gd name="connsiteY2" fmla="*/ 3175 h 752475"/>
                <a:gd name="connsiteX3" fmla="*/ 868115 w 991940"/>
                <a:gd name="connsiteY3" fmla="*/ 151344 h 752475"/>
                <a:gd name="connsiteX4" fmla="*/ 991940 w 991940"/>
                <a:gd name="connsiteY4" fmla="*/ 645581 h 752475"/>
                <a:gd name="connsiteX5" fmla="*/ 856471 w 991940"/>
                <a:gd name="connsiteY5" fmla="*/ 752475 h 752475"/>
                <a:gd name="connsiteX6" fmla="*/ 60609 w 991940"/>
                <a:gd name="connsiteY6" fmla="*/ 746125 h 752475"/>
                <a:gd name="connsiteX7" fmla="*/ 1340 w 991940"/>
                <a:gd name="connsiteY7" fmla="*/ 632881 h 752475"/>
                <a:gd name="connsiteX8" fmla="*/ 106115 w 991940"/>
                <a:gd name="connsiteY8" fmla="*/ 135469 h 752475"/>
                <a:gd name="connsiteX0" fmla="*/ 106115 w 991940"/>
                <a:gd name="connsiteY0" fmla="*/ 141819 h 758825"/>
                <a:gd name="connsiteX1" fmla="*/ 213009 w 991940"/>
                <a:gd name="connsiteY1" fmla="*/ 6350 h 758825"/>
                <a:gd name="connsiteX2" fmla="*/ 751696 w 991940"/>
                <a:gd name="connsiteY2" fmla="*/ 0 h 758825"/>
                <a:gd name="connsiteX3" fmla="*/ 868115 w 991940"/>
                <a:gd name="connsiteY3" fmla="*/ 157694 h 758825"/>
                <a:gd name="connsiteX4" fmla="*/ 991940 w 991940"/>
                <a:gd name="connsiteY4" fmla="*/ 651931 h 758825"/>
                <a:gd name="connsiteX5" fmla="*/ 856471 w 991940"/>
                <a:gd name="connsiteY5" fmla="*/ 758825 h 758825"/>
                <a:gd name="connsiteX6" fmla="*/ 60609 w 991940"/>
                <a:gd name="connsiteY6" fmla="*/ 752475 h 758825"/>
                <a:gd name="connsiteX7" fmla="*/ 1340 w 991940"/>
                <a:gd name="connsiteY7" fmla="*/ 639231 h 758825"/>
                <a:gd name="connsiteX8" fmla="*/ 106115 w 991940"/>
                <a:gd name="connsiteY8" fmla="*/ 141819 h 758825"/>
                <a:gd name="connsiteX0" fmla="*/ 106115 w 1000393"/>
                <a:gd name="connsiteY0" fmla="*/ 141819 h 758825"/>
                <a:gd name="connsiteX1" fmla="*/ 213009 w 1000393"/>
                <a:gd name="connsiteY1" fmla="*/ 6350 h 758825"/>
                <a:gd name="connsiteX2" fmla="*/ 751696 w 1000393"/>
                <a:gd name="connsiteY2" fmla="*/ 0 h 758825"/>
                <a:gd name="connsiteX3" fmla="*/ 868115 w 1000393"/>
                <a:gd name="connsiteY3" fmla="*/ 157694 h 758825"/>
                <a:gd name="connsiteX4" fmla="*/ 991940 w 1000393"/>
                <a:gd name="connsiteY4" fmla="*/ 651931 h 758825"/>
                <a:gd name="connsiteX5" fmla="*/ 856471 w 1000393"/>
                <a:gd name="connsiteY5" fmla="*/ 758825 h 758825"/>
                <a:gd name="connsiteX6" fmla="*/ 60609 w 1000393"/>
                <a:gd name="connsiteY6" fmla="*/ 752475 h 758825"/>
                <a:gd name="connsiteX7" fmla="*/ 1340 w 1000393"/>
                <a:gd name="connsiteY7" fmla="*/ 639231 h 758825"/>
                <a:gd name="connsiteX8" fmla="*/ 106115 w 1000393"/>
                <a:gd name="connsiteY8" fmla="*/ 141819 h 758825"/>
                <a:gd name="connsiteX0" fmla="*/ 118765 w 1013043"/>
                <a:gd name="connsiteY0" fmla="*/ 141819 h 758825"/>
                <a:gd name="connsiteX1" fmla="*/ 225659 w 1013043"/>
                <a:gd name="connsiteY1" fmla="*/ 6350 h 758825"/>
                <a:gd name="connsiteX2" fmla="*/ 764346 w 1013043"/>
                <a:gd name="connsiteY2" fmla="*/ 0 h 758825"/>
                <a:gd name="connsiteX3" fmla="*/ 880765 w 1013043"/>
                <a:gd name="connsiteY3" fmla="*/ 157694 h 758825"/>
                <a:gd name="connsiteX4" fmla="*/ 1004590 w 1013043"/>
                <a:gd name="connsiteY4" fmla="*/ 651931 h 758825"/>
                <a:gd name="connsiteX5" fmla="*/ 869121 w 1013043"/>
                <a:gd name="connsiteY5" fmla="*/ 758825 h 758825"/>
                <a:gd name="connsiteX6" fmla="*/ 73259 w 1013043"/>
                <a:gd name="connsiteY6" fmla="*/ 752475 h 758825"/>
                <a:gd name="connsiteX7" fmla="*/ 13990 w 1013043"/>
                <a:gd name="connsiteY7" fmla="*/ 639231 h 758825"/>
                <a:gd name="connsiteX8" fmla="*/ 118765 w 1013043"/>
                <a:gd name="connsiteY8" fmla="*/ 141819 h 758825"/>
                <a:gd name="connsiteX0" fmla="*/ 118765 w 1013043"/>
                <a:gd name="connsiteY0" fmla="*/ 141819 h 758825"/>
                <a:gd name="connsiteX1" fmla="*/ 225659 w 1013043"/>
                <a:gd name="connsiteY1" fmla="*/ 6350 h 758825"/>
                <a:gd name="connsiteX2" fmla="*/ 764346 w 1013043"/>
                <a:gd name="connsiteY2" fmla="*/ 0 h 758825"/>
                <a:gd name="connsiteX3" fmla="*/ 880765 w 1013043"/>
                <a:gd name="connsiteY3" fmla="*/ 157694 h 758825"/>
                <a:gd name="connsiteX4" fmla="*/ 1004590 w 1013043"/>
                <a:gd name="connsiteY4" fmla="*/ 651931 h 758825"/>
                <a:gd name="connsiteX5" fmla="*/ 869121 w 1013043"/>
                <a:gd name="connsiteY5" fmla="*/ 758825 h 758825"/>
                <a:gd name="connsiteX6" fmla="*/ 73259 w 1013043"/>
                <a:gd name="connsiteY6" fmla="*/ 752475 h 758825"/>
                <a:gd name="connsiteX7" fmla="*/ 13990 w 1013043"/>
                <a:gd name="connsiteY7" fmla="*/ 639231 h 758825"/>
                <a:gd name="connsiteX8" fmla="*/ 118765 w 1013043"/>
                <a:gd name="connsiteY8" fmla="*/ 141819 h 758825"/>
                <a:gd name="connsiteX0" fmla="*/ 118765 w 1013043"/>
                <a:gd name="connsiteY0" fmla="*/ 141819 h 758825"/>
                <a:gd name="connsiteX1" fmla="*/ 225659 w 1013043"/>
                <a:gd name="connsiteY1" fmla="*/ 6350 h 758825"/>
                <a:gd name="connsiteX2" fmla="*/ 764346 w 1013043"/>
                <a:gd name="connsiteY2" fmla="*/ 0 h 758825"/>
                <a:gd name="connsiteX3" fmla="*/ 880765 w 1013043"/>
                <a:gd name="connsiteY3" fmla="*/ 157694 h 758825"/>
                <a:gd name="connsiteX4" fmla="*/ 1004590 w 1013043"/>
                <a:gd name="connsiteY4" fmla="*/ 651931 h 758825"/>
                <a:gd name="connsiteX5" fmla="*/ 869121 w 1013043"/>
                <a:gd name="connsiteY5" fmla="*/ 758825 h 758825"/>
                <a:gd name="connsiteX6" fmla="*/ 73259 w 1013043"/>
                <a:gd name="connsiteY6" fmla="*/ 752475 h 758825"/>
                <a:gd name="connsiteX7" fmla="*/ 13990 w 1013043"/>
                <a:gd name="connsiteY7" fmla="*/ 639231 h 758825"/>
                <a:gd name="connsiteX8" fmla="*/ 118765 w 1013043"/>
                <a:gd name="connsiteY8" fmla="*/ 141819 h 758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3043" h="758825">
                  <a:moveTo>
                    <a:pt x="118765" y="141819"/>
                  </a:moveTo>
                  <a:cubicBezTo>
                    <a:pt x="118765" y="67002"/>
                    <a:pt x="150842" y="6350"/>
                    <a:pt x="225659" y="6350"/>
                  </a:cubicBezTo>
                  <a:lnTo>
                    <a:pt x="764346" y="0"/>
                  </a:lnTo>
                  <a:cubicBezTo>
                    <a:pt x="839163" y="0"/>
                    <a:pt x="880765" y="82877"/>
                    <a:pt x="880765" y="157694"/>
                  </a:cubicBezTo>
                  <a:lnTo>
                    <a:pt x="1004590" y="651931"/>
                  </a:lnTo>
                  <a:cubicBezTo>
                    <a:pt x="1042690" y="755323"/>
                    <a:pt x="943938" y="758825"/>
                    <a:pt x="869121" y="758825"/>
                  </a:cubicBezTo>
                  <a:lnTo>
                    <a:pt x="73259" y="752475"/>
                  </a:lnTo>
                  <a:cubicBezTo>
                    <a:pt x="-1558" y="752475"/>
                    <a:pt x="-14585" y="739448"/>
                    <a:pt x="13990" y="639231"/>
                  </a:cubicBezTo>
                  <a:cubicBezTo>
                    <a:pt x="45740" y="461785"/>
                    <a:pt x="87015" y="328790"/>
                    <a:pt x="118765" y="141819"/>
                  </a:cubicBezTo>
                  <a:close/>
                </a:path>
              </a:pathLst>
            </a:custGeom>
            <a:solidFill>
              <a:srgbClr val="ADAD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9" name="Rectangle: Rounded Corners 162"/>
            <p:cNvSpPr/>
            <p:nvPr/>
          </p:nvSpPr>
          <p:spPr>
            <a:xfrm>
              <a:off x="4826219" y="2111288"/>
              <a:ext cx="444877" cy="186310"/>
            </a:xfrm>
            <a:prstGeom prst="roundRect">
              <a:avLst/>
            </a:prstGeom>
            <a:solidFill>
              <a:srgbClr val="ADAD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0" name="Oval 189"/>
            <p:cNvSpPr/>
            <p:nvPr/>
          </p:nvSpPr>
          <p:spPr>
            <a:xfrm>
              <a:off x="4727846" y="2209739"/>
              <a:ext cx="651144" cy="651144"/>
            </a:xfrm>
            <a:prstGeom prst="ellipse">
              <a:avLst/>
            </a:prstGeom>
            <a:solidFill>
              <a:schemeClr val="bg1"/>
            </a:solidFill>
            <a:ln w="63500">
              <a:solidFill>
                <a:srgbClr val="D0CEC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91" name="Straight Connector 190"/>
            <p:cNvCxnSpPr/>
            <p:nvPr/>
          </p:nvCxnSpPr>
          <p:spPr>
            <a:xfrm flipV="1">
              <a:off x="4840958" y="2525064"/>
              <a:ext cx="52387" cy="1"/>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92" name="Straight Connector 191"/>
            <p:cNvCxnSpPr/>
            <p:nvPr/>
          </p:nvCxnSpPr>
          <p:spPr>
            <a:xfrm flipV="1">
              <a:off x="5233448" y="2535310"/>
              <a:ext cx="52387" cy="1"/>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93" name="Straight Connector 192"/>
            <p:cNvCxnSpPr/>
            <p:nvPr/>
          </p:nvCxnSpPr>
          <p:spPr>
            <a:xfrm flipH="1">
              <a:off x="5051038" y="2303231"/>
              <a:ext cx="2380" cy="65957"/>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p:cNvCxnSpPr/>
            <p:nvPr/>
          </p:nvCxnSpPr>
          <p:spPr>
            <a:xfrm flipH="1">
              <a:off x="5048658" y="2671966"/>
              <a:ext cx="2380" cy="65957"/>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95" name="Straight Connector 194"/>
            <p:cNvCxnSpPr/>
            <p:nvPr/>
          </p:nvCxnSpPr>
          <p:spPr>
            <a:xfrm flipH="1" flipV="1">
              <a:off x="5177003" y="2629889"/>
              <a:ext cx="36985" cy="41874"/>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96" name="Straight Connector 195"/>
            <p:cNvCxnSpPr/>
            <p:nvPr/>
          </p:nvCxnSpPr>
          <p:spPr>
            <a:xfrm flipH="1" flipV="1">
              <a:off x="4905086" y="2357064"/>
              <a:ext cx="36985" cy="41874"/>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97" name="Straight Connector 196"/>
            <p:cNvCxnSpPr/>
            <p:nvPr/>
          </p:nvCxnSpPr>
          <p:spPr>
            <a:xfrm flipV="1">
              <a:off x="5174788" y="2357064"/>
              <a:ext cx="41416" cy="41874"/>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98" name="Straight Connector 197"/>
            <p:cNvCxnSpPr/>
            <p:nvPr/>
          </p:nvCxnSpPr>
          <p:spPr>
            <a:xfrm flipV="1">
              <a:off x="4902870" y="2629889"/>
              <a:ext cx="41416" cy="41874"/>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sp>
          <p:nvSpPr>
            <p:cNvPr id="199" name="Isosceles Triangle 198"/>
            <p:cNvSpPr/>
            <p:nvPr/>
          </p:nvSpPr>
          <p:spPr>
            <a:xfrm rot="2209320">
              <a:off x="5063819" y="2361824"/>
              <a:ext cx="64386" cy="196251"/>
            </a:xfrm>
            <a:prstGeom prst="triangle">
              <a:avLst/>
            </a:prstGeom>
            <a:solidFill>
              <a:srgbClr val="FF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0" name="Oval 199"/>
            <p:cNvSpPr/>
            <p:nvPr/>
          </p:nvSpPr>
          <p:spPr>
            <a:xfrm>
              <a:off x="5006457" y="2478693"/>
              <a:ext cx="92742" cy="92742"/>
            </a:xfrm>
            <a:prstGeom prst="ellipse">
              <a:avLst/>
            </a:prstGeom>
            <a:solidFill>
              <a:srgbClr val="2D3E50"/>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1" name="Chord 200"/>
            <p:cNvSpPr/>
            <p:nvPr/>
          </p:nvSpPr>
          <p:spPr>
            <a:xfrm rot="15960654">
              <a:off x="4711960" y="1185062"/>
              <a:ext cx="673393" cy="1100007"/>
            </a:xfrm>
            <a:prstGeom prst="chord">
              <a:avLst>
                <a:gd name="adj1" fmla="val 5838061"/>
                <a:gd name="adj2" fmla="val 16200000"/>
              </a:avLst>
            </a:prstGeom>
            <a:solidFill>
              <a:srgbClr val="F0F1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202" name="Group 201"/>
          <p:cNvGrpSpPr/>
          <p:nvPr/>
        </p:nvGrpSpPr>
        <p:grpSpPr>
          <a:xfrm>
            <a:off x="3990289" y="664711"/>
            <a:ext cx="717883" cy="1680207"/>
            <a:chOff x="10963105" y="3257551"/>
            <a:chExt cx="535103" cy="1468878"/>
          </a:xfrm>
        </p:grpSpPr>
        <p:grpSp>
          <p:nvGrpSpPr>
            <p:cNvPr id="203" name="Group 202"/>
            <p:cNvGrpSpPr/>
            <p:nvPr/>
          </p:nvGrpSpPr>
          <p:grpSpPr>
            <a:xfrm flipH="1">
              <a:off x="11223830" y="3257551"/>
              <a:ext cx="113186" cy="785614"/>
              <a:chOff x="11230657" y="2643601"/>
              <a:chExt cx="183114" cy="1270976"/>
            </a:xfrm>
          </p:grpSpPr>
          <p:sp>
            <p:nvSpPr>
              <p:cNvPr id="206" name="Rectangle: Rounded Corners 177"/>
              <p:cNvSpPr/>
              <p:nvPr/>
            </p:nvSpPr>
            <p:spPr>
              <a:xfrm>
                <a:off x="11230657" y="2643601"/>
                <a:ext cx="183114" cy="1270976"/>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7" name="Rectangle: Rounded Corners 178"/>
              <p:cNvSpPr/>
              <p:nvPr/>
            </p:nvSpPr>
            <p:spPr>
              <a:xfrm>
                <a:off x="11306857" y="2717797"/>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04" name="Oval 203"/>
            <p:cNvSpPr/>
            <p:nvPr/>
          </p:nvSpPr>
          <p:spPr>
            <a:xfrm rot="347673">
              <a:off x="10963105" y="3914577"/>
              <a:ext cx="211195" cy="772785"/>
            </a:xfrm>
            <a:prstGeom prst="ellipse">
              <a:avLst/>
            </a:prstGeom>
            <a:solidFill>
              <a:srgbClr val="F0F2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5" name="Rectangle: Rounded Corners 6161"/>
            <p:cNvSpPr/>
            <p:nvPr/>
          </p:nvSpPr>
          <p:spPr>
            <a:xfrm>
              <a:off x="11024152" y="3922264"/>
              <a:ext cx="474056" cy="804165"/>
            </a:xfrm>
            <a:custGeom>
              <a:avLst/>
              <a:gdLst>
                <a:gd name="connsiteX0" fmla="*/ 0 w 609600"/>
                <a:gd name="connsiteY0" fmla="*/ 101602 h 1514475"/>
                <a:gd name="connsiteX1" fmla="*/ 101602 w 609600"/>
                <a:gd name="connsiteY1" fmla="*/ 0 h 1514475"/>
                <a:gd name="connsiteX2" fmla="*/ 507998 w 609600"/>
                <a:gd name="connsiteY2" fmla="*/ 0 h 1514475"/>
                <a:gd name="connsiteX3" fmla="*/ 609600 w 609600"/>
                <a:gd name="connsiteY3" fmla="*/ 101602 h 1514475"/>
                <a:gd name="connsiteX4" fmla="*/ 609600 w 609600"/>
                <a:gd name="connsiteY4" fmla="*/ 1412873 h 1514475"/>
                <a:gd name="connsiteX5" fmla="*/ 507998 w 609600"/>
                <a:gd name="connsiteY5" fmla="*/ 1514475 h 1514475"/>
                <a:gd name="connsiteX6" fmla="*/ 101602 w 609600"/>
                <a:gd name="connsiteY6" fmla="*/ 1514475 h 1514475"/>
                <a:gd name="connsiteX7" fmla="*/ 0 w 609600"/>
                <a:gd name="connsiteY7" fmla="*/ 1412873 h 1514475"/>
                <a:gd name="connsiteX8" fmla="*/ 0 w 609600"/>
                <a:gd name="connsiteY8"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268289 w 776287"/>
                <a:gd name="connsiteY6" fmla="*/ 1514475 h 1514475"/>
                <a:gd name="connsiteX7" fmla="*/ 0 w 776287"/>
                <a:gd name="connsiteY7" fmla="*/ 1370010 h 1514475"/>
                <a:gd name="connsiteX8" fmla="*/ 166687 w 776287"/>
                <a:gd name="connsiteY8"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2535 w 788822"/>
                <a:gd name="connsiteY0" fmla="*/ 1370010 h 1514475"/>
                <a:gd name="connsiteX1" fmla="*/ 280824 w 788822"/>
                <a:gd name="connsiteY1" fmla="*/ 0 h 1514475"/>
                <a:gd name="connsiteX2" fmla="*/ 687220 w 788822"/>
                <a:gd name="connsiteY2" fmla="*/ 0 h 1514475"/>
                <a:gd name="connsiteX3" fmla="*/ 788822 w 788822"/>
                <a:gd name="connsiteY3" fmla="*/ 101602 h 1514475"/>
                <a:gd name="connsiteX4" fmla="*/ 788822 w 788822"/>
                <a:gd name="connsiteY4" fmla="*/ 1412873 h 1514475"/>
                <a:gd name="connsiteX5" fmla="*/ 687220 w 788822"/>
                <a:gd name="connsiteY5" fmla="*/ 1514475 h 1514475"/>
                <a:gd name="connsiteX6" fmla="*/ 12535 w 788822"/>
                <a:gd name="connsiteY6" fmla="*/ 1370010 h 1514475"/>
                <a:gd name="connsiteX0" fmla="*/ 16757 w 793044"/>
                <a:gd name="connsiteY0" fmla="*/ 1370010 h 1514475"/>
                <a:gd name="connsiteX1" fmla="*/ 213608 w 793044"/>
                <a:gd name="connsiteY1" fmla="*/ 4763 h 1514475"/>
                <a:gd name="connsiteX2" fmla="*/ 691442 w 793044"/>
                <a:gd name="connsiteY2" fmla="*/ 0 h 1514475"/>
                <a:gd name="connsiteX3" fmla="*/ 793044 w 793044"/>
                <a:gd name="connsiteY3" fmla="*/ 101602 h 1514475"/>
                <a:gd name="connsiteX4" fmla="*/ 793044 w 793044"/>
                <a:gd name="connsiteY4" fmla="*/ 1412873 h 1514475"/>
                <a:gd name="connsiteX5" fmla="*/ 691442 w 793044"/>
                <a:gd name="connsiteY5" fmla="*/ 1514475 h 1514475"/>
                <a:gd name="connsiteX6" fmla="*/ 16757 w 793044"/>
                <a:gd name="connsiteY6" fmla="*/ 1370010 h 1514475"/>
                <a:gd name="connsiteX0" fmla="*/ 9741 w 786028"/>
                <a:gd name="connsiteY0" fmla="*/ 1370010 h 1514475"/>
                <a:gd name="connsiteX1" fmla="*/ 206592 w 786028"/>
                <a:gd name="connsiteY1" fmla="*/ 4763 h 1514475"/>
                <a:gd name="connsiteX2" fmla="*/ 684426 w 786028"/>
                <a:gd name="connsiteY2" fmla="*/ 0 h 1514475"/>
                <a:gd name="connsiteX3" fmla="*/ 786028 w 786028"/>
                <a:gd name="connsiteY3" fmla="*/ 101602 h 1514475"/>
                <a:gd name="connsiteX4" fmla="*/ 786028 w 786028"/>
                <a:gd name="connsiteY4" fmla="*/ 1412873 h 1514475"/>
                <a:gd name="connsiteX5" fmla="*/ 684426 w 786028"/>
                <a:gd name="connsiteY5" fmla="*/ 1514475 h 1514475"/>
                <a:gd name="connsiteX6" fmla="*/ 9741 w 786028"/>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419541"/>
                <a:gd name="connsiteX1" fmla="*/ 196851 w 776287"/>
                <a:gd name="connsiteY1" fmla="*/ 4763 h 1419541"/>
                <a:gd name="connsiteX2" fmla="*/ 674685 w 776287"/>
                <a:gd name="connsiteY2" fmla="*/ 0 h 1419541"/>
                <a:gd name="connsiteX3" fmla="*/ 776287 w 776287"/>
                <a:gd name="connsiteY3" fmla="*/ 101602 h 1419541"/>
                <a:gd name="connsiteX4" fmla="*/ 776287 w 776287"/>
                <a:gd name="connsiteY4" fmla="*/ 1412873 h 1419541"/>
                <a:gd name="connsiteX5" fmla="*/ 608010 w 776287"/>
                <a:gd name="connsiteY5" fmla="*/ 1152525 h 1419541"/>
                <a:gd name="connsiteX6" fmla="*/ 0 w 776287"/>
                <a:gd name="connsiteY6" fmla="*/ 1370010 h 1419541"/>
                <a:gd name="connsiteX0" fmla="*/ 0 w 776287"/>
                <a:gd name="connsiteY0" fmla="*/ 1370010 h 1438230"/>
                <a:gd name="connsiteX1" fmla="*/ 196851 w 776287"/>
                <a:gd name="connsiteY1" fmla="*/ 4763 h 1438230"/>
                <a:gd name="connsiteX2" fmla="*/ 674685 w 776287"/>
                <a:gd name="connsiteY2" fmla="*/ 0 h 1438230"/>
                <a:gd name="connsiteX3" fmla="*/ 776287 w 776287"/>
                <a:gd name="connsiteY3" fmla="*/ 101602 h 1438230"/>
                <a:gd name="connsiteX4" fmla="*/ 776287 w 776287"/>
                <a:gd name="connsiteY4" fmla="*/ 1412873 h 1438230"/>
                <a:gd name="connsiteX5" fmla="*/ 541335 w 776287"/>
                <a:gd name="connsiteY5" fmla="*/ 1414462 h 1438230"/>
                <a:gd name="connsiteX6" fmla="*/ 0 w 776287"/>
                <a:gd name="connsiteY6" fmla="*/ 1370010 h 1438230"/>
                <a:gd name="connsiteX0" fmla="*/ 0 w 776287"/>
                <a:gd name="connsiteY0" fmla="*/ 1370010 h 1414462"/>
                <a:gd name="connsiteX1" fmla="*/ 196851 w 776287"/>
                <a:gd name="connsiteY1" fmla="*/ 4763 h 1414462"/>
                <a:gd name="connsiteX2" fmla="*/ 674685 w 776287"/>
                <a:gd name="connsiteY2" fmla="*/ 0 h 1414462"/>
                <a:gd name="connsiteX3" fmla="*/ 776287 w 776287"/>
                <a:gd name="connsiteY3" fmla="*/ 101602 h 1414462"/>
                <a:gd name="connsiteX4" fmla="*/ 541335 w 776287"/>
                <a:gd name="connsiteY4" fmla="*/ 1414462 h 1414462"/>
                <a:gd name="connsiteX5" fmla="*/ 0 w 776287"/>
                <a:gd name="connsiteY5" fmla="*/ 1370010 h 1414462"/>
                <a:gd name="connsiteX0" fmla="*/ 0 w 693997"/>
                <a:gd name="connsiteY0" fmla="*/ 1370010 h 1414462"/>
                <a:gd name="connsiteX1" fmla="*/ 196851 w 693997"/>
                <a:gd name="connsiteY1" fmla="*/ 4763 h 1414462"/>
                <a:gd name="connsiteX2" fmla="*/ 674685 w 693997"/>
                <a:gd name="connsiteY2" fmla="*/ 0 h 1414462"/>
                <a:gd name="connsiteX3" fmla="*/ 541335 w 693997"/>
                <a:gd name="connsiteY3" fmla="*/ 1414462 h 1414462"/>
                <a:gd name="connsiteX4" fmla="*/ 0 w 693997"/>
                <a:gd name="connsiteY4" fmla="*/ 1370010 h 1414462"/>
                <a:gd name="connsiteX0" fmla="*/ 0 w 818516"/>
                <a:gd name="connsiteY0" fmla="*/ 1370010 h 1414462"/>
                <a:gd name="connsiteX1" fmla="*/ 196851 w 818516"/>
                <a:gd name="connsiteY1" fmla="*/ 4763 h 1414462"/>
                <a:gd name="connsiteX2" fmla="*/ 674685 w 818516"/>
                <a:gd name="connsiteY2" fmla="*/ 0 h 1414462"/>
                <a:gd name="connsiteX3" fmla="*/ 541335 w 818516"/>
                <a:gd name="connsiteY3" fmla="*/ 1414462 h 1414462"/>
                <a:gd name="connsiteX4" fmla="*/ 0 w 818516"/>
                <a:gd name="connsiteY4" fmla="*/ 1370010 h 1414462"/>
                <a:gd name="connsiteX0" fmla="*/ 0 w 833418"/>
                <a:gd name="connsiteY0" fmla="*/ 1365247 h 1409699"/>
                <a:gd name="connsiteX1" fmla="*/ 196851 w 833418"/>
                <a:gd name="connsiteY1" fmla="*/ 0 h 1409699"/>
                <a:gd name="connsiteX2" fmla="*/ 693735 w 833418"/>
                <a:gd name="connsiteY2" fmla="*/ 33337 h 1409699"/>
                <a:gd name="connsiteX3" fmla="*/ 541335 w 833418"/>
                <a:gd name="connsiteY3" fmla="*/ 1409699 h 1409699"/>
                <a:gd name="connsiteX4" fmla="*/ 0 w 833418"/>
                <a:gd name="connsiteY4" fmla="*/ 1365247 h 1409699"/>
                <a:gd name="connsiteX0" fmla="*/ 0 w 852354"/>
                <a:gd name="connsiteY0" fmla="*/ 1365247 h 1409699"/>
                <a:gd name="connsiteX1" fmla="*/ 196851 w 852354"/>
                <a:gd name="connsiteY1" fmla="*/ 0 h 1409699"/>
                <a:gd name="connsiteX2" fmla="*/ 717547 w 852354"/>
                <a:gd name="connsiteY2" fmla="*/ 85724 h 1409699"/>
                <a:gd name="connsiteX3" fmla="*/ 541335 w 852354"/>
                <a:gd name="connsiteY3" fmla="*/ 1409699 h 1409699"/>
                <a:gd name="connsiteX4" fmla="*/ 0 w 852354"/>
                <a:gd name="connsiteY4" fmla="*/ 1365247 h 1409699"/>
                <a:gd name="connsiteX0" fmla="*/ 0 w 852354"/>
                <a:gd name="connsiteY0" fmla="*/ 1365247 h 1409699"/>
                <a:gd name="connsiteX1" fmla="*/ 196851 w 852354"/>
                <a:gd name="connsiteY1" fmla="*/ 0 h 1409699"/>
                <a:gd name="connsiteX2" fmla="*/ 717547 w 852354"/>
                <a:gd name="connsiteY2" fmla="*/ 133349 h 1409699"/>
                <a:gd name="connsiteX3" fmla="*/ 541335 w 852354"/>
                <a:gd name="connsiteY3" fmla="*/ 1409699 h 1409699"/>
                <a:gd name="connsiteX4" fmla="*/ 0 w 852354"/>
                <a:gd name="connsiteY4" fmla="*/ 1365247 h 1409699"/>
                <a:gd name="connsiteX0" fmla="*/ 0 w 837179"/>
                <a:gd name="connsiteY0" fmla="*/ 1365247 h 1409699"/>
                <a:gd name="connsiteX1" fmla="*/ 196851 w 837179"/>
                <a:gd name="connsiteY1" fmla="*/ 0 h 1409699"/>
                <a:gd name="connsiteX2" fmla="*/ 698497 w 837179"/>
                <a:gd name="connsiteY2" fmla="*/ 76199 h 1409699"/>
                <a:gd name="connsiteX3" fmla="*/ 541335 w 837179"/>
                <a:gd name="connsiteY3" fmla="*/ 1409699 h 1409699"/>
                <a:gd name="connsiteX4" fmla="*/ 0 w 837179"/>
                <a:gd name="connsiteY4" fmla="*/ 1365247 h 1409699"/>
                <a:gd name="connsiteX0" fmla="*/ 0 w 871604"/>
                <a:gd name="connsiteY0" fmla="*/ 1365247 h 1409699"/>
                <a:gd name="connsiteX1" fmla="*/ 196851 w 871604"/>
                <a:gd name="connsiteY1" fmla="*/ 0 h 1409699"/>
                <a:gd name="connsiteX2" fmla="*/ 741360 w 871604"/>
                <a:gd name="connsiteY2" fmla="*/ 100011 h 1409699"/>
                <a:gd name="connsiteX3" fmla="*/ 541335 w 871604"/>
                <a:gd name="connsiteY3" fmla="*/ 1409699 h 1409699"/>
                <a:gd name="connsiteX4" fmla="*/ 0 w 871604"/>
                <a:gd name="connsiteY4" fmla="*/ 1365247 h 1409699"/>
                <a:gd name="connsiteX0" fmla="*/ 0 w 880042"/>
                <a:gd name="connsiteY0" fmla="*/ 1365247 h 1414462"/>
                <a:gd name="connsiteX1" fmla="*/ 196851 w 880042"/>
                <a:gd name="connsiteY1" fmla="*/ 0 h 1414462"/>
                <a:gd name="connsiteX2" fmla="*/ 741360 w 880042"/>
                <a:gd name="connsiteY2" fmla="*/ 100011 h 1414462"/>
                <a:gd name="connsiteX3" fmla="*/ 584198 w 880042"/>
                <a:gd name="connsiteY3" fmla="*/ 1414462 h 1414462"/>
                <a:gd name="connsiteX4" fmla="*/ 0 w 880042"/>
                <a:gd name="connsiteY4" fmla="*/ 1365247 h 1414462"/>
                <a:gd name="connsiteX0" fmla="*/ 0 w 877459"/>
                <a:gd name="connsiteY0" fmla="*/ 1365247 h 1414462"/>
                <a:gd name="connsiteX1" fmla="*/ 196851 w 877459"/>
                <a:gd name="connsiteY1" fmla="*/ 0 h 1414462"/>
                <a:gd name="connsiteX2" fmla="*/ 741360 w 877459"/>
                <a:gd name="connsiteY2" fmla="*/ 100011 h 1414462"/>
                <a:gd name="connsiteX3" fmla="*/ 584198 w 877459"/>
                <a:gd name="connsiteY3" fmla="*/ 1414462 h 1414462"/>
                <a:gd name="connsiteX4" fmla="*/ 0 w 877459"/>
                <a:gd name="connsiteY4" fmla="*/ 1365247 h 1414462"/>
                <a:gd name="connsiteX0" fmla="*/ 0 w 833826"/>
                <a:gd name="connsiteY0" fmla="*/ 1365247 h 1414462"/>
                <a:gd name="connsiteX1" fmla="*/ 196851 w 833826"/>
                <a:gd name="connsiteY1" fmla="*/ 0 h 1414462"/>
                <a:gd name="connsiteX2" fmla="*/ 741360 w 833826"/>
                <a:gd name="connsiteY2" fmla="*/ 100011 h 1414462"/>
                <a:gd name="connsiteX3" fmla="*/ 584198 w 833826"/>
                <a:gd name="connsiteY3" fmla="*/ 1414462 h 1414462"/>
                <a:gd name="connsiteX4" fmla="*/ 0 w 833826"/>
                <a:gd name="connsiteY4" fmla="*/ 1365247 h 1414462"/>
                <a:gd name="connsiteX0" fmla="*/ 0 w 803092"/>
                <a:gd name="connsiteY0" fmla="*/ 1365247 h 1414462"/>
                <a:gd name="connsiteX1" fmla="*/ 196851 w 803092"/>
                <a:gd name="connsiteY1" fmla="*/ 0 h 1414462"/>
                <a:gd name="connsiteX2" fmla="*/ 741360 w 803092"/>
                <a:gd name="connsiteY2" fmla="*/ 100011 h 1414462"/>
                <a:gd name="connsiteX3" fmla="*/ 584198 w 803092"/>
                <a:gd name="connsiteY3" fmla="*/ 1414462 h 1414462"/>
                <a:gd name="connsiteX4" fmla="*/ 0 w 803092"/>
                <a:gd name="connsiteY4" fmla="*/ 1365247 h 1414462"/>
                <a:gd name="connsiteX0" fmla="*/ 0 w 833826"/>
                <a:gd name="connsiteY0" fmla="*/ 1365247 h 1414462"/>
                <a:gd name="connsiteX1" fmla="*/ 196851 w 833826"/>
                <a:gd name="connsiteY1" fmla="*/ 0 h 1414462"/>
                <a:gd name="connsiteX2" fmla="*/ 741360 w 833826"/>
                <a:gd name="connsiteY2" fmla="*/ 100011 h 1414462"/>
                <a:gd name="connsiteX3" fmla="*/ 584198 w 833826"/>
                <a:gd name="connsiteY3" fmla="*/ 1414462 h 1414462"/>
                <a:gd name="connsiteX4" fmla="*/ 0 w 833826"/>
                <a:gd name="connsiteY4" fmla="*/ 1365247 h 141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826" h="1414462">
                  <a:moveTo>
                    <a:pt x="0" y="1365247"/>
                  </a:moveTo>
                  <a:cubicBezTo>
                    <a:pt x="346604" y="1012822"/>
                    <a:pt x="274904" y="409310"/>
                    <a:pt x="196851" y="0"/>
                  </a:cubicBezTo>
                  <a:lnTo>
                    <a:pt x="741360" y="100011"/>
                  </a:lnTo>
                  <a:cubicBezTo>
                    <a:pt x="984511" y="701674"/>
                    <a:pt x="682358" y="1290902"/>
                    <a:pt x="584198" y="1414462"/>
                  </a:cubicBezTo>
                  <a:lnTo>
                    <a:pt x="0" y="1365247"/>
                  </a:lnTo>
                  <a:close/>
                </a:path>
              </a:pathLst>
            </a:custGeom>
            <a:solidFill>
              <a:srgbClr val="B3B2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4" name="Group 3"/>
          <p:cNvGrpSpPr/>
          <p:nvPr/>
        </p:nvGrpSpPr>
        <p:grpSpPr>
          <a:xfrm>
            <a:off x="10735660" y="947749"/>
            <a:ext cx="1932652" cy="5689151"/>
            <a:chOff x="9709930" y="196879"/>
            <a:chExt cx="1932652" cy="5689151"/>
          </a:xfrm>
        </p:grpSpPr>
        <p:grpSp>
          <p:nvGrpSpPr>
            <p:cNvPr id="54" name="Group 53"/>
            <p:cNvGrpSpPr/>
            <p:nvPr/>
          </p:nvGrpSpPr>
          <p:grpSpPr>
            <a:xfrm>
              <a:off x="9709930" y="231587"/>
              <a:ext cx="1724413" cy="5654443"/>
              <a:chOff x="671208" y="370541"/>
              <a:chExt cx="2328328" cy="6487459"/>
            </a:xfrm>
          </p:grpSpPr>
          <p:pic>
            <p:nvPicPr>
              <p:cNvPr id="55" name="Picture 54"/>
              <p:cNvPicPr>
                <a:picLocks noChangeAspect="1"/>
              </p:cNvPicPr>
              <p:nvPr/>
            </p:nvPicPr>
            <p:blipFill rotWithShape="1">
              <a:blip r:embed="rId8"/>
              <a:srcRect l="56258" t="88917" r="28325" b="2128"/>
              <a:stretch/>
            </p:blipFill>
            <p:spPr>
              <a:xfrm>
                <a:off x="2505023" y="5837154"/>
                <a:ext cx="494513" cy="680564"/>
              </a:xfrm>
              <a:prstGeom prst="rect">
                <a:avLst/>
              </a:prstGeom>
            </p:spPr>
          </p:pic>
          <p:pic>
            <p:nvPicPr>
              <p:cNvPr id="56" name="Picture 55"/>
              <p:cNvPicPr>
                <a:picLocks noChangeAspect="1"/>
              </p:cNvPicPr>
              <p:nvPr/>
            </p:nvPicPr>
            <p:blipFill rotWithShape="1">
              <a:blip r:embed="rId8"/>
              <a:srcRect l="56258" t="88917" r="28325" b="2128"/>
              <a:stretch/>
            </p:blipFill>
            <p:spPr>
              <a:xfrm>
                <a:off x="1197192" y="5690244"/>
                <a:ext cx="494513" cy="680564"/>
              </a:xfrm>
              <a:prstGeom prst="rect">
                <a:avLst/>
              </a:prstGeom>
            </p:spPr>
          </p:pic>
          <p:cxnSp>
            <p:nvCxnSpPr>
              <p:cNvPr id="57" name="Straight Connector 56"/>
              <p:cNvCxnSpPr/>
              <p:nvPr/>
            </p:nvCxnSpPr>
            <p:spPr>
              <a:xfrm>
                <a:off x="1436632" y="393355"/>
                <a:ext cx="1457681" cy="0"/>
              </a:xfrm>
              <a:prstGeom prst="line">
                <a:avLst/>
              </a:prstGeom>
              <a:ln>
                <a:solidFill>
                  <a:srgbClr val="B8B8B8"/>
                </a:solidFill>
              </a:ln>
              <a:scene3d>
                <a:camera prst="orthographicFront"/>
                <a:lightRig rig="threePt" dir="t"/>
              </a:scene3d>
              <a:sp3d>
                <a:bevelT/>
              </a:sp3d>
            </p:spPr>
            <p:style>
              <a:lnRef idx="2">
                <a:schemeClr val="accent1"/>
              </a:lnRef>
              <a:fillRef idx="0">
                <a:schemeClr val="accent1"/>
              </a:fillRef>
              <a:effectRef idx="1">
                <a:schemeClr val="accent1"/>
              </a:effectRef>
              <a:fontRef idx="minor">
                <a:schemeClr val="tx1"/>
              </a:fontRef>
            </p:style>
          </p:cxnSp>
          <p:sp>
            <p:nvSpPr>
              <p:cNvPr id="58" name="Rectangle 4"/>
              <p:cNvSpPr/>
              <p:nvPr/>
            </p:nvSpPr>
            <p:spPr>
              <a:xfrm>
                <a:off x="1094544" y="5242030"/>
                <a:ext cx="1647169" cy="1511042"/>
              </a:xfrm>
              <a:custGeom>
                <a:avLst/>
                <a:gdLst>
                  <a:gd name="connsiteX0" fmla="*/ 0 w 996777"/>
                  <a:gd name="connsiteY0" fmla="*/ 0 h 914400"/>
                  <a:gd name="connsiteX1" fmla="*/ 996777 w 996777"/>
                  <a:gd name="connsiteY1" fmla="*/ 0 h 914400"/>
                  <a:gd name="connsiteX2" fmla="*/ 996777 w 996777"/>
                  <a:gd name="connsiteY2" fmla="*/ 914400 h 914400"/>
                  <a:gd name="connsiteX3" fmla="*/ 0 w 996777"/>
                  <a:gd name="connsiteY3" fmla="*/ 914400 h 914400"/>
                  <a:gd name="connsiteX4" fmla="*/ 0 w 996777"/>
                  <a:gd name="connsiteY4" fmla="*/ 0 h 914400"/>
                  <a:gd name="connsiteX0" fmla="*/ 0 w 996777"/>
                  <a:gd name="connsiteY0" fmla="*/ 10886 h 925286"/>
                  <a:gd name="connsiteX1" fmla="*/ 920577 w 996777"/>
                  <a:gd name="connsiteY1" fmla="*/ 0 h 925286"/>
                  <a:gd name="connsiteX2" fmla="*/ 996777 w 996777"/>
                  <a:gd name="connsiteY2" fmla="*/ 925286 h 925286"/>
                  <a:gd name="connsiteX3" fmla="*/ 0 w 996777"/>
                  <a:gd name="connsiteY3" fmla="*/ 925286 h 925286"/>
                  <a:gd name="connsiteX4" fmla="*/ 0 w 996777"/>
                  <a:gd name="connsiteY4" fmla="*/ 10886 h 925286"/>
                  <a:gd name="connsiteX0" fmla="*/ 0 w 996777"/>
                  <a:gd name="connsiteY0" fmla="*/ 0 h 914400"/>
                  <a:gd name="connsiteX1" fmla="*/ 964120 w 996777"/>
                  <a:gd name="connsiteY1" fmla="*/ 10885 h 914400"/>
                  <a:gd name="connsiteX2" fmla="*/ 996777 w 996777"/>
                  <a:gd name="connsiteY2" fmla="*/ 914400 h 914400"/>
                  <a:gd name="connsiteX3" fmla="*/ 0 w 996777"/>
                  <a:gd name="connsiteY3" fmla="*/ 914400 h 914400"/>
                  <a:gd name="connsiteX4" fmla="*/ 0 w 996777"/>
                  <a:gd name="connsiteY4" fmla="*/ 0 h 914400"/>
                  <a:gd name="connsiteX0" fmla="*/ 0 w 996777"/>
                  <a:gd name="connsiteY0" fmla="*/ 0 h 914400"/>
                  <a:gd name="connsiteX1" fmla="*/ 985891 w 996777"/>
                  <a:gd name="connsiteY1" fmla="*/ 21771 h 914400"/>
                  <a:gd name="connsiteX2" fmla="*/ 996777 w 996777"/>
                  <a:gd name="connsiteY2" fmla="*/ 914400 h 914400"/>
                  <a:gd name="connsiteX3" fmla="*/ 0 w 996777"/>
                  <a:gd name="connsiteY3" fmla="*/ 914400 h 914400"/>
                  <a:gd name="connsiteX4" fmla="*/ 0 w 996777"/>
                  <a:gd name="connsiteY4" fmla="*/ 0 h 914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6777" h="914400">
                    <a:moveTo>
                      <a:pt x="0" y="0"/>
                    </a:moveTo>
                    <a:lnTo>
                      <a:pt x="985891" y="21771"/>
                    </a:lnTo>
                    <a:lnTo>
                      <a:pt x="996777" y="914400"/>
                    </a:lnTo>
                    <a:lnTo>
                      <a:pt x="0" y="914400"/>
                    </a:lnTo>
                    <a:lnTo>
                      <a:pt x="0" y="0"/>
                    </a:lnTo>
                    <a:close/>
                  </a:path>
                </a:pathLst>
              </a:custGeom>
              <a:noFill/>
              <a:ln w="76200">
                <a:solidFill>
                  <a:srgbClr val="B8B8B8"/>
                </a:solidFill>
              </a:ln>
              <a:scene3d>
                <a:camera prst="isometricOffAxis2Top"/>
                <a:lightRig rig="threePt" dir="t"/>
              </a:scene3d>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 name="Rectangle 3"/>
              <p:cNvSpPr/>
              <p:nvPr/>
            </p:nvSpPr>
            <p:spPr>
              <a:xfrm>
                <a:off x="671208" y="393355"/>
                <a:ext cx="1152482" cy="5604196"/>
              </a:xfrm>
              <a:custGeom>
                <a:avLst/>
                <a:gdLst>
                  <a:gd name="connsiteX0" fmla="*/ 0 w 457200"/>
                  <a:gd name="connsiteY0" fmla="*/ 0 h 3344862"/>
                  <a:gd name="connsiteX1" fmla="*/ 457200 w 457200"/>
                  <a:gd name="connsiteY1" fmla="*/ 0 h 3344862"/>
                  <a:gd name="connsiteX2" fmla="*/ 457200 w 457200"/>
                  <a:gd name="connsiteY2" fmla="*/ 3344862 h 3344862"/>
                  <a:gd name="connsiteX3" fmla="*/ 0 w 457200"/>
                  <a:gd name="connsiteY3" fmla="*/ 3344862 h 3344862"/>
                  <a:gd name="connsiteX4" fmla="*/ 0 w 457200"/>
                  <a:gd name="connsiteY4" fmla="*/ 0 h 3344862"/>
                  <a:gd name="connsiteX0" fmla="*/ 0 w 457200"/>
                  <a:gd name="connsiteY0" fmla="*/ 0 h 3693205"/>
                  <a:gd name="connsiteX1" fmla="*/ 457200 w 457200"/>
                  <a:gd name="connsiteY1" fmla="*/ 0 h 3693205"/>
                  <a:gd name="connsiteX2" fmla="*/ 457200 w 457200"/>
                  <a:gd name="connsiteY2" fmla="*/ 3344862 h 3693205"/>
                  <a:gd name="connsiteX3" fmla="*/ 0 w 457200"/>
                  <a:gd name="connsiteY3" fmla="*/ 3693205 h 3693205"/>
                  <a:gd name="connsiteX4" fmla="*/ 0 w 457200"/>
                  <a:gd name="connsiteY4" fmla="*/ 0 h 3693205"/>
                  <a:gd name="connsiteX0" fmla="*/ 0 w 457200"/>
                  <a:gd name="connsiteY0" fmla="*/ 0 h 3693205"/>
                  <a:gd name="connsiteX1" fmla="*/ 228600 w 457200"/>
                  <a:gd name="connsiteY1" fmla="*/ 119743 h 3693205"/>
                  <a:gd name="connsiteX2" fmla="*/ 457200 w 457200"/>
                  <a:gd name="connsiteY2" fmla="*/ 3344862 h 3693205"/>
                  <a:gd name="connsiteX3" fmla="*/ 0 w 457200"/>
                  <a:gd name="connsiteY3" fmla="*/ 3693205 h 3693205"/>
                  <a:gd name="connsiteX4" fmla="*/ 0 w 457200"/>
                  <a:gd name="connsiteY4" fmla="*/ 0 h 3693205"/>
                  <a:gd name="connsiteX0" fmla="*/ 0 w 468086"/>
                  <a:gd name="connsiteY0" fmla="*/ 0 h 3693205"/>
                  <a:gd name="connsiteX1" fmla="*/ 468086 w 468086"/>
                  <a:gd name="connsiteY1" fmla="*/ 43543 h 3693205"/>
                  <a:gd name="connsiteX2" fmla="*/ 457200 w 468086"/>
                  <a:gd name="connsiteY2" fmla="*/ 3344862 h 3693205"/>
                  <a:gd name="connsiteX3" fmla="*/ 0 w 468086"/>
                  <a:gd name="connsiteY3" fmla="*/ 3693205 h 3693205"/>
                  <a:gd name="connsiteX4" fmla="*/ 0 w 468086"/>
                  <a:gd name="connsiteY4" fmla="*/ 0 h 3693205"/>
                  <a:gd name="connsiteX0" fmla="*/ 10886 w 468086"/>
                  <a:gd name="connsiteY0" fmla="*/ 21771 h 3649662"/>
                  <a:gd name="connsiteX1" fmla="*/ 468086 w 468086"/>
                  <a:gd name="connsiteY1" fmla="*/ 0 h 3649662"/>
                  <a:gd name="connsiteX2" fmla="*/ 457200 w 468086"/>
                  <a:gd name="connsiteY2" fmla="*/ 3301319 h 3649662"/>
                  <a:gd name="connsiteX3" fmla="*/ 0 w 468086"/>
                  <a:gd name="connsiteY3" fmla="*/ 3649662 h 3649662"/>
                  <a:gd name="connsiteX4" fmla="*/ 10886 w 468086"/>
                  <a:gd name="connsiteY4" fmla="*/ 21771 h 3649662"/>
                  <a:gd name="connsiteX0" fmla="*/ 154 w 522668"/>
                  <a:gd name="connsiteY0" fmla="*/ 0 h 3649662"/>
                  <a:gd name="connsiteX1" fmla="*/ 522668 w 522668"/>
                  <a:gd name="connsiteY1" fmla="*/ 0 h 3649662"/>
                  <a:gd name="connsiteX2" fmla="*/ 511782 w 522668"/>
                  <a:gd name="connsiteY2" fmla="*/ 3301319 h 3649662"/>
                  <a:gd name="connsiteX3" fmla="*/ 54582 w 522668"/>
                  <a:gd name="connsiteY3" fmla="*/ 3649662 h 3649662"/>
                  <a:gd name="connsiteX4" fmla="*/ 154 w 522668"/>
                  <a:gd name="connsiteY4" fmla="*/ 0 h 3649662"/>
                  <a:gd name="connsiteX0" fmla="*/ 154 w 512015"/>
                  <a:gd name="connsiteY0" fmla="*/ 0 h 3649662"/>
                  <a:gd name="connsiteX1" fmla="*/ 479125 w 512015"/>
                  <a:gd name="connsiteY1" fmla="*/ 0 h 3649662"/>
                  <a:gd name="connsiteX2" fmla="*/ 511782 w 512015"/>
                  <a:gd name="connsiteY2" fmla="*/ 3301319 h 3649662"/>
                  <a:gd name="connsiteX3" fmla="*/ 54582 w 512015"/>
                  <a:gd name="connsiteY3" fmla="*/ 3649662 h 3649662"/>
                  <a:gd name="connsiteX4" fmla="*/ 154 w 512015"/>
                  <a:gd name="connsiteY4" fmla="*/ 0 h 3649662"/>
                  <a:gd name="connsiteX0" fmla="*/ 154 w 588065"/>
                  <a:gd name="connsiteY0" fmla="*/ 0 h 3649662"/>
                  <a:gd name="connsiteX1" fmla="*/ 479125 w 588065"/>
                  <a:gd name="connsiteY1" fmla="*/ 0 h 3649662"/>
                  <a:gd name="connsiteX2" fmla="*/ 587982 w 588065"/>
                  <a:gd name="connsiteY2" fmla="*/ 3170690 h 3649662"/>
                  <a:gd name="connsiteX3" fmla="*/ 54582 w 588065"/>
                  <a:gd name="connsiteY3" fmla="*/ 3649662 h 3649662"/>
                  <a:gd name="connsiteX4" fmla="*/ 154 w 588065"/>
                  <a:gd name="connsiteY4" fmla="*/ 0 h 3649662"/>
                  <a:gd name="connsiteX0" fmla="*/ 185 w 588096"/>
                  <a:gd name="connsiteY0" fmla="*/ 0 h 3486377"/>
                  <a:gd name="connsiteX1" fmla="*/ 479156 w 588096"/>
                  <a:gd name="connsiteY1" fmla="*/ 0 h 3486377"/>
                  <a:gd name="connsiteX2" fmla="*/ 588013 w 588096"/>
                  <a:gd name="connsiteY2" fmla="*/ 3170690 h 3486377"/>
                  <a:gd name="connsiteX3" fmla="*/ 43727 w 588096"/>
                  <a:gd name="connsiteY3" fmla="*/ 3486377 h 3486377"/>
                  <a:gd name="connsiteX4" fmla="*/ 185 w 588096"/>
                  <a:gd name="connsiteY4" fmla="*/ 0 h 3486377"/>
                  <a:gd name="connsiteX0" fmla="*/ 314 w 588225"/>
                  <a:gd name="connsiteY0" fmla="*/ 0 h 3486377"/>
                  <a:gd name="connsiteX1" fmla="*/ 479285 w 588225"/>
                  <a:gd name="connsiteY1" fmla="*/ 0 h 3486377"/>
                  <a:gd name="connsiteX2" fmla="*/ 588142 w 588225"/>
                  <a:gd name="connsiteY2" fmla="*/ 3170690 h 3486377"/>
                  <a:gd name="connsiteX3" fmla="*/ 22084 w 588225"/>
                  <a:gd name="connsiteY3" fmla="*/ 3486377 h 3486377"/>
                  <a:gd name="connsiteX4" fmla="*/ 314 w 588225"/>
                  <a:gd name="connsiteY4" fmla="*/ 0 h 3486377"/>
                  <a:gd name="connsiteX0" fmla="*/ 32658 w 511629"/>
                  <a:gd name="connsiteY0" fmla="*/ 0 h 3486377"/>
                  <a:gd name="connsiteX1" fmla="*/ 511629 w 511629"/>
                  <a:gd name="connsiteY1" fmla="*/ 0 h 3486377"/>
                  <a:gd name="connsiteX2" fmla="*/ 0 w 511629"/>
                  <a:gd name="connsiteY2" fmla="*/ 3127147 h 3486377"/>
                  <a:gd name="connsiteX3" fmla="*/ 54428 w 511629"/>
                  <a:gd name="connsiteY3" fmla="*/ 3486377 h 3486377"/>
                  <a:gd name="connsiteX4" fmla="*/ 32658 w 511629"/>
                  <a:gd name="connsiteY4" fmla="*/ 0 h 3486377"/>
                  <a:gd name="connsiteX0" fmla="*/ 315 w 664393"/>
                  <a:gd name="connsiteY0" fmla="*/ 0 h 3486377"/>
                  <a:gd name="connsiteX1" fmla="*/ 479286 w 664393"/>
                  <a:gd name="connsiteY1" fmla="*/ 0 h 3486377"/>
                  <a:gd name="connsiteX2" fmla="*/ 664343 w 664393"/>
                  <a:gd name="connsiteY2" fmla="*/ 3170690 h 3486377"/>
                  <a:gd name="connsiteX3" fmla="*/ 22085 w 664393"/>
                  <a:gd name="connsiteY3" fmla="*/ 3486377 h 3486377"/>
                  <a:gd name="connsiteX4" fmla="*/ 315 w 664393"/>
                  <a:gd name="connsiteY4" fmla="*/ 0 h 3486377"/>
                  <a:gd name="connsiteX0" fmla="*/ 315 w 479286"/>
                  <a:gd name="connsiteY0" fmla="*/ 0 h 3486377"/>
                  <a:gd name="connsiteX1" fmla="*/ 479286 w 479286"/>
                  <a:gd name="connsiteY1" fmla="*/ 0 h 3486377"/>
                  <a:gd name="connsiteX2" fmla="*/ 348657 w 479286"/>
                  <a:gd name="connsiteY2" fmla="*/ 3170690 h 3486377"/>
                  <a:gd name="connsiteX3" fmla="*/ 22085 w 479286"/>
                  <a:gd name="connsiteY3" fmla="*/ 3486377 h 3486377"/>
                  <a:gd name="connsiteX4" fmla="*/ 315 w 479286"/>
                  <a:gd name="connsiteY4" fmla="*/ 0 h 3486377"/>
                  <a:gd name="connsiteX0" fmla="*/ 315 w 512176"/>
                  <a:gd name="connsiteY0" fmla="*/ 0 h 3486377"/>
                  <a:gd name="connsiteX1" fmla="*/ 479286 w 512176"/>
                  <a:gd name="connsiteY1" fmla="*/ 0 h 3486377"/>
                  <a:gd name="connsiteX2" fmla="*/ 511943 w 512176"/>
                  <a:gd name="connsiteY2" fmla="*/ 3181576 h 3486377"/>
                  <a:gd name="connsiteX3" fmla="*/ 22085 w 512176"/>
                  <a:gd name="connsiteY3" fmla="*/ 3486377 h 3486377"/>
                  <a:gd name="connsiteX4" fmla="*/ 315 w 512176"/>
                  <a:gd name="connsiteY4" fmla="*/ 0 h 3486377"/>
                  <a:gd name="connsiteX0" fmla="*/ 315 w 512026"/>
                  <a:gd name="connsiteY0" fmla="*/ 0 h 3486377"/>
                  <a:gd name="connsiteX1" fmla="*/ 403086 w 512026"/>
                  <a:gd name="connsiteY1" fmla="*/ 130629 h 3486377"/>
                  <a:gd name="connsiteX2" fmla="*/ 511943 w 512026"/>
                  <a:gd name="connsiteY2" fmla="*/ 3181576 h 3486377"/>
                  <a:gd name="connsiteX3" fmla="*/ 22085 w 512026"/>
                  <a:gd name="connsiteY3" fmla="*/ 3486377 h 3486377"/>
                  <a:gd name="connsiteX4" fmla="*/ 315 w 512026"/>
                  <a:gd name="connsiteY4" fmla="*/ 0 h 3486377"/>
                  <a:gd name="connsiteX0" fmla="*/ 315 w 533715"/>
                  <a:gd name="connsiteY0" fmla="*/ 0 h 3486377"/>
                  <a:gd name="connsiteX1" fmla="*/ 533715 w 533715"/>
                  <a:gd name="connsiteY1" fmla="*/ 0 h 3486377"/>
                  <a:gd name="connsiteX2" fmla="*/ 511943 w 533715"/>
                  <a:gd name="connsiteY2" fmla="*/ 3181576 h 3486377"/>
                  <a:gd name="connsiteX3" fmla="*/ 22085 w 533715"/>
                  <a:gd name="connsiteY3" fmla="*/ 3486377 h 3486377"/>
                  <a:gd name="connsiteX4" fmla="*/ 315 w 533715"/>
                  <a:gd name="connsiteY4" fmla="*/ 0 h 3486377"/>
                  <a:gd name="connsiteX0" fmla="*/ 152504 w 511630"/>
                  <a:gd name="connsiteY0" fmla="*/ 130926 h 3486377"/>
                  <a:gd name="connsiteX1" fmla="*/ 511630 w 511630"/>
                  <a:gd name="connsiteY1" fmla="*/ 0 h 3486377"/>
                  <a:gd name="connsiteX2" fmla="*/ 489858 w 511630"/>
                  <a:gd name="connsiteY2" fmla="*/ 3181576 h 3486377"/>
                  <a:gd name="connsiteX3" fmla="*/ 0 w 511630"/>
                  <a:gd name="connsiteY3" fmla="*/ 3486377 h 3486377"/>
                  <a:gd name="connsiteX4" fmla="*/ 152504 w 511630"/>
                  <a:gd name="connsiteY4" fmla="*/ 130926 h 3486377"/>
                  <a:gd name="connsiteX0" fmla="*/ 1049 w 512665"/>
                  <a:gd name="connsiteY0" fmla="*/ 87284 h 3486377"/>
                  <a:gd name="connsiteX1" fmla="*/ 512665 w 512665"/>
                  <a:gd name="connsiteY1" fmla="*/ 0 h 3486377"/>
                  <a:gd name="connsiteX2" fmla="*/ 490893 w 512665"/>
                  <a:gd name="connsiteY2" fmla="*/ 3181576 h 3486377"/>
                  <a:gd name="connsiteX3" fmla="*/ 1035 w 512665"/>
                  <a:gd name="connsiteY3" fmla="*/ 3486377 h 3486377"/>
                  <a:gd name="connsiteX4" fmla="*/ 1049 w 512665"/>
                  <a:gd name="connsiteY4" fmla="*/ 87284 h 3486377"/>
                  <a:gd name="connsiteX0" fmla="*/ 1049 w 578162"/>
                  <a:gd name="connsiteY0" fmla="*/ 87284 h 3486377"/>
                  <a:gd name="connsiteX1" fmla="*/ 512665 w 578162"/>
                  <a:gd name="connsiteY1" fmla="*/ 0 h 3486377"/>
                  <a:gd name="connsiteX2" fmla="*/ 578031 w 578162"/>
                  <a:gd name="connsiteY2" fmla="*/ 3257950 h 3486377"/>
                  <a:gd name="connsiteX3" fmla="*/ 1035 w 578162"/>
                  <a:gd name="connsiteY3" fmla="*/ 3486377 h 3486377"/>
                  <a:gd name="connsiteX4" fmla="*/ 1049 w 578162"/>
                  <a:gd name="connsiteY4" fmla="*/ 87284 h 3486377"/>
                  <a:gd name="connsiteX0" fmla="*/ 1049 w 621683"/>
                  <a:gd name="connsiteY0" fmla="*/ 87284 h 3486377"/>
                  <a:gd name="connsiteX1" fmla="*/ 512665 w 621683"/>
                  <a:gd name="connsiteY1" fmla="*/ 0 h 3486377"/>
                  <a:gd name="connsiteX2" fmla="*/ 621600 w 621683"/>
                  <a:gd name="connsiteY2" fmla="*/ 3388876 h 3486377"/>
                  <a:gd name="connsiteX3" fmla="*/ 1035 w 621683"/>
                  <a:gd name="connsiteY3" fmla="*/ 3486377 h 3486377"/>
                  <a:gd name="connsiteX4" fmla="*/ 1049 w 621683"/>
                  <a:gd name="connsiteY4" fmla="*/ 87284 h 3486377"/>
                  <a:gd name="connsiteX0" fmla="*/ 1049 w 654341"/>
                  <a:gd name="connsiteY0" fmla="*/ 87284 h 3486377"/>
                  <a:gd name="connsiteX1" fmla="*/ 512665 w 654341"/>
                  <a:gd name="connsiteY1" fmla="*/ 0 h 3486377"/>
                  <a:gd name="connsiteX2" fmla="*/ 654276 w 654341"/>
                  <a:gd name="connsiteY2" fmla="*/ 3432518 h 3486377"/>
                  <a:gd name="connsiteX3" fmla="*/ 1035 w 654341"/>
                  <a:gd name="connsiteY3" fmla="*/ 3486377 h 3486377"/>
                  <a:gd name="connsiteX4" fmla="*/ 1049 w 654341"/>
                  <a:gd name="connsiteY4" fmla="*/ 87284 h 3486377"/>
                  <a:gd name="connsiteX0" fmla="*/ 1049 w 654341"/>
                  <a:gd name="connsiteY0" fmla="*/ 87284 h 3486377"/>
                  <a:gd name="connsiteX1" fmla="*/ 512665 w 654341"/>
                  <a:gd name="connsiteY1" fmla="*/ 0 h 3486377"/>
                  <a:gd name="connsiteX2" fmla="*/ 654276 w 654341"/>
                  <a:gd name="connsiteY2" fmla="*/ 3432518 h 3486377"/>
                  <a:gd name="connsiteX3" fmla="*/ 1035 w 654341"/>
                  <a:gd name="connsiteY3" fmla="*/ 3486377 h 3486377"/>
                  <a:gd name="connsiteX4" fmla="*/ 1049 w 654341"/>
                  <a:gd name="connsiteY4" fmla="*/ 87284 h 3486377"/>
                  <a:gd name="connsiteX0" fmla="*/ 1049 w 697832"/>
                  <a:gd name="connsiteY0" fmla="*/ 0 h 3399093"/>
                  <a:gd name="connsiteX1" fmla="*/ 697832 w 697832"/>
                  <a:gd name="connsiteY1" fmla="*/ 54553 h 3399093"/>
                  <a:gd name="connsiteX2" fmla="*/ 654276 w 697832"/>
                  <a:gd name="connsiteY2" fmla="*/ 3345234 h 3399093"/>
                  <a:gd name="connsiteX3" fmla="*/ 1035 w 697832"/>
                  <a:gd name="connsiteY3" fmla="*/ 3399093 h 3399093"/>
                  <a:gd name="connsiteX4" fmla="*/ 1049 w 697832"/>
                  <a:gd name="connsiteY4" fmla="*/ 0 h 33990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7832" h="3399093">
                    <a:moveTo>
                      <a:pt x="1049" y="0"/>
                    </a:moveTo>
                    <a:lnTo>
                      <a:pt x="697832" y="54553"/>
                    </a:lnTo>
                    <a:cubicBezTo>
                      <a:pt x="694203" y="1154993"/>
                      <a:pt x="657905" y="2244794"/>
                      <a:pt x="654276" y="3345234"/>
                    </a:cubicBezTo>
                    <a:lnTo>
                      <a:pt x="1035" y="3399093"/>
                    </a:lnTo>
                    <a:cubicBezTo>
                      <a:pt x="4664" y="2189796"/>
                      <a:pt x="-2580" y="1209297"/>
                      <a:pt x="1049" y="0"/>
                    </a:cubicBezTo>
                    <a:close/>
                  </a:path>
                </a:pathLst>
              </a:custGeom>
              <a:pattFill prst="dkHorz">
                <a:fgClr>
                  <a:srgbClr val="C4C4C4"/>
                </a:fgClr>
                <a:bgClr>
                  <a:schemeClr val="tx1"/>
                </a:bgClr>
              </a:pattFill>
              <a:ln w="76200">
                <a:solidFill>
                  <a:srgbClr val="B8B8B8"/>
                </a:solidFill>
              </a:ln>
              <a:scene3d>
                <a:camera prst="isometricOffAxis2Righ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60" name="Straight Connector 59"/>
              <p:cNvCxnSpPr/>
              <p:nvPr/>
            </p:nvCxnSpPr>
            <p:spPr>
              <a:xfrm flipV="1">
                <a:off x="972766" y="642877"/>
                <a:ext cx="1385513" cy="8877"/>
              </a:xfrm>
              <a:prstGeom prst="line">
                <a:avLst/>
              </a:prstGeom>
              <a:ln>
                <a:solidFill>
                  <a:srgbClr val="B8B8B8"/>
                </a:solidFill>
              </a:ln>
              <a:scene3d>
                <a:camera prst="orthographicFront"/>
                <a:lightRig rig="threePt" dir="t"/>
              </a:scene3d>
              <a:sp3d>
                <a:bevelT/>
              </a:sp3d>
            </p:spPr>
            <p:style>
              <a:lnRef idx="2">
                <a:schemeClr val="accent1"/>
              </a:lnRef>
              <a:fillRef idx="0">
                <a:schemeClr val="accent1"/>
              </a:fillRef>
              <a:effectRef idx="1">
                <a:schemeClr val="accent1"/>
              </a:effectRef>
              <a:fontRef idx="minor">
                <a:schemeClr val="tx1"/>
              </a:fontRef>
            </p:style>
          </p:cxnSp>
          <p:sp>
            <p:nvSpPr>
              <p:cNvPr id="61" name="Rectangle 60"/>
              <p:cNvSpPr/>
              <p:nvPr/>
            </p:nvSpPr>
            <p:spPr>
              <a:xfrm rot="21369468">
                <a:off x="1216902" y="1403340"/>
                <a:ext cx="1465162" cy="1684182"/>
              </a:xfrm>
              <a:prstGeom prst="rect">
                <a:avLst/>
              </a:prstGeom>
              <a:solidFill>
                <a:srgbClr val="C2C2C2"/>
              </a:solidFill>
              <a:ln>
                <a:noFill/>
              </a:ln>
              <a:scene3d>
                <a:camera prst="isometricOffAxis2Top"/>
                <a:lightRig rig="threePt" dir="t"/>
              </a:scene3d>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62" name="Picture 61"/>
              <p:cNvPicPr>
                <a:picLocks noChangeAspect="1"/>
              </p:cNvPicPr>
              <p:nvPr/>
            </p:nvPicPr>
            <p:blipFill rotWithShape="1">
              <a:blip r:embed="rId8"/>
              <a:srcRect l="56258" t="88917" r="28325" b="2128"/>
              <a:stretch/>
            </p:blipFill>
            <p:spPr>
              <a:xfrm>
                <a:off x="2166521" y="6177436"/>
                <a:ext cx="494513" cy="680564"/>
              </a:xfrm>
              <a:prstGeom prst="rect">
                <a:avLst/>
              </a:prstGeom>
            </p:spPr>
          </p:pic>
          <p:sp>
            <p:nvSpPr>
              <p:cNvPr id="63" name="Rectangle 62"/>
              <p:cNvSpPr/>
              <p:nvPr/>
            </p:nvSpPr>
            <p:spPr>
              <a:xfrm rot="21369468">
                <a:off x="1232338" y="3537963"/>
                <a:ext cx="1465162" cy="1684182"/>
              </a:xfrm>
              <a:prstGeom prst="rect">
                <a:avLst/>
              </a:prstGeom>
              <a:solidFill>
                <a:srgbClr val="C2C2C2"/>
              </a:solidFill>
              <a:ln>
                <a:noFill/>
              </a:ln>
              <a:scene3d>
                <a:camera prst="isometricOffAxis2Top"/>
                <a:lightRig rig="threePt" dir="t"/>
              </a:scene3d>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4" name="Rectangle 63"/>
              <p:cNvSpPr/>
              <p:nvPr/>
            </p:nvSpPr>
            <p:spPr>
              <a:xfrm rot="21369468">
                <a:off x="1253243" y="4651180"/>
                <a:ext cx="1465162" cy="1684182"/>
              </a:xfrm>
              <a:prstGeom prst="rect">
                <a:avLst/>
              </a:prstGeom>
              <a:solidFill>
                <a:srgbClr val="C2C2C2"/>
              </a:solidFill>
              <a:ln>
                <a:noFill/>
              </a:ln>
              <a:scene3d>
                <a:camera prst="isometricOffAxis2Top"/>
                <a:lightRig rig="threePt" dir="t"/>
              </a:scene3d>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5" name="Rectangle 64"/>
              <p:cNvSpPr/>
              <p:nvPr/>
            </p:nvSpPr>
            <p:spPr>
              <a:xfrm rot="21369468">
                <a:off x="1216903" y="370541"/>
                <a:ext cx="1465162" cy="1684182"/>
              </a:xfrm>
              <a:prstGeom prst="rect">
                <a:avLst/>
              </a:prstGeom>
              <a:solidFill>
                <a:srgbClr val="C2C2C2"/>
              </a:solidFill>
              <a:ln>
                <a:noFill/>
              </a:ln>
              <a:scene3d>
                <a:camera prst="isometricOffAxis2Top"/>
                <a:lightRig rig="threePt" dir="t"/>
              </a:scene3d>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6" name="Rectangle 65"/>
              <p:cNvSpPr/>
              <p:nvPr/>
            </p:nvSpPr>
            <p:spPr>
              <a:xfrm rot="21369468">
                <a:off x="1208095" y="2532322"/>
                <a:ext cx="1465162" cy="1684182"/>
              </a:xfrm>
              <a:prstGeom prst="rect">
                <a:avLst/>
              </a:prstGeom>
              <a:solidFill>
                <a:srgbClr val="C2C2C2"/>
              </a:solidFill>
              <a:ln>
                <a:noFill/>
              </a:ln>
              <a:scene3d>
                <a:camera prst="isometricOffAxis2Top"/>
                <a:lightRig rig="threePt" dir="t"/>
              </a:scene3d>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68" name="Picture 67"/>
              <p:cNvPicPr>
                <a:picLocks noChangeAspect="1"/>
              </p:cNvPicPr>
              <p:nvPr/>
            </p:nvPicPr>
            <p:blipFill rotWithShape="1">
              <a:blip r:embed="rId8"/>
              <a:srcRect l="56258" t="88917" r="28325" b="2128"/>
              <a:stretch/>
            </p:blipFill>
            <p:spPr>
              <a:xfrm>
                <a:off x="671208" y="6048514"/>
                <a:ext cx="494513" cy="680564"/>
              </a:xfrm>
              <a:prstGeom prst="rect">
                <a:avLst/>
              </a:prstGeom>
            </p:spPr>
          </p:pic>
        </p:grpSp>
        <p:sp>
          <p:nvSpPr>
            <p:cNvPr id="371" name="Rectangle 3"/>
            <p:cNvSpPr/>
            <p:nvPr/>
          </p:nvSpPr>
          <p:spPr>
            <a:xfrm>
              <a:off x="10789027" y="196879"/>
              <a:ext cx="853555" cy="4884595"/>
            </a:xfrm>
            <a:custGeom>
              <a:avLst/>
              <a:gdLst>
                <a:gd name="connsiteX0" fmla="*/ 0 w 457200"/>
                <a:gd name="connsiteY0" fmla="*/ 0 h 3344862"/>
                <a:gd name="connsiteX1" fmla="*/ 457200 w 457200"/>
                <a:gd name="connsiteY1" fmla="*/ 0 h 3344862"/>
                <a:gd name="connsiteX2" fmla="*/ 457200 w 457200"/>
                <a:gd name="connsiteY2" fmla="*/ 3344862 h 3344862"/>
                <a:gd name="connsiteX3" fmla="*/ 0 w 457200"/>
                <a:gd name="connsiteY3" fmla="*/ 3344862 h 3344862"/>
                <a:gd name="connsiteX4" fmla="*/ 0 w 457200"/>
                <a:gd name="connsiteY4" fmla="*/ 0 h 3344862"/>
                <a:gd name="connsiteX0" fmla="*/ 0 w 457200"/>
                <a:gd name="connsiteY0" fmla="*/ 0 h 3693205"/>
                <a:gd name="connsiteX1" fmla="*/ 457200 w 457200"/>
                <a:gd name="connsiteY1" fmla="*/ 0 h 3693205"/>
                <a:gd name="connsiteX2" fmla="*/ 457200 w 457200"/>
                <a:gd name="connsiteY2" fmla="*/ 3344862 h 3693205"/>
                <a:gd name="connsiteX3" fmla="*/ 0 w 457200"/>
                <a:gd name="connsiteY3" fmla="*/ 3693205 h 3693205"/>
                <a:gd name="connsiteX4" fmla="*/ 0 w 457200"/>
                <a:gd name="connsiteY4" fmla="*/ 0 h 3693205"/>
                <a:gd name="connsiteX0" fmla="*/ 0 w 457200"/>
                <a:gd name="connsiteY0" fmla="*/ 0 h 3693205"/>
                <a:gd name="connsiteX1" fmla="*/ 228600 w 457200"/>
                <a:gd name="connsiteY1" fmla="*/ 119743 h 3693205"/>
                <a:gd name="connsiteX2" fmla="*/ 457200 w 457200"/>
                <a:gd name="connsiteY2" fmla="*/ 3344862 h 3693205"/>
                <a:gd name="connsiteX3" fmla="*/ 0 w 457200"/>
                <a:gd name="connsiteY3" fmla="*/ 3693205 h 3693205"/>
                <a:gd name="connsiteX4" fmla="*/ 0 w 457200"/>
                <a:gd name="connsiteY4" fmla="*/ 0 h 3693205"/>
                <a:gd name="connsiteX0" fmla="*/ 0 w 468086"/>
                <a:gd name="connsiteY0" fmla="*/ 0 h 3693205"/>
                <a:gd name="connsiteX1" fmla="*/ 468086 w 468086"/>
                <a:gd name="connsiteY1" fmla="*/ 43543 h 3693205"/>
                <a:gd name="connsiteX2" fmla="*/ 457200 w 468086"/>
                <a:gd name="connsiteY2" fmla="*/ 3344862 h 3693205"/>
                <a:gd name="connsiteX3" fmla="*/ 0 w 468086"/>
                <a:gd name="connsiteY3" fmla="*/ 3693205 h 3693205"/>
                <a:gd name="connsiteX4" fmla="*/ 0 w 468086"/>
                <a:gd name="connsiteY4" fmla="*/ 0 h 3693205"/>
                <a:gd name="connsiteX0" fmla="*/ 10886 w 468086"/>
                <a:gd name="connsiteY0" fmla="*/ 21771 h 3649662"/>
                <a:gd name="connsiteX1" fmla="*/ 468086 w 468086"/>
                <a:gd name="connsiteY1" fmla="*/ 0 h 3649662"/>
                <a:gd name="connsiteX2" fmla="*/ 457200 w 468086"/>
                <a:gd name="connsiteY2" fmla="*/ 3301319 h 3649662"/>
                <a:gd name="connsiteX3" fmla="*/ 0 w 468086"/>
                <a:gd name="connsiteY3" fmla="*/ 3649662 h 3649662"/>
                <a:gd name="connsiteX4" fmla="*/ 10886 w 468086"/>
                <a:gd name="connsiteY4" fmla="*/ 21771 h 3649662"/>
                <a:gd name="connsiteX0" fmla="*/ 154 w 522668"/>
                <a:gd name="connsiteY0" fmla="*/ 0 h 3649662"/>
                <a:gd name="connsiteX1" fmla="*/ 522668 w 522668"/>
                <a:gd name="connsiteY1" fmla="*/ 0 h 3649662"/>
                <a:gd name="connsiteX2" fmla="*/ 511782 w 522668"/>
                <a:gd name="connsiteY2" fmla="*/ 3301319 h 3649662"/>
                <a:gd name="connsiteX3" fmla="*/ 54582 w 522668"/>
                <a:gd name="connsiteY3" fmla="*/ 3649662 h 3649662"/>
                <a:gd name="connsiteX4" fmla="*/ 154 w 522668"/>
                <a:gd name="connsiteY4" fmla="*/ 0 h 3649662"/>
                <a:gd name="connsiteX0" fmla="*/ 154 w 512015"/>
                <a:gd name="connsiteY0" fmla="*/ 0 h 3649662"/>
                <a:gd name="connsiteX1" fmla="*/ 479125 w 512015"/>
                <a:gd name="connsiteY1" fmla="*/ 0 h 3649662"/>
                <a:gd name="connsiteX2" fmla="*/ 511782 w 512015"/>
                <a:gd name="connsiteY2" fmla="*/ 3301319 h 3649662"/>
                <a:gd name="connsiteX3" fmla="*/ 54582 w 512015"/>
                <a:gd name="connsiteY3" fmla="*/ 3649662 h 3649662"/>
                <a:gd name="connsiteX4" fmla="*/ 154 w 512015"/>
                <a:gd name="connsiteY4" fmla="*/ 0 h 3649662"/>
                <a:gd name="connsiteX0" fmla="*/ 154 w 588065"/>
                <a:gd name="connsiteY0" fmla="*/ 0 h 3649662"/>
                <a:gd name="connsiteX1" fmla="*/ 479125 w 588065"/>
                <a:gd name="connsiteY1" fmla="*/ 0 h 3649662"/>
                <a:gd name="connsiteX2" fmla="*/ 587982 w 588065"/>
                <a:gd name="connsiteY2" fmla="*/ 3170690 h 3649662"/>
                <a:gd name="connsiteX3" fmla="*/ 54582 w 588065"/>
                <a:gd name="connsiteY3" fmla="*/ 3649662 h 3649662"/>
                <a:gd name="connsiteX4" fmla="*/ 154 w 588065"/>
                <a:gd name="connsiteY4" fmla="*/ 0 h 3649662"/>
                <a:gd name="connsiteX0" fmla="*/ 185 w 588096"/>
                <a:gd name="connsiteY0" fmla="*/ 0 h 3486377"/>
                <a:gd name="connsiteX1" fmla="*/ 479156 w 588096"/>
                <a:gd name="connsiteY1" fmla="*/ 0 h 3486377"/>
                <a:gd name="connsiteX2" fmla="*/ 588013 w 588096"/>
                <a:gd name="connsiteY2" fmla="*/ 3170690 h 3486377"/>
                <a:gd name="connsiteX3" fmla="*/ 43727 w 588096"/>
                <a:gd name="connsiteY3" fmla="*/ 3486377 h 3486377"/>
                <a:gd name="connsiteX4" fmla="*/ 185 w 588096"/>
                <a:gd name="connsiteY4" fmla="*/ 0 h 3486377"/>
                <a:gd name="connsiteX0" fmla="*/ 314 w 588225"/>
                <a:gd name="connsiteY0" fmla="*/ 0 h 3486377"/>
                <a:gd name="connsiteX1" fmla="*/ 479285 w 588225"/>
                <a:gd name="connsiteY1" fmla="*/ 0 h 3486377"/>
                <a:gd name="connsiteX2" fmla="*/ 588142 w 588225"/>
                <a:gd name="connsiteY2" fmla="*/ 3170690 h 3486377"/>
                <a:gd name="connsiteX3" fmla="*/ 22084 w 588225"/>
                <a:gd name="connsiteY3" fmla="*/ 3486377 h 3486377"/>
                <a:gd name="connsiteX4" fmla="*/ 314 w 588225"/>
                <a:gd name="connsiteY4" fmla="*/ 0 h 3486377"/>
                <a:gd name="connsiteX0" fmla="*/ 32658 w 511629"/>
                <a:gd name="connsiteY0" fmla="*/ 0 h 3486377"/>
                <a:gd name="connsiteX1" fmla="*/ 511629 w 511629"/>
                <a:gd name="connsiteY1" fmla="*/ 0 h 3486377"/>
                <a:gd name="connsiteX2" fmla="*/ 0 w 511629"/>
                <a:gd name="connsiteY2" fmla="*/ 3127147 h 3486377"/>
                <a:gd name="connsiteX3" fmla="*/ 54428 w 511629"/>
                <a:gd name="connsiteY3" fmla="*/ 3486377 h 3486377"/>
                <a:gd name="connsiteX4" fmla="*/ 32658 w 511629"/>
                <a:gd name="connsiteY4" fmla="*/ 0 h 3486377"/>
                <a:gd name="connsiteX0" fmla="*/ 315 w 664393"/>
                <a:gd name="connsiteY0" fmla="*/ 0 h 3486377"/>
                <a:gd name="connsiteX1" fmla="*/ 479286 w 664393"/>
                <a:gd name="connsiteY1" fmla="*/ 0 h 3486377"/>
                <a:gd name="connsiteX2" fmla="*/ 664343 w 664393"/>
                <a:gd name="connsiteY2" fmla="*/ 3170690 h 3486377"/>
                <a:gd name="connsiteX3" fmla="*/ 22085 w 664393"/>
                <a:gd name="connsiteY3" fmla="*/ 3486377 h 3486377"/>
                <a:gd name="connsiteX4" fmla="*/ 315 w 664393"/>
                <a:gd name="connsiteY4" fmla="*/ 0 h 3486377"/>
                <a:gd name="connsiteX0" fmla="*/ 315 w 479286"/>
                <a:gd name="connsiteY0" fmla="*/ 0 h 3486377"/>
                <a:gd name="connsiteX1" fmla="*/ 479286 w 479286"/>
                <a:gd name="connsiteY1" fmla="*/ 0 h 3486377"/>
                <a:gd name="connsiteX2" fmla="*/ 348657 w 479286"/>
                <a:gd name="connsiteY2" fmla="*/ 3170690 h 3486377"/>
                <a:gd name="connsiteX3" fmla="*/ 22085 w 479286"/>
                <a:gd name="connsiteY3" fmla="*/ 3486377 h 3486377"/>
                <a:gd name="connsiteX4" fmla="*/ 315 w 479286"/>
                <a:gd name="connsiteY4" fmla="*/ 0 h 3486377"/>
                <a:gd name="connsiteX0" fmla="*/ 315 w 512176"/>
                <a:gd name="connsiteY0" fmla="*/ 0 h 3486377"/>
                <a:gd name="connsiteX1" fmla="*/ 479286 w 512176"/>
                <a:gd name="connsiteY1" fmla="*/ 0 h 3486377"/>
                <a:gd name="connsiteX2" fmla="*/ 511943 w 512176"/>
                <a:gd name="connsiteY2" fmla="*/ 3181576 h 3486377"/>
                <a:gd name="connsiteX3" fmla="*/ 22085 w 512176"/>
                <a:gd name="connsiteY3" fmla="*/ 3486377 h 3486377"/>
                <a:gd name="connsiteX4" fmla="*/ 315 w 512176"/>
                <a:gd name="connsiteY4" fmla="*/ 0 h 3486377"/>
                <a:gd name="connsiteX0" fmla="*/ 315 w 512026"/>
                <a:gd name="connsiteY0" fmla="*/ 0 h 3486377"/>
                <a:gd name="connsiteX1" fmla="*/ 403086 w 512026"/>
                <a:gd name="connsiteY1" fmla="*/ 130629 h 3486377"/>
                <a:gd name="connsiteX2" fmla="*/ 511943 w 512026"/>
                <a:gd name="connsiteY2" fmla="*/ 3181576 h 3486377"/>
                <a:gd name="connsiteX3" fmla="*/ 22085 w 512026"/>
                <a:gd name="connsiteY3" fmla="*/ 3486377 h 3486377"/>
                <a:gd name="connsiteX4" fmla="*/ 315 w 512026"/>
                <a:gd name="connsiteY4" fmla="*/ 0 h 3486377"/>
                <a:gd name="connsiteX0" fmla="*/ 315 w 533715"/>
                <a:gd name="connsiteY0" fmla="*/ 0 h 3486377"/>
                <a:gd name="connsiteX1" fmla="*/ 533715 w 533715"/>
                <a:gd name="connsiteY1" fmla="*/ 0 h 3486377"/>
                <a:gd name="connsiteX2" fmla="*/ 511943 w 533715"/>
                <a:gd name="connsiteY2" fmla="*/ 3181576 h 3486377"/>
                <a:gd name="connsiteX3" fmla="*/ 22085 w 533715"/>
                <a:gd name="connsiteY3" fmla="*/ 3486377 h 3486377"/>
                <a:gd name="connsiteX4" fmla="*/ 315 w 533715"/>
                <a:gd name="connsiteY4" fmla="*/ 0 h 3486377"/>
                <a:gd name="connsiteX0" fmla="*/ 152504 w 511630"/>
                <a:gd name="connsiteY0" fmla="*/ 130926 h 3486377"/>
                <a:gd name="connsiteX1" fmla="*/ 511630 w 511630"/>
                <a:gd name="connsiteY1" fmla="*/ 0 h 3486377"/>
                <a:gd name="connsiteX2" fmla="*/ 489858 w 511630"/>
                <a:gd name="connsiteY2" fmla="*/ 3181576 h 3486377"/>
                <a:gd name="connsiteX3" fmla="*/ 0 w 511630"/>
                <a:gd name="connsiteY3" fmla="*/ 3486377 h 3486377"/>
                <a:gd name="connsiteX4" fmla="*/ 152504 w 511630"/>
                <a:gd name="connsiteY4" fmla="*/ 130926 h 3486377"/>
                <a:gd name="connsiteX0" fmla="*/ 1049 w 512665"/>
                <a:gd name="connsiteY0" fmla="*/ 87284 h 3486377"/>
                <a:gd name="connsiteX1" fmla="*/ 512665 w 512665"/>
                <a:gd name="connsiteY1" fmla="*/ 0 h 3486377"/>
                <a:gd name="connsiteX2" fmla="*/ 490893 w 512665"/>
                <a:gd name="connsiteY2" fmla="*/ 3181576 h 3486377"/>
                <a:gd name="connsiteX3" fmla="*/ 1035 w 512665"/>
                <a:gd name="connsiteY3" fmla="*/ 3486377 h 3486377"/>
                <a:gd name="connsiteX4" fmla="*/ 1049 w 512665"/>
                <a:gd name="connsiteY4" fmla="*/ 87284 h 3486377"/>
                <a:gd name="connsiteX0" fmla="*/ 1049 w 578162"/>
                <a:gd name="connsiteY0" fmla="*/ 87284 h 3486377"/>
                <a:gd name="connsiteX1" fmla="*/ 512665 w 578162"/>
                <a:gd name="connsiteY1" fmla="*/ 0 h 3486377"/>
                <a:gd name="connsiteX2" fmla="*/ 578031 w 578162"/>
                <a:gd name="connsiteY2" fmla="*/ 3257950 h 3486377"/>
                <a:gd name="connsiteX3" fmla="*/ 1035 w 578162"/>
                <a:gd name="connsiteY3" fmla="*/ 3486377 h 3486377"/>
                <a:gd name="connsiteX4" fmla="*/ 1049 w 578162"/>
                <a:gd name="connsiteY4" fmla="*/ 87284 h 3486377"/>
                <a:gd name="connsiteX0" fmla="*/ 1049 w 621683"/>
                <a:gd name="connsiteY0" fmla="*/ 87284 h 3486377"/>
                <a:gd name="connsiteX1" fmla="*/ 512665 w 621683"/>
                <a:gd name="connsiteY1" fmla="*/ 0 h 3486377"/>
                <a:gd name="connsiteX2" fmla="*/ 621600 w 621683"/>
                <a:gd name="connsiteY2" fmla="*/ 3388876 h 3486377"/>
                <a:gd name="connsiteX3" fmla="*/ 1035 w 621683"/>
                <a:gd name="connsiteY3" fmla="*/ 3486377 h 3486377"/>
                <a:gd name="connsiteX4" fmla="*/ 1049 w 621683"/>
                <a:gd name="connsiteY4" fmla="*/ 87284 h 3486377"/>
                <a:gd name="connsiteX0" fmla="*/ 1049 w 654341"/>
                <a:gd name="connsiteY0" fmla="*/ 87284 h 3486377"/>
                <a:gd name="connsiteX1" fmla="*/ 512665 w 654341"/>
                <a:gd name="connsiteY1" fmla="*/ 0 h 3486377"/>
                <a:gd name="connsiteX2" fmla="*/ 654276 w 654341"/>
                <a:gd name="connsiteY2" fmla="*/ 3432518 h 3486377"/>
                <a:gd name="connsiteX3" fmla="*/ 1035 w 654341"/>
                <a:gd name="connsiteY3" fmla="*/ 3486377 h 3486377"/>
                <a:gd name="connsiteX4" fmla="*/ 1049 w 654341"/>
                <a:gd name="connsiteY4" fmla="*/ 87284 h 3486377"/>
                <a:gd name="connsiteX0" fmla="*/ 1049 w 654341"/>
                <a:gd name="connsiteY0" fmla="*/ 87284 h 3486377"/>
                <a:gd name="connsiteX1" fmla="*/ 512665 w 654341"/>
                <a:gd name="connsiteY1" fmla="*/ 0 h 3486377"/>
                <a:gd name="connsiteX2" fmla="*/ 654276 w 654341"/>
                <a:gd name="connsiteY2" fmla="*/ 3432518 h 3486377"/>
                <a:gd name="connsiteX3" fmla="*/ 1035 w 654341"/>
                <a:gd name="connsiteY3" fmla="*/ 3486377 h 3486377"/>
                <a:gd name="connsiteX4" fmla="*/ 1049 w 654341"/>
                <a:gd name="connsiteY4" fmla="*/ 87284 h 3486377"/>
                <a:gd name="connsiteX0" fmla="*/ 1049 w 697832"/>
                <a:gd name="connsiteY0" fmla="*/ 0 h 3399093"/>
                <a:gd name="connsiteX1" fmla="*/ 697832 w 697832"/>
                <a:gd name="connsiteY1" fmla="*/ 54553 h 3399093"/>
                <a:gd name="connsiteX2" fmla="*/ 654276 w 697832"/>
                <a:gd name="connsiteY2" fmla="*/ 3345234 h 3399093"/>
                <a:gd name="connsiteX3" fmla="*/ 1035 w 697832"/>
                <a:gd name="connsiteY3" fmla="*/ 3399093 h 3399093"/>
                <a:gd name="connsiteX4" fmla="*/ 1049 w 697832"/>
                <a:gd name="connsiteY4" fmla="*/ 0 h 33990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7832" h="3399093">
                  <a:moveTo>
                    <a:pt x="1049" y="0"/>
                  </a:moveTo>
                  <a:lnTo>
                    <a:pt x="697832" y="54553"/>
                  </a:lnTo>
                  <a:cubicBezTo>
                    <a:pt x="694203" y="1154993"/>
                    <a:pt x="657905" y="2244794"/>
                    <a:pt x="654276" y="3345234"/>
                  </a:cubicBezTo>
                  <a:lnTo>
                    <a:pt x="1035" y="3399093"/>
                  </a:lnTo>
                  <a:cubicBezTo>
                    <a:pt x="4664" y="2189796"/>
                    <a:pt x="-2580" y="1209297"/>
                    <a:pt x="1049" y="0"/>
                  </a:cubicBezTo>
                  <a:close/>
                </a:path>
              </a:pathLst>
            </a:custGeom>
            <a:pattFill prst="dkHorz">
              <a:fgClr>
                <a:srgbClr val="C4C4C4"/>
              </a:fgClr>
              <a:bgClr>
                <a:schemeClr val="tx1"/>
              </a:bgClr>
            </a:pattFill>
            <a:ln w="76200">
              <a:solidFill>
                <a:srgbClr val="B8B8B8"/>
              </a:solidFill>
            </a:ln>
            <a:scene3d>
              <a:camera prst="isometricOffAxis2Righ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208" name="Group 207"/>
          <p:cNvGrpSpPr/>
          <p:nvPr/>
        </p:nvGrpSpPr>
        <p:grpSpPr>
          <a:xfrm>
            <a:off x="8231183" y="3933679"/>
            <a:ext cx="3275632" cy="3011888"/>
            <a:chOff x="3054023" y="1882839"/>
            <a:chExt cx="3221402" cy="2960655"/>
          </a:xfrm>
        </p:grpSpPr>
        <p:pic>
          <p:nvPicPr>
            <p:cNvPr id="209" name="Picture 208"/>
            <p:cNvPicPr>
              <a:picLocks noChangeAspect="1"/>
            </p:cNvPicPr>
            <p:nvPr/>
          </p:nvPicPr>
          <p:blipFill rotWithShape="1">
            <a:blip r:embed="rId8"/>
            <a:srcRect l="56258" t="88917" r="28325" b="2128"/>
            <a:stretch/>
          </p:blipFill>
          <p:spPr>
            <a:xfrm>
              <a:off x="5590484" y="4431654"/>
              <a:ext cx="299252" cy="411840"/>
            </a:xfrm>
            <a:prstGeom prst="rect">
              <a:avLst/>
            </a:prstGeom>
          </p:spPr>
        </p:pic>
        <p:pic>
          <p:nvPicPr>
            <p:cNvPr id="210" name="Picture 209"/>
            <p:cNvPicPr>
              <a:picLocks noChangeAspect="1"/>
            </p:cNvPicPr>
            <p:nvPr/>
          </p:nvPicPr>
          <p:blipFill rotWithShape="1">
            <a:blip r:embed="rId8"/>
            <a:srcRect l="56258" t="88917" r="28325" b="2128"/>
            <a:stretch/>
          </p:blipFill>
          <p:spPr>
            <a:xfrm>
              <a:off x="3313552" y="4420078"/>
              <a:ext cx="299252" cy="411840"/>
            </a:xfrm>
            <a:prstGeom prst="rect">
              <a:avLst/>
            </a:prstGeom>
          </p:spPr>
        </p:pic>
        <p:sp>
          <p:nvSpPr>
            <p:cNvPr id="211" name="Rectangle 210"/>
            <p:cNvSpPr/>
            <p:nvPr/>
          </p:nvSpPr>
          <p:spPr>
            <a:xfrm>
              <a:off x="3802511" y="2299612"/>
              <a:ext cx="2407492" cy="1728904"/>
            </a:xfrm>
            <a:prstGeom prst="rect">
              <a:avLst/>
            </a:prstGeom>
            <a:noFill/>
            <a:ln w="146050">
              <a:solidFill>
                <a:srgbClr val="DEDEDC"/>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2" name="Rectangle 211"/>
            <p:cNvSpPr/>
            <p:nvPr/>
          </p:nvSpPr>
          <p:spPr>
            <a:xfrm rot="21110949">
              <a:off x="3473155" y="2959371"/>
              <a:ext cx="2690316" cy="1019175"/>
            </a:xfrm>
            <a:prstGeom prst="rect">
              <a:avLst/>
            </a:prstGeom>
            <a:solidFill>
              <a:srgbClr val="C2C2C2"/>
            </a:solidFill>
            <a:ln>
              <a:noFill/>
            </a:ln>
            <a:scene3d>
              <a:camera prst="isometricOffAxis2Top"/>
              <a:lightRig rig="threePt" dir="t"/>
            </a:scene3d>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213" name="Picture 212"/>
            <p:cNvPicPr>
              <a:picLocks noChangeAspect="1"/>
            </p:cNvPicPr>
            <p:nvPr/>
          </p:nvPicPr>
          <p:blipFill rotWithShape="1">
            <a:blip r:embed="rId8"/>
            <a:srcRect l="56258" t="88917" r="28325" b="2128"/>
            <a:stretch/>
          </p:blipFill>
          <p:spPr>
            <a:xfrm>
              <a:off x="5976173" y="4086343"/>
              <a:ext cx="299252" cy="411840"/>
            </a:xfrm>
            <a:prstGeom prst="rect">
              <a:avLst/>
            </a:prstGeom>
          </p:spPr>
        </p:pic>
        <p:sp>
          <p:nvSpPr>
            <p:cNvPr id="214" name="Rectangle 213"/>
            <p:cNvSpPr/>
            <p:nvPr/>
          </p:nvSpPr>
          <p:spPr>
            <a:xfrm rot="21110949">
              <a:off x="3439569" y="3673322"/>
              <a:ext cx="2710910" cy="1019175"/>
            </a:xfrm>
            <a:prstGeom prst="rect">
              <a:avLst/>
            </a:prstGeom>
            <a:solidFill>
              <a:srgbClr val="C2C2C2"/>
            </a:solidFill>
            <a:ln>
              <a:noFill/>
            </a:ln>
            <a:scene3d>
              <a:camera prst="isometricOffAxis2Top"/>
              <a:lightRig rig="threePt" dir="t"/>
            </a:scene3d>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5" name="Rectangle 214"/>
            <p:cNvSpPr/>
            <p:nvPr/>
          </p:nvSpPr>
          <p:spPr>
            <a:xfrm>
              <a:off x="3381013" y="2639705"/>
              <a:ext cx="2446975" cy="1728904"/>
            </a:xfrm>
            <a:prstGeom prst="rect">
              <a:avLst/>
            </a:prstGeom>
            <a:noFill/>
            <a:ln w="146050">
              <a:solidFill>
                <a:srgbClr val="DEDEDC"/>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6" name="Rectangle 215"/>
            <p:cNvSpPr/>
            <p:nvPr/>
          </p:nvSpPr>
          <p:spPr>
            <a:xfrm rot="21110949">
              <a:off x="3420813" y="1882839"/>
              <a:ext cx="2782782" cy="1019175"/>
            </a:xfrm>
            <a:prstGeom prst="rect">
              <a:avLst/>
            </a:prstGeom>
            <a:solidFill>
              <a:srgbClr val="C2C2C2"/>
            </a:solidFill>
            <a:ln>
              <a:noFill/>
            </a:ln>
            <a:scene3d>
              <a:camera prst="isometricOffAxis2Top"/>
              <a:lightRig rig="threePt" dir="t"/>
            </a:scene3d>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7" name="Rectangle 216"/>
            <p:cNvSpPr/>
            <p:nvPr/>
          </p:nvSpPr>
          <p:spPr>
            <a:xfrm rot="20593134">
              <a:off x="3054023" y="2197062"/>
              <a:ext cx="616053" cy="262667"/>
            </a:xfrm>
            <a:prstGeom prst="rect">
              <a:avLst/>
            </a:prstGeom>
            <a:noFill/>
            <a:ln w="146050">
              <a:solidFill>
                <a:srgbClr val="DEDEDC"/>
              </a:solidFill>
            </a:ln>
            <a:scene3d>
              <a:camera prst="isometricTopUp"/>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94" name="Rectangle 293"/>
          <p:cNvSpPr/>
          <p:nvPr/>
        </p:nvSpPr>
        <p:spPr>
          <a:xfrm>
            <a:off x="8716802" y="196879"/>
            <a:ext cx="1757764" cy="877075"/>
          </a:xfrm>
          <a:prstGeom prst="rect">
            <a:avLst/>
          </a:pr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5" name="Rectangle 294"/>
          <p:cNvSpPr/>
          <p:nvPr/>
        </p:nvSpPr>
        <p:spPr>
          <a:xfrm>
            <a:off x="8716802" y="285684"/>
            <a:ext cx="1745701" cy="661912"/>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Digital Numbers" panose="02000503000000000000" pitchFamily="2" charset="0"/>
                <a:ea typeface="+mn-ea"/>
                <a:cs typeface="+mn-cs"/>
              </a:rPr>
              <a:t>10:25</a:t>
            </a:r>
          </a:p>
        </p:txBody>
      </p:sp>
      <p:sp>
        <p:nvSpPr>
          <p:cNvPr id="110" name="Freeform: Shape 3"/>
          <p:cNvSpPr/>
          <p:nvPr/>
        </p:nvSpPr>
        <p:spPr>
          <a:xfrm>
            <a:off x="-202656" y="4185152"/>
            <a:ext cx="9056299" cy="2690209"/>
          </a:xfrm>
          <a:custGeom>
            <a:avLst/>
            <a:gdLst>
              <a:gd name="connsiteX0" fmla="*/ 1240972 w 6643396"/>
              <a:gd name="connsiteY0" fmla="*/ 0 h 1212980"/>
              <a:gd name="connsiteX1" fmla="*/ 6624735 w 6643396"/>
              <a:gd name="connsiteY1" fmla="*/ 9331 h 1212980"/>
              <a:gd name="connsiteX2" fmla="*/ 6643396 w 6643396"/>
              <a:gd name="connsiteY2" fmla="*/ 1203649 h 1212980"/>
              <a:gd name="connsiteX3" fmla="*/ 0 w 6643396"/>
              <a:gd name="connsiteY3" fmla="*/ 1212980 h 1212980"/>
              <a:gd name="connsiteX4" fmla="*/ 1240972 w 6643396"/>
              <a:gd name="connsiteY4" fmla="*/ 0 h 1212980"/>
              <a:gd name="connsiteX0" fmla="*/ 1240972 w 6624735"/>
              <a:gd name="connsiteY0" fmla="*/ 0 h 1212980"/>
              <a:gd name="connsiteX1" fmla="*/ 6624735 w 6624735"/>
              <a:gd name="connsiteY1" fmla="*/ 9331 h 1212980"/>
              <a:gd name="connsiteX2" fmla="*/ 6083798 w 6624735"/>
              <a:gd name="connsiteY2" fmla="*/ 1167847 h 1212980"/>
              <a:gd name="connsiteX3" fmla="*/ 0 w 6624735"/>
              <a:gd name="connsiteY3" fmla="*/ 1212980 h 1212980"/>
              <a:gd name="connsiteX4" fmla="*/ 1240972 w 6624735"/>
              <a:gd name="connsiteY4" fmla="*/ 0 h 1212980"/>
              <a:gd name="connsiteX0" fmla="*/ 1240972 w 6624735"/>
              <a:gd name="connsiteY0" fmla="*/ 0 h 1212980"/>
              <a:gd name="connsiteX1" fmla="*/ 6624735 w 6624735"/>
              <a:gd name="connsiteY1" fmla="*/ 9331 h 1212980"/>
              <a:gd name="connsiteX2" fmla="*/ 6031632 w 6624735"/>
              <a:gd name="connsiteY2" fmla="*/ 1211911 h 1212980"/>
              <a:gd name="connsiteX3" fmla="*/ 0 w 6624735"/>
              <a:gd name="connsiteY3" fmla="*/ 1212980 h 1212980"/>
              <a:gd name="connsiteX4" fmla="*/ 1240972 w 6624735"/>
              <a:gd name="connsiteY4" fmla="*/ 0 h 1212980"/>
              <a:gd name="connsiteX0" fmla="*/ 1240972 w 6926752"/>
              <a:gd name="connsiteY0" fmla="*/ 0 h 1212980"/>
              <a:gd name="connsiteX1" fmla="*/ 6624735 w 6926752"/>
              <a:gd name="connsiteY1" fmla="*/ 9331 h 1212980"/>
              <a:gd name="connsiteX2" fmla="*/ 6926752 w 6926752"/>
              <a:gd name="connsiteY2" fmla="*/ 1170601 h 1212980"/>
              <a:gd name="connsiteX3" fmla="*/ 0 w 6926752"/>
              <a:gd name="connsiteY3" fmla="*/ 1212980 h 1212980"/>
              <a:gd name="connsiteX4" fmla="*/ 1240972 w 6926752"/>
              <a:gd name="connsiteY4" fmla="*/ 0 h 1212980"/>
              <a:gd name="connsiteX0" fmla="*/ 1240972 w 7045311"/>
              <a:gd name="connsiteY0" fmla="*/ 0 h 1215353"/>
              <a:gd name="connsiteX1" fmla="*/ 6624735 w 7045311"/>
              <a:gd name="connsiteY1" fmla="*/ 9331 h 1215353"/>
              <a:gd name="connsiteX2" fmla="*/ 7045311 w 7045311"/>
              <a:gd name="connsiteY2" fmla="*/ 1215353 h 1215353"/>
              <a:gd name="connsiteX3" fmla="*/ 0 w 7045311"/>
              <a:gd name="connsiteY3" fmla="*/ 1212980 h 1215353"/>
              <a:gd name="connsiteX4" fmla="*/ 1240972 w 7045311"/>
              <a:gd name="connsiteY4" fmla="*/ 0 h 1215353"/>
              <a:gd name="connsiteX0" fmla="*/ 1240972 w 7045311"/>
              <a:gd name="connsiteY0" fmla="*/ 0 h 1215353"/>
              <a:gd name="connsiteX1" fmla="*/ 6174211 w 7045311"/>
              <a:gd name="connsiteY1" fmla="*/ 12773 h 1215353"/>
              <a:gd name="connsiteX2" fmla="*/ 7045311 w 7045311"/>
              <a:gd name="connsiteY2" fmla="*/ 1215353 h 1215353"/>
              <a:gd name="connsiteX3" fmla="*/ 0 w 7045311"/>
              <a:gd name="connsiteY3" fmla="*/ 1212980 h 1215353"/>
              <a:gd name="connsiteX4" fmla="*/ 1240972 w 7045311"/>
              <a:gd name="connsiteY4" fmla="*/ 0 h 1215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5311" h="1215353">
                <a:moveTo>
                  <a:pt x="1240972" y="0"/>
                </a:moveTo>
                <a:lnTo>
                  <a:pt x="6174211" y="12773"/>
                </a:lnTo>
                <a:lnTo>
                  <a:pt x="7045311" y="1215353"/>
                </a:lnTo>
                <a:lnTo>
                  <a:pt x="0" y="1212980"/>
                </a:lnTo>
                <a:lnTo>
                  <a:pt x="1240972" y="0"/>
                </a:lnTo>
                <a:close/>
              </a:path>
            </a:pathLst>
          </a:cu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4" name="Rectangle 3"/>
          <p:cNvSpPr/>
          <p:nvPr/>
        </p:nvSpPr>
        <p:spPr>
          <a:xfrm rot="18912538">
            <a:off x="1518062" y="4316058"/>
            <a:ext cx="1316712" cy="1856248"/>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rgbClr val="9766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5" name="Freeform: Shape 310"/>
          <p:cNvSpPr/>
          <p:nvPr/>
        </p:nvSpPr>
        <p:spPr>
          <a:xfrm>
            <a:off x="1980176" y="4405075"/>
            <a:ext cx="1297144" cy="104910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rgbClr val="9766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6" name="Freeform: Shape 311"/>
          <p:cNvSpPr/>
          <p:nvPr/>
        </p:nvSpPr>
        <p:spPr>
          <a:xfrm flipV="1">
            <a:off x="1026164" y="4416703"/>
            <a:ext cx="944530" cy="81596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rgbClr val="9766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270" name="Picture 6" descr="Image result for vector lettuce"/>
          <p:cNvPicPr>
            <a:picLocks noChangeAspect="1" noChangeArrowheads="1"/>
          </p:cNvPicPr>
          <p:nvPr/>
        </p:nvPicPr>
        <p:blipFill rotWithShape="1">
          <a:blip r:embed="rId9">
            <a:extLst>
              <a:ext uri="{BEBA8EAE-BF5A-486C-A8C5-ECC9F3942E4B}">
                <a14:imgProps xmlns:a14="http://schemas.microsoft.com/office/drawing/2010/main">
                  <a14:imgLayer r:embed="rId10">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a:off x="2345283" y="4442768"/>
            <a:ext cx="633829" cy="1095172"/>
          </a:xfrm>
          <a:prstGeom prst="rect">
            <a:avLst/>
          </a:prstGeom>
          <a:noFill/>
          <a:extLst>
            <a:ext uri="{909E8E84-426E-40DD-AFC4-6F175D3DCCD1}">
              <a14:hiddenFill xmlns:a14="http://schemas.microsoft.com/office/drawing/2010/main">
                <a:solidFill>
                  <a:srgbClr val="FFFFFF"/>
                </a:solidFill>
              </a14:hiddenFill>
            </a:ext>
          </a:extLst>
        </p:spPr>
      </p:pic>
      <p:pic>
        <p:nvPicPr>
          <p:cNvPr id="271" name="Picture 6" descr="Image result for vector lettuce"/>
          <p:cNvPicPr>
            <a:picLocks noChangeAspect="1" noChangeArrowheads="1"/>
          </p:cNvPicPr>
          <p:nvPr/>
        </p:nvPicPr>
        <p:blipFill rotWithShape="1">
          <a:blip r:embed="rId9">
            <a:extLst>
              <a:ext uri="{BEBA8EAE-BF5A-486C-A8C5-ECC9F3942E4B}">
                <a14:imgProps xmlns:a14="http://schemas.microsoft.com/office/drawing/2010/main">
                  <a14:imgLayer r:embed="rId10">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a:off x="2067071" y="4165864"/>
            <a:ext cx="633829" cy="1095172"/>
          </a:xfrm>
          <a:prstGeom prst="rect">
            <a:avLst/>
          </a:prstGeom>
          <a:noFill/>
          <a:extLst>
            <a:ext uri="{909E8E84-426E-40DD-AFC4-6F175D3DCCD1}">
              <a14:hiddenFill xmlns:a14="http://schemas.microsoft.com/office/drawing/2010/main">
                <a:solidFill>
                  <a:srgbClr val="FFFFFF"/>
                </a:solidFill>
              </a14:hiddenFill>
            </a:ext>
          </a:extLst>
        </p:spPr>
      </p:pic>
      <p:pic>
        <p:nvPicPr>
          <p:cNvPr id="272" name="Picture 6" descr="Image result for vector lettuce"/>
          <p:cNvPicPr>
            <a:picLocks noChangeAspect="1" noChangeArrowheads="1"/>
          </p:cNvPicPr>
          <p:nvPr/>
        </p:nvPicPr>
        <p:blipFill rotWithShape="1">
          <a:blip r:embed="rId9">
            <a:extLst>
              <a:ext uri="{BEBA8EAE-BF5A-486C-A8C5-ECC9F3942E4B}">
                <a14:imgProps xmlns:a14="http://schemas.microsoft.com/office/drawing/2010/main">
                  <a14:imgLayer r:embed="rId10">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a:off x="2153502" y="4257145"/>
            <a:ext cx="633829" cy="1095172"/>
          </a:xfrm>
          <a:prstGeom prst="rect">
            <a:avLst/>
          </a:prstGeom>
          <a:noFill/>
          <a:extLst>
            <a:ext uri="{909E8E84-426E-40DD-AFC4-6F175D3DCCD1}">
              <a14:hiddenFill xmlns:a14="http://schemas.microsoft.com/office/drawing/2010/main">
                <a:solidFill>
                  <a:srgbClr val="FFFFFF"/>
                </a:solidFill>
              </a14:hiddenFill>
            </a:ext>
          </a:extLst>
        </p:spPr>
      </p:pic>
      <p:pic>
        <p:nvPicPr>
          <p:cNvPr id="273" name="Picture 6" descr="Image result for vector lettuce"/>
          <p:cNvPicPr>
            <a:picLocks noChangeAspect="1" noChangeArrowheads="1"/>
          </p:cNvPicPr>
          <p:nvPr/>
        </p:nvPicPr>
        <p:blipFill rotWithShape="1">
          <a:blip r:embed="rId9">
            <a:extLst>
              <a:ext uri="{BEBA8EAE-BF5A-486C-A8C5-ECC9F3942E4B}">
                <a14:imgProps xmlns:a14="http://schemas.microsoft.com/office/drawing/2010/main">
                  <a14:imgLayer r:embed="rId10">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a:off x="2239934" y="4348425"/>
            <a:ext cx="633829" cy="1095172"/>
          </a:xfrm>
          <a:prstGeom prst="rect">
            <a:avLst/>
          </a:prstGeom>
          <a:noFill/>
          <a:extLst>
            <a:ext uri="{909E8E84-426E-40DD-AFC4-6F175D3DCCD1}">
              <a14:hiddenFill xmlns:a14="http://schemas.microsoft.com/office/drawing/2010/main">
                <a:solidFill>
                  <a:srgbClr val="FFFFFF"/>
                </a:solidFill>
              </a14:hiddenFill>
            </a:ext>
          </a:extLst>
        </p:spPr>
      </p:pic>
      <p:pic>
        <p:nvPicPr>
          <p:cNvPr id="274" name="Picture 6" descr="Image result for vector lettuce"/>
          <p:cNvPicPr>
            <a:picLocks noChangeAspect="1" noChangeArrowheads="1"/>
          </p:cNvPicPr>
          <p:nvPr/>
        </p:nvPicPr>
        <p:blipFill rotWithShape="1">
          <a:blip r:embed="rId9">
            <a:extLst>
              <a:ext uri="{BEBA8EAE-BF5A-486C-A8C5-ECC9F3942E4B}">
                <a14:imgProps xmlns:a14="http://schemas.microsoft.com/office/drawing/2010/main">
                  <a14:imgLayer r:embed="rId10">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a:off x="2344664" y="4441076"/>
            <a:ext cx="633829" cy="1095172"/>
          </a:xfrm>
          <a:prstGeom prst="rect">
            <a:avLst/>
          </a:prstGeom>
          <a:noFill/>
          <a:extLst>
            <a:ext uri="{909E8E84-426E-40DD-AFC4-6F175D3DCCD1}">
              <a14:hiddenFill xmlns:a14="http://schemas.microsoft.com/office/drawing/2010/main">
                <a:solidFill>
                  <a:srgbClr val="FFFFFF"/>
                </a:solidFill>
              </a14:hiddenFill>
            </a:ext>
          </a:extLst>
        </p:spPr>
      </p:pic>
      <p:pic>
        <p:nvPicPr>
          <p:cNvPr id="277" name="Picture 6" descr="Image result for vector lettuce"/>
          <p:cNvPicPr>
            <a:picLocks noChangeAspect="1" noChangeArrowheads="1"/>
          </p:cNvPicPr>
          <p:nvPr/>
        </p:nvPicPr>
        <p:blipFill rotWithShape="1">
          <a:blip r:embed="rId9">
            <a:extLst>
              <a:ext uri="{BEBA8EAE-BF5A-486C-A8C5-ECC9F3942E4B}">
                <a14:imgProps xmlns:a14="http://schemas.microsoft.com/office/drawing/2010/main">
                  <a14:imgLayer r:embed="rId10">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a:off x="1605787" y="4118620"/>
            <a:ext cx="633829" cy="1095172"/>
          </a:xfrm>
          <a:prstGeom prst="rect">
            <a:avLst/>
          </a:prstGeom>
          <a:noFill/>
          <a:extLst>
            <a:ext uri="{909E8E84-426E-40DD-AFC4-6F175D3DCCD1}">
              <a14:hiddenFill xmlns:a14="http://schemas.microsoft.com/office/drawing/2010/main">
                <a:solidFill>
                  <a:srgbClr val="FFFFFF"/>
                </a:solidFill>
              </a14:hiddenFill>
            </a:ext>
          </a:extLst>
        </p:spPr>
      </p:pic>
      <p:pic>
        <p:nvPicPr>
          <p:cNvPr id="278" name="Picture 6" descr="Image result for vector lettuce"/>
          <p:cNvPicPr>
            <a:picLocks noChangeAspect="1" noChangeArrowheads="1"/>
          </p:cNvPicPr>
          <p:nvPr/>
        </p:nvPicPr>
        <p:blipFill rotWithShape="1">
          <a:blip r:embed="rId9">
            <a:extLst>
              <a:ext uri="{BEBA8EAE-BF5A-486C-A8C5-ECC9F3942E4B}">
                <a14:imgProps xmlns:a14="http://schemas.microsoft.com/office/drawing/2010/main">
                  <a14:imgLayer r:embed="rId10">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a:off x="1692218" y="4209901"/>
            <a:ext cx="633829" cy="1095172"/>
          </a:xfrm>
          <a:prstGeom prst="rect">
            <a:avLst/>
          </a:prstGeom>
          <a:noFill/>
          <a:extLst>
            <a:ext uri="{909E8E84-426E-40DD-AFC4-6F175D3DCCD1}">
              <a14:hiddenFill xmlns:a14="http://schemas.microsoft.com/office/drawing/2010/main">
                <a:solidFill>
                  <a:srgbClr val="FFFFFF"/>
                </a:solidFill>
              </a14:hiddenFill>
            </a:ext>
          </a:extLst>
        </p:spPr>
      </p:pic>
      <p:pic>
        <p:nvPicPr>
          <p:cNvPr id="279" name="Picture 6" descr="Image result for vector lettuce"/>
          <p:cNvPicPr>
            <a:picLocks noChangeAspect="1" noChangeArrowheads="1"/>
          </p:cNvPicPr>
          <p:nvPr/>
        </p:nvPicPr>
        <p:blipFill rotWithShape="1">
          <a:blip r:embed="rId9">
            <a:extLst>
              <a:ext uri="{BEBA8EAE-BF5A-486C-A8C5-ECC9F3942E4B}">
                <a14:imgProps xmlns:a14="http://schemas.microsoft.com/office/drawing/2010/main">
                  <a14:imgLayer r:embed="rId10">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a:off x="1778649" y="4301181"/>
            <a:ext cx="633829" cy="1095172"/>
          </a:xfrm>
          <a:prstGeom prst="rect">
            <a:avLst/>
          </a:prstGeom>
          <a:noFill/>
          <a:extLst>
            <a:ext uri="{909E8E84-426E-40DD-AFC4-6F175D3DCCD1}">
              <a14:hiddenFill xmlns:a14="http://schemas.microsoft.com/office/drawing/2010/main">
                <a:solidFill>
                  <a:srgbClr val="FFFFFF"/>
                </a:solidFill>
              </a14:hiddenFill>
            </a:ext>
          </a:extLst>
        </p:spPr>
      </p:pic>
      <p:pic>
        <p:nvPicPr>
          <p:cNvPr id="280" name="Picture 6" descr="Image result for vector lettuce"/>
          <p:cNvPicPr>
            <a:picLocks noChangeAspect="1" noChangeArrowheads="1"/>
          </p:cNvPicPr>
          <p:nvPr/>
        </p:nvPicPr>
        <p:blipFill rotWithShape="1">
          <a:blip r:embed="rId9">
            <a:extLst>
              <a:ext uri="{BEBA8EAE-BF5A-486C-A8C5-ECC9F3942E4B}">
                <a14:imgProps xmlns:a14="http://schemas.microsoft.com/office/drawing/2010/main">
                  <a14:imgLayer r:embed="rId10">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a:off x="1865080" y="4392461"/>
            <a:ext cx="633829" cy="1095172"/>
          </a:xfrm>
          <a:prstGeom prst="rect">
            <a:avLst/>
          </a:prstGeom>
          <a:noFill/>
          <a:extLst>
            <a:ext uri="{909E8E84-426E-40DD-AFC4-6F175D3DCCD1}">
              <a14:hiddenFill xmlns:a14="http://schemas.microsoft.com/office/drawing/2010/main">
                <a:solidFill>
                  <a:srgbClr val="FFFFFF"/>
                </a:solidFill>
              </a14:hiddenFill>
            </a:ext>
          </a:extLst>
        </p:spPr>
      </p:pic>
      <p:pic>
        <p:nvPicPr>
          <p:cNvPr id="281" name="Picture 6" descr="Image result for vector lettuce"/>
          <p:cNvPicPr>
            <a:picLocks noChangeAspect="1" noChangeArrowheads="1"/>
          </p:cNvPicPr>
          <p:nvPr/>
        </p:nvPicPr>
        <p:blipFill rotWithShape="1">
          <a:blip r:embed="rId9">
            <a:extLst>
              <a:ext uri="{BEBA8EAE-BF5A-486C-A8C5-ECC9F3942E4B}">
                <a14:imgProps xmlns:a14="http://schemas.microsoft.com/office/drawing/2010/main">
                  <a14:imgLayer r:embed="rId10">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a:off x="1951512" y="4483742"/>
            <a:ext cx="633829" cy="1095172"/>
          </a:xfrm>
          <a:prstGeom prst="rect">
            <a:avLst/>
          </a:prstGeom>
          <a:noFill/>
          <a:extLst>
            <a:ext uri="{909E8E84-426E-40DD-AFC4-6F175D3DCCD1}">
              <a14:hiddenFill xmlns:a14="http://schemas.microsoft.com/office/drawing/2010/main">
                <a:solidFill>
                  <a:srgbClr val="FFFFFF"/>
                </a:solidFill>
              </a14:hiddenFill>
            </a:ext>
          </a:extLst>
        </p:spPr>
      </p:pic>
      <p:pic>
        <p:nvPicPr>
          <p:cNvPr id="285" name="Picture 6" descr="Image result for vector lettuce"/>
          <p:cNvPicPr>
            <a:picLocks noChangeAspect="1" noChangeArrowheads="1"/>
          </p:cNvPicPr>
          <p:nvPr/>
        </p:nvPicPr>
        <p:blipFill rotWithShape="1">
          <a:blip r:embed="rId9">
            <a:extLst>
              <a:ext uri="{BEBA8EAE-BF5A-486C-A8C5-ECC9F3942E4B}">
                <a14:imgProps xmlns:a14="http://schemas.microsoft.com/office/drawing/2010/main">
                  <a14:imgLayer r:embed="rId10">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a:off x="1253684" y="4264339"/>
            <a:ext cx="633829" cy="1095172"/>
          </a:xfrm>
          <a:prstGeom prst="rect">
            <a:avLst/>
          </a:prstGeom>
          <a:noFill/>
          <a:extLst>
            <a:ext uri="{909E8E84-426E-40DD-AFC4-6F175D3DCCD1}">
              <a14:hiddenFill xmlns:a14="http://schemas.microsoft.com/office/drawing/2010/main">
                <a:solidFill>
                  <a:srgbClr val="FFFFFF"/>
                </a:solidFill>
              </a14:hiddenFill>
            </a:ext>
          </a:extLst>
        </p:spPr>
      </p:pic>
      <p:pic>
        <p:nvPicPr>
          <p:cNvPr id="286" name="Picture 6" descr="Image result for vector lettuce"/>
          <p:cNvPicPr>
            <a:picLocks noChangeAspect="1" noChangeArrowheads="1"/>
          </p:cNvPicPr>
          <p:nvPr/>
        </p:nvPicPr>
        <p:blipFill rotWithShape="1">
          <a:blip r:embed="rId9">
            <a:extLst>
              <a:ext uri="{BEBA8EAE-BF5A-486C-A8C5-ECC9F3942E4B}">
                <a14:imgProps xmlns:a14="http://schemas.microsoft.com/office/drawing/2010/main">
                  <a14:imgLayer r:embed="rId10">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a:off x="1340115" y="4355620"/>
            <a:ext cx="633829" cy="1095172"/>
          </a:xfrm>
          <a:prstGeom prst="rect">
            <a:avLst/>
          </a:prstGeom>
          <a:noFill/>
          <a:extLst>
            <a:ext uri="{909E8E84-426E-40DD-AFC4-6F175D3DCCD1}">
              <a14:hiddenFill xmlns:a14="http://schemas.microsoft.com/office/drawing/2010/main">
                <a:solidFill>
                  <a:srgbClr val="FFFFFF"/>
                </a:solidFill>
              </a14:hiddenFill>
            </a:ext>
          </a:extLst>
        </p:spPr>
      </p:pic>
      <p:pic>
        <p:nvPicPr>
          <p:cNvPr id="287" name="Picture 6" descr="Image result for vector lettuce"/>
          <p:cNvPicPr>
            <a:picLocks noChangeAspect="1" noChangeArrowheads="1"/>
          </p:cNvPicPr>
          <p:nvPr/>
        </p:nvPicPr>
        <p:blipFill rotWithShape="1">
          <a:blip r:embed="rId9">
            <a:extLst>
              <a:ext uri="{BEBA8EAE-BF5A-486C-A8C5-ECC9F3942E4B}">
                <a14:imgProps xmlns:a14="http://schemas.microsoft.com/office/drawing/2010/main">
                  <a14:imgLayer r:embed="rId10">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a:off x="1426546" y="4446900"/>
            <a:ext cx="633829" cy="1095172"/>
          </a:xfrm>
          <a:prstGeom prst="rect">
            <a:avLst/>
          </a:prstGeom>
          <a:noFill/>
          <a:extLst>
            <a:ext uri="{909E8E84-426E-40DD-AFC4-6F175D3DCCD1}">
              <a14:hiddenFill xmlns:a14="http://schemas.microsoft.com/office/drawing/2010/main">
                <a:solidFill>
                  <a:srgbClr val="FFFFFF"/>
                </a:solidFill>
              </a14:hiddenFill>
            </a:ext>
          </a:extLst>
        </p:spPr>
      </p:pic>
      <p:pic>
        <p:nvPicPr>
          <p:cNvPr id="288" name="Picture 6" descr="Image result for vector lettuce"/>
          <p:cNvPicPr>
            <a:picLocks noChangeAspect="1" noChangeArrowheads="1"/>
          </p:cNvPicPr>
          <p:nvPr/>
        </p:nvPicPr>
        <p:blipFill rotWithShape="1">
          <a:blip r:embed="rId9">
            <a:extLst>
              <a:ext uri="{BEBA8EAE-BF5A-486C-A8C5-ECC9F3942E4B}">
                <a14:imgProps xmlns:a14="http://schemas.microsoft.com/office/drawing/2010/main">
                  <a14:imgLayer r:embed="rId10">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a:off x="1512978" y="4538181"/>
            <a:ext cx="633829" cy="1095172"/>
          </a:xfrm>
          <a:prstGeom prst="rect">
            <a:avLst/>
          </a:prstGeom>
          <a:noFill/>
          <a:extLst>
            <a:ext uri="{909E8E84-426E-40DD-AFC4-6F175D3DCCD1}">
              <a14:hiddenFill xmlns:a14="http://schemas.microsoft.com/office/drawing/2010/main">
                <a:solidFill>
                  <a:srgbClr val="FFFFFF"/>
                </a:solidFill>
              </a14:hiddenFill>
            </a:ext>
          </a:extLst>
        </p:spPr>
      </p:pic>
      <p:pic>
        <p:nvPicPr>
          <p:cNvPr id="289" name="Picture 6" descr="Image result for vector lettuce"/>
          <p:cNvPicPr>
            <a:picLocks noChangeAspect="1" noChangeArrowheads="1"/>
          </p:cNvPicPr>
          <p:nvPr/>
        </p:nvPicPr>
        <p:blipFill rotWithShape="1">
          <a:blip r:embed="rId9">
            <a:extLst>
              <a:ext uri="{BEBA8EAE-BF5A-486C-A8C5-ECC9F3942E4B}">
                <a14:imgProps xmlns:a14="http://schemas.microsoft.com/office/drawing/2010/main">
                  <a14:imgLayer r:embed="rId10">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a:off x="1599409" y="4629461"/>
            <a:ext cx="633829" cy="1095172"/>
          </a:xfrm>
          <a:prstGeom prst="rect">
            <a:avLst/>
          </a:prstGeom>
          <a:noFill/>
          <a:extLst>
            <a:ext uri="{909E8E84-426E-40DD-AFC4-6F175D3DCCD1}">
              <a14:hiddenFill xmlns:a14="http://schemas.microsoft.com/office/drawing/2010/main">
                <a:solidFill>
                  <a:srgbClr val="FFFFFF"/>
                </a:solidFill>
              </a14:hiddenFill>
            </a:ext>
          </a:extLst>
        </p:spPr>
      </p:pic>
      <p:sp>
        <p:nvSpPr>
          <p:cNvPr id="268" name="Freeform: Shape 336"/>
          <p:cNvSpPr/>
          <p:nvPr/>
        </p:nvSpPr>
        <p:spPr>
          <a:xfrm>
            <a:off x="1020557" y="4971032"/>
            <a:ext cx="1320392" cy="999143"/>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rgbClr val="9766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9" name="Freeform: Shape 337"/>
          <p:cNvSpPr/>
          <p:nvPr/>
        </p:nvSpPr>
        <p:spPr>
          <a:xfrm flipV="1">
            <a:off x="2335221" y="5160884"/>
            <a:ext cx="944530" cy="81596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rgbClr val="9766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18" name="Group 217"/>
          <p:cNvGrpSpPr/>
          <p:nvPr/>
        </p:nvGrpSpPr>
        <p:grpSpPr>
          <a:xfrm>
            <a:off x="3125976" y="4616123"/>
            <a:ext cx="3058938" cy="1825494"/>
            <a:chOff x="422163" y="1529226"/>
            <a:chExt cx="4253880" cy="2526183"/>
          </a:xfrm>
        </p:grpSpPr>
        <p:sp>
          <p:nvSpPr>
            <p:cNvPr id="219" name="Rectangle: Rounded Corners 30"/>
            <p:cNvSpPr/>
            <p:nvPr/>
          </p:nvSpPr>
          <p:spPr>
            <a:xfrm>
              <a:off x="457564" y="1529226"/>
              <a:ext cx="4217326" cy="2184214"/>
            </a:xfrm>
            <a:custGeom>
              <a:avLst/>
              <a:gdLst>
                <a:gd name="connsiteX0" fmla="*/ 0 w 2120900"/>
                <a:gd name="connsiteY0" fmla="*/ 353490 h 2278334"/>
                <a:gd name="connsiteX1" fmla="*/ 353490 w 2120900"/>
                <a:gd name="connsiteY1" fmla="*/ 0 h 2278334"/>
                <a:gd name="connsiteX2" fmla="*/ 1767410 w 2120900"/>
                <a:gd name="connsiteY2" fmla="*/ 0 h 2278334"/>
                <a:gd name="connsiteX3" fmla="*/ 2120900 w 2120900"/>
                <a:gd name="connsiteY3" fmla="*/ 353490 h 2278334"/>
                <a:gd name="connsiteX4" fmla="*/ 2120900 w 2120900"/>
                <a:gd name="connsiteY4" fmla="*/ 1924844 h 2278334"/>
                <a:gd name="connsiteX5" fmla="*/ 1767410 w 2120900"/>
                <a:gd name="connsiteY5" fmla="*/ 2278334 h 2278334"/>
                <a:gd name="connsiteX6" fmla="*/ 353490 w 2120900"/>
                <a:gd name="connsiteY6" fmla="*/ 2278334 h 2278334"/>
                <a:gd name="connsiteX7" fmla="*/ 0 w 2120900"/>
                <a:gd name="connsiteY7" fmla="*/ 1924844 h 2278334"/>
                <a:gd name="connsiteX8" fmla="*/ 0 w 2120900"/>
                <a:gd name="connsiteY8" fmla="*/ 353490 h 2278334"/>
                <a:gd name="connsiteX0" fmla="*/ 0 w 3092450"/>
                <a:gd name="connsiteY0" fmla="*/ 353490 h 2278334"/>
                <a:gd name="connsiteX1" fmla="*/ 353490 w 3092450"/>
                <a:gd name="connsiteY1" fmla="*/ 0 h 2278334"/>
                <a:gd name="connsiteX2" fmla="*/ 1767410 w 3092450"/>
                <a:gd name="connsiteY2" fmla="*/ 0 h 2278334"/>
                <a:gd name="connsiteX3" fmla="*/ 2120900 w 3092450"/>
                <a:gd name="connsiteY3" fmla="*/ 353490 h 2278334"/>
                <a:gd name="connsiteX4" fmla="*/ 3092450 w 3092450"/>
                <a:gd name="connsiteY4" fmla="*/ 1969294 h 2278334"/>
                <a:gd name="connsiteX5" fmla="*/ 1767410 w 3092450"/>
                <a:gd name="connsiteY5" fmla="*/ 2278334 h 2278334"/>
                <a:gd name="connsiteX6" fmla="*/ 353490 w 3092450"/>
                <a:gd name="connsiteY6" fmla="*/ 2278334 h 2278334"/>
                <a:gd name="connsiteX7" fmla="*/ 0 w 3092450"/>
                <a:gd name="connsiteY7" fmla="*/ 1924844 h 2278334"/>
                <a:gd name="connsiteX8" fmla="*/ 0 w 3092450"/>
                <a:gd name="connsiteY8" fmla="*/ 353490 h 2278334"/>
                <a:gd name="connsiteX0" fmla="*/ 0 w 3092450"/>
                <a:gd name="connsiteY0" fmla="*/ 353490 h 2278334"/>
                <a:gd name="connsiteX1" fmla="*/ 353490 w 3092450"/>
                <a:gd name="connsiteY1" fmla="*/ 0 h 2278334"/>
                <a:gd name="connsiteX2" fmla="*/ 1767410 w 3092450"/>
                <a:gd name="connsiteY2" fmla="*/ 0 h 2278334"/>
                <a:gd name="connsiteX3" fmla="*/ 2120900 w 3092450"/>
                <a:gd name="connsiteY3" fmla="*/ 353490 h 2278334"/>
                <a:gd name="connsiteX4" fmla="*/ 3092450 w 3092450"/>
                <a:gd name="connsiteY4" fmla="*/ 1969294 h 2278334"/>
                <a:gd name="connsiteX5" fmla="*/ 1824560 w 3092450"/>
                <a:gd name="connsiteY5" fmla="*/ 2170384 h 2278334"/>
                <a:gd name="connsiteX6" fmla="*/ 353490 w 3092450"/>
                <a:gd name="connsiteY6" fmla="*/ 2278334 h 2278334"/>
                <a:gd name="connsiteX7" fmla="*/ 0 w 3092450"/>
                <a:gd name="connsiteY7" fmla="*/ 1924844 h 2278334"/>
                <a:gd name="connsiteX8" fmla="*/ 0 w 309245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20900 w 3149600"/>
                <a:gd name="connsiteY3" fmla="*/ 3534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20900 w 3149600"/>
                <a:gd name="connsiteY3" fmla="*/ 3534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84400 w 3149600"/>
                <a:gd name="connsiteY3" fmla="*/ 3280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84400 w 3149600"/>
                <a:gd name="connsiteY3" fmla="*/ 3280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222500 w 3149600"/>
                <a:gd name="connsiteY3" fmla="*/ 3153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222500 w 3149600"/>
                <a:gd name="connsiteY3" fmla="*/ 3153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4497 h 2279341"/>
                <a:gd name="connsiteX1" fmla="*/ 353490 w 3149600"/>
                <a:gd name="connsiteY1" fmla="*/ 1007 h 2279341"/>
                <a:gd name="connsiteX2" fmla="*/ 1767410 w 3149600"/>
                <a:gd name="connsiteY2" fmla="*/ 1007 h 2279341"/>
                <a:gd name="connsiteX3" fmla="*/ 2222500 w 3149600"/>
                <a:gd name="connsiteY3" fmla="*/ 316397 h 2279341"/>
                <a:gd name="connsiteX4" fmla="*/ 3149600 w 3149600"/>
                <a:gd name="connsiteY4" fmla="*/ 2046501 h 2279341"/>
                <a:gd name="connsiteX5" fmla="*/ 1824560 w 3149600"/>
                <a:gd name="connsiteY5" fmla="*/ 2171391 h 2279341"/>
                <a:gd name="connsiteX6" fmla="*/ 353490 w 3149600"/>
                <a:gd name="connsiteY6" fmla="*/ 2279341 h 2279341"/>
                <a:gd name="connsiteX7" fmla="*/ 0 w 3149600"/>
                <a:gd name="connsiteY7" fmla="*/ 1925851 h 2279341"/>
                <a:gd name="connsiteX8" fmla="*/ 0 w 3149600"/>
                <a:gd name="connsiteY8" fmla="*/ 354497 h 2279341"/>
                <a:gd name="connsiteX0" fmla="*/ 0 w 3149600"/>
                <a:gd name="connsiteY0" fmla="*/ 355850 h 2280694"/>
                <a:gd name="connsiteX1" fmla="*/ 353490 w 3149600"/>
                <a:gd name="connsiteY1" fmla="*/ 2360 h 2280694"/>
                <a:gd name="connsiteX2" fmla="*/ 1767410 w 3149600"/>
                <a:gd name="connsiteY2" fmla="*/ 2360 h 2280694"/>
                <a:gd name="connsiteX3" fmla="*/ 2222500 w 3149600"/>
                <a:gd name="connsiteY3" fmla="*/ 317750 h 2280694"/>
                <a:gd name="connsiteX4" fmla="*/ 3149600 w 3149600"/>
                <a:gd name="connsiteY4" fmla="*/ 2047854 h 2280694"/>
                <a:gd name="connsiteX5" fmla="*/ 1824560 w 3149600"/>
                <a:gd name="connsiteY5" fmla="*/ 2172744 h 2280694"/>
                <a:gd name="connsiteX6" fmla="*/ 353490 w 3149600"/>
                <a:gd name="connsiteY6" fmla="*/ 2280694 h 2280694"/>
                <a:gd name="connsiteX7" fmla="*/ 0 w 3149600"/>
                <a:gd name="connsiteY7" fmla="*/ 1927204 h 2280694"/>
                <a:gd name="connsiteX8" fmla="*/ 0 w 3149600"/>
                <a:gd name="connsiteY8" fmla="*/ 355850 h 2280694"/>
                <a:gd name="connsiteX0" fmla="*/ 0 w 3238500"/>
                <a:gd name="connsiteY0" fmla="*/ 355850 h 2280694"/>
                <a:gd name="connsiteX1" fmla="*/ 442390 w 3238500"/>
                <a:gd name="connsiteY1" fmla="*/ 2360 h 2280694"/>
                <a:gd name="connsiteX2" fmla="*/ 1856310 w 3238500"/>
                <a:gd name="connsiteY2" fmla="*/ 2360 h 2280694"/>
                <a:gd name="connsiteX3" fmla="*/ 2311400 w 3238500"/>
                <a:gd name="connsiteY3" fmla="*/ 317750 h 2280694"/>
                <a:gd name="connsiteX4" fmla="*/ 3238500 w 3238500"/>
                <a:gd name="connsiteY4" fmla="*/ 2047854 h 2280694"/>
                <a:gd name="connsiteX5" fmla="*/ 1913460 w 3238500"/>
                <a:gd name="connsiteY5" fmla="*/ 2172744 h 2280694"/>
                <a:gd name="connsiteX6" fmla="*/ 442390 w 3238500"/>
                <a:gd name="connsiteY6" fmla="*/ 2280694 h 2280694"/>
                <a:gd name="connsiteX7" fmla="*/ 88900 w 3238500"/>
                <a:gd name="connsiteY7" fmla="*/ 1927204 h 2280694"/>
                <a:gd name="connsiteX8" fmla="*/ 0 w 3238500"/>
                <a:gd name="connsiteY8" fmla="*/ 355850 h 2280694"/>
                <a:gd name="connsiteX0" fmla="*/ 914400 w 4152900"/>
                <a:gd name="connsiteY0" fmla="*/ 355850 h 2280694"/>
                <a:gd name="connsiteX1" fmla="*/ 1356790 w 4152900"/>
                <a:gd name="connsiteY1" fmla="*/ 2360 h 2280694"/>
                <a:gd name="connsiteX2" fmla="*/ 2770710 w 4152900"/>
                <a:gd name="connsiteY2" fmla="*/ 2360 h 2280694"/>
                <a:gd name="connsiteX3" fmla="*/ 3225800 w 4152900"/>
                <a:gd name="connsiteY3" fmla="*/ 317750 h 2280694"/>
                <a:gd name="connsiteX4" fmla="*/ 4152900 w 4152900"/>
                <a:gd name="connsiteY4" fmla="*/ 2047854 h 2280694"/>
                <a:gd name="connsiteX5" fmla="*/ 2827860 w 4152900"/>
                <a:gd name="connsiteY5" fmla="*/ 2172744 h 2280694"/>
                <a:gd name="connsiteX6" fmla="*/ 1356790 w 4152900"/>
                <a:gd name="connsiteY6" fmla="*/ 2280694 h 2280694"/>
                <a:gd name="connsiteX7" fmla="*/ 0 w 4152900"/>
                <a:gd name="connsiteY7" fmla="*/ 1851004 h 2280694"/>
                <a:gd name="connsiteX8" fmla="*/ 914400 w 4152900"/>
                <a:gd name="connsiteY8" fmla="*/ 355850 h 2280694"/>
                <a:gd name="connsiteX0" fmla="*/ 914400 w 4152900"/>
                <a:gd name="connsiteY0" fmla="*/ 355850 h 2185080"/>
                <a:gd name="connsiteX1" fmla="*/ 1356790 w 4152900"/>
                <a:gd name="connsiteY1" fmla="*/ 2360 h 2185080"/>
                <a:gd name="connsiteX2" fmla="*/ 2770710 w 4152900"/>
                <a:gd name="connsiteY2" fmla="*/ 2360 h 2185080"/>
                <a:gd name="connsiteX3" fmla="*/ 3225800 w 4152900"/>
                <a:gd name="connsiteY3" fmla="*/ 317750 h 2185080"/>
                <a:gd name="connsiteX4" fmla="*/ 4152900 w 4152900"/>
                <a:gd name="connsiteY4" fmla="*/ 2047854 h 2185080"/>
                <a:gd name="connsiteX5" fmla="*/ 2827860 w 4152900"/>
                <a:gd name="connsiteY5" fmla="*/ 2172744 h 2185080"/>
                <a:gd name="connsiteX6" fmla="*/ 226490 w 4152900"/>
                <a:gd name="connsiteY6" fmla="*/ 2115594 h 2185080"/>
                <a:gd name="connsiteX7" fmla="*/ 0 w 4152900"/>
                <a:gd name="connsiteY7" fmla="*/ 1851004 h 2185080"/>
                <a:gd name="connsiteX8" fmla="*/ 914400 w 4152900"/>
                <a:gd name="connsiteY8" fmla="*/ 355850 h 2185080"/>
                <a:gd name="connsiteX0" fmla="*/ 914400 w 4152900"/>
                <a:gd name="connsiteY0" fmla="*/ 355850 h 2185080"/>
                <a:gd name="connsiteX1" fmla="*/ 1356790 w 4152900"/>
                <a:gd name="connsiteY1" fmla="*/ 2360 h 2185080"/>
                <a:gd name="connsiteX2" fmla="*/ 2770710 w 4152900"/>
                <a:gd name="connsiteY2" fmla="*/ 2360 h 2185080"/>
                <a:gd name="connsiteX3" fmla="*/ 3225800 w 4152900"/>
                <a:gd name="connsiteY3" fmla="*/ 317750 h 2185080"/>
                <a:gd name="connsiteX4" fmla="*/ 4152900 w 4152900"/>
                <a:gd name="connsiteY4" fmla="*/ 2047854 h 2185080"/>
                <a:gd name="connsiteX5" fmla="*/ 2827860 w 4152900"/>
                <a:gd name="connsiteY5" fmla="*/ 2172744 h 2185080"/>
                <a:gd name="connsiteX6" fmla="*/ 226490 w 4152900"/>
                <a:gd name="connsiteY6" fmla="*/ 2115594 h 2185080"/>
                <a:gd name="connsiteX7" fmla="*/ 0 w 4152900"/>
                <a:gd name="connsiteY7" fmla="*/ 1851004 h 2185080"/>
                <a:gd name="connsiteX8" fmla="*/ 914400 w 4152900"/>
                <a:gd name="connsiteY8" fmla="*/ 355850 h 2185080"/>
                <a:gd name="connsiteX0" fmla="*/ 926736 w 4165236"/>
                <a:gd name="connsiteY0" fmla="*/ 355850 h 2185080"/>
                <a:gd name="connsiteX1" fmla="*/ 1369126 w 4165236"/>
                <a:gd name="connsiteY1" fmla="*/ 2360 h 2185080"/>
                <a:gd name="connsiteX2" fmla="*/ 2783046 w 4165236"/>
                <a:gd name="connsiteY2" fmla="*/ 2360 h 2185080"/>
                <a:gd name="connsiteX3" fmla="*/ 3238136 w 4165236"/>
                <a:gd name="connsiteY3" fmla="*/ 317750 h 2185080"/>
                <a:gd name="connsiteX4" fmla="*/ 4165236 w 4165236"/>
                <a:gd name="connsiteY4" fmla="*/ 2047854 h 2185080"/>
                <a:gd name="connsiteX5" fmla="*/ 2840196 w 4165236"/>
                <a:gd name="connsiteY5" fmla="*/ 2172744 h 2185080"/>
                <a:gd name="connsiteX6" fmla="*/ 238826 w 4165236"/>
                <a:gd name="connsiteY6" fmla="*/ 2115594 h 2185080"/>
                <a:gd name="connsiteX7" fmla="*/ 12336 w 4165236"/>
                <a:gd name="connsiteY7" fmla="*/ 1851004 h 2185080"/>
                <a:gd name="connsiteX8" fmla="*/ 926736 w 4165236"/>
                <a:gd name="connsiteY8" fmla="*/ 355850 h 2185080"/>
                <a:gd name="connsiteX0" fmla="*/ 926736 w 4165236"/>
                <a:gd name="connsiteY0" fmla="*/ 355850 h 2161818"/>
                <a:gd name="connsiteX1" fmla="*/ 1369126 w 4165236"/>
                <a:gd name="connsiteY1" fmla="*/ 2360 h 2161818"/>
                <a:gd name="connsiteX2" fmla="*/ 2783046 w 4165236"/>
                <a:gd name="connsiteY2" fmla="*/ 2360 h 2161818"/>
                <a:gd name="connsiteX3" fmla="*/ 3238136 w 4165236"/>
                <a:gd name="connsiteY3" fmla="*/ 317750 h 2161818"/>
                <a:gd name="connsiteX4" fmla="*/ 4165236 w 4165236"/>
                <a:gd name="connsiteY4" fmla="*/ 2047854 h 2161818"/>
                <a:gd name="connsiteX5" fmla="*/ 2840196 w 4165236"/>
                <a:gd name="connsiteY5" fmla="*/ 2128294 h 2161818"/>
                <a:gd name="connsiteX6" fmla="*/ 238826 w 4165236"/>
                <a:gd name="connsiteY6" fmla="*/ 2115594 h 2161818"/>
                <a:gd name="connsiteX7" fmla="*/ 12336 w 4165236"/>
                <a:gd name="connsiteY7" fmla="*/ 1851004 h 2161818"/>
                <a:gd name="connsiteX8" fmla="*/ 926736 w 4165236"/>
                <a:gd name="connsiteY8" fmla="*/ 355850 h 2161818"/>
                <a:gd name="connsiteX0" fmla="*/ 926736 w 4165236"/>
                <a:gd name="connsiteY0" fmla="*/ 355850 h 2161818"/>
                <a:gd name="connsiteX1" fmla="*/ 1369126 w 4165236"/>
                <a:gd name="connsiteY1" fmla="*/ 2360 h 2161818"/>
                <a:gd name="connsiteX2" fmla="*/ 2783046 w 4165236"/>
                <a:gd name="connsiteY2" fmla="*/ 2360 h 2161818"/>
                <a:gd name="connsiteX3" fmla="*/ 3238136 w 4165236"/>
                <a:gd name="connsiteY3" fmla="*/ 317750 h 2161818"/>
                <a:gd name="connsiteX4" fmla="*/ 4165236 w 4165236"/>
                <a:gd name="connsiteY4" fmla="*/ 2047854 h 2161818"/>
                <a:gd name="connsiteX5" fmla="*/ 2840196 w 4165236"/>
                <a:gd name="connsiteY5" fmla="*/ 2128294 h 2161818"/>
                <a:gd name="connsiteX6" fmla="*/ 238826 w 4165236"/>
                <a:gd name="connsiteY6" fmla="*/ 2115594 h 2161818"/>
                <a:gd name="connsiteX7" fmla="*/ 12336 w 4165236"/>
                <a:gd name="connsiteY7" fmla="*/ 1851004 h 2161818"/>
                <a:gd name="connsiteX8" fmla="*/ 926736 w 4165236"/>
                <a:gd name="connsiteY8" fmla="*/ 355850 h 2161818"/>
                <a:gd name="connsiteX0" fmla="*/ 926736 w 4165236"/>
                <a:gd name="connsiteY0" fmla="*/ 355850 h 2149381"/>
                <a:gd name="connsiteX1" fmla="*/ 1369126 w 4165236"/>
                <a:gd name="connsiteY1" fmla="*/ 2360 h 2149381"/>
                <a:gd name="connsiteX2" fmla="*/ 2783046 w 4165236"/>
                <a:gd name="connsiteY2" fmla="*/ 2360 h 2149381"/>
                <a:gd name="connsiteX3" fmla="*/ 3238136 w 4165236"/>
                <a:gd name="connsiteY3" fmla="*/ 317750 h 2149381"/>
                <a:gd name="connsiteX4" fmla="*/ 4165236 w 4165236"/>
                <a:gd name="connsiteY4" fmla="*/ 2047854 h 2149381"/>
                <a:gd name="connsiteX5" fmla="*/ 2840196 w 4165236"/>
                <a:gd name="connsiteY5" fmla="*/ 2128294 h 2149381"/>
                <a:gd name="connsiteX6" fmla="*/ 238826 w 4165236"/>
                <a:gd name="connsiteY6" fmla="*/ 2115594 h 2149381"/>
                <a:gd name="connsiteX7" fmla="*/ 12336 w 4165236"/>
                <a:gd name="connsiteY7" fmla="*/ 1851004 h 2149381"/>
                <a:gd name="connsiteX8" fmla="*/ 926736 w 4165236"/>
                <a:gd name="connsiteY8" fmla="*/ 355850 h 2149381"/>
                <a:gd name="connsiteX0" fmla="*/ 926736 w 4209686"/>
                <a:gd name="connsiteY0" fmla="*/ 355850 h 2167453"/>
                <a:gd name="connsiteX1" fmla="*/ 1369126 w 4209686"/>
                <a:gd name="connsiteY1" fmla="*/ 2360 h 2167453"/>
                <a:gd name="connsiteX2" fmla="*/ 2783046 w 4209686"/>
                <a:gd name="connsiteY2" fmla="*/ 2360 h 2167453"/>
                <a:gd name="connsiteX3" fmla="*/ 3238136 w 4209686"/>
                <a:gd name="connsiteY3" fmla="*/ 317750 h 2167453"/>
                <a:gd name="connsiteX4" fmla="*/ 4209686 w 4209686"/>
                <a:gd name="connsiteY4" fmla="*/ 2079604 h 2167453"/>
                <a:gd name="connsiteX5" fmla="*/ 2840196 w 4209686"/>
                <a:gd name="connsiteY5" fmla="*/ 2128294 h 2167453"/>
                <a:gd name="connsiteX6" fmla="*/ 238826 w 4209686"/>
                <a:gd name="connsiteY6" fmla="*/ 2115594 h 2167453"/>
                <a:gd name="connsiteX7" fmla="*/ 12336 w 4209686"/>
                <a:gd name="connsiteY7" fmla="*/ 1851004 h 2167453"/>
                <a:gd name="connsiteX8" fmla="*/ 926736 w 4209686"/>
                <a:gd name="connsiteY8" fmla="*/ 355850 h 2167453"/>
                <a:gd name="connsiteX0" fmla="*/ 926736 w 4209686"/>
                <a:gd name="connsiteY0" fmla="*/ 355850 h 2167453"/>
                <a:gd name="connsiteX1" fmla="*/ 1369126 w 4209686"/>
                <a:gd name="connsiteY1" fmla="*/ 2360 h 2167453"/>
                <a:gd name="connsiteX2" fmla="*/ 2783046 w 4209686"/>
                <a:gd name="connsiteY2" fmla="*/ 2360 h 2167453"/>
                <a:gd name="connsiteX3" fmla="*/ 3238136 w 4209686"/>
                <a:gd name="connsiteY3" fmla="*/ 317750 h 2167453"/>
                <a:gd name="connsiteX4" fmla="*/ 4209686 w 4209686"/>
                <a:gd name="connsiteY4" fmla="*/ 2079604 h 2167453"/>
                <a:gd name="connsiteX5" fmla="*/ 2840196 w 4209686"/>
                <a:gd name="connsiteY5" fmla="*/ 2128294 h 2167453"/>
                <a:gd name="connsiteX6" fmla="*/ 238826 w 4209686"/>
                <a:gd name="connsiteY6" fmla="*/ 2115594 h 2167453"/>
                <a:gd name="connsiteX7" fmla="*/ 12336 w 4209686"/>
                <a:gd name="connsiteY7" fmla="*/ 1851004 h 2167453"/>
                <a:gd name="connsiteX8" fmla="*/ 926736 w 4209686"/>
                <a:gd name="connsiteY8" fmla="*/ 355850 h 2167453"/>
                <a:gd name="connsiteX0" fmla="*/ 926736 w 4209686"/>
                <a:gd name="connsiteY0" fmla="*/ 355850 h 2141446"/>
                <a:gd name="connsiteX1" fmla="*/ 1369126 w 4209686"/>
                <a:gd name="connsiteY1" fmla="*/ 2360 h 2141446"/>
                <a:gd name="connsiteX2" fmla="*/ 2783046 w 4209686"/>
                <a:gd name="connsiteY2" fmla="*/ 2360 h 2141446"/>
                <a:gd name="connsiteX3" fmla="*/ 323813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5718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5718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5718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88936 w 4209686"/>
                <a:gd name="connsiteY3" fmla="*/ 31140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88936 w 4209686"/>
                <a:gd name="connsiteY3" fmla="*/ 31140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50725"/>
                <a:gd name="connsiteY0" fmla="*/ 355850 h 2247490"/>
                <a:gd name="connsiteX1" fmla="*/ 1369126 w 4250725"/>
                <a:gd name="connsiteY1" fmla="*/ 2360 h 2247490"/>
                <a:gd name="connsiteX2" fmla="*/ 2783046 w 4250725"/>
                <a:gd name="connsiteY2" fmla="*/ 2360 h 2247490"/>
                <a:gd name="connsiteX3" fmla="*/ 3288936 w 4250725"/>
                <a:gd name="connsiteY3" fmla="*/ 311400 h 2247490"/>
                <a:gd name="connsiteX4" fmla="*/ 4209686 w 4250725"/>
                <a:gd name="connsiteY4" fmla="*/ 2079604 h 2247490"/>
                <a:gd name="connsiteX5" fmla="*/ 3949336 w 4250725"/>
                <a:gd name="connsiteY5" fmla="*/ 2191796 h 2247490"/>
                <a:gd name="connsiteX6" fmla="*/ 2840196 w 4250725"/>
                <a:gd name="connsiteY6" fmla="*/ 2128294 h 2247490"/>
                <a:gd name="connsiteX7" fmla="*/ 238826 w 4250725"/>
                <a:gd name="connsiteY7" fmla="*/ 2115594 h 2247490"/>
                <a:gd name="connsiteX8" fmla="*/ 12336 w 4250725"/>
                <a:gd name="connsiteY8" fmla="*/ 1851004 h 2247490"/>
                <a:gd name="connsiteX9" fmla="*/ 926736 w 4250725"/>
                <a:gd name="connsiteY9" fmla="*/ 355850 h 2247490"/>
                <a:gd name="connsiteX0" fmla="*/ 926736 w 4243536"/>
                <a:gd name="connsiteY0" fmla="*/ 355850 h 2225020"/>
                <a:gd name="connsiteX1" fmla="*/ 1369126 w 4243536"/>
                <a:gd name="connsiteY1" fmla="*/ 2360 h 2225020"/>
                <a:gd name="connsiteX2" fmla="*/ 2783046 w 4243536"/>
                <a:gd name="connsiteY2" fmla="*/ 2360 h 2225020"/>
                <a:gd name="connsiteX3" fmla="*/ 3288936 w 4243536"/>
                <a:gd name="connsiteY3" fmla="*/ 311400 h 2225020"/>
                <a:gd name="connsiteX4" fmla="*/ 4209686 w 4243536"/>
                <a:gd name="connsiteY4" fmla="*/ 2079604 h 2225020"/>
                <a:gd name="connsiteX5" fmla="*/ 3949336 w 4243536"/>
                <a:gd name="connsiteY5" fmla="*/ 2191796 h 2225020"/>
                <a:gd name="connsiteX6" fmla="*/ 2840196 w 4243536"/>
                <a:gd name="connsiteY6" fmla="*/ 2128294 h 2225020"/>
                <a:gd name="connsiteX7" fmla="*/ 238826 w 4243536"/>
                <a:gd name="connsiteY7" fmla="*/ 2115594 h 2225020"/>
                <a:gd name="connsiteX8" fmla="*/ 12336 w 4243536"/>
                <a:gd name="connsiteY8" fmla="*/ 1851004 h 2225020"/>
                <a:gd name="connsiteX9" fmla="*/ 926736 w 4243536"/>
                <a:gd name="connsiteY9" fmla="*/ 355850 h 2225020"/>
                <a:gd name="connsiteX0" fmla="*/ 926736 w 4209686"/>
                <a:gd name="connsiteY0" fmla="*/ 355850 h 2192436"/>
                <a:gd name="connsiteX1" fmla="*/ 1369126 w 4209686"/>
                <a:gd name="connsiteY1" fmla="*/ 2360 h 2192436"/>
                <a:gd name="connsiteX2" fmla="*/ 2783046 w 4209686"/>
                <a:gd name="connsiteY2" fmla="*/ 2360 h 2192436"/>
                <a:gd name="connsiteX3" fmla="*/ 3288936 w 4209686"/>
                <a:gd name="connsiteY3" fmla="*/ 311400 h 2192436"/>
                <a:gd name="connsiteX4" fmla="*/ 4209686 w 4209686"/>
                <a:gd name="connsiteY4" fmla="*/ 2079604 h 2192436"/>
                <a:gd name="connsiteX5" fmla="*/ 3949336 w 4209686"/>
                <a:gd name="connsiteY5" fmla="*/ 2191796 h 2192436"/>
                <a:gd name="connsiteX6" fmla="*/ 2840196 w 4209686"/>
                <a:gd name="connsiteY6" fmla="*/ 2128294 h 2192436"/>
                <a:gd name="connsiteX7" fmla="*/ 238826 w 4209686"/>
                <a:gd name="connsiteY7" fmla="*/ 2115594 h 2192436"/>
                <a:gd name="connsiteX8" fmla="*/ 12336 w 4209686"/>
                <a:gd name="connsiteY8" fmla="*/ 1851004 h 2192436"/>
                <a:gd name="connsiteX9" fmla="*/ 926736 w 4209686"/>
                <a:gd name="connsiteY9" fmla="*/ 355850 h 2192436"/>
                <a:gd name="connsiteX0" fmla="*/ 926736 w 4209686"/>
                <a:gd name="connsiteY0" fmla="*/ 355850 h 2192436"/>
                <a:gd name="connsiteX1" fmla="*/ 1369126 w 4209686"/>
                <a:gd name="connsiteY1" fmla="*/ 2360 h 2192436"/>
                <a:gd name="connsiteX2" fmla="*/ 2783046 w 4209686"/>
                <a:gd name="connsiteY2" fmla="*/ 2360 h 2192436"/>
                <a:gd name="connsiteX3" fmla="*/ 3288936 w 4209686"/>
                <a:gd name="connsiteY3" fmla="*/ 311400 h 2192436"/>
                <a:gd name="connsiteX4" fmla="*/ 4209686 w 4209686"/>
                <a:gd name="connsiteY4" fmla="*/ 2079604 h 2192436"/>
                <a:gd name="connsiteX5" fmla="*/ 3949336 w 4209686"/>
                <a:gd name="connsiteY5" fmla="*/ 2191796 h 2192436"/>
                <a:gd name="connsiteX6" fmla="*/ 2840196 w 4209686"/>
                <a:gd name="connsiteY6" fmla="*/ 2128294 h 2192436"/>
                <a:gd name="connsiteX7" fmla="*/ 238826 w 4209686"/>
                <a:gd name="connsiteY7" fmla="*/ 2115594 h 2192436"/>
                <a:gd name="connsiteX8" fmla="*/ 12336 w 4209686"/>
                <a:gd name="connsiteY8" fmla="*/ 1851004 h 2192436"/>
                <a:gd name="connsiteX9" fmla="*/ 926736 w 4209686"/>
                <a:gd name="connsiteY9"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88936 w 4220584"/>
                <a:gd name="connsiteY3" fmla="*/ 3114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88936 w 4220584"/>
                <a:gd name="connsiteY3" fmla="*/ 3114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88936 w 4220584"/>
                <a:gd name="connsiteY3" fmla="*/ 3114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63536 w 4220584"/>
                <a:gd name="connsiteY3" fmla="*/ 3241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63536 w 4220584"/>
                <a:gd name="connsiteY3" fmla="*/ 3241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17326"/>
                <a:gd name="connsiteY0" fmla="*/ 355850 h 2192436"/>
                <a:gd name="connsiteX1" fmla="*/ 1369126 w 4217326"/>
                <a:gd name="connsiteY1" fmla="*/ 2360 h 2192436"/>
                <a:gd name="connsiteX2" fmla="*/ 2783046 w 4217326"/>
                <a:gd name="connsiteY2" fmla="*/ 2360 h 2192436"/>
                <a:gd name="connsiteX3" fmla="*/ 3263536 w 4217326"/>
                <a:gd name="connsiteY3" fmla="*/ 324100 h 2192436"/>
                <a:gd name="connsiteX4" fmla="*/ 4089036 w 4217326"/>
                <a:gd name="connsiteY4" fmla="*/ 1645696 h 2192436"/>
                <a:gd name="connsiteX5" fmla="*/ 4209686 w 4217326"/>
                <a:gd name="connsiteY5" fmla="*/ 2079604 h 2192436"/>
                <a:gd name="connsiteX6" fmla="*/ 3949336 w 4217326"/>
                <a:gd name="connsiteY6" fmla="*/ 2191796 h 2192436"/>
                <a:gd name="connsiteX7" fmla="*/ 2840196 w 4217326"/>
                <a:gd name="connsiteY7" fmla="*/ 2128294 h 2192436"/>
                <a:gd name="connsiteX8" fmla="*/ 238826 w 4217326"/>
                <a:gd name="connsiteY8" fmla="*/ 2115594 h 2192436"/>
                <a:gd name="connsiteX9" fmla="*/ 12336 w 4217326"/>
                <a:gd name="connsiteY9" fmla="*/ 1851004 h 2192436"/>
                <a:gd name="connsiteX10" fmla="*/ 926736 w 4217326"/>
                <a:gd name="connsiteY10" fmla="*/ 355850 h 2192436"/>
                <a:gd name="connsiteX0" fmla="*/ 926736 w 4217326"/>
                <a:gd name="connsiteY0" fmla="*/ 355850 h 2192436"/>
                <a:gd name="connsiteX1" fmla="*/ 1369126 w 4217326"/>
                <a:gd name="connsiteY1" fmla="*/ 2360 h 2192436"/>
                <a:gd name="connsiteX2" fmla="*/ 2783046 w 4217326"/>
                <a:gd name="connsiteY2" fmla="*/ 2360 h 2192436"/>
                <a:gd name="connsiteX3" fmla="*/ 3263536 w 4217326"/>
                <a:gd name="connsiteY3" fmla="*/ 324100 h 2192436"/>
                <a:gd name="connsiteX4" fmla="*/ 4089036 w 4217326"/>
                <a:gd name="connsiteY4" fmla="*/ 1677446 h 2192436"/>
                <a:gd name="connsiteX5" fmla="*/ 4209686 w 4217326"/>
                <a:gd name="connsiteY5" fmla="*/ 2079604 h 2192436"/>
                <a:gd name="connsiteX6" fmla="*/ 3949336 w 4217326"/>
                <a:gd name="connsiteY6" fmla="*/ 2191796 h 2192436"/>
                <a:gd name="connsiteX7" fmla="*/ 2840196 w 4217326"/>
                <a:gd name="connsiteY7" fmla="*/ 2128294 h 2192436"/>
                <a:gd name="connsiteX8" fmla="*/ 238826 w 4217326"/>
                <a:gd name="connsiteY8" fmla="*/ 2115594 h 2192436"/>
                <a:gd name="connsiteX9" fmla="*/ 12336 w 4217326"/>
                <a:gd name="connsiteY9" fmla="*/ 1851004 h 2192436"/>
                <a:gd name="connsiteX10" fmla="*/ 926736 w 4217326"/>
                <a:gd name="connsiteY10" fmla="*/ 355850 h 2192436"/>
                <a:gd name="connsiteX0" fmla="*/ 926736 w 4217326"/>
                <a:gd name="connsiteY0" fmla="*/ 355850 h 2192436"/>
                <a:gd name="connsiteX1" fmla="*/ 1369126 w 4217326"/>
                <a:gd name="connsiteY1" fmla="*/ 2360 h 2192436"/>
                <a:gd name="connsiteX2" fmla="*/ 2783046 w 4217326"/>
                <a:gd name="connsiteY2" fmla="*/ 2360 h 2192436"/>
                <a:gd name="connsiteX3" fmla="*/ 3263536 w 4217326"/>
                <a:gd name="connsiteY3" fmla="*/ 324100 h 2192436"/>
                <a:gd name="connsiteX4" fmla="*/ 4089036 w 4217326"/>
                <a:gd name="connsiteY4" fmla="*/ 1677446 h 2192436"/>
                <a:gd name="connsiteX5" fmla="*/ 4209686 w 4217326"/>
                <a:gd name="connsiteY5" fmla="*/ 2079604 h 2192436"/>
                <a:gd name="connsiteX6" fmla="*/ 3949336 w 4217326"/>
                <a:gd name="connsiteY6" fmla="*/ 2191796 h 2192436"/>
                <a:gd name="connsiteX7" fmla="*/ 2840196 w 4217326"/>
                <a:gd name="connsiteY7" fmla="*/ 2128294 h 2192436"/>
                <a:gd name="connsiteX8" fmla="*/ 238826 w 4217326"/>
                <a:gd name="connsiteY8" fmla="*/ 2115594 h 2192436"/>
                <a:gd name="connsiteX9" fmla="*/ 12336 w 4217326"/>
                <a:gd name="connsiteY9" fmla="*/ 1851004 h 2192436"/>
                <a:gd name="connsiteX10" fmla="*/ 926736 w 4217326"/>
                <a:gd name="connsiteY10" fmla="*/ 355850 h 2192436"/>
                <a:gd name="connsiteX0" fmla="*/ 926736 w 4217326"/>
                <a:gd name="connsiteY0" fmla="*/ 355850 h 2173597"/>
                <a:gd name="connsiteX1" fmla="*/ 1369126 w 4217326"/>
                <a:gd name="connsiteY1" fmla="*/ 2360 h 2173597"/>
                <a:gd name="connsiteX2" fmla="*/ 2783046 w 4217326"/>
                <a:gd name="connsiteY2" fmla="*/ 2360 h 2173597"/>
                <a:gd name="connsiteX3" fmla="*/ 3263536 w 4217326"/>
                <a:gd name="connsiteY3" fmla="*/ 324100 h 2173597"/>
                <a:gd name="connsiteX4" fmla="*/ 4089036 w 4217326"/>
                <a:gd name="connsiteY4" fmla="*/ 1677446 h 2173597"/>
                <a:gd name="connsiteX5" fmla="*/ 4209686 w 4217326"/>
                <a:gd name="connsiteY5" fmla="*/ 2079604 h 2173597"/>
                <a:gd name="connsiteX6" fmla="*/ 3942986 w 4217326"/>
                <a:gd name="connsiteY6" fmla="*/ 2172746 h 2173597"/>
                <a:gd name="connsiteX7" fmla="*/ 2840196 w 4217326"/>
                <a:gd name="connsiteY7" fmla="*/ 2128294 h 2173597"/>
                <a:gd name="connsiteX8" fmla="*/ 238826 w 4217326"/>
                <a:gd name="connsiteY8" fmla="*/ 2115594 h 2173597"/>
                <a:gd name="connsiteX9" fmla="*/ 12336 w 4217326"/>
                <a:gd name="connsiteY9" fmla="*/ 1851004 h 2173597"/>
                <a:gd name="connsiteX10" fmla="*/ 926736 w 4217326"/>
                <a:gd name="connsiteY10" fmla="*/ 355850 h 2173597"/>
                <a:gd name="connsiteX0" fmla="*/ 926736 w 4217326"/>
                <a:gd name="connsiteY0" fmla="*/ 355850 h 2184136"/>
                <a:gd name="connsiteX1" fmla="*/ 1369126 w 4217326"/>
                <a:gd name="connsiteY1" fmla="*/ 2360 h 2184136"/>
                <a:gd name="connsiteX2" fmla="*/ 2783046 w 4217326"/>
                <a:gd name="connsiteY2" fmla="*/ 2360 h 2184136"/>
                <a:gd name="connsiteX3" fmla="*/ 3263536 w 4217326"/>
                <a:gd name="connsiteY3" fmla="*/ 324100 h 2184136"/>
                <a:gd name="connsiteX4" fmla="*/ 4089036 w 4217326"/>
                <a:gd name="connsiteY4" fmla="*/ 1677446 h 2184136"/>
                <a:gd name="connsiteX5" fmla="*/ 4209686 w 4217326"/>
                <a:gd name="connsiteY5" fmla="*/ 2079604 h 2184136"/>
                <a:gd name="connsiteX6" fmla="*/ 3942986 w 4217326"/>
                <a:gd name="connsiteY6" fmla="*/ 2172746 h 2184136"/>
                <a:gd name="connsiteX7" fmla="*/ 2840196 w 4217326"/>
                <a:gd name="connsiteY7" fmla="*/ 2128294 h 2184136"/>
                <a:gd name="connsiteX8" fmla="*/ 238826 w 4217326"/>
                <a:gd name="connsiteY8" fmla="*/ 2115594 h 2184136"/>
                <a:gd name="connsiteX9" fmla="*/ 12336 w 4217326"/>
                <a:gd name="connsiteY9" fmla="*/ 1851004 h 2184136"/>
                <a:gd name="connsiteX10" fmla="*/ 926736 w 4217326"/>
                <a:gd name="connsiteY10" fmla="*/ 355850 h 2184136"/>
                <a:gd name="connsiteX0" fmla="*/ 882286 w 4217326"/>
                <a:gd name="connsiteY0" fmla="*/ 337036 h 2184372"/>
                <a:gd name="connsiteX1" fmla="*/ 1369126 w 4217326"/>
                <a:gd name="connsiteY1" fmla="*/ 2596 h 2184372"/>
                <a:gd name="connsiteX2" fmla="*/ 2783046 w 4217326"/>
                <a:gd name="connsiteY2" fmla="*/ 2596 h 2184372"/>
                <a:gd name="connsiteX3" fmla="*/ 3263536 w 4217326"/>
                <a:gd name="connsiteY3" fmla="*/ 324336 h 2184372"/>
                <a:gd name="connsiteX4" fmla="*/ 4089036 w 4217326"/>
                <a:gd name="connsiteY4" fmla="*/ 1677682 h 2184372"/>
                <a:gd name="connsiteX5" fmla="*/ 4209686 w 4217326"/>
                <a:gd name="connsiteY5" fmla="*/ 2079840 h 2184372"/>
                <a:gd name="connsiteX6" fmla="*/ 3942986 w 4217326"/>
                <a:gd name="connsiteY6" fmla="*/ 2172982 h 2184372"/>
                <a:gd name="connsiteX7" fmla="*/ 2840196 w 4217326"/>
                <a:gd name="connsiteY7" fmla="*/ 2128530 h 2184372"/>
                <a:gd name="connsiteX8" fmla="*/ 238826 w 4217326"/>
                <a:gd name="connsiteY8" fmla="*/ 2115830 h 2184372"/>
                <a:gd name="connsiteX9" fmla="*/ 12336 w 4217326"/>
                <a:gd name="connsiteY9" fmla="*/ 1851240 h 2184372"/>
                <a:gd name="connsiteX10" fmla="*/ 882286 w 4217326"/>
                <a:gd name="connsiteY10" fmla="*/ 337036 h 2184372"/>
                <a:gd name="connsiteX0" fmla="*/ 882286 w 4217326"/>
                <a:gd name="connsiteY0" fmla="*/ 336878 h 2184214"/>
                <a:gd name="connsiteX1" fmla="*/ 1369126 w 4217326"/>
                <a:gd name="connsiteY1" fmla="*/ 2438 h 2184214"/>
                <a:gd name="connsiteX2" fmla="*/ 2783046 w 4217326"/>
                <a:gd name="connsiteY2" fmla="*/ 2438 h 2184214"/>
                <a:gd name="connsiteX3" fmla="*/ 3263536 w 4217326"/>
                <a:gd name="connsiteY3" fmla="*/ 324178 h 2184214"/>
                <a:gd name="connsiteX4" fmla="*/ 4089036 w 4217326"/>
                <a:gd name="connsiteY4" fmla="*/ 1677524 h 2184214"/>
                <a:gd name="connsiteX5" fmla="*/ 4209686 w 4217326"/>
                <a:gd name="connsiteY5" fmla="*/ 2079682 h 2184214"/>
                <a:gd name="connsiteX6" fmla="*/ 3942986 w 4217326"/>
                <a:gd name="connsiteY6" fmla="*/ 2172824 h 2184214"/>
                <a:gd name="connsiteX7" fmla="*/ 2840196 w 4217326"/>
                <a:gd name="connsiteY7" fmla="*/ 2128372 h 2184214"/>
                <a:gd name="connsiteX8" fmla="*/ 238826 w 4217326"/>
                <a:gd name="connsiteY8" fmla="*/ 2115672 h 2184214"/>
                <a:gd name="connsiteX9" fmla="*/ 12336 w 4217326"/>
                <a:gd name="connsiteY9" fmla="*/ 1851082 h 2184214"/>
                <a:gd name="connsiteX10" fmla="*/ 882286 w 4217326"/>
                <a:gd name="connsiteY10" fmla="*/ 336878 h 218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17326" h="2184214">
                  <a:moveTo>
                    <a:pt x="882286" y="336878"/>
                  </a:moveTo>
                  <a:cubicBezTo>
                    <a:pt x="971186" y="154351"/>
                    <a:pt x="1104049" y="-22962"/>
                    <a:pt x="1369126" y="2438"/>
                  </a:cubicBezTo>
                  <a:lnTo>
                    <a:pt x="2783046" y="2438"/>
                  </a:lnTo>
                  <a:cubicBezTo>
                    <a:pt x="3124323" y="-10262"/>
                    <a:pt x="3130186" y="78151"/>
                    <a:pt x="3263536" y="324178"/>
                  </a:cubicBezTo>
                  <a:cubicBezTo>
                    <a:pt x="3393359" y="654159"/>
                    <a:pt x="3840328" y="1389173"/>
                    <a:pt x="4089036" y="1677524"/>
                  </a:cubicBezTo>
                  <a:cubicBezTo>
                    <a:pt x="4223444" y="1965875"/>
                    <a:pt x="4227678" y="1987607"/>
                    <a:pt x="4209686" y="2079682"/>
                  </a:cubicBezTo>
                  <a:cubicBezTo>
                    <a:pt x="4035061" y="2266081"/>
                    <a:pt x="4145834" y="2139309"/>
                    <a:pt x="3942986" y="2172824"/>
                  </a:cubicBezTo>
                  <a:cubicBezTo>
                    <a:pt x="3714738" y="2180939"/>
                    <a:pt x="3466023" y="2128372"/>
                    <a:pt x="2840196" y="2128372"/>
                  </a:cubicBezTo>
                  <a:lnTo>
                    <a:pt x="238826" y="2115672"/>
                  </a:lnTo>
                  <a:cubicBezTo>
                    <a:pt x="43599" y="2166472"/>
                    <a:pt x="-32114" y="2020909"/>
                    <a:pt x="12336" y="1851082"/>
                  </a:cubicBezTo>
                  <a:lnTo>
                    <a:pt x="882286" y="336878"/>
                  </a:lnTo>
                  <a:close/>
                </a:path>
              </a:pathLst>
            </a:custGeom>
            <a:solidFill>
              <a:srgbClr val="D8D8D8"/>
            </a:solidFill>
            <a:ln>
              <a:solidFill>
                <a:srgbClr val="D8D8D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0" name="Rectangle: Rounded Corners 7"/>
            <p:cNvSpPr/>
            <p:nvPr/>
          </p:nvSpPr>
          <p:spPr>
            <a:xfrm>
              <a:off x="422163" y="1531666"/>
              <a:ext cx="4253880" cy="2188118"/>
            </a:xfrm>
            <a:custGeom>
              <a:avLst/>
              <a:gdLst>
                <a:gd name="connsiteX0" fmla="*/ 0 w 2184400"/>
                <a:gd name="connsiteY0" fmla="*/ 248713 h 1492250"/>
                <a:gd name="connsiteX1" fmla="*/ 248713 w 2184400"/>
                <a:gd name="connsiteY1" fmla="*/ 0 h 1492250"/>
                <a:gd name="connsiteX2" fmla="*/ 1935687 w 2184400"/>
                <a:gd name="connsiteY2" fmla="*/ 0 h 1492250"/>
                <a:gd name="connsiteX3" fmla="*/ 2184400 w 2184400"/>
                <a:gd name="connsiteY3" fmla="*/ 248713 h 1492250"/>
                <a:gd name="connsiteX4" fmla="*/ 2184400 w 2184400"/>
                <a:gd name="connsiteY4" fmla="*/ 1243537 h 1492250"/>
                <a:gd name="connsiteX5" fmla="*/ 1935687 w 2184400"/>
                <a:gd name="connsiteY5" fmla="*/ 1492250 h 1492250"/>
                <a:gd name="connsiteX6" fmla="*/ 248713 w 2184400"/>
                <a:gd name="connsiteY6" fmla="*/ 1492250 h 1492250"/>
                <a:gd name="connsiteX7" fmla="*/ 0 w 2184400"/>
                <a:gd name="connsiteY7" fmla="*/ 1243537 h 1492250"/>
                <a:gd name="connsiteX8" fmla="*/ 0 w 2184400"/>
                <a:gd name="connsiteY8" fmla="*/ 248713 h 1492250"/>
                <a:gd name="connsiteX0" fmla="*/ 0 w 3105150"/>
                <a:gd name="connsiteY0" fmla="*/ 248713 h 1798420"/>
                <a:gd name="connsiteX1" fmla="*/ 248713 w 3105150"/>
                <a:gd name="connsiteY1" fmla="*/ 0 h 1798420"/>
                <a:gd name="connsiteX2" fmla="*/ 1935687 w 3105150"/>
                <a:gd name="connsiteY2" fmla="*/ 0 h 1798420"/>
                <a:gd name="connsiteX3" fmla="*/ 2184400 w 3105150"/>
                <a:gd name="connsiteY3" fmla="*/ 248713 h 1798420"/>
                <a:gd name="connsiteX4" fmla="*/ 3105150 w 3105150"/>
                <a:gd name="connsiteY4" fmla="*/ 1770587 h 1798420"/>
                <a:gd name="connsiteX5" fmla="*/ 1935687 w 3105150"/>
                <a:gd name="connsiteY5" fmla="*/ 1492250 h 1798420"/>
                <a:gd name="connsiteX6" fmla="*/ 248713 w 3105150"/>
                <a:gd name="connsiteY6" fmla="*/ 1492250 h 1798420"/>
                <a:gd name="connsiteX7" fmla="*/ 0 w 3105150"/>
                <a:gd name="connsiteY7" fmla="*/ 1243537 h 1798420"/>
                <a:gd name="connsiteX8" fmla="*/ 0 w 3105150"/>
                <a:gd name="connsiteY8" fmla="*/ 248713 h 1798420"/>
                <a:gd name="connsiteX0" fmla="*/ 0 w 3105150"/>
                <a:gd name="connsiteY0" fmla="*/ 248713 h 2146300"/>
                <a:gd name="connsiteX1" fmla="*/ 248713 w 3105150"/>
                <a:gd name="connsiteY1" fmla="*/ 0 h 2146300"/>
                <a:gd name="connsiteX2" fmla="*/ 1935687 w 3105150"/>
                <a:gd name="connsiteY2" fmla="*/ 0 h 2146300"/>
                <a:gd name="connsiteX3" fmla="*/ 2184400 w 3105150"/>
                <a:gd name="connsiteY3" fmla="*/ 248713 h 2146300"/>
                <a:gd name="connsiteX4" fmla="*/ 3105150 w 3105150"/>
                <a:gd name="connsiteY4" fmla="*/ 1770587 h 2146300"/>
                <a:gd name="connsiteX5" fmla="*/ 2964387 w 3105150"/>
                <a:gd name="connsiteY5" fmla="*/ 2146300 h 2146300"/>
                <a:gd name="connsiteX6" fmla="*/ 248713 w 3105150"/>
                <a:gd name="connsiteY6" fmla="*/ 1492250 h 2146300"/>
                <a:gd name="connsiteX7" fmla="*/ 0 w 3105150"/>
                <a:gd name="connsiteY7" fmla="*/ 1243537 h 2146300"/>
                <a:gd name="connsiteX8" fmla="*/ 0 w 3105150"/>
                <a:gd name="connsiteY8" fmla="*/ 248713 h 2146300"/>
                <a:gd name="connsiteX0" fmla="*/ 0 w 3162300"/>
                <a:gd name="connsiteY0" fmla="*/ 248713 h 2146300"/>
                <a:gd name="connsiteX1" fmla="*/ 248713 w 3162300"/>
                <a:gd name="connsiteY1" fmla="*/ 0 h 2146300"/>
                <a:gd name="connsiteX2" fmla="*/ 1935687 w 3162300"/>
                <a:gd name="connsiteY2" fmla="*/ 0 h 2146300"/>
                <a:gd name="connsiteX3" fmla="*/ 2184400 w 3162300"/>
                <a:gd name="connsiteY3" fmla="*/ 248713 h 2146300"/>
                <a:gd name="connsiteX4" fmla="*/ 3162300 w 3162300"/>
                <a:gd name="connsiteY4" fmla="*/ 1808687 h 2146300"/>
                <a:gd name="connsiteX5" fmla="*/ 2964387 w 3162300"/>
                <a:gd name="connsiteY5" fmla="*/ 2146300 h 2146300"/>
                <a:gd name="connsiteX6" fmla="*/ 248713 w 3162300"/>
                <a:gd name="connsiteY6" fmla="*/ 1492250 h 2146300"/>
                <a:gd name="connsiteX7" fmla="*/ 0 w 3162300"/>
                <a:gd name="connsiteY7" fmla="*/ 1243537 h 2146300"/>
                <a:gd name="connsiteX8" fmla="*/ 0 w 3162300"/>
                <a:gd name="connsiteY8" fmla="*/ 248713 h 2146300"/>
                <a:gd name="connsiteX0" fmla="*/ 0 w 3162300"/>
                <a:gd name="connsiteY0" fmla="*/ 248713 h 2159000"/>
                <a:gd name="connsiteX1" fmla="*/ 248713 w 3162300"/>
                <a:gd name="connsiteY1" fmla="*/ 0 h 2159000"/>
                <a:gd name="connsiteX2" fmla="*/ 1935687 w 3162300"/>
                <a:gd name="connsiteY2" fmla="*/ 0 h 2159000"/>
                <a:gd name="connsiteX3" fmla="*/ 2184400 w 3162300"/>
                <a:gd name="connsiteY3" fmla="*/ 248713 h 2159000"/>
                <a:gd name="connsiteX4" fmla="*/ 3162300 w 3162300"/>
                <a:gd name="connsiteY4" fmla="*/ 1808687 h 2159000"/>
                <a:gd name="connsiteX5" fmla="*/ 2983437 w 3162300"/>
                <a:gd name="connsiteY5" fmla="*/ 2159000 h 2159000"/>
                <a:gd name="connsiteX6" fmla="*/ 248713 w 3162300"/>
                <a:gd name="connsiteY6" fmla="*/ 1492250 h 2159000"/>
                <a:gd name="connsiteX7" fmla="*/ 0 w 3162300"/>
                <a:gd name="connsiteY7" fmla="*/ 1243537 h 2159000"/>
                <a:gd name="connsiteX8" fmla="*/ 0 w 3162300"/>
                <a:gd name="connsiteY8" fmla="*/ 248713 h 2159000"/>
                <a:gd name="connsiteX0" fmla="*/ 800267 w 3962567"/>
                <a:gd name="connsiteY0" fmla="*/ 248713 h 2159000"/>
                <a:gd name="connsiteX1" fmla="*/ 1048980 w 3962567"/>
                <a:gd name="connsiteY1" fmla="*/ 0 h 2159000"/>
                <a:gd name="connsiteX2" fmla="*/ 2735954 w 3962567"/>
                <a:gd name="connsiteY2" fmla="*/ 0 h 2159000"/>
                <a:gd name="connsiteX3" fmla="*/ 2984667 w 3962567"/>
                <a:gd name="connsiteY3" fmla="*/ 248713 h 2159000"/>
                <a:gd name="connsiteX4" fmla="*/ 3962567 w 3962567"/>
                <a:gd name="connsiteY4" fmla="*/ 1808687 h 2159000"/>
                <a:gd name="connsiteX5" fmla="*/ 3783704 w 3962567"/>
                <a:gd name="connsiteY5" fmla="*/ 2159000 h 2159000"/>
                <a:gd name="connsiteX6" fmla="*/ 13930 w 3962567"/>
                <a:gd name="connsiteY6" fmla="*/ 2146300 h 2159000"/>
                <a:gd name="connsiteX7" fmla="*/ 800267 w 3962567"/>
                <a:gd name="connsiteY7" fmla="*/ 1243537 h 2159000"/>
                <a:gd name="connsiteX8" fmla="*/ 800267 w 3962567"/>
                <a:gd name="connsiteY8" fmla="*/ 248713 h 2159000"/>
                <a:gd name="connsiteX0" fmla="*/ 884202 w 4046502"/>
                <a:gd name="connsiteY0" fmla="*/ 248713 h 2159000"/>
                <a:gd name="connsiteX1" fmla="*/ 1132915 w 4046502"/>
                <a:gd name="connsiteY1" fmla="*/ 0 h 2159000"/>
                <a:gd name="connsiteX2" fmla="*/ 2819889 w 4046502"/>
                <a:gd name="connsiteY2" fmla="*/ 0 h 2159000"/>
                <a:gd name="connsiteX3" fmla="*/ 3068602 w 4046502"/>
                <a:gd name="connsiteY3" fmla="*/ 248713 h 2159000"/>
                <a:gd name="connsiteX4" fmla="*/ 4046502 w 4046502"/>
                <a:gd name="connsiteY4" fmla="*/ 1808687 h 2159000"/>
                <a:gd name="connsiteX5" fmla="*/ 3867639 w 4046502"/>
                <a:gd name="connsiteY5" fmla="*/ 2159000 h 2159000"/>
                <a:gd name="connsiteX6" fmla="*/ 97865 w 4046502"/>
                <a:gd name="connsiteY6" fmla="*/ 2146300 h 2159000"/>
                <a:gd name="connsiteX7" fmla="*/ 7902 w 4046502"/>
                <a:gd name="connsiteY7" fmla="*/ 1668987 h 2159000"/>
                <a:gd name="connsiteX8" fmla="*/ 884202 w 4046502"/>
                <a:gd name="connsiteY8" fmla="*/ 248713 h 2159000"/>
                <a:gd name="connsiteX0" fmla="*/ 958850 w 4121150"/>
                <a:gd name="connsiteY0" fmla="*/ 248713 h 2159000"/>
                <a:gd name="connsiteX1" fmla="*/ 1207563 w 4121150"/>
                <a:gd name="connsiteY1" fmla="*/ 0 h 2159000"/>
                <a:gd name="connsiteX2" fmla="*/ 2894537 w 4121150"/>
                <a:gd name="connsiteY2" fmla="*/ 0 h 2159000"/>
                <a:gd name="connsiteX3" fmla="*/ 3143250 w 4121150"/>
                <a:gd name="connsiteY3" fmla="*/ 248713 h 2159000"/>
                <a:gd name="connsiteX4" fmla="*/ 4121150 w 4121150"/>
                <a:gd name="connsiteY4" fmla="*/ 1808687 h 2159000"/>
                <a:gd name="connsiteX5" fmla="*/ 3942287 w 4121150"/>
                <a:gd name="connsiteY5" fmla="*/ 2159000 h 2159000"/>
                <a:gd name="connsiteX6" fmla="*/ 172513 w 4121150"/>
                <a:gd name="connsiteY6" fmla="*/ 2146300 h 2159000"/>
                <a:gd name="connsiteX7" fmla="*/ 0 w 4121150"/>
                <a:gd name="connsiteY7" fmla="*/ 1770587 h 2159000"/>
                <a:gd name="connsiteX8" fmla="*/ 958850 w 4121150"/>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158003 w 4135903"/>
                <a:gd name="connsiteY3" fmla="*/ 24871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41853 w 4135903"/>
                <a:gd name="connsiteY0" fmla="*/ 22966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41853 w 4135903"/>
                <a:gd name="connsiteY8" fmla="*/ 229663 h 2159000"/>
                <a:gd name="connsiteX0" fmla="*/ 941853 w 4135903"/>
                <a:gd name="connsiteY0" fmla="*/ 22966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41853 w 4135903"/>
                <a:gd name="connsiteY8" fmla="*/ 229663 h 2159000"/>
                <a:gd name="connsiteX0" fmla="*/ 941853 w 4135903"/>
                <a:gd name="connsiteY0" fmla="*/ 22966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41853 w 4135903"/>
                <a:gd name="connsiteY8" fmla="*/ 229663 h 2159000"/>
                <a:gd name="connsiteX0" fmla="*/ 1008611 w 4202661"/>
                <a:gd name="connsiteY0" fmla="*/ 229663 h 2159000"/>
                <a:gd name="connsiteX1" fmla="*/ 1289074 w 4202661"/>
                <a:gd name="connsiteY1" fmla="*/ 0 h 2159000"/>
                <a:gd name="connsiteX2" fmla="*/ 2976048 w 4202661"/>
                <a:gd name="connsiteY2" fmla="*/ 0 h 2159000"/>
                <a:gd name="connsiteX3" fmla="*/ 3269211 w 4202661"/>
                <a:gd name="connsiteY3" fmla="*/ 255063 h 2159000"/>
                <a:gd name="connsiteX4" fmla="*/ 4202661 w 4202661"/>
                <a:gd name="connsiteY4" fmla="*/ 1808687 h 2159000"/>
                <a:gd name="connsiteX5" fmla="*/ 4023798 w 4202661"/>
                <a:gd name="connsiteY5" fmla="*/ 2159000 h 2159000"/>
                <a:gd name="connsiteX6" fmla="*/ 254024 w 4202661"/>
                <a:gd name="connsiteY6" fmla="*/ 2146300 h 2159000"/>
                <a:gd name="connsiteX7" fmla="*/ 81511 w 4202661"/>
                <a:gd name="connsiteY7" fmla="*/ 1770587 h 2159000"/>
                <a:gd name="connsiteX8" fmla="*/ 1008611 w 4202661"/>
                <a:gd name="connsiteY8" fmla="*/ 229663 h 2159000"/>
                <a:gd name="connsiteX0" fmla="*/ 1013054 w 4207104"/>
                <a:gd name="connsiteY0" fmla="*/ 229663 h 2176088"/>
                <a:gd name="connsiteX1" fmla="*/ 1293517 w 4207104"/>
                <a:gd name="connsiteY1" fmla="*/ 0 h 2176088"/>
                <a:gd name="connsiteX2" fmla="*/ 2980491 w 4207104"/>
                <a:gd name="connsiteY2" fmla="*/ 0 h 2176088"/>
                <a:gd name="connsiteX3" fmla="*/ 3273654 w 4207104"/>
                <a:gd name="connsiteY3" fmla="*/ 255063 h 2176088"/>
                <a:gd name="connsiteX4" fmla="*/ 4207104 w 4207104"/>
                <a:gd name="connsiteY4" fmla="*/ 1808687 h 2176088"/>
                <a:gd name="connsiteX5" fmla="*/ 4028241 w 4207104"/>
                <a:gd name="connsiteY5" fmla="*/ 2159000 h 2176088"/>
                <a:gd name="connsiteX6" fmla="*/ 258467 w 4207104"/>
                <a:gd name="connsiteY6" fmla="*/ 2146300 h 2176088"/>
                <a:gd name="connsiteX7" fmla="*/ 85954 w 4207104"/>
                <a:gd name="connsiteY7" fmla="*/ 1770587 h 2176088"/>
                <a:gd name="connsiteX8" fmla="*/ 1013054 w 4207104"/>
                <a:gd name="connsiteY8" fmla="*/ 229663 h 2176088"/>
                <a:gd name="connsiteX0" fmla="*/ 1013054 w 4212473"/>
                <a:gd name="connsiteY0" fmla="*/ 229663 h 2176088"/>
                <a:gd name="connsiteX1" fmla="*/ 1293517 w 4212473"/>
                <a:gd name="connsiteY1" fmla="*/ 0 h 2176088"/>
                <a:gd name="connsiteX2" fmla="*/ 2980491 w 4212473"/>
                <a:gd name="connsiteY2" fmla="*/ 0 h 2176088"/>
                <a:gd name="connsiteX3" fmla="*/ 3273654 w 4212473"/>
                <a:gd name="connsiteY3" fmla="*/ 255063 h 2176088"/>
                <a:gd name="connsiteX4" fmla="*/ 4207104 w 4212473"/>
                <a:gd name="connsiteY4" fmla="*/ 1808687 h 2176088"/>
                <a:gd name="connsiteX5" fmla="*/ 4028241 w 4212473"/>
                <a:gd name="connsiteY5" fmla="*/ 2159000 h 2176088"/>
                <a:gd name="connsiteX6" fmla="*/ 258467 w 4212473"/>
                <a:gd name="connsiteY6" fmla="*/ 2146300 h 2176088"/>
                <a:gd name="connsiteX7" fmla="*/ 85954 w 4212473"/>
                <a:gd name="connsiteY7" fmla="*/ 1770587 h 2176088"/>
                <a:gd name="connsiteX8" fmla="*/ 1013054 w 4212473"/>
                <a:gd name="connsiteY8" fmla="*/ 229663 h 2176088"/>
                <a:gd name="connsiteX0" fmla="*/ 1013054 w 4232206"/>
                <a:gd name="connsiteY0" fmla="*/ 229663 h 2176088"/>
                <a:gd name="connsiteX1" fmla="*/ 1293517 w 4232206"/>
                <a:gd name="connsiteY1" fmla="*/ 0 h 2176088"/>
                <a:gd name="connsiteX2" fmla="*/ 2980491 w 4232206"/>
                <a:gd name="connsiteY2" fmla="*/ 0 h 2176088"/>
                <a:gd name="connsiteX3" fmla="*/ 3273654 w 4232206"/>
                <a:gd name="connsiteY3" fmla="*/ 255063 h 2176088"/>
                <a:gd name="connsiteX4" fmla="*/ 4207104 w 4232206"/>
                <a:gd name="connsiteY4" fmla="*/ 1808687 h 2176088"/>
                <a:gd name="connsiteX5" fmla="*/ 4028241 w 4232206"/>
                <a:gd name="connsiteY5" fmla="*/ 2159000 h 2176088"/>
                <a:gd name="connsiteX6" fmla="*/ 258467 w 4232206"/>
                <a:gd name="connsiteY6" fmla="*/ 2146300 h 2176088"/>
                <a:gd name="connsiteX7" fmla="*/ 85954 w 4232206"/>
                <a:gd name="connsiteY7" fmla="*/ 1770587 h 2176088"/>
                <a:gd name="connsiteX8" fmla="*/ 1013054 w 4232206"/>
                <a:gd name="connsiteY8" fmla="*/ 229663 h 2176088"/>
                <a:gd name="connsiteX0" fmla="*/ 1013054 w 4257439"/>
                <a:gd name="connsiteY0" fmla="*/ 229663 h 2176088"/>
                <a:gd name="connsiteX1" fmla="*/ 1293517 w 4257439"/>
                <a:gd name="connsiteY1" fmla="*/ 0 h 2176088"/>
                <a:gd name="connsiteX2" fmla="*/ 2980491 w 4257439"/>
                <a:gd name="connsiteY2" fmla="*/ 0 h 2176088"/>
                <a:gd name="connsiteX3" fmla="*/ 3273654 w 4257439"/>
                <a:gd name="connsiteY3" fmla="*/ 255063 h 2176088"/>
                <a:gd name="connsiteX4" fmla="*/ 4238854 w 4257439"/>
                <a:gd name="connsiteY4" fmla="*/ 1808687 h 2176088"/>
                <a:gd name="connsiteX5" fmla="*/ 4028241 w 4257439"/>
                <a:gd name="connsiteY5" fmla="*/ 2159000 h 2176088"/>
                <a:gd name="connsiteX6" fmla="*/ 258467 w 4257439"/>
                <a:gd name="connsiteY6" fmla="*/ 2146300 h 2176088"/>
                <a:gd name="connsiteX7" fmla="*/ 85954 w 4257439"/>
                <a:gd name="connsiteY7" fmla="*/ 1770587 h 2176088"/>
                <a:gd name="connsiteX8" fmla="*/ 1013054 w 4257439"/>
                <a:gd name="connsiteY8" fmla="*/ 229663 h 2176088"/>
                <a:gd name="connsiteX0" fmla="*/ 1013054 w 4257439"/>
                <a:gd name="connsiteY0" fmla="*/ 229663 h 2176088"/>
                <a:gd name="connsiteX1" fmla="*/ 1293517 w 4257439"/>
                <a:gd name="connsiteY1" fmla="*/ 0 h 2176088"/>
                <a:gd name="connsiteX2" fmla="*/ 2980491 w 4257439"/>
                <a:gd name="connsiteY2" fmla="*/ 0 h 2176088"/>
                <a:gd name="connsiteX3" fmla="*/ 3273654 w 4257439"/>
                <a:gd name="connsiteY3" fmla="*/ 255063 h 2176088"/>
                <a:gd name="connsiteX4" fmla="*/ 4238854 w 4257439"/>
                <a:gd name="connsiteY4" fmla="*/ 1808687 h 2176088"/>
                <a:gd name="connsiteX5" fmla="*/ 4028241 w 4257439"/>
                <a:gd name="connsiteY5" fmla="*/ 2159000 h 2176088"/>
                <a:gd name="connsiteX6" fmla="*/ 258467 w 4257439"/>
                <a:gd name="connsiteY6" fmla="*/ 2146300 h 2176088"/>
                <a:gd name="connsiteX7" fmla="*/ 85954 w 4257439"/>
                <a:gd name="connsiteY7" fmla="*/ 1770587 h 2176088"/>
                <a:gd name="connsiteX8" fmla="*/ 1013054 w 4257439"/>
                <a:gd name="connsiteY8" fmla="*/ 229663 h 2176088"/>
                <a:gd name="connsiteX0" fmla="*/ 1013054 w 4257439"/>
                <a:gd name="connsiteY0" fmla="*/ 229663 h 2176088"/>
                <a:gd name="connsiteX1" fmla="*/ 1293517 w 4257439"/>
                <a:gd name="connsiteY1" fmla="*/ 0 h 2176088"/>
                <a:gd name="connsiteX2" fmla="*/ 2980491 w 4257439"/>
                <a:gd name="connsiteY2" fmla="*/ 0 h 2176088"/>
                <a:gd name="connsiteX3" fmla="*/ 3273654 w 4257439"/>
                <a:gd name="connsiteY3" fmla="*/ 255063 h 2176088"/>
                <a:gd name="connsiteX4" fmla="*/ 4238854 w 4257439"/>
                <a:gd name="connsiteY4" fmla="*/ 1808687 h 2176088"/>
                <a:gd name="connsiteX5" fmla="*/ 4028241 w 4257439"/>
                <a:gd name="connsiteY5" fmla="*/ 2159000 h 2176088"/>
                <a:gd name="connsiteX6" fmla="*/ 258467 w 4257439"/>
                <a:gd name="connsiteY6" fmla="*/ 2146300 h 2176088"/>
                <a:gd name="connsiteX7" fmla="*/ 85954 w 4257439"/>
                <a:gd name="connsiteY7" fmla="*/ 1770587 h 2176088"/>
                <a:gd name="connsiteX8" fmla="*/ 1013054 w 4257439"/>
                <a:gd name="connsiteY8" fmla="*/ 229663 h 2176088"/>
                <a:gd name="connsiteX0" fmla="*/ 1013054 w 4271139"/>
                <a:gd name="connsiteY0" fmla="*/ 229663 h 2176088"/>
                <a:gd name="connsiteX1" fmla="*/ 1293517 w 4271139"/>
                <a:gd name="connsiteY1" fmla="*/ 0 h 2176088"/>
                <a:gd name="connsiteX2" fmla="*/ 2980491 w 4271139"/>
                <a:gd name="connsiteY2" fmla="*/ 0 h 2176088"/>
                <a:gd name="connsiteX3" fmla="*/ 3273654 w 4271139"/>
                <a:gd name="connsiteY3" fmla="*/ 255063 h 2176088"/>
                <a:gd name="connsiteX4" fmla="*/ 4238854 w 4271139"/>
                <a:gd name="connsiteY4" fmla="*/ 1808687 h 2176088"/>
                <a:gd name="connsiteX5" fmla="*/ 4028241 w 4271139"/>
                <a:gd name="connsiteY5" fmla="*/ 2159000 h 2176088"/>
                <a:gd name="connsiteX6" fmla="*/ 258467 w 4271139"/>
                <a:gd name="connsiteY6" fmla="*/ 2146300 h 2176088"/>
                <a:gd name="connsiteX7" fmla="*/ 85954 w 4271139"/>
                <a:gd name="connsiteY7" fmla="*/ 1770587 h 2176088"/>
                <a:gd name="connsiteX8" fmla="*/ 1013054 w 4271139"/>
                <a:gd name="connsiteY8" fmla="*/ 229663 h 2176088"/>
                <a:gd name="connsiteX0" fmla="*/ 1013054 w 4275751"/>
                <a:gd name="connsiteY0" fmla="*/ 229663 h 2176088"/>
                <a:gd name="connsiteX1" fmla="*/ 1293517 w 4275751"/>
                <a:gd name="connsiteY1" fmla="*/ 0 h 2176088"/>
                <a:gd name="connsiteX2" fmla="*/ 2980491 w 4275751"/>
                <a:gd name="connsiteY2" fmla="*/ 0 h 2176088"/>
                <a:gd name="connsiteX3" fmla="*/ 3273654 w 4275751"/>
                <a:gd name="connsiteY3" fmla="*/ 255063 h 2176088"/>
                <a:gd name="connsiteX4" fmla="*/ 4238854 w 4275751"/>
                <a:gd name="connsiteY4" fmla="*/ 1808687 h 2176088"/>
                <a:gd name="connsiteX5" fmla="*/ 4028241 w 4275751"/>
                <a:gd name="connsiteY5" fmla="*/ 2159000 h 2176088"/>
                <a:gd name="connsiteX6" fmla="*/ 258467 w 4275751"/>
                <a:gd name="connsiteY6" fmla="*/ 2146300 h 2176088"/>
                <a:gd name="connsiteX7" fmla="*/ 85954 w 4275751"/>
                <a:gd name="connsiteY7" fmla="*/ 1770587 h 2176088"/>
                <a:gd name="connsiteX8" fmla="*/ 1013054 w 4275751"/>
                <a:gd name="connsiteY8" fmla="*/ 229663 h 2176088"/>
                <a:gd name="connsiteX0" fmla="*/ 1013054 w 4277218"/>
                <a:gd name="connsiteY0" fmla="*/ 229663 h 2188118"/>
                <a:gd name="connsiteX1" fmla="*/ 1293517 w 4277218"/>
                <a:gd name="connsiteY1" fmla="*/ 0 h 2188118"/>
                <a:gd name="connsiteX2" fmla="*/ 2980491 w 4277218"/>
                <a:gd name="connsiteY2" fmla="*/ 0 h 2188118"/>
                <a:gd name="connsiteX3" fmla="*/ 3273654 w 4277218"/>
                <a:gd name="connsiteY3" fmla="*/ 255063 h 2188118"/>
                <a:gd name="connsiteX4" fmla="*/ 4238854 w 4277218"/>
                <a:gd name="connsiteY4" fmla="*/ 1808687 h 2188118"/>
                <a:gd name="connsiteX5" fmla="*/ 4034591 w 4277218"/>
                <a:gd name="connsiteY5" fmla="*/ 2184400 h 2188118"/>
                <a:gd name="connsiteX6" fmla="*/ 258467 w 4277218"/>
                <a:gd name="connsiteY6" fmla="*/ 2146300 h 2188118"/>
                <a:gd name="connsiteX7" fmla="*/ 85954 w 4277218"/>
                <a:gd name="connsiteY7" fmla="*/ 1770587 h 2188118"/>
                <a:gd name="connsiteX8" fmla="*/ 1013054 w 4277218"/>
                <a:gd name="connsiteY8" fmla="*/ 229663 h 2188118"/>
                <a:gd name="connsiteX0" fmla="*/ 1011911 w 4276075"/>
                <a:gd name="connsiteY0" fmla="*/ 229663 h 2188118"/>
                <a:gd name="connsiteX1" fmla="*/ 1292374 w 4276075"/>
                <a:gd name="connsiteY1" fmla="*/ 0 h 2188118"/>
                <a:gd name="connsiteX2" fmla="*/ 2979348 w 4276075"/>
                <a:gd name="connsiteY2" fmla="*/ 0 h 2188118"/>
                <a:gd name="connsiteX3" fmla="*/ 3272511 w 4276075"/>
                <a:gd name="connsiteY3" fmla="*/ 255063 h 2188118"/>
                <a:gd name="connsiteX4" fmla="*/ 4237711 w 4276075"/>
                <a:gd name="connsiteY4" fmla="*/ 1808687 h 2188118"/>
                <a:gd name="connsiteX5" fmla="*/ 4033448 w 4276075"/>
                <a:gd name="connsiteY5" fmla="*/ 2184400 h 2188118"/>
                <a:gd name="connsiteX6" fmla="*/ 257324 w 4276075"/>
                <a:gd name="connsiteY6" fmla="*/ 2146300 h 2188118"/>
                <a:gd name="connsiteX7" fmla="*/ 84811 w 4276075"/>
                <a:gd name="connsiteY7" fmla="*/ 1770587 h 2188118"/>
                <a:gd name="connsiteX8" fmla="*/ 1011911 w 4276075"/>
                <a:gd name="connsiteY8" fmla="*/ 229663 h 2188118"/>
                <a:gd name="connsiteX0" fmla="*/ 1011911 w 4276075"/>
                <a:gd name="connsiteY0" fmla="*/ 229663 h 2188118"/>
                <a:gd name="connsiteX1" fmla="*/ 1292374 w 4276075"/>
                <a:gd name="connsiteY1" fmla="*/ 0 h 2188118"/>
                <a:gd name="connsiteX2" fmla="*/ 2979348 w 4276075"/>
                <a:gd name="connsiteY2" fmla="*/ 0 h 2188118"/>
                <a:gd name="connsiteX3" fmla="*/ 3272511 w 4276075"/>
                <a:gd name="connsiteY3" fmla="*/ 255063 h 2188118"/>
                <a:gd name="connsiteX4" fmla="*/ 4237711 w 4276075"/>
                <a:gd name="connsiteY4" fmla="*/ 1808687 h 2188118"/>
                <a:gd name="connsiteX5" fmla="*/ 4033448 w 4276075"/>
                <a:gd name="connsiteY5" fmla="*/ 2184400 h 2188118"/>
                <a:gd name="connsiteX6" fmla="*/ 257324 w 4276075"/>
                <a:gd name="connsiteY6" fmla="*/ 2146300 h 2188118"/>
                <a:gd name="connsiteX7" fmla="*/ 84811 w 4276075"/>
                <a:gd name="connsiteY7" fmla="*/ 1770587 h 2188118"/>
                <a:gd name="connsiteX8" fmla="*/ 1011911 w 4276075"/>
                <a:gd name="connsiteY8" fmla="*/ 229663 h 2188118"/>
                <a:gd name="connsiteX0" fmla="*/ 989716 w 4253880"/>
                <a:gd name="connsiteY0" fmla="*/ 229663 h 2188118"/>
                <a:gd name="connsiteX1" fmla="*/ 1270179 w 4253880"/>
                <a:gd name="connsiteY1" fmla="*/ 0 h 2188118"/>
                <a:gd name="connsiteX2" fmla="*/ 2957153 w 4253880"/>
                <a:gd name="connsiteY2" fmla="*/ 0 h 2188118"/>
                <a:gd name="connsiteX3" fmla="*/ 32503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89716 w 4253880"/>
                <a:gd name="connsiteY8" fmla="*/ 229663 h 2188118"/>
                <a:gd name="connsiteX0" fmla="*/ 989716 w 4253880"/>
                <a:gd name="connsiteY0" fmla="*/ 22966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89716 w 4253880"/>
                <a:gd name="connsiteY8" fmla="*/ 229663 h 2188118"/>
                <a:gd name="connsiteX0" fmla="*/ 989716 w 4253880"/>
                <a:gd name="connsiteY0" fmla="*/ 22966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89716 w 4253880"/>
                <a:gd name="connsiteY8" fmla="*/ 22966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3880" h="2188118">
                  <a:moveTo>
                    <a:pt x="964316" y="236013"/>
                  </a:moveTo>
                  <a:cubicBezTo>
                    <a:pt x="1078616" y="85953"/>
                    <a:pt x="1132819" y="0"/>
                    <a:pt x="1270179" y="0"/>
                  </a:cubicBezTo>
                  <a:lnTo>
                    <a:pt x="2957153" y="0"/>
                  </a:lnTo>
                  <a:cubicBezTo>
                    <a:pt x="3094513" y="0"/>
                    <a:pt x="3180466" y="47853"/>
                    <a:pt x="3288416" y="255063"/>
                  </a:cubicBezTo>
                  <a:cubicBezTo>
                    <a:pt x="3485266" y="593021"/>
                    <a:pt x="3986916" y="1508829"/>
                    <a:pt x="4215516" y="1808687"/>
                  </a:cubicBezTo>
                  <a:cubicBezTo>
                    <a:pt x="4291716" y="1958747"/>
                    <a:pt x="4269263" y="2222500"/>
                    <a:pt x="4011253" y="2184400"/>
                  </a:cubicBezTo>
                  <a:lnTo>
                    <a:pt x="235129" y="2146300"/>
                  </a:lnTo>
                  <a:cubicBezTo>
                    <a:pt x="78719" y="2165350"/>
                    <a:pt x="-96134" y="2009547"/>
                    <a:pt x="62616" y="1770587"/>
                  </a:cubicBezTo>
                  <a:cubicBezTo>
                    <a:pt x="371649" y="1256946"/>
                    <a:pt x="655283" y="775054"/>
                    <a:pt x="964316" y="236013"/>
                  </a:cubicBezTo>
                  <a:close/>
                </a:path>
              </a:pathLst>
            </a:custGeom>
            <a:noFill/>
            <a:ln w="76200">
              <a:solidFill>
                <a:srgbClr val="CBCBCB"/>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1" name="Freeform: Shape 224"/>
            <p:cNvSpPr/>
            <p:nvPr/>
          </p:nvSpPr>
          <p:spPr>
            <a:xfrm>
              <a:off x="679450" y="1765299"/>
              <a:ext cx="3651250" cy="1766145"/>
            </a:xfrm>
            <a:custGeom>
              <a:avLst/>
              <a:gdLst>
                <a:gd name="connsiteX0" fmla="*/ 825500 w 3479800"/>
                <a:gd name="connsiteY0" fmla="*/ 19050 h 1733550"/>
                <a:gd name="connsiteX1" fmla="*/ 2654300 w 3479800"/>
                <a:gd name="connsiteY1" fmla="*/ 0 h 1733550"/>
                <a:gd name="connsiteX2" fmla="*/ 3479800 w 3479800"/>
                <a:gd name="connsiteY2" fmla="*/ 1733550 h 1733550"/>
                <a:gd name="connsiteX3" fmla="*/ 0 w 3479800"/>
                <a:gd name="connsiteY3" fmla="*/ 1733550 h 1733550"/>
                <a:gd name="connsiteX4" fmla="*/ 825500 w 3479800"/>
                <a:gd name="connsiteY4" fmla="*/ 19050 h 1733550"/>
                <a:gd name="connsiteX0" fmla="*/ 825500 w 3479800"/>
                <a:gd name="connsiteY0" fmla="*/ 12991 h 1727491"/>
                <a:gd name="connsiteX1" fmla="*/ 2588076 w 3479800"/>
                <a:gd name="connsiteY1" fmla="*/ 0 h 1727491"/>
                <a:gd name="connsiteX2" fmla="*/ 3479800 w 3479800"/>
                <a:gd name="connsiteY2" fmla="*/ 1727491 h 1727491"/>
                <a:gd name="connsiteX3" fmla="*/ 0 w 3479800"/>
                <a:gd name="connsiteY3" fmla="*/ 1727491 h 1727491"/>
                <a:gd name="connsiteX4" fmla="*/ 825500 w 3479800"/>
                <a:gd name="connsiteY4" fmla="*/ 12991 h 1727491"/>
                <a:gd name="connsiteX0" fmla="*/ 933868 w 3479800"/>
                <a:gd name="connsiteY0" fmla="*/ 12991 h 1727491"/>
                <a:gd name="connsiteX1" fmla="*/ 2588076 w 3479800"/>
                <a:gd name="connsiteY1" fmla="*/ 0 h 1727491"/>
                <a:gd name="connsiteX2" fmla="*/ 3479800 w 3479800"/>
                <a:gd name="connsiteY2" fmla="*/ 1727491 h 1727491"/>
                <a:gd name="connsiteX3" fmla="*/ 0 w 3479800"/>
                <a:gd name="connsiteY3" fmla="*/ 1727491 h 1727491"/>
                <a:gd name="connsiteX4" fmla="*/ 933868 w 3479800"/>
                <a:gd name="connsiteY4" fmla="*/ 12991 h 1727491"/>
                <a:gd name="connsiteX0" fmla="*/ 861623 w 3479800"/>
                <a:gd name="connsiteY0" fmla="*/ 12991 h 1727491"/>
                <a:gd name="connsiteX1" fmla="*/ 2588076 w 3479800"/>
                <a:gd name="connsiteY1" fmla="*/ 0 h 1727491"/>
                <a:gd name="connsiteX2" fmla="*/ 3479800 w 3479800"/>
                <a:gd name="connsiteY2" fmla="*/ 1727491 h 1727491"/>
                <a:gd name="connsiteX3" fmla="*/ 0 w 3479800"/>
                <a:gd name="connsiteY3" fmla="*/ 1727491 h 1727491"/>
                <a:gd name="connsiteX4" fmla="*/ 861623 w 3479800"/>
                <a:gd name="connsiteY4" fmla="*/ 12991 h 1727491"/>
                <a:gd name="connsiteX0" fmla="*/ 885705 w 3503882"/>
                <a:gd name="connsiteY0" fmla="*/ 12991 h 1727491"/>
                <a:gd name="connsiteX1" fmla="*/ 2612158 w 3503882"/>
                <a:gd name="connsiteY1" fmla="*/ 0 h 1727491"/>
                <a:gd name="connsiteX2" fmla="*/ 3503882 w 3503882"/>
                <a:gd name="connsiteY2" fmla="*/ 1727491 h 1727491"/>
                <a:gd name="connsiteX3" fmla="*/ 0 w 3503882"/>
                <a:gd name="connsiteY3" fmla="*/ 1672964 h 1727491"/>
                <a:gd name="connsiteX4" fmla="*/ 885705 w 3503882"/>
                <a:gd name="connsiteY4" fmla="*/ 12991 h 1727491"/>
                <a:gd name="connsiteX0" fmla="*/ 885705 w 3503882"/>
                <a:gd name="connsiteY0" fmla="*/ 12991 h 1727491"/>
                <a:gd name="connsiteX1" fmla="*/ 2612158 w 3503882"/>
                <a:gd name="connsiteY1" fmla="*/ 0 h 1727491"/>
                <a:gd name="connsiteX2" fmla="*/ 3503882 w 3503882"/>
                <a:gd name="connsiteY2" fmla="*/ 1727491 h 1727491"/>
                <a:gd name="connsiteX3" fmla="*/ 0 w 3503882"/>
                <a:gd name="connsiteY3" fmla="*/ 1685081 h 1727491"/>
                <a:gd name="connsiteX4" fmla="*/ 885705 w 3503882"/>
                <a:gd name="connsiteY4" fmla="*/ 12991 h 1727491"/>
                <a:gd name="connsiteX0" fmla="*/ 885705 w 3473780"/>
                <a:gd name="connsiteY0" fmla="*/ 12991 h 1685081"/>
                <a:gd name="connsiteX1" fmla="*/ 2612158 w 3473780"/>
                <a:gd name="connsiteY1" fmla="*/ 0 h 1685081"/>
                <a:gd name="connsiteX2" fmla="*/ 3473780 w 3473780"/>
                <a:gd name="connsiteY2" fmla="*/ 1636613 h 1685081"/>
                <a:gd name="connsiteX3" fmla="*/ 0 w 3473780"/>
                <a:gd name="connsiteY3" fmla="*/ 1685081 h 1685081"/>
                <a:gd name="connsiteX4" fmla="*/ 885705 w 3473780"/>
                <a:gd name="connsiteY4" fmla="*/ 12991 h 1685081"/>
                <a:gd name="connsiteX0" fmla="*/ 885705 w 3461739"/>
                <a:gd name="connsiteY0" fmla="*/ 12991 h 1685081"/>
                <a:gd name="connsiteX1" fmla="*/ 2612158 w 3461739"/>
                <a:gd name="connsiteY1" fmla="*/ 0 h 1685081"/>
                <a:gd name="connsiteX2" fmla="*/ 3461739 w 3461739"/>
                <a:gd name="connsiteY2" fmla="*/ 1666905 h 1685081"/>
                <a:gd name="connsiteX3" fmla="*/ 0 w 3461739"/>
                <a:gd name="connsiteY3" fmla="*/ 1685081 h 1685081"/>
                <a:gd name="connsiteX4" fmla="*/ 885705 w 3461739"/>
                <a:gd name="connsiteY4" fmla="*/ 12991 h 1685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1739" h="1685081">
                  <a:moveTo>
                    <a:pt x="885705" y="12991"/>
                  </a:moveTo>
                  <a:lnTo>
                    <a:pt x="2612158" y="0"/>
                  </a:lnTo>
                  <a:lnTo>
                    <a:pt x="3461739" y="1666905"/>
                  </a:lnTo>
                  <a:lnTo>
                    <a:pt x="0" y="1685081"/>
                  </a:lnTo>
                  <a:lnTo>
                    <a:pt x="885705" y="12991"/>
                  </a:lnTo>
                  <a:close/>
                </a:path>
              </a:pathLst>
            </a:custGeom>
            <a:solidFill>
              <a:srgbClr val="CBCBCB"/>
            </a:solidFill>
            <a:ln>
              <a:solidFill>
                <a:srgbClr val="D8D8D8"/>
              </a:solidFill>
            </a:ln>
            <a:scene3d>
              <a:camera prst="orthographicFront"/>
              <a:lightRig rig="threePt" dir="t"/>
            </a:scene3d>
            <a:sp3d>
              <a:bevelT w="1524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2" name="Chord 29"/>
            <p:cNvSpPr/>
            <p:nvPr/>
          </p:nvSpPr>
          <p:spPr>
            <a:xfrm rot="15945033">
              <a:off x="2301641" y="1881130"/>
              <a:ext cx="473505" cy="3875053"/>
            </a:xfrm>
            <a:custGeom>
              <a:avLst/>
              <a:gdLst>
                <a:gd name="connsiteX0" fmla="*/ 316032 w 1200258"/>
                <a:gd name="connsiteY0" fmla="*/ 3813084 h 4054636"/>
                <a:gd name="connsiteX1" fmla="*/ 164 w 1200258"/>
                <a:gd name="connsiteY1" fmla="*/ 1979892 h 4054636"/>
                <a:gd name="connsiteX2" fmla="*/ 600129 w 1200258"/>
                <a:gd name="connsiteY2" fmla="*/ 0 h 4054636"/>
                <a:gd name="connsiteX3" fmla="*/ 316032 w 1200258"/>
                <a:gd name="connsiteY3" fmla="*/ 3813084 h 4054636"/>
                <a:gd name="connsiteX0" fmla="*/ 338560 w 622657"/>
                <a:gd name="connsiteY0" fmla="*/ 3813084 h 4085524"/>
                <a:gd name="connsiteX1" fmla="*/ 151505 w 622657"/>
                <a:gd name="connsiteY1" fmla="*/ 3666362 h 4085524"/>
                <a:gd name="connsiteX2" fmla="*/ 22692 w 622657"/>
                <a:gd name="connsiteY2" fmla="*/ 1979892 h 4085524"/>
                <a:gd name="connsiteX3" fmla="*/ 622657 w 622657"/>
                <a:gd name="connsiteY3" fmla="*/ 0 h 4085524"/>
                <a:gd name="connsiteX4" fmla="*/ 338560 w 622657"/>
                <a:gd name="connsiteY4" fmla="*/ 3813084 h 4085524"/>
                <a:gd name="connsiteX0" fmla="*/ 338560 w 622657"/>
                <a:gd name="connsiteY0" fmla="*/ 3813084 h 3984617"/>
                <a:gd name="connsiteX1" fmla="*/ 151505 w 622657"/>
                <a:gd name="connsiteY1" fmla="*/ 3666362 h 3984617"/>
                <a:gd name="connsiteX2" fmla="*/ 22692 w 622657"/>
                <a:gd name="connsiteY2" fmla="*/ 1979892 h 3984617"/>
                <a:gd name="connsiteX3" fmla="*/ 622657 w 622657"/>
                <a:gd name="connsiteY3" fmla="*/ 0 h 3984617"/>
                <a:gd name="connsiteX4" fmla="*/ 338560 w 622657"/>
                <a:gd name="connsiteY4" fmla="*/ 3813084 h 3984617"/>
                <a:gd name="connsiteX0" fmla="*/ 338560 w 622657"/>
                <a:gd name="connsiteY0" fmla="*/ 3813084 h 4025335"/>
                <a:gd name="connsiteX1" fmla="*/ 151505 w 622657"/>
                <a:gd name="connsiteY1" fmla="*/ 3666362 h 4025335"/>
                <a:gd name="connsiteX2" fmla="*/ 22692 w 622657"/>
                <a:gd name="connsiteY2" fmla="*/ 1979892 h 4025335"/>
                <a:gd name="connsiteX3" fmla="*/ 622657 w 622657"/>
                <a:gd name="connsiteY3" fmla="*/ 0 h 4025335"/>
                <a:gd name="connsiteX4" fmla="*/ 338560 w 622657"/>
                <a:gd name="connsiteY4" fmla="*/ 3813084 h 4025335"/>
                <a:gd name="connsiteX0" fmla="*/ 338560 w 622657"/>
                <a:gd name="connsiteY0" fmla="*/ 3813084 h 3818162"/>
                <a:gd name="connsiteX1" fmla="*/ 151505 w 622657"/>
                <a:gd name="connsiteY1" fmla="*/ 3666362 h 3818162"/>
                <a:gd name="connsiteX2" fmla="*/ 22692 w 622657"/>
                <a:gd name="connsiteY2" fmla="*/ 1979892 h 3818162"/>
                <a:gd name="connsiteX3" fmla="*/ 622657 w 622657"/>
                <a:gd name="connsiteY3" fmla="*/ 0 h 3818162"/>
                <a:gd name="connsiteX4" fmla="*/ 338560 w 622657"/>
                <a:gd name="connsiteY4" fmla="*/ 3813084 h 3818162"/>
                <a:gd name="connsiteX0" fmla="*/ 338560 w 622657"/>
                <a:gd name="connsiteY0" fmla="*/ 3813084 h 3822247"/>
                <a:gd name="connsiteX1" fmla="*/ 151505 w 622657"/>
                <a:gd name="connsiteY1" fmla="*/ 3666362 h 3822247"/>
                <a:gd name="connsiteX2" fmla="*/ 22692 w 622657"/>
                <a:gd name="connsiteY2" fmla="*/ 1979892 h 3822247"/>
                <a:gd name="connsiteX3" fmla="*/ 622657 w 622657"/>
                <a:gd name="connsiteY3" fmla="*/ 0 h 3822247"/>
                <a:gd name="connsiteX4" fmla="*/ 338560 w 622657"/>
                <a:gd name="connsiteY4" fmla="*/ 3813084 h 3822247"/>
                <a:gd name="connsiteX0" fmla="*/ 338560 w 622657"/>
                <a:gd name="connsiteY0" fmla="*/ 3813084 h 3828606"/>
                <a:gd name="connsiteX1" fmla="*/ 151505 w 622657"/>
                <a:gd name="connsiteY1" fmla="*/ 3666362 h 3828606"/>
                <a:gd name="connsiteX2" fmla="*/ 22692 w 622657"/>
                <a:gd name="connsiteY2" fmla="*/ 1979892 h 3828606"/>
                <a:gd name="connsiteX3" fmla="*/ 622657 w 622657"/>
                <a:gd name="connsiteY3" fmla="*/ 0 h 3828606"/>
                <a:gd name="connsiteX4" fmla="*/ 338560 w 622657"/>
                <a:gd name="connsiteY4" fmla="*/ 3813084 h 3828606"/>
                <a:gd name="connsiteX0" fmla="*/ 317210 w 622657"/>
                <a:gd name="connsiteY0" fmla="*/ 3843335 h 3856095"/>
                <a:gd name="connsiteX1" fmla="*/ 151505 w 622657"/>
                <a:gd name="connsiteY1" fmla="*/ 3666362 h 3856095"/>
                <a:gd name="connsiteX2" fmla="*/ 22692 w 622657"/>
                <a:gd name="connsiteY2" fmla="*/ 1979892 h 3856095"/>
                <a:gd name="connsiteX3" fmla="*/ 622657 w 622657"/>
                <a:gd name="connsiteY3" fmla="*/ 0 h 3856095"/>
                <a:gd name="connsiteX4" fmla="*/ 317210 w 622657"/>
                <a:gd name="connsiteY4" fmla="*/ 3843335 h 3856095"/>
                <a:gd name="connsiteX0" fmla="*/ 317210 w 622657"/>
                <a:gd name="connsiteY0" fmla="*/ 3843335 h 3843335"/>
                <a:gd name="connsiteX1" fmla="*/ 151505 w 622657"/>
                <a:gd name="connsiteY1" fmla="*/ 3666362 h 3843335"/>
                <a:gd name="connsiteX2" fmla="*/ 22692 w 622657"/>
                <a:gd name="connsiteY2" fmla="*/ 1979892 h 3843335"/>
                <a:gd name="connsiteX3" fmla="*/ 622657 w 622657"/>
                <a:gd name="connsiteY3" fmla="*/ 0 h 3843335"/>
                <a:gd name="connsiteX4" fmla="*/ 317210 w 622657"/>
                <a:gd name="connsiteY4" fmla="*/ 3843335 h 3843335"/>
                <a:gd name="connsiteX0" fmla="*/ 311995 w 617442"/>
                <a:gd name="connsiteY0" fmla="*/ 3843335 h 3843335"/>
                <a:gd name="connsiteX1" fmla="*/ 146290 w 617442"/>
                <a:gd name="connsiteY1" fmla="*/ 3666362 h 3843335"/>
                <a:gd name="connsiteX2" fmla="*/ 17477 w 617442"/>
                <a:gd name="connsiteY2" fmla="*/ 1979892 h 3843335"/>
                <a:gd name="connsiteX3" fmla="*/ 617442 w 617442"/>
                <a:gd name="connsiteY3" fmla="*/ 0 h 3843335"/>
                <a:gd name="connsiteX4" fmla="*/ 311995 w 617442"/>
                <a:gd name="connsiteY4" fmla="*/ 3843335 h 3843335"/>
                <a:gd name="connsiteX0" fmla="*/ 165705 w 471152"/>
                <a:gd name="connsiteY0" fmla="*/ 3843335 h 3843335"/>
                <a:gd name="connsiteX1" fmla="*/ 0 w 471152"/>
                <a:gd name="connsiteY1" fmla="*/ 3666362 h 3843335"/>
                <a:gd name="connsiteX2" fmla="*/ 103139 w 471152"/>
                <a:gd name="connsiteY2" fmla="*/ 2028964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84051 w 471152"/>
                <a:gd name="connsiteY2" fmla="*/ 2054078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94925 w 471152"/>
                <a:gd name="connsiteY2" fmla="*/ 2053823 h 3843335"/>
                <a:gd name="connsiteX3" fmla="*/ 471152 w 471152"/>
                <a:gd name="connsiteY3" fmla="*/ 0 h 3843335"/>
                <a:gd name="connsiteX4" fmla="*/ 165705 w 471152"/>
                <a:gd name="connsiteY4" fmla="*/ 3843335 h 3843335"/>
                <a:gd name="connsiteX0" fmla="*/ 165705 w 474435"/>
                <a:gd name="connsiteY0" fmla="*/ 4186977 h 4186977"/>
                <a:gd name="connsiteX1" fmla="*/ 0 w 474435"/>
                <a:gd name="connsiteY1" fmla="*/ 4010004 h 4186977"/>
                <a:gd name="connsiteX2" fmla="*/ 94925 w 474435"/>
                <a:gd name="connsiteY2" fmla="*/ 2397465 h 4186977"/>
                <a:gd name="connsiteX3" fmla="*/ 286259 w 474435"/>
                <a:gd name="connsiteY3" fmla="*/ 414530 h 4186977"/>
                <a:gd name="connsiteX4" fmla="*/ 471152 w 474435"/>
                <a:gd name="connsiteY4" fmla="*/ 343642 h 4186977"/>
                <a:gd name="connsiteX5" fmla="*/ 165705 w 474435"/>
                <a:gd name="connsiteY5" fmla="*/ 4186977 h 4186977"/>
                <a:gd name="connsiteX0" fmla="*/ 165705 w 475103"/>
                <a:gd name="connsiteY0" fmla="*/ 4099378 h 4099378"/>
                <a:gd name="connsiteX1" fmla="*/ 0 w 475103"/>
                <a:gd name="connsiteY1" fmla="*/ 3922405 h 4099378"/>
                <a:gd name="connsiteX2" fmla="*/ 94925 w 475103"/>
                <a:gd name="connsiteY2" fmla="*/ 2309866 h 4099378"/>
                <a:gd name="connsiteX3" fmla="*/ 286259 w 475103"/>
                <a:gd name="connsiteY3" fmla="*/ 326931 h 4099378"/>
                <a:gd name="connsiteX4" fmla="*/ 471152 w 475103"/>
                <a:gd name="connsiteY4" fmla="*/ 256043 h 4099378"/>
                <a:gd name="connsiteX5" fmla="*/ 165705 w 475103"/>
                <a:gd name="connsiteY5" fmla="*/ 4099378 h 4099378"/>
                <a:gd name="connsiteX0" fmla="*/ 165705 w 471152"/>
                <a:gd name="connsiteY0" fmla="*/ 3843335 h 3843335"/>
                <a:gd name="connsiteX1" fmla="*/ 0 w 471152"/>
                <a:gd name="connsiteY1" fmla="*/ 3666362 h 3843335"/>
                <a:gd name="connsiteX2" fmla="*/ 94925 w 471152"/>
                <a:gd name="connsiteY2" fmla="*/ 2053823 h 3843335"/>
                <a:gd name="connsiteX3" fmla="*/ 286259 w 471152"/>
                <a:gd name="connsiteY3" fmla="*/ 70888 h 3843335"/>
                <a:gd name="connsiteX4" fmla="*/ 471152 w 471152"/>
                <a:gd name="connsiteY4" fmla="*/ 0 h 3843335"/>
                <a:gd name="connsiteX5" fmla="*/ 165705 w 471152"/>
                <a:gd name="connsiteY5" fmla="*/ 3843335 h 3843335"/>
                <a:gd name="connsiteX0" fmla="*/ 165705 w 471152"/>
                <a:gd name="connsiteY0" fmla="*/ 3843335 h 3843335"/>
                <a:gd name="connsiteX1" fmla="*/ 0 w 471152"/>
                <a:gd name="connsiteY1" fmla="*/ 3666362 h 3843335"/>
                <a:gd name="connsiteX2" fmla="*/ 94925 w 471152"/>
                <a:gd name="connsiteY2" fmla="*/ 2053823 h 3843335"/>
                <a:gd name="connsiteX3" fmla="*/ 92734 w 471152"/>
                <a:gd name="connsiteY3" fmla="*/ 190226 h 3843335"/>
                <a:gd name="connsiteX4" fmla="*/ 471152 w 471152"/>
                <a:gd name="connsiteY4" fmla="*/ 0 h 3843335"/>
                <a:gd name="connsiteX5" fmla="*/ 165705 w 471152"/>
                <a:gd name="connsiteY5" fmla="*/ 3843335 h 3843335"/>
                <a:gd name="connsiteX0" fmla="*/ 165705 w 471152"/>
                <a:gd name="connsiteY0" fmla="*/ 3856423 h 3856423"/>
                <a:gd name="connsiteX1" fmla="*/ 0 w 471152"/>
                <a:gd name="connsiteY1" fmla="*/ 3679450 h 3856423"/>
                <a:gd name="connsiteX2" fmla="*/ 94925 w 471152"/>
                <a:gd name="connsiteY2" fmla="*/ 2066911 h 3856423"/>
                <a:gd name="connsiteX3" fmla="*/ 92734 w 471152"/>
                <a:gd name="connsiteY3" fmla="*/ 203314 h 3856423"/>
                <a:gd name="connsiteX4" fmla="*/ 471152 w 471152"/>
                <a:gd name="connsiteY4" fmla="*/ 13088 h 3856423"/>
                <a:gd name="connsiteX5" fmla="*/ 165705 w 471152"/>
                <a:gd name="connsiteY5" fmla="*/ 3856423 h 3856423"/>
                <a:gd name="connsiteX0" fmla="*/ 165705 w 471152"/>
                <a:gd name="connsiteY0" fmla="*/ 3860688 h 3860688"/>
                <a:gd name="connsiteX1" fmla="*/ 0 w 471152"/>
                <a:gd name="connsiteY1" fmla="*/ 3683715 h 3860688"/>
                <a:gd name="connsiteX2" fmla="*/ 94925 w 471152"/>
                <a:gd name="connsiteY2" fmla="*/ 2071176 h 3860688"/>
                <a:gd name="connsiteX3" fmla="*/ 251773 w 471152"/>
                <a:gd name="connsiteY3" fmla="*/ 123884 h 3860688"/>
                <a:gd name="connsiteX4" fmla="*/ 471152 w 471152"/>
                <a:gd name="connsiteY4" fmla="*/ 17353 h 3860688"/>
                <a:gd name="connsiteX5" fmla="*/ 165705 w 471152"/>
                <a:gd name="connsiteY5" fmla="*/ 3860688 h 3860688"/>
                <a:gd name="connsiteX0" fmla="*/ 165705 w 471152"/>
                <a:gd name="connsiteY0" fmla="*/ 3869104 h 3869104"/>
                <a:gd name="connsiteX1" fmla="*/ 0 w 471152"/>
                <a:gd name="connsiteY1" fmla="*/ 3692131 h 3869104"/>
                <a:gd name="connsiteX2" fmla="*/ 94925 w 471152"/>
                <a:gd name="connsiteY2" fmla="*/ 2079592 h 3869104"/>
                <a:gd name="connsiteX3" fmla="*/ 251773 w 471152"/>
                <a:gd name="connsiteY3" fmla="*/ 132300 h 3869104"/>
                <a:gd name="connsiteX4" fmla="*/ 471152 w 471152"/>
                <a:gd name="connsiteY4" fmla="*/ 25769 h 3869104"/>
                <a:gd name="connsiteX5" fmla="*/ 165705 w 471152"/>
                <a:gd name="connsiteY5" fmla="*/ 3869104 h 3869104"/>
                <a:gd name="connsiteX0" fmla="*/ 165705 w 471152"/>
                <a:gd name="connsiteY0" fmla="*/ 3869104 h 3869104"/>
                <a:gd name="connsiteX1" fmla="*/ 0 w 471152"/>
                <a:gd name="connsiteY1" fmla="*/ 3692131 h 3869104"/>
                <a:gd name="connsiteX2" fmla="*/ 94925 w 471152"/>
                <a:gd name="connsiteY2" fmla="*/ 2079592 h 3869104"/>
                <a:gd name="connsiteX3" fmla="*/ 251773 w 471152"/>
                <a:gd name="connsiteY3" fmla="*/ 132300 h 3869104"/>
                <a:gd name="connsiteX4" fmla="*/ 471152 w 471152"/>
                <a:gd name="connsiteY4" fmla="*/ 25769 h 3869104"/>
                <a:gd name="connsiteX5" fmla="*/ 165705 w 471152"/>
                <a:gd name="connsiteY5" fmla="*/ 3869104 h 3869104"/>
                <a:gd name="connsiteX0" fmla="*/ 165705 w 471152"/>
                <a:gd name="connsiteY0" fmla="*/ 3867405 h 3867405"/>
                <a:gd name="connsiteX1" fmla="*/ 0 w 471152"/>
                <a:gd name="connsiteY1" fmla="*/ 3690432 h 3867405"/>
                <a:gd name="connsiteX2" fmla="*/ 94925 w 471152"/>
                <a:gd name="connsiteY2" fmla="*/ 2077893 h 3867405"/>
                <a:gd name="connsiteX3" fmla="*/ 251773 w 471152"/>
                <a:gd name="connsiteY3" fmla="*/ 130601 h 3867405"/>
                <a:gd name="connsiteX4" fmla="*/ 471152 w 471152"/>
                <a:gd name="connsiteY4" fmla="*/ 24070 h 3867405"/>
                <a:gd name="connsiteX5" fmla="*/ 165705 w 471152"/>
                <a:gd name="connsiteY5" fmla="*/ 3867405 h 3867405"/>
                <a:gd name="connsiteX0" fmla="*/ 165705 w 473505"/>
                <a:gd name="connsiteY0" fmla="*/ 3895654 h 3895654"/>
                <a:gd name="connsiteX1" fmla="*/ 0 w 473505"/>
                <a:gd name="connsiteY1" fmla="*/ 3718681 h 3895654"/>
                <a:gd name="connsiteX2" fmla="*/ 94925 w 473505"/>
                <a:gd name="connsiteY2" fmla="*/ 2106142 h 3895654"/>
                <a:gd name="connsiteX3" fmla="*/ 251773 w 473505"/>
                <a:gd name="connsiteY3" fmla="*/ 158850 h 3895654"/>
                <a:gd name="connsiteX4" fmla="*/ 473505 w 473505"/>
                <a:gd name="connsiteY4" fmla="*/ 20656 h 3895654"/>
                <a:gd name="connsiteX5" fmla="*/ 165705 w 473505"/>
                <a:gd name="connsiteY5" fmla="*/ 3895654 h 3895654"/>
                <a:gd name="connsiteX0" fmla="*/ 165705 w 473505"/>
                <a:gd name="connsiteY0" fmla="*/ 3875038 h 3875038"/>
                <a:gd name="connsiteX1" fmla="*/ 0 w 473505"/>
                <a:gd name="connsiteY1" fmla="*/ 3698065 h 3875038"/>
                <a:gd name="connsiteX2" fmla="*/ 94925 w 473505"/>
                <a:gd name="connsiteY2" fmla="*/ 2085526 h 3875038"/>
                <a:gd name="connsiteX3" fmla="*/ 251773 w 473505"/>
                <a:gd name="connsiteY3" fmla="*/ 138234 h 3875038"/>
                <a:gd name="connsiteX4" fmla="*/ 473505 w 473505"/>
                <a:gd name="connsiteY4" fmla="*/ 40 h 3875038"/>
                <a:gd name="connsiteX5" fmla="*/ 165705 w 473505"/>
                <a:gd name="connsiteY5" fmla="*/ 3875038 h 3875038"/>
                <a:gd name="connsiteX0" fmla="*/ 165705 w 473505"/>
                <a:gd name="connsiteY0" fmla="*/ 3875053 h 3875053"/>
                <a:gd name="connsiteX1" fmla="*/ 0 w 473505"/>
                <a:gd name="connsiteY1" fmla="*/ 3698080 h 3875053"/>
                <a:gd name="connsiteX2" fmla="*/ 94925 w 473505"/>
                <a:gd name="connsiteY2" fmla="*/ 2085541 h 3875053"/>
                <a:gd name="connsiteX3" fmla="*/ 251773 w 473505"/>
                <a:gd name="connsiteY3" fmla="*/ 138249 h 3875053"/>
                <a:gd name="connsiteX4" fmla="*/ 473505 w 473505"/>
                <a:gd name="connsiteY4" fmla="*/ 55 h 3875053"/>
                <a:gd name="connsiteX5" fmla="*/ 165705 w 473505"/>
                <a:gd name="connsiteY5" fmla="*/ 3875053 h 3875053"/>
                <a:gd name="connsiteX0" fmla="*/ 165705 w 473505"/>
                <a:gd name="connsiteY0" fmla="*/ 3875053 h 3875053"/>
                <a:gd name="connsiteX1" fmla="*/ 0 w 473505"/>
                <a:gd name="connsiteY1" fmla="*/ 3698080 h 3875053"/>
                <a:gd name="connsiteX2" fmla="*/ 94925 w 473505"/>
                <a:gd name="connsiteY2" fmla="*/ 2085541 h 3875053"/>
                <a:gd name="connsiteX3" fmla="*/ 251773 w 473505"/>
                <a:gd name="connsiteY3" fmla="*/ 138249 h 3875053"/>
                <a:gd name="connsiteX4" fmla="*/ 473505 w 473505"/>
                <a:gd name="connsiteY4" fmla="*/ 55 h 3875053"/>
                <a:gd name="connsiteX5" fmla="*/ 165705 w 473505"/>
                <a:gd name="connsiteY5" fmla="*/ 3875053 h 3875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3505" h="3875053">
                  <a:moveTo>
                    <a:pt x="165705" y="3875053"/>
                  </a:moveTo>
                  <a:cubicBezTo>
                    <a:pt x="39051" y="3834112"/>
                    <a:pt x="28766" y="3810813"/>
                    <a:pt x="0" y="3698080"/>
                  </a:cubicBezTo>
                  <a:cubicBezTo>
                    <a:pt x="17016" y="3397724"/>
                    <a:pt x="44360" y="2648800"/>
                    <a:pt x="94925" y="2085541"/>
                  </a:cubicBezTo>
                  <a:cubicBezTo>
                    <a:pt x="149788" y="1490010"/>
                    <a:pt x="230573" y="521842"/>
                    <a:pt x="251773" y="138249"/>
                  </a:cubicBezTo>
                  <a:cubicBezTo>
                    <a:pt x="314184" y="56991"/>
                    <a:pt x="314381" y="-2068"/>
                    <a:pt x="473505" y="55"/>
                  </a:cubicBezTo>
                  <a:lnTo>
                    <a:pt x="165705" y="3875053"/>
                  </a:lnTo>
                  <a:close/>
                </a:path>
              </a:pathLst>
            </a:custGeom>
            <a:solidFill>
              <a:srgbClr val="D8D8D8"/>
            </a:solidFill>
            <a:ln>
              <a:solidFill>
                <a:srgbClr val="D8D8D8"/>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366" name="Rectangle 3"/>
          <p:cNvSpPr/>
          <p:nvPr/>
        </p:nvSpPr>
        <p:spPr>
          <a:xfrm rot="2572461" flipH="1">
            <a:off x="6646262" y="4674902"/>
            <a:ext cx="950939" cy="1260587"/>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 name="Rectangle 1"/>
          <p:cNvSpPr/>
          <p:nvPr/>
        </p:nvSpPr>
        <p:spPr>
          <a:xfrm rot="2913789">
            <a:off x="6710932" y="4725322"/>
            <a:ext cx="780809" cy="1130541"/>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8" name="Freeform: Shape 415"/>
          <p:cNvSpPr/>
          <p:nvPr/>
        </p:nvSpPr>
        <p:spPr>
          <a:xfrm flipH="1" flipV="1">
            <a:off x="7226145" y="4506798"/>
            <a:ext cx="680095" cy="793534"/>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7" name="Freeform: Shape 414"/>
          <p:cNvSpPr/>
          <p:nvPr/>
        </p:nvSpPr>
        <p:spPr>
          <a:xfrm flipH="1">
            <a:off x="6285331" y="4495493"/>
            <a:ext cx="933988" cy="1020257"/>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9" name="Freeform: Shape 417"/>
          <p:cNvSpPr/>
          <p:nvPr/>
        </p:nvSpPr>
        <p:spPr>
          <a:xfrm flipH="1">
            <a:off x="6959550" y="5045889"/>
            <a:ext cx="950727" cy="97167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427" name="Picture 4" descr="Image result for vector sliced tomatoes"/>
          <p:cNvPicPr>
            <a:picLocks noChangeAspect="1" noChangeArrowheads="1"/>
          </p:cNvPicPr>
          <p:nvPr/>
        </p:nvPicPr>
        <p:blipFill rotWithShape="1">
          <a:blip r:embed="rId11" cstate="hqprint">
            <a:extLst>
              <a:ext uri="{BEBA8EAE-BF5A-486C-A8C5-ECC9F3942E4B}">
                <a14:imgProps xmlns:a14="http://schemas.microsoft.com/office/drawing/2010/main">
                  <a14:imgLayer r:embed="rId12">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rot="20726790">
            <a:off x="6998083" y="4711193"/>
            <a:ext cx="272763" cy="262438"/>
          </a:xfrm>
          <a:prstGeom prst="rect">
            <a:avLst/>
          </a:prstGeom>
          <a:noFill/>
          <a:extLst>
            <a:ext uri="{909E8E84-426E-40DD-AFC4-6F175D3DCCD1}">
              <a14:hiddenFill xmlns:a14="http://schemas.microsoft.com/office/drawing/2010/main">
                <a:solidFill>
                  <a:srgbClr val="FFFFFF"/>
                </a:solidFill>
              </a14:hiddenFill>
            </a:ext>
          </a:extLst>
        </p:spPr>
      </p:pic>
      <p:pic>
        <p:nvPicPr>
          <p:cNvPr id="338" name="Picture 4" descr="Image result for vector sliced tomatoes"/>
          <p:cNvPicPr>
            <a:picLocks noChangeAspect="1" noChangeArrowheads="1"/>
          </p:cNvPicPr>
          <p:nvPr/>
        </p:nvPicPr>
        <p:blipFill rotWithShape="1">
          <a:blip r:embed="rId11" cstate="hqprint">
            <a:extLst>
              <a:ext uri="{BEBA8EAE-BF5A-486C-A8C5-ECC9F3942E4B}">
                <a14:imgProps xmlns:a14="http://schemas.microsoft.com/office/drawing/2010/main">
                  <a14:imgLayer r:embed="rId12">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rot="20726790">
            <a:off x="7103129" y="4809065"/>
            <a:ext cx="272763" cy="262438"/>
          </a:xfrm>
          <a:prstGeom prst="rect">
            <a:avLst/>
          </a:prstGeom>
          <a:noFill/>
          <a:extLst>
            <a:ext uri="{909E8E84-426E-40DD-AFC4-6F175D3DCCD1}">
              <a14:hiddenFill xmlns:a14="http://schemas.microsoft.com/office/drawing/2010/main">
                <a:solidFill>
                  <a:srgbClr val="FFFFFF"/>
                </a:solidFill>
              </a14:hiddenFill>
            </a:ext>
          </a:extLst>
        </p:spPr>
      </p:pic>
      <p:pic>
        <p:nvPicPr>
          <p:cNvPr id="339" name="Picture 4" descr="Image result for vector sliced tomatoes"/>
          <p:cNvPicPr>
            <a:picLocks noChangeAspect="1" noChangeArrowheads="1"/>
          </p:cNvPicPr>
          <p:nvPr/>
        </p:nvPicPr>
        <p:blipFill rotWithShape="1">
          <a:blip r:embed="rId11" cstate="hqprint">
            <a:extLst>
              <a:ext uri="{BEBA8EAE-BF5A-486C-A8C5-ECC9F3942E4B}">
                <a14:imgProps xmlns:a14="http://schemas.microsoft.com/office/drawing/2010/main">
                  <a14:imgLayer r:embed="rId12">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rot="20726790">
            <a:off x="7228624" y="4901655"/>
            <a:ext cx="272763" cy="262438"/>
          </a:xfrm>
          <a:prstGeom prst="rect">
            <a:avLst/>
          </a:prstGeom>
          <a:noFill/>
          <a:extLst>
            <a:ext uri="{909E8E84-426E-40DD-AFC4-6F175D3DCCD1}">
              <a14:hiddenFill xmlns:a14="http://schemas.microsoft.com/office/drawing/2010/main">
                <a:solidFill>
                  <a:srgbClr val="FFFFFF"/>
                </a:solidFill>
              </a14:hiddenFill>
            </a:ext>
          </a:extLst>
        </p:spPr>
      </p:pic>
      <p:pic>
        <p:nvPicPr>
          <p:cNvPr id="340" name="Picture 4" descr="Image result for vector sliced tomatoes"/>
          <p:cNvPicPr>
            <a:picLocks noChangeAspect="1" noChangeArrowheads="1"/>
          </p:cNvPicPr>
          <p:nvPr/>
        </p:nvPicPr>
        <p:blipFill rotWithShape="1">
          <a:blip r:embed="rId11" cstate="hqprint">
            <a:extLst>
              <a:ext uri="{BEBA8EAE-BF5A-486C-A8C5-ECC9F3942E4B}">
                <a14:imgProps xmlns:a14="http://schemas.microsoft.com/office/drawing/2010/main">
                  <a14:imgLayer r:embed="rId12">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rot="20726790">
            <a:off x="7363797" y="4999186"/>
            <a:ext cx="272763" cy="262438"/>
          </a:xfrm>
          <a:prstGeom prst="rect">
            <a:avLst/>
          </a:prstGeom>
          <a:noFill/>
          <a:extLst>
            <a:ext uri="{909E8E84-426E-40DD-AFC4-6F175D3DCCD1}">
              <a14:hiddenFill xmlns:a14="http://schemas.microsoft.com/office/drawing/2010/main">
                <a:solidFill>
                  <a:srgbClr val="FFFFFF"/>
                </a:solidFill>
              </a14:hiddenFill>
            </a:ext>
          </a:extLst>
        </p:spPr>
      </p:pic>
      <p:pic>
        <p:nvPicPr>
          <p:cNvPr id="341" name="Picture 4" descr="Image result for vector sliced tomatoes"/>
          <p:cNvPicPr>
            <a:picLocks noChangeAspect="1" noChangeArrowheads="1"/>
          </p:cNvPicPr>
          <p:nvPr/>
        </p:nvPicPr>
        <p:blipFill rotWithShape="1">
          <a:blip r:embed="rId11" cstate="hqprint">
            <a:extLst>
              <a:ext uri="{BEBA8EAE-BF5A-486C-A8C5-ECC9F3942E4B}">
                <a14:imgProps xmlns:a14="http://schemas.microsoft.com/office/drawing/2010/main">
                  <a14:imgLayer r:embed="rId12">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rot="20726790">
            <a:off x="6786771" y="4881279"/>
            <a:ext cx="272763" cy="262438"/>
          </a:xfrm>
          <a:prstGeom prst="rect">
            <a:avLst/>
          </a:prstGeom>
          <a:noFill/>
          <a:extLst>
            <a:ext uri="{909E8E84-426E-40DD-AFC4-6F175D3DCCD1}">
              <a14:hiddenFill xmlns:a14="http://schemas.microsoft.com/office/drawing/2010/main">
                <a:solidFill>
                  <a:srgbClr val="FFFFFF"/>
                </a:solidFill>
              </a14:hiddenFill>
            </a:ext>
          </a:extLst>
        </p:spPr>
      </p:pic>
      <p:pic>
        <p:nvPicPr>
          <p:cNvPr id="342" name="Picture 4" descr="Image result for vector sliced tomatoes"/>
          <p:cNvPicPr>
            <a:picLocks noChangeAspect="1" noChangeArrowheads="1"/>
          </p:cNvPicPr>
          <p:nvPr/>
        </p:nvPicPr>
        <p:blipFill rotWithShape="1">
          <a:blip r:embed="rId11" cstate="hqprint">
            <a:extLst>
              <a:ext uri="{BEBA8EAE-BF5A-486C-A8C5-ECC9F3942E4B}">
                <a14:imgProps xmlns:a14="http://schemas.microsoft.com/office/drawing/2010/main">
                  <a14:imgLayer r:embed="rId12">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rot="20726790">
            <a:off x="6888960" y="4975565"/>
            <a:ext cx="272763" cy="262438"/>
          </a:xfrm>
          <a:prstGeom prst="rect">
            <a:avLst/>
          </a:prstGeom>
          <a:noFill/>
          <a:extLst>
            <a:ext uri="{909E8E84-426E-40DD-AFC4-6F175D3DCCD1}">
              <a14:hiddenFill xmlns:a14="http://schemas.microsoft.com/office/drawing/2010/main">
                <a:solidFill>
                  <a:srgbClr val="FFFFFF"/>
                </a:solidFill>
              </a14:hiddenFill>
            </a:ext>
          </a:extLst>
        </p:spPr>
      </p:pic>
      <p:pic>
        <p:nvPicPr>
          <p:cNvPr id="343" name="Picture 4" descr="Image result for vector sliced tomatoes"/>
          <p:cNvPicPr>
            <a:picLocks noChangeAspect="1" noChangeArrowheads="1"/>
          </p:cNvPicPr>
          <p:nvPr/>
        </p:nvPicPr>
        <p:blipFill rotWithShape="1">
          <a:blip r:embed="rId11" cstate="hqprint">
            <a:extLst>
              <a:ext uri="{BEBA8EAE-BF5A-486C-A8C5-ECC9F3942E4B}">
                <a14:imgProps xmlns:a14="http://schemas.microsoft.com/office/drawing/2010/main">
                  <a14:imgLayer r:embed="rId12">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rot="20726790">
            <a:off x="7033338" y="5077142"/>
            <a:ext cx="272763" cy="262438"/>
          </a:xfrm>
          <a:prstGeom prst="rect">
            <a:avLst/>
          </a:prstGeom>
          <a:noFill/>
          <a:extLst>
            <a:ext uri="{909E8E84-426E-40DD-AFC4-6F175D3DCCD1}">
              <a14:hiddenFill xmlns:a14="http://schemas.microsoft.com/office/drawing/2010/main">
                <a:solidFill>
                  <a:srgbClr val="FFFFFF"/>
                </a:solidFill>
              </a14:hiddenFill>
            </a:ext>
          </a:extLst>
        </p:spPr>
      </p:pic>
      <p:pic>
        <p:nvPicPr>
          <p:cNvPr id="344" name="Picture 4" descr="Image result for vector sliced tomatoes"/>
          <p:cNvPicPr>
            <a:picLocks noChangeAspect="1" noChangeArrowheads="1"/>
          </p:cNvPicPr>
          <p:nvPr/>
        </p:nvPicPr>
        <p:blipFill rotWithShape="1">
          <a:blip r:embed="rId11" cstate="hqprint">
            <a:extLst>
              <a:ext uri="{BEBA8EAE-BF5A-486C-A8C5-ECC9F3942E4B}">
                <a14:imgProps xmlns:a14="http://schemas.microsoft.com/office/drawing/2010/main">
                  <a14:imgLayer r:embed="rId12">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rot="20726790">
            <a:off x="7146754" y="5153901"/>
            <a:ext cx="272763" cy="262438"/>
          </a:xfrm>
          <a:prstGeom prst="rect">
            <a:avLst/>
          </a:prstGeom>
          <a:noFill/>
          <a:extLst>
            <a:ext uri="{909E8E84-426E-40DD-AFC4-6F175D3DCCD1}">
              <a14:hiddenFill xmlns:a14="http://schemas.microsoft.com/office/drawing/2010/main">
                <a:solidFill>
                  <a:srgbClr val="FFFFFF"/>
                </a:solidFill>
              </a14:hiddenFill>
            </a:ext>
          </a:extLst>
        </p:spPr>
      </p:pic>
      <p:pic>
        <p:nvPicPr>
          <p:cNvPr id="345" name="Picture 4" descr="Image result for vector sliced tomatoes"/>
          <p:cNvPicPr>
            <a:picLocks noChangeAspect="1" noChangeArrowheads="1"/>
          </p:cNvPicPr>
          <p:nvPr/>
        </p:nvPicPr>
        <p:blipFill rotWithShape="1">
          <a:blip r:embed="rId11" cstate="hqprint">
            <a:extLst>
              <a:ext uri="{BEBA8EAE-BF5A-486C-A8C5-ECC9F3942E4B}">
                <a14:imgProps xmlns:a14="http://schemas.microsoft.com/office/drawing/2010/main">
                  <a14:imgLayer r:embed="rId12">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rot="20726790">
            <a:off x="6572203" y="5055239"/>
            <a:ext cx="272763" cy="262438"/>
          </a:xfrm>
          <a:prstGeom prst="rect">
            <a:avLst/>
          </a:prstGeom>
          <a:noFill/>
          <a:extLst>
            <a:ext uri="{909E8E84-426E-40DD-AFC4-6F175D3DCCD1}">
              <a14:hiddenFill xmlns:a14="http://schemas.microsoft.com/office/drawing/2010/main">
                <a:solidFill>
                  <a:srgbClr val="FFFFFF"/>
                </a:solidFill>
              </a14:hiddenFill>
            </a:ext>
          </a:extLst>
        </p:spPr>
      </p:pic>
      <p:pic>
        <p:nvPicPr>
          <p:cNvPr id="346" name="Picture 4" descr="Image result for vector sliced tomatoes"/>
          <p:cNvPicPr>
            <a:picLocks noChangeAspect="1" noChangeArrowheads="1"/>
          </p:cNvPicPr>
          <p:nvPr/>
        </p:nvPicPr>
        <p:blipFill rotWithShape="1">
          <a:blip r:embed="rId11" cstate="hqprint">
            <a:extLst>
              <a:ext uri="{BEBA8EAE-BF5A-486C-A8C5-ECC9F3942E4B}">
                <a14:imgProps xmlns:a14="http://schemas.microsoft.com/office/drawing/2010/main">
                  <a14:imgLayer r:embed="rId12">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rot="20726790">
            <a:off x="6663417" y="5114140"/>
            <a:ext cx="272763" cy="262438"/>
          </a:xfrm>
          <a:prstGeom prst="rect">
            <a:avLst/>
          </a:prstGeom>
          <a:noFill/>
          <a:extLst>
            <a:ext uri="{909E8E84-426E-40DD-AFC4-6F175D3DCCD1}">
              <a14:hiddenFill xmlns:a14="http://schemas.microsoft.com/office/drawing/2010/main">
                <a:solidFill>
                  <a:srgbClr val="FFFFFF"/>
                </a:solidFill>
              </a14:hiddenFill>
            </a:ext>
          </a:extLst>
        </p:spPr>
      </p:pic>
      <p:pic>
        <p:nvPicPr>
          <p:cNvPr id="347" name="Picture 4" descr="Image result for vector sliced tomatoes"/>
          <p:cNvPicPr>
            <a:picLocks noChangeAspect="1" noChangeArrowheads="1"/>
          </p:cNvPicPr>
          <p:nvPr/>
        </p:nvPicPr>
        <p:blipFill rotWithShape="1">
          <a:blip r:embed="rId11" cstate="hqprint">
            <a:extLst>
              <a:ext uri="{BEBA8EAE-BF5A-486C-A8C5-ECC9F3942E4B}">
                <a14:imgProps xmlns:a14="http://schemas.microsoft.com/office/drawing/2010/main">
                  <a14:imgLayer r:embed="rId12">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rot="20726790">
            <a:off x="6804285" y="5221717"/>
            <a:ext cx="272763" cy="262438"/>
          </a:xfrm>
          <a:prstGeom prst="rect">
            <a:avLst/>
          </a:prstGeom>
          <a:noFill/>
          <a:extLst>
            <a:ext uri="{909E8E84-426E-40DD-AFC4-6F175D3DCCD1}">
              <a14:hiddenFill xmlns:a14="http://schemas.microsoft.com/office/drawing/2010/main">
                <a:solidFill>
                  <a:srgbClr val="FFFFFF"/>
                </a:solidFill>
              </a14:hiddenFill>
            </a:ext>
          </a:extLst>
        </p:spPr>
      </p:pic>
      <p:pic>
        <p:nvPicPr>
          <p:cNvPr id="348" name="Picture 4" descr="Image result for vector sliced tomatoes"/>
          <p:cNvPicPr>
            <a:picLocks noChangeAspect="1" noChangeArrowheads="1"/>
          </p:cNvPicPr>
          <p:nvPr/>
        </p:nvPicPr>
        <p:blipFill rotWithShape="1">
          <a:blip r:embed="rId11" cstate="hqprint">
            <a:extLst>
              <a:ext uri="{BEBA8EAE-BF5A-486C-A8C5-ECC9F3942E4B}">
                <a14:imgProps xmlns:a14="http://schemas.microsoft.com/office/drawing/2010/main">
                  <a14:imgLayer r:embed="rId12">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rot="20726790">
            <a:off x="6938337" y="5316197"/>
            <a:ext cx="272763" cy="262438"/>
          </a:xfrm>
          <a:prstGeom prst="rect">
            <a:avLst/>
          </a:prstGeom>
          <a:noFill/>
          <a:extLst>
            <a:ext uri="{909E8E84-426E-40DD-AFC4-6F175D3DCCD1}">
              <a14:hiddenFill xmlns:a14="http://schemas.microsoft.com/office/drawing/2010/main">
                <a:solidFill>
                  <a:srgbClr val="FFFFFF"/>
                </a:solidFill>
              </a14:hiddenFill>
            </a:ext>
          </a:extLst>
        </p:spPr>
      </p:pic>
      <p:grpSp>
        <p:nvGrpSpPr>
          <p:cNvPr id="421" name="Group 420"/>
          <p:cNvGrpSpPr/>
          <p:nvPr/>
        </p:nvGrpSpPr>
        <p:grpSpPr>
          <a:xfrm rot="20587376">
            <a:off x="6408873" y="5200695"/>
            <a:ext cx="508532" cy="561782"/>
            <a:chOff x="10937602" y="4254069"/>
            <a:chExt cx="508532" cy="561782"/>
          </a:xfrm>
        </p:grpSpPr>
        <p:pic>
          <p:nvPicPr>
            <p:cNvPr id="422" name="Picture 4" descr="Image result for vector sliced tomatoes"/>
            <p:cNvPicPr>
              <a:picLocks noChangeAspect="1" noChangeArrowheads="1"/>
            </p:cNvPicPr>
            <p:nvPr/>
          </p:nvPicPr>
          <p:blipFill rotWithShape="1">
            <a:blip r:embed="rId11" cstate="hqprint">
              <a:extLst>
                <a:ext uri="{BEBA8EAE-BF5A-486C-A8C5-ECC9F3942E4B}">
                  <a14:imgProps xmlns:a14="http://schemas.microsoft.com/office/drawing/2010/main">
                    <a14:imgLayer r:embed="rId12">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10937602" y="4254069"/>
              <a:ext cx="272763" cy="244235"/>
            </a:xfrm>
            <a:prstGeom prst="rect">
              <a:avLst/>
            </a:prstGeom>
            <a:noFill/>
            <a:extLst>
              <a:ext uri="{909E8E84-426E-40DD-AFC4-6F175D3DCCD1}">
                <a14:hiddenFill xmlns:a14="http://schemas.microsoft.com/office/drawing/2010/main">
                  <a:solidFill>
                    <a:srgbClr val="FFFFFF"/>
                  </a:solidFill>
                </a14:hiddenFill>
              </a:ext>
            </a:extLst>
          </p:spPr>
        </p:pic>
        <p:pic>
          <p:nvPicPr>
            <p:cNvPr id="423" name="Picture 4" descr="Image result for vector sliced tomatoes"/>
            <p:cNvPicPr>
              <a:picLocks noChangeAspect="1" noChangeArrowheads="1"/>
            </p:cNvPicPr>
            <p:nvPr/>
          </p:nvPicPr>
          <p:blipFill rotWithShape="1">
            <a:blip r:embed="rId11" cstate="hqprint">
              <a:extLst>
                <a:ext uri="{BEBA8EAE-BF5A-486C-A8C5-ECC9F3942E4B}">
                  <a14:imgProps xmlns:a14="http://schemas.microsoft.com/office/drawing/2010/main">
                    <a14:imgLayer r:embed="rId12">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11016223" y="4354634"/>
              <a:ext cx="272763" cy="244235"/>
            </a:xfrm>
            <a:prstGeom prst="rect">
              <a:avLst/>
            </a:prstGeom>
            <a:noFill/>
            <a:extLst>
              <a:ext uri="{909E8E84-426E-40DD-AFC4-6F175D3DCCD1}">
                <a14:hiddenFill xmlns:a14="http://schemas.microsoft.com/office/drawing/2010/main">
                  <a:solidFill>
                    <a:srgbClr val="FFFFFF"/>
                  </a:solidFill>
                </a14:hiddenFill>
              </a:ext>
            </a:extLst>
          </p:spPr>
        </p:pic>
        <p:pic>
          <p:nvPicPr>
            <p:cNvPr id="424" name="Picture 4" descr="Image result for vector sliced tomatoes"/>
            <p:cNvPicPr>
              <a:picLocks noChangeAspect="1" noChangeArrowheads="1"/>
            </p:cNvPicPr>
            <p:nvPr/>
          </p:nvPicPr>
          <p:blipFill rotWithShape="1">
            <a:blip r:embed="rId11" cstate="hqprint">
              <a:extLst>
                <a:ext uri="{BEBA8EAE-BF5A-486C-A8C5-ECC9F3942E4B}">
                  <a14:imgProps xmlns:a14="http://schemas.microsoft.com/office/drawing/2010/main">
                    <a14:imgLayer r:embed="rId12">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11118168" y="4484158"/>
              <a:ext cx="272763" cy="244235"/>
            </a:xfrm>
            <a:prstGeom prst="rect">
              <a:avLst/>
            </a:prstGeom>
            <a:noFill/>
            <a:extLst>
              <a:ext uri="{909E8E84-426E-40DD-AFC4-6F175D3DCCD1}">
                <a14:hiddenFill xmlns:a14="http://schemas.microsoft.com/office/drawing/2010/main">
                  <a:solidFill>
                    <a:srgbClr val="FFFFFF"/>
                  </a:solidFill>
                </a14:hiddenFill>
              </a:ext>
            </a:extLst>
          </p:spPr>
        </p:pic>
        <p:pic>
          <p:nvPicPr>
            <p:cNvPr id="425" name="Picture 4" descr="Image result for vector sliced tomatoes"/>
            <p:cNvPicPr>
              <a:picLocks noChangeAspect="1" noChangeArrowheads="1"/>
            </p:cNvPicPr>
            <p:nvPr/>
          </p:nvPicPr>
          <p:blipFill rotWithShape="1">
            <a:blip r:embed="rId11" cstate="hqprint">
              <a:extLst>
                <a:ext uri="{BEBA8EAE-BF5A-486C-A8C5-ECC9F3942E4B}">
                  <a14:imgProps xmlns:a14="http://schemas.microsoft.com/office/drawing/2010/main">
                    <a14:imgLayer r:embed="rId12">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11173371" y="4571616"/>
              <a:ext cx="272763" cy="244235"/>
            </a:xfrm>
            <a:prstGeom prst="rect">
              <a:avLst/>
            </a:prstGeom>
            <a:noFill/>
            <a:extLst>
              <a:ext uri="{909E8E84-426E-40DD-AFC4-6F175D3DCCD1}">
                <a14:hiddenFill xmlns:a14="http://schemas.microsoft.com/office/drawing/2010/main">
                  <a:solidFill>
                    <a:srgbClr val="FFFFFF"/>
                  </a:solidFill>
                </a14:hiddenFill>
              </a:ext>
            </a:extLst>
          </p:spPr>
        </p:pic>
      </p:grpSp>
      <p:sp>
        <p:nvSpPr>
          <p:cNvPr id="370" name="Freeform: Shape 419"/>
          <p:cNvSpPr/>
          <p:nvPr/>
        </p:nvSpPr>
        <p:spPr>
          <a:xfrm flipH="1" flipV="1">
            <a:off x="6284807" y="5230093"/>
            <a:ext cx="680095" cy="793534"/>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282" name="Picture 6" descr="Image result for vector lettuce"/>
          <p:cNvPicPr>
            <a:picLocks noChangeAspect="1" noChangeArrowheads="1"/>
          </p:cNvPicPr>
          <p:nvPr/>
        </p:nvPicPr>
        <p:blipFill rotWithShape="1">
          <a:blip r:embed="rId9">
            <a:extLst>
              <a:ext uri="{BEBA8EAE-BF5A-486C-A8C5-ECC9F3942E4B}">
                <a14:imgProps xmlns:a14="http://schemas.microsoft.com/office/drawing/2010/main">
                  <a14:imgLayer r:embed="rId10">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a:off x="2037943" y="4575022"/>
            <a:ext cx="633829" cy="1095172"/>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descr="A fire hose spraying water into a fire&#10;&#10;Description automatically generated with low confidence">
            <a:extLst>
              <a:ext uri="{FF2B5EF4-FFF2-40B4-BE49-F238E27FC236}">
                <a16:creationId xmlns:a16="http://schemas.microsoft.com/office/drawing/2014/main" id="{27D9CE85-34B9-DF00-5974-8747772488DB}"/>
              </a:ext>
            </a:extLst>
          </p:cNvPr>
          <p:cNvPicPr>
            <a:picLocks noChangeAspect="1"/>
          </p:cNvPicPr>
          <p:nvPr/>
        </p:nvPicPr>
        <p:blipFill rotWithShape="1">
          <a:blip r:embed="rId13">
            <a:extLst>
              <a:ext uri="{BEBA8EAE-BF5A-486C-A8C5-ECC9F3942E4B}">
                <a14:imgProps xmlns:a14="http://schemas.microsoft.com/office/drawing/2010/main">
                  <a14:imgLayer r:embed="rId14">
                    <a14:imgEffect>
                      <a14:backgroundRemoval t="10000" b="90000" l="272" r="94150">
                        <a14:foregroundMark x1="64014" y1="70306" x2="88503" y2="71837"/>
                        <a14:foregroundMark x1="88503" y1="71837" x2="94150" y2="71224"/>
                        <a14:foregroundMark x1="91497" y1="82653" x2="91497" y2="82653"/>
                        <a14:foregroundMark x1="92789" y1="82347" x2="90000" y2="82245"/>
                        <a14:foregroundMark x1="86259" y1="45612" x2="85986" y2="46429"/>
                        <a14:foregroundMark x1="91156" y1="53163" x2="91224" y2="54286"/>
                        <a14:foregroundMark x1="79524" y1="42041" x2="79660" y2="45000"/>
                        <a14:foregroundMark x1="62925" y1="54898" x2="62772" y2="53067"/>
                        <a14:foregroundMark x1="60952" y1="63163" x2="60476" y2="60306"/>
                        <a14:backgroundMark x1="43537" y1="23367" x2="43537" y2="23367"/>
                        <a14:backgroundMark x1="47755" y1="23776" x2="50408" y2="26020"/>
                        <a14:backgroundMark x1="48367" y1="23878" x2="48163" y2="23571"/>
                        <a14:backgroundMark x1="48027" y1="22959" x2="47755" y2="24286"/>
                        <a14:backgroundMark x1="47755" y1="23163" x2="47755" y2="23163"/>
                        <a14:backgroundMark x1="44490" y1="22857" x2="43197" y2="23776"/>
                        <a14:backgroundMark x1="40612" y1="22857" x2="41429" y2="22245"/>
                        <a14:backgroundMark x1="42245" y1="23265" x2="42177" y2="22245"/>
                        <a14:backgroundMark x1="42653" y1="22653" x2="42653" y2="22755"/>
                        <a14:backgroundMark x1="41973" y1="22653" x2="42313" y2="23265"/>
                        <a14:backgroundMark x1="39864" y1="22755" x2="40136" y2="22755"/>
                        <a14:backgroundMark x1="40136" y1="22755" x2="40476" y2="22755"/>
                        <a14:backgroundMark x1="42245" y1="22755" x2="45986" y2="22755"/>
                        <a14:backgroundMark x1="62517" y1="51633" x2="62177" y2="52653"/>
                        <a14:backgroundMark x1="59864" y1="60510" x2="61497" y2="60510"/>
                        <a14:backgroundMark x1="59864" y1="60102" x2="60748" y2="60102"/>
                        <a14:backgroundMark x1="72517" y1="26633" x2="58027" y2="32143"/>
                        <a14:backgroundMark x1="58027" y1="32143" x2="27347" y2="88367"/>
                        <a14:backgroundMark x1="61565" y1="17959" x2="48027" y2="27959"/>
                        <a14:backgroundMark x1="48027" y1="27959" x2="18571" y2="88673"/>
                        <a14:backgroundMark x1="18571" y1="88673" x2="18435" y2="88673"/>
                        <a14:backgroundMark x1="61293" y1="24184" x2="18844" y2="28878"/>
                        <a14:backgroundMark x1="18844" y1="28878" x2="9388" y2="78878"/>
                        <a14:backgroundMark x1="9388" y1="78878" x2="6667" y2="82959"/>
                        <a14:backgroundMark x1="74830" y1="37347" x2="70544" y2="43980"/>
                        <a14:backgroundMark x1="67415" y1="46224" x2="65714" y2="40510"/>
                        <a14:backgroundMark x1="63946" y1="25612" x2="56327" y2="38571"/>
                        <a14:backgroundMark x1="56327" y1="38571" x2="55782" y2="43061"/>
                        <a14:backgroundMark x1="55510" y1="21224" x2="52041" y2="37857"/>
                        <a14:backgroundMark x1="62449" y1="32143" x2="48299" y2="27041"/>
                        <a14:backgroundMark x1="48299" y1="27041" x2="43878" y2="22143"/>
                        <a14:backgroundMark x1="40952" y1="26429" x2="30816" y2="27857"/>
                        <a14:backgroundMark x1="31837" y1="18980" x2="20884" y2="26735"/>
                        <a14:backgroundMark x1="20884" y1="26735" x2="16122" y2="33061"/>
                        <a14:backgroundMark x1="25850" y1="20408" x2="45306" y2="22449"/>
                        <a14:backgroundMark x1="45306" y1="22449" x2="47551" y2="24898"/>
                        <a14:backgroundMark x1="5714" y1="76224" x2="9184" y2="87959"/>
                        <a14:backgroundMark x1="884" y1="75714" x2="7687" y2="88878"/>
                        <a14:backgroundMark x1="6054" y1="78776" x2="5510" y2="83673"/>
                        <a14:backgroundMark x1="2381" y1="83163" x2="1905" y2="72551"/>
                        <a14:backgroundMark x1="1769" y1="77755" x2="1905" y2="86939"/>
                        <a14:backgroundMark x1="2041" y1="84898" x2="272" y2="76735"/>
                        <a14:backgroundMark x1="272" y1="80918" x2="3197" y2="80204"/>
                      </a14:backgroundRemoval>
                    </a14:imgEffect>
                  </a14:imgLayer>
                </a14:imgProps>
              </a:ext>
              <a:ext uri="{28A0092B-C50C-407E-A947-70E740481C1C}">
                <a14:useLocalDpi xmlns:a14="http://schemas.microsoft.com/office/drawing/2010/main" val="0"/>
              </a:ext>
            </a:extLst>
          </a:blip>
          <a:srcRect l="58950" t="32863"/>
          <a:stretch/>
        </p:blipFill>
        <p:spPr>
          <a:xfrm>
            <a:off x="4128556" y="5338754"/>
            <a:ext cx="1259098" cy="1372818"/>
          </a:xfrm>
          <a:prstGeom prst="rect">
            <a:avLst/>
          </a:prstGeom>
        </p:spPr>
      </p:pic>
      <p:pic>
        <p:nvPicPr>
          <p:cNvPr id="8" name="Picture 7" descr="A fire hose spraying water into a fire&#10;&#10;Description automatically generated with low confidence">
            <a:extLst>
              <a:ext uri="{FF2B5EF4-FFF2-40B4-BE49-F238E27FC236}">
                <a16:creationId xmlns:a16="http://schemas.microsoft.com/office/drawing/2014/main" id="{9ACE217A-D25A-A3A1-719F-80364BEB0342}"/>
              </a:ext>
            </a:extLst>
          </p:cNvPr>
          <p:cNvPicPr>
            <a:picLocks noChangeAspect="1"/>
          </p:cNvPicPr>
          <p:nvPr/>
        </p:nvPicPr>
        <p:blipFill rotWithShape="1">
          <a:blip r:embed="rId13">
            <a:extLst>
              <a:ext uri="{BEBA8EAE-BF5A-486C-A8C5-ECC9F3942E4B}">
                <a14:imgProps xmlns:a14="http://schemas.microsoft.com/office/drawing/2010/main">
                  <a14:imgLayer r:embed="rId14">
                    <a14:imgEffect>
                      <a14:backgroundRemoval t="10000" b="90000" l="272" r="94150">
                        <a14:foregroundMark x1="64014" y1="70306" x2="88503" y2="71837"/>
                        <a14:foregroundMark x1="88503" y1="71837" x2="94150" y2="71224"/>
                        <a14:foregroundMark x1="91497" y1="82653" x2="91497" y2="82653"/>
                        <a14:foregroundMark x1="92789" y1="82347" x2="90000" y2="82245"/>
                        <a14:foregroundMark x1="86259" y1="45612" x2="85986" y2="46429"/>
                        <a14:foregroundMark x1="91156" y1="53163" x2="91224" y2="54286"/>
                        <a14:foregroundMark x1="79524" y1="42041" x2="79660" y2="45000"/>
                        <a14:foregroundMark x1="62925" y1="54898" x2="62772" y2="53067"/>
                        <a14:foregroundMark x1="60952" y1="63163" x2="60476" y2="60306"/>
                        <a14:backgroundMark x1="43537" y1="23367" x2="43537" y2="23367"/>
                        <a14:backgroundMark x1="47755" y1="23776" x2="50408" y2="26020"/>
                        <a14:backgroundMark x1="48367" y1="23878" x2="48163" y2="23571"/>
                        <a14:backgroundMark x1="48027" y1="22959" x2="47755" y2="24286"/>
                        <a14:backgroundMark x1="47755" y1="23163" x2="47755" y2="23163"/>
                        <a14:backgroundMark x1="44490" y1="22857" x2="43197" y2="23776"/>
                        <a14:backgroundMark x1="40612" y1="22857" x2="41429" y2="22245"/>
                        <a14:backgroundMark x1="42245" y1="23265" x2="42177" y2="22245"/>
                        <a14:backgroundMark x1="42653" y1="22653" x2="42653" y2="22755"/>
                        <a14:backgroundMark x1="41973" y1="22653" x2="42313" y2="23265"/>
                        <a14:backgroundMark x1="39864" y1="22755" x2="40136" y2="22755"/>
                        <a14:backgroundMark x1="40136" y1="22755" x2="40476" y2="22755"/>
                        <a14:backgroundMark x1="42245" y1="22755" x2="45986" y2="22755"/>
                        <a14:backgroundMark x1="62517" y1="51633" x2="62177" y2="52653"/>
                        <a14:backgroundMark x1="59864" y1="60510" x2="61497" y2="60510"/>
                        <a14:backgroundMark x1="59864" y1="60102" x2="60748" y2="60102"/>
                        <a14:backgroundMark x1="72517" y1="26633" x2="58027" y2="32143"/>
                        <a14:backgroundMark x1="58027" y1="32143" x2="27347" y2="88367"/>
                        <a14:backgroundMark x1="61565" y1="17959" x2="48027" y2="27959"/>
                        <a14:backgroundMark x1="48027" y1="27959" x2="18571" y2="88673"/>
                        <a14:backgroundMark x1="18571" y1="88673" x2="18435" y2="88673"/>
                        <a14:backgroundMark x1="61293" y1="24184" x2="18844" y2="28878"/>
                        <a14:backgroundMark x1="18844" y1="28878" x2="9388" y2="78878"/>
                        <a14:backgroundMark x1="9388" y1="78878" x2="6667" y2="82959"/>
                        <a14:backgroundMark x1="74830" y1="37347" x2="70544" y2="43980"/>
                        <a14:backgroundMark x1="67415" y1="46224" x2="65714" y2="40510"/>
                        <a14:backgroundMark x1="63946" y1="25612" x2="56327" y2="38571"/>
                        <a14:backgroundMark x1="56327" y1="38571" x2="55782" y2="43061"/>
                        <a14:backgroundMark x1="55510" y1="21224" x2="52041" y2="37857"/>
                        <a14:backgroundMark x1="62449" y1="32143" x2="48299" y2="27041"/>
                        <a14:backgroundMark x1="48299" y1="27041" x2="43878" y2="22143"/>
                        <a14:backgroundMark x1="40952" y1="26429" x2="30816" y2="27857"/>
                        <a14:backgroundMark x1="31837" y1="18980" x2="20884" y2="26735"/>
                        <a14:backgroundMark x1="20884" y1="26735" x2="16122" y2="33061"/>
                        <a14:backgroundMark x1="25850" y1="20408" x2="45306" y2="22449"/>
                        <a14:backgroundMark x1="45306" y1="22449" x2="47551" y2="24898"/>
                        <a14:backgroundMark x1="5714" y1="76224" x2="9184" y2="87959"/>
                        <a14:backgroundMark x1="884" y1="75714" x2="7687" y2="88878"/>
                        <a14:backgroundMark x1="6054" y1="78776" x2="5510" y2="83673"/>
                        <a14:backgroundMark x1="2381" y1="83163" x2="1905" y2="72551"/>
                        <a14:backgroundMark x1="1769" y1="77755" x2="1905" y2="86939"/>
                        <a14:backgroundMark x1="2041" y1="84898" x2="272" y2="76735"/>
                        <a14:backgroundMark x1="272" y1="80918" x2="3197" y2="80204"/>
                      </a14:backgroundRemoval>
                    </a14:imgEffect>
                  </a14:imgLayer>
                </a14:imgProps>
              </a:ext>
              <a:ext uri="{28A0092B-C50C-407E-A947-70E740481C1C}">
                <a14:useLocalDpi xmlns:a14="http://schemas.microsoft.com/office/drawing/2010/main" val="0"/>
              </a:ext>
            </a:extLst>
          </a:blip>
          <a:srcRect l="58950" t="32863"/>
          <a:stretch/>
        </p:blipFill>
        <p:spPr>
          <a:xfrm>
            <a:off x="11051846" y="5631311"/>
            <a:ext cx="1259098" cy="1372818"/>
          </a:xfrm>
          <a:prstGeom prst="rect">
            <a:avLst/>
          </a:prstGeom>
        </p:spPr>
      </p:pic>
    </p:spTree>
    <p:custDataLst>
      <p:tags r:id="rId1"/>
    </p:custDataLst>
    <p:extLst>
      <p:ext uri="{BB962C8B-B14F-4D97-AF65-F5344CB8AC3E}">
        <p14:creationId xmlns:p14="http://schemas.microsoft.com/office/powerpoint/2010/main" val="333314806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F79011F7-08C1-E1DB-ECD0-5B71AB9EB39C}"/>
              </a:ext>
            </a:extLst>
          </p:cNvPr>
          <p:cNvGrpSpPr/>
          <p:nvPr/>
        </p:nvGrpSpPr>
        <p:grpSpPr>
          <a:xfrm>
            <a:off x="-355600" y="3286488"/>
            <a:ext cx="12992100" cy="3965213"/>
            <a:chOff x="-96930" y="4552859"/>
            <a:chExt cx="9423252" cy="2698841"/>
          </a:xfrm>
        </p:grpSpPr>
        <p:grpSp>
          <p:nvGrpSpPr>
            <p:cNvPr id="5" name="Group 4">
              <a:extLst>
                <a:ext uri="{FF2B5EF4-FFF2-40B4-BE49-F238E27FC236}">
                  <a16:creationId xmlns:a16="http://schemas.microsoft.com/office/drawing/2014/main" id="{6D20B0CC-1E88-7AE4-B774-C2FC09950AE9}"/>
                </a:ext>
              </a:extLst>
            </p:cNvPr>
            <p:cNvGrpSpPr/>
            <p:nvPr/>
          </p:nvGrpSpPr>
          <p:grpSpPr>
            <a:xfrm>
              <a:off x="-20730" y="5251359"/>
              <a:ext cx="9347052" cy="2000341"/>
              <a:chOff x="4670" y="4705259"/>
              <a:chExt cx="9347052" cy="2000341"/>
            </a:xfrm>
          </p:grpSpPr>
          <p:sp>
            <p:nvSpPr>
              <p:cNvPr id="10" name="Rectangle 9">
                <a:extLst>
                  <a:ext uri="{FF2B5EF4-FFF2-40B4-BE49-F238E27FC236}">
                    <a16:creationId xmlns:a16="http://schemas.microsoft.com/office/drawing/2014/main" id="{9D4B2D04-727E-343B-2E72-247A43640E7A}"/>
                  </a:ext>
                </a:extLst>
              </p:cNvPr>
              <p:cNvSpPr/>
              <p:nvPr/>
            </p:nvSpPr>
            <p:spPr>
              <a:xfrm>
                <a:off x="3938581" y="5099811"/>
                <a:ext cx="1319178" cy="870876"/>
              </a:xfrm>
              <a:prstGeom prst="rect">
                <a:avLst/>
              </a:prstGeom>
              <a:solidFill>
                <a:srgbClr val="CB7B67"/>
              </a:solidFill>
              <a:ln w="952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1" name="Rectangle 10">
                <a:extLst>
                  <a:ext uri="{FF2B5EF4-FFF2-40B4-BE49-F238E27FC236}">
                    <a16:creationId xmlns:a16="http://schemas.microsoft.com/office/drawing/2014/main" id="{B7F055C6-2C8D-6C07-B50F-53574CC693AD}"/>
                  </a:ext>
                </a:extLst>
              </p:cNvPr>
              <p:cNvSpPr/>
              <p:nvPr/>
            </p:nvSpPr>
            <p:spPr>
              <a:xfrm>
                <a:off x="4620311" y="4705259"/>
                <a:ext cx="4731411" cy="1999648"/>
              </a:xfrm>
              <a:prstGeom prst="rect">
                <a:avLst/>
              </a:prstGeom>
              <a:blipFill>
                <a:blip r:embed="rId2"/>
                <a:stretch>
                  <a:fillRect/>
                </a:stretch>
              </a:blipFill>
              <a:ln w="25400" cap="flat" cmpd="sng" algn="ctr">
                <a:noFill/>
                <a:prstDash val="solid"/>
              </a:ln>
              <a:effectLst/>
              <a:scene3d>
                <a:camera prst="perspectiveRelaxed"/>
                <a:lightRig rig="threePt" dir="t"/>
              </a:scene3d>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9E1F5D3D-9C84-71D4-81A3-EC22A4A305E2}"/>
                  </a:ext>
                </a:extLst>
              </p:cNvPr>
              <p:cNvSpPr/>
              <p:nvPr/>
            </p:nvSpPr>
            <p:spPr>
              <a:xfrm>
                <a:off x="4670" y="4705952"/>
                <a:ext cx="4731411" cy="1999648"/>
              </a:xfrm>
              <a:prstGeom prst="rect">
                <a:avLst/>
              </a:prstGeom>
              <a:blipFill>
                <a:blip r:embed="rId2"/>
                <a:stretch>
                  <a:fillRect/>
                </a:stretch>
              </a:blipFill>
              <a:ln w="25400" cap="flat" cmpd="sng" algn="ctr">
                <a:noFill/>
                <a:prstDash val="solid"/>
              </a:ln>
              <a:effectLst/>
              <a:scene3d>
                <a:camera prst="perspectiveRelaxed"/>
                <a:lightRig rig="threePt" dir="t"/>
              </a:scene3d>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grpSp>
          <p:nvGrpSpPr>
            <p:cNvPr id="6" name="Group 5">
              <a:extLst>
                <a:ext uri="{FF2B5EF4-FFF2-40B4-BE49-F238E27FC236}">
                  <a16:creationId xmlns:a16="http://schemas.microsoft.com/office/drawing/2014/main" id="{C715377B-A39D-1D11-A11D-64AE416B4CAF}"/>
                </a:ext>
              </a:extLst>
            </p:cNvPr>
            <p:cNvGrpSpPr/>
            <p:nvPr/>
          </p:nvGrpSpPr>
          <p:grpSpPr>
            <a:xfrm>
              <a:off x="-96930" y="4552859"/>
              <a:ext cx="9347052" cy="2000341"/>
              <a:chOff x="4670" y="4705259"/>
              <a:chExt cx="9347052" cy="2000341"/>
            </a:xfrm>
          </p:grpSpPr>
          <p:sp>
            <p:nvSpPr>
              <p:cNvPr id="7" name="Rectangle 6">
                <a:extLst>
                  <a:ext uri="{FF2B5EF4-FFF2-40B4-BE49-F238E27FC236}">
                    <a16:creationId xmlns:a16="http://schemas.microsoft.com/office/drawing/2014/main" id="{E0CBE098-F0C5-EBDD-F353-AB3B60938370}"/>
                  </a:ext>
                </a:extLst>
              </p:cNvPr>
              <p:cNvSpPr/>
              <p:nvPr/>
            </p:nvSpPr>
            <p:spPr>
              <a:xfrm>
                <a:off x="3938581" y="5099811"/>
                <a:ext cx="1319178" cy="870876"/>
              </a:xfrm>
              <a:prstGeom prst="rect">
                <a:avLst/>
              </a:prstGeom>
              <a:solidFill>
                <a:srgbClr val="CB7B67"/>
              </a:solidFill>
              <a:ln w="952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8" name="Rectangle 7">
                <a:extLst>
                  <a:ext uri="{FF2B5EF4-FFF2-40B4-BE49-F238E27FC236}">
                    <a16:creationId xmlns:a16="http://schemas.microsoft.com/office/drawing/2014/main" id="{99B7E3D3-1047-2704-9E7D-03CEF2FA0352}"/>
                  </a:ext>
                </a:extLst>
              </p:cNvPr>
              <p:cNvSpPr/>
              <p:nvPr/>
            </p:nvSpPr>
            <p:spPr>
              <a:xfrm>
                <a:off x="4620311" y="4705259"/>
                <a:ext cx="4731411" cy="1999648"/>
              </a:xfrm>
              <a:prstGeom prst="rect">
                <a:avLst/>
              </a:prstGeom>
              <a:blipFill>
                <a:blip r:embed="rId2"/>
                <a:stretch>
                  <a:fillRect/>
                </a:stretch>
              </a:blipFill>
              <a:ln w="25400" cap="flat" cmpd="sng" algn="ctr">
                <a:noFill/>
                <a:prstDash val="solid"/>
              </a:ln>
              <a:effectLst/>
              <a:scene3d>
                <a:camera prst="perspectiveRelaxed"/>
                <a:lightRig rig="threePt" dir="t"/>
              </a:scene3d>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9" name="Rectangle 8">
                <a:extLst>
                  <a:ext uri="{FF2B5EF4-FFF2-40B4-BE49-F238E27FC236}">
                    <a16:creationId xmlns:a16="http://schemas.microsoft.com/office/drawing/2014/main" id="{723645F4-731B-0844-E0BA-92AFE146B073}"/>
                  </a:ext>
                </a:extLst>
              </p:cNvPr>
              <p:cNvSpPr/>
              <p:nvPr/>
            </p:nvSpPr>
            <p:spPr>
              <a:xfrm>
                <a:off x="4670" y="4705952"/>
                <a:ext cx="4731411" cy="1999648"/>
              </a:xfrm>
              <a:prstGeom prst="rect">
                <a:avLst/>
              </a:prstGeom>
              <a:blipFill>
                <a:blip r:embed="rId2"/>
                <a:stretch>
                  <a:fillRect/>
                </a:stretch>
              </a:blipFill>
              <a:ln w="25400" cap="flat" cmpd="sng" algn="ctr">
                <a:noFill/>
                <a:prstDash val="solid"/>
              </a:ln>
              <a:effectLst/>
              <a:scene3d>
                <a:camera prst="perspectiveRelaxed"/>
                <a:lightRig rig="threePt" dir="t"/>
              </a:scene3d>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grpSp>
      <p:grpSp>
        <p:nvGrpSpPr>
          <p:cNvPr id="2" name="Group 1">
            <a:extLst>
              <a:ext uri="{FF2B5EF4-FFF2-40B4-BE49-F238E27FC236}">
                <a16:creationId xmlns:a16="http://schemas.microsoft.com/office/drawing/2014/main" id="{4ABFD540-0DC8-B98C-D91D-9C90863E0BE1}"/>
              </a:ext>
            </a:extLst>
          </p:cNvPr>
          <p:cNvGrpSpPr/>
          <p:nvPr/>
        </p:nvGrpSpPr>
        <p:grpSpPr>
          <a:xfrm flipH="1">
            <a:off x="3631440" y="1176984"/>
            <a:ext cx="6128414" cy="4872785"/>
            <a:chOff x="5389282" y="3186242"/>
            <a:chExt cx="3705320" cy="3551512"/>
          </a:xfrm>
        </p:grpSpPr>
        <p:grpSp>
          <p:nvGrpSpPr>
            <p:cNvPr id="3" name="Group 2">
              <a:extLst>
                <a:ext uri="{FF2B5EF4-FFF2-40B4-BE49-F238E27FC236}">
                  <a16:creationId xmlns:a16="http://schemas.microsoft.com/office/drawing/2014/main" id="{F1A32C0F-FBF8-DF0F-9B2E-70C539483EC6}"/>
                </a:ext>
              </a:extLst>
            </p:cNvPr>
            <p:cNvGrpSpPr/>
            <p:nvPr/>
          </p:nvGrpSpPr>
          <p:grpSpPr>
            <a:xfrm flipH="1">
              <a:off x="5920047" y="3821502"/>
              <a:ext cx="1998591" cy="2438685"/>
              <a:chOff x="1256485" y="1279516"/>
              <a:chExt cx="4634385" cy="6413214"/>
            </a:xfrm>
          </p:grpSpPr>
          <p:grpSp>
            <p:nvGrpSpPr>
              <p:cNvPr id="51" name="Group 50">
                <a:extLst>
                  <a:ext uri="{FF2B5EF4-FFF2-40B4-BE49-F238E27FC236}">
                    <a16:creationId xmlns:a16="http://schemas.microsoft.com/office/drawing/2014/main" id="{112BBAAF-6F8D-C732-2B3E-FFC67DEC4E9C}"/>
                  </a:ext>
                </a:extLst>
              </p:cNvPr>
              <p:cNvGrpSpPr/>
              <p:nvPr/>
            </p:nvGrpSpPr>
            <p:grpSpPr>
              <a:xfrm>
                <a:off x="1256485" y="1279516"/>
                <a:ext cx="4634385" cy="6413214"/>
                <a:chOff x="-39934" y="1352668"/>
                <a:chExt cx="4634385" cy="6413214"/>
              </a:xfrm>
            </p:grpSpPr>
            <p:sp>
              <p:nvSpPr>
                <p:cNvPr id="53" name="Freeform 14">
                  <a:extLst>
                    <a:ext uri="{FF2B5EF4-FFF2-40B4-BE49-F238E27FC236}">
                      <a16:creationId xmlns:a16="http://schemas.microsoft.com/office/drawing/2014/main" id="{5B215F96-2E99-2458-5FCB-15CABCB1696E}"/>
                    </a:ext>
                  </a:extLst>
                </p:cNvPr>
                <p:cNvSpPr/>
                <p:nvPr/>
              </p:nvSpPr>
              <p:spPr>
                <a:xfrm>
                  <a:off x="2231225" y="4542367"/>
                  <a:ext cx="1395386" cy="666486"/>
                </a:xfrm>
                <a:custGeom>
                  <a:avLst/>
                  <a:gdLst>
                    <a:gd name="connsiteX0" fmla="*/ 228600 w 1336377"/>
                    <a:gd name="connsiteY0" fmla="*/ 0 h 666486"/>
                    <a:gd name="connsiteX1" fmla="*/ 681567 w 1336377"/>
                    <a:gd name="connsiteY1" fmla="*/ 220133 h 666486"/>
                    <a:gd name="connsiteX2" fmla="*/ 1253067 w 1336377"/>
                    <a:gd name="connsiteY2" fmla="*/ 355600 h 666486"/>
                    <a:gd name="connsiteX3" fmla="*/ 1333500 w 1336377"/>
                    <a:gd name="connsiteY3" fmla="*/ 402166 h 666486"/>
                    <a:gd name="connsiteX4" fmla="*/ 1295400 w 1336377"/>
                    <a:gd name="connsiteY4" fmla="*/ 626533 h 666486"/>
                    <a:gd name="connsiteX5" fmla="*/ 1083734 w 1336377"/>
                    <a:gd name="connsiteY5" fmla="*/ 660400 h 666486"/>
                    <a:gd name="connsiteX6" fmla="*/ 973667 w 1336377"/>
                    <a:gd name="connsiteY6" fmla="*/ 647700 h 666486"/>
                    <a:gd name="connsiteX7" fmla="*/ 385234 w 1336377"/>
                    <a:gd name="connsiteY7" fmla="*/ 482600 h 666486"/>
                    <a:gd name="connsiteX8" fmla="*/ 0 w 1336377"/>
                    <a:gd name="connsiteY8" fmla="*/ 368300 h 666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6377" h="666486">
                      <a:moveTo>
                        <a:pt x="228600" y="0"/>
                      </a:moveTo>
                      <a:cubicBezTo>
                        <a:pt x="369711" y="80433"/>
                        <a:pt x="510823" y="160866"/>
                        <a:pt x="681567" y="220133"/>
                      </a:cubicBezTo>
                      <a:cubicBezTo>
                        <a:pt x="852311" y="279400"/>
                        <a:pt x="1144412" y="325261"/>
                        <a:pt x="1253067" y="355600"/>
                      </a:cubicBezTo>
                      <a:cubicBezTo>
                        <a:pt x="1361722" y="385939"/>
                        <a:pt x="1326445" y="357011"/>
                        <a:pt x="1333500" y="402166"/>
                      </a:cubicBezTo>
                      <a:cubicBezTo>
                        <a:pt x="1340555" y="447321"/>
                        <a:pt x="1337028" y="583494"/>
                        <a:pt x="1295400" y="626533"/>
                      </a:cubicBezTo>
                      <a:cubicBezTo>
                        <a:pt x="1253772" y="669572"/>
                        <a:pt x="1137356" y="656872"/>
                        <a:pt x="1083734" y="660400"/>
                      </a:cubicBezTo>
                      <a:cubicBezTo>
                        <a:pt x="1030112" y="663928"/>
                        <a:pt x="1090084" y="677333"/>
                        <a:pt x="973667" y="647700"/>
                      </a:cubicBezTo>
                      <a:cubicBezTo>
                        <a:pt x="857250" y="618067"/>
                        <a:pt x="385234" y="482600"/>
                        <a:pt x="385234" y="482600"/>
                      </a:cubicBezTo>
                      <a:lnTo>
                        <a:pt x="0" y="368300"/>
                      </a:lnTo>
                    </a:path>
                  </a:pathLst>
                </a:custGeom>
                <a:solidFill>
                  <a:srgbClr val="B18321"/>
                </a:solidFill>
                <a:ln w="158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nvGrpSpPr>
                <p:cNvPr id="66" name="Group 65">
                  <a:extLst>
                    <a:ext uri="{FF2B5EF4-FFF2-40B4-BE49-F238E27FC236}">
                      <a16:creationId xmlns:a16="http://schemas.microsoft.com/office/drawing/2014/main" id="{DFEB8596-08F2-9C48-A724-625736EEEE45}"/>
                    </a:ext>
                  </a:extLst>
                </p:cNvPr>
                <p:cNvGrpSpPr/>
                <p:nvPr/>
              </p:nvGrpSpPr>
              <p:grpSpPr>
                <a:xfrm>
                  <a:off x="-39934" y="1352668"/>
                  <a:ext cx="4421329" cy="6413214"/>
                  <a:chOff x="156538" y="1580096"/>
                  <a:chExt cx="4421329" cy="6413214"/>
                </a:xfrm>
              </p:grpSpPr>
              <p:grpSp>
                <p:nvGrpSpPr>
                  <p:cNvPr id="94" name="Group 93">
                    <a:extLst>
                      <a:ext uri="{FF2B5EF4-FFF2-40B4-BE49-F238E27FC236}">
                        <a16:creationId xmlns:a16="http://schemas.microsoft.com/office/drawing/2014/main" id="{68A29E7A-5B40-2D47-BB62-3B4040AB4A64}"/>
                      </a:ext>
                    </a:extLst>
                  </p:cNvPr>
                  <p:cNvGrpSpPr/>
                  <p:nvPr/>
                </p:nvGrpSpPr>
                <p:grpSpPr>
                  <a:xfrm>
                    <a:off x="156538" y="3839447"/>
                    <a:ext cx="3435386" cy="4153863"/>
                    <a:chOff x="115414" y="3845232"/>
                    <a:chExt cx="3435386" cy="4153863"/>
                  </a:xfrm>
                </p:grpSpPr>
                <p:sp>
                  <p:nvSpPr>
                    <p:cNvPr id="113" name="Can 39">
                      <a:extLst>
                        <a:ext uri="{FF2B5EF4-FFF2-40B4-BE49-F238E27FC236}">
                          <a16:creationId xmlns:a16="http://schemas.microsoft.com/office/drawing/2014/main" id="{FF07C580-B2A7-49B6-D436-E908DD3A0E2D}"/>
                        </a:ext>
                      </a:extLst>
                    </p:cNvPr>
                    <p:cNvSpPr/>
                    <p:nvPr/>
                  </p:nvSpPr>
                  <p:spPr>
                    <a:xfrm rot="617479">
                      <a:off x="1722823" y="3858552"/>
                      <a:ext cx="848954" cy="755922"/>
                    </a:xfrm>
                    <a:prstGeom prst="can">
                      <a:avLst/>
                    </a:prstGeom>
                    <a:solidFill>
                      <a:srgbClr val="F7B007"/>
                    </a:solidFill>
                    <a:ln w="15875" cap="flat" cmpd="sng" algn="ctr">
                      <a:solidFill>
                        <a:sysClr val="windowText" lastClr="000000"/>
                      </a:solidFill>
                      <a:prstDash val="solid"/>
                    </a:ln>
                    <a:effectLst>
                      <a:innerShdw blurRad="241300">
                        <a:srgbClr val="4294B6">
                          <a:lumMod val="75000"/>
                        </a:srgbClr>
                      </a:innerShdw>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nvGrpSpPr>
                    <p:cNvPr id="114" name="Group 113">
                      <a:extLst>
                        <a:ext uri="{FF2B5EF4-FFF2-40B4-BE49-F238E27FC236}">
                          <a16:creationId xmlns:a16="http://schemas.microsoft.com/office/drawing/2014/main" id="{E7532CE2-ED73-818D-E90E-23881EB6E73A}"/>
                        </a:ext>
                      </a:extLst>
                    </p:cNvPr>
                    <p:cNvGrpSpPr/>
                    <p:nvPr/>
                  </p:nvGrpSpPr>
                  <p:grpSpPr>
                    <a:xfrm>
                      <a:off x="115414" y="3845232"/>
                      <a:ext cx="3435386" cy="4153863"/>
                      <a:chOff x="115414" y="3845232"/>
                      <a:chExt cx="3435386" cy="4153863"/>
                    </a:xfrm>
                  </p:grpSpPr>
                  <p:pic>
                    <p:nvPicPr>
                      <p:cNvPr id="115" name="Picture 2" descr="15,874 Detective cartoon Vectors, Royalty-free Vector Detective cartoon  Images | Depositphotos®">
                        <a:extLst>
                          <a:ext uri="{FF2B5EF4-FFF2-40B4-BE49-F238E27FC236}">
                            <a16:creationId xmlns:a16="http://schemas.microsoft.com/office/drawing/2014/main" id="{8CBB6D22-8D85-3643-898F-B721568414D3}"/>
                          </a:ext>
                        </a:extLst>
                      </p:cNvPr>
                      <p:cNvPicPr>
                        <a:picLocks noChangeAspect="1" noChangeArrowheads="1"/>
                      </p:cNvPicPr>
                      <p:nvPr/>
                    </p:nvPicPr>
                    <p:blipFill rotWithShape="1">
                      <a:blip r:embed="rId3">
                        <a:extLst>
                          <a:ext uri="{BEBA8EAE-BF5A-486C-A8C5-ECC9F3942E4B}">
                            <a14:imgProps xmlns:a14="http://schemas.microsoft.com/office/drawing/2010/main">
                              <a14:imgLayer r:embed="rId4">
                                <a14:imgEffect>
                                  <a14:backgroundRemoval t="0" b="100000" l="0" r="74316">
                                    <a14:foregroundMark x1="52000" y1="96000" x2="62105" y2="98833"/>
                                    <a14:foregroundMark x1="52842" y1="54000" x2="48211" y2="54167"/>
                                    <a14:backgroundMark x1="21474" y1="48000" x2="21474" y2="48000"/>
                                    <a14:backgroundMark x1="58316" y1="53667" x2="53474" y2="64000"/>
                                    <a14:backgroundMark x1="36842" y1="30000" x2="55158" y2="31500"/>
                                    <a14:backgroundMark x1="53263" y1="48000" x2="52211" y2="51333"/>
                                    <a14:backgroundMark x1="52211" y1="55667" x2="55579" y2="61000"/>
                                  </a14:backgroundRemoval>
                                </a14:imgEffect>
                              </a14:imgLayer>
                            </a14:imgProps>
                          </a:ext>
                          <a:ext uri="{28A0092B-C50C-407E-A947-70E740481C1C}">
                            <a14:useLocalDpi xmlns:a14="http://schemas.microsoft.com/office/drawing/2010/main" val="0"/>
                          </a:ext>
                        </a:extLst>
                      </a:blip>
                      <a:srcRect t="27316" r="24070"/>
                      <a:stretch/>
                    </p:blipFill>
                    <p:spPr bwMode="auto">
                      <a:xfrm>
                        <a:off x="115414" y="3845232"/>
                        <a:ext cx="3435386" cy="4153863"/>
                      </a:xfrm>
                      <a:prstGeom prst="rect">
                        <a:avLst/>
                      </a:prstGeom>
                      <a:noFill/>
                      <a:extLst>
                        <a:ext uri="{909E8E84-426E-40DD-AFC4-6F175D3DCCD1}">
                          <a14:hiddenFill xmlns:a14="http://schemas.microsoft.com/office/drawing/2010/main">
                            <a:solidFill>
                              <a:srgbClr val="FFFFFF"/>
                            </a:solidFill>
                          </a14:hiddenFill>
                        </a:ext>
                      </a:extLst>
                    </p:spPr>
                  </p:pic>
                  <p:sp>
                    <p:nvSpPr>
                      <p:cNvPr id="116" name="Freeform 42">
                        <a:extLst>
                          <a:ext uri="{FF2B5EF4-FFF2-40B4-BE49-F238E27FC236}">
                            <a16:creationId xmlns:a16="http://schemas.microsoft.com/office/drawing/2014/main" id="{7E7C686A-7D8A-976F-5784-ECD29048E455}"/>
                          </a:ext>
                        </a:extLst>
                      </p:cNvPr>
                      <p:cNvSpPr/>
                      <p:nvPr/>
                    </p:nvSpPr>
                    <p:spPr>
                      <a:xfrm>
                        <a:off x="2345107" y="5019985"/>
                        <a:ext cx="181592" cy="732731"/>
                      </a:xfrm>
                      <a:custGeom>
                        <a:avLst/>
                        <a:gdLst>
                          <a:gd name="connsiteX0" fmla="*/ 142230 w 181592"/>
                          <a:gd name="connsiteY0" fmla="*/ 732731 h 732731"/>
                          <a:gd name="connsiteX1" fmla="*/ 178564 w 181592"/>
                          <a:gd name="connsiteY1" fmla="*/ 687314 h 732731"/>
                          <a:gd name="connsiteX2" fmla="*/ 145258 w 181592"/>
                          <a:gd name="connsiteY2" fmla="*/ 608591 h 732731"/>
                          <a:gd name="connsiteX3" fmla="*/ 111952 w 181592"/>
                          <a:gd name="connsiteY3" fmla="*/ 511701 h 732731"/>
                          <a:gd name="connsiteX4" fmla="*/ 2951 w 181592"/>
                          <a:gd name="connsiteY4" fmla="*/ 414811 h 732731"/>
                          <a:gd name="connsiteX5" fmla="*/ 39284 w 181592"/>
                          <a:gd name="connsiteY5" fmla="*/ 408755 h 732731"/>
                          <a:gd name="connsiteX6" fmla="*/ 127091 w 181592"/>
                          <a:gd name="connsiteY6" fmla="*/ 369394 h 732731"/>
                          <a:gd name="connsiteX7" fmla="*/ 157369 w 181592"/>
                          <a:gd name="connsiteY7" fmla="*/ 351227 h 732731"/>
                          <a:gd name="connsiteX8" fmla="*/ 118008 w 181592"/>
                          <a:gd name="connsiteY8" fmla="*/ 317921 h 732731"/>
                          <a:gd name="connsiteX9" fmla="*/ 63507 w 181592"/>
                          <a:gd name="connsiteY9" fmla="*/ 320949 h 732731"/>
                          <a:gd name="connsiteX10" fmla="*/ 39284 w 181592"/>
                          <a:gd name="connsiteY10" fmla="*/ 293698 h 732731"/>
                          <a:gd name="connsiteX11" fmla="*/ 75618 w 181592"/>
                          <a:gd name="connsiteY11" fmla="*/ 275531 h 732731"/>
                          <a:gd name="connsiteX12" fmla="*/ 93785 w 181592"/>
                          <a:gd name="connsiteY12" fmla="*/ 242225 h 732731"/>
                          <a:gd name="connsiteX13" fmla="*/ 105896 w 181592"/>
                          <a:gd name="connsiteY13" fmla="*/ 221031 h 732731"/>
                          <a:gd name="connsiteX14" fmla="*/ 99841 w 181592"/>
                          <a:gd name="connsiteY14" fmla="*/ 136252 h 732731"/>
                          <a:gd name="connsiteX15" fmla="*/ 118008 w 181592"/>
                          <a:gd name="connsiteY15" fmla="*/ 124141 h 732731"/>
                          <a:gd name="connsiteX16" fmla="*/ 124063 w 181592"/>
                          <a:gd name="connsiteY16" fmla="*/ 57529 h 732731"/>
                          <a:gd name="connsiteX17" fmla="*/ 108924 w 181592"/>
                          <a:gd name="connsiteY17" fmla="*/ 24223 h 732731"/>
                          <a:gd name="connsiteX18" fmla="*/ 181592 w 181592"/>
                          <a:gd name="connsiteY18" fmla="*/ 0 h 73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1592" h="732731">
                            <a:moveTo>
                              <a:pt x="142230" y="732731"/>
                            </a:moveTo>
                            <a:cubicBezTo>
                              <a:pt x="160144" y="720367"/>
                              <a:pt x="178059" y="708004"/>
                              <a:pt x="178564" y="687314"/>
                            </a:cubicBezTo>
                            <a:cubicBezTo>
                              <a:pt x="179069" y="666624"/>
                              <a:pt x="156360" y="637860"/>
                              <a:pt x="145258" y="608591"/>
                            </a:cubicBezTo>
                            <a:cubicBezTo>
                              <a:pt x="134156" y="579322"/>
                              <a:pt x="135670" y="543998"/>
                              <a:pt x="111952" y="511701"/>
                            </a:cubicBezTo>
                            <a:cubicBezTo>
                              <a:pt x="88234" y="479404"/>
                              <a:pt x="15062" y="431969"/>
                              <a:pt x="2951" y="414811"/>
                            </a:cubicBezTo>
                            <a:cubicBezTo>
                              <a:pt x="-9160" y="397653"/>
                              <a:pt x="18594" y="416324"/>
                              <a:pt x="39284" y="408755"/>
                            </a:cubicBezTo>
                            <a:cubicBezTo>
                              <a:pt x="59974" y="401185"/>
                              <a:pt x="107410" y="378982"/>
                              <a:pt x="127091" y="369394"/>
                            </a:cubicBezTo>
                            <a:cubicBezTo>
                              <a:pt x="146772" y="359806"/>
                              <a:pt x="158883" y="359806"/>
                              <a:pt x="157369" y="351227"/>
                            </a:cubicBezTo>
                            <a:cubicBezTo>
                              <a:pt x="155855" y="342648"/>
                              <a:pt x="133652" y="322967"/>
                              <a:pt x="118008" y="317921"/>
                            </a:cubicBezTo>
                            <a:cubicBezTo>
                              <a:pt x="102364" y="312875"/>
                              <a:pt x="76628" y="324986"/>
                              <a:pt x="63507" y="320949"/>
                            </a:cubicBezTo>
                            <a:cubicBezTo>
                              <a:pt x="50386" y="316912"/>
                              <a:pt x="37266" y="301268"/>
                              <a:pt x="39284" y="293698"/>
                            </a:cubicBezTo>
                            <a:cubicBezTo>
                              <a:pt x="41302" y="286128"/>
                              <a:pt x="66534" y="284110"/>
                              <a:pt x="75618" y="275531"/>
                            </a:cubicBezTo>
                            <a:cubicBezTo>
                              <a:pt x="84702" y="266952"/>
                              <a:pt x="88739" y="251308"/>
                              <a:pt x="93785" y="242225"/>
                            </a:cubicBezTo>
                            <a:cubicBezTo>
                              <a:pt x="98831" y="233142"/>
                              <a:pt x="104887" y="238693"/>
                              <a:pt x="105896" y="221031"/>
                            </a:cubicBezTo>
                            <a:cubicBezTo>
                              <a:pt x="106905" y="203369"/>
                              <a:pt x="97822" y="152400"/>
                              <a:pt x="99841" y="136252"/>
                            </a:cubicBezTo>
                            <a:cubicBezTo>
                              <a:pt x="101860" y="120104"/>
                              <a:pt x="113971" y="137261"/>
                              <a:pt x="118008" y="124141"/>
                            </a:cubicBezTo>
                            <a:cubicBezTo>
                              <a:pt x="122045" y="111020"/>
                              <a:pt x="125577" y="74182"/>
                              <a:pt x="124063" y="57529"/>
                            </a:cubicBezTo>
                            <a:cubicBezTo>
                              <a:pt x="122549" y="40876"/>
                              <a:pt x="99336" y="33811"/>
                              <a:pt x="108924" y="24223"/>
                            </a:cubicBezTo>
                            <a:cubicBezTo>
                              <a:pt x="118512" y="14635"/>
                              <a:pt x="150052" y="7317"/>
                              <a:pt x="181592" y="0"/>
                            </a:cubicBezTo>
                          </a:path>
                        </a:pathLst>
                      </a:custGeom>
                      <a:noFill/>
                      <a:ln w="285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grpSp>
              </p:grpSp>
              <p:grpSp>
                <p:nvGrpSpPr>
                  <p:cNvPr id="97" name="Group 96">
                    <a:extLst>
                      <a:ext uri="{FF2B5EF4-FFF2-40B4-BE49-F238E27FC236}">
                        <a16:creationId xmlns:a16="http://schemas.microsoft.com/office/drawing/2014/main" id="{AC104D44-FCEC-1218-DE64-D112282E7E4F}"/>
                      </a:ext>
                    </a:extLst>
                  </p:cNvPr>
                  <p:cNvGrpSpPr/>
                  <p:nvPr/>
                </p:nvGrpSpPr>
                <p:grpSpPr>
                  <a:xfrm>
                    <a:off x="342897" y="1580096"/>
                    <a:ext cx="4234970" cy="3205864"/>
                    <a:chOff x="645179" y="1937835"/>
                    <a:chExt cx="3520209" cy="2785457"/>
                  </a:xfrm>
                </p:grpSpPr>
                <p:grpSp>
                  <p:nvGrpSpPr>
                    <p:cNvPr id="98" name="Group 97">
                      <a:extLst>
                        <a:ext uri="{FF2B5EF4-FFF2-40B4-BE49-F238E27FC236}">
                          <a16:creationId xmlns:a16="http://schemas.microsoft.com/office/drawing/2014/main" id="{54E6174E-4B5E-9351-1EEB-2FB5D08AA699}"/>
                        </a:ext>
                      </a:extLst>
                    </p:cNvPr>
                    <p:cNvGrpSpPr/>
                    <p:nvPr/>
                  </p:nvGrpSpPr>
                  <p:grpSpPr>
                    <a:xfrm>
                      <a:off x="885840" y="2256419"/>
                      <a:ext cx="2962232" cy="2466873"/>
                      <a:chOff x="1257099" y="2544523"/>
                      <a:chExt cx="2258592" cy="1980743"/>
                    </a:xfrm>
                  </p:grpSpPr>
                  <p:sp>
                    <p:nvSpPr>
                      <p:cNvPr id="106" name="Oval 105">
                        <a:extLst>
                          <a:ext uri="{FF2B5EF4-FFF2-40B4-BE49-F238E27FC236}">
                            <a16:creationId xmlns:a16="http://schemas.microsoft.com/office/drawing/2014/main" id="{361356DD-3CED-D580-5DC4-37846AE3889C}"/>
                          </a:ext>
                        </a:extLst>
                      </p:cNvPr>
                      <p:cNvSpPr/>
                      <p:nvPr/>
                    </p:nvSpPr>
                    <p:spPr>
                      <a:xfrm rot="1258334" flipH="1">
                        <a:off x="1609985" y="2948101"/>
                        <a:ext cx="1465556" cy="1391046"/>
                      </a:xfrm>
                      <a:prstGeom prst="ellipse">
                        <a:avLst/>
                      </a:prstGeom>
                      <a:gradFill flip="none" rotWithShape="1">
                        <a:gsLst>
                          <a:gs pos="0">
                            <a:srgbClr val="FBF8F0">
                              <a:lumMod val="0"/>
                              <a:lumOff val="100000"/>
                            </a:srgbClr>
                          </a:gs>
                          <a:gs pos="92000">
                            <a:srgbClr val="F5C209"/>
                          </a:gs>
                          <a:gs pos="100000">
                            <a:srgbClr val="F69D00"/>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107" name="Freeform: Shape 32">
                        <a:extLst>
                          <a:ext uri="{FF2B5EF4-FFF2-40B4-BE49-F238E27FC236}">
                            <a16:creationId xmlns:a16="http://schemas.microsoft.com/office/drawing/2014/main" id="{360811B8-5314-848B-04F6-AB5325DFB95B}"/>
                          </a:ext>
                        </a:extLst>
                      </p:cNvPr>
                      <p:cNvSpPr/>
                      <p:nvPr/>
                    </p:nvSpPr>
                    <p:spPr>
                      <a:xfrm rot="1258334" flipH="1">
                        <a:off x="1257099" y="2544523"/>
                        <a:ext cx="2258592" cy="1919354"/>
                      </a:xfrm>
                      <a:custGeom>
                        <a:avLst/>
                        <a:gdLst>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38162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800100 w 4543425"/>
                          <a:gd name="connsiteY31" fmla="*/ 523875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938212 h 3809999"/>
                          <a:gd name="connsiteX1" fmla="*/ 1662112 w 4543425"/>
                          <a:gd name="connsiteY1" fmla="*/ 442912 h 3809999"/>
                          <a:gd name="connsiteX2" fmla="*/ 2019300 w 4543425"/>
                          <a:gd name="connsiteY2" fmla="*/ 833437 h 3809999"/>
                          <a:gd name="connsiteX3" fmla="*/ 2643187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9838 w 4543425"/>
                          <a:gd name="connsiteY19" fmla="*/ 9334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6211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28625 w 4581525"/>
                          <a:gd name="connsiteY28" fmla="*/ 2867024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48049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595437 w 4576762"/>
                          <a:gd name="connsiteY0" fmla="*/ 938212 h 3809999"/>
                          <a:gd name="connsiteX1" fmla="*/ 1685924 w 4576762"/>
                          <a:gd name="connsiteY1" fmla="*/ 414337 h 3809999"/>
                          <a:gd name="connsiteX2" fmla="*/ 2052637 w 4576762"/>
                          <a:gd name="connsiteY2" fmla="*/ 833437 h 3809999"/>
                          <a:gd name="connsiteX3" fmla="*/ 2666999 w 4576762"/>
                          <a:gd name="connsiteY3" fmla="*/ 0 h 3809999"/>
                          <a:gd name="connsiteX4" fmla="*/ 2933699 w 4576762"/>
                          <a:gd name="connsiteY4" fmla="*/ 938212 h 3809999"/>
                          <a:gd name="connsiteX5" fmla="*/ 3405187 w 4576762"/>
                          <a:gd name="connsiteY5" fmla="*/ 676275 h 3809999"/>
                          <a:gd name="connsiteX6" fmla="*/ 3295649 w 4576762"/>
                          <a:gd name="connsiteY6" fmla="*/ 1123949 h 3809999"/>
                          <a:gd name="connsiteX7" fmla="*/ 4310062 w 4576762"/>
                          <a:gd name="connsiteY7" fmla="*/ 761999 h 3809999"/>
                          <a:gd name="connsiteX8" fmla="*/ 3690937 w 4576762"/>
                          <a:gd name="connsiteY8" fmla="*/ 1824037 h 3809999"/>
                          <a:gd name="connsiteX9" fmla="*/ 3700462 w 4576762"/>
                          <a:gd name="connsiteY9" fmla="*/ 2005012 h 3809999"/>
                          <a:gd name="connsiteX10" fmla="*/ 4576762 w 4576762"/>
                          <a:gd name="connsiteY10" fmla="*/ 2462212 h 3809999"/>
                          <a:gd name="connsiteX11" fmla="*/ 3586162 w 4576762"/>
                          <a:gd name="connsiteY11" fmla="*/ 2800349 h 3809999"/>
                          <a:gd name="connsiteX12" fmla="*/ 4157662 w 4576762"/>
                          <a:gd name="connsiteY12" fmla="*/ 3629025 h 3809999"/>
                          <a:gd name="connsiteX13" fmla="*/ 3333749 w 4576762"/>
                          <a:gd name="connsiteY13" fmla="*/ 3348037 h 3809999"/>
                          <a:gd name="connsiteX14" fmla="*/ 3481387 w 4576762"/>
                          <a:gd name="connsiteY14" fmla="*/ 3809999 h 3809999"/>
                          <a:gd name="connsiteX15" fmla="*/ 2747962 w 4576762"/>
                          <a:gd name="connsiteY15" fmla="*/ 3433762 h 3809999"/>
                          <a:gd name="connsiteX16" fmla="*/ 3538536 w 4576762"/>
                          <a:gd name="connsiteY16" fmla="*/ 2767012 h 3809999"/>
                          <a:gd name="connsiteX17" fmla="*/ 3648074 w 4576762"/>
                          <a:gd name="connsiteY17" fmla="*/ 1814512 h 3809999"/>
                          <a:gd name="connsiteX18" fmla="*/ 3138487 w 4576762"/>
                          <a:gd name="connsiteY18" fmla="*/ 1171574 h 3809999"/>
                          <a:gd name="connsiteX19" fmla="*/ 2514600 w 4576762"/>
                          <a:gd name="connsiteY19" fmla="*/ 947737 h 3809999"/>
                          <a:gd name="connsiteX20" fmla="*/ 1828799 w 4576762"/>
                          <a:gd name="connsiteY20" fmla="*/ 942974 h 3809999"/>
                          <a:gd name="connsiteX21" fmla="*/ 1133474 w 4576762"/>
                          <a:gd name="connsiteY21" fmla="*/ 1309687 h 3809999"/>
                          <a:gd name="connsiteX22" fmla="*/ 985837 w 4576762"/>
                          <a:gd name="connsiteY22" fmla="*/ 1643062 h 3809999"/>
                          <a:gd name="connsiteX23" fmla="*/ 833437 w 4576762"/>
                          <a:gd name="connsiteY23" fmla="*/ 2138362 h 3809999"/>
                          <a:gd name="connsiteX24" fmla="*/ 957261 w 4576762"/>
                          <a:gd name="connsiteY24" fmla="*/ 2743199 h 3809999"/>
                          <a:gd name="connsiteX25" fmla="*/ 1438274 w 4576762"/>
                          <a:gd name="connsiteY25" fmla="*/ 3314699 h 3809999"/>
                          <a:gd name="connsiteX26" fmla="*/ 328611 w 4576762"/>
                          <a:gd name="connsiteY26" fmla="*/ 3476624 h 3809999"/>
                          <a:gd name="connsiteX27" fmla="*/ 842962 w 4576762"/>
                          <a:gd name="connsiteY27" fmla="*/ 2924175 h 3809999"/>
                          <a:gd name="connsiteX28" fmla="*/ 409575 w 4576762"/>
                          <a:gd name="connsiteY28" fmla="*/ 2857499 h 3809999"/>
                          <a:gd name="connsiteX29" fmla="*/ 838199 w 4576762"/>
                          <a:gd name="connsiteY29" fmla="*/ 2443162 h 3809999"/>
                          <a:gd name="connsiteX30" fmla="*/ 0 w 4576762"/>
                          <a:gd name="connsiteY30" fmla="*/ 2024061 h 3809999"/>
                          <a:gd name="connsiteX31" fmla="*/ 981074 w 4576762"/>
                          <a:gd name="connsiteY31" fmla="*/ 1638299 h 3809999"/>
                          <a:gd name="connsiteX32" fmla="*/ 804862 w 4576762"/>
                          <a:gd name="connsiteY32" fmla="*/ 542925 h 3809999"/>
                          <a:gd name="connsiteX33" fmla="*/ 1595437 w 4576762"/>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690937 w 4586287"/>
                          <a:gd name="connsiteY9" fmla="*/ 2014537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90937 w 4586287"/>
                          <a:gd name="connsiteY9" fmla="*/ 2014537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86175 w 4586287"/>
                          <a:gd name="connsiteY9" fmla="*/ 1971675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86175 w 4586287"/>
                          <a:gd name="connsiteY9" fmla="*/ 1971675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09624 w 4586287"/>
                          <a:gd name="connsiteY29" fmla="*/ 2447925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719512 w 4586287"/>
                          <a:gd name="connsiteY9" fmla="*/ 1966913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09624 w 4586287"/>
                          <a:gd name="connsiteY29" fmla="*/ 2447925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86287" h="3809999">
                            <a:moveTo>
                              <a:pt x="1604962" y="938212"/>
                            </a:moveTo>
                            <a:cubicBezTo>
                              <a:pt x="1614486" y="758825"/>
                              <a:pt x="1633537" y="631825"/>
                              <a:pt x="1695449" y="414337"/>
                            </a:cubicBezTo>
                            <a:cubicBezTo>
                              <a:pt x="1847850" y="534986"/>
                              <a:pt x="1943099" y="703262"/>
                              <a:pt x="2062162" y="833437"/>
                            </a:cubicBezTo>
                            <a:cubicBezTo>
                              <a:pt x="2254249" y="560387"/>
                              <a:pt x="2432050" y="239712"/>
                              <a:pt x="2676524" y="0"/>
                            </a:cubicBezTo>
                            <a:cubicBezTo>
                              <a:pt x="2779712" y="312737"/>
                              <a:pt x="2854324" y="625475"/>
                              <a:pt x="2943224" y="938212"/>
                            </a:cubicBezTo>
                            <a:cubicBezTo>
                              <a:pt x="3092449" y="865187"/>
                              <a:pt x="3246437" y="730250"/>
                              <a:pt x="3414712" y="676275"/>
                            </a:cubicBezTo>
                            <a:cubicBezTo>
                              <a:pt x="3409949" y="820737"/>
                              <a:pt x="3333749" y="989012"/>
                              <a:pt x="3305174" y="1123949"/>
                            </a:cubicBezTo>
                            <a:cubicBezTo>
                              <a:pt x="3643312" y="1003299"/>
                              <a:pt x="3952874" y="868362"/>
                              <a:pt x="4319587" y="761999"/>
                            </a:cubicBezTo>
                            <a:cubicBezTo>
                              <a:pt x="4129087" y="1135061"/>
                              <a:pt x="3881438" y="1527174"/>
                              <a:pt x="3667125" y="1876424"/>
                            </a:cubicBezTo>
                            <a:lnTo>
                              <a:pt x="3719512" y="1966913"/>
                            </a:lnTo>
                            <a:cubicBezTo>
                              <a:pt x="4011612" y="2119313"/>
                              <a:pt x="4294187" y="2295525"/>
                              <a:pt x="4586287" y="2462212"/>
                            </a:cubicBezTo>
                            <a:cubicBezTo>
                              <a:pt x="4298949" y="2603499"/>
                              <a:pt x="3940175" y="2697162"/>
                              <a:pt x="3595687" y="2800349"/>
                            </a:cubicBezTo>
                            <a:cubicBezTo>
                              <a:pt x="3857625" y="3036887"/>
                              <a:pt x="4005262" y="3335337"/>
                              <a:pt x="4167187" y="3629025"/>
                            </a:cubicBezTo>
                            <a:cubicBezTo>
                              <a:pt x="3892549" y="3570288"/>
                              <a:pt x="3617912" y="3430587"/>
                              <a:pt x="3343274" y="3348037"/>
                            </a:cubicBezTo>
                            <a:cubicBezTo>
                              <a:pt x="3392487" y="3502024"/>
                              <a:pt x="3470274" y="3646487"/>
                              <a:pt x="3490912" y="3809999"/>
                            </a:cubicBezTo>
                            <a:cubicBezTo>
                              <a:pt x="3236912" y="3703637"/>
                              <a:pt x="3001962" y="3559174"/>
                              <a:pt x="2757487" y="3433762"/>
                            </a:cubicBezTo>
                            <a:cubicBezTo>
                              <a:pt x="3132137" y="3305174"/>
                              <a:pt x="3359149" y="3067049"/>
                              <a:pt x="3548061" y="2767012"/>
                            </a:cubicBezTo>
                            <a:cubicBezTo>
                              <a:pt x="3719511" y="2336800"/>
                              <a:pt x="3709987" y="2135187"/>
                              <a:pt x="3657599" y="1814512"/>
                            </a:cubicBezTo>
                            <a:cubicBezTo>
                              <a:pt x="3525837" y="1400174"/>
                              <a:pt x="3370262" y="1357312"/>
                              <a:pt x="3148012" y="1171574"/>
                            </a:cubicBezTo>
                            <a:cubicBezTo>
                              <a:pt x="3052763" y="1108073"/>
                              <a:pt x="2905125" y="968374"/>
                              <a:pt x="2524125" y="947737"/>
                            </a:cubicBezTo>
                            <a:cubicBezTo>
                              <a:pt x="2293937" y="912812"/>
                              <a:pt x="2106612" y="877886"/>
                              <a:pt x="1838324" y="942974"/>
                            </a:cubicBezTo>
                            <a:cubicBezTo>
                              <a:pt x="1416049" y="1027112"/>
                              <a:pt x="1379537" y="1116012"/>
                              <a:pt x="1142999" y="1309687"/>
                            </a:cubicBezTo>
                            <a:cubicBezTo>
                              <a:pt x="1108074" y="1414462"/>
                              <a:pt x="1016000" y="1533524"/>
                              <a:pt x="995362" y="1643062"/>
                            </a:cubicBezTo>
                            <a:cubicBezTo>
                              <a:pt x="906462" y="1790700"/>
                              <a:pt x="846137" y="1943099"/>
                              <a:pt x="842962" y="2138362"/>
                            </a:cubicBezTo>
                            <a:cubicBezTo>
                              <a:pt x="841374" y="2405062"/>
                              <a:pt x="882649" y="2543174"/>
                              <a:pt x="966786" y="2743199"/>
                            </a:cubicBezTo>
                            <a:cubicBezTo>
                              <a:pt x="1027111" y="2873373"/>
                              <a:pt x="1173162" y="3063081"/>
                              <a:pt x="1464468" y="3300411"/>
                            </a:cubicBezTo>
                            <a:cubicBezTo>
                              <a:pt x="1094580" y="3354386"/>
                              <a:pt x="727074" y="3455987"/>
                              <a:pt x="338136" y="3476624"/>
                            </a:cubicBezTo>
                            <a:cubicBezTo>
                              <a:pt x="442911" y="3297237"/>
                              <a:pt x="695324" y="3103562"/>
                              <a:pt x="852487" y="2924175"/>
                            </a:cubicBezTo>
                            <a:cubicBezTo>
                              <a:pt x="701675" y="2909887"/>
                              <a:pt x="574674" y="2924174"/>
                              <a:pt x="419100" y="2857499"/>
                            </a:cubicBezTo>
                            <a:cubicBezTo>
                              <a:pt x="523875" y="2714624"/>
                              <a:pt x="666749" y="2586037"/>
                              <a:pt x="809624" y="2447925"/>
                            </a:cubicBezTo>
                            <a:cubicBezTo>
                              <a:pt x="541337" y="2312987"/>
                              <a:pt x="263525" y="2239962"/>
                              <a:pt x="0" y="2033586"/>
                            </a:cubicBezTo>
                            <a:cubicBezTo>
                              <a:pt x="296863" y="1847849"/>
                              <a:pt x="674687" y="1771649"/>
                              <a:pt x="990599" y="1638299"/>
                            </a:cubicBezTo>
                            <a:lnTo>
                              <a:pt x="814387" y="542925"/>
                            </a:lnTo>
                            <a:cubicBezTo>
                              <a:pt x="1098550" y="642937"/>
                              <a:pt x="1339849" y="809625"/>
                              <a:pt x="1604962" y="938212"/>
                            </a:cubicBezTo>
                            <a:close/>
                          </a:path>
                        </a:pathLst>
                      </a:custGeom>
                      <a:gradFill flip="none" rotWithShape="1">
                        <a:gsLst>
                          <a:gs pos="54000">
                            <a:srgbClr val="F5C209"/>
                          </a:gs>
                          <a:gs pos="75000">
                            <a:srgbClr val="FE7500"/>
                          </a:gs>
                        </a:gsLst>
                        <a:path path="circle">
                          <a:fillToRect l="50000" t="50000" r="50000" b="50000"/>
                        </a:path>
                        <a:tileRect/>
                      </a:gradFill>
                      <a:ln w="12700" cap="flat" cmpd="sng" algn="ctr">
                        <a:solidFill>
                          <a:sysClr val="windowText" lastClr="000000"/>
                        </a:solid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108" name="Freeform: Shape 33">
                        <a:extLst>
                          <a:ext uri="{FF2B5EF4-FFF2-40B4-BE49-F238E27FC236}">
                            <a16:creationId xmlns:a16="http://schemas.microsoft.com/office/drawing/2014/main" id="{0BD3E18F-8358-9BCD-2788-3A0EB0C9B883}"/>
                          </a:ext>
                        </a:extLst>
                      </p:cNvPr>
                      <p:cNvSpPr/>
                      <p:nvPr/>
                    </p:nvSpPr>
                    <p:spPr>
                      <a:xfrm rot="1258334" flipH="1">
                        <a:off x="1440310" y="3234030"/>
                        <a:ext cx="1694928" cy="596083"/>
                      </a:xfrm>
                      <a:custGeom>
                        <a:avLst/>
                        <a:gdLst>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3050 w 3377191"/>
                          <a:gd name="connsiteY4" fmla="*/ 6254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3050 w 3377191"/>
                          <a:gd name="connsiteY4" fmla="*/ 6254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25725 w 3377191"/>
                          <a:gd name="connsiteY3" fmla="*/ 90170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7018 h 1170768"/>
                          <a:gd name="connsiteX1" fmla="*/ 1568450 w 3377191"/>
                          <a:gd name="connsiteY1" fmla="*/ 907243 h 1170768"/>
                          <a:gd name="connsiteX2" fmla="*/ 2092325 w 3377191"/>
                          <a:gd name="connsiteY2" fmla="*/ 1170768 h 1170768"/>
                          <a:gd name="connsiteX3" fmla="*/ 2635250 w 3377191"/>
                          <a:gd name="connsiteY3" fmla="*/ 910418 h 1170768"/>
                          <a:gd name="connsiteX4" fmla="*/ 2784475 w 3377191"/>
                          <a:gd name="connsiteY4" fmla="*/ 634193 h 1170768"/>
                          <a:gd name="connsiteX5" fmla="*/ 2924175 w 3377191"/>
                          <a:gd name="connsiteY5" fmla="*/ 602443 h 1170768"/>
                          <a:gd name="connsiteX6" fmla="*/ 2924175 w 3377191"/>
                          <a:gd name="connsiteY6" fmla="*/ 561168 h 1170768"/>
                          <a:gd name="connsiteX7" fmla="*/ 3216275 w 3377191"/>
                          <a:gd name="connsiteY7" fmla="*/ 681818 h 1170768"/>
                          <a:gd name="connsiteX8" fmla="*/ 3308350 w 3377191"/>
                          <a:gd name="connsiteY8" fmla="*/ 738968 h 1170768"/>
                          <a:gd name="connsiteX9" fmla="*/ 3375025 w 3377191"/>
                          <a:gd name="connsiteY9" fmla="*/ 618318 h 1170768"/>
                          <a:gd name="connsiteX10" fmla="*/ 3324225 w 3377191"/>
                          <a:gd name="connsiteY10" fmla="*/ 478618 h 1170768"/>
                          <a:gd name="connsiteX11" fmla="*/ 2847975 w 3377191"/>
                          <a:gd name="connsiteY11" fmla="*/ 351618 h 1170768"/>
                          <a:gd name="connsiteX12" fmla="*/ 2206625 w 3377191"/>
                          <a:gd name="connsiteY12" fmla="*/ 148418 h 1170768"/>
                          <a:gd name="connsiteX13" fmla="*/ 1600200 w 3377191"/>
                          <a:gd name="connsiteY13" fmla="*/ 167468 h 1170768"/>
                          <a:gd name="connsiteX14" fmla="*/ 1577975 w 3377191"/>
                          <a:gd name="connsiteY14" fmla="*/ 189693 h 1170768"/>
                          <a:gd name="connsiteX15" fmla="*/ 1190625 w 3377191"/>
                          <a:gd name="connsiteY15" fmla="*/ 173818 h 1170768"/>
                          <a:gd name="connsiteX16" fmla="*/ 1149350 w 3377191"/>
                          <a:gd name="connsiteY16" fmla="*/ 142068 h 1170768"/>
                          <a:gd name="connsiteX17" fmla="*/ 53975 w 3377191"/>
                          <a:gd name="connsiteY17" fmla="*/ 2368 h 1170768"/>
                          <a:gd name="connsiteX18" fmla="*/ 0 w 3377191"/>
                          <a:gd name="connsiteY18" fmla="*/ 202393 h 1170768"/>
                          <a:gd name="connsiteX19" fmla="*/ 66675 w 3377191"/>
                          <a:gd name="connsiteY19" fmla="*/ 230968 h 1170768"/>
                          <a:gd name="connsiteX20" fmla="*/ 269875 w 3377191"/>
                          <a:gd name="connsiteY20" fmla="*/ 853268 h 1170768"/>
                          <a:gd name="connsiteX21" fmla="*/ 920750 w 3377191"/>
                          <a:gd name="connsiteY21" fmla="*/ 888193 h 1170768"/>
                          <a:gd name="connsiteX22" fmla="*/ 1257300 w 3377191"/>
                          <a:gd name="connsiteY22" fmla="*/ 380193 h 1170768"/>
                          <a:gd name="connsiteX23" fmla="*/ 1454150 w 3377191"/>
                          <a:gd name="connsiteY23" fmla="*/ 377018 h 1170768"/>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63675 w 3386716"/>
                          <a:gd name="connsiteY0" fmla="*/ 378551 h 1172301"/>
                          <a:gd name="connsiteX1" fmla="*/ 1577975 w 3386716"/>
                          <a:gd name="connsiteY1" fmla="*/ 908776 h 1172301"/>
                          <a:gd name="connsiteX2" fmla="*/ 2101850 w 3386716"/>
                          <a:gd name="connsiteY2" fmla="*/ 1172301 h 1172301"/>
                          <a:gd name="connsiteX3" fmla="*/ 2644775 w 3386716"/>
                          <a:gd name="connsiteY3" fmla="*/ 911951 h 1172301"/>
                          <a:gd name="connsiteX4" fmla="*/ 2794000 w 3386716"/>
                          <a:gd name="connsiteY4" fmla="*/ 635726 h 1172301"/>
                          <a:gd name="connsiteX5" fmla="*/ 2933700 w 3386716"/>
                          <a:gd name="connsiteY5" fmla="*/ 603976 h 1172301"/>
                          <a:gd name="connsiteX6" fmla="*/ 2933700 w 3386716"/>
                          <a:gd name="connsiteY6" fmla="*/ 562701 h 1172301"/>
                          <a:gd name="connsiteX7" fmla="*/ 3225800 w 3386716"/>
                          <a:gd name="connsiteY7" fmla="*/ 683351 h 1172301"/>
                          <a:gd name="connsiteX8" fmla="*/ 3317875 w 3386716"/>
                          <a:gd name="connsiteY8" fmla="*/ 740501 h 1172301"/>
                          <a:gd name="connsiteX9" fmla="*/ 3384550 w 3386716"/>
                          <a:gd name="connsiteY9" fmla="*/ 619851 h 1172301"/>
                          <a:gd name="connsiteX10" fmla="*/ 3333750 w 3386716"/>
                          <a:gd name="connsiteY10" fmla="*/ 480151 h 1172301"/>
                          <a:gd name="connsiteX11" fmla="*/ 2857500 w 3386716"/>
                          <a:gd name="connsiteY11" fmla="*/ 353151 h 1172301"/>
                          <a:gd name="connsiteX12" fmla="*/ 2216150 w 3386716"/>
                          <a:gd name="connsiteY12" fmla="*/ 149951 h 1172301"/>
                          <a:gd name="connsiteX13" fmla="*/ 1609725 w 3386716"/>
                          <a:gd name="connsiteY13" fmla="*/ 169001 h 1172301"/>
                          <a:gd name="connsiteX14" fmla="*/ 1587500 w 3386716"/>
                          <a:gd name="connsiteY14" fmla="*/ 191226 h 1172301"/>
                          <a:gd name="connsiteX15" fmla="*/ 1200150 w 3386716"/>
                          <a:gd name="connsiteY15" fmla="*/ 175351 h 1172301"/>
                          <a:gd name="connsiteX16" fmla="*/ 1158875 w 3386716"/>
                          <a:gd name="connsiteY16" fmla="*/ 143601 h 1172301"/>
                          <a:gd name="connsiteX17" fmla="*/ 63500 w 3386716"/>
                          <a:gd name="connsiteY17" fmla="*/ 3901 h 1172301"/>
                          <a:gd name="connsiteX18" fmla="*/ 0 w 3386716"/>
                          <a:gd name="connsiteY18" fmla="*/ 194401 h 1172301"/>
                          <a:gd name="connsiteX19" fmla="*/ 76200 w 3386716"/>
                          <a:gd name="connsiteY19" fmla="*/ 232501 h 1172301"/>
                          <a:gd name="connsiteX20" fmla="*/ 279400 w 3386716"/>
                          <a:gd name="connsiteY20" fmla="*/ 854801 h 1172301"/>
                          <a:gd name="connsiteX21" fmla="*/ 930275 w 3386716"/>
                          <a:gd name="connsiteY21" fmla="*/ 889726 h 1172301"/>
                          <a:gd name="connsiteX22" fmla="*/ 1266825 w 3386716"/>
                          <a:gd name="connsiteY22" fmla="*/ 381726 h 1172301"/>
                          <a:gd name="connsiteX23" fmla="*/ 1463675 w 3386716"/>
                          <a:gd name="connsiteY23" fmla="*/ 378551 h 1172301"/>
                          <a:gd name="connsiteX0" fmla="*/ 1463675 w 3386716"/>
                          <a:gd name="connsiteY0" fmla="*/ 378551 h 1172301"/>
                          <a:gd name="connsiteX1" fmla="*/ 1577975 w 3386716"/>
                          <a:gd name="connsiteY1" fmla="*/ 908776 h 1172301"/>
                          <a:gd name="connsiteX2" fmla="*/ 2101850 w 3386716"/>
                          <a:gd name="connsiteY2" fmla="*/ 1172301 h 1172301"/>
                          <a:gd name="connsiteX3" fmla="*/ 2644775 w 3386716"/>
                          <a:gd name="connsiteY3" fmla="*/ 911951 h 1172301"/>
                          <a:gd name="connsiteX4" fmla="*/ 2794000 w 3386716"/>
                          <a:gd name="connsiteY4" fmla="*/ 635726 h 1172301"/>
                          <a:gd name="connsiteX5" fmla="*/ 2933700 w 3386716"/>
                          <a:gd name="connsiteY5" fmla="*/ 603976 h 1172301"/>
                          <a:gd name="connsiteX6" fmla="*/ 2933700 w 3386716"/>
                          <a:gd name="connsiteY6" fmla="*/ 562701 h 1172301"/>
                          <a:gd name="connsiteX7" fmla="*/ 3225800 w 3386716"/>
                          <a:gd name="connsiteY7" fmla="*/ 683351 h 1172301"/>
                          <a:gd name="connsiteX8" fmla="*/ 3317875 w 3386716"/>
                          <a:gd name="connsiteY8" fmla="*/ 740501 h 1172301"/>
                          <a:gd name="connsiteX9" fmla="*/ 3384550 w 3386716"/>
                          <a:gd name="connsiteY9" fmla="*/ 619851 h 1172301"/>
                          <a:gd name="connsiteX10" fmla="*/ 3333750 w 3386716"/>
                          <a:gd name="connsiteY10" fmla="*/ 480151 h 1172301"/>
                          <a:gd name="connsiteX11" fmla="*/ 2857500 w 3386716"/>
                          <a:gd name="connsiteY11" fmla="*/ 353151 h 1172301"/>
                          <a:gd name="connsiteX12" fmla="*/ 2216150 w 3386716"/>
                          <a:gd name="connsiteY12" fmla="*/ 149951 h 1172301"/>
                          <a:gd name="connsiteX13" fmla="*/ 1609725 w 3386716"/>
                          <a:gd name="connsiteY13" fmla="*/ 169001 h 1172301"/>
                          <a:gd name="connsiteX14" fmla="*/ 1587500 w 3386716"/>
                          <a:gd name="connsiteY14" fmla="*/ 191226 h 1172301"/>
                          <a:gd name="connsiteX15" fmla="*/ 1200150 w 3386716"/>
                          <a:gd name="connsiteY15" fmla="*/ 175351 h 1172301"/>
                          <a:gd name="connsiteX16" fmla="*/ 1158875 w 3386716"/>
                          <a:gd name="connsiteY16" fmla="*/ 143601 h 1172301"/>
                          <a:gd name="connsiteX17" fmla="*/ 63500 w 3386716"/>
                          <a:gd name="connsiteY17" fmla="*/ 3901 h 1172301"/>
                          <a:gd name="connsiteX18" fmla="*/ 0 w 3386716"/>
                          <a:gd name="connsiteY18" fmla="*/ 194401 h 1172301"/>
                          <a:gd name="connsiteX19" fmla="*/ 76200 w 3386716"/>
                          <a:gd name="connsiteY19" fmla="*/ 232501 h 1172301"/>
                          <a:gd name="connsiteX20" fmla="*/ 279400 w 3386716"/>
                          <a:gd name="connsiteY20" fmla="*/ 854801 h 1172301"/>
                          <a:gd name="connsiteX21" fmla="*/ 930275 w 3386716"/>
                          <a:gd name="connsiteY21" fmla="*/ 889726 h 1172301"/>
                          <a:gd name="connsiteX22" fmla="*/ 1266825 w 3386716"/>
                          <a:gd name="connsiteY22" fmla="*/ 381726 h 1172301"/>
                          <a:gd name="connsiteX23" fmla="*/ 1463675 w 3386716"/>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459 w 3377500"/>
                          <a:gd name="connsiteY0" fmla="*/ 378551 h 1172301"/>
                          <a:gd name="connsiteX1" fmla="*/ 1568759 w 3377500"/>
                          <a:gd name="connsiteY1" fmla="*/ 908776 h 1172301"/>
                          <a:gd name="connsiteX2" fmla="*/ 2092634 w 3377500"/>
                          <a:gd name="connsiteY2" fmla="*/ 1172301 h 1172301"/>
                          <a:gd name="connsiteX3" fmla="*/ 2635559 w 3377500"/>
                          <a:gd name="connsiteY3" fmla="*/ 911951 h 1172301"/>
                          <a:gd name="connsiteX4" fmla="*/ 2784784 w 3377500"/>
                          <a:gd name="connsiteY4" fmla="*/ 635726 h 1172301"/>
                          <a:gd name="connsiteX5" fmla="*/ 2924484 w 3377500"/>
                          <a:gd name="connsiteY5" fmla="*/ 603976 h 1172301"/>
                          <a:gd name="connsiteX6" fmla="*/ 2924484 w 3377500"/>
                          <a:gd name="connsiteY6" fmla="*/ 562701 h 1172301"/>
                          <a:gd name="connsiteX7" fmla="*/ 3216584 w 3377500"/>
                          <a:gd name="connsiteY7" fmla="*/ 683351 h 1172301"/>
                          <a:gd name="connsiteX8" fmla="*/ 3308659 w 3377500"/>
                          <a:gd name="connsiteY8" fmla="*/ 740501 h 1172301"/>
                          <a:gd name="connsiteX9" fmla="*/ 3375334 w 3377500"/>
                          <a:gd name="connsiteY9" fmla="*/ 619851 h 1172301"/>
                          <a:gd name="connsiteX10" fmla="*/ 3324534 w 3377500"/>
                          <a:gd name="connsiteY10" fmla="*/ 480151 h 1172301"/>
                          <a:gd name="connsiteX11" fmla="*/ 2848284 w 3377500"/>
                          <a:gd name="connsiteY11" fmla="*/ 353151 h 1172301"/>
                          <a:gd name="connsiteX12" fmla="*/ 2206934 w 3377500"/>
                          <a:gd name="connsiteY12" fmla="*/ 149951 h 1172301"/>
                          <a:gd name="connsiteX13" fmla="*/ 1600509 w 3377500"/>
                          <a:gd name="connsiteY13" fmla="*/ 169001 h 1172301"/>
                          <a:gd name="connsiteX14" fmla="*/ 1578284 w 3377500"/>
                          <a:gd name="connsiteY14" fmla="*/ 191226 h 1172301"/>
                          <a:gd name="connsiteX15" fmla="*/ 1190934 w 3377500"/>
                          <a:gd name="connsiteY15" fmla="*/ 175351 h 1172301"/>
                          <a:gd name="connsiteX16" fmla="*/ 1149659 w 3377500"/>
                          <a:gd name="connsiteY16" fmla="*/ 143601 h 1172301"/>
                          <a:gd name="connsiteX17" fmla="*/ 54284 w 3377500"/>
                          <a:gd name="connsiteY17" fmla="*/ 3901 h 1172301"/>
                          <a:gd name="connsiteX18" fmla="*/ 309 w 3377500"/>
                          <a:gd name="connsiteY18" fmla="*/ 203926 h 1172301"/>
                          <a:gd name="connsiteX19" fmla="*/ 66984 w 3377500"/>
                          <a:gd name="connsiteY19" fmla="*/ 232501 h 1172301"/>
                          <a:gd name="connsiteX20" fmla="*/ 270184 w 3377500"/>
                          <a:gd name="connsiteY20" fmla="*/ 854801 h 1172301"/>
                          <a:gd name="connsiteX21" fmla="*/ 921059 w 3377500"/>
                          <a:gd name="connsiteY21" fmla="*/ 889726 h 1172301"/>
                          <a:gd name="connsiteX22" fmla="*/ 1257609 w 3377500"/>
                          <a:gd name="connsiteY22" fmla="*/ 381726 h 1172301"/>
                          <a:gd name="connsiteX23" fmla="*/ 1454459 w 3377500"/>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32578 w 3377669"/>
                          <a:gd name="connsiteY5" fmla="*/ 59762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5128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5603 w 3377669"/>
                          <a:gd name="connsiteY5" fmla="*/ 6008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80390"/>
                          <a:gd name="connsiteY0" fmla="*/ 378551 h 1172301"/>
                          <a:gd name="connsiteX1" fmla="*/ 1568928 w 3380390"/>
                          <a:gd name="connsiteY1" fmla="*/ 908776 h 1172301"/>
                          <a:gd name="connsiteX2" fmla="*/ 2092803 w 3380390"/>
                          <a:gd name="connsiteY2" fmla="*/ 1172301 h 1172301"/>
                          <a:gd name="connsiteX3" fmla="*/ 2635728 w 3380390"/>
                          <a:gd name="connsiteY3" fmla="*/ 911951 h 1172301"/>
                          <a:gd name="connsiteX4" fmla="*/ 2797653 w 3380390"/>
                          <a:gd name="connsiteY4" fmla="*/ 642076 h 1172301"/>
                          <a:gd name="connsiteX5" fmla="*/ 2908778 w 3380390"/>
                          <a:gd name="connsiteY5" fmla="*/ 619851 h 1172301"/>
                          <a:gd name="connsiteX6" fmla="*/ 3216753 w 3380390"/>
                          <a:gd name="connsiteY6" fmla="*/ 683351 h 1172301"/>
                          <a:gd name="connsiteX7" fmla="*/ 3308828 w 3380390"/>
                          <a:gd name="connsiteY7" fmla="*/ 740501 h 1172301"/>
                          <a:gd name="connsiteX8" fmla="*/ 3375503 w 3380390"/>
                          <a:gd name="connsiteY8" fmla="*/ 619851 h 1172301"/>
                          <a:gd name="connsiteX9" fmla="*/ 3324703 w 3380390"/>
                          <a:gd name="connsiteY9" fmla="*/ 480151 h 1172301"/>
                          <a:gd name="connsiteX10" fmla="*/ 2848453 w 3380390"/>
                          <a:gd name="connsiteY10" fmla="*/ 353151 h 1172301"/>
                          <a:gd name="connsiteX11" fmla="*/ 2207103 w 3380390"/>
                          <a:gd name="connsiteY11" fmla="*/ 149951 h 1172301"/>
                          <a:gd name="connsiteX12" fmla="*/ 1600678 w 3380390"/>
                          <a:gd name="connsiteY12" fmla="*/ 169001 h 1172301"/>
                          <a:gd name="connsiteX13" fmla="*/ 1578453 w 3380390"/>
                          <a:gd name="connsiteY13" fmla="*/ 191226 h 1172301"/>
                          <a:gd name="connsiteX14" fmla="*/ 1191103 w 3380390"/>
                          <a:gd name="connsiteY14" fmla="*/ 175351 h 1172301"/>
                          <a:gd name="connsiteX15" fmla="*/ 1149828 w 3380390"/>
                          <a:gd name="connsiteY15" fmla="*/ 143601 h 1172301"/>
                          <a:gd name="connsiteX16" fmla="*/ 54453 w 3380390"/>
                          <a:gd name="connsiteY16" fmla="*/ 3901 h 1172301"/>
                          <a:gd name="connsiteX17" fmla="*/ 478 w 3380390"/>
                          <a:gd name="connsiteY17" fmla="*/ 203926 h 1172301"/>
                          <a:gd name="connsiteX18" fmla="*/ 67153 w 3380390"/>
                          <a:gd name="connsiteY18" fmla="*/ 232501 h 1172301"/>
                          <a:gd name="connsiteX19" fmla="*/ 270353 w 3380390"/>
                          <a:gd name="connsiteY19" fmla="*/ 854801 h 1172301"/>
                          <a:gd name="connsiteX20" fmla="*/ 921228 w 3380390"/>
                          <a:gd name="connsiteY20" fmla="*/ 889726 h 1172301"/>
                          <a:gd name="connsiteX21" fmla="*/ 1257778 w 3380390"/>
                          <a:gd name="connsiteY21" fmla="*/ 381726 h 1172301"/>
                          <a:gd name="connsiteX22" fmla="*/ 1454628 w 3380390"/>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27933"/>
                          <a:gd name="connsiteY0" fmla="*/ 378551 h 1172301"/>
                          <a:gd name="connsiteX1" fmla="*/ 1568928 w 3427933"/>
                          <a:gd name="connsiteY1" fmla="*/ 908776 h 1172301"/>
                          <a:gd name="connsiteX2" fmla="*/ 2092803 w 3427933"/>
                          <a:gd name="connsiteY2" fmla="*/ 1172301 h 1172301"/>
                          <a:gd name="connsiteX3" fmla="*/ 2635728 w 3427933"/>
                          <a:gd name="connsiteY3" fmla="*/ 911951 h 1172301"/>
                          <a:gd name="connsiteX4" fmla="*/ 2797653 w 3427933"/>
                          <a:gd name="connsiteY4" fmla="*/ 642076 h 1172301"/>
                          <a:gd name="connsiteX5" fmla="*/ 2908778 w 3427933"/>
                          <a:gd name="connsiteY5" fmla="*/ 619851 h 1172301"/>
                          <a:gd name="connsiteX6" fmla="*/ 3216753 w 3427933"/>
                          <a:gd name="connsiteY6" fmla="*/ 683351 h 1172301"/>
                          <a:gd name="connsiteX7" fmla="*/ 3331053 w 3427933"/>
                          <a:gd name="connsiteY7" fmla="*/ 743676 h 1172301"/>
                          <a:gd name="connsiteX8" fmla="*/ 3410428 w 3427933"/>
                          <a:gd name="connsiteY8" fmla="*/ 616676 h 1172301"/>
                          <a:gd name="connsiteX9" fmla="*/ 3324703 w 3427933"/>
                          <a:gd name="connsiteY9" fmla="*/ 480151 h 1172301"/>
                          <a:gd name="connsiteX10" fmla="*/ 2848453 w 3427933"/>
                          <a:gd name="connsiteY10" fmla="*/ 353151 h 1172301"/>
                          <a:gd name="connsiteX11" fmla="*/ 2207103 w 3427933"/>
                          <a:gd name="connsiteY11" fmla="*/ 149951 h 1172301"/>
                          <a:gd name="connsiteX12" fmla="*/ 1600678 w 3427933"/>
                          <a:gd name="connsiteY12" fmla="*/ 169001 h 1172301"/>
                          <a:gd name="connsiteX13" fmla="*/ 1578453 w 3427933"/>
                          <a:gd name="connsiteY13" fmla="*/ 191226 h 1172301"/>
                          <a:gd name="connsiteX14" fmla="*/ 1191103 w 3427933"/>
                          <a:gd name="connsiteY14" fmla="*/ 175351 h 1172301"/>
                          <a:gd name="connsiteX15" fmla="*/ 1149828 w 3427933"/>
                          <a:gd name="connsiteY15" fmla="*/ 143601 h 1172301"/>
                          <a:gd name="connsiteX16" fmla="*/ 54453 w 3427933"/>
                          <a:gd name="connsiteY16" fmla="*/ 3901 h 1172301"/>
                          <a:gd name="connsiteX17" fmla="*/ 478 w 3427933"/>
                          <a:gd name="connsiteY17" fmla="*/ 203926 h 1172301"/>
                          <a:gd name="connsiteX18" fmla="*/ 67153 w 3427933"/>
                          <a:gd name="connsiteY18" fmla="*/ 232501 h 1172301"/>
                          <a:gd name="connsiteX19" fmla="*/ 270353 w 3427933"/>
                          <a:gd name="connsiteY19" fmla="*/ 854801 h 1172301"/>
                          <a:gd name="connsiteX20" fmla="*/ 921228 w 3427933"/>
                          <a:gd name="connsiteY20" fmla="*/ 889726 h 1172301"/>
                          <a:gd name="connsiteX21" fmla="*/ 1257778 w 3427933"/>
                          <a:gd name="connsiteY21" fmla="*/ 381726 h 1172301"/>
                          <a:gd name="connsiteX22" fmla="*/ 1454628 w 3427933"/>
                          <a:gd name="connsiteY22" fmla="*/ 378551 h 1172301"/>
                          <a:gd name="connsiteX0" fmla="*/ 1454628 w 3439315"/>
                          <a:gd name="connsiteY0" fmla="*/ 378551 h 1172301"/>
                          <a:gd name="connsiteX1" fmla="*/ 1568928 w 3439315"/>
                          <a:gd name="connsiteY1" fmla="*/ 908776 h 1172301"/>
                          <a:gd name="connsiteX2" fmla="*/ 2092803 w 3439315"/>
                          <a:gd name="connsiteY2" fmla="*/ 1172301 h 1172301"/>
                          <a:gd name="connsiteX3" fmla="*/ 2635728 w 3439315"/>
                          <a:gd name="connsiteY3" fmla="*/ 911951 h 1172301"/>
                          <a:gd name="connsiteX4" fmla="*/ 2797653 w 3439315"/>
                          <a:gd name="connsiteY4" fmla="*/ 642076 h 1172301"/>
                          <a:gd name="connsiteX5" fmla="*/ 2908778 w 3439315"/>
                          <a:gd name="connsiteY5" fmla="*/ 619851 h 1172301"/>
                          <a:gd name="connsiteX6" fmla="*/ 3216753 w 3439315"/>
                          <a:gd name="connsiteY6" fmla="*/ 683351 h 1172301"/>
                          <a:gd name="connsiteX7" fmla="*/ 3331053 w 3439315"/>
                          <a:gd name="connsiteY7" fmla="*/ 743676 h 1172301"/>
                          <a:gd name="connsiteX8" fmla="*/ 3410428 w 3439315"/>
                          <a:gd name="connsiteY8" fmla="*/ 616676 h 1172301"/>
                          <a:gd name="connsiteX9" fmla="*/ 3324703 w 3439315"/>
                          <a:gd name="connsiteY9" fmla="*/ 480151 h 1172301"/>
                          <a:gd name="connsiteX10" fmla="*/ 2848453 w 3439315"/>
                          <a:gd name="connsiteY10" fmla="*/ 353151 h 1172301"/>
                          <a:gd name="connsiteX11" fmla="*/ 2207103 w 3439315"/>
                          <a:gd name="connsiteY11" fmla="*/ 149951 h 1172301"/>
                          <a:gd name="connsiteX12" fmla="*/ 1600678 w 3439315"/>
                          <a:gd name="connsiteY12" fmla="*/ 169001 h 1172301"/>
                          <a:gd name="connsiteX13" fmla="*/ 1578453 w 3439315"/>
                          <a:gd name="connsiteY13" fmla="*/ 191226 h 1172301"/>
                          <a:gd name="connsiteX14" fmla="*/ 1191103 w 3439315"/>
                          <a:gd name="connsiteY14" fmla="*/ 175351 h 1172301"/>
                          <a:gd name="connsiteX15" fmla="*/ 1149828 w 3439315"/>
                          <a:gd name="connsiteY15" fmla="*/ 143601 h 1172301"/>
                          <a:gd name="connsiteX16" fmla="*/ 54453 w 3439315"/>
                          <a:gd name="connsiteY16" fmla="*/ 3901 h 1172301"/>
                          <a:gd name="connsiteX17" fmla="*/ 478 w 3439315"/>
                          <a:gd name="connsiteY17" fmla="*/ 203926 h 1172301"/>
                          <a:gd name="connsiteX18" fmla="*/ 67153 w 3439315"/>
                          <a:gd name="connsiteY18" fmla="*/ 232501 h 1172301"/>
                          <a:gd name="connsiteX19" fmla="*/ 270353 w 3439315"/>
                          <a:gd name="connsiteY19" fmla="*/ 854801 h 1172301"/>
                          <a:gd name="connsiteX20" fmla="*/ 921228 w 3439315"/>
                          <a:gd name="connsiteY20" fmla="*/ 889726 h 1172301"/>
                          <a:gd name="connsiteX21" fmla="*/ 1257778 w 3439315"/>
                          <a:gd name="connsiteY21" fmla="*/ 381726 h 1172301"/>
                          <a:gd name="connsiteX22" fmla="*/ 1454628 w 3439315"/>
                          <a:gd name="connsiteY22" fmla="*/ 378551 h 1172301"/>
                          <a:gd name="connsiteX0" fmla="*/ 1454628 w 3429160"/>
                          <a:gd name="connsiteY0" fmla="*/ 378551 h 1172301"/>
                          <a:gd name="connsiteX1" fmla="*/ 1568928 w 3429160"/>
                          <a:gd name="connsiteY1" fmla="*/ 908776 h 1172301"/>
                          <a:gd name="connsiteX2" fmla="*/ 2092803 w 3429160"/>
                          <a:gd name="connsiteY2" fmla="*/ 1172301 h 1172301"/>
                          <a:gd name="connsiteX3" fmla="*/ 2635728 w 3429160"/>
                          <a:gd name="connsiteY3" fmla="*/ 911951 h 1172301"/>
                          <a:gd name="connsiteX4" fmla="*/ 2797653 w 3429160"/>
                          <a:gd name="connsiteY4" fmla="*/ 642076 h 1172301"/>
                          <a:gd name="connsiteX5" fmla="*/ 2908778 w 3429160"/>
                          <a:gd name="connsiteY5" fmla="*/ 619851 h 1172301"/>
                          <a:gd name="connsiteX6" fmla="*/ 3216753 w 3429160"/>
                          <a:gd name="connsiteY6" fmla="*/ 683351 h 1172301"/>
                          <a:gd name="connsiteX7" fmla="*/ 3331053 w 3429160"/>
                          <a:gd name="connsiteY7" fmla="*/ 743676 h 1172301"/>
                          <a:gd name="connsiteX8" fmla="*/ 3410428 w 3429160"/>
                          <a:gd name="connsiteY8" fmla="*/ 616676 h 1172301"/>
                          <a:gd name="connsiteX9" fmla="*/ 3324703 w 3429160"/>
                          <a:gd name="connsiteY9" fmla="*/ 480151 h 1172301"/>
                          <a:gd name="connsiteX10" fmla="*/ 2848453 w 3429160"/>
                          <a:gd name="connsiteY10" fmla="*/ 353151 h 1172301"/>
                          <a:gd name="connsiteX11" fmla="*/ 2207103 w 3429160"/>
                          <a:gd name="connsiteY11" fmla="*/ 149951 h 1172301"/>
                          <a:gd name="connsiteX12" fmla="*/ 1600678 w 3429160"/>
                          <a:gd name="connsiteY12" fmla="*/ 169001 h 1172301"/>
                          <a:gd name="connsiteX13" fmla="*/ 1578453 w 3429160"/>
                          <a:gd name="connsiteY13" fmla="*/ 191226 h 1172301"/>
                          <a:gd name="connsiteX14" fmla="*/ 1191103 w 3429160"/>
                          <a:gd name="connsiteY14" fmla="*/ 175351 h 1172301"/>
                          <a:gd name="connsiteX15" fmla="*/ 1149828 w 3429160"/>
                          <a:gd name="connsiteY15" fmla="*/ 143601 h 1172301"/>
                          <a:gd name="connsiteX16" fmla="*/ 54453 w 3429160"/>
                          <a:gd name="connsiteY16" fmla="*/ 3901 h 1172301"/>
                          <a:gd name="connsiteX17" fmla="*/ 478 w 3429160"/>
                          <a:gd name="connsiteY17" fmla="*/ 203926 h 1172301"/>
                          <a:gd name="connsiteX18" fmla="*/ 67153 w 3429160"/>
                          <a:gd name="connsiteY18" fmla="*/ 232501 h 1172301"/>
                          <a:gd name="connsiteX19" fmla="*/ 270353 w 3429160"/>
                          <a:gd name="connsiteY19" fmla="*/ 854801 h 1172301"/>
                          <a:gd name="connsiteX20" fmla="*/ 921228 w 3429160"/>
                          <a:gd name="connsiteY20" fmla="*/ 889726 h 1172301"/>
                          <a:gd name="connsiteX21" fmla="*/ 1257778 w 3429160"/>
                          <a:gd name="connsiteY21" fmla="*/ 381726 h 1172301"/>
                          <a:gd name="connsiteX22" fmla="*/ 1454628 w 3429160"/>
                          <a:gd name="connsiteY22" fmla="*/ 378551 h 1172301"/>
                          <a:gd name="connsiteX0" fmla="*/ 1454628 w 3429160"/>
                          <a:gd name="connsiteY0" fmla="*/ 378551 h 1172301"/>
                          <a:gd name="connsiteX1" fmla="*/ 1568928 w 3429160"/>
                          <a:gd name="connsiteY1" fmla="*/ 908776 h 1172301"/>
                          <a:gd name="connsiteX2" fmla="*/ 2092803 w 3429160"/>
                          <a:gd name="connsiteY2" fmla="*/ 1172301 h 1172301"/>
                          <a:gd name="connsiteX3" fmla="*/ 2635728 w 3429160"/>
                          <a:gd name="connsiteY3" fmla="*/ 911951 h 1172301"/>
                          <a:gd name="connsiteX4" fmla="*/ 2797653 w 3429160"/>
                          <a:gd name="connsiteY4" fmla="*/ 642076 h 1172301"/>
                          <a:gd name="connsiteX5" fmla="*/ 2908778 w 3429160"/>
                          <a:gd name="connsiteY5" fmla="*/ 619851 h 1172301"/>
                          <a:gd name="connsiteX6" fmla="*/ 3216753 w 3429160"/>
                          <a:gd name="connsiteY6" fmla="*/ 683351 h 1172301"/>
                          <a:gd name="connsiteX7" fmla="*/ 3331053 w 3429160"/>
                          <a:gd name="connsiteY7" fmla="*/ 743676 h 1172301"/>
                          <a:gd name="connsiteX8" fmla="*/ 3410428 w 3429160"/>
                          <a:gd name="connsiteY8" fmla="*/ 616676 h 1172301"/>
                          <a:gd name="connsiteX9" fmla="*/ 3324703 w 3429160"/>
                          <a:gd name="connsiteY9" fmla="*/ 480151 h 1172301"/>
                          <a:gd name="connsiteX10" fmla="*/ 2848453 w 3429160"/>
                          <a:gd name="connsiteY10" fmla="*/ 353151 h 1172301"/>
                          <a:gd name="connsiteX11" fmla="*/ 2207103 w 3429160"/>
                          <a:gd name="connsiteY11" fmla="*/ 149951 h 1172301"/>
                          <a:gd name="connsiteX12" fmla="*/ 1600678 w 3429160"/>
                          <a:gd name="connsiteY12" fmla="*/ 169001 h 1172301"/>
                          <a:gd name="connsiteX13" fmla="*/ 1578453 w 3429160"/>
                          <a:gd name="connsiteY13" fmla="*/ 191226 h 1172301"/>
                          <a:gd name="connsiteX14" fmla="*/ 1191103 w 3429160"/>
                          <a:gd name="connsiteY14" fmla="*/ 175351 h 1172301"/>
                          <a:gd name="connsiteX15" fmla="*/ 1149828 w 3429160"/>
                          <a:gd name="connsiteY15" fmla="*/ 143601 h 1172301"/>
                          <a:gd name="connsiteX16" fmla="*/ 54453 w 3429160"/>
                          <a:gd name="connsiteY16" fmla="*/ 3901 h 1172301"/>
                          <a:gd name="connsiteX17" fmla="*/ 478 w 3429160"/>
                          <a:gd name="connsiteY17" fmla="*/ 203926 h 1172301"/>
                          <a:gd name="connsiteX18" fmla="*/ 67153 w 3429160"/>
                          <a:gd name="connsiteY18" fmla="*/ 232501 h 1172301"/>
                          <a:gd name="connsiteX19" fmla="*/ 270353 w 3429160"/>
                          <a:gd name="connsiteY19" fmla="*/ 854801 h 1172301"/>
                          <a:gd name="connsiteX20" fmla="*/ 921228 w 3429160"/>
                          <a:gd name="connsiteY20" fmla="*/ 889726 h 1172301"/>
                          <a:gd name="connsiteX21" fmla="*/ 1257778 w 3429160"/>
                          <a:gd name="connsiteY21" fmla="*/ 381726 h 1172301"/>
                          <a:gd name="connsiteX22" fmla="*/ 1454628 w 3429160"/>
                          <a:gd name="connsiteY22" fmla="*/ 378551 h 1172301"/>
                          <a:gd name="connsiteX0" fmla="*/ 1454628 w 3429718"/>
                          <a:gd name="connsiteY0" fmla="*/ 378551 h 1172301"/>
                          <a:gd name="connsiteX1" fmla="*/ 1568928 w 3429718"/>
                          <a:gd name="connsiteY1" fmla="*/ 908776 h 1172301"/>
                          <a:gd name="connsiteX2" fmla="*/ 2092803 w 3429718"/>
                          <a:gd name="connsiteY2" fmla="*/ 1172301 h 1172301"/>
                          <a:gd name="connsiteX3" fmla="*/ 2635728 w 3429718"/>
                          <a:gd name="connsiteY3" fmla="*/ 911951 h 1172301"/>
                          <a:gd name="connsiteX4" fmla="*/ 2797653 w 3429718"/>
                          <a:gd name="connsiteY4" fmla="*/ 642076 h 1172301"/>
                          <a:gd name="connsiteX5" fmla="*/ 2908778 w 3429718"/>
                          <a:gd name="connsiteY5" fmla="*/ 619851 h 1172301"/>
                          <a:gd name="connsiteX6" fmla="*/ 3216753 w 3429718"/>
                          <a:gd name="connsiteY6" fmla="*/ 683351 h 1172301"/>
                          <a:gd name="connsiteX7" fmla="*/ 3331053 w 3429718"/>
                          <a:gd name="connsiteY7" fmla="*/ 743676 h 1172301"/>
                          <a:gd name="connsiteX8" fmla="*/ 3429478 w 3429718"/>
                          <a:gd name="connsiteY8" fmla="*/ 621438 h 1172301"/>
                          <a:gd name="connsiteX9" fmla="*/ 3324703 w 3429718"/>
                          <a:gd name="connsiteY9" fmla="*/ 480151 h 1172301"/>
                          <a:gd name="connsiteX10" fmla="*/ 2848453 w 3429718"/>
                          <a:gd name="connsiteY10" fmla="*/ 353151 h 1172301"/>
                          <a:gd name="connsiteX11" fmla="*/ 2207103 w 3429718"/>
                          <a:gd name="connsiteY11" fmla="*/ 149951 h 1172301"/>
                          <a:gd name="connsiteX12" fmla="*/ 1600678 w 3429718"/>
                          <a:gd name="connsiteY12" fmla="*/ 169001 h 1172301"/>
                          <a:gd name="connsiteX13" fmla="*/ 1578453 w 3429718"/>
                          <a:gd name="connsiteY13" fmla="*/ 191226 h 1172301"/>
                          <a:gd name="connsiteX14" fmla="*/ 1191103 w 3429718"/>
                          <a:gd name="connsiteY14" fmla="*/ 175351 h 1172301"/>
                          <a:gd name="connsiteX15" fmla="*/ 1149828 w 3429718"/>
                          <a:gd name="connsiteY15" fmla="*/ 143601 h 1172301"/>
                          <a:gd name="connsiteX16" fmla="*/ 54453 w 3429718"/>
                          <a:gd name="connsiteY16" fmla="*/ 3901 h 1172301"/>
                          <a:gd name="connsiteX17" fmla="*/ 478 w 3429718"/>
                          <a:gd name="connsiteY17" fmla="*/ 203926 h 1172301"/>
                          <a:gd name="connsiteX18" fmla="*/ 67153 w 3429718"/>
                          <a:gd name="connsiteY18" fmla="*/ 232501 h 1172301"/>
                          <a:gd name="connsiteX19" fmla="*/ 270353 w 3429718"/>
                          <a:gd name="connsiteY19" fmla="*/ 854801 h 1172301"/>
                          <a:gd name="connsiteX20" fmla="*/ 921228 w 3429718"/>
                          <a:gd name="connsiteY20" fmla="*/ 889726 h 1172301"/>
                          <a:gd name="connsiteX21" fmla="*/ 1257778 w 3429718"/>
                          <a:gd name="connsiteY21" fmla="*/ 381726 h 1172301"/>
                          <a:gd name="connsiteX22" fmla="*/ 1454628 w 3429718"/>
                          <a:gd name="connsiteY22" fmla="*/ 378551 h 1172301"/>
                          <a:gd name="connsiteX0" fmla="*/ 1454628 w 3429718"/>
                          <a:gd name="connsiteY0" fmla="*/ 378551 h 1172301"/>
                          <a:gd name="connsiteX1" fmla="*/ 1568928 w 3429718"/>
                          <a:gd name="connsiteY1" fmla="*/ 908776 h 1172301"/>
                          <a:gd name="connsiteX2" fmla="*/ 2092803 w 3429718"/>
                          <a:gd name="connsiteY2" fmla="*/ 1172301 h 1172301"/>
                          <a:gd name="connsiteX3" fmla="*/ 2635728 w 3429718"/>
                          <a:gd name="connsiteY3" fmla="*/ 911951 h 1172301"/>
                          <a:gd name="connsiteX4" fmla="*/ 2797653 w 3429718"/>
                          <a:gd name="connsiteY4" fmla="*/ 642076 h 1172301"/>
                          <a:gd name="connsiteX5" fmla="*/ 2908778 w 3429718"/>
                          <a:gd name="connsiteY5" fmla="*/ 619851 h 1172301"/>
                          <a:gd name="connsiteX6" fmla="*/ 3216753 w 3429718"/>
                          <a:gd name="connsiteY6" fmla="*/ 683351 h 1172301"/>
                          <a:gd name="connsiteX7" fmla="*/ 3331053 w 3429718"/>
                          <a:gd name="connsiteY7" fmla="*/ 743676 h 1172301"/>
                          <a:gd name="connsiteX8" fmla="*/ 3429478 w 3429718"/>
                          <a:gd name="connsiteY8" fmla="*/ 621438 h 1172301"/>
                          <a:gd name="connsiteX9" fmla="*/ 3324703 w 3429718"/>
                          <a:gd name="connsiteY9" fmla="*/ 480151 h 1172301"/>
                          <a:gd name="connsiteX10" fmla="*/ 2848453 w 3429718"/>
                          <a:gd name="connsiteY10" fmla="*/ 353151 h 1172301"/>
                          <a:gd name="connsiteX11" fmla="*/ 2207103 w 3429718"/>
                          <a:gd name="connsiteY11" fmla="*/ 149951 h 1172301"/>
                          <a:gd name="connsiteX12" fmla="*/ 1600678 w 3429718"/>
                          <a:gd name="connsiteY12" fmla="*/ 169001 h 1172301"/>
                          <a:gd name="connsiteX13" fmla="*/ 1578453 w 3429718"/>
                          <a:gd name="connsiteY13" fmla="*/ 191226 h 1172301"/>
                          <a:gd name="connsiteX14" fmla="*/ 1191103 w 3429718"/>
                          <a:gd name="connsiteY14" fmla="*/ 175351 h 1172301"/>
                          <a:gd name="connsiteX15" fmla="*/ 1149828 w 3429718"/>
                          <a:gd name="connsiteY15" fmla="*/ 143601 h 1172301"/>
                          <a:gd name="connsiteX16" fmla="*/ 54453 w 3429718"/>
                          <a:gd name="connsiteY16" fmla="*/ 3901 h 1172301"/>
                          <a:gd name="connsiteX17" fmla="*/ 478 w 3429718"/>
                          <a:gd name="connsiteY17" fmla="*/ 203926 h 1172301"/>
                          <a:gd name="connsiteX18" fmla="*/ 67153 w 3429718"/>
                          <a:gd name="connsiteY18" fmla="*/ 232501 h 1172301"/>
                          <a:gd name="connsiteX19" fmla="*/ 270353 w 3429718"/>
                          <a:gd name="connsiteY19" fmla="*/ 854801 h 1172301"/>
                          <a:gd name="connsiteX20" fmla="*/ 921228 w 3429718"/>
                          <a:gd name="connsiteY20" fmla="*/ 889726 h 1172301"/>
                          <a:gd name="connsiteX21" fmla="*/ 1257778 w 3429718"/>
                          <a:gd name="connsiteY21" fmla="*/ 381726 h 1172301"/>
                          <a:gd name="connsiteX22" fmla="*/ 1454628 w 3429718"/>
                          <a:gd name="connsiteY22" fmla="*/ 378551 h 1172301"/>
                          <a:gd name="connsiteX0" fmla="*/ 1466623 w 3441713"/>
                          <a:gd name="connsiteY0" fmla="*/ 378551 h 1172301"/>
                          <a:gd name="connsiteX1" fmla="*/ 1580923 w 3441713"/>
                          <a:gd name="connsiteY1" fmla="*/ 908776 h 1172301"/>
                          <a:gd name="connsiteX2" fmla="*/ 2104798 w 3441713"/>
                          <a:gd name="connsiteY2" fmla="*/ 1172301 h 1172301"/>
                          <a:gd name="connsiteX3" fmla="*/ 2647723 w 3441713"/>
                          <a:gd name="connsiteY3" fmla="*/ 911951 h 1172301"/>
                          <a:gd name="connsiteX4" fmla="*/ 2809648 w 3441713"/>
                          <a:gd name="connsiteY4" fmla="*/ 642076 h 1172301"/>
                          <a:gd name="connsiteX5" fmla="*/ 2920773 w 3441713"/>
                          <a:gd name="connsiteY5" fmla="*/ 619851 h 1172301"/>
                          <a:gd name="connsiteX6" fmla="*/ 3228748 w 3441713"/>
                          <a:gd name="connsiteY6" fmla="*/ 683351 h 1172301"/>
                          <a:gd name="connsiteX7" fmla="*/ 3343048 w 3441713"/>
                          <a:gd name="connsiteY7" fmla="*/ 743676 h 1172301"/>
                          <a:gd name="connsiteX8" fmla="*/ 3441473 w 3441713"/>
                          <a:gd name="connsiteY8" fmla="*/ 621438 h 1172301"/>
                          <a:gd name="connsiteX9" fmla="*/ 3336698 w 3441713"/>
                          <a:gd name="connsiteY9" fmla="*/ 480151 h 1172301"/>
                          <a:gd name="connsiteX10" fmla="*/ 2860448 w 3441713"/>
                          <a:gd name="connsiteY10" fmla="*/ 353151 h 1172301"/>
                          <a:gd name="connsiteX11" fmla="*/ 2219098 w 3441713"/>
                          <a:gd name="connsiteY11" fmla="*/ 149951 h 1172301"/>
                          <a:gd name="connsiteX12" fmla="*/ 1612673 w 3441713"/>
                          <a:gd name="connsiteY12" fmla="*/ 169001 h 1172301"/>
                          <a:gd name="connsiteX13" fmla="*/ 1590448 w 3441713"/>
                          <a:gd name="connsiteY13" fmla="*/ 191226 h 1172301"/>
                          <a:gd name="connsiteX14" fmla="*/ 1203098 w 3441713"/>
                          <a:gd name="connsiteY14" fmla="*/ 175351 h 1172301"/>
                          <a:gd name="connsiteX15" fmla="*/ 1161823 w 3441713"/>
                          <a:gd name="connsiteY15" fmla="*/ 143601 h 1172301"/>
                          <a:gd name="connsiteX16" fmla="*/ 66448 w 3441713"/>
                          <a:gd name="connsiteY16" fmla="*/ 3901 h 1172301"/>
                          <a:gd name="connsiteX17" fmla="*/ 12473 w 3441713"/>
                          <a:gd name="connsiteY17" fmla="*/ 203926 h 1172301"/>
                          <a:gd name="connsiteX18" fmla="*/ 79148 w 3441713"/>
                          <a:gd name="connsiteY18" fmla="*/ 232501 h 1172301"/>
                          <a:gd name="connsiteX19" fmla="*/ 282348 w 3441713"/>
                          <a:gd name="connsiteY19" fmla="*/ 854801 h 1172301"/>
                          <a:gd name="connsiteX20" fmla="*/ 933223 w 3441713"/>
                          <a:gd name="connsiteY20" fmla="*/ 889726 h 1172301"/>
                          <a:gd name="connsiteX21" fmla="*/ 1269773 w 3441713"/>
                          <a:gd name="connsiteY21" fmla="*/ 381726 h 1172301"/>
                          <a:gd name="connsiteX22" fmla="*/ 1466623 w 3441713"/>
                          <a:gd name="connsiteY22" fmla="*/ 378551 h 1172301"/>
                          <a:gd name="connsiteX0" fmla="*/ 1466623 w 3441713"/>
                          <a:gd name="connsiteY0" fmla="*/ 389499 h 1183249"/>
                          <a:gd name="connsiteX1" fmla="*/ 1580923 w 3441713"/>
                          <a:gd name="connsiteY1" fmla="*/ 919724 h 1183249"/>
                          <a:gd name="connsiteX2" fmla="*/ 2104798 w 3441713"/>
                          <a:gd name="connsiteY2" fmla="*/ 1183249 h 1183249"/>
                          <a:gd name="connsiteX3" fmla="*/ 2647723 w 3441713"/>
                          <a:gd name="connsiteY3" fmla="*/ 922899 h 1183249"/>
                          <a:gd name="connsiteX4" fmla="*/ 2809648 w 3441713"/>
                          <a:gd name="connsiteY4" fmla="*/ 653024 h 1183249"/>
                          <a:gd name="connsiteX5" fmla="*/ 2920773 w 3441713"/>
                          <a:gd name="connsiteY5" fmla="*/ 630799 h 1183249"/>
                          <a:gd name="connsiteX6" fmla="*/ 3228748 w 3441713"/>
                          <a:gd name="connsiteY6" fmla="*/ 694299 h 1183249"/>
                          <a:gd name="connsiteX7" fmla="*/ 3343048 w 3441713"/>
                          <a:gd name="connsiteY7" fmla="*/ 754624 h 1183249"/>
                          <a:gd name="connsiteX8" fmla="*/ 3441473 w 3441713"/>
                          <a:gd name="connsiteY8" fmla="*/ 632386 h 1183249"/>
                          <a:gd name="connsiteX9" fmla="*/ 3336698 w 3441713"/>
                          <a:gd name="connsiteY9" fmla="*/ 491099 h 1183249"/>
                          <a:gd name="connsiteX10" fmla="*/ 2860448 w 3441713"/>
                          <a:gd name="connsiteY10" fmla="*/ 364099 h 1183249"/>
                          <a:gd name="connsiteX11" fmla="*/ 2219098 w 3441713"/>
                          <a:gd name="connsiteY11" fmla="*/ 160899 h 1183249"/>
                          <a:gd name="connsiteX12" fmla="*/ 1612673 w 3441713"/>
                          <a:gd name="connsiteY12" fmla="*/ 179949 h 1183249"/>
                          <a:gd name="connsiteX13" fmla="*/ 1590448 w 3441713"/>
                          <a:gd name="connsiteY13" fmla="*/ 202174 h 1183249"/>
                          <a:gd name="connsiteX14" fmla="*/ 1203098 w 3441713"/>
                          <a:gd name="connsiteY14" fmla="*/ 186299 h 1183249"/>
                          <a:gd name="connsiteX15" fmla="*/ 1161823 w 3441713"/>
                          <a:gd name="connsiteY15" fmla="*/ 154549 h 1183249"/>
                          <a:gd name="connsiteX16" fmla="*/ 66448 w 3441713"/>
                          <a:gd name="connsiteY16" fmla="*/ 14849 h 1183249"/>
                          <a:gd name="connsiteX17" fmla="*/ 12473 w 3441713"/>
                          <a:gd name="connsiteY17" fmla="*/ 214874 h 1183249"/>
                          <a:gd name="connsiteX18" fmla="*/ 79148 w 3441713"/>
                          <a:gd name="connsiteY18" fmla="*/ 243449 h 1183249"/>
                          <a:gd name="connsiteX19" fmla="*/ 282348 w 3441713"/>
                          <a:gd name="connsiteY19" fmla="*/ 865749 h 1183249"/>
                          <a:gd name="connsiteX20" fmla="*/ 933223 w 3441713"/>
                          <a:gd name="connsiteY20" fmla="*/ 900674 h 1183249"/>
                          <a:gd name="connsiteX21" fmla="*/ 1269773 w 3441713"/>
                          <a:gd name="connsiteY21" fmla="*/ 392674 h 1183249"/>
                          <a:gd name="connsiteX22" fmla="*/ 1466623 w 3441713"/>
                          <a:gd name="connsiteY22" fmla="*/ 389499 h 118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1713" h="1183249">
                            <a:moveTo>
                              <a:pt x="1466623" y="389499"/>
                            </a:moveTo>
                            <a:cubicBezTo>
                              <a:pt x="1444398" y="572591"/>
                              <a:pt x="1434873" y="739807"/>
                              <a:pt x="1580923" y="919724"/>
                            </a:cubicBezTo>
                            <a:cubicBezTo>
                              <a:pt x="1733323" y="1071066"/>
                              <a:pt x="1860323" y="1171607"/>
                              <a:pt x="2104798" y="1183249"/>
                            </a:cubicBezTo>
                            <a:cubicBezTo>
                              <a:pt x="2346098" y="1137741"/>
                              <a:pt x="2454048" y="1139857"/>
                              <a:pt x="2647723" y="922899"/>
                            </a:cubicBezTo>
                            <a:cubicBezTo>
                              <a:pt x="2734506" y="828707"/>
                              <a:pt x="2808590" y="763091"/>
                              <a:pt x="2809648" y="653024"/>
                            </a:cubicBezTo>
                            <a:cubicBezTo>
                              <a:pt x="2823406" y="618099"/>
                              <a:pt x="2929240" y="716524"/>
                              <a:pt x="2920773" y="630799"/>
                            </a:cubicBezTo>
                            <a:cubicBezTo>
                              <a:pt x="2912306" y="545074"/>
                              <a:pt x="3122915" y="672074"/>
                              <a:pt x="3228748" y="694299"/>
                            </a:cubicBezTo>
                            <a:cubicBezTo>
                              <a:pt x="3265790" y="694299"/>
                              <a:pt x="3307594" y="764943"/>
                              <a:pt x="3343048" y="754624"/>
                            </a:cubicBezTo>
                            <a:cubicBezTo>
                              <a:pt x="3378502" y="744305"/>
                              <a:pt x="3439356" y="723403"/>
                              <a:pt x="3441473" y="632386"/>
                            </a:cubicBezTo>
                            <a:cubicBezTo>
                              <a:pt x="3443590" y="541369"/>
                              <a:pt x="3433535" y="535813"/>
                              <a:pt x="3336698" y="491099"/>
                            </a:cubicBezTo>
                            <a:cubicBezTo>
                              <a:pt x="3239861" y="446385"/>
                              <a:pt x="3022373" y="415957"/>
                              <a:pt x="2860448" y="364099"/>
                            </a:cubicBezTo>
                            <a:cubicBezTo>
                              <a:pt x="2656190" y="255091"/>
                              <a:pt x="2540831" y="212757"/>
                              <a:pt x="2219098" y="160899"/>
                            </a:cubicBezTo>
                            <a:cubicBezTo>
                              <a:pt x="2020131" y="141849"/>
                              <a:pt x="1821165" y="148199"/>
                              <a:pt x="1612673" y="179949"/>
                            </a:cubicBezTo>
                            <a:lnTo>
                              <a:pt x="1590448" y="202174"/>
                            </a:lnTo>
                            <a:cubicBezTo>
                              <a:pt x="1461331" y="171482"/>
                              <a:pt x="1335390" y="147141"/>
                              <a:pt x="1203098" y="186299"/>
                            </a:cubicBezTo>
                            <a:lnTo>
                              <a:pt x="1161823" y="154549"/>
                            </a:lnTo>
                            <a:cubicBezTo>
                              <a:pt x="972381" y="125974"/>
                              <a:pt x="100315" y="-51826"/>
                              <a:pt x="66448" y="14849"/>
                            </a:cubicBezTo>
                            <a:cubicBezTo>
                              <a:pt x="32581" y="81524"/>
                              <a:pt x="-25627" y="218049"/>
                              <a:pt x="12473" y="214874"/>
                            </a:cubicBezTo>
                            <a:cubicBezTo>
                              <a:pt x="50573" y="211699"/>
                              <a:pt x="47398" y="224399"/>
                              <a:pt x="79148" y="243449"/>
                            </a:cubicBezTo>
                            <a:cubicBezTo>
                              <a:pt x="67506" y="463582"/>
                              <a:pt x="81265" y="674191"/>
                              <a:pt x="282348" y="865749"/>
                            </a:cubicBezTo>
                            <a:cubicBezTo>
                              <a:pt x="448506" y="944066"/>
                              <a:pt x="640065" y="1060482"/>
                              <a:pt x="933223" y="900674"/>
                            </a:cubicBezTo>
                            <a:cubicBezTo>
                              <a:pt x="1089856" y="769441"/>
                              <a:pt x="1214740" y="685832"/>
                              <a:pt x="1269773" y="392674"/>
                            </a:cubicBezTo>
                            <a:cubicBezTo>
                              <a:pt x="1335390" y="391616"/>
                              <a:pt x="1391481" y="403257"/>
                              <a:pt x="1466623" y="389499"/>
                            </a:cubicBezTo>
                            <a:close/>
                          </a:path>
                        </a:pathLst>
                      </a:custGeom>
                      <a:solidFill>
                        <a:srgbClr val="030004"/>
                      </a:solidFill>
                      <a:ln w="127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109" name="Oval 9">
                        <a:extLst>
                          <a:ext uri="{FF2B5EF4-FFF2-40B4-BE49-F238E27FC236}">
                            <a16:creationId xmlns:a16="http://schemas.microsoft.com/office/drawing/2014/main" id="{EA28499B-EF66-8281-B7E1-E7322A75D3FE}"/>
                          </a:ext>
                        </a:extLst>
                      </p:cNvPr>
                      <p:cNvSpPr/>
                      <p:nvPr/>
                    </p:nvSpPr>
                    <p:spPr>
                      <a:xfrm rot="1258334" flipH="1">
                        <a:off x="1768309" y="3292503"/>
                        <a:ext cx="630070" cy="437308"/>
                      </a:xfrm>
                      <a:custGeom>
                        <a:avLst/>
                        <a:gdLst>
                          <a:gd name="connsiteX0" fmla="*/ 0 w 1231107"/>
                          <a:gd name="connsiteY0" fmla="*/ 416720 h 833439"/>
                          <a:gd name="connsiteX1" fmla="*/ 615554 w 1231107"/>
                          <a:gd name="connsiteY1" fmla="*/ 0 h 833439"/>
                          <a:gd name="connsiteX2" fmla="*/ 1231108 w 1231107"/>
                          <a:gd name="connsiteY2" fmla="*/ 416720 h 833439"/>
                          <a:gd name="connsiteX3" fmla="*/ 615554 w 1231107"/>
                          <a:gd name="connsiteY3" fmla="*/ 833440 h 833439"/>
                          <a:gd name="connsiteX4" fmla="*/ 0 w 1231107"/>
                          <a:gd name="connsiteY4" fmla="*/ 416720 h 833439"/>
                          <a:gd name="connsiteX0" fmla="*/ 0 w 1343892"/>
                          <a:gd name="connsiteY0" fmla="*/ 420719 h 837439"/>
                          <a:gd name="connsiteX1" fmla="*/ 615554 w 1343892"/>
                          <a:gd name="connsiteY1" fmla="*/ 3999 h 837439"/>
                          <a:gd name="connsiteX2" fmla="*/ 1300163 w 1343892"/>
                          <a:gd name="connsiteY2" fmla="*/ 221927 h 837439"/>
                          <a:gd name="connsiteX3" fmla="*/ 1231108 w 1343892"/>
                          <a:gd name="connsiteY3" fmla="*/ 420719 h 837439"/>
                          <a:gd name="connsiteX4" fmla="*/ 615554 w 1343892"/>
                          <a:gd name="connsiteY4" fmla="*/ 837439 h 837439"/>
                          <a:gd name="connsiteX5" fmla="*/ 0 w 1343892"/>
                          <a:gd name="connsiteY5" fmla="*/ 420719 h 837439"/>
                          <a:gd name="connsiteX0" fmla="*/ 0 w 1335920"/>
                          <a:gd name="connsiteY0" fmla="*/ 420719 h 838211"/>
                          <a:gd name="connsiteX1" fmla="*/ 615554 w 1335920"/>
                          <a:gd name="connsiteY1" fmla="*/ 3999 h 838211"/>
                          <a:gd name="connsiteX2" fmla="*/ 1300163 w 1335920"/>
                          <a:gd name="connsiteY2" fmla="*/ 221927 h 838211"/>
                          <a:gd name="connsiteX3" fmla="*/ 1188246 w 1335920"/>
                          <a:gd name="connsiteY3" fmla="*/ 513588 h 838211"/>
                          <a:gd name="connsiteX4" fmla="*/ 615554 w 1335920"/>
                          <a:gd name="connsiteY4" fmla="*/ 837439 h 838211"/>
                          <a:gd name="connsiteX5" fmla="*/ 0 w 1335920"/>
                          <a:gd name="connsiteY5" fmla="*/ 420719 h 838211"/>
                          <a:gd name="connsiteX0" fmla="*/ 1 w 1335921"/>
                          <a:gd name="connsiteY0" fmla="*/ 420719 h 897585"/>
                          <a:gd name="connsiteX1" fmla="*/ 615555 w 1335921"/>
                          <a:gd name="connsiteY1" fmla="*/ 3999 h 897585"/>
                          <a:gd name="connsiteX2" fmla="*/ 1300164 w 1335921"/>
                          <a:gd name="connsiteY2" fmla="*/ 221927 h 897585"/>
                          <a:gd name="connsiteX3" fmla="*/ 1188247 w 1335921"/>
                          <a:gd name="connsiteY3" fmla="*/ 513588 h 897585"/>
                          <a:gd name="connsiteX4" fmla="*/ 610793 w 1335921"/>
                          <a:gd name="connsiteY4" fmla="*/ 896970 h 897585"/>
                          <a:gd name="connsiteX5" fmla="*/ 1 w 1335921"/>
                          <a:gd name="connsiteY5" fmla="*/ 420719 h 897585"/>
                          <a:gd name="connsiteX0" fmla="*/ 1 w 1334200"/>
                          <a:gd name="connsiteY0" fmla="*/ 420719 h 913023"/>
                          <a:gd name="connsiteX1" fmla="*/ 615555 w 1334200"/>
                          <a:gd name="connsiteY1" fmla="*/ 3999 h 913023"/>
                          <a:gd name="connsiteX2" fmla="*/ 1300164 w 1334200"/>
                          <a:gd name="connsiteY2" fmla="*/ 221927 h 913023"/>
                          <a:gd name="connsiteX3" fmla="*/ 1188247 w 1334200"/>
                          <a:gd name="connsiteY3" fmla="*/ 513588 h 913023"/>
                          <a:gd name="connsiteX4" fmla="*/ 966789 w 1334200"/>
                          <a:gd name="connsiteY4" fmla="*/ 774377 h 913023"/>
                          <a:gd name="connsiteX5" fmla="*/ 610793 w 1334200"/>
                          <a:gd name="connsiteY5" fmla="*/ 896970 h 913023"/>
                          <a:gd name="connsiteX6" fmla="*/ 1 w 1334200"/>
                          <a:gd name="connsiteY6" fmla="*/ 420719 h 913023"/>
                          <a:gd name="connsiteX0" fmla="*/ 22150 w 1356349"/>
                          <a:gd name="connsiteY0" fmla="*/ 419734 h 912038"/>
                          <a:gd name="connsiteX1" fmla="*/ 181694 w 1356349"/>
                          <a:gd name="connsiteY1" fmla="*/ 116167 h 912038"/>
                          <a:gd name="connsiteX2" fmla="*/ 637704 w 1356349"/>
                          <a:gd name="connsiteY2" fmla="*/ 3014 h 912038"/>
                          <a:gd name="connsiteX3" fmla="*/ 1322313 w 1356349"/>
                          <a:gd name="connsiteY3" fmla="*/ 220942 h 912038"/>
                          <a:gd name="connsiteX4" fmla="*/ 1210396 w 1356349"/>
                          <a:gd name="connsiteY4" fmla="*/ 512603 h 912038"/>
                          <a:gd name="connsiteX5" fmla="*/ 988938 w 1356349"/>
                          <a:gd name="connsiteY5" fmla="*/ 773392 h 912038"/>
                          <a:gd name="connsiteX6" fmla="*/ 632942 w 1356349"/>
                          <a:gd name="connsiteY6" fmla="*/ 895985 h 912038"/>
                          <a:gd name="connsiteX7" fmla="*/ 22150 w 1356349"/>
                          <a:gd name="connsiteY7" fmla="*/ 419734 h 912038"/>
                          <a:gd name="connsiteX0" fmla="*/ 16999 w 1351198"/>
                          <a:gd name="connsiteY0" fmla="*/ 419734 h 912038"/>
                          <a:gd name="connsiteX1" fmla="*/ 176543 w 1351198"/>
                          <a:gd name="connsiteY1" fmla="*/ 116167 h 912038"/>
                          <a:gd name="connsiteX2" fmla="*/ 632553 w 1351198"/>
                          <a:gd name="connsiteY2" fmla="*/ 3014 h 912038"/>
                          <a:gd name="connsiteX3" fmla="*/ 1317162 w 1351198"/>
                          <a:gd name="connsiteY3" fmla="*/ 220942 h 912038"/>
                          <a:gd name="connsiteX4" fmla="*/ 1205245 w 1351198"/>
                          <a:gd name="connsiteY4" fmla="*/ 512603 h 912038"/>
                          <a:gd name="connsiteX5" fmla="*/ 983787 w 1351198"/>
                          <a:gd name="connsiteY5" fmla="*/ 773392 h 912038"/>
                          <a:gd name="connsiteX6" fmla="*/ 627791 w 1351198"/>
                          <a:gd name="connsiteY6" fmla="*/ 895985 h 912038"/>
                          <a:gd name="connsiteX7" fmla="*/ 16999 w 1351198"/>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183 h 911487"/>
                          <a:gd name="connsiteX1" fmla="*/ 92963 w 1336675"/>
                          <a:gd name="connsiteY1" fmla="*/ 122759 h 911487"/>
                          <a:gd name="connsiteX2" fmla="*/ 618030 w 1336675"/>
                          <a:gd name="connsiteY2" fmla="*/ 2463 h 911487"/>
                          <a:gd name="connsiteX3" fmla="*/ 1302639 w 1336675"/>
                          <a:gd name="connsiteY3" fmla="*/ 220391 h 911487"/>
                          <a:gd name="connsiteX4" fmla="*/ 1190722 w 1336675"/>
                          <a:gd name="connsiteY4" fmla="*/ 512052 h 911487"/>
                          <a:gd name="connsiteX5" fmla="*/ 969264 w 1336675"/>
                          <a:gd name="connsiteY5" fmla="*/ 772841 h 911487"/>
                          <a:gd name="connsiteX6" fmla="*/ 613268 w 1336675"/>
                          <a:gd name="connsiteY6" fmla="*/ 895434 h 911487"/>
                          <a:gd name="connsiteX7" fmla="*/ 2476 w 1336675"/>
                          <a:gd name="connsiteY7" fmla="*/ 419183 h 911487"/>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0 w 1308005"/>
                          <a:gd name="connsiteY0" fmla="*/ 412039 h 911934"/>
                          <a:gd name="connsiteX1" fmla="*/ 64293 w 1308005"/>
                          <a:gd name="connsiteY1" fmla="*/ 122759 h 911934"/>
                          <a:gd name="connsiteX2" fmla="*/ 589360 w 1308005"/>
                          <a:gd name="connsiteY2" fmla="*/ 2463 h 911934"/>
                          <a:gd name="connsiteX3" fmla="*/ 1273969 w 1308005"/>
                          <a:gd name="connsiteY3" fmla="*/ 220391 h 911934"/>
                          <a:gd name="connsiteX4" fmla="*/ 1162052 w 1308005"/>
                          <a:gd name="connsiteY4" fmla="*/ 512052 h 911934"/>
                          <a:gd name="connsiteX5" fmla="*/ 940594 w 1308005"/>
                          <a:gd name="connsiteY5" fmla="*/ 772841 h 911934"/>
                          <a:gd name="connsiteX6" fmla="*/ 584598 w 1308005"/>
                          <a:gd name="connsiteY6" fmla="*/ 895434 h 911934"/>
                          <a:gd name="connsiteX7" fmla="*/ 0 w 1308005"/>
                          <a:gd name="connsiteY7" fmla="*/ 412039 h 911934"/>
                          <a:gd name="connsiteX0" fmla="*/ 15349 w 1256679"/>
                          <a:gd name="connsiteY0" fmla="*/ 412039 h 911934"/>
                          <a:gd name="connsiteX1" fmla="*/ 12967 w 1256679"/>
                          <a:gd name="connsiteY1" fmla="*/ 122759 h 911934"/>
                          <a:gd name="connsiteX2" fmla="*/ 538034 w 1256679"/>
                          <a:gd name="connsiteY2" fmla="*/ 2463 h 911934"/>
                          <a:gd name="connsiteX3" fmla="*/ 1222643 w 1256679"/>
                          <a:gd name="connsiteY3" fmla="*/ 220391 h 911934"/>
                          <a:gd name="connsiteX4" fmla="*/ 1110726 w 1256679"/>
                          <a:gd name="connsiteY4" fmla="*/ 512052 h 911934"/>
                          <a:gd name="connsiteX5" fmla="*/ 889268 w 1256679"/>
                          <a:gd name="connsiteY5" fmla="*/ 772841 h 911934"/>
                          <a:gd name="connsiteX6" fmla="*/ 533272 w 1256679"/>
                          <a:gd name="connsiteY6" fmla="*/ 895434 h 911934"/>
                          <a:gd name="connsiteX7" fmla="*/ 15349 w 1256679"/>
                          <a:gd name="connsiteY7" fmla="*/ 412039 h 911934"/>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897644"/>
                          <a:gd name="connsiteX1" fmla="*/ 69056 w 1312768"/>
                          <a:gd name="connsiteY1" fmla="*/ 122759 h 897644"/>
                          <a:gd name="connsiteX2" fmla="*/ 594123 w 1312768"/>
                          <a:gd name="connsiteY2" fmla="*/ 2463 h 897644"/>
                          <a:gd name="connsiteX3" fmla="*/ 1278732 w 1312768"/>
                          <a:gd name="connsiteY3" fmla="*/ 220391 h 897644"/>
                          <a:gd name="connsiteX4" fmla="*/ 1166815 w 1312768"/>
                          <a:gd name="connsiteY4" fmla="*/ 512052 h 897644"/>
                          <a:gd name="connsiteX5" fmla="*/ 945357 w 1312768"/>
                          <a:gd name="connsiteY5" fmla="*/ 772841 h 897644"/>
                          <a:gd name="connsiteX6" fmla="*/ 589361 w 1312768"/>
                          <a:gd name="connsiteY6" fmla="*/ 895434 h 897644"/>
                          <a:gd name="connsiteX7" fmla="*/ 0 w 1312768"/>
                          <a:gd name="connsiteY7" fmla="*/ 447758 h 897644"/>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89361 w 1312768"/>
                          <a:gd name="connsiteY6" fmla="*/ 895434 h 910082"/>
                          <a:gd name="connsiteX7" fmla="*/ 0 w 1312768"/>
                          <a:gd name="connsiteY7" fmla="*/ 447758 h 910082"/>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46499 w 1312768"/>
                          <a:gd name="connsiteY6" fmla="*/ 895434 h 910082"/>
                          <a:gd name="connsiteX7" fmla="*/ 0 w 1312768"/>
                          <a:gd name="connsiteY7" fmla="*/ 447758 h 910082"/>
                          <a:gd name="connsiteX0" fmla="*/ 0 w 1316483"/>
                          <a:gd name="connsiteY0" fmla="*/ 447758 h 910082"/>
                          <a:gd name="connsiteX1" fmla="*/ 69056 w 1316483"/>
                          <a:gd name="connsiteY1" fmla="*/ 122759 h 910082"/>
                          <a:gd name="connsiteX2" fmla="*/ 594123 w 1316483"/>
                          <a:gd name="connsiteY2" fmla="*/ 2463 h 910082"/>
                          <a:gd name="connsiteX3" fmla="*/ 1278732 w 1316483"/>
                          <a:gd name="connsiteY3" fmla="*/ 220391 h 910082"/>
                          <a:gd name="connsiteX4" fmla="*/ 1190627 w 1316483"/>
                          <a:gd name="connsiteY4" fmla="*/ 521577 h 910082"/>
                          <a:gd name="connsiteX5" fmla="*/ 954882 w 1316483"/>
                          <a:gd name="connsiteY5" fmla="*/ 775222 h 910082"/>
                          <a:gd name="connsiteX6" fmla="*/ 546499 w 1316483"/>
                          <a:gd name="connsiteY6" fmla="*/ 895434 h 910082"/>
                          <a:gd name="connsiteX7" fmla="*/ 0 w 1316483"/>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03193"/>
                          <a:gd name="connsiteY0" fmla="*/ 447758 h 910082"/>
                          <a:gd name="connsiteX1" fmla="*/ 69056 w 1303193"/>
                          <a:gd name="connsiteY1" fmla="*/ 122759 h 910082"/>
                          <a:gd name="connsiteX2" fmla="*/ 594123 w 1303193"/>
                          <a:gd name="connsiteY2" fmla="*/ 2463 h 910082"/>
                          <a:gd name="connsiteX3" fmla="*/ 1278732 w 1303193"/>
                          <a:gd name="connsiteY3" fmla="*/ 220391 h 910082"/>
                          <a:gd name="connsiteX4" fmla="*/ 1190627 w 1303193"/>
                          <a:gd name="connsiteY4" fmla="*/ 521577 h 910082"/>
                          <a:gd name="connsiteX5" fmla="*/ 954882 w 1303193"/>
                          <a:gd name="connsiteY5" fmla="*/ 775222 h 910082"/>
                          <a:gd name="connsiteX6" fmla="*/ 546499 w 1303193"/>
                          <a:gd name="connsiteY6" fmla="*/ 895434 h 910082"/>
                          <a:gd name="connsiteX7" fmla="*/ 0 w 1303193"/>
                          <a:gd name="connsiteY7" fmla="*/ 447758 h 910082"/>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5679"/>
                          <a:gd name="connsiteY0" fmla="*/ 429425 h 891749"/>
                          <a:gd name="connsiteX1" fmla="*/ 69056 w 1305679"/>
                          <a:gd name="connsiteY1" fmla="*/ 104426 h 891749"/>
                          <a:gd name="connsiteX2" fmla="*/ 598885 w 1305679"/>
                          <a:gd name="connsiteY2" fmla="*/ 3180 h 891749"/>
                          <a:gd name="connsiteX3" fmla="*/ 1278732 w 1305679"/>
                          <a:gd name="connsiteY3" fmla="*/ 202058 h 891749"/>
                          <a:gd name="connsiteX4" fmla="*/ 1190627 w 1305679"/>
                          <a:gd name="connsiteY4" fmla="*/ 503244 h 891749"/>
                          <a:gd name="connsiteX5" fmla="*/ 954882 w 1305679"/>
                          <a:gd name="connsiteY5" fmla="*/ 756889 h 891749"/>
                          <a:gd name="connsiteX6" fmla="*/ 546499 w 1305679"/>
                          <a:gd name="connsiteY6" fmla="*/ 877101 h 891749"/>
                          <a:gd name="connsiteX7" fmla="*/ 0 w 1305679"/>
                          <a:gd name="connsiteY7" fmla="*/ 429425 h 891749"/>
                          <a:gd name="connsiteX0" fmla="*/ 0 w 1303483"/>
                          <a:gd name="connsiteY0" fmla="*/ 429425 h 891749"/>
                          <a:gd name="connsiteX1" fmla="*/ 69056 w 1303483"/>
                          <a:gd name="connsiteY1" fmla="*/ 104426 h 891749"/>
                          <a:gd name="connsiteX2" fmla="*/ 598885 w 1303483"/>
                          <a:gd name="connsiteY2" fmla="*/ 3180 h 891749"/>
                          <a:gd name="connsiteX3" fmla="*/ 1278732 w 1303483"/>
                          <a:gd name="connsiteY3" fmla="*/ 202058 h 891749"/>
                          <a:gd name="connsiteX4" fmla="*/ 1190627 w 1303483"/>
                          <a:gd name="connsiteY4" fmla="*/ 503244 h 891749"/>
                          <a:gd name="connsiteX5" fmla="*/ 954882 w 1303483"/>
                          <a:gd name="connsiteY5" fmla="*/ 756889 h 891749"/>
                          <a:gd name="connsiteX6" fmla="*/ 546499 w 1303483"/>
                          <a:gd name="connsiteY6" fmla="*/ 877101 h 891749"/>
                          <a:gd name="connsiteX7" fmla="*/ 0 w 1303483"/>
                          <a:gd name="connsiteY7" fmla="*/ 429425 h 891749"/>
                          <a:gd name="connsiteX0" fmla="*/ 0 w 1301412"/>
                          <a:gd name="connsiteY0" fmla="*/ 429425 h 891749"/>
                          <a:gd name="connsiteX1" fmla="*/ 69056 w 1301412"/>
                          <a:gd name="connsiteY1" fmla="*/ 104426 h 891749"/>
                          <a:gd name="connsiteX2" fmla="*/ 598885 w 1301412"/>
                          <a:gd name="connsiteY2" fmla="*/ 3180 h 891749"/>
                          <a:gd name="connsiteX3" fmla="*/ 1278732 w 1301412"/>
                          <a:gd name="connsiteY3" fmla="*/ 202058 h 891749"/>
                          <a:gd name="connsiteX4" fmla="*/ 1173958 w 1301412"/>
                          <a:gd name="connsiteY4" fmla="*/ 538962 h 891749"/>
                          <a:gd name="connsiteX5" fmla="*/ 954882 w 1301412"/>
                          <a:gd name="connsiteY5" fmla="*/ 756889 h 891749"/>
                          <a:gd name="connsiteX6" fmla="*/ 546499 w 1301412"/>
                          <a:gd name="connsiteY6" fmla="*/ 877101 h 891749"/>
                          <a:gd name="connsiteX7" fmla="*/ 0 w 1301412"/>
                          <a:gd name="connsiteY7" fmla="*/ 429425 h 891749"/>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143"/>
                          <a:gd name="connsiteY0" fmla="*/ 429425 h 891955"/>
                          <a:gd name="connsiteX1" fmla="*/ 69056 w 1301143"/>
                          <a:gd name="connsiteY1" fmla="*/ 104426 h 891955"/>
                          <a:gd name="connsiteX2" fmla="*/ 598885 w 1301143"/>
                          <a:gd name="connsiteY2" fmla="*/ 3180 h 891955"/>
                          <a:gd name="connsiteX3" fmla="*/ 1278732 w 1301143"/>
                          <a:gd name="connsiteY3" fmla="*/ 202058 h 891955"/>
                          <a:gd name="connsiteX4" fmla="*/ 1171576 w 1301143"/>
                          <a:gd name="connsiteY4" fmla="*/ 531818 h 891955"/>
                          <a:gd name="connsiteX5" fmla="*/ 954882 w 1301143"/>
                          <a:gd name="connsiteY5" fmla="*/ 756889 h 891955"/>
                          <a:gd name="connsiteX6" fmla="*/ 546499 w 1301143"/>
                          <a:gd name="connsiteY6" fmla="*/ 877101 h 891955"/>
                          <a:gd name="connsiteX7" fmla="*/ 0 w 1301143"/>
                          <a:gd name="connsiteY7" fmla="*/ 429425 h 891955"/>
                          <a:gd name="connsiteX0" fmla="*/ 0 w 1302159"/>
                          <a:gd name="connsiteY0" fmla="*/ 429425 h 891955"/>
                          <a:gd name="connsiteX1" fmla="*/ 69056 w 1302159"/>
                          <a:gd name="connsiteY1" fmla="*/ 104426 h 891955"/>
                          <a:gd name="connsiteX2" fmla="*/ 598885 w 1302159"/>
                          <a:gd name="connsiteY2" fmla="*/ 3180 h 891955"/>
                          <a:gd name="connsiteX3" fmla="*/ 1278732 w 1302159"/>
                          <a:gd name="connsiteY3" fmla="*/ 202058 h 891955"/>
                          <a:gd name="connsiteX4" fmla="*/ 1171576 w 1302159"/>
                          <a:gd name="connsiteY4" fmla="*/ 531818 h 891955"/>
                          <a:gd name="connsiteX5" fmla="*/ 954882 w 1302159"/>
                          <a:gd name="connsiteY5" fmla="*/ 756889 h 891955"/>
                          <a:gd name="connsiteX6" fmla="*/ 546499 w 1302159"/>
                          <a:gd name="connsiteY6" fmla="*/ 877101 h 891955"/>
                          <a:gd name="connsiteX7" fmla="*/ 0 w 1302159"/>
                          <a:gd name="connsiteY7" fmla="*/ 429425 h 891955"/>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6607 h 891667"/>
                          <a:gd name="connsiteX1" fmla="*/ 54768 w 1280727"/>
                          <a:gd name="connsiteY1" fmla="*/ 108751 h 891667"/>
                          <a:gd name="connsiteX2" fmla="*/ 577453 w 1280727"/>
                          <a:gd name="connsiteY2" fmla="*/ 2743 h 891667"/>
                          <a:gd name="connsiteX3" fmla="*/ 1257300 w 1280727"/>
                          <a:gd name="connsiteY3" fmla="*/ 201621 h 891667"/>
                          <a:gd name="connsiteX4" fmla="*/ 1150144 w 1280727"/>
                          <a:gd name="connsiteY4" fmla="*/ 531381 h 891667"/>
                          <a:gd name="connsiteX5" fmla="*/ 933450 w 1280727"/>
                          <a:gd name="connsiteY5" fmla="*/ 756452 h 891667"/>
                          <a:gd name="connsiteX6" fmla="*/ 525067 w 1280727"/>
                          <a:gd name="connsiteY6" fmla="*/ 876664 h 891667"/>
                          <a:gd name="connsiteX7" fmla="*/ 0 w 1280727"/>
                          <a:gd name="connsiteY7" fmla="*/ 426607 h 891667"/>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87580"/>
                          <a:gd name="connsiteX1" fmla="*/ 54768 w 1280727"/>
                          <a:gd name="connsiteY1" fmla="*/ 109842 h 887580"/>
                          <a:gd name="connsiteX2" fmla="*/ 577453 w 1280727"/>
                          <a:gd name="connsiteY2" fmla="*/ 3834 h 887580"/>
                          <a:gd name="connsiteX3" fmla="*/ 1257300 w 1280727"/>
                          <a:gd name="connsiteY3" fmla="*/ 202712 h 887580"/>
                          <a:gd name="connsiteX4" fmla="*/ 1150144 w 1280727"/>
                          <a:gd name="connsiteY4" fmla="*/ 532472 h 887580"/>
                          <a:gd name="connsiteX5" fmla="*/ 933450 w 1280727"/>
                          <a:gd name="connsiteY5" fmla="*/ 757543 h 887580"/>
                          <a:gd name="connsiteX6" fmla="*/ 525067 w 1280727"/>
                          <a:gd name="connsiteY6" fmla="*/ 877755 h 887580"/>
                          <a:gd name="connsiteX7" fmla="*/ 0 w 1280727"/>
                          <a:gd name="connsiteY7" fmla="*/ 427698 h 887580"/>
                          <a:gd name="connsiteX0" fmla="*/ 0 w 1273584"/>
                          <a:gd name="connsiteY0" fmla="*/ 427698 h 892758"/>
                          <a:gd name="connsiteX1" fmla="*/ 47625 w 1273584"/>
                          <a:gd name="connsiteY1" fmla="*/ 109842 h 892758"/>
                          <a:gd name="connsiteX2" fmla="*/ 570310 w 1273584"/>
                          <a:gd name="connsiteY2" fmla="*/ 3834 h 892758"/>
                          <a:gd name="connsiteX3" fmla="*/ 1250157 w 1273584"/>
                          <a:gd name="connsiteY3" fmla="*/ 202712 h 892758"/>
                          <a:gd name="connsiteX4" fmla="*/ 1143001 w 1273584"/>
                          <a:gd name="connsiteY4" fmla="*/ 532472 h 892758"/>
                          <a:gd name="connsiteX5" fmla="*/ 926307 w 1273584"/>
                          <a:gd name="connsiteY5" fmla="*/ 757543 h 892758"/>
                          <a:gd name="connsiteX6" fmla="*/ 517924 w 1273584"/>
                          <a:gd name="connsiteY6" fmla="*/ 877755 h 892758"/>
                          <a:gd name="connsiteX7" fmla="*/ 0 w 127358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4245 w 1277829"/>
                          <a:gd name="connsiteY0" fmla="*/ 427125 h 892185"/>
                          <a:gd name="connsiteX1" fmla="*/ 59013 w 1277829"/>
                          <a:gd name="connsiteY1" fmla="*/ 114032 h 892185"/>
                          <a:gd name="connsiteX2" fmla="*/ 574555 w 1277829"/>
                          <a:gd name="connsiteY2" fmla="*/ 3261 h 892185"/>
                          <a:gd name="connsiteX3" fmla="*/ 1254402 w 1277829"/>
                          <a:gd name="connsiteY3" fmla="*/ 202139 h 892185"/>
                          <a:gd name="connsiteX4" fmla="*/ 1147246 w 1277829"/>
                          <a:gd name="connsiteY4" fmla="*/ 531899 h 892185"/>
                          <a:gd name="connsiteX5" fmla="*/ 930552 w 1277829"/>
                          <a:gd name="connsiteY5" fmla="*/ 756970 h 892185"/>
                          <a:gd name="connsiteX6" fmla="*/ 522169 w 1277829"/>
                          <a:gd name="connsiteY6" fmla="*/ 877182 h 892185"/>
                          <a:gd name="connsiteX7" fmla="*/ 4245 w 1277829"/>
                          <a:gd name="connsiteY7" fmla="*/ 427125 h 892185"/>
                          <a:gd name="connsiteX0" fmla="*/ 4245 w 1277829"/>
                          <a:gd name="connsiteY0" fmla="*/ 428314 h 893374"/>
                          <a:gd name="connsiteX1" fmla="*/ 59013 w 1277829"/>
                          <a:gd name="connsiteY1" fmla="*/ 115221 h 893374"/>
                          <a:gd name="connsiteX2" fmla="*/ 574555 w 1277829"/>
                          <a:gd name="connsiteY2" fmla="*/ 4450 h 893374"/>
                          <a:gd name="connsiteX3" fmla="*/ 1254402 w 1277829"/>
                          <a:gd name="connsiteY3" fmla="*/ 203328 h 893374"/>
                          <a:gd name="connsiteX4" fmla="*/ 1147246 w 1277829"/>
                          <a:gd name="connsiteY4" fmla="*/ 533088 h 893374"/>
                          <a:gd name="connsiteX5" fmla="*/ 930552 w 1277829"/>
                          <a:gd name="connsiteY5" fmla="*/ 758159 h 893374"/>
                          <a:gd name="connsiteX6" fmla="*/ 522169 w 1277829"/>
                          <a:gd name="connsiteY6" fmla="*/ 878371 h 893374"/>
                          <a:gd name="connsiteX7" fmla="*/ 4245 w 1277829"/>
                          <a:gd name="connsiteY7" fmla="*/ 428314 h 893374"/>
                          <a:gd name="connsiteX0" fmla="*/ 5834 w 1279418"/>
                          <a:gd name="connsiteY0" fmla="*/ 428314 h 893374"/>
                          <a:gd name="connsiteX1" fmla="*/ 60602 w 1279418"/>
                          <a:gd name="connsiteY1" fmla="*/ 115221 h 893374"/>
                          <a:gd name="connsiteX2" fmla="*/ 576144 w 1279418"/>
                          <a:gd name="connsiteY2" fmla="*/ 4450 h 893374"/>
                          <a:gd name="connsiteX3" fmla="*/ 1255991 w 1279418"/>
                          <a:gd name="connsiteY3" fmla="*/ 203328 h 893374"/>
                          <a:gd name="connsiteX4" fmla="*/ 1148835 w 1279418"/>
                          <a:gd name="connsiteY4" fmla="*/ 533088 h 893374"/>
                          <a:gd name="connsiteX5" fmla="*/ 932141 w 1279418"/>
                          <a:gd name="connsiteY5" fmla="*/ 758159 h 893374"/>
                          <a:gd name="connsiteX6" fmla="*/ 523758 w 1279418"/>
                          <a:gd name="connsiteY6" fmla="*/ 878371 h 893374"/>
                          <a:gd name="connsiteX7" fmla="*/ 5834 w 1279418"/>
                          <a:gd name="connsiteY7" fmla="*/ 428314 h 893374"/>
                          <a:gd name="connsiteX0" fmla="*/ 5834 w 1279418"/>
                          <a:gd name="connsiteY0" fmla="*/ 428314 h 868075"/>
                          <a:gd name="connsiteX1" fmla="*/ 60602 w 1279418"/>
                          <a:gd name="connsiteY1" fmla="*/ 115221 h 868075"/>
                          <a:gd name="connsiteX2" fmla="*/ 576144 w 1279418"/>
                          <a:gd name="connsiteY2" fmla="*/ 4450 h 868075"/>
                          <a:gd name="connsiteX3" fmla="*/ 1255991 w 1279418"/>
                          <a:gd name="connsiteY3" fmla="*/ 203328 h 868075"/>
                          <a:gd name="connsiteX4" fmla="*/ 1148835 w 1279418"/>
                          <a:gd name="connsiteY4" fmla="*/ 533088 h 868075"/>
                          <a:gd name="connsiteX5" fmla="*/ 932141 w 1279418"/>
                          <a:gd name="connsiteY5" fmla="*/ 758159 h 868075"/>
                          <a:gd name="connsiteX6" fmla="*/ 425333 w 1279418"/>
                          <a:gd name="connsiteY6" fmla="*/ 849796 h 868075"/>
                          <a:gd name="connsiteX7" fmla="*/ 5834 w 1279418"/>
                          <a:gd name="connsiteY7" fmla="*/ 428314 h 868075"/>
                          <a:gd name="connsiteX0" fmla="*/ 5834 w 1279418"/>
                          <a:gd name="connsiteY0" fmla="*/ 428314 h 868075"/>
                          <a:gd name="connsiteX1" fmla="*/ 60602 w 1279418"/>
                          <a:gd name="connsiteY1" fmla="*/ 115221 h 868075"/>
                          <a:gd name="connsiteX2" fmla="*/ 576144 w 1279418"/>
                          <a:gd name="connsiteY2" fmla="*/ 4450 h 868075"/>
                          <a:gd name="connsiteX3" fmla="*/ 1255991 w 1279418"/>
                          <a:gd name="connsiteY3" fmla="*/ 203328 h 868075"/>
                          <a:gd name="connsiteX4" fmla="*/ 1148835 w 1279418"/>
                          <a:gd name="connsiteY4" fmla="*/ 533088 h 868075"/>
                          <a:gd name="connsiteX5" fmla="*/ 932141 w 1279418"/>
                          <a:gd name="connsiteY5" fmla="*/ 758159 h 868075"/>
                          <a:gd name="connsiteX6" fmla="*/ 425333 w 1279418"/>
                          <a:gd name="connsiteY6" fmla="*/ 849796 h 868075"/>
                          <a:gd name="connsiteX7" fmla="*/ 5834 w 1279418"/>
                          <a:gd name="connsiteY7" fmla="*/ 428314 h 868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9418" h="868075">
                            <a:moveTo>
                              <a:pt x="5834" y="428314"/>
                            </a:moveTo>
                            <a:cubicBezTo>
                              <a:pt x="-7462" y="267387"/>
                              <a:pt x="-1510" y="194199"/>
                              <a:pt x="60602" y="115221"/>
                            </a:cubicBezTo>
                            <a:cubicBezTo>
                              <a:pt x="158431" y="7667"/>
                              <a:pt x="376913" y="-10234"/>
                              <a:pt x="576144" y="4450"/>
                            </a:cubicBezTo>
                            <a:cubicBezTo>
                              <a:pt x="775375" y="19134"/>
                              <a:pt x="1153399" y="133875"/>
                              <a:pt x="1255991" y="203328"/>
                            </a:cubicBezTo>
                            <a:cubicBezTo>
                              <a:pt x="1332390" y="298975"/>
                              <a:pt x="1202016" y="437044"/>
                              <a:pt x="1148835" y="533088"/>
                            </a:cubicBezTo>
                            <a:cubicBezTo>
                              <a:pt x="1086128" y="621988"/>
                              <a:pt x="1028383" y="682356"/>
                              <a:pt x="932141" y="758159"/>
                            </a:cubicBezTo>
                            <a:cubicBezTo>
                              <a:pt x="847805" y="824437"/>
                              <a:pt x="579717" y="904770"/>
                              <a:pt x="425333" y="849796"/>
                            </a:cubicBezTo>
                            <a:cubicBezTo>
                              <a:pt x="270949" y="794822"/>
                              <a:pt x="50086" y="694015"/>
                              <a:pt x="5834" y="428314"/>
                            </a:cubicBezTo>
                            <a:close/>
                          </a:path>
                        </a:pathLst>
                      </a:custGeom>
                      <a:gradFill flip="none" rotWithShape="1">
                        <a:gsLst>
                          <a:gs pos="45000">
                            <a:sysClr val="windowText" lastClr="000000"/>
                          </a:gs>
                          <a:gs pos="66000">
                            <a:sysClr val="windowText" lastClr="000000"/>
                          </a:gs>
                          <a:gs pos="56000">
                            <a:srgbClr val="525F79"/>
                          </a:gs>
                        </a:gsLst>
                        <a:lin ang="19200000" scaled="0"/>
                        <a:tileRect/>
                      </a:gradFill>
                      <a:ln w="127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110" name="Oval 9">
                        <a:extLst>
                          <a:ext uri="{FF2B5EF4-FFF2-40B4-BE49-F238E27FC236}">
                            <a16:creationId xmlns:a16="http://schemas.microsoft.com/office/drawing/2014/main" id="{A67D70FE-15B3-C5BD-FD99-FE91425E11CF}"/>
                          </a:ext>
                        </a:extLst>
                      </p:cNvPr>
                      <p:cNvSpPr/>
                      <p:nvPr/>
                    </p:nvSpPr>
                    <p:spPr>
                      <a:xfrm rot="21536794">
                        <a:off x="2556159" y="3506663"/>
                        <a:ext cx="533400" cy="411147"/>
                      </a:xfrm>
                      <a:custGeom>
                        <a:avLst/>
                        <a:gdLst>
                          <a:gd name="connsiteX0" fmla="*/ 0 w 1231107"/>
                          <a:gd name="connsiteY0" fmla="*/ 416720 h 833439"/>
                          <a:gd name="connsiteX1" fmla="*/ 615554 w 1231107"/>
                          <a:gd name="connsiteY1" fmla="*/ 0 h 833439"/>
                          <a:gd name="connsiteX2" fmla="*/ 1231108 w 1231107"/>
                          <a:gd name="connsiteY2" fmla="*/ 416720 h 833439"/>
                          <a:gd name="connsiteX3" fmla="*/ 615554 w 1231107"/>
                          <a:gd name="connsiteY3" fmla="*/ 833440 h 833439"/>
                          <a:gd name="connsiteX4" fmla="*/ 0 w 1231107"/>
                          <a:gd name="connsiteY4" fmla="*/ 416720 h 833439"/>
                          <a:gd name="connsiteX0" fmla="*/ 0 w 1343892"/>
                          <a:gd name="connsiteY0" fmla="*/ 420719 h 837439"/>
                          <a:gd name="connsiteX1" fmla="*/ 615554 w 1343892"/>
                          <a:gd name="connsiteY1" fmla="*/ 3999 h 837439"/>
                          <a:gd name="connsiteX2" fmla="*/ 1300163 w 1343892"/>
                          <a:gd name="connsiteY2" fmla="*/ 221927 h 837439"/>
                          <a:gd name="connsiteX3" fmla="*/ 1231108 w 1343892"/>
                          <a:gd name="connsiteY3" fmla="*/ 420719 h 837439"/>
                          <a:gd name="connsiteX4" fmla="*/ 615554 w 1343892"/>
                          <a:gd name="connsiteY4" fmla="*/ 837439 h 837439"/>
                          <a:gd name="connsiteX5" fmla="*/ 0 w 1343892"/>
                          <a:gd name="connsiteY5" fmla="*/ 420719 h 837439"/>
                          <a:gd name="connsiteX0" fmla="*/ 0 w 1335920"/>
                          <a:gd name="connsiteY0" fmla="*/ 420719 h 838211"/>
                          <a:gd name="connsiteX1" fmla="*/ 615554 w 1335920"/>
                          <a:gd name="connsiteY1" fmla="*/ 3999 h 838211"/>
                          <a:gd name="connsiteX2" fmla="*/ 1300163 w 1335920"/>
                          <a:gd name="connsiteY2" fmla="*/ 221927 h 838211"/>
                          <a:gd name="connsiteX3" fmla="*/ 1188246 w 1335920"/>
                          <a:gd name="connsiteY3" fmla="*/ 513588 h 838211"/>
                          <a:gd name="connsiteX4" fmla="*/ 615554 w 1335920"/>
                          <a:gd name="connsiteY4" fmla="*/ 837439 h 838211"/>
                          <a:gd name="connsiteX5" fmla="*/ 0 w 1335920"/>
                          <a:gd name="connsiteY5" fmla="*/ 420719 h 838211"/>
                          <a:gd name="connsiteX0" fmla="*/ 1 w 1335921"/>
                          <a:gd name="connsiteY0" fmla="*/ 420719 h 897585"/>
                          <a:gd name="connsiteX1" fmla="*/ 615555 w 1335921"/>
                          <a:gd name="connsiteY1" fmla="*/ 3999 h 897585"/>
                          <a:gd name="connsiteX2" fmla="*/ 1300164 w 1335921"/>
                          <a:gd name="connsiteY2" fmla="*/ 221927 h 897585"/>
                          <a:gd name="connsiteX3" fmla="*/ 1188247 w 1335921"/>
                          <a:gd name="connsiteY3" fmla="*/ 513588 h 897585"/>
                          <a:gd name="connsiteX4" fmla="*/ 610793 w 1335921"/>
                          <a:gd name="connsiteY4" fmla="*/ 896970 h 897585"/>
                          <a:gd name="connsiteX5" fmla="*/ 1 w 1335921"/>
                          <a:gd name="connsiteY5" fmla="*/ 420719 h 897585"/>
                          <a:gd name="connsiteX0" fmla="*/ 1 w 1334200"/>
                          <a:gd name="connsiteY0" fmla="*/ 420719 h 913023"/>
                          <a:gd name="connsiteX1" fmla="*/ 615555 w 1334200"/>
                          <a:gd name="connsiteY1" fmla="*/ 3999 h 913023"/>
                          <a:gd name="connsiteX2" fmla="*/ 1300164 w 1334200"/>
                          <a:gd name="connsiteY2" fmla="*/ 221927 h 913023"/>
                          <a:gd name="connsiteX3" fmla="*/ 1188247 w 1334200"/>
                          <a:gd name="connsiteY3" fmla="*/ 513588 h 913023"/>
                          <a:gd name="connsiteX4" fmla="*/ 966789 w 1334200"/>
                          <a:gd name="connsiteY4" fmla="*/ 774377 h 913023"/>
                          <a:gd name="connsiteX5" fmla="*/ 610793 w 1334200"/>
                          <a:gd name="connsiteY5" fmla="*/ 896970 h 913023"/>
                          <a:gd name="connsiteX6" fmla="*/ 1 w 1334200"/>
                          <a:gd name="connsiteY6" fmla="*/ 420719 h 913023"/>
                          <a:gd name="connsiteX0" fmla="*/ 22150 w 1356349"/>
                          <a:gd name="connsiteY0" fmla="*/ 419734 h 912038"/>
                          <a:gd name="connsiteX1" fmla="*/ 181694 w 1356349"/>
                          <a:gd name="connsiteY1" fmla="*/ 116167 h 912038"/>
                          <a:gd name="connsiteX2" fmla="*/ 637704 w 1356349"/>
                          <a:gd name="connsiteY2" fmla="*/ 3014 h 912038"/>
                          <a:gd name="connsiteX3" fmla="*/ 1322313 w 1356349"/>
                          <a:gd name="connsiteY3" fmla="*/ 220942 h 912038"/>
                          <a:gd name="connsiteX4" fmla="*/ 1210396 w 1356349"/>
                          <a:gd name="connsiteY4" fmla="*/ 512603 h 912038"/>
                          <a:gd name="connsiteX5" fmla="*/ 988938 w 1356349"/>
                          <a:gd name="connsiteY5" fmla="*/ 773392 h 912038"/>
                          <a:gd name="connsiteX6" fmla="*/ 632942 w 1356349"/>
                          <a:gd name="connsiteY6" fmla="*/ 895985 h 912038"/>
                          <a:gd name="connsiteX7" fmla="*/ 22150 w 1356349"/>
                          <a:gd name="connsiteY7" fmla="*/ 419734 h 912038"/>
                          <a:gd name="connsiteX0" fmla="*/ 16999 w 1351198"/>
                          <a:gd name="connsiteY0" fmla="*/ 419734 h 912038"/>
                          <a:gd name="connsiteX1" fmla="*/ 176543 w 1351198"/>
                          <a:gd name="connsiteY1" fmla="*/ 116167 h 912038"/>
                          <a:gd name="connsiteX2" fmla="*/ 632553 w 1351198"/>
                          <a:gd name="connsiteY2" fmla="*/ 3014 h 912038"/>
                          <a:gd name="connsiteX3" fmla="*/ 1317162 w 1351198"/>
                          <a:gd name="connsiteY3" fmla="*/ 220942 h 912038"/>
                          <a:gd name="connsiteX4" fmla="*/ 1205245 w 1351198"/>
                          <a:gd name="connsiteY4" fmla="*/ 512603 h 912038"/>
                          <a:gd name="connsiteX5" fmla="*/ 983787 w 1351198"/>
                          <a:gd name="connsiteY5" fmla="*/ 773392 h 912038"/>
                          <a:gd name="connsiteX6" fmla="*/ 627791 w 1351198"/>
                          <a:gd name="connsiteY6" fmla="*/ 895985 h 912038"/>
                          <a:gd name="connsiteX7" fmla="*/ 16999 w 1351198"/>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183 h 911487"/>
                          <a:gd name="connsiteX1" fmla="*/ 92963 w 1336675"/>
                          <a:gd name="connsiteY1" fmla="*/ 122759 h 911487"/>
                          <a:gd name="connsiteX2" fmla="*/ 618030 w 1336675"/>
                          <a:gd name="connsiteY2" fmla="*/ 2463 h 911487"/>
                          <a:gd name="connsiteX3" fmla="*/ 1302639 w 1336675"/>
                          <a:gd name="connsiteY3" fmla="*/ 220391 h 911487"/>
                          <a:gd name="connsiteX4" fmla="*/ 1190722 w 1336675"/>
                          <a:gd name="connsiteY4" fmla="*/ 512052 h 911487"/>
                          <a:gd name="connsiteX5" fmla="*/ 969264 w 1336675"/>
                          <a:gd name="connsiteY5" fmla="*/ 772841 h 911487"/>
                          <a:gd name="connsiteX6" fmla="*/ 613268 w 1336675"/>
                          <a:gd name="connsiteY6" fmla="*/ 895434 h 911487"/>
                          <a:gd name="connsiteX7" fmla="*/ 2476 w 1336675"/>
                          <a:gd name="connsiteY7" fmla="*/ 419183 h 911487"/>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0 w 1308005"/>
                          <a:gd name="connsiteY0" fmla="*/ 412039 h 911934"/>
                          <a:gd name="connsiteX1" fmla="*/ 64293 w 1308005"/>
                          <a:gd name="connsiteY1" fmla="*/ 122759 h 911934"/>
                          <a:gd name="connsiteX2" fmla="*/ 589360 w 1308005"/>
                          <a:gd name="connsiteY2" fmla="*/ 2463 h 911934"/>
                          <a:gd name="connsiteX3" fmla="*/ 1273969 w 1308005"/>
                          <a:gd name="connsiteY3" fmla="*/ 220391 h 911934"/>
                          <a:gd name="connsiteX4" fmla="*/ 1162052 w 1308005"/>
                          <a:gd name="connsiteY4" fmla="*/ 512052 h 911934"/>
                          <a:gd name="connsiteX5" fmla="*/ 940594 w 1308005"/>
                          <a:gd name="connsiteY5" fmla="*/ 772841 h 911934"/>
                          <a:gd name="connsiteX6" fmla="*/ 584598 w 1308005"/>
                          <a:gd name="connsiteY6" fmla="*/ 895434 h 911934"/>
                          <a:gd name="connsiteX7" fmla="*/ 0 w 1308005"/>
                          <a:gd name="connsiteY7" fmla="*/ 412039 h 911934"/>
                          <a:gd name="connsiteX0" fmla="*/ 15349 w 1256679"/>
                          <a:gd name="connsiteY0" fmla="*/ 412039 h 911934"/>
                          <a:gd name="connsiteX1" fmla="*/ 12967 w 1256679"/>
                          <a:gd name="connsiteY1" fmla="*/ 122759 h 911934"/>
                          <a:gd name="connsiteX2" fmla="*/ 538034 w 1256679"/>
                          <a:gd name="connsiteY2" fmla="*/ 2463 h 911934"/>
                          <a:gd name="connsiteX3" fmla="*/ 1222643 w 1256679"/>
                          <a:gd name="connsiteY3" fmla="*/ 220391 h 911934"/>
                          <a:gd name="connsiteX4" fmla="*/ 1110726 w 1256679"/>
                          <a:gd name="connsiteY4" fmla="*/ 512052 h 911934"/>
                          <a:gd name="connsiteX5" fmla="*/ 889268 w 1256679"/>
                          <a:gd name="connsiteY5" fmla="*/ 772841 h 911934"/>
                          <a:gd name="connsiteX6" fmla="*/ 533272 w 1256679"/>
                          <a:gd name="connsiteY6" fmla="*/ 895434 h 911934"/>
                          <a:gd name="connsiteX7" fmla="*/ 15349 w 1256679"/>
                          <a:gd name="connsiteY7" fmla="*/ 412039 h 911934"/>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897644"/>
                          <a:gd name="connsiteX1" fmla="*/ 69056 w 1312768"/>
                          <a:gd name="connsiteY1" fmla="*/ 122759 h 897644"/>
                          <a:gd name="connsiteX2" fmla="*/ 594123 w 1312768"/>
                          <a:gd name="connsiteY2" fmla="*/ 2463 h 897644"/>
                          <a:gd name="connsiteX3" fmla="*/ 1278732 w 1312768"/>
                          <a:gd name="connsiteY3" fmla="*/ 220391 h 897644"/>
                          <a:gd name="connsiteX4" fmla="*/ 1166815 w 1312768"/>
                          <a:gd name="connsiteY4" fmla="*/ 512052 h 897644"/>
                          <a:gd name="connsiteX5" fmla="*/ 945357 w 1312768"/>
                          <a:gd name="connsiteY5" fmla="*/ 772841 h 897644"/>
                          <a:gd name="connsiteX6" fmla="*/ 589361 w 1312768"/>
                          <a:gd name="connsiteY6" fmla="*/ 895434 h 897644"/>
                          <a:gd name="connsiteX7" fmla="*/ 0 w 1312768"/>
                          <a:gd name="connsiteY7" fmla="*/ 447758 h 897644"/>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89361 w 1312768"/>
                          <a:gd name="connsiteY6" fmla="*/ 895434 h 910082"/>
                          <a:gd name="connsiteX7" fmla="*/ 0 w 1312768"/>
                          <a:gd name="connsiteY7" fmla="*/ 447758 h 910082"/>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46499 w 1312768"/>
                          <a:gd name="connsiteY6" fmla="*/ 895434 h 910082"/>
                          <a:gd name="connsiteX7" fmla="*/ 0 w 1312768"/>
                          <a:gd name="connsiteY7" fmla="*/ 447758 h 910082"/>
                          <a:gd name="connsiteX0" fmla="*/ 0 w 1316483"/>
                          <a:gd name="connsiteY0" fmla="*/ 447758 h 910082"/>
                          <a:gd name="connsiteX1" fmla="*/ 69056 w 1316483"/>
                          <a:gd name="connsiteY1" fmla="*/ 122759 h 910082"/>
                          <a:gd name="connsiteX2" fmla="*/ 594123 w 1316483"/>
                          <a:gd name="connsiteY2" fmla="*/ 2463 h 910082"/>
                          <a:gd name="connsiteX3" fmla="*/ 1278732 w 1316483"/>
                          <a:gd name="connsiteY3" fmla="*/ 220391 h 910082"/>
                          <a:gd name="connsiteX4" fmla="*/ 1190627 w 1316483"/>
                          <a:gd name="connsiteY4" fmla="*/ 521577 h 910082"/>
                          <a:gd name="connsiteX5" fmla="*/ 954882 w 1316483"/>
                          <a:gd name="connsiteY5" fmla="*/ 775222 h 910082"/>
                          <a:gd name="connsiteX6" fmla="*/ 546499 w 1316483"/>
                          <a:gd name="connsiteY6" fmla="*/ 895434 h 910082"/>
                          <a:gd name="connsiteX7" fmla="*/ 0 w 1316483"/>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03193"/>
                          <a:gd name="connsiteY0" fmla="*/ 447758 h 910082"/>
                          <a:gd name="connsiteX1" fmla="*/ 69056 w 1303193"/>
                          <a:gd name="connsiteY1" fmla="*/ 122759 h 910082"/>
                          <a:gd name="connsiteX2" fmla="*/ 594123 w 1303193"/>
                          <a:gd name="connsiteY2" fmla="*/ 2463 h 910082"/>
                          <a:gd name="connsiteX3" fmla="*/ 1278732 w 1303193"/>
                          <a:gd name="connsiteY3" fmla="*/ 220391 h 910082"/>
                          <a:gd name="connsiteX4" fmla="*/ 1190627 w 1303193"/>
                          <a:gd name="connsiteY4" fmla="*/ 521577 h 910082"/>
                          <a:gd name="connsiteX5" fmla="*/ 954882 w 1303193"/>
                          <a:gd name="connsiteY5" fmla="*/ 775222 h 910082"/>
                          <a:gd name="connsiteX6" fmla="*/ 546499 w 1303193"/>
                          <a:gd name="connsiteY6" fmla="*/ 895434 h 910082"/>
                          <a:gd name="connsiteX7" fmla="*/ 0 w 1303193"/>
                          <a:gd name="connsiteY7" fmla="*/ 447758 h 910082"/>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5679"/>
                          <a:gd name="connsiteY0" fmla="*/ 429425 h 891749"/>
                          <a:gd name="connsiteX1" fmla="*/ 69056 w 1305679"/>
                          <a:gd name="connsiteY1" fmla="*/ 104426 h 891749"/>
                          <a:gd name="connsiteX2" fmla="*/ 598885 w 1305679"/>
                          <a:gd name="connsiteY2" fmla="*/ 3180 h 891749"/>
                          <a:gd name="connsiteX3" fmla="*/ 1278732 w 1305679"/>
                          <a:gd name="connsiteY3" fmla="*/ 202058 h 891749"/>
                          <a:gd name="connsiteX4" fmla="*/ 1190627 w 1305679"/>
                          <a:gd name="connsiteY4" fmla="*/ 503244 h 891749"/>
                          <a:gd name="connsiteX5" fmla="*/ 954882 w 1305679"/>
                          <a:gd name="connsiteY5" fmla="*/ 756889 h 891749"/>
                          <a:gd name="connsiteX6" fmla="*/ 546499 w 1305679"/>
                          <a:gd name="connsiteY6" fmla="*/ 877101 h 891749"/>
                          <a:gd name="connsiteX7" fmla="*/ 0 w 1305679"/>
                          <a:gd name="connsiteY7" fmla="*/ 429425 h 891749"/>
                          <a:gd name="connsiteX0" fmla="*/ 0 w 1303483"/>
                          <a:gd name="connsiteY0" fmla="*/ 429425 h 891749"/>
                          <a:gd name="connsiteX1" fmla="*/ 69056 w 1303483"/>
                          <a:gd name="connsiteY1" fmla="*/ 104426 h 891749"/>
                          <a:gd name="connsiteX2" fmla="*/ 598885 w 1303483"/>
                          <a:gd name="connsiteY2" fmla="*/ 3180 h 891749"/>
                          <a:gd name="connsiteX3" fmla="*/ 1278732 w 1303483"/>
                          <a:gd name="connsiteY3" fmla="*/ 202058 h 891749"/>
                          <a:gd name="connsiteX4" fmla="*/ 1190627 w 1303483"/>
                          <a:gd name="connsiteY4" fmla="*/ 503244 h 891749"/>
                          <a:gd name="connsiteX5" fmla="*/ 954882 w 1303483"/>
                          <a:gd name="connsiteY5" fmla="*/ 756889 h 891749"/>
                          <a:gd name="connsiteX6" fmla="*/ 546499 w 1303483"/>
                          <a:gd name="connsiteY6" fmla="*/ 877101 h 891749"/>
                          <a:gd name="connsiteX7" fmla="*/ 0 w 1303483"/>
                          <a:gd name="connsiteY7" fmla="*/ 429425 h 891749"/>
                          <a:gd name="connsiteX0" fmla="*/ 0 w 1301412"/>
                          <a:gd name="connsiteY0" fmla="*/ 429425 h 891749"/>
                          <a:gd name="connsiteX1" fmla="*/ 69056 w 1301412"/>
                          <a:gd name="connsiteY1" fmla="*/ 104426 h 891749"/>
                          <a:gd name="connsiteX2" fmla="*/ 598885 w 1301412"/>
                          <a:gd name="connsiteY2" fmla="*/ 3180 h 891749"/>
                          <a:gd name="connsiteX3" fmla="*/ 1278732 w 1301412"/>
                          <a:gd name="connsiteY3" fmla="*/ 202058 h 891749"/>
                          <a:gd name="connsiteX4" fmla="*/ 1173958 w 1301412"/>
                          <a:gd name="connsiteY4" fmla="*/ 538962 h 891749"/>
                          <a:gd name="connsiteX5" fmla="*/ 954882 w 1301412"/>
                          <a:gd name="connsiteY5" fmla="*/ 756889 h 891749"/>
                          <a:gd name="connsiteX6" fmla="*/ 546499 w 1301412"/>
                          <a:gd name="connsiteY6" fmla="*/ 877101 h 891749"/>
                          <a:gd name="connsiteX7" fmla="*/ 0 w 1301412"/>
                          <a:gd name="connsiteY7" fmla="*/ 429425 h 891749"/>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143"/>
                          <a:gd name="connsiteY0" fmla="*/ 429425 h 891955"/>
                          <a:gd name="connsiteX1" fmla="*/ 69056 w 1301143"/>
                          <a:gd name="connsiteY1" fmla="*/ 104426 h 891955"/>
                          <a:gd name="connsiteX2" fmla="*/ 598885 w 1301143"/>
                          <a:gd name="connsiteY2" fmla="*/ 3180 h 891955"/>
                          <a:gd name="connsiteX3" fmla="*/ 1278732 w 1301143"/>
                          <a:gd name="connsiteY3" fmla="*/ 202058 h 891955"/>
                          <a:gd name="connsiteX4" fmla="*/ 1171576 w 1301143"/>
                          <a:gd name="connsiteY4" fmla="*/ 531818 h 891955"/>
                          <a:gd name="connsiteX5" fmla="*/ 954882 w 1301143"/>
                          <a:gd name="connsiteY5" fmla="*/ 756889 h 891955"/>
                          <a:gd name="connsiteX6" fmla="*/ 546499 w 1301143"/>
                          <a:gd name="connsiteY6" fmla="*/ 877101 h 891955"/>
                          <a:gd name="connsiteX7" fmla="*/ 0 w 1301143"/>
                          <a:gd name="connsiteY7" fmla="*/ 429425 h 891955"/>
                          <a:gd name="connsiteX0" fmla="*/ 0 w 1302159"/>
                          <a:gd name="connsiteY0" fmla="*/ 429425 h 891955"/>
                          <a:gd name="connsiteX1" fmla="*/ 69056 w 1302159"/>
                          <a:gd name="connsiteY1" fmla="*/ 104426 h 891955"/>
                          <a:gd name="connsiteX2" fmla="*/ 598885 w 1302159"/>
                          <a:gd name="connsiteY2" fmla="*/ 3180 h 891955"/>
                          <a:gd name="connsiteX3" fmla="*/ 1278732 w 1302159"/>
                          <a:gd name="connsiteY3" fmla="*/ 202058 h 891955"/>
                          <a:gd name="connsiteX4" fmla="*/ 1171576 w 1302159"/>
                          <a:gd name="connsiteY4" fmla="*/ 531818 h 891955"/>
                          <a:gd name="connsiteX5" fmla="*/ 954882 w 1302159"/>
                          <a:gd name="connsiteY5" fmla="*/ 756889 h 891955"/>
                          <a:gd name="connsiteX6" fmla="*/ 546499 w 1302159"/>
                          <a:gd name="connsiteY6" fmla="*/ 877101 h 891955"/>
                          <a:gd name="connsiteX7" fmla="*/ 0 w 1302159"/>
                          <a:gd name="connsiteY7" fmla="*/ 429425 h 891955"/>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6607 h 891667"/>
                          <a:gd name="connsiteX1" fmla="*/ 54768 w 1280727"/>
                          <a:gd name="connsiteY1" fmla="*/ 108751 h 891667"/>
                          <a:gd name="connsiteX2" fmla="*/ 577453 w 1280727"/>
                          <a:gd name="connsiteY2" fmla="*/ 2743 h 891667"/>
                          <a:gd name="connsiteX3" fmla="*/ 1257300 w 1280727"/>
                          <a:gd name="connsiteY3" fmla="*/ 201621 h 891667"/>
                          <a:gd name="connsiteX4" fmla="*/ 1150144 w 1280727"/>
                          <a:gd name="connsiteY4" fmla="*/ 531381 h 891667"/>
                          <a:gd name="connsiteX5" fmla="*/ 933450 w 1280727"/>
                          <a:gd name="connsiteY5" fmla="*/ 756452 h 891667"/>
                          <a:gd name="connsiteX6" fmla="*/ 525067 w 1280727"/>
                          <a:gd name="connsiteY6" fmla="*/ 876664 h 891667"/>
                          <a:gd name="connsiteX7" fmla="*/ 0 w 1280727"/>
                          <a:gd name="connsiteY7" fmla="*/ 426607 h 891667"/>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87580"/>
                          <a:gd name="connsiteX1" fmla="*/ 54768 w 1280727"/>
                          <a:gd name="connsiteY1" fmla="*/ 109842 h 887580"/>
                          <a:gd name="connsiteX2" fmla="*/ 577453 w 1280727"/>
                          <a:gd name="connsiteY2" fmla="*/ 3834 h 887580"/>
                          <a:gd name="connsiteX3" fmla="*/ 1257300 w 1280727"/>
                          <a:gd name="connsiteY3" fmla="*/ 202712 h 887580"/>
                          <a:gd name="connsiteX4" fmla="*/ 1150144 w 1280727"/>
                          <a:gd name="connsiteY4" fmla="*/ 532472 h 887580"/>
                          <a:gd name="connsiteX5" fmla="*/ 933450 w 1280727"/>
                          <a:gd name="connsiteY5" fmla="*/ 757543 h 887580"/>
                          <a:gd name="connsiteX6" fmla="*/ 525067 w 1280727"/>
                          <a:gd name="connsiteY6" fmla="*/ 877755 h 887580"/>
                          <a:gd name="connsiteX7" fmla="*/ 0 w 1280727"/>
                          <a:gd name="connsiteY7" fmla="*/ 427698 h 887580"/>
                          <a:gd name="connsiteX0" fmla="*/ 74932 w 1355659"/>
                          <a:gd name="connsiteY0" fmla="*/ 517776 h 977658"/>
                          <a:gd name="connsiteX1" fmla="*/ 12632 w 1355659"/>
                          <a:gd name="connsiteY1" fmla="*/ 35702 h 977658"/>
                          <a:gd name="connsiteX2" fmla="*/ 652385 w 1355659"/>
                          <a:gd name="connsiteY2" fmla="*/ 93912 h 977658"/>
                          <a:gd name="connsiteX3" fmla="*/ 1332232 w 1355659"/>
                          <a:gd name="connsiteY3" fmla="*/ 292790 h 977658"/>
                          <a:gd name="connsiteX4" fmla="*/ 1225076 w 1355659"/>
                          <a:gd name="connsiteY4" fmla="*/ 622550 h 977658"/>
                          <a:gd name="connsiteX5" fmla="*/ 1008382 w 1355659"/>
                          <a:gd name="connsiteY5" fmla="*/ 847621 h 977658"/>
                          <a:gd name="connsiteX6" fmla="*/ 599999 w 1355659"/>
                          <a:gd name="connsiteY6" fmla="*/ 967833 h 977658"/>
                          <a:gd name="connsiteX7" fmla="*/ 74932 w 1355659"/>
                          <a:gd name="connsiteY7" fmla="*/ 517776 h 977658"/>
                          <a:gd name="connsiteX0" fmla="*/ 19637 w 1365265"/>
                          <a:gd name="connsiteY0" fmla="*/ 540411 h 981433"/>
                          <a:gd name="connsiteX1" fmla="*/ 22238 w 1365265"/>
                          <a:gd name="connsiteY1" fmla="*/ 35702 h 981433"/>
                          <a:gd name="connsiteX2" fmla="*/ 661991 w 1365265"/>
                          <a:gd name="connsiteY2" fmla="*/ 93912 h 981433"/>
                          <a:gd name="connsiteX3" fmla="*/ 1341838 w 1365265"/>
                          <a:gd name="connsiteY3" fmla="*/ 292790 h 981433"/>
                          <a:gd name="connsiteX4" fmla="*/ 1234682 w 1365265"/>
                          <a:gd name="connsiteY4" fmla="*/ 622550 h 981433"/>
                          <a:gd name="connsiteX5" fmla="*/ 1017988 w 1365265"/>
                          <a:gd name="connsiteY5" fmla="*/ 847621 h 981433"/>
                          <a:gd name="connsiteX6" fmla="*/ 609605 w 1365265"/>
                          <a:gd name="connsiteY6" fmla="*/ 967833 h 981433"/>
                          <a:gd name="connsiteX7" fmla="*/ 19637 w 1365265"/>
                          <a:gd name="connsiteY7" fmla="*/ 540411 h 981433"/>
                          <a:gd name="connsiteX0" fmla="*/ 19637 w 1365265"/>
                          <a:gd name="connsiteY0" fmla="*/ 540411 h 1001785"/>
                          <a:gd name="connsiteX1" fmla="*/ 22238 w 1365265"/>
                          <a:gd name="connsiteY1" fmla="*/ 35702 h 1001785"/>
                          <a:gd name="connsiteX2" fmla="*/ 661991 w 1365265"/>
                          <a:gd name="connsiteY2" fmla="*/ 93912 h 1001785"/>
                          <a:gd name="connsiteX3" fmla="*/ 1341838 w 1365265"/>
                          <a:gd name="connsiteY3" fmla="*/ 292790 h 1001785"/>
                          <a:gd name="connsiteX4" fmla="*/ 1234682 w 1365265"/>
                          <a:gd name="connsiteY4" fmla="*/ 622550 h 1001785"/>
                          <a:gd name="connsiteX5" fmla="*/ 1017988 w 1365265"/>
                          <a:gd name="connsiteY5" fmla="*/ 847621 h 1001785"/>
                          <a:gd name="connsiteX6" fmla="*/ 600027 w 1365265"/>
                          <a:gd name="connsiteY6" fmla="*/ 989932 h 1001785"/>
                          <a:gd name="connsiteX7" fmla="*/ 19637 w 1365265"/>
                          <a:gd name="connsiteY7" fmla="*/ 540411 h 1001785"/>
                          <a:gd name="connsiteX0" fmla="*/ 19637 w 1365265"/>
                          <a:gd name="connsiteY0" fmla="*/ 540411 h 1002322"/>
                          <a:gd name="connsiteX1" fmla="*/ 22238 w 1365265"/>
                          <a:gd name="connsiteY1" fmla="*/ 35702 h 1002322"/>
                          <a:gd name="connsiteX2" fmla="*/ 661991 w 1365265"/>
                          <a:gd name="connsiteY2" fmla="*/ 93912 h 1002322"/>
                          <a:gd name="connsiteX3" fmla="*/ 1341838 w 1365265"/>
                          <a:gd name="connsiteY3" fmla="*/ 292790 h 1002322"/>
                          <a:gd name="connsiteX4" fmla="*/ 1234682 w 1365265"/>
                          <a:gd name="connsiteY4" fmla="*/ 622550 h 1002322"/>
                          <a:gd name="connsiteX5" fmla="*/ 1017988 w 1365265"/>
                          <a:gd name="connsiteY5" fmla="*/ 847621 h 1002322"/>
                          <a:gd name="connsiteX6" fmla="*/ 600027 w 1365265"/>
                          <a:gd name="connsiteY6" fmla="*/ 989932 h 1002322"/>
                          <a:gd name="connsiteX7" fmla="*/ 19637 w 1365265"/>
                          <a:gd name="connsiteY7" fmla="*/ 540411 h 1002322"/>
                          <a:gd name="connsiteX0" fmla="*/ 19637 w 1365265"/>
                          <a:gd name="connsiteY0" fmla="*/ 540411 h 999624"/>
                          <a:gd name="connsiteX1" fmla="*/ 22238 w 1365265"/>
                          <a:gd name="connsiteY1" fmla="*/ 35702 h 999624"/>
                          <a:gd name="connsiteX2" fmla="*/ 661991 w 1365265"/>
                          <a:gd name="connsiteY2" fmla="*/ 93912 h 999624"/>
                          <a:gd name="connsiteX3" fmla="*/ 1341838 w 1365265"/>
                          <a:gd name="connsiteY3" fmla="*/ 292790 h 999624"/>
                          <a:gd name="connsiteX4" fmla="*/ 1234682 w 1365265"/>
                          <a:gd name="connsiteY4" fmla="*/ 622550 h 999624"/>
                          <a:gd name="connsiteX5" fmla="*/ 1017988 w 1365265"/>
                          <a:gd name="connsiteY5" fmla="*/ 847621 h 999624"/>
                          <a:gd name="connsiteX6" fmla="*/ 600027 w 1365265"/>
                          <a:gd name="connsiteY6" fmla="*/ 989932 h 999624"/>
                          <a:gd name="connsiteX7" fmla="*/ 19637 w 1365265"/>
                          <a:gd name="connsiteY7" fmla="*/ 540411 h 999624"/>
                          <a:gd name="connsiteX0" fmla="*/ 19637 w 1365265"/>
                          <a:gd name="connsiteY0" fmla="*/ 540411 h 1004334"/>
                          <a:gd name="connsiteX1" fmla="*/ 22238 w 1365265"/>
                          <a:gd name="connsiteY1" fmla="*/ 35702 h 1004334"/>
                          <a:gd name="connsiteX2" fmla="*/ 661991 w 1365265"/>
                          <a:gd name="connsiteY2" fmla="*/ 93912 h 1004334"/>
                          <a:gd name="connsiteX3" fmla="*/ 1341838 w 1365265"/>
                          <a:gd name="connsiteY3" fmla="*/ 292790 h 1004334"/>
                          <a:gd name="connsiteX4" fmla="*/ 1234682 w 1365265"/>
                          <a:gd name="connsiteY4" fmla="*/ 622550 h 1004334"/>
                          <a:gd name="connsiteX5" fmla="*/ 1017988 w 1365265"/>
                          <a:gd name="connsiteY5" fmla="*/ 847621 h 1004334"/>
                          <a:gd name="connsiteX6" fmla="*/ 556539 w 1365265"/>
                          <a:gd name="connsiteY6" fmla="*/ 994938 h 1004334"/>
                          <a:gd name="connsiteX7" fmla="*/ 19637 w 1365265"/>
                          <a:gd name="connsiteY7" fmla="*/ 540411 h 1004334"/>
                          <a:gd name="connsiteX0" fmla="*/ 19637 w 1365265"/>
                          <a:gd name="connsiteY0" fmla="*/ 540411 h 1004333"/>
                          <a:gd name="connsiteX1" fmla="*/ 22238 w 1365265"/>
                          <a:gd name="connsiteY1" fmla="*/ 35702 h 1004333"/>
                          <a:gd name="connsiteX2" fmla="*/ 661991 w 1365265"/>
                          <a:gd name="connsiteY2" fmla="*/ 93912 h 1004333"/>
                          <a:gd name="connsiteX3" fmla="*/ 1341838 w 1365265"/>
                          <a:gd name="connsiteY3" fmla="*/ 292790 h 1004333"/>
                          <a:gd name="connsiteX4" fmla="*/ 1234682 w 1365265"/>
                          <a:gd name="connsiteY4" fmla="*/ 622550 h 1004333"/>
                          <a:gd name="connsiteX5" fmla="*/ 1017988 w 1365265"/>
                          <a:gd name="connsiteY5" fmla="*/ 847621 h 1004333"/>
                          <a:gd name="connsiteX6" fmla="*/ 556539 w 1365265"/>
                          <a:gd name="connsiteY6" fmla="*/ 994937 h 1004333"/>
                          <a:gd name="connsiteX7" fmla="*/ 19637 w 1365265"/>
                          <a:gd name="connsiteY7" fmla="*/ 540411 h 1004333"/>
                          <a:gd name="connsiteX0" fmla="*/ 19637 w 1365265"/>
                          <a:gd name="connsiteY0" fmla="*/ 540411 h 1009914"/>
                          <a:gd name="connsiteX1" fmla="*/ 22238 w 1365265"/>
                          <a:gd name="connsiteY1" fmla="*/ 35702 h 1009914"/>
                          <a:gd name="connsiteX2" fmla="*/ 661991 w 1365265"/>
                          <a:gd name="connsiteY2" fmla="*/ 93912 h 1009914"/>
                          <a:gd name="connsiteX3" fmla="*/ 1341838 w 1365265"/>
                          <a:gd name="connsiteY3" fmla="*/ 292790 h 1009914"/>
                          <a:gd name="connsiteX4" fmla="*/ 1234682 w 1365265"/>
                          <a:gd name="connsiteY4" fmla="*/ 622550 h 1009914"/>
                          <a:gd name="connsiteX5" fmla="*/ 1039221 w 1365265"/>
                          <a:gd name="connsiteY5" fmla="*/ 872783 h 1009914"/>
                          <a:gd name="connsiteX6" fmla="*/ 556539 w 1365265"/>
                          <a:gd name="connsiteY6" fmla="*/ 994937 h 1009914"/>
                          <a:gd name="connsiteX7" fmla="*/ 19637 w 1365265"/>
                          <a:gd name="connsiteY7" fmla="*/ 540411 h 1009914"/>
                          <a:gd name="connsiteX0" fmla="*/ 19637 w 1370879"/>
                          <a:gd name="connsiteY0" fmla="*/ 540411 h 1009914"/>
                          <a:gd name="connsiteX1" fmla="*/ 22238 w 1370879"/>
                          <a:gd name="connsiteY1" fmla="*/ 35702 h 1009914"/>
                          <a:gd name="connsiteX2" fmla="*/ 661991 w 1370879"/>
                          <a:gd name="connsiteY2" fmla="*/ 93912 h 1009914"/>
                          <a:gd name="connsiteX3" fmla="*/ 1341838 w 1370879"/>
                          <a:gd name="connsiteY3" fmla="*/ 292790 h 1009914"/>
                          <a:gd name="connsiteX4" fmla="*/ 1272539 w 1370879"/>
                          <a:gd name="connsiteY4" fmla="*/ 641132 h 1009914"/>
                          <a:gd name="connsiteX5" fmla="*/ 1039221 w 1370879"/>
                          <a:gd name="connsiteY5" fmla="*/ 872783 h 1009914"/>
                          <a:gd name="connsiteX6" fmla="*/ 556539 w 1370879"/>
                          <a:gd name="connsiteY6" fmla="*/ 994937 h 1009914"/>
                          <a:gd name="connsiteX7" fmla="*/ 19637 w 1370879"/>
                          <a:gd name="connsiteY7" fmla="*/ 540411 h 1009914"/>
                          <a:gd name="connsiteX0" fmla="*/ 19637 w 1445416"/>
                          <a:gd name="connsiteY0" fmla="*/ 540500 h 1010003"/>
                          <a:gd name="connsiteX1" fmla="*/ 22238 w 1445416"/>
                          <a:gd name="connsiteY1" fmla="*/ 35791 h 1010003"/>
                          <a:gd name="connsiteX2" fmla="*/ 661991 w 1445416"/>
                          <a:gd name="connsiteY2" fmla="*/ 94001 h 1010003"/>
                          <a:gd name="connsiteX3" fmla="*/ 1426585 w 1445416"/>
                          <a:gd name="connsiteY3" fmla="*/ 295955 h 1010003"/>
                          <a:gd name="connsiteX4" fmla="*/ 1272539 w 1445416"/>
                          <a:gd name="connsiteY4" fmla="*/ 641221 h 1010003"/>
                          <a:gd name="connsiteX5" fmla="*/ 1039221 w 1445416"/>
                          <a:gd name="connsiteY5" fmla="*/ 872872 h 1010003"/>
                          <a:gd name="connsiteX6" fmla="*/ 556539 w 1445416"/>
                          <a:gd name="connsiteY6" fmla="*/ 995026 h 1010003"/>
                          <a:gd name="connsiteX7" fmla="*/ 19637 w 1445416"/>
                          <a:gd name="connsiteY7" fmla="*/ 540500 h 1010003"/>
                          <a:gd name="connsiteX0" fmla="*/ 19637 w 1426585"/>
                          <a:gd name="connsiteY0" fmla="*/ 540500 h 1010003"/>
                          <a:gd name="connsiteX1" fmla="*/ 22238 w 1426585"/>
                          <a:gd name="connsiteY1" fmla="*/ 35791 h 1010003"/>
                          <a:gd name="connsiteX2" fmla="*/ 661991 w 1426585"/>
                          <a:gd name="connsiteY2" fmla="*/ 94001 h 1010003"/>
                          <a:gd name="connsiteX3" fmla="*/ 1426585 w 1426585"/>
                          <a:gd name="connsiteY3" fmla="*/ 295955 h 1010003"/>
                          <a:gd name="connsiteX4" fmla="*/ 1272539 w 1426585"/>
                          <a:gd name="connsiteY4" fmla="*/ 641221 h 1010003"/>
                          <a:gd name="connsiteX5" fmla="*/ 1039221 w 1426585"/>
                          <a:gd name="connsiteY5" fmla="*/ 872872 h 1010003"/>
                          <a:gd name="connsiteX6" fmla="*/ 556539 w 1426585"/>
                          <a:gd name="connsiteY6" fmla="*/ 995026 h 1010003"/>
                          <a:gd name="connsiteX7" fmla="*/ 19637 w 1426585"/>
                          <a:gd name="connsiteY7" fmla="*/ 540500 h 1010003"/>
                          <a:gd name="connsiteX0" fmla="*/ 19637 w 1435463"/>
                          <a:gd name="connsiteY0" fmla="*/ 540598 h 1010101"/>
                          <a:gd name="connsiteX1" fmla="*/ 22238 w 1435463"/>
                          <a:gd name="connsiteY1" fmla="*/ 35889 h 1010101"/>
                          <a:gd name="connsiteX2" fmla="*/ 661991 w 1435463"/>
                          <a:gd name="connsiteY2" fmla="*/ 94099 h 1010101"/>
                          <a:gd name="connsiteX3" fmla="*/ 1435463 w 1435463"/>
                          <a:gd name="connsiteY3" fmla="*/ 299407 h 1010101"/>
                          <a:gd name="connsiteX4" fmla="*/ 1272539 w 1435463"/>
                          <a:gd name="connsiteY4" fmla="*/ 641319 h 1010101"/>
                          <a:gd name="connsiteX5" fmla="*/ 1039221 w 1435463"/>
                          <a:gd name="connsiteY5" fmla="*/ 872970 h 1010101"/>
                          <a:gd name="connsiteX6" fmla="*/ 556539 w 1435463"/>
                          <a:gd name="connsiteY6" fmla="*/ 995124 h 1010101"/>
                          <a:gd name="connsiteX7" fmla="*/ 19637 w 1435463"/>
                          <a:gd name="connsiteY7" fmla="*/ 540598 h 1010101"/>
                          <a:gd name="connsiteX0" fmla="*/ 19637 w 1435463"/>
                          <a:gd name="connsiteY0" fmla="*/ 551800 h 1021303"/>
                          <a:gd name="connsiteX1" fmla="*/ 22238 w 1435463"/>
                          <a:gd name="connsiteY1" fmla="*/ 47091 h 1021303"/>
                          <a:gd name="connsiteX2" fmla="*/ 681144 w 1435463"/>
                          <a:gd name="connsiteY2" fmla="*/ 61103 h 1021303"/>
                          <a:gd name="connsiteX3" fmla="*/ 1435463 w 1435463"/>
                          <a:gd name="connsiteY3" fmla="*/ 310609 h 1021303"/>
                          <a:gd name="connsiteX4" fmla="*/ 1272539 w 1435463"/>
                          <a:gd name="connsiteY4" fmla="*/ 652521 h 1021303"/>
                          <a:gd name="connsiteX5" fmla="*/ 1039221 w 1435463"/>
                          <a:gd name="connsiteY5" fmla="*/ 884172 h 1021303"/>
                          <a:gd name="connsiteX6" fmla="*/ 556539 w 1435463"/>
                          <a:gd name="connsiteY6" fmla="*/ 1006326 h 1021303"/>
                          <a:gd name="connsiteX7" fmla="*/ 19637 w 1435463"/>
                          <a:gd name="connsiteY7" fmla="*/ 551800 h 1021303"/>
                          <a:gd name="connsiteX0" fmla="*/ 26213 w 1442039"/>
                          <a:gd name="connsiteY0" fmla="*/ 551800 h 1021303"/>
                          <a:gd name="connsiteX1" fmla="*/ 28814 w 1442039"/>
                          <a:gd name="connsiteY1" fmla="*/ 47091 h 1021303"/>
                          <a:gd name="connsiteX2" fmla="*/ 687720 w 1442039"/>
                          <a:gd name="connsiteY2" fmla="*/ 61103 h 1021303"/>
                          <a:gd name="connsiteX3" fmla="*/ 1442039 w 1442039"/>
                          <a:gd name="connsiteY3" fmla="*/ 310609 h 1021303"/>
                          <a:gd name="connsiteX4" fmla="*/ 1279115 w 1442039"/>
                          <a:gd name="connsiteY4" fmla="*/ 652521 h 1021303"/>
                          <a:gd name="connsiteX5" fmla="*/ 1045797 w 1442039"/>
                          <a:gd name="connsiteY5" fmla="*/ 884172 h 1021303"/>
                          <a:gd name="connsiteX6" fmla="*/ 563115 w 1442039"/>
                          <a:gd name="connsiteY6" fmla="*/ 1006326 h 1021303"/>
                          <a:gd name="connsiteX7" fmla="*/ 26213 w 1442039"/>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1860" h="1021303">
                            <a:moveTo>
                              <a:pt x="36034" y="551800"/>
                            </a:moveTo>
                            <a:cubicBezTo>
                              <a:pt x="3269" y="384487"/>
                              <a:pt x="-26366" y="139532"/>
                              <a:pt x="38635" y="47091"/>
                            </a:cubicBezTo>
                            <a:cubicBezTo>
                              <a:pt x="148371" y="-43794"/>
                              <a:pt x="462004" y="17183"/>
                              <a:pt x="697541" y="61103"/>
                            </a:cubicBezTo>
                            <a:cubicBezTo>
                              <a:pt x="933079" y="105023"/>
                              <a:pt x="1349267" y="241157"/>
                              <a:pt x="1451860" y="310609"/>
                            </a:cubicBezTo>
                            <a:cubicBezTo>
                              <a:pt x="1426051" y="467304"/>
                              <a:pt x="1342117" y="556477"/>
                              <a:pt x="1288936" y="652521"/>
                            </a:cubicBezTo>
                            <a:cubicBezTo>
                              <a:pt x="1226229" y="741421"/>
                              <a:pt x="1151860" y="808369"/>
                              <a:pt x="1055618" y="884172"/>
                            </a:cubicBezTo>
                            <a:cubicBezTo>
                              <a:pt x="971282" y="950450"/>
                              <a:pt x="742867" y="1061721"/>
                              <a:pt x="572936" y="1006326"/>
                            </a:cubicBezTo>
                            <a:cubicBezTo>
                              <a:pt x="403005" y="950931"/>
                              <a:pt x="96954" y="812739"/>
                              <a:pt x="36034" y="551800"/>
                            </a:cubicBezTo>
                            <a:close/>
                          </a:path>
                        </a:pathLst>
                      </a:custGeom>
                      <a:gradFill>
                        <a:gsLst>
                          <a:gs pos="45000">
                            <a:sysClr val="windowText" lastClr="000000"/>
                          </a:gs>
                          <a:gs pos="66000">
                            <a:sysClr val="windowText" lastClr="000000"/>
                          </a:gs>
                          <a:gs pos="56000">
                            <a:srgbClr val="525F79"/>
                          </a:gs>
                        </a:gsLst>
                        <a:lin ang="13800000" scaled="0"/>
                      </a:gradFill>
                      <a:ln w="127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111" name="Freeform: Shape 36">
                        <a:extLst>
                          <a:ext uri="{FF2B5EF4-FFF2-40B4-BE49-F238E27FC236}">
                            <a16:creationId xmlns:a16="http://schemas.microsoft.com/office/drawing/2014/main" id="{5D5C6479-6485-7402-2849-7342BC359C3B}"/>
                          </a:ext>
                        </a:extLst>
                      </p:cNvPr>
                      <p:cNvSpPr/>
                      <p:nvPr/>
                    </p:nvSpPr>
                    <p:spPr>
                      <a:xfrm rot="1258334" flipH="1">
                        <a:off x="1821104" y="3839281"/>
                        <a:ext cx="874823" cy="327491"/>
                      </a:xfrm>
                      <a:custGeom>
                        <a:avLst/>
                        <a:gdLst>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23862 w 1790700"/>
                          <a:gd name="connsiteY5" fmla="*/ 526256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23862 w 1790700"/>
                          <a:gd name="connsiteY5" fmla="*/ 526256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6718 w 1790700"/>
                          <a:gd name="connsiteY5" fmla="*/ 523875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6718 w 1790700"/>
                          <a:gd name="connsiteY5" fmla="*/ 523875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07193 w 1790700"/>
                          <a:gd name="connsiteY5" fmla="*/ 538162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07193 w 1790700"/>
                          <a:gd name="connsiteY5" fmla="*/ 538162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1955 w 1790700"/>
                          <a:gd name="connsiteY5" fmla="*/ 533400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1955 w 1790700"/>
                          <a:gd name="connsiteY5" fmla="*/ 533400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1955 w 1790700"/>
                          <a:gd name="connsiteY5" fmla="*/ 533400 h 642937"/>
                          <a:gd name="connsiteX6" fmla="*/ 166687 w 1790700"/>
                          <a:gd name="connsiteY6" fmla="*/ 104775 h 642937"/>
                          <a:gd name="connsiteX7" fmla="*/ 0 w 1790700"/>
                          <a:gd name="connsiteY7" fmla="*/ 0 h 642937"/>
                          <a:gd name="connsiteX0" fmla="*/ 0 w 1790700"/>
                          <a:gd name="connsiteY0" fmla="*/ 0 h 645189"/>
                          <a:gd name="connsiteX1" fmla="*/ 1790700 w 1790700"/>
                          <a:gd name="connsiteY1" fmla="*/ 242887 h 645189"/>
                          <a:gd name="connsiteX2" fmla="*/ 1621631 w 1790700"/>
                          <a:gd name="connsiteY2" fmla="*/ 271462 h 645189"/>
                          <a:gd name="connsiteX3" fmla="*/ 1390650 w 1790700"/>
                          <a:gd name="connsiteY3" fmla="*/ 595312 h 645189"/>
                          <a:gd name="connsiteX4" fmla="*/ 873918 w 1790700"/>
                          <a:gd name="connsiteY4" fmla="*/ 642937 h 645189"/>
                          <a:gd name="connsiteX5" fmla="*/ 411955 w 1790700"/>
                          <a:gd name="connsiteY5" fmla="*/ 533400 h 645189"/>
                          <a:gd name="connsiteX6" fmla="*/ 166687 w 1790700"/>
                          <a:gd name="connsiteY6" fmla="*/ 104775 h 645189"/>
                          <a:gd name="connsiteX7" fmla="*/ 0 w 1790700"/>
                          <a:gd name="connsiteY7" fmla="*/ 0 h 645189"/>
                          <a:gd name="connsiteX0" fmla="*/ 0 w 1790700"/>
                          <a:gd name="connsiteY0" fmla="*/ 0 h 649771"/>
                          <a:gd name="connsiteX1" fmla="*/ 1790700 w 1790700"/>
                          <a:gd name="connsiteY1" fmla="*/ 242887 h 649771"/>
                          <a:gd name="connsiteX2" fmla="*/ 1621631 w 1790700"/>
                          <a:gd name="connsiteY2" fmla="*/ 271462 h 649771"/>
                          <a:gd name="connsiteX3" fmla="*/ 1390650 w 1790700"/>
                          <a:gd name="connsiteY3" fmla="*/ 595312 h 649771"/>
                          <a:gd name="connsiteX4" fmla="*/ 873918 w 1790700"/>
                          <a:gd name="connsiteY4" fmla="*/ 647700 h 649771"/>
                          <a:gd name="connsiteX5" fmla="*/ 411955 w 1790700"/>
                          <a:gd name="connsiteY5" fmla="*/ 533400 h 649771"/>
                          <a:gd name="connsiteX6" fmla="*/ 166687 w 1790700"/>
                          <a:gd name="connsiteY6" fmla="*/ 104775 h 649771"/>
                          <a:gd name="connsiteX7" fmla="*/ 0 w 1790700"/>
                          <a:gd name="connsiteY7" fmla="*/ 0 h 649771"/>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35743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802618"/>
                          <a:gd name="connsiteY0" fmla="*/ 0 h 652466"/>
                          <a:gd name="connsiteX1" fmla="*/ 1790700 w 1802618"/>
                          <a:gd name="connsiteY1" fmla="*/ 235743 h 652466"/>
                          <a:gd name="connsiteX2" fmla="*/ 1621631 w 1802618"/>
                          <a:gd name="connsiteY2" fmla="*/ 271462 h 652466"/>
                          <a:gd name="connsiteX3" fmla="*/ 1390650 w 1802618"/>
                          <a:gd name="connsiteY3" fmla="*/ 595312 h 652466"/>
                          <a:gd name="connsiteX4" fmla="*/ 873918 w 1802618"/>
                          <a:gd name="connsiteY4" fmla="*/ 647700 h 652466"/>
                          <a:gd name="connsiteX5" fmla="*/ 411955 w 1802618"/>
                          <a:gd name="connsiteY5" fmla="*/ 533400 h 652466"/>
                          <a:gd name="connsiteX6" fmla="*/ 166687 w 1802618"/>
                          <a:gd name="connsiteY6" fmla="*/ 104775 h 652466"/>
                          <a:gd name="connsiteX7" fmla="*/ 0 w 1802618"/>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606"/>
                          <a:gd name="connsiteY0" fmla="*/ 0 h 652466"/>
                          <a:gd name="connsiteX1" fmla="*/ 1790700 w 1802606"/>
                          <a:gd name="connsiteY1" fmla="*/ 235743 h 652466"/>
                          <a:gd name="connsiteX2" fmla="*/ 1621631 w 1802606"/>
                          <a:gd name="connsiteY2" fmla="*/ 271462 h 652466"/>
                          <a:gd name="connsiteX3" fmla="*/ 1390650 w 1802606"/>
                          <a:gd name="connsiteY3" fmla="*/ 595312 h 652466"/>
                          <a:gd name="connsiteX4" fmla="*/ 873918 w 1802606"/>
                          <a:gd name="connsiteY4" fmla="*/ 647700 h 652466"/>
                          <a:gd name="connsiteX5" fmla="*/ 411955 w 1802606"/>
                          <a:gd name="connsiteY5" fmla="*/ 533400 h 652466"/>
                          <a:gd name="connsiteX6" fmla="*/ 166687 w 1802606"/>
                          <a:gd name="connsiteY6" fmla="*/ 104775 h 652466"/>
                          <a:gd name="connsiteX7" fmla="*/ 0 w 1802606"/>
                          <a:gd name="connsiteY7" fmla="*/ 0 h 652466"/>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7155 h 650084"/>
                          <a:gd name="connsiteX7" fmla="*/ 0 w 1776412"/>
                          <a:gd name="connsiteY7" fmla="*/ 0 h 650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6412" h="650084">
                            <a:moveTo>
                              <a:pt x="0" y="0"/>
                            </a:moveTo>
                            <a:cubicBezTo>
                              <a:pt x="606424" y="309561"/>
                              <a:pt x="1359694" y="300036"/>
                              <a:pt x="1776412" y="233361"/>
                            </a:cubicBezTo>
                            <a:cubicBezTo>
                              <a:pt x="1658540" y="261538"/>
                              <a:pt x="1673224" y="257173"/>
                              <a:pt x="1607343" y="269080"/>
                            </a:cubicBezTo>
                            <a:cubicBezTo>
                              <a:pt x="1542255" y="393699"/>
                              <a:pt x="1462881" y="496886"/>
                              <a:pt x="1376362" y="592930"/>
                            </a:cubicBezTo>
                            <a:cubicBezTo>
                              <a:pt x="1208881" y="646905"/>
                              <a:pt x="1053305" y="658018"/>
                              <a:pt x="859630" y="645318"/>
                            </a:cubicBezTo>
                            <a:cubicBezTo>
                              <a:pt x="703261" y="635000"/>
                              <a:pt x="561180" y="605630"/>
                              <a:pt x="397667" y="531018"/>
                            </a:cubicBezTo>
                            <a:cubicBezTo>
                              <a:pt x="276223" y="392905"/>
                              <a:pt x="190499" y="278605"/>
                              <a:pt x="152399" y="107155"/>
                            </a:cubicBezTo>
                            <a:cubicBezTo>
                              <a:pt x="108743" y="70642"/>
                              <a:pt x="55563" y="31750"/>
                              <a:pt x="0" y="0"/>
                            </a:cubicBezTo>
                            <a:close/>
                          </a:path>
                        </a:pathLst>
                      </a:custGeom>
                      <a:gradFill flip="none" rotWithShape="1">
                        <a:gsLst>
                          <a:gs pos="39000">
                            <a:sysClr val="window" lastClr="FFFFFF"/>
                          </a:gs>
                          <a:gs pos="65000">
                            <a:srgbClr val="2C2C2C"/>
                          </a:gs>
                        </a:gsLst>
                        <a:lin ang="16800000" scaled="0"/>
                        <a:tileRect/>
                      </a:gradFill>
                      <a:ln w="19050" cap="flat" cmpd="sng" algn="ctr">
                        <a:solidFill>
                          <a:sysClr val="windowText" lastClr="000000"/>
                        </a:solid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112" name="Freeform: Shape 30">
                        <a:extLst>
                          <a:ext uri="{FF2B5EF4-FFF2-40B4-BE49-F238E27FC236}">
                            <a16:creationId xmlns:a16="http://schemas.microsoft.com/office/drawing/2014/main" id="{A789AFEC-7024-2D41-6F27-71B771B23C1E}"/>
                          </a:ext>
                        </a:extLst>
                      </p:cNvPr>
                      <p:cNvSpPr/>
                      <p:nvPr/>
                    </p:nvSpPr>
                    <p:spPr>
                      <a:xfrm rot="1258334" flipH="1">
                        <a:off x="2010177" y="4237363"/>
                        <a:ext cx="259554" cy="287903"/>
                      </a:xfrm>
                      <a:custGeom>
                        <a:avLst/>
                        <a:gdLst>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Lst>
                        <a:ahLst/>
                        <a:cxnLst>
                          <a:cxn ang="0">
                            <a:pos x="connsiteX0" y="connsiteY0"/>
                          </a:cxn>
                          <a:cxn ang="0">
                            <a:pos x="connsiteX1" y="connsiteY1"/>
                          </a:cxn>
                          <a:cxn ang="0">
                            <a:pos x="connsiteX2" y="connsiteY2"/>
                          </a:cxn>
                          <a:cxn ang="0">
                            <a:pos x="connsiteX3" y="connsiteY3"/>
                          </a:cxn>
                        </a:cxnLst>
                        <a:rect l="l" t="t" r="r" b="b"/>
                        <a:pathLst>
                          <a:path w="527050" h="571500">
                            <a:moveTo>
                              <a:pt x="0" y="0"/>
                            </a:moveTo>
                            <a:cubicBezTo>
                              <a:pt x="31750" y="190500"/>
                              <a:pt x="25400" y="381000"/>
                              <a:pt x="95250" y="571500"/>
                            </a:cubicBezTo>
                            <a:cubicBezTo>
                              <a:pt x="270933" y="423333"/>
                              <a:pt x="383117" y="237067"/>
                              <a:pt x="527050" y="69850"/>
                            </a:cubicBezTo>
                            <a:lnTo>
                              <a:pt x="0" y="0"/>
                            </a:lnTo>
                            <a:close/>
                          </a:path>
                        </a:pathLst>
                      </a:custGeom>
                      <a:gradFill>
                        <a:gsLst>
                          <a:gs pos="30000">
                            <a:srgbClr val="FFCD04"/>
                          </a:gs>
                          <a:gs pos="100000">
                            <a:srgbClr val="FC8702"/>
                          </a:gs>
                        </a:gsLst>
                        <a:lin ang="5700000" scaled="0"/>
                      </a:gradFill>
                      <a:ln w="12700" cap="flat" cmpd="sng" algn="ctr">
                        <a:gradFill flip="none" rotWithShape="1">
                          <a:gsLst>
                            <a:gs pos="14000">
                              <a:srgbClr val="FFCD04"/>
                            </a:gs>
                            <a:gs pos="23000">
                              <a:sysClr val="windowText" lastClr="000000"/>
                            </a:gs>
                          </a:gsLst>
                          <a:lin ang="5700000" scaled="0"/>
                          <a:tileRect/>
                        </a:grad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grpSp>
                <p:grpSp>
                  <p:nvGrpSpPr>
                    <p:cNvPr id="99" name="Group 98">
                      <a:extLst>
                        <a:ext uri="{FF2B5EF4-FFF2-40B4-BE49-F238E27FC236}">
                          <a16:creationId xmlns:a16="http://schemas.microsoft.com/office/drawing/2014/main" id="{91463C97-639D-0FC2-376A-9A1C3F0F2DD7}"/>
                        </a:ext>
                      </a:extLst>
                    </p:cNvPr>
                    <p:cNvGrpSpPr/>
                    <p:nvPr/>
                  </p:nvGrpSpPr>
                  <p:grpSpPr>
                    <a:xfrm>
                      <a:off x="645179" y="1937835"/>
                      <a:ext cx="3520209" cy="1503664"/>
                      <a:chOff x="630864" y="2045573"/>
                      <a:chExt cx="3520209" cy="1503664"/>
                    </a:xfrm>
                  </p:grpSpPr>
                  <p:pic>
                    <p:nvPicPr>
                      <p:cNvPr id="100" name="Picture 2" descr="15,874 Detective cartoon Vectors, Royalty-free Vector Detective cartoon  Images | Depositphotos®">
                        <a:extLst>
                          <a:ext uri="{FF2B5EF4-FFF2-40B4-BE49-F238E27FC236}">
                            <a16:creationId xmlns:a16="http://schemas.microsoft.com/office/drawing/2014/main" id="{3EE4FC2B-59DF-6BFD-96FC-7CDD139F4419}"/>
                          </a:ext>
                        </a:extLst>
                      </p:cNvPr>
                      <p:cNvPicPr>
                        <a:picLocks noChangeAspect="1" noChangeArrowheads="1"/>
                      </p:cNvPicPr>
                      <p:nvPr/>
                    </p:nvPicPr>
                    <p:blipFill rotWithShape="1">
                      <a:blip r:embed="rId5">
                        <a:extLst>
                          <a:ext uri="{BEBA8EAE-BF5A-486C-A8C5-ECC9F3942E4B}">
                            <a14:imgProps xmlns:a14="http://schemas.microsoft.com/office/drawing/2010/main">
                              <a14:imgLayer r:embed="rId4">
                                <a14:imgEffect>
                                  <a14:backgroundRemoval t="0" b="100000" l="0" r="74316">
                                    <a14:foregroundMark x1="52000" y1="96000" x2="62105" y2="98833"/>
                                    <a14:foregroundMark x1="34105" y1="8500" x2="57895" y2="14333"/>
                                    <a14:foregroundMark x1="45263" y1="11333" x2="50316" y2="13167"/>
                                    <a14:foregroundMark x1="49684" y1="13167" x2="56632" y2="16000"/>
                                    <a14:backgroundMark x1="21474" y1="48000" x2="21474" y2="48000"/>
                                    <a14:backgroundMark x1="44000" y1="11833" x2="61684" y2="18167"/>
                                    <a14:backgroundMark x1="37895" y1="12833" x2="60421" y2="18833"/>
                                    <a14:backgroundMark x1="34947" y1="19333" x2="62316" y2="19333"/>
                                  </a14:backgroundRemoval>
                                </a14:imgEffect>
                              </a14:imgLayer>
                            </a14:imgProps>
                          </a:ext>
                          <a:ext uri="{28A0092B-C50C-407E-A947-70E740481C1C}">
                            <a14:useLocalDpi xmlns:a14="http://schemas.microsoft.com/office/drawing/2010/main" val="0"/>
                          </a:ext>
                        </a:extLst>
                      </a:blip>
                      <a:srcRect l="29958" r="24070" b="80032"/>
                      <a:stretch/>
                    </p:blipFill>
                    <p:spPr bwMode="auto">
                      <a:xfrm>
                        <a:off x="630864" y="2048660"/>
                        <a:ext cx="3520209" cy="1500577"/>
                      </a:xfrm>
                      <a:prstGeom prst="rect">
                        <a:avLst/>
                      </a:prstGeom>
                      <a:noFill/>
                      <a:extLst>
                        <a:ext uri="{909E8E84-426E-40DD-AFC4-6F175D3DCCD1}">
                          <a14:hiddenFill xmlns:a14="http://schemas.microsoft.com/office/drawing/2010/main">
                            <a:solidFill>
                              <a:srgbClr val="FFFFFF"/>
                            </a:solidFill>
                          </a14:hiddenFill>
                        </a:ext>
                      </a:extLst>
                    </p:spPr>
                  </p:pic>
                  <p:sp>
                    <p:nvSpPr>
                      <p:cNvPr id="101" name="Freeform 27">
                        <a:extLst>
                          <a:ext uri="{FF2B5EF4-FFF2-40B4-BE49-F238E27FC236}">
                            <a16:creationId xmlns:a16="http://schemas.microsoft.com/office/drawing/2014/main" id="{27546793-D704-1A39-009D-966211BE5ABC}"/>
                          </a:ext>
                        </a:extLst>
                      </p:cNvPr>
                      <p:cNvSpPr/>
                      <p:nvPr/>
                    </p:nvSpPr>
                    <p:spPr>
                      <a:xfrm>
                        <a:off x="872962" y="2638205"/>
                        <a:ext cx="3077467" cy="737709"/>
                      </a:xfrm>
                      <a:custGeom>
                        <a:avLst/>
                        <a:gdLst>
                          <a:gd name="connsiteX0" fmla="*/ 0 w 3077467"/>
                          <a:gd name="connsiteY0" fmla="*/ 27644 h 737709"/>
                          <a:gd name="connsiteX1" fmla="*/ 204428 w 3077467"/>
                          <a:gd name="connsiteY1" fmla="*/ 19 h 737709"/>
                          <a:gd name="connsiteX2" fmla="*/ 430956 w 3077467"/>
                          <a:gd name="connsiteY2" fmla="*/ 24881 h 737709"/>
                          <a:gd name="connsiteX3" fmla="*/ 643671 w 3077467"/>
                          <a:gd name="connsiteY3" fmla="*/ 104995 h 737709"/>
                          <a:gd name="connsiteX4" fmla="*/ 895062 w 3077467"/>
                          <a:gd name="connsiteY4" fmla="*/ 226547 h 737709"/>
                          <a:gd name="connsiteX5" fmla="*/ 1276292 w 3077467"/>
                          <a:gd name="connsiteY5" fmla="*/ 389536 h 737709"/>
                          <a:gd name="connsiteX6" fmla="*/ 2058091 w 3077467"/>
                          <a:gd name="connsiteY6" fmla="*/ 701703 h 737709"/>
                          <a:gd name="connsiteX7" fmla="*/ 3077467 w 3077467"/>
                          <a:gd name="connsiteY7" fmla="*/ 718278 h 737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7467" h="737709">
                            <a:moveTo>
                              <a:pt x="0" y="27644"/>
                            </a:moveTo>
                            <a:cubicBezTo>
                              <a:pt x="66301" y="14061"/>
                              <a:pt x="132602" y="479"/>
                              <a:pt x="204428" y="19"/>
                            </a:cubicBezTo>
                            <a:cubicBezTo>
                              <a:pt x="276254" y="-442"/>
                              <a:pt x="357749" y="7385"/>
                              <a:pt x="430956" y="24881"/>
                            </a:cubicBezTo>
                            <a:cubicBezTo>
                              <a:pt x="504163" y="42377"/>
                              <a:pt x="566320" y="71384"/>
                              <a:pt x="643671" y="104995"/>
                            </a:cubicBezTo>
                            <a:cubicBezTo>
                              <a:pt x="721022" y="138606"/>
                              <a:pt x="789625" y="179124"/>
                              <a:pt x="895062" y="226547"/>
                            </a:cubicBezTo>
                            <a:cubicBezTo>
                              <a:pt x="1000499" y="273971"/>
                              <a:pt x="1276292" y="389536"/>
                              <a:pt x="1276292" y="389536"/>
                            </a:cubicBezTo>
                            <a:cubicBezTo>
                              <a:pt x="1470130" y="468729"/>
                              <a:pt x="1757895" y="646913"/>
                              <a:pt x="2058091" y="701703"/>
                            </a:cubicBezTo>
                            <a:cubicBezTo>
                              <a:pt x="2358287" y="756493"/>
                              <a:pt x="2717877" y="737385"/>
                              <a:pt x="3077467" y="718278"/>
                            </a:cubicBezTo>
                          </a:path>
                        </a:pathLst>
                      </a:custGeom>
                      <a:noFill/>
                      <a:ln w="19050" cap="flat" cmpd="sng" algn="ctr">
                        <a:solidFill>
                          <a:sysClr val="windowText" lastClr="000000"/>
                        </a:solidFill>
                        <a:prstDash val="solid"/>
                      </a:ln>
                      <a:effectLst>
                        <a:outerShdw blurRad="63500" sx="102000" sy="102000" algn="ctr" rotWithShape="0">
                          <a:prstClr val="black">
                            <a:alpha val="40000"/>
                          </a:prstClr>
                        </a:outerShdw>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sp>
                    <p:nvSpPr>
                      <p:cNvPr id="102" name="Freeform 28">
                        <a:extLst>
                          <a:ext uri="{FF2B5EF4-FFF2-40B4-BE49-F238E27FC236}">
                            <a16:creationId xmlns:a16="http://schemas.microsoft.com/office/drawing/2014/main" id="{248F1645-C74A-68CB-3204-76485C2A4DAF}"/>
                          </a:ext>
                        </a:extLst>
                      </p:cNvPr>
                      <p:cNvSpPr/>
                      <p:nvPr/>
                    </p:nvSpPr>
                    <p:spPr>
                      <a:xfrm>
                        <a:off x="889537" y="2668611"/>
                        <a:ext cx="1555309" cy="502782"/>
                      </a:xfrm>
                      <a:custGeom>
                        <a:avLst/>
                        <a:gdLst>
                          <a:gd name="connsiteX0" fmla="*/ 0 w 1555309"/>
                          <a:gd name="connsiteY0" fmla="*/ 0 h 502782"/>
                          <a:gd name="connsiteX1" fmla="*/ 55251 w 1555309"/>
                          <a:gd name="connsiteY1" fmla="*/ 35913 h 502782"/>
                          <a:gd name="connsiteX2" fmla="*/ 221003 w 1555309"/>
                          <a:gd name="connsiteY2" fmla="*/ 96689 h 502782"/>
                          <a:gd name="connsiteX3" fmla="*/ 889537 w 1555309"/>
                          <a:gd name="connsiteY3" fmla="*/ 234816 h 502782"/>
                          <a:gd name="connsiteX4" fmla="*/ 1555309 w 1555309"/>
                          <a:gd name="connsiteY4" fmla="*/ 502782 h 502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5309" h="502782">
                            <a:moveTo>
                              <a:pt x="0" y="0"/>
                            </a:moveTo>
                            <a:cubicBezTo>
                              <a:pt x="9208" y="9899"/>
                              <a:pt x="18417" y="19798"/>
                              <a:pt x="55251" y="35913"/>
                            </a:cubicBezTo>
                            <a:cubicBezTo>
                              <a:pt x="92085" y="52028"/>
                              <a:pt x="81955" y="63539"/>
                              <a:pt x="221003" y="96689"/>
                            </a:cubicBezTo>
                            <a:cubicBezTo>
                              <a:pt x="360051" y="129839"/>
                              <a:pt x="667153" y="167134"/>
                              <a:pt x="889537" y="234816"/>
                            </a:cubicBezTo>
                            <a:cubicBezTo>
                              <a:pt x="1111921" y="302498"/>
                              <a:pt x="1333615" y="402640"/>
                              <a:pt x="1555309" y="502782"/>
                            </a:cubicBezTo>
                          </a:path>
                        </a:pathLst>
                      </a:custGeom>
                      <a:noFill/>
                      <a:ln w="28575" cap="flat" cmpd="sng" algn="ctr">
                        <a:solidFill>
                          <a:sysClr val="windowText" lastClr="000000"/>
                        </a:solidFill>
                        <a:prstDash val="solid"/>
                      </a:ln>
                      <a:effectLst>
                        <a:outerShdw blurRad="63500" sx="102000" sy="102000" algn="ctr" rotWithShape="0">
                          <a:prstClr val="black">
                            <a:alpha val="40000"/>
                          </a:prstClr>
                        </a:outerShdw>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sp>
                    <p:nvSpPr>
                      <p:cNvPr id="103" name="Freeform 29">
                        <a:extLst>
                          <a:ext uri="{FF2B5EF4-FFF2-40B4-BE49-F238E27FC236}">
                            <a16:creationId xmlns:a16="http://schemas.microsoft.com/office/drawing/2014/main" id="{4A7325AF-2E26-D6A2-25DF-E18599B28562}"/>
                          </a:ext>
                        </a:extLst>
                      </p:cNvPr>
                      <p:cNvSpPr/>
                      <p:nvPr/>
                    </p:nvSpPr>
                    <p:spPr>
                      <a:xfrm>
                        <a:off x="3027741" y="2969728"/>
                        <a:ext cx="925451" cy="386755"/>
                      </a:xfrm>
                      <a:custGeom>
                        <a:avLst/>
                        <a:gdLst>
                          <a:gd name="connsiteX0" fmla="*/ 0 w 925451"/>
                          <a:gd name="connsiteY0" fmla="*/ 0 h 386755"/>
                          <a:gd name="connsiteX1" fmla="*/ 85639 w 925451"/>
                          <a:gd name="connsiteY1" fmla="*/ 93926 h 386755"/>
                          <a:gd name="connsiteX2" fmla="*/ 331505 w 925451"/>
                          <a:gd name="connsiteY2" fmla="*/ 223766 h 386755"/>
                          <a:gd name="connsiteX3" fmla="*/ 546983 w 925451"/>
                          <a:gd name="connsiteY3" fmla="*/ 317692 h 386755"/>
                          <a:gd name="connsiteX4" fmla="*/ 925451 w 925451"/>
                          <a:gd name="connsiteY4" fmla="*/ 386755 h 386755"/>
                          <a:gd name="connsiteX5" fmla="*/ 925451 w 925451"/>
                          <a:gd name="connsiteY5" fmla="*/ 386755 h 386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5451" h="386755">
                            <a:moveTo>
                              <a:pt x="0" y="0"/>
                            </a:moveTo>
                            <a:cubicBezTo>
                              <a:pt x="15194" y="28316"/>
                              <a:pt x="30388" y="56632"/>
                              <a:pt x="85639" y="93926"/>
                            </a:cubicBezTo>
                            <a:cubicBezTo>
                              <a:pt x="140890" y="131220"/>
                              <a:pt x="254614" y="186472"/>
                              <a:pt x="331505" y="223766"/>
                            </a:cubicBezTo>
                            <a:cubicBezTo>
                              <a:pt x="408396" y="261060"/>
                              <a:pt x="447992" y="290527"/>
                              <a:pt x="546983" y="317692"/>
                            </a:cubicBezTo>
                            <a:cubicBezTo>
                              <a:pt x="645974" y="344857"/>
                              <a:pt x="925451" y="386755"/>
                              <a:pt x="925451" y="386755"/>
                            </a:cubicBezTo>
                            <a:lnTo>
                              <a:pt x="925451" y="386755"/>
                            </a:lnTo>
                          </a:path>
                        </a:pathLst>
                      </a:custGeom>
                      <a:noFill/>
                      <a:ln w="285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sp>
                    <p:nvSpPr>
                      <p:cNvPr id="104" name="Freeform 30">
                        <a:extLst>
                          <a:ext uri="{FF2B5EF4-FFF2-40B4-BE49-F238E27FC236}">
                            <a16:creationId xmlns:a16="http://schemas.microsoft.com/office/drawing/2014/main" id="{252E81F5-F20E-349D-1B63-CCD376B58C59}"/>
                          </a:ext>
                        </a:extLst>
                      </p:cNvPr>
                      <p:cNvSpPr/>
                      <p:nvPr/>
                    </p:nvSpPr>
                    <p:spPr>
                      <a:xfrm>
                        <a:off x="1245905" y="2643749"/>
                        <a:ext cx="1812224" cy="395043"/>
                      </a:xfrm>
                      <a:custGeom>
                        <a:avLst/>
                        <a:gdLst>
                          <a:gd name="connsiteX0" fmla="*/ 1812224 w 1812224"/>
                          <a:gd name="connsiteY0" fmla="*/ 395043 h 395043"/>
                          <a:gd name="connsiteX1" fmla="*/ 1422706 w 1812224"/>
                          <a:gd name="connsiteY1" fmla="*/ 303879 h 395043"/>
                          <a:gd name="connsiteX2" fmla="*/ 1143690 w 1812224"/>
                          <a:gd name="connsiteY2" fmla="*/ 221003 h 395043"/>
                          <a:gd name="connsiteX3" fmla="*/ 837048 w 1812224"/>
                          <a:gd name="connsiteY3" fmla="*/ 165752 h 395043"/>
                          <a:gd name="connsiteX4" fmla="*/ 555270 w 1812224"/>
                          <a:gd name="connsiteY4" fmla="*/ 116026 h 395043"/>
                          <a:gd name="connsiteX5" fmla="*/ 519357 w 1812224"/>
                          <a:gd name="connsiteY5" fmla="*/ 93926 h 395043"/>
                          <a:gd name="connsiteX6" fmla="*/ 0 w 1812224"/>
                          <a:gd name="connsiteY6" fmla="*/ 0 h 39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2224" h="395043">
                            <a:moveTo>
                              <a:pt x="1812224" y="395043"/>
                            </a:moveTo>
                            <a:cubicBezTo>
                              <a:pt x="1673176" y="363964"/>
                              <a:pt x="1534128" y="332886"/>
                              <a:pt x="1422706" y="303879"/>
                            </a:cubicBezTo>
                            <a:cubicBezTo>
                              <a:pt x="1311284" y="274872"/>
                              <a:pt x="1241300" y="244024"/>
                              <a:pt x="1143690" y="221003"/>
                            </a:cubicBezTo>
                            <a:cubicBezTo>
                              <a:pt x="1046080" y="197982"/>
                              <a:pt x="837048" y="165752"/>
                              <a:pt x="837048" y="165752"/>
                            </a:cubicBezTo>
                            <a:cubicBezTo>
                              <a:pt x="738978" y="148256"/>
                              <a:pt x="608218" y="127997"/>
                              <a:pt x="555270" y="116026"/>
                            </a:cubicBezTo>
                            <a:cubicBezTo>
                              <a:pt x="502322" y="104055"/>
                              <a:pt x="611902" y="113264"/>
                              <a:pt x="519357" y="93926"/>
                            </a:cubicBezTo>
                            <a:cubicBezTo>
                              <a:pt x="426812" y="74588"/>
                              <a:pt x="213406" y="37294"/>
                              <a:pt x="0" y="0"/>
                            </a:cubicBezTo>
                          </a:path>
                        </a:pathLst>
                      </a:custGeom>
                      <a:noFill/>
                      <a:ln w="285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sp>
                    <p:nvSpPr>
                      <p:cNvPr id="105" name="Freeform 31">
                        <a:extLst>
                          <a:ext uri="{FF2B5EF4-FFF2-40B4-BE49-F238E27FC236}">
                            <a16:creationId xmlns:a16="http://schemas.microsoft.com/office/drawing/2014/main" id="{5F80A45B-7F6F-5F8A-1705-02071B4697BC}"/>
                          </a:ext>
                        </a:extLst>
                      </p:cNvPr>
                      <p:cNvSpPr/>
                      <p:nvPr/>
                    </p:nvSpPr>
                    <p:spPr>
                      <a:xfrm>
                        <a:off x="1831563" y="2045573"/>
                        <a:ext cx="1215930" cy="932443"/>
                      </a:xfrm>
                      <a:custGeom>
                        <a:avLst/>
                        <a:gdLst>
                          <a:gd name="connsiteX0" fmla="*/ 0 w 1215930"/>
                          <a:gd name="connsiteY0" fmla="*/ 711440 h 932443"/>
                          <a:gd name="connsiteX1" fmla="*/ 33150 w 1215930"/>
                          <a:gd name="connsiteY1" fmla="*/ 598176 h 932443"/>
                          <a:gd name="connsiteX2" fmla="*/ 116026 w 1215930"/>
                          <a:gd name="connsiteY2" fmla="*/ 520825 h 932443"/>
                          <a:gd name="connsiteX3" fmla="*/ 207190 w 1215930"/>
                          <a:gd name="connsiteY3" fmla="*/ 460049 h 932443"/>
                          <a:gd name="connsiteX4" fmla="*/ 182327 w 1215930"/>
                          <a:gd name="connsiteY4" fmla="*/ 435186 h 932443"/>
                          <a:gd name="connsiteX5" fmla="*/ 35913 w 1215930"/>
                          <a:gd name="connsiteY5" fmla="*/ 410323 h 932443"/>
                          <a:gd name="connsiteX6" fmla="*/ 5525 w 1215930"/>
                          <a:gd name="connsiteY6" fmla="*/ 377173 h 932443"/>
                          <a:gd name="connsiteX7" fmla="*/ 41438 w 1215930"/>
                          <a:gd name="connsiteY7" fmla="*/ 344022 h 932443"/>
                          <a:gd name="connsiteX8" fmla="*/ 232053 w 1215930"/>
                          <a:gd name="connsiteY8" fmla="*/ 338497 h 932443"/>
                          <a:gd name="connsiteX9" fmla="*/ 323216 w 1215930"/>
                          <a:gd name="connsiteY9" fmla="*/ 332972 h 932443"/>
                          <a:gd name="connsiteX10" fmla="*/ 314929 w 1215930"/>
                          <a:gd name="connsiteY10" fmla="*/ 305347 h 932443"/>
                          <a:gd name="connsiteX11" fmla="*/ 198902 w 1215930"/>
                          <a:gd name="connsiteY11" fmla="*/ 227996 h 932443"/>
                          <a:gd name="connsiteX12" fmla="*/ 132601 w 1215930"/>
                          <a:gd name="connsiteY12" fmla="*/ 125782 h 932443"/>
                          <a:gd name="connsiteX13" fmla="*/ 168514 w 1215930"/>
                          <a:gd name="connsiteY13" fmla="*/ 53956 h 932443"/>
                          <a:gd name="connsiteX14" fmla="*/ 245865 w 1215930"/>
                          <a:gd name="connsiteY14" fmla="*/ 6993 h 932443"/>
                          <a:gd name="connsiteX15" fmla="*/ 464106 w 1215930"/>
                          <a:gd name="connsiteY15" fmla="*/ 4230 h 932443"/>
                          <a:gd name="connsiteX16" fmla="*/ 552507 w 1215930"/>
                          <a:gd name="connsiteY16" fmla="*/ 45668 h 932443"/>
                          <a:gd name="connsiteX17" fmla="*/ 616045 w 1215930"/>
                          <a:gd name="connsiteY17" fmla="*/ 136832 h 932443"/>
                          <a:gd name="connsiteX18" fmla="*/ 663009 w 1215930"/>
                          <a:gd name="connsiteY18" fmla="*/ 194845 h 932443"/>
                          <a:gd name="connsiteX19" fmla="*/ 718259 w 1215930"/>
                          <a:gd name="connsiteY19" fmla="*/ 239046 h 932443"/>
                          <a:gd name="connsiteX20" fmla="*/ 892299 w 1215930"/>
                          <a:gd name="connsiteY20" fmla="*/ 230758 h 932443"/>
                          <a:gd name="connsiteX21" fmla="*/ 1038714 w 1215930"/>
                          <a:gd name="connsiteY21" fmla="*/ 211420 h 932443"/>
                          <a:gd name="connsiteX22" fmla="*/ 1096727 w 1215930"/>
                          <a:gd name="connsiteY22" fmla="*/ 211420 h 932443"/>
                          <a:gd name="connsiteX23" fmla="*/ 1151978 w 1215930"/>
                          <a:gd name="connsiteY23" fmla="*/ 261146 h 932443"/>
                          <a:gd name="connsiteX24" fmla="*/ 1207229 w 1215930"/>
                          <a:gd name="connsiteY24" fmla="*/ 507012 h 932443"/>
                          <a:gd name="connsiteX25" fmla="*/ 1215516 w 1215930"/>
                          <a:gd name="connsiteY25" fmla="*/ 741828 h 932443"/>
                          <a:gd name="connsiteX26" fmla="*/ 1204466 w 1215930"/>
                          <a:gd name="connsiteY26" fmla="*/ 932443 h 932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5930" h="932443">
                            <a:moveTo>
                              <a:pt x="0" y="711440"/>
                            </a:moveTo>
                            <a:cubicBezTo>
                              <a:pt x="6906" y="670692"/>
                              <a:pt x="13812" y="629945"/>
                              <a:pt x="33150" y="598176"/>
                            </a:cubicBezTo>
                            <a:cubicBezTo>
                              <a:pt x="52488" y="566407"/>
                              <a:pt x="87019" y="543846"/>
                              <a:pt x="116026" y="520825"/>
                            </a:cubicBezTo>
                            <a:cubicBezTo>
                              <a:pt x="145033" y="497804"/>
                              <a:pt x="196140" y="474322"/>
                              <a:pt x="207190" y="460049"/>
                            </a:cubicBezTo>
                            <a:cubicBezTo>
                              <a:pt x="218240" y="445776"/>
                              <a:pt x="210873" y="443474"/>
                              <a:pt x="182327" y="435186"/>
                            </a:cubicBezTo>
                            <a:cubicBezTo>
                              <a:pt x="153781" y="426898"/>
                              <a:pt x="65380" y="419992"/>
                              <a:pt x="35913" y="410323"/>
                            </a:cubicBezTo>
                            <a:cubicBezTo>
                              <a:pt x="6446" y="400654"/>
                              <a:pt x="4604" y="388223"/>
                              <a:pt x="5525" y="377173"/>
                            </a:cubicBezTo>
                            <a:cubicBezTo>
                              <a:pt x="6446" y="366123"/>
                              <a:pt x="3683" y="350468"/>
                              <a:pt x="41438" y="344022"/>
                            </a:cubicBezTo>
                            <a:cubicBezTo>
                              <a:pt x="79193" y="337576"/>
                              <a:pt x="185090" y="340339"/>
                              <a:pt x="232053" y="338497"/>
                            </a:cubicBezTo>
                            <a:cubicBezTo>
                              <a:pt x="279016" y="336655"/>
                              <a:pt x="309403" y="338497"/>
                              <a:pt x="323216" y="332972"/>
                            </a:cubicBezTo>
                            <a:cubicBezTo>
                              <a:pt x="337029" y="327447"/>
                              <a:pt x="335648" y="322843"/>
                              <a:pt x="314929" y="305347"/>
                            </a:cubicBezTo>
                            <a:cubicBezTo>
                              <a:pt x="294210" y="287851"/>
                              <a:pt x="229290" y="257923"/>
                              <a:pt x="198902" y="227996"/>
                            </a:cubicBezTo>
                            <a:cubicBezTo>
                              <a:pt x="168514" y="198069"/>
                              <a:pt x="137666" y="154789"/>
                              <a:pt x="132601" y="125782"/>
                            </a:cubicBezTo>
                            <a:cubicBezTo>
                              <a:pt x="127536" y="96775"/>
                              <a:pt x="149637" y="73754"/>
                              <a:pt x="168514" y="53956"/>
                            </a:cubicBezTo>
                            <a:cubicBezTo>
                              <a:pt x="187391" y="34158"/>
                              <a:pt x="196600" y="15281"/>
                              <a:pt x="245865" y="6993"/>
                            </a:cubicBezTo>
                            <a:cubicBezTo>
                              <a:pt x="295130" y="-1295"/>
                              <a:pt x="412999" y="-2216"/>
                              <a:pt x="464106" y="4230"/>
                            </a:cubicBezTo>
                            <a:cubicBezTo>
                              <a:pt x="515213" y="10676"/>
                              <a:pt x="527184" y="23568"/>
                              <a:pt x="552507" y="45668"/>
                            </a:cubicBezTo>
                            <a:cubicBezTo>
                              <a:pt x="577830" y="67768"/>
                              <a:pt x="597628" y="111969"/>
                              <a:pt x="616045" y="136832"/>
                            </a:cubicBezTo>
                            <a:cubicBezTo>
                              <a:pt x="634462" y="161695"/>
                              <a:pt x="645973" y="177809"/>
                              <a:pt x="663009" y="194845"/>
                            </a:cubicBezTo>
                            <a:cubicBezTo>
                              <a:pt x="680045" y="211881"/>
                              <a:pt x="680044" y="233060"/>
                              <a:pt x="718259" y="239046"/>
                            </a:cubicBezTo>
                            <a:cubicBezTo>
                              <a:pt x="756474" y="245031"/>
                              <a:pt x="838890" y="235362"/>
                              <a:pt x="892299" y="230758"/>
                            </a:cubicBezTo>
                            <a:cubicBezTo>
                              <a:pt x="945708" y="226154"/>
                              <a:pt x="1004643" y="214643"/>
                              <a:pt x="1038714" y="211420"/>
                            </a:cubicBezTo>
                            <a:cubicBezTo>
                              <a:pt x="1072785" y="208197"/>
                              <a:pt x="1077850" y="203132"/>
                              <a:pt x="1096727" y="211420"/>
                            </a:cubicBezTo>
                            <a:cubicBezTo>
                              <a:pt x="1115604" y="219708"/>
                              <a:pt x="1133561" y="211881"/>
                              <a:pt x="1151978" y="261146"/>
                            </a:cubicBezTo>
                            <a:cubicBezTo>
                              <a:pt x="1170395" y="310411"/>
                              <a:pt x="1196639" y="426898"/>
                              <a:pt x="1207229" y="507012"/>
                            </a:cubicBezTo>
                            <a:cubicBezTo>
                              <a:pt x="1217819" y="587126"/>
                              <a:pt x="1215976" y="670923"/>
                              <a:pt x="1215516" y="741828"/>
                            </a:cubicBezTo>
                            <a:cubicBezTo>
                              <a:pt x="1215056" y="812733"/>
                              <a:pt x="1209761" y="872588"/>
                              <a:pt x="1204466" y="932443"/>
                            </a:cubicBezTo>
                          </a:path>
                        </a:pathLst>
                      </a:custGeom>
                      <a:noFill/>
                      <a:ln w="28575" cap="flat" cmpd="sng" algn="ctr">
                        <a:solidFill>
                          <a:sysClr val="windowText" lastClr="000000"/>
                        </a:solidFill>
                        <a:prstDash val="solid"/>
                      </a:ln>
                      <a:effectLst>
                        <a:outerShdw blurRad="63500" sx="102000" sy="102000" algn="ctr" rotWithShape="0">
                          <a:prstClr val="black">
                            <a:alpha val="40000"/>
                          </a:prstClr>
                        </a:outerShdw>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grpSp>
              </p:grpSp>
            </p:grpSp>
            <p:grpSp>
              <p:nvGrpSpPr>
                <p:cNvPr id="67" name="Group 66">
                  <a:extLst>
                    <a:ext uri="{FF2B5EF4-FFF2-40B4-BE49-F238E27FC236}">
                      <a16:creationId xmlns:a16="http://schemas.microsoft.com/office/drawing/2014/main" id="{5A183102-5DDB-7857-43D0-78AA57175EEC}"/>
                    </a:ext>
                  </a:extLst>
                </p:cNvPr>
                <p:cNvGrpSpPr/>
                <p:nvPr/>
              </p:nvGrpSpPr>
              <p:grpSpPr>
                <a:xfrm rot="959874">
                  <a:off x="3227316" y="3982046"/>
                  <a:ext cx="1367135" cy="1484371"/>
                  <a:chOff x="4650479" y="4298216"/>
                  <a:chExt cx="1367135" cy="1484371"/>
                </a:xfrm>
              </p:grpSpPr>
              <p:sp>
                <p:nvSpPr>
                  <p:cNvPr id="68" name="Freeform: Shape 44">
                    <a:extLst>
                      <a:ext uri="{FF2B5EF4-FFF2-40B4-BE49-F238E27FC236}">
                        <a16:creationId xmlns:a16="http://schemas.microsoft.com/office/drawing/2014/main" id="{B927931F-BC01-54B4-CA54-62A55E03D2F6}"/>
                      </a:ext>
                    </a:extLst>
                  </p:cNvPr>
                  <p:cNvSpPr/>
                  <p:nvPr/>
                </p:nvSpPr>
                <p:spPr>
                  <a:xfrm rot="1328043" flipH="1">
                    <a:off x="4650479" y="5007446"/>
                    <a:ext cx="896716" cy="775141"/>
                  </a:xfrm>
                  <a:custGeom>
                    <a:avLst/>
                    <a:gdLst>
                      <a:gd name="connsiteX0" fmla="*/ 1644650 w 1644650"/>
                      <a:gd name="connsiteY0" fmla="*/ 663575 h 1231900"/>
                      <a:gd name="connsiteX1" fmla="*/ 914400 w 1644650"/>
                      <a:gd name="connsiteY1" fmla="*/ 377825 h 1231900"/>
                      <a:gd name="connsiteX2" fmla="*/ 809625 w 1644650"/>
                      <a:gd name="connsiteY2" fmla="*/ 158750 h 1231900"/>
                      <a:gd name="connsiteX3" fmla="*/ 796925 w 1644650"/>
                      <a:gd name="connsiteY3" fmla="*/ 12700 h 1231900"/>
                      <a:gd name="connsiteX4" fmla="*/ 650875 w 1644650"/>
                      <a:gd name="connsiteY4" fmla="*/ 22225 h 1231900"/>
                      <a:gd name="connsiteX5" fmla="*/ 663575 w 1644650"/>
                      <a:gd name="connsiteY5" fmla="*/ 225425 h 1231900"/>
                      <a:gd name="connsiteX6" fmla="*/ 596900 w 1644650"/>
                      <a:gd name="connsiteY6" fmla="*/ 342900 h 1231900"/>
                      <a:gd name="connsiteX7" fmla="*/ 635000 w 1644650"/>
                      <a:gd name="connsiteY7" fmla="*/ 174625 h 1231900"/>
                      <a:gd name="connsiteX8" fmla="*/ 292100 w 1644650"/>
                      <a:gd name="connsiteY8" fmla="*/ 0 h 1231900"/>
                      <a:gd name="connsiteX9" fmla="*/ 234950 w 1644650"/>
                      <a:gd name="connsiteY9" fmla="*/ 92075 h 1231900"/>
                      <a:gd name="connsiteX10" fmla="*/ 390525 w 1644650"/>
                      <a:gd name="connsiteY10" fmla="*/ 231775 h 1231900"/>
                      <a:gd name="connsiteX11" fmla="*/ 438150 w 1644650"/>
                      <a:gd name="connsiteY11" fmla="*/ 231775 h 1231900"/>
                      <a:gd name="connsiteX12" fmla="*/ 288925 w 1644650"/>
                      <a:gd name="connsiteY12" fmla="*/ 447675 h 1231900"/>
                      <a:gd name="connsiteX13" fmla="*/ 396875 w 1644650"/>
                      <a:gd name="connsiteY13" fmla="*/ 250825 h 1231900"/>
                      <a:gd name="connsiteX14" fmla="*/ 133350 w 1644650"/>
                      <a:gd name="connsiteY14" fmla="*/ 158750 h 1231900"/>
                      <a:gd name="connsiteX15" fmla="*/ 38100 w 1644650"/>
                      <a:gd name="connsiteY15" fmla="*/ 263525 h 1231900"/>
                      <a:gd name="connsiteX16" fmla="*/ 301625 w 1644650"/>
                      <a:gd name="connsiteY16" fmla="*/ 419100 h 1231900"/>
                      <a:gd name="connsiteX17" fmla="*/ 28575 w 1644650"/>
                      <a:gd name="connsiteY17" fmla="*/ 377825 h 1231900"/>
                      <a:gd name="connsiteX18" fmla="*/ 0 w 1644650"/>
                      <a:gd name="connsiteY18" fmla="*/ 498475 h 1231900"/>
                      <a:gd name="connsiteX19" fmla="*/ 260350 w 1644650"/>
                      <a:gd name="connsiteY19" fmla="*/ 609600 h 1231900"/>
                      <a:gd name="connsiteX20" fmla="*/ 346075 w 1644650"/>
                      <a:gd name="connsiteY20" fmla="*/ 663575 h 1231900"/>
                      <a:gd name="connsiteX21" fmla="*/ 654050 w 1644650"/>
                      <a:gd name="connsiteY21" fmla="*/ 768350 h 1231900"/>
                      <a:gd name="connsiteX22" fmla="*/ 812800 w 1644650"/>
                      <a:gd name="connsiteY22" fmla="*/ 447675 h 1231900"/>
                      <a:gd name="connsiteX23" fmla="*/ 657225 w 1644650"/>
                      <a:gd name="connsiteY23" fmla="*/ 765175 h 1231900"/>
                      <a:gd name="connsiteX24" fmla="*/ 1123950 w 1644650"/>
                      <a:gd name="connsiteY24" fmla="*/ 1231900 h 1231900"/>
                      <a:gd name="connsiteX25" fmla="*/ 1228725 w 1644650"/>
                      <a:gd name="connsiteY25" fmla="*/ 1190625 h 1231900"/>
                      <a:gd name="connsiteX26" fmla="*/ 1108075 w 1644650"/>
                      <a:gd name="connsiteY26" fmla="*/ 1108075 h 1231900"/>
                      <a:gd name="connsiteX27" fmla="*/ 1123950 w 1644650"/>
                      <a:gd name="connsiteY27" fmla="*/ 1165225 h 1231900"/>
                      <a:gd name="connsiteX28" fmla="*/ 1123950 w 1644650"/>
                      <a:gd name="connsiteY28" fmla="*/ 1022350 h 1231900"/>
                      <a:gd name="connsiteX29" fmla="*/ 1295400 w 1644650"/>
                      <a:gd name="connsiteY29" fmla="*/ 1063625 h 1231900"/>
                      <a:gd name="connsiteX30" fmla="*/ 1235075 w 1644650"/>
                      <a:gd name="connsiteY30" fmla="*/ 869950 h 1231900"/>
                      <a:gd name="connsiteX31" fmla="*/ 1422400 w 1644650"/>
                      <a:gd name="connsiteY31" fmla="*/ 917575 h 1231900"/>
                      <a:gd name="connsiteX32" fmla="*/ 1533525 w 1644650"/>
                      <a:gd name="connsiteY32" fmla="*/ 933450 h 1231900"/>
                      <a:gd name="connsiteX33" fmla="*/ 1416050 w 1644650"/>
                      <a:gd name="connsiteY33" fmla="*/ 720725 h 1231900"/>
                      <a:gd name="connsiteX34" fmla="*/ 1584325 w 1644650"/>
                      <a:gd name="connsiteY34" fmla="*/ 676275 h 1231900"/>
                      <a:gd name="connsiteX35" fmla="*/ 1644650 w 1644650"/>
                      <a:gd name="connsiteY35" fmla="*/ 663575 h 1231900"/>
                      <a:gd name="connsiteX0" fmla="*/ 1644650 w 1644650"/>
                      <a:gd name="connsiteY0" fmla="*/ 691168 h 1259493"/>
                      <a:gd name="connsiteX1" fmla="*/ 914400 w 1644650"/>
                      <a:gd name="connsiteY1" fmla="*/ 405418 h 1259493"/>
                      <a:gd name="connsiteX2" fmla="*/ 809625 w 1644650"/>
                      <a:gd name="connsiteY2" fmla="*/ 186343 h 1259493"/>
                      <a:gd name="connsiteX3" fmla="*/ 796925 w 1644650"/>
                      <a:gd name="connsiteY3" fmla="*/ 40293 h 1259493"/>
                      <a:gd name="connsiteX4" fmla="*/ 650875 w 1644650"/>
                      <a:gd name="connsiteY4" fmla="*/ 49818 h 1259493"/>
                      <a:gd name="connsiteX5" fmla="*/ 663575 w 1644650"/>
                      <a:gd name="connsiteY5" fmla="*/ 253018 h 1259493"/>
                      <a:gd name="connsiteX6" fmla="*/ 596900 w 1644650"/>
                      <a:gd name="connsiteY6" fmla="*/ 370493 h 1259493"/>
                      <a:gd name="connsiteX7" fmla="*/ 635000 w 1644650"/>
                      <a:gd name="connsiteY7" fmla="*/ 202218 h 1259493"/>
                      <a:gd name="connsiteX8" fmla="*/ 292100 w 1644650"/>
                      <a:gd name="connsiteY8" fmla="*/ 27593 h 1259493"/>
                      <a:gd name="connsiteX9" fmla="*/ 234950 w 1644650"/>
                      <a:gd name="connsiteY9" fmla="*/ 119668 h 1259493"/>
                      <a:gd name="connsiteX10" fmla="*/ 390525 w 1644650"/>
                      <a:gd name="connsiteY10" fmla="*/ 259368 h 1259493"/>
                      <a:gd name="connsiteX11" fmla="*/ 438150 w 1644650"/>
                      <a:gd name="connsiteY11" fmla="*/ 259368 h 1259493"/>
                      <a:gd name="connsiteX12" fmla="*/ 288925 w 1644650"/>
                      <a:gd name="connsiteY12" fmla="*/ 475268 h 1259493"/>
                      <a:gd name="connsiteX13" fmla="*/ 396875 w 1644650"/>
                      <a:gd name="connsiteY13" fmla="*/ 278418 h 1259493"/>
                      <a:gd name="connsiteX14" fmla="*/ 133350 w 1644650"/>
                      <a:gd name="connsiteY14" fmla="*/ 186343 h 1259493"/>
                      <a:gd name="connsiteX15" fmla="*/ 38100 w 1644650"/>
                      <a:gd name="connsiteY15" fmla="*/ 291118 h 1259493"/>
                      <a:gd name="connsiteX16" fmla="*/ 301625 w 1644650"/>
                      <a:gd name="connsiteY16" fmla="*/ 446693 h 1259493"/>
                      <a:gd name="connsiteX17" fmla="*/ 28575 w 1644650"/>
                      <a:gd name="connsiteY17" fmla="*/ 405418 h 1259493"/>
                      <a:gd name="connsiteX18" fmla="*/ 0 w 1644650"/>
                      <a:gd name="connsiteY18" fmla="*/ 526068 h 1259493"/>
                      <a:gd name="connsiteX19" fmla="*/ 260350 w 1644650"/>
                      <a:gd name="connsiteY19" fmla="*/ 637193 h 1259493"/>
                      <a:gd name="connsiteX20" fmla="*/ 346075 w 1644650"/>
                      <a:gd name="connsiteY20" fmla="*/ 691168 h 1259493"/>
                      <a:gd name="connsiteX21" fmla="*/ 654050 w 1644650"/>
                      <a:gd name="connsiteY21" fmla="*/ 795943 h 1259493"/>
                      <a:gd name="connsiteX22" fmla="*/ 812800 w 1644650"/>
                      <a:gd name="connsiteY22" fmla="*/ 475268 h 1259493"/>
                      <a:gd name="connsiteX23" fmla="*/ 657225 w 1644650"/>
                      <a:gd name="connsiteY23" fmla="*/ 792768 h 1259493"/>
                      <a:gd name="connsiteX24" fmla="*/ 1123950 w 1644650"/>
                      <a:gd name="connsiteY24" fmla="*/ 1259493 h 1259493"/>
                      <a:gd name="connsiteX25" fmla="*/ 1228725 w 1644650"/>
                      <a:gd name="connsiteY25" fmla="*/ 1218218 h 1259493"/>
                      <a:gd name="connsiteX26" fmla="*/ 1108075 w 1644650"/>
                      <a:gd name="connsiteY26" fmla="*/ 1135668 h 1259493"/>
                      <a:gd name="connsiteX27" fmla="*/ 1123950 w 1644650"/>
                      <a:gd name="connsiteY27" fmla="*/ 1192818 h 1259493"/>
                      <a:gd name="connsiteX28" fmla="*/ 1123950 w 1644650"/>
                      <a:gd name="connsiteY28" fmla="*/ 1049943 h 1259493"/>
                      <a:gd name="connsiteX29" fmla="*/ 1295400 w 1644650"/>
                      <a:gd name="connsiteY29" fmla="*/ 1091218 h 1259493"/>
                      <a:gd name="connsiteX30" fmla="*/ 1235075 w 1644650"/>
                      <a:gd name="connsiteY30" fmla="*/ 897543 h 1259493"/>
                      <a:gd name="connsiteX31" fmla="*/ 1422400 w 1644650"/>
                      <a:gd name="connsiteY31" fmla="*/ 945168 h 1259493"/>
                      <a:gd name="connsiteX32" fmla="*/ 1533525 w 1644650"/>
                      <a:gd name="connsiteY32" fmla="*/ 961043 h 1259493"/>
                      <a:gd name="connsiteX33" fmla="*/ 1416050 w 1644650"/>
                      <a:gd name="connsiteY33" fmla="*/ 748318 h 1259493"/>
                      <a:gd name="connsiteX34" fmla="*/ 1584325 w 1644650"/>
                      <a:gd name="connsiteY34" fmla="*/ 703868 h 1259493"/>
                      <a:gd name="connsiteX35" fmla="*/ 1644650 w 1644650"/>
                      <a:gd name="connsiteY35" fmla="*/ 691168 h 1259493"/>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414338 w 1644650"/>
                      <a:gd name="connsiteY10" fmla="*/ 2254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58602 w 1658602"/>
                      <a:gd name="connsiteY0" fmla="*/ 697759 h 1266084"/>
                      <a:gd name="connsiteX1" fmla="*/ 928352 w 1658602"/>
                      <a:gd name="connsiteY1" fmla="*/ 412009 h 1266084"/>
                      <a:gd name="connsiteX2" fmla="*/ 823577 w 1658602"/>
                      <a:gd name="connsiteY2" fmla="*/ 192934 h 1266084"/>
                      <a:gd name="connsiteX3" fmla="*/ 818021 w 1658602"/>
                      <a:gd name="connsiteY3" fmla="*/ 46884 h 1266084"/>
                      <a:gd name="connsiteX4" fmla="*/ 664827 w 1658602"/>
                      <a:gd name="connsiteY4" fmla="*/ 56409 h 1266084"/>
                      <a:gd name="connsiteX5" fmla="*/ 677527 w 1658602"/>
                      <a:gd name="connsiteY5" fmla="*/ 259609 h 1266084"/>
                      <a:gd name="connsiteX6" fmla="*/ 610852 w 1658602"/>
                      <a:gd name="connsiteY6" fmla="*/ 377084 h 1266084"/>
                      <a:gd name="connsiteX7" fmla="*/ 648952 w 1658602"/>
                      <a:gd name="connsiteY7" fmla="*/ 208809 h 1266084"/>
                      <a:gd name="connsiteX8" fmla="*/ 306052 w 1658602"/>
                      <a:gd name="connsiteY8" fmla="*/ 34184 h 1266084"/>
                      <a:gd name="connsiteX9" fmla="*/ 239377 w 1658602"/>
                      <a:gd name="connsiteY9" fmla="*/ 128640 h 1266084"/>
                      <a:gd name="connsiteX10" fmla="*/ 392571 w 1658602"/>
                      <a:gd name="connsiteY10" fmla="*/ 263578 h 1266084"/>
                      <a:gd name="connsiteX11" fmla="*/ 452102 w 1658602"/>
                      <a:gd name="connsiteY11" fmla="*/ 265959 h 1266084"/>
                      <a:gd name="connsiteX12" fmla="*/ 302877 w 1658602"/>
                      <a:gd name="connsiteY12" fmla="*/ 481859 h 1266084"/>
                      <a:gd name="connsiteX13" fmla="*/ 429877 w 1658602"/>
                      <a:gd name="connsiteY13" fmla="*/ 273103 h 1266084"/>
                      <a:gd name="connsiteX14" fmla="*/ 135396 w 1658602"/>
                      <a:gd name="connsiteY14" fmla="*/ 178646 h 1266084"/>
                      <a:gd name="connsiteX15" fmla="*/ 52052 w 1658602"/>
                      <a:gd name="connsiteY15" fmla="*/ 297709 h 1266084"/>
                      <a:gd name="connsiteX16" fmla="*/ 315577 w 1658602"/>
                      <a:gd name="connsiteY16" fmla="*/ 453284 h 1266084"/>
                      <a:gd name="connsiteX17" fmla="*/ 42527 w 1658602"/>
                      <a:gd name="connsiteY17" fmla="*/ 412009 h 1266084"/>
                      <a:gd name="connsiteX18" fmla="*/ 13952 w 1658602"/>
                      <a:gd name="connsiteY18" fmla="*/ 532659 h 1266084"/>
                      <a:gd name="connsiteX19" fmla="*/ 274302 w 1658602"/>
                      <a:gd name="connsiteY19" fmla="*/ 643784 h 1266084"/>
                      <a:gd name="connsiteX20" fmla="*/ 360027 w 1658602"/>
                      <a:gd name="connsiteY20" fmla="*/ 697759 h 1266084"/>
                      <a:gd name="connsiteX21" fmla="*/ 668002 w 1658602"/>
                      <a:gd name="connsiteY21" fmla="*/ 802534 h 1266084"/>
                      <a:gd name="connsiteX22" fmla="*/ 826752 w 1658602"/>
                      <a:gd name="connsiteY22" fmla="*/ 481859 h 1266084"/>
                      <a:gd name="connsiteX23" fmla="*/ 671177 w 1658602"/>
                      <a:gd name="connsiteY23" fmla="*/ 799359 h 1266084"/>
                      <a:gd name="connsiteX24" fmla="*/ 1137902 w 1658602"/>
                      <a:gd name="connsiteY24" fmla="*/ 1266084 h 1266084"/>
                      <a:gd name="connsiteX25" fmla="*/ 1242677 w 1658602"/>
                      <a:gd name="connsiteY25" fmla="*/ 1224809 h 1266084"/>
                      <a:gd name="connsiteX26" fmla="*/ 1122027 w 1658602"/>
                      <a:gd name="connsiteY26" fmla="*/ 1142259 h 1266084"/>
                      <a:gd name="connsiteX27" fmla="*/ 1137902 w 1658602"/>
                      <a:gd name="connsiteY27" fmla="*/ 1199409 h 1266084"/>
                      <a:gd name="connsiteX28" fmla="*/ 1137902 w 1658602"/>
                      <a:gd name="connsiteY28" fmla="*/ 1056534 h 1266084"/>
                      <a:gd name="connsiteX29" fmla="*/ 1309352 w 1658602"/>
                      <a:gd name="connsiteY29" fmla="*/ 1097809 h 1266084"/>
                      <a:gd name="connsiteX30" fmla="*/ 1249027 w 1658602"/>
                      <a:gd name="connsiteY30" fmla="*/ 904134 h 1266084"/>
                      <a:gd name="connsiteX31" fmla="*/ 1436352 w 1658602"/>
                      <a:gd name="connsiteY31" fmla="*/ 951759 h 1266084"/>
                      <a:gd name="connsiteX32" fmla="*/ 1547477 w 1658602"/>
                      <a:gd name="connsiteY32" fmla="*/ 967634 h 1266084"/>
                      <a:gd name="connsiteX33" fmla="*/ 1430002 w 1658602"/>
                      <a:gd name="connsiteY33" fmla="*/ 754909 h 1266084"/>
                      <a:gd name="connsiteX34" fmla="*/ 1598277 w 1658602"/>
                      <a:gd name="connsiteY34" fmla="*/ 710459 h 1266084"/>
                      <a:gd name="connsiteX35" fmla="*/ 1658602 w 1658602"/>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22390 w 1661284"/>
                      <a:gd name="connsiteY34" fmla="*/ 722366 h 1266084"/>
                      <a:gd name="connsiteX35" fmla="*/ 1661284 w 1661284"/>
                      <a:gd name="connsiteY35" fmla="*/ 697759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75446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50903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50803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361247 w 1673190"/>
                      <a:gd name="connsiteY33" fmla="*/ 721572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454909 w 1673190"/>
                      <a:gd name="connsiteY32" fmla="*/ 1008116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07247 w 1673190"/>
                      <a:gd name="connsiteY27" fmla="*/ 1225602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35128"/>
                      <a:gd name="connsiteX1" fmla="*/ 945322 w 1673190"/>
                      <a:gd name="connsiteY1" fmla="*/ 409628 h 1235128"/>
                      <a:gd name="connsiteX2" fmla="*/ 826259 w 1673190"/>
                      <a:gd name="connsiteY2" fmla="*/ 192934 h 1235128"/>
                      <a:gd name="connsiteX3" fmla="*/ 820703 w 1673190"/>
                      <a:gd name="connsiteY3" fmla="*/ 46884 h 1235128"/>
                      <a:gd name="connsiteX4" fmla="*/ 667509 w 1673190"/>
                      <a:gd name="connsiteY4" fmla="*/ 56409 h 1235128"/>
                      <a:gd name="connsiteX5" fmla="*/ 682590 w 1673190"/>
                      <a:gd name="connsiteY5" fmla="*/ 233416 h 1235128"/>
                      <a:gd name="connsiteX6" fmla="*/ 613534 w 1673190"/>
                      <a:gd name="connsiteY6" fmla="*/ 377084 h 1235128"/>
                      <a:gd name="connsiteX7" fmla="*/ 684971 w 1673190"/>
                      <a:gd name="connsiteY7" fmla="*/ 235002 h 1235128"/>
                      <a:gd name="connsiteX8" fmla="*/ 308734 w 1673190"/>
                      <a:gd name="connsiteY8" fmla="*/ 34184 h 1235128"/>
                      <a:gd name="connsiteX9" fmla="*/ 242059 w 1673190"/>
                      <a:gd name="connsiteY9" fmla="*/ 128640 h 1235128"/>
                      <a:gd name="connsiteX10" fmla="*/ 392871 w 1673190"/>
                      <a:gd name="connsiteY10" fmla="*/ 246909 h 1235128"/>
                      <a:gd name="connsiteX11" fmla="*/ 435734 w 1673190"/>
                      <a:gd name="connsiteY11" fmla="*/ 273103 h 1235128"/>
                      <a:gd name="connsiteX12" fmla="*/ 334134 w 1673190"/>
                      <a:gd name="connsiteY12" fmla="*/ 443759 h 1235128"/>
                      <a:gd name="connsiteX13" fmla="*/ 439702 w 1673190"/>
                      <a:gd name="connsiteY13" fmla="*/ 273103 h 1235128"/>
                      <a:gd name="connsiteX14" fmla="*/ 138078 w 1673190"/>
                      <a:gd name="connsiteY14" fmla="*/ 178646 h 1235128"/>
                      <a:gd name="connsiteX15" fmla="*/ 54734 w 1673190"/>
                      <a:gd name="connsiteY15" fmla="*/ 297709 h 1235128"/>
                      <a:gd name="connsiteX16" fmla="*/ 284922 w 1673190"/>
                      <a:gd name="connsiteY16" fmla="*/ 436615 h 1235128"/>
                      <a:gd name="connsiteX17" fmla="*/ 45209 w 1673190"/>
                      <a:gd name="connsiteY17" fmla="*/ 412009 h 1235128"/>
                      <a:gd name="connsiteX18" fmla="*/ 16634 w 1673190"/>
                      <a:gd name="connsiteY18" fmla="*/ 532659 h 1235128"/>
                      <a:gd name="connsiteX19" fmla="*/ 276984 w 1673190"/>
                      <a:gd name="connsiteY19" fmla="*/ 643784 h 1235128"/>
                      <a:gd name="connsiteX20" fmla="*/ 365090 w 1673190"/>
                      <a:gd name="connsiteY20" fmla="*/ 707284 h 1235128"/>
                      <a:gd name="connsiteX21" fmla="*/ 670684 w 1673190"/>
                      <a:gd name="connsiteY21" fmla="*/ 802534 h 1235128"/>
                      <a:gd name="connsiteX22" fmla="*/ 829434 w 1673190"/>
                      <a:gd name="connsiteY22" fmla="*/ 481859 h 1235128"/>
                      <a:gd name="connsiteX23" fmla="*/ 661953 w 1673190"/>
                      <a:gd name="connsiteY23" fmla="*/ 806502 h 1235128"/>
                      <a:gd name="connsiteX24" fmla="*/ 1142966 w 1673190"/>
                      <a:gd name="connsiteY24" fmla="*/ 1235128 h 1235128"/>
                      <a:gd name="connsiteX25" fmla="*/ 1245359 w 1673190"/>
                      <a:gd name="connsiteY25" fmla="*/ 1224809 h 1235128"/>
                      <a:gd name="connsiteX26" fmla="*/ 1136616 w 1673190"/>
                      <a:gd name="connsiteY26" fmla="*/ 1130353 h 1235128"/>
                      <a:gd name="connsiteX27" fmla="*/ 1140584 w 1673190"/>
                      <a:gd name="connsiteY27" fmla="*/ 1216077 h 1235128"/>
                      <a:gd name="connsiteX28" fmla="*/ 1140584 w 1673190"/>
                      <a:gd name="connsiteY28" fmla="*/ 1056534 h 1235128"/>
                      <a:gd name="connsiteX29" fmla="*/ 1307272 w 1673190"/>
                      <a:gd name="connsiteY29" fmla="*/ 1109716 h 1235128"/>
                      <a:gd name="connsiteX30" fmla="*/ 1249328 w 1673190"/>
                      <a:gd name="connsiteY30" fmla="*/ 920802 h 1235128"/>
                      <a:gd name="connsiteX31" fmla="*/ 1439034 w 1673190"/>
                      <a:gd name="connsiteY31" fmla="*/ 951759 h 1235128"/>
                      <a:gd name="connsiteX32" fmla="*/ 1540634 w 1673190"/>
                      <a:gd name="connsiteY32" fmla="*/ 958110 h 1235128"/>
                      <a:gd name="connsiteX33" fmla="*/ 1430303 w 1673190"/>
                      <a:gd name="connsiteY33" fmla="*/ 764434 h 1235128"/>
                      <a:gd name="connsiteX34" fmla="*/ 1615246 w 1673190"/>
                      <a:gd name="connsiteY34" fmla="*/ 722366 h 1235128"/>
                      <a:gd name="connsiteX35" fmla="*/ 1673190 w 1673190"/>
                      <a:gd name="connsiteY35" fmla="*/ 700140 h 1235128"/>
                      <a:gd name="connsiteX0" fmla="*/ 1673190 w 1673190"/>
                      <a:gd name="connsiteY0" fmla="*/ 700140 h 1251797"/>
                      <a:gd name="connsiteX1" fmla="*/ 945322 w 1673190"/>
                      <a:gd name="connsiteY1" fmla="*/ 409628 h 1251797"/>
                      <a:gd name="connsiteX2" fmla="*/ 826259 w 1673190"/>
                      <a:gd name="connsiteY2" fmla="*/ 192934 h 1251797"/>
                      <a:gd name="connsiteX3" fmla="*/ 820703 w 1673190"/>
                      <a:gd name="connsiteY3" fmla="*/ 46884 h 1251797"/>
                      <a:gd name="connsiteX4" fmla="*/ 667509 w 1673190"/>
                      <a:gd name="connsiteY4" fmla="*/ 56409 h 1251797"/>
                      <a:gd name="connsiteX5" fmla="*/ 682590 w 1673190"/>
                      <a:gd name="connsiteY5" fmla="*/ 233416 h 1251797"/>
                      <a:gd name="connsiteX6" fmla="*/ 613534 w 1673190"/>
                      <a:gd name="connsiteY6" fmla="*/ 377084 h 1251797"/>
                      <a:gd name="connsiteX7" fmla="*/ 684971 w 1673190"/>
                      <a:gd name="connsiteY7" fmla="*/ 235002 h 1251797"/>
                      <a:gd name="connsiteX8" fmla="*/ 308734 w 1673190"/>
                      <a:gd name="connsiteY8" fmla="*/ 34184 h 1251797"/>
                      <a:gd name="connsiteX9" fmla="*/ 242059 w 1673190"/>
                      <a:gd name="connsiteY9" fmla="*/ 128640 h 1251797"/>
                      <a:gd name="connsiteX10" fmla="*/ 392871 w 1673190"/>
                      <a:gd name="connsiteY10" fmla="*/ 246909 h 1251797"/>
                      <a:gd name="connsiteX11" fmla="*/ 435734 w 1673190"/>
                      <a:gd name="connsiteY11" fmla="*/ 273103 h 1251797"/>
                      <a:gd name="connsiteX12" fmla="*/ 334134 w 1673190"/>
                      <a:gd name="connsiteY12" fmla="*/ 443759 h 1251797"/>
                      <a:gd name="connsiteX13" fmla="*/ 439702 w 1673190"/>
                      <a:gd name="connsiteY13" fmla="*/ 273103 h 1251797"/>
                      <a:gd name="connsiteX14" fmla="*/ 138078 w 1673190"/>
                      <a:gd name="connsiteY14" fmla="*/ 178646 h 1251797"/>
                      <a:gd name="connsiteX15" fmla="*/ 54734 w 1673190"/>
                      <a:gd name="connsiteY15" fmla="*/ 297709 h 1251797"/>
                      <a:gd name="connsiteX16" fmla="*/ 284922 w 1673190"/>
                      <a:gd name="connsiteY16" fmla="*/ 436615 h 1251797"/>
                      <a:gd name="connsiteX17" fmla="*/ 45209 w 1673190"/>
                      <a:gd name="connsiteY17" fmla="*/ 412009 h 1251797"/>
                      <a:gd name="connsiteX18" fmla="*/ 16634 w 1673190"/>
                      <a:gd name="connsiteY18" fmla="*/ 532659 h 1251797"/>
                      <a:gd name="connsiteX19" fmla="*/ 276984 w 1673190"/>
                      <a:gd name="connsiteY19" fmla="*/ 643784 h 1251797"/>
                      <a:gd name="connsiteX20" fmla="*/ 365090 w 1673190"/>
                      <a:gd name="connsiteY20" fmla="*/ 707284 h 1251797"/>
                      <a:gd name="connsiteX21" fmla="*/ 670684 w 1673190"/>
                      <a:gd name="connsiteY21" fmla="*/ 802534 h 1251797"/>
                      <a:gd name="connsiteX22" fmla="*/ 829434 w 1673190"/>
                      <a:gd name="connsiteY22" fmla="*/ 481859 h 1251797"/>
                      <a:gd name="connsiteX23" fmla="*/ 661953 w 1673190"/>
                      <a:gd name="connsiteY23" fmla="*/ 806502 h 1251797"/>
                      <a:gd name="connsiteX24" fmla="*/ 1128679 w 1673190"/>
                      <a:gd name="connsiteY24" fmla="*/ 1251797 h 1251797"/>
                      <a:gd name="connsiteX25" fmla="*/ 1245359 w 1673190"/>
                      <a:gd name="connsiteY25" fmla="*/ 1224809 h 1251797"/>
                      <a:gd name="connsiteX26" fmla="*/ 1136616 w 1673190"/>
                      <a:gd name="connsiteY26" fmla="*/ 1130353 h 1251797"/>
                      <a:gd name="connsiteX27" fmla="*/ 1140584 w 1673190"/>
                      <a:gd name="connsiteY27" fmla="*/ 1216077 h 1251797"/>
                      <a:gd name="connsiteX28" fmla="*/ 1140584 w 1673190"/>
                      <a:gd name="connsiteY28" fmla="*/ 1056534 h 1251797"/>
                      <a:gd name="connsiteX29" fmla="*/ 1307272 w 1673190"/>
                      <a:gd name="connsiteY29" fmla="*/ 1109716 h 1251797"/>
                      <a:gd name="connsiteX30" fmla="*/ 1249328 w 1673190"/>
                      <a:gd name="connsiteY30" fmla="*/ 920802 h 1251797"/>
                      <a:gd name="connsiteX31" fmla="*/ 1439034 w 1673190"/>
                      <a:gd name="connsiteY31" fmla="*/ 951759 h 1251797"/>
                      <a:gd name="connsiteX32" fmla="*/ 1540634 w 1673190"/>
                      <a:gd name="connsiteY32" fmla="*/ 958110 h 1251797"/>
                      <a:gd name="connsiteX33" fmla="*/ 1430303 w 1673190"/>
                      <a:gd name="connsiteY33" fmla="*/ 764434 h 1251797"/>
                      <a:gd name="connsiteX34" fmla="*/ 1615246 w 1673190"/>
                      <a:gd name="connsiteY34" fmla="*/ 722366 h 1251797"/>
                      <a:gd name="connsiteX35" fmla="*/ 1673190 w 1673190"/>
                      <a:gd name="connsiteY35" fmla="*/ 700140 h 1251797"/>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28679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87353 w 1673190"/>
                      <a:gd name="connsiteY21" fmla="*/ 816822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751646 w 1673190"/>
                      <a:gd name="connsiteY7" fmla="*/ 265958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2241 h 1256669"/>
                      <a:gd name="connsiteX1" fmla="*/ 945322 w 1673190"/>
                      <a:gd name="connsiteY1" fmla="*/ 411729 h 1256669"/>
                      <a:gd name="connsiteX2" fmla="*/ 850072 w 1673190"/>
                      <a:gd name="connsiteY2" fmla="*/ 187892 h 1256669"/>
                      <a:gd name="connsiteX3" fmla="*/ 820703 w 1673190"/>
                      <a:gd name="connsiteY3" fmla="*/ 48985 h 1256669"/>
                      <a:gd name="connsiteX4" fmla="*/ 667509 w 1673190"/>
                      <a:gd name="connsiteY4" fmla="*/ 58510 h 1256669"/>
                      <a:gd name="connsiteX5" fmla="*/ 675446 w 1673190"/>
                      <a:gd name="connsiteY5" fmla="*/ 223610 h 1256669"/>
                      <a:gd name="connsiteX6" fmla="*/ 618296 w 1673190"/>
                      <a:gd name="connsiteY6" fmla="*/ 374423 h 1256669"/>
                      <a:gd name="connsiteX7" fmla="*/ 663539 w 1673190"/>
                      <a:gd name="connsiteY7" fmla="*/ 225197 h 1256669"/>
                      <a:gd name="connsiteX8" fmla="*/ 308734 w 1673190"/>
                      <a:gd name="connsiteY8" fmla="*/ 36285 h 1256669"/>
                      <a:gd name="connsiteX9" fmla="*/ 242059 w 1673190"/>
                      <a:gd name="connsiteY9" fmla="*/ 130741 h 1256669"/>
                      <a:gd name="connsiteX10" fmla="*/ 392871 w 1673190"/>
                      <a:gd name="connsiteY10" fmla="*/ 249010 h 1256669"/>
                      <a:gd name="connsiteX11" fmla="*/ 435734 w 1673190"/>
                      <a:gd name="connsiteY11" fmla="*/ 275204 h 1256669"/>
                      <a:gd name="connsiteX12" fmla="*/ 334134 w 1673190"/>
                      <a:gd name="connsiteY12" fmla="*/ 445860 h 1256669"/>
                      <a:gd name="connsiteX13" fmla="*/ 439702 w 1673190"/>
                      <a:gd name="connsiteY13" fmla="*/ 275204 h 1256669"/>
                      <a:gd name="connsiteX14" fmla="*/ 138078 w 1673190"/>
                      <a:gd name="connsiteY14" fmla="*/ 180747 h 1256669"/>
                      <a:gd name="connsiteX15" fmla="*/ 54734 w 1673190"/>
                      <a:gd name="connsiteY15" fmla="*/ 299810 h 1256669"/>
                      <a:gd name="connsiteX16" fmla="*/ 284922 w 1673190"/>
                      <a:gd name="connsiteY16" fmla="*/ 438716 h 1256669"/>
                      <a:gd name="connsiteX17" fmla="*/ 45209 w 1673190"/>
                      <a:gd name="connsiteY17" fmla="*/ 414110 h 1256669"/>
                      <a:gd name="connsiteX18" fmla="*/ 16634 w 1673190"/>
                      <a:gd name="connsiteY18" fmla="*/ 534760 h 1256669"/>
                      <a:gd name="connsiteX19" fmla="*/ 276984 w 1673190"/>
                      <a:gd name="connsiteY19" fmla="*/ 645885 h 1256669"/>
                      <a:gd name="connsiteX20" fmla="*/ 365090 w 1673190"/>
                      <a:gd name="connsiteY20" fmla="*/ 709385 h 1256669"/>
                      <a:gd name="connsiteX21" fmla="*/ 677828 w 1673190"/>
                      <a:gd name="connsiteY21" fmla="*/ 809398 h 1256669"/>
                      <a:gd name="connsiteX22" fmla="*/ 829434 w 1673190"/>
                      <a:gd name="connsiteY22" fmla="*/ 483960 h 1256669"/>
                      <a:gd name="connsiteX23" fmla="*/ 661953 w 1673190"/>
                      <a:gd name="connsiteY23" fmla="*/ 808603 h 1256669"/>
                      <a:gd name="connsiteX24" fmla="*/ 1152491 w 1673190"/>
                      <a:gd name="connsiteY24" fmla="*/ 1253898 h 1256669"/>
                      <a:gd name="connsiteX25" fmla="*/ 1245359 w 1673190"/>
                      <a:gd name="connsiteY25" fmla="*/ 1226910 h 1256669"/>
                      <a:gd name="connsiteX26" fmla="*/ 1100898 w 1673190"/>
                      <a:gd name="connsiteY26" fmla="*/ 1108642 h 1256669"/>
                      <a:gd name="connsiteX27" fmla="*/ 1123916 w 1673190"/>
                      <a:gd name="connsiteY27" fmla="*/ 1180077 h 1256669"/>
                      <a:gd name="connsiteX28" fmla="*/ 1140584 w 1673190"/>
                      <a:gd name="connsiteY28" fmla="*/ 1058635 h 1256669"/>
                      <a:gd name="connsiteX29" fmla="*/ 1307272 w 1673190"/>
                      <a:gd name="connsiteY29" fmla="*/ 1111817 h 1256669"/>
                      <a:gd name="connsiteX30" fmla="*/ 1249328 w 1673190"/>
                      <a:gd name="connsiteY30" fmla="*/ 922903 h 1256669"/>
                      <a:gd name="connsiteX31" fmla="*/ 1439034 w 1673190"/>
                      <a:gd name="connsiteY31" fmla="*/ 953860 h 1256669"/>
                      <a:gd name="connsiteX32" fmla="*/ 1540634 w 1673190"/>
                      <a:gd name="connsiteY32" fmla="*/ 960211 h 1256669"/>
                      <a:gd name="connsiteX33" fmla="*/ 1430303 w 1673190"/>
                      <a:gd name="connsiteY33" fmla="*/ 766535 h 1256669"/>
                      <a:gd name="connsiteX34" fmla="*/ 1615246 w 1673190"/>
                      <a:gd name="connsiteY34" fmla="*/ 724467 h 1256669"/>
                      <a:gd name="connsiteX35" fmla="*/ 1673190 w 1673190"/>
                      <a:gd name="connsiteY35" fmla="*/ 702241 h 1256669"/>
                      <a:gd name="connsiteX0" fmla="*/ 1673190 w 1673190"/>
                      <a:gd name="connsiteY0" fmla="*/ 712405 h 1266833"/>
                      <a:gd name="connsiteX1" fmla="*/ 945322 w 1673190"/>
                      <a:gd name="connsiteY1" fmla="*/ 421893 h 1266833"/>
                      <a:gd name="connsiteX2" fmla="*/ 850072 w 1673190"/>
                      <a:gd name="connsiteY2" fmla="*/ 198056 h 1266833"/>
                      <a:gd name="connsiteX3" fmla="*/ 820703 w 1673190"/>
                      <a:gd name="connsiteY3" fmla="*/ 59149 h 1266833"/>
                      <a:gd name="connsiteX4" fmla="*/ 667509 w 1673190"/>
                      <a:gd name="connsiteY4" fmla="*/ 68674 h 1266833"/>
                      <a:gd name="connsiteX5" fmla="*/ 675446 w 1673190"/>
                      <a:gd name="connsiteY5" fmla="*/ 233774 h 1266833"/>
                      <a:gd name="connsiteX6" fmla="*/ 618296 w 1673190"/>
                      <a:gd name="connsiteY6" fmla="*/ 384587 h 1266833"/>
                      <a:gd name="connsiteX7" fmla="*/ 663539 w 1673190"/>
                      <a:gd name="connsiteY7" fmla="*/ 235361 h 1266833"/>
                      <a:gd name="connsiteX8" fmla="*/ 308734 w 1673190"/>
                      <a:gd name="connsiteY8" fmla="*/ 46449 h 1266833"/>
                      <a:gd name="connsiteX9" fmla="*/ 242059 w 1673190"/>
                      <a:gd name="connsiteY9" fmla="*/ 140905 h 1266833"/>
                      <a:gd name="connsiteX10" fmla="*/ 392871 w 1673190"/>
                      <a:gd name="connsiteY10" fmla="*/ 259174 h 1266833"/>
                      <a:gd name="connsiteX11" fmla="*/ 435734 w 1673190"/>
                      <a:gd name="connsiteY11" fmla="*/ 285368 h 1266833"/>
                      <a:gd name="connsiteX12" fmla="*/ 334134 w 1673190"/>
                      <a:gd name="connsiteY12" fmla="*/ 456024 h 1266833"/>
                      <a:gd name="connsiteX13" fmla="*/ 439702 w 1673190"/>
                      <a:gd name="connsiteY13" fmla="*/ 285368 h 1266833"/>
                      <a:gd name="connsiteX14" fmla="*/ 138078 w 1673190"/>
                      <a:gd name="connsiteY14" fmla="*/ 190911 h 1266833"/>
                      <a:gd name="connsiteX15" fmla="*/ 54734 w 1673190"/>
                      <a:gd name="connsiteY15" fmla="*/ 309974 h 1266833"/>
                      <a:gd name="connsiteX16" fmla="*/ 284922 w 1673190"/>
                      <a:gd name="connsiteY16" fmla="*/ 448880 h 1266833"/>
                      <a:gd name="connsiteX17" fmla="*/ 45209 w 1673190"/>
                      <a:gd name="connsiteY17" fmla="*/ 424274 h 1266833"/>
                      <a:gd name="connsiteX18" fmla="*/ 16634 w 1673190"/>
                      <a:gd name="connsiteY18" fmla="*/ 544924 h 1266833"/>
                      <a:gd name="connsiteX19" fmla="*/ 276984 w 1673190"/>
                      <a:gd name="connsiteY19" fmla="*/ 656049 h 1266833"/>
                      <a:gd name="connsiteX20" fmla="*/ 365090 w 1673190"/>
                      <a:gd name="connsiteY20" fmla="*/ 719549 h 1266833"/>
                      <a:gd name="connsiteX21" fmla="*/ 677828 w 1673190"/>
                      <a:gd name="connsiteY21" fmla="*/ 819562 h 1266833"/>
                      <a:gd name="connsiteX22" fmla="*/ 829434 w 1673190"/>
                      <a:gd name="connsiteY22" fmla="*/ 494124 h 1266833"/>
                      <a:gd name="connsiteX23" fmla="*/ 661953 w 1673190"/>
                      <a:gd name="connsiteY23" fmla="*/ 818767 h 1266833"/>
                      <a:gd name="connsiteX24" fmla="*/ 1152491 w 1673190"/>
                      <a:gd name="connsiteY24" fmla="*/ 1264062 h 1266833"/>
                      <a:gd name="connsiteX25" fmla="*/ 1245359 w 1673190"/>
                      <a:gd name="connsiteY25" fmla="*/ 1237074 h 1266833"/>
                      <a:gd name="connsiteX26" fmla="*/ 1100898 w 1673190"/>
                      <a:gd name="connsiteY26" fmla="*/ 1118806 h 1266833"/>
                      <a:gd name="connsiteX27" fmla="*/ 1123916 w 1673190"/>
                      <a:gd name="connsiteY27" fmla="*/ 1190241 h 1266833"/>
                      <a:gd name="connsiteX28" fmla="*/ 1140584 w 1673190"/>
                      <a:gd name="connsiteY28" fmla="*/ 1068799 h 1266833"/>
                      <a:gd name="connsiteX29" fmla="*/ 1307272 w 1673190"/>
                      <a:gd name="connsiteY29" fmla="*/ 1121981 h 1266833"/>
                      <a:gd name="connsiteX30" fmla="*/ 1249328 w 1673190"/>
                      <a:gd name="connsiteY30" fmla="*/ 933067 h 1266833"/>
                      <a:gd name="connsiteX31" fmla="*/ 1439034 w 1673190"/>
                      <a:gd name="connsiteY31" fmla="*/ 964024 h 1266833"/>
                      <a:gd name="connsiteX32" fmla="*/ 1540634 w 1673190"/>
                      <a:gd name="connsiteY32" fmla="*/ 970375 h 1266833"/>
                      <a:gd name="connsiteX33" fmla="*/ 1430303 w 1673190"/>
                      <a:gd name="connsiteY33" fmla="*/ 776699 h 1266833"/>
                      <a:gd name="connsiteX34" fmla="*/ 1615246 w 1673190"/>
                      <a:gd name="connsiteY34" fmla="*/ 734631 h 1266833"/>
                      <a:gd name="connsiteX35" fmla="*/ 1673190 w 1673190"/>
                      <a:gd name="connsiteY35" fmla="*/ 712405 h 1266833"/>
                      <a:gd name="connsiteX0" fmla="*/ 1673190 w 1673190"/>
                      <a:gd name="connsiteY0" fmla="*/ 683487 h 1237915"/>
                      <a:gd name="connsiteX1" fmla="*/ 945322 w 1673190"/>
                      <a:gd name="connsiteY1" fmla="*/ 392975 h 1237915"/>
                      <a:gd name="connsiteX2" fmla="*/ 840547 w 1673190"/>
                      <a:gd name="connsiteY2" fmla="*/ 185807 h 1237915"/>
                      <a:gd name="connsiteX3" fmla="*/ 820703 w 1673190"/>
                      <a:gd name="connsiteY3" fmla="*/ 30231 h 1237915"/>
                      <a:gd name="connsiteX4" fmla="*/ 667509 w 1673190"/>
                      <a:gd name="connsiteY4" fmla="*/ 39756 h 1237915"/>
                      <a:gd name="connsiteX5" fmla="*/ 675446 w 1673190"/>
                      <a:gd name="connsiteY5" fmla="*/ 204856 h 1237915"/>
                      <a:gd name="connsiteX6" fmla="*/ 618296 w 1673190"/>
                      <a:gd name="connsiteY6" fmla="*/ 355669 h 1237915"/>
                      <a:gd name="connsiteX7" fmla="*/ 663539 w 1673190"/>
                      <a:gd name="connsiteY7" fmla="*/ 206443 h 1237915"/>
                      <a:gd name="connsiteX8" fmla="*/ 308734 w 1673190"/>
                      <a:gd name="connsiteY8" fmla="*/ 17531 h 1237915"/>
                      <a:gd name="connsiteX9" fmla="*/ 242059 w 1673190"/>
                      <a:gd name="connsiteY9" fmla="*/ 111987 h 1237915"/>
                      <a:gd name="connsiteX10" fmla="*/ 392871 w 1673190"/>
                      <a:gd name="connsiteY10" fmla="*/ 230256 h 1237915"/>
                      <a:gd name="connsiteX11" fmla="*/ 435734 w 1673190"/>
                      <a:gd name="connsiteY11" fmla="*/ 256450 h 1237915"/>
                      <a:gd name="connsiteX12" fmla="*/ 334134 w 1673190"/>
                      <a:gd name="connsiteY12" fmla="*/ 427106 h 1237915"/>
                      <a:gd name="connsiteX13" fmla="*/ 439702 w 1673190"/>
                      <a:gd name="connsiteY13" fmla="*/ 256450 h 1237915"/>
                      <a:gd name="connsiteX14" fmla="*/ 138078 w 1673190"/>
                      <a:gd name="connsiteY14" fmla="*/ 161993 h 1237915"/>
                      <a:gd name="connsiteX15" fmla="*/ 54734 w 1673190"/>
                      <a:gd name="connsiteY15" fmla="*/ 281056 h 1237915"/>
                      <a:gd name="connsiteX16" fmla="*/ 284922 w 1673190"/>
                      <a:gd name="connsiteY16" fmla="*/ 419962 h 1237915"/>
                      <a:gd name="connsiteX17" fmla="*/ 45209 w 1673190"/>
                      <a:gd name="connsiteY17" fmla="*/ 395356 h 1237915"/>
                      <a:gd name="connsiteX18" fmla="*/ 16634 w 1673190"/>
                      <a:gd name="connsiteY18" fmla="*/ 516006 h 1237915"/>
                      <a:gd name="connsiteX19" fmla="*/ 276984 w 1673190"/>
                      <a:gd name="connsiteY19" fmla="*/ 627131 h 1237915"/>
                      <a:gd name="connsiteX20" fmla="*/ 365090 w 1673190"/>
                      <a:gd name="connsiteY20" fmla="*/ 690631 h 1237915"/>
                      <a:gd name="connsiteX21" fmla="*/ 677828 w 1673190"/>
                      <a:gd name="connsiteY21" fmla="*/ 790644 h 1237915"/>
                      <a:gd name="connsiteX22" fmla="*/ 829434 w 1673190"/>
                      <a:gd name="connsiteY22" fmla="*/ 465206 h 1237915"/>
                      <a:gd name="connsiteX23" fmla="*/ 661953 w 1673190"/>
                      <a:gd name="connsiteY23" fmla="*/ 789849 h 1237915"/>
                      <a:gd name="connsiteX24" fmla="*/ 1152491 w 1673190"/>
                      <a:gd name="connsiteY24" fmla="*/ 1235144 h 1237915"/>
                      <a:gd name="connsiteX25" fmla="*/ 1245359 w 1673190"/>
                      <a:gd name="connsiteY25" fmla="*/ 1208156 h 1237915"/>
                      <a:gd name="connsiteX26" fmla="*/ 1100898 w 1673190"/>
                      <a:gd name="connsiteY26" fmla="*/ 1089888 h 1237915"/>
                      <a:gd name="connsiteX27" fmla="*/ 1123916 w 1673190"/>
                      <a:gd name="connsiteY27" fmla="*/ 1161323 h 1237915"/>
                      <a:gd name="connsiteX28" fmla="*/ 1140584 w 1673190"/>
                      <a:gd name="connsiteY28" fmla="*/ 1039881 h 1237915"/>
                      <a:gd name="connsiteX29" fmla="*/ 1307272 w 1673190"/>
                      <a:gd name="connsiteY29" fmla="*/ 1093063 h 1237915"/>
                      <a:gd name="connsiteX30" fmla="*/ 1249328 w 1673190"/>
                      <a:gd name="connsiteY30" fmla="*/ 904149 h 1237915"/>
                      <a:gd name="connsiteX31" fmla="*/ 1439034 w 1673190"/>
                      <a:gd name="connsiteY31" fmla="*/ 935106 h 1237915"/>
                      <a:gd name="connsiteX32" fmla="*/ 1540634 w 1673190"/>
                      <a:gd name="connsiteY32" fmla="*/ 941457 h 1237915"/>
                      <a:gd name="connsiteX33" fmla="*/ 1430303 w 1673190"/>
                      <a:gd name="connsiteY33" fmla="*/ 747781 h 1237915"/>
                      <a:gd name="connsiteX34" fmla="*/ 1615246 w 1673190"/>
                      <a:gd name="connsiteY34" fmla="*/ 705713 h 1237915"/>
                      <a:gd name="connsiteX35" fmla="*/ 1673190 w 1673190"/>
                      <a:gd name="connsiteY35" fmla="*/ 683487 h 1237915"/>
                      <a:gd name="connsiteX0" fmla="*/ 1673190 w 1673190"/>
                      <a:gd name="connsiteY0" fmla="*/ 681238 h 1235666"/>
                      <a:gd name="connsiteX1" fmla="*/ 945322 w 1673190"/>
                      <a:gd name="connsiteY1" fmla="*/ 390726 h 1235666"/>
                      <a:gd name="connsiteX2" fmla="*/ 840547 w 1673190"/>
                      <a:gd name="connsiteY2" fmla="*/ 183558 h 1235666"/>
                      <a:gd name="connsiteX3" fmla="*/ 820703 w 1673190"/>
                      <a:gd name="connsiteY3" fmla="*/ 27982 h 1235666"/>
                      <a:gd name="connsiteX4" fmla="*/ 667509 w 1673190"/>
                      <a:gd name="connsiteY4" fmla="*/ 37507 h 1235666"/>
                      <a:gd name="connsiteX5" fmla="*/ 675446 w 1673190"/>
                      <a:gd name="connsiteY5" fmla="*/ 202607 h 1235666"/>
                      <a:gd name="connsiteX6" fmla="*/ 618296 w 1673190"/>
                      <a:gd name="connsiteY6" fmla="*/ 353420 h 1235666"/>
                      <a:gd name="connsiteX7" fmla="*/ 663539 w 1673190"/>
                      <a:gd name="connsiteY7" fmla="*/ 204194 h 1235666"/>
                      <a:gd name="connsiteX8" fmla="*/ 308734 w 1673190"/>
                      <a:gd name="connsiteY8" fmla="*/ 15282 h 1235666"/>
                      <a:gd name="connsiteX9" fmla="*/ 242059 w 1673190"/>
                      <a:gd name="connsiteY9" fmla="*/ 109738 h 1235666"/>
                      <a:gd name="connsiteX10" fmla="*/ 392871 w 1673190"/>
                      <a:gd name="connsiteY10" fmla="*/ 228007 h 1235666"/>
                      <a:gd name="connsiteX11" fmla="*/ 435734 w 1673190"/>
                      <a:gd name="connsiteY11" fmla="*/ 254201 h 1235666"/>
                      <a:gd name="connsiteX12" fmla="*/ 334134 w 1673190"/>
                      <a:gd name="connsiteY12" fmla="*/ 424857 h 1235666"/>
                      <a:gd name="connsiteX13" fmla="*/ 439702 w 1673190"/>
                      <a:gd name="connsiteY13" fmla="*/ 254201 h 1235666"/>
                      <a:gd name="connsiteX14" fmla="*/ 138078 w 1673190"/>
                      <a:gd name="connsiteY14" fmla="*/ 159744 h 1235666"/>
                      <a:gd name="connsiteX15" fmla="*/ 54734 w 1673190"/>
                      <a:gd name="connsiteY15" fmla="*/ 278807 h 1235666"/>
                      <a:gd name="connsiteX16" fmla="*/ 284922 w 1673190"/>
                      <a:gd name="connsiteY16" fmla="*/ 417713 h 1235666"/>
                      <a:gd name="connsiteX17" fmla="*/ 45209 w 1673190"/>
                      <a:gd name="connsiteY17" fmla="*/ 393107 h 1235666"/>
                      <a:gd name="connsiteX18" fmla="*/ 16634 w 1673190"/>
                      <a:gd name="connsiteY18" fmla="*/ 513757 h 1235666"/>
                      <a:gd name="connsiteX19" fmla="*/ 276984 w 1673190"/>
                      <a:gd name="connsiteY19" fmla="*/ 624882 h 1235666"/>
                      <a:gd name="connsiteX20" fmla="*/ 365090 w 1673190"/>
                      <a:gd name="connsiteY20" fmla="*/ 688382 h 1235666"/>
                      <a:gd name="connsiteX21" fmla="*/ 677828 w 1673190"/>
                      <a:gd name="connsiteY21" fmla="*/ 788395 h 1235666"/>
                      <a:gd name="connsiteX22" fmla="*/ 829434 w 1673190"/>
                      <a:gd name="connsiteY22" fmla="*/ 462957 h 1235666"/>
                      <a:gd name="connsiteX23" fmla="*/ 661953 w 1673190"/>
                      <a:gd name="connsiteY23" fmla="*/ 787600 h 1235666"/>
                      <a:gd name="connsiteX24" fmla="*/ 1152491 w 1673190"/>
                      <a:gd name="connsiteY24" fmla="*/ 1232895 h 1235666"/>
                      <a:gd name="connsiteX25" fmla="*/ 1245359 w 1673190"/>
                      <a:gd name="connsiteY25" fmla="*/ 1205907 h 1235666"/>
                      <a:gd name="connsiteX26" fmla="*/ 1100898 w 1673190"/>
                      <a:gd name="connsiteY26" fmla="*/ 1087639 h 1235666"/>
                      <a:gd name="connsiteX27" fmla="*/ 1123916 w 1673190"/>
                      <a:gd name="connsiteY27" fmla="*/ 1159074 h 1235666"/>
                      <a:gd name="connsiteX28" fmla="*/ 1140584 w 1673190"/>
                      <a:gd name="connsiteY28" fmla="*/ 1037632 h 1235666"/>
                      <a:gd name="connsiteX29" fmla="*/ 1307272 w 1673190"/>
                      <a:gd name="connsiteY29" fmla="*/ 1090814 h 1235666"/>
                      <a:gd name="connsiteX30" fmla="*/ 1249328 w 1673190"/>
                      <a:gd name="connsiteY30" fmla="*/ 901900 h 1235666"/>
                      <a:gd name="connsiteX31" fmla="*/ 1439034 w 1673190"/>
                      <a:gd name="connsiteY31" fmla="*/ 932857 h 1235666"/>
                      <a:gd name="connsiteX32" fmla="*/ 1540634 w 1673190"/>
                      <a:gd name="connsiteY32" fmla="*/ 939208 h 1235666"/>
                      <a:gd name="connsiteX33" fmla="*/ 1430303 w 1673190"/>
                      <a:gd name="connsiteY33" fmla="*/ 745532 h 1235666"/>
                      <a:gd name="connsiteX34" fmla="*/ 1615246 w 1673190"/>
                      <a:gd name="connsiteY34" fmla="*/ 703464 h 1235666"/>
                      <a:gd name="connsiteX35" fmla="*/ 1673190 w 1673190"/>
                      <a:gd name="connsiteY35" fmla="*/ 681238 h 1235666"/>
                      <a:gd name="connsiteX0" fmla="*/ 1673190 w 1673190"/>
                      <a:gd name="connsiteY0" fmla="*/ 687394 h 1241822"/>
                      <a:gd name="connsiteX1" fmla="*/ 945322 w 1673190"/>
                      <a:gd name="connsiteY1" fmla="*/ 396882 h 1241822"/>
                      <a:gd name="connsiteX2" fmla="*/ 840547 w 1673190"/>
                      <a:gd name="connsiteY2" fmla="*/ 189714 h 1241822"/>
                      <a:gd name="connsiteX3" fmla="*/ 827847 w 1673190"/>
                      <a:gd name="connsiteY3" fmla="*/ 19851 h 1241822"/>
                      <a:gd name="connsiteX4" fmla="*/ 667509 w 1673190"/>
                      <a:gd name="connsiteY4" fmla="*/ 43663 h 1241822"/>
                      <a:gd name="connsiteX5" fmla="*/ 675446 w 1673190"/>
                      <a:gd name="connsiteY5" fmla="*/ 208763 h 1241822"/>
                      <a:gd name="connsiteX6" fmla="*/ 618296 w 1673190"/>
                      <a:gd name="connsiteY6" fmla="*/ 359576 h 1241822"/>
                      <a:gd name="connsiteX7" fmla="*/ 663539 w 1673190"/>
                      <a:gd name="connsiteY7" fmla="*/ 210350 h 1241822"/>
                      <a:gd name="connsiteX8" fmla="*/ 308734 w 1673190"/>
                      <a:gd name="connsiteY8" fmla="*/ 21438 h 1241822"/>
                      <a:gd name="connsiteX9" fmla="*/ 242059 w 1673190"/>
                      <a:gd name="connsiteY9" fmla="*/ 115894 h 1241822"/>
                      <a:gd name="connsiteX10" fmla="*/ 392871 w 1673190"/>
                      <a:gd name="connsiteY10" fmla="*/ 234163 h 1241822"/>
                      <a:gd name="connsiteX11" fmla="*/ 435734 w 1673190"/>
                      <a:gd name="connsiteY11" fmla="*/ 260357 h 1241822"/>
                      <a:gd name="connsiteX12" fmla="*/ 334134 w 1673190"/>
                      <a:gd name="connsiteY12" fmla="*/ 431013 h 1241822"/>
                      <a:gd name="connsiteX13" fmla="*/ 439702 w 1673190"/>
                      <a:gd name="connsiteY13" fmla="*/ 260357 h 1241822"/>
                      <a:gd name="connsiteX14" fmla="*/ 138078 w 1673190"/>
                      <a:gd name="connsiteY14" fmla="*/ 165900 h 1241822"/>
                      <a:gd name="connsiteX15" fmla="*/ 54734 w 1673190"/>
                      <a:gd name="connsiteY15" fmla="*/ 284963 h 1241822"/>
                      <a:gd name="connsiteX16" fmla="*/ 284922 w 1673190"/>
                      <a:gd name="connsiteY16" fmla="*/ 423869 h 1241822"/>
                      <a:gd name="connsiteX17" fmla="*/ 45209 w 1673190"/>
                      <a:gd name="connsiteY17" fmla="*/ 399263 h 1241822"/>
                      <a:gd name="connsiteX18" fmla="*/ 16634 w 1673190"/>
                      <a:gd name="connsiteY18" fmla="*/ 519913 h 1241822"/>
                      <a:gd name="connsiteX19" fmla="*/ 276984 w 1673190"/>
                      <a:gd name="connsiteY19" fmla="*/ 631038 h 1241822"/>
                      <a:gd name="connsiteX20" fmla="*/ 365090 w 1673190"/>
                      <a:gd name="connsiteY20" fmla="*/ 694538 h 1241822"/>
                      <a:gd name="connsiteX21" fmla="*/ 677828 w 1673190"/>
                      <a:gd name="connsiteY21" fmla="*/ 794551 h 1241822"/>
                      <a:gd name="connsiteX22" fmla="*/ 829434 w 1673190"/>
                      <a:gd name="connsiteY22" fmla="*/ 469113 h 1241822"/>
                      <a:gd name="connsiteX23" fmla="*/ 661953 w 1673190"/>
                      <a:gd name="connsiteY23" fmla="*/ 793756 h 1241822"/>
                      <a:gd name="connsiteX24" fmla="*/ 1152491 w 1673190"/>
                      <a:gd name="connsiteY24" fmla="*/ 1239051 h 1241822"/>
                      <a:gd name="connsiteX25" fmla="*/ 1245359 w 1673190"/>
                      <a:gd name="connsiteY25" fmla="*/ 1212063 h 1241822"/>
                      <a:gd name="connsiteX26" fmla="*/ 1100898 w 1673190"/>
                      <a:gd name="connsiteY26" fmla="*/ 1093795 h 1241822"/>
                      <a:gd name="connsiteX27" fmla="*/ 1123916 w 1673190"/>
                      <a:gd name="connsiteY27" fmla="*/ 1165230 h 1241822"/>
                      <a:gd name="connsiteX28" fmla="*/ 1140584 w 1673190"/>
                      <a:gd name="connsiteY28" fmla="*/ 1043788 h 1241822"/>
                      <a:gd name="connsiteX29" fmla="*/ 1307272 w 1673190"/>
                      <a:gd name="connsiteY29" fmla="*/ 1096970 h 1241822"/>
                      <a:gd name="connsiteX30" fmla="*/ 1249328 w 1673190"/>
                      <a:gd name="connsiteY30" fmla="*/ 908056 h 1241822"/>
                      <a:gd name="connsiteX31" fmla="*/ 1439034 w 1673190"/>
                      <a:gd name="connsiteY31" fmla="*/ 939013 h 1241822"/>
                      <a:gd name="connsiteX32" fmla="*/ 1540634 w 1673190"/>
                      <a:gd name="connsiteY32" fmla="*/ 945364 h 1241822"/>
                      <a:gd name="connsiteX33" fmla="*/ 1430303 w 1673190"/>
                      <a:gd name="connsiteY33" fmla="*/ 751688 h 1241822"/>
                      <a:gd name="connsiteX34" fmla="*/ 1615246 w 1673190"/>
                      <a:gd name="connsiteY34" fmla="*/ 709620 h 1241822"/>
                      <a:gd name="connsiteX35" fmla="*/ 1673190 w 1673190"/>
                      <a:gd name="connsiteY35" fmla="*/ 687394 h 1241822"/>
                      <a:gd name="connsiteX0" fmla="*/ 1673190 w 1673190"/>
                      <a:gd name="connsiteY0" fmla="*/ 685665 h 1240093"/>
                      <a:gd name="connsiteX1" fmla="*/ 945322 w 1673190"/>
                      <a:gd name="connsiteY1" fmla="*/ 395153 h 1240093"/>
                      <a:gd name="connsiteX2" fmla="*/ 840547 w 1673190"/>
                      <a:gd name="connsiteY2" fmla="*/ 187985 h 1240093"/>
                      <a:gd name="connsiteX3" fmla="*/ 827847 w 1673190"/>
                      <a:gd name="connsiteY3" fmla="*/ 18122 h 1240093"/>
                      <a:gd name="connsiteX4" fmla="*/ 667509 w 1673190"/>
                      <a:gd name="connsiteY4" fmla="*/ 41934 h 1240093"/>
                      <a:gd name="connsiteX5" fmla="*/ 675446 w 1673190"/>
                      <a:gd name="connsiteY5" fmla="*/ 207034 h 1240093"/>
                      <a:gd name="connsiteX6" fmla="*/ 618296 w 1673190"/>
                      <a:gd name="connsiteY6" fmla="*/ 357847 h 1240093"/>
                      <a:gd name="connsiteX7" fmla="*/ 663539 w 1673190"/>
                      <a:gd name="connsiteY7" fmla="*/ 208621 h 1240093"/>
                      <a:gd name="connsiteX8" fmla="*/ 308734 w 1673190"/>
                      <a:gd name="connsiteY8" fmla="*/ 19709 h 1240093"/>
                      <a:gd name="connsiteX9" fmla="*/ 242059 w 1673190"/>
                      <a:gd name="connsiteY9" fmla="*/ 114165 h 1240093"/>
                      <a:gd name="connsiteX10" fmla="*/ 392871 w 1673190"/>
                      <a:gd name="connsiteY10" fmla="*/ 232434 h 1240093"/>
                      <a:gd name="connsiteX11" fmla="*/ 435734 w 1673190"/>
                      <a:gd name="connsiteY11" fmla="*/ 258628 h 1240093"/>
                      <a:gd name="connsiteX12" fmla="*/ 334134 w 1673190"/>
                      <a:gd name="connsiteY12" fmla="*/ 429284 h 1240093"/>
                      <a:gd name="connsiteX13" fmla="*/ 439702 w 1673190"/>
                      <a:gd name="connsiteY13" fmla="*/ 258628 h 1240093"/>
                      <a:gd name="connsiteX14" fmla="*/ 138078 w 1673190"/>
                      <a:gd name="connsiteY14" fmla="*/ 164171 h 1240093"/>
                      <a:gd name="connsiteX15" fmla="*/ 54734 w 1673190"/>
                      <a:gd name="connsiteY15" fmla="*/ 283234 h 1240093"/>
                      <a:gd name="connsiteX16" fmla="*/ 284922 w 1673190"/>
                      <a:gd name="connsiteY16" fmla="*/ 422140 h 1240093"/>
                      <a:gd name="connsiteX17" fmla="*/ 45209 w 1673190"/>
                      <a:gd name="connsiteY17" fmla="*/ 397534 h 1240093"/>
                      <a:gd name="connsiteX18" fmla="*/ 16634 w 1673190"/>
                      <a:gd name="connsiteY18" fmla="*/ 518184 h 1240093"/>
                      <a:gd name="connsiteX19" fmla="*/ 276984 w 1673190"/>
                      <a:gd name="connsiteY19" fmla="*/ 629309 h 1240093"/>
                      <a:gd name="connsiteX20" fmla="*/ 365090 w 1673190"/>
                      <a:gd name="connsiteY20" fmla="*/ 692809 h 1240093"/>
                      <a:gd name="connsiteX21" fmla="*/ 677828 w 1673190"/>
                      <a:gd name="connsiteY21" fmla="*/ 792822 h 1240093"/>
                      <a:gd name="connsiteX22" fmla="*/ 829434 w 1673190"/>
                      <a:gd name="connsiteY22" fmla="*/ 467384 h 1240093"/>
                      <a:gd name="connsiteX23" fmla="*/ 661953 w 1673190"/>
                      <a:gd name="connsiteY23" fmla="*/ 792027 h 1240093"/>
                      <a:gd name="connsiteX24" fmla="*/ 1152491 w 1673190"/>
                      <a:gd name="connsiteY24" fmla="*/ 1237322 h 1240093"/>
                      <a:gd name="connsiteX25" fmla="*/ 1245359 w 1673190"/>
                      <a:gd name="connsiteY25" fmla="*/ 1210334 h 1240093"/>
                      <a:gd name="connsiteX26" fmla="*/ 1100898 w 1673190"/>
                      <a:gd name="connsiteY26" fmla="*/ 1092066 h 1240093"/>
                      <a:gd name="connsiteX27" fmla="*/ 1123916 w 1673190"/>
                      <a:gd name="connsiteY27" fmla="*/ 1163501 h 1240093"/>
                      <a:gd name="connsiteX28" fmla="*/ 1140584 w 1673190"/>
                      <a:gd name="connsiteY28" fmla="*/ 1042059 h 1240093"/>
                      <a:gd name="connsiteX29" fmla="*/ 1307272 w 1673190"/>
                      <a:gd name="connsiteY29" fmla="*/ 1095241 h 1240093"/>
                      <a:gd name="connsiteX30" fmla="*/ 1249328 w 1673190"/>
                      <a:gd name="connsiteY30" fmla="*/ 906327 h 1240093"/>
                      <a:gd name="connsiteX31" fmla="*/ 1439034 w 1673190"/>
                      <a:gd name="connsiteY31" fmla="*/ 937284 h 1240093"/>
                      <a:gd name="connsiteX32" fmla="*/ 1540634 w 1673190"/>
                      <a:gd name="connsiteY32" fmla="*/ 943635 h 1240093"/>
                      <a:gd name="connsiteX33" fmla="*/ 1430303 w 1673190"/>
                      <a:gd name="connsiteY33" fmla="*/ 749959 h 1240093"/>
                      <a:gd name="connsiteX34" fmla="*/ 1615246 w 1673190"/>
                      <a:gd name="connsiteY34" fmla="*/ 707891 h 1240093"/>
                      <a:gd name="connsiteX35" fmla="*/ 1673190 w 1673190"/>
                      <a:gd name="connsiteY35" fmla="*/ 685665 h 1240093"/>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8489 w 1678489"/>
                      <a:gd name="connsiteY0" fmla="*/ 691936 h 1246364"/>
                      <a:gd name="connsiteX1" fmla="*/ 950621 w 1678489"/>
                      <a:gd name="connsiteY1" fmla="*/ 401424 h 1246364"/>
                      <a:gd name="connsiteX2" fmla="*/ 845846 w 1678489"/>
                      <a:gd name="connsiteY2" fmla="*/ 194256 h 1246364"/>
                      <a:gd name="connsiteX3" fmla="*/ 833146 w 1678489"/>
                      <a:gd name="connsiteY3" fmla="*/ 24393 h 1246364"/>
                      <a:gd name="connsiteX4" fmla="*/ 672808 w 1678489"/>
                      <a:gd name="connsiteY4" fmla="*/ 48205 h 1246364"/>
                      <a:gd name="connsiteX5" fmla="*/ 680745 w 1678489"/>
                      <a:gd name="connsiteY5" fmla="*/ 213305 h 1246364"/>
                      <a:gd name="connsiteX6" fmla="*/ 623595 w 1678489"/>
                      <a:gd name="connsiteY6" fmla="*/ 364118 h 1246364"/>
                      <a:gd name="connsiteX7" fmla="*/ 668838 w 1678489"/>
                      <a:gd name="connsiteY7" fmla="*/ 214892 h 1246364"/>
                      <a:gd name="connsiteX8" fmla="*/ 314033 w 1678489"/>
                      <a:gd name="connsiteY8" fmla="*/ 25980 h 1246364"/>
                      <a:gd name="connsiteX9" fmla="*/ 247358 w 1678489"/>
                      <a:gd name="connsiteY9" fmla="*/ 120436 h 1246364"/>
                      <a:gd name="connsiteX10" fmla="*/ 398170 w 1678489"/>
                      <a:gd name="connsiteY10" fmla="*/ 238705 h 1246364"/>
                      <a:gd name="connsiteX11" fmla="*/ 441033 w 1678489"/>
                      <a:gd name="connsiteY11" fmla="*/ 264899 h 1246364"/>
                      <a:gd name="connsiteX12" fmla="*/ 339433 w 1678489"/>
                      <a:gd name="connsiteY12" fmla="*/ 435555 h 1246364"/>
                      <a:gd name="connsiteX13" fmla="*/ 445001 w 1678489"/>
                      <a:gd name="connsiteY13" fmla="*/ 264899 h 1246364"/>
                      <a:gd name="connsiteX14" fmla="*/ 143377 w 1678489"/>
                      <a:gd name="connsiteY14" fmla="*/ 170442 h 1246364"/>
                      <a:gd name="connsiteX15" fmla="*/ 60033 w 1678489"/>
                      <a:gd name="connsiteY15" fmla="*/ 289505 h 1246364"/>
                      <a:gd name="connsiteX16" fmla="*/ 290221 w 1678489"/>
                      <a:gd name="connsiteY16" fmla="*/ 428411 h 1246364"/>
                      <a:gd name="connsiteX17" fmla="*/ 50508 w 1678489"/>
                      <a:gd name="connsiteY17" fmla="*/ 403805 h 1246364"/>
                      <a:gd name="connsiteX18" fmla="*/ 21933 w 1678489"/>
                      <a:gd name="connsiteY18" fmla="*/ 524455 h 1246364"/>
                      <a:gd name="connsiteX19" fmla="*/ 282283 w 1678489"/>
                      <a:gd name="connsiteY19" fmla="*/ 635580 h 1246364"/>
                      <a:gd name="connsiteX20" fmla="*/ 370389 w 1678489"/>
                      <a:gd name="connsiteY20" fmla="*/ 699080 h 1246364"/>
                      <a:gd name="connsiteX21" fmla="*/ 683127 w 1678489"/>
                      <a:gd name="connsiteY21" fmla="*/ 799093 h 1246364"/>
                      <a:gd name="connsiteX22" fmla="*/ 834733 w 1678489"/>
                      <a:gd name="connsiteY22" fmla="*/ 473655 h 1246364"/>
                      <a:gd name="connsiteX23" fmla="*/ 667252 w 1678489"/>
                      <a:gd name="connsiteY23" fmla="*/ 798298 h 1246364"/>
                      <a:gd name="connsiteX24" fmla="*/ 1157790 w 1678489"/>
                      <a:gd name="connsiteY24" fmla="*/ 1243593 h 1246364"/>
                      <a:gd name="connsiteX25" fmla="*/ 1250658 w 1678489"/>
                      <a:gd name="connsiteY25" fmla="*/ 1216605 h 1246364"/>
                      <a:gd name="connsiteX26" fmla="*/ 1106197 w 1678489"/>
                      <a:gd name="connsiteY26" fmla="*/ 1098337 h 1246364"/>
                      <a:gd name="connsiteX27" fmla="*/ 1129215 w 1678489"/>
                      <a:gd name="connsiteY27" fmla="*/ 1169772 h 1246364"/>
                      <a:gd name="connsiteX28" fmla="*/ 1145883 w 1678489"/>
                      <a:gd name="connsiteY28" fmla="*/ 1048330 h 1246364"/>
                      <a:gd name="connsiteX29" fmla="*/ 1312571 w 1678489"/>
                      <a:gd name="connsiteY29" fmla="*/ 1101512 h 1246364"/>
                      <a:gd name="connsiteX30" fmla="*/ 1254627 w 1678489"/>
                      <a:gd name="connsiteY30" fmla="*/ 912598 h 1246364"/>
                      <a:gd name="connsiteX31" fmla="*/ 1444333 w 1678489"/>
                      <a:gd name="connsiteY31" fmla="*/ 943555 h 1246364"/>
                      <a:gd name="connsiteX32" fmla="*/ 1545933 w 1678489"/>
                      <a:gd name="connsiteY32" fmla="*/ 949906 h 1246364"/>
                      <a:gd name="connsiteX33" fmla="*/ 1435602 w 1678489"/>
                      <a:gd name="connsiteY33" fmla="*/ 756230 h 1246364"/>
                      <a:gd name="connsiteX34" fmla="*/ 1620545 w 1678489"/>
                      <a:gd name="connsiteY34" fmla="*/ 714162 h 1246364"/>
                      <a:gd name="connsiteX35" fmla="*/ 1678489 w 1678489"/>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403805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80880 w 1680880"/>
                      <a:gd name="connsiteY0" fmla="*/ 691936 h 1246364"/>
                      <a:gd name="connsiteX1" fmla="*/ 953012 w 1680880"/>
                      <a:gd name="connsiteY1" fmla="*/ 401424 h 1246364"/>
                      <a:gd name="connsiteX2" fmla="*/ 848237 w 1680880"/>
                      <a:gd name="connsiteY2" fmla="*/ 194256 h 1246364"/>
                      <a:gd name="connsiteX3" fmla="*/ 835537 w 1680880"/>
                      <a:gd name="connsiteY3" fmla="*/ 24393 h 1246364"/>
                      <a:gd name="connsiteX4" fmla="*/ 675199 w 1680880"/>
                      <a:gd name="connsiteY4" fmla="*/ 48205 h 1246364"/>
                      <a:gd name="connsiteX5" fmla="*/ 683136 w 1680880"/>
                      <a:gd name="connsiteY5" fmla="*/ 213305 h 1246364"/>
                      <a:gd name="connsiteX6" fmla="*/ 625986 w 1680880"/>
                      <a:gd name="connsiteY6" fmla="*/ 364118 h 1246364"/>
                      <a:gd name="connsiteX7" fmla="*/ 671229 w 1680880"/>
                      <a:gd name="connsiteY7" fmla="*/ 214892 h 1246364"/>
                      <a:gd name="connsiteX8" fmla="*/ 316424 w 1680880"/>
                      <a:gd name="connsiteY8" fmla="*/ 25980 h 1246364"/>
                      <a:gd name="connsiteX9" fmla="*/ 249749 w 1680880"/>
                      <a:gd name="connsiteY9" fmla="*/ 120436 h 1246364"/>
                      <a:gd name="connsiteX10" fmla="*/ 400561 w 1680880"/>
                      <a:gd name="connsiteY10" fmla="*/ 238705 h 1246364"/>
                      <a:gd name="connsiteX11" fmla="*/ 443424 w 1680880"/>
                      <a:gd name="connsiteY11" fmla="*/ 264899 h 1246364"/>
                      <a:gd name="connsiteX12" fmla="*/ 341824 w 1680880"/>
                      <a:gd name="connsiteY12" fmla="*/ 435555 h 1246364"/>
                      <a:gd name="connsiteX13" fmla="*/ 447392 w 1680880"/>
                      <a:gd name="connsiteY13" fmla="*/ 264899 h 1246364"/>
                      <a:gd name="connsiteX14" fmla="*/ 145768 w 1680880"/>
                      <a:gd name="connsiteY14" fmla="*/ 170442 h 1246364"/>
                      <a:gd name="connsiteX15" fmla="*/ 62424 w 1680880"/>
                      <a:gd name="connsiteY15" fmla="*/ 289505 h 1246364"/>
                      <a:gd name="connsiteX16" fmla="*/ 292612 w 1680880"/>
                      <a:gd name="connsiteY16" fmla="*/ 428411 h 1246364"/>
                      <a:gd name="connsiteX17" fmla="*/ 52899 w 1680880"/>
                      <a:gd name="connsiteY17" fmla="*/ 399042 h 1246364"/>
                      <a:gd name="connsiteX18" fmla="*/ 38612 w 1680880"/>
                      <a:gd name="connsiteY18" fmla="*/ 524455 h 1246364"/>
                      <a:gd name="connsiteX19" fmla="*/ 284674 w 1680880"/>
                      <a:gd name="connsiteY19" fmla="*/ 635580 h 1246364"/>
                      <a:gd name="connsiteX20" fmla="*/ 372780 w 1680880"/>
                      <a:gd name="connsiteY20" fmla="*/ 699080 h 1246364"/>
                      <a:gd name="connsiteX21" fmla="*/ 685518 w 1680880"/>
                      <a:gd name="connsiteY21" fmla="*/ 799093 h 1246364"/>
                      <a:gd name="connsiteX22" fmla="*/ 837124 w 1680880"/>
                      <a:gd name="connsiteY22" fmla="*/ 473655 h 1246364"/>
                      <a:gd name="connsiteX23" fmla="*/ 669643 w 1680880"/>
                      <a:gd name="connsiteY23" fmla="*/ 798298 h 1246364"/>
                      <a:gd name="connsiteX24" fmla="*/ 1160181 w 1680880"/>
                      <a:gd name="connsiteY24" fmla="*/ 1243593 h 1246364"/>
                      <a:gd name="connsiteX25" fmla="*/ 1253049 w 1680880"/>
                      <a:gd name="connsiteY25" fmla="*/ 1216605 h 1246364"/>
                      <a:gd name="connsiteX26" fmla="*/ 1108588 w 1680880"/>
                      <a:gd name="connsiteY26" fmla="*/ 1098337 h 1246364"/>
                      <a:gd name="connsiteX27" fmla="*/ 1131606 w 1680880"/>
                      <a:gd name="connsiteY27" fmla="*/ 1169772 h 1246364"/>
                      <a:gd name="connsiteX28" fmla="*/ 1148274 w 1680880"/>
                      <a:gd name="connsiteY28" fmla="*/ 1048330 h 1246364"/>
                      <a:gd name="connsiteX29" fmla="*/ 1314962 w 1680880"/>
                      <a:gd name="connsiteY29" fmla="*/ 1101512 h 1246364"/>
                      <a:gd name="connsiteX30" fmla="*/ 1257018 w 1680880"/>
                      <a:gd name="connsiteY30" fmla="*/ 912598 h 1246364"/>
                      <a:gd name="connsiteX31" fmla="*/ 1446724 w 1680880"/>
                      <a:gd name="connsiteY31" fmla="*/ 943555 h 1246364"/>
                      <a:gd name="connsiteX32" fmla="*/ 1548324 w 1680880"/>
                      <a:gd name="connsiteY32" fmla="*/ 949906 h 1246364"/>
                      <a:gd name="connsiteX33" fmla="*/ 1437993 w 1680880"/>
                      <a:gd name="connsiteY33" fmla="*/ 756230 h 1246364"/>
                      <a:gd name="connsiteX34" fmla="*/ 1622936 w 1680880"/>
                      <a:gd name="connsiteY34" fmla="*/ 714162 h 1246364"/>
                      <a:gd name="connsiteX35" fmla="*/ 1680880 w 1680880"/>
                      <a:gd name="connsiteY35" fmla="*/ 691936 h 1246364"/>
                      <a:gd name="connsiteX0" fmla="*/ 1688648 w 1688648"/>
                      <a:gd name="connsiteY0" fmla="*/ 691936 h 1246364"/>
                      <a:gd name="connsiteX1" fmla="*/ 960780 w 1688648"/>
                      <a:gd name="connsiteY1" fmla="*/ 401424 h 1246364"/>
                      <a:gd name="connsiteX2" fmla="*/ 856005 w 1688648"/>
                      <a:gd name="connsiteY2" fmla="*/ 194256 h 1246364"/>
                      <a:gd name="connsiteX3" fmla="*/ 843305 w 1688648"/>
                      <a:gd name="connsiteY3" fmla="*/ 24393 h 1246364"/>
                      <a:gd name="connsiteX4" fmla="*/ 682967 w 1688648"/>
                      <a:gd name="connsiteY4" fmla="*/ 48205 h 1246364"/>
                      <a:gd name="connsiteX5" fmla="*/ 690904 w 1688648"/>
                      <a:gd name="connsiteY5" fmla="*/ 213305 h 1246364"/>
                      <a:gd name="connsiteX6" fmla="*/ 633754 w 1688648"/>
                      <a:gd name="connsiteY6" fmla="*/ 364118 h 1246364"/>
                      <a:gd name="connsiteX7" fmla="*/ 678997 w 1688648"/>
                      <a:gd name="connsiteY7" fmla="*/ 214892 h 1246364"/>
                      <a:gd name="connsiteX8" fmla="*/ 324192 w 1688648"/>
                      <a:gd name="connsiteY8" fmla="*/ 25980 h 1246364"/>
                      <a:gd name="connsiteX9" fmla="*/ 257517 w 1688648"/>
                      <a:gd name="connsiteY9" fmla="*/ 120436 h 1246364"/>
                      <a:gd name="connsiteX10" fmla="*/ 408329 w 1688648"/>
                      <a:gd name="connsiteY10" fmla="*/ 238705 h 1246364"/>
                      <a:gd name="connsiteX11" fmla="*/ 451192 w 1688648"/>
                      <a:gd name="connsiteY11" fmla="*/ 264899 h 1246364"/>
                      <a:gd name="connsiteX12" fmla="*/ 349592 w 1688648"/>
                      <a:gd name="connsiteY12" fmla="*/ 435555 h 1246364"/>
                      <a:gd name="connsiteX13" fmla="*/ 455160 w 1688648"/>
                      <a:gd name="connsiteY13" fmla="*/ 264899 h 1246364"/>
                      <a:gd name="connsiteX14" fmla="*/ 153536 w 1688648"/>
                      <a:gd name="connsiteY14" fmla="*/ 170442 h 1246364"/>
                      <a:gd name="connsiteX15" fmla="*/ 70192 w 1688648"/>
                      <a:gd name="connsiteY15" fmla="*/ 289505 h 1246364"/>
                      <a:gd name="connsiteX16" fmla="*/ 300380 w 1688648"/>
                      <a:gd name="connsiteY16" fmla="*/ 428411 h 1246364"/>
                      <a:gd name="connsiteX17" fmla="*/ 60667 w 1688648"/>
                      <a:gd name="connsiteY17" fmla="*/ 399042 h 1246364"/>
                      <a:gd name="connsiteX18" fmla="*/ 46380 w 1688648"/>
                      <a:gd name="connsiteY18" fmla="*/ 524455 h 1246364"/>
                      <a:gd name="connsiteX19" fmla="*/ 292442 w 1688648"/>
                      <a:gd name="connsiteY19" fmla="*/ 635580 h 1246364"/>
                      <a:gd name="connsiteX20" fmla="*/ 380548 w 1688648"/>
                      <a:gd name="connsiteY20" fmla="*/ 699080 h 1246364"/>
                      <a:gd name="connsiteX21" fmla="*/ 693286 w 1688648"/>
                      <a:gd name="connsiteY21" fmla="*/ 799093 h 1246364"/>
                      <a:gd name="connsiteX22" fmla="*/ 844892 w 1688648"/>
                      <a:gd name="connsiteY22" fmla="*/ 473655 h 1246364"/>
                      <a:gd name="connsiteX23" fmla="*/ 677411 w 1688648"/>
                      <a:gd name="connsiteY23" fmla="*/ 798298 h 1246364"/>
                      <a:gd name="connsiteX24" fmla="*/ 1167949 w 1688648"/>
                      <a:gd name="connsiteY24" fmla="*/ 1243593 h 1246364"/>
                      <a:gd name="connsiteX25" fmla="*/ 1260817 w 1688648"/>
                      <a:gd name="connsiteY25" fmla="*/ 1216605 h 1246364"/>
                      <a:gd name="connsiteX26" fmla="*/ 1116356 w 1688648"/>
                      <a:gd name="connsiteY26" fmla="*/ 1098337 h 1246364"/>
                      <a:gd name="connsiteX27" fmla="*/ 1139374 w 1688648"/>
                      <a:gd name="connsiteY27" fmla="*/ 1169772 h 1246364"/>
                      <a:gd name="connsiteX28" fmla="*/ 1156042 w 1688648"/>
                      <a:gd name="connsiteY28" fmla="*/ 1048330 h 1246364"/>
                      <a:gd name="connsiteX29" fmla="*/ 1322730 w 1688648"/>
                      <a:gd name="connsiteY29" fmla="*/ 1101512 h 1246364"/>
                      <a:gd name="connsiteX30" fmla="*/ 1264786 w 1688648"/>
                      <a:gd name="connsiteY30" fmla="*/ 912598 h 1246364"/>
                      <a:gd name="connsiteX31" fmla="*/ 1454492 w 1688648"/>
                      <a:gd name="connsiteY31" fmla="*/ 943555 h 1246364"/>
                      <a:gd name="connsiteX32" fmla="*/ 1556092 w 1688648"/>
                      <a:gd name="connsiteY32" fmla="*/ 949906 h 1246364"/>
                      <a:gd name="connsiteX33" fmla="*/ 1445761 w 1688648"/>
                      <a:gd name="connsiteY33" fmla="*/ 756230 h 1246364"/>
                      <a:gd name="connsiteX34" fmla="*/ 1630704 w 1688648"/>
                      <a:gd name="connsiteY34" fmla="*/ 714162 h 1246364"/>
                      <a:gd name="connsiteX35" fmla="*/ 1688648 w 1688648"/>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4159"/>
                      <a:gd name="connsiteX1" fmla="*/ 959794 w 1687662"/>
                      <a:gd name="connsiteY1" fmla="*/ 401424 h 1244159"/>
                      <a:gd name="connsiteX2" fmla="*/ 855019 w 1687662"/>
                      <a:gd name="connsiteY2" fmla="*/ 194256 h 1244159"/>
                      <a:gd name="connsiteX3" fmla="*/ 842319 w 1687662"/>
                      <a:gd name="connsiteY3" fmla="*/ 24393 h 1244159"/>
                      <a:gd name="connsiteX4" fmla="*/ 681981 w 1687662"/>
                      <a:gd name="connsiteY4" fmla="*/ 48205 h 1244159"/>
                      <a:gd name="connsiteX5" fmla="*/ 689918 w 1687662"/>
                      <a:gd name="connsiteY5" fmla="*/ 213305 h 1244159"/>
                      <a:gd name="connsiteX6" fmla="*/ 632768 w 1687662"/>
                      <a:gd name="connsiteY6" fmla="*/ 364118 h 1244159"/>
                      <a:gd name="connsiteX7" fmla="*/ 678011 w 1687662"/>
                      <a:gd name="connsiteY7" fmla="*/ 214892 h 1244159"/>
                      <a:gd name="connsiteX8" fmla="*/ 323206 w 1687662"/>
                      <a:gd name="connsiteY8" fmla="*/ 25980 h 1244159"/>
                      <a:gd name="connsiteX9" fmla="*/ 256531 w 1687662"/>
                      <a:gd name="connsiteY9" fmla="*/ 120436 h 1244159"/>
                      <a:gd name="connsiteX10" fmla="*/ 407343 w 1687662"/>
                      <a:gd name="connsiteY10" fmla="*/ 238705 h 1244159"/>
                      <a:gd name="connsiteX11" fmla="*/ 450206 w 1687662"/>
                      <a:gd name="connsiteY11" fmla="*/ 264899 h 1244159"/>
                      <a:gd name="connsiteX12" fmla="*/ 348606 w 1687662"/>
                      <a:gd name="connsiteY12" fmla="*/ 435555 h 1244159"/>
                      <a:gd name="connsiteX13" fmla="*/ 456555 w 1687662"/>
                      <a:gd name="connsiteY13" fmla="*/ 264899 h 1244159"/>
                      <a:gd name="connsiteX14" fmla="*/ 152550 w 1687662"/>
                      <a:gd name="connsiteY14" fmla="*/ 170442 h 1244159"/>
                      <a:gd name="connsiteX15" fmla="*/ 69206 w 1687662"/>
                      <a:gd name="connsiteY15" fmla="*/ 289505 h 1244159"/>
                      <a:gd name="connsiteX16" fmla="*/ 299394 w 1687662"/>
                      <a:gd name="connsiteY16" fmla="*/ 428411 h 1244159"/>
                      <a:gd name="connsiteX17" fmla="*/ 59681 w 1687662"/>
                      <a:gd name="connsiteY17" fmla="*/ 399042 h 1244159"/>
                      <a:gd name="connsiteX18" fmla="*/ 45394 w 1687662"/>
                      <a:gd name="connsiteY18" fmla="*/ 524455 h 1244159"/>
                      <a:gd name="connsiteX19" fmla="*/ 291456 w 1687662"/>
                      <a:gd name="connsiteY19" fmla="*/ 635580 h 1244159"/>
                      <a:gd name="connsiteX20" fmla="*/ 379562 w 1687662"/>
                      <a:gd name="connsiteY20" fmla="*/ 699080 h 1244159"/>
                      <a:gd name="connsiteX21" fmla="*/ 689918 w 1687662"/>
                      <a:gd name="connsiteY21" fmla="*/ 796712 h 1244159"/>
                      <a:gd name="connsiteX22" fmla="*/ 841525 w 1687662"/>
                      <a:gd name="connsiteY22" fmla="*/ 502230 h 1244159"/>
                      <a:gd name="connsiteX23" fmla="*/ 676425 w 1687662"/>
                      <a:gd name="connsiteY23" fmla="*/ 798298 h 1244159"/>
                      <a:gd name="connsiteX24" fmla="*/ 1166963 w 1687662"/>
                      <a:gd name="connsiteY24" fmla="*/ 1243593 h 1244159"/>
                      <a:gd name="connsiteX25" fmla="*/ 1259831 w 1687662"/>
                      <a:gd name="connsiteY25" fmla="*/ 1216605 h 1244159"/>
                      <a:gd name="connsiteX26" fmla="*/ 1115370 w 1687662"/>
                      <a:gd name="connsiteY26" fmla="*/ 1098337 h 1244159"/>
                      <a:gd name="connsiteX27" fmla="*/ 1138388 w 1687662"/>
                      <a:gd name="connsiteY27" fmla="*/ 1169772 h 1244159"/>
                      <a:gd name="connsiteX28" fmla="*/ 1155056 w 1687662"/>
                      <a:gd name="connsiteY28" fmla="*/ 1048330 h 1244159"/>
                      <a:gd name="connsiteX29" fmla="*/ 1321744 w 1687662"/>
                      <a:gd name="connsiteY29" fmla="*/ 1101512 h 1244159"/>
                      <a:gd name="connsiteX30" fmla="*/ 1263800 w 1687662"/>
                      <a:gd name="connsiteY30" fmla="*/ 912598 h 1244159"/>
                      <a:gd name="connsiteX31" fmla="*/ 1453506 w 1687662"/>
                      <a:gd name="connsiteY31" fmla="*/ 943555 h 1244159"/>
                      <a:gd name="connsiteX32" fmla="*/ 1555106 w 1687662"/>
                      <a:gd name="connsiteY32" fmla="*/ 949906 h 1244159"/>
                      <a:gd name="connsiteX33" fmla="*/ 1444775 w 1687662"/>
                      <a:gd name="connsiteY33" fmla="*/ 756230 h 1244159"/>
                      <a:gd name="connsiteX34" fmla="*/ 1629718 w 1687662"/>
                      <a:gd name="connsiteY34" fmla="*/ 714162 h 1244159"/>
                      <a:gd name="connsiteX35" fmla="*/ 1687662 w 1687662"/>
                      <a:gd name="connsiteY35" fmla="*/ 691936 h 1244159"/>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8337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21719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4101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50295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8388 w 1687662"/>
                      <a:gd name="connsiteY27" fmla="*/ 1176916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3626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256531 w 1687662"/>
                      <a:gd name="connsiteY8" fmla="*/ 120436 h 1243775"/>
                      <a:gd name="connsiteX9" fmla="*/ 407343 w 1687662"/>
                      <a:gd name="connsiteY9" fmla="*/ 238705 h 1243775"/>
                      <a:gd name="connsiteX10" fmla="*/ 450206 w 1687662"/>
                      <a:gd name="connsiteY10" fmla="*/ 264899 h 1243775"/>
                      <a:gd name="connsiteX11" fmla="*/ 348606 w 1687662"/>
                      <a:gd name="connsiteY11" fmla="*/ 435555 h 1243775"/>
                      <a:gd name="connsiteX12" fmla="*/ 456555 w 1687662"/>
                      <a:gd name="connsiteY12" fmla="*/ 264899 h 1243775"/>
                      <a:gd name="connsiteX13" fmla="*/ 152550 w 1687662"/>
                      <a:gd name="connsiteY13" fmla="*/ 170442 h 1243775"/>
                      <a:gd name="connsiteX14" fmla="*/ 69206 w 1687662"/>
                      <a:gd name="connsiteY14" fmla="*/ 289505 h 1243775"/>
                      <a:gd name="connsiteX15" fmla="*/ 299394 w 1687662"/>
                      <a:gd name="connsiteY15" fmla="*/ 428411 h 1243775"/>
                      <a:gd name="connsiteX16" fmla="*/ 59681 w 1687662"/>
                      <a:gd name="connsiteY16" fmla="*/ 399042 h 1243775"/>
                      <a:gd name="connsiteX17" fmla="*/ 45394 w 1687662"/>
                      <a:gd name="connsiteY17" fmla="*/ 524455 h 1243775"/>
                      <a:gd name="connsiteX18" fmla="*/ 291456 w 1687662"/>
                      <a:gd name="connsiteY18" fmla="*/ 635580 h 1243775"/>
                      <a:gd name="connsiteX19" fmla="*/ 379562 w 1687662"/>
                      <a:gd name="connsiteY19" fmla="*/ 699080 h 1243775"/>
                      <a:gd name="connsiteX20" fmla="*/ 689918 w 1687662"/>
                      <a:gd name="connsiteY20" fmla="*/ 796712 h 1243775"/>
                      <a:gd name="connsiteX21" fmla="*/ 841525 w 1687662"/>
                      <a:gd name="connsiteY21" fmla="*/ 502230 h 1243775"/>
                      <a:gd name="connsiteX22" fmla="*/ 676425 w 1687662"/>
                      <a:gd name="connsiteY22" fmla="*/ 798298 h 1243775"/>
                      <a:gd name="connsiteX23" fmla="*/ 1166963 w 1687662"/>
                      <a:gd name="connsiteY23" fmla="*/ 1243593 h 1243775"/>
                      <a:gd name="connsiteX24" fmla="*/ 1259831 w 1687662"/>
                      <a:gd name="connsiteY24" fmla="*/ 1216605 h 1243775"/>
                      <a:gd name="connsiteX25" fmla="*/ 1108226 w 1687662"/>
                      <a:gd name="connsiteY25" fmla="*/ 1088812 h 1243775"/>
                      <a:gd name="connsiteX26" fmla="*/ 1121720 w 1687662"/>
                      <a:gd name="connsiteY26" fmla="*/ 1169772 h 1243775"/>
                      <a:gd name="connsiteX27" fmla="*/ 1147912 w 1687662"/>
                      <a:gd name="connsiteY27" fmla="*/ 1043568 h 1243775"/>
                      <a:gd name="connsiteX28" fmla="*/ 1321744 w 1687662"/>
                      <a:gd name="connsiteY28" fmla="*/ 1118181 h 1243775"/>
                      <a:gd name="connsiteX29" fmla="*/ 1263800 w 1687662"/>
                      <a:gd name="connsiteY29" fmla="*/ 912598 h 1243775"/>
                      <a:gd name="connsiteX30" fmla="*/ 1453506 w 1687662"/>
                      <a:gd name="connsiteY30" fmla="*/ 943555 h 1243775"/>
                      <a:gd name="connsiteX31" fmla="*/ 1555106 w 1687662"/>
                      <a:gd name="connsiteY31" fmla="*/ 949906 h 1243775"/>
                      <a:gd name="connsiteX32" fmla="*/ 1447157 w 1687662"/>
                      <a:gd name="connsiteY32" fmla="*/ 749087 h 1243775"/>
                      <a:gd name="connsiteX33" fmla="*/ 1629718 w 1687662"/>
                      <a:gd name="connsiteY33" fmla="*/ 707018 h 1243775"/>
                      <a:gd name="connsiteX34" fmla="*/ 1687662 w 1687662"/>
                      <a:gd name="connsiteY34"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256531 w 1687662"/>
                      <a:gd name="connsiteY8" fmla="*/ 120436 h 1243775"/>
                      <a:gd name="connsiteX9" fmla="*/ 407343 w 1687662"/>
                      <a:gd name="connsiteY9" fmla="*/ 238705 h 1243775"/>
                      <a:gd name="connsiteX10" fmla="*/ 450206 w 1687662"/>
                      <a:gd name="connsiteY10" fmla="*/ 264899 h 1243775"/>
                      <a:gd name="connsiteX11" fmla="*/ 348606 w 1687662"/>
                      <a:gd name="connsiteY11" fmla="*/ 435555 h 1243775"/>
                      <a:gd name="connsiteX12" fmla="*/ 456555 w 1687662"/>
                      <a:gd name="connsiteY12" fmla="*/ 264899 h 1243775"/>
                      <a:gd name="connsiteX13" fmla="*/ 69206 w 1687662"/>
                      <a:gd name="connsiteY13" fmla="*/ 289505 h 1243775"/>
                      <a:gd name="connsiteX14" fmla="*/ 299394 w 1687662"/>
                      <a:gd name="connsiteY14" fmla="*/ 428411 h 1243775"/>
                      <a:gd name="connsiteX15" fmla="*/ 59681 w 1687662"/>
                      <a:gd name="connsiteY15" fmla="*/ 399042 h 1243775"/>
                      <a:gd name="connsiteX16" fmla="*/ 45394 w 1687662"/>
                      <a:gd name="connsiteY16" fmla="*/ 524455 h 1243775"/>
                      <a:gd name="connsiteX17" fmla="*/ 291456 w 1687662"/>
                      <a:gd name="connsiteY17" fmla="*/ 635580 h 1243775"/>
                      <a:gd name="connsiteX18" fmla="*/ 379562 w 1687662"/>
                      <a:gd name="connsiteY18" fmla="*/ 699080 h 1243775"/>
                      <a:gd name="connsiteX19" fmla="*/ 689918 w 1687662"/>
                      <a:gd name="connsiteY19" fmla="*/ 796712 h 1243775"/>
                      <a:gd name="connsiteX20" fmla="*/ 841525 w 1687662"/>
                      <a:gd name="connsiteY20" fmla="*/ 502230 h 1243775"/>
                      <a:gd name="connsiteX21" fmla="*/ 676425 w 1687662"/>
                      <a:gd name="connsiteY21" fmla="*/ 798298 h 1243775"/>
                      <a:gd name="connsiteX22" fmla="*/ 1166963 w 1687662"/>
                      <a:gd name="connsiteY22" fmla="*/ 1243593 h 1243775"/>
                      <a:gd name="connsiteX23" fmla="*/ 1259831 w 1687662"/>
                      <a:gd name="connsiteY23" fmla="*/ 1216605 h 1243775"/>
                      <a:gd name="connsiteX24" fmla="*/ 1108226 w 1687662"/>
                      <a:gd name="connsiteY24" fmla="*/ 1088812 h 1243775"/>
                      <a:gd name="connsiteX25" fmla="*/ 1121720 w 1687662"/>
                      <a:gd name="connsiteY25" fmla="*/ 1169772 h 1243775"/>
                      <a:gd name="connsiteX26" fmla="*/ 1147912 w 1687662"/>
                      <a:gd name="connsiteY26" fmla="*/ 1043568 h 1243775"/>
                      <a:gd name="connsiteX27" fmla="*/ 1321744 w 1687662"/>
                      <a:gd name="connsiteY27" fmla="*/ 1118181 h 1243775"/>
                      <a:gd name="connsiteX28" fmla="*/ 1263800 w 1687662"/>
                      <a:gd name="connsiteY28" fmla="*/ 912598 h 1243775"/>
                      <a:gd name="connsiteX29" fmla="*/ 1453506 w 1687662"/>
                      <a:gd name="connsiteY29" fmla="*/ 943555 h 1243775"/>
                      <a:gd name="connsiteX30" fmla="*/ 1555106 w 1687662"/>
                      <a:gd name="connsiteY30" fmla="*/ 949906 h 1243775"/>
                      <a:gd name="connsiteX31" fmla="*/ 1447157 w 1687662"/>
                      <a:gd name="connsiteY31" fmla="*/ 749087 h 1243775"/>
                      <a:gd name="connsiteX32" fmla="*/ 1629718 w 1687662"/>
                      <a:gd name="connsiteY32" fmla="*/ 707018 h 1243775"/>
                      <a:gd name="connsiteX33" fmla="*/ 1687662 w 1687662"/>
                      <a:gd name="connsiteY33" fmla="*/ 691936 h 1243775"/>
                      <a:gd name="connsiteX0" fmla="*/ 1642268 w 1642268"/>
                      <a:gd name="connsiteY0" fmla="*/ 691936 h 1243775"/>
                      <a:gd name="connsiteX1" fmla="*/ 914400 w 1642268"/>
                      <a:gd name="connsiteY1" fmla="*/ 401424 h 1243775"/>
                      <a:gd name="connsiteX2" fmla="*/ 809625 w 1642268"/>
                      <a:gd name="connsiteY2" fmla="*/ 194256 h 1243775"/>
                      <a:gd name="connsiteX3" fmla="*/ 796925 w 1642268"/>
                      <a:gd name="connsiteY3" fmla="*/ 24393 h 1243775"/>
                      <a:gd name="connsiteX4" fmla="*/ 636587 w 1642268"/>
                      <a:gd name="connsiteY4" fmla="*/ 48205 h 1243775"/>
                      <a:gd name="connsiteX5" fmla="*/ 644524 w 1642268"/>
                      <a:gd name="connsiteY5" fmla="*/ 213305 h 1243775"/>
                      <a:gd name="connsiteX6" fmla="*/ 587374 w 1642268"/>
                      <a:gd name="connsiteY6" fmla="*/ 364118 h 1243775"/>
                      <a:gd name="connsiteX7" fmla="*/ 632617 w 1642268"/>
                      <a:gd name="connsiteY7" fmla="*/ 214892 h 1243775"/>
                      <a:gd name="connsiteX8" fmla="*/ 211137 w 1642268"/>
                      <a:gd name="connsiteY8" fmla="*/ 120436 h 1243775"/>
                      <a:gd name="connsiteX9" fmla="*/ 361949 w 1642268"/>
                      <a:gd name="connsiteY9" fmla="*/ 238705 h 1243775"/>
                      <a:gd name="connsiteX10" fmla="*/ 404812 w 1642268"/>
                      <a:gd name="connsiteY10" fmla="*/ 264899 h 1243775"/>
                      <a:gd name="connsiteX11" fmla="*/ 303212 w 1642268"/>
                      <a:gd name="connsiteY11" fmla="*/ 435555 h 1243775"/>
                      <a:gd name="connsiteX12" fmla="*/ 411161 w 1642268"/>
                      <a:gd name="connsiteY12" fmla="*/ 264899 h 1243775"/>
                      <a:gd name="connsiteX13" fmla="*/ 23812 w 1642268"/>
                      <a:gd name="connsiteY13" fmla="*/ 289505 h 1243775"/>
                      <a:gd name="connsiteX14" fmla="*/ 254000 w 1642268"/>
                      <a:gd name="connsiteY14" fmla="*/ 428411 h 1243775"/>
                      <a:gd name="connsiteX15" fmla="*/ 0 w 1642268"/>
                      <a:gd name="connsiteY15" fmla="*/ 524455 h 1243775"/>
                      <a:gd name="connsiteX16" fmla="*/ 246062 w 1642268"/>
                      <a:gd name="connsiteY16" fmla="*/ 635580 h 1243775"/>
                      <a:gd name="connsiteX17" fmla="*/ 334168 w 1642268"/>
                      <a:gd name="connsiteY17" fmla="*/ 699080 h 1243775"/>
                      <a:gd name="connsiteX18" fmla="*/ 644524 w 1642268"/>
                      <a:gd name="connsiteY18" fmla="*/ 796712 h 1243775"/>
                      <a:gd name="connsiteX19" fmla="*/ 796131 w 1642268"/>
                      <a:gd name="connsiteY19" fmla="*/ 502230 h 1243775"/>
                      <a:gd name="connsiteX20" fmla="*/ 631031 w 1642268"/>
                      <a:gd name="connsiteY20" fmla="*/ 798298 h 1243775"/>
                      <a:gd name="connsiteX21" fmla="*/ 1121569 w 1642268"/>
                      <a:gd name="connsiteY21" fmla="*/ 1243593 h 1243775"/>
                      <a:gd name="connsiteX22" fmla="*/ 1214437 w 1642268"/>
                      <a:gd name="connsiteY22" fmla="*/ 1216605 h 1243775"/>
                      <a:gd name="connsiteX23" fmla="*/ 1062832 w 1642268"/>
                      <a:gd name="connsiteY23" fmla="*/ 1088812 h 1243775"/>
                      <a:gd name="connsiteX24" fmla="*/ 1076326 w 1642268"/>
                      <a:gd name="connsiteY24" fmla="*/ 1169772 h 1243775"/>
                      <a:gd name="connsiteX25" fmla="*/ 1102518 w 1642268"/>
                      <a:gd name="connsiteY25" fmla="*/ 1043568 h 1243775"/>
                      <a:gd name="connsiteX26" fmla="*/ 1276350 w 1642268"/>
                      <a:gd name="connsiteY26" fmla="*/ 1118181 h 1243775"/>
                      <a:gd name="connsiteX27" fmla="*/ 1218406 w 1642268"/>
                      <a:gd name="connsiteY27" fmla="*/ 912598 h 1243775"/>
                      <a:gd name="connsiteX28" fmla="*/ 1408112 w 1642268"/>
                      <a:gd name="connsiteY28" fmla="*/ 943555 h 1243775"/>
                      <a:gd name="connsiteX29" fmla="*/ 1509712 w 1642268"/>
                      <a:gd name="connsiteY29" fmla="*/ 949906 h 1243775"/>
                      <a:gd name="connsiteX30" fmla="*/ 1401763 w 1642268"/>
                      <a:gd name="connsiteY30" fmla="*/ 749087 h 1243775"/>
                      <a:gd name="connsiteX31" fmla="*/ 1584324 w 1642268"/>
                      <a:gd name="connsiteY31" fmla="*/ 707018 h 1243775"/>
                      <a:gd name="connsiteX32" fmla="*/ 1642268 w 1642268"/>
                      <a:gd name="connsiteY32" fmla="*/ 691936 h 1243775"/>
                      <a:gd name="connsiteX0" fmla="*/ 1618456 w 1618456"/>
                      <a:gd name="connsiteY0" fmla="*/ 691936 h 1243775"/>
                      <a:gd name="connsiteX1" fmla="*/ 890588 w 1618456"/>
                      <a:gd name="connsiteY1" fmla="*/ 401424 h 1243775"/>
                      <a:gd name="connsiteX2" fmla="*/ 785813 w 1618456"/>
                      <a:gd name="connsiteY2" fmla="*/ 194256 h 1243775"/>
                      <a:gd name="connsiteX3" fmla="*/ 773113 w 1618456"/>
                      <a:gd name="connsiteY3" fmla="*/ 24393 h 1243775"/>
                      <a:gd name="connsiteX4" fmla="*/ 612775 w 1618456"/>
                      <a:gd name="connsiteY4" fmla="*/ 48205 h 1243775"/>
                      <a:gd name="connsiteX5" fmla="*/ 620712 w 1618456"/>
                      <a:gd name="connsiteY5" fmla="*/ 213305 h 1243775"/>
                      <a:gd name="connsiteX6" fmla="*/ 563562 w 1618456"/>
                      <a:gd name="connsiteY6" fmla="*/ 364118 h 1243775"/>
                      <a:gd name="connsiteX7" fmla="*/ 608805 w 1618456"/>
                      <a:gd name="connsiteY7" fmla="*/ 214892 h 1243775"/>
                      <a:gd name="connsiteX8" fmla="*/ 187325 w 1618456"/>
                      <a:gd name="connsiteY8" fmla="*/ 120436 h 1243775"/>
                      <a:gd name="connsiteX9" fmla="*/ 338137 w 1618456"/>
                      <a:gd name="connsiteY9" fmla="*/ 238705 h 1243775"/>
                      <a:gd name="connsiteX10" fmla="*/ 381000 w 1618456"/>
                      <a:gd name="connsiteY10" fmla="*/ 264899 h 1243775"/>
                      <a:gd name="connsiteX11" fmla="*/ 279400 w 1618456"/>
                      <a:gd name="connsiteY11" fmla="*/ 435555 h 1243775"/>
                      <a:gd name="connsiteX12" fmla="*/ 387349 w 1618456"/>
                      <a:gd name="connsiteY12" fmla="*/ 264899 h 1243775"/>
                      <a:gd name="connsiteX13" fmla="*/ 0 w 1618456"/>
                      <a:gd name="connsiteY13" fmla="*/ 289505 h 1243775"/>
                      <a:gd name="connsiteX14" fmla="*/ 230188 w 1618456"/>
                      <a:gd name="connsiteY14" fmla="*/ 428411 h 1243775"/>
                      <a:gd name="connsiteX15" fmla="*/ 98108 w 1618456"/>
                      <a:gd name="connsiteY15" fmla="*/ 516835 h 1243775"/>
                      <a:gd name="connsiteX16" fmla="*/ 222250 w 1618456"/>
                      <a:gd name="connsiteY16" fmla="*/ 635580 h 1243775"/>
                      <a:gd name="connsiteX17" fmla="*/ 310356 w 1618456"/>
                      <a:gd name="connsiteY17" fmla="*/ 699080 h 1243775"/>
                      <a:gd name="connsiteX18" fmla="*/ 620712 w 1618456"/>
                      <a:gd name="connsiteY18" fmla="*/ 796712 h 1243775"/>
                      <a:gd name="connsiteX19" fmla="*/ 772319 w 1618456"/>
                      <a:gd name="connsiteY19" fmla="*/ 502230 h 1243775"/>
                      <a:gd name="connsiteX20" fmla="*/ 607219 w 1618456"/>
                      <a:gd name="connsiteY20" fmla="*/ 798298 h 1243775"/>
                      <a:gd name="connsiteX21" fmla="*/ 1097757 w 1618456"/>
                      <a:gd name="connsiteY21" fmla="*/ 1243593 h 1243775"/>
                      <a:gd name="connsiteX22" fmla="*/ 1190625 w 1618456"/>
                      <a:gd name="connsiteY22" fmla="*/ 1216605 h 1243775"/>
                      <a:gd name="connsiteX23" fmla="*/ 1039020 w 1618456"/>
                      <a:gd name="connsiteY23" fmla="*/ 1088812 h 1243775"/>
                      <a:gd name="connsiteX24" fmla="*/ 1052514 w 1618456"/>
                      <a:gd name="connsiteY24" fmla="*/ 1169772 h 1243775"/>
                      <a:gd name="connsiteX25" fmla="*/ 1078706 w 1618456"/>
                      <a:gd name="connsiteY25" fmla="*/ 1043568 h 1243775"/>
                      <a:gd name="connsiteX26" fmla="*/ 1252538 w 1618456"/>
                      <a:gd name="connsiteY26" fmla="*/ 1118181 h 1243775"/>
                      <a:gd name="connsiteX27" fmla="*/ 1194594 w 1618456"/>
                      <a:gd name="connsiteY27" fmla="*/ 912598 h 1243775"/>
                      <a:gd name="connsiteX28" fmla="*/ 1384300 w 1618456"/>
                      <a:gd name="connsiteY28" fmla="*/ 943555 h 1243775"/>
                      <a:gd name="connsiteX29" fmla="*/ 1485900 w 1618456"/>
                      <a:gd name="connsiteY29" fmla="*/ 949906 h 1243775"/>
                      <a:gd name="connsiteX30" fmla="*/ 1377951 w 1618456"/>
                      <a:gd name="connsiteY30" fmla="*/ 749087 h 1243775"/>
                      <a:gd name="connsiteX31" fmla="*/ 1560512 w 1618456"/>
                      <a:gd name="connsiteY31" fmla="*/ 707018 h 1243775"/>
                      <a:gd name="connsiteX32" fmla="*/ 1618456 w 1618456"/>
                      <a:gd name="connsiteY32" fmla="*/ 691936 h 1243775"/>
                      <a:gd name="connsiteX0" fmla="*/ 1520348 w 1520348"/>
                      <a:gd name="connsiteY0" fmla="*/ 691936 h 1243775"/>
                      <a:gd name="connsiteX1" fmla="*/ 792480 w 1520348"/>
                      <a:gd name="connsiteY1" fmla="*/ 401424 h 1243775"/>
                      <a:gd name="connsiteX2" fmla="*/ 687705 w 1520348"/>
                      <a:gd name="connsiteY2" fmla="*/ 194256 h 1243775"/>
                      <a:gd name="connsiteX3" fmla="*/ 675005 w 1520348"/>
                      <a:gd name="connsiteY3" fmla="*/ 24393 h 1243775"/>
                      <a:gd name="connsiteX4" fmla="*/ 514667 w 1520348"/>
                      <a:gd name="connsiteY4" fmla="*/ 48205 h 1243775"/>
                      <a:gd name="connsiteX5" fmla="*/ 522604 w 1520348"/>
                      <a:gd name="connsiteY5" fmla="*/ 213305 h 1243775"/>
                      <a:gd name="connsiteX6" fmla="*/ 465454 w 1520348"/>
                      <a:gd name="connsiteY6" fmla="*/ 364118 h 1243775"/>
                      <a:gd name="connsiteX7" fmla="*/ 510697 w 1520348"/>
                      <a:gd name="connsiteY7" fmla="*/ 214892 h 1243775"/>
                      <a:gd name="connsiteX8" fmla="*/ 89217 w 1520348"/>
                      <a:gd name="connsiteY8" fmla="*/ 120436 h 1243775"/>
                      <a:gd name="connsiteX9" fmla="*/ 240029 w 1520348"/>
                      <a:gd name="connsiteY9" fmla="*/ 238705 h 1243775"/>
                      <a:gd name="connsiteX10" fmla="*/ 282892 w 1520348"/>
                      <a:gd name="connsiteY10" fmla="*/ 264899 h 1243775"/>
                      <a:gd name="connsiteX11" fmla="*/ 181292 w 1520348"/>
                      <a:gd name="connsiteY11" fmla="*/ 435555 h 1243775"/>
                      <a:gd name="connsiteX12" fmla="*/ 289241 w 1520348"/>
                      <a:gd name="connsiteY12" fmla="*/ 264899 h 1243775"/>
                      <a:gd name="connsiteX13" fmla="*/ 46672 w 1520348"/>
                      <a:gd name="connsiteY13" fmla="*/ 297125 h 1243775"/>
                      <a:gd name="connsiteX14" fmla="*/ 132080 w 1520348"/>
                      <a:gd name="connsiteY14" fmla="*/ 428411 h 1243775"/>
                      <a:gd name="connsiteX15" fmla="*/ 0 w 1520348"/>
                      <a:gd name="connsiteY15" fmla="*/ 516835 h 1243775"/>
                      <a:gd name="connsiteX16" fmla="*/ 124142 w 1520348"/>
                      <a:gd name="connsiteY16" fmla="*/ 635580 h 1243775"/>
                      <a:gd name="connsiteX17" fmla="*/ 212248 w 1520348"/>
                      <a:gd name="connsiteY17" fmla="*/ 699080 h 1243775"/>
                      <a:gd name="connsiteX18" fmla="*/ 522604 w 1520348"/>
                      <a:gd name="connsiteY18" fmla="*/ 796712 h 1243775"/>
                      <a:gd name="connsiteX19" fmla="*/ 674211 w 1520348"/>
                      <a:gd name="connsiteY19" fmla="*/ 502230 h 1243775"/>
                      <a:gd name="connsiteX20" fmla="*/ 509111 w 1520348"/>
                      <a:gd name="connsiteY20" fmla="*/ 798298 h 1243775"/>
                      <a:gd name="connsiteX21" fmla="*/ 999649 w 1520348"/>
                      <a:gd name="connsiteY21" fmla="*/ 1243593 h 1243775"/>
                      <a:gd name="connsiteX22" fmla="*/ 1092517 w 1520348"/>
                      <a:gd name="connsiteY22" fmla="*/ 1216605 h 1243775"/>
                      <a:gd name="connsiteX23" fmla="*/ 940912 w 1520348"/>
                      <a:gd name="connsiteY23" fmla="*/ 1088812 h 1243775"/>
                      <a:gd name="connsiteX24" fmla="*/ 954406 w 1520348"/>
                      <a:gd name="connsiteY24" fmla="*/ 1169772 h 1243775"/>
                      <a:gd name="connsiteX25" fmla="*/ 980598 w 1520348"/>
                      <a:gd name="connsiteY25" fmla="*/ 1043568 h 1243775"/>
                      <a:gd name="connsiteX26" fmla="*/ 1154430 w 1520348"/>
                      <a:gd name="connsiteY26" fmla="*/ 1118181 h 1243775"/>
                      <a:gd name="connsiteX27" fmla="*/ 1096486 w 1520348"/>
                      <a:gd name="connsiteY27" fmla="*/ 912598 h 1243775"/>
                      <a:gd name="connsiteX28" fmla="*/ 1286192 w 1520348"/>
                      <a:gd name="connsiteY28" fmla="*/ 943555 h 1243775"/>
                      <a:gd name="connsiteX29" fmla="*/ 1387792 w 1520348"/>
                      <a:gd name="connsiteY29" fmla="*/ 949906 h 1243775"/>
                      <a:gd name="connsiteX30" fmla="*/ 1279843 w 1520348"/>
                      <a:gd name="connsiteY30" fmla="*/ 749087 h 1243775"/>
                      <a:gd name="connsiteX31" fmla="*/ 1462404 w 1520348"/>
                      <a:gd name="connsiteY31" fmla="*/ 707018 h 1243775"/>
                      <a:gd name="connsiteX32" fmla="*/ 1520348 w 1520348"/>
                      <a:gd name="connsiteY32" fmla="*/ 691936 h 1243775"/>
                      <a:gd name="connsiteX0" fmla="*/ 1520348 w 1520348"/>
                      <a:gd name="connsiteY0" fmla="*/ 691936 h 1243775"/>
                      <a:gd name="connsiteX1" fmla="*/ 792480 w 1520348"/>
                      <a:gd name="connsiteY1" fmla="*/ 401424 h 1243775"/>
                      <a:gd name="connsiteX2" fmla="*/ 687705 w 1520348"/>
                      <a:gd name="connsiteY2" fmla="*/ 194256 h 1243775"/>
                      <a:gd name="connsiteX3" fmla="*/ 675005 w 1520348"/>
                      <a:gd name="connsiteY3" fmla="*/ 24393 h 1243775"/>
                      <a:gd name="connsiteX4" fmla="*/ 514667 w 1520348"/>
                      <a:gd name="connsiteY4" fmla="*/ 48205 h 1243775"/>
                      <a:gd name="connsiteX5" fmla="*/ 522604 w 1520348"/>
                      <a:gd name="connsiteY5" fmla="*/ 213305 h 1243775"/>
                      <a:gd name="connsiteX6" fmla="*/ 465454 w 1520348"/>
                      <a:gd name="connsiteY6" fmla="*/ 364118 h 1243775"/>
                      <a:gd name="connsiteX7" fmla="*/ 510697 w 1520348"/>
                      <a:gd name="connsiteY7" fmla="*/ 214892 h 1243775"/>
                      <a:gd name="connsiteX8" fmla="*/ 188277 w 1520348"/>
                      <a:gd name="connsiteY8" fmla="*/ 173776 h 1243775"/>
                      <a:gd name="connsiteX9" fmla="*/ 240029 w 1520348"/>
                      <a:gd name="connsiteY9" fmla="*/ 238705 h 1243775"/>
                      <a:gd name="connsiteX10" fmla="*/ 282892 w 1520348"/>
                      <a:gd name="connsiteY10" fmla="*/ 264899 h 1243775"/>
                      <a:gd name="connsiteX11" fmla="*/ 181292 w 1520348"/>
                      <a:gd name="connsiteY11" fmla="*/ 435555 h 1243775"/>
                      <a:gd name="connsiteX12" fmla="*/ 289241 w 1520348"/>
                      <a:gd name="connsiteY12" fmla="*/ 264899 h 1243775"/>
                      <a:gd name="connsiteX13" fmla="*/ 46672 w 1520348"/>
                      <a:gd name="connsiteY13" fmla="*/ 297125 h 1243775"/>
                      <a:gd name="connsiteX14" fmla="*/ 132080 w 1520348"/>
                      <a:gd name="connsiteY14" fmla="*/ 428411 h 1243775"/>
                      <a:gd name="connsiteX15" fmla="*/ 0 w 1520348"/>
                      <a:gd name="connsiteY15" fmla="*/ 516835 h 1243775"/>
                      <a:gd name="connsiteX16" fmla="*/ 124142 w 1520348"/>
                      <a:gd name="connsiteY16" fmla="*/ 635580 h 1243775"/>
                      <a:gd name="connsiteX17" fmla="*/ 212248 w 1520348"/>
                      <a:gd name="connsiteY17" fmla="*/ 699080 h 1243775"/>
                      <a:gd name="connsiteX18" fmla="*/ 522604 w 1520348"/>
                      <a:gd name="connsiteY18" fmla="*/ 796712 h 1243775"/>
                      <a:gd name="connsiteX19" fmla="*/ 674211 w 1520348"/>
                      <a:gd name="connsiteY19" fmla="*/ 502230 h 1243775"/>
                      <a:gd name="connsiteX20" fmla="*/ 509111 w 1520348"/>
                      <a:gd name="connsiteY20" fmla="*/ 798298 h 1243775"/>
                      <a:gd name="connsiteX21" fmla="*/ 999649 w 1520348"/>
                      <a:gd name="connsiteY21" fmla="*/ 1243593 h 1243775"/>
                      <a:gd name="connsiteX22" fmla="*/ 1092517 w 1520348"/>
                      <a:gd name="connsiteY22" fmla="*/ 1216605 h 1243775"/>
                      <a:gd name="connsiteX23" fmla="*/ 940912 w 1520348"/>
                      <a:gd name="connsiteY23" fmla="*/ 1088812 h 1243775"/>
                      <a:gd name="connsiteX24" fmla="*/ 954406 w 1520348"/>
                      <a:gd name="connsiteY24" fmla="*/ 1169772 h 1243775"/>
                      <a:gd name="connsiteX25" fmla="*/ 980598 w 1520348"/>
                      <a:gd name="connsiteY25" fmla="*/ 1043568 h 1243775"/>
                      <a:gd name="connsiteX26" fmla="*/ 1154430 w 1520348"/>
                      <a:gd name="connsiteY26" fmla="*/ 1118181 h 1243775"/>
                      <a:gd name="connsiteX27" fmla="*/ 1096486 w 1520348"/>
                      <a:gd name="connsiteY27" fmla="*/ 912598 h 1243775"/>
                      <a:gd name="connsiteX28" fmla="*/ 1286192 w 1520348"/>
                      <a:gd name="connsiteY28" fmla="*/ 943555 h 1243775"/>
                      <a:gd name="connsiteX29" fmla="*/ 1387792 w 1520348"/>
                      <a:gd name="connsiteY29" fmla="*/ 949906 h 1243775"/>
                      <a:gd name="connsiteX30" fmla="*/ 1279843 w 1520348"/>
                      <a:gd name="connsiteY30" fmla="*/ 749087 h 1243775"/>
                      <a:gd name="connsiteX31" fmla="*/ 1462404 w 1520348"/>
                      <a:gd name="connsiteY31" fmla="*/ 707018 h 1243775"/>
                      <a:gd name="connsiteX32" fmla="*/ 1520348 w 1520348"/>
                      <a:gd name="connsiteY32" fmla="*/ 691936 h 1243775"/>
                      <a:gd name="connsiteX0" fmla="*/ 1520348 w 1520348"/>
                      <a:gd name="connsiteY0" fmla="*/ 691936 h 1243775"/>
                      <a:gd name="connsiteX1" fmla="*/ 792480 w 1520348"/>
                      <a:gd name="connsiteY1" fmla="*/ 401424 h 1243775"/>
                      <a:gd name="connsiteX2" fmla="*/ 687705 w 1520348"/>
                      <a:gd name="connsiteY2" fmla="*/ 194256 h 1243775"/>
                      <a:gd name="connsiteX3" fmla="*/ 675005 w 1520348"/>
                      <a:gd name="connsiteY3" fmla="*/ 24393 h 1243775"/>
                      <a:gd name="connsiteX4" fmla="*/ 514667 w 1520348"/>
                      <a:gd name="connsiteY4" fmla="*/ 48205 h 1243775"/>
                      <a:gd name="connsiteX5" fmla="*/ 522604 w 1520348"/>
                      <a:gd name="connsiteY5" fmla="*/ 213305 h 1243775"/>
                      <a:gd name="connsiteX6" fmla="*/ 465454 w 1520348"/>
                      <a:gd name="connsiteY6" fmla="*/ 364118 h 1243775"/>
                      <a:gd name="connsiteX7" fmla="*/ 510697 w 1520348"/>
                      <a:gd name="connsiteY7" fmla="*/ 214892 h 1243775"/>
                      <a:gd name="connsiteX8" fmla="*/ 188277 w 1520348"/>
                      <a:gd name="connsiteY8" fmla="*/ 173776 h 1243775"/>
                      <a:gd name="connsiteX9" fmla="*/ 240029 w 1520348"/>
                      <a:gd name="connsiteY9" fmla="*/ 238705 h 1243775"/>
                      <a:gd name="connsiteX10" fmla="*/ 282892 w 1520348"/>
                      <a:gd name="connsiteY10" fmla="*/ 264899 h 1243775"/>
                      <a:gd name="connsiteX11" fmla="*/ 181292 w 1520348"/>
                      <a:gd name="connsiteY11" fmla="*/ 435555 h 1243775"/>
                      <a:gd name="connsiteX12" fmla="*/ 289241 w 1520348"/>
                      <a:gd name="connsiteY12" fmla="*/ 264899 h 1243775"/>
                      <a:gd name="connsiteX13" fmla="*/ 138112 w 1520348"/>
                      <a:gd name="connsiteY13" fmla="*/ 312365 h 1243775"/>
                      <a:gd name="connsiteX14" fmla="*/ 132080 w 1520348"/>
                      <a:gd name="connsiteY14" fmla="*/ 428411 h 1243775"/>
                      <a:gd name="connsiteX15" fmla="*/ 0 w 1520348"/>
                      <a:gd name="connsiteY15" fmla="*/ 516835 h 1243775"/>
                      <a:gd name="connsiteX16" fmla="*/ 124142 w 1520348"/>
                      <a:gd name="connsiteY16" fmla="*/ 635580 h 1243775"/>
                      <a:gd name="connsiteX17" fmla="*/ 212248 w 1520348"/>
                      <a:gd name="connsiteY17" fmla="*/ 699080 h 1243775"/>
                      <a:gd name="connsiteX18" fmla="*/ 522604 w 1520348"/>
                      <a:gd name="connsiteY18" fmla="*/ 796712 h 1243775"/>
                      <a:gd name="connsiteX19" fmla="*/ 674211 w 1520348"/>
                      <a:gd name="connsiteY19" fmla="*/ 502230 h 1243775"/>
                      <a:gd name="connsiteX20" fmla="*/ 509111 w 1520348"/>
                      <a:gd name="connsiteY20" fmla="*/ 798298 h 1243775"/>
                      <a:gd name="connsiteX21" fmla="*/ 999649 w 1520348"/>
                      <a:gd name="connsiteY21" fmla="*/ 1243593 h 1243775"/>
                      <a:gd name="connsiteX22" fmla="*/ 1092517 w 1520348"/>
                      <a:gd name="connsiteY22" fmla="*/ 1216605 h 1243775"/>
                      <a:gd name="connsiteX23" fmla="*/ 940912 w 1520348"/>
                      <a:gd name="connsiteY23" fmla="*/ 1088812 h 1243775"/>
                      <a:gd name="connsiteX24" fmla="*/ 954406 w 1520348"/>
                      <a:gd name="connsiteY24" fmla="*/ 1169772 h 1243775"/>
                      <a:gd name="connsiteX25" fmla="*/ 980598 w 1520348"/>
                      <a:gd name="connsiteY25" fmla="*/ 1043568 h 1243775"/>
                      <a:gd name="connsiteX26" fmla="*/ 1154430 w 1520348"/>
                      <a:gd name="connsiteY26" fmla="*/ 1118181 h 1243775"/>
                      <a:gd name="connsiteX27" fmla="*/ 1096486 w 1520348"/>
                      <a:gd name="connsiteY27" fmla="*/ 912598 h 1243775"/>
                      <a:gd name="connsiteX28" fmla="*/ 1286192 w 1520348"/>
                      <a:gd name="connsiteY28" fmla="*/ 943555 h 1243775"/>
                      <a:gd name="connsiteX29" fmla="*/ 1387792 w 1520348"/>
                      <a:gd name="connsiteY29" fmla="*/ 949906 h 1243775"/>
                      <a:gd name="connsiteX30" fmla="*/ 1279843 w 1520348"/>
                      <a:gd name="connsiteY30" fmla="*/ 749087 h 1243775"/>
                      <a:gd name="connsiteX31" fmla="*/ 1462404 w 1520348"/>
                      <a:gd name="connsiteY31" fmla="*/ 707018 h 1243775"/>
                      <a:gd name="connsiteX32" fmla="*/ 1520348 w 1520348"/>
                      <a:gd name="connsiteY32" fmla="*/ 691936 h 1243775"/>
                      <a:gd name="connsiteX0" fmla="*/ 1520348 w 1520348"/>
                      <a:gd name="connsiteY0" fmla="*/ 691936 h 1243775"/>
                      <a:gd name="connsiteX1" fmla="*/ 792480 w 1520348"/>
                      <a:gd name="connsiteY1" fmla="*/ 401424 h 1243775"/>
                      <a:gd name="connsiteX2" fmla="*/ 687705 w 1520348"/>
                      <a:gd name="connsiteY2" fmla="*/ 194256 h 1243775"/>
                      <a:gd name="connsiteX3" fmla="*/ 675005 w 1520348"/>
                      <a:gd name="connsiteY3" fmla="*/ 24393 h 1243775"/>
                      <a:gd name="connsiteX4" fmla="*/ 514667 w 1520348"/>
                      <a:gd name="connsiteY4" fmla="*/ 48205 h 1243775"/>
                      <a:gd name="connsiteX5" fmla="*/ 522604 w 1520348"/>
                      <a:gd name="connsiteY5" fmla="*/ 213305 h 1243775"/>
                      <a:gd name="connsiteX6" fmla="*/ 465454 w 1520348"/>
                      <a:gd name="connsiteY6" fmla="*/ 364118 h 1243775"/>
                      <a:gd name="connsiteX7" fmla="*/ 510697 w 1520348"/>
                      <a:gd name="connsiteY7" fmla="*/ 214892 h 1243775"/>
                      <a:gd name="connsiteX8" fmla="*/ 233997 w 1520348"/>
                      <a:gd name="connsiteY8" fmla="*/ 173776 h 1243775"/>
                      <a:gd name="connsiteX9" fmla="*/ 240029 w 1520348"/>
                      <a:gd name="connsiteY9" fmla="*/ 238705 h 1243775"/>
                      <a:gd name="connsiteX10" fmla="*/ 282892 w 1520348"/>
                      <a:gd name="connsiteY10" fmla="*/ 264899 h 1243775"/>
                      <a:gd name="connsiteX11" fmla="*/ 181292 w 1520348"/>
                      <a:gd name="connsiteY11" fmla="*/ 435555 h 1243775"/>
                      <a:gd name="connsiteX12" fmla="*/ 289241 w 1520348"/>
                      <a:gd name="connsiteY12" fmla="*/ 264899 h 1243775"/>
                      <a:gd name="connsiteX13" fmla="*/ 138112 w 1520348"/>
                      <a:gd name="connsiteY13" fmla="*/ 312365 h 1243775"/>
                      <a:gd name="connsiteX14" fmla="*/ 132080 w 1520348"/>
                      <a:gd name="connsiteY14" fmla="*/ 428411 h 1243775"/>
                      <a:gd name="connsiteX15" fmla="*/ 0 w 1520348"/>
                      <a:gd name="connsiteY15" fmla="*/ 516835 h 1243775"/>
                      <a:gd name="connsiteX16" fmla="*/ 124142 w 1520348"/>
                      <a:gd name="connsiteY16" fmla="*/ 635580 h 1243775"/>
                      <a:gd name="connsiteX17" fmla="*/ 212248 w 1520348"/>
                      <a:gd name="connsiteY17" fmla="*/ 699080 h 1243775"/>
                      <a:gd name="connsiteX18" fmla="*/ 522604 w 1520348"/>
                      <a:gd name="connsiteY18" fmla="*/ 796712 h 1243775"/>
                      <a:gd name="connsiteX19" fmla="*/ 674211 w 1520348"/>
                      <a:gd name="connsiteY19" fmla="*/ 502230 h 1243775"/>
                      <a:gd name="connsiteX20" fmla="*/ 509111 w 1520348"/>
                      <a:gd name="connsiteY20" fmla="*/ 798298 h 1243775"/>
                      <a:gd name="connsiteX21" fmla="*/ 999649 w 1520348"/>
                      <a:gd name="connsiteY21" fmla="*/ 1243593 h 1243775"/>
                      <a:gd name="connsiteX22" fmla="*/ 1092517 w 1520348"/>
                      <a:gd name="connsiteY22" fmla="*/ 1216605 h 1243775"/>
                      <a:gd name="connsiteX23" fmla="*/ 940912 w 1520348"/>
                      <a:gd name="connsiteY23" fmla="*/ 1088812 h 1243775"/>
                      <a:gd name="connsiteX24" fmla="*/ 954406 w 1520348"/>
                      <a:gd name="connsiteY24" fmla="*/ 1169772 h 1243775"/>
                      <a:gd name="connsiteX25" fmla="*/ 980598 w 1520348"/>
                      <a:gd name="connsiteY25" fmla="*/ 1043568 h 1243775"/>
                      <a:gd name="connsiteX26" fmla="*/ 1154430 w 1520348"/>
                      <a:gd name="connsiteY26" fmla="*/ 1118181 h 1243775"/>
                      <a:gd name="connsiteX27" fmla="*/ 1096486 w 1520348"/>
                      <a:gd name="connsiteY27" fmla="*/ 912598 h 1243775"/>
                      <a:gd name="connsiteX28" fmla="*/ 1286192 w 1520348"/>
                      <a:gd name="connsiteY28" fmla="*/ 943555 h 1243775"/>
                      <a:gd name="connsiteX29" fmla="*/ 1387792 w 1520348"/>
                      <a:gd name="connsiteY29" fmla="*/ 949906 h 1243775"/>
                      <a:gd name="connsiteX30" fmla="*/ 1279843 w 1520348"/>
                      <a:gd name="connsiteY30" fmla="*/ 749087 h 1243775"/>
                      <a:gd name="connsiteX31" fmla="*/ 1462404 w 1520348"/>
                      <a:gd name="connsiteY31" fmla="*/ 707018 h 1243775"/>
                      <a:gd name="connsiteX32" fmla="*/ 1520348 w 1520348"/>
                      <a:gd name="connsiteY32" fmla="*/ 691936 h 1243775"/>
                      <a:gd name="connsiteX0" fmla="*/ 1421219 w 1421219"/>
                      <a:gd name="connsiteY0" fmla="*/ 691936 h 1243775"/>
                      <a:gd name="connsiteX1" fmla="*/ 693351 w 1421219"/>
                      <a:gd name="connsiteY1" fmla="*/ 401424 h 1243775"/>
                      <a:gd name="connsiteX2" fmla="*/ 588576 w 1421219"/>
                      <a:gd name="connsiteY2" fmla="*/ 194256 h 1243775"/>
                      <a:gd name="connsiteX3" fmla="*/ 575876 w 1421219"/>
                      <a:gd name="connsiteY3" fmla="*/ 24393 h 1243775"/>
                      <a:gd name="connsiteX4" fmla="*/ 415538 w 1421219"/>
                      <a:gd name="connsiteY4" fmla="*/ 48205 h 1243775"/>
                      <a:gd name="connsiteX5" fmla="*/ 423475 w 1421219"/>
                      <a:gd name="connsiteY5" fmla="*/ 213305 h 1243775"/>
                      <a:gd name="connsiteX6" fmla="*/ 366325 w 1421219"/>
                      <a:gd name="connsiteY6" fmla="*/ 364118 h 1243775"/>
                      <a:gd name="connsiteX7" fmla="*/ 411568 w 1421219"/>
                      <a:gd name="connsiteY7" fmla="*/ 214892 h 1243775"/>
                      <a:gd name="connsiteX8" fmla="*/ 134868 w 1421219"/>
                      <a:gd name="connsiteY8" fmla="*/ 173776 h 1243775"/>
                      <a:gd name="connsiteX9" fmla="*/ 140900 w 1421219"/>
                      <a:gd name="connsiteY9" fmla="*/ 238705 h 1243775"/>
                      <a:gd name="connsiteX10" fmla="*/ 183763 w 1421219"/>
                      <a:gd name="connsiteY10" fmla="*/ 264899 h 1243775"/>
                      <a:gd name="connsiteX11" fmla="*/ 82163 w 1421219"/>
                      <a:gd name="connsiteY11" fmla="*/ 435555 h 1243775"/>
                      <a:gd name="connsiteX12" fmla="*/ 190112 w 1421219"/>
                      <a:gd name="connsiteY12" fmla="*/ 264899 h 1243775"/>
                      <a:gd name="connsiteX13" fmla="*/ 38983 w 1421219"/>
                      <a:gd name="connsiteY13" fmla="*/ 312365 h 1243775"/>
                      <a:gd name="connsiteX14" fmla="*/ 32951 w 1421219"/>
                      <a:gd name="connsiteY14" fmla="*/ 428411 h 1243775"/>
                      <a:gd name="connsiteX15" fmla="*/ 7551 w 1421219"/>
                      <a:gd name="connsiteY15" fmla="*/ 516835 h 1243775"/>
                      <a:gd name="connsiteX16" fmla="*/ 25013 w 1421219"/>
                      <a:gd name="connsiteY16" fmla="*/ 635580 h 1243775"/>
                      <a:gd name="connsiteX17" fmla="*/ 113119 w 1421219"/>
                      <a:gd name="connsiteY17" fmla="*/ 699080 h 1243775"/>
                      <a:gd name="connsiteX18" fmla="*/ 423475 w 1421219"/>
                      <a:gd name="connsiteY18" fmla="*/ 796712 h 1243775"/>
                      <a:gd name="connsiteX19" fmla="*/ 575082 w 1421219"/>
                      <a:gd name="connsiteY19" fmla="*/ 502230 h 1243775"/>
                      <a:gd name="connsiteX20" fmla="*/ 409982 w 1421219"/>
                      <a:gd name="connsiteY20" fmla="*/ 798298 h 1243775"/>
                      <a:gd name="connsiteX21" fmla="*/ 900520 w 1421219"/>
                      <a:gd name="connsiteY21" fmla="*/ 1243593 h 1243775"/>
                      <a:gd name="connsiteX22" fmla="*/ 993388 w 1421219"/>
                      <a:gd name="connsiteY22" fmla="*/ 1216605 h 1243775"/>
                      <a:gd name="connsiteX23" fmla="*/ 841783 w 1421219"/>
                      <a:gd name="connsiteY23" fmla="*/ 1088812 h 1243775"/>
                      <a:gd name="connsiteX24" fmla="*/ 855277 w 1421219"/>
                      <a:gd name="connsiteY24" fmla="*/ 1169772 h 1243775"/>
                      <a:gd name="connsiteX25" fmla="*/ 881469 w 1421219"/>
                      <a:gd name="connsiteY25" fmla="*/ 1043568 h 1243775"/>
                      <a:gd name="connsiteX26" fmla="*/ 1055301 w 1421219"/>
                      <a:gd name="connsiteY26" fmla="*/ 1118181 h 1243775"/>
                      <a:gd name="connsiteX27" fmla="*/ 997357 w 1421219"/>
                      <a:gd name="connsiteY27" fmla="*/ 912598 h 1243775"/>
                      <a:gd name="connsiteX28" fmla="*/ 1187063 w 1421219"/>
                      <a:gd name="connsiteY28" fmla="*/ 943555 h 1243775"/>
                      <a:gd name="connsiteX29" fmla="*/ 1288663 w 1421219"/>
                      <a:gd name="connsiteY29" fmla="*/ 949906 h 1243775"/>
                      <a:gd name="connsiteX30" fmla="*/ 1180714 w 1421219"/>
                      <a:gd name="connsiteY30" fmla="*/ 749087 h 1243775"/>
                      <a:gd name="connsiteX31" fmla="*/ 1363275 w 1421219"/>
                      <a:gd name="connsiteY31" fmla="*/ 707018 h 1243775"/>
                      <a:gd name="connsiteX32" fmla="*/ 1421219 w 1421219"/>
                      <a:gd name="connsiteY32" fmla="*/ 691936 h 124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421219" h="1243775">
                        <a:moveTo>
                          <a:pt x="1421219" y="691936"/>
                        </a:moveTo>
                        <a:cubicBezTo>
                          <a:pt x="1176215" y="562555"/>
                          <a:pt x="945499" y="492706"/>
                          <a:pt x="693351" y="401424"/>
                        </a:cubicBezTo>
                        <a:cubicBezTo>
                          <a:pt x="689382" y="290299"/>
                          <a:pt x="642551" y="245850"/>
                          <a:pt x="588576" y="194256"/>
                        </a:cubicBezTo>
                        <a:cubicBezTo>
                          <a:pt x="574817" y="152717"/>
                          <a:pt x="609479" y="53498"/>
                          <a:pt x="575876" y="24393"/>
                        </a:cubicBezTo>
                        <a:cubicBezTo>
                          <a:pt x="542273" y="-4712"/>
                          <a:pt x="445171" y="-19264"/>
                          <a:pt x="415538" y="48205"/>
                        </a:cubicBezTo>
                        <a:cubicBezTo>
                          <a:pt x="369765" y="118319"/>
                          <a:pt x="432207" y="163035"/>
                          <a:pt x="423475" y="213305"/>
                        </a:cubicBezTo>
                        <a:cubicBezTo>
                          <a:pt x="438555" y="277863"/>
                          <a:pt x="389344" y="316229"/>
                          <a:pt x="366325" y="364118"/>
                        </a:cubicBezTo>
                        <a:cubicBezTo>
                          <a:pt x="383787" y="313582"/>
                          <a:pt x="446493" y="277334"/>
                          <a:pt x="411568" y="214892"/>
                        </a:cubicBezTo>
                        <a:cubicBezTo>
                          <a:pt x="348862" y="174278"/>
                          <a:pt x="179979" y="169807"/>
                          <a:pt x="134868" y="173776"/>
                        </a:cubicBezTo>
                        <a:cubicBezTo>
                          <a:pt x="170851" y="243361"/>
                          <a:pt x="88249" y="195314"/>
                          <a:pt x="140900" y="238705"/>
                        </a:cubicBezTo>
                        <a:lnTo>
                          <a:pt x="183763" y="264899"/>
                        </a:lnTo>
                        <a:cubicBezTo>
                          <a:pt x="149896" y="321784"/>
                          <a:pt x="99362" y="373908"/>
                          <a:pt x="82163" y="435555"/>
                        </a:cubicBezTo>
                        <a:cubicBezTo>
                          <a:pt x="114971" y="378670"/>
                          <a:pt x="154923" y="321784"/>
                          <a:pt x="190112" y="264899"/>
                        </a:cubicBezTo>
                        <a:cubicBezTo>
                          <a:pt x="143545" y="240557"/>
                          <a:pt x="65177" y="285113"/>
                          <a:pt x="38983" y="312365"/>
                        </a:cubicBezTo>
                        <a:cubicBezTo>
                          <a:pt x="117300" y="399942"/>
                          <a:pt x="-62035" y="388459"/>
                          <a:pt x="32951" y="428411"/>
                        </a:cubicBezTo>
                        <a:cubicBezTo>
                          <a:pt x="28982" y="467569"/>
                          <a:pt x="8874" y="482307"/>
                          <a:pt x="7551" y="516835"/>
                        </a:cubicBezTo>
                        <a:cubicBezTo>
                          <a:pt x="96716" y="577690"/>
                          <a:pt x="-57008" y="605682"/>
                          <a:pt x="25013" y="635580"/>
                        </a:cubicBezTo>
                        <a:cubicBezTo>
                          <a:pt x="54382" y="656747"/>
                          <a:pt x="74225" y="685057"/>
                          <a:pt x="113119" y="699080"/>
                        </a:cubicBezTo>
                        <a:cubicBezTo>
                          <a:pt x="226890" y="759405"/>
                          <a:pt x="321610" y="764962"/>
                          <a:pt x="423475" y="796712"/>
                        </a:cubicBezTo>
                        <a:cubicBezTo>
                          <a:pt x="409715" y="752526"/>
                          <a:pt x="498352" y="603565"/>
                          <a:pt x="575082" y="502230"/>
                        </a:cubicBezTo>
                        <a:cubicBezTo>
                          <a:pt x="474010" y="600919"/>
                          <a:pt x="441996" y="685322"/>
                          <a:pt x="409982" y="798298"/>
                        </a:cubicBezTo>
                        <a:cubicBezTo>
                          <a:pt x="459856" y="926621"/>
                          <a:pt x="851308" y="1252588"/>
                          <a:pt x="900520" y="1243593"/>
                        </a:cubicBezTo>
                        <a:cubicBezTo>
                          <a:pt x="949732" y="1234598"/>
                          <a:pt x="958463" y="1230363"/>
                          <a:pt x="993388" y="1216605"/>
                        </a:cubicBezTo>
                        <a:lnTo>
                          <a:pt x="841783" y="1088812"/>
                        </a:lnTo>
                        <a:cubicBezTo>
                          <a:pt x="826436" y="1141199"/>
                          <a:pt x="863482" y="1150724"/>
                          <a:pt x="855277" y="1169772"/>
                        </a:cubicBezTo>
                        <a:cubicBezTo>
                          <a:pt x="845752" y="1141197"/>
                          <a:pt x="786218" y="1095955"/>
                          <a:pt x="881469" y="1043568"/>
                        </a:cubicBezTo>
                        <a:cubicBezTo>
                          <a:pt x="932271" y="1025577"/>
                          <a:pt x="980689" y="1043305"/>
                          <a:pt x="1055301" y="1118181"/>
                        </a:cubicBezTo>
                        <a:cubicBezTo>
                          <a:pt x="1068529" y="1032191"/>
                          <a:pt x="1043660" y="977157"/>
                          <a:pt x="997357" y="912598"/>
                        </a:cubicBezTo>
                        <a:cubicBezTo>
                          <a:pt x="997884" y="837985"/>
                          <a:pt x="1057946" y="868149"/>
                          <a:pt x="1187063" y="943555"/>
                        </a:cubicBezTo>
                        <a:cubicBezTo>
                          <a:pt x="1228073" y="954403"/>
                          <a:pt x="1254002" y="960886"/>
                          <a:pt x="1288663" y="949906"/>
                        </a:cubicBezTo>
                        <a:cubicBezTo>
                          <a:pt x="1251887" y="917495"/>
                          <a:pt x="1148039" y="818540"/>
                          <a:pt x="1180714" y="749087"/>
                        </a:cubicBezTo>
                        <a:cubicBezTo>
                          <a:pt x="1267763" y="624734"/>
                          <a:pt x="1307183" y="721835"/>
                          <a:pt x="1363275" y="707018"/>
                        </a:cubicBezTo>
                        <a:lnTo>
                          <a:pt x="1421219" y="691936"/>
                        </a:lnTo>
                        <a:close/>
                      </a:path>
                    </a:pathLst>
                  </a:custGeom>
                  <a:solidFill>
                    <a:srgbClr val="FFD102"/>
                  </a:solidFill>
                  <a:ln w="12700" cap="flat" cmpd="sng" algn="ctr">
                    <a:solidFill>
                      <a:sysClr val="windowText" lastClr="000000"/>
                    </a:solid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grpSp>
                <p:nvGrpSpPr>
                  <p:cNvPr id="69" name="Group 68">
                    <a:extLst>
                      <a:ext uri="{FF2B5EF4-FFF2-40B4-BE49-F238E27FC236}">
                        <a16:creationId xmlns:a16="http://schemas.microsoft.com/office/drawing/2014/main" id="{18D43796-A6E9-7AB3-F616-186601F08D9F}"/>
                      </a:ext>
                    </a:extLst>
                  </p:cNvPr>
                  <p:cNvGrpSpPr/>
                  <p:nvPr/>
                </p:nvGrpSpPr>
                <p:grpSpPr>
                  <a:xfrm>
                    <a:off x="5129533" y="4298216"/>
                    <a:ext cx="888081" cy="1265537"/>
                    <a:chOff x="3503910" y="4236874"/>
                    <a:chExt cx="888081" cy="1265537"/>
                  </a:xfrm>
                </p:grpSpPr>
                <p:pic>
                  <p:nvPicPr>
                    <p:cNvPr id="92" name="Picture 4" descr="Magnifying Glass Clipart | Clip art, Free clip art, Magnifying glass">
                      <a:extLst>
                        <a:ext uri="{FF2B5EF4-FFF2-40B4-BE49-F238E27FC236}">
                          <a16:creationId xmlns:a16="http://schemas.microsoft.com/office/drawing/2014/main" id="{239BACDD-940F-9809-D08C-186984076FD5}"/>
                        </a:ext>
                      </a:extLst>
                    </p:cNvPr>
                    <p:cNvPicPr>
                      <a:picLocks noChangeAspect="1" noChangeArrowheads="1"/>
                    </p:cNvPicPr>
                    <p:nvPr/>
                  </p:nvPicPr>
                  <p:blipFill>
                    <a:blip r:embed="rId6" cstate="hqprint">
                      <a:extLst>
                        <a:ext uri="{BEBA8EAE-BF5A-486C-A8C5-ECC9F3942E4B}">
                          <a14:imgProps xmlns:a14="http://schemas.microsoft.com/office/drawing/2010/main">
                            <a14:imgLayer r:embed="rId7">
                              <a14:imgEffect>
                                <a14:backgroundRemoval t="0" b="98995" l="96" r="98567"/>
                              </a14:imgEffect>
                            </a14:imgLayer>
                          </a14:imgProps>
                        </a:ext>
                        <a:ext uri="{28A0092B-C50C-407E-A947-70E740481C1C}">
                          <a14:useLocalDpi xmlns:a14="http://schemas.microsoft.com/office/drawing/2010/main" val="0"/>
                        </a:ext>
                      </a:extLst>
                    </a:blip>
                    <a:srcRect/>
                    <a:stretch>
                      <a:fillRect/>
                    </a:stretch>
                  </p:blipFill>
                  <p:spPr bwMode="auto">
                    <a:xfrm rot="20665388" flipH="1">
                      <a:off x="3503910" y="4236874"/>
                      <a:ext cx="888081" cy="1265537"/>
                    </a:xfrm>
                    <a:prstGeom prst="rect">
                      <a:avLst/>
                    </a:prstGeom>
                    <a:noFill/>
                    <a:extLst>
                      <a:ext uri="{909E8E84-426E-40DD-AFC4-6F175D3DCCD1}">
                        <a14:hiddenFill xmlns:a14="http://schemas.microsoft.com/office/drawing/2010/main">
                          <a:solidFill>
                            <a:srgbClr val="FFFFFF"/>
                          </a:solidFill>
                        </a14:hiddenFill>
                      </a:ext>
                    </a:extLst>
                  </p:spPr>
                </p:pic>
                <p:sp>
                  <p:nvSpPr>
                    <p:cNvPr id="93" name="Oval 92">
                      <a:extLst>
                        <a:ext uri="{FF2B5EF4-FFF2-40B4-BE49-F238E27FC236}">
                          <a16:creationId xmlns:a16="http://schemas.microsoft.com/office/drawing/2014/main" id="{850D318C-9CA4-81CD-BD9F-1A75FED1CD31}"/>
                        </a:ext>
                      </a:extLst>
                    </p:cNvPr>
                    <p:cNvSpPr/>
                    <p:nvPr/>
                  </p:nvSpPr>
                  <p:spPr>
                    <a:xfrm>
                      <a:off x="3591925" y="4293667"/>
                      <a:ext cx="676704" cy="626920"/>
                    </a:xfrm>
                    <a:prstGeom prst="ellipse">
                      <a:avLst/>
                    </a:prstGeom>
                    <a:gradFill flip="none" rotWithShape="1">
                      <a:gsLst>
                        <a:gs pos="0">
                          <a:srgbClr val="415588">
                            <a:tint val="66000"/>
                            <a:satMod val="160000"/>
                            <a:alpha val="57000"/>
                          </a:srgbClr>
                        </a:gs>
                        <a:gs pos="50000">
                          <a:srgbClr val="415588">
                            <a:tint val="44500"/>
                            <a:satMod val="160000"/>
                          </a:srgbClr>
                        </a:gs>
                        <a:gs pos="100000">
                          <a:srgbClr val="415588">
                            <a:tint val="23500"/>
                            <a:satMod val="160000"/>
                          </a:srgbClr>
                        </a:gs>
                      </a:gsLst>
                      <a:lin ang="2700000" scaled="1"/>
                      <a:tileRect/>
                    </a:gradFill>
                    <a:ln w="158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sp>
                <p:nvSpPr>
                  <p:cNvPr id="70" name="Freeform: Shape 53">
                    <a:extLst>
                      <a:ext uri="{FF2B5EF4-FFF2-40B4-BE49-F238E27FC236}">
                        <a16:creationId xmlns:a16="http://schemas.microsoft.com/office/drawing/2014/main" id="{34D21366-9770-A4EB-1904-00E76240DD0F}"/>
                      </a:ext>
                    </a:extLst>
                  </p:cNvPr>
                  <p:cNvSpPr/>
                  <p:nvPr/>
                </p:nvSpPr>
                <p:spPr>
                  <a:xfrm rot="21083450">
                    <a:off x="5373514" y="5199749"/>
                    <a:ext cx="229309" cy="390533"/>
                  </a:xfrm>
                  <a:custGeom>
                    <a:avLst/>
                    <a:gdLst>
                      <a:gd name="connsiteX0" fmla="*/ 1644650 w 1644650"/>
                      <a:gd name="connsiteY0" fmla="*/ 663575 h 1231900"/>
                      <a:gd name="connsiteX1" fmla="*/ 914400 w 1644650"/>
                      <a:gd name="connsiteY1" fmla="*/ 377825 h 1231900"/>
                      <a:gd name="connsiteX2" fmla="*/ 809625 w 1644650"/>
                      <a:gd name="connsiteY2" fmla="*/ 158750 h 1231900"/>
                      <a:gd name="connsiteX3" fmla="*/ 796925 w 1644650"/>
                      <a:gd name="connsiteY3" fmla="*/ 12700 h 1231900"/>
                      <a:gd name="connsiteX4" fmla="*/ 650875 w 1644650"/>
                      <a:gd name="connsiteY4" fmla="*/ 22225 h 1231900"/>
                      <a:gd name="connsiteX5" fmla="*/ 663575 w 1644650"/>
                      <a:gd name="connsiteY5" fmla="*/ 225425 h 1231900"/>
                      <a:gd name="connsiteX6" fmla="*/ 596900 w 1644650"/>
                      <a:gd name="connsiteY6" fmla="*/ 342900 h 1231900"/>
                      <a:gd name="connsiteX7" fmla="*/ 635000 w 1644650"/>
                      <a:gd name="connsiteY7" fmla="*/ 174625 h 1231900"/>
                      <a:gd name="connsiteX8" fmla="*/ 292100 w 1644650"/>
                      <a:gd name="connsiteY8" fmla="*/ 0 h 1231900"/>
                      <a:gd name="connsiteX9" fmla="*/ 234950 w 1644650"/>
                      <a:gd name="connsiteY9" fmla="*/ 92075 h 1231900"/>
                      <a:gd name="connsiteX10" fmla="*/ 390525 w 1644650"/>
                      <a:gd name="connsiteY10" fmla="*/ 231775 h 1231900"/>
                      <a:gd name="connsiteX11" fmla="*/ 438150 w 1644650"/>
                      <a:gd name="connsiteY11" fmla="*/ 231775 h 1231900"/>
                      <a:gd name="connsiteX12" fmla="*/ 288925 w 1644650"/>
                      <a:gd name="connsiteY12" fmla="*/ 447675 h 1231900"/>
                      <a:gd name="connsiteX13" fmla="*/ 396875 w 1644650"/>
                      <a:gd name="connsiteY13" fmla="*/ 250825 h 1231900"/>
                      <a:gd name="connsiteX14" fmla="*/ 133350 w 1644650"/>
                      <a:gd name="connsiteY14" fmla="*/ 158750 h 1231900"/>
                      <a:gd name="connsiteX15" fmla="*/ 38100 w 1644650"/>
                      <a:gd name="connsiteY15" fmla="*/ 263525 h 1231900"/>
                      <a:gd name="connsiteX16" fmla="*/ 301625 w 1644650"/>
                      <a:gd name="connsiteY16" fmla="*/ 419100 h 1231900"/>
                      <a:gd name="connsiteX17" fmla="*/ 28575 w 1644650"/>
                      <a:gd name="connsiteY17" fmla="*/ 377825 h 1231900"/>
                      <a:gd name="connsiteX18" fmla="*/ 0 w 1644650"/>
                      <a:gd name="connsiteY18" fmla="*/ 498475 h 1231900"/>
                      <a:gd name="connsiteX19" fmla="*/ 260350 w 1644650"/>
                      <a:gd name="connsiteY19" fmla="*/ 609600 h 1231900"/>
                      <a:gd name="connsiteX20" fmla="*/ 346075 w 1644650"/>
                      <a:gd name="connsiteY20" fmla="*/ 663575 h 1231900"/>
                      <a:gd name="connsiteX21" fmla="*/ 654050 w 1644650"/>
                      <a:gd name="connsiteY21" fmla="*/ 768350 h 1231900"/>
                      <a:gd name="connsiteX22" fmla="*/ 812800 w 1644650"/>
                      <a:gd name="connsiteY22" fmla="*/ 447675 h 1231900"/>
                      <a:gd name="connsiteX23" fmla="*/ 657225 w 1644650"/>
                      <a:gd name="connsiteY23" fmla="*/ 765175 h 1231900"/>
                      <a:gd name="connsiteX24" fmla="*/ 1123950 w 1644650"/>
                      <a:gd name="connsiteY24" fmla="*/ 1231900 h 1231900"/>
                      <a:gd name="connsiteX25" fmla="*/ 1228725 w 1644650"/>
                      <a:gd name="connsiteY25" fmla="*/ 1190625 h 1231900"/>
                      <a:gd name="connsiteX26" fmla="*/ 1108075 w 1644650"/>
                      <a:gd name="connsiteY26" fmla="*/ 1108075 h 1231900"/>
                      <a:gd name="connsiteX27" fmla="*/ 1123950 w 1644650"/>
                      <a:gd name="connsiteY27" fmla="*/ 1165225 h 1231900"/>
                      <a:gd name="connsiteX28" fmla="*/ 1123950 w 1644650"/>
                      <a:gd name="connsiteY28" fmla="*/ 1022350 h 1231900"/>
                      <a:gd name="connsiteX29" fmla="*/ 1295400 w 1644650"/>
                      <a:gd name="connsiteY29" fmla="*/ 1063625 h 1231900"/>
                      <a:gd name="connsiteX30" fmla="*/ 1235075 w 1644650"/>
                      <a:gd name="connsiteY30" fmla="*/ 869950 h 1231900"/>
                      <a:gd name="connsiteX31" fmla="*/ 1422400 w 1644650"/>
                      <a:gd name="connsiteY31" fmla="*/ 917575 h 1231900"/>
                      <a:gd name="connsiteX32" fmla="*/ 1533525 w 1644650"/>
                      <a:gd name="connsiteY32" fmla="*/ 933450 h 1231900"/>
                      <a:gd name="connsiteX33" fmla="*/ 1416050 w 1644650"/>
                      <a:gd name="connsiteY33" fmla="*/ 720725 h 1231900"/>
                      <a:gd name="connsiteX34" fmla="*/ 1584325 w 1644650"/>
                      <a:gd name="connsiteY34" fmla="*/ 676275 h 1231900"/>
                      <a:gd name="connsiteX35" fmla="*/ 1644650 w 1644650"/>
                      <a:gd name="connsiteY35" fmla="*/ 663575 h 1231900"/>
                      <a:gd name="connsiteX0" fmla="*/ 1644650 w 1644650"/>
                      <a:gd name="connsiteY0" fmla="*/ 691168 h 1259493"/>
                      <a:gd name="connsiteX1" fmla="*/ 914400 w 1644650"/>
                      <a:gd name="connsiteY1" fmla="*/ 405418 h 1259493"/>
                      <a:gd name="connsiteX2" fmla="*/ 809625 w 1644650"/>
                      <a:gd name="connsiteY2" fmla="*/ 186343 h 1259493"/>
                      <a:gd name="connsiteX3" fmla="*/ 796925 w 1644650"/>
                      <a:gd name="connsiteY3" fmla="*/ 40293 h 1259493"/>
                      <a:gd name="connsiteX4" fmla="*/ 650875 w 1644650"/>
                      <a:gd name="connsiteY4" fmla="*/ 49818 h 1259493"/>
                      <a:gd name="connsiteX5" fmla="*/ 663575 w 1644650"/>
                      <a:gd name="connsiteY5" fmla="*/ 253018 h 1259493"/>
                      <a:gd name="connsiteX6" fmla="*/ 596900 w 1644650"/>
                      <a:gd name="connsiteY6" fmla="*/ 370493 h 1259493"/>
                      <a:gd name="connsiteX7" fmla="*/ 635000 w 1644650"/>
                      <a:gd name="connsiteY7" fmla="*/ 202218 h 1259493"/>
                      <a:gd name="connsiteX8" fmla="*/ 292100 w 1644650"/>
                      <a:gd name="connsiteY8" fmla="*/ 27593 h 1259493"/>
                      <a:gd name="connsiteX9" fmla="*/ 234950 w 1644650"/>
                      <a:gd name="connsiteY9" fmla="*/ 119668 h 1259493"/>
                      <a:gd name="connsiteX10" fmla="*/ 390525 w 1644650"/>
                      <a:gd name="connsiteY10" fmla="*/ 259368 h 1259493"/>
                      <a:gd name="connsiteX11" fmla="*/ 438150 w 1644650"/>
                      <a:gd name="connsiteY11" fmla="*/ 259368 h 1259493"/>
                      <a:gd name="connsiteX12" fmla="*/ 288925 w 1644650"/>
                      <a:gd name="connsiteY12" fmla="*/ 475268 h 1259493"/>
                      <a:gd name="connsiteX13" fmla="*/ 396875 w 1644650"/>
                      <a:gd name="connsiteY13" fmla="*/ 278418 h 1259493"/>
                      <a:gd name="connsiteX14" fmla="*/ 133350 w 1644650"/>
                      <a:gd name="connsiteY14" fmla="*/ 186343 h 1259493"/>
                      <a:gd name="connsiteX15" fmla="*/ 38100 w 1644650"/>
                      <a:gd name="connsiteY15" fmla="*/ 291118 h 1259493"/>
                      <a:gd name="connsiteX16" fmla="*/ 301625 w 1644650"/>
                      <a:gd name="connsiteY16" fmla="*/ 446693 h 1259493"/>
                      <a:gd name="connsiteX17" fmla="*/ 28575 w 1644650"/>
                      <a:gd name="connsiteY17" fmla="*/ 405418 h 1259493"/>
                      <a:gd name="connsiteX18" fmla="*/ 0 w 1644650"/>
                      <a:gd name="connsiteY18" fmla="*/ 526068 h 1259493"/>
                      <a:gd name="connsiteX19" fmla="*/ 260350 w 1644650"/>
                      <a:gd name="connsiteY19" fmla="*/ 637193 h 1259493"/>
                      <a:gd name="connsiteX20" fmla="*/ 346075 w 1644650"/>
                      <a:gd name="connsiteY20" fmla="*/ 691168 h 1259493"/>
                      <a:gd name="connsiteX21" fmla="*/ 654050 w 1644650"/>
                      <a:gd name="connsiteY21" fmla="*/ 795943 h 1259493"/>
                      <a:gd name="connsiteX22" fmla="*/ 812800 w 1644650"/>
                      <a:gd name="connsiteY22" fmla="*/ 475268 h 1259493"/>
                      <a:gd name="connsiteX23" fmla="*/ 657225 w 1644650"/>
                      <a:gd name="connsiteY23" fmla="*/ 792768 h 1259493"/>
                      <a:gd name="connsiteX24" fmla="*/ 1123950 w 1644650"/>
                      <a:gd name="connsiteY24" fmla="*/ 1259493 h 1259493"/>
                      <a:gd name="connsiteX25" fmla="*/ 1228725 w 1644650"/>
                      <a:gd name="connsiteY25" fmla="*/ 1218218 h 1259493"/>
                      <a:gd name="connsiteX26" fmla="*/ 1108075 w 1644650"/>
                      <a:gd name="connsiteY26" fmla="*/ 1135668 h 1259493"/>
                      <a:gd name="connsiteX27" fmla="*/ 1123950 w 1644650"/>
                      <a:gd name="connsiteY27" fmla="*/ 1192818 h 1259493"/>
                      <a:gd name="connsiteX28" fmla="*/ 1123950 w 1644650"/>
                      <a:gd name="connsiteY28" fmla="*/ 1049943 h 1259493"/>
                      <a:gd name="connsiteX29" fmla="*/ 1295400 w 1644650"/>
                      <a:gd name="connsiteY29" fmla="*/ 1091218 h 1259493"/>
                      <a:gd name="connsiteX30" fmla="*/ 1235075 w 1644650"/>
                      <a:gd name="connsiteY30" fmla="*/ 897543 h 1259493"/>
                      <a:gd name="connsiteX31" fmla="*/ 1422400 w 1644650"/>
                      <a:gd name="connsiteY31" fmla="*/ 945168 h 1259493"/>
                      <a:gd name="connsiteX32" fmla="*/ 1533525 w 1644650"/>
                      <a:gd name="connsiteY32" fmla="*/ 961043 h 1259493"/>
                      <a:gd name="connsiteX33" fmla="*/ 1416050 w 1644650"/>
                      <a:gd name="connsiteY33" fmla="*/ 748318 h 1259493"/>
                      <a:gd name="connsiteX34" fmla="*/ 1584325 w 1644650"/>
                      <a:gd name="connsiteY34" fmla="*/ 703868 h 1259493"/>
                      <a:gd name="connsiteX35" fmla="*/ 1644650 w 1644650"/>
                      <a:gd name="connsiteY35" fmla="*/ 691168 h 1259493"/>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414338 w 1644650"/>
                      <a:gd name="connsiteY10" fmla="*/ 2254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58602 w 1658602"/>
                      <a:gd name="connsiteY0" fmla="*/ 697759 h 1266084"/>
                      <a:gd name="connsiteX1" fmla="*/ 928352 w 1658602"/>
                      <a:gd name="connsiteY1" fmla="*/ 412009 h 1266084"/>
                      <a:gd name="connsiteX2" fmla="*/ 823577 w 1658602"/>
                      <a:gd name="connsiteY2" fmla="*/ 192934 h 1266084"/>
                      <a:gd name="connsiteX3" fmla="*/ 818021 w 1658602"/>
                      <a:gd name="connsiteY3" fmla="*/ 46884 h 1266084"/>
                      <a:gd name="connsiteX4" fmla="*/ 664827 w 1658602"/>
                      <a:gd name="connsiteY4" fmla="*/ 56409 h 1266084"/>
                      <a:gd name="connsiteX5" fmla="*/ 677527 w 1658602"/>
                      <a:gd name="connsiteY5" fmla="*/ 259609 h 1266084"/>
                      <a:gd name="connsiteX6" fmla="*/ 610852 w 1658602"/>
                      <a:gd name="connsiteY6" fmla="*/ 377084 h 1266084"/>
                      <a:gd name="connsiteX7" fmla="*/ 648952 w 1658602"/>
                      <a:gd name="connsiteY7" fmla="*/ 208809 h 1266084"/>
                      <a:gd name="connsiteX8" fmla="*/ 306052 w 1658602"/>
                      <a:gd name="connsiteY8" fmla="*/ 34184 h 1266084"/>
                      <a:gd name="connsiteX9" fmla="*/ 239377 w 1658602"/>
                      <a:gd name="connsiteY9" fmla="*/ 128640 h 1266084"/>
                      <a:gd name="connsiteX10" fmla="*/ 392571 w 1658602"/>
                      <a:gd name="connsiteY10" fmla="*/ 263578 h 1266084"/>
                      <a:gd name="connsiteX11" fmla="*/ 452102 w 1658602"/>
                      <a:gd name="connsiteY11" fmla="*/ 265959 h 1266084"/>
                      <a:gd name="connsiteX12" fmla="*/ 302877 w 1658602"/>
                      <a:gd name="connsiteY12" fmla="*/ 481859 h 1266084"/>
                      <a:gd name="connsiteX13" fmla="*/ 429877 w 1658602"/>
                      <a:gd name="connsiteY13" fmla="*/ 273103 h 1266084"/>
                      <a:gd name="connsiteX14" fmla="*/ 135396 w 1658602"/>
                      <a:gd name="connsiteY14" fmla="*/ 178646 h 1266084"/>
                      <a:gd name="connsiteX15" fmla="*/ 52052 w 1658602"/>
                      <a:gd name="connsiteY15" fmla="*/ 297709 h 1266084"/>
                      <a:gd name="connsiteX16" fmla="*/ 315577 w 1658602"/>
                      <a:gd name="connsiteY16" fmla="*/ 453284 h 1266084"/>
                      <a:gd name="connsiteX17" fmla="*/ 42527 w 1658602"/>
                      <a:gd name="connsiteY17" fmla="*/ 412009 h 1266084"/>
                      <a:gd name="connsiteX18" fmla="*/ 13952 w 1658602"/>
                      <a:gd name="connsiteY18" fmla="*/ 532659 h 1266084"/>
                      <a:gd name="connsiteX19" fmla="*/ 274302 w 1658602"/>
                      <a:gd name="connsiteY19" fmla="*/ 643784 h 1266084"/>
                      <a:gd name="connsiteX20" fmla="*/ 360027 w 1658602"/>
                      <a:gd name="connsiteY20" fmla="*/ 697759 h 1266084"/>
                      <a:gd name="connsiteX21" fmla="*/ 668002 w 1658602"/>
                      <a:gd name="connsiteY21" fmla="*/ 802534 h 1266084"/>
                      <a:gd name="connsiteX22" fmla="*/ 826752 w 1658602"/>
                      <a:gd name="connsiteY22" fmla="*/ 481859 h 1266084"/>
                      <a:gd name="connsiteX23" fmla="*/ 671177 w 1658602"/>
                      <a:gd name="connsiteY23" fmla="*/ 799359 h 1266084"/>
                      <a:gd name="connsiteX24" fmla="*/ 1137902 w 1658602"/>
                      <a:gd name="connsiteY24" fmla="*/ 1266084 h 1266084"/>
                      <a:gd name="connsiteX25" fmla="*/ 1242677 w 1658602"/>
                      <a:gd name="connsiteY25" fmla="*/ 1224809 h 1266084"/>
                      <a:gd name="connsiteX26" fmla="*/ 1122027 w 1658602"/>
                      <a:gd name="connsiteY26" fmla="*/ 1142259 h 1266084"/>
                      <a:gd name="connsiteX27" fmla="*/ 1137902 w 1658602"/>
                      <a:gd name="connsiteY27" fmla="*/ 1199409 h 1266084"/>
                      <a:gd name="connsiteX28" fmla="*/ 1137902 w 1658602"/>
                      <a:gd name="connsiteY28" fmla="*/ 1056534 h 1266084"/>
                      <a:gd name="connsiteX29" fmla="*/ 1309352 w 1658602"/>
                      <a:gd name="connsiteY29" fmla="*/ 1097809 h 1266084"/>
                      <a:gd name="connsiteX30" fmla="*/ 1249027 w 1658602"/>
                      <a:gd name="connsiteY30" fmla="*/ 904134 h 1266084"/>
                      <a:gd name="connsiteX31" fmla="*/ 1436352 w 1658602"/>
                      <a:gd name="connsiteY31" fmla="*/ 951759 h 1266084"/>
                      <a:gd name="connsiteX32" fmla="*/ 1547477 w 1658602"/>
                      <a:gd name="connsiteY32" fmla="*/ 967634 h 1266084"/>
                      <a:gd name="connsiteX33" fmla="*/ 1430002 w 1658602"/>
                      <a:gd name="connsiteY33" fmla="*/ 754909 h 1266084"/>
                      <a:gd name="connsiteX34" fmla="*/ 1598277 w 1658602"/>
                      <a:gd name="connsiteY34" fmla="*/ 710459 h 1266084"/>
                      <a:gd name="connsiteX35" fmla="*/ 1658602 w 1658602"/>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22390 w 1661284"/>
                      <a:gd name="connsiteY34" fmla="*/ 722366 h 1266084"/>
                      <a:gd name="connsiteX35" fmla="*/ 1661284 w 1661284"/>
                      <a:gd name="connsiteY35" fmla="*/ 697759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75446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50903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50803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361247 w 1673190"/>
                      <a:gd name="connsiteY33" fmla="*/ 721572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454909 w 1673190"/>
                      <a:gd name="connsiteY32" fmla="*/ 1008116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07247 w 1673190"/>
                      <a:gd name="connsiteY27" fmla="*/ 1225602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35128"/>
                      <a:gd name="connsiteX1" fmla="*/ 945322 w 1673190"/>
                      <a:gd name="connsiteY1" fmla="*/ 409628 h 1235128"/>
                      <a:gd name="connsiteX2" fmla="*/ 826259 w 1673190"/>
                      <a:gd name="connsiteY2" fmla="*/ 192934 h 1235128"/>
                      <a:gd name="connsiteX3" fmla="*/ 820703 w 1673190"/>
                      <a:gd name="connsiteY3" fmla="*/ 46884 h 1235128"/>
                      <a:gd name="connsiteX4" fmla="*/ 667509 w 1673190"/>
                      <a:gd name="connsiteY4" fmla="*/ 56409 h 1235128"/>
                      <a:gd name="connsiteX5" fmla="*/ 682590 w 1673190"/>
                      <a:gd name="connsiteY5" fmla="*/ 233416 h 1235128"/>
                      <a:gd name="connsiteX6" fmla="*/ 613534 w 1673190"/>
                      <a:gd name="connsiteY6" fmla="*/ 377084 h 1235128"/>
                      <a:gd name="connsiteX7" fmla="*/ 684971 w 1673190"/>
                      <a:gd name="connsiteY7" fmla="*/ 235002 h 1235128"/>
                      <a:gd name="connsiteX8" fmla="*/ 308734 w 1673190"/>
                      <a:gd name="connsiteY8" fmla="*/ 34184 h 1235128"/>
                      <a:gd name="connsiteX9" fmla="*/ 242059 w 1673190"/>
                      <a:gd name="connsiteY9" fmla="*/ 128640 h 1235128"/>
                      <a:gd name="connsiteX10" fmla="*/ 392871 w 1673190"/>
                      <a:gd name="connsiteY10" fmla="*/ 246909 h 1235128"/>
                      <a:gd name="connsiteX11" fmla="*/ 435734 w 1673190"/>
                      <a:gd name="connsiteY11" fmla="*/ 273103 h 1235128"/>
                      <a:gd name="connsiteX12" fmla="*/ 334134 w 1673190"/>
                      <a:gd name="connsiteY12" fmla="*/ 443759 h 1235128"/>
                      <a:gd name="connsiteX13" fmla="*/ 439702 w 1673190"/>
                      <a:gd name="connsiteY13" fmla="*/ 273103 h 1235128"/>
                      <a:gd name="connsiteX14" fmla="*/ 138078 w 1673190"/>
                      <a:gd name="connsiteY14" fmla="*/ 178646 h 1235128"/>
                      <a:gd name="connsiteX15" fmla="*/ 54734 w 1673190"/>
                      <a:gd name="connsiteY15" fmla="*/ 297709 h 1235128"/>
                      <a:gd name="connsiteX16" fmla="*/ 284922 w 1673190"/>
                      <a:gd name="connsiteY16" fmla="*/ 436615 h 1235128"/>
                      <a:gd name="connsiteX17" fmla="*/ 45209 w 1673190"/>
                      <a:gd name="connsiteY17" fmla="*/ 412009 h 1235128"/>
                      <a:gd name="connsiteX18" fmla="*/ 16634 w 1673190"/>
                      <a:gd name="connsiteY18" fmla="*/ 532659 h 1235128"/>
                      <a:gd name="connsiteX19" fmla="*/ 276984 w 1673190"/>
                      <a:gd name="connsiteY19" fmla="*/ 643784 h 1235128"/>
                      <a:gd name="connsiteX20" fmla="*/ 365090 w 1673190"/>
                      <a:gd name="connsiteY20" fmla="*/ 707284 h 1235128"/>
                      <a:gd name="connsiteX21" fmla="*/ 670684 w 1673190"/>
                      <a:gd name="connsiteY21" fmla="*/ 802534 h 1235128"/>
                      <a:gd name="connsiteX22" fmla="*/ 829434 w 1673190"/>
                      <a:gd name="connsiteY22" fmla="*/ 481859 h 1235128"/>
                      <a:gd name="connsiteX23" fmla="*/ 661953 w 1673190"/>
                      <a:gd name="connsiteY23" fmla="*/ 806502 h 1235128"/>
                      <a:gd name="connsiteX24" fmla="*/ 1142966 w 1673190"/>
                      <a:gd name="connsiteY24" fmla="*/ 1235128 h 1235128"/>
                      <a:gd name="connsiteX25" fmla="*/ 1245359 w 1673190"/>
                      <a:gd name="connsiteY25" fmla="*/ 1224809 h 1235128"/>
                      <a:gd name="connsiteX26" fmla="*/ 1136616 w 1673190"/>
                      <a:gd name="connsiteY26" fmla="*/ 1130353 h 1235128"/>
                      <a:gd name="connsiteX27" fmla="*/ 1140584 w 1673190"/>
                      <a:gd name="connsiteY27" fmla="*/ 1216077 h 1235128"/>
                      <a:gd name="connsiteX28" fmla="*/ 1140584 w 1673190"/>
                      <a:gd name="connsiteY28" fmla="*/ 1056534 h 1235128"/>
                      <a:gd name="connsiteX29" fmla="*/ 1307272 w 1673190"/>
                      <a:gd name="connsiteY29" fmla="*/ 1109716 h 1235128"/>
                      <a:gd name="connsiteX30" fmla="*/ 1249328 w 1673190"/>
                      <a:gd name="connsiteY30" fmla="*/ 920802 h 1235128"/>
                      <a:gd name="connsiteX31" fmla="*/ 1439034 w 1673190"/>
                      <a:gd name="connsiteY31" fmla="*/ 951759 h 1235128"/>
                      <a:gd name="connsiteX32" fmla="*/ 1540634 w 1673190"/>
                      <a:gd name="connsiteY32" fmla="*/ 958110 h 1235128"/>
                      <a:gd name="connsiteX33" fmla="*/ 1430303 w 1673190"/>
                      <a:gd name="connsiteY33" fmla="*/ 764434 h 1235128"/>
                      <a:gd name="connsiteX34" fmla="*/ 1615246 w 1673190"/>
                      <a:gd name="connsiteY34" fmla="*/ 722366 h 1235128"/>
                      <a:gd name="connsiteX35" fmla="*/ 1673190 w 1673190"/>
                      <a:gd name="connsiteY35" fmla="*/ 700140 h 1235128"/>
                      <a:gd name="connsiteX0" fmla="*/ 1673190 w 1673190"/>
                      <a:gd name="connsiteY0" fmla="*/ 700140 h 1251797"/>
                      <a:gd name="connsiteX1" fmla="*/ 945322 w 1673190"/>
                      <a:gd name="connsiteY1" fmla="*/ 409628 h 1251797"/>
                      <a:gd name="connsiteX2" fmla="*/ 826259 w 1673190"/>
                      <a:gd name="connsiteY2" fmla="*/ 192934 h 1251797"/>
                      <a:gd name="connsiteX3" fmla="*/ 820703 w 1673190"/>
                      <a:gd name="connsiteY3" fmla="*/ 46884 h 1251797"/>
                      <a:gd name="connsiteX4" fmla="*/ 667509 w 1673190"/>
                      <a:gd name="connsiteY4" fmla="*/ 56409 h 1251797"/>
                      <a:gd name="connsiteX5" fmla="*/ 682590 w 1673190"/>
                      <a:gd name="connsiteY5" fmla="*/ 233416 h 1251797"/>
                      <a:gd name="connsiteX6" fmla="*/ 613534 w 1673190"/>
                      <a:gd name="connsiteY6" fmla="*/ 377084 h 1251797"/>
                      <a:gd name="connsiteX7" fmla="*/ 684971 w 1673190"/>
                      <a:gd name="connsiteY7" fmla="*/ 235002 h 1251797"/>
                      <a:gd name="connsiteX8" fmla="*/ 308734 w 1673190"/>
                      <a:gd name="connsiteY8" fmla="*/ 34184 h 1251797"/>
                      <a:gd name="connsiteX9" fmla="*/ 242059 w 1673190"/>
                      <a:gd name="connsiteY9" fmla="*/ 128640 h 1251797"/>
                      <a:gd name="connsiteX10" fmla="*/ 392871 w 1673190"/>
                      <a:gd name="connsiteY10" fmla="*/ 246909 h 1251797"/>
                      <a:gd name="connsiteX11" fmla="*/ 435734 w 1673190"/>
                      <a:gd name="connsiteY11" fmla="*/ 273103 h 1251797"/>
                      <a:gd name="connsiteX12" fmla="*/ 334134 w 1673190"/>
                      <a:gd name="connsiteY12" fmla="*/ 443759 h 1251797"/>
                      <a:gd name="connsiteX13" fmla="*/ 439702 w 1673190"/>
                      <a:gd name="connsiteY13" fmla="*/ 273103 h 1251797"/>
                      <a:gd name="connsiteX14" fmla="*/ 138078 w 1673190"/>
                      <a:gd name="connsiteY14" fmla="*/ 178646 h 1251797"/>
                      <a:gd name="connsiteX15" fmla="*/ 54734 w 1673190"/>
                      <a:gd name="connsiteY15" fmla="*/ 297709 h 1251797"/>
                      <a:gd name="connsiteX16" fmla="*/ 284922 w 1673190"/>
                      <a:gd name="connsiteY16" fmla="*/ 436615 h 1251797"/>
                      <a:gd name="connsiteX17" fmla="*/ 45209 w 1673190"/>
                      <a:gd name="connsiteY17" fmla="*/ 412009 h 1251797"/>
                      <a:gd name="connsiteX18" fmla="*/ 16634 w 1673190"/>
                      <a:gd name="connsiteY18" fmla="*/ 532659 h 1251797"/>
                      <a:gd name="connsiteX19" fmla="*/ 276984 w 1673190"/>
                      <a:gd name="connsiteY19" fmla="*/ 643784 h 1251797"/>
                      <a:gd name="connsiteX20" fmla="*/ 365090 w 1673190"/>
                      <a:gd name="connsiteY20" fmla="*/ 707284 h 1251797"/>
                      <a:gd name="connsiteX21" fmla="*/ 670684 w 1673190"/>
                      <a:gd name="connsiteY21" fmla="*/ 802534 h 1251797"/>
                      <a:gd name="connsiteX22" fmla="*/ 829434 w 1673190"/>
                      <a:gd name="connsiteY22" fmla="*/ 481859 h 1251797"/>
                      <a:gd name="connsiteX23" fmla="*/ 661953 w 1673190"/>
                      <a:gd name="connsiteY23" fmla="*/ 806502 h 1251797"/>
                      <a:gd name="connsiteX24" fmla="*/ 1128679 w 1673190"/>
                      <a:gd name="connsiteY24" fmla="*/ 1251797 h 1251797"/>
                      <a:gd name="connsiteX25" fmla="*/ 1245359 w 1673190"/>
                      <a:gd name="connsiteY25" fmla="*/ 1224809 h 1251797"/>
                      <a:gd name="connsiteX26" fmla="*/ 1136616 w 1673190"/>
                      <a:gd name="connsiteY26" fmla="*/ 1130353 h 1251797"/>
                      <a:gd name="connsiteX27" fmla="*/ 1140584 w 1673190"/>
                      <a:gd name="connsiteY27" fmla="*/ 1216077 h 1251797"/>
                      <a:gd name="connsiteX28" fmla="*/ 1140584 w 1673190"/>
                      <a:gd name="connsiteY28" fmla="*/ 1056534 h 1251797"/>
                      <a:gd name="connsiteX29" fmla="*/ 1307272 w 1673190"/>
                      <a:gd name="connsiteY29" fmla="*/ 1109716 h 1251797"/>
                      <a:gd name="connsiteX30" fmla="*/ 1249328 w 1673190"/>
                      <a:gd name="connsiteY30" fmla="*/ 920802 h 1251797"/>
                      <a:gd name="connsiteX31" fmla="*/ 1439034 w 1673190"/>
                      <a:gd name="connsiteY31" fmla="*/ 951759 h 1251797"/>
                      <a:gd name="connsiteX32" fmla="*/ 1540634 w 1673190"/>
                      <a:gd name="connsiteY32" fmla="*/ 958110 h 1251797"/>
                      <a:gd name="connsiteX33" fmla="*/ 1430303 w 1673190"/>
                      <a:gd name="connsiteY33" fmla="*/ 764434 h 1251797"/>
                      <a:gd name="connsiteX34" fmla="*/ 1615246 w 1673190"/>
                      <a:gd name="connsiteY34" fmla="*/ 722366 h 1251797"/>
                      <a:gd name="connsiteX35" fmla="*/ 1673190 w 1673190"/>
                      <a:gd name="connsiteY35" fmla="*/ 700140 h 1251797"/>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28679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87353 w 1673190"/>
                      <a:gd name="connsiteY21" fmla="*/ 816822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751646 w 1673190"/>
                      <a:gd name="connsiteY7" fmla="*/ 265958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2241 h 1256669"/>
                      <a:gd name="connsiteX1" fmla="*/ 945322 w 1673190"/>
                      <a:gd name="connsiteY1" fmla="*/ 411729 h 1256669"/>
                      <a:gd name="connsiteX2" fmla="*/ 850072 w 1673190"/>
                      <a:gd name="connsiteY2" fmla="*/ 187892 h 1256669"/>
                      <a:gd name="connsiteX3" fmla="*/ 820703 w 1673190"/>
                      <a:gd name="connsiteY3" fmla="*/ 48985 h 1256669"/>
                      <a:gd name="connsiteX4" fmla="*/ 667509 w 1673190"/>
                      <a:gd name="connsiteY4" fmla="*/ 58510 h 1256669"/>
                      <a:gd name="connsiteX5" fmla="*/ 675446 w 1673190"/>
                      <a:gd name="connsiteY5" fmla="*/ 223610 h 1256669"/>
                      <a:gd name="connsiteX6" fmla="*/ 618296 w 1673190"/>
                      <a:gd name="connsiteY6" fmla="*/ 374423 h 1256669"/>
                      <a:gd name="connsiteX7" fmla="*/ 663539 w 1673190"/>
                      <a:gd name="connsiteY7" fmla="*/ 225197 h 1256669"/>
                      <a:gd name="connsiteX8" fmla="*/ 308734 w 1673190"/>
                      <a:gd name="connsiteY8" fmla="*/ 36285 h 1256669"/>
                      <a:gd name="connsiteX9" fmla="*/ 242059 w 1673190"/>
                      <a:gd name="connsiteY9" fmla="*/ 130741 h 1256669"/>
                      <a:gd name="connsiteX10" fmla="*/ 392871 w 1673190"/>
                      <a:gd name="connsiteY10" fmla="*/ 249010 h 1256669"/>
                      <a:gd name="connsiteX11" fmla="*/ 435734 w 1673190"/>
                      <a:gd name="connsiteY11" fmla="*/ 275204 h 1256669"/>
                      <a:gd name="connsiteX12" fmla="*/ 334134 w 1673190"/>
                      <a:gd name="connsiteY12" fmla="*/ 445860 h 1256669"/>
                      <a:gd name="connsiteX13" fmla="*/ 439702 w 1673190"/>
                      <a:gd name="connsiteY13" fmla="*/ 275204 h 1256669"/>
                      <a:gd name="connsiteX14" fmla="*/ 138078 w 1673190"/>
                      <a:gd name="connsiteY14" fmla="*/ 180747 h 1256669"/>
                      <a:gd name="connsiteX15" fmla="*/ 54734 w 1673190"/>
                      <a:gd name="connsiteY15" fmla="*/ 299810 h 1256669"/>
                      <a:gd name="connsiteX16" fmla="*/ 284922 w 1673190"/>
                      <a:gd name="connsiteY16" fmla="*/ 438716 h 1256669"/>
                      <a:gd name="connsiteX17" fmla="*/ 45209 w 1673190"/>
                      <a:gd name="connsiteY17" fmla="*/ 414110 h 1256669"/>
                      <a:gd name="connsiteX18" fmla="*/ 16634 w 1673190"/>
                      <a:gd name="connsiteY18" fmla="*/ 534760 h 1256669"/>
                      <a:gd name="connsiteX19" fmla="*/ 276984 w 1673190"/>
                      <a:gd name="connsiteY19" fmla="*/ 645885 h 1256669"/>
                      <a:gd name="connsiteX20" fmla="*/ 365090 w 1673190"/>
                      <a:gd name="connsiteY20" fmla="*/ 709385 h 1256669"/>
                      <a:gd name="connsiteX21" fmla="*/ 677828 w 1673190"/>
                      <a:gd name="connsiteY21" fmla="*/ 809398 h 1256669"/>
                      <a:gd name="connsiteX22" fmla="*/ 829434 w 1673190"/>
                      <a:gd name="connsiteY22" fmla="*/ 483960 h 1256669"/>
                      <a:gd name="connsiteX23" fmla="*/ 661953 w 1673190"/>
                      <a:gd name="connsiteY23" fmla="*/ 808603 h 1256669"/>
                      <a:gd name="connsiteX24" fmla="*/ 1152491 w 1673190"/>
                      <a:gd name="connsiteY24" fmla="*/ 1253898 h 1256669"/>
                      <a:gd name="connsiteX25" fmla="*/ 1245359 w 1673190"/>
                      <a:gd name="connsiteY25" fmla="*/ 1226910 h 1256669"/>
                      <a:gd name="connsiteX26" fmla="*/ 1100898 w 1673190"/>
                      <a:gd name="connsiteY26" fmla="*/ 1108642 h 1256669"/>
                      <a:gd name="connsiteX27" fmla="*/ 1123916 w 1673190"/>
                      <a:gd name="connsiteY27" fmla="*/ 1180077 h 1256669"/>
                      <a:gd name="connsiteX28" fmla="*/ 1140584 w 1673190"/>
                      <a:gd name="connsiteY28" fmla="*/ 1058635 h 1256669"/>
                      <a:gd name="connsiteX29" fmla="*/ 1307272 w 1673190"/>
                      <a:gd name="connsiteY29" fmla="*/ 1111817 h 1256669"/>
                      <a:gd name="connsiteX30" fmla="*/ 1249328 w 1673190"/>
                      <a:gd name="connsiteY30" fmla="*/ 922903 h 1256669"/>
                      <a:gd name="connsiteX31" fmla="*/ 1439034 w 1673190"/>
                      <a:gd name="connsiteY31" fmla="*/ 953860 h 1256669"/>
                      <a:gd name="connsiteX32" fmla="*/ 1540634 w 1673190"/>
                      <a:gd name="connsiteY32" fmla="*/ 960211 h 1256669"/>
                      <a:gd name="connsiteX33" fmla="*/ 1430303 w 1673190"/>
                      <a:gd name="connsiteY33" fmla="*/ 766535 h 1256669"/>
                      <a:gd name="connsiteX34" fmla="*/ 1615246 w 1673190"/>
                      <a:gd name="connsiteY34" fmla="*/ 724467 h 1256669"/>
                      <a:gd name="connsiteX35" fmla="*/ 1673190 w 1673190"/>
                      <a:gd name="connsiteY35" fmla="*/ 702241 h 1256669"/>
                      <a:gd name="connsiteX0" fmla="*/ 1673190 w 1673190"/>
                      <a:gd name="connsiteY0" fmla="*/ 712405 h 1266833"/>
                      <a:gd name="connsiteX1" fmla="*/ 945322 w 1673190"/>
                      <a:gd name="connsiteY1" fmla="*/ 421893 h 1266833"/>
                      <a:gd name="connsiteX2" fmla="*/ 850072 w 1673190"/>
                      <a:gd name="connsiteY2" fmla="*/ 198056 h 1266833"/>
                      <a:gd name="connsiteX3" fmla="*/ 820703 w 1673190"/>
                      <a:gd name="connsiteY3" fmla="*/ 59149 h 1266833"/>
                      <a:gd name="connsiteX4" fmla="*/ 667509 w 1673190"/>
                      <a:gd name="connsiteY4" fmla="*/ 68674 h 1266833"/>
                      <a:gd name="connsiteX5" fmla="*/ 675446 w 1673190"/>
                      <a:gd name="connsiteY5" fmla="*/ 233774 h 1266833"/>
                      <a:gd name="connsiteX6" fmla="*/ 618296 w 1673190"/>
                      <a:gd name="connsiteY6" fmla="*/ 384587 h 1266833"/>
                      <a:gd name="connsiteX7" fmla="*/ 663539 w 1673190"/>
                      <a:gd name="connsiteY7" fmla="*/ 235361 h 1266833"/>
                      <a:gd name="connsiteX8" fmla="*/ 308734 w 1673190"/>
                      <a:gd name="connsiteY8" fmla="*/ 46449 h 1266833"/>
                      <a:gd name="connsiteX9" fmla="*/ 242059 w 1673190"/>
                      <a:gd name="connsiteY9" fmla="*/ 140905 h 1266833"/>
                      <a:gd name="connsiteX10" fmla="*/ 392871 w 1673190"/>
                      <a:gd name="connsiteY10" fmla="*/ 259174 h 1266833"/>
                      <a:gd name="connsiteX11" fmla="*/ 435734 w 1673190"/>
                      <a:gd name="connsiteY11" fmla="*/ 285368 h 1266833"/>
                      <a:gd name="connsiteX12" fmla="*/ 334134 w 1673190"/>
                      <a:gd name="connsiteY12" fmla="*/ 456024 h 1266833"/>
                      <a:gd name="connsiteX13" fmla="*/ 439702 w 1673190"/>
                      <a:gd name="connsiteY13" fmla="*/ 285368 h 1266833"/>
                      <a:gd name="connsiteX14" fmla="*/ 138078 w 1673190"/>
                      <a:gd name="connsiteY14" fmla="*/ 190911 h 1266833"/>
                      <a:gd name="connsiteX15" fmla="*/ 54734 w 1673190"/>
                      <a:gd name="connsiteY15" fmla="*/ 309974 h 1266833"/>
                      <a:gd name="connsiteX16" fmla="*/ 284922 w 1673190"/>
                      <a:gd name="connsiteY16" fmla="*/ 448880 h 1266833"/>
                      <a:gd name="connsiteX17" fmla="*/ 45209 w 1673190"/>
                      <a:gd name="connsiteY17" fmla="*/ 424274 h 1266833"/>
                      <a:gd name="connsiteX18" fmla="*/ 16634 w 1673190"/>
                      <a:gd name="connsiteY18" fmla="*/ 544924 h 1266833"/>
                      <a:gd name="connsiteX19" fmla="*/ 276984 w 1673190"/>
                      <a:gd name="connsiteY19" fmla="*/ 656049 h 1266833"/>
                      <a:gd name="connsiteX20" fmla="*/ 365090 w 1673190"/>
                      <a:gd name="connsiteY20" fmla="*/ 719549 h 1266833"/>
                      <a:gd name="connsiteX21" fmla="*/ 677828 w 1673190"/>
                      <a:gd name="connsiteY21" fmla="*/ 819562 h 1266833"/>
                      <a:gd name="connsiteX22" fmla="*/ 829434 w 1673190"/>
                      <a:gd name="connsiteY22" fmla="*/ 494124 h 1266833"/>
                      <a:gd name="connsiteX23" fmla="*/ 661953 w 1673190"/>
                      <a:gd name="connsiteY23" fmla="*/ 818767 h 1266833"/>
                      <a:gd name="connsiteX24" fmla="*/ 1152491 w 1673190"/>
                      <a:gd name="connsiteY24" fmla="*/ 1264062 h 1266833"/>
                      <a:gd name="connsiteX25" fmla="*/ 1245359 w 1673190"/>
                      <a:gd name="connsiteY25" fmla="*/ 1237074 h 1266833"/>
                      <a:gd name="connsiteX26" fmla="*/ 1100898 w 1673190"/>
                      <a:gd name="connsiteY26" fmla="*/ 1118806 h 1266833"/>
                      <a:gd name="connsiteX27" fmla="*/ 1123916 w 1673190"/>
                      <a:gd name="connsiteY27" fmla="*/ 1190241 h 1266833"/>
                      <a:gd name="connsiteX28" fmla="*/ 1140584 w 1673190"/>
                      <a:gd name="connsiteY28" fmla="*/ 1068799 h 1266833"/>
                      <a:gd name="connsiteX29" fmla="*/ 1307272 w 1673190"/>
                      <a:gd name="connsiteY29" fmla="*/ 1121981 h 1266833"/>
                      <a:gd name="connsiteX30" fmla="*/ 1249328 w 1673190"/>
                      <a:gd name="connsiteY30" fmla="*/ 933067 h 1266833"/>
                      <a:gd name="connsiteX31" fmla="*/ 1439034 w 1673190"/>
                      <a:gd name="connsiteY31" fmla="*/ 964024 h 1266833"/>
                      <a:gd name="connsiteX32" fmla="*/ 1540634 w 1673190"/>
                      <a:gd name="connsiteY32" fmla="*/ 970375 h 1266833"/>
                      <a:gd name="connsiteX33" fmla="*/ 1430303 w 1673190"/>
                      <a:gd name="connsiteY33" fmla="*/ 776699 h 1266833"/>
                      <a:gd name="connsiteX34" fmla="*/ 1615246 w 1673190"/>
                      <a:gd name="connsiteY34" fmla="*/ 734631 h 1266833"/>
                      <a:gd name="connsiteX35" fmla="*/ 1673190 w 1673190"/>
                      <a:gd name="connsiteY35" fmla="*/ 712405 h 1266833"/>
                      <a:gd name="connsiteX0" fmla="*/ 1673190 w 1673190"/>
                      <a:gd name="connsiteY0" fmla="*/ 683487 h 1237915"/>
                      <a:gd name="connsiteX1" fmla="*/ 945322 w 1673190"/>
                      <a:gd name="connsiteY1" fmla="*/ 392975 h 1237915"/>
                      <a:gd name="connsiteX2" fmla="*/ 840547 w 1673190"/>
                      <a:gd name="connsiteY2" fmla="*/ 185807 h 1237915"/>
                      <a:gd name="connsiteX3" fmla="*/ 820703 w 1673190"/>
                      <a:gd name="connsiteY3" fmla="*/ 30231 h 1237915"/>
                      <a:gd name="connsiteX4" fmla="*/ 667509 w 1673190"/>
                      <a:gd name="connsiteY4" fmla="*/ 39756 h 1237915"/>
                      <a:gd name="connsiteX5" fmla="*/ 675446 w 1673190"/>
                      <a:gd name="connsiteY5" fmla="*/ 204856 h 1237915"/>
                      <a:gd name="connsiteX6" fmla="*/ 618296 w 1673190"/>
                      <a:gd name="connsiteY6" fmla="*/ 355669 h 1237915"/>
                      <a:gd name="connsiteX7" fmla="*/ 663539 w 1673190"/>
                      <a:gd name="connsiteY7" fmla="*/ 206443 h 1237915"/>
                      <a:gd name="connsiteX8" fmla="*/ 308734 w 1673190"/>
                      <a:gd name="connsiteY8" fmla="*/ 17531 h 1237915"/>
                      <a:gd name="connsiteX9" fmla="*/ 242059 w 1673190"/>
                      <a:gd name="connsiteY9" fmla="*/ 111987 h 1237915"/>
                      <a:gd name="connsiteX10" fmla="*/ 392871 w 1673190"/>
                      <a:gd name="connsiteY10" fmla="*/ 230256 h 1237915"/>
                      <a:gd name="connsiteX11" fmla="*/ 435734 w 1673190"/>
                      <a:gd name="connsiteY11" fmla="*/ 256450 h 1237915"/>
                      <a:gd name="connsiteX12" fmla="*/ 334134 w 1673190"/>
                      <a:gd name="connsiteY12" fmla="*/ 427106 h 1237915"/>
                      <a:gd name="connsiteX13" fmla="*/ 439702 w 1673190"/>
                      <a:gd name="connsiteY13" fmla="*/ 256450 h 1237915"/>
                      <a:gd name="connsiteX14" fmla="*/ 138078 w 1673190"/>
                      <a:gd name="connsiteY14" fmla="*/ 161993 h 1237915"/>
                      <a:gd name="connsiteX15" fmla="*/ 54734 w 1673190"/>
                      <a:gd name="connsiteY15" fmla="*/ 281056 h 1237915"/>
                      <a:gd name="connsiteX16" fmla="*/ 284922 w 1673190"/>
                      <a:gd name="connsiteY16" fmla="*/ 419962 h 1237915"/>
                      <a:gd name="connsiteX17" fmla="*/ 45209 w 1673190"/>
                      <a:gd name="connsiteY17" fmla="*/ 395356 h 1237915"/>
                      <a:gd name="connsiteX18" fmla="*/ 16634 w 1673190"/>
                      <a:gd name="connsiteY18" fmla="*/ 516006 h 1237915"/>
                      <a:gd name="connsiteX19" fmla="*/ 276984 w 1673190"/>
                      <a:gd name="connsiteY19" fmla="*/ 627131 h 1237915"/>
                      <a:gd name="connsiteX20" fmla="*/ 365090 w 1673190"/>
                      <a:gd name="connsiteY20" fmla="*/ 690631 h 1237915"/>
                      <a:gd name="connsiteX21" fmla="*/ 677828 w 1673190"/>
                      <a:gd name="connsiteY21" fmla="*/ 790644 h 1237915"/>
                      <a:gd name="connsiteX22" fmla="*/ 829434 w 1673190"/>
                      <a:gd name="connsiteY22" fmla="*/ 465206 h 1237915"/>
                      <a:gd name="connsiteX23" fmla="*/ 661953 w 1673190"/>
                      <a:gd name="connsiteY23" fmla="*/ 789849 h 1237915"/>
                      <a:gd name="connsiteX24" fmla="*/ 1152491 w 1673190"/>
                      <a:gd name="connsiteY24" fmla="*/ 1235144 h 1237915"/>
                      <a:gd name="connsiteX25" fmla="*/ 1245359 w 1673190"/>
                      <a:gd name="connsiteY25" fmla="*/ 1208156 h 1237915"/>
                      <a:gd name="connsiteX26" fmla="*/ 1100898 w 1673190"/>
                      <a:gd name="connsiteY26" fmla="*/ 1089888 h 1237915"/>
                      <a:gd name="connsiteX27" fmla="*/ 1123916 w 1673190"/>
                      <a:gd name="connsiteY27" fmla="*/ 1161323 h 1237915"/>
                      <a:gd name="connsiteX28" fmla="*/ 1140584 w 1673190"/>
                      <a:gd name="connsiteY28" fmla="*/ 1039881 h 1237915"/>
                      <a:gd name="connsiteX29" fmla="*/ 1307272 w 1673190"/>
                      <a:gd name="connsiteY29" fmla="*/ 1093063 h 1237915"/>
                      <a:gd name="connsiteX30" fmla="*/ 1249328 w 1673190"/>
                      <a:gd name="connsiteY30" fmla="*/ 904149 h 1237915"/>
                      <a:gd name="connsiteX31" fmla="*/ 1439034 w 1673190"/>
                      <a:gd name="connsiteY31" fmla="*/ 935106 h 1237915"/>
                      <a:gd name="connsiteX32" fmla="*/ 1540634 w 1673190"/>
                      <a:gd name="connsiteY32" fmla="*/ 941457 h 1237915"/>
                      <a:gd name="connsiteX33" fmla="*/ 1430303 w 1673190"/>
                      <a:gd name="connsiteY33" fmla="*/ 747781 h 1237915"/>
                      <a:gd name="connsiteX34" fmla="*/ 1615246 w 1673190"/>
                      <a:gd name="connsiteY34" fmla="*/ 705713 h 1237915"/>
                      <a:gd name="connsiteX35" fmla="*/ 1673190 w 1673190"/>
                      <a:gd name="connsiteY35" fmla="*/ 683487 h 1237915"/>
                      <a:gd name="connsiteX0" fmla="*/ 1673190 w 1673190"/>
                      <a:gd name="connsiteY0" fmla="*/ 681238 h 1235666"/>
                      <a:gd name="connsiteX1" fmla="*/ 945322 w 1673190"/>
                      <a:gd name="connsiteY1" fmla="*/ 390726 h 1235666"/>
                      <a:gd name="connsiteX2" fmla="*/ 840547 w 1673190"/>
                      <a:gd name="connsiteY2" fmla="*/ 183558 h 1235666"/>
                      <a:gd name="connsiteX3" fmla="*/ 820703 w 1673190"/>
                      <a:gd name="connsiteY3" fmla="*/ 27982 h 1235666"/>
                      <a:gd name="connsiteX4" fmla="*/ 667509 w 1673190"/>
                      <a:gd name="connsiteY4" fmla="*/ 37507 h 1235666"/>
                      <a:gd name="connsiteX5" fmla="*/ 675446 w 1673190"/>
                      <a:gd name="connsiteY5" fmla="*/ 202607 h 1235666"/>
                      <a:gd name="connsiteX6" fmla="*/ 618296 w 1673190"/>
                      <a:gd name="connsiteY6" fmla="*/ 353420 h 1235666"/>
                      <a:gd name="connsiteX7" fmla="*/ 663539 w 1673190"/>
                      <a:gd name="connsiteY7" fmla="*/ 204194 h 1235666"/>
                      <a:gd name="connsiteX8" fmla="*/ 308734 w 1673190"/>
                      <a:gd name="connsiteY8" fmla="*/ 15282 h 1235666"/>
                      <a:gd name="connsiteX9" fmla="*/ 242059 w 1673190"/>
                      <a:gd name="connsiteY9" fmla="*/ 109738 h 1235666"/>
                      <a:gd name="connsiteX10" fmla="*/ 392871 w 1673190"/>
                      <a:gd name="connsiteY10" fmla="*/ 228007 h 1235666"/>
                      <a:gd name="connsiteX11" fmla="*/ 435734 w 1673190"/>
                      <a:gd name="connsiteY11" fmla="*/ 254201 h 1235666"/>
                      <a:gd name="connsiteX12" fmla="*/ 334134 w 1673190"/>
                      <a:gd name="connsiteY12" fmla="*/ 424857 h 1235666"/>
                      <a:gd name="connsiteX13" fmla="*/ 439702 w 1673190"/>
                      <a:gd name="connsiteY13" fmla="*/ 254201 h 1235666"/>
                      <a:gd name="connsiteX14" fmla="*/ 138078 w 1673190"/>
                      <a:gd name="connsiteY14" fmla="*/ 159744 h 1235666"/>
                      <a:gd name="connsiteX15" fmla="*/ 54734 w 1673190"/>
                      <a:gd name="connsiteY15" fmla="*/ 278807 h 1235666"/>
                      <a:gd name="connsiteX16" fmla="*/ 284922 w 1673190"/>
                      <a:gd name="connsiteY16" fmla="*/ 417713 h 1235666"/>
                      <a:gd name="connsiteX17" fmla="*/ 45209 w 1673190"/>
                      <a:gd name="connsiteY17" fmla="*/ 393107 h 1235666"/>
                      <a:gd name="connsiteX18" fmla="*/ 16634 w 1673190"/>
                      <a:gd name="connsiteY18" fmla="*/ 513757 h 1235666"/>
                      <a:gd name="connsiteX19" fmla="*/ 276984 w 1673190"/>
                      <a:gd name="connsiteY19" fmla="*/ 624882 h 1235666"/>
                      <a:gd name="connsiteX20" fmla="*/ 365090 w 1673190"/>
                      <a:gd name="connsiteY20" fmla="*/ 688382 h 1235666"/>
                      <a:gd name="connsiteX21" fmla="*/ 677828 w 1673190"/>
                      <a:gd name="connsiteY21" fmla="*/ 788395 h 1235666"/>
                      <a:gd name="connsiteX22" fmla="*/ 829434 w 1673190"/>
                      <a:gd name="connsiteY22" fmla="*/ 462957 h 1235666"/>
                      <a:gd name="connsiteX23" fmla="*/ 661953 w 1673190"/>
                      <a:gd name="connsiteY23" fmla="*/ 787600 h 1235666"/>
                      <a:gd name="connsiteX24" fmla="*/ 1152491 w 1673190"/>
                      <a:gd name="connsiteY24" fmla="*/ 1232895 h 1235666"/>
                      <a:gd name="connsiteX25" fmla="*/ 1245359 w 1673190"/>
                      <a:gd name="connsiteY25" fmla="*/ 1205907 h 1235666"/>
                      <a:gd name="connsiteX26" fmla="*/ 1100898 w 1673190"/>
                      <a:gd name="connsiteY26" fmla="*/ 1087639 h 1235666"/>
                      <a:gd name="connsiteX27" fmla="*/ 1123916 w 1673190"/>
                      <a:gd name="connsiteY27" fmla="*/ 1159074 h 1235666"/>
                      <a:gd name="connsiteX28" fmla="*/ 1140584 w 1673190"/>
                      <a:gd name="connsiteY28" fmla="*/ 1037632 h 1235666"/>
                      <a:gd name="connsiteX29" fmla="*/ 1307272 w 1673190"/>
                      <a:gd name="connsiteY29" fmla="*/ 1090814 h 1235666"/>
                      <a:gd name="connsiteX30" fmla="*/ 1249328 w 1673190"/>
                      <a:gd name="connsiteY30" fmla="*/ 901900 h 1235666"/>
                      <a:gd name="connsiteX31" fmla="*/ 1439034 w 1673190"/>
                      <a:gd name="connsiteY31" fmla="*/ 932857 h 1235666"/>
                      <a:gd name="connsiteX32" fmla="*/ 1540634 w 1673190"/>
                      <a:gd name="connsiteY32" fmla="*/ 939208 h 1235666"/>
                      <a:gd name="connsiteX33" fmla="*/ 1430303 w 1673190"/>
                      <a:gd name="connsiteY33" fmla="*/ 745532 h 1235666"/>
                      <a:gd name="connsiteX34" fmla="*/ 1615246 w 1673190"/>
                      <a:gd name="connsiteY34" fmla="*/ 703464 h 1235666"/>
                      <a:gd name="connsiteX35" fmla="*/ 1673190 w 1673190"/>
                      <a:gd name="connsiteY35" fmla="*/ 681238 h 1235666"/>
                      <a:gd name="connsiteX0" fmla="*/ 1673190 w 1673190"/>
                      <a:gd name="connsiteY0" fmla="*/ 687394 h 1241822"/>
                      <a:gd name="connsiteX1" fmla="*/ 945322 w 1673190"/>
                      <a:gd name="connsiteY1" fmla="*/ 396882 h 1241822"/>
                      <a:gd name="connsiteX2" fmla="*/ 840547 w 1673190"/>
                      <a:gd name="connsiteY2" fmla="*/ 189714 h 1241822"/>
                      <a:gd name="connsiteX3" fmla="*/ 827847 w 1673190"/>
                      <a:gd name="connsiteY3" fmla="*/ 19851 h 1241822"/>
                      <a:gd name="connsiteX4" fmla="*/ 667509 w 1673190"/>
                      <a:gd name="connsiteY4" fmla="*/ 43663 h 1241822"/>
                      <a:gd name="connsiteX5" fmla="*/ 675446 w 1673190"/>
                      <a:gd name="connsiteY5" fmla="*/ 208763 h 1241822"/>
                      <a:gd name="connsiteX6" fmla="*/ 618296 w 1673190"/>
                      <a:gd name="connsiteY6" fmla="*/ 359576 h 1241822"/>
                      <a:gd name="connsiteX7" fmla="*/ 663539 w 1673190"/>
                      <a:gd name="connsiteY7" fmla="*/ 210350 h 1241822"/>
                      <a:gd name="connsiteX8" fmla="*/ 308734 w 1673190"/>
                      <a:gd name="connsiteY8" fmla="*/ 21438 h 1241822"/>
                      <a:gd name="connsiteX9" fmla="*/ 242059 w 1673190"/>
                      <a:gd name="connsiteY9" fmla="*/ 115894 h 1241822"/>
                      <a:gd name="connsiteX10" fmla="*/ 392871 w 1673190"/>
                      <a:gd name="connsiteY10" fmla="*/ 234163 h 1241822"/>
                      <a:gd name="connsiteX11" fmla="*/ 435734 w 1673190"/>
                      <a:gd name="connsiteY11" fmla="*/ 260357 h 1241822"/>
                      <a:gd name="connsiteX12" fmla="*/ 334134 w 1673190"/>
                      <a:gd name="connsiteY12" fmla="*/ 431013 h 1241822"/>
                      <a:gd name="connsiteX13" fmla="*/ 439702 w 1673190"/>
                      <a:gd name="connsiteY13" fmla="*/ 260357 h 1241822"/>
                      <a:gd name="connsiteX14" fmla="*/ 138078 w 1673190"/>
                      <a:gd name="connsiteY14" fmla="*/ 165900 h 1241822"/>
                      <a:gd name="connsiteX15" fmla="*/ 54734 w 1673190"/>
                      <a:gd name="connsiteY15" fmla="*/ 284963 h 1241822"/>
                      <a:gd name="connsiteX16" fmla="*/ 284922 w 1673190"/>
                      <a:gd name="connsiteY16" fmla="*/ 423869 h 1241822"/>
                      <a:gd name="connsiteX17" fmla="*/ 45209 w 1673190"/>
                      <a:gd name="connsiteY17" fmla="*/ 399263 h 1241822"/>
                      <a:gd name="connsiteX18" fmla="*/ 16634 w 1673190"/>
                      <a:gd name="connsiteY18" fmla="*/ 519913 h 1241822"/>
                      <a:gd name="connsiteX19" fmla="*/ 276984 w 1673190"/>
                      <a:gd name="connsiteY19" fmla="*/ 631038 h 1241822"/>
                      <a:gd name="connsiteX20" fmla="*/ 365090 w 1673190"/>
                      <a:gd name="connsiteY20" fmla="*/ 694538 h 1241822"/>
                      <a:gd name="connsiteX21" fmla="*/ 677828 w 1673190"/>
                      <a:gd name="connsiteY21" fmla="*/ 794551 h 1241822"/>
                      <a:gd name="connsiteX22" fmla="*/ 829434 w 1673190"/>
                      <a:gd name="connsiteY22" fmla="*/ 469113 h 1241822"/>
                      <a:gd name="connsiteX23" fmla="*/ 661953 w 1673190"/>
                      <a:gd name="connsiteY23" fmla="*/ 793756 h 1241822"/>
                      <a:gd name="connsiteX24" fmla="*/ 1152491 w 1673190"/>
                      <a:gd name="connsiteY24" fmla="*/ 1239051 h 1241822"/>
                      <a:gd name="connsiteX25" fmla="*/ 1245359 w 1673190"/>
                      <a:gd name="connsiteY25" fmla="*/ 1212063 h 1241822"/>
                      <a:gd name="connsiteX26" fmla="*/ 1100898 w 1673190"/>
                      <a:gd name="connsiteY26" fmla="*/ 1093795 h 1241822"/>
                      <a:gd name="connsiteX27" fmla="*/ 1123916 w 1673190"/>
                      <a:gd name="connsiteY27" fmla="*/ 1165230 h 1241822"/>
                      <a:gd name="connsiteX28" fmla="*/ 1140584 w 1673190"/>
                      <a:gd name="connsiteY28" fmla="*/ 1043788 h 1241822"/>
                      <a:gd name="connsiteX29" fmla="*/ 1307272 w 1673190"/>
                      <a:gd name="connsiteY29" fmla="*/ 1096970 h 1241822"/>
                      <a:gd name="connsiteX30" fmla="*/ 1249328 w 1673190"/>
                      <a:gd name="connsiteY30" fmla="*/ 908056 h 1241822"/>
                      <a:gd name="connsiteX31" fmla="*/ 1439034 w 1673190"/>
                      <a:gd name="connsiteY31" fmla="*/ 939013 h 1241822"/>
                      <a:gd name="connsiteX32" fmla="*/ 1540634 w 1673190"/>
                      <a:gd name="connsiteY32" fmla="*/ 945364 h 1241822"/>
                      <a:gd name="connsiteX33" fmla="*/ 1430303 w 1673190"/>
                      <a:gd name="connsiteY33" fmla="*/ 751688 h 1241822"/>
                      <a:gd name="connsiteX34" fmla="*/ 1615246 w 1673190"/>
                      <a:gd name="connsiteY34" fmla="*/ 709620 h 1241822"/>
                      <a:gd name="connsiteX35" fmla="*/ 1673190 w 1673190"/>
                      <a:gd name="connsiteY35" fmla="*/ 687394 h 1241822"/>
                      <a:gd name="connsiteX0" fmla="*/ 1673190 w 1673190"/>
                      <a:gd name="connsiteY0" fmla="*/ 685665 h 1240093"/>
                      <a:gd name="connsiteX1" fmla="*/ 945322 w 1673190"/>
                      <a:gd name="connsiteY1" fmla="*/ 395153 h 1240093"/>
                      <a:gd name="connsiteX2" fmla="*/ 840547 w 1673190"/>
                      <a:gd name="connsiteY2" fmla="*/ 187985 h 1240093"/>
                      <a:gd name="connsiteX3" fmla="*/ 827847 w 1673190"/>
                      <a:gd name="connsiteY3" fmla="*/ 18122 h 1240093"/>
                      <a:gd name="connsiteX4" fmla="*/ 667509 w 1673190"/>
                      <a:gd name="connsiteY4" fmla="*/ 41934 h 1240093"/>
                      <a:gd name="connsiteX5" fmla="*/ 675446 w 1673190"/>
                      <a:gd name="connsiteY5" fmla="*/ 207034 h 1240093"/>
                      <a:gd name="connsiteX6" fmla="*/ 618296 w 1673190"/>
                      <a:gd name="connsiteY6" fmla="*/ 357847 h 1240093"/>
                      <a:gd name="connsiteX7" fmla="*/ 663539 w 1673190"/>
                      <a:gd name="connsiteY7" fmla="*/ 208621 h 1240093"/>
                      <a:gd name="connsiteX8" fmla="*/ 308734 w 1673190"/>
                      <a:gd name="connsiteY8" fmla="*/ 19709 h 1240093"/>
                      <a:gd name="connsiteX9" fmla="*/ 242059 w 1673190"/>
                      <a:gd name="connsiteY9" fmla="*/ 114165 h 1240093"/>
                      <a:gd name="connsiteX10" fmla="*/ 392871 w 1673190"/>
                      <a:gd name="connsiteY10" fmla="*/ 232434 h 1240093"/>
                      <a:gd name="connsiteX11" fmla="*/ 435734 w 1673190"/>
                      <a:gd name="connsiteY11" fmla="*/ 258628 h 1240093"/>
                      <a:gd name="connsiteX12" fmla="*/ 334134 w 1673190"/>
                      <a:gd name="connsiteY12" fmla="*/ 429284 h 1240093"/>
                      <a:gd name="connsiteX13" fmla="*/ 439702 w 1673190"/>
                      <a:gd name="connsiteY13" fmla="*/ 258628 h 1240093"/>
                      <a:gd name="connsiteX14" fmla="*/ 138078 w 1673190"/>
                      <a:gd name="connsiteY14" fmla="*/ 164171 h 1240093"/>
                      <a:gd name="connsiteX15" fmla="*/ 54734 w 1673190"/>
                      <a:gd name="connsiteY15" fmla="*/ 283234 h 1240093"/>
                      <a:gd name="connsiteX16" fmla="*/ 284922 w 1673190"/>
                      <a:gd name="connsiteY16" fmla="*/ 422140 h 1240093"/>
                      <a:gd name="connsiteX17" fmla="*/ 45209 w 1673190"/>
                      <a:gd name="connsiteY17" fmla="*/ 397534 h 1240093"/>
                      <a:gd name="connsiteX18" fmla="*/ 16634 w 1673190"/>
                      <a:gd name="connsiteY18" fmla="*/ 518184 h 1240093"/>
                      <a:gd name="connsiteX19" fmla="*/ 276984 w 1673190"/>
                      <a:gd name="connsiteY19" fmla="*/ 629309 h 1240093"/>
                      <a:gd name="connsiteX20" fmla="*/ 365090 w 1673190"/>
                      <a:gd name="connsiteY20" fmla="*/ 692809 h 1240093"/>
                      <a:gd name="connsiteX21" fmla="*/ 677828 w 1673190"/>
                      <a:gd name="connsiteY21" fmla="*/ 792822 h 1240093"/>
                      <a:gd name="connsiteX22" fmla="*/ 829434 w 1673190"/>
                      <a:gd name="connsiteY22" fmla="*/ 467384 h 1240093"/>
                      <a:gd name="connsiteX23" fmla="*/ 661953 w 1673190"/>
                      <a:gd name="connsiteY23" fmla="*/ 792027 h 1240093"/>
                      <a:gd name="connsiteX24" fmla="*/ 1152491 w 1673190"/>
                      <a:gd name="connsiteY24" fmla="*/ 1237322 h 1240093"/>
                      <a:gd name="connsiteX25" fmla="*/ 1245359 w 1673190"/>
                      <a:gd name="connsiteY25" fmla="*/ 1210334 h 1240093"/>
                      <a:gd name="connsiteX26" fmla="*/ 1100898 w 1673190"/>
                      <a:gd name="connsiteY26" fmla="*/ 1092066 h 1240093"/>
                      <a:gd name="connsiteX27" fmla="*/ 1123916 w 1673190"/>
                      <a:gd name="connsiteY27" fmla="*/ 1163501 h 1240093"/>
                      <a:gd name="connsiteX28" fmla="*/ 1140584 w 1673190"/>
                      <a:gd name="connsiteY28" fmla="*/ 1042059 h 1240093"/>
                      <a:gd name="connsiteX29" fmla="*/ 1307272 w 1673190"/>
                      <a:gd name="connsiteY29" fmla="*/ 1095241 h 1240093"/>
                      <a:gd name="connsiteX30" fmla="*/ 1249328 w 1673190"/>
                      <a:gd name="connsiteY30" fmla="*/ 906327 h 1240093"/>
                      <a:gd name="connsiteX31" fmla="*/ 1439034 w 1673190"/>
                      <a:gd name="connsiteY31" fmla="*/ 937284 h 1240093"/>
                      <a:gd name="connsiteX32" fmla="*/ 1540634 w 1673190"/>
                      <a:gd name="connsiteY32" fmla="*/ 943635 h 1240093"/>
                      <a:gd name="connsiteX33" fmla="*/ 1430303 w 1673190"/>
                      <a:gd name="connsiteY33" fmla="*/ 749959 h 1240093"/>
                      <a:gd name="connsiteX34" fmla="*/ 1615246 w 1673190"/>
                      <a:gd name="connsiteY34" fmla="*/ 707891 h 1240093"/>
                      <a:gd name="connsiteX35" fmla="*/ 1673190 w 1673190"/>
                      <a:gd name="connsiteY35" fmla="*/ 685665 h 1240093"/>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8489 w 1678489"/>
                      <a:gd name="connsiteY0" fmla="*/ 691936 h 1246364"/>
                      <a:gd name="connsiteX1" fmla="*/ 950621 w 1678489"/>
                      <a:gd name="connsiteY1" fmla="*/ 401424 h 1246364"/>
                      <a:gd name="connsiteX2" fmla="*/ 845846 w 1678489"/>
                      <a:gd name="connsiteY2" fmla="*/ 194256 h 1246364"/>
                      <a:gd name="connsiteX3" fmla="*/ 833146 w 1678489"/>
                      <a:gd name="connsiteY3" fmla="*/ 24393 h 1246364"/>
                      <a:gd name="connsiteX4" fmla="*/ 672808 w 1678489"/>
                      <a:gd name="connsiteY4" fmla="*/ 48205 h 1246364"/>
                      <a:gd name="connsiteX5" fmla="*/ 680745 w 1678489"/>
                      <a:gd name="connsiteY5" fmla="*/ 213305 h 1246364"/>
                      <a:gd name="connsiteX6" fmla="*/ 623595 w 1678489"/>
                      <a:gd name="connsiteY6" fmla="*/ 364118 h 1246364"/>
                      <a:gd name="connsiteX7" fmla="*/ 668838 w 1678489"/>
                      <a:gd name="connsiteY7" fmla="*/ 214892 h 1246364"/>
                      <a:gd name="connsiteX8" fmla="*/ 314033 w 1678489"/>
                      <a:gd name="connsiteY8" fmla="*/ 25980 h 1246364"/>
                      <a:gd name="connsiteX9" fmla="*/ 247358 w 1678489"/>
                      <a:gd name="connsiteY9" fmla="*/ 120436 h 1246364"/>
                      <a:gd name="connsiteX10" fmla="*/ 398170 w 1678489"/>
                      <a:gd name="connsiteY10" fmla="*/ 238705 h 1246364"/>
                      <a:gd name="connsiteX11" fmla="*/ 441033 w 1678489"/>
                      <a:gd name="connsiteY11" fmla="*/ 264899 h 1246364"/>
                      <a:gd name="connsiteX12" fmla="*/ 339433 w 1678489"/>
                      <a:gd name="connsiteY12" fmla="*/ 435555 h 1246364"/>
                      <a:gd name="connsiteX13" fmla="*/ 445001 w 1678489"/>
                      <a:gd name="connsiteY13" fmla="*/ 264899 h 1246364"/>
                      <a:gd name="connsiteX14" fmla="*/ 143377 w 1678489"/>
                      <a:gd name="connsiteY14" fmla="*/ 170442 h 1246364"/>
                      <a:gd name="connsiteX15" fmla="*/ 60033 w 1678489"/>
                      <a:gd name="connsiteY15" fmla="*/ 289505 h 1246364"/>
                      <a:gd name="connsiteX16" fmla="*/ 290221 w 1678489"/>
                      <a:gd name="connsiteY16" fmla="*/ 428411 h 1246364"/>
                      <a:gd name="connsiteX17" fmla="*/ 50508 w 1678489"/>
                      <a:gd name="connsiteY17" fmla="*/ 403805 h 1246364"/>
                      <a:gd name="connsiteX18" fmla="*/ 21933 w 1678489"/>
                      <a:gd name="connsiteY18" fmla="*/ 524455 h 1246364"/>
                      <a:gd name="connsiteX19" fmla="*/ 282283 w 1678489"/>
                      <a:gd name="connsiteY19" fmla="*/ 635580 h 1246364"/>
                      <a:gd name="connsiteX20" fmla="*/ 370389 w 1678489"/>
                      <a:gd name="connsiteY20" fmla="*/ 699080 h 1246364"/>
                      <a:gd name="connsiteX21" fmla="*/ 683127 w 1678489"/>
                      <a:gd name="connsiteY21" fmla="*/ 799093 h 1246364"/>
                      <a:gd name="connsiteX22" fmla="*/ 834733 w 1678489"/>
                      <a:gd name="connsiteY22" fmla="*/ 473655 h 1246364"/>
                      <a:gd name="connsiteX23" fmla="*/ 667252 w 1678489"/>
                      <a:gd name="connsiteY23" fmla="*/ 798298 h 1246364"/>
                      <a:gd name="connsiteX24" fmla="*/ 1157790 w 1678489"/>
                      <a:gd name="connsiteY24" fmla="*/ 1243593 h 1246364"/>
                      <a:gd name="connsiteX25" fmla="*/ 1250658 w 1678489"/>
                      <a:gd name="connsiteY25" fmla="*/ 1216605 h 1246364"/>
                      <a:gd name="connsiteX26" fmla="*/ 1106197 w 1678489"/>
                      <a:gd name="connsiteY26" fmla="*/ 1098337 h 1246364"/>
                      <a:gd name="connsiteX27" fmla="*/ 1129215 w 1678489"/>
                      <a:gd name="connsiteY27" fmla="*/ 1169772 h 1246364"/>
                      <a:gd name="connsiteX28" fmla="*/ 1145883 w 1678489"/>
                      <a:gd name="connsiteY28" fmla="*/ 1048330 h 1246364"/>
                      <a:gd name="connsiteX29" fmla="*/ 1312571 w 1678489"/>
                      <a:gd name="connsiteY29" fmla="*/ 1101512 h 1246364"/>
                      <a:gd name="connsiteX30" fmla="*/ 1254627 w 1678489"/>
                      <a:gd name="connsiteY30" fmla="*/ 912598 h 1246364"/>
                      <a:gd name="connsiteX31" fmla="*/ 1444333 w 1678489"/>
                      <a:gd name="connsiteY31" fmla="*/ 943555 h 1246364"/>
                      <a:gd name="connsiteX32" fmla="*/ 1545933 w 1678489"/>
                      <a:gd name="connsiteY32" fmla="*/ 949906 h 1246364"/>
                      <a:gd name="connsiteX33" fmla="*/ 1435602 w 1678489"/>
                      <a:gd name="connsiteY33" fmla="*/ 756230 h 1246364"/>
                      <a:gd name="connsiteX34" fmla="*/ 1620545 w 1678489"/>
                      <a:gd name="connsiteY34" fmla="*/ 714162 h 1246364"/>
                      <a:gd name="connsiteX35" fmla="*/ 1678489 w 1678489"/>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403805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80880 w 1680880"/>
                      <a:gd name="connsiteY0" fmla="*/ 691936 h 1246364"/>
                      <a:gd name="connsiteX1" fmla="*/ 953012 w 1680880"/>
                      <a:gd name="connsiteY1" fmla="*/ 401424 h 1246364"/>
                      <a:gd name="connsiteX2" fmla="*/ 848237 w 1680880"/>
                      <a:gd name="connsiteY2" fmla="*/ 194256 h 1246364"/>
                      <a:gd name="connsiteX3" fmla="*/ 835537 w 1680880"/>
                      <a:gd name="connsiteY3" fmla="*/ 24393 h 1246364"/>
                      <a:gd name="connsiteX4" fmla="*/ 675199 w 1680880"/>
                      <a:gd name="connsiteY4" fmla="*/ 48205 h 1246364"/>
                      <a:gd name="connsiteX5" fmla="*/ 683136 w 1680880"/>
                      <a:gd name="connsiteY5" fmla="*/ 213305 h 1246364"/>
                      <a:gd name="connsiteX6" fmla="*/ 625986 w 1680880"/>
                      <a:gd name="connsiteY6" fmla="*/ 364118 h 1246364"/>
                      <a:gd name="connsiteX7" fmla="*/ 671229 w 1680880"/>
                      <a:gd name="connsiteY7" fmla="*/ 214892 h 1246364"/>
                      <a:gd name="connsiteX8" fmla="*/ 316424 w 1680880"/>
                      <a:gd name="connsiteY8" fmla="*/ 25980 h 1246364"/>
                      <a:gd name="connsiteX9" fmla="*/ 249749 w 1680880"/>
                      <a:gd name="connsiteY9" fmla="*/ 120436 h 1246364"/>
                      <a:gd name="connsiteX10" fmla="*/ 400561 w 1680880"/>
                      <a:gd name="connsiteY10" fmla="*/ 238705 h 1246364"/>
                      <a:gd name="connsiteX11" fmla="*/ 443424 w 1680880"/>
                      <a:gd name="connsiteY11" fmla="*/ 264899 h 1246364"/>
                      <a:gd name="connsiteX12" fmla="*/ 341824 w 1680880"/>
                      <a:gd name="connsiteY12" fmla="*/ 435555 h 1246364"/>
                      <a:gd name="connsiteX13" fmla="*/ 447392 w 1680880"/>
                      <a:gd name="connsiteY13" fmla="*/ 264899 h 1246364"/>
                      <a:gd name="connsiteX14" fmla="*/ 145768 w 1680880"/>
                      <a:gd name="connsiteY14" fmla="*/ 170442 h 1246364"/>
                      <a:gd name="connsiteX15" fmla="*/ 62424 w 1680880"/>
                      <a:gd name="connsiteY15" fmla="*/ 289505 h 1246364"/>
                      <a:gd name="connsiteX16" fmla="*/ 292612 w 1680880"/>
                      <a:gd name="connsiteY16" fmla="*/ 428411 h 1246364"/>
                      <a:gd name="connsiteX17" fmla="*/ 52899 w 1680880"/>
                      <a:gd name="connsiteY17" fmla="*/ 399042 h 1246364"/>
                      <a:gd name="connsiteX18" fmla="*/ 38612 w 1680880"/>
                      <a:gd name="connsiteY18" fmla="*/ 524455 h 1246364"/>
                      <a:gd name="connsiteX19" fmla="*/ 284674 w 1680880"/>
                      <a:gd name="connsiteY19" fmla="*/ 635580 h 1246364"/>
                      <a:gd name="connsiteX20" fmla="*/ 372780 w 1680880"/>
                      <a:gd name="connsiteY20" fmla="*/ 699080 h 1246364"/>
                      <a:gd name="connsiteX21" fmla="*/ 685518 w 1680880"/>
                      <a:gd name="connsiteY21" fmla="*/ 799093 h 1246364"/>
                      <a:gd name="connsiteX22" fmla="*/ 837124 w 1680880"/>
                      <a:gd name="connsiteY22" fmla="*/ 473655 h 1246364"/>
                      <a:gd name="connsiteX23" fmla="*/ 669643 w 1680880"/>
                      <a:gd name="connsiteY23" fmla="*/ 798298 h 1246364"/>
                      <a:gd name="connsiteX24" fmla="*/ 1160181 w 1680880"/>
                      <a:gd name="connsiteY24" fmla="*/ 1243593 h 1246364"/>
                      <a:gd name="connsiteX25" fmla="*/ 1253049 w 1680880"/>
                      <a:gd name="connsiteY25" fmla="*/ 1216605 h 1246364"/>
                      <a:gd name="connsiteX26" fmla="*/ 1108588 w 1680880"/>
                      <a:gd name="connsiteY26" fmla="*/ 1098337 h 1246364"/>
                      <a:gd name="connsiteX27" fmla="*/ 1131606 w 1680880"/>
                      <a:gd name="connsiteY27" fmla="*/ 1169772 h 1246364"/>
                      <a:gd name="connsiteX28" fmla="*/ 1148274 w 1680880"/>
                      <a:gd name="connsiteY28" fmla="*/ 1048330 h 1246364"/>
                      <a:gd name="connsiteX29" fmla="*/ 1314962 w 1680880"/>
                      <a:gd name="connsiteY29" fmla="*/ 1101512 h 1246364"/>
                      <a:gd name="connsiteX30" fmla="*/ 1257018 w 1680880"/>
                      <a:gd name="connsiteY30" fmla="*/ 912598 h 1246364"/>
                      <a:gd name="connsiteX31" fmla="*/ 1446724 w 1680880"/>
                      <a:gd name="connsiteY31" fmla="*/ 943555 h 1246364"/>
                      <a:gd name="connsiteX32" fmla="*/ 1548324 w 1680880"/>
                      <a:gd name="connsiteY32" fmla="*/ 949906 h 1246364"/>
                      <a:gd name="connsiteX33" fmla="*/ 1437993 w 1680880"/>
                      <a:gd name="connsiteY33" fmla="*/ 756230 h 1246364"/>
                      <a:gd name="connsiteX34" fmla="*/ 1622936 w 1680880"/>
                      <a:gd name="connsiteY34" fmla="*/ 714162 h 1246364"/>
                      <a:gd name="connsiteX35" fmla="*/ 1680880 w 1680880"/>
                      <a:gd name="connsiteY35" fmla="*/ 691936 h 1246364"/>
                      <a:gd name="connsiteX0" fmla="*/ 1688648 w 1688648"/>
                      <a:gd name="connsiteY0" fmla="*/ 691936 h 1246364"/>
                      <a:gd name="connsiteX1" fmla="*/ 960780 w 1688648"/>
                      <a:gd name="connsiteY1" fmla="*/ 401424 h 1246364"/>
                      <a:gd name="connsiteX2" fmla="*/ 856005 w 1688648"/>
                      <a:gd name="connsiteY2" fmla="*/ 194256 h 1246364"/>
                      <a:gd name="connsiteX3" fmla="*/ 843305 w 1688648"/>
                      <a:gd name="connsiteY3" fmla="*/ 24393 h 1246364"/>
                      <a:gd name="connsiteX4" fmla="*/ 682967 w 1688648"/>
                      <a:gd name="connsiteY4" fmla="*/ 48205 h 1246364"/>
                      <a:gd name="connsiteX5" fmla="*/ 690904 w 1688648"/>
                      <a:gd name="connsiteY5" fmla="*/ 213305 h 1246364"/>
                      <a:gd name="connsiteX6" fmla="*/ 633754 w 1688648"/>
                      <a:gd name="connsiteY6" fmla="*/ 364118 h 1246364"/>
                      <a:gd name="connsiteX7" fmla="*/ 678997 w 1688648"/>
                      <a:gd name="connsiteY7" fmla="*/ 214892 h 1246364"/>
                      <a:gd name="connsiteX8" fmla="*/ 324192 w 1688648"/>
                      <a:gd name="connsiteY8" fmla="*/ 25980 h 1246364"/>
                      <a:gd name="connsiteX9" fmla="*/ 257517 w 1688648"/>
                      <a:gd name="connsiteY9" fmla="*/ 120436 h 1246364"/>
                      <a:gd name="connsiteX10" fmla="*/ 408329 w 1688648"/>
                      <a:gd name="connsiteY10" fmla="*/ 238705 h 1246364"/>
                      <a:gd name="connsiteX11" fmla="*/ 451192 w 1688648"/>
                      <a:gd name="connsiteY11" fmla="*/ 264899 h 1246364"/>
                      <a:gd name="connsiteX12" fmla="*/ 349592 w 1688648"/>
                      <a:gd name="connsiteY12" fmla="*/ 435555 h 1246364"/>
                      <a:gd name="connsiteX13" fmla="*/ 455160 w 1688648"/>
                      <a:gd name="connsiteY13" fmla="*/ 264899 h 1246364"/>
                      <a:gd name="connsiteX14" fmla="*/ 153536 w 1688648"/>
                      <a:gd name="connsiteY14" fmla="*/ 170442 h 1246364"/>
                      <a:gd name="connsiteX15" fmla="*/ 70192 w 1688648"/>
                      <a:gd name="connsiteY15" fmla="*/ 289505 h 1246364"/>
                      <a:gd name="connsiteX16" fmla="*/ 300380 w 1688648"/>
                      <a:gd name="connsiteY16" fmla="*/ 428411 h 1246364"/>
                      <a:gd name="connsiteX17" fmla="*/ 60667 w 1688648"/>
                      <a:gd name="connsiteY17" fmla="*/ 399042 h 1246364"/>
                      <a:gd name="connsiteX18" fmla="*/ 46380 w 1688648"/>
                      <a:gd name="connsiteY18" fmla="*/ 524455 h 1246364"/>
                      <a:gd name="connsiteX19" fmla="*/ 292442 w 1688648"/>
                      <a:gd name="connsiteY19" fmla="*/ 635580 h 1246364"/>
                      <a:gd name="connsiteX20" fmla="*/ 380548 w 1688648"/>
                      <a:gd name="connsiteY20" fmla="*/ 699080 h 1246364"/>
                      <a:gd name="connsiteX21" fmla="*/ 693286 w 1688648"/>
                      <a:gd name="connsiteY21" fmla="*/ 799093 h 1246364"/>
                      <a:gd name="connsiteX22" fmla="*/ 844892 w 1688648"/>
                      <a:gd name="connsiteY22" fmla="*/ 473655 h 1246364"/>
                      <a:gd name="connsiteX23" fmla="*/ 677411 w 1688648"/>
                      <a:gd name="connsiteY23" fmla="*/ 798298 h 1246364"/>
                      <a:gd name="connsiteX24" fmla="*/ 1167949 w 1688648"/>
                      <a:gd name="connsiteY24" fmla="*/ 1243593 h 1246364"/>
                      <a:gd name="connsiteX25" fmla="*/ 1260817 w 1688648"/>
                      <a:gd name="connsiteY25" fmla="*/ 1216605 h 1246364"/>
                      <a:gd name="connsiteX26" fmla="*/ 1116356 w 1688648"/>
                      <a:gd name="connsiteY26" fmla="*/ 1098337 h 1246364"/>
                      <a:gd name="connsiteX27" fmla="*/ 1139374 w 1688648"/>
                      <a:gd name="connsiteY27" fmla="*/ 1169772 h 1246364"/>
                      <a:gd name="connsiteX28" fmla="*/ 1156042 w 1688648"/>
                      <a:gd name="connsiteY28" fmla="*/ 1048330 h 1246364"/>
                      <a:gd name="connsiteX29" fmla="*/ 1322730 w 1688648"/>
                      <a:gd name="connsiteY29" fmla="*/ 1101512 h 1246364"/>
                      <a:gd name="connsiteX30" fmla="*/ 1264786 w 1688648"/>
                      <a:gd name="connsiteY30" fmla="*/ 912598 h 1246364"/>
                      <a:gd name="connsiteX31" fmla="*/ 1454492 w 1688648"/>
                      <a:gd name="connsiteY31" fmla="*/ 943555 h 1246364"/>
                      <a:gd name="connsiteX32" fmla="*/ 1556092 w 1688648"/>
                      <a:gd name="connsiteY32" fmla="*/ 949906 h 1246364"/>
                      <a:gd name="connsiteX33" fmla="*/ 1445761 w 1688648"/>
                      <a:gd name="connsiteY33" fmla="*/ 756230 h 1246364"/>
                      <a:gd name="connsiteX34" fmla="*/ 1630704 w 1688648"/>
                      <a:gd name="connsiteY34" fmla="*/ 714162 h 1246364"/>
                      <a:gd name="connsiteX35" fmla="*/ 1688648 w 1688648"/>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4159"/>
                      <a:gd name="connsiteX1" fmla="*/ 959794 w 1687662"/>
                      <a:gd name="connsiteY1" fmla="*/ 401424 h 1244159"/>
                      <a:gd name="connsiteX2" fmla="*/ 855019 w 1687662"/>
                      <a:gd name="connsiteY2" fmla="*/ 194256 h 1244159"/>
                      <a:gd name="connsiteX3" fmla="*/ 842319 w 1687662"/>
                      <a:gd name="connsiteY3" fmla="*/ 24393 h 1244159"/>
                      <a:gd name="connsiteX4" fmla="*/ 681981 w 1687662"/>
                      <a:gd name="connsiteY4" fmla="*/ 48205 h 1244159"/>
                      <a:gd name="connsiteX5" fmla="*/ 689918 w 1687662"/>
                      <a:gd name="connsiteY5" fmla="*/ 213305 h 1244159"/>
                      <a:gd name="connsiteX6" fmla="*/ 632768 w 1687662"/>
                      <a:gd name="connsiteY6" fmla="*/ 364118 h 1244159"/>
                      <a:gd name="connsiteX7" fmla="*/ 678011 w 1687662"/>
                      <a:gd name="connsiteY7" fmla="*/ 214892 h 1244159"/>
                      <a:gd name="connsiteX8" fmla="*/ 323206 w 1687662"/>
                      <a:gd name="connsiteY8" fmla="*/ 25980 h 1244159"/>
                      <a:gd name="connsiteX9" fmla="*/ 256531 w 1687662"/>
                      <a:gd name="connsiteY9" fmla="*/ 120436 h 1244159"/>
                      <a:gd name="connsiteX10" fmla="*/ 407343 w 1687662"/>
                      <a:gd name="connsiteY10" fmla="*/ 238705 h 1244159"/>
                      <a:gd name="connsiteX11" fmla="*/ 450206 w 1687662"/>
                      <a:gd name="connsiteY11" fmla="*/ 264899 h 1244159"/>
                      <a:gd name="connsiteX12" fmla="*/ 348606 w 1687662"/>
                      <a:gd name="connsiteY12" fmla="*/ 435555 h 1244159"/>
                      <a:gd name="connsiteX13" fmla="*/ 456555 w 1687662"/>
                      <a:gd name="connsiteY13" fmla="*/ 264899 h 1244159"/>
                      <a:gd name="connsiteX14" fmla="*/ 152550 w 1687662"/>
                      <a:gd name="connsiteY14" fmla="*/ 170442 h 1244159"/>
                      <a:gd name="connsiteX15" fmla="*/ 69206 w 1687662"/>
                      <a:gd name="connsiteY15" fmla="*/ 289505 h 1244159"/>
                      <a:gd name="connsiteX16" fmla="*/ 299394 w 1687662"/>
                      <a:gd name="connsiteY16" fmla="*/ 428411 h 1244159"/>
                      <a:gd name="connsiteX17" fmla="*/ 59681 w 1687662"/>
                      <a:gd name="connsiteY17" fmla="*/ 399042 h 1244159"/>
                      <a:gd name="connsiteX18" fmla="*/ 45394 w 1687662"/>
                      <a:gd name="connsiteY18" fmla="*/ 524455 h 1244159"/>
                      <a:gd name="connsiteX19" fmla="*/ 291456 w 1687662"/>
                      <a:gd name="connsiteY19" fmla="*/ 635580 h 1244159"/>
                      <a:gd name="connsiteX20" fmla="*/ 379562 w 1687662"/>
                      <a:gd name="connsiteY20" fmla="*/ 699080 h 1244159"/>
                      <a:gd name="connsiteX21" fmla="*/ 689918 w 1687662"/>
                      <a:gd name="connsiteY21" fmla="*/ 796712 h 1244159"/>
                      <a:gd name="connsiteX22" fmla="*/ 841525 w 1687662"/>
                      <a:gd name="connsiteY22" fmla="*/ 502230 h 1244159"/>
                      <a:gd name="connsiteX23" fmla="*/ 676425 w 1687662"/>
                      <a:gd name="connsiteY23" fmla="*/ 798298 h 1244159"/>
                      <a:gd name="connsiteX24" fmla="*/ 1166963 w 1687662"/>
                      <a:gd name="connsiteY24" fmla="*/ 1243593 h 1244159"/>
                      <a:gd name="connsiteX25" fmla="*/ 1259831 w 1687662"/>
                      <a:gd name="connsiteY25" fmla="*/ 1216605 h 1244159"/>
                      <a:gd name="connsiteX26" fmla="*/ 1115370 w 1687662"/>
                      <a:gd name="connsiteY26" fmla="*/ 1098337 h 1244159"/>
                      <a:gd name="connsiteX27" fmla="*/ 1138388 w 1687662"/>
                      <a:gd name="connsiteY27" fmla="*/ 1169772 h 1244159"/>
                      <a:gd name="connsiteX28" fmla="*/ 1155056 w 1687662"/>
                      <a:gd name="connsiteY28" fmla="*/ 1048330 h 1244159"/>
                      <a:gd name="connsiteX29" fmla="*/ 1321744 w 1687662"/>
                      <a:gd name="connsiteY29" fmla="*/ 1101512 h 1244159"/>
                      <a:gd name="connsiteX30" fmla="*/ 1263800 w 1687662"/>
                      <a:gd name="connsiteY30" fmla="*/ 912598 h 1244159"/>
                      <a:gd name="connsiteX31" fmla="*/ 1453506 w 1687662"/>
                      <a:gd name="connsiteY31" fmla="*/ 943555 h 1244159"/>
                      <a:gd name="connsiteX32" fmla="*/ 1555106 w 1687662"/>
                      <a:gd name="connsiteY32" fmla="*/ 949906 h 1244159"/>
                      <a:gd name="connsiteX33" fmla="*/ 1444775 w 1687662"/>
                      <a:gd name="connsiteY33" fmla="*/ 756230 h 1244159"/>
                      <a:gd name="connsiteX34" fmla="*/ 1629718 w 1687662"/>
                      <a:gd name="connsiteY34" fmla="*/ 714162 h 1244159"/>
                      <a:gd name="connsiteX35" fmla="*/ 1687662 w 1687662"/>
                      <a:gd name="connsiteY35" fmla="*/ 691936 h 1244159"/>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8337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21719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4101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50295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8388 w 1687662"/>
                      <a:gd name="connsiteY27" fmla="*/ 1176916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3626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160382 w 1687662"/>
                      <a:gd name="connsiteY9" fmla="*/ 102987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27146 w 1687662"/>
                      <a:gd name="connsiteY15" fmla="*/ 365375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2322 w 1682322"/>
                      <a:gd name="connsiteY0" fmla="*/ 701129 h 1252968"/>
                      <a:gd name="connsiteX1" fmla="*/ 954454 w 1682322"/>
                      <a:gd name="connsiteY1" fmla="*/ 410617 h 1252968"/>
                      <a:gd name="connsiteX2" fmla="*/ 849679 w 1682322"/>
                      <a:gd name="connsiteY2" fmla="*/ 203449 h 1252968"/>
                      <a:gd name="connsiteX3" fmla="*/ 836979 w 1682322"/>
                      <a:gd name="connsiteY3" fmla="*/ 33586 h 1252968"/>
                      <a:gd name="connsiteX4" fmla="*/ 676641 w 1682322"/>
                      <a:gd name="connsiteY4" fmla="*/ 57398 h 1252968"/>
                      <a:gd name="connsiteX5" fmla="*/ 684578 w 1682322"/>
                      <a:gd name="connsiteY5" fmla="*/ 222498 h 1252968"/>
                      <a:gd name="connsiteX6" fmla="*/ 627428 w 1682322"/>
                      <a:gd name="connsiteY6" fmla="*/ 373311 h 1252968"/>
                      <a:gd name="connsiteX7" fmla="*/ 672671 w 1682322"/>
                      <a:gd name="connsiteY7" fmla="*/ 224085 h 1252968"/>
                      <a:gd name="connsiteX8" fmla="*/ 307849 w 1682322"/>
                      <a:gd name="connsiteY8" fmla="*/ 1980 h 1252968"/>
                      <a:gd name="connsiteX9" fmla="*/ 155042 w 1682322"/>
                      <a:gd name="connsiteY9" fmla="*/ 112180 h 1252968"/>
                      <a:gd name="connsiteX10" fmla="*/ 402003 w 1682322"/>
                      <a:gd name="connsiteY10" fmla="*/ 247898 h 1252968"/>
                      <a:gd name="connsiteX11" fmla="*/ 444866 w 1682322"/>
                      <a:gd name="connsiteY11" fmla="*/ 274092 h 1252968"/>
                      <a:gd name="connsiteX12" fmla="*/ 343266 w 1682322"/>
                      <a:gd name="connsiteY12" fmla="*/ 444748 h 1252968"/>
                      <a:gd name="connsiteX13" fmla="*/ 451215 w 1682322"/>
                      <a:gd name="connsiteY13" fmla="*/ 274092 h 1252968"/>
                      <a:gd name="connsiteX14" fmla="*/ 114593 w 1682322"/>
                      <a:gd name="connsiteY14" fmla="*/ 234579 h 1252968"/>
                      <a:gd name="connsiteX15" fmla="*/ 21806 w 1682322"/>
                      <a:gd name="connsiteY15" fmla="*/ 365375 h 1252968"/>
                      <a:gd name="connsiteX16" fmla="*/ 294054 w 1682322"/>
                      <a:gd name="connsiteY16" fmla="*/ 437604 h 1252968"/>
                      <a:gd name="connsiteX17" fmla="*/ 68512 w 1682322"/>
                      <a:gd name="connsiteY17" fmla="*/ 509532 h 1252968"/>
                      <a:gd name="connsiteX18" fmla="*/ 40054 w 1682322"/>
                      <a:gd name="connsiteY18" fmla="*/ 533648 h 1252968"/>
                      <a:gd name="connsiteX19" fmla="*/ 286116 w 1682322"/>
                      <a:gd name="connsiteY19" fmla="*/ 644773 h 1252968"/>
                      <a:gd name="connsiteX20" fmla="*/ 374222 w 1682322"/>
                      <a:gd name="connsiteY20" fmla="*/ 708273 h 1252968"/>
                      <a:gd name="connsiteX21" fmla="*/ 684578 w 1682322"/>
                      <a:gd name="connsiteY21" fmla="*/ 805905 h 1252968"/>
                      <a:gd name="connsiteX22" fmla="*/ 836185 w 1682322"/>
                      <a:gd name="connsiteY22" fmla="*/ 511423 h 1252968"/>
                      <a:gd name="connsiteX23" fmla="*/ 671085 w 1682322"/>
                      <a:gd name="connsiteY23" fmla="*/ 807491 h 1252968"/>
                      <a:gd name="connsiteX24" fmla="*/ 1161623 w 1682322"/>
                      <a:gd name="connsiteY24" fmla="*/ 1252786 h 1252968"/>
                      <a:gd name="connsiteX25" fmla="*/ 1254491 w 1682322"/>
                      <a:gd name="connsiteY25" fmla="*/ 1225798 h 1252968"/>
                      <a:gd name="connsiteX26" fmla="*/ 1102886 w 1682322"/>
                      <a:gd name="connsiteY26" fmla="*/ 1098005 h 1252968"/>
                      <a:gd name="connsiteX27" fmla="*/ 1116380 w 1682322"/>
                      <a:gd name="connsiteY27" fmla="*/ 1178965 h 1252968"/>
                      <a:gd name="connsiteX28" fmla="*/ 1142572 w 1682322"/>
                      <a:gd name="connsiteY28" fmla="*/ 1052761 h 1252968"/>
                      <a:gd name="connsiteX29" fmla="*/ 1316404 w 1682322"/>
                      <a:gd name="connsiteY29" fmla="*/ 1127374 h 1252968"/>
                      <a:gd name="connsiteX30" fmla="*/ 1258460 w 1682322"/>
                      <a:gd name="connsiteY30" fmla="*/ 921791 h 1252968"/>
                      <a:gd name="connsiteX31" fmla="*/ 1448166 w 1682322"/>
                      <a:gd name="connsiteY31" fmla="*/ 952748 h 1252968"/>
                      <a:gd name="connsiteX32" fmla="*/ 1549766 w 1682322"/>
                      <a:gd name="connsiteY32" fmla="*/ 959099 h 1252968"/>
                      <a:gd name="connsiteX33" fmla="*/ 1441817 w 1682322"/>
                      <a:gd name="connsiteY33" fmla="*/ 758280 h 1252968"/>
                      <a:gd name="connsiteX34" fmla="*/ 1624378 w 1682322"/>
                      <a:gd name="connsiteY34" fmla="*/ 716211 h 1252968"/>
                      <a:gd name="connsiteX35" fmla="*/ 1682322 w 1682322"/>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75454 w 1671660"/>
                      <a:gd name="connsiteY19" fmla="*/ 644773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37615 w 1671660"/>
                      <a:gd name="connsiteY16" fmla="*/ 529319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87995 w 1687995"/>
                      <a:gd name="connsiteY0" fmla="*/ 701129 h 1252968"/>
                      <a:gd name="connsiteX1" fmla="*/ 960127 w 1687995"/>
                      <a:gd name="connsiteY1" fmla="*/ 410617 h 1252968"/>
                      <a:gd name="connsiteX2" fmla="*/ 855352 w 1687995"/>
                      <a:gd name="connsiteY2" fmla="*/ 203449 h 1252968"/>
                      <a:gd name="connsiteX3" fmla="*/ 842652 w 1687995"/>
                      <a:gd name="connsiteY3" fmla="*/ 33586 h 1252968"/>
                      <a:gd name="connsiteX4" fmla="*/ 682314 w 1687995"/>
                      <a:gd name="connsiteY4" fmla="*/ 57398 h 1252968"/>
                      <a:gd name="connsiteX5" fmla="*/ 690251 w 1687995"/>
                      <a:gd name="connsiteY5" fmla="*/ 222498 h 1252968"/>
                      <a:gd name="connsiteX6" fmla="*/ 633101 w 1687995"/>
                      <a:gd name="connsiteY6" fmla="*/ 373311 h 1252968"/>
                      <a:gd name="connsiteX7" fmla="*/ 678344 w 1687995"/>
                      <a:gd name="connsiteY7" fmla="*/ 224085 h 1252968"/>
                      <a:gd name="connsiteX8" fmla="*/ 313522 w 1687995"/>
                      <a:gd name="connsiteY8" fmla="*/ 1980 h 1252968"/>
                      <a:gd name="connsiteX9" fmla="*/ 160715 w 1687995"/>
                      <a:gd name="connsiteY9" fmla="*/ 112180 h 1252968"/>
                      <a:gd name="connsiteX10" fmla="*/ 407676 w 1687995"/>
                      <a:gd name="connsiteY10" fmla="*/ 247898 h 1252968"/>
                      <a:gd name="connsiteX11" fmla="*/ 450539 w 1687995"/>
                      <a:gd name="connsiteY11" fmla="*/ 274092 h 1252968"/>
                      <a:gd name="connsiteX12" fmla="*/ 348939 w 1687995"/>
                      <a:gd name="connsiteY12" fmla="*/ 444748 h 1252968"/>
                      <a:gd name="connsiteX13" fmla="*/ 456888 w 1687995"/>
                      <a:gd name="connsiteY13" fmla="*/ 274092 h 1252968"/>
                      <a:gd name="connsiteX14" fmla="*/ 120266 w 1687995"/>
                      <a:gd name="connsiteY14" fmla="*/ 234579 h 1252968"/>
                      <a:gd name="connsiteX15" fmla="*/ 6880 w 1687995"/>
                      <a:gd name="connsiteY15" fmla="*/ 412592 h 1252968"/>
                      <a:gd name="connsiteX16" fmla="*/ 253950 w 1687995"/>
                      <a:gd name="connsiteY16" fmla="*/ 529319 h 1252968"/>
                      <a:gd name="connsiteX17" fmla="*/ 74185 w 1687995"/>
                      <a:gd name="connsiteY17" fmla="*/ 509532 h 1252968"/>
                      <a:gd name="connsiteX18" fmla="*/ 63053 w 1687995"/>
                      <a:gd name="connsiteY18" fmla="*/ 723508 h 1252968"/>
                      <a:gd name="connsiteX19" fmla="*/ 281065 w 1687995"/>
                      <a:gd name="connsiteY19" fmla="*/ 733766 h 1252968"/>
                      <a:gd name="connsiteX20" fmla="*/ 379895 w 1687995"/>
                      <a:gd name="connsiteY20" fmla="*/ 708273 h 1252968"/>
                      <a:gd name="connsiteX21" fmla="*/ 690251 w 1687995"/>
                      <a:gd name="connsiteY21" fmla="*/ 805905 h 1252968"/>
                      <a:gd name="connsiteX22" fmla="*/ 841858 w 1687995"/>
                      <a:gd name="connsiteY22" fmla="*/ 511423 h 1252968"/>
                      <a:gd name="connsiteX23" fmla="*/ 676758 w 1687995"/>
                      <a:gd name="connsiteY23" fmla="*/ 807491 h 1252968"/>
                      <a:gd name="connsiteX24" fmla="*/ 1167296 w 1687995"/>
                      <a:gd name="connsiteY24" fmla="*/ 1252786 h 1252968"/>
                      <a:gd name="connsiteX25" fmla="*/ 1260164 w 1687995"/>
                      <a:gd name="connsiteY25" fmla="*/ 1225798 h 1252968"/>
                      <a:gd name="connsiteX26" fmla="*/ 1108559 w 1687995"/>
                      <a:gd name="connsiteY26" fmla="*/ 1098005 h 1252968"/>
                      <a:gd name="connsiteX27" fmla="*/ 1122053 w 1687995"/>
                      <a:gd name="connsiteY27" fmla="*/ 1178965 h 1252968"/>
                      <a:gd name="connsiteX28" fmla="*/ 1148245 w 1687995"/>
                      <a:gd name="connsiteY28" fmla="*/ 1052761 h 1252968"/>
                      <a:gd name="connsiteX29" fmla="*/ 1322077 w 1687995"/>
                      <a:gd name="connsiteY29" fmla="*/ 1127374 h 1252968"/>
                      <a:gd name="connsiteX30" fmla="*/ 1264133 w 1687995"/>
                      <a:gd name="connsiteY30" fmla="*/ 921791 h 1252968"/>
                      <a:gd name="connsiteX31" fmla="*/ 1453839 w 1687995"/>
                      <a:gd name="connsiteY31" fmla="*/ 952748 h 1252968"/>
                      <a:gd name="connsiteX32" fmla="*/ 1555439 w 1687995"/>
                      <a:gd name="connsiteY32" fmla="*/ 959099 h 1252968"/>
                      <a:gd name="connsiteX33" fmla="*/ 1447490 w 1687995"/>
                      <a:gd name="connsiteY33" fmla="*/ 758280 h 1252968"/>
                      <a:gd name="connsiteX34" fmla="*/ 1630051 w 1687995"/>
                      <a:gd name="connsiteY34" fmla="*/ 716211 h 1252968"/>
                      <a:gd name="connsiteX35" fmla="*/ 1687995 w 1687995"/>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495 w 1690814"/>
                      <a:gd name="connsiteY10" fmla="*/ 247898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34673 w 1690814"/>
                      <a:gd name="connsiteY10" fmla="*/ 31930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93844 w 1690814"/>
                      <a:gd name="connsiteY11" fmla="*/ 357651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78305 w 1690814"/>
                      <a:gd name="connsiteY13" fmla="*/ 363235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97905 w 1690814"/>
                      <a:gd name="connsiteY13" fmla="*/ 336478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7849 w 1690814"/>
                      <a:gd name="connsiteY11" fmla="*/ 355073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484017 w 1690814"/>
                      <a:gd name="connsiteY18" fmla="*/ 773364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76109"/>
                      <a:gd name="connsiteX1" fmla="*/ 962946 w 1690814"/>
                      <a:gd name="connsiteY1" fmla="*/ 410617 h 1276109"/>
                      <a:gd name="connsiteX2" fmla="*/ 858171 w 1690814"/>
                      <a:gd name="connsiteY2" fmla="*/ 203449 h 1276109"/>
                      <a:gd name="connsiteX3" fmla="*/ 845471 w 1690814"/>
                      <a:gd name="connsiteY3" fmla="*/ 33586 h 1276109"/>
                      <a:gd name="connsiteX4" fmla="*/ 685133 w 1690814"/>
                      <a:gd name="connsiteY4" fmla="*/ 57398 h 1276109"/>
                      <a:gd name="connsiteX5" fmla="*/ 693070 w 1690814"/>
                      <a:gd name="connsiteY5" fmla="*/ 222498 h 1276109"/>
                      <a:gd name="connsiteX6" fmla="*/ 635920 w 1690814"/>
                      <a:gd name="connsiteY6" fmla="*/ 373311 h 1276109"/>
                      <a:gd name="connsiteX7" fmla="*/ 681163 w 1690814"/>
                      <a:gd name="connsiteY7" fmla="*/ 224085 h 1276109"/>
                      <a:gd name="connsiteX8" fmla="*/ 316341 w 1690814"/>
                      <a:gd name="connsiteY8" fmla="*/ 1980 h 1276109"/>
                      <a:gd name="connsiteX9" fmla="*/ 163534 w 1690814"/>
                      <a:gd name="connsiteY9" fmla="*/ 112180 h 1276109"/>
                      <a:gd name="connsiteX10" fmla="*/ 410073 w 1690814"/>
                      <a:gd name="connsiteY10" fmla="*/ 313286 h 1276109"/>
                      <a:gd name="connsiteX11" fmla="*/ 399422 w 1690814"/>
                      <a:gd name="connsiteY11" fmla="*/ 339907 h 1276109"/>
                      <a:gd name="connsiteX12" fmla="*/ 97047 w 1690814"/>
                      <a:gd name="connsiteY12" fmla="*/ 251321 h 1276109"/>
                      <a:gd name="connsiteX13" fmla="*/ 9699 w 1690814"/>
                      <a:gd name="connsiteY13" fmla="*/ 412592 h 1276109"/>
                      <a:gd name="connsiteX14" fmla="*/ 255339 w 1690814"/>
                      <a:gd name="connsiteY14" fmla="*/ 535900 h 1276109"/>
                      <a:gd name="connsiteX15" fmla="*/ 65705 w 1690814"/>
                      <a:gd name="connsiteY15" fmla="*/ 553601 h 1276109"/>
                      <a:gd name="connsiteX16" fmla="*/ 65872 w 1690814"/>
                      <a:gd name="connsiteY16" fmla="*/ 723508 h 1276109"/>
                      <a:gd name="connsiteX17" fmla="*/ 296906 w 1690814"/>
                      <a:gd name="connsiteY17" fmla="*/ 745211 h 1276109"/>
                      <a:gd name="connsiteX18" fmla="*/ 484017 w 1690814"/>
                      <a:gd name="connsiteY18" fmla="*/ 773364 h 1276109"/>
                      <a:gd name="connsiteX19" fmla="*/ 693070 w 1690814"/>
                      <a:gd name="connsiteY19" fmla="*/ 805905 h 1276109"/>
                      <a:gd name="connsiteX20" fmla="*/ 844677 w 1690814"/>
                      <a:gd name="connsiteY20" fmla="*/ 511423 h 1276109"/>
                      <a:gd name="connsiteX21" fmla="*/ 708339 w 1690814"/>
                      <a:gd name="connsiteY21" fmla="*/ 865434 h 1276109"/>
                      <a:gd name="connsiteX22" fmla="*/ 1170115 w 1690814"/>
                      <a:gd name="connsiteY22" fmla="*/ 1252786 h 1276109"/>
                      <a:gd name="connsiteX23" fmla="*/ 1262983 w 1690814"/>
                      <a:gd name="connsiteY23" fmla="*/ 1225798 h 1276109"/>
                      <a:gd name="connsiteX24" fmla="*/ 1111378 w 1690814"/>
                      <a:gd name="connsiteY24" fmla="*/ 1098005 h 1276109"/>
                      <a:gd name="connsiteX25" fmla="*/ 1124872 w 1690814"/>
                      <a:gd name="connsiteY25" fmla="*/ 1178965 h 1276109"/>
                      <a:gd name="connsiteX26" fmla="*/ 1151064 w 1690814"/>
                      <a:gd name="connsiteY26" fmla="*/ 1052761 h 1276109"/>
                      <a:gd name="connsiteX27" fmla="*/ 1324896 w 1690814"/>
                      <a:gd name="connsiteY27" fmla="*/ 1127374 h 1276109"/>
                      <a:gd name="connsiteX28" fmla="*/ 1266952 w 1690814"/>
                      <a:gd name="connsiteY28" fmla="*/ 921791 h 1276109"/>
                      <a:gd name="connsiteX29" fmla="*/ 1456658 w 1690814"/>
                      <a:gd name="connsiteY29" fmla="*/ 952748 h 1276109"/>
                      <a:gd name="connsiteX30" fmla="*/ 1558258 w 1690814"/>
                      <a:gd name="connsiteY30" fmla="*/ 959099 h 1276109"/>
                      <a:gd name="connsiteX31" fmla="*/ 1450309 w 1690814"/>
                      <a:gd name="connsiteY31" fmla="*/ 758280 h 1276109"/>
                      <a:gd name="connsiteX32" fmla="*/ 1632870 w 1690814"/>
                      <a:gd name="connsiteY32" fmla="*/ 716211 h 1276109"/>
                      <a:gd name="connsiteX33" fmla="*/ 1690814 w 1690814"/>
                      <a:gd name="connsiteY33" fmla="*/ 701129 h 1276109"/>
                      <a:gd name="connsiteX0" fmla="*/ 1690814 w 1690814"/>
                      <a:gd name="connsiteY0" fmla="*/ 701129 h 1278110"/>
                      <a:gd name="connsiteX1" fmla="*/ 962946 w 1690814"/>
                      <a:gd name="connsiteY1" fmla="*/ 410617 h 1278110"/>
                      <a:gd name="connsiteX2" fmla="*/ 858171 w 1690814"/>
                      <a:gd name="connsiteY2" fmla="*/ 203449 h 1278110"/>
                      <a:gd name="connsiteX3" fmla="*/ 845471 w 1690814"/>
                      <a:gd name="connsiteY3" fmla="*/ 33586 h 1278110"/>
                      <a:gd name="connsiteX4" fmla="*/ 685133 w 1690814"/>
                      <a:gd name="connsiteY4" fmla="*/ 57398 h 1278110"/>
                      <a:gd name="connsiteX5" fmla="*/ 693070 w 1690814"/>
                      <a:gd name="connsiteY5" fmla="*/ 222498 h 1278110"/>
                      <a:gd name="connsiteX6" fmla="*/ 635920 w 1690814"/>
                      <a:gd name="connsiteY6" fmla="*/ 373311 h 1278110"/>
                      <a:gd name="connsiteX7" fmla="*/ 681163 w 1690814"/>
                      <a:gd name="connsiteY7" fmla="*/ 224085 h 1278110"/>
                      <a:gd name="connsiteX8" fmla="*/ 316341 w 1690814"/>
                      <a:gd name="connsiteY8" fmla="*/ 1980 h 1278110"/>
                      <a:gd name="connsiteX9" fmla="*/ 163534 w 1690814"/>
                      <a:gd name="connsiteY9" fmla="*/ 112180 h 1278110"/>
                      <a:gd name="connsiteX10" fmla="*/ 410073 w 1690814"/>
                      <a:gd name="connsiteY10" fmla="*/ 313286 h 1278110"/>
                      <a:gd name="connsiteX11" fmla="*/ 399422 w 1690814"/>
                      <a:gd name="connsiteY11" fmla="*/ 339907 h 1278110"/>
                      <a:gd name="connsiteX12" fmla="*/ 97047 w 1690814"/>
                      <a:gd name="connsiteY12" fmla="*/ 251321 h 1278110"/>
                      <a:gd name="connsiteX13" fmla="*/ 9699 w 1690814"/>
                      <a:gd name="connsiteY13" fmla="*/ 412592 h 1278110"/>
                      <a:gd name="connsiteX14" fmla="*/ 255339 w 1690814"/>
                      <a:gd name="connsiteY14" fmla="*/ 535900 h 1278110"/>
                      <a:gd name="connsiteX15" fmla="*/ 65705 w 1690814"/>
                      <a:gd name="connsiteY15" fmla="*/ 553601 h 1278110"/>
                      <a:gd name="connsiteX16" fmla="*/ 65872 w 1690814"/>
                      <a:gd name="connsiteY16" fmla="*/ 723508 h 1278110"/>
                      <a:gd name="connsiteX17" fmla="*/ 296906 w 1690814"/>
                      <a:gd name="connsiteY17" fmla="*/ 745211 h 1278110"/>
                      <a:gd name="connsiteX18" fmla="*/ 484017 w 1690814"/>
                      <a:gd name="connsiteY18" fmla="*/ 773364 h 1278110"/>
                      <a:gd name="connsiteX19" fmla="*/ 693070 w 1690814"/>
                      <a:gd name="connsiteY19" fmla="*/ 805905 h 1278110"/>
                      <a:gd name="connsiteX20" fmla="*/ 844677 w 1690814"/>
                      <a:gd name="connsiteY20" fmla="*/ 511423 h 1278110"/>
                      <a:gd name="connsiteX21" fmla="*/ 803912 w 1690814"/>
                      <a:gd name="connsiteY21" fmla="*/ 837956 h 1278110"/>
                      <a:gd name="connsiteX22" fmla="*/ 1170115 w 1690814"/>
                      <a:gd name="connsiteY22" fmla="*/ 1252786 h 1278110"/>
                      <a:gd name="connsiteX23" fmla="*/ 1262983 w 1690814"/>
                      <a:gd name="connsiteY23" fmla="*/ 1225798 h 1278110"/>
                      <a:gd name="connsiteX24" fmla="*/ 1111378 w 1690814"/>
                      <a:gd name="connsiteY24" fmla="*/ 1098005 h 1278110"/>
                      <a:gd name="connsiteX25" fmla="*/ 1124872 w 1690814"/>
                      <a:gd name="connsiteY25" fmla="*/ 1178965 h 1278110"/>
                      <a:gd name="connsiteX26" fmla="*/ 1151064 w 1690814"/>
                      <a:gd name="connsiteY26" fmla="*/ 1052761 h 1278110"/>
                      <a:gd name="connsiteX27" fmla="*/ 1324896 w 1690814"/>
                      <a:gd name="connsiteY27" fmla="*/ 1127374 h 1278110"/>
                      <a:gd name="connsiteX28" fmla="*/ 1266952 w 1690814"/>
                      <a:gd name="connsiteY28" fmla="*/ 921791 h 1278110"/>
                      <a:gd name="connsiteX29" fmla="*/ 1456658 w 1690814"/>
                      <a:gd name="connsiteY29" fmla="*/ 952748 h 1278110"/>
                      <a:gd name="connsiteX30" fmla="*/ 1558258 w 1690814"/>
                      <a:gd name="connsiteY30" fmla="*/ 959099 h 1278110"/>
                      <a:gd name="connsiteX31" fmla="*/ 1450309 w 1690814"/>
                      <a:gd name="connsiteY31" fmla="*/ 758280 h 1278110"/>
                      <a:gd name="connsiteX32" fmla="*/ 1632870 w 1690814"/>
                      <a:gd name="connsiteY32" fmla="*/ 716211 h 1278110"/>
                      <a:gd name="connsiteX33" fmla="*/ 1690814 w 1690814"/>
                      <a:gd name="connsiteY33" fmla="*/ 701129 h 1278110"/>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693070 w 1690814"/>
                      <a:gd name="connsiteY19" fmla="*/ 805905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76314 w 1690814"/>
                      <a:gd name="connsiteY16" fmla="*/ 691315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34392 w 1690814"/>
                      <a:gd name="connsiteY20" fmla="*/ 598120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4559"/>
                      <a:gd name="connsiteX1" fmla="*/ 962946 w 1690814"/>
                      <a:gd name="connsiteY1" fmla="*/ 410617 h 1274559"/>
                      <a:gd name="connsiteX2" fmla="*/ 858171 w 1690814"/>
                      <a:gd name="connsiteY2" fmla="*/ 203449 h 1274559"/>
                      <a:gd name="connsiteX3" fmla="*/ 845471 w 1690814"/>
                      <a:gd name="connsiteY3" fmla="*/ 33586 h 1274559"/>
                      <a:gd name="connsiteX4" fmla="*/ 685133 w 1690814"/>
                      <a:gd name="connsiteY4" fmla="*/ 57398 h 1274559"/>
                      <a:gd name="connsiteX5" fmla="*/ 693070 w 1690814"/>
                      <a:gd name="connsiteY5" fmla="*/ 222498 h 1274559"/>
                      <a:gd name="connsiteX6" fmla="*/ 635920 w 1690814"/>
                      <a:gd name="connsiteY6" fmla="*/ 373311 h 1274559"/>
                      <a:gd name="connsiteX7" fmla="*/ 681163 w 1690814"/>
                      <a:gd name="connsiteY7" fmla="*/ 224085 h 1274559"/>
                      <a:gd name="connsiteX8" fmla="*/ 316341 w 1690814"/>
                      <a:gd name="connsiteY8" fmla="*/ 1980 h 1274559"/>
                      <a:gd name="connsiteX9" fmla="*/ 163534 w 1690814"/>
                      <a:gd name="connsiteY9" fmla="*/ 112180 h 1274559"/>
                      <a:gd name="connsiteX10" fmla="*/ 410073 w 1690814"/>
                      <a:gd name="connsiteY10" fmla="*/ 313286 h 1274559"/>
                      <a:gd name="connsiteX11" fmla="*/ 399422 w 1690814"/>
                      <a:gd name="connsiteY11" fmla="*/ 339907 h 1274559"/>
                      <a:gd name="connsiteX12" fmla="*/ 97047 w 1690814"/>
                      <a:gd name="connsiteY12" fmla="*/ 251321 h 1274559"/>
                      <a:gd name="connsiteX13" fmla="*/ 9699 w 1690814"/>
                      <a:gd name="connsiteY13" fmla="*/ 412592 h 1274559"/>
                      <a:gd name="connsiteX14" fmla="*/ 255339 w 1690814"/>
                      <a:gd name="connsiteY14" fmla="*/ 535900 h 1274559"/>
                      <a:gd name="connsiteX15" fmla="*/ 65705 w 1690814"/>
                      <a:gd name="connsiteY15" fmla="*/ 553601 h 1274559"/>
                      <a:gd name="connsiteX16" fmla="*/ 65300 w 1690814"/>
                      <a:gd name="connsiteY16" fmla="*/ 718214 h 1274559"/>
                      <a:gd name="connsiteX17" fmla="*/ 295618 w 1690814"/>
                      <a:gd name="connsiteY17" fmla="*/ 743208 h 1274559"/>
                      <a:gd name="connsiteX18" fmla="*/ 478581 w 1690814"/>
                      <a:gd name="connsiteY18" fmla="*/ 782521 h 1274559"/>
                      <a:gd name="connsiteX19" fmla="*/ 717541 w 1690814"/>
                      <a:gd name="connsiteY19" fmla="*/ 883593 h 1274559"/>
                      <a:gd name="connsiteX20" fmla="*/ 952137 w 1690814"/>
                      <a:gd name="connsiteY20" fmla="*/ 643331 h 1274559"/>
                      <a:gd name="connsiteX21" fmla="*/ 719214 w 1690814"/>
                      <a:gd name="connsiteY21" fmla="*/ 886752 h 1274559"/>
                      <a:gd name="connsiteX22" fmla="*/ 1170115 w 1690814"/>
                      <a:gd name="connsiteY22" fmla="*/ 1252786 h 1274559"/>
                      <a:gd name="connsiteX23" fmla="*/ 1262983 w 1690814"/>
                      <a:gd name="connsiteY23" fmla="*/ 1225798 h 1274559"/>
                      <a:gd name="connsiteX24" fmla="*/ 1111378 w 1690814"/>
                      <a:gd name="connsiteY24" fmla="*/ 1098005 h 1274559"/>
                      <a:gd name="connsiteX25" fmla="*/ 1124872 w 1690814"/>
                      <a:gd name="connsiteY25" fmla="*/ 1178965 h 1274559"/>
                      <a:gd name="connsiteX26" fmla="*/ 1151064 w 1690814"/>
                      <a:gd name="connsiteY26" fmla="*/ 1052761 h 1274559"/>
                      <a:gd name="connsiteX27" fmla="*/ 1324896 w 1690814"/>
                      <a:gd name="connsiteY27" fmla="*/ 1127374 h 1274559"/>
                      <a:gd name="connsiteX28" fmla="*/ 1266952 w 1690814"/>
                      <a:gd name="connsiteY28" fmla="*/ 921791 h 1274559"/>
                      <a:gd name="connsiteX29" fmla="*/ 1456658 w 1690814"/>
                      <a:gd name="connsiteY29" fmla="*/ 952748 h 1274559"/>
                      <a:gd name="connsiteX30" fmla="*/ 1558258 w 1690814"/>
                      <a:gd name="connsiteY30" fmla="*/ 959099 h 1274559"/>
                      <a:gd name="connsiteX31" fmla="*/ 1450309 w 1690814"/>
                      <a:gd name="connsiteY31" fmla="*/ 758280 h 1274559"/>
                      <a:gd name="connsiteX32" fmla="*/ 1632870 w 1690814"/>
                      <a:gd name="connsiteY32" fmla="*/ 716211 h 1274559"/>
                      <a:gd name="connsiteX33" fmla="*/ 1690814 w 1690814"/>
                      <a:gd name="connsiteY33" fmla="*/ 701129 h 1274559"/>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3936"/>
                      <a:gd name="connsiteX1" fmla="*/ 962946 w 1690814"/>
                      <a:gd name="connsiteY1" fmla="*/ 410617 h 1273936"/>
                      <a:gd name="connsiteX2" fmla="*/ 858171 w 1690814"/>
                      <a:gd name="connsiteY2" fmla="*/ 203449 h 1273936"/>
                      <a:gd name="connsiteX3" fmla="*/ 845471 w 1690814"/>
                      <a:gd name="connsiteY3" fmla="*/ 33586 h 1273936"/>
                      <a:gd name="connsiteX4" fmla="*/ 685133 w 1690814"/>
                      <a:gd name="connsiteY4" fmla="*/ 57398 h 1273936"/>
                      <a:gd name="connsiteX5" fmla="*/ 693070 w 1690814"/>
                      <a:gd name="connsiteY5" fmla="*/ 222498 h 1273936"/>
                      <a:gd name="connsiteX6" fmla="*/ 635920 w 1690814"/>
                      <a:gd name="connsiteY6" fmla="*/ 373311 h 1273936"/>
                      <a:gd name="connsiteX7" fmla="*/ 681163 w 1690814"/>
                      <a:gd name="connsiteY7" fmla="*/ 224085 h 1273936"/>
                      <a:gd name="connsiteX8" fmla="*/ 316341 w 1690814"/>
                      <a:gd name="connsiteY8" fmla="*/ 1980 h 1273936"/>
                      <a:gd name="connsiteX9" fmla="*/ 163534 w 1690814"/>
                      <a:gd name="connsiteY9" fmla="*/ 112180 h 1273936"/>
                      <a:gd name="connsiteX10" fmla="*/ 410073 w 1690814"/>
                      <a:gd name="connsiteY10" fmla="*/ 313286 h 1273936"/>
                      <a:gd name="connsiteX11" fmla="*/ 399422 w 1690814"/>
                      <a:gd name="connsiteY11" fmla="*/ 339907 h 1273936"/>
                      <a:gd name="connsiteX12" fmla="*/ 97047 w 1690814"/>
                      <a:gd name="connsiteY12" fmla="*/ 251321 h 1273936"/>
                      <a:gd name="connsiteX13" fmla="*/ 9699 w 1690814"/>
                      <a:gd name="connsiteY13" fmla="*/ 412592 h 1273936"/>
                      <a:gd name="connsiteX14" fmla="*/ 255339 w 1690814"/>
                      <a:gd name="connsiteY14" fmla="*/ 535900 h 1273936"/>
                      <a:gd name="connsiteX15" fmla="*/ 65705 w 1690814"/>
                      <a:gd name="connsiteY15" fmla="*/ 553601 h 1273936"/>
                      <a:gd name="connsiteX16" fmla="*/ 65300 w 1690814"/>
                      <a:gd name="connsiteY16" fmla="*/ 718214 h 1273936"/>
                      <a:gd name="connsiteX17" fmla="*/ 295618 w 1690814"/>
                      <a:gd name="connsiteY17" fmla="*/ 743208 h 1273936"/>
                      <a:gd name="connsiteX18" fmla="*/ 478581 w 1690814"/>
                      <a:gd name="connsiteY18" fmla="*/ 782521 h 1273936"/>
                      <a:gd name="connsiteX19" fmla="*/ 717541 w 1690814"/>
                      <a:gd name="connsiteY19" fmla="*/ 883593 h 1273936"/>
                      <a:gd name="connsiteX20" fmla="*/ 952137 w 1690814"/>
                      <a:gd name="connsiteY20" fmla="*/ 643331 h 1273936"/>
                      <a:gd name="connsiteX21" fmla="*/ 719071 w 1690814"/>
                      <a:gd name="connsiteY21" fmla="*/ 895337 h 1273936"/>
                      <a:gd name="connsiteX22" fmla="*/ 1170115 w 1690814"/>
                      <a:gd name="connsiteY22" fmla="*/ 1252786 h 1273936"/>
                      <a:gd name="connsiteX23" fmla="*/ 1262983 w 1690814"/>
                      <a:gd name="connsiteY23" fmla="*/ 1225798 h 1273936"/>
                      <a:gd name="connsiteX24" fmla="*/ 1111378 w 1690814"/>
                      <a:gd name="connsiteY24" fmla="*/ 1098005 h 1273936"/>
                      <a:gd name="connsiteX25" fmla="*/ 1124872 w 1690814"/>
                      <a:gd name="connsiteY25" fmla="*/ 1178965 h 1273936"/>
                      <a:gd name="connsiteX26" fmla="*/ 1151064 w 1690814"/>
                      <a:gd name="connsiteY26" fmla="*/ 1052761 h 1273936"/>
                      <a:gd name="connsiteX27" fmla="*/ 1324896 w 1690814"/>
                      <a:gd name="connsiteY27" fmla="*/ 1127374 h 1273936"/>
                      <a:gd name="connsiteX28" fmla="*/ 1266952 w 1690814"/>
                      <a:gd name="connsiteY28" fmla="*/ 921791 h 1273936"/>
                      <a:gd name="connsiteX29" fmla="*/ 1456658 w 1690814"/>
                      <a:gd name="connsiteY29" fmla="*/ 952748 h 1273936"/>
                      <a:gd name="connsiteX30" fmla="*/ 1558258 w 1690814"/>
                      <a:gd name="connsiteY30" fmla="*/ 959099 h 1273936"/>
                      <a:gd name="connsiteX31" fmla="*/ 1450309 w 1690814"/>
                      <a:gd name="connsiteY31" fmla="*/ 758280 h 1273936"/>
                      <a:gd name="connsiteX32" fmla="*/ 1632870 w 1690814"/>
                      <a:gd name="connsiteY32" fmla="*/ 716211 h 1273936"/>
                      <a:gd name="connsiteX33" fmla="*/ 1690814 w 1690814"/>
                      <a:gd name="connsiteY33" fmla="*/ 701129 h 1273936"/>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2238 h 1275710"/>
                      <a:gd name="connsiteX1" fmla="*/ 962946 w 1690814"/>
                      <a:gd name="connsiteY1" fmla="*/ 411726 h 1275710"/>
                      <a:gd name="connsiteX2" fmla="*/ 863464 w 1690814"/>
                      <a:gd name="connsiteY2" fmla="*/ 203986 h 1275710"/>
                      <a:gd name="connsiteX3" fmla="*/ 855485 w 1690814"/>
                      <a:gd name="connsiteY3" fmla="*/ 28256 h 1275710"/>
                      <a:gd name="connsiteX4" fmla="*/ 685133 w 1690814"/>
                      <a:gd name="connsiteY4" fmla="*/ 58507 h 1275710"/>
                      <a:gd name="connsiteX5" fmla="*/ 693070 w 1690814"/>
                      <a:gd name="connsiteY5" fmla="*/ 223607 h 1275710"/>
                      <a:gd name="connsiteX6" fmla="*/ 651229 w 1690814"/>
                      <a:gd name="connsiteY6" fmla="*/ 367409 h 1275710"/>
                      <a:gd name="connsiteX7" fmla="*/ 681163 w 1690814"/>
                      <a:gd name="connsiteY7" fmla="*/ 225194 h 1275710"/>
                      <a:gd name="connsiteX8" fmla="*/ 316341 w 1690814"/>
                      <a:gd name="connsiteY8" fmla="*/ 3089 h 1275710"/>
                      <a:gd name="connsiteX9" fmla="*/ 175409 w 1690814"/>
                      <a:gd name="connsiteY9" fmla="*/ 114146 h 1275710"/>
                      <a:gd name="connsiteX10" fmla="*/ 410073 w 1690814"/>
                      <a:gd name="connsiteY10" fmla="*/ 314395 h 1275710"/>
                      <a:gd name="connsiteX11" fmla="*/ 399422 w 1690814"/>
                      <a:gd name="connsiteY11" fmla="*/ 341016 h 1275710"/>
                      <a:gd name="connsiteX12" fmla="*/ 97047 w 1690814"/>
                      <a:gd name="connsiteY12" fmla="*/ 252430 h 1275710"/>
                      <a:gd name="connsiteX13" fmla="*/ 9699 w 1690814"/>
                      <a:gd name="connsiteY13" fmla="*/ 413701 h 1275710"/>
                      <a:gd name="connsiteX14" fmla="*/ 255339 w 1690814"/>
                      <a:gd name="connsiteY14" fmla="*/ 537009 h 1275710"/>
                      <a:gd name="connsiteX15" fmla="*/ 65705 w 1690814"/>
                      <a:gd name="connsiteY15" fmla="*/ 554710 h 1275710"/>
                      <a:gd name="connsiteX16" fmla="*/ 65300 w 1690814"/>
                      <a:gd name="connsiteY16" fmla="*/ 719323 h 1275710"/>
                      <a:gd name="connsiteX17" fmla="*/ 295618 w 1690814"/>
                      <a:gd name="connsiteY17" fmla="*/ 744317 h 1275710"/>
                      <a:gd name="connsiteX18" fmla="*/ 478581 w 1690814"/>
                      <a:gd name="connsiteY18" fmla="*/ 783630 h 1275710"/>
                      <a:gd name="connsiteX19" fmla="*/ 717541 w 1690814"/>
                      <a:gd name="connsiteY19" fmla="*/ 884702 h 1275710"/>
                      <a:gd name="connsiteX20" fmla="*/ 952137 w 1690814"/>
                      <a:gd name="connsiteY20" fmla="*/ 644440 h 1275710"/>
                      <a:gd name="connsiteX21" fmla="*/ 724507 w 1690814"/>
                      <a:gd name="connsiteY21" fmla="*/ 887289 h 1275710"/>
                      <a:gd name="connsiteX22" fmla="*/ 1170115 w 1690814"/>
                      <a:gd name="connsiteY22" fmla="*/ 1253895 h 1275710"/>
                      <a:gd name="connsiteX23" fmla="*/ 1262983 w 1690814"/>
                      <a:gd name="connsiteY23" fmla="*/ 1226907 h 1275710"/>
                      <a:gd name="connsiteX24" fmla="*/ 1111378 w 1690814"/>
                      <a:gd name="connsiteY24" fmla="*/ 1099114 h 1275710"/>
                      <a:gd name="connsiteX25" fmla="*/ 1124872 w 1690814"/>
                      <a:gd name="connsiteY25" fmla="*/ 1180074 h 1275710"/>
                      <a:gd name="connsiteX26" fmla="*/ 1151064 w 1690814"/>
                      <a:gd name="connsiteY26" fmla="*/ 1053870 h 1275710"/>
                      <a:gd name="connsiteX27" fmla="*/ 1324896 w 1690814"/>
                      <a:gd name="connsiteY27" fmla="*/ 1128483 h 1275710"/>
                      <a:gd name="connsiteX28" fmla="*/ 1266952 w 1690814"/>
                      <a:gd name="connsiteY28" fmla="*/ 922900 h 1275710"/>
                      <a:gd name="connsiteX29" fmla="*/ 1456658 w 1690814"/>
                      <a:gd name="connsiteY29" fmla="*/ 953857 h 1275710"/>
                      <a:gd name="connsiteX30" fmla="*/ 1558258 w 1690814"/>
                      <a:gd name="connsiteY30" fmla="*/ 960208 h 1275710"/>
                      <a:gd name="connsiteX31" fmla="*/ 1450309 w 1690814"/>
                      <a:gd name="connsiteY31" fmla="*/ 759389 h 1275710"/>
                      <a:gd name="connsiteX32" fmla="*/ 1632870 w 1690814"/>
                      <a:gd name="connsiteY32" fmla="*/ 717320 h 1275710"/>
                      <a:gd name="connsiteX33" fmla="*/ 1690814 w 1690814"/>
                      <a:gd name="connsiteY33" fmla="*/ 702238 h 1275710"/>
                      <a:gd name="connsiteX0" fmla="*/ 1690814 w 1690814"/>
                      <a:gd name="connsiteY0" fmla="*/ 701130 h 1274602"/>
                      <a:gd name="connsiteX1" fmla="*/ 962946 w 1690814"/>
                      <a:gd name="connsiteY1" fmla="*/ 410618 h 1274602"/>
                      <a:gd name="connsiteX2" fmla="*/ 863464 w 1690814"/>
                      <a:gd name="connsiteY2" fmla="*/ 202878 h 1274602"/>
                      <a:gd name="connsiteX3" fmla="*/ 855485 w 1690814"/>
                      <a:gd name="connsiteY3" fmla="*/ 27148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73512 w 1690814"/>
                      <a:gd name="connsiteY3" fmla="*/ 1555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93070 w 1690814"/>
                      <a:gd name="connsiteY5" fmla="*/ 222637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50862 w 1690814"/>
                      <a:gd name="connsiteY5" fmla="*/ 218309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717393 w 1690814"/>
                      <a:gd name="connsiteY5" fmla="*/ 229321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80911 w 1690814"/>
                      <a:gd name="connsiteY5" fmla="*/ 238624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16 h 1274388"/>
                      <a:gd name="connsiteX1" fmla="*/ 962946 w 1690814"/>
                      <a:gd name="connsiteY1" fmla="*/ 410404 h 1274388"/>
                      <a:gd name="connsiteX2" fmla="*/ 863464 w 1690814"/>
                      <a:gd name="connsiteY2" fmla="*/ 202664 h 1274388"/>
                      <a:gd name="connsiteX3" fmla="*/ 855486 w 1690814"/>
                      <a:gd name="connsiteY3" fmla="*/ 26933 h 1274388"/>
                      <a:gd name="connsiteX4" fmla="*/ 671255 w 1690814"/>
                      <a:gd name="connsiteY4" fmla="*/ 57615 h 1274388"/>
                      <a:gd name="connsiteX5" fmla="*/ 680911 w 1690814"/>
                      <a:gd name="connsiteY5" fmla="*/ 238597 h 1274388"/>
                      <a:gd name="connsiteX6" fmla="*/ 651229 w 1690814"/>
                      <a:gd name="connsiteY6" fmla="*/ 366087 h 1274388"/>
                      <a:gd name="connsiteX7" fmla="*/ 727664 w 1690814"/>
                      <a:gd name="connsiteY7" fmla="*/ 247762 h 1274388"/>
                      <a:gd name="connsiteX8" fmla="*/ 316341 w 1690814"/>
                      <a:gd name="connsiteY8" fmla="*/ 1767 h 1274388"/>
                      <a:gd name="connsiteX9" fmla="*/ 175409 w 1690814"/>
                      <a:gd name="connsiteY9" fmla="*/ 112824 h 1274388"/>
                      <a:gd name="connsiteX10" fmla="*/ 410073 w 1690814"/>
                      <a:gd name="connsiteY10" fmla="*/ 313073 h 1274388"/>
                      <a:gd name="connsiteX11" fmla="*/ 399422 w 1690814"/>
                      <a:gd name="connsiteY11" fmla="*/ 339694 h 1274388"/>
                      <a:gd name="connsiteX12" fmla="*/ 97047 w 1690814"/>
                      <a:gd name="connsiteY12" fmla="*/ 251108 h 1274388"/>
                      <a:gd name="connsiteX13" fmla="*/ 9699 w 1690814"/>
                      <a:gd name="connsiteY13" fmla="*/ 412379 h 1274388"/>
                      <a:gd name="connsiteX14" fmla="*/ 255339 w 1690814"/>
                      <a:gd name="connsiteY14" fmla="*/ 535687 h 1274388"/>
                      <a:gd name="connsiteX15" fmla="*/ 65705 w 1690814"/>
                      <a:gd name="connsiteY15" fmla="*/ 553388 h 1274388"/>
                      <a:gd name="connsiteX16" fmla="*/ 65300 w 1690814"/>
                      <a:gd name="connsiteY16" fmla="*/ 718001 h 1274388"/>
                      <a:gd name="connsiteX17" fmla="*/ 295618 w 1690814"/>
                      <a:gd name="connsiteY17" fmla="*/ 742995 h 1274388"/>
                      <a:gd name="connsiteX18" fmla="*/ 478581 w 1690814"/>
                      <a:gd name="connsiteY18" fmla="*/ 782308 h 1274388"/>
                      <a:gd name="connsiteX19" fmla="*/ 717541 w 1690814"/>
                      <a:gd name="connsiteY19" fmla="*/ 883380 h 1274388"/>
                      <a:gd name="connsiteX20" fmla="*/ 952137 w 1690814"/>
                      <a:gd name="connsiteY20" fmla="*/ 643118 h 1274388"/>
                      <a:gd name="connsiteX21" fmla="*/ 724507 w 1690814"/>
                      <a:gd name="connsiteY21" fmla="*/ 885967 h 1274388"/>
                      <a:gd name="connsiteX22" fmla="*/ 1170115 w 1690814"/>
                      <a:gd name="connsiteY22" fmla="*/ 1252573 h 1274388"/>
                      <a:gd name="connsiteX23" fmla="*/ 1262983 w 1690814"/>
                      <a:gd name="connsiteY23" fmla="*/ 1225585 h 1274388"/>
                      <a:gd name="connsiteX24" fmla="*/ 1111378 w 1690814"/>
                      <a:gd name="connsiteY24" fmla="*/ 1097792 h 1274388"/>
                      <a:gd name="connsiteX25" fmla="*/ 1124872 w 1690814"/>
                      <a:gd name="connsiteY25" fmla="*/ 1178752 h 1274388"/>
                      <a:gd name="connsiteX26" fmla="*/ 1151064 w 1690814"/>
                      <a:gd name="connsiteY26" fmla="*/ 1052548 h 1274388"/>
                      <a:gd name="connsiteX27" fmla="*/ 1324896 w 1690814"/>
                      <a:gd name="connsiteY27" fmla="*/ 1127161 h 1274388"/>
                      <a:gd name="connsiteX28" fmla="*/ 1266952 w 1690814"/>
                      <a:gd name="connsiteY28" fmla="*/ 921578 h 1274388"/>
                      <a:gd name="connsiteX29" fmla="*/ 1456658 w 1690814"/>
                      <a:gd name="connsiteY29" fmla="*/ 952535 h 1274388"/>
                      <a:gd name="connsiteX30" fmla="*/ 1558258 w 1690814"/>
                      <a:gd name="connsiteY30" fmla="*/ 958886 h 1274388"/>
                      <a:gd name="connsiteX31" fmla="*/ 1450309 w 1690814"/>
                      <a:gd name="connsiteY31" fmla="*/ 758067 h 1274388"/>
                      <a:gd name="connsiteX32" fmla="*/ 1632870 w 1690814"/>
                      <a:gd name="connsiteY32" fmla="*/ 715998 h 1274388"/>
                      <a:gd name="connsiteX33" fmla="*/ 1690814 w 1690814"/>
                      <a:gd name="connsiteY33" fmla="*/ 700916 h 1274388"/>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80911 w 1690814"/>
                      <a:gd name="connsiteY5" fmla="*/ 238340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92214 w 1690814"/>
                      <a:gd name="connsiteY5" fmla="*/ 233903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994 h 1274466"/>
                      <a:gd name="connsiteX1" fmla="*/ 962946 w 1690814"/>
                      <a:gd name="connsiteY1" fmla="*/ 410482 h 1274466"/>
                      <a:gd name="connsiteX2" fmla="*/ 863464 w 1690814"/>
                      <a:gd name="connsiteY2" fmla="*/ 202742 h 1274466"/>
                      <a:gd name="connsiteX3" fmla="*/ 855486 w 1690814"/>
                      <a:gd name="connsiteY3" fmla="*/ 27011 h 1274466"/>
                      <a:gd name="connsiteX4" fmla="*/ 671255 w 1690814"/>
                      <a:gd name="connsiteY4" fmla="*/ 57693 h 1274466"/>
                      <a:gd name="connsiteX5" fmla="*/ 692214 w 1690814"/>
                      <a:gd name="connsiteY5" fmla="*/ 234238 h 1274466"/>
                      <a:gd name="connsiteX6" fmla="*/ 651229 w 1690814"/>
                      <a:gd name="connsiteY6" fmla="*/ 366165 h 1274466"/>
                      <a:gd name="connsiteX7" fmla="*/ 676298 w 1690814"/>
                      <a:gd name="connsiteY7" fmla="*/ 238401 h 1274466"/>
                      <a:gd name="connsiteX8" fmla="*/ 316341 w 1690814"/>
                      <a:gd name="connsiteY8" fmla="*/ 1845 h 1274466"/>
                      <a:gd name="connsiteX9" fmla="*/ 175409 w 1690814"/>
                      <a:gd name="connsiteY9" fmla="*/ 112902 h 1274466"/>
                      <a:gd name="connsiteX10" fmla="*/ 410073 w 1690814"/>
                      <a:gd name="connsiteY10" fmla="*/ 313151 h 1274466"/>
                      <a:gd name="connsiteX11" fmla="*/ 399422 w 1690814"/>
                      <a:gd name="connsiteY11" fmla="*/ 339772 h 1274466"/>
                      <a:gd name="connsiteX12" fmla="*/ 97047 w 1690814"/>
                      <a:gd name="connsiteY12" fmla="*/ 251186 h 1274466"/>
                      <a:gd name="connsiteX13" fmla="*/ 9699 w 1690814"/>
                      <a:gd name="connsiteY13" fmla="*/ 412457 h 1274466"/>
                      <a:gd name="connsiteX14" fmla="*/ 255339 w 1690814"/>
                      <a:gd name="connsiteY14" fmla="*/ 535765 h 1274466"/>
                      <a:gd name="connsiteX15" fmla="*/ 65705 w 1690814"/>
                      <a:gd name="connsiteY15" fmla="*/ 553466 h 1274466"/>
                      <a:gd name="connsiteX16" fmla="*/ 65300 w 1690814"/>
                      <a:gd name="connsiteY16" fmla="*/ 718079 h 1274466"/>
                      <a:gd name="connsiteX17" fmla="*/ 295618 w 1690814"/>
                      <a:gd name="connsiteY17" fmla="*/ 743073 h 1274466"/>
                      <a:gd name="connsiteX18" fmla="*/ 478581 w 1690814"/>
                      <a:gd name="connsiteY18" fmla="*/ 782386 h 1274466"/>
                      <a:gd name="connsiteX19" fmla="*/ 717541 w 1690814"/>
                      <a:gd name="connsiteY19" fmla="*/ 883458 h 1274466"/>
                      <a:gd name="connsiteX20" fmla="*/ 952137 w 1690814"/>
                      <a:gd name="connsiteY20" fmla="*/ 643196 h 1274466"/>
                      <a:gd name="connsiteX21" fmla="*/ 724507 w 1690814"/>
                      <a:gd name="connsiteY21" fmla="*/ 886045 h 1274466"/>
                      <a:gd name="connsiteX22" fmla="*/ 1170115 w 1690814"/>
                      <a:gd name="connsiteY22" fmla="*/ 1252651 h 1274466"/>
                      <a:gd name="connsiteX23" fmla="*/ 1262983 w 1690814"/>
                      <a:gd name="connsiteY23" fmla="*/ 1225663 h 1274466"/>
                      <a:gd name="connsiteX24" fmla="*/ 1111378 w 1690814"/>
                      <a:gd name="connsiteY24" fmla="*/ 1097870 h 1274466"/>
                      <a:gd name="connsiteX25" fmla="*/ 1124872 w 1690814"/>
                      <a:gd name="connsiteY25" fmla="*/ 1178830 h 1274466"/>
                      <a:gd name="connsiteX26" fmla="*/ 1151064 w 1690814"/>
                      <a:gd name="connsiteY26" fmla="*/ 1052626 h 1274466"/>
                      <a:gd name="connsiteX27" fmla="*/ 1324896 w 1690814"/>
                      <a:gd name="connsiteY27" fmla="*/ 1127239 h 1274466"/>
                      <a:gd name="connsiteX28" fmla="*/ 1266952 w 1690814"/>
                      <a:gd name="connsiteY28" fmla="*/ 921656 h 1274466"/>
                      <a:gd name="connsiteX29" fmla="*/ 1456658 w 1690814"/>
                      <a:gd name="connsiteY29" fmla="*/ 952613 h 1274466"/>
                      <a:gd name="connsiteX30" fmla="*/ 1558258 w 1690814"/>
                      <a:gd name="connsiteY30" fmla="*/ 958964 h 1274466"/>
                      <a:gd name="connsiteX31" fmla="*/ 1450309 w 1690814"/>
                      <a:gd name="connsiteY31" fmla="*/ 758145 h 1274466"/>
                      <a:gd name="connsiteX32" fmla="*/ 1632870 w 1690814"/>
                      <a:gd name="connsiteY32" fmla="*/ 716076 h 1274466"/>
                      <a:gd name="connsiteX33" fmla="*/ 1690814 w 1690814"/>
                      <a:gd name="connsiteY33" fmla="*/ 700994 h 1274466"/>
                      <a:gd name="connsiteX0" fmla="*/ 1690814 w 1690814"/>
                      <a:gd name="connsiteY0" fmla="*/ 701035 h 1274507"/>
                      <a:gd name="connsiteX1" fmla="*/ 962946 w 1690814"/>
                      <a:gd name="connsiteY1" fmla="*/ 410523 h 1274507"/>
                      <a:gd name="connsiteX2" fmla="*/ 863464 w 1690814"/>
                      <a:gd name="connsiteY2" fmla="*/ 202783 h 1274507"/>
                      <a:gd name="connsiteX3" fmla="*/ 855486 w 1690814"/>
                      <a:gd name="connsiteY3" fmla="*/ 27052 h 1274507"/>
                      <a:gd name="connsiteX4" fmla="*/ 671255 w 1690814"/>
                      <a:gd name="connsiteY4" fmla="*/ 57734 h 1274507"/>
                      <a:gd name="connsiteX5" fmla="*/ 692214 w 1690814"/>
                      <a:gd name="connsiteY5" fmla="*/ 234279 h 1274507"/>
                      <a:gd name="connsiteX6" fmla="*/ 651229 w 1690814"/>
                      <a:gd name="connsiteY6" fmla="*/ 366206 h 1274507"/>
                      <a:gd name="connsiteX7" fmla="*/ 679015 w 1690814"/>
                      <a:gd name="connsiteY7" fmla="*/ 233864 h 1274507"/>
                      <a:gd name="connsiteX8" fmla="*/ 316341 w 1690814"/>
                      <a:gd name="connsiteY8" fmla="*/ 1886 h 1274507"/>
                      <a:gd name="connsiteX9" fmla="*/ 175409 w 1690814"/>
                      <a:gd name="connsiteY9" fmla="*/ 112943 h 1274507"/>
                      <a:gd name="connsiteX10" fmla="*/ 410073 w 1690814"/>
                      <a:gd name="connsiteY10" fmla="*/ 313192 h 1274507"/>
                      <a:gd name="connsiteX11" fmla="*/ 399422 w 1690814"/>
                      <a:gd name="connsiteY11" fmla="*/ 339813 h 1274507"/>
                      <a:gd name="connsiteX12" fmla="*/ 97047 w 1690814"/>
                      <a:gd name="connsiteY12" fmla="*/ 251227 h 1274507"/>
                      <a:gd name="connsiteX13" fmla="*/ 9699 w 1690814"/>
                      <a:gd name="connsiteY13" fmla="*/ 412498 h 1274507"/>
                      <a:gd name="connsiteX14" fmla="*/ 255339 w 1690814"/>
                      <a:gd name="connsiteY14" fmla="*/ 535806 h 1274507"/>
                      <a:gd name="connsiteX15" fmla="*/ 65705 w 1690814"/>
                      <a:gd name="connsiteY15" fmla="*/ 553507 h 1274507"/>
                      <a:gd name="connsiteX16" fmla="*/ 65300 w 1690814"/>
                      <a:gd name="connsiteY16" fmla="*/ 718120 h 1274507"/>
                      <a:gd name="connsiteX17" fmla="*/ 295618 w 1690814"/>
                      <a:gd name="connsiteY17" fmla="*/ 743114 h 1274507"/>
                      <a:gd name="connsiteX18" fmla="*/ 478581 w 1690814"/>
                      <a:gd name="connsiteY18" fmla="*/ 782427 h 1274507"/>
                      <a:gd name="connsiteX19" fmla="*/ 717541 w 1690814"/>
                      <a:gd name="connsiteY19" fmla="*/ 883499 h 1274507"/>
                      <a:gd name="connsiteX20" fmla="*/ 952137 w 1690814"/>
                      <a:gd name="connsiteY20" fmla="*/ 643237 h 1274507"/>
                      <a:gd name="connsiteX21" fmla="*/ 724507 w 1690814"/>
                      <a:gd name="connsiteY21" fmla="*/ 886086 h 1274507"/>
                      <a:gd name="connsiteX22" fmla="*/ 1170115 w 1690814"/>
                      <a:gd name="connsiteY22" fmla="*/ 1252692 h 1274507"/>
                      <a:gd name="connsiteX23" fmla="*/ 1262983 w 1690814"/>
                      <a:gd name="connsiteY23" fmla="*/ 1225704 h 1274507"/>
                      <a:gd name="connsiteX24" fmla="*/ 1111378 w 1690814"/>
                      <a:gd name="connsiteY24" fmla="*/ 1097911 h 1274507"/>
                      <a:gd name="connsiteX25" fmla="*/ 1124872 w 1690814"/>
                      <a:gd name="connsiteY25" fmla="*/ 1178871 h 1274507"/>
                      <a:gd name="connsiteX26" fmla="*/ 1151064 w 1690814"/>
                      <a:gd name="connsiteY26" fmla="*/ 1052667 h 1274507"/>
                      <a:gd name="connsiteX27" fmla="*/ 1324896 w 1690814"/>
                      <a:gd name="connsiteY27" fmla="*/ 1127280 h 1274507"/>
                      <a:gd name="connsiteX28" fmla="*/ 1266952 w 1690814"/>
                      <a:gd name="connsiteY28" fmla="*/ 921697 h 1274507"/>
                      <a:gd name="connsiteX29" fmla="*/ 1456658 w 1690814"/>
                      <a:gd name="connsiteY29" fmla="*/ 952654 h 1274507"/>
                      <a:gd name="connsiteX30" fmla="*/ 1558258 w 1690814"/>
                      <a:gd name="connsiteY30" fmla="*/ 959005 h 1274507"/>
                      <a:gd name="connsiteX31" fmla="*/ 1450309 w 1690814"/>
                      <a:gd name="connsiteY31" fmla="*/ 758186 h 1274507"/>
                      <a:gd name="connsiteX32" fmla="*/ 1632870 w 1690814"/>
                      <a:gd name="connsiteY32" fmla="*/ 716117 h 1274507"/>
                      <a:gd name="connsiteX33" fmla="*/ 1690814 w 1690814"/>
                      <a:gd name="connsiteY33" fmla="*/ 701035 h 1274507"/>
                      <a:gd name="connsiteX0" fmla="*/ 1690814 w 1690814"/>
                      <a:gd name="connsiteY0" fmla="*/ 701070 h 1274542"/>
                      <a:gd name="connsiteX1" fmla="*/ 962946 w 1690814"/>
                      <a:gd name="connsiteY1" fmla="*/ 410558 h 1274542"/>
                      <a:gd name="connsiteX2" fmla="*/ 863464 w 1690814"/>
                      <a:gd name="connsiteY2" fmla="*/ 202818 h 1274542"/>
                      <a:gd name="connsiteX3" fmla="*/ 855486 w 1690814"/>
                      <a:gd name="connsiteY3" fmla="*/ 27087 h 1274542"/>
                      <a:gd name="connsiteX4" fmla="*/ 671255 w 1690814"/>
                      <a:gd name="connsiteY4" fmla="*/ 57769 h 1274542"/>
                      <a:gd name="connsiteX5" fmla="*/ 692214 w 1690814"/>
                      <a:gd name="connsiteY5" fmla="*/ 234314 h 1274542"/>
                      <a:gd name="connsiteX6" fmla="*/ 651229 w 1690814"/>
                      <a:gd name="connsiteY6" fmla="*/ 366241 h 1274542"/>
                      <a:gd name="connsiteX7" fmla="*/ 685024 w 1690814"/>
                      <a:gd name="connsiteY7" fmla="*/ 230036 h 1274542"/>
                      <a:gd name="connsiteX8" fmla="*/ 316341 w 1690814"/>
                      <a:gd name="connsiteY8" fmla="*/ 1921 h 1274542"/>
                      <a:gd name="connsiteX9" fmla="*/ 175409 w 1690814"/>
                      <a:gd name="connsiteY9" fmla="*/ 112978 h 1274542"/>
                      <a:gd name="connsiteX10" fmla="*/ 410073 w 1690814"/>
                      <a:gd name="connsiteY10" fmla="*/ 313227 h 1274542"/>
                      <a:gd name="connsiteX11" fmla="*/ 399422 w 1690814"/>
                      <a:gd name="connsiteY11" fmla="*/ 339848 h 1274542"/>
                      <a:gd name="connsiteX12" fmla="*/ 97047 w 1690814"/>
                      <a:gd name="connsiteY12" fmla="*/ 251262 h 1274542"/>
                      <a:gd name="connsiteX13" fmla="*/ 9699 w 1690814"/>
                      <a:gd name="connsiteY13" fmla="*/ 412533 h 1274542"/>
                      <a:gd name="connsiteX14" fmla="*/ 255339 w 1690814"/>
                      <a:gd name="connsiteY14" fmla="*/ 535841 h 1274542"/>
                      <a:gd name="connsiteX15" fmla="*/ 65705 w 1690814"/>
                      <a:gd name="connsiteY15" fmla="*/ 553542 h 1274542"/>
                      <a:gd name="connsiteX16" fmla="*/ 65300 w 1690814"/>
                      <a:gd name="connsiteY16" fmla="*/ 718155 h 1274542"/>
                      <a:gd name="connsiteX17" fmla="*/ 295618 w 1690814"/>
                      <a:gd name="connsiteY17" fmla="*/ 743149 h 1274542"/>
                      <a:gd name="connsiteX18" fmla="*/ 478581 w 1690814"/>
                      <a:gd name="connsiteY18" fmla="*/ 782462 h 1274542"/>
                      <a:gd name="connsiteX19" fmla="*/ 717541 w 1690814"/>
                      <a:gd name="connsiteY19" fmla="*/ 883534 h 1274542"/>
                      <a:gd name="connsiteX20" fmla="*/ 952137 w 1690814"/>
                      <a:gd name="connsiteY20" fmla="*/ 643272 h 1274542"/>
                      <a:gd name="connsiteX21" fmla="*/ 724507 w 1690814"/>
                      <a:gd name="connsiteY21" fmla="*/ 886121 h 1274542"/>
                      <a:gd name="connsiteX22" fmla="*/ 1170115 w 1690814"/>
                      <a:gd name="connsiteY22" fmla="*/ 1252727 h 1274542"/>
                      <a:gd name="connsiteX23" fmla="*/ 1262983 w 1690814"/>
                      <a:gd name="connsiteY23" fmla="*/ 1225739 h 1274542"/>
                      <a:gd name="connsiteX24" fmla="*/ 1111378 w 1690814"/>
                      <a:gd name="connsiteY24" fmla="*/ 1097946 h 1274542"/>
                      <a:gd name="connsiteX25" fmla="*/ 1124872 w 1690814"/>
                      <a:gd name="connsiteY25" fmla="*/ 1178906 h 1274542"/>
                      <a:gd name="connsiteX26" fmla="*/ 1151064 w 1690814"/>
                      <a:gd name="connsiteY26" fmla="*/ 1052702 h 1274542"/>
                      <a:gd name="connsiteX27" fmla="*/ 1324896 w 1690814"/>
                      <a:gd name="connsiteY27" fmla="*/ 1127315 h 1274542"/>
                      <a:gd name="connsiteX28" fmla="*/ 1266952 w 1690814"/>
                      <a:gd name="connsiteY28" fmla="*/ 921732 h 1274542"/>
                      <a:gd name="connsiteX29" fmla="*/ 1456658 w 1690814"/>
                      <a:gd name="connsiteY29" fmla="*/ 952689 h 1274542"/>
                      <a:gd name="connsiteX30" fmla="*/ 1558258 w 1690814"/>
                      <a:gd name="connsiteY30" fmla="*/ 959040 h 1274542"/>
                      <a:gd name="connsiteX31" fmla="*/ 1450309 w 1690814"/>
                      <a:gd name="connsiteY31" fmla="*/ 758221 h 1274542"/>
                      <a:gd name="connsiteX32" fmla="*/ 1632870 w 1690814"/>
                      <a:gd name="connsiteY32" fmla="*/ 716152 h 1274542"/>
                      <a:gd name="connsiteX33" fmla="*/ 1690814 w 1690814"/>
                      <a:gd name="connsiteY33" fmla="*/ 701070 h 1274542"/>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09737 h 1283209"/>
                      <a:gd name="connsiteX1" fmla="*/ 962946 w 1690814"/>
                      <a:gd name="connsiteY1" fmla="*/ 419225 h 1283209"/>
                      <a:gd name="connsiteX2" fmla="*/ 863464 w 1690814"/>
                      <a:gd name="connsiteY2" fmla="*/ 211485 h 1283209"/>
                      <a:gd name="connsiteX3" fmla="*/ 855486 w 1690814"/>
                      <a:gd name="connsiteY3" fmla="*/ 35754 h 1283209"/>
                      <a:gd name="connsiteX4" fmla="*/ 671255 w 1690814"/>
                      <a:gd name="connsiteY4" fmla="*/ 66436 h 1283209"/>
                      <a:gd name="connsiteX5" fmla="*/ 692214 w 1690814"/>
                      <a:gd name="connsiteY5" fmla="*/ 242981 h 1283209"/>
                      <a:gd name="connsiteX6" fmla="*/ 651229 w 1690814"/>
                      <a:gd name="connsiteY6" fmla="*/ 374908 h 1283209"/>
                      <a:gd name="connsiteX7" fmla="*/ 685024 w 1690814"/>
                      <a:gd name="connsiteY7" fmla="*/ 238703 h 1283209"/>
                      <a:gd name="connsiteX8" fmla="*/ 315196 w 1690814"/>
                      <a:gd name="connsiteY8" fmla="*/ 0 h 1283209"/>
                      <a:gd name="connsiteX9" fmla="*/ 175409 w 1690814"/>
                      <a:gd name="connsiteY9" fmla="*/ 121645 h 1283209"/>
                      <a:gd name="connsiteX10" fmla="*/ 410073 w 1690814"/>
                      <a:gd name="connsiteY10" fmla="*/ 321894 h 1283209"/>
                      <a:gd name="connsiteX11" fmla="*/ 399422 w 1690814"/>
                      <a:gd name="connsiteY11" fmla="*/ 348515 h 1283209"/>
                      <a:gd name="connsiteX12" fmla="*/ 97047 w 1690814"/>
                      <a:gd name="connsiteY12" fmla="*/ 259929 h 1283209"/>
                      <a:gd name="connsiteX13" fmla="*/ 9699 w 1690814"/>
                      <a:gd name="connsiteY13" fmla="*/ 421200 h 1283209"/>
                      <a:gd name="connsiteX14" fmla="*/ 255339 w 1690814"/>
                      <a:gd name="connsiteY14" fmla="*/ 544508 h 1283209"/>
                      <a:gd name="connsiteX15" fmla="*/ 65705 w 1690814"/>
                      <a:gd name="connsiteY15" fmla="*/ 562209 h 1283209"/>
                      <a:gd name="connsiteX16" fmla="*/ 65300 w 1690814"/>
                      <a:gd name="connsiteY16" fmla="*/ 726822 h 1283209"/>
                      <a:gd name="connsiteX17" fmla="*/ 295618 w 1690814"/>
                      <a:gd name="connsiteY17" fmla="*/ 751816 h 1283209"/>
                      <a:gd name="connsiteX18" fmla="*/ 478581 w 1690814"/>
                      <a:gd name="connsiteY18" fmla="*/ 791129 h 1283209"/>
                      <a:gd name="connsiteX19" fmla="*/ 717541 w 1690814"/>
                      <a:gd name="connsiteY19" fmla="*/ 892201 h 1283209"/>
                      <a:gd name="connsiteX20" fmla="*/ 952137 w 1690814"/>
                      <a:gd name="connsiteY20" fmla="*/ 651939 h 1283209"/>
                      <a:gd name="connsiteX21" fmla="*/ 724507 w 1690814"/>
                      <a:gd name="connsiteY21" fmla="*/ 894788 h 1283209"/>
                      <a:gd name="connsiteX22" fmla="*/ 1170115 w 1690814"/>
                      <a:gd name="connsiteY22" fmla="*/ 1261394 h 1283209"/>
                      <a:gd name="connsiteX23" fmla="*/ 1262983 w 1690814"/>
                      <a:gd name="connsiteY23" fmla="*/ 1234406 h 1283209"/>
                      <a:gd name="connsiteX24" fmla="*/ 1111378 w 1690814"/>
                      <a:gd name="connsiteY24" fmla="*/ 1106613 h 1283209"/>
                      <a:gd name="connsiteX25" fmla="*/ 1124872 w 1690814"/>
                      <a:gd name="connsiteY25" fmla="*/ 1187573 h 1283209"/>
                      <a:gd name="connsiteX26" fmla="*/ 1151064 w 1690814"/>
                      <a:gd name="connsiteY26" fmla="*/ 1061369 h 1283209"/>
                      <a:gd name="connsiteX27" fmla="*/ 1324896 w 1690814"/>
                      <a:gd name="connsiteY27" fmla="*/ 1135982 h 1283209"/>
                      <a:gd name="connsiteX28" fmla="*/ 1266952 w 1690814"/>
                      <a:gd name="connsiteY28" fmla="*/ 930399 h 1283209"/>
                      <a:gd name="connsiteX29" fmla="*/ 1456658 w 1690814"/>
                      <a:gd name="connsiteY29" fmla="*/ 961356 h 1283209"/>
                      <a:gd name="connsiteX30" fmla="*/ 1558258 w 1690814"/>
                      <a:gd name="connsiteY30" fmla="*/ 967707 h 1283209"/>
                      <a:gd name="connsiteX31" fmla="*/ 1450309 w 1690814"/>
                      <a:gd name="connsiteY31" fmla="*/ 766888 h 1283209"/>
                      <a:gd name="connsiteX32" fmla="*/ 1632870 w 1690814"/>
                      <a:gd name="connsiteY32" fmla="*/ 724819 h 1283209"/>
                      <a:gd name="connsiteX33" fmla="*/ 1690814 w 1690814"/>
                      <a:gd name="connsiteY33" fmla="*/ 709737 h 1283209"/>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1400 w 1691400"/>
                      <a:gd name="connsiteY0" fmla="*/ 695056 h 1268528"/>
                      <a:gd name="connsiteX1" fmla="*/ 963532 w 1691400"/>
                      <a:gd name="connsiteY1" fmla="*/ 404544 h 1268528"/>
                      <a:gd name="connsiteX2" fmla="*/ 864050 w 1691400"/>
                      <a:gd name="connsiteY2" fmla="*/ 196804 h 1268528"/>
                      <a:gd name="connsiteX3" fmla="*/ 856072 w 1691400"/>
                      <a:gd name="connsiteY3" fmla="*/ 21073 h 1268528"/>
                      <a:gd name="connsiteX4" fmla="*/ 671841 w 1691400"/>
                      <a:gd name="connsiteY4" fmla="*/ 51755 h 1268528"/>
                      <a:gd name="connsiteX5" fmla="*/ 692800 w 1691400"/>
                      <a:gd name="connsiteY5" fmla="*/ 228300 h 1268528"/>
                      <a:gd name="connsiteX6" fmla="*/ 651815 w 1691400"/>
                      <a:gd name="connsiteY6" fmla="*/ 360227 h 1268528"/>
                      <a:gd name="connsiteX7" fmla="*/ 685610 w 1691400"/>
                      <a:gd name="connsiteY7" fmla="*/ 224022 h 1268528"/>
                      <a:gd name="connsiteX8" fmla="*/ 323224 w 1691400"/>
                      <a:gd name="connsiteY8" fmla="*/ 14506 h 1268528"/>
                      <a:gd name="connsiteX9" fmla="*/ 175995 w 1691400"/>
                      <a:gd name="connsiteY9" fmla="*/ 106964 h 1268528"/>
                      <a:gd name="connsiteX10" fmla="*/ 410659 w 1691400"/>
                      <a:gd name="connsiteY10" fmla="*/ 307213 h 1268528"/>
                      <a:gd name="connsiteX11" fmla="*/ 400008 w 1691400"/>
                      <a:gd name="connsiteY11" fmla="*/ 333834 h 1268528"/>
                      <a:gd name="connsiteX12" fmla="*/ 93773 w 1691400"/>
                      <a:gd name="connsiteY12" fmla="*/ 278871 h 1268528"/>
                      <a:gd name="connsiteX13" fmla="*/ 10285 w 1691400"/>
                      <a:gd name="connsiteY13" fmla="*/ 406519 h 1268528"/>
                      <a:gd name="connsiteX14" fmla="*/ 255925 w 1691400"/>
                      <a:gd name="connsiteY14" fmla="*/ 529827 h 1268528"/>
                      <a:gd name="connsiteX15" fmla="*/ 66291 w 1691400"/>
                      <a:gd name="connsiteY15" fmla="*/ 547528 h 1268528"/>
                      <a:gd name="connsiteX16" fmla="*/ 65886 w 1691400"/>
                      <a:gd name="connsiteY16" fmla="*/ 712141 h 1268528"/>
                      <a:gd name="connsiteX17" fmla="*/ 296204 w 1691400"/>
                      <a:gd name="connsiteY17" fmla="*/ 737135 h 1268528"/>
                      <a:gd name="connsiteX18" fmla="*/ 479167 w 1691400"/>
                      <a:gd name="connsiteY18" fmla="*/ 776448 h 1268528"/>
                      <a:gd name="connsiteX19" fmla="*/ 718127 w 1691400"/>
                      <a:gd name="connsiteY19" fmla="*/ 877520 h 1268528"/>
                      <a:gd name="connsiteX20" fmla="*/ 952723 w 1691400"/>
                      <a:gd name="connsiteY20" fmla="*/ 637258 h 1268528"/>
                      <a:gd name="connsiteX21" fmla="*/ 725093 w 1691400"/>
                      <a:gd name="connsiteY21" fmla="*/ 880107 h 1268528"/>
                      <a:gd name="connsiteX22" fmla="*/ 1170701 w 1691400"/>
                      <a:gd name="connsiteY22" fmla="*/ 1246713 h 1268528"/>
                      <a:gd name="connsiteX23" fmla="*/ 1263569 w 1691400"/>
                      <a:gd name="connsiteY23" fmla="*/ 1219725 h 1268528"/>
                      <a:gd name="connsiteX24" fmla="*/ 1111964 w 1691400"/>
                      <a:gd name="connsiteY24" fmla="*/ 1091932 h 1268528"/>
                      <a:gd name="connsiteX25" fmla="*/ 1125458 w 1691400"/>
                      <a:gd name="connsiteY25" fmla="*/ 1172892 h 1268528"/>
                      <a:gd name="connsiteX26" fmla="*/ 1151650 w 1691400"/>
                      <a:gd name="connsiteY26" fmla="*/ 1046688 h 1268528"/>
                      <a:gd name="connsiteX27" fmla="*/ 1325482 w 1691400"/>
                      <a:gd name="connsiteY27" fmla="*/ 1121301 h 1268528"/>
                      <a:gd name="connsiteX28" fmla="*/ 1267538 w 1691400"/>
                      <a:gd name="connsiteY28" fmla="*/ 915718 h 1268528"/>
                      <a:gd name="connsiteX29" fmla="*/ 1457244 w 1691400"/>
                      <a:gd name="connsiteY29" fmla="*/ 946675 h 1268528"/>
                      <a:gd name="connsiteX30" fmla="*/ 1558844 w 1691400"/>
                      <a:gd name="connsiteY30" fmla="*/ 953026 h 1268528"/>
                      <a:gd name="connsiteX31" fmla="*/ 1450895 w 1691400"/>
                      <a:gd name="connsiteY31" fmla="*/ 752207 h 1268528"/>
                      <a:gd name="connsiteX32" fmla="*/ 1633456 w 1691400"/>
                      <a:gd name="connsiteY32" fmla="*/ 710138 h 1268528"/>
                      <a:gd name="connsiteX33" fmla="*/ 1691400 w 16914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63054 w 1679500"/>
                      <a:gd name="connsiteY15" fmla="*/ 55298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0609 w 1679500"/>
                      <a:gd name="connsiteY15" fmla="*/ 58646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35155 w 1679500"/>
                      <a:gd name="connsiteY15" fmla="*/ 562425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3167 w 1679500"/>
                      <a:gd name="connsiteY15" fmla="*/ 557273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75112 w 1679500"/>
                      <a:gd name="connsiteY9" fmla="*/ 119696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694 w 1679694"/>
                      <a:gd name="connsiteY0" fmla="*/ 695056 h 1268528"/>
                      <a:gd name="connsiteX1" fmla="*/ 951826 w 1679694"/>
                      <a:gd name="connsiteY1" fmla="*/ 404544 h 1268528"/>
                      <a:gd name="connsiteX2" fmla="*/ 852344 w 1679694"/>
                      <a:gd name="connsiteY2" fmla="*/ 196804 h 1268528"/>
                      <a:gd name="connsiteX3" fmla="*/ 844366 w 1679694"/>
                      <a:gd name="connsiteY3" fmla="*/ 21073 h 1268528"/>
                      <a:gd name="connsiteX4" fmla="*/ 660135 w 1679694"/>
                      <a:gd name="connsiteY4" fmla="*/ 51755 h 1268528"/>
                      <a:gd name="connsiteX5" fmla="*/ 681094 w 1679694"/>
                      <a:gd name="connsiteY5" fmla="*/ 228300 h 1268528"/>
                      <a:gd name="connsiteX6" fmla="*/ 640109 w 1679694"/>
                      <a:gd name="connsiteY6" fmla="*/ 360227 h 1268528"/>
                      <a:gd name="connsiteX7" fmla="*/ 673904 w 1679694"/>
                      <a:gd name="connsiteY7" fmla="*/ 224022 h 1268528"/>
                      <a:gd name="connsiteX8" fmla="*/ 311518 w 1679694"/>
                      <a:gd name="connsiteY8" fmla="*/ 14506 h 1268528"/>
                      <a:gd name="connsiteX9" fmla="*/ 175306 w 1679694"/>
                      <a:gd name="connsiteY9" fmla="*/ 119696 h 1268528"/>
                      <a:gd name="connsiteX10" fmla="*/ 398953 w 1679694"/>
                      <a:gd name="connsiteY10" fmla="*/ 307213 h 1268528"/>
                      <a:gd name="connsiteX11" fmla="*/ 388302 w 1679694"/>
                      <a:gd name="connsiteY11" fmla="*/ 333834 h 1268528"/>
                      <a:gd name="connsiteX12" fmla="*/ 82067 w 1679694"/>
                      <a:gd name="connsiteY12" fmla="*/ 278871 h 1268528"/>
                      <a:gd name="connsiteX13" fmla="*/ 13315 w 1679694"/>
                      <a:gd name="connsiteY13" fmla="*/ 394214 h 1268528"/>
                      <a:gd name="connsiteX14" fmla="*/ 254233 w 1679694"/>
                      <a:gd name="connsiteY14" fmla="*/ 523388 h 1268528"/>
                      <a:gd name="connsiteX15" fmla="*/ 253519 w 1679694"/>
                      <a:gd name="connsiteY15" fmla="*/ 542248 h 1268528"/>
                      <a:gd name="connsiteX16" fmla="*/ 49434 w 1679694"/>
                      <a:gd name="connsiteY16" fmla="*/ 539516 h 1268528"/>
                      <a:gd name="connsiteX17" fmla="*/ 54180 w 1679694"/>
                      <a:gd name="connsiteY17" fmla="*/ 712141 h 1268528"/>
                      <a:gd name="connsiteX18" fmla="*/ 284498 w 1679694"/>
                      <a:gd name="connsiteY18" fmla="*/ 737135 h 1268528"/>
                      <a:gd name="connsiteX19" fmla="*/ 467461 w 1679694"/>
                      <a:gd name="connsiteY19" fmla="*/ 776448 h 1268528"/>
                      <a:gd name="connsiteX20" fmla="*/ 706421 w 1679694"/>
                      <a:gd name="connsiteY20" fmla="*/ 877520 h 1268528"/>
                      <a:gd name="connsiteX21" fmla="*/ 941017 w 1679694"/>
                      <a:gd name="connsiteY21" fmla="*/ 637258 h 1268528"/>
                      <a:gd name="connsiteX22" fmla="*/ 713387 w 1679694"/>
                      <a:gd name="connsiteY22" fmla="*/ 880107 h 1268528"/>
                      <a:gd name="connsiteX23" fmla="*/ 1158995 w 1679694"/>
                      <a:gd name="connsiteY23" fmla="*/ 1246713 h 1268528"/>
                      <a:gd name="connsiteX24" fmla="*/ 1251863 w 1679694"/>
                      <a:gd name="connsiteY24" fmla="*/ 1219725 h 1268528"/>
                      <a:gd name="connsiteX25" fmla="*/ 1100258 w 1679694"/>
                      <a:gd name="connsiteY25" fmla="*/ 1091932 h 1268528"/>
                      <a:gd name="connsiteX26" fmla="*/ 1113752 w 1679694"/>
                      <a:gd name="connsiteY26" fmla="*/ 1172892 h 1268528"/>
                      <a:gd name="connsiteX27" fmla="*/ 1139944 w 1679694"/>
                      <a:gd name="connsiteY27" fmla="*/ 1046688 h 1268528"/>
                      <a:gd name="connsiteX28" fmla="*/ 1313776 w 1679694"/>
                      <a:gd name="connsiteY28" fmla="*/ 1121301 h 1268528"/>
                      <a:gd name="connsiteX29" fmla="*/ 1255832 w 1679694"/>
                      <a:gd name="connsiteY29" fmla="*/ 915718 h 1268528"/>
                      <a:gd name="connsiteX30" fmla="*/ 1445538 w 1679694"/>
                      <a:gd name="connsiteY30" fmla="*/ 946675 h 1268528"/>
                      <a:gd name="connsiteX31" fmla="*/ 1547138 w 1679694"/>
                      <a:gd name="connsiteY31" fmla="*/ 953026 h 1268528"/>
                      <a:gd name="connsiteX32" fmla="*/ 1439189 w 1679694"/>
                      <a:gd name="connsiteY32" fmla="*/ 752207 h 1268528"/>
                      <a:gd name="connsiteX33" fmla="*/ 1621750 w 1679694"/>
                      <a:gd name="connsiteY33" fmla="*/ 710138 h 1268528"/>
                      <a:gd name="connsiteX34" fmla="*/ 1679694 w 1679694"/>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41480 w 1681065"/>
                      <a:gd name="connsiteY6" fmla="*/ 366960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53497 w 1681065"/>
                      <a:gd name="connsiteY6" fmla="*/ 359234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7263 w 1681065"/>
                      <a:gd name="connsiteY7" fmla="*/ 235907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506072 w 1623121"/>
                      <a:gd name="connsiteY0" fmla="*/ 539697 h 1275261"/>
                      <a:gd name="connsiteX1" fmla="*/ 953197 w 1623121"/>
                      <a:gd name="connsiteY1" fmla="*/ 411277 h 1275261"/>
                      <a:gd name="connsiteX2" fmla="*/ 853715 w 1623121"/>
                      <a:gd name="connsiteY2" fmla="*/ 203537 h 1275261"/>
                      <a:gd name="connsiteX3" fmla="*/ 845737 w 1623121"/>
                      <a:gd name="connsiteY3" fmla="*/ 27806 h 1275261"/>
                      <a:gd name="connsiteX4" fmla="*/ 661506 w 1623121"/>
                      <a:gd name="connsiteY4" fmla="*/ 58488 h 1275261"/>
                      <a:gd name="connsiteX5" fmla="*/ 670016 w 1623121"/>
                      <a:gd name="connsiteY5" fmla="*/ 228881 h 1275261"/>
                      <a:gd name="connsiteX6" fmla="*/ 652070 w 1623121"/>
                      <a:gd name="connsiteY6" fmla="*/ 405446 h 1275261"/>
                      <a:gd name="connsiteX7" fmla="*/ 664687 w 1623121"/>
                      <a:gd name="connsiteY7" fmla="*/ 231902 h 1275261"/>
                      <a:gd name="connsiteX8" fmla="*/ 312889 w 1623121"/>
                      <a:gd name="connsiteY8" fmla="*/ 21239 h 1275261"/>
                      <a:gd name="connsiteX9" fmla="*/ 176677 w 1623121"/>
                      <a:gd name="connsiteY9" fmla="*/ 126429 h 1275261"/>
                      <a:gd name="connsiteX10" fmla="*/ 400324 w 1623121"/>
                      <a:gd name="connsiteY10" fmla="*/ 313946 h 1275261"/>
                      <a:gd name="connsiteX11" fmla="*/ 389673 w 1623121"/>
                      <a:gd name="connsiteY11" fmla="*/ 340567 h 1275261"/>
                      <a:gd name="connsiteX12" fmla="*/ 83438 w 1623121"/>
                      <a:gd name="connsiteY12" fmla="*/ 285604 h 1275261"/>
                      <a:gd name="connsiteX13" fmla="*/ 14686 w 1623121"/>
                      <a:gd name="connsiteY13" fmla="*/ 400947 h 1275261"/>
                      <a:gd name="connsiteX14" fmla="*/ 255604 w 1623121"/>
                      <a:gd name="connsiteY14" fmla="*/ 530121 h 1275261"/>
                      <a:gd name="connsiteX15" fmla="*/ 254890 w 1623121"/>
                      <a:gd name="connsiteY15" fmla="*/ 548981 h 1275261"/>
                      <a:gd name="connsiteX16" fmla="*/ 50805 w 1623121"/>
                      <a:gd name="connsiteY16" fmla="*/ 546249 h 1275261"/>
                      <a:gd name="connsiteX17" fmla="*/ 55551 w 1623121"/>
                      <a:gd name="connsiteY17" fmla="*/ 718874 h 1275261"/>
                      <a:gd name="connsiteX18" fmla="*/ 285869 w 1623121"/>
                      <a:gd name="connsiteY18" fmla="*/ 743868 h 1275261"/>
                      <a:gd name="connsiteX19" fmla="*/ 468832 w 1623121"/>
                      <a:gd name="connsiteY19" fmla="*/ 783181 h 1275261"/>
                      <a:gd name="connsiteX20" fmla="*/ 707792 w 1623121"/>
                      <a:gd name="connsiteY20" fmla="*/ 884253 h 1275261"/>
                      <a:gd name="connsiteX21" fmla="*/ 942388 w 1623121"/>
                      <a:gd name="connsiteY21" fmla="*/ 643991 h 1275261"/>
                      <a:gd name="connsiteX22" fmla="*/ 714758 w 1623121"/>
                      <a:gd name="connsiteY22" fmla="*/ 886840 h 1275261"/>
                      <a:gd name="connsiteX23" fmla="*/ 1160366 w 1623121"/>
                      <a:gd name="connsiteY23" fmla="*/ 1253446 h 1275261"/>
                      <a:gd name="connsiteX24" fmla="*/ 1253234 w 1623121"/>
                      <a:gd name="connsiteY24" fmla="*/ 1226458 h 1275261"/>
                      <a:gd name="connsiteX25" fmla="*/ 1101629 w 1623121"/>
                      <a:gd name="connsiteY25" fmla="*/ 1098665 h 1275261"/>
                      <a:gd name="connsiteX26" fmla="*/ 1115123 w 1623121"/>
                      <a:gd name="connsiteY26" fmla="*/ 1179625 h 1275261"/>
                      <a:gd name="connsiteX27" fmla="*/ 1141315 w 1623121"/>
                      <a:gd name="connsiteY27" fmla="*/ 1053421 h 1275261"/>
                      <a:gd name="connsiteX28" fmla="*/ 1315147 w 1623121"/>
                      <a:gd name="connsiteY28" fmla="*/ 1128034 h 1275261"/>
                      <a:gd name="connsiteX29" fmla="*/ 1257203 w 1623121"/>
                      <a:gd name="connsiteY29" fmla="*/ 922451 h 1275261"/>
                      <a:gd name="connsiteX30" fmla="*/ 1446909 w 1623121"/>
                      <a:gd name="connsiteY30" fmla="*/ 953408 h 1275261"/>
                      <a:gd name="connsiteX31" fmla="*/ 1548509 w 1623121"/>
                      <a:gd name="connsiteY31" fmla="*/ 959759 h 1275261"/>
                      <a:gd name="connsiteX32" fmla="*/ 1440560 w 1623121"/>
                      <a:gd name="connsiteY32" fmla="*/ 758940 h 1275261"/>
                      <a:gd name="connsiteX33" fmla="*/ 1623121 w 1623121"/>
                      <a:gd name="connsiteY33" fmla="*/ 716871 h 1275261"/>
                      <a:gd name="connsiteX34" fmla="*/ 1506072 w 1623121"/>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440560 w 1790297"/>
                      <a:gd name="connsiteY32" fmla="*/ 758940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59202 w 1790297"/>
                      <a:gd name="connsiteY30" fmla="*/ 809615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65930 w 1790297"/>
                      <a:gd name="connsiteY30" fmla="*/ 707022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494850 w 1790297"/>
                      <a:gd name="connsiteY28" fmla="*/ 1125731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09838 w 1790297"/>
                      <a:gd name="connsiteY28" fmla="*/ 930447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313390 w 1790297"/>
                      <a:gd name="connsiteY25" fmla="*/ 123428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15123 w 1790297"/>
                      <a:gd name="connsiteY25" fmla="*/ 1179625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91370 w 1790297"/>
                      <a:gd name="connsiteY25" fmla="*/ 10032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294966 w 1790297"/>
                      <a:gd name="connsiteY25" fmla="*/ 11291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60648"/>
                      <a:gd name="connsiteX1" fmla="*/ 953197 w 1790297"/>
                      <a:gd name="connsiteY1" fmla="*/ 411277 h 1260648"/>
                      <a:gd name="connsiteX2" fmla="*/ 853715 w 1790297"/>
                      <a:gd name="connsiteY2" fmla="*/ 203537 h 1260648"/>
                      <a:gd name="connsiteX3" fmla="*/ 845737 w 1790297"/>
                      <a:gd name="connsiteY3" fmla="*/ 27806 h 1260648"/>
                      <a:gd name="connsiteX4" fmla="*/ 661506 w 1790297"/>
                      <a:gd name="connsiteY4" fmla="*/ 58488 h 1260648"/>
                      <a:gd name="connsiteX5" fmla="*/ 670016 w 1790297"/>
                      <a:gd name="connsiteY5" fmla="*/ 228881 h 1260648"/>
                      <a:gd name="connsiteX6" fmla="*/ 652070 w 1790297"/>
                      <a:gd name="connsiteY6" fmla="*/ 405446 h 1260648"/>
                      <a:gd name="connsiteX7" fmla="*/ 664687 w 1790297"/>
                      <a:gd name="connsiteY7" fmla="*/ 231902 h 1260648"/>
                      <a:gd name="connsiteX8" fmla="*/ 312889 w 1790297"/>
                      <a:gd name="connsiteY8" fmla="*/ 21239 h 1260648"/>
                      <a:gd name="connsiteX9" fmla="*/ 176677 w 1790297"/>
                      <a:gd name="connsiteY9" fmla="*/ 126429 h 1260648"/>
                      <a:gd name="connsiteX10" fmla="*/ 400324 w 1790297"/>
                      <a:gd name="connsiteY10" fmla="*/ 313946 h 1260648"/>
                      <a:gd name="connsiteX11" fmla="*/ 389673 w 1790297"/>
                      <a:gd name="connsiteY11" fmla="*/ 340567 h 1260648"/>
                      <a:gd name="connsiteX12" fmla="*/ 83438 w 1790297"/>
                      <a:gd name="connsiteY12" fmla="*/ 285604 h 1260648"/>
                      <a:gd name="connsiteX13" fmla="*/ 14686 w 1790297"/>
                      <a:gd name="connsiteY13" fmla="*/ 400947 h 1260648"/>
                      <a:gd name="connsiteX14" fmla="*/ 255604 w 1790297"/>
                      <a:gd name="connsiteY14" fmla="*/ 530121 h 1260648"/>
                      <a:gd name="connsiteX15" fmla="*/ 254890 w 1790297"/>
                      <a:gd name="connsiteY15" fmla="*/ 548981 h 1260648"/>
                      <a:gd name="connsiteX16" fmla="*/ 50805 w 1790297"/>
                      <a:gd name="connsiteY16" fmla="*/ 546249 h 1260648"/>
                      <a:gd name="connsiteX17" fmla="*/ 55551 w 1790297"/>
                      <a:gd name="connsiteY17" fmla="*/ 718874 h 1260648"/>
                      <a:gd name="connsiteX18" fmla="*/ 285869 w 1790297"/>
                      <a:gd name="connsiteY18" fmla="*/ 743868 h 1260648"/>
                      <a:gd name="connsiteX19" fmla="*/ 468832 w 1790297"/>
                      <a:gd name="connsiteY19" fmla="*/ 783181 h 1260648"/>
                      <a:gd name="connsiteX20" fmla="*/ 707792 w 1790297"/>
                      <a:gd name="connsiteY20" fmla="*/ 884253 h 1260648"/>
                      <a:gd name="connsiteX21" fmla="*/ 942388 w 1790297"/>
                      <a:gd name="connsiteY21" fmla="*/ 643991 h 1260648"/>
                      <a:gd name="connsiteX22" fmla="*/ 714758 w 1790297"/>
                      <a:gd name="connsiteY22" fmla="*/ 886840 h 1260648"/>
                      <a:gd name="connsiteX23" fmla="*/ 1160366 w 1790297"/>
                      <a:gd name="connsiteY23" fmla="*/ 1253446 h 1260648"/>
                      <a:gd name="connsiteX24" fmla="*/ 1213165 w 1790297"/>
                      <a:gd name="connsiteY24" fmla="*/ 1133319 h 1260648"/>
                      <a:gd name="connsiteX25" fmla="*/ 1294966 w 1790297"/>
                      <a:gd name="connsiteY25" fmla="*/ 1129108 h 1260648"/>
                      <a:gd name="connsiteX26" fmla="*/ 1497863 w 1790297"/>
                      <a:gd name="connsiteY26" fmla="*/ 1101612 h 1260648"/>
                      <a:gd name="connsiteX27" fmla="*/ 1331875 w 1790297"/>
                      <a:gd name="connsiteY27" fmla="*/ 955912 h 1260648"/>
                      <a:gd name="connsiteX28" fmla="*/ 1658102 w 1790297"/>
                      <a:gd name="connsiteY28" fmla="*/ 925140 h 1260648"/>
                      <a:gd name="connsiteX29" fmla="*/ 1557212 w 1790297"/>
                      <a:gd name="connsiteY29" fmla="*/ 834360 h 1260648"/>
                      <a:gd name="connsiteX30" fmla="*/ 1790297 w 1790297"/>
                      <a:gd name="connsiteY30" fmla="*/ 838271 h 1260648"/>
                      <a:gd name="connsiteX31" fmla="*/ 1527112 w 1790297"/>
                      <a:gd name="connsiteY31" fmla="*/ 638178 h 1260648"/>
                      <a:gd name="connsiteX32" fmla="*/ 1473455 w 1790297"/>
                      <a:gd name="connsiteY32" fmla="*/ 580961 h 1260648"/>
                      <a:gd name="connsiteX33" fmla="*/ 1506072 w 1790297"/>
                      <a:gd name="connsiteY33" fmla="*/ 539697 h 1260648"/>
                      <a:gd name="connsiteX0" fmla="*/ 1506072 w 1790297"/>
                      <a:gd name="connsiteY0" fmla="*/ 539697 h 1209983"/>
                      <a:gd name="connsiteX1" fmla="*/ 953197 w 1790297"/>
                      <a:gd name="connsiteY1" fmla="*/ 411277 h 1209983"/>
                      <a:gd name="connsiteX2" fmla="*/ 853715 w 1790297"/>
                      <a:gd name="connsiteY2" fmla="*/ 203537 h 1209983"/>
                      <a:gd name="connsiteX3" fmla="*/ 845737 w 1790297"/>
                      <a:gd name="connsiteY3" fmla="*/ 27806 h 1209983"/>
                      <a:gd name="connsiteX4" fmla="*/ 661506 w 1790297"/>
                      <a:gd name="connsiteY4" fmla="*/ 58488 h 1209983"/>
                      <a:gd name="connsiteX5" fmla="*/ 670016 w 1790297"/>
                      <a:gd name="connsiteY5" fmla="*/ 228881 h 1209983"/>
                      <a:gd name="connsiteX6" fmla="*/ 652070 w 1790297"/>
                      <a:gd name="connsiteY6" fmla="*/ 405446 h 1209983"/>
                      <a:gd name="connsiteX7" fmla="*/ 664687 w 1790297"/>
                      <a:gd name="connsiteY7" fmla="*/ 231902 h 1209983"/>
                      <a:gd name="connsiteX8" fmla="*/ 312889 w 1790297"/>
                      <a:gd name="connsiteY8" fmla="*/ 21239 h 1209983"/>
                      <a:gd name="connsiteX9" fmla="*/ 176677 w 1790297"/>
                      <a:gd name="connsiteY9" fmla="*/ 126429 h 1209983"/>
                      <a:gd name="connsiteX10" fmla="*/ 400324 w 1790297"/>
                      <a:gd name="connsiteY10" fmla="*/ 313946 h 1209983"/>
                      <a:gd name="connsiteX11" fmla="*/ 389673 w 1790297"/>
                      <a:gd name="connsiteY11" fmla="*/ 340567 h 1209983"/>
                      <a:gd name="connsiteX12" fmla="*/ 83438 w 1790297"/>
                      <a:gd name="connsiteY12" fmla="*/ 285604 h 1209983"/>
                      <a:gd name="connsiteX13" fmla="*/ 14686 w 1790297"/>
                      <a:gd name="connsiteY13" fmla="*/ 400947 h 1209983"/>
                      <a:gd name="connsiteX14" fmla="*/ 255604 w 1790297"/>
                      <a:gd name="connsiteY14" fmla="*/ 530121 h 1209983"/>
                      <a:gd name="connsiteX15" fmla="*/ 254890 w 1790297"/>
                      <a:gd name="connsiteY15" fmla="*/ 548981 h 1209983"/>
                      <a:gd name="connsiteX16" fmla="*/ 50805 w 1790297"/>
                      <a:gd name="connsiteY16" fmla="*/ 546249 h 1209983"/>
                      <a:gd name="connsiteX17" fmla="*/ 55551 w 1790297"/>
                      <a:gd name="connsiteY17" fmla="*/ 718874 h 1209983"/>
                      <a:gd name="connsiteX18" fmla="*/ 285869 w 1790297"/>
                      <a:gd name="connsiteY18" fmla="*/ 743868 h 1209983"/>
                      <a:gd name="connsiteX19" fmla="*/ 468832 w 1790297"/>
                      <a:gd name="connsiteY19" fmla="*/ 783181 h 1209983"/>
                      <a:gd name="connsiteX20" fmla="*/ 707792 w 1790297"/>
                      <a:gd name="connsiteY20" fmla="*/ 884253 h 1209983"/>
                      <a:gd name="connsiteX21" fmla="*/ 942388 w 1790297"/>
                      <a:gd name="connsiteY21" fmla="*/ 643991 h 1209983"/>
                      <a:gd name="connsiteX22" fmla="*/ 714758 w 1790297"/>
                      <a:gd name="connsiteY22" fmla="*/ 886840 h 1209983"/>
                      <a:gd name="connsiteX23" fmla="*/ 1261660 w 1790297"/>
                      <a:gd name="connsiteY23" fmla="*/ 1199642 h 1209983"/>
                      <a:gd name="connsiteX24" fmla="*/ 1213165 w 1790297"/>
                      <a:gd name="connsiteY24" fmla="*/ 1133319 h 1209983"/>
                      <a:gd name="connsiteX25" fmla="*/ 1294966 w 1790297"/>
                      <a:gd name="connsiteY25" fmla="*/ 1129108 h 1209983"/>
                      <a:gd name="connsiteX26" fmla="*/ 1497863 w 1790297"/>
                      <a:gd name="connsiteY26" fmla="*/ 1101612 h 1209983"/>
                      <a:gd name="connsiteX27" fmla="*/ 1331875 w 1790297"/>
                      <a:gd name="connsiteY27" fmla="*/ 955912 h 1209983"/>
                      <a:gd name="connsiteX28" fmla="*/ 1658102 w 1790297"/>
                      <a:gd name="connsiteY28" fmla="*/ 925140 h 1209983"/>
                      <a:gd name="connsiteX29" fmla="*/ 1557212 w 1790297"/>
                      <a:gd name="connsiteY29" fmla="*/ 834360 h 1209983"/>
                      <a:gd name="connsiteX30" fmla="*/ 1790297 w 1790297"/>
                      <a:gd name="connsiteY30" fmla="*/ 838271 h 1209983"/>
                      <a:gd name="connsiteX31" fmla="*/ 1527112 w 1790297"/>
                      <a:gd name="connsiteY31" fmla="*/ 638178 h 1209983"/>
                      <a:gd name="connsiteX32" fmla="*/ 1473455 w 1790297"/>
                      <a:gd name="connsiteY32" fmla="*/ 580961 h 1209983"/>
                      <a:gd name="connsiteX33" fmla="*/ 1506072 w 1790297"/>
                      <a:gd name="connsiteY33" fmla="*/ 539697 h 1209983"/>
                      <a:gd name="connsiteX0" fmla="*/ 1506072 w 1790297"/>
                      <a:gd name="connsiteY0" fmla="*/ 539697 h 1226294"/>
                      <a:gd name="connsiteX1" fmla="*/ 953197 w 1790297"/>
                      <a:gd name="connsiteY1" fmla="*/ 411277 h 1226294"/>
                      <a:gd name="connsiteX2" fmla="*/ 853715 w 1790297"/>
                      <a:gd name="connsiteY2" fmla="*/ 203537 h 1226294"/>
                      <a:gd name="connsiteX3" fmla="*/ 845737 w 1790297"/>
                      <a:gd name="connsiteY3" fmla="*/ 27806 h 1226294"/>
                      <a:gd name="connsiteX4" fmla="*/ 661506 w 1790297"/>
                      <a:gd name="connsiteY4" fmla="*/ 58488 h 1226294"/>
                      <a:gd name="connsiteX5" fmla="*/ 670016 w 1790297"/>
                      <a:gd name="connsiteY5" fmla="*/ 228881 h 1226294"/>
                      <a:gd name="connsiteX6" fmla="*/ 652070 w 1790297"/>
                      <a:gd name="connsiteY6" fmla="*/ 405446 h 1226294"/>
                      <a:gd name="connsiteX7" fmla="*/ 664687 w 1790297"/>
                      <a:gd name="connsiteY7" fmla="*/ 231902 h 1226294"/>
                      <a:gd name="connsiteX8" fmla="*/ 312889 w 1790297"/>
                      <a:gd name="connsiteY8" fmla="*/ 21239 h 1226294"/>
                      <a:gd name="connsiteX9" fmla="*/ 176677 w 1790297"/>
                      <a:gd name="connsiteY9" fmla="*/ 126429 h 1226294"/>
                      <a:gd name="connsiteX10" fmla="*/ 400324 w 1790297"/>
                      <a:gd name="connsiteY10" fmla="*/ 313946 h 1226294"/>
                      <a:gd name="connsiteX11" fmla="*/ 389673 w 1790297"/>
                      <a:gd name="connsiteY11" fmla="*/ 340567 h 1226294"/>
                      <a:gd name="connsiteX12" fmla="*/ 83438 w 1790297"/>
                      <a:gd name="connsiteY12" fmla="*/ 285604 h 1226294"/>
                      <a:gd name="connsiteX13" fmla="*/ 14686 w 1790297"/>
                      <a:gd name="connsiteY13" fmla="*/ 400947 h 1226294"/>
                      <a:gd name="connsiteX14" fmla="*/ 255604 w 1790297"/>
                      <a:gd name="connsiteY14" fmla="*/ 530121 h 1226294"/>
                      <a:gd name="connsiteX15" fmla="*/ 254890 w 1790297"/>
                      <a:gd name="connsiteY15" fmla="*/ 548981 h 1226294"/>
                      <a:gd name="connsiteX16" fmla="*/ 50805 w 1790297"/>
                      <a:gd name="connsiteY16" fmla="*/ 546249 h 1226294"/>
                      <a:gd name="connsiteX17" fmla="*/ 55551 w 1790297"/>
                      <a:gd name="connsiteY17" fmla="*/ 718874 h 1226294"/>
                      <a:gd name="connsiteX18" fmla="*/ 285869 w 1790297"/>
                      <a:gd name="connsiteY18" fmla="*/ 743868 h 1226294"/>
                      <a:gd name="connsiteX19" fmla="*/ 468832 w 1790297"/>
                      <a:gd name="connsiteY19" fmla="*/ 783181 h 1226294"/>
                      <a:gd name="connsiteX20" fmla="*/ 707792 w 1790297"/>
                      <a:gd name="connsiteY20" fmla="*/ 884253 h 1226294"/>
                      <a:gd name="connsiteX21" fmla="*/ 942388 w 1790297"/>
                      <a:gd name="connsiteY21" fmla="*/ 643991 h 1226294"/>
                      <a:gd name="connsiteX22" fmla="*/ 714758 w 1790297"/>
                      <a:gd name="connsiteY22" fmla="*/ 886840 h 1226294"/>
                      <a:gd name="connsiteX23" fmla="*/ 1247496 w 1790297"/>
                      <a:gd name="connsiteY23" fmla="*/ 1217241 h 1226294"/>
                      <a:gd name="connsiteX24" fmla="*/ 1213165 w 1790297"/>
                      <a:gd name="connsiteY24" fmla="*/ 1133319 h 1226294"/>
                      <a:gd name="connsiteX25" fmla="*/ 1294966 w 1790297"/>
                      <a:gd name="connsiteY25" fmla="*/ 1129108 h 1226294"/>
                      <a:gd name="connsiteX26" fmla="*/ 1497863 w 1790297"/>
                      <a:gd name="connsiteY26" fmla="*/ 1101612 h 1226294"/>
                      <a:gd name="connsiteX27" fmla="*/ 1331875 w 1790297"/>
                      <a:gd name="connsiteY27" fmla="*/ 955912 h 1226294"/>
                      <a:gd name="connsiteX28" fmla="*/ 1658102 w 1790297"/>
                      <a:gd name="connsiteY28" fmla="*/ 925140 h 1226294"/>
                      <a:gd name="connsiteX29" fmla="*/ 1557212 w 1790297"/>
                      <a:gd name="connsiteY29" fmla="*/ 834360 h 1226294"/>
                      <a:gd name="connsiteX30" fmla="*/ 1790297 w 1790297"/>
                      <a:gd name="connsiteY30" fmla="*/ 838271 h 1226294"/>
                      <a:gd name="connsiteX31" fmla="*/ 1527112 w 1790297"/>
                      <a:gd name="connsiteY31" fmla="*/ 638178 h 1226294"/>
                      <a:gd name="connsiteX32" fmla="*/ 1473455 w 1790297"/>
                      <a:gd name="connsiteY32" fmla="*/ 580961 h 1226294"/>
                      <a:gd name="connsiteX33" fmla="*/ 1506072 w 1790297"/>
                      <a:gd name="connsiteY33" fmla="*/ 539697 h 1226294"/>
                      <a:gd name="connsiteX0" fmla="*/ 1506072 w 1790297"/>
                      <a:gd name="connsiteY0" fmla="*/ 539697 h 1264625"/>
                      <a:gd name="connsiteX1" fmla="*/ 953197 w 1790297"/>
                      <a:gd name="connsiteY1" fmla="*/ 411277 h 1264625"/>
                      <a:gd name="connsiteX2" fmla="*/ 853715 w 1790297"/>
                      <a:gd name="connsiteY2" fmla="*/ 203537 h 1264625"/>
                      <a:gd name="connsiteX3" fmla="*/ 845737 w 1790297"/>
                      <a:gd name="connsiteY3" fmla="*/ 27806 h 1264625"/>
                      <a:gd name="connsiteX4" fmla="*/ 661506 w 1790297"/>
                      <a:gd name="connsiteY4" fmla="*/ 58488 h 1264625"/>
                      <a:gd name="connsiteX5" fmla="*/ 670016 w 1790297"/>
                      <a:gd name="connsiteY5" fmla="*/ 228881 h 1264625"/>
                      <a:gd name="connsiteX6" fmla="*/ 652070 w 1790297"/>
                      <a:gd name="connsiteY6" fmla="*/ 405446 h 1264625"/>
                      <a:gd name="connsiteX7" fmla="*/ 664687 w 1790297"/>
                      <a:gd name="connsiteY7" fmla="*/ 231902 h 1264625"/>
                      <a:gd name="connsiteX8" fmla="*/ 312889 w 1790297"/>
                      <a:gd name="connsiteY8" fmla="*/ 21239 h 1264625"/>
                      <a:gd name="connsiteX9" fmla="*/ 176677 w 1790297"/>
                      <a:gd name="connsiteY9" fmla="*/ 126429 h 1264625"/>
                      <a:gd name="connsiteX10" fmla="*/ 400324 w 1790297"/>
                      <a:gd name="connsiteY10" fmla="*/ 313946 h 1264625"/>
                      <a:gd name="connsiteX11" fmla="*/ 389673 w 1790297"/>
                      <a:gd name="connsiteY11" fmla="*/ 340567 h 1264625"/>
                      <a:gd name="connsiteX12" fmla="*/ 83438 w 1790297"/>
                      <a:gd name="connsiteY12" fmla="*/ 285604 h 1264625"/>
                      <a:gd name="connsiteX13" fmla="*/ 14686 w 1790297"/>
                      <a:gd name="connsiteY13" fmla="*/ 400947 h 1264625"/>
                      <a:gd name="connsiteX14" fmla="*/ 255604 w 1790297"/>
                      <a:gd name="connsiteY14" fmla="*/ 530121 h 1264625"/>
                      <a:gd name="connsiteX15" fmla="*/ 254890 w 1790297"/>
                      <a:gd name="connsiteY15" fmla="*/ 548981 h 1264625"/>
                      <a:gd name="connsiteX16" fmla="*/ 50805 w 1790297"/>
                      <a:gd name="connsiteY16" fmla="*/ 546249 h 1264625"/>
                      <a:gd name="connsiteX17" fmla="*/ 55551 w 1790297"/>
                      <a:gd name="connsiteY17" fmla="*/ 718874 h 1264625"/>
                      <a:gd name="connsiteX18" fmla="*/ 285869 w 1790297"/>
                      <a:gd name="connsiteY18" fmla="*/ 743868 h 1264625"/>
                      <a:gd name="connsiteX19" fmla="*/ 468832 w 1790297"/>
                      <a:gd name="connsiteY19" fmla="*/ 783181 h 1264625"/>
                      <a:gd name="connsiteX20" fmla="*/ 707792 w 1790297"/>
                      <a:gd name="connsiteY20" fmla="*/ 884253 h 1264625"/>
                      <a:gd name="connsiteX21" fmla="*/ 942388 w 1790297"/>
                      <a:gd name="connsiteY21" fmla="*/ 643991 h 1264625"/>
                      <a:gd name="connsiteX22" fmla="*/ 714758 w 1790297"/>
                      <a:gd name="connsiteY22" fmla="*/ 886840 h 1264625"/>
                      <a:gd name="connsiteX23" fmla="*/ 1247496 w 1790297"/>
                      <a:gd name="connsiteY23" fmla="*/ 1217241 h 1264625"/>
                      <a:gd name="connsiteX24" fmla="*/ 1213165 w 1790297"/>
                      <a:gd name="connsiteY24" fmla="*/ 1133319 h 1264625"/>
                      <a:gd name="connsiteX25" fmla="*/ 1294966 w 1790297"/>
                      <a:gd name="connsiteY25" fmla="*/ 1129108 h 1264625"/>
                      <a:gd name="connsiteX26" fmla="*/ 1497863 w 1790297"/>
                      <a:gd name="connsiteY26" fmla="*/ 1101612 h 1264625"/>
                      <a:gd name="connsiteX27" fmla="*/ 1331875 w 1790297"/>
                      <a:gd name="connsiteY27" fmla="*/ 955912 h 1264625"/>
                      <a:gd name="connsiteX28" fmla="*/ 1658102 w 1790297"/>
                      <a:gd name="connsiteY28" fmla="*/ 925140 h 1264625"/>
                      <a:gd name="connsiteX29" fmla="*/ 1557212 w 1790297"/>
                      <a:gd name="connsiteY29" fmla="*/ 834360 h 1264625"/>
                      <a:gd name="connsiteX30" fmla="*/ 1790297 w 1790297"/>
                      <a:gd name="connsiteY30" fmla="*/ 838271 h 1264625"/>
                      <a:gd name="connsiteX31" fmla="*/ 1527112 w 1790297"/>
                      <a:gd name="connsiteY31" fmla="*/ 638178 h 1264625"/>
                      <a:gd name="connsiteX32" fmla="*/ 1473455 w 1790297"/>
                      <a:gd name="connsiteY32" fmla="*/ 580961 h 1264625"/>
                      <a:gd name="connsiteX33" fmla="*/ 1506072 w 1790297"/>
                      <a:gd name="connsiteY33" fmla="*/ 539697 h 1264625"/>
                      <a:gd name="connsiteX0" fmla="*/ 1506072 w 1790297"/>
                      <a:gd name="connsiteY0" fmla="*/ 539697 h 1133319"/>
                      <a:gd name="connsiteX1" fmla="*/ 953197 w 1790297"/>
                      <a:gd name="connsiteY1" fmla="*/ 411277 h 1133319"/>
                      <a:gd name="connsiteX2" fmla="*/ 853715 w 1790297"/>
                      <a:gd name="connsiteY2" fmla="*/ 203537 h 1133319"/>
                      <a:gd name="connsiteX3" fmla="*/ 845737 w 1790297"/>
                      <a:gd name="connsiteY3" fmla="*/ 27806 h 1133319"/>
                      <a:gd name="connsiteX4" fmla="*/ 661506 w 1790297"/>
                      <a:gd name="connsiteY4" fmla="*/ 58488 h 1133319"/>
                      <a:gd name="connsiteX5" fmla="*/ 670016 w 1790297"/>
                      <a:gd name="connsiteY5" fmla="*/ 228881 h 1133319"/>
                      <a:gd name="connsiteX6" fmla="*/ 652070 w 1790297"/>
                      <a:gd name="connsiteY6" fmla="*/ 405446 h 1133319"/>
                      <a:gd name="connsiteX7" fmla="*/ 664687 w 1790297"/>
                      <a:gd name="connsiteY7" fmla="*/ 231902 h 1133319"/>
                      <a:gd name="connsiteX8" fmla="*/ 312889 w 1790297"/>
                      <a:gd name="connsiteY8" fmla="*/ 21239 h 1133319"/>
                      <a:gd name="connsiteX9" fmla="*/ 176677 w 1790297"/>
                      <a:gd name="connsiteY9" fmla="*/ 126429 h 1133319"/>
                      <a:gd name="connsiteX10" fmla="*/ 400324 w 1790297"/>
                      <a:gd name="connsiteY10" fmla="*/ 313946 h 1133319"/>
                      <a:gd name="connsiteX11" fmla="*/ 389673 w 1790297"/>
                      <a:gd name="connsiteY11" fmla="*/ 340567 h 1133319"/>
                      <a:gd name="connsiteX12" fmla="*/ 83438 w 1790297"/>
                      <a:gd name="connsiteY12" fmla="*/ 285604 h 1133319"/>
                      <a:gd name="connsiteX13" fmla="*/ 14686 w 1790297"/>
                      <a:gd name="connsiteY13" fmla="*/ 400947 h 1133319"/>
                      <a:gd name="connsiteX14" fmla="*/ 255604 w 1790297"/>
                      <a:gd name="connsiteY14" fmla="*/ 530121 h 1133319"/>
                      <a:gd name="connsiteX15" fmla="*/ 254890 w 1790297"/>
                      <a:gd name="connsiteY15" fmla="*/ 548981 h 1133319"/>
                      <a:gd name="connsiteX16" fmla="*/ 50805 w 1790297"/>
                      <a:gd name="connsiteY16" fmla="*/ 546249 h 1133319"/>
                      <a:gd name="connsiteX17" fmla="*/ 55551 w 1790297"/>
                      <a:gd name="connsiteY17" fmla="*/ 718874 h 1133319"/>
                      <a:gd name="connsiteX18" fmla="*/ 285869 w 1790297"/>
                      <a:gd name="connsiteY18" fmla="*/ 743868 h 1133319"/>
                      <a:gd name="connsiteX19" fmla="*/ 468832 w 1790297"/>
                      <a:gd name="connsiteY19" fmla="*/ 783181 h 1133319"/>
                      <a:gd name="connsiteX20" fmla="*/ 707792 w 1790297"/>
                      <a:gd name="connsiteY20" fmla="*/ 884253 h 1133319"/>
                      <a:gd name="connsiteX21" fmla="*/ 942388 w 1790297"/>
                      <a:gd name="connsiteY21" fmla="*/ 643991 h 1133319"/>
                      <a:gd name="connsiteX22" fmla="*/ 714758 w 1790297"/>
                      <a:gd name="connsiteY22" fmla="*/ 886840 h 1133319"/>
                      <a:gd name="connsiteX23" fmla="*/ 1213165 w 1790297"/>
                      <a:gd name="connsiteY23" fmla="*/ 1133319 h 1133319"/>
                      <a:gd name="connsiteX24" fmla="*/ 1294966 w 1790297"/>
                      <a:gd name="connsiteY24" fmla="*/ 1129108 h 1133319"/>
                      <a:gd name="connsiteX25" fmla="*/ 1497863 w 1790297"/>
                      <a:gd name="connsiteY25" fmla="*/ 1101612 h 1133319"/>
                      <a:gd name="connsiteX26" fmla="*/ 1331875 w 1790297"/>
                      <a:gd name="connsiteY26" fmla="*/ 955912 h 1133319"/>
                      <a:gd name="connsiteX27" fmla="*/ 1658102 w 1790297"/>
                      <a:gd name="connsiteY27" fmla="*/ 925140 h 1133319"/>
                      <a:gd name="connsiteX28" fmla="*/ 1557212 w 1790297"/>
                      <a:gd name="connsiteY28" fmla="*/ 834360 h 1133319"/>
                      <a:gd name="connsiteX29" fmla="*/ 1790297 w 1790297"/>
                      <a:gd name="connsiteY29" fmla="*/ 838271 h 1133319"/>
                      <a:gd name="connsiteX30" fmla="*/ 1527112 w 1790297"/>
                      <a:gd name="connsiteY30" fmla="*/ 638178 h 1133319"/>
                      <a:gd name="connsiteX31" fmla="*/ 1473455 w 1790297"/>
                      <a:gd name="connsiteY31" fmla="*/ 580961 h 1133319"/>
                      <a:gd name="connsiteX32" fmla="*/ 1506072 w 1790297"/>
                      <a:gd name="connsiteY32" fmla="*/ 539697 h 113331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156 w 1790297"/>
                      <a:gd name="connsiteY24" fmla="*/ 1091770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30176 w 1790297"/>
                      <a:gd name="connsiteY25" fmla="*/ 1056555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36730 w 1790297"/>
                      <a:gd name="connsiteY26" fmla="*/ 957637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148166 w 1790297"/>
                      <a:gd name="connsiteY26" fmla="*/ 960791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497144 w 1790297"/>
                      <a:gd name="connsiteY27" fmla="*/ 952193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381370 w 1790297"/>
                      <a:gd name="connsiteY28" fmla="*/ 803039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466788 w 1790297"/>
                      <a:gd name="connsiteY28" fmla="*/ 830218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988"/>
                      <a:gd name="connsiteY0" fmla="*/ 539697 h 1218169"/>
                      <a:gd name="connsiteX1" fmla="*/ 953197 w 1679988"/>
                      <a:gd name="connsiteY1" fmla="*/ 411277 h 1218169"/>
                      <a:gd name="connsiteX2" fmla="*/ 853715 w 1679988"/>
                      <a:gd name="connsiteY2" fmla="*/ 203537 h 1218169"/>
                      <a:gd name="connsiteX3" fmla="*/ 845737 w 1679988"/>
                      <a:gd name="connsiteY3" fmla="*/ 27806 h 1218169"/>
                      <a:gd name="connsiteX4" fmla="*/ 661506 w 1679988"/>
                      <a:gd name="connsiteY4" fmla="*/ 58488 h 1218169"/>
                      <a:gd name="connsiteX5" fmla="*/ 670016 w 1679988"/>
                      <a:gd name="connsiteY5" fmla="*/ 228881 h 1218169"/>
                      <a:gd name="connsiteX6" fmla="*/ 652070 w 1679988"/>
                      <a:gd name="connsiteY6" fmla="*/ 405446 h 1218169"/>
                      <a:gd name="connsiteX7" fmla="*/ 664687 w 1679988"/>
                      <a:gd name="connsiteY7" fmla="*/ 231902 h 1218169"/>
                      <a:gd name="connsiteX8" fmla="*/ 312889 w 1679988"/>
                      <a:gd name="connsiteY8" fmla="*/ 21239 h 1218169"/>
                      <a:gd name="connsiteX9" fmla="*/ 176677 w 1679988"/>
                      <a:gd name="connsiteY9" fmla="*/ 126429 h 1218169"/>
                      <a:gd name="connsiteX10" fmla="*/ 400324 w 1679988"/>
                      <a:gd name="connsiteY10" fmla="*/ 313946 h 1218169"/>
                      <a:gd name="connsiteX11" fmla="*/ 389673 w 1679988"/>
                      <a:gd name="connsiteY11" fmla="*/ 340567 h 1218169"/>
                      <a:gd name="connsiteX12" fmla="*/ 83438 w 1679988"/>
                      <a:gd name="connsiteY12" fmla="*/ 285604 h 1218169"/>
                      <a:gd name="connsiteX13" fmla="*/ 14686 w 1679988"/>
                      <a:gd name="connsiteY13" fmla="*/ 400947 h 1218169"/>
                      <a:gd name="connsiteX14" fmla="*/ 255604 w 1679988"/>
                      <a:gd name="connsiteY14" fmla="*/ 530121 h 1218169"/>
                      <a:gd name="connsiteX15" fmla="*/ 254890 w 1679988"/>
                      <a:gd name="connsiteY15" fmla="*/ 548981 h 1218169"/>
                      <a:gd name="connsiteX16" fmla="*/ 50805 w 1679988"/>
                      <a:gd name="connsiteY16" fmla="*/ 546249 h 1218169"/>
                      <a:gd name="connsiteX17" fmla="*/ 55551 w 1679988"/>
                      <a:gd name="connsiteY17" fmla="*/ 718874 h 1218169"/>
                      <a:gd name="connsiteX18" fmla="*/ 285869 w 1679988"/>
                      <a:gd name="connsiteY18" fmla="*/ 743868 h 1218169"/>
                      <a:gd name="connsiteX19" fmla="*/ 468832 w 1679988"/>
                      <a:gd name="connsiteY19" fmla="*/ 783181 h 1218169"/>
                      <a:gd name="connsiteX20" fmla="*/ 707792 w 1679988"/>
                      <a:gd name="connsiteY20" fmla="*/ 884253 h 1218169"/>
                      <a:gd name="connsiteX21" fmla="*/ 942388 w 1679988"/>
                      <a:gd name="connsiteY21" fmla="*/ 643991 h 1218169"/>
                      <a:gd name="connsiteX22" fmla="*/ 714758 w 1679988"/>
                      <a:gd name="connsiteY22" fmla="*/ 886840 h 1218169"/>
                      <a:gd name="connsiteX23" fmla="*/ 1151648 w 1679988"/>
                      <a:gd name="connsiteY23" fmla="*/ 1218169 h 1218169"/>
                      <a:gd name="connsiteX24" fmla="*/ 1239170 w 1679988"/>
                      <a:gd name="connsiteY24" fmla="*/ 1187630 h 1218169"/>
                      <a:gd name="connsiteX25" fmla="*/ 1387840 w 1679988"/>
                      <a:gd name="connsiteY25" fmla="*/ 1124226 h 1218169"/>
                      <a:gd name="connsiteX26" fmla="*/ 1219703 w 1679988"/>
                      <a:gd name="connsiteY26" fmla="*/ 948768 h 1218169"/>
                      <a:gd name="connsiteX27" fmla="*/ 1548365 w 1679988"/>
                      <a:gd name="connsiteY27" fmla="*/ 930585 h 1218169"/>
                      <a:gd name="connsiteX28" fmla="*/ 1466788 w 1679988"/>
                      <a:gd name="connsiteY28" fmla="*/ 830218 h 1218169"/>
                      <a:gd name="connsiteX29" fmla="*/ 1679844 w 1679988"/>
                      <a:gd name="connsiteY29" fmla="*/ 847007 h 1218169"/>
                      <a:gd name="connsiteX30" fmla="*/ 1527112 w 1679988"/>
                      <a:gd name="connsiteY30" fmla="*/ 638178 h 1218169"/>
                      <a:gd name="connsiteX31" fmla="*/ 1473455 w 1679988"/>
                      <a:gd name="connsiteY31" fmla="*/ 580961 h 1218169"/>
                      <a:gd name="connsiteX32" fmla="*/ 1506072 w 1679988"/>
                      <a:gd name="connsiteY32" fmla="*/ 539697 h 1218169"/>
                      <a:gd name="connsiteX0" fmla="*/ 1506072 w 1679949"/>
                      <a:gd name="connsiteY0" fmla="*/ 539697 h 1218169"/>
                      <a:gd name="connsiteX1" fmla="*/ 953197 w 1679949"/>
                      <a:gd name="connsiteY1" fmla="*/ 411277 h 1218169"/>
                      <a:gd name="connsiteX2" fmla="*/ 853715 w 1679949"/>
                      <a:gd name="connsiteY2" fmla="*/ 203537 h 1218169"/>
                      <a:gd name="connsiteX3" fmla="*/ 845737 w 1679949"/>
                      <a:gd name="connsiteY3" fmla="*/ 27806 h 1218169"/>
                      <a:gd name="connsiteX4" fmla="*/ 661506 w 1679949"/>
                      <a:gd name="connsiteY4" fmla="*/ 58488 h 1218169"/>
                      <a:gd name="connsiteX5" fmla="*/ 670016 w 1679949"/>
                      <a:gd name="connsiteY5" fmla="*/ 228881 h 1218169"/>
                      <a:gd name="connsiteX6" fmla="*/ 652070 w 1679949"/>
                      <a:gd name="connsiteY6" fmla="*/ 405446 h 1218169"/>
                      <a:gd name="connsiteX7" fmla="*/ 664687 w 1679949"/>
                      <a:gd name="connsiteY7" fmla="*/ 231902 h 1218169"/>
                      <a:gd name="connsiteX8" fmla="*/ 312889 w 1679949"/>
                      <a:gd name="connsiteY8" fmla="*/ 21239 h 1218169"/>
                      <a:gd name="connsiteX9" fmla="*/ 176677 w 1679949"/>
                      <a:gd name="connsiteY9" fmla="*/ 126429 h 1218169"/>
                      <a:gd name="connsiteX10" fmla="*/ 400324 w 1679949"/>
                      <a:gd name="connsiteY10" fmla="*/ 313946 h 1218169"/>
                      <a:gd name="connsiteX11" fmla="*/ 389673 w 1679949"/>
                      <a:gd name="connsiteY11" fmla="*/ 340567 h 1218169"/>
                      <a:gd name="connsiteX12" fmla="*/ 83438 w 1679949"/>
                      <a:gd name="connsiteY12" fmla="*/ 285604 h 1218169"/>
                      <a:gd name="connsiteX13" fmla="*/ 14686 w 1679949"/>
                      <a:gd name="connsiteY13" fmla="*/ 400947 h 1218169"/>
                      <a:gd name="connsiteX14" fmla="*/ 255604 w 1679949"/>
                      <a:gd name="connsiteY14" fmla="*/ 530121 h 1218169"/>
                      <a:gd name="connsiteX15" fmla="*/ 254890 w 1679949"/>
                      <a:gd name="connsiteY15" fmla="*/ 548981 h 1218169"/>
                      <a:gd name="connsiteX16" fmla="*/ 50805 w 1679949"/>
                      <a:gd name="connsiteY16" fmla="*/ 546249 h 1218169"/>
                      <a:gd name="connsiteX17" fmla="*/ 55551 w 1679949"/>
                      <a:gd name="connsiteY17" fmla="*/ 718874 h 1218169"/>
                      <a:gd name="connsiteX18" fmla="*/ 285869 w 1679949"/>
                      <a:gd name="connsiteY18" fmla="*/ 743868 h 1218169"/>
                      <a:gd name="connsiteX19" fmla="*/ 468832 w 1679949"/>
                      <a:gd name="connsiteY19" fmla="*/ 783181 h 1218169"/>
                      <a:gd name="connsiteX20" fmla="*/ 707792 w 1679949"/>
                      <a:gd name="connsiteY20" fmla="*/ 884253 h 1218169"/>
                      <a:gd name="connsiteX21" fmla="*/ 942388 w 1679949"/>
                      <a:gd name="connsiteY21" fmla="*/ 643991 h 1218169"/>
                      <a:gd name="connsiteX22" fmla="*/ 714758 w 1679949"/>
                      <a:gd name="connsiteY22" fmla="*/ 886840 h 1218169"/>
                      <a:gd name="connsiteX23" fmla="*/ 1151648 w 1679949"/>
                      <a:gd name="connsiteY23" fmla="*/ 1218169 h 1218169"/>
                      <a:gd name="connsiteX24" fmla="*/ 1239170 w 1679949"/>
                      <a:gd name="connsiteY24" fmla="*/ 1187630 h 1218169"/>
                      <a:gd name="connsiteX25" fmla="*/ 1387840 w 1679949"/>
                      <a:gd name="connsiteY25" fmla="*/ 1124226 h 1218169"/>
                      <a:gd name="connsiteX26" fmla="*/ 1219703 w 1679949"/>
                      <a:gd name="connsiteY26" fmla="*/ 948768 h 1218169"/>
                      <a:gd name="connsiteX27" fmla="*/ 1548365 w 1679949"/>
                      <a:gd name="connsiteY27" fmla="*/ 930585 h 1218169"/>
                      <a:gd name="connsiteX28" fmla="*/ 1466788 w 1679949"/>
                      <a:gd name="connsiteY28" fmla="*/ 830218 h 1218169"/>
                      <a:gd name="connsiteX29" fmla="*/ 1679844 w 1679949"/>
                      <a:gd name="connsiteY29" fmla="*/ 847007 h 1218169"/>
                      <a:gd name="connsiteX30" fmla="*/ 1454575 w 1679949"/>
                      <a:gd name="connsiteY30" fmla="*/ 670661 h 1218169"/>
                      <a:gd name="connsiteX31" fmla="*/ 1473455 w 1679949"/>
                      <a:gd name="connsiteY31" fmla="*/ 580961 h 1218169"/>
                      <a:gd name="connsiteX32" fmla="*/ 1506072 w 1679949"/>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7533 w 1679939"/>
                      <a:gd name="connsiteY30" fmla="*/ 668231 h 1218169"/>
                      <a:gd name="connsiteX31" fmla="*/ 1473455 w 1679939"/>
                      <a:gd name="connsiteY31" fmla="*/ 580961 h 1218169"/>
                      <a:gd name="connsiteX32" fmla="*/ 1506072 w 1679939"/>
                      <a:gd name="connsiteY32" fmla="*/ 539697 h 1218169"/>
                      <a:gd name="connsiteX0" fmla="*/ 1506072 w 1679931"/>
                      <a:gd name="connsiteY0" fmla="*/ 539697 h 1218169"/>
                      <a:gd name="connsiteX1" fmla="*/ 953197 w 1679931"/>
                      <a:gd name="connsiteY1" fmla="*/ 411277 h 1218169"/>
                      <a:gd name="connsiteX2" fmla="*/ 853715 w 1679931"/>
                      <a:gd name="connsiteY2" fmla="*/ 203537 h 1218169"/>
                      <a:gd name="connsiteX3" fmla="*/ 845737 w 1679931"/>
                      <a:gd name="connsiteY3" fmla="*/ 27806 h 1218169"/>
                      <a:gd name="connsiteX4" fmla="*/ 661506 w 1679931"/>
                      <a:gd name="connsiteY4" fmla="*/ 58488 h 1218169"/>
                      <a:gd name="connsiteX5" fmla="*/ 670016 w 1679931"/>
                      <a:gd name="connsiteY5" fmla="*/ 228881 h 1218169"/>
                      <a:gd name="connsiteX6" fmla="*/ 652070 w 1679931"/>
                      <a:gd name="connsiteY6" fmla="*/ 405446 h 1218169"/>
                      <a:gd name="connsiteX7" fmla="*/ 664687 w 1679931"/>
                      <a:gd name="connsiteY7" fmla="*/ 231902 h 1218169"/>
                      <a:gd name="connsiteX8" fmla="*/ 312889 w 1679931"/>
                      <a:gd name="connsiteY8" fmla="*/ 21239 h 1218169"/>
                      <a:gd name="connsiteX9" fmla="*/ 176677 w 1679931"/>
                      <a:gd name="connsiteY9" fmla="*/ 126429 h 1218169"/>
                      <a:gd name="connsiteX10" fmla="*/ 400324 w 1679931"/>
                      <a:gd name="connsiteY10" fmla="*/ 313946 h 1218169"/>
                      <a:gd name="connsiteX11" fmla="*/ 389673 w 1679931"/>
                      <a:gd name="connsiteY11" fmla="*/ 340567 h 1218169"/>
                      <a:gd name="connsiteX12" fmla="*/ 83438 w 1679931"/>
                      <a:gd name="connsiteY12" fmla="*/ 285604 h 1218169"/>
                      <a:gd name="connsiteX13" fmla="*/ 14686 w 1679931"/>
                      <a:gd name="connsiteY13" fmla="*/ 400947 h 1218169"/>
                      <a:gd name="connsiteX14" fmla="*/ 255604 w 1679931"/>
                      <a:gd name="connsiteY14" fmla="*/ 530121 h 1218169"/>
                      <a:gd name="connsiteX15" fmla="*/ 254890 w 1679931"/>
                      <a:gd name="connsiteY15" fmla="*/ 548981 h 1218169"/>
                      <a:gd name="connsiteX16" fmla="*/ 50805 w 1679931"/>
                      <a:gd name="connsiteY16" fmla="*/ 546249 h 1218169"/>
                      <a:gd name="connsiteX17" fmla="*/ 55551 w 1679931"/>
                      <a:gd name="connsiteY17" fmla="*/ 718874 h 1218169"/>
                      <a:gd name="connsiteX18" fmla="*/ 285869 w 1679931"/>
                      <a:gd name="connsiteY18" fmla="*/ 743868 h 1218169"/>
                      <a:gd name="connsiteX19" fmla="*/ 468832 w 1679931"/>
                      <a:gd name="connsiteY19" fmla="*/ 783181 h 1218169"/>
                      <a:gd name="connsiteX20" fmla="*/ 707792 w 1679931"/>
                      <a:gd name="connsiteY20" fmla="*/ 884253 h 1218169"/>
                      <a:gd name="connsiteX21" fmla="*/ 942388 w 1679931"/>
                      <a:gd name="connsiteY21" fmla="*/ 643991 h 1218169"/>
                      <a:gd name="connsiteX22" fmla="*/ 714758 w 1679931"/>
                      <a:gd name="connsiteY22" fmla="*/ 886840 h 1218169"/>
                      <a:gd name="connsiteX23" fmla="*/ 1151648 w 1679931"/>
                      <a:gd name="connsiteY23" fmla="*/ 1218169 h 1218169"/>
                      <a:gd name="connsiteX24" fmla="*/ 1239170 w 1679931"/>
                      <a:gd name="connsiteY24" fmla="*/ 1187630 h 1218169"/>
                      <a:gd name="connsiteX25" fmla="*/ 1387840 w 1679931"/>
                      <a:gd name="connsiteY25" fmla="*/ 1124226 h 1218169"/>
                      <a:gd name="connsiteX26" fmla="*/ 1219703 w 1679931"/>
                      <a:gd name="connsiteY26" fmla="*/ 948768 h 1218169"/>
                      <a:gd name="connsiteX27" fmla="*/ 1548365 w 1679931"/>
                      <a:gd name="connsiteY27" fmla="*/ 930585 h 1218169"/>
                      <a:gd name="connsiteX28" fmla="*/ 1466788 w 1679931"/>
                      <a:gd name="connsiteY28" fmla="*/ 830218 h 1218169"/>
                      <a:gd name="connsiteX29" fmla="*/ 1679844 w 1679931"/>
                      <a:gd name="connsiteY29" fmla="*/ 847007 h 1218169"/>
                      <a:gd name="connsiteX30" fmla="*/ 1398059 w 1679931"/>
                      <a:gd name="connsiteY30" fmla="*/ 653210 h 1218169"/>
                      <a:gd name="connsiteX31" fmla="*/ 1473455 w 1679931"/>
                      <a:gd name="connsiteY31" fmla="*/ 580961 h 1218169"/>
                      <a:gd name="connsiteX32" fmla="*/ 1506072 w 1679931"/>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5815 w 1679939"/>
                      <a:gd name="connsiteY30" fmla="*/ 652350 h 1218169"/>
                      <a:gd name="connsiteX31" fmla="*/ 1473455 w 1679939"/>
                      <a:gd name="connsiteY31" fmla="*/ 580961 h 1218169"/>
                      <a:gd name="connsiteX32" fmla="*/ 1506072 w 1679939"/>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25815 w 1679844"/>
                      <a:gd name="connsiteY30" fmla="*/ 652350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39827 w 1679844"/>
                      <a:gd name="connsiteY30" fmla="*/ 659509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6072 w 1679844"/>
                      <a:gd name="connsiteY32" fmla="*/ 539697 h 1218169"/>
                      <a:gd name="connsiteX0" fmla="*/ 1319357 w 1679844"/>
                      <a:gd name="connsiteY0" fmla="*/ 526691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319357 w 1679844"/>
                      <a:gd name="connsiteY32" fmla="*/ 526691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261710 w 1679844"/>
                      <a:gd name="connsiteY31" fmla="*/ 643501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89475 w 1679844"/>
                      <a:gd name="connsiteY30" fmla="*/ 653068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28085"/>
                      <a:gd name="connsiteX1" fmla="*/ 953197 w 1679844"/>
                      <a:gd name="connsiteY1" fmla="*/ 411277 h 1228085"/>
                      <a:gd name="connsiteX2" fmla="*/ 853715 w 1679844"/>
                      <a:gd name="connsiteY2" fmla="*/ 203537 h 1228085"/>
                      <a:gd name="connsiteX3" fmla="*/ 845737 w 1679844"/>
                      <a:gd name="connsiteY3" fmla="*/ 27806 h 1228085"/>
                      <a:gd name="connsiteX4" fmla="*/ 661506 w 1679844"/>
                      <a:gd name="connsiteY4" fmla="*/ 58488 h 1228085"/>
                      <a:gd name="connsiteX5" fmla="*/ 670016 w 1679844"/>
                      <a:gd name="connsiteY5" fmla="*/ 228881 h 1228085"/>
                      <a:gd name="connsiteX6" fmla="*/ 652070 w 1679844"/>
                      <a:gd name="connsiteY6" fmla="*/ 405446 h 1228085"/>
                      <a:gd name="connsiteX7" fmla="*/ 664687 w 1679844"/>
                      <a:gd name="connsiteY7" fmla="*/ 231902 h 1228085"/>
                      <a:gd name="connsiteX8" fmla="*/ 312889 w 1679844"/>
                      <a:gd name="connsiteY8" fmla="*/ 21239 h 1228085"/>
                      <a:gd name="connsiteX9" fmla="*/ 176677 w 1679844"/>
                      <a:gd name="connsiteY9" fmla="*/ 126429 h 1228085"/>
                      <a:gd name="connsiteX10" fmla="*/ 400324 w 1679844"/>
                      <a:gd name="connsiteY10" fmla="*/ 313946 h 1228085"/>
                      <a:gd name="connsiteX11" fmla="*/ 389673 w 1679844"/>
                      <a:gd name="connsiteY11" fmla="*/ 340567 h 1228085"/>
                      <a:gd name="connsiteX12" fmla="*/ 83438 w 1679844"/>
                      <a:gd name="connsiteY12" fmla="*/ 285604 h 1228085"/>
                      <a:gd name="connsiteX13" fmla="*/ 14686 w 1679844"/>
                      <a:gd name="connsiteY13" fmla="*/ 400947 h 1228085"/>
                      <a:gd name="connsiteX14" fmla="*/ 255604 w 1679844"/>
                      <a:gd name="connsiteY14" fmla="*/ 530121 h 1228085"/>
                      <a:gd name="connsiteX15" fmla="*/ 254890 w 1679844"/>
                      <a:gd name="connsiteY15" fmla="*/ 548981 h 1228085"/>
                      <a:gd name="connsiteX16" fmla="*/ 50805 w 1679844"/>
                      <a:gd name="connsiteY16" fmla="*/ 546249 h 1228085"/>
                      <a:gd name="connsiteX17" fmla="*/ 55551 w 1679844"/>
                      <a:gd name="connsiteY17" fmla="*/ 718874 h 1228085"/>
                      <a:gd name="connsiteX18" fmla="*/ 281863 w 1679844"/>
                      <a:gd name="connsiteY18" fmla="*/ 746443 h 1228085"/>
                      <a:gd name="connsiteX19" fmla="*/ 468832 w 1679844"/>
                      <a:gd name="connsiteY19" fmla="*/ 783181 h 1228085"/>
                      <a:gd name="connsiteX20" fmla="*/ 707792 w 1679844"/>
                      <a:gd name="connsiteY20" fmla="*/ 884253 h 1228085"/>
                      <a:gd name="connsiteX21" fmla="*/ 942388 w 1679844"/>
                      <a:gd name="connsiteY21" fmla="*/ 643991 h 1228085"/>
                      <a:gd name="connsiteX22" fmla="*/ 714758 w 1679844"/>
                      <a:gd name="connsiteY22" fmla="*/ 886840 h 1228085"/>
                      <a:gd name="connsiteX23" fmla="*/ 1151648 w 1679844"/>
                      <a:gd name="connsiteY23" fmla="*/ 1218169 h 1228085"/>
                      <a:gd name="connsiteX24" fmla="*/ 1387840 w 1679844"/>
                      <a:gd name="connsiteY24" fmla="*/ 1124226 h 1228085"/>
                      <a:gd name="connsiteX25" fmla="*/ 1219703 w 1679844"/>
                      <a:gd name="connsiteY25" fmla="*/ 948768 h 1228085"/>
                      <a:gd name="connsiteX26" fmla="*/ 1548365 w 1679844"/>
                      <a:gd name="connsiteY26" fmla="*/ 930585 h 1228085"/>
                      <a:gd name="connsiteX27" fmla="*/ 1466788 w 1679844"/>
                      <a:gd name="connsiteY27" fmla="*/ 830218 h 1228085"/>
                      <a:gd name="connsiteX28" fmla="*/ 1679844 w 1679844"/>
                      <a:gd name="connsiteY28" fmla="*/ 847007 h 1228085"/>
                      <a:gd name="connsiteX29" fmla="*/ 1400777 w 1679844"/>
                      <a:gd name="connsiteY29" fmla="*/ 648631 h 1228085"/>
                      <a:gd name="connsiteX30" fmla="*/ 1509220 w 1679844"/>
                      <a:gd name="connsiteY30" fmla="*/ 548997 h 1228085"/>
                      <a:gd name="connsiteX0" fmla="*/ 1509220 w 1679844"/>
                      <a:gd name="connsiteY0" fmla="*/ 548997 h 1225835"/>
                      <a:gd name="connsiteX1" fmla="*/ 953197 w 1679844"/>
                      <a:gd name="connsiteY1" fmla="*/ 411277 h 1225835"/>
                      <a:gd name="connsiteX2" fmla="*/ 853715 w 1679844"/>
                      <a:gd name="connsiteY2" fmla="*/ 203537 h 1225835"/>
                      <a:gd name="connsiteX3" fmla="*/ 845737 w 1679844"/>
                      <a:gd name="connsiteY3" fmla="*/ 27806 h 1225835"/>
                      <a:gd name="connsiteX4" fmla="*/ 661506 w 1679844"/>
                      <a:gd name="connsiteY4" fmla="*/ 58488 h 1225835"/>
                      <a:gd name="connsiteX5" fmla="*/ 670016 w 1679844"/>
                      <a:gd name="connsiteY5" fmla="*/ 228881 h 1225835"/>
                      <a:gd name="connsiteX6" fmla="*/ 652070 w 1679844"/>
                      <a:gd name="connsiteY6" fmla="*/ 405446 h 1225835"/>
                      <a:gd name="connsiteX7" fmla="*/ 664687 w 1679844"/>
                      <a:gd name="connsiteY7" fmla="*/ 231902 h 1225835"/>
                      <a:gd name="connsiteX8" fmla="*/ 312889 w 1679844"/>
                      <a:gd name="connsiteY8" fmla="*/ 21239 h 1225835"/>
                      <a:gd name="connsiteX9" fmla="*/ 176677 w 1679844"/>
                      <a:gd name="connsiteY9" fmla="*/ 126429 h 1225835"/>
                      <a:gd name="connsiteX10" fmla="*/ 400324 w 1679844"/>
                      <a:gd name="connsiteY10" fmla="*/ 313946 h 1225835"/>
                      <a:gd name="connsiteX11" fmla="*/ 389673 w 1679844"/>
                      <a:gd name="connsiteY11" fmla="*/ 340567 h 1225835"/>
                      <a:gd name="connsiteX12" fmla="*/ 83438 w 1679844"/>
                      <a:gd name="connsiteY12" fmla="*/ 285604 h 1225835"/>
                      <a:gd name="connsiteX13" fmla="*/ 14686 w 1679844"/>
                      <a:gd name="connsiteY13" fmla="*/ 400947 h 1225835"/>
                      <a:gd name="connsiteX14" fmla="*/ 255604 w 1679844"/>
                      <a:gd name="connsiteY14" fmla="*/ 530121 h 1225835"/>
                      <a:gd name="connsiteX15" fmla="*/ 254890 w 1679844"/>
                      <a:gd name="connsiteY15" fmla="*/ 548981 h 1225835"/>
                      <a:gd name="connsiteX16" fmla="*/ 50805 w 1679844"/>
                      <a:gd name="connsiteY16" fmla="*/ 546249 h 1225835"/>
                      <a:gd name="connsiteX17" fmla="*/ 55551 w 1679844"/>
                      <a:gd name="connsiteY17" fmla="*/ 718874 h 1225835"/>
                      <a:gd name="connsiteX18" fmla="*/ 281863 w 1679844"/>
                      <a:gd name="connsiteY18" fmla="*/ 746443 h 1225835"/>
                      <a:gd name="connsiteX19" fmla="*/ 468832 w 1679844"/>
                      <a:gd name="connsiteY19" fmla="*/ 783181 h 1225835"/>
                      <a:gd name="connsiteX20" fmla="*/ 707792 w 1679844"/>
                      <a:gd name="connsiteY20" fmla="*/ 884253 h 1225835"/>
                      <a:gd name="connsiteX21" fmla="*/ 942388 w 1679844"/>
                      <a:gd name="connsiteY21" fmla="*/ 643991 h 1225835"/>
                      <a:gd name="connsiteX22" fmla="*/ 714758 w 1679844"/>
                      <a:gd name="connsiteY22" fmla="*/ 886840 h 1225835"/>
                      <a:gd name="connsiteX23" fmla="*/ 1151648 w 1679844"/>
                      <a:gd name="connsiteY23" fmla="*/ 1218169 h 1225835"/>
                      <a:gd name="connsiteX24" fmla="*/ 1387840 w 1679844"/>
                      <a:gd name="connsiteY24" fmla="*/ 1124226 h 1225835"/>
                      <a:gd name="connsiteX25" fmla="*/ 1219703 w 1679844"/>
                      <a:gd name="connsiteY25" fmla="*/ 948768 h 1225835"/>
                      <a:gd name="connsiteX26" fmla="*/ 1548365 w 1679844"/>
                      <a:gd name="connsiteY26" fmla="*/ 930585 h 1225835"/>
                      <a:gd name="connsiteX27" fmla="*/ 1466788 w 1679844"/>
                      <a:gd name="connsiteY27" fmla="*/ 830218 h 1225835"/>
                      <a:gd name="connsiteX28" fmla="*/ 1679844 w 1679844"/>
                      <a:gd name="connsiteY28" fmla="*/ 847007 h 1225835"/>
                      <a:gd name="connsiteX29" fmla="*/ 1400777 w 1679844"/>
                      <a:gd name="connsiteY29" fmla="*/ 648631 h 1225835"/>
                      <a:gd name="connsiteX30" fmla="*/ 1509220 w 1679844"/>
                      <a:gd name="connsiteY30" fmla="*/ 548997 h 1225835"/>
                      <a:gd name="connsiteX0" fmla="*/ 1509220 w 1679844"/>
                      <a:gd name="connsiteY0" fmla="*/ 548997 h 1228678"/>
                      <a:gd name="connsiteX1" fmla="*/ 953197 w 1679844"/>
                      <a:gd name="connsiteY1" fmla="*/ 411277 h 1228678"/>
                      <a:gd name="connsiteX2" fmla="*/ 853715 w 1679844"/>
                      <a:gd name="connsiteY2" fmla="*/ 203537 h 1228678"/>
                      <a:gd name="connsiteX3" fmla="*/ 845737 w 1679844"/>
                      <a:gd name="connsiteY3" fmla="*/ 27806 h 1228678"/>
                      <a:gd name="connsiteX4" fmla="*/ 661506 w 1679844"/>
                      <a:gd name="connsiteY4" fmla="*/ 58488 h 1228678"/>
                      <a:gd name="connsiteX5" fmla="*/ 670016 w 1679844"/>
                      <a:gd name="connsiteY5" fmla="*/ 228881 h 1228678"/>
                      <a:gd name="connsiteX6" fmla="*/ 652070 w 1679844"/>
                      <a:gd name="connsiteY6" fmla="*/ 405446 h 1228678"/>
                      <a:gd name="connsiteX7" fmla="*/ 664687 w 1679844"/>
                      <a:gd name="connsiteY7" fmla="*/ 231902 h 1228678"/>
                      <a:gd name="connsiteX8" fmla="*/ 312889 w 1679844"/>
                      <a:gd name="connsiteY8" fmla="*/ 21239 h 1228678"/>
                      <a:gd name="connsiteX9" fmla="*/ 176677 w 1679844"/>
                      <a:gd name="connsiteY9" fmla="*/ 126429 h 1228678"/>
                      <a:gd name="connsiteX10" fmla="*/ 400324 w 1679844"/>
                      <a:gd name="connsiteY10" fmla="*/ 313946 h 1228678"/>
                      <a:gd name="connsiteX11" fmla="*/ 389673 w 1679844"/>
                      <a:gd name="connsiteY11" fmla="*/ 340567 h 1228678"/>
                      <a:gd name="connsiteX12" fmla="*/ 83438 w 1679844"/>
                      <a:gd name="connsiteY12" fmla="*/ 285604 h 1228678"/>
                      <a:gd name="connsiteX13" fmla="*/ 14686 w 1679844"/>
                      <a:gd name="connsiteY13" fmla="*/ 400947 h 1228678"/>
                      <a:gd name="connsiteX14" fmla="*/ 255604 w 1679844"/>
                      <a:gd name="connsiteY14" fmla="*/ 530121 h 1228678"/>
                      <a:gd name="connsiteX15" fmla="*/ 254890 w 1679844"/>
                      <a:gd name="connsiteY15" fmla="*/ 548981 h 1228678"/>
                      <a:gd name="connsiteX16" fmla="*/ 50805 w 1679844"/>
                      <a:gd name="connsiteY16" fmla="*/ 546249 h 1228678"/>
                      <a:gd name="connsiteX17" fmla="*/ 55551 w 1679844"/>
                      <a:gd name="connsiteY17" fmla="*/ 718874 h 1228678"/>
                      <a:gd name="connsiteX18" fmla="*/ 281863 w 1679844"/>
                      <a:gd name="connsiteY18" fmla="*/ 746443 h 1228678"/>
                      <a:gd name="connsiteX19" fmla="*/ 468832 w 1679844"/>
                      <a:gd name="connsiteY19" fmla="*/ 783181 h 1228678"/>
                      <a:gd name="connsiteX20" fmla="*/ 707792 w 1679844"/>
                      <a:gd name="connsiteY20" fmla="*/ 884253 h 1228678"/>
                      <a:gd name="connsiteX21" fmla="*/ 942388 w 1679844"/>
                      <a:gd name="connsiteY21" fmla="*/ 643991 h 1228678"/>
                      <a:gd name="connsiteX22" fmla="*/ 714758 w 1679844"/>
                      <a:gd name="connsiteY22" fmla="*/ 886840 h 1228678"/>
                      <a:gd name="connsiteX23" fmla="*/ 1151648 w 1679844"/>
                      <a:gd name="connsiteY23" fmla="*/ 1218169 h 1228678"/>
                      <a:gd name="connsiteX24" fmla="*/ 1387840 w 1679844"/>
                      <a:gd name="connsiteY24" fmla="*/ 1124226 h 1228678"/>
                      <a:gd name="connsiteX25" fmla="*/ 1219703 w 1679844"/>
                      <a:gd name="connsiteY25" fmla="*/ 948768 h 1228678"/>
                      <a:gd name="connsiteX26" fmla="*/ 1548365 w 1679844"/>
                      <a:gd name="connsiteY26" fmla="*/ 930585 h 1228678"/>
                      <a:gd name="connsiteX27" fmla="*/ 1466788 w 1679844"/>
                      <a:gd name="connsiteY27" fmla="*/ 830218 h 1228678"/>
                      <a:gd name="connsiteX28" fmla="*/ 1679844 w 1679844"/>
                      <a:gd name="connsiteY28" fmla="*/ 847007 h 1228678"/>
                      <a:gd name="connsiteX29" fmla="*/ 1400777 w 1679844"/>
                      <a:gd name="connsiteY29" fmla="*/ 648631 h 1228678"/>
                      <a:gd name="connsiteX30" fmla="*/ 1509220 w 1679844"/>
                      <a:gd name="connsiteY30" fmla="*/ 548997 h 1228678"/>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400777 w 1679844"/>
                      <a:gd name="connsiteY0" fmla="*/ 648631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0" fmla="*/ 1400777 w 1548365"/>
                      <a:gd name="connsiteY0" fmla="*/ 648631 h 1218169"/>
                      <a:gd name="connsiteX1" fmla="*/ 953197 w 1548365"/>
                      <a:gd name="connsiteY1" fmla="*/ 411277 h 1218169"/>
                      <a:gd name="connsiteX2" fmla="*/ 853715 w 1548365"/>
                      <a:gd name="connsiteY2" fmla="*/ 203537 h 1218169"/>
                      <a:gd name="connsiteX3" fmla="*/ 845737 w 1548365"/>
                      <a:gd name="connsiteY3" fmla="*/ 27806 h 1218169"/>
                      <a:gd name="connsiteX4" fmla="*/ 661506 w 1548365"/>
                      <a:gd name="connsiteY4" fmla="*/ 58488 h 1218169"/>
                      <a:gd name="connsiteX5" fmla="*/ 670016 w 1548365"/>
                      <a:gd name="connsiteY5" fmla="*/ 228881 h 1218169"/>
                      <a:gd name="connsiteX6" fmla="*/ 652070 w 1548365"/>
                      <a:gd name="connsiteY6" fmla="*/ 405446 h 1218169"/>
                      <a:gd name="connsiteX7" fmla="*/ 664687 w 1548365"/>
                      <a:gd name="connsiteY7" fmla="*/ 231902 h 1218169"/>
                      <a:gd name="connsiteX8" fmla="*/ 312889 w 1548365"/>
                      <a:gd name="connsiteY8" fmla="*/ 21239 h 1218169"/>
                      <a:gd name="connsiteX9" fmla="*/ 176677 w 1548365"/>
                      <a:gd name="connsiteY9" fmla="*/ 126429 h 1218169"/>
                      <a:gd name="connsiteX10" fmla="*/ 400324 w 1548365"/>
                      <a:gd name="connsiteY10" fmla="*/ 313946 h 1218169"/>
                      <a:gd name="connsiteX11" fmla="*/ 389673 w 1548365"/>
                      <a:gd name="connsiteY11" fmla="*/ 340567 h 1218169"/>
                      <a:gd name="connsiteX12" fmla="*/ 83438 w 1548365"/>
                      <a:gd name="connsiteY12" fmla="*/ 285604 h 1218169"/>
                      <a:gd name="connsiteX13" fmla="*/ 14686 w 1548365"/>
                      <a:gd name="connsiteY13" fmla="*/ 400947 h 1218169"/>
                      <a:gd name="connsiteX14" fmla="*/ 255604 w 1548365"/>
                      <a:gd name="connsiteY14" fmla="*/ 530121 h 1218169"/>
                      <a:gd name="connsiteX15" fmla="*/ 254890 w 1548365"/>
                      <a:gd name="connsiteY15" fmla="*/ 548981 h 1218169"/>
                      <a:gd name="connsiteX16" fmla="*/ 50805 w 1548365"/>
                      <a:gd name="connsiteY16" fmla="*/ 546249 h 1218169"/>
                      <a:gd name="connsiteX17" fmla="*/ 55551 w 1548365"/>
                      <a:gd name="connsiteY17" fmla="*/ 718874 h 1218169"/>
                      <a:gd name="connsiteX18" fmla="*/ 281863 w 1548365"/>
                      <a:gd name="connsiteY18" fmla="*/ 746443 h 1218169"/>
                      <a:gd name="connsiteX19" fmla="*/ 468832 w 1548365"/>
                      <a:gd name="connsiteY19" fmla="*/ 783181 h 1218169"/>
                      <a:gd name="connsiteX20" fmla="*/ 707792 w 1548365"/>
                      <a:gd name="connsiteY20" fmla="*/ 884253 h 1218169"/>
                      <a:gd name="connsiteX21" fmla="*/ 942388 w 1548365"/>
                      <a:gd name="connsiteY21" fmla="*/ 643991 h 1218169"/>
                      <a:gd name="connsiteX22" fmla="*/ 714758 w 1548365"/>
                      <a:gd name="connsiteY22" fmla="*/ 886840 h 1218169"/>
                      <a:gd name="connsiteX23" fmla="*/ 1151648 w 1548365"/>
                      <a:gd name="connsiteY23" fmla="*/ 1218169 h 1218169"/>
                      <a:gd name="connsiteX24" fmla="*/ 1387840 w 1548365"/>
                      <a:gd name="connsiteY24" fmla="*/ 1124226 h 1218169"/>
                      <a:gd name="connsiteX25" fmla="*/ 1219703 w 1548365"/>
                      <a:gd name="connsiteY25" fmla="*/ 948768 h 1218169"/>
                      <a:gd name="connsiteX26" fmla="*/ 1548365 w 1548365"/>
                      <a:gd name="connsiteY26" fmla="*/ 930585 h 1218169"/>
                      <a:gd name="connsiteX27" fmla="*/ 1466788 w 1548365"/>
                      <a:gd name="connsiteY27" fmla="*/ 830218 h 1218169"/>
                      <a:gd name="connsiteX28" fmla="*/ 1400777 w 1548365"/>
                      <a:gd name="connsiteY28" fmla="*/ 648631 h 1218169"/>
                      <a:gd name="connsiteX0" fmla="*/ 1466788 w 1548365"/>
                      <a:gd name="connsiteY0" fmla="*/ 830218 h 1218169"/>
                      <a:gd name="connsiteX1" fmla="*/ 953197 w 1548365"/>
                      <a:gd name="connsiteY1" fmla="*/ 411277 h 1218169"/>
                      <a:gd name="connsiteX2" fmla="*/ 853715 w 1548365"/>
                      <a:gd name="connsiteY2" fmla="*/ 203537 h 1218169"/>
                      <a:gd name="connsiteX3" fmla="*/ 845737 w 1548365"/>
                      <a:gd name="connsiteY3" fmla="*/ 27806 h 1218169"/>
                      <a:gd name="connsiteX4" fmla="*/ 661506 w 1548365"/>
                      <a:gd name="connsiteY4" fmla="*/ 58488 h 1218169"/>
                      <a:gd name="connsiteX5" fmla="*/ 670016 w 1548365"/>
                      <a:gd name="connsiteY5" fmla="*/ 228881 h 1218169"/>
                      <a:gd name="connsiteX6" fmla="*/ 652070 w 1548365"/>
                      <a:gd name="connsiteY6" fmla="*/ 405446 h 1218169"/>
                      <a:gd name="connsiteX7" fmla="*/ 664687 w 1548365"/>
                      <a:gd name="connsiteY7" fmla="*/ 231902 h 1218169"/>
                      <a:gd name="connsiteX8" fmla="*/ 312889 w 1548365"/>
                      <a:gd name="connsiteY8" fmla="*/ 21239 h 1218169"/>
                      <a:gd name="connsiteX9" fmla="*/ 176677 w 1548365"/>
                      <a:gd name="connsiteY9" fmla="*/ 126429 h 1218169"/>
                      <a:gd name="connsiteX10" fmla="*/ 400324 w 1548365"/>
                      <a:gd name="connsiteY10" fmla="*/ 313946 h 1218169"/>
                      <a:gd name="connsiteX11" fmla="*/ 389673 w 1548365"/>
                      <a:gd name="connsiteY11" fmla="*/ 340567 h 1218169"/>
                      <a:gd name="connsiteX12" fmla="*/ 83438 w 1548365"/>
                      <a:gd name="connsiteY12" fmla="*/ 285604 h 1218169"/>
                      <a:gd name="connsiteX13" fmla="*/ 14686 w 1548365"/>
                      <a:gd name="connsiteY13" fmla="*/ 400947 h 1218169"/>
                      <a:gd name="connsiteX14" fmla="*/ 255604 w 1548365"/>
                      <a:gd name="connsiteY14" fmla="*/ 530121 h 1218169"/>
                      <a:gd name="connsiteX15" fmla="*/ 254890 w 1548365"/>
                      <a:gd name="connsiteY15" fmla="*/ 548981 h 1218169"/>
                      <a:gd name="connsiteX16" fmla="*/ 50805 w 1548365"/>
                      <a:gd name="connsiteY16" fmla="*/ 546249 h 1218169"/>
                      <a:gd name="connsiteX17" fmla="*/ 55551 w 1548365"/>
                      <a:gd name="connsiteY17" fmla="*/ 718874 h 1218169"/>
                      <a:gd name="connsiteX18" fmla="*/ 281863 w 1548365"/>
                      <a:gd name="connsiteY18" fmla="*/ 746443 h 1218169"/>
                      <a:gd name="connsiteX19" fmla="*/ 468832 w 1548365"/>
                      <a:gd name="connsiteY19" fmla="*/ 783181 h 1218169"/>
                      <a:gd name="connsiteX20" fmla="*/ 707792 w 1548365"/>
                      <a:gd name="connsiteY20" fmla="*/ 884253 h 1218169"/>
                      <a:gd name="connsiteX21" fmla="*/ 942388 w 1548365"/>
                      <a:gd name="connsiteY21" fmla="*/ 643991 h 1218169"/>
                      <a:gd name="connsiteX22" fmla="*/ 714758 w 1548365"/>
                      <a:gd name="connsiteY22" fmla="*/ 886840 h 1218169"/>
                      <a:gd name="connsiteX23" fmla="*/ 1151648 w 1548365"/>
                      <a:gd name="connsiteY23" fmla="*/ 1218169 h 1218169"/>
                      <a:gd name="connsiteX24" fmla="*/ 1387840 w 1548365"/>
                      <a:gd name="connsiteY24" fmla="*/ 1124226 h 1218169"/>
                      <a:gd name="connsiteX25" fmla="*/ 1219703 w 1548365"/>
                      <a:gd name="connsiteY25" fmla="*/ 948768 h 1218169"/>
                      <a:gd name="connsiteX26" fmla="*/ 1548365 w 1548365"/>
                      <a:gd name="connsiteY26" fmla="*/ 930585 h 1218169"/>
                      <a:gd name="connsiteX27" fmla="*/ 1466788 w 1548365"/>
                      <a:gd name="connsiteY27" fmla="*/ 830218 h 1218169"/>
                      <a:gd name="connsiteX0" fmla="*/ 1466788 w 1471584"/>
                      <a:gd name="connsiteY0" fmla="*/ 830218 h 1218169"/>
                      <a:gd name="connsiteX1" fmla="*/ 953197 w 1471584"/>
                      <a:gd name="connsiteY1" fmla="*/ 411277 h 1218169"/>
                      <a:gd name="connsiteX2" fmla="*/ 853715 w 1471584"/>
                      <a:gd name="connsiteY2" fmla="*/ 203537 h 1218169"/>
                      <a:gd name="connsiteX3" fmla="*/ 845737 w 1471584"/>
                      <a:gd name="connsiteY3" fmla="*/ 27806 h 1218169"/>
                      <a:gd name="connsiteX4" fmla="*/ 661506 w 1471584"/>
                      <a:gd name="connsiteY4" fmla="*/ 58488 h 1218169"/>
                      <a:gd name="connsiteX5" fmla="*/ 670016 w 1471584"/>
                      <a:gd name="connsiteY5" fmla="*/ 228881 h 1218169"/>
                      <a:gd name="connsiteX6" fmla="*/ 652070 w 1471584"/>
                      <a:gd name="connsiteY6" fmla="*/ 405446 h 1218169"/>
                      <a:gd name="connsiteX7" fmla="*/ 664687 w 1471584"/>
                      <a:gd name="connsiteY7" fmla="*/ 231902 h 1218169"/>
                      <a:gd name="connsiteX8" fmla="*/ 312889 w 1471584"/>
                      <a:gd name="connsiteY8" fmla="*/ 21239 h 1218169"/>
                      <a:gd name="connsiteX9" fmla="*/ 176677 w 1471584"/>
                      <a:gd name="connsiteY9" fmla="*/ 126429 h 1218169"/>
                      <a:gd name="connsiteX10" fmla="*/ 400324 w 1471584"/>
                      <a:gd name="connsiteY10" fmla="*/ 313946 h 1218169"/>
                      <a:gd name="connsiteX11" fmla="*/ 389673 w 1471584"/>
                      <a:gd name="connsiteY11" fmla="*/ 340567 h 1218169"/>
                      <a:gd name="connsiteX12" fmla="*/ 83438 w 1471584"/>
                      <a:gd name="connsiteY12" fmla="*/ 285604 h 1218169"/>
                      <a:gd name="connsiteX13" fmla="*/ 14686 w 1471584"/>
                      <a:gd name="connsiteY13" fmla="*/ 400947 h 1218169"/>
                      <a:gd name="connsiteX14" fmla="*/ 255604 w 1471584"/>
                      <a:gd name="connsiteY14" fmla="*/ 530121 h 1218169"/>
                      <a:gd name="connsiteX15" fmla="*/ 254890 w 1471584"/>
                      <a:gd name="connsiteY15" fmla="*/ 548981 h 1218169"/>
                      <a:gd name="connsiteX16" fmla="*/ 50805 w 1471584"/>
                      <a:gd name="connsiteY16" fmla="*/ 546249 h 1218169"/>
                      <a:gd name="connsiteX17" fmla="*/ 55551 w 1471584"/>
                      <a:gd name="connsiteY17" fmla="*/ 718874 h 1218169"/>
                      <a:gd name="connsiteX18" fmla="*/ 281863 w 1471584"/>
                      <a:gd name="connsiteY18" fmla="*/ 746443 h 1218169"/>
                      <a:gd name="connsiteX19" fmla="*/ 468832 w 1471584"/>
                      <a:gd name="connsiteY19" fmla="*/ 783181 h 1218169"/>
                      <a:gd name="connsiteX20" fmla="*/ 707792 w 1471584"/>
                      <a:gd name="connsiteY20" fmla="*/ 884253 h 1218169"/>
                      <a:gd name="connsiteX21" fmla="*/ 942388 w 1471584"/>
                      <a:gd name="connsiteY21" fmla="*/ 643991 h 1218169"/>
                      <a:gd name="connsiteX22" fmla="*/ 714758 w 1471584"/>
                      <a:gd name="connsiteY22" fmla="*/ 886840 h 1218169"/>
                      <a:gd name="connsiteX23" fmla="*/ 1151648 w 1471584"/>
                      <a:gd name="connsiteY23" fmla="*/ 1218169 h 1218169"/>
                      <a:gd name="connsiteX24" fmla="*/ 1387840 w 1471584"/>
                      <a:gd name="connsiteY24" fmla="*/ 1124226 h 1218169"/>
                      <a:gd name="connsiteX25" fmla="*/ 1219703 w 1471584"/>
                      <a:gd name="connsiteY25" fmla="*/ 948768 h 1218169"/>
                      <a:gd name="connsiteX26" fmla="*/ 1466788 w 1471584"/>
                      <a:gd name="connsiteY26" fmla="*/ 830218 h 1218169"/>
                      <a:gd name="connsiteX0" fmla="*/ 1219703 w 1394189"/>
                      <a:gd name="connsiteY0" fmla="*/ 948768 h 1218169"/>
                      <a:gd name="connsiteX1" fmla="*/ 953197 w 1394189"/>
                      <a:gd name="connsiteY1" fmla="*/ 411277 h 1218169"/>
                      <a:gd name="connsiteX2" fmla="*/ 853715 w 1394189"/>
                      <a:gd name="connsiteY2" fmla="*/ 203537 h 1218169"/>
                      <a:gd name="connsiteX3" fmla="*/ 845737 w 1394189"/>
                      <a:gd name="connsiteY3" fmla="*/ 27806 h 1218169"/>
                      <a:gd name="connsiteX4" fmla="*/ 661506 w 1394189"/>
                      <a:gd name="connsiteY4" fmla="*/ 58488 h 1218169"/>
                      <a:gd name="connsiteX5" fmla="*/ 670016 w 1394189"/>
                      <a:gd name="connsiteY5" fmla="*/ 228881 h 1218169"/>
                      <a:gd name="connsiteX6" fmla="*/ 652070 w 1394189"/>
                      <a:gd name="connsiteY6" fmla="*/ 405446 h 1218169"/>
                      <a:gd name="connsiteX7" fmla="*/ 664687 w 1394189"/>
                      <a:gd name="connsiteY7" fmla="*/ 231902 h 1218169"/>
                      <a:gd name="connsiteX8" fmla="*/ 312889 w 1394189"/>
                      <a:gd name="connsiteY8" fmla="*/ 21239 h 1218169"/>
                      <a:gd name="connsiteX9" fmla="*/ 176677 w 1394189"/>
                      <a:gd name="connsiteY9" fmla="*/ 126429 h 1218169"/>
                      <a:gd name="connsiteX10" fmla="*/ 400324 w 1394189"/>
                      <a:gd name="connsiteY10" fmla="*/ 313946 h 1218169"/>
                      <a:gd name="connsiteX11" fmla="*/ 389673 w 1394189"/>
                      <a:gd name="connsiteY11" fmla="*/ 340567 h 1218169"/>
                      <a:gd name="connsiteX12" fmla="*/ 83438 w 1394189"/>
                      <a:gd name="connsiteY12" fmla="*/ 285604 h 1218169"/>
                      <a:gd name="connsiteX13" fmla="*/ 14686 w 1394189"/>
                      <a:gd name="connsiteY13" fmla="*/ 400947 h 1218169"/>
                      <a:gd name="connsiteX14" fmla="*/ 255604 w 1394189"/>
                      <a:gd name="connsiteY14" fmla="*/ 530121 h 1218169"/>
                      <a:gd name="connsiteX15" fmla="*/ 254890 w 1394189"/>
                      <a:gd name="connsiteY15" fmla="*/ 548981 h 1218169"/>
                      <a:gd name="connsiteX16" fmla="*/ 50805 w 1394189"/>
                      <a:gd name="connsiteY16" fmla="*/ 546249 h 1218169"/>
                      <a:gd name="connsiteX17" fmla="*/ 55551 w 1394189"/>
                      <a:gd name="connsiteY17" fmla="*/ 718874 h 1218169"/>
                      <a:gd name="connsiteX18" fmla="*/ 281863 w 1394189"/>
                      <a:gd name="connsiteY18" fmla="*/ 746443 h 1218169"/>
                      <a:gd name="connsiteX19" fmla="*/ 468832 w 1394189"/>
                      <a:gd name="connsiteY19" fmla="*/ 783181 h 1218169"/>
                      <a:gd name="connsiteX20" fmla="*/ 707792 w 1394189"/>
                      <a:gd name="connsiteY20" fmla="*/ 884253 h 1218169"/>
                      <a:gd name="connsiteX21" fmla="*/ 942388 w 1394189"/>
                      <a:gd name="connsiteY21" fmla="*/ 643991 h 1218169"/>
                      <a:gd name="connsiteX22" fmla="*/ 714758 w 1394189"/>
                      <a:gd name="connsiteY22" fmla="*/ 886840 h 1218169"/>
                      <a:gd name="connsiteX23" fmla="*/ 1151648 w 1394189"/>
                      <a:gd name="connsiteY23" fmla="*/ 1218169 h 1218169"/>
                      <a:gd name="connsiteX24" fmla="*/ 1387840 w 1394189"/>
                      <a:gd name="connsiteY24" fmla="*/ 1124226 h 1218169"/>
                      <a:gd name="connsiteX25" fmla="*/ 1219703 w 1394189"/>
                      <a:gd name="connsiteY25" fmla="*/ 948768 h 1218169"/>
                      <a:gd name="connsiteX0" fmla="*/ 1219703 w 1235525"/>
                      <a:gd name="connsiteY0" fmla="*/ 948768 h 1218688"/>
                      <a:gd name="connsiteX1" fmla="*/ 953197 w 1235525"/>
                      <a:gd name="connsiteY1" fmla="*/ 411277 h 1218688"/>
                      <a:gd name="connsiteX2" fmla="*/ 853715 w 1235525"/>
                      <a:gd name="connsiteY2" fmla="*/ 203537 h 1218688"/>
                      <a:gd name="connsiteX3" fmla="*/ 845737 w 1235525"/>
                      <a:gd name="connsiteY3" fmla="*/ 27806 h 1218688"/>
                      <a:gd name="connsiteX4" fmla="*/ 661506 w 1235525"/>
                      <a:gd name="connsiteY4" fmla="*/ 58488 h 1218688"/>
                      <a:gd name="connsiteX5" fmla="*/ 670016 w 1235525"/>
                      <a:gd name="connsiteY5" fmla="*/ 228881 h 1218688"/>
                      <a:gd name="connsiteX6" fmla="*/ 652070 w 1235525"/>
                      <a:gd name="connsiteY6" fmla="*/ 405446 h 1218688"/>
                      <a:gd name="connsiteX7" fmla="*/ 664687 w 1235525"/>
                      <a:gd name="connsiteY7" fmla="*/ 231902 h 1218688"/>
                      <a:gd name="connsiteX8" fmla="*/ 312889 w 1235525"/>
                      <a:gd name="connsiteY8" fmla="*/ 21239 h 1218688"/>
                      <a:gd name="connsiteX9" fmla="*/ 176677 w 1235525"/>
                      <a:gd name="connsiteY9" fmla="*/ 126429 h 1218688"/>
                      <a:gd name="connsiteX10" fmla="*/ 400324 w 1235525"/>
                      <a:gd name="connsiteY10" fmla="*/ 313946 h 1218688"/>
                      <a:gd name="connsiteX11" fmla="*/ 389673 w 1235525"/>
                      <a:gd name="connsiteY11" fmla="*/ 340567 h 1218688"/>
                      <a:gd name="connsiteX12" fmla="*/ 83438 w 1235525"/>
                      <a:gd name="connsiteY12" fmla="*/ 285604 h 1218688"/>
                      <a:gd name="connsiteX13" fmla="*/ 14686 w 1235525"/>
                      <a:gd name="connsiteY13" fmla="*/ 400947 h 1218688"/>
                      <a:gd name="connsiteX14" fmla="*/ 255604 w 1235525"/>
                      <a:gd name="connsiteY14" fmla="*/ 530121 h 1218688"/>
                      <a:gd name="connsiteX15" fmla="*/ 254890 w 1235525"/>
                      <a:gd name="connsiteY15" fmla="*/ 548981 h 1218688"/>
                      <a:gd name="connsiteX16" fmla="*/ 50805 w 1235525"/>
                      <a:gd name="connsiteY16" fmla="*/ 546249 h 1218688"/>
                      <a:gd name="connsiteX17" fmla="*/ 55551 w 1235525"/>
                      <a:gd name="connsiteY17" fmla="*/ 718874 h 1218688"/>
                      <a:gd name="connsiteX18" fmla="*/ 281863 w 1235525"/>
                      <a:gd name="connsiteY18" fmla="*/ 746443 h 1218688"/>
                      <a:gd name="connsiteX19" fmla="*/ 468832 w 1235525"/>
                      <a:gd name="connsiteY19" fmla="*/ 783181 h 1218688"/>
                      <a:gd name="connsiteX20" fmla="*/ 707792 w 1235525"/>
                      <a:gd name="connsiteY20" fmla="*/ 884253 h 1218688"/>
                      <a:gd name="connsiteX21" fmla="*/ 942388 w 1235525"/>
                      <a:gd name="connsiteY21" fmla="*/ 643991 h 1218688"/>
                      <a:gd name="connsiteX22" fmla="*/ 714758 w 1235525"/>
                      <a:gd name="connsiteY22" fmla="*/ 886840 h 1218688"/>
                      <a:gd name="connsiteX23" fmla="*/ 1151648 w 1235525"/>
                      <a:gd name="connsiteY23" fmla="*/ 1218169 h 1218688"/>
                      <a:gd name="connsiteX24" fmla="*/ 1219703 w 1235525"/>
                      <a:gd name="connsiteY24" fmla="*/ 948768 h 1218688"/>
                      <a:gd name="connsiteX0" fmla="*/ 1219703 w 1219703"/>
                      <a:gd name="connsiteY0" fmla="*/ 948768 h 980041"/>
                      <a:gd name="connsiteX1" fmla="*/ 953197 w 1219703"/>
                      <a:gd name="connsiteY1" fmla="*/ 411277 h 980041"/>
                      <a:gd name="connsiteX2" fmla="*/ 853715 w 1219703"/>
                      <a:gd name="connsiteY2" fmla="*/ 203537 h 980041"/>
                      <a:gd name="connsiteX3" fmla="*/ 845737 w 1219703"/>
                      <a:gd name="connsiteY3" fmla="*/ 27806 h 980041"/>
                      <a:gd name="connsiteX4" fmla="*/ 661506 w 1219703"/>
                      <a:gd name="connsiteY4" fmla="*/ 58488 h 980041"/>
                      <a:gd name="connsiteX5" fmla="*/ 670016 w 1219703"/>
                      <a:gd name="connsiteY5" fmla="*/ 228881 h 980041"/>
                      <a:gd name="connsiteX6" fmla="*/ 652070 w 1219703"/>
                      <a:gd name="connsiteY6" fmla="*/ 405446 h 980041"/>
                      <a:gd name="connsiteX7" fmla="*/ 664687 w 1219703"/>
                      <a:gd name="connsiteY7" fmla="*/ 231902 h 980041"/>
                      <a:gd name="connsiteX8" fmla="*/ 312889 w 1219703"/>
                      <a:gd name="connsiteY8" fmla="*/ 21239 h 980041"/>
                      <a:gd name="connsiteX9" fmla="*/ 176677 w 1219703"/>
                      <a:gd name="connsiteY9" fmla="*/ 126429 h 980041"/>
                      <a:gd name="connsiteX10" fmla="*/ 400324 w 1219703"/>
                      <a:gd name="connsiteY10" fmla="*/ 313946 h 980041"/>
                      <a:gd name="connsiteX11" fmla="*/ 389673 w 1219703"/>
                      <a:gd name="connsiteY11" fmla="*/ 340567 h 980041"/>
                      <a:gd name="connsiteX12" fmla="*/ 83438 w 1219703"/>
                      <a:gd name="connsiteY12" fmla="*/ 285604 h 980041"/>
                      <a:gd name="connsiteX13" fmla="*/ 14686 w 1219703"/>
                      <a:gd name="connsiteY13" fmla="*/ 400947 h 980041"/>
                      <a:gd name="connsiteX14" fmla="*/ 255604 w 1219703"/>
                      <a:gd name="connsiteY14" fmla="*/ 530121 h 980041"/>
                      <a:gd name="connsiteX15" fmla="*/ 254890 w 1219703"/>
                      <a:gd name="connsiteY15" fmla="*/ 548981 h 980041"/>
                      <a:gd name="connsiteX16" fmla="*/ 50805 w 1219703"/>
                      <a:gd name="connsiteY16" fmla="*/ 546249 h 980041"/>
                      <a:gd name="connsiteX17" fmla="*/ 55551 w 1219703"/>
                      <a:gd name="connsiteY17" fmla="*/ 718874 h 980041"/>
                      <a:gd name="connsiteX18" fmla="*/ 281863 w 1219703"/>
                      <a:gd name="connsiteY18" fmla="*/ 746443 h 980041"/>
                      <a:gd name="connsiteX19" fmla="*/ 468832 w 1219703"/>
                      <a:gd name="connsiteY19" fmla="*/ 783181 h 980041"/>
                      <a:gd name="connsiteX20" fmla="*/ 707792 w 1219703"/>
                      <a:gd name="connsiteY20" fmla="*/ 884253 h 980041"/>
                      <a:gd name="connsiteX21" fmla="*/ 942388 w 1219703"/>
                      <a:gd name="connsiteY21" fmla="*/ 643991 h 980041"/>
                      <a:gd name="connsiteX22" fmla="*/ 714758 w 1219703"/>
                      <a:gd name="connsiteY22" fmla="*/ 886840 h 980041"/>
                      <a:gd name="connsiteX23" fmla="*/ 1219703 w 1219703"/>
                      <a:gd name="connsiteY23" fmla="*/ 948768 h 980041"/>
                      <a:gd name="connsiteX0" fmla="*/ 714758 w 953197"/>
                      <a:gd name="connsiteY0" fmla="*/ 886840 h 886840"/>
                      <a:gd name="connsiteX1" fmla="*/ 953197 w 953197"/>
                      <a:gd name="connsiteY1" fmla="*/ 411277 h 886840"/>
                      <a:gd name="connsiteX2" fmla="*/ 853715 w 953197"/>
                      <a:gd name="connsiteY2" fmla="*/ 203537 h 886840"/>
                      <a:gd name="connsiteX3" fmla="*/ 845737 w 953197"/>
                      <a:gd name="connsiteY3" fmla="*/ 27806 h 886840"/>
                      <a:gd name="connsiteX4" fmla="*/ 661506 w 953197"/>
                      <a:gd name="connsiteY4" fmla="*/ 58488 h 886840"/>
                      <a:gd name="connsiteX5" fmla="*/ 670016 w 953197"/>
                      <a:gd name="connsiteY5" fmla="*/ 228881 h 886840"/>
                      <a:gd name="connsiteX6" fmla="*/ 652070 w 953197"/>
                      <a:gd name="connsiteY6" fmla="*/ 405446 h 886840"/>
                      <a:gd name="connsiteX7" fmla="*/ 664687 w 953197"/>
                      <a:gd name="connsiteY7" fmla="*/ 231902 h 886840"/>
                      <a:gd name="connsiteX8" fmla="*/ 312889 w 953197"/>
                      <a:gd name="connsiteY8" fmla="*/ 21239 h 886840"/>
                      <a:gd name="connsiteX9" fmla="*/ 176677 w 953197"/>
                      <a:gd name="connsiteY9" fmla="*/ 126429 h 886840"/>
                      <a:gd name="connsiteX10" fmla="*/ 400324 w 953197"/>
                      <a:gd name="connsiteY10" fmla="*/ 313946 h 886840"/>
                      <a:gd name="connsiteX11" fmla="*/ 389673 w 953197"/>
                      <a:gd name="connsiteY11" fmla="*/ 340567 h 886840"/>
                      <a:gd name="connsiteX12" fmla="*/ 83438 w 953197"/>
                      <a:gd name="connsiteY12" fmla="*/ 285604 h 886840"/>
                      <a:gd name="connsiteX13" fmla="*/ 14686 w 953197"/>
                      <a:gd name="connsiteY13" fmla="*/ 400947 h 886840"/>
                      <a:gd name="connsiteX14" fmla="*/ 255604 w 953197"/>
                      <a:gd name="connsiteY14" fmla="*/ 530121 h 886840"/>
                      <a:gd name="connsiteX15" fmla="*/ 254890 w 953197"/>
                      <a:gd name="connsiteY15" fmla="*/ 548981 h 886840"/>
                      <a:gd name="connsiteX16" fmla="*/ 50805 w 953197"/>
                      <a:gd name="connsiteY16" fmla="*/ 546249 h 886840"/>
                      <a:gd name="connsiteX17" fmla="*/ 55551 w 953197"/>
                      <a:gd name="connsiteY17" fmla="*/ 718874 h 886840"/>
                      <a:gd name="connsiteX18" fmla="*/ 281863 w 953197"/>
                      <a:gd name="connsiteY18" fmla="*/ 746443 h 886840"/>
                      <a:gd name="connsiteX19" fmla="*/ 468832 w 953197"/>
                      <a:gd name="connsiteY19" fmla="*/ 783181 h 886840"/>
                      <a:gd name="connsiteX20" fmla="*/ 707792 w 953197"/>
                      <a:gd name="connsiteY20" fmla="*/ 884253 h 886840"/>
                      <a:gd name="connsiteX21" fmla="*/ 942388 w 953197"/>
                      <a:gd name="connsiteY21" fmla="*/ 643991 h 886840"/>
                      <a:gd name="connsiteX22" fmla="*/ 714758 w 953197"/>
                      <a:gd name="connsiteY22" fmla="*/ 886840 h 886840"/>
                      <a:gd name="connsiteX0" fmla="*/ 714758 w 953197"/>
                      <a:gd name="connsiteY0" fmla="*/ 886840 h 925248"/>
                      <a:gd name="connsiteX1" fmla="*/ 953197 w 953197"/>
                      <a:gd name="connsiteY1" fmla="*/ 411277 h 925248"/>
                      <a:gd name="connsiteX2" fmla="*/ 853715 w 953197"/>
                      <a:gd name="connsiteY2" fmla="*/ 203537 h 925248"/>
                      <a:gd name="connsiteX3" fmla="*/ 845737 w 953197"/>
                      <a:gd name="connsiteY3" fmla="*/ 27806 h 925248"/>
                      <a:gd name="connsiteX4" fmla="*/ 661506 w 953197"/>
                      <a:gd name="connsiteY4" fmla="*/ 58488 h 925248"/>
                      <a:gd name="connsiteX5" fmla="*/ 670016 w 953197"/>
                      <a:gd name="connsiteY5" fmla="*/ 228881 h 925248"/>
                      <a:gd name="connsiteX6" fmla="*/ 652070 w 953197"/>
                      <a:gd name="connsiteY6" fmla="*/ 405446 h 925248"/>
                      <a:gd name="connsiteX7" fmla="*/ 664687 w 953197"/>
                      <a:gd name="connsiteY7" fmla="*/ 231902 h 925248"/>
                      <a:gd name="connsiteX8" fmla="*/ 312889 w 953197"/>
                      <a:gd name="connsiteY8" fmla="*/ 21239 h 925248"/>
                      <a:gd name="connsiteX9" fmla="*/ 176677 w 953197"/>
                      <a:gd name="connsiteY9" fmla="*/ 126429 h 925248"/>
                      <a:gd name="connsiteX10" fmla="*/ 400324 w 953197"/>
                      <a:gd name="connsiteY10" fmla="*/ 313946 h 925248"/>
                      <a:gd name="connsiteX11" fmla="*/ 389673 w 953197"/>
                      <a:gd name="connsiteY11" fmla="*/ 340567 h 925248"/>
                      <a:gd name="connsiteX12" fmla="*/ 83438 w 953197"/>
                      <a:gd name="connsiteY12" fmla="*/ 285604 h 925248"/>
                      <a:gd name="connsiteX13" fmla="*/ 14686 w 953197"/>
                      <a:gd name="connsiteY13" fmla="*/ 400947 h 925248"/>
                      <a:gd name="connsiteX14" fmla="*/ 255604 w 953197"/>
                      <a:gd name="connsiteY14" fmla="*/ 530121 h 925248"/>
                      <a:gd name="connsiteX15" fmla="*/ 254890 w 953197"/>
                      <a:gd name="connsiteY15" fmla="*/ 548981 h 925248"/>
                      <a:gd name="connsiteX16" fmla="*/ 50805 w 953197"/>
                      <a:gd name="connsiteY16" fmla="*/ 546249 h 925248"/>
                      <a:gd name="connsiteX17" fmla="*/ 55551 w 953197"/>
                      <a:gd name="connsiteY17" fmla="*/ 718874 h 925248"/>
                      <a:gd name="connsiteX18" fmla="*/ 281863 w 953197"/>
                      <a:gd name="connsiteY18" fmla="*/ 746443 h 925248"/>
                      <a:gd name="connsiteX19" fmla="*/ 468832 w 953197"/>
                      <a:gd name="connsiteY19" fmla="*/ 783181 h 925248"/>
                      <a:gd name="connsiteX20" fmla="*/ 707792 w 953197"/>
                      <a:gd name="connsiteY20" fmla="*/ 884253 h 925248"/>
                      <a:gd name="connsiteX21" fmla="*/ 714758 w 953197"/>
                      <a:gd name="connsiteY21" fmla="*/ 886840 h 925248"/>
                      <a:gd name="connsiteX0" fmla="*/ 714758 w 953197"/>
                      <a:gd name="connsiteY0" fmla="*/ 871226 h 909634"/>
                      <a:gd name="connsiteX1" fmla="*/ 953197 w 953197"/>
                      <a:gd name="connsiteY1" fmla="*/ 395663 h 909634"/>
                      <a:gd name="connsiteX2" fmla="*/ 853715 w 953197"/>
                      <a:gd name="connsiteY2" fmla="*/ 187923 h 909634"/>
                      <a:gd name="connsiteX3" fmla="*/ 661506 w 953197"/>
                      <a:gd name="connsiteY3" fmla="*/ 42874 h 909634"/>
                      <a:gd name="connsiteX4" fmla="*/ 670016 w 953197"/>
                      <a:gd name="connsiteY4" fmla="*/ 213267 h 909634"/>
                      <a:gd name="connsiteX5" fmla="*/ 652070 w 953197"/>
                      <a:gd name="connsiteY5" fmla="*/ 389832 h 909634"/>
                      <a:gd name="connsiteX6" fmla="*/ 664687 w 953197"/>
                      <a:gd name="connsiteY6" fmla="*/ 216288 h 909634"/>
                      <a:gd name="connsiteX7" fmla="*/ 312889 w 953197"/>
                      <a:gd name="connsiteY7" fmla="*/ 5625 h 909634"/>
                      <a:gd name="connsiteX8" fmla="*/ 176677 w 953197"/>
                      <a:gd name="connsiteY8" fmla="*/ 110815 h 909634"/>
                      <a:gd name="connsiteX9" fmla="*/ 400324 w 953197"/>
                      <a:gd name="connsiteY9" fmla="*/ 298332 h 909634"/>
                      <a:gd name="connsiteX10" fmla="*/ 389673 w 953197"/>
                      <a:gd name="connsiteY10" fmla="*/ 324953 h 909634"/>
                      <a:gd name="connsiteX11" fmla="*/ 83438 w 953197"/>
                      <a:gd name="connsiteY11" fmla="*/ 269990 h 909634"/>
                      <a:gd name="connsiteX12" fmla="*/ 14686 w 953197"/>
                      <a:gd name="connsiteY12" fmla="*/ 385333 h 909634"/>
                      <a:gd name="connsiteX13" fmla="*/ 255604 w 953197"/>
                      <a:gd name="connsiteY13" fmla="*/ 514507 h 909634"/>
                      <a:gd name="connsiteX14" fmla="*/ 254890 w 953197"/>
                      <a:gd name="connsiteY14" fmla="*/ 533367 h 909634"/>
                      <a:gd name="connsiteX15" fmla="*/ 50805 w 953197"/>
                      <a:gd name="connsiteY15" fmla="*/ 530635 h 909634"/>
                      <a:gd name="connsiteX16" fmla="*/ 55551 w 953197"/>
                      <a:gd name="connsiteY16" fmla="*/ 703260 h 909634"/>
                      <a:gd name="connsiteX17" fmla="*/ 281863 w 953197"/>
                      <a:gd name="connsiteY17" fmla="*/ 730829 h 909634"/>
                      <a:gd name="connsiteX18" fmla="*/ 468832 w 953197"/>
                      <a:gd name="connsiteY18" fmla="*/ 767567 h 909634"/>
                      <a:gd name="connsiteX19" fmla="*/ 707792 w 953197"/>
                      <a:gd name="connsiteY19" fmla="*/ 868639 h 909634"/>
                      <a:gd name="connsiteX20" fmla="*/ 714758 w 953197"/>
                      <a:gd name="connsiteY20" fmla="*/ 871226 h 909634"/>
                      <a:gd name="connsiteX0" fmla="*/ 714758 w 953197"/>
                      <a:gd name="connsiteY0" fmla="*/ 871226 h 909634"/>
                      <a:gd name="connsiteX1" fmla="*/ 953197 w 953197"/>
                      <a:gd name="connsiteY1" fmla="*/ 395663 h 909634"/>
                      <a:gd name="connsiteX2" fmla="*/ 853715 w 953197"/>
                      <a:gd name="connsiteY2" fmla="*/ 187923 h 909634"/>
                      <a:gd name="connsiteX3" fmla="*/ 670016 w 953197"/>
                      <a:gd name="connsiteY3" fmla="*/ 213267 h 909634"/>
                      <a:gd name="connsiteX4" fmla="*/ 652070 w 953197"/>
                      <a:gd name="connsiteY4" fmla="*/ 389832 h 909634"/>
                      <a:gd name="connsiteX5" fmla="*/ 664687 w 953197"/>
                      <a:gd name="connsiteY5" fmla="*/ 216288 h 909634"/>
                      <a:gd name="connsiteX6" fmla="*/ 312889 w 953197"/>
                      <a:gd name="connsiteY6" fmla="*/ 5625 h 909634"/>
                      <a:gd name="connsiteX7" fmla="*/ 176677 w 953197"/>
                      <a:gd name="connsiteY7" fmla="*/ 110815 h 909634"/>
                      <a:gd name="connsiteX8" fmla="*/ 400324 w 953197"/>
                      <a:gd name="connsiteY8" fmla="*/ 298332 h 909634"/>
                      <a:gd name="connsiteX9" fmla="*/ 389673 w 953197"/>
                      <a:gd name="connsiteY9" fmla="*/ 324953 h 909634"/>
                      <a:gd name="connsiteX10" fmla="*/ 83438 w 953197"/>
                      <a:gd name="connsiteY10" fmla="*/ 269990 h 909634"/>
                      <a:gd name="connsiteX11" fmla="*/ 14686 w 953197"/>
                      <a:gd name="connsiteY11" fmla="*/ 385333 h 909634"/>
                      <a:gd name="connsiteX12" fmla="*/ 255604 w 953197"/>
                      <a:gd name="connsiteY12" fmla="*/ 514507 h 909634"/>
                      <a:gd name="connsiteX13" fmla="*/ 254890 w 953197"/>
                      <a:gd name="connsiteY13" fmla="*/ 533367 h 909634"/>
                      <a:gd name="connsiteX14" fmla="*/ 50805 w 953197"/>
                      <a:gd name="connsiteY14" fmla="*/ 530635 h 909634"/>
                      <a:gd name="connsiteX15" fmla="*/ 55551 w 953197"/>
                      <a:gd name="connsiteY15" fmla="*/ 703260 h 909634"/>
                      <a:gd name="connsiteX16" fmla="*/ 281863 w 953197"/>
                      <a:gd name="connsiteY16" fmla="*/ 730829 h 909634"/>
                      <a:gd name="connsiteX17" fmla="*/ 468832 w 953197"/>
                      <a:gd name="connsiteY17" fmla="*/ 767567 h 909634"/>
                      <a:gd name="connsiteX18" fmla="*/ 707792 w 953197"/>
                      <a:gd name="connsiteY18" fmla="*/ 868639 h 909634"/>
                      <a:gd name="connsiteX19" fmla="*/ 714758 w 953197"/>
                      <a:gd name="connsiteY19"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400324 w 953197"/>
                      <a:gd name="connsiteY7" fmla="*/ 298332 h 909634"/>
                      <a:gd name="connsiteX8" fmla="*/ 389673 w 953197"/>
                      <a:gd name="connsiteY8" fmla="*/ 324953 h 909634"/>
                      <a:gd name="connsiteX9" fmla="*/ 83438 w 953197"/>
                      <a:gd name="connsiteY9" fmla="*/ 269990 h 909634"/>
                      <a:gd name="connsiteX10" fmla="*/ 14686 w 953197"/>
                      <a:gd name="connsiteY10" fmla="*/ 385333 h 909634"/>
                      <a:gd name="connsiteX11" fmla="*/ 255604 w 953197"/>
                      <a:gd name="connsiteY11" fmla="*/ 514507 h 909634"/>
                      <a:gd name="connsiteX12" fmla="*/ 254890 w 953197"/>
                      <a:gd name="connsiteY12" fmla="*/ 533367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400324 w 953197"/>
                      <a:gd name="connsiteY7" fmla="*/ 298332 h 909634"/>
                      <a:gd name="connsiteX8" fmla="*/ 205732 w 953197"/>
                      <a:gd name="connsiteY8" fmla="*/ 245291 h 909634"/>
                      <a:gd name="connsiteX9" fmla="*/ 83438 w 953197"/>
                      <a:gd name="connsiteY9" fmla="*/ 269990 h 909634"/>
                      <a:gd name="connsiteX10" fmla="*/ 14686 w 953197"/>
                      <a:gd name="connsiteY10" fmla="*/ 385333 h 909634"/>
                      <a:gd name="connsiteX11" fmla="*/ 255604 w 953197"/>
                      <a:gd name="connsiteY11" fmla="*/ 514507 h 909634"/>
                      <a:gd name="connsiteX12" fmla="*/ 254890 w 953197"/>
                      <a:gd name="connsiteY12" fmla="*/ 533367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400324 w 953197"/>
                      <a:gd name="connsiteY7" fmla="*/ 298332 h 909634"/>
                      <a:gd name="connsiteX8" fmla="*/ 205732 w 953197"/>
                      <a:gd name="connsiteY8" fmla="*/ 245291 h 909634"/>
                      <a:gd name="connsiteX9" fmla="*/ 83438 w 953197"/>
                      <a:gd name="connsiteY9" fmla="*/ 269990 h 909634"/>
                      <a:gd name="connsiteX10" fmla="*/ 14686 w 953197"/>
                      <a:gd name="connsiteY10" fmla="*/ 385333 h 909634"/>
                      <a:gd name="connsiteX11" fmla="*/ 255604 w 953197"/>
                      <a:gd name="connsiteY11" fmla="*/ 514507 h 909634"/>
                      <a:gd name="connsiteX12" fmla="*/ 254890 w 953197"/>
                      <a:gd name="connsiteY12" fmla="*/ 533367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267987 w 953197"/>
                      <a:gd name="connsiteY7" fmla="*/ 251121 h 909634"/>
                      <a:gd name="connsiteX8" fmla="*/ 205732 w 953197"/>
                      <a:gd name="connsiteY8" fmla="*/ 245291 h 909634"/>
                      <a:gd name="connsiteX9" fmla="*/ 83438 w 953197"/>
                      <a:gd name="connsiteY9" fmla="*/ 269990 h 909634"/>
                      <a:gd name="connsiteX10" fmla="*/ 14686 w 953197"/>
                      <a:gd name="connsiteY10" fmla="*/ 385333 h 909634"/>
                      <a:gd name="connsiteX11" fmla="*/ 255604 w 953197"/>
                      <a:gd name="connsiteY11" fmla="*/ 514507 h 909634"/>
                      <a:gd name="connsiteX12" fmla="*/ 254890 w 953197"/>
                      <a:gd name="connsiteY12" fmla="*/ 533367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267987 w 953197"/>
                      <a:gd name="connsiteY7" fmla="*/ 251121 h 909634"/>
                      <a:gd name="connsiteX8" fmla="*/ 205732 w 953197"/>
                      <a:gd name="connsiteY8" fmla="*/ 245291 h 909634"/>
                      <a:gd name="connsiteX9" fmla="*/ 83438 w 953197"/>
                      <a:gd name="connsiteY9" fmla="*/ 269990 h 909634"/>
                      <a:gd name="connsiteX10" fmla="*/ 14686 w 953197"/>
                      <a:gd name="connsiteY10" fmla="*/ 385333 h 909634"/>
                      <a:gd name="connsiteX11" fmla="*/ 255604 w 953197"/>
                      <a:gd name="connsiteY11" fmla="*/ 514507 h 909634"/>
                      <a:gd name="connsiteX12" fmla="*/ 97483 w 953197"/>
                      <a:gd name="connsiteY12" fmla="*/ 497395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267987 w 953197"/>
                      <a:gd name="connsiteY7" fmla="*/ 251121 h 909634"/>
                      <a:gd name="connsiteX8" fmla="*/ 205732 w 953197"/>
                      <a:gd name="connsiteY8" fmla="*/ 245291 h 909634"/>
                      <a:gd name="connsiteX9" fmla="*/ 83438 w 953197"/>
                      <a:gd name="connsiteY9" fmla="*/ 269990 h 909634"/>
                      <a:gd name="connsiteX10" fmla="*/ 14686 w 953197"/>
                      <a:gd name="connsiteY10" fmla="*/ 385333 h 909634"/>
                      <a:gd name="connsiteX11" fmla="*/ 102253 w 953197"/>
                      <a:gd name="connsiteY11" fmla="*/ 472084 h 909634"/>
                      <a:gd name="connsiteX12" fmla="*/ 97483 w 953197"/>
                      <a:gd name="connsiteY12" fmla="*/ 497395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65634 h 904042"/>
                      <a:gd name="connsiteX1" fmla="*/ 953197 w 953197"/>
                      <a:gd name="connsiteY1" fmla="*/ 390071 h 904042"/>
                      <a:gd name="connsiteX2" fmla="*/ 670016 w 953197"/>
                      <a:gd name="connsiteY2" fmla="*/ 207675 h 904042"/>
                      <a:gd name="connsiteX3" fmla="*/ 652070 w 953197"/>
                      <a:gd name="connsiteY3" fmla="*/ 384240 h 904042"/>
                      <a:gd name="connsiteX4" fmla="*/ 664687 w 953197"/>
                      <a:gd name="connsiteY4" fmla="*/ 210696 h 904042"/>
                      <a:gd name="connsiteX5" fmla="*/ 312889 w 953197"/>
                      <a:gd name="connsiteY5" fmla="*/ 33 h 904042"/>
                      <a:gd name="connsiteX6" fmla="*/ 147353 w 953197"/>
                      <a:gd name="connsiteY6" fmla="*/ 194800 h 904042"/>
                      <a:gd name="connsiteX7" fmla="*/ 267987 w 953197"/>
                      <a:gd name="connsiteY7" fmla="*/ 245529 h 904042"/>
                      <a:gd name="connsiteX8" fmla="*/ 205732 w 953197"/>
                      <a:gd name="connsiteY8" fmla="*/ 239699 h 904042"/>
                      <a:gd name="connsiteX9" fmla="*/ 83438 w 953197"/>
                      <a:gd name="connsiteY9" fmla="*/ 264398 h 904042"/>
                      <a:gd name="connsiteX10" fmla="*/ 14686 w 953197"/>
                      <a:gd name="connsiteY10" fmla="*/ 379741 h 904042"/>
                      <a:gd name="connsiteX11" fmla="*/ 102253 w 953197"/>
                      <a:gd name="connsiteY11" fmla="*/ 466492 h 904042"/>
                      <a:gd name="connsiteX12" fmla="*/ 97483 w 953197"/>
                      <a:gd name="connsiteY12" fmla="*/ 491803 h 904042"/>
                      <a:gd name="connsiteX13" fmla="*/ 50805 w 953197"/>
                      <a:gd name="connsiteY13" fmla="*/ 525043 h 904042"/>
                      <a:gd name="connsiteX14" fmla="*/ 55551 w 953197"/>
                      <a:gd name="connsiteY14" fmla="*/ 697668 h 904042"/>
                      <a:gd name="connsiteX15" fmla="*/ 281863 w 953197"/>
                      <a:gd name="connsiteY15" fmla="*/ 725237 h 904042"/>
                      <a:gd name="connsiteX16" fmla="*/ 468832 w 953197"/>
                      <a:gd name="connsiteY16" fmla="*/ 761975 h 904042"/>
                      <a:gd name="connsiteX17" fmla="*/ 707792 w 953197"/>
                      <a:gd name="connsiteY17" fmla="*/ 863047 h 904042"/>
                      <a:gd name="connsiteX18" fmla="*/ 714758 w 953197"/>
                      <a:gd name="connsiteY18" fmla="*/ 865634 h 904042"/>
                      <a:gd name="connsiteX0" fmla="*/ 714758 w 953197"/>
                      <a:gd name="connsiteY0" fmla="*/ 789185 h 827593"/>
                      <a:gd name="connsiteX1" fmla="*/ 953197 w 953197"/>
                      <a:gd name="connsiteY1" fmla="*/ 313622 h 827593"/>
                      <a:gd name="connsiteX2" fmla="*/ 670016 w 953197"/>
                      <a:gd name="connsiteY2" fmla="*/ 131226 h 827593"/>
                      <a:gd name="connsiteX3" fmla="*/ 652070 w 953197"/>
                      <a:gd name="connsiteY3" fmla="*/ 307791 h 827593"/>
                      <a:gd name="connsiteX4" fmla="*/ 664687 w 953197"/>
                      <a:gd name="connsiteY4" fmla="*/ 134247 h 827593"/>
                      <a:gd name="connsiteX5" fmla="*/ 219791 w 953197"/>
                      <a:gd name="connsiteY5" fmla="*/ 62 h 827593"/>
                      <a:gd name="connsiteX6" fmla="*/ 147353 w 953197"/>
                      <a:gd name="connsiteY6" fmla="*/ 118351 h 827593"/>
                      <a:gd name="connsiteX7" fmla="*/ 267987 w 953197"/>
                      <a:gd name="connsiteY7" fmla="*/ 169080 h 827593"/>
                      <a:gd name="connsiteX8" fmla="*/ 205732 w 953197"/>
                      <a:gd name="connsiteY8" fmla="*/ 163250 h 827593"/>
                      <a:gd name="connsiteX9" fmla="*/ 83438 w 953197"/>
                      <a:gd name="connsiteY9" fmla="*/ 187949 h 827593"/>
                      <a:gd name="connsiteX10" fmla="*/ 14686 w 953197"/>
                      <a:gd name="connsiteY10" fmla="*/ 303292 h 827593"/>
                      <a:gd name="connsiteX11" fmla="*/ 102253 w 953197"/>
                      <a:gd name="connsiteY11" fmla="*/ 390043 h 827593"/>
                      <a:gd name="connsiteX12" fmla="*/ 97483 w 953197"/>
                      <a:gd name="connsiteY12" fmla="*/ 415354 h 827593"/>
                      <a:gd name="connsiteX13" fmla="*/ 50805 w 953197"/>
                      <a:gd name="connsiteY13" fmla="*/ 448594 h 827593"/>
                      <a:gd name="connsiteX14" fmla="*/ 55551 w 953197"/>
                      <a:gd name="connsiteY14" fmla="*/ 621219 h 827593"/>
                      <a:gd name="connsiteX15" fmla="*/ 281863 w 953197"/>
                      <a:gd name="connsiteY15" fmla="*/ 648788 h 827593"/>
                      <a:gd name="connsiteX16" fmla="*/ 468832 w 953197"/>
                      <a:gd name="connsiteY16" fmla="*/ 685526 h 827593"/>
                      <a:gd name="connsiteX17" fmla="*/ 707792 w 953197"/>
                      <a:gd name="connsiteY17" fmla="*/ 786598 h 827593"/>
                      <a:gd name="connsiteX18" fmla="*/ 714758 w 953197"/>
                      <a:gd name="connsiteY18" fmla="*/ 789185 h 827593"/>
                      <a:gd name="connsiteX0" fmla="*/ 717108 w 955547"/>
                      <a:gd name="connsiteY0" fmla="*/ 789185 h 827593"/>
                      <a:gd name="connsiteX1" fmla="*/ 955547 w 955547"/>
                      <a:gd name="connsiteY1" fmla="*/ 313622 h 827593"/>
                      <a:gd name="connsiteX2" fmla="*/ 672366 w 955547"/>
                      <a:gd name="connsiteY2" fmla="*/ 131226 h 827593"/>
                      <a:gd name="connsiteX3" fmla="*/ 654420 w 955547"/>
                      <a:gd name="connsiteY3" fmla="*/ 307791 h 827593"/>
                      <a:gd name="connsiteX4" fmla="*/ 667037 w 955547"/>
                      <a:gd name="connsiteY4" fmla="*/ 134247 h 827593"/>
                      <a:gd name="connsiteX5" fmla="*/ 222141 w 955547"/>
                      <a:gd name="connsiteY5" fmla="*/ 62 h 827593"/>
                      <a:gd name="connsiteX6" fmla="*/ 149703 w 955547"/>
                      <a:gd name="connsiteY6" fmla="*/ 118351 h 827593"/>
                      <a:gd name="connsiteX7" fmla="*/ 270337 w 955547"/>
                      <a:gd name="connsiteY7" fmla="*/ 169080 h 827593"/>
                      <a:gd name="connsiteX8" fmla="*/ 208082 w 955547"/>
                      <a:gd name="connsiteY8" fmla="*/ 163250 h 827593"/>
                      <a:gd name="connsiteX9" fmla="*/ 85788 w 955547"/>
                      <a:gd name="connsiteY9" fmla="*/ 187949 h 827593"/>
                      <a:gd name="connsiteX10" fmla="*/ 17036 w 955547"/>
                      <a:gd name="connsiteY10" fmla="*/ 303292 h 827593"/>
                      <a:gd name="connsiteX11" fmla="*/ 104603 w 955547"/>
                      <a:gd name="connsiteY11" fmla="*/ 390043 h 827593"/>
                      <a:gd name="connsiteX12" fmla="*/ 99833 w 955547"/>
                      <a:gd name="connsiteY12" fmla="*/ 415354 h 827593"/>
                      <a:gd name="connsiteX13" fmla="*/ 53155 w 955547"/>
                      <a:gd name="connsiteY13" fmla="*/ 448594 h 827593"/>
                      <a:gd name="connsiteX14" fmla="*/ 53112 w 955547"/>
                      <a:gd name="connsiteY14" fmla="*/ 600205 h 827593"/>
                      <a:gd name="connsiteX15" fmla="*/ 284213 w 955547"/>
                      <a:gd name="connsiteY15" fmla="*/ 648788 h 827593"/>
                      <a:gd name="connsiteX16" fmla="*/ 471182 w 955547"/>
                      <a:gd name="connsiteY16" fmla="*/ 685526 h 827593"/>
                      <a:gd name="connsiteX17" fmla="*/ 710142 w 955547"/>
                      <a:gd name="connsiteY17" fmla="*/ 786598 h 827593"/>
                      <a:gd name="connsiteX18" fmla="*/ 717108 w 955547"/>
                      <a:gd name="connsiteY18" fmla="*/ 789185 h 827593"/>
                      <a:gd name="connsiteX0" fmla="*/ 717108 w 955547"/>
                      <a:gd name="connsiteY0" fmla="*/ 789185 h 827593"/>
                      <a:gd name="connsiteX1" fmla="*/ 955547 w 955547"/>
                      <a:gd name="connsiteY1" fmla="*/ 313622 h 827593"/>
                      <a:gd name="connsiteX2" fmla="*/ 672366 w 955547"/>
                      <a:gd name="connsiteY2" fmla="*/ 131226 h 827593"/>
                      <a:gd name="connsiteX3" fmla="*/ 654420 w 955547"/>
                      <a:gd name="connsiteY3" fmla="*/ 307791 h 827593"/>
                      <a:gd name="connsiteX4" fmla="*/ 667037 w 955547"/>
                      <a:gd name="connsiteY4" fmla="*/ 134247 h 827593"/>
                      <a:gd name="connsiteX5" fmla="*/ 222141 w 955547"/>
                      <a:gd name="connsiteY5" fmla="*/ 62 h 827593"/>
                      <a:gd name="connsiteX6" fmla="*/ 149703 w 955547"/>
                      <a:gd name="connsiteY6" fmla="*/ 118351 h 827593"/>
                      <a:gd name="connsiteX7" fmla="*/ 270337 w 955547"/>
                      <a:gd name="connsiteY7" fmla="*/ 169080 h 827593"/>
                      <a:gd name="connsiteX8" fmla="*/ 208082 w 955547"/>
                      <a:gd name="connsiteY8" fmla="*/ 163250 h 827593"/>
                      <a:gd name="connsiteX9" fmla="*/ 85788 w 955547"/>
                      <a:gd name="connsiteY9" fmla="*/ 187949 h 827593"/>
                      <a:gd name="connsiteX10" fmla="*/ 17036 w 955547"/>
                      <a:gd name="connsiteY10" fmla="*/ 303292 h 827593"/>
                      <a:gd name="connsiteX11" fmla="*/ 104603 w 955547"/>
                      <a:gd name="connsiteY11" fmla="*/ 390043 h 827593"/>
                      <a:gd name="connsiteX12" fmla="*/ 53155 w 955547"/>
                      <a:gd name="connsiteY12" fmla="*/ 448594 h 827593"/>
                      <a:gd name="connsiteX13" fmla="*/ 53112 w 955547"/>
                      <a:gd name="connsiteY13" fmla="*/ 600205 h 827593"/>
                      <a:gd name="connsiteX14" fmla="*/ 284213 w 955547"/>
                      <a:gd name="connsiteY14" fmla="*/ 648788 h 827593"/>
                      <a:gd name="connsiteX15" fmla="*/ 471182 w 955547"/>
                      <a:gd name="connsiteY15" fmla="*/ 685526 h 827593"/>
                      <a:gd name="connsiteX16" fmla="*/ 710142 w 955547"/>
                      <a:gd name="connsiteY16" fmla="*/ 786598 h 827593"/>
                      <a:gd name="connsiteX17" fmla="*/ 717108 w 955547"/>
                      <a:gd name="connsiteY17" fmla="*/ 789185 h 827593"/>
                      <a:gd name="connsiteX0" fmla="*/ 717108 w 955547"/>
                      <a:gd name="connsiteY0" fmla="*/ 789185 h 827593"/>
                      <a:gd name="connsiteX1" fmla="*/ 955547 w 955547"/>
                      <a:gd name="connsiteY1" fmla="*/ 313622 h 827593"/>
                      <a:gd name="connsiteX2" fmla="*/ 672366 w 955547"/>
                      <a:gd name="connsiteY2" fmla="*/ 131226 h 827593"/>
                      <a:gd name="connsiteX3" fmla="*/ 654420 w 955547"/>
                      <a:gd name="connsiteY3" fmla="*/ 307791 h 827593"/>
                      <a:gd name="connsiteX4" fmla="*/ 667037 w 955547"/>
                      <a:gd name="connsiteY4" fmla="*/ 134247 h 827593"/>
                      <a:gd name="connsiteX5" fmla="*/ 222141 w 955547"/>
                      <a:gd name="connsiteY5" fmla="*/ 62 h 827593"/>
                      <a:gd name="connsiteX6" fmla="*/ 149703 w 955547"/>
                      <a:gd name="connsiteY6" fmla="*/ 118351 h 827593"/>
                      <a:gd name="connsiteX7" fmla="*/ 270337 w 955547"/>
                      <a:gd name="connsiteY7" fmla="*/ 169080 h 827593"/>
                      <a:gd name="connsiteX8" fmla="*/ 208082 w 955547"/>
                      <a:gd name="connsiteY8" fmla="*/ 163250 h 827593"/>
                      <a:gd name="connsiteX9" fmla="*/ 85788 w 955547"/>
                      <a:gd name="connsiteY9" fmla="*/ 187949 h 827593"/>
                      <a:gd name="connsiteX10" fmla="*/ 17036 w 955547"/>
                      <a:gd name="connsiteY10" fmla="*/ 303292 h 827593"/>
                      <a:gd name="connsiteX11" fmla="*/ 104603 w 955547"/>
                      <a:gd name="connsiteY11" fmla="*/ 390043 h 827593"/>
                      <a:gd name="connsiteX12" fmla="*/ 53155 w 955547"/>
                      <a:gd name="connsiteY12" fmla="*/ 448594 h 827593"/>
                      <a:gd name="connsiteX13" fmla="*/ 53112 w 955547"/>
                      <a:gd name="connsiteY13" fmla="*/ 600205 h 827593"/>
                      <a:gd name="connsiteX14" fmla="*/ 284213 w 955547"/>
                      <a:gd name="connsiteY14" fmla="*/ 648788 h 827593"/>
                      <a:gd name="connsiteX15" fmla="*/ 471182 w 955547"/>
                      <a:gd name="connsiteY15" fmla="*/ 685526 h 827593"/>
                      <a:gd name="connsiteX16" fmla="*/ 710142 w 955547"/>
                      <a:gd name="connsiteY16" fmla="*/ 786598 h 827593"/>
                      <a:gd name="connsiteX17" fmla="*/ 717108 w 955547"/>
                      <a:gd name="connsiteY17" fmla="*/ 789185 h 827593"/>
                      <a:gd name="connsiteX0" fmla="*/ 717108 w 955547"/>
                      <a:gd name="connsiteY0" fmla="*/ 789185 h 827593"/>
                      <a:gd name="connsiteX1" fmla="*/ 955547 w 955547"/>
                      <a:gd name="connsiteY1" fmla="*/ 313622 h 827593"/>
                      <a:gd name="connsiteX2" fmla="*/ 672366 w 955547"/>
                      <a:gd name="connsiteY2" fmla="*/ 131226 h 827593"/>
                      <a:gd name="connsiteX3" fmla="*/ 654420 w 955547"/>
                      <a:gd name="connsiteY3" fmla="*/ 307791 h 827593"/>
                      <a:gd name="connsiteX4" fmla="*/ 667037 w 955547"/>
                      <a:gd name="connsiteY4" fmla="*/ 134247 h 827593"/>
                      <a:gd name="connsiteX5" fmla="*/ 222141 w 955547"/>
                      <a:gd name="connsiteY5" fmla="*/ 62 h 827593"/>
                      <a:gd name="connsiteX6" fmla="*/ 149703 w 955547"/>
                      <a:gd name="connsiteY6" fmla="*/ 118351 h 827593"/>
                      <a:gd name="connsiteX7" fmla="*/ 270337 w 955547"/>
                      <a:gd name="connsiteY7" fmla="*/ 169080 h 827593"/>
                      <a:gd name="connsiteX8" fmla="*/ 208082 w 955547"/>
                      <a:gd name="connsiteY8" fmla="*/ 163250 h 827593"/>
                      <a:gd name="connsiteX9" fmla="*/ 85788 w 955547"/>
                      <a:gd name="connsiteY9" fmla="*/ 187949 h 827593"/>
                      <a:gd name="connsiteX10" fmla="*/ 17036 w 955547"/>
                      <a:gd name="connsiteY10" fmla="*/ 303292 h 827593"/>
                      <a:gd name="connsiteX11" fmla="*/ 104603 w 955547"/>
                      <a:gd name="connsiteY11" fmla="*/ 390043 h 827593"/>
                      <a:gd name="connsiteX12" fmla="*/ 53155 w 955547"/>
                      <a:gd name="connsiteY12" fmla="*/ 448594 h 827593"/>
                      <a:gd name="connsiteX13" fmla="*/ 53112 w 955547"/>
                      <a:gd name="connsiteY13" fmla="*/ 600205 h 827593"/>
                      <a:gd name="connsiteX14" fmla="*/ 284213 w 955547"/>
                      <a:gd name="connsiteY14" fmla="*/ 648788 h 827593"/>
                      <a:gd name="connsiteX15" fmla="*/ 471182 w 955547"/>
                      <a:gd name="connsiteY15" fmla="*/ 685526 h 827593"/>
                      <a:gd name="connsiteX16" fmla="*/ 710142 w 955547"/>
                      <a:gd name="connsiteY16" fmla="*/ 786598 h 827593"/>
                      <a:gd name="connsiteX17" fmla="*/ 717108 w 955547"/>
                      <a:gd name="connsiteY17" fmla="*/ 789185 h 827593"/>
                      <a:gd name="connsiteX0" fmla="*/ 717108 w 955547"/>
                      <a:gd name="connsiteY0" fmla="*/ 789185 h 827593"/>
                      <a:gd name="connsiteX1" fmla="*/ 955547 w 955547"/>
                      <a:gd name="connsiteY1" fmla="*/ 313622 h 827593"/>
                      <a:gd name="connsiteX2" fmla="*/ 672366 w 955547"/>
                      <a:gd name="connsiteY2" fmla="*/ 131226 h 827593"/>
                      <a:gd name="connsiteX3" fmla="*/ 654420 w 955547"/>
                      <a:gd name="connsiteY3" fmla="*/ 307791 h 827593"/>
                      <a:gd name="connsiteX4" fmla="*/ 667037 w 955547"/>
                      <a:gd name="connsiteY4" fmla="*/ 134247 h 827593"/>
                      <a:gd name="connsiteX5" fmla="*/ 222141 w 955547"/>
                      <a:gd name="connsiteY5" fmla="*/ 62 h 827593"/>
                      <a:gd name="connsiteX6" fmla="*/ 149703 w 955547"/>
                      <a:gd name="connsiteY6" fmla="*/ 118351 h 827593"/>
                      <a:gd name="connsiteX7" fmla="*/ 270337 w 955547"/>
                      <a:gd name="connsiteY7" fmla="*/ 169080 h 827593"/>
                      <a:gd name="connsiteX8" fmla="*/ 85788 w 955547"/>
                      <a:gd name="connsiteY8" fmla="*/ 187949 h 827593"/>
                      <a:gd name="connsiteX9" fmla="*/ 17036 w 955547"/>
                      <a:gd name="connsiteY9" fmla="*/ 303292 h 827593"/>
                      <a:gd name="connsiteX10" fmla="*/ 104603 w 955547"/>
                      <a:gd name="connsiteY10" fmla="*/ 390043 h 827593"/>
                      <a:gd name="connsiteX11" fmla="*/ 53155 w 955547"/>
                      <a:gd name="connsiteY11" fmla="*/ 448594 h 827593"/>
                      <a:gd name="connsiteX12" fmla="*/ 53112 w 955547"/>
                      <a:gd name="connsiteY12" fmla="*/ 600205 h 827593"/>
                      <a:gd name="connsiteX13" fmla="*/ 284213 w 955547"/>
                      <a:gd name="connsiteY13" fmla="*/ 648788 h 827593"/>
                      <a:gd name="connsiteX14" fmla="*/ 471182 w 955547"/>
                      <a:gd name="connsiteY14" fmla="*/ 685526 h 827593"/>
                      <a:gd name="connsiteX15" fmla="*/ 710142 w 955547"/>
                      <a:gd name="connsiteY15" fmla="*/ 786598 h 827593"/>
                      <a:gd name="connsiteX16" fmla="*/ 717108 w 955547"/>
                      <a:gd name="connsiteY16" fmla="*/ 789185 h 827593"/>
                      <a:gd name="connsiteX0" fmla="*/ 717108 w 955547"/>
                      <a:gd name="connsiteY0" fmla="*/ 789220 h 827628"/>
                      <a:gd name="connsiteX1" fmla="*/ 955547 w 955547"/>
                      <a:gd name="connsiteY1" fmla="*/ 313657 h 827628"/>
                      <a:gd name="connsiteX2" fmla="*/ 672366 w 955547"/>
                      <a:gd name="connsiteY2" fmla="*/ 131261 h 827628"/>
                      <a:gd name="connsiteX3" fmla="*/ 654420 w 955547"/>
                      <a:gd name="connsiteY3" fmla="*/ 307826 h 827628"/>
                      <a:gd name="connsiteX4" fmla="*/ 667037 w 955547"/>
                      <a:gd name="connsiteY4" fmla="*/ 134282 h 827628"/>
                      <a:gd name="connsiteX5" fmla="*/ 222141 w 955547"/>
                      <a:gd name="connsiteY5" fmla="*/ 97 h 827628"/>
                      <a:gd name="connsiteX6" fmla="*/ 149703 w 955547"/>
                      <a:gd name="connsiteY6" fmla="*/ 118386 h 827628"/>
                      <a:gd name="connsiteX7" fmla="*/ 270337 w 955547"/>
                      <a:gd name="connsiteY7" fmla="*/ 169115 h 827628"/>
                      <a:gd name="connsiteX8" fmla="*/ 85788 w 955547"/>
                      <a:gd name="connsiteY8" fmla="*/ 187984 h 827628"/>
                      <a:gd name="connsiteX9" fmla="*/ 17036 w 955547"/>
                      <a:gd name="connsiteY9" fmla="*/ 303327 h 827628"/>
                      <a:gd name="connsiteX10" fmla="*/ 104603 w 955547"/>
                      <a:gd name="connsiteY10" fmla="*/ 390078 h 827628"/>
                      <a:gd name="connsiteX11" fmla="*/ 53155 w 955547"/>
                      <a:gd name="connsiteY11" fmla="*/ 448629 h 827628"/>
                      <a:gd name="connsiteX12" fmla="*/ 53112 w 955547"/>
                      <a:gd name="connsiteY12" fmla="*/ 600240 h 827628"/>
                      <a:gd name="connsiteX13" fmla="*/ 284213 w 955547"/>
                      <a:gd name="connsiteY13" fmla="*/ 648823 h 827628"/>
                      <a:gd name="connsiteX14" fmla="*/ 471182 w 955547"/>
                      <a:gd name="connsiteY14" fmla="*/ 685561 h 827628"/>
                      <a:gd name="connsiteX15" fmla="*/ 710142 w 955547"/>
                      <a:gd name="connsiteY15" fmla="*/ 786633 h 827628"/>
                      <a:gd name="connsiteX16" fmla="*/ 717108 w 955547"/>
                      <a:gd name="connsiteY16" fmla="*/ 789220 h 827628"/>
                      <a:gd name="connsiteX0" fmla="*/ 717108 w 955547"/>
                      <a:gd name="connsiteY0" fmla="*/ 789220 h 827628"/>
                      <a:gd name="connsiteX1" fmla="*/ 955547 w 955547"/>
                      <a:gd name="connsiteY1" fmla="*/ 313657 h 827628"/>
                      <a:gd name="connsiteX2" fmla="*/ 672366 w 955547"/>
                      <a:gd name="connsiteY2" fmla="*/ 131261 h 827628"/>
                      <a:gd name="connsiteX3" fmla="*/ 654420 w 955547"/>
                      <a:gd name="connsiteY3" fmla="*/ 307826 h 827628"/>
                      <a:gd name="connsiteX4" fmla="*/ 667037 w 955547"/>
                      <a:gd name="connsiteY4" fmla="*/ 134282 h 827628"/>
                      <a:gd name="connsiteX5" fmla="*/ 222141 w 955547"/>
                      <a:gd name="connsiteY5" fmla="*/ 97 h 827628"/>
                      <a:gd name="connsiteX6" fmla="*/ 149703 w 955547"/>
                      <a:gd name="connsiteY6" fmla="*/ 118386 h 827628"/>
                      <a:gd name="connsiteX7" fmla="*/ 270337 w 955547"/>
                      <a:gd name="connsiteY7" fmla="*/ 169115 h 827628"/>
                      <a:gd name="connsiteX8" fmla="*/ 85788 w 955547"/>
                      <a:gd name="connsiteY8" fmla="*/ 187984 h 827628"/>
                      <a:gd name="connsiteX9" fmla="*/ 17036 w 955547"/>
                      <a:gd name="connsiteY9" fmla="*/ 303327 h 827628"/>
                      <a:gd name="connsiteX10" fmla="*/ 104603 w 955547"/>
                      <a:gd name="connsiteY10" fmla="*/ 390078 h 827628"/>
                      <a:gd name="connsiteX11" fmla="*/ 53155 w 955547"/>
                      <a:gd name="connsiteY11" fmla="*/ 448629 h 827628"/>
                      <a:gd name="connsiteX12" fmla="*/ 53112 w 955547"/>
                      <a:gd name="connsiteY12" fmla="*/ 600240 h 827628"/>
                      <a:gd name="connsiteX13" fmla="*/ 284213 w 955547"/>
                      <a:gd name="connsiteY13" fmla="*/ 648823 h 827628"/>
                      <a:gd name="connsiteX14" fmla="*/ 471182 w 955547"/>
                      <a:gd name="connsiteY14" fmla="*/ 685561 h 827628"/>
                      <a:gd name="connsiteX15" fmla="*/ 710142 w 955547"/>
                      <a:gd name="connsiteY15" fmla="*/ 786633 h 827628"/>
                      <a:gd name="connsiteX16" fmla="*/ 717108 w 955547"/>
                      <a:gd name="connsiteY16" fmla="*/ 789220 h 827628"/>
                      <a:gd name="connsiteX0" fmla="*/ 714982 w 953421"/>
                      <a:gd name="connsiteY0" fmla="*/ 789220 h 827628"/>
                      <a:gd name="connsiteX1" fmla="*/ 953421 w 953421"/>
                      <a:gd name="connsiteY1" fmla="*/ 313657 h 827628"/>
                      <a:gd name="connsiteX2" fmla="*/ 670240 w 953421"/>
                      <a:gd name="connsiteY2" fmla="*/ 131261 h 827628"/>
                      <a:gd name="connsiteX3" fmla="*/ 652294 w 953421"/>
                      <a:gd name="connsiteY3" fmla="*/ 307826 h 827628"/>
                      <a:gd name="connsiteX4" fmla="*/ 664911 w 953421"/>
                      <a:gd name="connsiteY4" fmla="*/ 134282 h 827628"/>
                      <a:gd name="connsiteX5" fmla="*/ 220015 w 953421"/>
                      <a:gd name="connsiteY5" fmla="*/ 97 h 827628"/>
                      <a:gd name="connsiteX6" fmla="*/ 147577 w 953421"/>
                      <a:gd name="connsiteY6" fmla="*/ 118386 h 827628"/>
                      <a:gd name="connsiteX7" fmla="*/ 268211 w 953421"/>
                      <a:gd name="connsiteY7" fmla="*/ 169115 h 827628"/>
                      <a:gd name="connsiteX8" fmla="*/ 83662 w 953421"/>
                      <a:gd name="connsiteY8" fmla="*/ 187984 h 827628"/>
                      <a:gd name="connsiteX9" fmla="*/ 14910 w 953421"/>
                      <a:gd name="connsiteY9" fmla="*/ 303327 h 827628"/>
                      <a:gd name="connsiteX10" fmla="*/ 102477 w 953421"/>
                      <a:gd name="connsiteY10" fmla="*/ 390078 h 827628"/>
                      <a:gd name="connsiteX11" fmla="*/ 55413 w 953421"/>
                      <a:gd name="connsiteY11" fmla="*/ 414818 h 827628"/>
                      <a:gd name="connsiteX12" fmla="*/ 50986 w 953421"/>
                      <a:gd name="connsiteY12" fmla="*/ 600240 h 827628"/>
                      <a:gd name="connsiteX13" fmla="*/ 282087 w 953421"/>
                      <a:gd name="connsiteY13" fmla="*/ 648823 h 827628"/>
                      <a:gd name="connsiteX14" fmla="*/ 469056 w 953421"/>
                      <a:gd name="connsiteY14" fmla="*/ 685561 h 827628"/>
                      <a:gd name="connsiteX15" fmla="*/ 708016 w 953421"/>
                      <a:gd name="connsiteY15" fmla="*/ 786633 h 827628"/>
                      <a:gd name="connsiteX16" fmla="*/ 714982 w 953421"/>
                      <a:gd name="connsiteY16" fmla="*/ 789220 h 827628"/>
                      <a:gd name="connsiteX0" fmla="*/ 713193 w 951632"/>
                      <a:gd name="connsiteY0" fmla="*/ 789220 h 827628"/>
                      <a:gd name="connsiteX1" fmla="*/ 951632 w 951632"/>
                      <a:gd name="connsiteY1" fmla="*/ 313657 h 827628"/>
                      <a:gd name="connsiteX2" fmla="*/ 668451 w 951632"/>
                      <a:gd name="connsiteY2" fmla="*/ 131261 h 827628"/>
                      <a:gd name="connsiteX3" fmla="*/ 650505 w 951632"/>
                      <a:gd name="connsiteY3" fmla="*/ 307826 h 827628"/>
                      <a:gd name="connsiteX4" fmla="*/ 663122 w 951632"/>
                      <a:gd name="connsiteY4" fmla="*/ 134282 h 827628"/>
                      <a:gd name="connsiteX5" fmla="*/ 218226 w 951632"/>
                      <a:gd name="connsiteY5" fmla="*/ 97 h 827628"/>
                      <a:gd name="connsiteX6" fmla="*/ 145788 w 951632"/>
                      <a:gd name="connsiteY6" fmla="*/ 118386 h 827628"/>
                      <a:gd name="connsiteX7" fmla="*/ 266422 w 951632"/>
                      <a:gd name="connsiteY7" fmla="*/ 169115 h 827628"/>
                      <a:gd name="connsiteX8" fmla="*/ 81873 w 951632"/>
                      <a:gd name="connsiteY8" fmla="*/ 187984 h 827628"/>
                      <a:gd name="connsiteX9" fmla="*/ 13121 w 951632"/>
                      <a:gd name="connsiteY9" fmla="*/ 303327 h 827628"/>
                      <a:gd name="connsiteX10" fmla="*/ 100688 w 951632"/>
                      <a:gd name="connsiteY10" fmla="*/ 390078 h 827628"/>
                      <a:gd name="connsiteX11" fmla="*/ 53624 w 951632"/>
                      <a:gd name="connsiteY11" fmla="*/ 414818 h 827628"/>
                      <a:gd name="connsiteX12" fmla="*/ 72014 w 951632"/>
                      <a:gd name="connsiteY12" fmla="*/ 563954 h 827628"/>
                      <a:gd name="connsiteX13" fmla="*/ 280298 w 951632"/>
                      <a:gd name="connsiteY13" fmla="*/ 648823 h 827628"/>
                      <a:gd name="connsiteX14" fmla="*/ 467267 w 951632"/>
                      <a:gd name="connsiteY14" fmla="*/ 685561 h 827628"/>
                      <a:gd name="connsiteX15" fmla="*/ 706227 w 951632"/>
                      <a:gd name="connsiteY15" fmla="*/ 786633 h 827628"/>
                      <a:gd name="connsiteX16" fmla="*/ 713193 w 951632"/>
                      <a:gd name="connsiteY16" fmla="*/ 789220 h 827628"/>
                      <a:gd name="connsiteX0" fmla="*/ 713193 w 951632"/>
                      <a:gd name="connsiteY0" fmla="*/ 789220 h 827628"/>
                      <a:gd name="connsiteX1" fmla="*/ 951632 w 951632"/>
                      <a:gd name="connsiteY1" fmla="*/ 313657 h 827628"/>
                      <a:gd name="connsiteX2" fmla="*/ 668451 w 951632"/>
                      <a:gd name="connsiteY2" fmla="*/ 131261 h 827628"/>
                      <a:gd name="connsiteX3" fmla="*/ 650505 w 951632"/>
                      <a:gd name="connsiteY3" fmla="*/ 307826 h 827628"/>
                      <a:gd name="connsiteX4" fmla="*/ 663122 w 951632"/>
                      <a:gd name="connsiteY4" fmla="*/ 134282 h 827628"/>
                      <a:gd name="connsiteX5" fmla="*/ 218226 w 951632"/>
                      <a:gd name="connsiteY5" fmla="*/ 97 h 827628"/>
                      <a:gd name="connsiteX6" fmla="*/ 145788 w 951632"/>
                      <a:gd name="connsiteY6" fmla="*/ 118386 h 827628"/>
                      <a:gd name="connsiteX7" fmla="*/ 266422 w 951632"/>
                      <a:gd name="connsiteY7" fmla="*/ 169115 h 827628"/>
                      <a:gd name="connsiteX8" fmla="*/ 81873 w 951632"/>
                      <a:gd name="connsiteY8" fmla="*/ 187984 h 827628"/>
                      <a:gd name="connsiteX9" fmla="*/ 13121 w 951632"/>
                      <a:gd name="connsiteY9" fmla="*/ 303327 h 827628"/>
                      <a:gd name="connsiteX10" fmla="*/ 100688 w 951632"/>
                      <a:gd name="connsiteY10" fmla="*/ 390078 h 827628"/>
                      <a:gd name="connsiteX11" fmla="*/ 53624 w 951632"/>
                      <a:gd name="connsiteY11" fmla="*/ 414818 h 827628"/>
                      <a:gd name="connsiteX12" fmla="*/ 72014 w 951632"/>
                      <a:gd name="connsiteY12" fmla="*/ 563954 h 827628"/>
                      <a:gd name="connsiteX13" fmla="*/ 283185 w 951632"/>
                      <a:gd name="connsiteY13" fmla="*/ 608445 h 827628"/>
                      <a:gd name="connsiteX14" fmla="*/ 467267 w 951632"/>
                      <a:gd name="connsiteY14" fmla="*/ 685561 h 827628"/>
                      <a:gd name="connsiteX15" fmla="*/ 706227 w 951632"/>
                      <a:gd name="connsiteY15" fmla="*/ 786633 h 827628"/>
                      <a:gd name="connsiteX16" fmla="*/ 713193 w 951632"/>
                      <a:gd name="connsiteY16" fmla="*/ 789220 h 827628"/>
                      <a:gd name="connsiteX0" fmla="*/ 713193 w 951632"/>
                      <a:gd name="connsiteY0" fmla="*/ 789220 h 827628"/>
                      <a:gd name="connsiteX1" fmla="*/ 951632 w 951632"/>
                      <a:gd name="connsiteY1" fmla="*/ 313657 h 827628"/>
                      <a:gd name="connsiteX2" fmla="*/ 668451 w 951632"/>
                      <a:gd name="connsiteY2" fmla="*/ 131261 h 827628"/>
                      <a:gd name="connsiteX3" fmla="*/ 650505 w 951632"/>
                      <a:gd name="connsiteY3" fmla="*/ 307826 h 827628"/>
                      <a:gd name="connsiteX4" fmla="*/ 663122 w 951632"/>
                      <a:gd name="connsiteY4" fmla="*/ 134282 h 827628"/>
                      <a:gd name="connsiteX5" fmla="*/ 218226 w 951632"/>
                      <a:gd name="connsiteY5" fmla="*/ 97 h 827628"/>
                      <a:gd name="connsiteX6" fmla="*/ 145788 w 951632"/>
                      <a:gd name="connsiteY6" fmla="*/ 118386 h 827628"/>
                      <a:gd name="connsiteX7" fmla="*/ 266422 w 951632"/>
                      <a:gd name="connsiteY7" fmla="*/ 169115 h 827628"/>
                      <a:gd name="connsiteX8" fmla="*/ 81873 w 951632"/>
                      <a:gd name="connsiteY8" fmla="*/ 187984 h 827628"/>
                      <a:gd name="connsiteX9" fmla="*/ 13121 w 951632"/>
                      <a:gd name="connsiteY9" fmla="*/ 303327 h 827628"/>
                      <a:gd name="connsiteX10" fmla="*/ 100688 w 951632"/>
                      <a:gd name="connsiteY10" fmla="*/ 390078 h 827628"/>
                      <a:gd name="connsiteX11" fmla="*/ 53624 w 951632"/>
                      <a:gd name="connsiteY11" fmla="*/ 414818 h 827628"/>
                      <a:gd name="connsiteX12" fmla="*/ 72014 w 951632"/>
                      <a:gd name="connsiteY12" fmla="*/ 563954 h 827628"/>
                      <a:gd name="connsiteX13" fmla="*/ 283185 w 951632"/>
                      <a:gd name="connsiteY13" fmla="*/ 608445 h 827628"/>
                      <a:gd name="connsiteX14" fmla="*/ 467267 w 951632"/>
                      <a:gd name="connsiteY14" fmla="*/ 685561 h 827628"/>
                      <a:gd name="connsiteX15" fmla="*/ 706227 w 951632"/>
                      <a:gd name="connsiteY15" fmla="*/ 786633 h 827628"/>
                      <a:gd name="connsiteX16" fmla="*/ 713193 w 951632"/>
                      <a:gd name="connsiteY16" fmla="*/ 789220 h 827628"/>
                      <a:gd name="connsiteX0" fmla="*/ 713193 w 951632"/>
                      <a:gd name="connsiteY0" fmla="*/ 789220 h 827628"/>
                      <a:gd name="connsiteX1" fmla="*/ 951632 w 951632"/>
                      <a:gd name="connsiteY1" fmla="*/ 313657 h 827628"/>
                      <a:gd name="connsiteX2" fmla="*/ 668451 w 951632"/>
                      <a:gd name="connsiteY2" fmla="*/ 131261 h 827628"/>
                      <a:gd name="connsiteX3" fmla="*/ 650505 w 951632"/>
                      <a:gd name="connsiteY3" fmla="*/ 307826 h 827628"/>
                      <a:gd name="connsiteX4" fmla="*/ 663122 w 951632"/>
                      <a:gd name="connsiteY4" fmla="*/ 134282 h 827628"/>
                      <a:gd name="connsiteX5" fmla="*/ 218226 w 951632"/>
                      <a:gd name="connsiteY5" fmla="*/ 97 h 827628"/>
                      <a:gd name="connsiteX6" fmla="*/ 145788 w 951632"/>
                      <a:gd name="connsiteY6" fmla="*/ 118386 h 827628"/>
                      <a:gd name="connsiteX7" fmla="*/ 266422 w 951632"/>
                      <a:gd name="connsiteY7" fmla="*/ 169115 h 827628"/>
                      <a:gd name="connsiteX8" fmla="*/ 81873 w 951632"/>
                      <a:gd name="connsiteY8" fmla="*/ 187984 h 827628"/>
                      <a:gd name="connsiteX9" fmla="*/ 13121 w 951632"/>
                      <a:gd name="connsiteY9" fmla="*/ 303327 h 827628"/>
                      <a:gd name="connsiteX10" fmla="*/ 100688 w 951632"/>
                      <a:gd name="connsiteY10" fmla="*/ 390078 h 827628"/>
                      <a:gd name="connsiteX11" fmla="*/ 42216 w 951632"/>
                      <a:gd name="connsiteY11" fmla="*/ 432960 h 827628"/>
                      <a:gd name="connsiteX12" fmla="*/ 72014 w 951632"/>
                      <a:gd name="connsiteY12" fmla="*/ 563954 h 827628"/>
                      <a:gd name="connsiteX13" fmla="*/ 283185 w 951632"/>
                      <a:gd name="connsiteY13" fmla="*/ 608445 h 827628"/>
                      <a:gd name="connsiteX14" fmla="*/ 467267 w 951632"/>
                      <a:gd name="connsiteY14" fmla="*/ 685561 h 827628"/>
                      <a:gd name="connsiteX15" fmla="*/ 706227 w 951632"/>
                      <a:gd name="connsiteY15" fmla="*/ 786633 h 827628"/>
                      <a:gd name="connsiteX16" fmla="*/ 713193 w 951632"/>
                      <a:gd name="connsiteY16" fmla="*/ 789220 h 827628"/>
                      <a:gd name="connsiteX0" fmla="*/ 713193 w 951632"/>
                      <a:gd name="connsiteY0" fmla="*/ 789128 h 827536"/>
                      <a:gd name="connsiteX1" fmla="*/ 951632 w 951632"/>
                      <a:gd name="connsiteY1" fmla="*/ 313565 h 827536"/>
                      <a:gd name="connsiteX2" fmla="*/ 668451 w 951632"/>
                      <a:gd name="connsiteY2" fmla="*/ 131169 h 827536"/>
                      <a:gd name="connsiteX3" fmla="*/ 650505 w 951632"/>
                      <a:gd name="connsiteY3" fmla="*/ 307734 h 827536"/>
                      <a:gd name="connsiteX4" fmla="*/ 663122 w 951632"/>
                      <a:gd name="connsiteY4" fmla="*/ 134190 h 827536"/>
                      <a:gd name="connsiteX5" fmla="*/ 218226 w 951632"/>
                      <a:gd name="connsiteY5" fmla="*/ 5 h 827536"/>
                      <a:gd name="connsiteX6" fmla="*/ 127812 w 951632"/>
                      <a:gd name="connsiteY6" fmla="*/ 137933 h 827536"/>
                      <a:gd name="connsiteX7" fmla="*/ 266422 w 951632"/>
                      <a:gd name="connsiteY7" fmla="*/ 169023 h 827536"/>
                      <a:gd name="connsiteX8" fmla="*/ 81873 w 951632"/>
                      <a:gd name="connsiteY8" fmla="*/ 187892 h 827536"/>
                      <a:gd name="connsiteX9" fmla="*/ 13121 w 951632"/>
                      <a:gd name="connsiteY9" fmla="*/ 303235 h 827536"/>
                      <a:gd name="connsiteX10" fmla="*/ 100688 w 951632"/>
                      <a:gd name="connsiteY10" fmla="*/ 389986 h 827536"/>
                      <a:gd name="connsiteX11" fmla="*/ 42216 w 951632"/>
                      <a:gd name="connsiteY11" fmla="*/ 432868 h 827536"/>
                      <a:gd name="connsiteX12" fmla="*/ 72014 w 951632"/>
                      <a:gd name="connsiteY12" fmla="*/ 563862 h 827536"/>
                      <a:gd name="connsiteX13" fmla="*/ 283185 w 951632"/>
                      <a:gd name="connsiteY13" fmla="*/ 608353 h 827536"/>
                      <a:gd name="connsiteX14" fmla="*/ 467267 w 951632"/>
                      <a:gd name="connsiteY14" fmla="*/ 685469 h 827536"/>
                      <a:gd name="connsiteX15" fmla="*/ 706227 w 951632"/>
                      <a:gd name="connsiteY15" fmla="*/ 786541 h 827536"/>
                      <a:gd name="connsiteX16" fmla="*/ 713193 w 951632"/>
                      <a:gd name="connsiteY16" fmla="*/ 789128 h 827536"/>
                      <a:gd name="connsiteX0" fmla="*/ 713193 w 951632"/>
                      <a:gd name="connsiteY0" fmla="*/ 789128 h 827536"/>
                      <a:gd name="connsiteX1" fmla="*/ 951632 w 951632"/>
                      <a:gd name="connsiteY1" fmla="*/ 313565 h 827536"/>
                      <a:gd name="connsiteX2" fmla="*/ 668451 w 951632"/>
                      <a:gd name="connsiteY2" fmla="*/ 131169 h 827536"/>
                      <a:gd name="connsiteX3" fmla="*/ 650505 w 951632"/>
                      <a:gd name="connsiteY3" fmla="*/ 307734 h 827536"/>
                      <a:gd name="connsiteX4" fmla="*/ 663122 w 951632"/>
                      <a:gd name="connsiteY4" fmla="*/ 134190 h 827536"/>
                      <a:gd name="connsiteX5" fmla="*/ 218226 w 951632"/>
                      <a:gd name="connsiteY5" fmla="*/ 5 h 827536"/>
                      <a:gd name="connsiteX6" fmla="*/ 127812 w 951632"/>
                      <a:gd name="connsiteY6" fmla="*/ 137933 h 827536"/>
                      <a:gd name="connsiteX7" fmla="*/ 266422 w 951632"/>
                      <a:gd name="connsiteY7" fmla="*/ 169023 h 827536"/>
                      <a:gd name="connsiteX8" fmla="*/ 81873 w 951632"/>
                      <a:gd name="connsiteY8" fmla="*/ 187892 h 827536"/>
                      <a:gd name="connsiteX9" fmla="*/ 13121 w 951632"/>
                      <a:gd name="connsiteY9" fmla="*/ 303235 h 827536"/>
                      <a:gd name="connsiteX10" fmla="*/ 172860 w 951632"/>
                      <a:gd name="connsiteY10" fmla="*/ 395989 h 827536"/>
                      <a:gd name="connsiteX11" fmla="*/ 42216 w 951632"/>
                      <a:gd name="connsiteY11" fmla="*/ 432868 h 827536"/>
                      <a:gd name="connsiteX12" fmla="*/ 72014 w 951632"/>
                      <a:gd name="connsiteY12" fmla="*/ 563862 h 827536"/>
                      <a:gd name="connsiteX13" fmla="*/ 283185 w 951632"/>
                      <a:gd name="connsiteY13" fmla="*/ 608353 h 827536"/>
                      <a:gd name="connsiteX14" fmla="*/ 467267 w 951632"/>
                      <a:gd name="connsiteY14" fmla="*/ 685469 h 827536"/>
                      <a:gd name="connsiteX15" fmla="*/ 706227 w 951632"/>
                      <a:gd name="connsiteY15" fmla="*/ 786541 h 827536"/>
                      <a:gd name="connsiteX16" fmla="*/ 713193 w 951632"/>
                      <a:gd name="connsiteY16" fmla="*/ 789128 h 827536"/>
                      <a:gd name="connsiteX0" fmla="*/ 713193 w 718933"/>
                      <a:gd name="connsiteY0" fmla="*/ 789128 h 827536"/>
                      <a:gd name="connsiteX1" fmla="*/ 668451 w 718933"/>
                      <a:gd name="connsiteY1" fmla="*/ 131169 h 827536"/>
                      <a:gd name="connsiteX2" fmla="*/ 650505 w 718933"/>
                      <a:gd name="connsiteY2" fmla="*/ 307734 h 827536"/>
                      <a:gd name="connsiteX3" fmla="*/ 663122 w 718933"/>
                      <a:gd name="connsiteY3" fmla="*/ 134190 h 827536"/>
                      <a:gd name="connsiteX4" fmla="*/ 218226 w 718933"/>
                      <a:gd name="connsiteY4" fmla="*/ 5 h 827536"/>
                      <a:gd name="connsiteX5" fmla="*/ 127812 w 718933"/>
                      <a:gd name="connsiteY5" fmla="*/ 137933 h 827536"/>
                      <a:gd name="connsiteX6" fmla="*/ 266422 w 718933"/>
                      <a:gd name="connsiteY6" fmla="*/ 169023 h 827536"/>
                      <a:gd name="connsiteX7" fmla="*/ 81873 w 718933"/>
                      <a:gd name="connsiteY7" fmla="*/ 187892 h 827536"/>
                      <a:gd name="connsiteX8" fmla="*/ 13121 w 718933"/>
                      <a:gd name="connsiteY8" fmla="*/ 303235 h 827536"/>
                      <a:gd name="connsiteX9" fmla="*/ 172860 w 718933"/>
                      <a:gd name="connsiteY9" fmla="*/ 395989 h 827536"/>
                      <a:gd name="connsiteX10" fmla="*/ 42216 w 718933"/>
                      <a:gd name="connsiteY10" fmla="*/ 432868 h 827536"/>
                      <a:gd name="connsiteX11" fmla="*/ 72014 w 718933"/>
                      <a:gd name="connsiteY11" fmla="*/ 563862 h 827536"/>
                      <a:gd name="connsiteX12" fmla="*/ 283185 w 718933"/>
                      <a:gd name="connsiteY12" fmla="*/ 608353 h 827536"/>
                      <a:gd name="connsiteX13" fmla="*/ 467267 w 718933"/>
                      <a:gd name="connsiteY13" fmla="*/ 685469 h 827536"/>
                      <a:gd name="connsiteX14" fmla="*/ 706227 w 718933"/>
                      <a:gd name="connsiteY14" fmla="*/ 786541 h 827536"/>
                      <a:gd name="connsiteX15" fmla="*/ 713193 w 718933"/>
                      <a:gd name="connsiteY15" fmla="*/ 789128 h 827536"/>
                      <a:gd name="connsiteX0" fmla="*/ 713193 w 718933"/>
                      <a:gd name="connsiteY0" fmla="*/ 789128 h 827536"/>
                      <a:gd name="connsiteX1" fmla="*/ 668451 w 718933"/>
                      <a:gd name="connsiteY1" fmla="*/ 131169 h 827536"/>
                      <a:gd name="connsiteX2" fmla="*/ 650505 w 718933"/>
                      <a:gd name="connsiteY2" fmla="*/ 307734 h 827536"/>
                      <a:gd name="connsiteX3" fmla="*/ 663122 w 718933"/>
                      <a:gd name="connsiteY3" fmla="*/ 134190 h 827536"/>
                      <a:gd name="connsiteX4" fmla="*/ 218226 w 718933"/>
                      <a:gd name="connsiteY4" fmla="*/ 5 h 827536"/>
                      <a:gd name="connsiteX5" fmla="*/ 127812 w 718933"/>
                      <a:gd name="connsiteY5" fmla="*/ 137933 h 827536"/>
                      <a:gd name="connsiteX6" fmla="*/ 266422 w 718933"/>
                      <a:gd name="connsiteY6" fmla="*/ 169023 h 827536"/>
                      <a:gd name="connsiteX7" fmla="*/ 81873 w 718933"/>
                      <a:gd name="connsiteY7" fmla="*/ 187892 h 827536"/>
                      <a:gd name="connsiteX8" fmla="*/ 13121 w 718933"/>
                      <a:gd name="connsiteY8" fmla="*/ 303235 h 827536"/>
                      <a:gd name="connsiteX9" fmla="*/ 172860 w 718933"/>
                      <a:gd name="connsiteY9" fmla="*/ 395989 h 827536"/>
                      <a:gd name="connsiteX10" fmla="*/ 42216 w 718933"/>
                      <a:gd name="connsiteY10" fmla="*/ 432868 h 827536"/>
                      <a:gd name="connsiteX11" fmla="*/ 72014 w 718933"/>
                      <a:gd name="connsiteY11" fmla="*/ 563862 h 827536"/>
                      <a:gd name="connsiteX12" fmla="*/ 283185 w 718933"/>
                      <a:gd name="connsiteY12" fmla="*/ 608353 h 827536"/>
                      <a:gd name="connsiteX13" fmla="*/ 467267 w 718933"/>
                      <a:gd name="connsiteY13" fmla="*/ 685469 h 827536"/>
                      <a:gd name="connsiteX14" fmla="*/ 706227 w 718933"/>
                      <a:gd name="connsiteY14" fmla="*/ 786541 h 827536"/>
                      <a:gd name="connsiteX15" fmla="*/ 713193 w 718933"/>
                      <a:gd name="connsiteY15" fmla="*/ 789128 h 827536"/>
                      <a:gd name="connsiteX0" fmla="*/ 706227 w 716083"/>
                      <a:gd name="connsiteY0" fmla="*/ 786541 h 786541"/>
                      <a:gd name="connsiteX1" fmla="*/ 668451 w 716083"/>
                      <a:gd name="connsiteY1" fmla="*/ 131169 h 786541"/>
                      <a:gd name="connsiteX2" fmla="*/ 650505 w 716083"/>
                      <a:gd name="connsiteY2" fmla="*/ 307734 h 786541"/>
                      <a:gd name="connsiteX3" fmla="*/ 663122 w 716083"/>
                      <a:gd name="connsiteY3" fmla="*/ 134190 h 786541"/>
                      <a:gd name="connsiteX4" fmla="*/ 218226 w 716083"/>
                      <a:gd name="connsiteY4" fmla="*/ 5 h 786541"/>
                      <a:gd name="connsiteX5" fmla="*/ 127812 w 716083"/>
                      <a:gd name="connsiteY5" fmla="*/ 137933 h 786541"/>
                      <a:gd name="connsiteX6" fmla="*/ 266422 w 716083"/>
                      <a:gd name="connsiteY6" fmla="*/ 169023 h 786541"/>
                      <a:gd name="connsiteX7" fmla="*/ 81873 w 716083"/>
                      <a:gd name="connsiteY7" fmla="*/ 187892 h 786541"/>
                      <a:gd name="connsiteX8" fmla="*/ 13121 w 716083"/>
                      <a:gd name="connsiteY8" fmla="*/ 303235 h 786541"/>
                      <a:gd name="connsiteX9" fmla="*/ 172860 w 716083"/>
                      <a:gd name="connsiteY9" fmla="*/ 395989 h 786541"/>
                      <a:gd name="connsiteX10" fmla="*/ 42216 w 716083"/>
                      <a:gd name="connsiteY10" fmla="*/ 432868 h 786541"/>
                      <a:gd name="connsiteX11" fmla="*/ 72014 w 716083"/>
                      <a:gd name="connsiteY11" fmla="*/ 563862 h 786541"/>
                      <a:gd name="connsiteX12" fmla="*/ 283185 w 716083"/>
                      <a:gd name="connsiteY12" fmla="*/ 608353 h 786541"/>
                      <a:gd name="connsiteX13" fmla="*/ 467267 w 716083"/>
                      <a:gd name="connsiteY13" fmla="*/ 685469 h 786541"/>
                      <a:gd name="connsiteX14" fmla="*/ 706227 w 716083"/>
                      <a:gd name="connsiteY14" fmla="*/ 786541 h 786541"/>
                      <a:gd name="connsiteX0" fmla="*/ 467267 w 668451"/>
                      <a:gd name="connsiteY0" fmla="*/ 685469 h 685469"/>
                      <a:gd name="connsiteX1" fmla="*/ 668451 w 668451"/>
                      <a:gd name="connsiteY1" fmla="*/ 131169 h 685469"/>
                      <a:gd name="connsiteX2" fmla="*/ 650505 w 668451"/>
                      <a:gd name="connsiteY2" fmla="*/ 307734 h 685469"/>
                      <a:gd name="connsiteX3" fmla="*/ 663122 w 668451"/>
                      <a:gd name="connsiteY3" fmla="*/ 134190 h 685469"/>
                      <a:gd name="connsiteX4" fmla="*/ 218226 w 668451"/>
                      <a:gd name="connsiteY4" fmla="*/ 5 h 685469"/>
                      <a:gd name="connsiteX5" fmla="*/ 127812 w 668451"/>
                      <a:gd name="connsiteY5" fmla="*/ 137933 h 685469"/>
                      <a:gd name="connsiteX6" fmla="*/ 266422 w 668451"/>
                      <a:gd name="connsiteY6" fmla="*/ 169023 h 685469"/>
                      <a:gd name="connsiteX7" fmla="*/ 81873 w 668451"/>
                      <a:gd name="connsiteY7" fmla="*/ 187892 h 685469"/>
                      <a:gd name="connsiteX8" fmla="*/ 13121 w 668451"/>
                      <a:gd name="connsiteY8" fmla="*/ 303235 h 685469"/>
                      <a:gd name="connsiteX9" fmla="*/ 172860 w 668451"/>
                      <a:gd name="connsiteY9" fmla="*/ 395989 h 685469"/>
                      <a:gd name="connsiteX10" fmla="*/ 42216 w 668451"/>
                      <a:gd name="connsiteY10" fmla="*/ 432868 h 685469"/>
                      <a:gd name="connsiteX11" fmla="*/ 72014 w 668451"/>
                      <a:gd name="connsiteY11" fmla="*/ 563862 h 685469"/>
                      <a:gd name="connsiteX12" fmla="*/ 283185 w 668451"/>
                      <a:gd name="connsiteY12" fmla="*/ 608353 h 685469"/>
                      <a:gd name="connsiteX13" fmla="*/ 467267 w 668451"/>
                      <a:gd name="connsiteY13" fmla="*/ 685469 h 685469"/>
                      <a:gd name="connsiteX0" fmla="*/ 467267 w 707002"/>
                      <a:gd name="connsiteY0" fmla="*/ 685467 h 685467"/>
                      <a:gd name="connsiteX1" fmla="*/ 668451 w 707002"/>
                      <a:gd name="connsiteY1" fmla="*/ 131167 h 685467"/>
                      <a:gd name="connsiteX2" fmla="*/ 663122 w 707002"/>
                      <a:gd name="connsiteY2" fmla="*/ 134188 h 685467"/>
                      <a:gd name="connsiteX3" fmla="*/ 218226 w 707002"/>
                      <a:gd name="connsiteY3" fmla="*/ 3 h 685467"/>
                      <a:gd name="connsiteX4" fmla="*/ 127812 w 707002"/>
                      <a:gd name="connsiteY4" fmla="*/ 137931 h 685467"/>
                      <a:gd name="connsiteX5" fmla="*/ 266422 w 707002"/>
                      <a:gd name="connsiteY5" fmla="*/ 169021 h 685467"/>
                      <a:gd name="connsiteX6" fmla="*/ 81873 w 707002"/>
                      <a:gd name="connsiteY6" fmla="*/ 187890 h 685467"/>
                      <a:gd name="connsiteX7" fmla="*/ 13121 w 707002"/>
                      <a:gd name="connsiteY7" fmla="*/ 303233 h 685467"/>
                      <a:gd name="connsiteX8" fmla="*/ 172860 w 707002"/>
                      <a:gd name="connsiteY8" fmla="*/ 395987 h 685467"/>
                      <a:gd name="connsiteX9" fmla="*/ 42216 w 707002"/>
                      <a:gd name="connsiteY9" fmla="*/ 432866 h 685467"/>
                      <a:gd name="connsiteX10" fmla="*/ 72014 w 707002"/>
                      <a:gd name="connsiteY10" fmla="*/ 563860 h 685467"/>
                      <a:gd name="connsiteX11" fmla="*/ 283185 w 707002"/>
                      <a:gd name="connsiteY11" fmla="*/ 608351 h 685467"/>
                      <a:gd name="connsiteX12" fmla="*/ 467267 w 707002"/>
                      <a:gd name="connsiteY12" fmla="*/ 685467 h 685467"/>
                      <a:gd name="connsiteX0" fmla="*/ 467267 w 668451"/>
                      <a:gd name="connsiteY0" fmla="*/ 685511 h 685511"/>
                      <a:gd name="connsiteX1" fmla="*/ 668451 w 668451"/>
                      <a:gd name="connsiteY1" fmla="*/ 131211 h 685511"/>
                      <a:gd name="connsiteX2" fmla="*/ 218226 w 668451"/>
                      <a:gd name="connsiteY2" fmla="*/ 47 h 685511"/>
                      <a:gd name="connsiteX3" fmla="*/ 127812 w 668451"/>
                      <a:gd name="connsiteY3" fmla="*/ 137975 h 685511"/>
                      <a:gd name="connsiteX4" fmla="*/ 266422 w 668451"/>
                      <a:gd name="connsiteY4" fmla="*/ 169065 h 685511"/>
                      <a:gd name="connsiteX5" fmla="*/ 81873 w 668451"/>
                      <a:gd name="connsiteY5" fmla="*/ 187934 h 685511"/>
                      <a:gd name="connsiteX6" fmla="*/ 13121 w 668451"/>
                      <a:gd name="connsiteY6" fmla="*/ 303277 h 685511"/>
                      <a:gd name="connsiteX7" fmla="*/ 172860 w 668451"/>
                      <a:gd name="connsiteY7" fmla="*/ 396031 h 685511"/>
                      <a:gd name="connsiteX8" fmla="*/ 42216 w 668451"/>
                      <a:gd name="connsiteY8" fmla="*/ 432910 h 685511"/>
                      <a:gd name="connsiteX9" fmla="*/ 72014 w 668451"/>
                      <a:gd name="connsiteY9" fmla="*/ 563904 h 685511"/>
                      <a:gd name="connsiteX10" fmla="*/ 283185 w 668451"/>
                      <a:gd name="connsiteY10" fmla="*/ 608395 h 685511"/>
                      <a:gd name="connsiteX11" fmla="*/ 467267 w 668451"/>
                      <a:gd name="connsiteY11" fmla="*/ 685511 h 685511"/>
                      <a:gd name="connsiteX0" fmla="*/ 467267 w 593848"/>
                      <a:gd name="connsiteY0" fmla="*/ 685973 h 685973"/>
                      <a:gd name="connsiteX1" fmla="*/ 593848 w 593848"/>
                      <a:gd name="connsiteY1" fmla="*/ 183212 h 685973"/>
                      <a:gd name="connsiteX2" fmla="*/ 218226 w 593848"/>
                      <a:gd name="connsiteY2" fmla="*/ 509 h 685973"/>
                      <a:gd name="connsiteX3" fmla="*/ 127812 w 593848"/>
                      <a:gd name="connsiteY3" fmla="*/ 138437 h 685973"/>
                      <a:gd name="connsiteX4" fmla="*/ 266422 w 593848"/>
                      <a:gd name="connsiteY4" fmla="*/ 169527 h 685973"/>
                      <a:gd name="connsiteX5" fmla="*/ 81873 w 593848"/>
                      <a:gd name="connsiteY5" fmla="*/ 188396 h 685973"/>
                      <a:gd name="connsiteX6" fmla="*/ 13121 w 593848"/>
                      <a:gd name="connsiteY6" fmla="*/ 303739 h 685973"/>
                      <a:gd name="connsiteX7" fmla="*/ 172860 w 593848"/>
                      <a:gd name="connsiteY7" fmla="*/ 396493 h 685973"/>
                      <a:gd name="connsiteX8" fmla="*/ 42216 w 593848"/>
                      <a:gd name="connsiteY8" fmla="*/ 433372 h 685973"/>
                      <a:gd name="connsiteX9" fmla="*/ 72014 w 593848"/>
                      <a:gd name="connsiteY9" fmla="*/ 564366 h 685973"/>
                      <a:gd name="connsiteX10" fmla="*/ 283185 w 593848"/>
                      <a:gd name="connsiteY10" fmla="*/ 608857 h 685973"/>
                      <a:gd name="connsiteX11" fmla="*/ 467267 w 593848"/>
                      <a:gd name="connsiteY11" fmla="*/ 685973 h 685973"/>
                      <a:gd name="connsiteX0" fmla="*/ 357021 w 593848"/>
                      <a:gd name="connsiteY0" fmla="*/ 664467 h 664467"/>
                      <a:gd name="connsiteX1" fmla="*/ 593848 w 593848"/>
                      <a:gd name="connsiteY1" fmla="*/ 183212 h 664467"/>
                      <a:gd name="connsiteX2" fmla="*/ 218226 w 593848"/>
                      <a:gd name="connsiteY2" fmla="*/ 509 h 664467"/>
                      <a:gd name="connsiteX3" fmla="*/ 127812 w 593848"/>
                      <a:gd name="connsiteY3" fmla="*/ 138437 h 664467"/>
                      <a:gd name="connsiteX4" fmla="*/ 266422 w 593848"/>
                      <a:gd name="connsiteY4" fmla="*/ 169527 h 664467"/>
                      <a:gd name="connsiteX5" fmla="*/ 81873 w 593848"/>
                      <a:gd name="connsiteY5" fmla="*/ 188396 h 664467"/>
                      <a:gd name="connsiteX6" fmla="*/ 13121 w 593848"/>
                      <a:gd name="connsiteY6" fmla="*/ 303739 h 664467"/>
                      <a:gd name="connsiteX7" fmla="*/ 172860 w 593848"/>
                      <a:gd name="connsiteY7" fmla="*/ 396493 h 664467"/>
                      <a:gd name="connsiteX8" fmla="*/ 42216 w 593848"/>
                      <a:gd name="connsiteY8" fmla="*/ 433372 h 664467"/>
                      <a:gd name="connsiteX9" fmla="*/ 72014 w 593848"/>
                      <a:gd name="connsiteY9" fmla="*/ 564366 h 664467"/>
                      <a:gd name="connsiteX10" fmla="*/ 283185 w 593848"/>
                      <a:gd name="connsiteY10" fmla="*/ 608857 h 664467"/>
                      <a:gd name="connsiteX11" fmla="*/ 357021 w 593848"/>
                      <a:gd name="connsiteY11" fmla="*/ 664467 h 664467"/>
                      <a:gd name="connsiteX0" fmla="*/ 357021 w 557043"/>
                      <a:gd name="connsiteY0" fmla="*/ 664161 h 664161"/>
                      <a:gd name="connsiteX1" fmla="*/ 557043 w 557043"/>
                      <a:gd name="connsiteY1" fmla="*/ 165389 h 664161"/>
                      <a:gd name="connsiteX2" fmla="*/ 218226 w 557043"/>
                      <a:gd name="connsiteY2" fmla="*/ 203 h 664161"/>
                      <a:gd name="connsiteX3" fmla="*/ 127812 w 557043"/>
                      <a:gd name="connsiteY3" fmla="*/ 138131 h 664161"/>
                      <a:gd name="connsiteX4" fmla="*/ 266422 w 557043"/>
                      <a:gd name="connsiteY4" fmla="*/ 169221 h 664161"/>
                      <a:gd name="connsiteX5" fmla="*/ 81873 w 557043"/>
                      <a:gd name="connsiteY5" fmla="*/ 188090 h 664161"/>
                      <a:gd name="connsiteX6" fmla="*/ 13121 w 557043"/>
                      <a:gd name="connsiteY6" fmla="*/ 303433 h 664161"/>
                      <a:gd name="connsiteX7" fmla="*/ 172860 w 557043"/>
                      <a:gd name="connsiteY7" fmla="*/ 396187 h 664161"/>
                      <a:gd name="connsiteX8" fmla="*/ 42216 w 557043"/>
                      <a:gd name="connsiteY8" fmla="*/ 433066 h 664161"/>
                      <a:gd name="connsiteX9" fmla="*/ 72014 w 557043"/>
                      <a:gd name="connsiteY9" fmla="*/ 564060 h 664161"/>
                      <a:gd name="connsiteX10" fmla="*/ 283185 w 557043"/>
                      <a:gd name="connsiteY10" fmla="*/ 608551 h 664161"/>
                      <a:gd name="connsiteX11" fmla="*/ 357021 w 557043"/>
                      <a:gd name="connsiteY11" fmla="*/ 664161 h 664161"/>
                      <a:gd name="connsiteX0" fmla="*/ 357021 w 557491"/>
                      <a:gd name="connsiteY0" fmla="*/ 664161 h 664161"/>
                      <a:gd name="connsiteX1" fmla="*/ 557043 w 557491"/>
                      <a:gd name="connsiteY1" fmla="*/ 165389 h 664161"/>
                      <a:gd name="connsiteX2" fmla="*/ 218226 w 557491"/>
                      <a:gd name="connsiteY2" fmla="*/ 203 h 664161"/>
                      <a:gd name="connsiteX3" fmla="*/ 127812 w 557491"/>
                      <a:gd name="connsiteY3" fmla="*/ 138131 h 664161"/>
                      <a:gd name="connsiteX4" fmla="*/ 266422 w 557491"/>
                      <a:gd name="connsiteY4" fmla="*/ 169221 h 664161"/>
                      <a:gd name="connsiteX5" fmla="*/ 81873 w 557491"/>
                      <a:gd name="connsiteY5" fmla="*/ 188090 h 664161"/>
                      <a:gd name="connsiteX6" fmla="*/ 13121 w 557491"/>
                      <a:gd name="connsiteY6" fmla="*/ 303433 h 664161"/>
                      <a:gd name="connsiteX7" fmla="*/ 172860 w 557491"/>
                      <a:gd name="connsiteY7" fmla="*/ 396187 h 664161"/>
                      <a:gd name="connsiteX8" fmla="*/ 42216 w 557491"/>
                      <a:gd name="connsiteY8" fmla="*/ 433066 h 664161"/>
                      <a:gd name="connsiteX9" fmla="*/ 72014 w 557491"/>
                      <a:gd name="connsiteY9" fmla="*/ 564060 h 664161"/>
                      <a:gd name="connsiteX10" fmla="*/ 283185 w 557491"/>
                      <a:gd name="connsiteY10" fmla="*/ 608551 h 664161"/>
                      <a:gd name="connsiteX11" fmla="*/ 357021 w 557491"/>
                      <a:gd name="connsiteY11" fmla="*/ 664161 h 664161"/>
                      <a:gd name="connsiteX0" fmla="*/ 357021 w 557696"/>
                      <a:gd name="connsiteY0" fmla="*/ 664161 h 664161"/>
                      <a:gd name="connsiteX1" fmla="*/ 557043 w 557696"/>
                      <a:gd name="connsiteY1" fmla="*/ 165389 h 664161"/>
                      <a:gd name="connsiteX2" fmla="*/ 218226 w 557696"/>
                      <a:gd name="connsiteY2" fmla="*/ 203 h 664161"/>
                      <a:gd name="connsiteX3" fmla="*/ 127812 w 557696"/>
                      <a:gd name="connsiteY3" fmla="*/ 138131 h 664161"/>
                      <a:gd name="connsiteX4" fmla="*/ 266422 w 557696"/>
                      <a:gd name="connsiteY4" fmla="*/ 169221 h 664161"/>
                      <a:gd name="connsiteX5" fmla="*/ 81873 w 557696"/>
                      <a:gd name="connsiteY5" fmla="*/ 188090 h 664161"/>
                      <a:gd name="connsiteX6" fmla="*/ 13121 w 557696"/>
                      <a:gd name="connsiteY6" fmla="*/ 303433 h 664161"/>
                      <a:gd name="connsiteX7" fmla="*/ 172860 w 557696"/>
                      <a:gd name="connsiteY7" fmla="*/ 396187 h 664161"/>
                      <a:gd name="connsiteX8" fmla="*/ 42216 w 557696"/>
                      <a:gd name="connsiteY8" fmla="*/ 433066 h 664161"/>
                      <a:gd name="connsiteX9" fmla="*/ 72014 w 557696"/>
                      <a:gd name="connsiteY9" fmla="*/ 564060 h 664161"/>
                      <a:gd name="connsiteX10" fmla="*/ 283185 w 557696"/>
                      <a:gd name="connsiteY10" fmla="*/ 608551 h 664161"/>
                      <a:gd name="connsiteX11" fmla="*/ 357021 w 557696"/>
                      <a:gd name="connsiteY11" fmla="*/ 664161 h 664161"/>
                      <a:gd name="connsiteX0" fmla="*/ 357021 w 502346"/>
                      <a:gd name="connsiteY0" fmla="*/ 664221 h 664221"/>
                      <a:gd name="connsiteX1" fmla="*/ 500995 w 502346"/>
                      <a:gd name="connsiteY1" fmla="*/ 169586 h 664221"/>
                      <a:gd name="connsiteX2" fmla="*/ 218226 w 502346"/>
                      <a:gd name="connsiteY2" fmla="*/ 263 h 664221"/>
                      <a:gd name="connsiteX3" fmla="*/ 127812 w 502346"/>
                      <a:gd name="connsiteY3" fmla="*/ 138191 h 664221"/>
                      <a:gd name="connsiteX4" fmla="*/ 266422 w 502346"/>
                      <a:gd name="connsiteY4" fmla="*/ 169281 h 664221"/>
                      <a:gd name="connsiteX5" fmla="*/ 81873 w 502346"/>
                      <a:gd name="connsiteY5" fmla="*/ 188150 h 664221"/>
                      <a:gd name="connsiteX6" fmla="*/ 13121 w 502346"/>
                      <a:gd name="connsiteY6" fmla="*/ 303493 h 664221"/>
                      <a:gd name="connsiteX7" fmla="*/ 172860 w 502346"/>
                      <a:gd name="connsiteY7" fmla="*/ 396247 h 664221"/>
                      <a:gd name="connsiteX8" fmla="*/ 42216 w 502346"/>
                      <a:gd name="connsiteY8" fmla="*/ 433126 h 664221"/>
                      <a:gd name="connsiteX9" fmla="*/ 72014 w 502346"/>
                      <a:gd name="connsiteY9" fmla="*/ 564120 h 664221"/>
                      <a:gd name="connsiteX10" fmla="*/ 283185 w 502346"/>
                      <a:gd name="connsiteY10" fmla="*/ 608611 h 664221"/>
                      <a:gd name="connsiteX11" fmla="*/ 357021 w 502346"/>
                      <a:gd name="connsiteY11" fmla="*/ 664221 h 664221"/>
                      <a:gd name="connsiteX0" fmla="*/ 339231 w 502010"/>
                      <a:gd name="connsiteY0" fmla="*/ 616466 h 616466"/>
                      <a:gd name="connsiteX1" fmla="*/ 500995 w 502010"/>
                      <a:gd name="connsiteY1" fmla="*/ 169586 h 616466"/>
                      <a:gd name="connsiteX2" fmla="*/ 218226 w 502010"/>
                      <a:gd name="connsiteY2" fmla="*/ 263 h 616466"/>
                      <a:gd name="connsiteX3" fmla="*/ 127812 w 502010"/>
                      <a:gd name="connsiteY3" fmla="*/ 138191 h 616466"/>
                      <a:gd name="connsiteX4" fmla="*/ 266422 w 502010"/>
                      <a:gd name="connsiteY4" fmla="*/ 169281 h 616466"/>
                      <a:gd name="connsiteX5" fmla="*/ 81873 w 502010"/>
                      <a:gd name="connsiteY5" fmla="*/ 188150 h 616466"/>
                      <a:gd name="connsiteX6" fmla="*/ 13121 w 502010"/>
                      <a:gd name="connsiteY6" fmla="*/ 303493 h 616466"/>
                      <a:gd name="connsiteX7" fmla="*/ 172860 w 502010"/>
                      <a:gd name="connsiteY7" fmla="*/ 396247 h 616466"/>
                      <a:gd name="connsiteX8" fmla="*/ 42216 w 502010"/>
                      <a:gd name="connsiteY8" fmla="*/ 433126 h 616466"/>
                      <a:gd name="connsiteX9" fmla="*/ 72014 w 502010"/>
                      <a:gd name="connsiteY9" fmla="*/ 564120 h 616466"/>
                      <a:gd name="connsiteX10" fmla="*/ 283185 w 502010"/>
                      <a:gd name="connsiteY10" fmla="*/ 608611 h 616466"/>
                      <a:gd name="connsiteX11" fmla="*/ 339231 w 502010"/>
                      <a:gd name="connsiteY11" fmla="*/ 616466 h 616466"/>
                      <a:gd name="connsiteX0" fmla="*/ 339231 w 502010"/>
                      <a:gd name="connsiteY0" fmla="*/ 616395 h 616395"/>
                      <a:gd name="connsiteX1" fmla="*/ 500995 w 502010"/>
                      <a:gd name="connsiteY1" fmla="*/ 169515 h 616395"/>
                      <a:gd name="connsiteX2" fmla="*/ 218226 w 502010"/>
                      <a:gd name="connsiteY2" fmla="*/ 192 h 616395"/>
                      <a:gd name="connsiteX3" fmla="*/ 127812 w 502010"/>
                      <a:gd name="connsiteY3" fmla="*/ 138120 h 616395"/>
                      <a:gd name="connsiteX4" fmla="*/ 232309 w 502010"/>
                      <a:gd name="connsiteY4" fmla="*/ 237773 h 616395"/>
                      <a:gd name="connsiteX5" fmla="*/ 81873 w 502010"/>
                      <a:gd name="connsiteY5" fmla="*/ 188079 h 616395"/>
                      <a:gd name="connsiteX6" fmla="*/ 13121 w 502010"/>
                      <a:gd name="connsiteY6" fmla="*/ 303422 h 616395"/>
                      <a:gd name="connsiteX7" fmla="*/ 172860 w 502010"/>
                      <a:gd name="connsiteY7" fmla="*/ 396176 h 616395"/>
                      <a:gd name="connsiteX8" fmla="*/ 42216 w 502010"/>
                      <a:gd name="connsiteY8" fmla="*/ 433055 h 616395"/>
                      <a:gd name="connsiteX9" fmla="*/ 72014 w 502010"/>
                      <a:gd name="connsiteY9" fmla="*/ 564049 h 616395"/>
                      <a:gd name="connsiteX10" fmla="*/ 283185 w 502010"/>
                      <a:gd name="connsiteY10" fmla="*/ 608540 h 616395"/>
                      <a:gd name="connsiteX11" fmla="*/ 339231 w 502010"/>
                      <a:gd name="connsiteY11" fmla="*/ 616395 h 616395"/>
                      <a:gd name="connsiteX0" fmla="*/ 339231 w 502010"/>
                      <a:gd name="connsiteY0" fmla="*/ 616383 h 616383"/>
                      <a:gd name="connsiteX1" fmla="*/ 500995 w 502010"/>
                      <a:gd name="connsiteY1" fmla="*/ 169503 h 616383"/>
                      <a:gd name="connsiteX2" fmla="*/ 218226 w 502010"/>
                      <a:gd name="connsiteY2" fmla="*/ 180 h 616383"/>
                      <a:gd name="connsiteX3" fmla="*/ 127812 w 502010"/>
                      <a:gd name="connsiteY3" fmla="*/ 138108 h 616383"/>
                      <a:gd name="connsiteX4" fmla="*/ 233238 w 502010"/>
                      <a:gd name="connsiteY4" fmla="*/ 193339 h 616383"/>
                      <a:gd name="connsiteX5" fmla="*/ 81873 w 502010"/>
                      <a:gd name="connsiteY5" fmla="*/ 188067 h 616383"/>
                      <a:gd name="connsiteX6" fmla="*/ 13121 w 502010"/>
                      <a:gd name="connsiteY6" fmla="*/ 303410 h 616383"/>
                      <a:gd name="connsiteX7" fmla="*/ 172860 w 502010"/>
                      <a:gd name="connsiteY7" fmla="*/ 396164 h 616383"/>
                      <a:gd name="connsiteX8" fmla="*/ 42216 w 502010"/>
                      <a:gd name="connsiteY8" fmla="*/ 433043 h 616383"/>
                      <a:gd name="connsiteX9" fmla="*/ 72014 w 502010"/>
                      <a:gd name="connsiteY9" fmla="*/ 564037 h 616383"/>
                      <a:gd name="connsiteX10" fmla="*/ 283185 w 502010"/>
                      <a:gd name="connsiteY10" fmla="*/ 608528 h 616383"/>
                      <a:gd name="connsiteX11" fmla="*/ 339231 w 502010"/>
                      <a:gd name="connsiteY11" fmla="*/ 616383 h 616383"/>
                      <a:gd name="connsiteX0" fmla="*/ 339231 w 502010"/>
                      <a:gd name="connsiteY0" fmla="*/ 573703 h 573703"/>
                      <a:gd name="connsiteX1" fmla="*/ 500995 w 502010"/>
                      <a:gd name="connsiteY1" fmla="*/ 126823 h 573703"/>
                      <a:gd name="connsiteX2" fmla="*/ 200338 w 502010"/>
                      <a:gd name="connsiteY2" fmla="*/ 260 h 573703"/>
                      <a:gd name="connsiteX3" fmla="*/ 127812 w 502010"/>
                      <a:gd name="connsiteY3" fmla="*/ 95428 h 573703"/>
                      <a:gd name="connsiteX4" fmla="*/ 233238 w 502010"/>
                      <a:gd name="connsiteY4" fmla="*/ 150659 h 573703"/>
                      <a:gd name="connsiteX5" fmla="*/ 81873 w 502010"/>
                      <a:gd name="connsiteY5" fmla="*/ 145387 h 573703"/>
                      <a:gd name="connsiteX6" fmla="*/ 13121 w 502010"/>
                      <a:gd name="connsiteY6" fmla="*/ 260730 h 573703"/>
                      <a:gd name="connsiteX7" fmla="*/ 172860 w 502010"/>
                      <a:gd name="connsiteY7" fmla="*/ 353484 h 573703"/>
                      <a:gd name="connsiteX8" fmla="*/ 42216 w 502010"/>
                      <a:gd name="connsiteY8" fmla="*/ 390363 h 573703"/>
                      <a:gd name="connsiteX9" fmla="*/ 72014 w 502010"/>
                      <a:gd name="connsiteY9" fmla="*/ 521357 h 573703"/>
                      <a:gd name="connsiteX10" fmla="*/ 283185 w 502010"/>
                      <a:gd name="connsiteY10" fmla="*/ 565848 h 573703"/>
                      <a:gd name="connsiteX11" fmla="*/ 339231 w 502010"/>
                      <a:gd name="connsiteY11" fmla="*/ 573703 h 573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2010" h="573703">
                        <a:moveTo>
                          <a:pt x="339231" y="573703"/>
                        </a:moveTo>
                        <a:cubicBezTo>
                          <a:pt x="452446" y="572807"/>
                          <a:pt x="510542" y="206548"/>
                          <a:pt x="500995" y="126823"/>
                        </a:cubicBezTo>
                        <a:cubicBezTo>
                          <a:pt x="459488" y="12579"/>
                          <a:pt x="262535" y="5493"/>
                          <a:pt x="200338" y="260"/>
                        </a:cubicBezTo>
                        <a:cubicBezTo>
                          <a:pt x="138141" y="-4973"/>
                          <a:pt x="122329" y="70362"/>
                          <a:pt x="127812" y="95428"/>
                        </a:cubicBezTo>
                        <a:cubicBezTo>
                          <a:pt x="133295" y="120495"/>
                          <a:pt x="240894" y="142333"/>
                          <a:pt x="233238" y="150659"/>
                        </a:cubicBezTo>
                        <a:cubicBezTo>
                          <a:pt x="225582" y="158985"/>
                          <a:pt x="143389" y="139097"/>
                          <a:pt x="81873" y="145387"/>
                        </a:cubicBezTo>
                        <a:cubicBezTo>
                          <a:pt x="-3058" y="156500"/>
                          <a:pt x="-13868" y="206754"/>
                          <a:pt x="13121" y="260730"/>
                        </a:cubicBezTo>
                        <a:cubicBezTo>
                          <a:pt x="91438" y="348307"/>
                          <a:pt x="168011" y="331879"/>
                          <a:pt x="172860" y="353484"/>
                        </a:cubicBezTo>
                        <a:cubicBezTo>
                          <a:pt x="177709" y="375089"/>
                          <a:pt x="59024" y="362384"/>
                          <a:pt x="42216" y="390363"/>
                        </a:cubicBezTo>
                        <a:cubicBezTo>
                          <a:pt x="25408" y="418342"/>
                          <a:pt x="577" y="481140"/>
                          <a:pt x="72014" y="521357"/>
                        </a:cubicBezTo>
                        <a:cubicBezTo>
                          <a:pt x="197518" y="541861"/>
                          <a:pt x="184141" y="566713"/>
                          <a:pt x="283185" y="565848"/>
                        </a:cubicBezTo>
                        <a:cubicBezTo>
                          <a:pt x="336590" y="571561"/>
                          <a:pt x="300337" y="559680"/>
                          <a:pt x="339231" y="573703"/>
                        </a:cubicBezTo>
                        <a:close/>
                      </a:path>
                    </a:pathLst>
                  </a:custGeom>
                  <a:solidFill>
                    <a:srgbClr val="FFD102"/>
                  </a:solidFill>
                  <a:ln w="12700" cap="flat" cmpd="sng" algn="ctr">
                    <a:solidFill>
                      <a:sysClr val="windowText" lastClr="000000"/>
                    </a:solid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grpSp>
          </p:grpSp>
          <p:pic>
            <p:nvPicPr>
              <p:cNvPr id="52" name="Picture 51" descr="A close up of a sign&#10;&#10;Description generated with high confidence">
                <a:extLst>
                  <a:ext uri="{FF2B5EF4-FFF2-40B4-BE49-F238E27FC236}">
                    <a16:creationId xmlns:a16="http://schemas.microsoft.com/office/drawing/2014/main" id="{6816D012-601B-A29A-273C-0EB6D496D862}"/>
                  </a:ext>
                </a:extLst>
              </p:cNvPr>
              <p:cNvPicPr>
                <a:picLocks noChangeAspect="1"/>
              </p:cNvPicPr>
              <p:nvPr/>
            </p:nvPicPr>
            <p:blipFill>
              <a:blip r:embed="rId8" cstate="hqprint">
                <a:extLst>
                  <a:ext uri="{28A0092B-C50C-407E-A947-70E740481C1C}">
                    <a14:useLocalDpi xmlns:a14="http://schemas.microsoft.com/office/drawing/2010/main" val="0"/>
                  </a:ext>
                </a:extLst>
              </a:blip>
              <a:stretch>
                <a:fillRect/>
              </a:stretch>
            </p:blipFill>
            <p:spPr>
              <a:xfrm rot="374681">
                <a:off x="3461017" y="4456801"/>
                <a:ext cx="231912" cy="231912"/>
              </a:xfrm>
              <a:prstGeom prst="rect">
                <a:avLst/>
              </a:prstGeom>
            </p:spPr>
          </p:pic>
        </p:grpSp>
        <p:grpSp>
          <p:nvGrpSpPr>
            <p:cNvPr id="13" name="Group 12">
              <a:extLst>
                <a:ext uri="{FF2B5EF4-FFF2-40B4-BE49-F238E27FC236}">
                  <a16:creationId xmlns:a16="http://schemas.microsoft.com/office/drawing/2014/main" id="{B4166663-871A-D5C7-583C-02C715A91091}"/>
                </a:ext>
              </a:extLst>
            </p:cNvPr>
            <p:cNvGrpSpPr/>
            <p:nvPr/>
          </p:nvGrpSpPr>
          <p:grpSpPr>
            <a:xfrm flipH="1">
              <a:off x="6018138" y="3802202"/>
              <a:ext cx="1987903" cy="2825517"/>
              <a:chOff x="9507825" y="2985997"/>
              <a:chExt cx="1987903" cy="2825517"/>
            </a:xfrm>
          </p:grpSpPr>
          <p:grpSp>
            <p:nvGrpSpPr>
              <p:cNvPr id="25" name="Group 24">
                <a:extLst>
                  <a:ext uri="{FF2B5EF4-FFF2-40B4-BE49-F238E27FC236}">
                    <a16:creationId xmlns:a16="http://schemas.microsoft.com/office/drawing/2014/main" id="{7C55EBA0-E38B-1C1A-FD51-EA8F95AD7CAA}"/>
                  </a:ext>
                </a:extLst>
              </p:cNvPr>
              <p:cNvGrpSpPr/>
              <p:nvPr/>
            </p:nvGrpSpPr>
            <p:grpSpPr>
              <a:xfrm>
                <a:off x="9507825" y="3720551"/>
                <a:ext cx="573472" cy="771317"/>
                <a:chOff x="9403652" y="3571119"/>
                <a:chExt cx="573472" cy="771317"/>
              </a:xfrm>
            </p:grpSpPr>
            <p:sp>
              <p:nvSpPr>
                <p:cNvPr id="49" name="Freeform 88">
                  <a:extLst>
                    <a:ext uri="{FF2B5EF4-FFF2-40B4-BE49-F238E27FC236}">
                      <a16:creationId xmlns:a16="http://schemas.microsoft.com/office/drawing/2014/main" id="{6C007F6F-577A-9427-89FE-008D31161A84}"/>
                    </a:ext>
                  </a:extLst>
                </p:cNvPr>
                <p:cNvSpPr/>
                <p:nvPr/>
              </p:nvSpPr>
              <p:spPr>
                <a:xfrm rot="4153956" flipH="1">
                  <a:off x="9527503" y="3892815"/>
                  <a:ext cx="606337" cy="292905"/>
                </a:xfrm>
                <a:custGeom>
                  <a:avLst/>
                  <a:gdLst>
                    <a:gd name="connsiteX0" fmla="*/ 228600 w 1336377"/>
                    <a:gd name="connsiteY0" fmla="*/ 0 h 666486"/>
                    <a:gd name="connsiteX1" fmla="*/ 681567 w 1336377"/>
                    <a:gd name="connsiteY1" fmla="*/ 220133 h 666486"/>
                    <a:gd name="connsiteX2" fmla="*/ 1253067 w 1336377"/>
                    <a:gd name="connsiteY2" fmla="*/ 355600 h 666486"/>
                    <a:gd name="connsiteX3" fmla="*/ 1333500 w 1336377"/>
                    <a:gd name="connsiteY3" fmla="*/ 402166 h 666486"/>
                    <a:gd name="connsiteX4" fmla="*/ 1295400 w 1336377"/>
                    <a:gd name="connsiteY4" fmla="*/ 626533 h 666486"/>
                    <a:gd name="connsiteX5" fmla="*/ 1083734 w 1336377"/>
                    <a:gd name="connsiteY5" fmla="*/ 660400 h 666486"/>
                    <a:gd name="connsiteX6" fmla="*/ 973667 w 1336377"/>
                    <a:gd name="connsiteY6" fmla="*/ 647700 h 666486"/>
                    <a:gd name="connsiteX7" fmla="*/ 385234 w 1336377"/>
                    <a:gd name="connsiteY7" fmla="*/ 482600 h 666486"/>
                    <a:gd name="connsiteX8" fmla="*/ 0 w 1336377"/>
                    <a:gd name="connsiteY8" fmla="*/ 368300 h 666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6377" h="666486">
                      <a:moveTo>
                        <a:pt x="228600" y="0"/>
                      </a:moveTo>
                      <a:cubicBezTo>
                        <a:pt x="369711" y="80433"/>
                        <a:pt x="510823" y="160866"/>
                        <a:pt x="681567" y="220133"/>
                      </a:cubicBezTo>
                      <a:cubicBezTo>
                        <a:pt x="852311" y="279400"/>
                        <a:pt x="1144412" y="325261"/>
                        <a:pt x="1253067" y="355600"/>
                      </a:cubicBezTo>
                      <a:cubicBezTo>
                        <a:pt x="1361722" y="385939"/>
                        <a:pt x="1326445" y="357011"/>
                        <a:pt x="1333500" y="402166"/>
                      </a:cubicBezTo>
                      <a:cubicBezTo>
                        <a:pt x="1340555" y="447321"/>
                        <a:pt x="1337028" y="583494"/>
                        <a:pt x="1295400" y="626533"/>
                      </a:cubicBezTo>
                      <a:cubicBezTo>
                        <a:pt x="1253772" y="669572"/>
                        <a:pt x="1137356" y="656872"/>
                        <a:pt x="1083734" y="660400"/>
                      </a:cubicBezTo>
                      <a:cubicBezTo>
                        <a:pt x="1030112" y="663928"/>
                        <a:pt x="1090084" y="677333"/>
                        <a:pt x="973667" y="647700"/>
                      </a:cubicBezTo>
                      <a:cubicBezTo>
                        <a:pt x="857250" y="618067"/>
                        <a:pt x="385234" y="482600"/>
                        <a:pt x="385234" y="482600"/>
                      </a:cubicBezTo>
                      <a:lnTo>
                        <a:pt x="0" y="368300"/>
                      </a:lnTo>
                    </a:path>
                  </a:pathLst>
                </a:custGeom>
                <a:solidFill>
                  <a:srgbClr val="B18321"/>
                </a:solidFill>
                <a:ln w="158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50" name="Freeform: Shape 19">
                  <a:extLst>
                    <a:ext uri="{FF2B5EF4-FFF2-40B4-BE49-F238E27FC236}">
                      <a16:creationId xmlns:a16="http://schemas.microsoft.com/office/drawing/2014/main" id="{C7A2EC14-2C70-D5C1-456C-A133283E058B}"/>
                    </a:ext>
                  </a:extLst>
                </p:cNvPr>
                <p:cNvSpPr/>
                <p:nvPr/>
              </p:nvSpPr>
              <p:spPr>
                <a:xfrm rot="1796169">
                  <a:off x="9403652" y="3571119"/>
                  <a:ext cx="439056" cy="335551"/>
                </a:xfrm>
                <a:custGeom>
                  <a:avLst/>
                  <a:gdLst>
                    <a:gd name="connsiteX0" fmla="*/ 1644650 w 1644650"/>
                    <a:gd name="connsiteY0" fmla="*/ 663575 h 1231900"/>
                    <a:gd name="connsiteX1" fmla="*/ 914400 w 1644650"/>
                    <a:gd name="connsiteY1" fmla="*/ 377825 h 1231900"/>
                    <a:gd name="connsiteX2" fmla="*/ 809625 w 1644650"/>
                    <a:gd name="connsiteY2" fmla="*/ 158750 h 1231900"/>
                    <a:gd name="connsiteX3" fmla="*/ 796925 w 1644650"/>
                    <a:gd name="connsiteY3" fmla="*/ 12700 h 1231900"/>
                    <a:gd name="connsiteX4" fmla="*/ 650875 w 1644650"/>
                    <a:gd name="connsiteY4" fmla="*/ 22225 h 1231900"/>
                    <a:gd name="connsiteX5" fmla="*/ 663575 w 1644650"/>
                    <a:gd name="connsiteY5" fmla="*/ 225425 h 1231900"/>
                    <a:gd name="connsiteX6" fmla="*/ 596900 w 1644650"/>
                    <a:gd name="connsiteY6" fmla="*/ 342900 h 1231900"/>
                    <a:gd name="connsiteX7" fmla="*/ 635000 w 1644650"/>
                    <a:gd name="connsiteY7" fmla="*/ 174625 h 1231900"/>
                    <a:gd name="connsiteX8" fmla="*/ 292100 w 1644650"/>
                    <a:gd name="connsiteY8" fmla="*/ 0 h 1231900"/>
                    <a:gd name="connsiteX9" fmla="*/ 234950 w 1644650"/>
                    <a:gd name="connsiteY9" fmla="*/ 92075 h 1231900"/>
                    <a:gd name="connsiteX10" fmla="*/ 390525 w 1644650"/>
                    <a:gd name="connsiteY10" fmla="*/ 231775 h 1231900"/>
                    <a:gd name="connsiteX11" fmla="*/ 438150 w 1644650"/>
                    <a:gd name="connsiteY11" fmla="*/ 231775 h 1231900"/>
                    <a:gd name="connsiteX12" fmla="*/ 288925 w 1644650"/>
                    <a:gd name="connsiteY12" fmla="*/ 447675 h 1231900"/>
                    <a:gd name="connsiteX13" fmla="*/ 396875 w 1644650"/>
                    <a:gd name="connsiteY13" fmla="*/ 250825 h 1231900"/>
                    <a:gd name="connsiteX14" fmla="*/ 133350 w 1644650"/>
                    <a:gd name="connsiteY14" fmla="*/ 158750 h 1231900"/>
                    <a:gd name="connsiteX15" fmla="*/ 38100 w 1644650"/>
                    <a:gd name="connsiteY15" fmla="*/ 263525 h 1231900"/>
                    <a:gd name="connsiteX16" fmla="*/ 301625 w 1644650"/>
                    <a:gd name="connsiteY16" fmla="*/ 419100 h 1231900"/>
                    <a:gd name="connsiteX17" fmla="*/ 28575 w 1644650"/>
                    <a:gd name="connsiteY17" fmla="*/ 377825 h 1231900"/>
                    <a:gd name="connsiteX18" fmla="*/ 0 w 1644650"/>
                    <a:gd name="connsiteY18" fmla="*/ 498475 h 1231900"/>
                    <a:gd name="connsiteX19" fmla="*/ 260350 w 1644650"/>
                    <a:gd name="connsiteY19" fmla="*/ 609600 h 1231900"/>
                    <a:gd name="connsiteX20" fmla="*/ 346075 w 1644650"/>
                    <a:gd name="connsiteY20" fmla="*/ 663575 h 1231900"/>
                    <a:gd name="connsiteX21" fmla="*/ 654050 w 1644650"/>
                    <a:gd name="connsiteY21" fmla="*/ 768350 h 1231900"/>
                    <a:gd name="connsiteX22" fmla="*/ 812800 w 1644650"/>
                    <a:gd name="connsiteY22" fmla="*/ 447675 h 1231900"/>
                    <a:gd name="connsiteX23" fmla="*/ 657225 w 1644650"/>
                    <a:gd name="connsiteY23" fmla="*/ 765175 h 1231900"/>
                    <a:gd name="connsiteX24" fmla="*/ 1123950 w 1644650"/>
                    <a:gd name="connsiteY24" fmla="*/ 1231900 h 1231900"/>
                    <a:gd name="connsiteX25" fmla="*/ 1228725 w 1644650"/>
                    <a:gd name="connsiteY25" fmla="*/ 1190625 h 1231900"/>
                    <a:gd name="connsiteX26" fmla="*/ 1108075 w 1644650"/>
                    <a:gd name="connsiteY26" fmla="*/ 1108075 h 1231900"/>
                    <a:gd name="connsiteX27" fmla="*/ 1123950 w 1644650"/>
                    <a:gd name="connsiteY27" fmla="*/ 1165225 h 1231900"/>
                    <a:gd name="connsiteX28" fmla="*/ 1123950 w 1644650"/>
                    <a:gd name="connsiteY28" fmla="*/ 1022350 h 1231900"/>
                    <a:gd name="connsiteX29" fmla="*/ 1295400 w 1644650"/>
                    <a:gd name="connsiteY29" fmla="*/ 1063625 h 1231900"/>
                    <a:gd name="connsiteX30" fmla="*/ 1235075 w 1644650"/>
                    <a:gd name="connsiteY30" fmla="*/ 869950 h 1231900"/>
                    <a:gd name="connsiteX31" fmla="*/ 1422400 w 1644650"/>
                    <a:gd name="connsiteY31" fmla="*/ 917575 h 1231900"/>
                    <a:gd name="connsiteX32" fmla="*/ 1533525 w 1644650"/>
                    <a:gd name="connsiteY32" fmla="*/ 933450 h 1231900"/>
                    <a:gd name="connsiteX33" fmla="*/ 1416050 w 1644650"/>
                    <a:gd name="connsiteY33" fmla="*/ 720725 h 1231900"/>
                    <a:gd name="connsiteX34" fmla="*/ 1584325 w 1644650"/>
                    <a:gd name="connsiteY34" fmla="*/ 676275 h 1231900"/>
                    <a:gd name="connsiteX35" fmla="*/ 1644650 w 1644650"/>
                    <a:gd name="connsiteY35" fmla="*/ 663575 h 1231900"/>
                    <a:gd name="connsiteX0" fmla="*/ 1644650 w 1644650"/>
                    <a:gd name="connsiteY0" fmla="*/ 691168 h 1259493"/>
                    <a:gd name="connsiteX1" fmla="*/ 914400 w 1644650"/>
                    <a:gd name="connsiteY1" fmla="*/ 405418 h 1259493"/>
                    <a:gd name="connsiteX2" fmla="*/ 809625 w 1644650"/>
                    <a:gd name="connsiteY2" fmla="*/ 186343 h 1259493"/>
                    <a:gd name="connsiteX3" fmla="*/ 796925 w 1644650"/>
                    <a:gd name="connsiteY3" fmla="*/ 40293 h 1259493"/>
                    <a:gd name="connsiteX4" fmla="*/ 650875 w 1644650"/>
                    <a:gd name="connsiteY4" fmla="*/ 49818 h 1259493"/>
                    <a:gd name="connsiteX5" fmla="*/ 663575 w 1644650"/>
                    <a:gd name="connsiteY5" fmla="*/ 253018 h 1259493"/>
                    <a:gd name="connsiteX6" fmla="*/ 596900 w 1644650"/>
                    <a:gd name="connsiteY6" fmla="*/ 370493 h 1259493"/>
                    <a:gd name="connsiteX7" fmla="*/ 635000 w 1644650"/>
                    <a:gd name="connsiteY7" fmla="*/ 202218 h 1259493"/>
                    <a:gd name="connsiteX8" fmla="*/ 292100 w 1644650"/>
                    <a:gd name="connsiteY8" fmla="*/ 27593 h 1259493"/>
                    <a:gd name="connsiteX9" fmla="*/ 234950 w 1644650"/>
                    <a:gd name="connsiteY9" fmla="*/ 119668 h 1259493"/>
                    <a:gd name="connsiteX10" fmla="*/ 390525 w 1644650"/>
                    <a:gd name="connsiteY10" fmla="*/ 259368 h 1259493"/>
                    <a:gd name="connsiteX11" fmla="*/ 438150 w 1644650"/>
                    <a:gd name="connsiteY11" fmla="*/ 259368 h 1259493"/>
                    <a:gd name="connsiteX12" fmla="*/ 288925 w 1644650"/>
                    <a:gd name="connsiteY12" fmla="*/ 475268 h 1259493"/>
                    <a:gd name="connsiteX13" fmla="*/ 396875 w 1644650"/>
                    <a:gd name="connsiteY13" fmla="*/ 278418 h 1259493"/>
                    <a:gd name="connsiteX14" fmla="*/ 133350 w 1644650"/>
                    <a:gd name="connsiteY14" fmla="*/ 186343 h 1259493"/>
                    <a:gd name="connsiteX15" fmla="*/ 38100 w 1644650"/>
                    <a:gd name="connsiteY15" fmla="*/ 291118 h 1259493"/>
                    <a:gd name="connsiteX16" fmla="*/ 301625 w 1644650"/>
                    <a:gd name="connsiteY16" fmla="*/ 446693 h 1259493"/>
                    <a:gd name="connsiteX17" fmla="*/ 28575 w 1644650"/>
                    <a:gd name="connsiteY17" fmla="*/ 405418 h 1259493"/>
                    <a:gd name="connsiteX18" fmla="*/ 0 w 1644650"/>
                    <a:gd name="connsiteY18" fmla="*/ 526068 h 1259493"/>
                    <a:gd name="connsiteX19" fmla="*/ 260350 w 1644650"/>
                    <a:gd name="connsiteY19" fmla="*/ 637193 h 1259493"/>
                    <a:gd name="connsiteX20" fmla="*/ 346075 w 1644650"/>
                    <a:gd name="connsiteY20" fmla="*/ 691168 h 1259493"/>
                    <a:gd name="connsiteX21" fmla="*/ 654050 w 1644650"/>
                    <a:gd name="connsiteY21" fmla="*/ 795943 h 1259493"/>
                    <a:gd name="connsiteX22" fmla="*/ 812800 w 1644650"/>
                    <a:gd name="connsiteY22" fmla="*/ 475268 h 1259493"/>
                    <a:gd name="connsiteX23" fmla="*/ 657225 w 1644650"/>
                    <a:gd name="connsiteY23" fmla="*/ 792768 h 1259493"/>
                    <a:gd name="connsiteX24" fmla="*/ 1123950 w 1644650"/>
                    <a:gd name="connsiteY24" fmla="*/ 1259493 h 1259493"/>
                    <a:gd name="connsiteX25" fmla="*/ 1228725 w 1644650"/>
                    <a:gd name="connsiteY25" fmla="*/ 1218218 h 1259493"/>
                    <a:gd name="connsiteX26" fmla="*/ 1108075 w 1644650"/>
                    <a:gd name="connsiteY26" fmla="*/ 1135668 h 1259493"/>
                    <a:gd name="connsiteX27" fmla="*/ 1123950 w 1644650"/>
                    <a:gd name="connsiteY27" fmla="*/ 1192818 h 1259493"/>
                    <a:gd name="connsiteX28" fmla="*/ 1123950 w 1644650"/>
                    <a:gd name="connsiteY28" fmla="*/ 1049943 h 1259493"/>
                    <a:gd name="connsiteX29" fmla="*/ 1295400 w 1644650"/>
                    <a:gd name="connsiteY29" fmla="*/ 1091218 h 1259493"/>
                    <a:gd name="connsiteX30" fmla="*/ 1235075 w 1644650"/>
                    <a:gd name="connsiteY30" fmla="*/ 897543 h 1259493"/>
                    <a:gd name="connsiteX31" fmla="*/ 1422400 w 1644650"/>
                    <a:gd name="connsiteY31" fmla="*/ 945168 h 1259493"/>
                    <a:gd name="connsiteX32" fmla="*/ 1533525 w 1644650"/>
                    <a:gd name="connsiteY32" fmla="*/ 961043 h 1259493"/>
                    <a:gd name="connsiteX33" fmla="*/ 1416050 w 1644650"/>
                    <a:gd name="connsiteY33" fmla="*/ 748318 h 1259493"/>
                    <a:gd name="connsiteX34" fmla="*/ 1584325 w 1644650"/>
                    <a:gd name="connsiteY34" fmla="*/ 703868 h 1259493"/>
                    <a:gd name="connsiteX35" fmla="*/ 1644650 w 1644650"/>
                    <a:gd name="connsiteY35" fmla="*/ 691168 h 1259493"/>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414338 w 1644650"/>
                    <a:gd name="connsiteY10" fmla="*/ 2254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58602 w 1658602"/>
                    <a:gd name="connsiteY0" fmla="*/ 697759 h 1266084"/>
                    <a:gd name="connsiteX1" fmla="*/ 928352 w 1658602"/>
                    <a:gd name="connsiteY1" fmla="*/ 412009 h 1266084"/>
                    <a:gd name="connsiteX2" fmla="*/ 823577 w 1658602"/>
                    <a:gd name="connsiteY2" fmla="*/ 192934 h 1266084"/>
                    <a:gd name="connsiteX3" fmla="*/ 818021 w 1658602"/>
                    <a:gd name="connsiteY3" fmla="*/ 46884 h 1266084"/>
                    <a:gd name="connsiteX4" fmla="*/ 664827 w 1658602"/>
                    <a:gd name="connsiteY4" fmla="*/ 56409 h 1266084"/>
                    <a:gd name="connsiteX5" fmla="*/ 677527 w 1658602"/>
                    <a:gd name="connsiteY5" fmla="*/ 259609 h 1266084"/>
                    <a:gd name="connsiteX6" fmla="*/ 610852 w 1658602"/>
                    <a:gd name="connsiteY6" fmla="*/ 377084 h 1266084"/>
                    <a:gd name="connsiteX7" fmla="*/ 648952 w 1658602"/>
                    <a:gd name="connsiteY7" fmla="*/ 208809 h 1266084"/>
                    <a:gd name="connsiteX8" fmla="*/ 306052 w 1658602"/>
                    <a:gd name="connsiteY8" fmla="*/ 34184 h 1266084"/>
                    <a:gd name="connsiteX9" fmla="*/ 239377 w 1658602"/>
                    <a:gd name="connsiteY9" fmla="*/ 128640 h 1266084"/>
                    <a:gd name="connsiteX10" fmla="*/ 392571 w 1658602"/>
                    <a:gd name="connsiteY10" fmla="*/ 263578 h 1266084"/>
                    <a:gd name="connsiteX11" fmla="*/ 452102 w 1658602"/>
                    <a:gd name="connsiteY11" fmla="*/ 265959 h 1266084"/>
                    <a:gd name="connsiteX12" fmla="*/ 302877 w 1658602"/>
                    <a:gd name="connsiteY12" fmla="*/ 481859 h 1266084"/>
                    <a:gd name="connsiteX13" fmla="*/ 429877 w 1658602"/>
                    <a:gd name="connsiteY13" fmla="*/ 273103 h 1266084"/>
                    <a:gd name="connsiteX14" fmla="*/ 135396 w 1658602"/>
                    <a:gd name="connsiteY14" fmla="*/ 178646 h 1266084"/>
                    <a:gd name="connsiteX15" fmla="*/ 52052 w 1658602"/>
                    <a:gd name="connsiteY15" fmla="*/ 297709 h 1266084"/>
                    <a:gd name="connsiteX16" fmla="*/ 315577 w 1658602"/>
                    <a:gd name="connsiteY16" fmla="*/ 453284 h 1266084"/>
                    <a:gd name="connsiteX17" fmla="*/ 42527 w 1658602"/>
                    <a:gd name="connsiteY17" fmla="*/ 412009 h 1266084"/>
                    <a:gd name="connsiteX18" fmla="*/ 13952 w 1658602"/>
                    <a:gd name="connsiteY18" fmla="*/ 532659 h 1266084"/>
                    <a:gd name="connsiteX19" fmla="*/ 274302 w 1658602"/>
                    <a:gd name="connsiteY19" fmla="*/ 643784 h 1266084"/>
                    <a:gd name="connsiteX20" fmla="*/ 360027 w 1658602"/>
                    <a:gd name="connsiteY20" fmla="*/ 697759 h 1266084"/>
                    <a:gd name="connsiteX21" fmla="*/ 668002 w 1658602"/>
                    <a:gd name="connsiteY21" fmla="*/ 802534 h 1266084"/>
                    <a:gd name="connsiteX22" fmla="*/ 826752 w 1658602"/>
                    <a:gd name="connsiteY22" fmla="*/ 481859 h 1266084"/>
                    <a:gd name="connsiteX23" fmla="*/ 671177 w 1658602"/>
                    <a:gd name="connsiteY23" fmla="*/ 799359 h 1266084"/>
                    <a:gd name="connsiteX24" fmla="*/ 1137902 w 1658602"/>
                    <a:gd name="connsiteY24" fmla="*/ 1266084 h 1266084"/>
                    <a:gd name="connsiteX25" fmla="*/ 1242677 w 1658602"/>
                    <a:gd name="connsiteY25" fmla="*/ 1224809 h 1266084"/>
                    <a:gd name="connsiteX26" fmla="*/ 1122027 w 1658602"/>
                    <a:gd name="connsiteY26" fmla="*/ 1142259 h 1266084"/>
                    <a:gd name="connsiteX27" fmla="*/ 1137902 w 1658602"/>
                    <a:gd name="connsiteY27" fmla="*/ 1199409 h 1266084"/>
                    <a:gd name="connsiteX28" fmla="*/ 1137902 w 1658602"/>
                    <a:gd name="connsiteY28" fmla="*/ 1056534 h 1266084"/>
                    <a:gd name="connsiteX29" fmla="*/ 1309352 w 1658602"/>
                    <a:gd name="connsiteY29" fmla="*/ 1097809 h 1266084"/>
                    <a:gd name="connsiteX30" fmla="*/ 1249027 w 1658602"/>
                    <a:gd name="connsiteY30" fmla="*/ 904134 h 1266084"/>
                    <a:gd name="connsiteX31" fmla="*/ 1436352 w 1658602"/>
                    <a:gd name="connsiteY31" fmla="*/ 951759 h 1266084"/>
                    <a:gd name="connsiteX32" fmla="*/ 1547477 w 1658602"/>
                    <a:gd name="connsiteY32" fmla="*/ 967634 h 1266084"/>
                    <a:gd name="connsiteX33" fmla="*/ 1430002 w 1658602"/>
                    <a:gd name="connsiteY33" fmla="*/ 754909 h 1266084"/>
                    <a:gd name="connsiteX34" fmla="*/ 1598277 w 1658602"/>
                    <a:gd name="connsiteY34" fmla="*/ 710459 h 1266084"/>
                    <a:gd name="connsiteX35" fmla="*/ 1658602 w 1658602"/>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22390 w 1661284"/>
                    <a:gd name="connsiteY34" fmla="*/ 722366 h 1266084"/>
                    <a:gd name="connsiteX35" fmla="*/ 1661284 w 1661284"/>
                    <a:gd name="connsiteY35" fmla="*/ 697759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75446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50903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50803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361247 w 1673190"/>
                    <a:gd name="connsiteY33" fmla="*/ 721572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454909 w 1673190"/>
                    <a:gd name="connsiteY32" fmla="*/ 1008116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07247 w 1673190"/>
                    <a:gd name="connsiteY27" fmla="*/ 1225602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35128"/>
                    <a:gd name="connsiteX1" fmla="*/ 945322 w 1673190"/>
                    <a:gd name="connsiteY1" fmla="*/ 409628 h 1235128"/>
                    <a:gd name="connsiteX2" fmla="*/ 826259 w 1673190"/>
                    <a:gd name="connsiteY2" fmla="*/ 192934 h 1235128"/>
                    <a:gd name="connsiteX3" fmla="*/ 820703 w 1673190"/>
                    <a:gd name="connsiteY3" fmla="*/ 46884 h 1235128"/>
                    <a:gd name="connsiteX4" fmla="*/ 667509 w 1673190"/>
                    <a:gd name="connsiteY4" fmla="*/ 56409 h 1235128"/>
                    <a:gd name="connsiteX5" fmla="*/ 682590 w 1673190"/>
                    <a:gd name="connsiteY5" fmla="*/ 233416 h 1235128"/>
                    <a:gd name="connsiteX6" fmla="*/ 613534 w 1673190"/>
                    <a:gd name="connsiteY6" fmla="*/ 377084 h 1235128"/>
                    <a:gd name="connsiteX7" fmla="*/ 684971 w 1673190"/>
                    <a:gd name="connsiteY7" fmla="*/ 235002 h 1235128"/>
                    <a:gd name="connsiteX8" fmla="*/ 308734 w 1673190"/>
                    <a:gd name="connsiteY8" fmla="*/ 34184 h 1235128"/>
                    <a:gd name="connsiteX9" fmla="*/ 242059 w 1673190"/>
                    <a:gd name="connsiteY9" fmla="*/ 128640 h 1235128"/>
                    <a:gd name="connsiteX10" fmla="*/ 392871 w 1673190"/>
                    <a:gd name="connsiteY10" fmla="*/ 246909 h 1235128"/>
                    <a:gd name="connsiteX11" fmla="*/ 435734 w 1673190"/>
                    <a:gd name="connsiteY11" fmla="*/ 273103 h 1235128"/>
                    <a:gd name="connsiteX12" fmla="*/ 334134 w 1673190"/>
                    <a:gd name="connsiteY12" fmla="*/ 443759 h 1235128"/>
                    <a:gd name="connsiteX13" fmla="*/ 439702 w 1673190"/>
                    <a:gd name="connsiteY13" fmla="*/ 273103 h 1235128"/>
                    <a:gd name="connsiteX14" fmla="*/ 138078 w 1673190"/>
                    <a:gd name="connsiteY14" fmla="*/ 178646 h 1235128"/>
                    <a:gd name="connsiteX15" fmla="*/ 54734 w 1673190"/>
                    <a:gd name="connsiteY15" fmla="*/ 297709 h 1235128"/>
                    <a:gd name="connsiteX16" fmla="*/ 284922 w 1673190"/>
                    <a:gd name="connsiteY16" fmla="*/ 436615 h 1235128"/>
                    <a:gd name="connsiteX17" fmla="*/ 45209 w 1673190"/>
                    <a:gd name="connsiteY17" fmla="*/ 412009 h 1235128"/>
                    <a:gd name="connsiteX18" fmla="*/ 16634 w 1673190"/>
                    <a:gd name="connsiteY18" fmla="*/ 532659 h 1235128"/>
                    <a:gd name="connsiteX19" fmla="*/ 276984 w 1673190"/>
                    <a:gd name="connsiteY19" fmla="*/ 643784 h 1235128"/>
                    <a:gd name="connsiteX20" fmla="*/ 365090 w 1673190"/>
                    <a:gd name="connsiteY20" fmla="*/ 707284 h 1235128"/>
                    <a:gd name="connsiteX21" fmla="*/ 670684 w 1673190"/>
                    <a:gd name="connsiteY21" fmla="*/ 802534 h 1235128"/>
                    <a:gd name="connsiteX22" fmla="*/ 829434 w 1673190"/>
                    <a:gd name="connsiteY22" fmla="*/ 481859 h 1235128"/>
                    <a:gd name="connsiteX23" fmla="*/ 661953 w 1673190"/>
                    <a:gd name="connsiteY23" fmla="*/ 806502 h 1235128"/>
                    <a:gd name="connsiteX24" fmla="*/ 1142966 w 1673190"/>
                    <a:gd name="connsiteY24" fmla="*/ 1235128 h 1235128"/>
                    <a:gd name="connsiteX25" fmla="*/ 1245359 w 1673190"/>
                    <a:gd name="connsiteY25" fmla="*/ 1224809 h 1235128"/>
                    <a:gd name="connsiteX26" fmla="*/ 1136616 w 1673190"/>
                    <a:gd name="connsiteY26" fmla="*/ 1130353 h 1235128"/>
                    <a:gd name="connsiteX27" fmla="*/ 1140584 w 1673190"/>
                    <a:gd name="connsiteY27" fmla="*/ 1216077 h 1235128"/>
                    <a:gd name="connsiteX28" fmla="*/ 1140584 w 1673190"/>
                    <a:gd name="connsiteY28" fmla="*/ 1056534 h 1235128"/>
                    <a:gd name="connsiteX29" fmla="*/ 1307272 w 1673190"/>
                    <a:gd name="connsiteY29" fmla="*/ 1109716 h 1235128"/>
                    <a:gd name="connsiteX30" fmla="*/ 1249328 w 1673190"/>
                    <a:gd name="connsiteY30" fmla="*/ 920802 h 1235128"/>
                    <a:gd name="connsiteX31" fmla="*/ 1439034 w 1673190"/>
                    <a:gd name="connsiteY31" fmla="*/ 951759 h 1235128"/>
                    <a:gd name="connsiteX32" fmla="*/ 1540634 w 1673190"/>
                    <a:gd name="connsiteY32" fmla="*/ 958110 h 1235128"/>
                    <a:gd name="connsiteX33" fmla="*/ 1430303 w 1673190"/>
                    <a:gd name="connsiteY33" fmla="*/ 764434 h 1235128"/>
                    <a:gd name="connsiteX34" fmla="*/ 1615246 w 1673190"/>
                    <a:gd name="connsiteY34" fmla="*/ 722366 h 1235128"/>
                    <a:gd name="connsiteX35" fmla="*/ 1673190 w 1673190"/>
                    <a:gd name="connsiteY35" fmla="*/ 700140 h 1235128"/>
                    <a:gd name="connsiteX0" fmla="*/ 1673190 w 1673190"/>
                    <a:gd name="connsiteY0" fmla="*/ 700140 h 1251797"/>
                    <a:gd name="connsiteX1" fmla="*/ 945322 w 1673190"/>
                    <a:gd name="connsiteY1" fmla="*/ 409628 h 1251797"/>
                    <a:gd name="connsiteX2" fmla="*/ 826259 w 1673190"/>
                    <a:gd name="connsiteY2" fmla="*/ 192934 h 1251797"/>
                    <a:gd name="connsiteX3" fmla="*/ 820703 w 1673190"/>
                    <a:gd name="connsiteY3" fmla="*/ 46884 h 1251797"/>
                    <a:gd name="connsiteX4" fmla="*/ 667509 w 1673190"/>
                    <a:gd name="connsiteY4" fmla="*/ 56409 h 1251797"/>
                    <a:gd name="connsiteX5" fmla="*/ 682590 w 1673190"/>
                    <a:gd name="connsiteY5" fmla="*/ 233416 h 1251797"/>
                    <a:gd name="connsiteX6" fmla="*/ 613534 w 1673190"/>
                    <a:gd name="connsiteY6" fmla="*/ 377084 h 1251797"/>
                    <a:gd name="connsiteX7" fmla="*/ 684971 w 1673190"/>
                    <a:gd name="connsiteY7" fmla="*/ 235002 h 1251797"/>
                    <a:gd name="connsiteX8" fmla="*/ 308734 w 1673190"/>
                    <a:gd name="connsiteY8" fmla="*/ 34184 h 1251797"/>
                    <a:gd name="connsiteX9" fmla="*/ 242059 w 1673190"/>
                    <a:gd name="connsiteY9" fmla="*/ 128640 h 1251797"/>
                    <a:gd name="connsiteX10" fmla="*/ 392871 w 1673190"/>
                    <a:gd name="connsiteY10" fmla="*/ 246909 h 1251797"/>
                    <a:gd name="connsiteX11" fmla="*/ 435734 w 1673190"/>
                    <a:gd name="connsiteY11" fmla="*/ 273103 h 1251797"/>
                    <a:gd name="connsiteX12" fmla="*/ 334134 w 1673190"/>
                    <a:gd name="connsiteY12" fmla="*/ 443759 h 1251797"/>
                    <a:gd name="connsiteX13" fmla="*/ 439702 w 1673190"/>
                    <a:gd name="connsiteY13" fmla="*/ 273103 h 1251797"/>
                    <a:gd name="connsiteX14" fmla="*/ 138078 w 1673190"/>
                    <a:gd name="connsiteY14" fmla="*/ 178646 h 1251797"/>
                    <a:gd name="connsiteX15" fmla="*/ 54734 w 1673190"/>
                    <a:gd name="connsiteY15" fmla="*/ 297709 h 1251797"/>
                    <a:gd name="connsiteX16" fmla="*/ 284922 w 1673190"/>
                    <a:gd name="connsiteY16" fmla="*/ 436615 h 1251797"/>
                    <a:gd name="connsiteX17" fmla="*/ 45209 w 1673190"/>
                    <a:gd name="connsiteY17" fmla="*/ 412009 h 1251797"/>
                    <a:gd name="connsiteX18" fmla="*/ 16634 w 1673190"/>
                    <a:gd name="connsiteY18" fmla="*/ 532659 h 1251797"/>
                    <a:gd name="connsiteX19" fmla="*/ 276984 w 1673190"/>
                    <a:gd name="connsiteY19" fmla="*/ 643784 h 1251797"/>
                    <a:gd name="connsiteX20" fmla="*/ 365090 w 1673190"/>
                    <a:gd name="connsiteY20" fmla="*/ 707284 h 1251797"/>
                    <a:gd name="connsiteX21" fmla="*/ 670684 w 1673190"/>
                    <a:gd name="connsiteY21" fmla="*/ 802534 h 1251797"/>
                    <a:gd name="connsiteX22" fmla="*/ 829434 w 1673190"/>
                    <a:gd name="connsiteY22" fmla="*/ 481859 h 1251797"/>
                    <a:gd name="connsiteX23" fmla="*/ 661953 w 1673190"/>
                    <a:gd name="connsiteY23" fmla="*/ 806502 h 1251797"/>
                    <a:gd name="connsiteX24" fmla="*/ 1128679 w 1673190"/>
                    <a:gd name="connsiteY24" fmla="*/ 1251797 h 1251797"/>
                    <a:gd name="connsiteX25" fmla="*/ 1245359 w 1673190"/>
                    <a:gd name="connsiteY25" fmla="*/ 1224809 h 1251797"/>
                    <a:gd name="connsiteX26" fmla="*/ 1136616 w 1673190"/>
                    <a:gd name="connsiteY26" fmla="*/ 1130353 h 1251797"/>
                    <a:gd name="connsiteX27" fmla="*/ 1140584 w 1673190"/>
                    <a:gd name="connsiteY27" fmla="*/ 1216077 h 1251797"/>
                    <a:gd name="connsiteX28" fmla="*/ 1140584 w 1673190"/>
                    <a:gd name="connsiteY28" fmla="*/ 1056534 h 1251797"/>
                    <a:gd name="connsiteX29" fmla="*/ 1307272 w 1673190"/>
                    <a:gd name="connsiteY29" fmla="*/ 1109716 h 1251797"/>
                    <a:gd name="connsiteX30" fmla="*/ 1249328 w 1673190"/>
                    <a:gd name="connsiteY30" fmla="*/ 920802 h 1251797"/>
                    <a:gd name="connsiteX31" fmla="*/ 1439034 w 1673190"/>
                    <a:gd name="connsiteY31" fmla="*/ 951759 h 1251797"/>
                    <a:gd name="connsiteX32" fmla="*/ 1540634 w 1673190"/>
                    <a:gd name="connsiteY32" fmla="*/ 958110 h 1251797"/>
                    <a:gd name="connsiteX33" fmla="*/ 1430303 w 1673190"/>
                    <a:gd name="connsiteY33" fmla="*/ 764434 h 1251797"/>
                    <a:gd name="connsiteX34" fmla="*/ 1615246 w 1673190"/>
                    <a:gd name="connsiteY34" fmla="*/ 722366 h 1251797"/>
                    <a:gd name="connsiteX35" fmla="*/ 1673190 w 1673190"/>
                    <a:gd name="connsiteY35" fmla="*/ 700140 h 1251797"/>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28679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87353 w 1673190"/>
                    <a:gd name="connsiteY21" fmla="*/ 816822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751646 w 1673190"/>
                    <a:gd name="connsiteY7" fmla="*/ 265958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2241 h 1256669"/>
                    <a:gd name="connsiteX1" fmla="*/ 945322 w 1673190"/>
                    <a:gd name="connsiteY1" fmla="*/ 411729 h 1256669"/>
                    <a:gd name="connsiteX2" fmla="*/ 850072 w 1673190"/>
                    <a:gd name="connsiteY2" fmla="*/ 187892 h 1256669"/>
                    <a:gd name="connsiteX3" fmla="*/ 820703 w 1673190"/>
                    <a:gd name="connsiteY3" fmla="*/ 48985 h 1256669"/>
                    <a:gd name="connsiteX4" fmla="*/ 667509 w 1673190"/>
                    <a:gd name="connsiteY4" fmla="*/ 58510 h 1256669"/>
                    <a:gd name="connsiteX5" fmla="*/ 675446 w 1673190"/>
                    <a:gd name="connsiteY5" fmla="*/ 223610 h 1256669"/>
                    <a:gd name="connsiteX6" fmla="*/ 618296 w 1673190"/>
                    <a:gd name="connsiteY6" fmla="*/ 374423 h 1256669"/>
                    <a:gd name="connsiteX7" fmla="*/ 663539 w 1673190"/>
                    <a:gd name="connsiteY7" fmla="*/ 225197 h 1256669"/>
                    <a:gd name="connsiteX8" fmla="*/ 308734 w 1673190"/>
                    <a:gd name="connsiteY8" fmla="*/ 36285 h 1256669"/>
                    <a:gd name="connsiteX9" fmla="*/ 242059 w 1673190"/>
                    <a:gd name="connsiteY9" fmla="*/ 130741 h 1256669"/>
                    <a:gd name="connsiteX10" fmla="*/ 392871 w 1673190"/>
                    <a:gd name="connsiteY10" fmla="*/ 249010 h 1256669"/>
                    <a:gd name="connsiteX11" fmla="*/ 435734 w 1673190"/>
                    <a:gd name="connsiteY11" fmla="*/ 275204 h 1256669"/>
                    <a:gd name="connsiteX12" fmla="*/ 334134 w 1673190"/>
                    <a:gd name="connsiteY12" fmla="*/ 445860 h 1256669"/>
                    <a:gd name="connsiteX13" fmla="*/ 439702 w 1673190"/>
                    <a:gd name="connsiteY13" fmla="*/ 275204 h 1256669"/>
                    <a:gd name="connsiteX14" fmla="*/ 138078 w 1673190"/>
                    <a:gd name="connsiteY14" fmla="*/ 180747 h 1256669"/>
                    <a:gd name="connsiteX15" fmla="*/ 54734 w 1673190"/>
                    <a:gd name="connsiteY15" fmla="*/ 299810 h 1256669"/>
                    <a:gd name="connsiteX16" fmla="*/ 284922 w 1673190"/>
                    <a:gd name="connsiteY16" fmla="*/ 438716 h 1256669"/>
                    <a:gd name="connsiteX17" fmla="*/ 45209 w 1673190"/>
                    <a:gd name="connsiteY17" fmla="*/ 414110 h 1256669"/>
                    <a:gd name="connsiteX18" fmla="*/ 16634 w 1673190"/>
                    <a:gd name="connsiteY18" fmla="*/ 534760 h 1256669"/>
                    <a:gd name="connsiteX19" fmla="*/ 276984 w 1673190"/>
                    <a:gd name="connsiteY19" fmla="*/ 645885 h 1256669"/>
                    <a:gd name="connsiteX20" fmla="*/ 365090 w 1673190"/>
                    <a:gd name="connsiteY20" fmla="*/ 709385 h 1256669"/>
                    <a:gd name="connsiteX21" fmla="*/ 677828 w 1673190"/>
                    <a:gd name="connsiteY21" fmla="*/ 809398 h 1256669"/>
                    <a:gd name="connsiteX22" fmla="*/ 829434 w 1673190"/>
                    <a:gd name="connsiteY22" fmla="*/ 483960 h 1256669"/>
                    <a:gd name="connsiteX23" fmla="*/ 661953 w 1673190"/>
                    <a:gd name="connsiteY23" fmla="*/ 808603 h 1256669"/>
                    <a:gd name="connsiteX24" fmla="*/ 1152491 w 1673190"/>
                    <a:gd name="connsiteY24" fmla="*/ 1253898 h 1256669"/>
                    <a:gd name="connsiteX25" fmla="*/ 1245359 w 1673190"/>
                    <a:gd name="connsiteY25" fmla="*/ 1226910 h 1256669"/>
                    <a:gd name="connsiteX26" fmla="*/ 1100898 w 1673190"/>
                    <a:gd name="connsiteY26" fmla="*/ 1108642 h 1256669"/>
                    <a:gd name="connsiteX27" fmla="*/ 1123916 w 1673190"/>
                    <a:gd name="connsiteY27" fmla="*/ 1180077 h 1256669"/>
                    <a:gd name="connsiteX28" fmla="*/ 1140584 w 1673190"/>
                    <a:gd name="connsiteY28" fmla="*/ 1058635 h 1256669"/>
                    <a:gd name="connsiteX29" fmla="*/ 1307272 w 1673190"/>
                    <a:gd name="connsiteY29" fmla="*/ 1111817 h 1256669"/>
                    <a:gd name="connsiteX30" fmla="*/ 1249328 w 1673190"/>
                    <a:gd name="connsiteY30" fmla="*/ 922903 h 1256669"/>
                    <a:gd name="connsiteX31" fmla="*/ 1439034 w 1673190"/>
                    <a:gd name="connsiteY31" fmla="*/ 953860 h 1256669"/>
                    <a:gd name="connsiteX32" fmla="*/ 1540634 w 1673190"/>
                    <a:gd name="connsiteY32" fmla="*/ 960211 h 1256669"/>
                    <a:gd name="connsiteX33" fmla="*/ 1430303 w 1673190"/>
                    <a:gd name="connsiteY33" fmla="*/ 766535 h 1256669"/>
                    <a:gd name="connsiteX34" fmla="*/ 1615246 w 1673190"/>
                    <a:gd name="connsiteY34" fmla="*/ 724467 h 1256669"/>
                    <a:gd name="connsiteX35" fmla="*/ 1673190 w 1673190"/>
                    <a:gd name="connsiteY35" fmla="*/ 702241 h 1256669"/>
                    <a:gd name="connsiteX0" fmla="*/ 1673190 w 1673190"/>
                    <a:gd name="connsiteY0" fmla="*/ 712405 h 1266833"/>
                    <a:gd name="connsiteX1" fmla="*/ 945322 w 1673190"/>
                    <a:gd name="connsiteY1" fmla="*/ 421893 h 1266833"/>
                    <a:gd name="connsiteX2" fmla="*/ 850072 w 1673190"/>
                    <a:gd name="connsiteY2" fmla="*/ 198056 h 1266833"/>
                    <a:gd name="connsiteX3" fmla="*/ 820703 w 1673190"/>
                    <a:gd name="connsiteY3" fmla="*/ 59149 h 1266833"/>
                    <a:gd name="connsiteX4" fmla="*/ 667509 w 1673190"/>
                    <a:gd name="connsiteY4" fmla="*/ 68674 h 1266833"/>
                    <a:gd name="connsiteX5" fmla="*/ 675446 w 1673190"/>
                    <a:gd name="connsiteY5" fmla="*/ 233774 h 1266833"/>
                    <a:gd name="connsiteX6" fmla="*/ 618296 w 1673190"/>
                    <a:gd name="connsiteY6" fmla="*/ 384587 h 1266833"/>
                    <a:gd name="connsiteX7" fmla="*/ 663539 w 1673190"/>
                    <a:gd name="connsiteY7" fmla="*/ 235361 h 1266833"/>
                    <a:gd name="connsiteX8" fmla="*/ 308734 w 1673190"/>
                    <a:gd name="connsiteY8" fmla="*/ 46449 h 1266833"/>
                    <a:gd name="connsiteX9" fmla="*/ 242059 w 1673190"/>
                    <a:gd name="connsiteY9" fmla="*/ 140905 h 1266833"/>
                    <a:gd name="connsiteX10" fmla="*/ 392871 w 1673190"/>
                    <a:gd name="connsiteY10" fmla="*/ 259174 h 1266833"/>
                    <a:gd name="connsiteX11" fmla="*/ 435734 w 1673190"/>
                    <a:gd name="connsiteY11" fmla="*/ 285368 h 1266833"/>
                    <a:gd name="connsiteX12" fmla="*/ 334134 w 1673190"/>
                    <a:gd name="connsiteY12" fmla="*/ 456024 h 1266833"/>
                    <a:gd name="connsiteX13" fmla="*/ 439702 w 1673190"/>
                    <a:gd name="connsiteY13" fmla="*/ 285368 h 1266833"/>
                    <a:gd name="connsiteX14" fmla="*/ 138078 w 1673190"/>
                    <a:gd name="connsiteY14" fmla="*/ 190911 h 1266833"/>
                    <a:gd name="connsiteX15" fmla="*/ 54734 w 1673190"/>
                    <a:gd name="connsiteY15" fmla="*/ 309974 h 1266833"/>
                    <a:gd name="connsiteX16" fmla="*/ 284922 w 1673190"/>
                    <a:gd name="connsiteY16" fmla="*/ 448880 h 1266833"/>
                    <a:gd name="connsiteX17" fmla="*/ 45209 w 1673190"/>
                    <a:gd name="connsiteY17" fmla="*/ 424274 h 1266833"/>
                    <a:gd name="connsiteX18" fmla="*/ 16634 w 1673190"/>
                    <a:gd name="connsiteY18" fmla="*/ 544924 h 1266833"/>
                    <a:gd name="connsiteX19" fmla="*/ 276984 w 1673190"/>
                    <a:gd name="connsiteY19" fmla="*/ 656049 h 1266833"/>
                    <a:gd name="connsiteX20" fmla="*/ 365090 w 1673190"/>
                    <a:gd name="connsiteY20" fmla="*/ 719549 h 1266833"/>
                    <a:gd name="connsiteX21" fmla="*/ 677828 w 1673190"/>
                    <a:gd name="connsiteY21" fmla="*/ 819562 h 1266833"/>
                    <a:gd name="connsiteX22" fmla="*/ 829434 w 1673190"/>
                    <a:gd name="connsiteY22" fmla="*/ 494124 h 1266833"/>
                    <a:gd name="connsiteX23" fmla="*/ 661953 w 1673190"/>
                    <a:gd name="connsiteY23" fmla="*/ 818767 h 1266833"/>
                    <a:gd name="connsiteX24" fmla="*/ 1152491 w 1673190"/>
                    <a:gd name="connsiteY24" fmla="*/ 1264062 h 1266833"/>
                    <a:gd name="connsiteX25" fmla="*/ 1245359 w 1673190"/>
                    <a:gd name="connsiteY25" fmla="*/ 1237074 h 1266833"/>
                    <a:gd name="connsiteX26" fmla="*/ 1100898 w 1673190"/>
                    <a:gd name="connsiteY26" fmla="*/ 1118806 h 1266833"/>
                    <a:gd name="connsiteX27" fmla="*/ 1123916 w 1673190"/>
                    <a:gd name="connsiteY27" fmla="*/ 1190241 h 1266833"/>
                    <a:gd name="connsiteX28" fmla="*/ 1140584 w 1673190"/>
                    <a:gd name="connsiteY28" fmla="*/ 1068799 h 1266833"/>
                    <a:gd name="connsiteX29" fmla="*/ 1307272 w 1673190"/>
                    <a:gd name="connsiteY29" fmla="*/ 1121981 h 1266833"/>
                    <a:gd name="connsiteX30" fmla="*/ 1249328 w 1673190"/>
                    <a:gd name="connsiteY30" fmla="*/ 933067 h 1266833"/>
                    <a:gd name="connsiteX31" fmla="*/ 1439034 w 1673190"/>
                    <a:gd name="connsiteY31" fmla="*/ 964024 h 1266833"/>
                    <a:gd name="connsiteX32" fmla="*/ 1540634 w 1673190"/>
                    <a:gd name="connsiteY32" fmla="*/ 970375 h 1266833"/>
                    <a:gd name="connsiteX33" fmla="*/ 1430303 w 1673190"/>
                    <a:gd name="connsiteY33" fmla="*/ 776699 h 1266833"/>
                    <a:gd name="connsiteX34" fmla="*/ 1615246 w 1673190"/>
                    <a:gd name="connsiteY34" fmla="*/ 734631 h 1266833"/>
                    <a:gd name="connsiteX35" fmla="*/ 1673190 w 1673190"/>
                    <a:gd name="connsiteY35" fmla="*/ 712405 h 1266833"/>
                    <a:gd name="connsiteX0" fmla="*/ 1673190 w 1673190"/>
                    <a:gd name="connsiteY0" fmla="*/ 683487 h 1237915"/>
                    <a:gd name="connsiteX1" fmla="*/ 945322 w 1673190"/>
                    <a:gd name="connsiteY1" fmla="*/ 392975 h 1237915"/>
                    <a:gd name="connsiteX2" fmla="*/ 840547 w 1673190"/>
                    <a:gd name="connsiteY2" fmla="*/ 185807 h 1237915"/>
                    <a:gd name="connsiteX3" fmla="*/ 820703 w 1673190"/>
                    <a:gd name="connsiteY3" fmla="*/ 30231 h 1237915"/>
                    <a:gd name="connsiteX4" fmla="*/ 667509 w 1673190"/>
                    <a:gd name="connsiteY4" fmla="*/ 39756 h 1237915"/>
                    <a:gd name="connsiteX5" fmla="*/ 675446 w 1673190"/>
                    <a:gd name="connsiteY5" fmla="*/ 204856 h 1237915"/>
                    <a:gd name="connsiteX6" fmla="*/ 618296 w 1673190"/>
                    <a:gd name="connsiteY6" fmla="*/ 355669 h 1237915"/>
                    <a:gd name="connsiteX7" fmla="*/ 663539 w 1673190"/>
                    <a:gd name="connsiteY7" fmla="*/ 206443 h 1237915"/>
                    <a:gd name="connsiteX8" fmla="*/ 308734 w 1673190"/>
                    <a:gd name="connsiteY8" fmla="*/ 17531 h 1237915"/>
                    <a:gd name="connsiteX9" fmla="*/ 242059 w 1673190"/>
                    <a:gd name="connsiteY9" fmla="*/ 111987 h 1237915"/>
                    <a:gd name="connsiteX10" fmla="*/ 392871 w 1673190"/>
                    <a:gd name="connsiteY10" fmla="*/ 230256 h 1237915"/>
                    <a:gd name="connsiteX11" fmla="*/ 435734 w 1673190"/>
                    <a:gd name="connsiteY11" fmla="*/ 256450 h 1237915"/>
                    <a:gd name="connsiteX12" fmla="*/ 334134 w 1673190"/>
                    <a:gd name="connsiteY12" fmla="*/ 427106 h 1237915"/>
                    <a:gd name="connsiteX13" fmla="*/ 439702 w 1673190"/>
                    <a:gd name="connsiteY13" fmla="*/ 256450 h 1237915"/>
                    <a:gd name="connsiteX14" fmla="*/ 138078 w 1673190"/>
                    <a:gd name="connsiteY14" fmla="*/ 161993 h 1237915"/>
                    <a:gd name="connsiteX15" fmla="*/ 54734 w 1673190"/>
                    <a:gd name="connsiteY15" fmla="*/ 281056 h 1237915"/>
                    <a:gd name="connsiteX16" fmla="*/ 284922 w 1673190"/>
                    <a:gd name="connsiteY16" fmla="*/ 419962 h 1237915"/>
                    <a:gd name="connsiteX17" fmla="*/ 45209 w 1673190"/>
                    <a:gd name="connsiteY17" fmla="*/ 395356 h 1237915"/>
                    <a:gd name="connsiteX18" fmla="*/ 16634 w 1673190"/>
                    <a:gd name="connsiteY18" fmla="*/ 516006 h 1237915"/>
                    <a:gd name="connsiteX19" fmla="*/ 276984 w 1673190"/>
                    <a:gd name="connsiteY19" fmla="*/ 627131 h 1237915"/>
                    <a:gd name="connsiteX20" fmla="*/ 365090 w 1673190"/>
                    <a:gd name="connsiteY20" fmla="*/ 690631 h 1237915"/>
                    <a:gd name="connsiteX21" fmla="*/ 677828 w 1673190"/>
                    <a:gd name="connsiteY21" fmla="*/ 790644 h 1237915"/>
                    <a:gd name="connsiteX22" fmla="*/ 829434 w 1673190"/>
                    <a:gd name="connsiteY22" fmla="*/ 465206 h 1237915"/>
                    <a:gd name="connsiteX23" fmla="*/ 661953 w 1673190"/>
                    <a:gd name="connsiteY23" fmla="*/ 789849 h 1237915"/>
                    <a:gd name="connsiteX24" fmla="*/ 1152491 w 1673190"/>
                    <a:gd name="connsiteY24" fmla="*/ 1235144 h 1237915"/>
                    <a:gd name="connsiteX25" fmla="*/ 1245359 w 1673190"/>
                    <a:gd name="connsiteY25" fmla="*/ 1208156 h 1237915"/>
                    <a:gd name="connsiteX26" fmla="*/ 1100898 w 1673190"/>
                    <a:gd name="connsiteY26" fmla="*/ 1089888 h 1237915"/>
                    <a:gd name="connsiteX27" fmla="*/ 1123916 w 1673190"/>
                    <a:gd name="connsiteY27" fmla="*/ 1161323 h 1237915"/>
                    <a:gd name="connsiteX28" fmla="*/ 1140584 w 1673190"/>
                    <a:gd name="connsiteY28" fmla="*/ 1039881 h 1237915"/>
                    <a:gd name="connsiteX29" fmla="*/ 1307272 w 1673190"/>
                    <a:gd name="connsiteY29" fmla="*/ 1093063 h 1237915"/>
                    <a:gd name="connsiteX30" fmla="*/ 1249328 w 1673190"/>
                    <a:gd name="connsiteY30" fmla="*/ 904149 h 1237915"/>
                    <a:gd name="connsiteX31" fmla="*/ 1439034 w 1673190"/>
                    <a:gd name="connsiteY31" fmla="*/ 935106 h 1237915"/>
                    <a:gd name="connsiteX32" fmla="*/ 1540634 w 1673190"/>
                    <a:gd name="connsiteY32" fmla="*/ 941457 h 1237915"/>
                    <a:gd name="connsiteX33" fmla="*/ 1430303 w 1673190"/>
                    <a:gd name="connsiteY33" fmla="*/ 747781 h 1237915"/>
                    <a:gd name="connsiteX34" fmla="*/ 1615246 w 1673190"/>
                    <a:gd name="connsiteY34" fmla="*/ 705713 h 1237915"/>
                    <a:gd name="connsiteX35" fmla="*/ 1673190 w 1673190"/>
                    <a:gd name="connsiteY35" fmla="*/ 683487 h 1237915"/>
                    <a:gd name="connsiteX0" fmla="*/ 1673190 w 1673190"/>
                    <a:gd name="connsiteY0" fmla="*/ 681238 h 1235666"/>
                    <a:gd name="connsiteX1" fmla="*/ 945322 w 1673190"/>
                    <a:gd name="connsiteY1" fmla="*/ 390726 h 1235666"/>
                    <a:gd name="connsiteX2" fmla="*/ 840547 w 1673190"/>
                    <a:gd name="connsiteY2" fmla="*/ 183558 h 1235666"/>
                    <a:gd name="connsiteX3" fmla="*/ 820703 w 1673190"/>
                    <a:gd name="connsiteY3" fmla="*/ 27982 h 1235666"/>
                    <a:gd name="connsiteX4" fmla="*/ 667509 w 1673190"/>
                    <a:gd name="connsiteY4" fmla="*/ 37507 h 1235666"/>
                    <a:gd name="connsiteX5" fmla="*/ 675446 w 1673190"/>
                    <a:gd name="connsiteY5" fmla="*/ 202607 h 1235666"/>
                    <a:gd name="connsiteX6" fmla="*/ 618296 w 1673190"/>
                    <a:gd name="connsiteY6" fmla="*/ 353420 h 1235666"/>
                    <a:gd name="connsiteX7" fmla="*/ 663539 w 1673190"/>
                    <a:gd name="connsiteY7" fmla="*/ 204194 h 1235666"/>
                    <a:gd name="connsiteX8" fmla="*/ 308734 w 1673190"/>
                    <a:gd name="connsiteY8" fmla="*/ 15282 h 1235666"/>
                    <a:gd name="connsiteX9" fmla="*/ 242059 w 1673190"/>
                    <a:gd name="connsiteY9" fmla="*/ 109738 h 1235666"/>
                    <a:gd name="connsiteX10" fmla="*/ 392871 w 1673190"/>
                    <a:gd name="connsiteY10" fmla="*/ 228007 h 1235666"/>
                    <a:gd name="connsiteX11" fmla="*/ 435734 w 1673190"/>
                    <a:gd name="connsiteY11" fmla="*/ 254201 h 1235666"/>
                    <a:gd name="connsiteX12" fmla="*/ 334134 w 1673190"/>
                    <a:gd name="connsiteY12" fmla="*/ 424857 h 1235666"/>
                    <a:gd name="connsiteX13" fmla="*/ 439702 w 1673190"/>
                    <a:gd name="connsiteY13" fmla="*/ 254201 h 1235666"/>
                    <a:gd name="connsiteX14" fmla="*/ 138078 w 1673190"/>
                    <a:gd name="connsiteY14" fmla="*/ 159744 h 1235666"/>
                    <a:gd name="connsiteX15" fmla="*/ 54734 w 1673190"/>
                    <a:gd name="connsiteY15" fmla="*/ 278807 h 1235666"/>
                    <a:gd name="connsiteX16" fmla="*/ 284922 w 1673190"/>
                    <a:gd name="connsiteY16" fmla="*/ 417713 h 1235666"/>
                    <a:gd name="connsiteX17" fmla="*/ 45209 w 1673190"/>
                    <a:gd name="connsiteY17" fmla="*/ 393107 h 1235666"/>
                    <a:gd name="connsiteX18" fmla="*/ 16634 w 1673190"/>
                    <a:gd name="connsiteY18" fmla="*/ 513757 h 1235666"/>
                    <a:gd name="connsiteX19" fmla="*/ 276984 w 1673190"/>
                    <a:gd name="connsiteY19" fmla="*/ 624882 h 1235666"/>
                    <a:gd name="connsiteX20" fmla="*/ 365090 w 1673190"/>
                    <a:gd name="connsiteY20" fmla="*/ 688382 h 1235666"/>
                    <a:gd name="connsiteX21" fmla="*/ 677828 w 1673190"/>
                    <a:gd name="connsiteY21" fmla="*/ 788395 h 1235666"/>
                    <a:gd name="connsiteX22" fmla="*/ 829434 w 1673190"/>
                    <a:gd name="connsiteY22" fmla="*/ 462957 h 1235666"/>
                    <a:gd name="connsiteX23" fmla="*/ 661953 w 1673190"/>
                    <a:gd name="connsiteY23" fmla="*/ 787600 h 1235666"/>
                    <a:gd name="connsiteX24" fmla="*/ 1152491 w 1673190"/>
                    <a:gd name="connsiteY24" fmla="*/ 1232895 h 1235666"/>
                    <a:gd name="connsiteX25" fmla="*/ 1245359 w 1673190"/>
                    <a:gd name="connsiteY25" fmla="*/ 1205907 h 1235666"/>
                    <a:gd name="connsiteX26" fmla="*/ 1100898 w 1673190"/>
                    <a:gd name="connsiteY26" fmla="*/ 1087639 h 1235666"/>
                    <a:gd name="connsiteX27" fmla="*/ 1123916 w 1673190"/>
                    <a:gd name="connsiteY27" fmla="*/ 1159074 h 1235666"/>
                    <a:gd name="connsiteX28" fmla="*/ 1140584 w 1673190"/>
                    <a:gd name="connsiteY28" fmla="*/ 1037632 h 1235666"/>
                    <a:gd name="connsiteX29" fmla="*/ 1307272 w 1673190"/>
                    <a:gd name="connsiteY29" fmla="*/ 1090814 h 1235666"/>
                    <a:gd name="connsiteX30" fmla="*/ 1249328 w 1673190"/>
                    <a:gd name="connsiteY30" fmla="*/ 901900 h 1235666"/>
                    <a:gd name="connsiteX31" fmla="*/ 1439034 w 1673190"/>
                    <a:gd name="connsiteY31" fmla="*/ 932857 h 1235666"/>
                    <a:gd name="connsiteX32" fmla="*/ 1540634 w 1673190"/>
                    <a:gd name="connsiteY32" fmla="*/ 939208 h 1235666"/>
                    <a:gd name="connsiteX33" fmla="*/ 1430303 w 1673190"/>
                    <a:gd name="connsiteY33" fmla="*/ 745532 h 1235666"/>
                    <a:gd name="connsiteX34" fmla="*/ 1615246 w 1673190"/>
                    <a:gd name="connsiteY34" fmla="*/ 703464 h 1235666"/>
                    <a:gd name="connsiteX35" fmla="*/ 1673190 w 1673190"/>
                    <a:gd name="connsiteY35" fmla="*/ 681238 h 1235666"/>
                    <a:gd name="connsiteX0" fmla="*/ 1673190 w 1673190"/>
                    <a:gd name="connsiteY0" fmla="*/ 687394 h 1241822"/>
                    <a:gd name="connsiteX1" fmla="*/ 945322 w 1673190"/>
                    <a:gd name="connsiteY1" fmla="*/ 396882 h 1241822"/>
                    <a:gd name="connsiteX2" fmla="*/ 840547 w 1673190"/>
                    <a:gd name="connsiteY2" fmla="*/ 189714 h 1241822"/>
                    <a:gd name="connsiteX3" fmla="*/ 827847 w 1673190"/>
                    <a:gd name="connsiteY3" fmla="*/ 19851 h 1241822"/>
                    <a:gd name="connsiteX4" fmla="*/ 667509 w 1673190"/>
                    <a:gd name="connsiteY4" fmla="*/ 43663 h 1241822"/>
                    <a:gd name="connsiteX5" fmla="*/ 675446 w 1673190"/>
                    <a:gd name="connsiteY5" fmla="*/ 208763 h 1241822"/>
                    <a:gd name="connsiteX6" fmla="*/ 618296 w 1673190"/>
                    <a:gd name="connsiteY6" fmla="*/ 359576 h 1241822"/>
                    <a:gd name="connsiteX7" fmla="*/ 663539 w 1673190"/>
                    <a:gd name="connsiteY7" fmla="*/ 210350 h 1241822"/>
                    <a:gd name="connsiteX8" fmla="*/ 308734 w 1673190"/>
                    <a:gd name="connsiteY8" fmla="*/ 21438 h 1241822"/>
                    <a:gd name="connsiteX9" fmla="*/ 242059 w 1673190"/>
                    <a:gd name="connsiteY9" fmla="*/ 115894 h 1241822"/>
                    <a:gd name="connsiteX10" fmla="*/ 392871 w 1673190"/>
                    <a:gd name="connsiteY10" fmla="*/ 234163 h 1241822"/>
                    <a:gd name="connsiteX11" fmla="*/ 435734 w 1673190"/>
                    <a:gd name="connsiteY11" fmla="*/ 260357 h 1241822"/>
                    <a:gd name="connsiteX12" fmla="*/ 334134 w 1673190"/>
                    <a:gd name="connsiteY12" fmla="*/ 431013 h 1241822"/>
                    <a:gd name="connsiteX13" fmla="*/ 439702 w 1673190"/>
                    <a:gd name="connsiteY13" fmla="*/ 260357 h 1241822"/>
                    <a:gd name="connsiteX14" fmla="*/ 138078 w 1673190"/>
                    <a:gd name="connsiteY14" fmla="*/ 165900 h 1241822"/>
                    <a:gd name="connsiteX15" fmla="*/ 54734 w 1673190"/>
                    <a:gd name="connsiteY15" fmla="*/ 284963 h 1241822"/>
                    <a:gd name="connsiteX16" fmla="*/ 284922 w 1673190"/>
                    <a:gd name="connsiteY16" fmla="*/ 423869 h 1241822"/>
                    <a:gd name="connsiteX17" fmla="*/ 45209 w 1673190"/>
                    <a:gd name="connsiteY17" fmla="*/ 399263 h 1241822"/>
                    <a:gd name="connsiteX18" fmla="*/ 16634 w 1673190"/>
                    <a:gd name="connsiteY18" fmla="*/ 519913 h 1241822"/>
                    <a:gd name="connsiteX19" fmla="*/ 276984 w 1673190"/>
                    <a:gd name="connsiteY19" fmla="*/ 631038 h 1241822"/>
                    <a:gd name="connsiteX20" fmla="*/ 365090 w 1673190"/>
                    <a:gd name="connsiteY20" fmla="*/ 694538 h 1241822"/>
                    <a:gd name="connsiteX21" fmla="*/ 677828 w 1673190"/>
                    <a:gd name="connsiteY21" fmla="*/ 794551 h 1241822"/>
                    <a:gd name="connsiteX22" fmla="*/ 829434 w 1673190"/>
                    <a:gd name="connsiteY22" fmla="*/ 469113 h 1241822"/>
                    <a:gd name="connsiteX23" fmla="*/ 661953 w 1673190"/>
                    <a:gd name="connsiteY23" fmla="*/ 793756 h 1241822"/>
                    <a:gd name="connsiteX24" fmla="*/ 1152491 w 1673190"/>
                    <a:gd name="connsiteY24" fmla="*/ 1239051 h 1241822"/>
                    <a:gd name="connsiteX25" fmla="*/ 1245359 w 1673190"/>
                    <a:gd name="connsiteY25" fmla="*/ 1212063 h 1241822"/>
                    <a:gd name="connsiteX26" fmla="*/ 1100898 w 1673190"/>
                    <a:gd name="connsiteY26" fmla="*/ 1093795 h 1241822"/>
                    <a:gd name="connsiteX27" fmla="*/ 1123916 w 1673190"/>
                    <a:gd name="connsiteY27" fmla="*/ 1165230 h 1241822"/>
                    <a:gd name="connsiteX28" fmla="*/ 1140584 w 1673190"/>
                    <a:gd name="connsiteY28" fmla="*/ 1043788 h 1241822"/>
                    <a:gd name="connsiteX29" fmla="*/ 1307272 w 1673190"/>
                    <a:gd name="connsiteY29" fmla="*/ 1096970 h 1241822"/>
                    <a:gd name="connsiteX30" fmla="*/ 1249328 w 1673190"/>
                    <a:gd name="connsiteY30" fmla="*/ 908056 h 1241822"/>
                    <a:gd name="connsiteX31" fmla="*/ 1439034 w 1673190"/>
                    <a:gd name="connsiteY31" fmla="*/ 939013 h 1241822"/>
                    <a:gd name="connsiteX32" fmla="*/ 1540634 w 1673190"/>
                    <a:gd name="connsiteY32" fmla="*/ 945364 h 1241822"/>
                    <a:gd name="connsiteX33" fmla="*/ 1430303 w 1673190"/>
                    <a:gd name="connsiteY33" fmla="*/ 751688 h 1241822"/>
                    <a:gd name="connsiteX34" fmla="*/ 1615246 w 1673190"/>
                    <a:gd name="connsiteY34" fmla="*/ 709620 h 1241822"/>
                    <a:gd name="connsiteX35" fmla="*/ 1673190 w 1673190"/>
                    <a:gd name="connsiteY35" fmla="*/ 687394 h 1241822"/>
                    <a:gd name="connsiteX0" fmla="*/ 1673190 w 1673190"/>
                    <a:gd name="connsiteY0" fmla="*/ 685665 h 1240093"/>
                    <a:gd name="connsiteX1" fmla="*/ 945322 w 1673190"/>
                    <a:gd name="connsiteY1" fmla="*/ 395153 h 1240093"/>
                    <a:gd name="connsiteX2" fmla="*/ 840547 w 1673190"/>
                    <a:gd name="connsiteY2" fmla="*/ 187985 h 1240093"/>
                    <a:gd name="connsiteX3" fmla="*/ 827847 w 1673190"/>
                    <a:gd name="connsiteY3" fmla="*/ 18122 h 1240093"/>
                    <a:gd name="connsiteX4" fmla="*/ 667509 w 1673190"/>
                    <a:gd name="connsiteY4" fmla="*/ 41934 h 1240093"/>
                    <a:gd name="connsiteX5" fmla="*/ 675446 w 1673190"/>
                    <a:gd name="connsiteY5" fmla="*/ 207034 h 1240093"/>
                    <a:gd name="connsiteX6" fmla="*/ 618296 w 1673190"/>
                    <a:gd name="connsiteY6" fmla="*/ 357847 h 1240093"/>
                    <a:gd name="connsiteX7" fmla="*/ 663539 w 1673190"/>
                    <a:gd name="connsiteY7" fmla="*/ 208621 h 1240093"/>
                    <a:gd name="connsiteX8" fmla="*/ 308734 w 1673190"/>
                    <a:gd name="connsiteY8" fmla="*/ 19709 h 1240093"/>
                    <a:gd name="connsiteX9" fmla="*/ 242059 w 1673190"/>
                    <a:gd name="connsiteY9" fmla="*/ 114165 h 1240093"/>
                    <a:gd name="connsiteX10" fmla="*/ 392871 w 1673190"/>
                    <a:gd name="connsiteY10" fmla="*/ 232434 h 1240093"/>
                    <a:gd name="connsiteX11" fmla="*/ 435734 w 1673190"/>
                    <a:gd name="connsiteY11" fmla="*/ 258628 h 1240093"/>
                    <a:gd name="connsiteX12" fmla="*/ 334134 w 1673190"/>
                    <a:gd name="connsiteY12" fmla="*/ 429284 h 1240093"/>
                    <a:gd name="connsiteX13" fmla="*/ 439702 w 1673190"/>
                    <a:gd name="connsiteY13" fmla="*/ 258628 h 1240093"/>
                    <a:gd name="connsiteX14" fmla="*/ 138078 w 1673190"/>
                    <a:gd name="connsiteY14" fmla="*/ 164171 h 1240093"/>
                    <a:gd name="connsiteX15" fmla="*/ 54734 w 1673190"/>
                    <a:gd name="connsiteY15" fmla="*/ 283234 h 1240093"/>
                    <a:gd name="connsiteX16" fmla="*/ 284922 w 1673190"/>
                    <a:gd name="connsiteY16" fmla="*/ 422140 h 1240093"/>
                    <a:gd name="connsiteX17" fmla="*/ 45209 w 1673190"/>
                    <a:gd name="connsiteY17" fmla="*/ 397534 h 1240093"/>
                    <a:gd name="connsiteX18" fmla="*/ 16634 w 1673190"/>
                    <a:gd name="connsiteY18" fmla="*/ 518184 h 1240093"/>
                    <a:gd name="connsiteX19" fmla="*/ 276984 w 1673190"/>
                    <a:gd name="connsiteY19" fmla="*/ 629309 h 1240093"/>
                    <a:gd name="connsiteX20" fmla="*/ 365090 w 1673190"/>
                    <a:gd name="connsiteY20" fmla="*/ 692809 h 1240093"/>
                    <a:gd name="connsiteX21" fmla="*/ 677828 w 1673190"/>
                    <a:gd name="connsiteY21" fmla="*/ 792822 h 1240093"/>
                    <a:gd name="connsiteX22" fmla="*/ 829434 w 1673190"/>
                    <a:gd name="connsiteY22" fmla="*/ 467384 h 1240093"/>
                    <a:gd name="connsiteX23" fmla="*/ 661953 w 1673190"/>
                    <a:gd name="connsiteY23" fmla="*/ 792027 h 1240093"/>
                    <a:gd name="connsiteX24" fmla="*/ 1152491 w 1673190"/>
                    <a:gd name="connsiteY24" fmla="*/ 1237322 h 1240093"/>
                    <a:gd name="connsiteX25" fmla="*/ 1245359 w 1673190"/>
                    <a:gd name="connsiteY25" fmla="*/ 1210334 h 1240093"/>
                    <a:gd name="connsiteX26" fmla="*/ 1100898 w 1673190"/>
                    <a:gd name="connsiteY26" fmla="*/ 1092066 h 1240093"/>
                    <a:gd name="connsiteX27" fmla="*/ 1123916 w 1673190"/>
                    <a:gd name="connsiteY27" fmla="*/ 1163501 h 1240093"/>
                    <a:gd name="connsiteX28" fmla="*/ 1140584 w 1673190"/>
                    <a:gd name="connsiteY28" fmla="*/ 1042059 h 1240093"/>
                    <a:gd name="connsiteX29" fmla="*/ 1307272 w 1673190"/>
                    <a:gd name="connsiteY29" fmla="*/ 1095241 h 1240093"/>
                    <a:gd name="connsiteX30" fmla="*/ 1249328 w 1673190"/>
                    <a:gd name="connsiteY30" fmla="*/ 906327 h 1240093"/>
                    <a:gd name="connsiteX31" fmla="*/ 1439034 w 1673190"/>
                    <a:gd name="connsiteY31" fmla="*/ 937284 h 1240093"/>
                    <a:gd name="connsiteX32" fmla="*/ 1540634 w 1673190"/>
                    <a:gd name="connsiteY32" fmla="*/ 943635 h 1240093"/>
                    <a:gd name="connsiteX33" fmla="*/ 1430303 w 1673190"/>
                    <a:gd name="connsiteY33" fmla="*/ 749959 h 1240093"/>
                    <a:gd name="connsiteX34" fmla="*/ 1615246 w 1673190"/>
                    <a:gd name="connsiteY34" fmla="*/ 707891 h 1240093"/>
                    <a:gd name="connsiteX35" fmla="*/ 1673190 w 1673190"/>
                    <a:gd name="connsiteY35" fmla="*/ 685665 h 1240093"/>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8489 w 1678489"/>
                    <a:gd name="connsiteY0" fmla="*/ 691936 h 1246364"/>
                    <a:gd name="connsiteX1" fmla="*/ 950621 w 1678489"/>
                    <a:gd name="connsiteY1" fmla="*/ 401424 h 1246364"/>
                    <a:gd name="connsiteX2" fmla="*/ 845846 w 1678489"/>
                    <a:gd name="connsiteY2" fmla="*/ 194256 h 1246364"/>
                    <a:gd name="connsiteX3" fmla="*/ 833146 w 1678489"/>
                    <a:gd name="connsiteY3" fmla="*/ 24393 h 1246364"/>
                    <a:gd name="connsiteX4" fmla="*/ 672808 w 1678489"/>
                    <a:gd name="connsiteY4" fmla="*/ 48205 h 1246364"/>
                    <a:gd name="connsiteX5" fmla="*/ 680745 w 1678489"/>
                    <a:gd name="connsiteY5" fmla="*/ 213305 h 1246364"/>
                    <a:gd name="connsiteX6" fmla="*/ 623595 w 1678489"/>
                    <a:gd name="connsiteY6" fmla="*/ 364118 h 1246364"/>
                    <a:gd name="connsiteX7" fmla="*/ 668838 w 1678489"/>
                    <a:gd name="connsiteY7" fmla="*/ 214892 h 1246364"/>
                    <a:gd name="connsiteX8" fmla="*/ 314033 w 1678489"/>
                    <a:gd name="connsiteY8" fmla="*/ 25980 h 1246364"/>
                    <a:gd name="connsiteX9" fmla="*/ 247358 w 1678489"/>
                    <a:gd name="connsiteY9" fmla="*/ 120436 h 1246364"/>
                    <a:gd name="connsiteX10" fmla="*/ 398170 w 1678489"/>
                    <a:gd name="connsiteY10" fmla="*/ 238705 h 1246364"/>
                    <a:gd name="connsiteX11" fmla="*/ 441033 w 1678489"/>
                    <a:gd name="connsiteY11" fmla="*/ 264899 h 1246364"/>
                    <a:gd name="connsiteX12" fmla="*/ 339433 w 1678489"/>
                    <a:gd name="connsiteY12" fmla="*/ 435555 h 1246364"/>
                    <a:gd name="connsiteX13" fmla="*/ 445001 w 1678489"/>
                    <a:gd name="connsiteY13" fmla="*/ 264899 h 1246364"/>
                    <a:gd name="connsiteX14" fmla="*/ 143377 w 1678489"/>
                    <a:gd name="connsiteY14" fmla="*/ 170442 h 1246364"/>
                    <a:gd name="connsiteX15" fmla="*/ 60033 w 1678489"/>
                    <a:gd name="connsiteY15" fmla="*/ 289505 h 1246364"/>
                    <a:gd name="connsiteX16" fmla="*/ 290221 w 1678489"/>
                    <a:gd name="connsiteY16" fmla="*/ 428411 h 1246364"/>
                    <a:gd name="connsiteX17" fmla="*/ 50508 w 1678489"/>
                    <a:gd name="connsiteY17" fmla="*/ 403805 h 1246364"/>
                    <a:gd name="connsiteX18" fmla="*/ 21933 w 1678489"/>
                    <a:gd name="connsiteY18" fmla="*/ 524455 h 1246364"/>
                    <a:gd name="connsiteX19" fmla="*/ 282283 w 1678489"/>
                    <a:gd name="connsiteY19" fmla="*/ 635580 h 1246364"/>
                    <a:gd name="connsiteX20" fmla="*/ 370389 w 1678489"/>
                    <a:gd name="connsiteY20" fmla="*/ 699080 h 1246364"/>
                    <a:gd name="connsiteX21" fmla="*/ 683127 w 1678489"/>
                    <a:gd name="connsiteY21" fmla="*/ 799093 h 1246364"/>
                    <a:gd name="connsiteX22" fmla="*/ 834733 w 1678489"/>
                    <a:gd name="connsiteY22" fmla="*/ 473655 h 1246364"/>
                    <a:gd name="connsiteX23" fmla="*/ 667252 w 1678489"/>
                    <a:gd name="connsiteY23" fmla="*/ 798298 h 1246364"/>
                    <a:gd name="connsiteX24" fmla="*/ 1157790 w 1678489"/>
                    <a:gd name="connsiteY24" fmla="*/ 1243593 h 1246364"/>
                    <a:gd name="connsiteX25" fmla="*/ 1250658 w 1678489"/>
                    <a:gd name="connsiteY25" fmla="*/ 1216605 h 1246364"/>
                    <a:gd name="connsiteX26" fmla="*/ 1106197 w 1678489"/>
                    <a:gd name="connsiteY26" fmla="*/ 1098337 h 1246364"/>
                    <a:gd name="connsiteX27" fmla="*/ 1129215 w 1678489"/>
                    <a:gd name="connsiteY27" fmla="*/ 1169772 h 1246364"/>
                    <a:gd name="connsiteX28" fmla="*/ 1145883 w 1678489"/>
                    <a:gd name="connsiteY28" fmla="*/ 1048330 h 1246364"/>
                    <a:gd name="connsiteX29" fmla="*/ 1312571 w 1678489"/>
                    <a:gd name="connsiteY29" fmla="*/ 1101512 h 1246364"/>
                    <a:gd name="connsiteX30" fmla="*/ 1254627 w 1678489"/>
                    <a:gd name="connsiteY30" fmla="*/ 912598 h 1246364"/>
                    <a:gd name="connsiteX31" fmla="*/ 1444333 w 1678489"/>
                    <a:gd name="connsiteY31" fmla="*/ 943555 h 1246364"/>
                    <a:gd name="connsiteX32" fmla="*/ 1545933 w 1678489"/>
                    <a:gd name="connsiteY32" fmla="*/ 949906 h 1246364"/>
                    <a:gd name="connsiteX33" fmla="*/ 1435602 w 1678489"/>
                    <a:gd name="connsiteY33" fmla="*/ 756230 h 1246364"/>
                    <a:gd name="connsiteX34" fmla="*/ 1620545 w 1678489"/>
                    <a:gd name="connsiteY34" fmla="*/ 714162 h 1246364"/>
                    <a:gd name="connsiteX35" fmla="*/ 1678489 w 1678489"/>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403805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80880 w 1680880"/>
                    <a:gd name="connsiteY0" fmla="*/ 691936 h 1246364"/>
                    <a:gd name="connsiteX1" fmla="*/ 953012 w 1680880"/>
                    <a:gd name="connsiteY1" fmla="*/ 401424 h 1246364"/>
                    <a:gd name="connsiteX2" fmla="*/ 848237 w 1680880"/>
                    <a:gd name="connsiteY2" fmla="*/ 194256 h 1246364"/>
                    <a:gd name="connsiteX3" fmla="*/ 835537 w 1680880"/>
                    <a:gd name="connsiteY3" fmla="*/ 24393 h 1246364"/>
                    <a:gd name="connsiteX4" fmla="*/ 675199 w 1680880"/>
                    <a:gd name="connsiteY4" fmla="*/ 48205 h 1246364"/>
                    <a:gd name="connsiteX5" fmla="*/ 683136 w 1680880"/>
                    <a:gd name="connsiteY5" fmla="*/ 213305 h 1246364"/>
                    <a:gd name="connsiteX6" fmla="*/ 625986 w 1680880"/>
                    <a:gd name="connsiteY6" fmla="*/ 364118 h 1246364"/>
                    <a:gd name="connsiteX7" fmla="*/ 671229 w 1680880"/>
                    <a:gd name="connsiteY7" fmla="*/ 214892 h 1246364"/>
                    <a:gd name="connsiteX8" fmla="*/ 316424 w 1680880"/>
                    <a:gd name="connsiteY8" fmla="*/ 25980 h 1246364"/>
                    <a:gd name="connsiteX9" fmla="*/ 249749 w 1680880"/>
                    <a:gd name="connsiteY9" fmla="*/ 120436 h 1246364"/>
                    <a:gd name="connsiteX10" fmla="*/ 400561 w 1680880"/>
                    <a:gd name="connsiteY10" fmla="*/ 238705 h 1246364"/>
                    <a:gd name="connsiteX11" fmla="*/ 443424 w 1680880"/>
                    <a:gd name="connsiteY11" fmla="*/ 264899 h 1246364"/>
                    <a:gd name="connsiteX12" fmla="*/ 341824 w 1680880"/>
                    <a:gd name="connsiteY12" fmla="*/ 435555 h 1246364"/>
                    <a:gd name="connsiteX13" fmla="*/ 447392 w 1680880"/>
                    <a:gd name="connsiteY13" fmla="*/ 264899 h 1246364"/>
                    <a:gd name="connsiteX14" fmla="*/ 145768 w 1680880"/>
                    <a:gd name="connsiteY14" fmla="*/ 170442 h 1246364"/>
                    <a:gd name="connsiteX15" fmla="*/ 62424 w 1680880"/>
                    <a:gd name="connsiteY15" fmla="*/ 289505 h 1246364"/>
                    <a:gd name="connsiteX16" fmla="*/ 292612 w 1680880"/>
                    <a:gd name="connsiteY16" fmla="*/ 428411 h 1246364"/>
                    <a:gd name="connsiteX17" fmla="*/ 52899 w 1680880"/>
                    <a:gd name="connsiteY17" fmla="*/ 399042 h 1246364"/>
                    <a:gd name="connsiteX18" fmla="*/ 38612 w 1680880"/>
                    <a:gd name="connsiteY18" fmla="*/ 524455 h 1246364"/>
                    <a:gd name="connsiteX19" fmla="*/ 284674 w 1680880"/>
                    <a:gd name="connsiteY19" fmla="*/ 635580 h 1246364"/>
                    <a:gd name="connsiteX20" fmla="*/ 372780 w 1680880"/>
                    <a:gd name="connsiteY20" fmla="*/ 699080 h 1246364"/>
                    <a:gd name="connsiteX21" fmla="*/ 685518 w 1680880"/>
                    <a:gd name="connsiteY21" fmla="*/ 799093 h 1246364"/>
                    <a:gd name="connsiteX22" fmla="*/ 837124 w 1680880"/>
                    <a:gd name="connsiteY22" fmla="*/ 473655 h 1246364"/>
                    <a:gd name="connsiteX23" fmla="*/ 669643 w 1680880"/>
                    <a:gd name="connsiteY23" fmla="*/ 798298 h 1246364"/>
                    <a:gd name="connsiteX24" fmla="*/ 1160181 w 1680880"/>
                    <a:gd name="connsiteY24" fmla="*/ 1243593 h 1246364"/>
                    <a:gd name="connsiteX25" fmla="*/ 1253049 w 1680880"/>
                    <a:gd name="connsiteY25" fmla="*/ 1216605 h 1246364"/>
                    <a:gd name="connsiteX26" fmla="*/ 1108588 w 1680880"/>
                    <a:gd name="connsiteY26" fmla="*/ 1098337 h 1246364"/>
                    <a:gd name="connsiteX27" fmla="*/ 1131606 w 1680880"/>
                    <a:gd name="connsiteY27" fmla="*/ 1169772 h 1246364"/>
                    <a:gd name="connsiteX28" fmla="*/ 1148274 w 1680880"/>
                    <a:gd name="connsiteY28" fmla="*/ 1048330 h 1246364"/>
                    <a:gd name="connsiteX29" fmla="*/ 1314962 w 1680880"/>
                    <a:gd name="connsiteY29" fmla="*/ 1101512 h 1246364"/>
                    <a:gd name="connsiteX30" fmla="*/ 1257018 w 1680880"/>
                    <a:gd name="connsiteY30" fmla="*/ 912598 h 1246364"/>
                    <a:gd name="connsiteX31" fmla="*/ 1446724 w 1680880"/>
                    <a:gd name="connsiteY31" fmla="*/ 943555 h 1246364"/>
                    <a:gd name="connsiteX32" fmla="*/ 1548324 w 1680880"/>
                    <a:gd name="connsiteY32" fmla="*/ 949906 h 1246364"/>
                    <a:gd name="connsiteX33" fmla="*/ 1437993 w 1680880"/>
                    <a:gd name="connsiteY33" fmla="*/ 756230 h 1246364"/>
                    <a:gd name="connsiteX34" fmla="*/ 1622936 w 1680880"/>
                    <a:gd name="connsiteY34" fmla="*/ 714162 h 1246364"/>
                    <a:gd name="connsiteX35" fmla="*/ 1680880 w 1680880"/>
                    <a:gd name="connsiteY35" fmla="*/ 691936 h 1246364"/>
                    <a:gd name="connsiteX0" fmla="*/ 1688648 w 1688648"/>
                    <a:gd name="connsiteY0" fmla="*/ 691936 h 1246364"/>
                    <a:gd name="connsiteX1" fmla="*/ 960780 w 1688648"/>
                    <a:gd name="connsiteY1" fmla="*/ 401424 h 1246364"/>
                    <a:gd name="connsiteX2" fmla="*/ 856005 w 1688648"/>
                    <a:gd name="connsiteY2" fmla="*/ 194256 h 1246364"/>
                    <a:gd name="connsiteX3" fmla="*/ 843305 w 1688648"/>
                    <a:gd name="connsiteY3" fmla="*/ 24393 h 1246364"/>
                    <a:gd name="connsiteX4" fmla="*/ 682967 w 1688648"/>
                    <a:gd name="connsiteY4" fmla="*/ 48205 h 1246364"/>
                    <a:gd name="connsiteX5" fmla="*/ 690904 w 1688648"/>
                    <a:gd name="connsiteY5" fmla="*/ 213305 h 1246364"/>
                    <a:gd name="connsiteX6" fmla="*/ 633754 w 1688648"/>
                    <a:gd name="connsiteY6" fmla="*/ 364118 h 1246364"/>
                    <a:gd name="connsiteX7" fmla="*/ 678997 w 1688648"/>
                    <a:gd name="connsiteY7" fmla="*/ 214892 h 1246364"/>
                    <a:gd name="connsiteX8" fmla="*/ 324192 w 1688648"/>
                    <a:gd name="connsiteY8" fmla="*/ 25980 h 1246364"/>
                    <a:gd name="connsiteX9" fmla="*/ 257517 w 1688648"/>
                    <a:gd name="connsiteY9" fmla="*/ 120436 h 1246364"/>
                    <a:gd name="connsiteX10" fmla="*/ 408329 w 1688648"/>
                    <a:gd name="connsiteY10" fmla="*/ 238705 h 1246364"/>
                    <a:gd name="connsiteX11" fmla="*/ 451192 w 1688648"/>
                    <a:gd name="connsiteY11" fmla="*/ 264899 h 1246364"/>
                    <a:gd name="connsiteX12" fmla="*/ 349592 w 1688648"/>
                    <a:gd name="connsiteY12" fmla="*/ 435555 h 1246364"/>
                    <a:gd name="connsiteX13" fmla="*/ 455160 w 1688648"/>
                    <a:gd name="connsiteY13" fmla="*/ 264899 h 1246364"/>
                    <a:gd name="connsiteX14" fmla="*/ 153536 w 1688648"/>
                    <a:gd name="connsiteY14" fmla="*/ 170442 h 1246364"/>
                    <a:gd name="connsiteX15" fmla="*/ 70192 w 1688648"/>
                    <a:gd name="connsiteY15" fmla="*/ 289505 h 1246364"/>
                    <a:gd name="connsiteX16" fmla="*/ 300380 w 1688648"/>
                    <a:gd name="connsiteY16" fmla="*/ 428411 h 1246364"/>
                    <a:gd name="connsiteX17" fmla="*/ 60667 w 1688648"/>
                    <a:gd name="connsiteY17" fmla="*/ 399042 h 1246364"/>
                    <a:gd name="connsiteX18" fmla="*/ 46380 w 1688648"/>
                    <a:gd name="connsiteY18" fmla="*/ 524455 h 1246364"/>
                    <a:gd name="connsiteX19" fmla="*/ 292442 w 1688648"/>
                    <a:gd name="connsiteY19" fmla="*/ 635580 h 1246364"/>
                    <a:gd name="connsiteX20" fmla="*/ 380548 w 1688648"/>
                    <a:gd name="connsiteY20" fmla="*/ 699080 h 1246364"/>
                    <a:gd name="connsiteX21" fmla="*/ 693286 w 1688648"/>
                    <a:gd name="connsiteY21" fmla="*/ 799093 h 1246364"/>
                    <a:gd name="connsiteX22" fmla="*/ 844892 w 1688648"/>
                    <a:gd name="connsiteY22" fmla="*/ 473655 h 1246364"/>
                    <a:gd name="connsiteX23" fmla="*/ 677411 w 1688648"/>
                    <a:gd name="connsiteY23" fmla="*/ 798298 h 1246364"/>
                    <a:gd name="connsiteX24" fmla="*/ 1167949 w 1688648"/>
                    <a:gd name="connsiteY24" fmla="*/ 1243593 h 1246364"/>
                    <a:gd name="connsiteX25" fmla="*/ 1260817 w 1688648"/>
                    <a:gd name="connsiteY25" fmla="*/ 1216605 h 1246364"/>
                    <a:gd name="connsiteX26" fmla="*/ 1116356 w 1688648"/>
                    <a:gd name="connsiteY26" fmla="*/ 1098337 h 1246364"/>
                    <a:gd name="connsiteX27" fmla="*/ 1139374 w 1688648"/>
                    <a:gd name="connsiteY27" fmla="*/ 1169772 h 1246364"/>
                    <a:gd name="connsiteX28" fmla="*/ 1156042 w 1688648"/>
                    <a:gd name="connsiteY28" fmla="*/ 1048330 h 1246364"/>
                    <a:gd name="connsiteX29" fmla="*/ 1322730 w 1688648"/>
                    <a:gd name="connsiteY29" fmla="*/ 1101512 h 1246364"/>
                    <a:gd name="connsiteX30" fmla="*/ 1264786 w 1688648"/>
                    <a:gd name="connsiteY30" fmla="*/ 912598 h 1246364"/>
                    <a:gd name="connsiteX31" fmla="*/ 1454492 w 1688648"/>
                    <a:gd name="connsiteY31" fmla="*/ 943555 h 1246364"/>
                    <a:gd name="connsiteX32" fmla="*/ 1556092 w 1688648"/>
                    <a:gd name="connsiteY32" fmla="*/ 949906 h 1246364"/>
                    <a:gd name="connsiteX33" fmla="*/ 1445761 w 1688648"/>
                    <a:gd name="connsiteY33" fmla="*/ 756230 h 1246364"/>
                    <a:gd name="connsiteX34" fmla="*/ 1630704 w 1688648"/>
                    <a:gd name="connsiteY34" fmla="*/ 714162 h 1246364"/>
                    <a:gd name="connsiteX35" fmla="*/ 1688648 w 1688648"/>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4159"/>
                    <a:gd name="connsiteX1" fmla="*/ 959794 w 1687662"/>
                    <a:gd name="connsiteY1" fmla="*/ 401424 h 1244159"/>
                    <a:gd name="connsiteX2" fmla="*/ 855019 w 1687662"/>
                    <a:gd name="connsiteY2" fmla="*/ 194256 h 1244159"/>
                    <a:gd name="connsiteX3" fmla="*/ 842319 w 1687662"/>
                    <a:gd name="connsiteY3" fmla="*/ 24393 h 1244159"/>
                    <a:gd name="connsiteX4" fmla="*/ 681981 w 1687662"/>
                    <a:gd name="connsiteY4" fmla="*/ 48205 h 1244159"/>
                    <a:gd name="connsiteX5" fmla="*/ 689918 w 1687662"/>
                    <a:gd name="connsiteY5" fmla="*/ 213305 h 1244159"/>
                    <a:gd name="connsiteX6" fmla="*/ 632768 w 1687662"/>
                    <a:gd name="connsiteY6" fmla="*/ 364118 h 1244159"/>
                    <a:gd name="connsiteX7" fmla="*/ 678011 w 1687662"/>
                    <a:gd name="connsiteY7" fmla="*/ 214892 h 1244159"/>
                    <a:gd name="connsiteX8" fmla="*/ 323206 w 1687662"/>
                    <a:gd name="connsiteY8" fmla="*/ 25980 h 1244159"/>
                    <a:gd name="connsiteX9" fmla="*/ 256531 w 1687662"/>
                    <a:gd name="connsiteY9" fmla="*/ 120436 h 1244159"/>
                    <a:gd name="connsiteX10" fmla="*/ 407343 w 1687662"/>
                    <a:gd name="connsiteY10" fmla="*/ 238705 h 1244159"/>
                    <a:gd name="connsiteX11" fmla="*/ 450206 w 1687662"/>
                    <a:gd name="connsiteY11" fmla="*/ 264899 h 1244159"/>
                    <a:gd name="connsiteX12" fmla="*/ 348606 w 1687662"/>
                    <a:gd name="connsiteY12" fmla="*/ 435555 h 1244159"/>
                    <a:gd name="connsiteX13" fmla="*/ 456555 w 1687662"/>
                    <a:gd name="connsiteY13" fmla="*/ 264899 h 1244159"/>
                    <a:gd name="connsiteX14" fmla="*/ 152550 w 1687662"/>
                    <a:gd name="connsiteY14" fmla="*/ 170442 h 1244159"/>
                    <a:gd name="connsiteX15" fmla="*/ 69206 w 1687662"/>
                    <a:gd name="connsiteY15" fmla="*/ 289505 h 1244159"/>
                    <a:gd name="connsiteX16" fmla="*/ 299394 w 1687662"/>
                    <a:gd name="connsiteY16" fmla="*/ 428411 h 1244159"/>
                    <a:gd name="connsiteX17" fmla="*/ 59681 w 1687662"/>
                    <a:gd name="connsiteY17" fmla="*/ 399042 h 1244159"/>
                    <a:gd name="connsiteX18" fmla="*/ 45394 w 1687662"/>
                    <a:gd name="connsiteY18" fmla="*/ 524455 h 1244159"/>
                    <a:gd name="connsiteX19" fmla="*/ 291456 w 1687662"/>
                    <a:gd name="connsiteY19" fmla="*/ 635580 h 1244159"/>
                    <a:gd name="connsiteX20" fmla="*/ 379562 w 1687662"/>
                    <a:gd name="connsiteY20" fmla="*/ 699080 h 1244159"/>
                    <a:gd name="connsiteX21" fmla="*/ 689918 w 1687662"/>
                    <a:gd name="connsiteY21" fmla="*/ 796712 h 1244159"/>
                    <a:gd name="connsiteX22" fmla="*/ 841525 w 1687662"/>
                    <a:gd name="connsiteY22" fmla="*/ 502230 h 1244159"/>
                    <a:gd name="connsiteX23" fmla="*/ 676425 w 1687662"/>
                    <a:gd name="connsiteY23" fmla="*/ 798298 h 1244159"/>
                    <a:gd name="connsiteX24" fmla="*/ 1166963 w 1687662"/>
                    <a:gd name="connsiteY24" fmla="*/ 1243593 h 1244159"/>
                    <a:gd name="connsiteX25" fmla="*/ 1259831 w 1687662"/>
                    <a:gd name="connsiteY25" fmla="*/ 1216605 h 1244159"/>
                    <a:gd name="connsiteX26" fmla="*/ 1115370 w 1687662"/>
                    <a:gd name="connsiteY26" fmla="*/ 1098337 h 1244159"/>
                    <a:gd name="connsiteX27" fmla="*/ 1138388 w 1687662"/>
                    <a:gd name="connsiteY27" fmla="*/ 1169772 h 1244159"/>
                    <a:gd name="connsiteX28" fmla="*/ 1155056 w 1687662"/>
                    <a:gd name="connsiteY28" fmla="*/ 1048330 h 1244159"/>
                    <a:gd name="connsiteX29" fmla="*/ 1321744 w 1687662"/>
                    <a:gd name="connsiteY29" fmla="*/ 1101512 h 1244159"/>
                    <a:gd name="connsiteX30" fmla="*/ 1263800 w 1687662"/>
                    <a:gd name="connsiteY30" fmla="*/ 912598 h 1244159"/>
                    <a:gd name="connsiteX31" fmla="*/ 1453506 w 1687662"/>
                    <a:gd name="connsiteY31" fmla="*/ 943555 h 1244159"/>
                    <a:gd name="connsiteX32" fmla="*/ 1555106 w 1687662"/>
                    <a:gd name="connsiteY32" fmla="*/ 949906 h 1244159"/>
                    <a:gd name="connsiteX33" fmla="*/ 1444775 w 1687662"/>
                    <a:gd name="connsiteY33" fmla="*/ 756230 h 1244159"/>
                    <a:gd name="connsiteX34" fmla="*/ 1629718 w 1687662"/>
                    <a:gd name="connsiteY34" fmla="*/ 714162 h 1244159"/>
                    <a:gd name="connsiteX35" fmla="*/ 1687662 w 1687662"/>
                    <a:gd name="connsiteY35" fmla="*/ 691936 h 1244159"/>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8337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21719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4101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50295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8388 w 1687662"/>
                    <a:gd name="connsiteY27" fmla="*/ 1176916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3626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160382 w 1687662"/>
                    <a:gd name="connsiteY9" fmla="*/ 102987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27146 w 1687662"/>
                    <a:gd name="connsiteY15" fmla="*/ 365375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2322 w 1682322"/>
                    <a:gd name="connsiteY0" fmla="*/ 701129 h 1252968"/>
                    <a:gd name="connsiteX1" fmla="*/ 954454 w 1682322"/>
                    <a:gd name="connsiteY1" fmla="*/ 410617 h 1252968"/>
                    <a:gd name="connsiteX2" fmla="*/ 849679 w 1682322"/>
                    <a:gd name="connsiteY2" fmla="*/ 203449 h 1252968"/>
                    <a:gd name="connsiteX3" fmla="*/ 836979 w 1682322"/>
                    <a:gd name="connsiteY3" fmla="*/ 33586 h 1252968"/>
                    <a:gd name="connsiteX4" fmla="*/ 676641 w 1682322"/>
                    <a:gd name="connsiteY4" fmla="*/ 57398 h 1252968"/>
                    <a:gd name="connsiteX5" fmla="*/ 684578 w 1682322"/>
                    <a:gd name="connsiteY5" fmla="*/ 222498 h 1252968"/>
                    <a:gd name="connsiteX6" fmla="*/ 627428 w 1682322"/>
                    <a:gd name="connsiteY6" fmla="*/ 373311 h 1252968"/>
                    <a:gd name="connsiteX7" fmla="*/ 672671 w 1682322"/>
                    <a:gd name="connsiteY7" fmla="*/ 224085 h 1252968"/>
                    <a:gd name="connsiteX8" fmla="*/ 307849 w 1682322"/>
                    <a:gd name="connsiteY8" fmla="*/ 1980 h 1252968"/>
                    <a:gd name="connsiteX9" fmla="*/ 155042 w 1682322"/>
                    <a:gd name="connsiteY9" fmla="*/ 112180 h 1252968"/>
                    <a:gd name="connsiteX10" fmla="*/ 402003 w 1682322"/>
                    <a:gd name="connsiteY10" fmla="*/ 247898 h 1252968"/>
                    <a:gd name="connsiteX11" fmla="*/ 444866 w 1682322"/>
                    <a:gd name="connsiteY11" fmla="*/ 274092 h 1252968"/>
                    <a:gd name="connsiteX12" fmla="*/ 343266 w 1682322"/>
                    <a:gd name="connsiteY12" fmla="*/ 444748 h 1252968"/>
                    <a:gd name="connsiteX13" fmla="*/ 451215 w 1682322"/>
                    <a:gd name="connsiteY13" fmla="*/ 274092 h 1252968"/>
                    <a:gd name="connsiteX14" fmla="*/ 114593 w 1682322"/>
                    <a:gd name="connsiteY14" fmla="*/ 234579 h 1252968"/>
                    <a:gd name="connsiteX15" fmla="*/ 21806 w 1682322"/>
                    <a:gd name="connsiteY15" fmla="*/ 365375 h 1252968"/>
                    <a:gd name="connsiteX16" fmla="*/ 294054 w 1682322"/>
                    <a:gd name="connsiteY16" fmla="*/ 437604 h 1252968"/>
                    <a:gd name="connsiteX17" fmla="*/ 68512 w 1682322"/>
                    <a:gd name="connsiteY17" fmla="*/ 509532 h 1252968"/>
                    <a:gd name="connsiteX18" fmla="*/ 40054 w 1682322"/>
                    <a:gd name="connsiteY18" fmla="*/ 533648 h 1252968"/>
                    <a:gd name="connsiteX19" fmla="*/ 286116 w 1682322"/>
                    <a:gd name="connsiteY19" fmla="*/ 644773 h 1252968"/>
                    <a:gd name="connsiteX20" fmla="*/ 374222 w 1682322"/>
                    <a:gd name="connsiteY20" fmla="*/ 708273 h 1252968"/>
                    <a:gd name="connsiteX21" fmla="*/ 684578 w 1682322"/>
                    <a:gd name="connsiteY21" fmla="*/ 805905 h 1252968"/>
                    <a:gd name="connsiteX22" fmla="*/ 836185 w 1682322"/>
                    <a:gd name="connsiteY22" fmla="*/ 511423 h 1252968"/>
                    <a:gd name="connsiteX23" fmla="*/ 671085 w 1682322"/>
                    <a:gd name="connsiteY23" fmla="*/ 807491 h 1252968"/>
                    <a:gd name="connsiteX24" fmla="*/ 1161623 w 1682322"/>
                    <a:gd name="connsiteY24" fmla="*/ 1252786 h 1252968"/>
                    <a:gd name="connsiteX25" fmla="*/ 1254491 w 1682322"/>
                    <a:gd name="connsiteY25" fmla="*/ 1225798 h 1252968"/>
                    <a:gd name="connsiteX26" fmla="*/ 1102886 w 1682322"/>
                    <a:gd name="connsiteY26" fmla="*/ 1098005 h 1252968"/>
                    <a:gd name="connsiteX27" fmla="*/ 1116380 w 1682322"/>
                    <a:gd name="connsiteY27" fmla="*/ 1178965 h 1252968"/>
                    <a:gd name="connsiteX28" fmla="*/ 1142572 w 1682322"/>
                    <a:gd name="connsiteY28" fmla="*/ 1052761 h 1252968"/>
                    <a:gd name="connsiteX29" fmla="*/ 1316404 w 1682322"/>
                    <a:gd name="connsiteY29" fmla="*/ 1127374 h 1252968"/>
                    <a:gd name="connsiteX30" fmla="*/ 1258460 w 1682322"/>
                    <a:gd name="connsiteY30" fmla="*/ 921791 h 1252968"/>
                    <a:gd name="connsiteX31" fmla="*/ 1448166 w 1682322"/>
                    <a:gd name="connsiteY31" fmla="*/ 952748 h 1252968"/>
                    <a:gd name="connsiteX32" fmla="*/ 1549766 w 1682322"/>
                    <a:gd name="connsiteY32" fmla="*/ 959099 h 1252968"/>
                    <a:gd name="connsiteX33" fmla="*/ 1441817 w 1682322"/>
                    <a:gd name="connsiteY33" fmla="*/ 758280 h 1252968"/>
                    <a:gd name="connsiteX34" fmla="*/ 1624378 w 1682322"/>
                    <a:gd name="connsiteY34" fmla="*/ 716211 h 1252968"/>
                    <a:gd name="connsiteX35" fmla="*/ 1682322 w 1682322"/>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75454 w 1671660"/>
                    <a:gd name="connsiteY19" fmla="*/ 644773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37615 w 1671660"/>
                    <a:gd name="connsiteY16" fmla="*/ 529319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87995 w 1687995"/>
                    <a:gd name="connsiteY0" fmla="*/ 701129 h 1252968"/>
                    <a:gd name="connsiteX1" fmla="*/ 960127 w 1687995"/>
                    <a:gd name="connsiteY1" fmla="*/ 410617 h 1252968"/>
                    <a:gd name="connsiteX2" fmla="*/ 855352 w 1687995"/>
                    <a:gd name="connsiteY2" fmla="*/ 203449 h 1252968"/>
                    <a:gd name="connsiteX3" fmla="*/ 842652 w 1687995"/>
                    <a:gd name="connsiteY3" fmla="*/ 33586 h 1252968"/>
                    <a:gd name="connsiteX4" fmla="*/ 682314 w 1687995"/>
                    <a:gd name="connsiteY4" fmla="*/ 57398 h 1252968"/>
                    <a:gd name="connsiteX5" fmla="*/ 690251 w 1687995"/>
                    <a:gd name="connsiteY5" fmla="*/ 222498 h 1252968"/>
                    <a:gd name="connsiteX6" fmla="*/ 633101 w 1687995"/>
                    <a:gd name="connsiteY6" fmla="*/ 373311 h 1252968"/>
                    <a:gd name="connsiteX7" fmla="*/ 678344 w 1687995"/>
                    <a:gd name="connsiteY7" fmla="*/ 224085 h 1252968"/>
                    <a:gd name="connsiteX8" fmla="*/ 313522 w 1687995"/>
                    <a:gd name="connsiteY8" fmla="*/ 1980 h 1252968"/>
                    <a:gd name="connsiteX9" fmla="*/ 160715 w 1687995"/>
                    <a:gd name="connsiteY9" fmla="*/ 112180 h 1252968"/>
                    <a:gd name="connsiteX10" fmla="*/ 407676 w 1687995"/>
                    <a:gd name="connsiteY10" fmla="*/ 247898 h 1252968"/>
                    <a:gd name="connsiteX11" fmla="*/ 450539 w 1687995"/>
                    <a:gd name="connsiteY11" fmla="*/ 274092 h 1252968"/>
                    <a:gd name="connsiteX12" fmla="*/ 348939 w 1687995"/>
                    <a:gd name="connsiteY12" fmla="*/ 444748 h 1252968"/>
                    <a:gd name="connsiteX13" fmla="*/ 456888 w 1687995"/>
                    <a:gd name="connsiteY13" fmla="*/ 274092 h 1252968"/>
                    <a:gd name="connsiteX14" fmla="*/ 120266 w 1687995"/>
                    <a:gd name="connsiteY14" fmla="*/ 234579 h 1252968"/>
                    <a:gd name="connsiteX15" fmla="*/ 6880 w 1687995"/>
                    <a:gd name="connsiteY15" fmla="*/ 412592 h 1252968"/>
                    <a:gd name="connsiteX16" fmla="*/ 253950 w 1687995"/>
                    <a:gd name="connsiteY16" fmla="*/ 529319 h 1252968"/>
                    <a:gd name="connsiteX17" fmla="*/ 74185 w 1687995"/>
                    <a:gd name="connsiteY17" fmla="*/ 509532 h 1252968"/>
                    <a:gd name="connsiteX18" fmla="*/ 63053 w 1687995"/>
                    <a:gd name="connsiteY18" fmla="*/ 723508 h 1252968"/>
                    <a:gd name="connsiteX19" fmla="*/ 281065 w 1687995"/>
                    <a:gd name="connsiteY19" fmla="*/ 733766 h 1252968"/>
                    <a:gd name="connsiteX20" fmla="*/ 379895 w 1687995"/>
                    <a:gd name="connsiteY20" fmla="*/ 708273 h 1252968"/>
                    <a:gd name="connsiteX21" fmla="*/ 690251 w 1687995"/>
                    <a:gd name="connsiteY21" fmla="*/ 805905 h 1252968"/>
                    <a:gd name="connsiteX22" fmla="*/ 841858 w 1687995"/>
                    <a:gd name="connsiteY22" fmla="*/ 511423 h 1252968"/>
                    <a:gd name="connsiteX23" fmla="*/ 676758 w 1687995"/>
                    <a:gd name="connsiteY23" fmla="*/ 807491 h 1252968"/>
                    <a:gd name="connsiteX24" fmla="*/ 1167296 w 1687995"/>
                    <a:gd name="connsiteY24" fmla="*/ 1252786 h 1252968"/>
                    <a:gd name="connsiteX25" fmla="*/ 1260164 w 1687995"/>
                    <a:gd name="connsiteY25" fmla="*/ 1225798 h 1252968"/>
                    <a:gd name="connsiteX26" fmla="*/ 1108559 w 1687995"/>
                    <a:gd name="connsiteY26" fmla="*/ 1098005 h 1252968"/>
                    <a:gd name="connsiteX27" fmla="*/ 1122053 w 1687995"/>
                    <a:gd name="connsiteY27" fmla="*/ 1178965 h 1252968"/>
                    <a:gd name="connsiteX28" fmla="*/ 1148245 w 1687995"/>
                    <a:gd name="connsiteY28" fmla="*/ 1052761 h 1252968"/>
                    <a:gd name="connsiteX29" fmla="*/ 1322077 w 1687995"/>
                    <a:gd name="connsiteY29" fmla="*/ 1127374 h 1252968"/>
                    <a:gd name="connsiteX30" fmla="*/ 1264133 w 1687995"/>
                    <a:gd name="connsiteY30" fmla="*/ 921791 h 1252968"/>
                    <a:gd name="connsiteX31" fmla="*/ 1453839 w 1687995"/>
                    <a:gd name="connsiteY31" fmla="*/ 952748 h 1252968"/>
                    <a:gd name="connsiteX32" fmla="*/ 1555439 w 1687995"/>
                    <a:gd name="connsiteY32" fmla="*/ 959099 h 1252968"/>
                    <a:gd name="connsiteX33" fmla="*/ 1447490 w 1687995"/>
                    <a:gd name="connsiteY33" fmla="*/ 758280 h 1252968"/>
                    <a:gd name="connsiteX34" fmla="*/ 1630051 w 1687995"/>
                    <a:gd name="connsiteY34" fmla="*/ 716211 h 1252968"/>
                    <a:gd name="connsiteX35" fmla="*/ 1687995 w 1687995"/>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495 w 1690814"/>
                    <a:gd name="connsiteY10" fmla="*/ 247898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34673 w 1690814"/>
                    <a:gd name="connsiteY10" fmla="*/ 31930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93844 w 1690814"/>
                    <a:gd name="connsiteY11" fmla="*/ 357651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78305 w 1690814"/>
                    <a:gd name="connsiteY13" fmla="*/ 363235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97905 w 1690814"/>
                    <a:gd name="connsiteY13" fmla="*/ 336478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7849 w 1690814"/>
                    <a:gd name="connsiteY11" fmla="*/ 355073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484017 w 1690814"/>
                    <a:gd name="connsiteY18" fmla="*/ 773364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76109"/>
                    <a:gd name="connsiteX1" fmla="*/ 962946 w 1690814"/>
                    <a:gd name="connsiteY1" fmla="*/ 410617 h 1276109"/>
                    <a:gd name="connsiteX2" fmla="*/ 858171 w 1690814"/>
                    <a:gd name="connsiteY2" fmla="*/ 203449 h 1276109"/>
                    <a:gd name="connsiteX3" fmla="*/ 845471 w 1690814"/>
                    <a:gd name="connsiteY3" fmla="*/ 33586 h 1276109"/>
                    <a:gd name="connsiteX4" fmla="*/ 685133 w 1690814"/>
                    <a:gd name="connsiteY4" fmla="*/ 57398 h 1276109"/>
                    <a:gd name="connsiteX5" fmla="*/ 693070 w 1690814"/>
                    <a:gd name="connsiteY5" fmla="*/ 222498 h 1276109"/>
                    <a:gd name="connsiteX6" fmla="*/ 635920 w 1690814"/>
                    <a:gd name="connsiteY6" fmla="*/ 373311 h 1276109"/>
                    <a:gd name="connsiteX7" fmla="*/ 681163 w 1690814"/>
                    <a:gd name="connsiteY7" fmla="*/ 224085 h 1276109"/>
                    <a:gd name="connsiteX8" fmla="*/ 316341 w 1690814"/>
                    <a:gd name="connsiteY8" fmla="*/ 1980 h 1276109"/>
                    <a:gd name="connsiteX9" fmla="*/ 163534 w 1690814"/>
                    <a:gd name="connsiteY9" fmla="*/ 112180 h 1276109"/>
                    <a:gd name="connsiteX10" fmla="*/ 410073 w 1690814"/>
                    <a:gd name="connsiteY10" fmla="*/ 313286 h 1276109"/>
                    <a:gd name="connsiteX11" fmla="*/ 399422 w 1690814"/>
                    <a:gd name="connsiteY11" fmla="*/ 339907 h 1276109"/>
                    <a:gd name="connsiteX12" fmla="*/ 97047 w 1690814"/>
                    <a:gd name="connsiteY12" fmla="*/ 251321 h 1276109"/>
                    <a:gd name="connsiteX13" fmla="*/ 9699 w 1690814"/>
                    <a:gd name="connsiteY13" fmla="*/ 412592 h 1276109"/>
                    <a:gd name="connsiteX14" fmla="*/ 255339 w 1690814"/>
                    <a:gd name="connsiteY14" fmla="*/ 535900 h 1276109"/>
                    <a:gd name="connsiteX15" fmla="*/ 65705 w 1690814"/>
                    <a:gd name="connsiteY15" fmla="*/ 553601 h 1276109"/>
                    <a:gd name="connsiteX16" fmla="*/ 65872 w 1690814"/>
                    <a:gd name="connsiteY16" fmla="*/ 723508 h 1276109"/>
                    <a:gd name="connsiteX17" fmla="*/ 296906 w 1690814"/>
                    <a:gd name="connsiteY17" fmla="*/ 745211 h 1276109"/>
                    <a:gd name="connsiteX18" fmla="*/ 484017 w 1690814"/>
                    <a:gd name="connsiteY18" fmla="*/ 773364 h 1276109"/>
                    <a:gd name="connsiteX19" fmla="*/ 693070 w 1690814"/>
                    <a:gd name="connsiteY19" fmla="*/ 805905 h 1276109"/>
                    <a:gd name="connsiteX20" fmla="*/ 844677 w 1690814"/>
                    <a:gd name="connsiteY20" fmla="*/ 511423 h 1276109"/>
                    <a:gd name="connsiteX21" fmla="*/ 708339 w 1690814"/>
                    <a:gd name="connsiteY21" fmla="*/ 865434 h 1276109"/>
                    <a:gd name="connsiteX22" fmla="*/ 1170115 w 1690814"/>
                    <a:gd name="connsiteY22" fmla="*/ 1252786 h 1276109"/>
                    <a:gd name="connsiteX23" fmla="*/ 1262983 w 1690814"/>
                    <a:gd name="connsiteY23" fmla="*/ 1225798 h 1276109"/>
                    <a:gd name="connsiteX24" fmla="*/ 1111378 w 1690814"/>
                    <a:gd name="connsiteY24" fmla="*/ 1098005 h 1276109"/>
                    <a:gd name="connsiteX25" fmla="*/ 1124872 w 1690814"/>
                    <a:gd name="connsiteY25" fmla="*/ 1178965 h 1276109"/>
                    <a:gd name="connsiteX26" fmla="*/ 1151064 w 1690814"/>
                    <a:gd name="connsiteY26" fmla="*/ 1052761 h 1276109"/>
                    <a:gd name="connsiteX27" fmla="*/ 1324896 w 1690814"/>
                    <a:gd name="connsiteY27" fmla="*/ 1127374 h 1276109"/>
                    <a:gd name="connsiteX28" fmla="*/ 1266952 w 1690814"/>
                    <a:gd name="connsiteY28" fmla="*/ 921791 h 1276109"/>
                    <a:gd name="connsiteX29" fmla="*/ 1456658 w 1690814"/>
                    <a:gd name="connsiteY29" fmla="*/ 952748 h 1276109"/>
                    <a:gd name="connsiteX30" fmla="*/ 1558258 w 1690814"/>
                    <a:gd name="connsiteY30" fmla="*/ 959099 h 1276109"/>
                    <a:gd name="connsiteX31" fmla="*/ 1450309 w 1690814"/>
                    <a:gd name="connsiteY31" fmla="*/ 758280 h 1276109"/>
                    <a:gd name="connsiteX32" fmla="*/ 1632870 w 1690814"/>
                    <a:gd name="connsiteY32" fmla="*/ 716211 h 1276109"/>
                    <a:gd name="connsiteX33" fmla="*/ 1690814 w 1690814"/>
                    <a:gd name="connsiteY33" fmla="*/ 701129 h 1276109"/>
                    <a:gd name="connsiteX0" fmla="*/ 1690814 w 1690814"/>
                    <a:gd name="connsiteY0" fmla="*/ 701129 h 1278110"/>
                    <a:gd name="connsiteX1" fmla="*/ 962946 w 1690814"/>
                    <a:gd name="connsiteY1" fmla="*/ 410617 h 1278110"/>
                    <a:gd name="connsiteX2" fmla="*/ 858171 w 1690814"/>
                    <a:gd name="connsiteY2" fmla="*/ 203449 h 1278110"/>
                    <a:gd name="connsiteX3" fmla="*/ 845471 w 1690814"/>
                    <a:gd name="connsiteY3" fmla="*/ 33586 h 1278110"/>
                    <a:gd name="connsiteX4" fmla="*/ 685133 w 1690814"/>
                    <a:gd name="connsiteY4" fmla="*/ 57398 h 1278110"/>
                    <a:gd name="connsiteX5" fmla="*/ 693070 w 1690814"/>
                    <a:gd name="connsiteY5" fmla="*/ 222498 h 1278110"/>
                    <a:gd name="connsiteX6" fmla="*/ 635920 w 1690814"/>
                    <a:gd name="connsiteY6" fmla="*/ 373311 h 1278110"/>
                    <a:gd name="connsiteX7" fmla="*/ 681163 w 1690814"/>
                    <a:gd name="connsiteY7" fmla="*/ 224085 h 1278110"/>
                    <a:gd name="connsiteX8" fmla="*/ 316341 w 1690814"/>
                    <a:gd name="connsiteY8" fmla="*/ 1980 h 1278110"/>
                    <a:gd name="connsiteX9" fmla="*/ 163534 w 1690814"/>
                    <a:gd name="connsiteY9" fmla="*/ 112180 h 1278110"/>
                    <a:gd name="connsiteX10" fmla="*/ 410073 w 1690814"/>
                    <a:gd name="connsiteY10" fmla="*/ 313286 h 1278110"/>
                    <a:gd name="connsiteX11" fmla="*/ 399422 w 1690814"/>
                    <a:gd name="connsiteY11" fmla="*/ 339907 h 1278110"/>
                    <a:gd name="connsiteX12" fmla="*/ 97047 w 1690814"/>
                    <a:gd name="connsiteY12" fmla="*/ 251321 h 1278110"/>
                    <a:gd name="connsiteX13" fmla="*/ 9699 w 1690814"/>
                    <a:gd name="connsiteY13" fmla="*/ 412592 h 1278110"/>
                    <a:gd name="connsiteX14" fmla="*/ 255339 w 1690814"/>
                    <a:gd name="connsiteY14" fmla="*/ 535900 h 1278110"/>
                    <a:gd name="connsiteX15" fmla="*/ 65705 w 1690814"/>
                    <a:gd name="connsiteY15" fmla="*/ 553601 h 1278110"/>
                    <a:gd name="connsiteX16" fmla="*/ 65872 w 1690814"/>
                    <a:gd name="connsiteY16" fmla="*/ 723508 h 1278110"/>
                    <a:gd name="connsiteX17" fmla="*/ 296906 w 1690814"/>
                    <a:gd name="connsiteY17" fmla="*/ 745211 h 1278110"/>
                    <a:gd name="connsiteX18" fmla="*/ 484017 w 1690814"/>
                    <a:gd name="connsiteY18" fmla="*/ 773364 h 1278110"/>
                    <a:gd name="connsiteX19" fmla="*/ 693070 w 1690814"/>
                    <a:gd name="connsiteY19" fmla="*/ 805905 h 1278110"/>
                    <a:gd name="connsiteX20" fmla="*/ 844677 w 1690814"/>
                    <a:gd name="connsiteY20" fmla="*/ 511423 h 1278110"/>
                    <a:gd name="connsiteX21" fmla="*/ 803912 w 1690814"/>
                    <a:gd name="connsiteY21" fmla="*/ 837956 h 1278110"/>
                    <a:gd name="connsiteX22" fmla="*/ 1170115 w 1690814"/>
                    <a:gd name="connsiteY22" fmla="*/ 1252786 h 1278110"/>
                    <a:gd name="connsiteX23" fmla="*/ 1262983 w 1690814"/>
                    <a:gd name="connsiteY23" fmla="*/ 1225798 h 1278110"/>
                    <a:gd name="connsiteX24" fmla="*/ 1111378 w 1690814"/>
                    <a:gd name="connsiteY24" fmla="*/ 1098005 h 1278110"/>
                    <a:gd name="connsiteX25" fmla="*/ 1124872 w 1690814"/>
                    <a:gd name="connsiteY25" fmla="*/ 1178965 h 1278110"/>
                    <a:gd name="connsiteX26" fmla="*/ 1151064 w 1690814"/>
                    <a:gd name="connsiteY26" fmla="*/ 1052761 h 1278110"/>
                    <a:gd name="connsiteX27" fmla="*/ 1324896 w 1690814"/>
                    <a:gd name="connsiteY27" fmla="*/ 1127374 h 1278110"/>
                    <a:gd name="connsiteX28" fmla="*/ 1266952 w 1690814"/>
                    <a:gd name="connsiteY28" fmla="*/ 921791 h 1278110"/>
                    <a:gd name="connsiteX29" fmla="*/ 1456658 w 1690814"/>
                    <a:gd name="connsiteY29" fmla="*/ 952748 h 1278110"/>
                    <a:gd name="connsiteX30" fmla="*/ 1558258 w 1690814"/>
                    <a:gd name="connsiteY30" fmla="*/ 959099 h 1278110"/>
                    <a:gd name="connsiteX31" fmla="*/ 1450309 w 1690814"/>
                    <a:gd name="connsiteY31" fmla="*/ 758280 h 1278110"/>
                    <a:gd name="connsiteX32" fmla="*/ 1632870 w 1690814"/>
                    <a:gd name="connsiteY32" fmla="*/ 716211 h 1278110"/>
                    <a:gd name="connsiteX33" fmla="*/ 1690814 w 1690814"/>
                    <a:gd name="connsiteY33" fmla="*/ 701129 h 1278110"/>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693070 w 1690814"/>
                    <a:gd name="connsiteY19" fmla="*/ 805905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76314 w 1690814"/>
                    <a:gd name="connsiteY16" fmla="*/ 691315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34392 w 1690814"/>
                    <a:gd name="connsiteY20" fmla="*/ 598120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4559"/>
                    <a:gd name="connsiteX1" fmla="*/ 962946 w 1690814"/>
                    <a:gd name="connsiteY1" fmla="*/ 410617 h 1274559"/>
                    <a:gd name="connsiteX2" fmla="*/ 858171 w 1690814"/>
                    <a:gd name="connsiteY2" fmla="*/ 203449 h 1274559"/>
                    <a:gd name="connsiteX3" fmla="*/ 845471 w 1690814"/>
                    <a:gd name="connsiteY3" fmla="*/ 33586 h 1274559"/>
                    <a:gd name="connsiteX4" fmla="*/ 685133 w 1690814"/>
                    <a:gd name="connsiteY4" fmla="*/ 57398 h 1274559"/>
                    <a:gd name="connsiteX5" fmla="*/ 693070 w 1690814"/>
                    <a:gd name="connsiteY5" fmla="*/ 222498 h 1274559"/>
                    <a:gd name="connsiteX6" fmla="*/ 635920 w 1690814"/>
                    <a:gd name="connsiteY6" fmla="*/ 373311 h 1274559"/>
                    <a:gd name="connsiteX7" fmla="*/ 681163 w 1690814"/>
                    <a:gd name="connsiteY7" fmla="*/ 224085 h 1274559"/>
                    <a:gd name="connsiteX8" fmla="*/ 316341 w 1690814"/>
                    <a:gd name="connsiteY8" fmla="*/ 1980 h 1274559"/>
                    <a:gd name="connsiteX9" fmla="*/ 163534 w 1690814"/>
                    <a:gd name="connsiteY9" fmla="*/ 112180 h 1274559"/>
                    <a:gd name="connsiteX10" fmla="*/ 410073 w 1690814"/>
                    <a:gd name="connsiteY10" fmla="*/ 313286 h 1274559"/>
                    <a:gd name="connsiteX11" fmla="*/ 399422 w 1690814"/>
                    <a:gd name="connsiteY11" fmla="*/ 339907 h 1274559"/>
                    <a:gd name="connsiteX12" fmla="*/ 97047 w 1690814"/>
                    <a:gd name="connsiteY12" fmla="*/ 251321 h 1274559"/>
                    <a:gd name="connsiteX13" fmla="*/ 9699 w 1690814"/>
                    <a:gd name="connsiteY13" fmla="*/ 412592 h 1274559"/>
                    <a:gd name="connsiteX14" fmla="*/ 255339 w 1690814"/>
                    <a:gd name="connsiteY14" fmla="*/ 535900 h 1274559"/>
                    <a:gd name="connsiteX15" fmla="*/ 65705 w 1690814"/>
                    <a:gd name="connsiteY15" fmla="*/ 553601 h 1274559"/>
                    <a:gd name="connsiteX16" fmla="*/ 65300 w 1690814"/>
                    <a:gd name="connsiteY16" fmla="*/ 718214 h 1274559"/>
                    <a:gd name="connsiteX17" fmla="*/ 295618 w 1690814"/>
                    <a:gd name="connsiteY17" fmla="*/ 743208 h 1274559"/>
                    <a:gd name="connsiteX18" fmla="*/ 478581 w 1690814"/>
                    <a:gd name="connsiteY18" fmla="*/ 782521 h 1274559"/>
                    <a:gd name="connsiteX19" fmla="*/ 717541 w 1690814"/>
                    <a:gd name="connsiteY19" fmla="*/ 883593 h 1274559"/>
                    <a:gd name="connsiteX20" fmla="*/ 952137 w 1690814"/>
                    <a:gd name="connsiteY20" fmla="*/ 643331 h 1274559"/>
                    <a:gd name="connsiteX21" fmla="*/ 719214 w 1690814"/>
                    <a:gd name="connsiteY21" fmla="*/ 886752 h 1274559"/>
                    <a:gd name="connsiteX22" fmla="*/ 1170115 w 1690814"/>
                    <a:gd name="connsiteY22" fmla="*/ 1252786 h 1274559"/>
                    <a:gd name="connsiteX23" fmla="*/ 1262983 w 1690814"/>
                    <a:gd name="connsiteY23" fmla="*/ 1225798 h 1274559"/>
                    <a:gd name="connsiteX24" fmla="*/ 1111378 w 1690814"/>
                    <a:gd name="connsiteY24" fmla="*/ 1098005 h 1274559"/>
                    <a:gd name="connsiteX25" fmla="*/ 1124872 w 1690814"/>
                    <a:gd name="connsiteY25" fmla="*/ 1178965 h 1274559"/>
                    <a:gd name="connsiteX26" fmla="*/ 1151064 w 1690814"/>
                    <a:gd name="connsiteY26" fmla="*/ 1052761 h 1274559"/>
                    <a:gd name="connsiteX27" fmla="*/ 1324896 w 1690814"/>
                    <a:gd name="connsiteY27" fmla="*/ 1127374 h 1274559"/>
                    <a:gd name="connsiteX28" fmla="*/ 1266952 w 1690814"/>
                    <a:gd name="connsiteY28" fmla="*/ 921791 h 1274559"/>
                    <a:gd name="connsiteX29" fmla="*/ 1456658 w 1690814"/>
                    <a:gd name="connsiteY29" fmla="*/ 952748 h 1274559"/>
                    <a:gd name="connsiteX30" fmla="*/ 1558258 w 1690814"/>
                    <a:gd name="connsiteY30" fmla="*/ 959099 h 1274559"/>
                    <a:gd name="connsiteX31" fmla="*/ 1450309 w 1690814"/>
                    <a:gd name="connsiteY31" fmla="*/ 758280 h 1274559"/>
                    <a:gd name="connsiteX32" fmla="*/ 1632870 w 1690814"/>
                    <a:gd name="connsiteY32" fmla="*/ 716211 h 1274559"/>
                    <a:gd name="connsiteX33" fmla="*/ 1690814 w 1690814"/>
                    <a:gd name="connsiteY33" fmla="*/ 701129 h 1274559"/>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3936"/>
                    <a:gd name="connsiteX1" fmla="*/ 962946 w 1690814"/>
                    <a:gd name="connsiteY1" fmla="*/ 410617 h 1273936"/>
                    <a:gd name="connsiteX2" fmla="*/ 858171 w 1690814"/>
                    <a:gd name="connsiteY2" fmla="*/ 203449 h 1273936"/>
                    <a:gd name="connsiteX3" fmla="*/ 845471 w 1690814"/>
                    <a:gd name="connsiteY3" fmla="*/ 33586 h 1273936"/>
                    <a:gd name="connsiteX4" fmla="*/ 685133 w 1690814"/>
                    <a:gd name="connsiteY4" fmla="*/ 57398 h 1273936"/>
                    <a:gd name="connsiteX5" fmla="*/ 693070 w 1690814"/>
                    <a:gd name="connsiteY5" fmla="*/ 222498 h 1273936"/>
                    <a:gd name="connsiteX6" fmla="*/ 635920 w 1690814"/>
                    <a:gd name="connsiteY6" fmla="*/ 373311 h 1273936"/>
                    <a:gd name="connsiteX7" fmla="*/ 681163 w 1690814"/>
                    <a:gd name="connsiteY7" fmla="*/ 224085 h 1273936"/>
                    <a:gd name="connsiteX8" fmla="*/ 316341 w 1690814"/>
                    <a:gd name="connsiteY8" fmla="*/ 1980 h 1273936"/>
                    <a:gd name="connsiteX9" fmla="*/ 163534 w 1690814"/>
                    <a:gd name="connsiteY9" fmla="*/ 112180 h 1273936"/>
                    <a:gd name="connsiteX10" fmla="*/ 410073 w 1690814"/>
                    <a:gd name="connsiteY10" fmla="*/ 313286 h 1273936"/>
                    <a:gd name="connsiteX11" fmla="*/ 399422 w 1690814"/>
                    <a:gd name="connsiteY11" fmla="*/ 339907 h 1273936"/>
                    <a:gd name="connsiteX12" fmla="*/ 97047 w 1690814"/>
                    <a:gd name="connsiteY12" fmla="*/ 251321 h 1273936"/>
                    <a:gd name="connsiteX13" fmla="*/ 9699 w 1690814"/>
                    <a:gd name="connsiteY13" fmla="*/ 412592 h 1273936"/>
                    <a:gd name="connsiteX14" fmla="*/ 255339 w 1690814"/>
                    <a:gd name="connsiteY14" fmla="*/ 535900 h 1273936"/>
                    <a:gd name="connsiteX15" fmla="*/ 65705 w 1690814"/>
                    <a:gd name="connsiteY15" fmla="*/ 553601 h 1273936"/>
                    <a:gd name="connsiteX16" fmla="*/ 65300 w 1690814"/>
                    <a:gd name="connsiteY16" fmla="*/ 718214 h 1273936"/>
                    <a:gd name="connsiteX17" fmla="*/ 295618 w 1690814"/>
                    <a:gd name="connsiteY17" fmla="*/ 743208 h 1273936"/>
                    <a:gd name="connsiteX18" fmla="*/ 478581 w 1690814"/>
                    <a:gd name="connsiteY18" fmla="*/ 782521 h 1273936"/>
                    <a:gd name="connsiteX19" fmla="*/ 717541 w 1690814"/>
                    <a:gd name="connsiteY19" fmla="*/ 883593 h 1273936"/>
                    <a:gd name="connsiteX20" fmla="*/ 952137 w 1690814"/>
                    <a:gd name="connsiteY20" fmla="*/ 643331 h 1273936"/>
                    <a:gd name="connsiteX21" fmla="*/ 719071 w 1690814"/>
                    <a:gd name="connsiteY21" fmla="*/ 895337 h 1273936"/>
                    <a:gd name="connsiteX22" fmla="*/ 1170115 w 1690814"/>
                    <a:gd name="connsiteY22" fmla="*/ 1252786 h 1273936"/>
                    <a:gd name="connsiteX23" fmla="*/ 1262983 w 1690814"/>
                    <a:gd name="connsiteY23" fmla="*/ 1225798 h 1273936"/>
                    <a:gd name="connsiteX24" fmla="*/ 1111378 w 1690814"/>
                    <a:gd name="connsiteY24" fmla="*/ 1098005 h 1273936"/>
                    <a:gd name="connsiteX25" fmla="*/ 1124872 w 1690814"/>
                    <a:gd name="connsiteY25" fmla="*/ 1178965 h 1273936"/>
                    <a:gd name="connsiteX26" fmla="*/ 1151064 w 1690814"/>
                    <a:gd name="connsiteY26" fmla="*/ 1052761 h 1273936"/>
                    <a:gd name="connsiteX27" fmla="*/ 1324896 w 1690814"/>
                    <a:gd name="connsiteY27" fmla="*/ 1127374 h 1273936"/>
                    <a:gd name="connsiteX28" fmla="*/ 1266952 w 1690814"/>
                    <a:gd name="connsiteY28" fmla="*/ 921791 h 1273936"/>
                    <a:gd name="connsiteX29" fmla="*/ 1456658 w 1690814"/>
                    <a:gd name="connsiteY29" fmla="*/ 952748 h 1273936"/>
                    <a:gd name="connsiteX30" fmla="*/ 1558258 w 1690814"/>
                    <a:gd name="connsiteY30" fmla="*/ 959099 h 1273936"/>
                    <a:gd name="connsiteX31" fmla="*/ 1450309 w 1690814"/>
                    <a:gd name="connsiteY31" fmla="*/ 758280 h 1273936"/>
                    <a:gd name="connsiteX32" fmla="*/ 1632870 w 1690814"/>
                    <a:gd name="connsiteY32" fmla="*/ 716211 h 1273936"/>
                    <a:gd name="connsiteX33" fmla="*/ 1690814 w 1690814"/>
                    <a:gd name="connsiteY33" fmla="*/ 701129 h 1273936"/>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2238 h 1275710"/>
                    <a:gd name="connsiteX1" fmla="*/ 962946 w 1690814"/>
                    <a:gd name="connsiteY1" fmla="*/ 411726 h 1275710"/>
                    <a:gd name="connsiteX2" fmla="*/ 863464 w 1690814"/>
                    <a:gd name="connsiteY2" fmla="*/ 203986 h 1275710"/>
                    <a:gd name="connsiteX3" fmla="*/ 855485 w 1690814"/>
                    <a:gd name="connsiteY3" fmla="*/ 28256 h 1275710"/>
                    <a:gd name="connsiteX4" fmla="*/ 685133 w 1690814"/>
                    <a:gd name="connsiteY4" fmla="*/ 58507 h 1275710"/>
                    <a:gd name="connsiteX5" fmla="*/ 693070 w 1690814"/>
                    <a:gd name="connsiteY5" fmla="*/ 223607 h 1275710"/>
                    <a:gd name="connsiteX6" fmla="*/ 651229 w 1690814"/>
                    <a:gd name="connsiteY6" fmla="*/ 367409 h 1275710"/>
                    <a:gd name="connsiteX7" fmla="*/ 681163 w 1690814"/>
                    <a:gd name="connsiteY7" fmla="*/ 225194 h 1275710"/>
                    <a:gd name="connsiteX8" fmla="*/ 316341 w 1690814"/>
                    <a:gd name="connsiteY8" fmla="*/ 3089 h 1275710"/>
                    <a:gd name="connsiteX9" fmla="*/ 175409 w 1690814"/>
                    <a:gd name="connsiteY9" fmla="*/ 114146 h 1275710"/>
                    <a:gd name="connsiteX10" fmla="*/ 410073 w 1690814"/>
                    <a:gd name="connsiteY10" fmla="*/ 314395 h 1275710"/>
                    <a:gd name="connsiteX11" fmla="*/ 399422 w 1690814"/>
                    <a:gd name="connsiteY11" fmla="*/ 341016 h 1275710"/>
                    <a:gd name="connsiteX12" fmla="*/ 97047 w 1690814"/>
                    <a:gd name="connsiteY12" fmla="*/ 252430 h 1275710"/>
                    <a:gd name="connsiteX13" fmla="*/ 9699 w 1690814"/>
                    <a:gd name="connsiteY13" fmla="*/ 413701 h 1275710"/>
                    <a:gd name="connsiteX14" fmla="*/ 255339 w 1690814"/>
                    <a:gd name="connsiteY14" fmla="*/ 537009 h 1275710"/>
                    <a:gd name="connsiteX15" fmla="*/ 65705 w 1690814"/>
                    <a:gd name="connsiteY15" fmla="*/ 554710 h 1275710"/>
                    <a:gd name="connsiteX16" fmla="*/ 65300 w 1690814"/>
                    <a:gd name="connsiteY16" fmla="*/ 719323 h 1275710"/>
                    <a:gd name="connsiteX17" fmla="*/ 295618 w 1690814"/>
                    <a:gd name="connsiteY17" fmla="*/ 744317 h 1275710"/>
                    <a:gd name="connsiteX18" fmla="*/ 478581 w 1690814"/>
                    <a:gd name="connsiteY18" fmla="*/ 783630 h 1275710"/>
                    <a:gd name="connsiteX19" fmla="*/ 717541 w 1690814"/>
                    <a:gd name="connsiteY19" fmla="*/ 884702 h 1275710"/>
                    <a:gd name="connsiteX20" fmla="*/ 952137 w 1690814"/>
                    <a:gd name="connsiteY20" fmla="*/ 644440 h 1275710"/>
                    <a:gd name="connsiteX21" fmla="*/ 724507 w 1690814"/>
                    <a:gd name="connsiteY21" fmla="*/ 887289 h 1275710"/>
                    <a:gd name="connsiteX22" fmla="*/ 1170115 w 1690814"/>
                    <a:gd name="connsiteY22" fmla="*/ 1253895 h 1275710"/>
                    <a:gd name="connsiteX23" fmla="*/ 1262983 w 1690814"/>
                    <a:gd name="connsiteY23" fmla="*/ 1226907 h 1275710"/>
                    <a:gd name="connsiteX24" fmla="*/ 1111378 w 1690814"/>
                    <a:gd name="connsiteY24" fmla="*/ 1099114 h 1275710"/>
                    <a:gd name="connsiteX25" fmla="*/ 1124872 w 1690814"/>
                    <a:gd name="connsiteY25" fmla="*/ 1180074 h 1275710"/>
                    <a:gd name="connsiteX26" fmla="*/ 1151064 w 1690814"/>
                    <a:gd name="connsiteY26" fmla="*/ 1053870 h 1275710"/>
                    <a:gd name="connsiteX27" fmla="*/ 1324896 w 1690814"/>
                    <a:gd name="connsiteY27" fmla="*/ 1128483 h 1275710"/>
                    <a:gd name="connsiteX28" fmla="*/ 1266952 w 1690814"/>
                    <a:gd name="connsiteY28" fmla="*/ 922900 h 1275710"/>
                    <a:gd name="connsiteX29" fmla="*/ 1456658 w 1690814"/>
                    <a:gd name="connsiteY29" fmla="*/ 953857 h 1275710"/>
                    <a:gd name="connsiteX30" fmla="*/ 1558258 w 1690814"/>
                    <a:gd name="connsiteY30" fmla="*/ 960208 h 1275710"/>
                    <a:gd name="connsiteX31" fmla="*/ 1450309 w 1690814"/>
                    <a:gd name="connsiteY31" fmla="*/ 759389 h 1275710"/>
                    <a:gd name="connsiteX32" fmla="*/ 1632870 w 1690814"/>
                    <a:gd name="connsiteY32" fmla="*/ 717320 h 1275710"/>
                    <a:gd name="connsiteX33" fmla="*/ 1690814 w 1690814"/>
                    <a:gd name="connsiteY33" fmla="*/ 702238 h 1275710"/>
                    <a:gd name="connsiteX0" fmla="*/ 1690814 w 1690814"/>
                    <a:gd name="connsiteY0" fmla="*/ 701130 h 1274602"/>
                    <a:gd name="connsiteX1" fmla="*/ 962946 w 1690814"/>
                    <a:gd name="connsiteY1" fmla="*/ 410618 h 1274602"/>
                    <a:gd name="connsiteX2" fmla="*/ 863464 w 1690814"/>
                    <a:gd name="connsiteY2" fmla="*/ 202878 h 1274602"/>
                    <a:gd name="connsiteX3" fmla="*/ 855485 w 1690814"/>
                    <a:gd name="connsiteY3" fmla="*/ 27148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73512 w 1690814"/>
                    <a:gd name="connsiteY3" fmla="*/ 1555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93070 w 1690814"/>
                    <a:gd name="connsiteY5" fmla="*/ 222637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50862 w 1690814"/>
                    <a:gd name="connsiteY5" fmla="*/ 218309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717393 w 1690814"/>
                    <a:gd name="connsiteY5" fmla="*/ 229321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80911 w 1690814"/>
                    <a:gd name="connsiteY5" fmla="*/ 238624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16 h 1274388"/>
                    <a:gd name="connsiteX1" fmla="*/ 962946 w 1690814"/>
                    <a:gd name="connsiteY1" fmla="*/ 410404 h 1274388"/>
                    <a:gd name="connsiteX2" fmla="*/ 863464 w 1690814"/>
                    <a:gd name="connsiteY2" fmla="*/ 202664 h 1274388"/>
                    <a:gd name="connsiteX3" fmla="*/ 855486 w 1690814"/>
                    <a:gd name="connsiteY3" fmla="*/ 26933 h 1274388"/>
                    <a:gd name="connsiteX4" fmla="*/ 671255 w 1690814"/>
                    <a:gd name="connsiteY4" fmla="*/ 57615 h 1274388"/>
                    <a:gd name="connsiteX5" fmla="*/ 680911 w 1690814"/>
                    <a:gd name="connsiteY5" fmla="*/ 238597 h 1274388"/>
                    <a:gd name="connsiteX6" fmla="*/ 651229 w 1690814"/>
                    <a:gd name="connsiteY6" fmla="*/ 366087 h 1274388"/>
                    <a:gd name="connsiteX7" fmla="*/ 727664 w 1690814"/>
                    <a:gd name="connsiteY7" fmla="*/ 247762 h 1274388"/>
                    <a:gd name="connsiteX8" fmla="*/ 316341 w 1690814"/>
                    <a:gd name="connsiteY8" fmla="*/ 1767 h 1274388"/>
                    <a:gd name="connsiteX9" fmla="*/ 175409 w 1690814"/>
                    <a:gd name="connsiteY9" fmla="*/ 112824 h 1274388"/>
                    <a:gd name="connsiteX10" fmla="*/ 410073 w 1690814"/>
                    <a:gd name="connsiteY10" fmla="*/ 313073 h 1274388"/>
                    <a:gd name="connsiteX11" fmla="*/ 399422 w 1690814"/>
                    <a:gd name="connsiteY11" fmla="*/ 339694 h 1274388"/>
                    <a:gd name="connsiteX12" fmla="*/ 97047 w 1690814"/>
                    <a:gd name="connsiteY12" fmla="*/ 251108 h 1274388"/>
                    <a:gd name="connsiteX13" fmla="*/ 9699 w 1690814"/>
                    <a:gd name="connsiteY13" fmla="*/ 412379 h 1274388"/>
                    <a:gd name="connsiteX14" fmla="*/ 255339 w 1690814"/>
                    <a:gd name="connsiteY14" fmla="*/ 535687 h 1274388"/>
                    <a:gd name="connsiteX15" fmla="*/ 65705 w 1690814"/>
                    <a:gd name="connsiteY15" fmla="*/ 553388 h 1274388"/>
                    <a:gd name="connsiteX16" fmla="*/ 65300 w 1690814"/>
                    <a:gd name="connsiteY16" fmla="*/ 718001 h 1274388"/>
                    <a:gd name="connsiteX17" fmla="*/ 295618 w 1690814"/>
                    <a:gd name="connsiteY17" fmla="*/ 742995 h 1274388"/>
                    <a:gd name="connsiteX18" fmla="*/ 478581 w 1690814"/>
                    <a:gd name="connsiteY18" fmla="*/ 782308 h 1274388"/>
                    <a:gd name="connsiteX19" fmla="*/ 717541 w 1690814"/>
                    <a:gd name="connsiteY19" fmla="*/ 883380 h 1274388"/>
                    <a:gd name="connsiteX20" fmla="*/ 952137 w 1690814"/>
                    <a:gd name="connsiteY20" fmla="*/ 643118 h 1274388"/>
                    <a:gd name="connsiteX21" fmla="*/ 724507 w 1690814"/>
                    <a:gd name="connsiteY21" fmla="*/ 885967 h 1274388"/>
                    <a:gd name="connsiteX22" fmla="*/ 1170115 w 1690814"/>
                    <a:gd name="connsiteY22" fmla="*/ 1252573 h 1274388"/>
                    <a:gd name="connsiteX23" fmla="*/ 1262983 w 1690814"/>
                    <a:gd name="connsiteY23" fmla="*/ 1225585 h 1274388"/>
                    <a:gd name="connsiteX24" fmla="*/ 1111378 w 1690814"/>
                    <a:gd name="connsiteY24" fmla="*/ 1097792 h 1274388"/>
                    <a:gd name="connsiteX25" fmla="*/ 1124872 w 1690814"/>
                    <a:gd name="connsiteY25" fmla="*/ 1178752 h 1274388"/>
                    <a:gd name="connsiteX26" fmla="*/ 1151064 w 1690814"/>
                    <a:gd name="connsiteY26" fmla="*/ 1052548 h 1274388"/>
                    <a:gd name="connsiteX27" fmla="*/ 1324896 w 1690814"/>
                    <a:gd name="connsiteY27" fmla="*/ 1127161 h 1274388"/>
                    <a:gd name="connsiteX28" fmla="*/ 1266952 w 1690814"/>
                    <a:gd name="connsiteY28" fmla="*/ 921578 h 1274388"/>
                    <a:gd name="connsiteX29" fmla="*/ 1456658 w 1690814"/>
                    <a:gd name="connsiteY29" fmla="*/ 952535 h 1274388"/>
                    <a:gd name="connsiteX30" fmla="*/ 1558258 w 1690814"/>
                    <a:gd name="connsiteY30" fmla="*/ 958886 h 1274388"/>
                    <a:gd name="connsiteX31" fmla="*/ 1450309 w 1690814"/>
                    <a:gd name="connsiteY31" fmla="*/ 758067 h 1274388"/>
                    <a:gd name="connsiteX32" fmla="*/ 1632870 w 1690814"/>
                    <a:gd name="connsiteY32" fmla="*/ 715998 h 1274388"/>
                    <a:gd name="connsiteX33" fmla="*/ 1690814 w 1690814"/>
                    <a:gd name="connsiteY33" fmla="*/ 700916 h 1274388"/>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80911 w 1690814"/>
                    <a:gd name="connsiteY5" fmla="*/ 238340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92214 w 1690814"/>
                    <a:gd name="connsiteY5" fmla="*/ 233903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994 h 1274466"/>
                    <a:gd name="connsiteX1" fmla="*/ 962946 w 1690814"/>
                    <a:gd name="connsiteY1" fmla="*/ 410482 h 1274466"/>
                    <a:gd name="connsiteX2" fmla="*/ 863464 w 1690814"/>
                    <a:gd name="connsiteY2" fmla="*/ 202742 h 1274466"/>
                    <a:gd name="connsiteX3" fmla="*/ 855486 w 1690814"/>
                    <a:gd name="connsiteY3" fmla="*/ 27011 h 1274466"/>
                    <a:gd name="connsiteX4" fmla="*/ 671255 w 1690814"/>
                    <a:gd name="connsiteY4" fmla="*/ 57693 h 1274466"/>
                    <a:gd name="connsiteX5" fmla="*/ 692214 w 1690814"/>
                    <a:gd name="connsiteY5" fmla="*/ 234238 h 1274466"/>
                    <a:gd name="connsiteX6" fmla="*/ 651229 w 1690814"/>
                    <a:gd name="connsiteY6" fmla="*/ 366165 h 1274466"/>
                    <a:gd name="connsiteX7" fmla="*/ 676298 w 1690814"/>
                    <a:gd name="connsiteY7" fmla="*/ 238401 h 1274466"/>
                    <a:gd name="connsiteX8" fmla="*/ 316341 w 1690814"/>
                    <a:gd name="connsiteY8" fmla="*/ 1845 h 1274466"/>
                    <a:gd name="connsiteX9" fmla="*/ 175409 w 1690814"/>
                    <a:gd name="connsiteY9" fmla="*/ 112902 h 1274466"/>
                    <a:gd name="connsiteX10" fmla="*/ 410073 w 1690814"/>
                    <a:gd name="connsiteY10" fmla="*/ 313151 h 1274466"/>
                    <a:gd name="connsiteX11" fmla="*/ 399422 w 1690814"/>
                    <a:gd name="connsiteY11" fmla="*/ 339772 h 1274466"/>
                    <a:gd name="connsiteX12" fmla="*/ 97047 w 1690814"/>
                    <a:gd name="connsiteY12" fmla="*/ 251186 h 1274466"/>
                    <a:gd name="connsiteX13" fmla="*/ 9699 w 1690814"/>
                    <a:gd name="connsiteY13" fmla="*/ 412457 h 1274466"/>
                    <a:gd name="connsiteX14" fmla="*/ 255339 w 1690814"/>
                    <a:gd name="connsiteY14" fmla="*/ 535765 h 1274466"/>
                    <a:gd name="connsiteX15" fmla="*/ 65705 w 1690814"/>
                    <a:gd name="connsiteY15" fmla="*/ 553466 h 1274466"/>
                    <a:gd name="connsiteX16" fmla="*/ 65300 w 1690814"/>
                    <a:gd name="connsiteY16" fmla="*/ 718079 h 1274466"/>
                    <a:gd name="connsiteX17" fmla="*/ 295618 w 1690814"/>
                    <a:gd name="connsiteY17" fmla="*/ 743073 h 1274466"/>
                    <a:gd name="connsiteX18" fmla="*/ 478581 w 1690814"/>
                    <a:gd name="connsiteY18" fmla="*/ 782386 h 1274466"/>
                    <a:gd name="connsiteX19" fmla="*/ 717541 w 1690814"/>
                    <a:gd name="connsiteY19" fmla="*/ 883458 h 1274466"/>
                    <a:gd name="connsiteX20" fmla="*/ 952137 w 1690814"/>
                    <a:gd name="connsiteY20" fmla="*/ 643196 h 1274466"/>
                    <a:gd name="connsiteX21" fmla="*/ 724507 w 1690814"/>
                    <a:gd name="connsiteY21" fmla="*/ 886045 h 1274466"/>
                    <a:gd name="connsiteX22" fmla="*/ 1170115 w 1690814"/>
                    <a:gd name="connsiteY22" fmla="*/ 1252651 h 1274466"/>
                    <a:gd name="connsiteX23" fmla="*/ 1262983 w 1690814"/>
                    <a:gd name="connsiteY23" fmla="*/ 1225663 h 1274466"/>
                    <a:gd name="connsiteX24" fmla="*/ 1111378 w 1690814"/>
                    <a:gd name="connsiteY24" fmla="*/ 1097870 h 1274466"/>
                    <a:gd name="connsiteX25" fmla="*/ 1124872 w 1690814"/>
                    <a:gd name="connsiteY25" fmla="*/ 1178830 h 1274466"/>
                    <a:gd name="connsiteX26" fmla="*/ 1151064 w 1690814"/>
                    <a:gd name="connsiteY26" fmla="*/ 1052626 h 1274466"/>
                    <a:gd name="connsiteX27" fmla="*/ 1324896 w 1690814"/>
                    <a:gd name="connsiteY27" fmla="*/ 1127239 h 1274466"/>
                    <a:gd name="connsiteX28" fmla="*/ 1266952 w 1690814"/>
                    <a:gd name="connsiteY28" fmla="*/ 921656 h 1274466"/>
                    <a:gd name="connsiteX29" fmla="*/ 1456658 w 1690814"/>
                    <a:gd name="connsiteY29" fmla="*/ 952613 h 1274466"/>
                    <a:gd name="connsiteX30" fmla="*/ 1558258 w 1690814"/>
                    <a:gd name="connsiteY30" fmla="*/ 958964 h 1274466"/>
                    <a:gd name="connsiteX31" fmla="*/ 1450309 w 1690814"/>
                    <a:gd name="connsiteY31" fmla="*/ 758145 h 1274466"/>
                    <a:gd name="connsiteX32" fmla="*/ 1632870 w 1690814"/>
                    <a:gd name="connsiteY32" fmla="*/ 716076 h 1274466"/>
                    <a:gd name="connsiteX33" fmla="*/ 1690814 w 1690814"/>
                    <a:gd name="connsiteY33" fmla="*/ 700994 h 1274466"/>
                    <a:gd name="connsiteX0" fmla="*/ 1690814 w 1690814"/>
                    <a:gd name="connsiteY0" fmla="*/ 701035 h 1274507"/>
                    <a:gd name="connsiteX1" fmla="*/ 962946 w 1690814"/>
                    <a:gd name="connsiteY1" fmla="*/ 410523 h 1274507"/>
                    <a:gd name="connsiteX2" fmla="*/ 863464 w 1690814"/>
                    <a:gd name="connsiteY2" fmla="*/ 202783 h 1274507"/>
                    <a:gd name="connsiteX3" fmla="*/ 855486 w 1690814"/>
                    <a:gd name="connsiteY3" fmla="*/ 27052 h 1274507"/>
                    <a:gd name="connsiteX4" fmla="*/ 671255 w 1690814"/>
                    <a:gd name="connsiteY4" fmla="*/ 57734 h 1274507"/>
                    <a:gd name="connsiteX5" fmla="*/ 692214 w 1690814"/>
                    <a:gd name="connsiteY5" fmla="*/ 234279 h 1274507"/>
                    <a:gd name="connsiteX6" fmla="*/ 651229 w 1690814"/>
                    <a:gd name="connsiteY6" fmla="*/ 366206 h 1274507"/>
                    <a:gd name="connsiteX7" fmla="*/ 679015 w 1690814"/>
                    <a:gd name="connsiteY7" fmla="*/ 233864 h 1274507"/>
                    <a:gd name="connsiteX8" fmla="*/ 316341 w 1690814"/>
                    <a:gd name="connsiteY8" fmla="*/ 1886 h 1274507"/>
                    <a:gd name="connsiteX9" fmla="*/ 175409 w 1690814"/>
                    <a:gd name="connsiteY9" fmla="*/ 112943 h 1274507"/>
                    <a:gd name="connsiteX10" fmla="*/ 410073 w 1690814"/>
                    <a:gd name="connsiteY10" fmla="*/ 313192 h 1274507"/>
                    <a:gd name="connsiteX11" fmla="*/ 399422 w 1690814"/>
                    <a:gd name="connsiteY11" fmla="*/ 339813 h 1274507"/>
                    <a:gd name="connsiteX12" fmla="*/ 97047 w 1690814"/>
                    <a:gd name="connsiteY12" fmla="*/ 251227 h 1274507"/>
                    <a:gd name="connsiteX13" fmla="*/ 9699 w 1690814"/>
                    <a:gd name="connsiteY13" fmla="*/ 412498 h 1274507"/>
                    <a:gd name="connsiteX14" fmla="*/ 255339 w 1690814"/>
                    <a:gd name="connsiteY14" fmla="*/ 535806 h 1274507"/>
                    <a:gd name="connsiteX15" fmla="*/ 65705 w 1690814"/>
                    <a:gd name="connsiteY15" fmla="*/ 553507 h 1274507"/>
                    <a:gd name="connsiteX16" fmla="*/ 65300 w 1690814"/>
                    <a:gd name="connsiteY16" fmla="*/ 718120 h 1274507"/>
                    <a:gd name="connsiteX17" fmla="*/ 295618 w 1690814"/>
                    <a:gd name="connsiteY17" fmla="*/ 743114 h 1274507"/>
                    <a:gd name="connsiteX18" fmla="*/ 478581 w 1690814"/>
                    <a:gd name="connsiteY18" fmla="*/ 782427 h 1274507"/>
                    <a:gd name="connsiteX19" fmla="*/ 717541 w 1690814"/>
                    <a:gd name="connsiteY19" fmla="*/ 883499 h 1274507"/>
                    <a:gd name="connsiteX20" fmla="*/ 952137 w 1690814"/>
                    <a:gd name="connsiteY20" fmla="*/ 643237 h 1274507"/>
                    <a:gd name="connsiteX21" fmla="*/ 724507 w 1690814"/>
                    <a:gd name="connsiteY21" fmla="*/ 886086 h 1274507"/>
                    <a:gd name="connsiteX22" fmla="*/ 1170115 w 1690814"/>
                    <a:gd name="connsiteY22" fmla="*/ 1252692 h 1274507"/>
                    <a:gd name="connsiteX23" fmla="*/ 1262983 w 1690814"/>
                    <a:gd name="connsiteY23" fmla="*/ 1225704 h 1274507"/>
                    <a:gd name="connsiteX24" fmla="*/ 1111378 w 1690814"/>
                    <a:gd name="connsiteY24" fmla="*/ 1097911 h 1274507"/>
                    <a:gd name="connsiteX25" fmla="*/ 1124872 w 1690814"/>
                    <a:gd name="connsiteY25" fmla="*/ 1178871 h 1274507"/>
                    <a:gd name="connsiteX26" fmla="*/ 1151064 w 1690814"/>
                    <a:gd name="connsiteY26" fmla="*/ 1052667 h 1274507"/>
                    <a:gd name="connsiteX27" fmla="*/ 1324896 w 1690814"/>
                    <a:gd name="connsiteY27" fmla="*/ 1127280 h 1274507"/>
                    <a:gd name="connsiteX28" fmla="*/ 1266952 w 1690814"/>
                    <a:gd name="connsiteY28" fmla="*/ 921697 h 1274507"/>
                    <a:gd name="connsiteX29" fmla="*/ 1456658 w 1690814"/>
                    <a:gd name="connsiteY29" fmla="*/ 952654 h 1274507"/>
                    <a:gd name="connsiteX30" fmla="*/ 1558258 w 1690814"/>
                    <a:gd name="connsiteY30" fmla="*/ 959005 h 1274507"/>
                    <a:gd name="connsiteX31" fmla="*/ 1450309 w 1690814"/>
                    <a:gd name="connsiteY31" fmla="*/ 758186 h 1274507"/>
                    <a:gd name="connsiteX32" fmla="*/ 1632870 w 1690814"/>
                    <a:gd name="connsiteY32" fmla="*/ 716117 h 1274507"/>
                    <a:gd name="connsiteX33" fmla="*/ 1690814 w 1690814"/>
                    <a:gd name="connsiteY33" fmla="*/ 701035 h 1274507"/>
                    <a:gd name="connsiteX0" fmla="*/ 1690814 w 1690814"/>
                    <a:gd name="connsiteY0" fmla="*/ 701070 h 1274542"/>
                    <a:gd name="connsiteX1" fmla="*/ 962946 w 1690814"/>
                    <a:gd name="connsiteY1" fmla="*/ 410558 h 1274542"/>
                    <a:gd name="connsiteX2" fmla="*/ 863464 w 1690814"/>
                    <a:gd name="connsiteY2" fmla="*/ 202818 h 1274542"/>
                    <a:gd name="connsiteX3" fmla="*/ 855486 w 1690814"/>
                    <a:gd name="connsiteY3" fmla="*/ 27087 h 1274542"/>
                    <a:gd name="connsiteX4" fmla="*/ 671255 w 1690814"/>
                    <a:gd name="connsiteY4" fmla="*/ 57769 h 1274542"/>
                    <a:gd name="connsiteX5" fmla="*/ 692214 w 1690814"/>
                    <a:gd name="connsiteY5" fmla="*/ 234314 h 1274542"/>
                    <a:gd name="connsiteX6" fmla="*/ 651229 w 1690814"/>
                    <a:gd name="connsiteY6" fmla="*/ 366241 h 1274542"/>
                    <a:gd name="connsiteX7" fmla="*/ 685024 w 1690814"/>
                    <a:gd name="connsiteY7" fmla="*/ 230036 h 1274542"/>
                    <a:gd name="connsiteX8" fmla="*/ 316341 w 1690814"/>
                    <a:gd name="connsiteY8" fmla="*/ 1921 h 1274542"/>
                    <a:gd name="connsiteX9" fmla="*/ 175409 w 1690814"/>
                    <a:gd name="connsiteY9" fmla="*/ 112978 h 1274542"/>
                    <a:gd name="connsiteX10" fmla="*/ 410073 w 1690814"/>
                    <a:gd name="connsiteY10" fmla="*/ 313227 h 1274542"/>
                    <a:gd name="connsiteX11" fmla="*/ 399422 w 1690814"/>
                    <a:gd name="connsiteY11" fmla="*/ 339848 h 1274542"/>
                    <a:gd name="connsiteX12" fmla="*/ 97047 w 1690814"/>
                    <a:gd name="connsiteY12" fmla="*/ 251262 h 1274542"/>
                    <a:gd name="connsiteX13" fmla="*/ 9699 w 1690814"/>
                    <a:gd name="connsiteY13" fmla="*/ 412533 h 1274542"/>
                    <a:gd name="connsiteX14" fmla="*/ 255339 w 1690814"/>
                    <a:gd name="connsiteY14" fmla="*/ 535841 h 1274542"/>
                    <a:gd name="connsiteX15" fmla="*/ 65705 w 1690814"/>
                    <a:gd name="connsiteY15" fmla="*/ 553542 h 1274542"/>
                    <a:gd name="connsiteX16" fmla="*/ 65300 w 1690814"/>
                    <a:gd name="connsiteY16" fmla="*/ 718155 h 1274542"/>
                    <a:gd name="connsiteX17" fmla="*/ 295618 w 1690814"/>
                    <a:gd name="connsiteY17" fmla="*/ 743149 h 1274542"/>
                    <a:gd name="connsiteX18" fmla="*/ 478581 w 1690814"/>
                    <a:gd name="connsiteY18" fmla="*/ 782462 h 1274542"/>
                    <a:gd name="connsiteX19" fmla="*/ 717541 w 1690814"/>
                    <a:gd name="connsiteY19" fmla="*/ 883534 h 1274542"/>
                    <a:gd name="connsiteX20" fmla="*/ 952137 w 1690814"/>
                    <a:gd name="connsiteY20" fmla="*/ 643272 h 1274542"/>
                    <a:gd name="connsiteX21" fmla="*/ 724507 w 1690814"/>
                    <a:gd name="connsiteY21" fmla="*/ 886121 h 1274542"/>
                    <a:gd name="connsiteX22" fmla="*/ 1170115 w 1690814"/>
                    <a:gd name="connsiteY22" fmla="*/ 1252727 h 1274542"/>
                    <a:gd name="connsiteX23" fmla="*/ 1262983 w 1690814"/>
                    <a:gd name="connsiteY23" fmla="*/ 1225739 h 1274542"/>
                    <a:gd name="connsiteX24" fmla="*/ 1111378 w 1690814"/>
                    <a:gd name="connsiteY24" fmla="*/ 1097946 h 1274542"/>
                    <a:gd name="connsiteX25" fmla="*/ 1124872 w 1690814"/>
                    <a:gd name="connsiteY25" fmla="*/ 1178906 h 1274542"/>
                    <a:gd name="connsiteX26" fmla="*/ 1151064 w 1690814"/>
                    <a:gd name="connsiteY26" fmla="*/ 1052702 h 1274542"/>
                    <a:gd name="connsiteX27" fmla="*/ 1324896 w 1690814"/>
                    <a:gd name="connsiteY27" fmla="*/ 1127315 h 1274542"/>
                    <a:gd name="connsiteX28" fmla="*/ 1266952 w 1690814"/>
                    <a:gd name="connsiteY28" fmla="*/ 921732 h 1274542"/>
                    <a:gd name="connsiteX29" fmla="*/ 1456658 w 1690814"/>
                    <a:gd name="connsiteY29" fmla="*/ 952689 h 1274542"/>
                    <a:gd name="connsiteX30" fmla="*/ 1558258 w 1690814"/>
                    <a:gd name="connsiteY30" fmla="*/ 959040 h 1274542"/>
                    <a:gd name="connsiteX31" fmla="*/ 1450309 w 1690814"/>
                    <a:gd name="connsiteY31" fmla="*/ 758221 h 1274542"/>
                    <a:gd name="connsiteX32" fmla="*/ 1632870 w 1690814"/>
                    <a:gd name="connsiteY32" fmla="*/ 716152 h 1274542"/>
                    <a:gd name="connsiteX33" fmla="*/ 1690814 w 1690814"/>
                    <a:gd name="connsiteY33" fmla="*/ 701070 h 1274542"/>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09737 h 1283209"/>
                    <a:gd name="connsiteX1" fmla="*/ 962946 w 1690814"/>
                    <a:gd name="connsiteY1" fmla="*/ 419225 h 1283209"/>
                    <a:gd name="connsiteX2" fmla="*/ 863464 w 1690814"/>
                    <a:gd name="connsiteY2" fmla="*/ 211485 h 1283209"/>
                    <a:gd name="connsiteX3" fmla="*/ 855486 w 1690814"/>
                    <a:gd name="connsiteY3" fmla="*/ 35754 h 1283209"/>
                    <a:gd name="connsiteX4" fmla="*/ 671255 w 1690814"/>
                    <a:gd name="connsiteY4" fmla="*/ 66436 h 1283209"/>
                    <a:gd name="connsiteX5" fmla="*/ 692214 w 1690814"/>
                    <a:gd name="connsiteY5" fmla="*/ 242981 h 1283209"/>
                    <a:gd name="connsiteX6" fmla="*/ 651229 w 1690814"/>
                    <a:gd name="connsiteY6" fmla="*/ 374908 h 1283209"/>
                    <a:gd name="connsiteX7" fmla="*/ 685024 w 1690814"/>
                    <a:gd name="connsiteY7" fmla="*/ 238703 h 1283209"/>
                    <a:gd name="connsiteX8" fmla="*/ 315196 w 1690814"/>
                    <a:gd name="connsiteY8" fmla="*/ 0 h 1283209"/>
                    <a:gd name="connsiteX9" fmla="*/ 175409 w 1690814"/>
                    <a:gd name="connsiteY9" fmla="*/ 121645 h 1283209"/>
                    <a:gd name="connsiteX10" fmla="*/ 410073 w 1690814"/>
                    <a:gd name="connsiteY10" fmla="*/ 321894 h 1283209"/>
                    <a:gd name="connsiteX11" fmla="*/ 399422 w 1690814"/>
                    <a:gd name="connsiteY11" fmla="*/ 348515 h 1283209"/>
                    <a:gd name="connsiteX12" fmla="*/ 97047 w 1690814"/>
                    <a:gd name="connsiteY12" fmla="*/ 259929 h 1283209"/>
                    <a:gd name="connsiteX13" fmla="*/ 9699 w 1690814"/>
                    <a:gd name="connsiteY13" fmla="*/ 421200 h 1283209"/>
                    <a:gd name="connsiteX14" fmla="*/ 255339 w 1690814"/>
                    <a:gd name="connsiteY14" fmla="*/ 544508 h 1283209"/>
                    <a:gd name="connsiteX15" fmla="*/ 65705 w 1690814"/>
                    <a:gd name="connsiteY15" fmla="*/ 562209 h 1283209"/>
                    <a:gd name="connsiteX16" fmla="*/ 65300 w 1690814"/>
                    <a:gd name="connsiteY16" fmla="*/ 726822 h 1283209"/>
                    <a:gd name="connsiteX17" fmla="*/ 295618 w 1690814"/>
                    <a:gd name="connsiteY17" fmla="*/ 751816 h 1283209"/>
                    <a:gd name="connsiteX18" fmla="*/ 478581 w 1690814"/>
                    <a:gd name="connsiteY18" fmla="*/ 791129 h 1283209"/>
                    <a:gd name="connsiteX19" fmla="*/ 717541 w 1690814"/>
                    <a:gd name="connsiteY19" fmla="*/ 892201 h 1283209"/>
                    <a:gd name="connsiteX20" fmla="*/ 952137 w 1690814"/>
                    <a:gd name="connsiteY20" fmla="*/ 651939 h 1283209"/>
                    <a:gd name="connsiteX21" fmla="*/ 724507 w 1690814"/>
                    <a:gd name="connsiteY21" fmla="*/ 894788 h 1283209"/>
                    <a:gd name="connsiteX22" fmla="*/ 1170115 w 1690814"/>
                    <a:gd name="connsiteY22" fmla="*/ 1261394 h 1283209"/>
                    <a:gd name="connsiteX23" fmla="*/ 1262983 w 1690814"/>
                    <a:gd name="connsiteY23" fmla="*/ 1234406 h 1283209"/>
                    <a:gd name="connsiteX24" fmla="*/ 1111378 w 1690814"/>
                    <a:gd name="connsiteY24" fmla="*/ 1106613 h 1283209"/>
                    <a:gd name="connsiteX25" fmla="*/ 1124872 w 1690814"/>
                    <a:gd name="connsiteY25" fmla="*/ 1187573 h 1283209"/>
                    <a:gd name="connsiteX26" fmla="*/ 1151064 w 1690814"/>
                    <a:gd name="connsiteY26" fmla="*/ 1061369 h 1283209"/>
                    <a:gd name="connsiteX27" fmla="*/ 1324896 w 1690814"/>
                    <a:gd name="connsiteY27" fmla="*/ 1135982 h 1283209"/>
                    <a:gd name="connsiteX28" fmla="*/ 1266952 w 1690814"/>
                    <a:gd name="connsiteY28" fmla="*/ 930399 h 1283209"/>
                    <a:gd name="connsiteX29" fmla="*/ 1456658 w 1690814"/>
                    <a:gd name="connsiteY29" fmla="*/ 961356 h 1283209"/>
                    <a:gd name="connsiteX30" fmla="*/ 1558258 w 1690814"/>
                    <a:gd name="connsiteY30" fmla="*/ 967707 h 1283209"/>
                    <a:gd name="connsiteX31" fmla="*/ 1450309 w 1690814"/>
                    <a:gd name="connsiteY31" fmla="*/ 766888 h 1283209"/>
                    <a:gd name="connsiteX32" fmla="*/ 1632870 w 1690814"/>
                    <a:gd name="connsiteY32" fmla="*/ 724819 h 1283209"/>
                    <a:gd name="connsiteX33" fmla="*/ 1690814 w 1690814"/>
                    <a:gd name="connsiteY33" fmla="*/ 709737 h 1283209"/>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1400 w 1691400"/>
                    <a:gd name="connsiteY0" fmla="*/ 695056 h 1268528"/>
                    <a:gd name="connsiteX1" fmla="*/ 963532 w 1691400"/>
                    <a:gd name="connsiteY1" fmla="*/ 404544 h 1268528"/>
                    <a:gd name="connsiteX2" fmla="*/ 864050 w 1691400"/>
                    <a:gd name="connsiteY2" fmla="*/ 196804 h 1268528"/>
                    <a:gd name="connsiteX3" fmla="*/ 856072 w 1691400"/>
                    <a:gd name="connsiteY3" fmla="*/ 21073 h 1268528"/>
                    <a:gd name="connsiteX4" fmla="*/ 671841 w 1691400"/>
                    <a:gd name="connsiteY4" fmla="*/ 51755 h 1268528"/>
                    <a:gd name="connsiteX5" fmla="*/ 692800 w 1691400"/>
                    <a:gd name="connsiteY5" fmla="*/ 228300 h 1268528"/>
                    <a:gd name="connsiteX6" fmla="*/ 651815 w 1691400"/>
                    <a:gd name="connsiteY6" fmla="*/ 360227 h 1268528"/>
                    <a:gd name="connsiteX7" fmla="*/ 685610 w 1691400"/>
                    <a:gd name="connsiteY7" fmla="*/ 224022 h 1268528"/>
                    <a:gd name="connsiteX8" fmla="*/ 323224 w 1691400"/>
                    <a:gd name="connsiteY8" fmla="*/ 14506 h 1268528"/>
                    <a:gd name="connsiteX9" fmla="*/ 175995 w 1691400"/>
                    <a:gd name="connsiteY9" fmla="*/ 106964 h 1268528"/>
                    <a:gd name="connsiteX10" fmla="*/ 410659 w 1691400"/>
                    <a:gd name="connsiteY10" fmla="*/ 307213 h 1268528"/>
                    <a:gd name="connsiteX11" fmla="*/ 400008 w 1691400"/>
                    <a:gd name="connsiteY11" fmla="*/ 333834 h 1268528"/>
                    <a:gd name="connsiteX12" fmla="*/ 93773 w 1691400"/>
                    <a:gd name="connsiteY12" fmla="*/ 278871 h 1268528"/>
                    <a:gd name="connsiteX13" fmla="*/ 10285 w 1691400"/>
                    <a:gd name="connsiteY13" fmla="*/ 406519 h 1268528"/>
                    <a:gd name="connsiteX14" fmla="*/ 255925 w 1691400"/>
                    <a:gd name="connsiteY14" fmla="*/ 529827 h 1268528"/>
                    <a:gd name="connsiteX15" fmla="*/ 66291 w 1691400"/>
                    <a:gd name="connsiteY15" fmla="*/ 547528 h 1268528"/>
                    <a:gd name="connsiteX16" fmla="*/ 65886 w 1691400"/>
                    <a:gd name="connsiteY16" fmla="*/ 712141 h 1268528"/>
                    <a:gd name="connsiteX17" fmla="*/ 296204 w 1691400"/>
                    <a:gd name="connsiteY17" fmla="*/ 737135 h 1268528"/>
                    <a:gd name="connsiteX18" fmla="*/ 479167 w 1691400"/>
                    <a:gd name="connsiteY18" fmla="*/ 776448 h 1268528"/>
                    <a:gd name="connsiteX19" fmla="*/ 718127 w 1691400"/>
                    <a:gd name="connsiteY19" fmla="*/ 877520 h 1268528"/>
                    <a:gd name="connsiteX20" fmla="*/ 952723 w 1691400"/>
                    <a:gd name="connsiteY20" fmla="*/ 637258 h 1268528"/>
                    <a:gd name="connsiteX21" fmla="*/ 725093 w 1691400"/>
                    <a:gd name="connsiteY21" fmla="*/ 880107 h 1268528"/>
                    <a:gd name="connsiteX22" fmla="*/ 1170701 w 1691400"/>
                    <a:gd name="connsiteY22" fmla="*/ 1246713 h 1268528"/>
                    <a:gd name="connsiteX23" fmla="*/ 1263569 w 1691400"/>
                    <a:gd name="connsiteY23" fmla="*/ 1219725 h 1268528"/>
                    <a:gd name="connsiteX24" fmla="*/ 1111964 w 1691400"/>
                    <a:gd name="connsiteY24" fmla="*/ 1091932 h 1268528"/>
                    <a:gd name="connsiteX25" fmla="*/ 1125458 w 1691400"/>
                    <a:gd name="connsiteY25" fmla="*/ 1172892 h 1268528"/>
                    <a:gd name="connsiteX26" fmla="*/ 1151650 w 1691400"/>
                    <a:gd name="connsiteY26" fmla="*/ 1046688 h 1268528"/>
                    <a:gd name="connsiteX27" fmla="*/ 1325482 w 1691400"/>
                    <a:gd name="connsiteY27" fmla="*/ 1121301 h 1268528"/>
                    <a:gd name="connsiteX28" fmla="*/ 1267538 w 1691400"/>
                    <a:gd name="connsiteY28" fmla="*/ 915718 h 1268528"/>
                    <a:gd name="connsiteX29" fmla="*/ 1457244 w 1691400"/>
                    <a:gd name="connsiteY29" fmla="*/ 946675 h 1268528"/>
                    <a:gd name="connsiteX30" fmla="*/ 1558844 w 1691400"/>
                    <a:gd name="connsiteY30" fmla="*/ 953026 h 1268528"/>
                    <a:gd name="connsiteX31" fmla="*/ 1450895 w 1691400"/>
                    <a:gd name="connsiteY31" fmla="*/ 752207 h 1268528"/>
                    <a:gd name="connsiteX32" fmla="*/ 1633456 w 1691400"/>
                    <a:gd name="connsiteY32" fmla="*/ 710138 h 1268528"/>
                    <a:gd name="connsiteX33" fmla="*/ 1691400 w 16914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63054 w 1679500"/>
                    <a:gd name="connsiteY15" fmla="*/ 55298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0609 w 1679500"/>
                    <a:gd name="connsiteY15" fmla="*/ 58646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35155 w 1679500"/>
                    <a:gd name="connsiteY15" fmla="*/ 562425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3167 w 1679500"/>
                    <a:gd name="connsiteY15" fmla="*/ 557273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75112 w 1679500"/>
                    <a:gd name="connsiteY9" fmla="*/ 119696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694 w 1679694"/>
                    <a:gd name="connsiteY0" fmla="*/ 695056 h 1268528"/>
                    <a:gd name="connsiteX1" fmla="*/ 951826 w 1679694"/>
                    <a:gd name="connsiteY1" fmla="*/ 404544 h 1268528"/>
                    <a:gd name="connsiteX2" fmla="*/ 852344 w 1679694"/>
                    <a:gd name="connsiteY2" fmla="*/ 196804 h 1268528"/>
                    <a:gd name="connsiteX3" fmla="*/ 844366 w 1679694"/>
                    <a:gd name="connsiteY3" fmla="*/ 21073 h 1268528"/>
                    <a:gd name="connsiteX4" fmla="*/ 660135 w 1679694"/>
                    <a:gd name="connsiteY4" fmla="*/ 51755 h 1268528"/>
                    <a:gd name="connsiteX5" fmla="*/ 681094 w 1679694"/>
                    <a:gd name="connsiteY5" fmla="*/ 228300 h 1268528"/>
                    <a:gd name="connsiteX6" fmla="*/ 640109 w 1679694"/>
                    <a:gd name="connsiteY6" fmla="*/ 360227 h 1268528"/>
                    <a:gd name="connsiteX7" fmla="*/ 673904 w 1679694"/>
                    <a:gd name="connsiteY7" fmla="*/ 224022 h 1268528"/>
                    <a:gd name="connsiteX8" fmla="*/ 311518 w 1679694"/>
                    <a:gd name="connsiteY8" fmla="*/ 14506 h 1268528"/>
                    <a:gd name="connsiteX9" fmla="*/ 175306 w 1679694"/>
                    <a:gd name="connsiteY9" fmla="*/ 119696 h 1268528"/>
                    <a:gd name="connsiteX10" fmla="*/ 398953 w 1679694"/>
                    <a:gd name="connsiteY10" fmla="*/ 307213 h 1268528"/>
                    <a:gd name="connsiteX11" fmla="*/ 388302 w 1679694"/>
                    <a:gd name="connsiteY11" fmla="*/ 333834 h 1268528"/>
                    <a:gd name="connsiteX12" fmla="*/ 82067 w 1679694"/>
                    <a:gd name="connsiteY12" fmla="*/ 278871 h 1268528"/>
                    <a:gd name="connsiteX13" fmla="*/ 13315 w 1679694"/>
                    <a:gd name="connsiteY13" fmla="*/ 394214 h 1268528"/>
                    <a:gd name="connsiteX14" fmla="*/ 254233 w 1679694"/>
                    <a:gd name="connsiteY14" fmla="*/ 523388 h 1268528"/>
                    <a:gd name="connsiteX15" fmla="*/ 253519 w 1679694"/>
                    <a:gd name="connsiteY15" fmla="*/ 542248 h 1268528"/>
                    <a:gd name="connsiteX16" fmla="*/ 49434 w 1679694"/>
                    <a:gd name="connsiteY16" fmla="*/ 539516 h 1268528"/>
                    <a:gd name="connsiteX17" fmla="*/ 54180 w 1679694"/>
                    <a:gd name="connsiteY17" fmla="*/ 712141 h 1268528"/>
                    <a:gd name="connsiteX18" fmla="*/ 284498 w 1679694"/>
                    <a:gd name="connsiteY18" fmla="*/ 737135 h 1268528"/>
                    <a:gd name="connsiteX19" fmla="*/ 467461 w 1679694"/>
                    <a:gd name="connsiteY19" fmla="*/ 776448 h 1268528"/>
                    <a:gd name="connsiteX20" fmla="*/ 706421 w 1679694"/>
                    <a:gd name="connsiteY20" fmla="*/ 877520 h 1268528"/>
                    <a:gd name="connsiteX21" fmla="*/ 941017 w 1679694"/>
                    <a:gd name="connsiteY21" fmla="*/ 637258 h 1268528"/>
                    <a:gd name="connsiteX22" fmla="*/ 713387 w 1679694"/>
                    <a:gd name="connsiteY22" fmla="*/ 880107 h 1268528"/>
                    <a:gd name="connsiteX23" fmla="*/ 1158995 w 1679694"/>
                    <a:gd name="connsiteY23" fmla="*/ 1246713 h 1268528"/>
                    <a:gd name="connsiteX24" fmla="*/ 1251863 w 1679694"/>
                    <a:gd name="connsiteY24" fmla="*/ 1219725 h 1268528"/>
                    <a:gd name="connsiteX25" fmla="*/ 1100258 w 1679694"/>
                    <a:gd name="connsiteY25" fmla="*/ 1091932 h 1268528"/>
                    <a:gd name="connsiteX26" fmla="*/ 1113752 w 1679694"/>
                    <a:gd name="connsiteY26" fmla="*/ 1172892 h 1268528"/>
                    <a:gd name="connsiteX27" fmla="*/ 1139944 w 1679694"/>
                    <a:gd name="connsiteY27" fmla="*/ 1046688 h 1268528"/>
                    <a:gd name="connsiteX28" fmla="*/ 1313776 w 1679694"/>
                    <a:gd name="connsiteY28" fmla="*/ 1121301 h 1268528"/>
                    <a:gd name="connsiteX29" fmla="*/ 1255832 w 1679694"/>
                    <a:gd name="connsiteY29" fmla="*/ 915718 h 1268528"/>
                    <a:gd name="connsiteX30" fmla="*/ 1445538 w 1679694"/>
                    <a:gd name="connsiteY30" fmla="*/ 946675 h 1268528"/>
                    <a:gd name="connsiteX31" fmla="*/ 1547138 w 1679694"/>
                    <a:gd name="connsiteY31" fmla="*/ 953026 h 1268528"/>
                    <a:gd name="connsiteX32" fmla="*/ 1439189 w 1679694"/>
                    <a:gd name="connsiteY32" fmla="*/ 752207 h 1268528"/>
                    <a:gd name="connsiteX33" fmla="*/ 1621750 w 1679694"/>
                    <a:gd name="connsiteY33" fmla="*/ 710138 h 1268528"/>
                    <a:gd name="connsiteX34" fmla="*/ 1679694 w 1679694"/>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41480 w 1681065"/>
                    <a:gd name="connsiteY6" fmla="*/ 366960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53497 w 1681065"/>
                    <a:gd name="connsiteY6" fmla="*/ 359234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7263 w 1681065"/>
                    <a:gd name="connsiteY7" fmla="*/ 235907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506072 w 1623121"/>
                    <a:gd name="connsiteY0" fmla="*/ 539697 h 1275261"/>
                    <a:gd name="connsiteX1" fmla="*/ 953197 w 1623121"/>
                    <a:gd name="connsiteY1" fmla="*/ 411277 h 1275261"/>
                    <a:gd name="connsiteX2" fmla="*/ 853715 w 1623121"/>
                    <a:gd name="connsiteY2" fmla="*/ 203537 h 1275261"/>
                    <a:gd name="connsiteX3" fmla="*/ 845737 w 1623121"/>
                    <a:gd name="connsiteY3" fmla="*/ 27806 h 1275261"/>
                    <a:gd name="connsiteX4" fmla="*/ 661506 w 1623121"/>
                    <a:gd name="connsiteY4" fmla="*/ 58488 h 1275261"/>
                    <a:gd name="connsiteX5" fmla="*/ 670016 w 1623121"/>
                    <a:gd name="connsiteY5" fmla="*/ 228881 h 1275261"/>
                    <a:gd name="connsiteX6" fmla="*/ 652070 w 1623121"/>
                    <a:gd name="connsiteY6" fmla="*/ 405446 h 1275261"/>
                    <a:gd name="connsiteX7" fmla="*/ 664687 w 1623121"/>
                    <a:gd name="connsiteY7" fmla="*/ 231902 h 1275261"/>
                    <a:gd name="connsiteX8" fmla="*/ 312889 w 1623121"/>
                    <a:gd name="connsiteY8" fmla="*/ 21239 h 1275261"/>
                    <a:gd name="connsiteX9" fmla="*/ 176677 w 1623121"/>
                    <a:gd name="connsiteY9" fmla="*/ 126429 h 1275261"/>
                    <a:gd name="connsiteX10" fmla="*/ 400324 w 1623121"/>
                    <a:gd name="connsiteY10" fmla="*/ 313946 h 1275261"/>
                    <a:gd name="connsiteX11" fmla="*/ 389673 w 1623121"/>
                    <a:gd name="connsiteY11" fmla="*/ 340567 h 1275261"/>
                    <a:gd name="connsiteX12" fmla="*/ 83438 w 1623121"/>
                    <a:gd name="connsiteY12" fmla="*/ 285604 h 1275261"/>
                    <a:gd name="connsiteX13" fmla="*/ 14686 w 1623121"/>
                    <a:gd name="connsiteY13" fmla="*/ 400947 h 1275261"/>
                    <a:gd name="connsiteX14" fmla="*/ 255604 w 1623121"/>
                    <a:gd name="connsiteY14" fmla="*/ 530121 h 1275261"/>
                    <a:gd name="connsiteX15" fmla="*/ 254890 w 1623121"/>
                    <a:gd name="connsiteY15" fmla="*/ 548981 h 1275261"/>
                    <a:gd name="connsiteX16" fmla="*/ 50805 w 1623121"/>
                    <a:gd name="connsiteY16" fmla="*/ 546249 h 1275261"/>
                    <a:gd name="connsiteX17" fmla="*/ 55551 w 1623121"/>
                    <a:gd name="connsiteY17" fmla="*/ 718874 h 1275261"/>
                    <a:gd name="connsiteX18" fmla="*/ 285869 w 1623121"/>
                    <a:gd name="connsiteY18" fmla="*/ 743868 h 1275261"/>
                    <a:gd name="connsiteX19" fmla="*/ 468832 w 1623121"/>
                    <a:gd name="connsiteY19" fmla="*/ 783181 h 1275261"/>
                    <a:gd name="connsiteX20" fmla="*/ 707792 w 1623121"/>
                    <a:gd name="connsiteY20" fmla="*/ 884253 h 1275261"/>
                    <a:gd name="connsiteX21" fmla="*/ 942388 w 1623121"/>
                    <a:gd name="connsiteY21" fmla="*/ 643991 h 1275261"/>
                    <a:gd name="connsiteX22" fmla="*/ 714758 w 1623121"/>
                    <a:gd name="connsiteY22" fmla="*/ 886840 h 1275261"/>
                    <a:gd name="connsiteX23" fmla="*/ 1160366 w 1623121"/>
                    <a:gd name="connsiteY23" fmla="*/ 1253446 h 1275261"/>
                    <a:gd name="connsiteX24" fmla="*/ 1253234 w 1623121"/>
                    <a:gd name="connsiteY24" fmla="*/ 1226458 h 1275261"/>
                    <a:gd name="connsiteX25" fmla="*/ 1101629 w 1623121"/>
                    <a:gd name="connsiteY25" fmla="*/ 1098665 h 1275261"/>
                    <a:gd name="connsiteX26" fmla="*/ 1115123 w 1623121"/>
                    <a:gd name="connsiteY26" fmla="*/ 1179625 h 1275261"/>
                    <a:gd name="connsiteX27" fmla="*/ 1141315 w 1623121"/>
                    <a:gd name="connsiteY27" fmla="*/ 1053421 h 1275261"/>
                    <a:gd name="connsiteX28" fmla="*/ 1315147 w 1623121"/>
                    <a:gd name="connsiteY28" fmla="*/ 1128034 h 1275261"/>
                    <a:gd name="connsiteX29" fmla="*/ 1257203 w 1623121"/>
                    <a:gd name="connsiteY29" fmla="*/ 922451 h 1275261"/>
                    <a:gd name="connsiteX30" fmla="*/ 1446909 w 1623121"/>
                    <a:gd name="connsiteY30" fmla="*/ 953408 h 1275261"/>
                    <a:gd name="connsiteX31" fmla="*/ 1548509 w 1623121"/>
                    <a:gd name="connsiteY31" fmla="*/ 959759 h 1275261"/>
                    <a:gd name="connsiteX32" fmla="*/ 1440560 w 1623121"/>
                    <a:gd name="connsiteY32" fmla="*/ 758940 h 1275261"/>
                    <a:gd name="connsiteX33" fmla="*/ 1623121 w 1623121"/>
                    <a:gd name="connsiteY33" fmla="*/ 716871 h 1275261"/>
                    <a:gd name="connsiteX34" fmla="*/ 1506072 w 1623121"/>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440560 w 1790297"/>
                    <a:gd name="connsiteY32" fmla="*/ 758940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59202 w 1790297"/>
                    <a:gd name="connsiteY30" fmla="*/ 809615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65930 w 1790297"/>
                    <a:gd name="connsiteY30" fmla="*/ 707022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494850 w 1790297"/>
                    <a:gd name="connsiteY28" fmla="*/ 1125731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09838 w 1790297"/>
                    <a:gd name="connsiteY28" fmla="*/ 930447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313390 w 1790297"/>
                    <a:gd name="connsiteY25" fmla="*/ 123428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15123 w 1790297"/>
                    <a:gd name="connsiteY25" fmla="*/ 1179625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91370 w 1790297"/>
                    <a:gd name="connsiteY25" fmla="*/ 10032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294966 w 1790297"/>
                    <a:gd name="connsiteY25" fmla="*/ 11291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60648"/>
                    <a:gd name="connsiteX1" fmla="*/ 953197 w 1790297"/>
                    <a:gd name="connsiteY1" fmla="*/ 411277 h 1260648"/>
                    <a:gd name="connsiteX2" fmla="*/ 853715 w 1790297"/>
                    <a:gd name="connsiteY2" fmla="*/ 203537 h 1260648"/>
                    <a:gd name="connsiteX3" fmla="*/ 845737 w 1790297"/>
                    <a:gd name="connsiteY3" fmla="*/ 27806 h 1260648"/>
                    <a:gd name="connsiteX4" fmla="*/ 661506 w 1790297"/>
                    <a:gd name="connsiteY4" fmla="*/ 58488 h 1260648"/>
                    <a:gd name="connsiteX5" fmla="*/ 670016 w 1790297"/>
                    <a:gd name="connsiteY5" fmla="*/ 228881 h 1260648"/>
                    <a:gd name="connsiteX6" fmla="*/ 652070 w 1790297"/>
                    <a:gd name="connsiteY6" fmla="*/ 405446 h 1260648"/>
                    <a:gd name="connsiteX7" fmla="*/ 664687 w 1790297"/>
                    <a:gd name="connsiteY7" fmla="*/ 231902 h 1260648"/>
                    <a:gd name="connsiteX8" fmla="*/ 312889 w 1790297"/>
                    <a:gd name="connsiteY8" fmla="*/ 21239 h 1260648"/>
                    <a:gd name="connsiteX9" fmla="*/ 176677 w 1790297"/>
                    <a:gd name="connsiteY9" fmla="*/ 126429 h 1260648"/>
                    <a:gd name="connsiteX10" fmla="*/ 400324 w 1790297"/>
                    <a:gd name="connsiteY10" fmla="*/ 313946 h 1260648"/>
                    <a:gd name="connsiteX11" fmla="*/ 389673 w 1790297"/>
                    <a:gd name="connsiteY11" fmla="*/ 340567 h 1260648"/>
                    <a:gd name="connsiteX12" fmla="*/ 83438 w 1790297"/>
                    <a:gd name="connsiteY12" fmla="*/ 285604 h 1260648"/>
                    <a:gd name="connsiteX13" fmla="*/ 14686 w 1790297"/>
                    <a:gd name="connsiteY13" fmla="*/ 400947 h 1260648"/>
                    <a:gd name="connsiteX14" fmla="*/ 255604 w 1790297"/>
                    <a:gd name="connsiteY14" fmla="*/ 530121 h 1260648"/>
                    <a:gd name="connsiteX15" fmla="*/ 254890 w 1790297"/>
                    <a:gd name="connsiteY15" fmla="*/ 548981 h 1260648"/>
                    <a:gd name="connsiteX16" fmla="*/ 50805 w 1790297"/>
                    <a:gd name="connsiteY16" fmla="*/ 546249 h 1260648"/>
                    <a:gd name="connsiteX17" fmla="*/ 55551 w 1790297"/>
                    <a:gd name="connsiteY17" fmla="*/ 718874 h 1260648"/>
                    <a:gd name="connsiteX18" fmla="*/ 285869 w 1790297"/>
                    <a:gd name="connsiteY18" fmla="*/ 743868 h 1260648"/>
                    <a:gd name="connsiteX19" fmla="*/ 468832 w 1790297"/>
                    <a:gd name="connsiteY19" fmla="*/ 783181 h 1260648"/>
                    <a:gd name="connsiteX20" fmla="*/ 707792 w 1790297"/>
                    <a:gd name="connsiteY20" fmla="*/ 884253 h 1260648"/>
                    <a:gd name="connsiteX21" fmla="*/ 942388 w 1790297"/>
                    <a:gd name="connsiteY21" fmla="*/ 643991 h 1260648"/>
                    <a:gd name="connsiteX22" fmla="*/ 714758 w 1790297"/>
                    <a:gd name="connsiteY22" fmla="*/ 886840 h 1260648"/>
                    <a:gd name="connsiteX23" fmla="*/ 1160366 w 1790297"/>
                    <a:gd name="connsiteY23" fmla="*/ 1253446 h 1260648"/>
                    <a:gd name="connsiteX24" fmla="*/ 1213165 w 1790297"/>
                    <a:gd name="connsiteY24" fmla="*/ 1133319 h 1260648"/>
                    <a:gd name="connsiteX25" fmla="*/ 1294966 w 1790297"/>
                    <a:gd name="connsiteY25" fmla="*/ 1129108 h 1260648"/>
                    <a:gd name="connsiteX26" fmla="*/ 1497863 w 1790297"/>
                    <a:gd name="connsiteY26" fmla="*/ 1101612 h 1260648"/>
                    <a:gd name="connsiteX27" fmla="*/ 1331875 w 1790297"/>
                    <a:gd name="connsiteY27" fmla="*/ 955912 h 1260648"/>
                    <a:gd name="connsiteX28" fmla="*/ 1658102 w 1790297"/>
                    <a:gd name="connsiteY28" fmla="*/ 925140 h 1260648"/>
                    <a:gd name="connsiteX29" fmla="*/ 1557212 w 1790297"/>
                    <a:gd name="connsiteY29" fmla="*/ 834360 h 1260648"/>
                    <a:gd name="connsiteX30" fmla="*/ 1790297 w 1790297"/>
                    <a:gd name="connsiteY30" fmla="*/ 838271 h 1260648"/>
                    <a:gd name="connsiteX31" fmla="*/ 1527112 w 1790297"/>
                    <a:gd name="connsiteY31" fmla="*/ 638178 h 1260648"/>
                    <a:gd name="connsiteX32" fmla="*/ 1473455 w 1790297"/>
                    <a:gd name="connsiteY32" fmla="*/ 580961 h 1260648"/>
                    <a:gd name="connsiteX33" fmla="*/ 1506072 w 1790297"/>
                    <a:gd name="connsiteY33" fmla="*/ 539697 h 1260648"/>
                    <a:gd name="connsiteX0" fmla="*/ 1506072 w 1790297"/>
                    <a:gd name="connsiteY0" fmla="*/ 539697 h 1209983"/>
                    <a:gd name="connsiteX1" fmla="*/ 953197 w 1790297"/>
                    <a:gd name="connsiteY1" fmla="*/ 411277 h 1209983"/>
                    <a:gd name="connsiteX2" fmla="*/ 853715 w 1790297"/>
                    <a:gd name="connsiteY2" fmla="*/ 203537 h 1209983"/>
                    <a:gd name="connsiteX3" fmla="*/ 845737 w 1790297"/>
                    <a:gd name="connsiteY3" fmla="*/ 27806 h 1209983"/>
                    <a:gd name="connsiteX4" fmla="*/ 661506 w 1790297"/>
                    <a:gd name="connsiteY4" fmla="*/ 58488 h 1209983"/>
                    <a:gd name="connsiteX5" fmla="*/ 670016 w 1790297"/>
                    <a:gd name="connsiteY5" fmla="*/ 228881 h 1209983"/>
                    <a:gd name="connsiteX6" fmla="*/ 652070 w 1790297"/>
                    <a:gd name="connsiteY6" fmla="*/ 405446 h 1209983"/>
                    <a:gd name="connsiteX7" fmla="*/ 664687 w 1790297"/>
                    <a:gd name="connsiteY7" fmla="*/ 231902 h 1209983"/>
                    <a:gd name="connsiteX8" fmla="*/ 312889 w 1790297"/>
                    <a:gd name="connsiteY8" fmla="*/ 21239 h 1209983"/>
                    <a:gd name="connsiteX9" fmla="*/ 176677 w 1790297"/>
                    <a:gd name="connsiteY9" fmla="*/ 126429 h 1209983"/>
                    <a:gd name="connsiteX10" fmla="*/ 400324 w 1790297"/>
                    <a:gd name="connsiteY10" fmla="*/ 313946 h 1209983"/>
                    <a:gd name="connsiteX11" fmla="*/ 389673 w 1790297"/>
                    <a:gd name="connsiteY11" fmla="*/ 340567 h 1209983"/>
                    <a:gd name="connsiteX12" fmla="*/ 83438 w 1790297"/>
                    <a:gd name="connsiteY12" fmla="*/ 285604 h 1209983"/>
                    <a:gd name="connsiteX13" fmla="*/ 14686 w 1790297"/>
                    <a:gd name="connsiteY13" fmla="*/ 400947 h 1209983"/>
                    <a:gd name="connsiteX14" fmla="*/ 255604 w 1790297"/>
                    <a:gd name="connsiteY14" fmla="*/ 530121 h 1209983"/>
                    <a:gd name="connsiteX15" fmla="*/ 254890 w 1790297"/>
                    <a:gd name="connsiteY15" fmla="*/ 548981 h 1209983"/>
                    <a:gd name="connsiteX16" fmla="*/ 50805 w 1790297"/>
                    <a:gd name="connsiteY16" fmla="*/ 546249 h 1209983"/>
                    <a:gd name="connsiteX17" fmla="*/ 55551 w 1790297"/>
                    <a:gd name="connsiteY17" fmla="*/ 718874 h 1209983"/>
                    <a:gd name="connsiteX18" fmla="*/ 285869 w 1790297"/>
                    <a:gd name="connsiteY18" fmla="*/ 743868 h 1209983"/>
                    <a:gd name="connsiteX19" fmla="*/ 468832 w 1790297"/>
                    <a:gd name="connsiteY19" fmla="*/ 783181 h 1209983"/>
                    <a:gd name="connsiteX20" fmla="*/ 707792 w 1790297"/>
                    <a:gd name="connsiteY20" fmla="*/ 884253 h 1209983"/>
                    <a:gd name="connsiteX21" fmla="*/ 942388 w 1790297"/>
                    <a:gd name="connsiteY21" fmla="*/ 643991 h 1209983"/>
                    <a:gd name="connsiteX22" fmla="*/ 714758 w 1790297"/>
                    <a:gd name="connsiteY22" fmla="*/ 886840 h 1209983"/>
                    <a:gd name="connsiteX23" fmla="*/ 1261660 w 1790297"/>
                    <a:gd name="connsiteY23" fmla="*/ 1199642 h 1209983"/>
                    <a:gd name="connsiteX24" fmla="*/ 1213165 w 1790297"/>
                    <a:gd name="connsiteY24" fmla="*/ 1133319 h 1209983"/>
                    <a:gd name="connsiteX25" fmla="*/ 1294966 w 1790297"/>
                    <a:gd name="connsiteY25" fmla="*/ 1129108 h 1209983"/>
                    <a:gd name="connsiteX26" fmla="*/ 1497863 w 1790297"/>
                    <a:gd name="connsiteY26" fmla="*/ 1101612 h 1209983"/>
                    <a:gd name="connsiteX27" fmla="*/ 1331875 w 1790297"/>
                    <a:gd name="connsiteY27" fmla="*/ 955912 h 1209983"/>
                    <a:gd name="connsiteX28" fmla="*/ 1658102 w 1790297"/>
                    <a:gd name="connsiteY28" fmla="*/ 925140 h 1209983"/>
                    <a:gd name="connsiteX29" fmla="*/ 1557212 w 1790297"/>
                    <a:gd name="connsiteY29" fmla="*/ 834360 h 1209983"/>
                    <a:gd name="connsiteX30" fmla="*/ 1790297 w 1790297"/>
                    <a:gd name="connsiteY30" fmla="*/ 838271 h 1209983"/>
                    <a:gd name="connsiteX31" fmla="*/ 1527112 w 1790297"/>
                    <a:gd name="connsiteY31" fmla="*/ 638178 h 1209983"/>
                    <a:gd name="connsiteX32" fmla="*/ 1473455 w 1790297"/>
                    <a:gd name="connsiteY32" fmla="*/ 580961 h 1209983"/>
                    <a:gd name="connsiteX33" fmla="*/ 1506072 w 1790297"/>
                    <a:gd name="connsiteY33" fmla="*/ 539697 h 1209983"/>
                    <a:gd name="connsiteX0" fmla="*/ 1506072 w 1790297"/>
                    <a:gd name="connsiteY0" fmla="*/ 539697 h 1226294"/>
                    <a:gd name="connsiteX1" fmla="*/ 953197 w 1790297"/>
                    <a:gd name="connsiteY1" fmla="*/ 411277 h 1226294"/>
                    <a:gd name="connsiteX2" fmla="*/ 853715 w 1790297"/>
                    <a:gd name="connsiteY2" fmla="*/ 203537 h 1226294"/>
                    <a:gd name="connsiteX3" fmla="*/ 845737 w 1790297"/>
                    <a:gd name="connsiteY3" fmla="*/ 27806 h 1226294"/>
                    <a:gd name="connsiteX4" fmla="*/ 661506 w 1790297"/>
                    <a:gd name="connsiteY4" fmla="*/ 58488 h 1226294"/>
                    <a:gd name="connsiteX5" fmla="*/ 670016 w 1790297"/>
                    <a:gd name="connsiteY5" fmla="*/ 228881 h 1226294"/>
                    <a:gd name="connsiteX6" fmla="*/ 652070 w 1790297"/>
                    <a:gd name="connsiteY6" fmla="*/ 405446 h 1226294"/>
                    <a:gd name="connsiteX7" fmla="*/ 664687 w 1790297"/>
                    <a:gd name="connsiteY7" fmla="*/ 231902 h 1226294"/>
                    <a:gd name="connsiteX8" fmla="*/ 312889 w 1790297"/>
                    <a:gd name="connsiteY8" fmla="*/ 21239 h 1226294"/>
                    <a:gd name="connsiteX9" fmla="*/ 176677 w 1790297"/>
                    <a:gd name="connsiteY9" fmla="*/ 126429 h 1226294"/>
                    <a:gd name="connsiteX10" fmla="*/ 400324 w 1790297"/>
                    <a:gd name="connsiteY10" fmla="*/ 313946 h 1226294"/>
                    <a:gd name="connsiteX11" fmla="*/ 389673 w 1790297"/>
                    <a:gd name="connsiteY11" fmla="*/ 340567 h 1226294"/>
                    <a:gd name="connsiteX12" fmla="*/ 83438 w 1790297"/>
                    <a:gd name="connsiteY12" fmla="*/ 285604 h 1226294"/>
                    <a:gd name="connsiteX13" fmla="*/ 14686 w 1790297"/>
                    <a:gd name="connsiteY13" fmla="*/ 400947 h 1226294"/>
                    <a:gd name="connsiteX14" fmla="*/ 255604 w 1790297"/>
                    <a:gd name="connsiteY14" fmla="*/ 530121 h 1226294"/>
                    <a:gd name="connsiteX15" fmla="*/ 254890 w 1790297"/>
                    <a:gd name="connsiteY15" fmla="*/ 548981 h 1226294"/>
                    <a:gd name="connsiteX16" fmla="*/ 50805 w 1790297"/>
                    <a:gd name="connsiteY16" fmla="*/ 546249 h 1226294"/>
                    <a:gd name="connsiteX17" fmla="*/ 55551 w 1790297"/>
                    <a:gd name="connsiteY17" fmla="*/ 718874 h 1226294"/>
                    <a:gd name="connsiteX18" fmla="*/ 285869 w 1790297"/>
                    <a:gd name="connsiteY18" fmla="*/ 743868 h 1226294"/>
                    <a:gd name="connsiteX19" fmla="*/ 468832 w 1790297"/>
                    <a:gd name="connsiteY19" fmla="*/ 783181 h 1226294"/>
                    <a:gd name="connsiteX20" fmla="*/ 707792 w 1790297"/>
                    <a:gd name="connsiteY20" fmla="*/ 884253 h 1226294"/>
                    <a:gd name="connsiteX21" fmla="*/ 942388 w 1790297"/>
                    <a:gd name="connsiteY21" fmla="*/ 643991 h 1226294"/>
                    <a:gd name="connsiteX22" fmla="*/ 714758 w 1790297"/>
                    <a:gd name="connsiteY22" fmla="*/ 886840 h 1226294"/>
                    <a:gd name="connsiteX23" fmla="*/ 1247496 w 1790297"/>
                    <a:gd name="connsiteY23" fmla="*/ 1217241 h 1226294"/>
                    <a:gd name="connsiteX24" fmla="*/ 1213165 w 1790297"/>
                    <a:gd name="connsiteY24" fmla="*/ 1133319 h 1226294"/>
                    <a:gd name="connsiteX25" fmla="*/ 1294966 w 1790297"/>
                    <a:gd name="connsiteY25" fmla="*/ 1129108 h 1226294"/>
                    <a:gd name="connsiteX26" fmla="*/ 1497863 w 1790297"/>
                    <a:gd name="connsiteY26" fmla="*/ 1101612 h 1226294"/>
                    <a:gd name="connsiteX27" fmla="*/ 1331875 w 1790297"/>
                    <a:gd name="connsiteY27" fmla="*/ 955912 h 1226294"/>
                    <a:gd name="connsiteX28" fmla="*/ 1658102 w 1790297"/>
                    <a:gd name="connsiteY28" fmla="*/ 925140 h 1226294"/>
                    <a:gd name="connsiteX29" fmla="*/ 1557212 w 1790297"/>
                    <a:gd name="connsiteY29" fmla="*/ 834360 h 1226294"/>
                    <a:gd name="connsiteX30" fmla="*/ 1790297 w 1790297"/>
                    <a:gd name="connsiteY30" fmla="*/ 838271 h 1226294"/>
                    <a:gd name="connsiteX31" fmla="*/ 1527112 w 1790297"/>
                    <a:gd name="connsiteY31" fmla="*/ 638178 h 1226294"/>
                    <a:gd name="connsiteX32" fmla="*/ 1473455 w 1790297"/>
                    <a:gd name="connsiteY32" fmla="*/ 580961 h 1226294"/>
                    <a:gd name="connsiteX33" fmla="*/ 1506072 w 1790297"/>
                    <a:gd name="connsiteY33" fmla="*/ 539697 h 1226294"/>
                    <a:gd name="connsiteX0" fmla="*/ 1506072 w 1790297"/>
                    <a:gd name="connsiteY0" fmla="*/ 539697 h 1264625"/>
                    <a:gd name="connsiteX1" fmla="*/ 953197 w 1790297"/>
                    <a:gd name="connsiteY1" fmla="*/ 411277 h 1264625"/>
                    <a:gd name="connsiteX2" fmla="*/ 853715 w 1790297"/>
                    <a:gd name="connsiteY2" fmla="*/ 203537 h 1264625"/>
                    <a:gd name="connsiteX3" fmla="*/ 845737 w 1790297"/>
                    <a:gd name="connsiteY3" fmla="*/ 27806 h 1264625"/>
                    <a:gd name="connsiteX4" fmla="*/ 661506 w 1790297"/>
                    <a:gd name="connsiteY4" fmla="*/ 58488 h 1264625"/>
                    <a:gd name="connsiteX5" fmla="*/ 670016 w 1790297"/>
                    <a:gd name="connsiteY5" fmla="*/ 228881 h 1264625"/>
                    <a:gd name="connsiteX6" fmla="*/ 652070 w 1790297"/>
                    <a:gd name="connsiteY6" fmla="*/ 405446 h 1264625"/>
                    <a:gd name="connsiteX7" fmla="*/ 664687 w 1790297"/>
                    <a:gd name="connsiteY7" fmla="*/ 231902 h 1264625"/>
                    <a:gd name="connsiteX8" fmla="*/ 312889 w 1790297"/>
                    <a:gd name="connsiteY8" fmla="*/ 21239 h 1264625"/>
                    <a:gd name="connsiteX9" fmla="*/ 176677 w 1790297"/>
                    <a:gd name="connsiteY9" fmla="*/ 126429 h 1264625"/>
                    <a:gd name="connsiteX10" fmla="*/ 400324 w 1790297"/>
                    <a:gd name="connsiteY10" fmla="*/ 313946 h 1264625"/>
                    <a:gd name="connsiteX11" fmla="*/ 389673 w 1790297"/>
                    <a:gd name="connsiteY11" fmla="*/ 340567 h 1264625"/>
                    <a:gd name="connsiteX12" fmla="*/ 83438 w 1790297"/>
                    <a:gd name="connsiteY12" fmla="*/ 285604 h 1264625"/>
                    <a:gd name="connsiteX13" fmla="*/ 14686 w 1790297"/>
                    <a:gd name="connsiteY13" fmla="*/ 400947 h 1264625"/>
                    <a:gd name="connsiteX14" fmla="*/ 255604 w 1790297"/>
                    <a:gd name="connsiteY14" fmla="*/ 530121 h 1264625"/>
                    <a:gd name="connsiteX15" fmla="*/ 254890 w 1790297"/>
                    <a:gd name="connsiteY15" fmla="*/ 548981 h 1264625"/>
                    <a:gd name="connsiteX16" fmla="*/ 50805 w 1790297"/>
                    <a:gd name="connsiteY16" fmla="*/ 546249 h 1264625"/>
                    <a:gd name="connsiteX17" fmla="*/ 55551 w 1790297"/>
                    <a:gd name="connsiteY17" fmla="*/ 718874 h 1264625"/>
                    <a:gd name="connsiteX18" fmla="*/ 285869 w 1790297"/>
                    <a:gd name="connsiteY18" fmla="*/ 743868 h 1264625"/>
                    <a:gd name="connsiteX19" fmla="*/ 468832 w 1790297"/>
                    <a:gd name="connsiteY19" fmla="*/ 783181 h 1264625"/>
                    <a:gd name="connsiteX20" fmla="*/ 707792 w 1790297"/>
                    <a:gd name="connsiteY20" fmla="*/ 884253 h 1264625"/>
                    <a:gd name="connsiteX21" fmla="*/ 942388 w 1790297"/>
                    <a:gd name="connsiteY21" fmla="*/ 643991 h 1264625"/>
                    <a:gd name="connsiteX22" fmla="*/ 714758 w 1790297"/>
                    <a:gd name="connsiteY22" fmla="*/ 886840 h 1264625"/>
                    <a:gd name="connsiteX23" fmla="*/ 1247496 w 1790297"/>
                    <a:gd name="connsiteY23" fmla="*/ 1217241 h 1264625"/>
                    <a:gd name="connsiteX24" fmla="*/ 1213165 w 1790297"/>
                    <a:gd name="connsiteY24" fmla="*/ 1133319 h 1264625"/>
                    <a:gd name="connsiteX25" fmla="*/ 1294966 w 1790297"/>
                    <a:gd name="connsiteY25" fmla="*/ 1129108 h 1264625"/>
                    <a:gd name="connsiteX26" fmla="*/ 1497863 w 1790297"/>
                    <a:gd name="connsiteY26" fmla="*/ 1101612 h 1264625"/>
                    <a:gd name="connsiteX27" fmla="*/ 1331875 w 1790297"/>
                    <a:gd name="connsiteY27" fmla="*/ 955912 h 1264625"/>
                    <a:gd name="connsiteX28" fmla="*/ 1658102 w 1790297"/>
                    <a:gd name="connsiteY28" fmla="*/ 925140 h 1264625"/>
                    <a:gd name="connsiteX29" fmla="*/ 1557212 w 1790297"/>
                    <a:gd name="connsiteY29" fmla="*/ 834360 h 1264625"/>
                    <a:gd name="connsiteX30" fmla="*/ 1790297 w 1790297"/>
                    <a:gd name="connsiteY30" fmla="*/ 838271 h 1264625"/>
                    <a:gd name="connsiteX31" fmla="*/ 1527112 w 1790297"/>
                    <a:gd name="connsiteY31" fmla="*/ 638178 h 1264625"/>
                    <a:gd name="connsiteX32" fmla="*/ 1473455 w 1790297"/>
                    <a:gd name="connsiteY32" fmla="*/ 580961 h 1264625"/>
                    <a:gd name="connsiteX33" fmla="*/ 1506072 w 1790297"/>
                    <a:gd name="connsiteY33" fmla="*/ 539697 h 1264625"/>
                    <a:gd name="connsiteX0" fmla="*/ 1506072 w 1790297"/>
                    <a:gd name="connsiteY0" fmla="*/ 539697 h 1133319"/>
                    <a:gd name="connsiteX1" fmla="*/ 953197 w 1790297"/>
                    <a:gd name="connsiteY1" fmla="*/ 411277 h 1133319"/>
                    <a:gd name="connsiteX2" fmla="*/ 853715 w 1790297"/>
                    <a:gd name="connsiteY2" fmla="*/ 203537 h 1133319"/>
                    <a:gd name="connsiteX3" fmla="*/ 845737 w 1790297"/>
                    <a:gd name="connsiteY3" fmla="*/ 27806 h 1133319"/>
                    <a:gd name="connsiteX4" fmla="*/ 661506 w 1790297"/>
                    <a:gd name="connsiteY4" fmla="*/ 58488 h 1133319"/>
                    <a:gd name="connsiteX5" fmla="*/ 670016 w 1790297"/>
                    <a:gd name="connsiteY5" fmla="*/ 228881 h 1133319"/>
                    <a:gd name="connsiteX6" fmla="*/ 652070 w 1790297"/>
                    <a:gd name="connsiteY6" fmla="*/ 405446 h 1133319"/>
                    <a:gd name="connsiteX7" fmla="*/ 664687 w 1790297"/>
                    <a:gd name="connsiteY7" fmla="*/ 231902 h 1133319"/>
                    <a:gd name="connsiteX8" fmla="*/ 312889 w 1790297"/>
                    <a:gd name="connsiteY8" fmla="*/ 21239 h 1133319"/>
                    <a:gd name="connsiteX9" fmla="*/ 176677 w 1790297"/>
                    <a:gd name="connsiteY9" fmla="*/ 126429 h 1133319"/>
                    <a:gd name="connsiteX10" fmla="*/ 400324 w 1790297"/>
                    <a:gd name="connsiteY10" fmla="*/ 313946 h 1133319"/>
                    <a:gd name="connsiteX11" fmla="*/ 389673 w 1790297"/>
                    <a:gd name="connsiteY11" fmla="*/ 340567 h 1133319"/>
                    <a:gd name="connsiteX12" fmla="*/ 83438 w 1790297"/>
                    <a:gd name="connsiteY12" fmla="*/ 285604 h 1133319"/>
                    <a:gd name="connsiteX13" fmla="*/ 14686 w 1790297"/>
                    <a:gd name="connsiteY13" fmla="*/ 400947 h 1133319"/>
                    <a:gd name="connsiteX14" fmla="*/ 255604 w 1790297"/>
                    <a:gd name="connsiteY14" fmla="*/ 530121 h 1133319"/>
                    <a:gd name="connsiteX15" fmla="*/ 254890 w 1790297"/>
                    <a:gd name="connsiteY15" fmla="*/ 548981 h 1133319"/>
                    <a:gd name="connsiteX16" fmla="*/ 50805 w 1790297"/>
                    <a:gd name="connsiteY16" fmla="*/ 546249 h 1133319"/>
                    <a:gd name="connsiteX17" fmla="*/ 55551 w 1790297"/>
                    <a:gd name="connsiteY17" fmla="*/ 718874 h 1133319"/>
                    <a:gd name="connsiteX18" fmla="*/ 285869 w 1790297"/>
                    <a:gd name="connsiteY18" fmla="*/ 743868 h 1133319"/>
                    <a:gd name="connsiteX19" fmla="*/ 468832 w 1790297"/>
                    <a:gd name="connsiteY19" fmla="*/ 783181 h 1133319"/>
                    <a:gd name="connsiteX20" fmla="*/ 707792 w 1790297"/>
                    <a:gd name="connsiteY20" fmla="*/ 884253 h 1133319"/>
                    <a:gd name="connsiteX21" fmla="*/ 942388 w 1790297"/>
                    <a:gd name="connsiteY21" fmla="*/ 643991 h 1133319"/>
                    <a:gd name="connsiteX22" fmla="*/ 714758 w 1790297"/>
                    <a:gd name="connsiteY22" fmla="*/ 886840 h 1133319"/>
                    <a:gd name="connsiteX23" fmla="*/ 1213165 w 1790297"/>
                    <a:gd name="connsiteY23" fmla="*/ 1133319 h 1133319"/>
                    <a:gd name="connsiteX24" fmla="*/ 1294966 w 1790297"/>
                    <a:gd name="connsiteY24" fmla="*/ 1129108 h 1133319"/>
                    <a:gd name="connsiteX25" fmla="*/ 1497863 w 1790297"/>
                    <a:gd name="connsiteY25" fmla="*/ 1101612 h 1133319"/>
                    <a:gd name="connsiteX26" fmla="*/ 1331875 w 1790297"/>
                    <a:gd name="connsiteY26" fmla="*/ 955912 h 1133319"/>
                    <a:gd name="connsiteX27" fmla="*/ 1658102 w 1790297"/>
                    <a:gd name="connsiteY27" fmla="*/ 925140 h 1133319"/>
                    <a:gd name="connsiteX28" fmla="*/ 1557212 w 1790297"/>
                    <a:gd name="connsiteY28" fmla="*/ 834360 h 1133319"/>
                    <a:gd name="connsiteX29" fmla="*/ 1790297 w 1790297"/>
                    <a:gd name="connsiteY29" fmla="*/ 838271 h 1133319"/>
                    <a:gd name="connsiteX30" fmla="*/ 1527112 w 1790297"/>
                    <a:gd name="connsiteY30" fmla="*/ 638178 h 1133319"/>
                    <a:gd name="connsiteX31" fmla="*/ 1473455 w 1790297"/>
                    <a:gd name="connsiteY31" fmla="*/ 580961 h 1133319"/>
                    <a:gd name="connsiteX32" fmla="*/ 1506072 w 1790297"/>
                    <a:gd name="connsiteY32" fmla="*/ 539697 h 113331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156 w 1790297"/>
                    <a:gd name="connsiteY24" fmla="*/ 1091770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30176 w 1790297"/>
                    <a:gd name="connsiteY25" fmla="*/ 1056555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36730 w 1790297"/>
                    <a:gd name="connsiteY26" fmla="*/ 957637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148166 w 1790297"/>
                    <a:gd name="connsiteY26" fmla="*/ 960791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497144 w 1790297"/>
                    <a:gd name="connsiteY27" fmla="*/ 952193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381370 w 1790297"/>
                    <a:gd name="connsiteY28" fmla="*/ 803039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466788 w 1790297"/>
                    <a:gd name="connsiteY28" fmla="*/ 830218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988"/>
                    <a:gd name="connsiteY0" fmla="*/ 539697 h 1218169"/>
                    <a:gd name="connsiteX1" fmla="*/ 953197 w 1679988"/>
                    <a:gd name="connsiteY1" fmla="*/ 411277 h 1218169"/>
                    <a:gd name="connsiteX2" fmla="*/ 853715 w 1679988"/>
                    <a:gd name="connsiteY2" fmla="*/ 203537 h 1218169"/>
                    <a:gd name="connsiteX3" fmla="*/ 845737 w 1679988"/>
                    <a:gd name="connsiteY3" fmla="*/ 27806 h 1218169"/>
                    <a:gd name="connsiteX4" fmla="*/ 661506 w 1679988"/>
                    <a:gd name="connsiteY4" fmla="*/ 58488 h 1218169"/>
                    <a:gd name="connsiteX5" fmla="*/ 670016 w 1679988"/>
                    <a:gd name="connsiteY5" fmla="*/ 228881 h 1218169"/>
                    <a:gd name="connsiteX6" fmla="*/ 652070 w 1679988"/>
                    <a:gd name="connsiteY6" fmla="*/ 405446 h 1218169"/>
                    <a:gd name="connsiteX7" fmla="*/ 664687 w 1679988"/>
                    <a:gd name="connsiteY7" fmla="*/ 231902 h 1218169"/>
                    <a:gd name="connsiteX8" fmla="*/ 312889 w 1679988"/>
                    <a:gd name="connsiteY8" fmla="*/ 21239 h 1218169"/>
                    <a:gd name="connsiteX9" fmla="*/ 176677 w 1679988"/>
                    <a:gd name="connsiteY9" fmla="*/ 126429 h 1218169"/>
                    <a:gd name="connsiteX10" fmla="*/ 400324 w 1679988"/>
                    <a:gd name="connsiteY10" fmla="*/ 313946 h 1218169"/>
                    <a:gd name="connsiteX11" fmla="*/ 389673 w 1679988"/>
                    <a:gd name="connsiteY11" fmla="*/ 340567 h 1218169"/>
                    <a:gd name="connsiteX12" fmla="*/ 83438 w 1679988"/>
                    <a:gd name="connsiteY12" fmla="*/ 285604 h 1218169"/>
                    <a:gd name="connsiteX13" fmla="*/ 14686 w 1679988"/>
                    <a:gd name="connsiteY13" fmla="*/ 400947 h 1218169"/>
                    <a:gd name="connsiteX14" fmla="*/ 255604 w 1679988"/>
                    <a:gd name="connsiteY14" fmla="*/ 530121 h 1218169"/>
                    <a:gd name="connsiteX15" fmla="*/ 254890 w 1679988"/>
                    <a:gd name="connsiteY15" fmla="*/ 548981 h 1218169"/>
                    <a:gd name="connsiteX16" fmla="*/ 50805 w 1679988"/>
                    <a:gd name="connsiteY16" fmla="*/ 546249 h 1218169"/>
                    <a:gd name="connsiteX17" fmla="*/ 55551 w 1679988"/>
                    <a:gd name="connsiteY17" fmla="*/ 718874 h 1218169"/>
                    <a:gd name="connsiteX18" fmla="*/ 285869 w 1679988"/>
                    <a:gd name="connsiteY18" fmla="*/ 743868 h 1218169"/>
                    <a:gd name="connsiteX19" fmla="*/ 468832 w 1679988"/>
                    <a:gd name="connsiteY19" fmla="*/ 783181 h 1218169"/>
                    <a:gd name="connsiteX20" fmla="*/ 707792 w 1679988"/>
                    <a:gd name="connsiteY20" fmla="*/ 884253 h 1218169"/>
                    <a:gd name="connsiteX21" fmla="*/ 942388 w 1679988"/>
                    <a:gd name="connsiteY21" fmla="*/ 643991 h 1218169"/>
                    <a:gd name="connsiteX22" fmla="*/ 714758 w 1679988"/>
                    <a:gd name="connsiteY22" fmla="*/ 886840 h 1218169"/>
                    <a:gd name="connsiteX23" fmla="*/ 1151648 w 1679988"/>
                    <a:gd name="connsiteY23" fmla="*/ 1218169 h 1218169"/>
                    <a:gd name="connsiteX24" fmla="*/ 1239170 w 1679988"/>
                    <a:gd name="connsiteY24" fmla="*/ 1187630 h 1218169"/>
                    <a:gd name="connsiteX25" fmla="*/ 1387840 w 1679988"/>
                    <a:gd name="connsiteY25" fmla="*/ 1124226 h 1218169"/>
                    <a:gd name="connsiteX26" fmla="*/ 1219703 w 1679988"/>
                    <a:gd name="connsiteY26" fmla="*/ 948768 h 1218169"/>
                    <a:gd name="connsiteX27" fmla="*/ 1548365 w 1679988"/>
                    <a:gd name="connsiteY27" fmla="*/ 930585 h 1218169"/>
                    <a:gd name="connsiteX28" fmla="*/ 1466788 w 1679988"/>
                    <a:gd name="connsiteY28" fmla="*/ 830218 h 1218169"/>
                    <a:gd name="connsiteX29" fmla="*/ 1679844 w 1679988"/>
                    <a:gd name="connsiteY29" fmla="*/ 847007 h 1218169"/>
                    <a:gd name="connsiteX30" fmla="*/ 1527112 w 1679988"/>
                    <a:gd name="connsiteY30" fmla="*/ 638178 h 1218169"/>
                    <a:gd name="connsiteX31" fmla="*/ 1473455 w 1679988"/>
                    <a:gd name="connsiteY31" fmla="*/ 580961 h 1218169"/>
                    <a:gd name="connsiteX32" fmla="*/ 1506072 w 1679988"/>
                    <a:gd name="connsiteY32" fmla="*/ 539697 h 1218169"/>
                    <a:gd name="connsiteX0" fmla="*/ 1506072 w 1679949"/>
                    <a:gd name="connsiteY0" fmla="*/ 539697 h 1218169"/>
                    <a:gd name="connsiteX1" fmla="*/ 953197 w 1679949"/>
                    <a:gd name="connsiteY1" fmla="*/ 411277 h 1218169"/>
                    <a:gd name="connsiteX2" fmla="*/ 853715 w 1679949"/>
                    <a:gd name="connsiteY2" fmla="*/ 203537 h 1218169"/>
                    <a:gd name="connsiteX3" fmla="*/ 845737 w 1679949"/>
                    <a:gd name="connsiteY3" fmla="*/ 27806 h 1218169"/>
                    <a:gd name="connsiteX4" fmla="*/ 661506 w 1679949"/>
                    <a:gd name="connsiteY4" fmla="*/ 58488 h 1218169"/>
                    <a:gd name="connsiteX5" fmla="*/ 670016 w 1679949"/>
                    <a:gd name="connsiteY5" fmla="*/ 228881 h 1218169"/>
                    <a:gd name="connsiteX6" fmla="*/ 652070 w 1679949"/>
                    <a:gd name="connsiteY6" fmla="*/ 405446 h 1218169"/>
                    <a:gd name="connsiteX7" fmla="*/ 664687 w 1679949"/>
                    <a:gd name="connsiteY7" fmla="*/ 231902 h 1218169"/>
                    <a:gd name="connsiteX8" fmla="*/ 312889 w 1679949"/>
                    <a:gd name="connsiteY8" fmla="*/ 21239 h 1218169"/>
                    <a:gd name="connsiteX9" fmla="*/ 176677 w 1679949"/>
                    <a:gd name="connsiteY9" fmla="*/ 126429 h 1218169"/>
                    <a:gd name="connsiteX10" fmla="*/ 400324 w 1679949"/>
                    <a:gd name="connsiteY10" fmla="*/ 313946 h 1218169"/>
                    <a:gd name="connsiteX11" fmla="*/ 389673 w 1679949"/>
                    <a:gd name="connsiteY11" fmla="*/ 340567 h 1218169"/>
                    <a:gd name="connsiteX12" fmla="*/ 83438 w 1679949"/>
                    <a:gd name="connsiteY12" fmla="*/ 285604 h 1218169"/>
                    <a:gd name="connsiteX13" fmla="*/ 14686 w 1679949"/>
                    <a:gd name="connsiteY13" fmla="*/ 400947 h 1218169"/>
                    <a:gd name="connsiteX14" fmla="*/ 255604 w 1679949"/>
                    <a:gd name="connsiteY14" fmla="*/ 530121 h 1218169"/>
                    <a:gd name="connsiteX15" fmla="*/ 254890 w 1679949"/>
                    <a:gd name="connsiteY15" fmla="*/ 548981 h 1218169"/>
                    <a:gd name="connsiteX16" fmla="*/ 50805 w 1679949"/>
                    <a:gd name="connsiteY16" fmla="*/ 546249 h 1218169"/>
                    <a:gd name="connsiteX17" fmla="*/ 55551 w 1679949"/>
                    <a:gd name="connsiteY17" fmla="*/ 718874 h 1218169"/>
                    <a:gd name="connsiteX18" fmla="*/ 285869 w 1679949"/>
                    <a:gd name="connsiteY18" fmla="*/ 743868 h 1218169"/>
                    <a:gd name="connsiteX19" fmla="*/ 468832 w 1679949"/>
                    <a:gd name="connsiteY19" fmla="*/ 783181 h 1218169"/>
                    <a:gd name="connsiteX20" fmla="*/ 707792 w 1679949"/>
                    <a:gd name="connsiteY20" fmla="*/ 884253 h 1218169"/>
                    <a:gd name="connsiteX21" fmla="*/ 942388 w 1679949"/>
                    <a:gd name="connsiteY21" fmla="*/ 643991 h 1218169"/>
                    <a:gd name="connsiteX22" fmla="*/ 714758 w 1679949"/>
                    <a:gd name="connsiteY22" fmla="*/ 886840 h 1218169"/>
                    <a:gd name="connsiteX23" fmla="*/ 1151648 w 1679949"/>
                    <a:gd name="connsiteY23" fmla="*/ 1218169 h 1218169"/>
                    <a:gd name="connsiteX24" fmla="*/ 1239170 w 1679949"/>
                    <a:gd name="connsiteY24" fmla="*/ 1187630 h 1218169"/>
                    <a:gd name="connsiteX25" fmla="*/ 1387840 w 1679949"/>
                    <a:gd name="connsiteY25" fmla="*/ 1124226 h 1218169"/>
                    <a:gd name="connsiteX26" fmla="*/ 1219703 w 1679949"/>
                    <a:gd name="connsiteY26" fmla="*/ 948768 h 1218169"/>
                    <a:gd name="connsiteX27" fmla="*/ 1548365 w 1679949"/>
                    <a:gd name="connsiteY27" fmla="*/ 930585 h 1218169"/>
                    <a:gd name="connsiteX28" fmla="*/ 1466788 w 1679949"/>
                    <a:gd name="connsiteY28" fmla="*/ 830218 h 1218169"/>
                    <a:gd name="connsiteX29" fmla="*/ 1679844 w 1679949"/>
                    <a:gd name="connsiteY29" fmla="*/ 847007 h 1218169"/>
                    <a:gd name="connsiteX30" fmla="*/ 1454575 w 1679949"/>
                    <a:gd name="connsiteY30" fmla="*/ 670661 h 1218169"/>
                    <a:gd name="connsiteX31" fmla="*/ 1473455 w 1679949"/>
                    <a:gd name="connsiteY31" fmla="*/ 580961 h 1218169"/>
                    <a:gd name="connsiteX32" fmla="*/ 1506072 w 1679949"/>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7533 w 1679939"/>
                    <a:gd name="connsiteY30" fmla="*/ 668231 h 1218169"/>
                    <a:gd name="connsiteX31" fmla="*/ 1473455 w 1679939"/>
                    <a:gd name="connsiteY31" fmla="*/ 580961 h 1218169"/>
                    <a:gd name="connsiteX32" fmla="*/ 1506072 w 1679939"/>
                    <a:gd name="connsiteY32" fmla="*/ 539697 h 1218169"/>
                    <a:gd name="connsiteX0" fmla="*/ 1506072 w 1679931"/>
                    <a:gd name="connsiteY0" fmla="*/ 539697 h 1218169"/>
                    <a:gd name="connsiteX1" fmla="*/ 953197 w 1679931"/>
                    <a:gd name="connsiteY1" fmla="*/ 411277 h 1218169"/>
                    <a:gd name="connsiteX2" fmla="*/ 853715 w 1679931"/>
                    <a:gd name="connsiteY2" fmla="*/ 203537 h 1218169"/>
                    <a:gd name="connsiteX3" fmla="*/ 845737 w 1679931"/>
                    <a:gd name="connsiteY3" fmla="*/ 27806 h 1218169"/>
                    <a:gd name="connsiteX4" fmla="*/ 661506 w 1679931"/>
                    <a:gd name="connsiteY4" fmla="*/ 58488 h 1218169"/>
                    <a:gd name="connsiteX5" fmla="*/ 670016 w 1679931"/>
                    <a:gd name="connsiteY5" fmla="*/ 228881 h 1218169"/>
                    <a:gd name="connsiteX6" fmla="*/ 652070 w 1679931"/>
                    <a:gd name="connsiteY6" fmla="*/ 405446 h 1218169"/>
                    <a:gd name="connsiteX7" fmla="*/ 664687 w 1679931"/>
                    <a:gd name="connsiteY7" fmla="*/ 231902 h 1218169"/>
                    <a:gd name="connsiteX8" fmla="*/ 312889 w 1679931"/>
                    <a:gd name="connsiteY8" fmla="*/ 21239 h 1218169"/>
                    <a:gd name="connsiteX9" fmla="*/ 176677 w 1679931"/>
                    <a:gd name="connsiteY9" fmla="*/ 126429 h 1218169"/>
                    <a:gd name="connsiteX10" fmla="*/ 400324 w 1679931"/>
                    <a:gd name="connsiteY10" fmla="*/ 313946 h 1218169"/>
                    <a:gd name="connsiteX11" fmla="*/ 389673 w 1679931"/>
                    <a:gd name="connsiteY11" fmla="*/ 340567 h 1218169"/>
                    <a:gd name="connsiteX12" fmla="*/ 83438 w 1679931"/>
                    <a:gd name="connsiteY12" fmla="*/ 285604 h 1218169"/>
                    <a:gd name="connsiteX13" fmla="*/ 14686 w 1679931"/>
                    <a:gd name="connsiteY13" fmla="*/ 400947 h 1218169"/>
                    <a:gd name="connsiteX14" fmla="*/ 255604 w 1679931"/>
                    <a:gd name="connsiteY14" fmla="*/ 530121 h 1218169"/>
                    <a:gd name="connsiteX15" fmla="*/ 254890 w 1679931"/>
                    <a:gd name="connsiteY15" fmla="*/ 548981 h 1218169"/>
                    <a:gd name="connsiteX16" fmla="*/ 50805 w 1679931"/>
                    <a:gd name="connsiteY16" fmla="*/ 546249 h 1218169"/>
                    <a:gd name="connsiteX17" fmla="*/ 55551 w 1679931"/>
                    <a:gd name="connsiteY17" fmla="*/ 718874 h 1218169"/>
                    <a:gd name="connsiteX18" fmla="*/ 285869 w 1679931"/>
                    <a:gd name="connsiteY18" fmla="*/ 743868 h 1218169"/>
                    <a:gd name="connsiteX19" fmla="*/ 468832 w 1679931"/>
                    <a:gd name="connsiteY19" fmla="*/ 783181 h 1218169"/>
                    <a:gd name="connsiteX20" fmla="*/ 707792 w 1679931"/>
                    <a:gd name="connsiteY20" fmla="*/ 884253 h 1218169"/>
                    <a:gd name="connsiteX21" fmla="*/ 942388 w 1679931"/>
                    <a:gd name="connsiteY21" fmla="*/ 643991 h 1218169"/>
                    <a:gd name="connsiteX22" fmla="*/ 714758 w 1679931"/>
                    <a:gd name="connsiteY22" fmla="*/ 886840 h 1218169"/>
                    <a:gd name="connsiteX23" fmla="*/ 1151648 w 1679931"/>
                    <a:gd name="connsiteY23" fmla="*/ 1218169 h 1218169"/>
                    <a:gd name="connsiteX24" fmla="*/ 1239170 w 1679931"/>
                    <a:gd name="connsiteY24" fmla="*/ 1187630 h 1218169"/>
                    <a:gd name="connsiteX25" fmla="*/ 1387840 w 1679931"/>
                    <a:gd name="connsiteY25" fmla="*/ 1124226 h 1218169"/>
                    <a:gd name="connsiteX26" fmla="*/ 1219703 w 1679931"/>
                    <a:gd name="connsiteY26" fmla="*/ 948768 h 1218169"/>
                    <a:gd name="connsiteX27" fmla="*/ 1548365 w 1679931"/>
                    <a:gd name="connsiteY27" fmla="*/ 930585 h 1218169"/>
                    <a:gd name="connsiteX28" fmla="*/ 1466788 w 1679931"/>
                    <a:gd name="connsiteY28" fmla="*/ 830218 h 1218169"/>
                    <a:gd name="connsiteX29" fmla="*/ 1679844 w 1679931"/>
                    <a:gd name="connsiteY29" fmla="*/ 847007 h 1218169"/>
                    <a:gd name="connsiteX30" fmla="*/ 1398059 w 1679931"/>
                    <a:gd name="connsiteY30" fmla="*/ 653210 h 1218169"/>
                    <a:gd name="connsiteX31" fmla="*/ 1473455 w 1679931"/>
                    <a:gd name="connsiteY31" fmla="*/ 580961 h 1218169"/>
                    <a:gd name="connsiteX32" fmla="*/ 1506072 w 1679931"/>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5815 w 1679939"/>
                    <a:gd name="connsiteY30" fmla="*/ 652350 h 1218169"/>
                    <a:gd name="connsiteX31" fmla="*/ 1473455 w 1679939"/>
                    <a:gd name="connsiteY31" fmla="*/ 580961 h 1218169"/>
                    <a:gd name="connsiteX32" fmla="*/ 1506072 w 1679939"/>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25815 w 1679844"/>
                    <a:gd name="connsiteY30" fmla="*/ 652350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39827 w 1679844"/>
                    <a:gd name="connsiteY30" fmla="*/ 659509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6072 w 1679844"/>
                    <a:gd name="connsiteY32" fmla="*/ 539697 h 1218169"/>
                    <a:gd name="connsiteX0" fmla="*/ 1319357 w 1679844"/>
                    <a:gd name="connsiteY0" fmla="*/ 526691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319357 w 1679844"/>
                    <a:gd name="connsiteY32" fmla="*/ 526691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261710 w 1679844"/>
                    <a:gd name="connsiteY31" fmla="*/ 643501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89475 w 1679844"/>
                    <a:gd name="connsiteY30" fmla="*/ 653068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28085"/>
                    <a:gd name="connsiteX1" fmla="*/ 953197 w 1679844"/>
                    <a:gd name="connsiteY1" fmla="*/ 411277 h 1228085"/>
                    <a:gd name="connsiteX2" fmla="*/ 853715 w 1679844"/>
                    <a:gd name="connsiteY2" fmla="*/ 203537 h 1228085"/>
                    <a:gd name="connsiteX3" fmla="*/ 845737 w 1679844"/>
                    <a:gd name="connsiteY3" fmla="*/ 27806 h 1228085"/>
                    <a:gd name="connsiteX4" fmla="*/ 661506 w 1679844"/>
                    <a:gd name="connsiteY4" fmla="*/ 58488 h 1228085"/>
                    <a:gd name="connsiteX5" fmla="*/ 670016 w 1679844"/>
                    <a:gd name="connsiteY5" fmla="*/ 228881 h 1228085"/>
                    <a:gd name="connsiteX6" fmla="*/ 652070 w 1679844"/>
                    <a:gd name="connsiteY6" fmla="*/ 405446 h 1228085"/>
                    <a:gd name="connsiteX7" fmla="*/ 664687 w 1679844"/>
                    <a:gd name="connsiteY7" fmla="*/ 231902 h 1228085"/>
                    <a:gd name="connsiteX8" fmla="*/ 312889 w 1679844"/>
                    <a:gd name="connsiteY8" fmla="*/ 21239 h 1228085"/>
                    <a:gd name="connsiteX9" fmla="*/ 176677 w 1679844"/>
                    <a:gd name="connsiteY9" fmla="*/ 126429 h 1228085"/>
                    <a:gd name="connsiteX10" fmla="*/ 400324 w 1679844"/>
                    <a:gd name="connsiteY10" fmla="*/ 313946 h 1228085"/>
                    <a:gd name="connsiteX11" fmla="*/ 389673 w 1679844"/>
                    <a:gd name="connsiteY11" fmla="*/ 340567 h 1228085"/>
                    <a:gd name="connsiteX12" fmla="*/ 83438 w 1679844"/>
                    <a:gd name="connsiteY12" fmla="*/ 285604 h 1228085"/>
                    <a:gd name="connsiteX13" fmla="*/ 14686 w 1679844"/>
                    <a:gd name="connsiteY13" fmla="*/ 400947 h 1228085"/>
                    <a:gd name="connsiteX14" fmla="*/ 255604 w 1679844"/>
                    <a:gd name="connsiteY14" fmla="*/ 530121 h 1228085"/>
                    <a:gd name="connsiteX15" fmla="*/ 254890 w 1679844"/>
                    <a:gd name="connsiteY15" fmla="*/ 548981 h 1228085"/>
                    <a:gd name="connsiteX16" fmla="*/ 50805 w 1679844"/>
                    <a:gd name="connsiteY16" fmla="*/ 546249 h 1228085"/>
                    <a:gd name="connsiteX17" fmla="*/ 55551 w 1679844"/>
                    <a:gd name="connsiteY17" fmla="*/ 718874 h 1228085"/>
                    <a:gd name="connsiteX18" fmla="*/ 281863 w 1679844"/>
                    <a:gd name="connsiteY18" fmla="*/ 746443 h 1228085"/>
                    <a:gd name="connsiteX19" fmla="*/ 468832 w 1679844"/>
                    <a:gd name="connsiteY19" fmla="*/ 783181 h 1228085"/>
                    <a:gd name="connsiteX20" fmla="*/ 707792 w 1679844"/>
                    <a:gd name="connsiteY20" fmla="*/ 884253 h 1228085"/>
                    <a:gd name="connsiteX21" fmla="*/ 942388 w 1679844"/>
                    <a:gd name="connsiteY21" fmla="*/ 643991 h 1228085"/>
                    <a:gd name="connsiteX22" fmla="*/ 714758 w 1679844"/>
                    <a:gd name="connsiteY22" fmla="*/ 886840 h 1228085"/>
                    <a:gd name="connsiteX23" fmla="*/ 1151648 w 1679844"/>
                    <a:gd name="connsiteY23" fmla="*/ 1218169 h 1228085"/>
                    <a:gd name="connsiteX24" fmla="*/ 1387840 w 1679844"/>
                    <a:gd name="connsiteY24" fmla="*/ 1124226 h 1228085"/>
                    <a:gd name="connsiteX25" fmla="*/ 1219703 w 1679844"/>
                    <a:gd name="connsiteY25" fmla="*/ 948768 h 1228085"/>
                    <a:gd name="connsiteX26" fmla="*/ 1548365 w 1679844"/>
                    <a:gd name="connsiteY26" fmla="*/ 930585 h 1228085"/>
                    <a:gd name="connsiteX27" fmla="*/ 1466788 w 1679844"/>
                    <a:gd name="connsiteY27" fmla="*/ 830218 h 1228085"/>
                    <a:gd name="connsiteX28" fmla="*/ 1679844 w 1679844"/>
                    <a:gd name="connsiteY28" fmla="*/ 847007 h 1228085"/>
                    <a:gd name="connsiteX29" fmla="*/ 1400777 w 1679844"/>
                    <a:gd name="connsiteY29" fmla="*/ 648631 h 1228085"/>
                    <a:gd name="connsiteX30" fmla="*/ 1509220 w 1679844"/>
                    <a:gd name="connsiteY30" fmla="*/ 548997 h 1228085"/>
                    <a:gd name="connsiteX0" fmla="*/ 1509220 w 1679844"/>
                    <a:gd name="connsiteY0" fmla="*/ 548997 h 1225835"/>
                    <a:gd name="connsiteX1" fmla="*/ 953197 w 1679844"/>
                    <a:gd name="connsiteY1" fmla="*/ 411277 h 1225835"/>
                    <a:gd name="connsiteX2" fmla="*/ 853715 w 1679844"/>
                    <a:gd name="connsiteY2" fmla="*/ 203537 h 1225835"/>
                    <a:gd name="connsiteX3" fmla="*/ 845737 w 1679844"/>
                    <a:gd name="connsiteY3" fmla="*/ 27806 h 1225835"/>
                    <a:gd name="connsiteX4" fmla="*/ 661506 w 1679844"/>
                    <a:gd name="connsiteY4" fmla="*/ 58488 h 1225835"/>
                    <a:gd name="connsiteX5" fmla="*/ 670016 w 1679844"/>
                    <a:gd name="connsiteY5" fmla="*/ 228881 h 1225835"/>
                    <a:gd name="connsiteX6" fmla="*/ 652070 w 1679844"/>
                    <a:gd name="connsiteY6" fmla="*/ 405446 h 1225835"/>
                    <a:gd name="connsiteX7" fmla="*/ 664687 w 1679844"/>
                    <a:gd name="connsiteY7" fmla="*/ 231902 h 1225835"/>
                    <a:gd name="connsiteX8" fmla="*/ 312889 w 1679844"/>
                    <a:gd name="connsiteY8" fmla="*/ 21239 h 1225835"/>
                    <a:gd name="connsiteX9" fmla="*/ 176677 w 1679844"/>
                    <a:gd name="connsiteY9" fmla="*/ 126429 h 1225835"/>
                    <a:gd name="connsiteX10" fmla="*/ 400324 w 1679844"/>
                    <a:gd name="connsiteY10" fmla="*/ 313946 h 1225835"/>
                    <a:gd name="connsiteX11" fmla="*/ 389673 w 1679844"/>
                    <a:gd name="connsiteY11" fmla="*/ 340567 h 1225835"/>
                    <a:gd name="connsiteX12" fmla="*/ 83438 w 1679844"/>
                    <a:gd name="connsiteY12" fmla="*/ 285604 h 1225835"/>
                    <a:gd name="connsiteX13" fmla="*/ 14686 w 1679844"/>
                    <a:gd name="connsiteY13" fmla="*/ 400947 h 1225835"/>
                    <a:gd name="connsiteX14" fmla="*/ 255604 w 1679844"/>
                    <a:gd name="connsiteY14" fmla="*/ 530121 h 1225835"/>
                    <a:gd name="connsiteX15" fmla="*/ 254890 w 1679844"/>
                    <a:gd name="connsiteY15" fmla="*/ 548981 h 1225835"/>
                    <a:gd name="connsiteX16" fmla="*/ 50805 w 1679844"/>
                    <a:gd name="connsiteY16" fmla="*/ 546249 h 1225835"/>
                    <a:gd name="connsiteX17" fmla="*/ 55551 w 1679844"/>
                    <a:gd name="connsiteY17" fmla="*/ 718874 h 1225835"/>
                    <a:gd name="connsiteX18" fmla="*/ 281863 w 1679844"/>
                    <a:gd name="connsiteY18" fmla="*/ 746443 h 1225835"/>
                    <a:gd name="connsiteX19" fmla="*/ 468832 w 1679844"/>
                    <a:gd name="connsiteY19" fmla="*/ 783181 h 1225835"/>
                    <a:gd name="connsiteX20" fmla="*/ 707792 w 1679844"/>
                    <a:gd name="connsiteY20" fmla="*/ 884253 h 1225835"/>
                    <a:gd name="connsiteX21" fmla="*/ 942388 w 1679844"/>
                    <a:gd name="connsiteY21" fmla="*/ 643991 h 1225835"/>
                    <a:gd name="connsiteX22" fmla="*/ 714758 w 1679844"/>
                    <a:gd name="connsiteY22" fmla="*/ 886840 h 1225835"/>
                    <a:gd name="connsiteX23" fmla="*/ 1151648 w 1679844"/>
                    <a:gd name="connsiteY23" fmla="*/ 1218169 h 1225835"/>
                    <a:gd name="connsiteX24" fmla="*/ 1387840 w 1679844"/>
                    <a:gd name="connsiteY24" fmla="*/ 1124226 h 1225835"/>
                    <a:gd name="connsiteX25" fmla="*/ 1219703 w 1679844"/>
                    <a:gd name="connsiteY25" fmla="*/ 948768 h 1225835"/>
                    <a:gd name="connsiteX26" fmla="*/ 1548365 w 1679844"/>
                    <a:gd name="connsiteY26" fmla="*/ 930585 h 1225835"/>
                    <a:gd name="connsiteX27" fmla="*/ 1466788 w 1679844"/>
                    <a:gd name="connsiteY27" fmla="*/ 830218 h 1225835"/>
                    <a:gd name="connsiteX28" fmla="*/ 1679844 w 1679844"/>
                    <a:gd name="connsiteY28" fmla="*/ 847007 h 1225835"/>
                    <a:gd name="connsiteX29" fmla="*/ 1400777 w 1679844"/>
                    <a:gd name="connsiteY29" fmla="*/ 648631 h 1225835"/>
                    <a:gd name="connsiteX30" fmla="*/ 1509220 w 1679844"/>
                    <a:gd name="connsiteY30" fmla="*/ 548997 h 1225835"/>
                    <a:gd name="connsiteX0" fmla="*/ 1509220 w 1679844"/>
                    <a:gd name="connsiteY0" fmla="*/ 548997 h 1228678"/>
                    <a:gd name="connsiteX1" fmla="*/ 953197 w 1679844"/>
                    <a:gd name="connsiteY1" fmla="*/ 411277 h 1228678"/>
                    <a:gd name="connsiteX2" fmla="*/ 853715 w 1679844"/>
                    <a:gd name="connsiteY2" fmla="*/ 203537 h 1228678"/>
                    <a:gd name="connsiteX3" fmla="*/ 845737 w 1679844"/>
                    <a:gd name="connsiteY3" fmla="*/ 27806 h 1228678"/>
                    <a:gd name="connsiteX4" fmla="*/ 661506 w 1679844"/>
                    <a:gd name="connsiteY4" fmla="*/ 58488 h 1228678"/>
                    <a:gd name="connsiteX5" fmla="*/ 670016 w 1679844"/>
                    <a:gd name="connsiteY5" fmla="*/ 228881 h 1228678"/>
                    <a:gd name="connsiteX6" fmla="*/ 652070 w 1679844"/>
                    <a:gd name="connsiteY6" fmla="*/ 405446 h 1228678"/>
                    <a:gd name="connsiteX7" fmla="*/ 664687 w 1679844"/>
                    <a:gd name="connsiteY7" fmla="*/ 231902 h 1228678"/>
                    <a:gd name="connsiteX8" fmla="*/ 312889 w 1679844"/>
                    <a:gd name="connsiteY8" fmla="*/ 21239 h 1228678"/>
                    <a:gd name="connsiteX9" fmla="*/ 176677 w 1679844"/>
                    <a:gd name="connsiteY9" fmla="*/ 126429 h 1228678"/>
                    <a:gd name="connsiteX10" fmla="*/ 400324 w 1679844"/>
                    <a:gd name="connsiteY10" fmla="*/ 313946 h 1228678"/>
                    <a:gd name="connsiteX11" fmla="*/ 389673 w 1679844"/>
                    <a:gd name="connsiteY11" fmla="*/ 340567 h 1228678"/>
                    <a:gd name="connsiteX12" fmla="*/ 83438 w 1679844"/>
                    <a:gd name="connsiteY12" fmla="*/ 285604 h 1228678"/>
                    <a:gd name="connsiteX13" fmla="*/ 14686 w 1679844"/>
                    <a:gd name="connsiteY13" fmla="*/ 400947 h 1228678"/>
                    <a:gd name="connsiteX14" fmla="*/ 255604 w 1679844"/>
                    <a:gd name="connsiteY14" fmla="*/ 530121 h 1228678"/>
                    <a:gd name="connsiteX15" fmla="*/ 254890 w 1679844"/>
                    <a:gd name="connsiteY15" fmla="*/ 548981 h 1228678"/>
                    <a:gd name="connsiteX16" fmla="*/ 50805 w 1679844"/>
                    <a:gd name="connsiteY16" fmla="*/ 546249 h 1228678"/>
                    <a:gd name="connsiteX17" fmla="*/ 55551 w 1679844"/>
                    <a:gd name="connsiteY17" fmla="*/ 718874 h 1228678"/>
                    <a:gd name="connsiteX18" fmla="*/ 281863 w 1679844"/>
                    <a:gd name="connsiteY18" fmla="*/ 746443 h 1228678"/>
                    <a:gd name="connsiteX19" fmla="*/ 468832 w 1679844"/>
                    <a:gd name="connsiteY19" fmla="*/ 783181 h 1228678"/>
                    <a:gd name="connsiteX20" fmla="*/ 707792 w 1679844"/>
                    <a:gd name="connsiteY20" fmla="*/ 884253 h 1228678"/>
                    <a:gd name="connsiteX21" fmla="*/ 942388 w 1679844"/>
                    <a:gd name="connsiteY21" fmla="*/ 643991 h 1228678"/>
                    <a:gd name="connsiteX22" fmla="*/ 714758 w 1679844"/>
                    <a:gd name="connsiteY22" fmla="*/ 886840 h 1228678"/>
                    <a:gd name="connsiteX23" fmla="*/ 1151648 w 1679844"/>
                    <a:gd name="connsiteY23" fmla="*/ 1218169 h 1228678"/>
                    <a:gd name="connsiteX24" fmla="*/ 1387840 w 1679844"/>
                    <a:gd name="connsiteY24" fmla="*/ 1124226 h 1228678"/>
                    <a:gd name="connsiteX25" fmla="*/ 1219703 w 1679844"/>
                    <a:gd name="connsiteY25" fmla="*/ 948768 h 1228678"/>
                    <a:gd name="connsiteX26" fmla="*/ 1548365 w 1679844"/>
                    <a:gd name="connsiteY26" fmla="*/ 930585 h 1228678"/>
                    <a:gd name="connsiteX27" fmla="*/ 1466788 w 1679844"/>
                    <a:gd name="connsiteY27" fmla="*/ 830218 h 1228678"/>
                    <a:gd name="connsiteX28" fmla="*/ 1679844 w 1679844"/>
                    <a:gd name="connsiteY28" fmla="*/ 847007 h 1228678"/>
                    <a:gd name="connsiteX29" fmla="*/ 1400777 w 1679844"/>
                    <a:gd name="connsiteY29" fmla="*/ 648631 h 1228678"/>
                    <a:gd name="connsiteX30" fmla="*/ 1509220 w 1679844"/>
                    <a:gd name="connsiteY30" fmla="*/ 548997 h 1228678"/>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79844" h="1218169">
                      <a:moveTo>
                        <a:pt x="1509220" y="548997"/>
                      </a:moveTo>
                      <a:cubicBezTo>
                        <a:pt x="1469535" y="505588"/>
                        <a:pt x="1205345" y="502559"/>
                        <a:pt x="953197" y="411277"/>
                      </a:cubicBezTo>
                      <a:cubicBezTo>
                        <a:pt x="949228" y="300152"/>
                        <a:pt x="907690" y="255131"/>
                        <a:pt x="853715" y="203537"/>
                      </a:cubicBezTo>
                      <a:cubicBezTo>
                        <a:pt x="859270" y="152410"/>
                        <a:pt x="874197" y="68436"/>
                        <a:pt x="845737" y="27806"/>
                      </a:cubicBezTo>
                      <a:cubicBezTo>
                        <a:pt x="817277" y="-12824"/>
                        <a:pt x="707736" y="-13990"/>
                        <a:pt x="661506" y="58488"/>
                      </a:cubicBezTo>
                      <a:cubicBezTo>
                        <a:pt x="615733" y="128603"/>
                        <a:pt x="694056" y="171600"/>
                        <a:pt x="670016" y="228881"/>
                      </a:cubicBezTo>
                      <a:cubicBezTo>
                        <a:pt x="659200" y="301596"/>
                        <a:pt x="610418" y="353843"/>
                        <a:pt x="652070" y="405446"/>
                      </a:cubicBezTo>
                      <a:cubicBezTo>
                        <a:pt x="633191" y="355629"/>
                        <a:pt x="660699" y="330688"/>
                        <a:pt x="664687" y="231902"/>
                      </a:cubicBezTo>
                      <a:cubicBezTo>
                        <a:pt x="564675" y="166550"/>
                        <a:pt x="407695" y="50421"/>
                        <a:pt x="312889" y="21239"/>
                      </a:cubicBezTo>
                      <a:cubicBezTo>
                        <a:pt x="216941" y="-8661"/>
                        <a:pt x="167153" y="88593"/>
                        <a:pt x="176677" y="126429"/>
                      </a:cubicBezTo>
                      <a:cubicBezTo>
                        <a:pt x="212660" y="196014"/>
                        <a:pt x="347673" y="270555"/>
                        <a:pt x="400324" y="313946"/>
                      </a:cubicBezTo>
                      <a:lnTo>
                        <a:pt x="389673" y="340567"/>
                      </a:lnTo>
                      <a:cubicBezTo>
                        <a:pt x="335260" y="326018"/>
                        <a:pt x="151325" y="269245"/>
                        <a:pt x="83438" y="285604"/>
                      </a:cubicBezTo>
                      <a:cubicBezTo>
                        <a:pt x="-1493" y="296717"/>
                        <a:pt x="-12303" y="346971"/>
                        <a:pt x="14686" y="400947"/>
                      </a:cubicBezTo>
                      <a:cubicBezTo>
                        <a:pt x="93003" y="488524"/>
                        <a:pt x="168487" y="493602"/>
                        <a:pt x="255604" y="530121"/>
                      </a:cubicBezTo>
                      <a:cubicBezTo>
                        <a:pt x="249068" y="555012"/>
                        <a:pt x="263555" y="515486"/>
                        <a:pt x="254890" y="548981"/>
                      </a:cubicBezTo>
                      <a:cubicBezTo>
                        <a:pt x="219612" y="554291"/>
                        <a:pt x="82241" y="526162"/>
                        <a:pt x="50805" y="546249"/>
                      </a:cubicBezTo>
                      <a:cubicBezTo>
                        <a:pt x="-19445" y="576726"/>
                        <a:pt x="-15886" y="678657"/>
                        <a:pt x="55551" y="718874"/>
                      </a:cubicBezTo>
                      <a:cubicBezTo>
                        <a:pt x="181055" y="739378"/>
                        <a:pt x="182819" y="747308"/>
                        <a:pt x="281863" y="746443"/>
                      </a:cubicBezTo>
                      <a:cubicBezTo>
                        <a:pt x="335268" y="752156"/>
                        <a:pt x="429938" y="769158"/>
                        <a:pt x="468832" y="783181"/>
                      </a:cubicBezTo>
                      <a:cubicBezTo>
                        <a:pt x="582603" y="843506"/>
                        <a:pt x="573880" y="873108"/>
                        <a:pt x="707792" y="884253"/>
                      </a:cubicBezTo>
                      <a:cubicBezTo>
                        <a:pt x="752839" y="878693"/>
                        <a:pt x="912734" y="814142"/>
                        <a:pt x="942388" y="643991"/>
                      </a:cubicBezTo>
                      <a:cubicBezTo>
                        <a:pt x="906707" y="822367"/>
                        <a:pt x="816311" y="842391"/>
                        <a:pt x="714758" y="886840"/>
                      </a:cubicBezTo>
                      <a:cubicBezTo>
                        <a:pt x="808105" y="968535"/>
                        <a:pt x="1060812" y="1142881"/>
                        <a:pt x="1151648" y="1218169"/>
                      </a:cubicBezTo>
                      <a:cubicBezTo>
                        <a:pt x="1211449" y="1070594"/>
                        <a:pt x="1268048" y="1176574"/>
                        <a:pt x="1387840" y="1124226"/>
                      </a:cubicBezTo>
                      <a:cubicBezTo>
                        <a:pt x="1438642" y="1106235"/>
                        <a:pt x="1166284" y="1109393"/>
                        <a:pt x="1219703" y="948768"/>
                      </a:cubicBezTo>
                      <a:cubicBezTo>
                        <a:pt x="1232931" y="862778"/>
                        <a:pt x="1428989" y="1028064"/>
                        <a:pt x="1548365" y="930585"/>
                      </a:cubicBezTo>
                      <a:cubicBezTo>
                        <a:pt x="1480077" y="903050"/>
                        <a:pt x="1442409" y="851666"/>
                        <a:pt x="1466788" y="830218"/>
                      </a:cubicBezTo>
                      <a:cubicBezTo>
                        <a:pt x="1552145" y="755933"/>
                        <a:pt x="1645183" y="857987"/>
                        <a:pt x="1679844" y="847007"/>
                      </a:cubicBezTo>
                      <a:cubicBezTo>
                        <a:pt x="1659223" y="676812"/>
                        <a:pt x="1481134" y="752987"/>
                        <a:pt x="1400777" y="648631"/>
                      </a:cubicBezTo>
                      <a:cubicBezTo>
                        <a:pt x="1459610" y="514542"/>
                        <a:pt x="1586034" y="587602"/>
                        <a:pt x="1509220" y="548997"/>
                      </a:cubicBezTo>
                      <a:close/>
                    </a:path>
                  </a:pathLst>
                </a:custGeom>
                <a:solidFill>
                  <a:srgbClr val="FFD102"/>
                </a:solidFill>
                <a:ln w="158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entury Gothic" panose="020B0502020202020204"/>
                    <a:ea typeface="+mn-ea"/>
                    <a:cs typeface="+mn-cs"/>
                  </a:endParaRPr>
                </a:p>
              </p:txBody>
            </p:sp>
          </p:grpSp>
          <p:grpSp>
            <p:nvGrpSpPr>
              <p:cNvPr id="26" name="Group 25">
                <a:extLst>
                  <a:ext uri="{FF2B5EF4-FFF2-40B4-BE49-F238E27FC236}">
                    <a16:creationId xmlns:a16="http://schemas.microsoft.com/office/drawing/2014/main" id="{BBFAA475-5FEF-6098-2359-F014E392E93A}"/>
                  </a:ext>
                </a:extLst>
              </p:cNvPr>
              <p:cNvGrpSpPr/>
              <p:nvPr/>
            </p:nvGrpSpPr>
            <p:grpSpPr>
              <a:xfrm>
                <a:off x="10525666" y="4034661"/>
                <a:ext cx="842281" cy="493997"/>
                <a:chOff x="10669585" y="3906803"/>
                <a:chExt cx="842281" cy="493997"/>
              </a:xfrm>
            </p:grpSpPr>
            <p:sp>
              <p:nvSpPr>
                <p:cNvPr id="47" name="Freeform 57">
                  <a:extLst>
                    <a:ext uri="{FF2B5EF4-FFF2-40B4-BE49-F238E27FC236}">
                      <a16:creationId xmlns:a16="http://schemas.microsoft.com/office/drawing/2014/main" id="{D71C7958-DB77-DD64-C651-552B8F0B9733}"/>
                    </a:ext>
                  </a:extLst>
                </p:cNvPr>
                <p:cNvSpPr/>
                <p:nvPr/>
              </p:nvSpPr>
              <p:spPr>
                <a:xfrm rot="19117885">
                  <a:off x="10669585" y="4107895"/>
                  <a:ext cx="606337" cy="292905"/>
                </a:xfrm>
                <a:custGeom>
                  <a:avLst/>
                  <a:gdLst>
                    <a:gd name="connsiteX0" fmla="*/ 228600 w 1336377"/>
                    <a:gd name="connsiteY0" fmla="*/ 0 h 666486"/>
                    <a:gd name="connsiteX1" fmla="*/ 681567 w 1336377"/>
                    <a:gd name="connsiteY1" fmla="*/ 220133 h 666486"/>
                    <a:gd name="connsiteX2" fmla="*/ 1253067 w 1336377"/>
                    <a:gd name="connsiteY2" fmla="*/ 355600 h 666486"/>
                    <a:gd name="connsiteX3" fmla="*/ 1333500 w 1336377"/>
                    <a:gd name="connsiteY3" fmla="*/ 402166 h 666486"/>
                    <a:gd name="connsiteX4" fmla="*/ 1295400 w 1336377"/>
                    <a:gd name="connsiteY4" fmla="*/ 626533 h 666486"/>
                    <a:gd name="connsiteX5" fmla="*/ 1083734 w 1336377"/>
                    <a:gd name="connsiteY5" fmla="*/ 660400 h 666486"/>
                    <a:gd name="connsiteX6" fmla="*/ 973667 w 1336377"/>
                    <a:gd name="connsiteY6" fmla="*/ 647700 h 666486"/>
                    <a:gd name="connsiteX7" fmla="*/ 385234 w 1336377"/>
                    <a:gd name="connsiteY7" fmla="*/ 482600 h 666486"/>
                    <a:gd name="connsiteX8" fmla="*/ 0 w 1336377"/>
                    <a:gd name="connsiteY8" fmla="*/ 368300 h 666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6377" h="666486">
                      <a:moveTo>
                        <a:pt x="228600" y="0"/>
                      </a:moveTo>
                      <a:cubicBezTo>
                        <a:pt x="369711" y="80433"/>
                        <a:pt x="510823" y="160866"/>
                        <a:pt x="681567" y="220133"/>
                      </a:cubicBezTo>
                      <a:cubicBezTo>
                        <a:pt x="852311" y="279400"/>
                        <a:pt x="1144412" y="325261"/>
                        <a:pt x="1253067" y="355600"/>
                      </a:cubicBezTo>
                      <a:cubicBezTo>
                        <a:pt x="1361722" y="385939"/>
                        <a:pt x="1326445" y="357011"/>
                        <a:pt x="1333500" y="402166"/>
                      </a:cubicBezTo>
                      <a:cubicBezTo>
                        <a:pt x="1340555" y="447321"/>
                        <a:pt x="1337028" y="583494"/>
                        <a:pt x="1295400" y="626533"/>
                      </a:cubicBezTo>
                      <a:cubicBezTo>
                        <a:pt x="1253772" y="669572"/>
                        <a:pt x="1137356" y="656872"/>
                        <a:pt x="1083734" y="660400"/>
                      </a:cubicBezTo>
                      <a:cubicBezTo>
                        <a:pt x="1030112" y="663928"/>
                        <a:pt x="1090084" y="677333"/>
                        <a:pt x="973667" y="647700"/>
                      </a:cubicBezTo>
                      <a:cubicBezTo>
                        <a:pt x="857250" y="618067"/>
                        <a:pt x="385234" y="482600"/>
                        <a:pt x="385234" y="482600"/>
                      </a:cubicBezTo>
                      <a:lnTo>
                        <a:pt x="0" y="368300"/>
                      </a:lnTo>
                    </a:path>
                  </a:pathLst>
                </a:custGeom>
                <a:solidFill>
                  <a:srgbClr val="B18321"/>
                </a:solidFill>
                <a:ln w="158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48" name="Freeform: Shape 19">
                  <a:extLst>
                    <a:ext uri="{FF2B5EF4-FFF2-40B4-BE49-F238E27FC236}">
                      <a16:creationId xmlns:a16="http://schemas.microsoft.com/office/drawing/2014/main" id="{2D7CB01F-8878-FC1C-A84F-4DC789E7092E}"/>
                    </a:ext>
                  </a:extLst>
                </p:cNvPr>
                <p:cNvSpPr/>
                <p:nvPr/>
              </p:nvSpPr>
              <p:spPr>
                <a:xfrm rot="20759949" flipH="1">
                  <a:off x="11072810" y="3906803"/>
                  <a:ext cx="439056" cy="335551"/>
                </a:xfrm>
                <a:custGeom>
                  <a:avLst/>
                  <a:gdLst>
                    <a:gd name="connsiteX0" fmla="*/ 1644650 w 1644650"/>
                    <a:gd name="connsiteY0" fmla="*/ 663575 h 1231900"/>
                    <a:gd name="connsiteX1" fmla="*/ 914400 w 1644650"/>
                    <a:gd name="connsiteY1" fmla="*/ 377825 h 1231900"/>
                    <a:gd name="connsiteX2" fmla="*/ 809625 w 1644650"/>
                    <a:gd name="connsiteY2" fmla="*/ 158750 h 1231900"/>
                    <a:gd name="connsiteX3" fmla="*/ 796925 w 1644650"/>
                    <a:gd name="connsiteY3" fmla="*/ 12700 h 1231900"/>
                    <a:gd name="connsiteX4" fmla="*/ 650875 w 1644650"/>
                    <a:gd name="connsiteY4" fmla="*/ 22225 h 1231900"/>
                    <a:gd name="connsiteX5" fmla="*/ 663575 w 1644650"/>
                    <a:gd name="connsiteY5" fmla="*/ 225425 h 1231900"/>
                    <a:gd name="connsiteX6" fmla="*/ 596900 w 1644650"/>
                    <a:gd name="connsiteY6" fmla="*/ 342900 h 1231900"/>
                    <a:gd name="connsiteX7" fmla="*/ 635000 w 1644650"/>
                    <a:gd name="connsiteY7" fmla="*/ 174625 h 1231900"/>
                    <a:gd name="connsiteX8" fmla="*/ 292100 w 1644650"/>
                    <a:gd name="connsiteY8" fmla="*/ 0 h 1231900"/>
                    <a:gd name="connsiteX9" fmla="*/ 234950 w 1644650"/>
                    <a:gd name="connsiteY9" fmla="*/ 92075 h 1231900"/>
                    <a:gd name="connsiteX10" fmla="*/ 390525 w 1644650"/>
                    <a:gd name="connsiteY10" fmla="*/ 231775 h 1231900"/>
                    <a:gd name="connsiteX11" fmla="*/ 438150 w 1644650"/>
                    <a:gd name="connsiteY11" fmla="*/ 231775 h 1231900"/>
                    <a:gd name="connsiteX12" fmla="*/ 288925 w 1644650"/>
                    <a:gd name="connsiteY12" fmla="*/ 447675 h 1231900"/>
                    <a:gd name="connsiteX13" fmla="*/ 396875 w 1644650"/>
                    <a:gd name="connsiteY13" fmla="*/ 250825 h 1231900"/>
                    <a:gd name="connsiteX14" fmla="*/ 133350 w 1644650"/>
                    <a:gd name="connsiteY14" fmla="*/ 158750 h 1231900"/>
                    <a:gd name="connsiteX15" fmla="*/ 38100 w 1644650"/>
                    <a:gd name="connsiteY15" fmla="*/ 263525 h 1231900"/>
                    <a:gd name="connsiteX16" fmla="*/ 301625 w 1644650"/>
                    <a:gd name="connsiteY16" fmla="*/ 419100 h 1231900"/>
                    <a:gd name="connsiteX17" fmla="*/ 28575 w 1644650"/>
                    <a:gd name="connsiteY17" fmla="*/ 377825 h 1231900"/>
                    <a:gd name="connsiteX18" fmla="*/ 0 w 1644650"/>
                    <a:gd name="connsiteY18" fmla="*/ 498475 h 1231900"/>
                    <a:gd name="connsiteX19" fmla="*/ 260350 w 1644650"/>
                    <a:gd name="connsiteY19" fmla="*/ 609600 h 1231900"/>
                    <a:gd name="connsiteX20" fmla="*/ 346075 w 1644650"/>
                    <a:gd name="connsiteY20" fmla="*/ 663575 h 1231900"/>
                    <a:gd name="connsiteX21" fmla="*/ 654050 w 1644650"/>
                    <a:gd name="connsiteY21" fmla="*/ 768350 h 1231900"/>
                    <a:gd name="connsiteX22" fmla="*/ 812800 w 1644650"/>
                    <a:gd name="connsiteY22" fmla="*/ 447675 h 1231900"/>
                    <a:gd name="connsiteX23" fmla="*/ 657225 w 1644650"/>
                    <a:gd name="connsiteY23" fmla="*/ 765175 h 1231900"/>
                    <a:gd name="connsiteX24" fmla="*/ 1123950 w 1644650"/>
                    <a:gd name="connsiteY24" fmla="*/ 1231900 h 1231900"/>
                    <a:gd name="connsiteX25" fmla="*/ 1228725 w 1644650"/>
                    <a:gd name="connsiteY25" fmla="*/ 1190625 h 1231900"/>
                    <a:gd name="connsiteX26" fmla="*/ 1108075 w 1644650"/>
                    <a:gd name="connsiteY26" fmla="*/ 1108075 h 1231900"/>
                    <a:gd name="connsiteX27" fmla="*/ 1123950 w 1644650"/>
                    <a:gd name="connsiteY27" fmla="*/ 1165225 h 1231900"/>
                    <a:gd name="connsiteX28" fmla="*/ 1123950 w 1644650"/>
                    <a:gd name="connsiteY28" fmla="*/ 1022350 h 1231900"/>
                    <a:gd name="connsiteX29" fmla="*/ 1295400 w 1644650"/>
                    <a:gd name="connsiteY29" fmla="*/ 1063625 h 1231900"/>
                    <a:gd name="connsiteX30" fmla="*/ 1235075 w 1644650"/>
                    <a:gd name="connsiteY30" fmla="*/ 869950 h 1231900"/>
                    <a:gd name="connsiteX31" fmla="*/ 1422400 w 1644650"/>
                    <a:gd name="connsiteY31" fmla="*/ 917575 h 1231900"/>
                    <a:gd name="connsiteX32" fmla="*/ 1533525 w 1644650"/>
                    <a:gd name="connsiteY32" fmla="*/ 933450 h 1231900"/>
                    <a:gd name="connsiteX33" fmla="*/ 1416050 w 1644650"/>
                    <a:gd name="connsiteY33" fmla="*/ 720725 h 1231900"/>
                    <a:gd name="connsiteX34" fmla="*/ 1584325 w 1644650"/>
                    <a:gd name="connsiteY34" fmla="*/ 676275 h 1231900"/>
                    <a:gd name="connsiteX35" fmla="*/ 1644650 w 1644650"/>
                    <a:gd name="connsiteY35" fmla="*/ 663575 h 1231900"/>
                    <a:gd name="connsiteX0" fmla="*/ 1644650 w 1644650"/>
                    <a:gd name="connsiteY0" fmla="*/ 691168 h 1259493"/>
                    <a:gd name="connsiteX1" fmla="*/ 914400 w 1644650"/>
                    <a:gd name="connsiteY1" fmla="*/ 405418 h 1259493"/>
                    <a:gd name="connsiteX2" fmla="*/ 809625 w 1644650"/>
                    <a:gd name="connsiteY2" fmla="*/ 186343 h 1259493"/>
                    <a:gd name="connsiteX3" fmla="*/ 796925 w 1644650"/>
                    <a:gd name="connsiteY3" fmla="*/ 40293 h 1259493"/>
                    <a:gd name="connsiteX4" fmla="*/ 650875 w 1644650"/>
                    <a:gd name="connsiteY4" fmla="*/ 49818 h 1259493"/>
                    <a:gd name="connsiteX5" fmla="*/ 663575 w 1644650"/>
                    <a:gd name="connsiteY5" fmla="*/ 253018 h 1259493"/>
                    <a:gd name="connsiteX6" fmla="*/ 596900 w 1644650"/>
                    <a:gd name="connsiteY6" fmla="*/ 370493 h 1259493"/>
                    <a:gd name="connsiteX7" fmla="*/ 635000 w 1644650"/>
                    <a:gd name="connsiteY7" fmla="*/ 202218 h 1259493"/>
                    <a:gd name="connsiteX8" fmla="*/ 292100 w 1644650"/>
                    <a:gd name="connsiteY8" fmla="*/ 27593 h 1259493"/>
                    <a:gd name="connsiteX9" fmla="*/ 234950 w 1644650"/>
                    <a:gd name="connsiteY9" fmla="*/ 119668 h 1259493"/>
                    <a:gd name="connsiteX10" fmla="*/ 390525 w 1644650"/>
                    <a:gd name="connsiteY10" fmla="*/ 259368 h 1259493"/>
                    <a:gd name="connsiteX11" fmla="*/ 438150 w 1644650"/>
                    <a:gd name="connsiteY11" fmla="*/ 259368 h 1259493"/>
                    <a:gd name="connsiteX12" fmla="*/ 288925 w 1644650"/>
                    <a:gd name="connsiteY12" fmla="*/ 475268 h 1259493"/>
                    <a:gd name="connsiteX13" fmla="*/ 396875 w 1644650"/>
                    <a:gd name="connsiteY13" fmla="*/ 278418 h 1259493"/>
                    <a:gd name="connsiteX14" fmla="*/ 133350 w 1644650"/>
                    <a:gd name="connsiteY14" fmla="*/ 186343 h 1259493"/>
                    <a:gd name="connsiteX15" fmla="*/ 38100 w 1644650"/>
                    <a:gd name="connsiteY15" fmla="*/ 291118 h 1259493"/>
                    <a:gd name="connsiteX16" fmla="*/ 301625 w 1644650"/>
                    <a:gd name="connsiteY16" fmla="*/ 446693 h 1259493"/>
                    <a:gd name="connsiteX17" fmla="*/ 28575 w 1644650"/>
                    <a:gd name="connsiteY17" fmla="*/ 405418 h 1259493"/>
                    <a:gd name="connsiteX18" fmla="*/ 0 w 1644650"/>
                    <a:gd name="connsiteY18" fmla="*/ 526068 h 1259493"/>
                    <a:gd name="connsiteX19" fmla="*/ 260350 w 1644650"/>
                    <a:gd name="connsiteY19" fmla="*/ 637193 h 1259493"/>
                    <a:gd name="connsiteX20" fmla="*/ 346075 w 1644650"/>
                    <a:gd name="connsiteY20" fmla="*/ 691168 h 1259493"/>
                    <a:gd name="connsiteX21" fmla="*/ 654050 w 1644650"/>
                    <a:gd name="connsiteY21" fmla="*/ 795943 h 1259493"/>
                    <a:gd name="connsiteX22" fmla="*/ 812800 w 1644650"/>
                    <a:gd name="connsiteY22" fmla="*/ 475268 h 1259493"/>
                    <a:gd name="connsiteX23" fmla="*/ 657225 w 1644650"/>
                    <a:gd name="connsiteY23" fmla="*/ 792768 h 1259493"/>
                    <a:gd name="connsiteX24" fmla="*/ 1123950 w 1644650"/>
                    <a:gd name="connsiteY24" fmla="*/ 1259493 h 1259493"/>
                    <a:gd name="connsiteX25" fmla="*/ 1228725 w 1644650"/>
                    <a:gd name="connsiteY25" fmla="*/ 1218218 h 1259493"/>
                    <a:gd name="connsiteX26" fmla="*/ 1108075 w 1644650"/>
                    <a:gd name="connsiteY26" fmla="*/ 1135668 h 1259493"/>
                    <a:gd name="connsiteX27" fmla="*/ 1123950 w 1644650"/>
                    <a:gd name="connsiteY27" fmla="*/ 1192818 h 1259493"/>
                    <a:gd name="connsiteX28" fmla="*/ 1123950 w 1644650"/>
                    <a:gd name="connsiteY28" fmla="*/ 1049943 h 1259493"/>
                    <a:gd name="connsiteX29" fmla="*/ 1295400 w 1644650"/>
                    <a:gd name="connsiteY29" fmla="*/ 1091218 h 1259493"/>
                    <a:gd name="connsiteX30" fmla="*/ 1235075 w 1644650"/>
                    <a:gd name="connsiteY30" fmla="*/ 897543 h 1259493"/>
                    <a:gd name="connsiteX31" fmla="*/ 1422400 w 1644650"/>
                    <a:gd name="connsiteY31" fmla="*/ 945168 h 1259493"/>
                    <a:gd name="connsiteX32" fmla="*/ 1533525 w 1644650"/>
                    <a:gd name="connsiteY32" fmla="*/ 961043 h 1259493"/>
                    <a:gd name="connsiteX33" fmla="*/ 1416050 w 1644650"/>
                    <a:gd name="connsiteY33" fmla="*/ 748318 h 1259493"/>
                    <a:gd name="connsiteX34" fmla="*/ 1584325 w 1644650"/>
                    <a:gd name="connsiteY34" fmla="*/ 703868 h 1259493"/>
                    <a:gd name="connsiteX35" fmla="*/ 1644650 w 1644650"/>
                    <a:gd name="connsiteY35" fmla="*/ 691168 h 1259493"/>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414338 w 1644650"/>
                    <a:gd name="connsiteY10" fmla="*/ 2254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58602 w 1658602"/>
                    <a:gd name="connsiteY0" fmla="*/ 697759 h 1266084"/>
                    <a:gd name="connsiteX1" fmla="*/ 928352 w 1658602"/>
                    <a:gd name="connsiteY1" fmla="*/ 412009 h 1266084"/>
                    <a:gd name="connsiteX2" fmla="*/ 823577 w 1658602"/>
                    <a:gd name="connsiteY2" fmla="*/ 192934 h 1266084"/>
                    <a:gd name="connsiteX3" fmla="*/ 818021 w 1658602"/>
                    <a:gd name="connsiteY3" fmla="*/ 46884 h 1266084"/>
                    <a:gd name="connsiteX4" fmla="*/ 664827 w 1658602"/>
                    <a:gd name="connsiteY4" fmla="*/ 56409 h 1266084"/>
                    <a:gd name="connsiteX5" fmla="*/ 677527 w 1658602"/>
                    <a:gd name="connsiteY5" fmla="*/ 259609 h 1266084"/>
                    <a:gd name="connsiteX6" fmla="*/ 610852 w 1658602"/>
                    <a:gd name="connsiteY6" fmla="*/ 377084 h 1266084"/>
                    <a:gd name="connsiteX7" fmla="*/ 648952 w 1658602"/>
                    <a:gd name="connsiteY7" fmla="*/ 208809 h 1266084"/>
                    <a:gd name="connsiteX8" fmla="*/ 306052 w 1658602"/>
                    <a:gd name="connsiteY8" fmla="*/ 34184 h 1266084"/>
                    <a:gd name="connsiteX9" fmla="*/ 239377 w 1658602"/>
                    <a:gd name="connsiteY9" fmla="*/ 128640 h 1266084"/>
                    <a:gd name="connsiteX10" fmla="*/ 392571 w 1658602"/>
                    <a:gd name="connsiteY10" fmla="*/ 263578 h 1266084"/>
                    <a:gd name="connsiteX11" fmla="*/ 452102 w 1658602"/>
                    <a:gd name="connsiteY11" fmla="*/ 265959 h 1266084"/>
                    <a:gd name="connsiteX12" fmla="*/ 302877 w 1658602"/>
                    <a:gd name="connsiteY12" fmla="*/ 481859 h 1266084"/>
                    <a:gd name="connsiteX13" fmla="*/ 429877 w 1658602"/>
                    <a:gd name="connsiteY13" fmla="*/ 273103 h 1266084"/>
                    <a:gd name="connsiteX14" fmla="*/ 135396 w 1658602"/>
                    <a:gd name="connsiteY14" fmla="*/ 178646 h 1266084"/>
                    <a:gd name="connsiteX15" fmla="*/ 52052 w 1658602"/>
                    <a:gd name="connsiteY15" fmla="*/ 297709 h 1266084"/>
                    <a:gd name="connsiteX16" fmla="*/ 315577 w 1658602"/>
                    <a:gd name="connsiteY16" fmla="*/ 453284 h 1266084"/>
                    <a:gd name="connsiteX17" fmla="*/ 42527 w 1658602"/>
                    <a:gd name="connsiteY17" fmla="*/ 412009 h 1266084"/>
                    <a:gd name="connsiteX18" fmla="*/ 13952 w 1658602"/>
                    <a:gd name="connsiteY18" fmla="*/ 532659 h 1266084"/>
                    <a:gd name="connsiteX19" fmla="*/ 274302 w 1658602"/>
                    <a:gd name="connsiteY19" fmla="*/ 643784 h 1266084"/>
                    <a:gd name="connsiteX20" fmla="*/ 360027 w 1658602"/>
                    <a:gd name="connsiteY20" fmla="*/ 697759 h 1266084"/>
                    <a:gd name="connsiteX21" fmla="*/ 668002 w 1658602"/>
                    <a:gd name="connsiteY21" fmla="*/ 802534 h 1266084"/>
                    <a:gd name="connsiteX22" fmla="*/ 826752 w 1658602"/>
                    <a:gd name="connsiteY22" fmla="*/ 481859 h 1266084"/>
                    <a:gd name="connsiteX23" fmla="*/ 671177 w 1658602"/>
                    <a:gd name="connsiteY23" fmla="*/ 799359 h 1266084"/>
                    <a:gd name="connsiteX24" fmla="*/ 1137902 w 1658602"/>
                    <a:gd name="connsiteY24" fmla="*/ 1266084 h 1266084"/>
                    <a:gd name="connsiteX25" fmla="*/ 1242677 w 1658602"/>
                    <a:gd name="connsiteY25" fmla="*/ 1224809 h 1266084"/>
                    <a:gd name="connsiteX26" fmla="*/ 1122027 w 1658602"/>
                    <a:gd name="connsiteY26" fmla="*/ 1142259 h 1266084"/>
                    <a:gd name="connsiteX27" fmla="*/ 1137902 w 1658602"/>
                    <a:gd name="connsiteY27" fmla="*/ 1199409 h 1266084"/>
                    <a:gd name="connsiteX28" fmla="*/ 1137902 w 1658602"/>
                    <a:gd name="connsiteY28" fmla="*/ 1056534 h 1266084"/>
                    <a:gd name="connsiteX29" fmla="*/ 1309352 w 1658602"/>
                    <a:gd name="connsiteY29" fmla="*/ 1097809 h 1266084"/>
                    <a:gd name="connsiteX30" fmla="*/ 1249027 w 1658602"/>
                    <a:gd name="connsiteY30" fmla="*/ 904134 h 1266084"/>
                    <a:gd name="connsiteX31" fmla="*/ 1436352 w 1658602"/>
                    <a:gd name="connsiteY31" fmla="*/ 951759 h 1266084"/>
                    <a:gd name="connsiteX32" fmla="*/ 1547477 w 1658602"/>
                    <a:gd name="connsiteY32" fmla="*/ 967634 h 1266084"/>
                    <a:gd name="connsiteX33" fmla="*/ 1430002 w 1658602"/>
                    <a:gd name="connsiteY33" fmla="*/ 754909 h 1266084"/>
                    <a:gd name="connsiteX34" fmla="*/ 1598277 w 1658602"/>
                    <a:gd name="connsiteY34" fmla="*/ 710459 h 1266084"/>
                    <a:gd name="connsiteX35" fmla="*/ 1658602 w 1658602"/>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22390 w 1661284"/>
                    <a:gd name="connsiteY34" fmla="*/ 722366 h 1266084"/>
                    <a:gd name="connsiteX35" fmla="*/ 1661284 w 1661284"/>
                    <a:gd name="connsiteY35" fmla="*/ 697759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75446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50903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50803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361247 w 1673190"/>
                    <a:gd name="connsiteY33" fmla="*/ 721572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454909 w 1673190"/>
                    <a:gd name="connsiteY32" fmla="*/ 1008116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07247 w 1673190"/>
                    <a:gd name="connsiteY27" fmla="*/ 1225602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35128"/>
                    <a:gd name="connsiteX1" fmla="*/ 945322 w 1673190"/>
                    <a:gd name="connsiteY1" fmla="*/ 409628 h 1235128"/>
                    <a:gd name="connsiteX2" fmla="*/ 826259 w 1673190"/>
                    <a:gd name="connsiteY2" fmla="*/ 192934 h 1235128"/>
                    <a:gd name="connsiteX3" fmla="*/ 820703 w 1673190"/>
                    <a:gd name="connsiteY3" fmla="*/ 46884 h 1235128"/>
                    <a:gd name="connsiteX4" fmla="*/ 667509 w 1673190"/>
                    <a:gd name="connsiteY4" fmla="*/ 56409 h 1235128"/>
                    <a:gd name="connsiteX5" fmla="*/ 682590 w 1673190"/>
                    <a:gd name="connsiteY5" fmla="*/ 233416 h 1235128"/>
                    <a:gd name="connsiteX6" fmla="*/ 613534 w 1673190"/>
                    <a:gd name="connsiteY6" fmla="*/ 377084 h 1235128"/>
                    <a:gd name="connsiteX7" fmla="*/ 684971 w 1673190"/>
                    <a:gd name="connsiteY7" fmla="*/ 235002 h 1235128"/>
                    <a:gd name="connsiteX8" fmla="*/ 308734 w 1673190"/>
                    <a:gd name="connsiteY8" fmla="*/ 34184 h 1235128"/>
                    <a:gd name="connsiteX9" fmla="*/ 242059 w 1673190"/>
                    <a:gd name="connsiteY9" fmla="*/ 128640 h 1235128"/>
                    <a:gd name="connsiteX10" fmla="*/ 392871 w 1673190"/>
                    <a:gd name="connsiteY10" fmla="*/ 246909 h 1235128"/>
                    <a:gd name="connsiteX11" fmla="*/ 435734 w 1673190"/>
                    <a:gd name="connsiteY11" fmla="*/ 273103 h 1235128"/>
                    <a:gd name="connsiteX12" fmla="*/ 334134 w 1673190"/>
                    <a:gd name="connsiteY12" fmla="*/ 443759 h 1235128"/>
                    <a:gd name="connsiteX13" fmla="*/ 439702 w 1673190"/>
                    <a:gd name="connsiteY13" fmla="*/ 273103 h 1235128"/>
                    <a:gd name="connsiteX14" fmla="*/ 138078 w 1673190"/>
                    <a:gd name="connsiteY14" fmla="*/ 178646 h 1235128"/>
                    <a:gd name="connsiteX15" fmla="*/ 54734 w 1673190"/>
                    <a:gd name="connsiteY15" fmla="*/ 297709 h 1235128"/>
                    <a:gd name="connsiteX16" fmla="*/ 284922 w 1673190"/>
                    <a:gd name="connsiteY16" fmla="*/ 436615 h 1235128"/>
                    <a:gd name="connsiteX17" fmla="*/ 45209 w 1673190"/>
                    <a:gd name="connsiteY17" fmla="*/ 412009 h 1235128"/>
                    <a:gd name="connsiteX18" fmla="*/ 16634 w 1673190"/>
                    <a:gd name="connsiteY18" fmla="*/ 532659 h 1235128"/>
                    <a:gd name="connsiteX19" fmla="*/ 276984 w 1673190"/>
                    <a:gd name="connsiteY19" fmla="*/ 643784 h 1235128"/>
                    <a:gd name="connsiteX20" fmla="*/ 365090 w 1673190"/>
                    <a:gd name="connsiteY20" fmla="*/ 707284 h 1235128"/>
                    <a:gd name="connsiteX21" fmla="*/ 670684 w 1673190"/>
                    <a:gd name="connsiteY21" fmla="*/ 802534 h 1235128"/>
                    <a:gd name="connsiteX22" fmla="*/ 829434 w 1673190"/>
                    <a:gd name="connsiteY22" fmla="*/ 481859 h 1235128"/>
                    <a:gd name="connsiteX23" fmla="*/ 661953 w 1673190"/>
                    <a:gd name="connsiteY23" fmla="*/ 806502 h 1235128"/>
                    <a:gd name="connsiteX24" fmla="*/ 1142966 w 1673190"/>
                    <a:gd name="connsiteY24" fmla="*/ 1235128 h 1235128"/>
                    <a:gd name="connsiteX25" fmla="*/ 1245359 w 1673190"/>
                    <a:gd name="connsiteY25" fmla="*/ 1224809 h 1235128"/>
                    <a:gd name="connsiteX26" fmla="*/ 1136616 w 1673190"/>
                    <a:gd name="connsiteY26" fmla="*/ 1130353 h 1235128"/>
                    <a:gd name="connsiteX27" fmla="*/ 1140584 w 1673190"/>
                    <a:gd name="connsiteY27" fmla="*/ 1216077 h 1235128"/>
                    <a:gd name="connsiteX28" fmla="*/ 1140584 w 1673190"/>
                    <a:gd name="connsiteY28" fmla="*/ 1056534 h 1235128"/>
                    <a:gd name="connsiteX29" fmla="*/ 1307272 w 1673190"/>
                    <a:gd name="connsiteY29" fmla="*/ 1109716 h 1235128"/>
                    <a:gd name="connsiteX30" fmla="*/ 1249328 w 1673190"/>
                    <a:gd name="connsiteY30" fmla="*/ 920802 h 1235128"/>
                    <a:gd name="connsiteX31" fmla="*/ 1439034 w 1673190"/>
                    <a:gd name="connsiteY31" fmla="*/ 951759 h 1235128"/>
                    <a:gd name="connsiteX32" fmla="*/ 1540634 w 1673190"/>
                    <a:gd name="connsiteY32" fmla="*/ 958110 h 1235128"/>
                    <a:gd name="connsiteX33" fmla="*/ 1430303 w 1673190"/>
                    <a:gd name="connsiteY33" fmla="*/ 764434 h 1235128"/>
                    <a:gd name="connsiteX34" fmla="*/ 1615246 w 1673190"/>
                    <a:gd name="connsiteY34" fmla="*/ 722366 h 1235128"/>
                    <a:gd name="connsiteX35" fmla="*/ 1673190 w 1673190"/>
                    <a:gd name="connsiteY35" fmla="*/ 700140 h 1235128"/>
                    <a:gd name="connsiteX0" fmla="*/ 1673190 w 1673190"/>
                    <a:gd name="connsiteY0" fmla="*/ 700140 h 1251797"/>
                    <a:gd name="connsiteX1" fmla="*/ 945322 w 1673190"/>
                    <a:gd name="connsiteY1" fmla="*/ 409628 h 1251797"/>
                    <a:gd name="connsiteX2" fmla="*/ 826259 w 1673190"/>
                    <a:gd name="connsiteY2" fmla="*/ 192934 h 1251797"/>
                    <a:gd name="connsiteX3" fmla="*/ 820703 w 1673190"/>
                    <a:gd name="connsiteY3" fmla="*/ 46884 h 1251797"/>
                    <a:gd name="connsiteX4" fmla="*/ 667509 w 1673190"/>
                    <a:gd name="connsiteY4" fmla="*/ 56409 h 1251797"/>
                    <a:gd name="connsiteX5" fmla="*/ 682590 w 1673190"/>
                    <a:gd name="connsiteY5" fmla="*/ 233416 h 1251797"/>
                    <a:gd name="connsiteX6" fmla="*/ 613534 w 1673190"/>
                    <a:gd name="connsiteY6" fmla="*/ 377084 h 1251797"/>
                    <a:gd name="connsiteX7" fmla="*/ 684971 w 1673190"/>
                    <a:gd name="connsiteY7" fmla="*/ 235002 h 1251797"/>
                    <a:gd name="connsiteX8" fmla="*/ 308734 w 1673190"/>
                    <a:gd name="connsiteY8" fmla="*/ 34184 h 1251797"/>
                    <a:gd name="connsiteX9" fmla="*/ 242059 w 1673190"/>
                    <a:gd name="connsiteY9" fmla="*/ 128640 h 1251797"/>
                    <a:gd name="connsiteX10" fmla="*/ 392871 w 1673190"/>
                    <a:gd name="connsiteY10" fmla="*/ 246909 h 1251797"/>
                    <a:gd name="connsiteX11" fmla="*/ 435734 w 1673190"/>
                    <a:gd name="connsiteY11" fmla="*/ 273103 h 1251797"/>
                    <a:gd name="connsiteX12" fmla="*/ 334134 w 1673190"/>
                    <a:gd name="connsiteY12" fmla="*/ 443759 h 1251797"/>
                    <a:gd name="connsiteX13" fmla="*/ 439702 w 1673190"/>
                    <a:gd name="connsiteY13" fmla="*/ 273103 h 1251797"/>
                    <a:gd name="connsiteX14" fmla="*/ 138078 w 1673190"/>
                    <a:gd name="connsiteY14" fmla="*/ 178646 h 1251797"/>
                    <a:gd name="connsiteX15" fmla="*/ 54734 w 1673190"/>
                    <a:gd name="connsiteY15" fmla="*/ 297709 h 1251797"/>
                    <a:gd name="connsiteX16" fmla="*/ 284922 w 1673190"/>
                    <a:gd name="connsiteY16" fmla="*/ 436615 h 1251797"/>
                    <a:gd name="connsiteX17" fmla="*/ 45209 w 1673190"/>
                    <a:gd name="connsiteY17" fmla="*/ 412009 h 1251797"/>
                    <a:gd name="connsiteX18" fmla="*/ 16634 w 1673190"/>
                    <a:gd name="connsiteY18" fmla="*/ 532659 h 1251797"/>
                    <a:gd name="connsiteX19" fmla="*/ 276984 w 1673190"/>
                    <a:gd name="connsiteY19" fmla="*/ 643784 h 1251797"/>
                    <a:gd name="connsiteX20" fmla="*/ 365090 w 1673190"/>
                    <a:gd name="connsiteY20" fmla="*/ 707284 h 1251797"/>
                    <a:gd name="connsiteX21" fmla="*/ 670684 w 1673190"/>
                    <a:gd name="connsiteY21" fmla="*/ 802534 h 1251797"/>
                    <a:gd name="connsiteX22" fmla="*/ 829434 w 1673190"/>
                    <a:gd name="connsiteY22" fmla="*/ 481859 h 1251797"/>
                    <a:gd name="connsiteX23" fmla="*/ 661953 w 1673190"/>
                    <a:gd name="connsiteY23" fmla="*/ 806502 h 1251797"/>
                    <a:gd name="connsiteX24" fmla="*/ 1128679 w 1673190"/>
                    <a:gd name="connsiteY24" fmla="*/ 1251797 h 1251797"/>
                    <a:gd name="connsiteX25" fmla="*/ 1245359 w 1673190"/>
                    <a:gd name="connsiteY25" fmla="*/ 1224809 h 1251797"/>
                    <a:gd name="connsiteX26" fmla="*/ 1136616 w 1673190"/>
                    <a:gd name="connsiteY26" fmla="*/ 1130353 h 1251797"/>
                    <a:gd name="connsiteX27" fmla="*/ 1140584 w 1673190"/>
                    <a:gd name="connsiteY27" fmla="*/ 1216077 h 1251797"/>
                    <a:gd name="connsiteX28" fmla="*/ 1140584 w 1673190"/>
                    <a:gd name="connsiteY28" fmla="*/ 1056534 h 1251797"/>
                    <a:gd name="connsiteX29" fmla="*/ 1307272 w 1673190"/>
                    <a:gd name="connsiteY29" fmla="*/ 1109716 h 1251797"/>
                    <a:gd name="connsiteX30" fmla="*/ 1249328 w 1673190"/>
                    <a:gd name="connsiteY30" fmla="*/ 920802 h 1251797"/>
                    <a:gd name="connsiteX31" fmla="*/ 1439034 w 1673190"/>
                    <a:gd name="connsiteY31" fmla="*/ 951759 h 1251797"/>
                    <a:gd name="connsiteX32" fmla="*/ 1540634 w 1673190"/>
                    <a:gd name="connsiteY32" fmla="*/ 958110 h 1251797"/>
                    <a:gd name="connsiteX33" fmla="*/ 1430303 w 1673190"/>
                    <a:gd name="connsiteY33" fmla="*/ 764434 h 1251797"/>
                    <a:gd name="connsiteX34" fmla="*/ 1615246 w 1673190"/>
                    <a:gd name="connsiteY34" fmla="*/ 722366 h 1251797"/>
                    <a:gd name="connsiteX35" fmla="*/ 1673190 w 1673190"/>
                    <a:gd name="connsiteY35" fmla="*/ 700140 h 1251797"/>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28679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87353 w 1673190"/>
                    <a:gd name="connsiteY21" fmla="*/ 816822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751646 w 1673190"/>
                    <a:gd name="connsiteY7" fmla="*/ 265958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2241 h 1256669"/>
                    <a:gd name="connsiteX1" fmla="*/ 945322 w 1673190"/>
                    <a:gd name="connsiteY1" fmla="*/ 411729 h 1256669"/>
                    <a:gd name="connsiteX2" fmla="*/ 850072 w 1673190"/>
                    <a:gd name="connsiteY2" fmla="*/ 187892 h 1256669"/>
                    <a:gd name="connsiteX3" fmla="*/ 820703 w 1673190"/>
                    <a:gd name="connsiteY3" fmla="*/ 48985 h 1256669"/>
                    <a:gd name="connsiteX4" fmla="*/ 667509 w 1673190"/>
                    <a:gd name="connsiteY4" fmla="*/ 58510 h 1256669"/>
                    <a:gd name="connsiteX5" fmla="*/ 675446 w 1673190"/>
                    <a:gd name="connsiteY5" fmla="*/ 223610 h 1256669"/>
                    <a:gd name="connsiteX6" fmla="*/ 618296 w 1673190"/>
                    <a:gd name="connsiteY6" fmla="*/ 374423 h 1256669"/>
                    <a:gd name="connsiteX7" fmla="*/ 663539 w 1673190"/>
                    <a:gd name="connsiteY7" fmla="*/ 225197 h 1256669"/>
                    <a:gd name="connsiteX8" fmla="*/ 308734 w 1673190"/>
                    <a:gd name="connsiteY8" fmla="*/ 36285 h 1256669"/>
                    <a:gd name="connsiteX9" fmla="*/ 242059 w 1673190"/>
                    <a:gd name="connsiteY9" fmla="*/ 130741 h 1256669"/>
                    <a:gd name="connsiteX10" fmla="*/ 392871 w 1673190"/>
                    <a:gd name="connsiteY10" fmla="*/ 249010 h 1256669"/>
                    <a:gd name="connsiteX11" fmla="*/ 435734 w 1673190"/>
                    <a:gd name="connsiteY11" fmla="*/ 275204 h 1256669"/>
                    <a:gd name="connsiteX12" fmla="*/ 334134 w 1673190"/>
                    <a:gd name="connsiteY12" fmla="*/ 445860 h 1256669"/>
                    <a:gd name="connsiteX13" fmla="*/ 439702 w 1673190"/>
                    <a:gd name="connsiteY13" fmla="*/ 275204 h 1256669"/>
                    <a:gd name="connsiteX14" fmla="*/ 138078 w 1673190"/>
                    <a:gd name="connsiteY14" fmla="*/ 180747 h 1256669"/>
                    <a:gd name="connsiteX15" fmla="*/ 54734 w 1673190"/>
                    <a:gd name="connsiteY15" fmla="*/ 299810 h 1256669"/>
                    <a:gd name="connsiteX16" fmla="*/ 284922 w 1673190"/>
                    <a:gd name="connsiteY16" fmla="*/ 438716 h 1256669"/>
                    <a:gd name="connsiteX17" fmla="*/ 45209 w 1673190"/>
                    <a:gd name="connsiteY17" fmla="*/ 414110 h 1256669"/>
                    <a:gd name="connsiteX18" fmla="*/ 16634 w 1673190"/>
                    <a:gd name="connsiteY18" fmla="*/ 534760 h 1256669"/>
                    <a:gd name="connsiteX19" fmla="*/ 276984 w 1673190"/>
                    <a:gd name="connsiteY19" fmla="*/ 645885 h 1256669"/>
                    <a:gd name="connsiteX20" fmla="*/ 365090 w 1673190"/>
                    <a:gd name="connsiteY20" fmla="*/ 709385 h 1256669"/>
                    <a:gd name="connsiteX21" fmla="*/ 677828 w 1673190"/>
                    <a:gd name="connsiteY21" fmla="*/ 809398 h 1256669"/>
                    <a:gd name="connsiteX22" fmla="*/ 829434 w 1673190"/>
                    <a:gd name="connsiteY22" fmla="*/ 483960 h 1256669"/>
                    <a:gd name="connsiteX23" fmla="*/ 661953 w 1673190"/>
                    <a:gd name="connsiteY23" fmla="*/ 808603 h 1256669"/>
                    <a:gd name="connsiteX24" fmla="*/ 1152491 w 1673190"/>
                    <a:gd name="connsiteY24" fmla="*/ 1253898 h 1256669"/>
                    <a:gd name="connsiteX25" fmla="*/ 1245359 w 1673190"/>
                    <a:gd name="connsiteY25" fmla="*/ 1226910 h 1256669"/>
                    <a:gd name="connsiteX26" fmla="*/ 1100898 w 1673190"/>
                    <a:gd name="connsiteY26" fmla="*/ 1108642 h 1256669"/>
                    <a:gd name="connsiteX27" fmla="*/ 1123916 w 1673190"/>
                    <a:gd name="connsiteY27" fmla="*/ 1180077 h 1256669"/>
                    <a:gd name="connsiteX28" fmla="*/ 1140584 w 1673190"/>
                    <a:gd name="connsiteY28" fmla="*/ 1058635 h 1256669"/>
                    <a:gd name="connsiteX29" fmla="*/ 1307272 w 1673190"/>
                    <a:gd name="connsiteY29" fmla="*/ 1111817 h 1256669"/>
                    <a:gd name="connsiteX30" fmla="*/ 1249328 w 1673190"/>
                    <a:gd name="connsiteY30" fmla="*/ 922903 h 1256669"/>
                    <a:gd name="connsiteX31" fmla="*/ 1439034 w 1673190"/>
                    <a:gd name="connsiteY31" fmla="*/ 953860 h 1256669"/>
                    <a:gd name="connsiteX32" fmla="*/ 1540634 w 1673190"/>
                    <a:gd name="connsiteY32" fmla="*/ 960211 h 1256669"/>
                    <a:gd name="connsiteX33" fmla="*/ 1430303 w 1673190"/>
                    <a:gd name="connsiteY33" fmla="*/ 766535 h 1256669"/>
                    <a:gd name="connsiteX34" fmla="*/ 1615246 w 1673190"/>
                    <a:gd name="connsiteY34" fmla="*/ 724467 h 1256669"/>
                    <a:gd name="connsiteX35" fmla="*/ 1673190 w 1673190"/>
                    <a:gd name="connsiteY35" fmla="*/ 702241 h 1256669"/>
                    <a:gd name="connsiteX0" fmla="*/ 1673190 w 1673190"/>
                    <a:gd name="connsiteY0" fmla="*/ 712405 h 1266833"/>
                    <a:gd name="connsiteX1" fmla="*/ 945322 w 1673190"/>
                    <a:gd name="connsiteY1" fmla="*/ 421893 h 1266833"/>
                    <a:gd name="connsiteX2" fmla="*/ 850072 w 1673190"/>
                    <a:gd name="connsiteY2" fmla="*/ 198056 h 1266833"/>
                    <a:gd name="connsiteX3" fmla="*/ 820703 w 1673190"/>
                    <a:gd name="connsiteY3" fmla="*/ 59149 h 1266833"/>
                    <a:gd name="connsiteX4" fmla="*/ 667509 w 1673190"/>
                    <a:gd name="connsiteY4" fmla="*/ 68674 h 1266833"/>
                    <a:gd name="connsiteX5" fmla="*/ 675446 w 1673190"/>
                    <a:gd name="connsiteY5" fmla="*/ 233774 h 1266833"/>
                    <a:gd name="connsiteX6" fmla="*/ 618296 w 1673190"/>
                    <a:gd name="connsiteY6" fmla="*/ 384587 h 1266833"/>
                    <a:gd name="connsiteX7" fmla="*/ 663539 w 1673190"/>
                    <a:gd name="connsiteY7" fmla="*/ 235361 h 1266833"/>
                    <a:gd name="connsiteX8" fmla="*/ 308734 w 1673190"/>
                    <a:gd name="connsiteY8" fmla="*/ 46449 h 1266833"/>
                    <a:gd name="connsiteX9" fmla="*/ 242059 w 1673190"/>
                    <a:gd name="connsiteY9" fmla="*/ 140905 h 1266833"/>
                    <a:gd name="connsiteX10" fmla="*/ 392871 w 1673190"/>
                    <a:gd name="connsiteY10" fmla="*/ 259174 h 1266833"/>
                    <a:gd name="connsiteX11" fmla="*/ 435734 w 1673190"/>
                    <a:gd name="connsiteY11" fmla="*/ 285368 h 1266833"/>
                    <a:gd name="connsiteX12" fmla="*/ 334134 w 1673190"/>
                    <a:gd name="connsiteY12" fmla="*/ 456024 h 1266833"/>
                    <a:gd name="connsiteX13" fmla="*/ 439702 w 1673190"/>
                    <a:gd name="connsiteY13" fmla="*/ 285368 h 1266833"/>
                    <a:gd name="connsiteX14" fmla="*/ 138078 w 1673190"/>
                    <a:gd name="connsiteY14" fmla="*/ 190911 h 1266833"/>
                    <a:gd name="connsiteX15" fmla="*/ 54734 w 1673190"/>
                    <a:gd name="connsiteY15" fmla="*/ 309974 h 1266833"/>
                    <a:gd name="connsiteX16" fmla="*/ 284922 w 1673190"/>
                    <a:gd name="connsiteY16" fmla="*/ 448880 h 1266833"/>
                    <a:gd name="connsiteX17" fmla="*/ 45209 w 1673190"/>
                    <a:gd name="connsiteY17" fmla="*/ 424274 h 1266833"/>
                    <a:gd name="connsiteX18" fmla="*/ 16634 w 1673190"/>
                    <a:gd name="connsiteY18" fmla="*/ 544924 h 1266833"/>
                    <a:gd name="connsiteX19" fmla="*/ 276984 w 1673190"/>
                    <a:gd name="connsiteY19" fmla="*/ 656049 h 1266833"/>
                    <a:gd name="connsiteX20" fmla="*/ 365090 w 1673190"/>
                    <a:gd name="connsiteY20" fmla="*/ 719549 h 1266833"/>
                    <a:gd name="connsiteX21" fmla="*/ 677828 w 1673190"/>
                    <a:gd name="connsiteY21" fmla="*/ 819562 h 1266833"/>
                    <a:gd name="connsiteX22" fmla="*/ 829434 w 1673190"/>
                    <a:gd name="connsiteY22" fmla="*/ 494124 h 1266833"/>
                    <a:gd name="connsiteX23" fmla="*/ 661953 w 1673190"/>
                    <a:gd name="connsiteY23" fmla="*/ 818767 h 1266833"/>
                    <a:gd name="connsiteX24" fmla="*/ 1152491 w 1673190"/>
                    <a:gd name="connsiteY24" fmla="*/ 1264062 h 1266833"/>
                    <a:gd name="connsiteX25" fmla="*/ 1245359 w 1673190"/>
                    <a:gd name="connsiteY25" fmla="*/ 1237074 h 1266833"/>
                    <a:gd name="connsiteX26" fmla="*/ 1100898 w 1673190"/>
                    <a:gd name="connsiteY26" fmla="*/ 1118806 h 1266833"/>
                    <a:gd name="connsiteX27" fmla="*/ 1123916 w 1673190"/>
                    <a:gd name="connsiteY27" fmla="*/ 1190241 h 1266833"/>
                    <a:gd name="connsiteX28" fmla="*/ 1140584 w 1673190"/>
                    <a:gd name="connsiteY28" fmla="*/ 1068799 h 1266833"/>
                    <a:gd name="connsiteX29" fmla="*/ 1307272 w 1673190"/>
                    <a:gd name="connsiteY29" fmla="*/ 1121981 h 1266833"/>
                    <a:gd name="connsiteX30" fmla="*/ 1249328 w 1673190"/>
                    <a:gd name="connsiteY30" fmla="*/ 933067 h 1266833"/>
                    <a:gd name="connsiteX31" fmla="*/ 1439034 w 1673190"/>
                    <a:gd name="connsiteY31" fmla="*/ 964024 h 1266833"/>
                    <a:gd name="connsiteX32" fmla="*/ 1540634 w 1673190"/>
                    <a:gd name="connsiteY32" fmla="*/ 970375 h 1266833"/>
                    <a:gd name="connsiteX33" fmla="*/ 1430303 w 1673190"/>
                    <a:gd name="connsiteY33" fmla="*/ 776699 h 1266833"/>
                    <a:gd name="connsiteX34" fmla="*/ 1615246 w 1673190"/>
                    <a:gd name="connsiteY34" fmla="*/ 734631 h 1266833"/>
                    <a:gd name="connsiteX35" fmla="*/ 1673190 w 1673190"/>
                    <a:gd name="connsiteY35" fmla="*/ 712405 h 1266833"/>
                    <a:gd name="connsiteX0" fmla="*/ 1673190 w 1673190"/>
                    <a:gd name="connsiteY0" fmla="*/ 683487 h 1237915"/>
                    <a:gd name="connsiteX1" fmla="*/ 945322 w 1673190"/>
                    <a:gd name="connsiteY1" fmla="*/ 392975 h 1237915"/>
                    <a:gd name="connsiteX2" fmla="*/ 840547 w 1673190"/>
                    <a:gd name="connsiteY2" fmla="*/ 185807 h 1237915"/>
                    <a:gd name="connsiteX3" fmla="*/ 820703 w 1673190"/>
                    <a:gd name="connsiteY3" fmla="*/ 30231 h 1237915"/>
                    <a:gd name="connsiteX4" fmla="*/ 667509 w 1673190"/>
                    <a:gd name="connsiteY4" fmla="*/ 39756 h 1237915"/>
                    <a:gd name="connsiteX5" fmla="*/ 675446 w 1673190"/>
                    <a:gd name="connsiteY5" fmla="*/ 204856 h 1237915"/>
                    <a:gd name="connsiteX6" fmla="*/ 618296 w 1673190"/>
                    <a:gd name="connsiteY6" fmla="*/ 355669 h 1237915"/>
                    <a:gd name="connsiteX7" fmla="*/ 663539 w 1673190"/>
                    <a:gd name="connsiteY7" fmla="*/ 206443 h 1237915"/>
                    <a:gd name="connsiteX8" fmla="*/ 308734 w 1673190"/>
                    <a:gd name="connsiteY8" fmla="*/ 17531 h 1237915"/>
                    <a:gd name="connsiteX9" fmla="*/ 242059 w 1673190"/>
                    <a:gd name="connsiteY9" fmla="*/ 111987 h 1237915"/>
                    <a:gd name="connsiteX10" fmla="*/ 392871 w 1673190"/>
                    <a:gd name="connsiteY10" fmla="*/ 230256 h 1237915"/>
                    <a:gd name="connsiteX11" fmla="*/ 435734 w 1673190"/>
                    <a:gd name="connsiteY11" fmla="*/ 256450 h 1237915"/>
                    <a:gd name="connsiteX12" fmla="*/ 334134 w 1673190"/>
                    <a:gd name="connsiteY12" fmla="*/ 427106 h 1237915"/>
                    <a:gd name="connsiteX13" fmla="*/ 439702 w 1673190"/>
                    <a:gd name="connsiteY13" fmla="*/ 256450 h 1237915"/>
                    <a:gd name="connsiteX14" fmla="*/ 138078 w 1673190"/>
                    <a:gd name="connsiteY14" fmla="*/ 161993 h 1237915"/>
                    <a:gd name="connsiteX15" fmla="*/ 54734 w 1673190"/>
                    <a:gd name="connsiteY15" fmla="*/ 281056 h 1237915"/>
                    <a:gd name="connsiteX16" fmla="*/ 284922 w 1673190"/>
                    <a:gd name="connsiteY16" fmla="*/ 419962 h 1237915"/>
                    <a:gd name="connsiteX17" fmla="*/ 45209 w 1673190"/>
                    <a:gd name="connsiteY17" fmla="*/ 395356 h 1237915"/>
                    <a:gd name="connsiteX18" fmla="*/ 16634 w 1673190"/>
                    <a:gd name="connsiteY18" fmla="*/ 516006 h 1237915"/>
                    <a:gd name="connsiteX19" fmla="*/ 276984 w 1673190"/>
                    <a:gd name="connsiteY19" fmla="*/ 627131 h 1237915"/>
                    <a:gd name="connsiteX20" fmla="*/ 365090 w 1673190"/>
                    <a:gd name="connsiteY20" fmla="*/ 690631 h 1237915"/>
                    <a:gd name="connsiteX21" fmla="*/ 677828 w 1673190"/>
                    <a:gd name="connsiteY21" fmla="*/ 790644 h 1237915"/>
                    <a:gd name="connsiteX22" fmla="*/ 829434 w 1673190"/>
                    <a:gd name="connsiteY22" fmla="*/ 465206 h 1237915"/>
                    <a:gd name="connsiteX23" fmla="*/ 661953 w 1673190"/>
                    <a:gd name="connsiteY23" fmla="*/ 789849 h 1237915"/>
                    <a:gd name="connsiteX24" fmla="*/ 1152491 w 1673190"/>
                    <a:gd name="connsiteY24" fmla="*/ 1235144 h 1237915"/>
                    <a:gd name="connsiteX25" fmla="*/ 1245359 w 1673190"/>
                    <a:gd name="connsiteY25" fmla="*/ 1208156 h 1237915"/>
                    <a:gd name="connsiteX26" fmla="*/ 1100898 w 1673190"/>
                    <a:gd name="connsiteY26" fmla="*/ 1089888 h 1237915"/>
                    <a:gd name="connsiteX27" fmla="*/ 1123916 w 1673190"/>
                    <a:gd name="connsiteY27" fmla="*/ 1161323 h 1237915"/>
                    <a:gd name="connsiteX28" fmla="*/ 1140584 w 1673190"/>
                    <a:gd name="connsiteY28" fmla="*/ 1039881 h 1237915"/>
                    <a:gd name="connsiteX29" fmla="*/ 1307272 w 1673190"/>
                    <a:gd name="connsiteY29" fmla="*/ 1093063 h 1237915"/>
                    <a:gd name="connsiteX30" fmla="*/ 1249328 w 1673190"/>
                    <a:gd name="connsiteY30" fmla="*/ 904149 h 1237915"/>
                    <a:gd name="connsiteX31" fmla="*/ 1439034 w 1673190"/>
                    <a:gd name="connsiteY31" fmla="*/ 935106 h 1237915"/>
                    <a:gd name="connsiteX32" fmla="*/ 1540634 w 1673190"/>
                    <a:gd name="connsiteY32" fmla="*/ 941457 h 1237915"/>
                    <a:gd name="connsiteX33" fmla="*/ 1430303 w 1673190"/>
                    <a:gd name="connsiteY33" fmla="*/ 747781 h 1237915"/>
                    <a:gd name="connsiteX34" fmla="*/ 1615246 w 1673190"/>
                    <a:gd name="connsiteY34" fmla="*/ 705713 h 1237915"/>
                    <a:gd name="connsiteX35" fmla="*/ 1673190 w 1673190"/>
                    <a:gd name="connsiteY35" fmla="*/ 683487 h 1237915"/>
                    <a:gd name="connsiteX0" fmla="*/ 1673190 w 1673190"/>
                    <a:gd name="connsiteY0" fmla="*/ 681238 h 1235666"/>
                    <a:gd name="connsiteX1" fmla="*/ 945322 w 1673190"/>
                    <a:gd name="connsiteY1" fmla="*/ 390726 h 1235666"/>
                    <a:gd name="connsiteX2" fmla="*/ 840547 w 1673190"/>
                    <a:gd name="connsiteY2" fmla="*/ 183558 h 1235666"/>
                    <a:gd name="connsiteX3" fmla="*/ 820703 w 1673190"/>
                    <a:gd name="connsiteY3" fmla="*/ 27982 h 1235666"/>
                    <a:gd name="connsiteX4" fmla="*/ 667509 w 1673190"/>
                    <a:gd name="connsiteY4" fmla="*/ 37507 h 1235666"/>
                    <a:gd name="connsiteX5" fmla="*/ 675446 w 1673190"/>
                    <a:gd name="connsiteY5" fmla="*/ 202607 h 1235666"/>
                    <a:gd name="connsiteX6" fmla="*/ 618296 w 1673190"/>
                    <a:gd name="connsiteY6" fmla="*/ 353420 h 1235666"/>
                    <a:gd name="connsiteX7" fmla="*/ 663539 w 1673190"/>
                    <a:gd name="connsiteY7" fmla="*/ 204194 h 1235666"/>
                    <a:gd name="connsiteX8" fmla="*/ 308734 w 1673190"/>
                    <a:gd name="connsiteY8" fmla="*/ 15282 h 1235666"/>
                    <a:gd name="connsiteX9" fmla="*/ 242059 w 1673190"/>
                    <a:gd name="connsiteY9" fmla="*/ 109738 h 1235666"/>
                    <a:gd name="connsiteX10" fmla="*/ 392871 w 1673190"/>
                    <a:gd name="connsiteY10" fmla="*/ 228007 h 1235666"/>
                    <a:gd name="connsiteX11" fmla="*/ 435734 w 1673190"/>
                    <a:gd name="connsiteY11" fmla="*/ 254201 h 1235666"/>
                    <a:gd name="connsiteX12" fmla="*/ 334134 w 1673190"/>
                    <a:gd name="connsiteY12" fmla="*/ 424857 h 1235666"/>
                    <a:gd name="connsiteX13" fmla="*/ 439702 w 1673190"/>
                    <a:gd name="connsiteY13" fmla="*/ 254201 h 1235666"/>
                    <a:gd name="connsiteX14" fmla="*/ 138078 w 1673190"/>
                    <a:gd name="connsiteY14" fmla="*/ 159744 h 1235666"/>
                    <a:gd name="connsiteX15" fmla="*/ 54734 w 1673190"/>
                    <a:gd name="connsiteY15" fmla="*/ 278807 h 1235666"/>
                    <a:gd name="connsiteX16" fmla="*/ 284922 w 1673190"/>
                    <a:gd name="connsiteY16" fmla="*/ 417713 h 1235666"/>
                    <a:gd name="connsiteX17" fmla="*/ 45209 w 1673190"/>
                    <a:gd name="connsiteY17" fmla="*/ 393107 h 1235666"/>
                    <a:gd name="connsiteX18" fmla="*/ 16634 w 1673190"/>
                    <a:gd name="connsiteY18" fmla="*/ 513757 h 1235666"/>
                    <a:gd name="connsiteX19" fmla="*/ 276984 w 1673190"/>
                    <a:gd name="connsiteY19" fmla="*/ 624882 h 1235666"/>
                    <a:gd name="connsiteX20" fmla="*/ 365090 w 1673190"/>
                    <a:gd name="connsiteY20" fmla="*/ 688382 h 1235666"/>
                    <a:gd name="connsiteX21" fmla="*/ 677828 w 1673190"/>
                    <a:gd name="connsiteY21" fmla="*/ 788395 h 1235666"/>
                    <a:gd name="connsiteX22" fmla="*/ 829434 w 1673190"/>
                    <a:gd name="connsiteY22" fmla="*/ 462957 h 1235666"/>
                    <a:gd name="connsiteX23" fmla="*/ 661953 w 1673190"/>
                    <a:gd name="connsiteY23" fmla="*/ 787600 h 1235666"/>
                    <a:gd name="connsiteX24" fmla="*/ 1152491 w 1673190"/>
                    <a:gd name="connsiteY24" fmla="*/ 1232895 h 1235666"/>
                    <a:gd name="connsiteX25" fmla="*/ 1245359 w 1673190"/>
                    <a:gd name="connsiteY25" fmla="*/ 1205907 h 1235666"/>
                    <a:gd name="connsiteX26" fmla="*/ 1100898 w 1673190"/>
                    <a:gd name="connsiteY26" fmla="*/ 1087639 h 1235666"/>
                    <a:gd name="connsiteX27" fmla="*/ 1123916 w 1673190"/>
                    <a:gd name="connsiteY27" fmla="*/ 1159074 h 1235666"/>
                    <a:gd name="connsiteX28" fmla="*/ 1140584 w 1673190"/>
                    <a:gd name="connsiteY28" fmla="*/ 1037632 h 1235666"/>
                    <a:gd name="connsiteX29" fmla="*/ 1307272 w 1673190"/>
                    <a:gd name="connsiteY29" fmla="*/ 1090814 h 1235666"/>
                    <a:gd name="connsiteX30" fmla="*/ 1249328 w 1673190"/>
                    <a:gd name="connsiteY30" fmla="*/ 901900 h 1235666"/>
                    <a:gd name="connsiteX31" fmla="*/ 1439034 w 1673190"/>
                    <a:gd name="connsiteY31" fmla="*/ 932857 h 1235666"/>
                    <a:gd name="connsiteX32" fmla="*/ 1540634 w 1673190"/>
                    <a:gd name="connsiteY32" fmla="*/ 939208 h 1235666"/>
                    <a:gd name="connsiteX33" fmla="*/ 1430303 w 1673190"/>
                    <a:gd name="connsiteY33" fmla="*/ 745532 h 1235666"/>
                    <a:gd name="connsiteX34" fmla="*/ 1615246 w 1673190"/>
                    <a:gd name="connsiteY34" fmla="*/ 703464 h 1235666"/>
                    <a:gd name="connsiteX35" fmla="*/ 1673190 w 1673190"/>
                    <a:gd name="connsiteY35" fmla="*/ 681238 h 1235666"/>
                    <a:gd name="connsiteX0" fmla="*/ 1673190 w 1673190"/>
                    <a:gd name="connsiteY0" fmla="*/ 687394 h 1241822"/>
                    <a:gd name="connsiteX1" fmla="*/ 945322 w 1673190"/>
                    <a:gd name="connsiteY1" fmla="*/ 396882 h 1241822"/>
                    <a:gd name="connsiteX2" fmla="*/ 840547 w 1673190"/>
                    <a:gd name="connsiteY2" fmla="*/ 189714 h 1241822"/>
                    <a:gd name="connsiteX3" fmla="*/ 827847 w 1673190"/>
                    <a:gd name="connsiteY3" fmla="*/ 19851 h 1241822"/>
                    <a:gd name="connsiteX4" fmla="*/ 667509 w 1673190"/>
                    <a:gd name="connsiteY4" fmla="*/ 43663 h 1241822"/>
                    <a:gd name="connsiteX5" fmla="*/ 675446 w 1673190"/>
                    <a:gd name="connsiteY5" fmla="*/ 208763 h 1241822"/>
                    <a:gd name="connsiteX6" fmla="*/ 618296 w 1673190"/>
                    <a:gd name="connsiteY6" fmla="*/ 359576 h 1241822"/>
                    <a:gd name="connsiteX7" fmla="*/ 663539 w 1673190"/>
                    <a:gd name="connsiteY7" fmla="*/ 210350 h 1241822"/>
                    <a:gd name="connsiteX8" fmla="*/ 308734 w 1673190"/>
                    <a:gd name="connsiteY8" fmla="*/ 21438 h 1241822"/>
                    <a:gd name="connsiteX9" fmla="*/ 242059 w 1673190"/>
                    <a:gd name="connsiteY9" fmla="*/ 115894 h 1241822"/>
                    <a:gd name="connsiteX10" fmla="*/ 392871 w 1673190"/>
                    <a:gd name="connsiteY10" fmla="*/ 234163 h 1241822"/>
                    <a:gd name="connsiteX11" fmla="*/ 435734 w 1673190"/>
                    <a:gd name="connsiteY11" fmla="*/ 260357 h 1241822"/>
                    <a:gd name="connsiteX12" fmla="*/ 334134 w 1673190"/>
                    <a:gd name="connsiteY12" fmla="*/ 431013 h 1241822"/>
                    <a:gd name="connsiteX13" fmla="*/ 439702 w 1673190"/>
                    <a:gd name="connsiteY13" fmla="*/ 260357 h 1241822"/>
                    <a:gd name="connsiteX14" fmla="*/ 138078 w 1673190"/>
                    <a:gd name="connsiteY14" fmla="*/ 165900 h 1241822"/>
                    <a:gd name="connsiteX15" fmla="*/ 54734 w 1673190"/>
                    <a:gd name="connsiteY15" fmla="*/ 284963 h 1241822"/>
                    <a:gd name="connsiteX16" fmla="*/ 284922 w 1673190"/>
                    <a:gd name="connsiteY16" fmla="*/ 423869 h 1241822"/>
                    <a:gd name="connsiteX17" fmla="*/ 45209 w 1673190"/>
                    <a:gd name="connsiteY17" fmla="*/ 399263 h 1241822"/>
                    <a:gd name="connsiteX18" fmla="*/ 16634 w 1673190"/>
                    <a:gd name="connsiteY18" fmla="*/ 519913 h 1241822"/>
                    <a:gd name="connsiteX19" fmla="*/ 276984 w 1673190"/>
                    <a:gd name="connsiteY19" fmla="*/ 631038 h 1241822"/>
                    <a:gd name="connsiteX20" fmla="*/ 365090 w 1673190"/>
                    <a:gd name="connsiteY20" fmla="*/ 694538 h 1241822"/>
                    <a:gd name="connsiteX21" fmla="*/ 677828 w 1673190"/>
                    <a:gd name="connsiteY21" fmla="*/ 794551 h 1241822"/>
                    <a:gd name="connsiteX22" fmla="*/ 829434 w 1673190"/>
                    <a:gd name="connsiteY22" fmla="*/ 469113 h 1241822"/>
                    <a:gd name="connsiteX23" fmla="*/ 661953 w 1673190"/>
                    <a:gd name="connsiteY23" fmla="*/ 793756 h 1241822"/>
                    <a:gd name="connsiteX24" fmla="*/ 1152491 w 1673190"/>
                    <a:gd name="connsiteY24" fmla="*/ 1239051 h 1241822"/>
                    <a:gd name="connsiteX25" fmla="*/ 1245359 w 1673190"/>
                    <a:gd name="connsiteY25" fmla="*/ 1212063 h 1241822"/>
                    <a:gd name="connsiteX26" fmla="*/ 1100898 w 1673190"/>
                    <a:gd name="connsiteY26" fmla="*/ 1093795 h 1241822"/>
                    <a:gd name="connsiteX27" fmla="*/ 1123916 w 1673190"/>
                    <a:gd name="connsiteY27" fmla="*/ 1165230 h 1241822"/>
                    <a:gd name="connsiteX28" fmla="*/ 1140584 w 1673190"/>
                    <a:gd name="connsiteY28" fmla="*/ 1043788 h 1241822"/>
                    <a:gd name="connsiteX29" fmla="*/ 1307272 w 1673190"/>
                    <a:gd name="connsiteY29" fmla="*/ 1096970 h 1241822"/>
                    <a:gd name="connsiteX30" fmla="*/ 1249328 w 1673190"/>
                    <a:gd name="connsiteY30" fmla="*/ 908056 h 1241822"/>
                    <a:gd name="connsiteX31" fmla="*/ 1439034 w 1673190"/>
                    <a:gd name="connsiteY31" fmla="*/ 939013 h 1241822"/>
                    <a:gd name="connsiteX32" fmla="*/ 1540634 w 1673190"/>
                    <a:gd name="connsiteY32" fmla="*/ 945364 h 1241822"/>
                    <a:gd name="connsiteX33" fmla="*/ 1430303 w 1673190"/>
                    <a:gd name="connsiteY33" fmla="*/ 751688 h 1241822"/>
                    <a:gd name="connsiteX34" fmla="*/ 1615246 w 1673190"/>
                    <a:gd name="connsiteY34" fmla="*/ 709620 h 1241822"/>
                    <a:gd name="connsiteX35" fmla="*/ 1673190 w 1673190"/>
                    <a:gd name="connsiteY35" fmla="*/ 687394 h 1241822"/>
                    <a:gd name="connsiteX0" fmla="*/ 1673190 w 1673190"/>
                    <a:gd name="connsiteY0" fmla="*/ 685665 h 1240093"/>
                    <a:gd name="connsiteX1" fmla="*/ 945322 w 1673190"/>
                    <a:gd name="connsiteY1" fmla="*/ 395153 h 1240093"/>
                    <a:gd name="connsiteX2" fmla="*/ 840547 w 1673190"/>
                    <a:gd name="connsiteY2" fmla="*/ 187985 h 1240093"/>
                    <a:gd name="connsiteX3" fmla="*/ 827847 w 1673190"/>
                    <a:gd name="connsiteY3" fmla="*/ 18122 h 1240093"/>
                    <a:gd name="connsiteX4" fmla="*/ 667509 w 1673190"/>
                    <a:gd name="connsiteY4" fmla="*/ 41934 h 1240093"/>
                    <a:gd name="connsiteX5" fmla="*/ 675446 w 1673190"/>
                    <a:gd name="connsiteY5" fmla="*/ 207034 h 1240093"/>
                    <a:gd name="connsiteX6" fmla="*/ 618296 w 1673190"/>
                    <a:gd name="connsiteY6" fmla="*/ 357847 h 1240093"/>
                    <a:gd name="connsiteX7" fmla="*/ 663539 w 1673190"/>
                    <a:gd name="connsiteY7" fmla="*/ 208621 h 1240093"/>
                    <a:gd name="connsiteX8" fmla="*/ 308734 w 1673190"/>
                    <a:gd name="connsiteY8" fmla="*/ 19709 h 1240093"/>
                    <a:gd name="connsiteX9" fmla="*/ 242059 w 1673190"/>
                    <a:gd name="connsiteY9" fmla="*/ 114165 h 1240093"/>
                    <a:gd name="connsiteX10" fmla="*/ 392871 w 1673190"/>
                    <a:gd name="connsiteY10" fmla="*/ 232434 h 1240093"/>
                    <a:gd name="connsiteX11" fmla="*/ 435734 w 1673190"/>
                    <a:gd name="connsiteY11" fmla="*/ 258628 h 1240093"/>
                    <a:gd name="connsiteX12" fmla="*/ 334134 w 1673190"/>
                    <a:gd name="connsiteY12" fmla="*/ 429284 h 1240093"/>
                    <a:gd name="connsiteX13" fmla="*/ 439702 w 1673190"/>
                    <a:gd name="connsiteY13" fmla="*/ 258628 h 1240093"/>
                    <a:gd name="connsiteX14" fmla="*/ 138078 w 1673190"/>
                    <a:gd name="connsiteY14" fmla="*/ 164171 h 1240093"/>
                    <a:gd name="connsiteX15" fmla="*/ 54734 w 1673190"/>
                    <a:gd name="connsiteY15" fmla="*/ 283234 h 1240093"/>
                    <a:gd name="connsiteX16" fmla="*/ 284922 w 1673190"/>
                    <a:gd name="connsiteY16" fmla="*/ 422140 h 1240093"/>
                    <a:gd name="connsiteX17" fmla="*/ 45209 w 1673190"/>
                    <a:gd name="connsiteY17" fmla="*/ 397534 h 1240093"/>
                    <a:gd name="connsiteX18" fmla="*/ 16634 w 1673190"/>
                    <a:gd name="connsiteY18" fmla="*/ 518184 h 1240093"/>
                    <a:gd name="connsiteX19" fmla="*/ 276984 w 1673190"/>
                    <a:gd name="connsiteY19" fmla="*/ 629309 h 1240093"/>
                    <a:gd name="connsiteX20" fmla="*/ 365090 w 1673190"/>
                    <a:gd name="connsiteY20" fmla="*/ 692809 h 1240093"/>
                    <a:gd name="connsiteX21" fmla="*/ 677828 w 1673190"/>
                    <a:gd name="connsiteY21" fmla="*/ 792822 h 1240093"/>
                    <a:gd name="connsiteX22" fmla="*/ 829434 w 1673190"/>
                    <a:gd name="connsiteY22" fmla="*/ 467384 h 1240093"/>
                    <a:gd name="connsiteX23" fmla="*/ 661953 w 1673190"/>
                    <a:gd name="connsiteY23" fmla="*/ 792027 h 1240093"/>
                    <a:gd name="connsiteX24" fmla="*/ 1152491 w 1673190"/>
                    <a:gd name="connsiteY24" fmla="*/ 1237322 h 1240093"/>
                    <a:gd name="connsiteX25" fmla="*/ 1245359 w 1673190"/>
                    <a:gd name="connsiteY25" fmla="*/ 1210334 h 1240093"/>
                    <a:gd name="connsiteX26" fmla="*/ 1100898 w 1673190"/>
                    <a:gd name="connsiteY26" fmla="*/ 1092066 h 1240093"/>
                    <a:gd name="connsiteX27" fmla="*/ 1123916 w 1673190"/>
                    <a:gd name="connsiteY27" fmla="*/ 1163501 h 1240093"/>
                    <a:gd name="connsiteX28" fmla="*/ 1140584 w 1673190"/>
                    <a:gd name="connsiteY28" fmla="*/ 1042059 h 1240093"/>
                    <a:gd name="connsiteX29" fmla="*/ 1307272 w 1673190"/>
                    <a:gd name="connsiteY29" fmla="*/ 1095241 h 1240093"/>
                    <a:gd name="connsiteX30" fmla="*/ 1249328 w 1673190"/>
                    <a:gd name="connsiteY30" fmla="*/ 906327 h 1240093"/>
                    <a:gd name="connsiteX31" fmla="*/ 1439034 w 1673190"/>
                    <a:gd name="connsiteY31" fmla="*/ 937284 h 1240093"/>
                    <a:gd name="connsiteX32" fmla="*/ 1540634 w 1673190"/>
                    <a:gd name="connsiteY32" fmla="*/ 943635 h 1240093"/>
                    <a:gd name="connsiteX33" fmla="*/ 1430303 w 1673190"/>
                    <a:gd name="connsiteY33" fmla="*/ 749959 h 1240093"/>
                    <a:gd name="connsiteX34" fmla="*/ 1615246 w 1673190"/>
                    <a:gd name="connsiteY34" fmla="*/ 707891 h 1240093"/>
                    <a:gd name="connsiteX35" fmla="*/ 1673190 w 1673190"/>
                    <a:gd name="connsiteY35" fmla="*/ 685665 h 1240093"/>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8489 w 1678489"/>
                    <a:gd name="connsiteY0" fmla="*/ 691936 h 1246364"/>
                    <a:gd name="connsiteX1" fmla="*/ 950621 w 1678489"/>
                    <a:gd name="connsiteY1" fmla="*/ 401424 h 1246364"/>
                    <a:gd name="connsiteX2" fmla="*/ 845846 w 1678489"/>
                    <a:gd name="connsiteY2" fmla="*/ 194256 h 1246364"/>
                    <a:gd name="connsiteX3" fmla="*/ 833146 w 1678489"/>
                    <a:gd name="connsiteY3" fmla="*/ 24393 h 1246364"/>
                    <a:gd name="connsiteX4" fmla="*/ 672808 w 1678489"/>
                    <a:gd name="connsiteY4" fmla="*/ 48205 h 1246364"/>
                    <a:gd name="connsiteX5" fmla="*/ 680745 w 1678489"/>
                    <a:gd name="connsiteY5" fmla="*/ 213305 h 1246364"/>
                    <a:gd name="connsiteX6" fmla="*/ 623595 w 1678489"/>
                    <a:gd name="connsiteY6" fmla="*/ 364118 h 1246364"/>
                    <a:gd name="connsiteX7" fmla="*/ 668838 w 1678489"/>
                    <a:gd name="connsiteY7" fmla="*/ 214892 h 1246364"/>
                    <a:gd name="connsiteX8" fmla="*/ 314033 w 1678489"/>
                    <a:gd name="connsiteY8" fmla="*/ 25980 h 1246364"/>
                    <a:gd name="connsiteX9" fmla="*/ 247358 w 1678489"/>
                    <a:gd name="connsiteY9" fmla="*/ 120436 h 1246364"/>
                    <a:gd name="connsiteX10" fmla="*/ 398170 w 1678489"/>
                    <a:gd name="connsiteY10" fmla="*/ 238705 h 1246364"/>
                    <a:gd name="connsiteX11" fmla="*/ 441033 w 1678489"/>
                    <a:gd name="connsiteY11" fmla="*/ 264899 h 1246364"/>
                    <a:gd name="connsiteX12" fmla="*/ 339433 w 1678489"/>
                    <a:gd name="connsiteY12" fmla="*/ 435555 h 1246364"/>
                    <a:gd name="connsiteX13" fmla="*/ 445001 w 1678489"/>
                    <a:gd name="connsiteY13" fmla="*/ 264899 h 1246364"/>
                    <a:gd name="connsiteX14" fmla="*/ 143377 w 1678489"/>
                    <a:gd name="connsiteY14" fmla="*/ 170442 h 1246364"/>
                    <a:gd name="connsiteX15" fmla="*/ 60033 w 1678489"/>
                    <a:gd name="connsiteY15" fmla="*/ 289505 h 1246364"/>
                    <a:gd name="connsiteX16" fmla="*/ 290221 w 1678489"/>
                    <a:gd name="connsiteY16" fmla="*/ 428411 h 1246364"/>
                    <a:gd name="connsiteX17" fmla="*/ 50508 w 1678489"/>
                    <a:gd name="connsiteY17" fmla="*/ 403805 h 1246364"/>
                    <a:gd name="connsiteX18" fmla="*/ 21933 w 1678489"/>
                    <a:gd name="connsiteY18" fmla="*/ 524455 h 1246364"/>
                    <a:gd name="connsiteX19" fmla="*/ 282283 w 1678489"/>
                    <a:gd name="connsiteY19" fmla="*/ 635580 h 1246364"/>
                    <a:gd name="connsiteX20" fmla="*/ 370389 w 1678489"/>
                    <a:gd name="connsiteY20" fmla="*/ 699080 h 1246364"/>
                    <a:gd name="connsiteX21" fmla="*/ 683127 w 1678489"/>
                    <a:gd name="connsiteY21" fmla="*/ 799093 h 1246364"/>
                    <a:gd name="connsiteX22" fmla="*/ 834733 w 1678489"/>
                    <a:gd name="connsiteY22" fmla="*/ 473655 h 1246364"/>
                    <a:gd name="connsiteX23" fmla="*/ 667252 w 1678489"/>
                    <a:gd name="connsiteY23" fmla="*/ 798298 h 1246364"/>
                    <a:gd name="connsiteX24" fmla="*/ 1157790 w 1678489"/>
                    <a:gd name="connsiteY24" fmla="*/ 1243593 h 1246364"/>
                    <a:gd name="connsiteX25" fmla="*/ 1250658 w 1678489"/>
                    <a:gd name="connsiteY25" fmla="*/ 1216605 h 1246364"/>
                    <a:gd name="connsiteX26" fmla="*/ 1106197 w 1678489"/>
                    <a:gd name="connsiteY26" fmla="*/ 1098337 h 1246364"/>
                    <a:gd name="connsiteX27" fmla="*/ 1129215 w 1678489"/>
                    <a:gd name="connsiteY27" fmla="*/ 1169772 h 1246364"/>
                    <a:gd name="connsiteX28" fmla="*/ 1145883 w 1678489"/>
                    <a:gd name="connsiteY28" fmla="*/ 1048330 h 1246364"/>
                    <a:gd name="connsiteX29" fmla="*/ 1312571 w 1678489"/>
                    <a:gd name="connsiteY29" fmla="*/ 1101512 h 1246364"/>
                    <a:gd name="connsiteX30" fmla="*/ 1254627 w 1678489"/>
                    <a:gd name="connsiteY30" fmla="*/ 912598 h 1246364"/>
                    <a:gd name="connsiteX31" fmla="*/ 1444333 w 1678489"/>
                    <a:gd name="connsiteY31" fmla="*/ 943555 h 1246364"/>
                    <a:gd name="connsiteX32" fmla="*/ 1545933 w 1678489"/>
                    <a:gd name="connsiteY32" fmla="*/ 949906 h 1246364"/>
                    <a:gd name="connsiteX33" fmla="*/ 1435602 w 1678489"/>
                    <a:gd name="connsiteY33" fmla="*/ 756230 h 1246364"/>
                    <a:gd name="connsiteX34" fmla="*/ 1620545 w 1678489"/>
                    <a:gd name="connsiteY34" fmla="*/ 714162 h 1246364"/>
                    <a:gd name="connsiteX35" fmla="*/ 1678489 w 1678489"/>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403805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80880 w 1680880"/>
                    <a:gd name="connsiteY0" fmla="*/ 691936 h 1246364"/>
                    <a:gd name="connsiteX1" fmla="*/ 953012 w 1680880"/>
                    <a:gd name="connsiteY1" fmla="*/ 401424 h 1246364"/>
                    <a:gd name="connsiteX2" fmla="*/ 848237 w 1680880"/>
                    <a:gd name="connsiteY2" fmla="*/ 194256 h 1246364"/>
                    <a:gd name="connsiteX3" fmla="*/ 835537 w 1680880"/>
                    <a:gd name="connsiteY3" fmla="*/ 24393 h 1246364"/>
                    <a:gd name="connsiteX4" fmla="*/ 675199 w 1680880"/>
                    <a:gd name="connsiteY4" fmla="*/ 48205 h 1246364"/>
                    <a:gd name="connsiteX5" fmla="*/ 683136 w 1680880"/>
                    <a:gd name="connsiteY5" fmla="*/ 213305 h 1246364"/>
                    <a:gd name="connsiteX6" fmla="*/ 625986 w 1680880"/>
                    <a:gd name="connsiteY6" fmla="*/ 364118 h 1246364"/>
                    <a:gd name="connsiteX7" fmla="*/ 671229 w 1680880"/>
                    <a:gd name="connsiteY7" fmla="*/ 214892 h 1246364"/>
                    <a:gd name="connsiteX8" fmla="*/ 316424 w 1680880"/>
                    <a:gd name="connsiteY8" fmla="*/ 25980 h 1246364"/>
                    <a:gd name="connsiteX9" fmla="*/ 249749 w 1680880"/>
                    <a:gd name="connsiteY9" fmla="*/ 120436 h 1246364"/>
                    <a:gd name="connsiteX10" fmla="*/ 400561 w 1680880"/>
                    <a:gd name="connsiteY10" fmla="*/ 238705 h 1246364"/>
                    <a:gd name="connsiteX11" fmla="*/ 443424 w 1680880"/>
                    <a:gd name="connsiteY11" fmla="*/ 264899 h 1246364"/>
                    <a:gd name="connsiteX12" fmla="*/ 341824 w 1680880"/>
                    <a:gd name="connsiteY12" fmla="*/ 435555 h 1246364"/>
                    <a:gd name="connsiteX13" fmla="*/ 447392 w 1680880"/>
                    <a:gd name="connsiteY13" fmla="*/ 264899 h 1246364"/>
                    <a:gd name="connsiteX14" fmla="*/ 145768 w 1680880"/>
                    <a:gd name="connsiteY14" fmla="*/ 170442 h 1246364"/>
                    <a:gd name="connsiteX15" fmla="*/ 62424 w 1680880"/>
                    <a:gd name="connsiteY15" fmla="*/ 289505 h 1246364"/>
                    <a:gd name="connsiteX16" fmla="*/ 292612 w 1680880"/>
                    <a:gd name="connsiteY16" fmla="*/ 428411 h 1246364"/>
                    <a:gd name="connsiteX17" fmla="*/ 52899 w 1680880"/>
                    <a:gd name="connsiteY17" fmla="*/ 399042 h 1246364"/>
                    <a:gd name="connsiteX18" fmla="*/ 38612 w 1680880"/>
                    <a:gd name="connsiteY18" fmla="*/ 524455 h 1246364"/>
                    <a:gd name="connsiteX19" fmla="*/ 284674 w 1680880"/>
                    <a:gd name="connsiteY19" fmla="*/ 635580 h 1246364"/>
                    <a:gd name="connsiteX20" fmla="*/ 372780 w 1680880"/>
                    <a:gd name="connsiteY20" fmla="*/ 699080 h 1246364"/>
                    <a:gd name="connsiteX21" fmla="*/ 685518 w 1680880"/>
                    <a:gd name="connsiteY21" fmla="*/ 799093 h 1246364"/>
                    <a:gd name="connsiteX22" fmla="*/ 837124 w 1680880"/>
                    <a:gd name="connsiteY22" fmla="*/ 473655 h 1246364"/>
                    <a:gd name="connsiteX23" fmla="*/ 669643 w 1680880"/>
                    <a:gd name="connsiteY23" fmla="*/ 798298 h 1246364"/>
                    <a:gd name="connsiteX24" fmla="*/ 1160181 w 1680880"/>
                    <a:gd name="connsiteY24" fmla="*/ 1243593 h 1246364"/>
                    <a:gd name="connsiteX25" fmla="*/ 1253049 w 1680880"/>
                    <a:gd name="connsiteY25" fmla="*/ 1216605 h 1246364"/>
                    <a:gd name="connsiteX26" fmla="*/ 1108588 w 1680880"/>
                    <a:gd name="connsiteY26" fmla="*/ 1098337 h 1246364"/>
                    <a:gd name="connsiteX27" fmla="*/ 1131606 w 1680880"/>
                    <a:gd name="connsiteY27" fmla="*/ 1169772 h 1246364"/>
                    <a:gd name="connsiteX28" fmla="*/ 1148274 w 1680880"/>
                    <a:gd name="connsiteY28" fmla="*/ 1048330 h 1246364"/>
                    <a:gd name="connsiteX29" fmla="*/ 1314962 w 1680880"/>
                    <a:gd name="connsiteY29" fmla="*/ 1101512 h 1246364"/>
                    <a:gd name="connsiteX30" fmla="*/ 1257018 w 1680880"/>
                    <a:gd name="connsiteY30" fmla="*/ 912598 h 1246364"/>
                    <a:gd name="connsiteX31" fmla="*/ 1446724 w 1680880"/>
                    <a:gd name="connsiteY31" fmla="*/ 943555 h 1246364"/>
                    <a:gd name="connsiteX32" fmla="*/ 1548324 w 1680880"/>
                    <a:gd name="connsiteY32" fmla="*/ 949906 h 1246364"/>
                    <a:gd name="connsiteX33" fmla="*/ 1437993 w 1680880"/>
                    <a:gd name="connsiteY33" fmla="*/ 756230 h 1246364"/>
                    <a:gd name="connsiteX34" fmla="*/ 1622936 w 1680880"/>
                    <a:gd name="connsiteY34" fmla="*/ 714162 h 1246364"/>
                    <a:gd name="connsiteX35" fmla="*/ 1680880 w 1680880"/>
                    <a:gd name="connsiteY35" fmla="*/ 691936 h 1246364"/>
                    <a:gd name="connsiteX0" fmla="*/ 1688648 w 1688648"/>
                    <a:gd name="connsiteY0" fmla="*/ 691936 h 1246364"/>
                    <a:gd name="connsiteX1" fmla="*/ 960780 w 1688648"/>
                    <a:gd name="connsiteY1" fmla="*/ 401424 h 1246364"/>
                    <a:gd name="connsiteX2" fmla="*/ 856005 w 1688648"/>
                    <a:gd name="connsiteY2" fmla="*/ 194256 h 1246364"/>
                    <a:gd name="connsiteX3" fmla="*/ 843305 w 1688648"/>
                    <a:gd name="connsiteY3" fmla="*/ 24393 h 1246364"/>
                    <a:gd name="connsiteX4" fmla="*/ 682967 w 1688648"/>
                    <a:gd name="connsiteY4" fmla="*/ 48205 h 1246364"/>
                    <a:gd name="connsiteX5" fmla="*/ 690904 w 1688648"/>
                    <a:gd name="connsiteY5" fmla="*/ 213305 h 1246364"/>
                    <a:gd name="connsiteX6" fmla="*/ 633754 w 1688648"/>
                    <a:gd name="connsiteY6" fmla="*/ 364118 h 1246364"/>
                    <a:gd name="connsiteX7" fmla="*/ 678997 w 1688648"/>
                    <a:gd name="connsiteY7" fmla="*/ 214892 h 1246364"/>
                    <a:gd name="connsiteX8" fmla="*/ 324192 w 1688648"/>
                    <a:gd name="connsiteY8" fmla="*/ 25980 h 1246364"/>
                    <a:gd name="connsiteX9" fmla="*/ 257517 w 1688648"/>
                    <a:gd name="connsiteY9" fmla="*/ 120436 h 1246364"/>
                    <a:gd name="connsiteX10" fmla="*/ 408329 w 1688648"/>
                    <a:gd name="connsiteY10" fmla="*/ 238705 h 1246364"/>
                    <a:gd name="connsiteX11" fmla="*/ 451192 w 1688648"/>
                    <a:gd name="connsiteY11" fmla="*/ 264899 h 1246364"/>
                    <a:gd name="connsiteX12" fmla="*/ 349592 w 1688648"/>
                    <a:gd name="connsiteY12" fmla="*/ 435555 h 1246364"/>
                    <a:gd name="connsiteX13" fmla="*/ 455160 w 1688648"/>
                    <a:gd name="connsiteY13" fmla="*/ 264899 h 1246364"/>
                    <a:gd name="connsiteX14" fmla="*/ 153536 w 1688648"/>
                    <a:gd name="connsiteY14" fmla="*/ 170442 h 1246364"/>
                    <a:gd name="connsiteX15" fmla="*/ 70192 w 1688648"/>
                    <a:gd name="connsiteY15" fmla="*/ 289505 h 1246364"/>
                    <a:gd name="connsiteX16" fmla="*/ 300380 w 1688648"/>
                    <a:gd name="connsiteY16" fmla="*/ 428411 h 1246364"/>
                    <a:gd name="connsiteX17" fmla="*/ 60667 w 1688648"/>
                    <a:gd name="connsiteY17" fmla="*/ 399042 h 1246364"/>
                    <a:gd name="connsiteX18" fmla="*/ 46380 w 1688648"/>
                    <a:gd name="connsiteY18" fmla="*/ 524455 h 1246364"/>
                    <a:gd name="connsiteX19" fmla="*/ 292442 w 1688648"/>
                    <a:gd name="connsiteY19" fmla="*/ 635580 h 1246364"/>
                    <a:gd name="connsiteX20" fmla="*/ 380548 w 1688648"/>
                    <a:gd name="connsiteY20" fmla="*/ 699080 h 1246364"/>
                    <a:gd name="connsiteX21" fmla="*/ 693286 w 1688648"/>
                    <a:gd name="connsiteY21" fmla="*/ 799093 h 1246364"/>
                    <a:gd name="connsiteX22" fmla="*/ 844892 w 1688648"/>
                    <a:gd name="connsiteY22" fmla="*/ 473655 h 1246364"/>
                    <a:gd name="connsiteX23" fmla="*/ 677411 w 1688648"/>
                    <a:gd name="connsiteY23" fmla="*/ 798298 h 1246364"/>
                    <a:gd name="connsiteX24" fmla="*/ 1167949 w 1688648"/>
                    <a:gd name="connsiteY24" fmla="*/ 1243593 h 1246364"/>
                    <a:gd name="connsiteX25" fmla="*/ 1260817 w 1688648"/>
                    <a:gd name="connsiteY25" fmla="*/ 1216605 h 1246364"/>
                    <a:gd name="connsiteX26" fmla="*/ 1116356 w 1688648"/>
                    <a:gd name="connsiteY26" fmla="*/ 1098337 h 1246364"/>
                    <a:gd name="connsiteX27" fmla="*/ 1139374 w 1688648"/>
                    <a:gd name="connsiteY27" fmla="*/ 1169772 h 1246364"/>
                    <a:gd name="connsiteX28" fmla="*/ 1156042 w 1688648"/>
                    <a:gd name="connsiteY28" fmla="*/ 1048330 h 1246364"/>
                    <a:gd name="connsiteX29" fmla="*/ 1322730 w 1688648"/>
                    <a:gd name="connsiteY29" fmla="*/ 1101512 h 1246364"/>
                    <a:gd name="connsiteX30" fmla="*/ 1264786 w 1688648"/>
                    <a:gd name="connsiteY30" fmla="*/ 912598 h 1246364"/>
                    <a:gd name="connsiteX31" fmla="*/ 1454492 w 1688648"/>
                    <a:gd name="connsiteY31" fmla="*/ 943555 h 1246364"/>
                    <a:gd name="connsiteX32" fmla="*/ 1556092 w 1688648"/>
                    <a:gd name="connsiteY32" fmla="*/ 949906 h 1246364"/>
                    <a:gd name="connsiteX33" fmla="*/ 1445761 w 1688648"/>
                    <a:gd name="connsiteY33" fmla="*/ 756230 h 1246364"/>
                    <a:gd name="connsiteX34" fmla="*/ 1630704 w 1688648"/>
                    <a:gd name="connsiteY34" fmla="*/ 714162 h 1246364"/>
                    <a:gd name="connsiteX35" fmla="*/ 1688648 w 1688648"/>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4159"/>
                    <a:gd name="connsiteX1" fmla="*/ 959794 w 1687662"/>
                    <a:gd name="connsiteY1" fmla="*/ 401424 h 1244159"/>
                    <a:gd name="connsiteX2" fmla="*/ 855019 w 1687662"/>
                    <a:gd name="connsiteY2" fmla="*/ 194256 h 1244159"/>
                    <a:gd name="connsiteX3" fmla="*/ 842319 w 1687662"/>
                    <a:gd name="connsiteY3" fmla="*/ 24393 h 1244159"/>
                    <a:gd name="connsiteX4" fmla="*/ 681981 w 1687662"/>
                    <a:gd name="connsiteY4" fmla="*/ 48205 h 1244159"/>
                    <a:gd name="connsiteX5" fmla="*/ 689918 w 1687662"/>
                    <a:gd name="connsiteY5" fmla="*/ 213305 h 1244159"/>
                    <a:gd name="connsiteX6" fmla="*/ 632768 w 1687662"/>
                    <a:gd name="connsiteY6" fmla="*/ 364118 h 1244159"/>
                    <a:gd name="connsiteX7" fmla="*/ 678011 w 1687662"/>
                    <a:gd name="connsiteY7" fmla="*/ 214892 h 1244159"/>
                    <a:gd name="connsiteX8" fmla="*/ 323206 w 1687662"/>
                    <a:gd name="connsiteY8" fmla="*/ 25980 h 1244159"/>
                    <a:gd name="connsiteX9" fmla="*/ 256531 w 1687662"/>
                    <a:gd name="connsiteY9" fmla="*/ 120436 h 1244159"/>
                    <a:gd name="connsiteX10" fmla="*/ 407343 w 1687662"/>
                    <a:gd name="connsiteY10" fmla="*/ 238705 h 1244159"/>
                    <a:gd name="connsiteX11" fmla="*/ 450206 w 1687662"/>
                    <a:gd name="connsiteY11" fmla="*/ 264899 h 1244159"/>
                    <a:gd name="connsiteX12" fmla="*/ 348606 w 1687662"/>
                    <a:gd name="connsiteY12" fmla="*/ 435555 h 1244159"/>
                    <a:gd name="connsiteX13" fmla="*/ 456555 w 1687662"/>
                    <a:gd name="connsiteY13" fmla="*/ 264899 h 1244159"/>
                    <a:gd name="connsiteX14" fmla="*/ 152550 w 1687662"/>
                    <a:gd name="connsiteY14" fmla="*/ 170442 h 1244159"/>
                    <a:gd name="connsiteX15" fmla="*/ 69206 w 1687662"/>
                    <a:gd name="connsiteY15" fmla="*/ 289505 h 1244159"/>
                    <a:gd name="connsiteX16" fmla="*/ 299394 w 1687662"/>
                    <a:gd name="connsiteY16" fmla="*/ 428411 h 1244159"/>
                    <a:gd name="connsiteX17" fmla="*/ 59681 w 1687662"/>
                    <a:gd name="connsiteY17" fmla="*/ 399042 h 1244159"/>
                    <a:gd name="connsiteX18" fmla="*/ 45394 w 1687662"/>
                    <a:gd name="connsiteY18" fmla="*/ 524455 h 1244159"/>
                    <a:gd name="connsiteX19" fmla="*/ 291456 w 1687662"/>
                    <a:gd name="connsiteY19" fmla="*/ 635580 h 1244159"/>
                    <a:gd name="connsiteX20" fmla="*/ 379562 w 1687662"/>
                    <a:gd name="connsiteY20" fmla="*/ 699080 h 1244159"/>
                    <a:gd name="connsiteX21" fmla="*/ 689918 w 1687662"/>
                    <a:gd name="connsiteY21" fmla="*/ 796712 h 1244159"/>
                    <a:gd name="connsiteX22" fmla="*/ 841525 w 1687662"/>
                    <a:gd name="connsiteY22" fmla="*/ 502230 h 1244159"/>
                    <a:gd name="connsiteX23" fmla="*/ 676425 w 1687662"/>
                    <a:gd name="connsiteY23" fmla="*/ 798298 h 1244159"/>
                    <a:gd name="connsiteX24" fmla="*/ 1166963 w 1687662"/>
                    <a:gd name="connsiteY24" fmla="*/ 1243593 h 1244159"/>
                    <a:gd name="connsiteX25" fmla="*/ 1259831 w 1687662"/>
                    <a:gd name="connsiteY25" fmla="*/ 1216605 h 1244159"/>
                    <a:gd name="connsiteX26" fmla="*/ 1115370 w 1687662"/>
                    <a:gd name="connsiteY26" fmla="*/ 1098337 h 1244159"/>
                    <a:gd name="connsiteX27" fmla="*/ 1138388 w 1687662"/>
                    <a:gd name="connsiteY27" fmla="*/ 1169772 h 1244159"/>
                    <a:gd name="connsiteX28" fmla="*/ 1155056 w 1687662"/>
                    <a:gd name="connsiteY28" fmla="*/ 1048330 h 1244159"/>
                    <a:gd name="connsiteX29" fmla="*/ 1321744 w 1687662"/>
                    <a:gd name="connsiteY29" fmla="*/ 1101512 h 1244159"/>
                    <a:gd name="connsiteX30" fmla="*/ 1263800 w 1687662"/>
                    <a:gd name="connsiteY30" fmla="*/ 912598 h 1244159"/>
                    <a:gd name="connsiteX31" fmla="*/ 1453506 w 1687662"/>
                    <a:gd name="connsiteY31" fmla="*/ 943555 h 1244159"/>
                    <a:gd name="connsiteX32" fmla="*/ 1555106 w 1687662"/>
                    <a:gd name="connsiteY32" fmla="*/ 949906 h 1244159"/>
                    <a:gd name="connsiteX33" fmla="*/ 1444775 w 1687662"/>
                    <a:gd name="connsiteY33" fmla="*/ 756230 h 1244159"/>
                    <a:gd name="connsiteX34" fmla="*/ 1629718 w 1687662"/>
                    <a:gd name="connsiteY34" fmla="*/ 714162 h 1244159"/>
                    <a:gd name="connsiteX35" fmla="*/ 1687662 w 1687662"/>
                    <a:gd name="connsiteY35" fmla="*/ 691936 h 1244159"/>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8337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21719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4101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50295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8388 w 1687662"/>
                    <a:gd name="connsiteY27" fmla="*/ 1176916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3626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160382 w 1687662"/>
                    <a:gd name="connsiteY9" fmla="*/ 102987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27146 w 1687662"/>
                    <a:gd name="connsiteY15" fmla="*/ 365375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2322 w 1682322"/>
                    <a:gd name="connsiteY0" fmla="*/ 701129 h 1252968"/>
                    <a:gd name="connsiteX1" fmla="*/ 954454 w 1682322"/>
                    <a:gd name="connsiteY1" fmla="*/ 410617 h 1252968"/>
                    <a:gd name="connsiteX2" fmla="*/ 849679 w 1682322"/>
                    <a:gd name="connsiteY2" fmla="*/ 203449 h 1252968"/>
                    <a:gd name="connsiteX3" fmla="*/ 836979 w 1682322"/>
                    <a:gd name="connsiteY3" fmla="*/ 33586 h 1252968"/>
                    <a:gd name="connsiteX4" fmla="*/ 676641 w 1682322"/>
                    <a:gd name="connsiteY4" fmla="*/ 57398 h 1252968"/>
                    <a:gd name="connsiteX5" fmla="*/ 684578 w 1682322"/>
                    <a:gd name="connsiteY5" fmla="*/ 222498 h 1252968"/>
                    <a:gd name="connsiteX6" fmla="*/ 627428 w 1682322"/>
                    <a:gd name="connsiteY6" fmla="*/ 373311 h 1252968"/>
                    <a:gd name="connsiteX7" fmla="*/ 672671 w 1682322"/>
                    <a:gd name="connsiteY7" fmla="*/ 224085 h 1252968"/>
                    <a:gd name="connsiteX8" fmla="*/ 307849 w 1682322"/>
                    <a:gd name="connsiteY8" fmla="*/ 1980 h 1252968"/>
                    <a:gd name="connsiteX9" fmla="*/ 155042 w 1682322"/>
                    <a:gd name="connsiteY9" fmla="*/ 112180 h 1252968"/>
                    <a:gd name="connsiteX10" fmla="*/ 402003 w 1682322"/>
                    <a:gd name="connsiteY10" fmla="*/ 247898 h 1252968"/>
                    <a:gd name="connsiteX11" fmla="*/ 444866 w 1682322"/>
                    <a:gd name="connsiteY11" fmla="*/ 274092 h 1252968"/>
                    <a:gd name="connsiteX12" fmla="*/ 343266 w 1682322"/>
                    <a:gd name="connsiteY12" fmla="*/ 444748 h 1252968"/>
                    <a:gd name="connsiteX13" fmla="*/ 451215 w 1682322"/>
                    <a:gd name="connsiteY13" fmla="*/ 274092 h 1252968"/>
                    <a:gd name="connsiteX14" fmla="*/ 114593 w 1682322"/>
                    <a:gd name="connsiteY14" fmla="*/ 234579 h 1252968"/>
                    <a:gd name="connsiteX15" fmla="*/ 21806 w 1682322"/>
                    <a:gd name="connsiteY15" fmla="*/ 365375 h 1252968"/>
                    <a:gd name="connsiteX16" fmla="*/ 294054 w 1682322"/>
                    <a:gd name="connsiteY16" fmla="*/ 437604 h 1252968"/>
                    <a:gd name="connsiteX17" fmla="*/ 68512 w 1682322"/>
                    <a:gd name="connsiteY17" fmla="*/ 509532 h 1252968"/>
                    <a:gd name="connsiteX18" fmla="*/ 40054 w 1682322"/>
                    <a:gd name="connsiteY18" fmla="*/ 533648 h 1252968"/>
                    <a:gd name="connsiteX19" fmla="*/ 286116 w 1682322"/>
                    <a:gd name="connsiteY19" fmla="*/ 644773 h 1252968"/>
                    <a:gd name="connsiteX20" fmla="*/ 374222 w 1682322"/>
                    <a:gd name="connsiteY20" fmla="*/ 708273 h 1252968"/>
                    <a:gd name="connsiteX21" fmla="*/ 684578 w 1682322"/>
                    <a:gd name="connsiteY21" fmla="*/ 805905 h 1252968"/>
                    <a:gd name="connsiteX22" fmla="*/ 836185 w 1682322"/>
                    <a:gd name="connsiteY22" fmla="*/ 511423 h 1252968"/>
                    <a:gd name="connsiteX23" fmla="*/ 671085 w 1682322"/>
                    <a:gd name="connsiteY23" fmla="*/ 807491 h 1252968"/>
                    <a:gd name="connsiteX24" fmla="*/ 1161623 w 1682322"/>
                    <a:gd name="connsiteY24" fmla="*/ 1252786 h 1252968"/>
                    <a:gd name="connsiteX25" fmla="*/ 1254491 w 1682322"/>
                    <a:gd name="connsiteY25" fmla="*/ 1225798 h 1252968"/>
                    <a:gd name="connsiteX26" fmla="*/ 1102886 w 1682322"/>
                    <a:gd name="connsiteY26" fmla="*/ 1098005 h 1252968"/>
                    <a:gd name="connsiteX27" fmla="*/ 1116380 w 1682322"/>
                    <a:gd name="connsiteY27" fmla="*/ 1178965 h 1252968"/>
                    <a:gd name="connsiteX28" fmla="*/ 1142572 w 1682322"/>
                    <a:gd name="connsiteY28" fmla="*/ 1052761 h 1252968"/>
                    <a:gd name="connsiteX29" fmla="*/ 1316404 w 1682322"/>
                    <a:gd name="connsiteY29" fmla="*/ 1127374 h 1252968"/>
                    <a:gd name="connsiteX30" fmla="*/ 1258460 w 1682322"/>
                    <a:gd name="connsiteY30" fmla="*/ 921791 h 1252968"/>
                    <a:gd name="connsiteX31" fmla="*/ 1448166 w 1682322"/>
                    <a:gd name="connsiteY31" fmla="*/ 952748 h 1252968"/>
                    <a:gd name="connsiteX32" fmla="*/ 1549766 w 1682322"/>
                    <a:gd name="connsiteY32" fmla="*/ 959099 h 1252968"/>
                    <a:gd name="connsiteX33" fmla="*/ 1441817 w 1682322"/>
                    <a:gd name="connsiteY33" fmla="*/ 758280 h 1252968"/>
                    <a:gd name="connsiteX34" fmla="*/ 1624378 w 1682322"/>
                    <a:gd name="connsiteY34" fmla="*/ 716211 h 1252968"/>
                    <a:gd name="connsiteX35" fmla="*/ 1682322 w 1682322"/>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75454 w 1671660"/>
                    <a:gd name="connsiteY19" fmla="*/ 644773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37615 w 1671660"/>
                    <a:gd name="connsiteY16" fmla="*/ 529319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87995 w 1687995"/>
                    <a:gd name="connsiteY0" fmla="*/ 701129 h 1252968"/>
                    <a:gd name="connsiteX1" fmla="*/ 960127 w 1687995"/>
                    <a:gd name="connsiteY1" fmla="*/ 410617 h 1252968"/>
                    <a:gd name="connsiteX2" fmla="*/ 855352 w 1687995"/>
                    <a:gd name="connsiteY2" fmla="*/ 203449 h 1252968"/>
                    <a:gd name="connsiteX3" fmla="*/ 842652 w 1687995"/>
                    <a:gd name="connsiteY3" fmla="*/ 33586 h 1252968"/>
                    <a:gd name="connsiteX4" fmla="*/ 682314 w 1687995"/>
                    <a:gd name="connsiteY4" fmla="*/ 57398 h 1252968"/>
                    <a:gd name="connsiteX5" fmla="*/ 690251 w 1687995"/>
                    <a:gd name="connsiteY5" fmla="*/ 222498 h 1252968"/>
                    <a:gd name="connsiteX6" fmla="*/ 633101 w 1687995"/>
                    <a:gd name="connsiteY6" fmla="*/ 373311 h 1252968"/>
                    <a:gd name="connsiteX7" fmla="*/ 678344 w 1687995"/>
                    <a:gd name="connsiteY7" fmla="*/ 224085 h 1252968"/>
                    <a:gd name="connsiteX8" fmla="*/ 313522 w 1687995"/>
                    <a:gd name="connsiteY8" fmla="*/ 1980 h 1252968"/>
                    <a:gd name="connsiteX9" fmla="*/ 160715 w 1687995"/>
                    <a:gd name="connsiteY9" fmla="*/ 112180 h 1252968"/>
                    <a:gd name="connsiteX10" fmla="*/ 407676 w 1687995"/>
                    <a:gd name="connsiteY10" fmla="*/ 247898 h 1252968"/>
                    <a:gd name="connsiteX11" fmla="*/ 450539 w 1687995"/>
                    <a:gd name="connsiteY11" fmla="*/ 274092 h 1252968"/>
                    <a:gd name="connsiteX12" fmla="*/ 348939 w 1687995"/>
                    <a:gd name="connsiteY12" fmla="*/ 444748 h 1252968"/>
                    <a:gd name="connsiteX13" fmla="*/ 456888 w 1687995"/>
                    <a:gd name="connsiteY13" fmla="*/ 274092 h 1252968"/>
                    <a:gd name="connsiteX14" fmla="*/ 120266 w 1687995"/>
                    <a:gd name="connsiteY14" fmla="*/ 234579 h 1252968"/>
                    <a:gd name="connsiteX15" fmla="*/ 6880 w 1687995"/>
                    <a:gd name="connsiteY15" fmla="*/ 412592 h 1252968"/>
                    <a:gd name="connsiteX16" fmla="*/ 253950 w 1687995"/>
                    <a:gd name="connsiteY16" fmla="*/ 529319 h 1252968"/>
                    <a:gd name="connsiteX17" fmla="*/ 74185 w 1687995"/>
                    <a:gd name="connsiteY17" fmla="*/ 509532 h 1252968"/>
                    <a:gd name="connsiteX18" fmla="*/ 63053 w 1687995"/>
                    <a:gd name="connsiteY18" fmla="*/ 723508 h 1252968"/>
                    <a:gd name="connsiteX19" fmla="*/ 281065 w 1687995"/>
                    <a:gd name="connsiteY19" fmla="*/ 733766 h 1252968"/>
                    <a:gd name="connsiteX20" fmla="*/ 379895 w 1687995"/>
                    <a:gd name="connsiteY20" fmla="*/ 708273 h 1252968"/>
                    <a:gd name="connsiteX21" fmla="*/ 690251 w 1687995"/>
                    <a:gd name="connsiteY21" fmla="*/ 805905 h 1252968"/>
                    <a:gd name="connsiteX22" fmla="*/ 841858 w 1687995"/>
                    <a:gd name="connsiteY22" fmla="*/ 511423 h 1252968"/>
                    <a:gd name="connsiteX23" fmla="*/ 676758 w 1687995"/>
                    <a:gd name="connsiteY23" fmla="*/ 807491 h 1252968"/>
                    <a:gd name="connsiteX24" fmla="*/ 1167296 w 1687995"/>
                    <a:gd name="connsiteY24" fmla="*/ 1252786 h 1252968"/>
                    <a:gd name="connsiteX25" fmla="*/ 1260164 w 1687995"/>
                    <a:gd name="connsiteY25" fmla="*/ 1225798 h 1252968"/>
                    <a:gd name="connsiteX26" fmla="*/ 1108559 w 1687995"/>
                    <a:gd name="connsiteY26" fmla="*/ 1098005 h 1252968"/>
                    <a:gd name="connsiteX27" fmla="*/ 1122053 w 1687995"/>
                    <a:gd name="connsiteY27" fmla="*/ 1178965 h 1252968"/>
                    <a:gd name="connsiteX28" fmla="*/ 1148245 w 1687995"/>
                    <a:gd name="connsiteY28" fmla="*/ 1052761 h 1252968"/>
                    <a:gd name="connsiteX29" fmla="*/ 1322077 w 1687995"/>
                    <a:gd name="connsiteY29" fmla="*/ 1127374 h 1252968"/>
                    <a:gd name="connsiteX30" fmla="*/ 1264133 w 1687995"/>
                    <a:gd name="connsiteY30" fmla="*/ 921791 h 1252968"/>
                    <a:gd name="connsiteX31" fmla="*/ 1453839 w 1687995"/>
                    <a:gd name="connsiteY31" fmla="*/ 952748 h 1252968"/>
                    <a:gd name="connsiteX32" fmla="*/ 1555439 w 1687995"/>
                    <a:gd name="connsiteY32" fmla="*/ 959099 h 1252968"/>
                    <a:gd name="connsiteX33" fmla="*/ 1447490 w 1687995"/>
                    <a:gd name="connsiteY33" fmla="*/ 758280 h 1252968"/>
                    <a:gd name="connsiteX34" fmla="*/ 1630051 w 1687995"/>
                    <a:gd name="connsiteY34" fmla="*/ 716211 h 1252968"/>
                    <a:gd name="connsiteX35" fmla="*/ 1687995 w 1687995"/>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495 w 1690814"/>
                    <a:gd name="connsiteY10" fmla="*/ 247898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34673 w 1690814"/>
                    <a:gd name="connsiteY10" fmla="*/ 31930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93844 w 1690814"/>
                    <a:gd name="connsiteY11" fmla="*/ 357651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78305 w 1690814"/>
                    <a:gd name="connsiteY13" fmla="*/ 363235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97905 w 1690814"/>
                    <a:gd name="connsiteY13" fmla="*/ 336478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7849 w 1690814"/>
                    <a:gd name="connsiteY11" fmla="*/ 355073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484017 w 1690814"/>
                    <a:gd name="connsiteY18" fmla="*/ 773364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76109"/>
                    <a:gd name="connsiteX1" fmla="*/ 962946 w 1690814"/>
                    <a:gd name="connsiteY1" fmla="*/ 410617 h 1276109"/>
                    <a:gd name="connsiteX2" fmla="*/ 858171 w 1690814"/>
                    <a:gd name="connsiteY2" fmla="*/ 203449 h 1276109"/>
                    <a:gd name="connsiteX3" fmla="*/ 845471 w 1690814"/>
                    <a:gd name="connsiteY3" fmla="*/ 33586 h 1276109"/>
                    <a:gd name="connsiteX4" fmla="*/ 685133 w 1690814"/>
                    <a:gd name="connsiteY4" fmla="*/ 57398 h 1276109"/>
                    <a:gd name="connsiteX5" fmla="*/ 693070 w 1690814"/>
                    <a:gd name="connsiteY5" fmla="*/ 222498 h 1276109"/>
                    <a:gd name="connsiteX6" fmla="*/ 635920 w 1690814"/>
                    <a:gd name="connsiteY6" fmla="*/ 373311 h 1276109"/>
                    <a:gd name="connsiteX7" fmla="*/ 681163 w 1690814"/>
                    <a:gd name="connsiteY7" fmla="*/ 224085 h 1276109"/>
                    <a:gd name="connsiteX8" fmla="*/ 316341 w 1690814"/>
                    <a:gd name="connsiteY8" fmla="*/ 1980 h 1276109"/>
                    <a:gd name="connsiteX9" fmla="*/ 163534 w 1690814"/>
                    <a:gd name="connsiteY9" fmla="*/ 112180 h 1276109"/>
                    <a:gd name="connsiteX10" fmla="*/ 410073 w 1690814"/>
                    <a:gd name="connsiteY10" fmla="*/ 313286 h 1276109"/>
                    <a:gd name="connsiteX11" fmla="*/ 399422 w 1690814"/>
                    <a:gd name="connsiteY11" fmla="*/ 339907 h 1276109"/>
                    <a:gd name="connsiteX12" fmla="*/ 97047 w 1690814"/>
                    <a:gd name="connsiteY12" fmla="*/ 251321 h 1276109"/>
                    <a:gd name="connsiteX13" fmla="*/ 9699 w 1690814"/>
                    <a:gd name="connsiteY13" fmla="*/ 412592 h 1276109"/>
                    <a:gd name="connsiteX14" fmla="*/ 255339 w 1690814"/>
                    <a:gd name="connsiteY14" fmla="*/ 535900 h 1276109"/>
                    <a:gd name="connsiteX15" fmla="*/ 65705 w 1690814"/>
                    <a:gd name="connsiteY15" fmla="*/ 553601 h 1276109"/>
                    <a:gd name="connsiteX16" fmla="*/ 65872 w 1690814"/>
                    <a:gd name="connsiteY16" fmla="*/ 723508 h 1276109"/>
                    <a:gd name="connsiteX17" fmla="*/ 296906 w 1690814"/>
                    <a:gd name="connsiteY17" fmla="*/ 745211 h 1276109"/>
                    <a:gd name="connsiteX18" fmla="*/ 484017 w 1690814"/>
                    <a:gd name="connsiteY18" fmla="*/ 773364 h 1276109"/>
                    <a:gd name="connsiteX19" fmla="*/ 693070 w 1690814"/>
                    <a:gd name="connsiteY19" fmla="*/ 805905 h 1276109"/>
                    <a:gd name="connsiteX20" fmla="*/ 844677 w 1690814"/>
                    <a:gd name="connsiteY20" fmla="*/ 511423 h 1276109"/>
                    <a:gd name="connsiteX21" fmla="*/ 708339 w 1690814"/>
                    <a:gd name="connsiteY21" fmla="*/ 865434 h 1276109"/>
                    <a:gd name="connsiteX22" fmla="*/ 1170115 w 1690814"/>
                    <a:gd name="connsiteY22" fmla="*/ 1252786 h 1276109"/>
                    <a:gd name="connsiteX23" fmla="*/ 1262983 w 1690814"/>
                    <a:gd name="connsiteY23" fmla="*/ 1225798 h 1276109"/>
                    <a:gd name="connsiteX24" fmla="*/ 1111378 w 1690814"/>
                    <a:gd name="connsiteY24" fmla="*/ 1098005 h 1276109"/>
                    <a:gd name="connsiteX25" fmla="*/ 1124872 w 1690814"/>
                    <a:gd name="connsiteY25" fmla="*/ 1178965 h 1276109"/>
                    <a:gd name="connsiteX26" fmla="*/ 1151064 w 1690814"/>
                    <a:gd name="connsiteY26" fmla="*/ 1052761 h 1276109"/>
                    <a:gd name="connsiteX27" fmla="*/ 1324896 w 1690814"/>
                    <a:gd name="connsiteY27" fmla="*/ 1127374 h 1276109"/>
                    <a:gd name="connsiteX28" fmla="*/ 1266952 w 1690814"/>
                    <a:gd name="connsiteY28" fmla="*/ 921791 h 1276109"/>
                    <a:gd name="connsiteX29" fmla="*/ 1456658 w 1690814"/>
                    <a:gd name="connsiteY29" fmla="*/ 952748 h 1276109"/>
                    <a:gd name="connsiteX30" fmla="*/ 1558258 w 1690814"/>
                    <a:gd name="connsiteY30" fmla="*/ 959099 h 1276109"/>
                    <a:gd name="connsiteX31" fmla="*/ 1450309 w 1690814"/>
                    <a:gd name="connsiteY31" fmla="*/ 758280 h 1276109"/>
                    <a:gd name="connsiteX32" fmla="*/ 1632870 w 1690814"/>
                    <a:gd name="connsiteY32" fmla="*/ 716211 h 1276109"/>
                    <a:gd name="connsiteX33" fmla="*/ 1690814 w 1690814"/>
                    <a:gd name="connsiteY33" fmla="*/ 701129 h 1276109"/>
                    <a:gd name="connsiteX0" fmla="*/ 1690814 w 1690814"/>
                    <a:gd name="connsiteY0" fmla="*/ 701129 h 1278110"/>
                    <a:gd name="connsiteX1" fmla="*/ 962946 w 1690814"/>
                    <a:gd name="connsiteY1" fmla="*/ 410617 h 1278110"/>
                    <a:gd name="connsiteX2" fmla="*/ 858171 w 1690814"/>
                    <a:gd name="connsiteY2" fmla="*/ 203449 h 1278110"/>
                    <a:gd name="connsiteX3" fmla="*/ 845471 w 1690814"/>
                    <a:gd name="connsiteY3" fmla="*/ 33586 h 1278110"/>
                    <a:gd name="connsiteX4" fmla="*/ 685133 w 1690814"/>
                    <a:gd name="connsiteY4" fmla="*/ 57398 h 1278110"/>
                    <a:gd name="connsiteX5" fmla="*/ 693070 w 1690814"/>
                    <a:gd name="connsiteY5" fmla="*/ 222498 h 1278110"/>
                    <a:gd name="connsiteX6" fmla="*/ 635920 w 1690814"/>
                    <a:gd name="connsiteY6" fmla="*/ 373311 h 1278110"/>
                    <a:gd name="connsiteX7" fmla="*/ 681163 w 1690814"/>
                    <a:gd name="connsiteY7" fmla="*/ 224085 h 1278110"/>
                    <a:gd name="connsiteX8" fmla="*/ 316341 w 1690814"/>
                    <a:gd name="connsiteY8" fmla="*/ 1980 h 1278110"/>
                    <a:gd name="connsiteX9" fmla="*/ 163534 w 1690814"/>
                    <a:gd name="connsiteY9" fmla="*/ 112180 h 1278110"/>
                    <a:gd name="connsiteX10" fmla="*/ 410073 w 1690814"/>
                    <a:gd name="connsiteY10" fmla="*/ 313286 h 1278110"/>
                    <a:gd name="connsiteX11" fmla="*/ 399422 w 1690814"/>
                    <a:gd name="connsiteY11" fmla="*/ 339907 h 1278110"/>
                    <a:gd name="connsiteX12" fmla="*/ 97047 w 1690814"/>
                    <a:gd name="connsiteY12" fmla="*/ 251321 h 1278110"/>
                    <a:gd name="connsiteX13" fmla="*/ 9699 w 1690814"/>
                    <a:gd name="connsiteY13" fmla="*/ 412592 h 1278110"/>
                    <a:gd name="connsiteX14" fmla="*/ 255339 w 1690814"/>
                    <a:gd name="connsiteY14" fmla="*/ 535900 h 1278110"/>
                    <a:gd name="connsiteX15" fmla="*/ 65705 w 1690814"/>
                    <a:gd name="connsiteY15" fmla="*/ 553601 h 1278110"/>
                    <a:gd name="connsiteX16" fmla="*/ 65872 w 1690814"/>
                    <a:gd name="connsiteY16" fmla="*/ 723508 h 1278110"/>
                    <a:gd name="connsiteX17" fmla="*/ 296906 w 1690814"/>
                    <a:gd name="connsiteY17" fmla="*/ 745211 h 1278110"/>
                    <a:gd name="connsiteX18" fmla="*/ 484017 w 1690814"/>
                    <a:gd name="connsiteY18" fmla="*/ 773364 h 1278110"/>
                    <a:gd name="connsiteX19" fmla="*/ 693070 w 1690814"/>
                    <a:gd name="connsiteY19" fmla="*/ 805905 h 1278110"/>
                    <a:gd name="connsiteX20" fmla="*/ 844677 w 1690814"/>
                    <a:gd name="connsiteY20" fmla="*/ 511423 h 1278110"/>
                    <a:gd name="connsiteX21" fmla="*/ 803912 w 1690814"/>
                    <a:gd name="connsiteY21" fmla="*/ 837956 h 1278110"/>
                    <a:gd name="connsiteX22" fmla="*/ 1170115 w 1690814"/>
                    <a:gd name="connsiteY22" fmla="*/ 1252786 h 1278110"/>
                    <a:gd name="connsiteX23" fmla="*/ 1262983 w 1690814"/>
                    <a:gd name="connsiteY23" fmla="*/ 1225798 h 1278110"/>
                    <a:gd name="connsiteX24" fmla="*/ 1111378 w 1690814"/>
                    <a:gd name="connsiteY24" fmla="*/ 1098005 h 1278110"/>
                    <a:gd name="connsiteX25" fmla="*/ 1124872 w 1690814"/>
                    <a:gd name="connsiteY25" fmla="*/ 1178965 h 1278110"/>
                    <a:gd name="connsiteX26" fmla="*/ 1151064 w 1690814"/>
                    <a:gd name="connsiteY26" fmla="*/ 1052761 h 1278110"/>
                    <a:gd name="connsiteX27" fmla="*/ 1324896 w 1690814"/>
                    <a:gd name="connsiteY27" fmla="*/ 1127374 h 1278110"/>
                    <a:gd name="connsiteX28" fmla="*/ 1266952 w 1690814"/>
                    <a:gd name="connsiteY28" fmla="*/ 921791 h 1278110"/>
                    <a:gd name="connsiteX29" fmla="*/ 1456658 w 1690814"/>
                    <a:gd name="connsiteY29" fmla="*/ 952748 h 1278110"/>
                    <a:gd name="connsiteX30" fmla="*/ 1558258 w 1690814"/>
                    <a:gd name="connsiteY30" fmla="*/ 959099 h 1278110"/>
                    <a:gd name="connsiteX31" fmla="*/ 1450309 w 1690814"/>
                    <a:gd name="connsiteY31" fmla="*/ 758280 h 1278110"/>
                    <a:gd name="connsiteX32" fmla="*/ 1632870 w 1690814"/>
                    <a:gd name="connsiteY32" fmla="*/ 716211 h 1278110"/>
                    <a:gd name="connsiteX33" fmla="*/ 1690814 w 1690814"/>
                    <a:gd name="connsiteY33" fmla="*/ 701129 h 1278110"/>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693070 w 1690814"/>
                    <a:gd name="connsiteY19" fmla="*/ 805905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76314 w 1690814"/>
                    <a:gd name="connsiteY16" fmla="*/ 691315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34392 w 1690814"/>
                    <a:gd name="connsiteY20" fmla="*/ 598120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4559"/>
                    <a:gd name="connsiteX1" fmla="*/ 962946 w 1690814"/>
                    <a:gd name="connsiteY1" fmla="*/ 410617 h 1274559"/>
                    <a:gd name="connsiteX2" fmla="*/ 858171 w 1690814"/>
                    <a:gd name="connsiteY2" fmla="*/ 203449 h 1274559"/>
                    <a:gd name="connsiteX3" fmla="*/ 845471 w 1690814"/>
                    <a:gd name="connsiteY3" fmla="*/ 33586 h 1274559"/>
                    <a:gd name="connsiteX4" fmla="*/ 685133 w 1690814"/>
                    <a:gd name="connsiteY4" fmla="*/ 57398 h 1274559"/>
                    <a:gd name="connsiteX5" fmla="*/ 693070 w 1690814"/>
                    <a:gd name="connsiteY5" fmla="*/ 222498 h 1274559"/>
                    <a:gd name="connsiteX6" fmla="*/ 635920 w 1690814"/>
                    <a:gd name="connsiteY6" fmla="*/ 373311 h 1274559"/>
                    <a:gd name="connsiteX7" fmla="*/ 681163 w 1690814"/>
                    <a:gd name="connsiteY7" fmla="*/ 224085 h 1274559"/>
                    <a:gd name="connsiteX8" fmla="*/ 316341 w 1690814"/>
                    <a:gd name="connsiteY8" fmla="*/ 1980 h 1274559"/>
                    <a:gd name="connsiteX9" fmla="*/ 163534 w 1690814"/>
                    <a:gd name="connsiteY9" fmla="*/ 112180 h 1274559"/>
                    <a:gd name="connsiteX10" fmla="*/ 410073 w 1690814"/>
                    <a:gd name="connsiteY10" fmla="*/ 313286 h 1274559"/>
                    <a:gd name="connsiteX11" fmla="*/ 399422 w 1690814"/>
                    <a:gd name="connsiteY11" fmla="*/ 339907 h 1274559"/>
                    <a:gd name="connsiteX12" fmla="*/ 97047 w 1690814"/>
                    <a:gd name="connsiteY12" fmla="*/ 251321 h 1274559"/>
                    <a:gd name="connsiteX13" fmla="*/ 9699 w 1690814"/>
                    <a:gd name="connsiteY13" fmla="*/ 412592 h 1274559"/>
                    <a:gd name="connsiteX14" fmla="*/ 255339 w 1690814"/>
                    <a:gd name="connsiteY14" fmla="*/ 535900 h 1274559"/>
                    <a:gd name="connsiteX15" fmla="*/ 65705 w 1690814"/>
                    <a:gd name="connsiteY15" fmla="*/ 553601 h 1274559"/>
                    <a:gd name="connsiteX16" fmla="*/ 65300 w 1690814"/>
                    <a:gd name="connsiteY16" fmla="*/ 718214 h 1274559"/>
                    <a:gd name="connsiteX17" fmla="*/ 295618 w 1690814"/>
                    <a:gd name="connsiteY17" fmla="*/ 743208 h 1274559"/>
                    <a:gd name="connsiteX18" fmla="*/ 478581 w 1690814"/>
                    <a:gd name="connsiteY18" fmla="*/ 782521 h 1274559"/>
                    <a:gd name="connsiteX19" fmla="*/ 717541 w 1690814"/>
                    <a:gd name="connsiteY19" fmla="*/ 883593 h 1274559"/>
                    <a:gd name="connsiteX20" fmla="*/ 952137 w 1690814"/>
                    <a:gd name="connsiteY20" fmla="*/ 643331 h 1274559"/>
                    <a:gd name="connsiteX21" fmla="*/ 719214 w 1690814"/>
                    <a:gd name="connsiteY21" fmla="*/ 886752 h 1274559"/>
                    <a:gd name="connsiteX22" fmla="*/ 1170115 w 1690814"/>
                    <a:gd name="connsiteY22" fmla="*/ 1252786 h 1274559"/>
                    <a:gd name="connsiteX23" fmla="*/ 1262983 w 1690814"/>
                    <a:gd name="connsiteY23" fmla="*/ 1225798 h 1274559"/>
                    <a:gd name="connsiteX24" fmla="*/ 1111378 w 1690814"/>
                    <a:gd name="connsiteY24" fmla="*/ 1098005 h 1274559"/>
                    <a:gd name="connsiteX25" fmla="*/ 1124872 w 1690814"/>
                    <a:gd name="connsiteY25" fmla="*/ 1178965 h 1274559"/>
                    <a:gd name="connsiteX26" fmla="*/ 1151064 w 1690814"/>
                    <a:gd name="connsiteY26" fmla="*/ 1052761 h 1274559"/>
                    <a:gd name="connsiteX27" fmla="*/ 1324896 w 1690814"/>
                    <a:gd name="connsiteY27" fmla="*/ 1127374 h 1274559"/>
                    <a:gd name="connsiteX28" fmla="*/ 1266952 w 1690814"/>
                    <a:gd name="connsiteY28" fmla="*/ 921791 h 1274559"/>
                    <a:gd name="connsiteX29" fmla="*/ 1456658 w 1690814"/>
                    <a:gd name="connsiteY29" fmla="*/ 952748 h 1274559"/>
                    <a:gd name="connsiteX30" fmla="*/ 1558258 w 1690814"/>
                    <a:gd name="connsiteY30" fmla="*/ 959099 h 1274559"/>
                    <a:gd name="connsiteX31" fmla="*/ 1450309 w 1690814"/>
                    <a:gd name="connsiteY31" fmla="*/ 758280 h 1274559"/>
                    <a:gd name="connsiteX32" fmla="*/ 1632870 w 1690814"/>
                    <a:gd name="connsiteY32" fmla="*/ 716211 h 1274559"/>
                    <a:gd name="connsiteX33" fmla="*/ 1690814 w 1690814"/>
                    <a:gd name="connsiteY33" fmla="*/ 701129 h 1274559"/>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3936"/>
                    <a:gd name="connsiteX1" fmla="*/ 962946 w 1690814"/>
                    <a:gd name="connsiteY1" fmla="*/ 410617 h 1273936"/>
                    <a:gd name="connsiteX2" fmla="*/ 858171 w 1690814"/>
                    <a:gd name="connsiteY2" fmla="*/ 203449 h 1273936"/>
                    <a:gd name="connsiteX3" fmla="*/ 845471 w 1690814"/>
                    <a:gd name="connsiteY3" fmla="*/ 33586 h 1273936"/>
                    <a:gd name="connsiteX4" fmla="*/ 685133 w 1690814"/>
                    <a:gd name="connsiteY4" fmla="*/ 57398 h 1273936"/>
                    <a:gd name="connsiteX5" fmla="*/ 693070 w 1690814"/>
                    <a:gd name="connsiteY5" fmla="*/ 222498 h 1273936"/>
                    <a:gd name="connsiteX6" fmla="*/ 635920 w 1690814"/>
                    <a:gd name="connsiteY6" fmla="*/ 373311 h 1273936"/>
                    <a:gd name="connsiteX7" fmla="*/ 681163 w 1690814"/>
                    <a:gd name="connsiteY7" fmla="*/ 224085 h 1273936"/>
                    <a:gd name="connsiteX8" fmla="*/ 316341 w 1690814"/>
                    <a:gd name="connsiteY8" fmla="*/ 1980 h 1273936"/>
                    <a:gd name="connsiteX9" fmla="*/ 163534 w 1690814"/>
                    <a:gd name="connsiteY9" fmla="*/ 112180 h 1273936"/>
                    <a:gd name="connsiteX10" fmla="*/ 410073 w 1690814"/>
                    <a:gd name="connsiteY10" fmla="*/ 313286 h 1273936"/>
                    <a:gd name="connsiteX11" fmla="*/ 399422 w 1690814"/>
                    <a:gd name="connsiteY11" fmla="*/ 339907 h 1273936"/>
                    <a:gd name="connsiteX12" fmla="*/ 97047 w 1690814"/>
                    <a:gd name="connsiteY12" fmla="*/ 251321 h 1273936"/>
                    <a:gd name="connsiteX13" fmla="*/ 9699 w 1690814"/>
                    <a:gd name="connsiteY13" fmla="*/ 412592 h 1273936"/>
                    <a:gd name="connsiteX14" fmla="*/ 255339 w 1690814"/>
                    <a:gd name="connsiteY14" fmla="*/ 535900 h 1273936"/>
                    <a:gd name="connsiteX15" fmla="*/ 65705 w 1690814"/>
                    <a:gd name="connsiteY15" fmla="*/ 553601 h 1273936"/>
                    <a:gd name="connsiteX16" fmla="*/ 65300 w 1690814"/>
                    <a:gd name="connsiteY16" fmla="*/ 718214 h 1273936"/>
                    <a:gd name="connsiteX17" fmla="*/ 295618 w 1690814"/>
                    <a:gd name="connsiteY17" fmla="*/ 743208 h 1273936"/>
                    <a:gd name="connsiteX18" fmla="*/ 478581 w 1690814"/>
                    <a:gd name="connsiteY18" fmla="*/ 782521 h 1273936"/>
                    <a:gd name="connsiteX19" fmla="*/ 717541 w 1690814"/>
                    <a:gd name="connsiteY19" fmla="*/ 883593 h 1273936"/>
                    <a:gd name="connsiteX20" fmla="*/ 952137 w 1690814"/>
                    <a:gd name="connsiteY20" fmla="*/ 643331 h 1273936"/>
                    <a:gd name="connsiteX21" fmla="*/ 719071 w 1690814"/>
                    <a:gd name="connsiteY21" fmla="*/ 895337 h 1273936"/>
                    <a:gd name="connsiteX22" fmla="*/ 1170115 w 1690814"/>
                    <a:gd name="connsiteY22" fmla="*/ 1252786 h 1273936"/>
                    <a:gd name="connsiteX23" fmla="*/ 1262983 w 1690814"/>
                    <a:gd name="connsiteY23" fmla="*/ 1225798 h 1273936"/>
                    <a:gd name="connsiteX24" fmla="*/ 1111378 w 1690814"/>
                    <a:gd name="connsiteY24" fmla="*/ 1098005 h 1273936"/>
                    <a:gd name="connsiteX25" fmla="*/ 1124872 w 1690814"/>
                    <a:gd name="connsiteY25" fmla="*/ 1178965 h 1273936"/>
                    <a:gd name="connsiteX26" fmla="*/ 1151064 w 1690814"/>
                    <a:gd name="connsiteY26" fmla="*/ 1052761 h 1273936"/>
                    <a:gd name="connsiteX27" fmla="*/ 1324896 w 1690814"/>
                    <a:gd name="connsiteY27" fmla="*/ 1127374 h 1273936"/>
                    <a:gd name="connsiteX28" fmla="*/ 1266952 w 1690814"/>
                    <a:gd name="connsiteY28" fmla="*/ 921791 h 1273936"/>
                    <a:gd name="connsiteX29" fmla="*/ 1456658 w 1690814"/>
                    <a:gd name="connsiteY29" fmla="*/ 952748 h 1273936"/>
                    <a:gd name="connsiteX30" fmla="*/ 1558258 w 1690814"/>
                    <a:gd name="connsiteY30" fmla="*/ 959099 h 1273936"/>
                    <a:gd name="connsiteX31" fmla="*/ 1450309 w 1690814"/>
                    <a:gd name="connsiteY31" fmla="*/ 758280 h 1273936"/>
                    <a:gd name="connsiteX32" fmla="*/ 1632870 w 1690814"/>
                    <a:gd name="connsiteY32" fmla="*/ 716211 h 1273936"/>
                    <a:gd name="connsiteX33" fmla="*/ 1690814 w 1690814"/>
                    <a:gd name="connsiteY33" fmla="*/ 701129 h 1273936"/>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2238 h 1275710"/>
                    <a:gd name="connsiteX1" fmla="*/ 962946 w 1690814"/>
                    <a:gd name="connsiteY1" fmla="*/ 411726 h 1275710"/>
                    <a:gd name="connsiteX2" fmla="*/ 863464 w 1690814"/>
                    <a:gd name="connsiteY2" fmla="*/ 203986 h 1275710"/>
                    <a:gd name="connsiteX3" fmla="*/ 855485 w 1690814"/>
                    <a:gd name="connsiteY3" fmla="*/ 28256 h 1275710"/>
                    <a:gd name="connsiteX4" fmla="*/ 685133 w 1690814"/>
                    <a:gd name="connsiteY4" fmla="*/ 58507 h 1275710"/>
                    <a:gd name="connsiteX5" fmla="*/ 693070 w 1690814"/>
                    <a:gd name="connsiteY5" fmla="*/ 223607 h 1275710"/>
                    <a:gd name="connsiteX6" fmla="*/ 651229 w 1690814"/>
                    <a:gd name="connsiteY6" fmla="*/ 367409 h 1275710"/>
                    <a:gd name="connsiteX7" fmla="*/ 681163 w 1690814"/>
                    <a:gd name="connsiteY7" fmla="*/ 225194 h 1275710"/>
                    <a:gd name="connsiteX8" fmla="*/ 316341 w 1690814"/>
                    <a:gd name="connsiteY8" fmla="*/ 3089 h 1275710"/>
                    <a:gd name="connsiteX9" fmla="*/ 175409 w 1690814"/>
                    <a:gd name="connsiteY9" fmla="*/ 114146 h 1275710"/>
                    <a:gd name="connsiteX10" fmla="*/ 410073 w 1690814"/>
                    <a:gd name="connsiteY10" fmla="*/ 314395 h 1275710"/>
                    <a:gd name="connsiteX11" fmla="*/ 399422 w 1690814"/>
                    <a:gd name="connsiteY11" fmla="*/ 341016 h 1275710"/>
                    <a:gd name="connsiteX12" fmla="*/ 97047 w 1690814"/>
                    <a:gd name="connsiteY12" fmla="*/ 252430 h 1275710"/>
                    <a:gd name="connsiteX13" fmla="*/ 9699 w 1690814"/>
                    <a:gd name="connsiteY13" fmla="*/ 413701 h 1275710"/>
                    <a:gd name="connsiteX14" fmla="*/ 255339 w 1690814"/>
                    <a:gd name="connsiteY14" fmla="*/ 537009 h 1275710"/>
                    <a:gd name="connsiteX15" fmla="*/ 65705 w 1690814"/>
                    <a:gd name="connsiteY15" fmla="*/ 554710 h 1275710"/>
                    <a:gd name="connsiteX16" fmla="*/ 65300 w 1690814"/>
                    <a:gd name="connsiteY16" fmla="*/ 719323 h 1275710"/>
                    <a:gd name="connsiteX17" fmla="*/ 295618 w 1690814"/>
                    <a:gd name="connsiteY17" fmla="*/ 744317 h 1275710"/>
                    <a:gd name="connsiteX18" fmla="*/ 478581 w 1690814"/>
                    <a:gd name="connsiteY18" fmla="*/ 783630 h 1275710"/>
                    <a:gd name="connsiteX19" fmla="*/ 717541 w 1690814"/>
                    <a:gd name="connsiteY19" fmla="*/ 884702 h 1275710"/>
                    <a:gd name="connsiteX20" fmla="*/ 952137 w 1690814"/>
                    <a:gd name="connsiteY20" fmla="*/ 644440 h 1275710"/>
                    <a:gd name="connsiteX21" fmla="*/ 724507 w 1690814"/>
                    <a:gd name="connsiteY21" fmla="*/ 887289 h 1275710"/>
                    <a:gd name="connsiteX22" fmla="*/ 1170115 w 1690814"/>
                    <a:gd name="connsiteY22" fmla="*/ 1253895 h 1275710"/>
                    <a:gd name="connsiteX23" fmla="*/ 1262983 w 1690814"/>
                    <a:gd name="connsiteY23" fmla="*/ 1226907 h 1275710"/>
                    <a:gd name="connsiteX24" fmla="*/ 1111378 w 1690814"/>
                    <a:gd name="connsiteY24" fmla="*/ 1099114 h 1275710"/>
                    <a:gd name="connsiteX25" fmla="*/ 1124872 w 1690814"/>
                    <a:gd name="connsiteY25" fmla="*/ 1180074 h 1275710"/>
                    <a:gd name="connsiteX26" fmla="*/ 1151064 w 1690814"/>
                    <a:gd name="connsiteY26" fmla="*/ 1053870 h 1275710"/>
                    <a:gd name="connsiteX27" fmla="*/ 1324896 w 1690814"/>
                    <a:gd name="connsiteY27" fmla="*/ 1128483 h 1275710"/>
                    <a:gd name="connsiteX28" fmla="*/ 1266952 w 1690814"/>
                    <a:gd name="connsiteY28" fmla="*/ 922900 h 1275710"/>
                    <a:gd name="connsiteX29" fmla="*/ 1456658 w 1690814"/>
                    <a:gd name="connsiteY29" fmla="*/ 953857 h 1275710"/>
                    <a:gd name="connsiteX30" fmla="*/ 1558258 w 1690814"/>
                    <a:gd name="connsiteY30" fmla="*/ 960208 h 1275710"/>
                    <a:gd name="connsiteX31" fmla="*/ 1450309 w 1690814"/>
                    <a:gd name="connsiteY31" fmla="*/ 759389 h 1275710"/>
                    <a:gd name="connsiteX32" fmla="*/ 1632870 w 1690814"/>
                    <a:gd name="connsiteY32" fmla="*/ 717320 h 1275710"/>
                    <a:gd name="connsiteX33" fmla="*/ 1690814 w 1690814"/>
                    <a:gd name="connsiteY33" fmla="*/ 702238 h 1275710"/>
                    <a:gd name="connsiteX0" fmla="*/ 1690814 w 1690814"/>
                    <a:gd name="connsiteY0" fmla="*/ 701130 h 1274602"/>
                    <a:gd name="connsiteX1" fmla="*/ 962946 w 1690814"/>
                    <a:gd name="connsiteY1" fmla="*/ 410618 h 1274602"/>
                    <a:gd name="connsiteX2" fmla="*/ 863464 w 1690814"/>
                    <a:gd name="connsiteY2" fmla="*/ 202878 h 1274602"/>
                    <a:gd name="connsiteX3" fmla="*/ 855485 w 1690814"/>
                    <a:gd name="connsiteY3" fmla="*/ 27148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73512 w 1690814"/>
                    <a:gd name="connsiteY3" fmla="*/ 1555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93070 w 1690814"/>
                    <a:gd name="connsiteY5" fmla="*/ 222637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50862 w 1690814"/>
                    <a:gd name="connsiteY5" fmla="*/ 218309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717393 w 1690814"/>
                    <a:gd name="connsiteY5" fmla="*/ 229321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80911 w 1690814"/>
                    <a:gd name="connsiteY5" fmla="*/ 238624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16 h 1274388"/>
                    <a:gd name="connsiteX1" fmla="*/ 962946 w 1690814"/>
                    <a:gd name="connsiteY1" fmla="*/ 410404 h 1274388"/>
                    <a:gd name="connsiteX2" fmla="*/ 863464 w 1690814"/>
                    <a:gd name="connsiteY2" fmla="*/ 202664 h 1274388"/>
                    <a:gd name="connsiteX3" fmla="*/ 855486 w 1690814"/>
                    <a:gd name="connsiteY3" fmla="*/ 26933 h 1274388"/>
                    <a:gd name="connsiteX4" fmla="*/ 671255 w 1690814"/>
                    <a:gd name="connsiteY4" fmla="*/ 57615 h 1274388"/>
                    <a:gd name="connsiteX5" fmla="*/ 680911 w 1690814"/>
                    <a:gd name="connsiteY5" fmla="*/ 238597 h 1274388"/>
                    <a:gd name="connsiteX6" fmla="*/ 651229 w 1690814"/>
                    <a:gd name="connsiteY6" fmla="*/ 366087 h 1274388"/>
                    <a:gd name="connsiteX7" fmla="*/ 727664 w 1690814"/>
                    <a:gd name="connsiteY7" fmla="*/ 247762 h 1274388"/>
                    <a:gd name="connsiteX8" fmla="*/ 316341 w 1690814"/>
                    <a:gd name="connsiteY8" fmla="*/ 1767 h 1274388"/>
                    <a:gd name="connsiteX9" fmla="*/ 175409 w 1690814"/>
                    <a:gd name="connsiteY9" fmla="*/ 112824 h 1274388"/>
                    <a:gd name="connsiteX10" fmla="*/ 410073 w 1690814"/>
                    <a:gd name="connsiteY10" fmla="*/ 313073 h 1274388"/>
                    <a:gd name="connsiteX11" fmla="*/ 399422 w 1690814"/>
                    <a:gd name="connsiteY11" fmla="*/ 339694 h 1274388"/>
                    <a:gd name="connsiteX12" fmla="*/ 97047 w 1690814"/>
                    <a:gd name="connsiteY12" fmla="*/ 251108 h 1274388"/>
                    <a:gd name="connsiteX13" fmla="*/ 9699 w 1690814"/>
                    <a:gd name="connsiteY13" fmla="*/ 412379 h 1274388"/>
                    <a:gd name="connsiteX14" fmla="*/ 255339 w 1690814"/>
                    <a:gd name="connsiteY14" fmla="*/ 535687 h 1274388"/>
                    <a:gd name="connsiteX15" fmla="*/ 65705 w 1690814"/>
                    <a:gd name="connsiteY15" fmla="*/ 553388 h 1274388"/>
                    <a:gd name="connsiteX16" fmla="*/ 65300 w 1690814"/>
                    <a:gd name="connsiteY16" fmla="*/ 718001 h 1274388"/>
                    <a:gd name="connsiteX17" fmla="*/ 295618 w 1690814"/>
                    <a:gd name="connsiteY17" fmla="*/ 742995 h 1274388"/>
                    <a:gd name="connsiteX18" fmla="*/ 478581 w 1690814"/>
                    <a:gd name="connsiteY18" fmla="*/ 782308 h 1274388"/>
                    <a:gd name="connsiteX19" fmla="*/ 717541 w 1690814"/>
                    <a:gd name="connsiteY19" fmla="*/ 883380 h 1274388"/>
                    <a:gd name="connsiteX20" fmla="*/ 952137 w 1690814"/>
                    <a:gd name="connsiteY20" fmla="*/ 643118 h 1274388"/>
                    <a:gd name="connsiteX21" fmla="*/ 724507 w 1690814"/>
                    <a:gd name="connsiteY21" fmla="*/ 885967 h 1274388"/>
                    <a:gd name="connsiteX22" fmla="*/ 1170115 w 1690814"/>
                    <a:gd name="connsiteY22" fmla="*/ 1252573 h 1274388"/>
                    <a:gd name="connsiteX23" fmla="*/ 1262983 w 1690814"/>
                    <a:gd name="connsiteY23" fmla="*/ 1225585 h 1274388"/>
                    <a:gd name="connsiteX24" fmla="*/ 1111378 w 1690814"/>
                    <a:gd name="connsiteY24" fmla="*/ 1097792 h 1274388"/>
                    <a:gd name="connsiteX25" fmla="*/ 1124872 w 1690814"/>
                    <a:gd name="connsiteY25" fmla="*/ 1178752 h 1274388"/>
                    <a:gd name="connsiteX26" fmla="*/ 1151064 w 1690814"/>
                    <a:gd name="connsiteY26" fmla="*/ 1052548 h 1274388"/>
                    <a:gd name="connsiteX27" fmla="*/ 1324896 w 1690814"/>
                    <a:gd name="connsiteY27" fmla="*/ 1127161 h 1274388"/>
                    <a:gd name="connsiteX28" fmla="*/ 1266952 w 1690814"/>
                    <a:gd name="connsiteY28" fmla="*/ 921578 h 1274388"/>
                    <a:gd name="connsiteX29" fmla="*/ 1456658 w 1690814"/>
                    <a:gd name="connsiteY29" fmla="*/ 952535 h 1274388"/>
                    <a:gd name="connsiteX30" fmla="*/ 1558258 w 1690814"/>
                    <a:gd name="connsiteY30" fmla="*/ 958886 h 1274388"/>
                    <a:gd name="connsiteX31" fmla="*/ 1450309 w 1690814"/>
                    <a:gd name="connsiteY31" fmla="*/ 758067 h 1274388"/>
                    <a:gd name="connsiteX32" fmla="*/ 1632870 w 1690814"/>
                    <a:gd name="connsiteY32" fmla="*/ 715998 h 1274388"/>
                    <a:gd name="connsiteX33" fmla="*/ 1690814 w 1690814"/>
                    <a:gd name="connsiteY33" fmla="*/ 700916 h 1274388"/>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80911 w 1690814"/>
                    <a:gd name="connsiteY5" fmla="*/ 238340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92214 w 1690814"/>
                    <a:gd name="connsiteY5" fmla="*/ 233903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994 h 1274466"/>
                    <a:gd name="connsiteX1" fmla="*/ 962946 w 1690814"/>
                    <a:gd name="connsiteY1" fmla="*/ 410482 h 1274466"/>
                    <a:gd name="connsiteX2" fmla="*/ 863464 w 1690814"/>
                    <a:gd name="connsiteY2" fmla="*/ 202742 h 1274466"/>
                    <a:gd name="connsiteX3" fmla="*/ 855486 w 1690814"/>
                    <a:gd name="connsiteY3" fmla="*/ 27011 h 1274466"/>
                    <a:gd name="connsiteX4" fmla="*/ 671255 w 1690814"/>
                    <a:gd name="connsiteY4" fmla="*/ 57693 h 1274466"/>
                    <a:gd name="connsiteX5" fmla="*/ 692214 w 1690814"/>
                    <a:gd name="connsiteY5" fmla="*/ 234238 h 1274466"/>
                    <a:gd name="connsiteX6" fmla="*/ 651229 w 1690814"/>
                    <a:gd name="connsiteY6" fmla="*/ 366165 h 1274466"/>
                    <a:gd name="connsiteX7" fmla="*/ 676298 w 1690814"/>
                    <a:gd name="connsiteY7" fmla="*/ 238401 h 1274466"/>
                    <a:gd name="connsiteX8" fmla="*/ 316341 w 1690814"/>
                    <a:gd name="connsiteY8" fmla="*/ 1845 h 1274466"/>
                    <a:gd name="connsiteX9" fmla="*/ 175409 w 1690814"/>
                    <a:gd name="connsiteY9" fmla="*/ 112902 h 1274466"/>
                    <a:gd name="connsiteX10" fmla="*/ 410073 w 1690814"/>
                    <a:gd name="connsiteY10" fmla="*/ 313151 h 1274466"/>
                    <a:gd name="connsiteX11" fmla="*/ 399422 w 1690814"/>
                    <a:gd name="connsiteY11" fmla="*/ 339772 h 1274466"/>
                    <a:gd name="connsiteX12" fmla="*/ 97047 w 1690814"/>
                    <a:gd name="connsiteY12" fmla="*/ 251186 h 1274466"/>
                    <a:gd name="connsiteX13" fmla="*/ 9699 w 1690814"/>
                    <a:gd name="connsiteY13" fmla="*/ 412457 h 1274466"/>
                    <a:gd name="connsiteX14" fmla="*/ 255339 w 1690814"/>
                    <a:gd name="connsiteY14" fmla="*/ 535765 h 1274466"/>
                    <a:gd name="connsiteX15" fmla="*/ 65705 w 1690814"/>
                    <a:gd name="connsiteY15" fmla="*/ 553466 h 1274466"/>
                    <a:gd name="connsiteX16" fmla="*/ 65300 w 1690814"/>
                    <a:gd name="connsiteY16" fmla="*/ 718079 h 1274466"/>
                    <a:gd name="connsiteX17" fmla="*/ 295618 w 1690814"/>
                    <a:gd name="connsiteY17" fmla="*/ 743073 h 1274466"/>
                    <a:gd name="connsiteX18" fmla="*/ 478581 w 1690814"/>
                    <a:gd name="connsiteY18" fmla="*/ 782386 h 1274466"/>
                    <a:gd name="connsiteX19" fmla="*/ 717541 w 1690814"/>
                    <a:gd name="connsiteY19" fmla="*/ 883458 h 1274466"/>
                    <a:gd name="connsiteX20" fmla="*/ 952137 w 1690814"/>
                    <a:gd name="connsiteY20" fmla="*/ 643196 h 1274466"/>
                    <a:gd name="connsiteX21" fmla="*/ 724507 w 1690814"/>
                    <a:gd name="connsiteY21" fmla="*/ 886045 h 1274466"/>
                    <a:gd name="connsiteX22" fmla="*/ 1170115 w 1690814"/>
                    <a:gd name="connsiteY22" fmla="*/ 1252651 h 1274466"/>
                    <a:gd name="connsiteX23" fmla="*/ 1262983 w 1690814"/>
                    <a:gd name="connsiteY23" fmla="*/ 1225663 h 1274466"/>
                    <a:gd name="connsiteX24" fmla="*/ 1111378 w 1690814"/>
                    <a:gd name="connsiteY24" fmla="*/ 1097870 h 1274466"/>
                    <a:gd name="connsiteX25" fmla="*/ 1124872 w 1690814"/>
                    <a:gd name="connsiteY25" fmla="*/ 1178830 h 1274466"/>
                    <a:gd name="connsiteX26" fmla="*/ 1151064 w 1690814"/>
                    <a:gd name="connsiteY26" fmla="*/ 1052626 h 1274466"/>
                    <a:gd name="connsiteX27" fmla="*/ 1324896 w 1690814"/>
                    <a:gd name="connsiteY27" fmla="*/ 1127239 h 1274466"/>
                    <a:gd name="connsiteX28" fmla="*/ 1266952 w 1690814"/>
                    <a:gd name="connsiteY28" fmla="*/ 921656 h 1274466"/>
                    <a:gd name="connsiteX29" fmla="*/ 1456658 w 1690814"/>
                    <a:gd name="connsiteY29" fmla="*/ 952613 h 1274466"/>
                    <a:gd name="connsiteX30" fmla="*/ 1558258 w 1690814"/>
                    <a:gd name="connsiteY30" fmla="*/ 958964 h 1274466"/>
                    <a:gd name="connsiteX31" fmla="*/ 1450309 w 1690814"/>
                    <a:gd name="connsiteY31" fmla="*/ 758145 h 1274466"/>
                    <a:gd name="connsiteX32" fmla="*/ 1632870 w 1690814"/>
                    <a:gd name="connsiteY32" fmla="*/ 716076 h 1274466"/>
                    <a:gd name="connsiteX33" fmla="*/ 1690814 w 1690814"/>
                    <a:gd name="connsiteY33" fmla="*/ 700994 h 1274466"/>
                    <a:gd name="connsiteX0" fmla="*/ 1690814 w 1690814"/>
                    <a:gd name="connsiteY0" fmla="*/ 701035 h 1274507"/>
                    <a:gd name="connsiteX1" fmla="*/ 962946 w 1690814"/>
                    <a:gd name="connsiteY1" fmla="*/ 410523 h 1274507"/>
                    <a:gd name="connsiteX2" fmla="*/ 863464 w 1690814"/>
                    <a:gd name="connsiteY2" fmla="*/ 202783 h 1274507"/>
                    <a:gd name="connsiteX3" fmla="*/ 855486 w 1690814"/>
                    <a:gd name="connsiteY3" fmla="*/ 27052 h 1274507"/>
                    <a:gd name="connsiteX4" fmla="*/ 671255 w 1690814"/>
                    <a:gd name="connsiteY4" fmla="*/ 57734 h 1274507"/>
                    <a:gd name="connsiteX5" fmla="*/ 692214 w 1690814"/>
                    <a:gd name="connsiteY5" fmla="*/ 234279 h 1274507"/>
                    <a:gd name="connsiteX6" fmla="*/ 651229 w 1690814"/>
                    <a:gd name="connsiteY6" fmla="*/ 366206 h 1274507"/>
                    <a:gd name="connsiteX7" fmla="*/ 679015 w 1690814"/>
                    <a:gd name="connsiteY7" fmla="*/ 233864 h 1274507"/>
                    <a:gd name="connsiteX8" fmla="*/ 316341 w 1690814"/>
                    <a:gd name="connsiteY8" fmla="*/ 1886 h 1274507"/>
                    <a:gd name="connsiteX9" fmla="*/ 175409 w 1690814"/>
                    <a:gd name="connsiteY9" fmla="*/ 112943 h 1274507"/>
                    <a:gd name="connsiteX10" fmla="*/ 410073 w 1690814"/>
                    <a:gd name="connsiteY10" fmla="*/ 313192 h 1274507"/>
                    <a:gd name="connsiteX11" fmla="*/ 399422 w 1690814"/>
                    <a:gd name="connsiteY11" fmla="*/ 339813 h 1274507"/>
                    <a:gd name="connsiteX12" fmla="*/ 97047 w 1690814"/>
                    <a:gd name="connsiteY12" fmla="*/ 251227 h 1274507"/>
                    <a:gd name="connsiteX13" fmla="*/ 9699 w 1690814"/>
                    <a:gd name="connsiteY13" fmla="*/ 412498 h 1274507"/>
                    <a:gd name="connsiteX14" fmla="*/ 255339 w 1690814"/>
                    <a:gd name="connsiteY14" fmla="*/ 535806 h 1274507"/>
                    <a:gd name="connsiteX15" fmla="*/ 65705 w 1690814"/>
                    <a:gd name="connsiteY15" fmla="*/ 553507 h 1274507"/>
                    <a:gd name="connsiteX16" fmla="*/ 65300 w 1690814"/>
                    <a:gd name="connsiteY16" fmla="*/ 718120 h 1274507"/>
                    <a:gd name="connsiteX17" fmla="*/ 295618 w 1690814"/>
                    <a:gd name="connsiteY17" fmla="*/ 743114 h 1274507"/>
                    <a:gd name="connsiteX18" fmla="*/ 478581 w 1690814"/>
                    <a:gd name="connsiteY18" fmla="*/ 782427 h 1274507"/>
                    <a:gd name="connsiteX19" fmla="*/ 717541 w 1690814"/>
                    <a:gd name="connsiteY19" fmla="*/ 883499 h 1274507"/>
                    <a:gd name="connsiteX20" fmla="*/ 952137 w 1690814"/>
                    <a:gd name="connsiteY20" fmla="*/ 643237 h 1274507"/>
                    <a:gd name="connsiteX21" fmla="*/ 724507 w 1690814"/>
                    <a:gd name="connsiteY21" fmla="*/ 886086 h 1274507"/>
                    <a:gd name="connsiteX22" fmla="*/ 1170115 w 1690814"/>
                    <a:gd name="connsiteY22" fmla="*/ 1252692 h 1274507"/>
                    <a:gd name="connsiteX23" fmla="*/ 1262983 w 1690814"/>
                    <a:gd name="connsiteY23" fmla="*/ 1225704 h 1274507"/>
                    <a:gd name="connsiteX24" fmla="*/ 1111378 w 1690814"/>
                    <a:gd name="connsiteY24" fmla="*/ 1097911 h 1274507"/>
                    <a:gd name="connsiteX25" fmla="*/ 1124872 w 1690814"/>
                    <a:gd name="connsiteY25" fmla="*/ 1178871 h 1274507"/>
                    <a:gd name="connsiteX26" fmla="*/ 1151064 w 1690814"/>
                    <a:gd name="connsiteY26" fmla="*/ 1052667 h 1274507"/>
                    <a:gd name="connsiteX27" fmla="*/ 1324896 w 1690814"/>
                    <a:gd name="connsiteY27" fmla="*/ 1127280 h 1274507"/>
                    <a:gd name="connsiteX28" fmla="*/ 1266952 w 1690814"/>
                    <a:gd name="connsiteY28" fmla="*/ 921697 h 1274507"/>
                    <a:gd name="connsiteX29" fmla="*/ 1456658 w 1690814"/>
                    <a:gd name="connsiteY29" fmla="*/ 952654 h 1274507"/>
                    <a:gd name="connsiteX30" fmla="*/ 1558258 w 1690814"/>
                    <a:gd name="connsiteY30" fmla="*/ 959005 h 1274507"/>
                    <a:gd name="connsiteX31" fmla="*/ 1450309 w 1690814"/>
                    <a:gd name="connsiteY31" fmla="*/ 758186 h 1274507"/>
                    <a:gd name="connsiteX32" fmla="*/ 1632870 w 1690814"/>
                    <a:gd name="connsiteY32" fmla="*/ 716117 h 1274507"/>
                    <a:gd name="connsiteX33" fmla="*/ 1690814 w 1690814"/>
                    <a:gd name="connsiteY33" fmla="*/ 701035 h 1274507"/>
                    <a:gd name="connsiteX0" fmla="*/ 1690814 w 1690814"/>
                    <a:gd name="connsiteY0" fmla="*/ 701070 h 1274542"/>
                    <a:gd name="connsiteX1" fmla="*/ 962946 w 1690814"/>
                    <a:gd name="connsiteY1" fmla="*/ 410558 h 1274542"/>
                    <a:gd name="connsiteX2" fmla="*/ 863464 w 1690814"/>
                    <a:gd name="connsiteY2" fmla="*/ 202818 h 1274542"/>
                    <a:gd name="connsiteX3" fmla="*/ 855486 w 1690814"/>
                    <a:gd name="connsiteY3" fmla="*/ 27087 h 1274542"/>
                    <a:gd name="connsiteX4" fmla="*/ 671255 w 1690814"/>
                    <a:gd name="connsiteY4" fmla="*/ 57769 h 1274542"/>
                    <a:gd name="connsiteX5" fmla="*/ 692214 w 1690814"/>
                    <a:gd name="connsiteY5" fmla="*/ 234314 h 1274542"/>
                    <a:gd name="connsiteX6" fmla="*/ 651229 w 1690814"/>
                    <a:gd name="connsiteY6" fmla="*/ 366241 h 1274542"/>
                    <a:gd name="connsiteX7" fmla="*/ 685024 w 1690814"/>
                    <a:gd name="connsiteY7" fmla="*/ 230036 h 1274542"/>
                    <a:gd name="connsiteX8" fmla="*/ 316341 w 1690814"/>
                    <a:gd name="connsiteY8" fmla="*/ 1921 h 1274542"/>
                    <a:gd name="connsiteX9" fmla="*/ 175409 w 1690814"/>
                    <a:gd name="connsiteY9" fmla="*/ 112978 h 1274542"/>
                    <a:gd name="connsiteX10" fmla="*/ 410073 w 1690814"/>
                    <a:gd name="connsiteY10" fmla="*/ 313227 h 1274542"/>
                    <a:gd name="connsiteX11" fmla="*/ 399422 w 1690814"/>
                    <a:gd name="connsiteY11" fmla="*/ 339848 h 1274542"/>
                    <a:gd name="connsiteX12" fmla="*/ 97047 w 1690814"/>
                    <a:gd name="connsiteY12" fmla="*/ 251262 h 1274542"/>
                    <a:gd name="connsiteX13" fmla="*/ 9699 w 1690814"/>
                    <a:gd name="connsiteY13" fmla="*/ 412533 h 1274542"/>
                    <a:gd name="connsiteX14" fmla="*/ 255339 w 1690814"/>
                    <a:gd name="connsiteY14" fmla="*/ 535841 h 1274542"/>
                    <a:gd name="connsiteX15" fmla="*/ 65705 w 1690814"/>
                    <a:gd name="connsiteY15" fmla="*/ 553542 h 1274542"/>
                    <a:gd name="connsiteX16" fmla="*/ 65300 w 1690814"/>
                    <a:gd name="connsiteY16" fmla="*/ 718155 h 1274542"/>
                    <a:gd name="connsiteX17" fmla="*/ 295618 w 1690814"/>
                    <a:gd name="connsiteY17" fmla="*/ 743149 h 1274542"/>
                    <a:gd name="connsiteX18" fmla="*/ 478581 w 1690814"/>
                    <a:gd name="connsiteY18" fmla="*/ 782462 h 1274542"/>
                    <a:gd name="connsiteX19" fmla="*/ 717541 w 1690814"/>
                    <a:gd name="connsiteY19" fmla="*/ 883534 h 1274542"/>
                    <a:gd name="connsiteX20" fmla="*/ 952137 w 1690814"/>
                    <a:gd name="connsiteY20" fmla="*/ 643272 h 1274542"/>
                    <a:gd name="connsiteX21" fmla="*/ 724507 w 1690814"/>
                    <a:gd name="connsiteY21" fmla="*/ 886121 h 1274542"/>
                    <a:gd name="connsiteX22" fmla="*/ 1170115 w 1690814"/>
                    <a:gd name="connsiteY22" fmla="*/ 1252727 h 1274542"/>
                    <a:gd name="connsiteX23" fmla="*/ 1262983 w 1690814"/>
                    <a:gd name="connsiteY23" fmla="*/ 1225739 h 1274542"/>
                    <a:gd name="connsiteX24" fmla="*/ 1111378 w 1690814"/>
                    <a:gd name="connsiteY24" fmla="*/ 1097946 h 1274542"/>
                    <a:gd name="connsiteX25" fmla="*/ 1124872 w 1690814"/>
                    <a:gd name="connsiteY25" fmla="*/ 1178906 h 1274542"/>
                    <a:gd name="connsiteX26" fmla="*/ 1151064 w 1690814"/>
                    <a:gd name="connsiteY26" fmla="*/ 1052702 h 1274542"/>
                    <a:gd name="connsiteX27" fmla="*/ 1324896 w 1690814"/>
                    <a:gd name="connsiteY27" fmla="*/ 1127315 h 1274542"/>
                    <a:gd name="connsiteX28" fmla="*/ 1266952 w 1690814"/>
                    <a:gd name="connsiteY28" fmla="*/ 921732 h 1274542"/>
                    <a:gd name="connsiteX29" fmla="*/ 1456658 w 1690814"/>
                    <a:gd name="connsiteY29" fmla="*/ 952689 h 1274542"/>
                    <a:gd name="connsiteX30" fmla="*/ 1558258 w 1690814"/>
                    <a:gd name="connsiteY30" fmla="*/ 959040 h 1274542"/>
                    <a:gd name="connsiteX31" fmla="*/ 1450309 w 1690814"/>
                    <a:gd name="connsiteY31" fmla="*/ 758221 h 1274542"/>
                    <a:gd name="connsiteX32" fmla="*/ 1632870 w 1690814"/>
                    <a:gd name="connsiteY32" fmla="*/ 716152 h 1274542"/>
                    <a:gd name="connsiteX33" fmla="*/ 1690814 w 1690814"/>
                    <a:gd name="connsiteY33" fmla="*/ 701070 h 1274542"/>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09737 h 1283209"/>
                    <a:gd name="connsiteX1" fmla="*/ 962946 w 1690814"/>
                    <a:gd name="connsiteY1" fmla="*/ 419225 h 1283209"/>
                    <a:gd name="connsiteX2" fmla="*/ 863464 w 1690814"/>
                    <a:gd name="connsiteY2" fmla="*/ 211485 h 1283209"/>
                    <a:gd name="connsiteX3" fmla="*/ 855486 w 1690814"/>
                    <a:gd name="connsiteY3" fmla="*/ 35754 h 1283209"/>
                    <a:gd name="connsiteX4" fmla="*/ 671255 w 1690814"/>
                    <a:gd name="connsiteY4" fmla="*/ 66436 h 1283209"/>
                    <a:gd name="connsiteX5" fmla="*/ 692214 w 1690814"/>
                    <a:gd name="connsiteY5" fmla="*/ 242981 h 1283209"/>
                    <a:gd name="connsiteX6" fmla="*/ 651229 w 1690814"/>
                    <a:gd name="connsiteY6" fmla="*/ 374908 h 1283209"/>
                    <a:gd name="connsiteX7" fmla="*/ 685024 w 1690814"/>
                    <a:gd name="connsiteY7" fmla="*/ 238703 h 1283209"/>
                    <a:gd name="connsiteX8" fmla="*/ 315196 w 1690814"/>
                    <a:gd name="connsiteY8" fmla="*/ 0 h 1283209"/>
                    <a:gd name="connsiteX9" fmla="*/ 175409 w 1690814"/>
                    <a:gd name="connsiteY9" fmla="*/ 121645 h 1283209"/>
                    <a:gd name="connsiteX10" fmla="*/ 410073 w 1690814"/>
                    <a:gd name="connsiteY10" fmla="*/ 321894 h 1283209"/>
                    <a:gd name="connsiteX11" fmla="*/ 399422 w 1690814"/>
                    <a:gd name="connsiteY11" fmla="*/ 348515 h 1283209"/>
                    <a:gd name="connsiteX12" fmla="*/ 97047 w 1690814"/>
                    <a:gd name="connsiteY12" fmla="*/ 259929 h 1283209"/>
                    <a:gd name="connsiteX13" fmla="*/ 9699 w 1690814"/>
                    <a:gd name="connsiteY13" fmla="*/ 421200 h 1283209"/>
                    <a:gd name="connsiteX14" fmla="*/ 255339 w 1690814"/>
                    <a:gd name="connsiteY14" fmla="*/ 544508 h 1283209"/>
                    <a:gd name="connsiteX15" fmla="*/ 65705 w 1690814"/>
                    <a:gd name="connsiteY15" fmla="*/ 562209 h 1283209"/>
                    <a:gd name="connsiteX16" fmla="*/ 65300 w 1690814"/>
                    <a:gd name="connsiteY16" fmla="*/ 726822 h 1283209"/>
                    <a:gd name="connsiteX17" fmla="*/ 295618 w 1690814"/>
                    <a:gd name="connsiteY17" fmla="*/ 751816 h 1283209"/>
                    <a:gd name="connsiteX18" fmla="*/ 478581 w 1690814"/>
                    <a:gd name="connsiteY18" fmla="*/ 791129 h 1283209"/>
                    <a:gd name="connsiteX19" fmla="*/ 717541 w 1690814"/>
                    <a:gd name="connsiteY19" fmla="*/ 892201 h 1283209"/>
                    <a:gd name="connsiteX20" fmla="*/ 952137 w 1690814"/>
                    <a:gd name="connsiteY20" fmla="*/ 651939 h 1283209"/>
                    <a:gd name="connsiteX21" fmla="*/ 724507 w 1690814"/>
                    <a:gd name="connsiteY21" fmla="*/ 894788 h 1283209"/>
                    <a:gd name="connsiteX22" fmla="*/ 1170115 w 1690814"/>
                    <a:gd name="connsiteY22" fmla="*/ 1261394 h 1283209"/>
                    <a:gd name="connsiteX23" fmla="*/ 1262983 w 1690814"/>
                    <a:gd name="connsiteY23" fmla="*/ 1234406 h 1283209"/>
                    <a:gd name="connsiteX24" fmla="*/ 1111378 w 1690814"/>
                    <a:gd name="connsiteY24" fmla="*/ 1106613 h 1283209"/>
                    <a:gd name="connsiteX25" fmla="*/ 1124872 w 1690814"/>
                    <a:gd name="connsiteY25" fmla="*/ 1187573 h 1283209"/>
                    <a:gd name="connsiteX26" fmla="*/ 1151064 w 1690814"/>
                    <a:gd name="connsiteY26" fmla="*/ 1061369 h 1283209"/>
                    <a:gd name="connsiteX27" fmla="*/ 1324896 w 1690814"/>
                    <a:gd name="connsiteY27" fmla="*/ 1135982 h 1283209"/>
                    <a:gd name="connsiteX28" fmla="*/ 1266952 w 1690814"/>
                    <a:gd name="connsiteY28" fmla="*/ 930399 h 1283209"/>
                    <a:gd name="connsiteX29" fmla="*/ 1456658 w 1690814"/>
                    <a:gd name="connsiteY29" fmla="*/ 961356 h 1283209"/>
                    <a:gd name="connsiteX30" fmla="*/ 1558258 w 1690814"/>
                    <a:gd name="connsiteY30" fmla="*/ 967707 h 1283209"/>
                    <a:gd name="connsiteX31" fmla="*/ 1450309 w 1690814"/>
                    <a:gd name="connsiteY31" fmla="*/ 766888 h 1283209"/>
                    <a:gd name="connsiteX32" fmla="*/ 1632870 w 1690814"/>
                    <a:gd name="connsiteY32" fmla="*/ 724819 h 1283209"/>
                    <a:gd name="connsiteX33" fmla="*/ 1690814 w 1690814"/>
                    <a:gd name="connsiteY33" fmla="*/ 709737 h 1283209"/>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1400 w 1691400"/>
                    <a:gd name="connsiteY0" fmla="*/ 695056 h 1268528"/>
                    <a:gd name="connsiteX1" fmla="*/ 963532 w 1691400"/>
                    <a:gd name="connsiteY1" fmla="*/ 404544 h 1268528"/>
                    <a:gd name="connsiteX2" fmla="*/ 864050 w 1691400"/>
                    <a:gd name="connsiteY2" fmla="*/ 196804 h 1268528"/>
                    <a:gd name="connsiteX3" fmla="*/ 856072 w 1691400"/>
                    <a:gd name="connsiteY3" fmla="*/ 21073 h 1268528"/>
                    <a:gd name="connsiteX4" fmla="*/ 671841 w 1691400"/>
                    <a:gd name="connsiteY4" fmla="*/ 51755 h 1268528"/>
                    <a:gd name="connsiteX5" fmla="*/ 692800 w 1691400"/>
                    <a:gd name="connsiteY5" fmla="*/ 228300 h 1268528"/>
                    <a:gd name="connsiteX6" fmla="*/ 651815 w 1691400"/>
                    <a:gd name="connsiteY6" fmla="*/ 360227 h 1268528"/>
                    <a:gd name="connsiteX7" fmla="*/ 685610 w 1691400"/>
                    <a:gd name="connsiteY7" fmla="*/ 224022 h 1268528"/>
                    <a:gd name="connsiteX8" fmla="*/ 323224 w 1691400"/>
                    <a:gd name="connsiteY8" fmla="*/ 14506 h 1268528"/>
                    <a:gd name="connsiteX9" fmla="*/ 175995 w 1691400"/>
                    <a:gd name="connsiteY9" fmla="*/ 106964 h 1268528"/>
                    <a:gd name="connsiteX10" fmla="*/ 410659 w 1691400"/>
                    <a:gd name="connsiteY10" fmla="*/ 307213 h 1268528"/>
                    <a:gd name="connsiteX11" fmla="*/ 400008 w 1691400"/>
                    <a:gd name="connsiteY11" fmla="*/ 333834 h 1268528"/>
                    <a:gd name="connsiteX12" fmla="*/ 93773 w 1691400"/>
                    <a:gd name="connsiteY12" fmla="*/ 278871 h 1268528"/>
                    <a:gd name="connsiteX13" fmla="*/ 10285 w 1691400"/>
                    <a:gd name="connsiteY13" fmla="*/ 406519 h 1268528"/>
                    <a:gd name="connsiteX14" fmla="*/ 255925 w 1691400"/>
                    <a:gd name="connsiteY14" fmla="*/ 529827 h 1268528"/>
                    <a:gd name="connsiteX15" fmla="*/ 66291 w 1691400"/>
                    <a:gd name="connsiteY15" fmla="*/ 547528 h 1268528"/>
                    <a:gd name="connsiteX16" fmla="*/ 65886 w 1691400"/>
                    <a:gd name="connsiteY16" fmla="*/ 712141 h 1268528"/>
                    <a:gd name="connsiteX17" fmla="*/ 296204 w 1691400"/>
                    <a:gd name="connsiteY17" fmla="*/ 737135 h 1268528"/>
                    <a:gd name="connsiteX18" fmla="*/ 479167 w 1691400"/>
                    <a:gd name="connsiteY18" fmla="*/ 776448 h 1268528"/>
                    <a:gd name="connsiteX19" fmla="*/ 718127 w 1691400"/>
                    <a:gd name="connsiteY19" fmla="*/ 877520 h 1268528"/>
                    <a:gd name="connsiteX20" fmla="*/ 952723 w 1691400"/>
                    <a:gd name="connsiteY20" fmla="*/ 637258 h 1268528"/>
                    <a:gd name="connsiteX21" fmla="*/ 725093 w 1691400"/>
                    <a:gd name="connsiteY21" fmla="*/ 880107 h 1268528"/>
                    <a:gd name="connsiteX22" fmla="*/ 1170701 w 1691400"/>
                    <a:gd name="connsiteY22" fmla="*/ 1246713 h 1268528"/>
                    <a:gd name="connsiteX23" fmla="*/ 1263569 w 1691400"/>
                    <a:gd name="connsiteY23" fmla="*/ 1219725 h 1268528"/>
                    <a:gd name="connsiteX24" fmla="*/ 1111964 w 1691400"/>
                    <a:gd name="connsiteY24" fmla="*/ 1091932 h 1268528"/>
                    <a:gd name="connsiteX25" fmla="*/ 1125458 w 1691400"/>
                    <a:gd name="connsiteY25" fmla="*/ 1172892 h 1268528"/>
                    <a:gd name="connsiteX26" fmla="*/ 1151650 w 1691400"/>
                    <a:gd name="connsiteY26" fmla="*/ 1046688 h 1268528"/>
                    <a:gd name="connsiteX27" fmla="*/ 1325482 w 1691400"/>
                    <a:gd name="connsiteY27" fmla="*/ 1121301 h 1268528"/>
                    <a:gd name="connsiteX28" fmla="*/ 1267538 w 1691400"/>
                    <a:gd name="connsiteY28" fmla="*/ 915718 h 1268528"/>
                    <a:gd name="connsiteX29" fmla="*/ 1457244 w 1691400"/>
                    <a:gd name="connsiteY29" fmla="*/ 946675 h 1268528"/>
                    <a:gd name="connsiteX30" fmla="*/ 1558844 w 1691400"/>
                    <a:gd name="connsiteY30" fmla="*/ 953026 h 1268528"/>
                    <a:gd name="connsiteX31" fmla="*/ 1450895 w 1691400"/>
                    <a:gd name="connsiteY31" fmla="*/ 752207 h 1268528"/>
                    <a:gd name="connsiteX32" fmla="*/ 1633456 w 1691400"/>
                    <a:gd name="connsiteY32" fmla="*/ 710138 h 1268528"/>
                    <a:gd name="connsiteX33" fmla="*/ 1691400 w 16914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63054 w 1679500"/>
                    <a:gd name="connsiteY15" fmla="*/ 55298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0609 w 1679500"/>
                    <a:gd name="connsiteY15" fmla="*/ 58646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35155 w 1679500"/>
                    <a:gd name="connsiteY15" fmla="*/ 562425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3167 w 1679500"/>
                    <a:gd name="connsiteY15" fmla="*/ 557273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75112 w 1679500"/>
                    <a:gd name="connsiteY9" fmla="*/ 119696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694 w 1679694"/>
                    <a:gd name="connsiteY0" fmla="*/ 695056 h 1268528"/>
                    <a:gd name="connsiteX1" fmla="*/ 951826 w 1679694"/>
                    <a:gd name="connsiteY1" fmla="*/ 404544 h 1268528"/>
                    <a:gd name="connsiteX2" fmla="*/ 852344 w 1679694"/>
                    <a:gd name="connsiteY2" fmla="*/ 196804 h 1268528"/>
                    <a:gd name="connsiteX3" fmla="*/ 844366 w 1679694"/>
                    <a:gd name="connsiteY3" fmla="*/ 21073 h 1268528"/>
                    <a:gd name="connsiteX4" fmla="*/ 660135 w 1679694"/>
                    <a:gd name="connsiteY4" fmla="*/ 51755 h 1268528"/>
                    <a:gd name="connsiteX5" fmla="*/ 681094 w 1679694"/>
                    <a:gd name="connsiteY5" fmla="*/ 228300 h 1268528"/>
                    <a:gd name="connsiteX6" fmla="*/ 640109 w 1679694"/>
                    <a:gd name="connsiteY6" fmla="*/ 360227 h 1268528"/>
                    <a:gd name="connsiteX7" fmla="*/ 673904 w 1679694"/>
                    <a:gd name="connsiteY7" fmla="*/ 224022 h 1268528"/>
                    <a:gd name="connsiteX8" fmla="*/ 311518 w 1679694"/>
                    <a:gd name="connsiteY8" fmla="*/ 14506 h 1268528"/>
                    <a:gd name="connsiteX9" fmla="*/ 175306 w 1679694"/>
                    <a:gd name="connsiteY9" fmla="*/ 119696 h 1268528"/>
                    <a:gd name="connsiteX10" fmla="*/ 398953 w 1679694"/>
                    <a:gd name="connsiteY10" fmla="*/ 307213 h 1268528"/>
                    <a:gd name="connsiteX11" fmla="*/ 388302 w 1679694"/>
                    <a:gd name="connsiteY11" fmla="*/ 333834 h 1268528"/>
                    <a:gd name="connsiteX12" fmla="*/ 82067 w 1679694"/>
                    <a:gd name="connsiteY12" fmla="*/ 278871 h 1268528"/>
                    <a:gd name="connsiteX13" fmla="*/ 13315 w 1679694"/>
                    <a:gd name="connsiteY13" fmla="*/ 394214 h 1268528"/>
                    <a:gd name="connsiteX14" fmla="*/ 254233 w 1679694"/>
                    <a:gd name="connsiteY14" fmla="*/ 523388 h 1268528"/>
                    <a:gd name="connsiteX15" fmla="*/ 253519 w 1679694"/>
                    <a:gd name="connsiteY15" fmla="*/ 542248 h 1268528"/>
                    <a:gd name="connsiteX16" fmla="*/ 49434 w 1679694"/>
                    <a:gd name="connsiteY16" fmla="*/ 539516 h 1268528"/>
                    <a:gd name="connsiteX17" fmla="*/ 54180 w 1679694"/>
                    <a:gd name="connsiteY17" fmla="*/ 712141 h 1268528"/>
                    <a:gd name="connsiteX18" fmla="*/ 284498 w 1679694"/>
                    <a:gd name="connsiteY18" fmla="*/ 737135 h 1268528"/>
                    <a:gd name="connsiteX19" fmla="*/ 467461 w 1679694"/>
                    <a:gd name="connsiteY19" fmla="*/ 776448 h 1268528"/>
                    <a:gd name="connsiteX20" fmla="*/ 706421 w 1679694"/>
                    <a:gd name="connsiteY20" fmla="*/ 877520 h 1268528"/>
                    <a:gd name="connsiteX21" fmla="*/ 941017 w 1679694"/>
                    <a:gd name="connsiteY21" fmla="*/ 637258 h 1268528"/>
                    <a:gd name="connsiteX22" fmla="*/ 713387 w 1679694"/>
                    <a:gd name="connsiteY22" fmla="*/ 880107 h 1268528"/>
                    <a:gd name="connsiteX23" fmla="*/ 1158995 w 1679694"/>
                    <a:gd name="connsiteY23" fmla="*/ 1246713 h 1268528"/>
                    <a:gd name="connsiteX24" fmla="*/ 1251863 w 1679694"/>
                    <a:gd name="connsiteY24" fmla="*/ 1219725 h 1268528"/>
                    <a:gd name="connsiteX25" fmla="*/ 1100258 w 1679694"/>
                    <a:gd name="connsiteY25" fmla="*/ 1091932 h 1268528"/>
                    <a:gd name="connsiteX26" fmla="*/ 1113752 w 1679694"/>
                    <a:gd name="connsiteY26" fmla="*/ 1172892 h 1268528"/>
                    <a:gd name="connsiteX27" fmla="*/ 1139944 w 1679694"/>
                    <a:gd name="connsiteY27" fmla="*/ 1046688 h 1268528"/>
                    <a:gd name="connsiteX28" fmla="*/ 1313776 w 1679694"/>
                    <a:gd name="connsiteY28" fmla="*/ 1121301 h 1268528"/>
                    <a:gd name="connsiteX29" fmla="*/ 1255832 w 1679694"/>
                    <a:gd name="connsiteY29" fmla="*/ 915718 h 1268528"/>
                    <a:gd name="connsiteX30" fmla="*/ 1445538 w 1679694"/>
                    <a:gd name="connsiteY30" fmla="*/ 946675 h 1268528"/>
                    <a:gd name="connsiteX31" fmla="*/ 1547138 w 1679694"/>
                    <a:gd name="connsiteY31" fmla="*/ 953026 h 1268528"/>
                    <a:gd name="connsiteX32" fmla="*/ 1439189 w 1679694"/>
                    <a:gd name="connsiteY32" fmla="*/ 752207 h 1268528"/>
                    <a:gd name="connsiteX33" fmla="*/ 1621750 w 1679694"/>
                    <a:gd name="connsiteY33" fmla="*/ 710138 h 1268528"/>
                    <a:gd name="connsiteX34" fmla="*/ 1679694 w 1679694"/>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41480 w 1681065"/>
                    <a:gd name="connsiteY6" fmla="*/ 366960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53497 w 1681065"/>
                    <a:gd name="connsiteY6" fmla="*/ 359234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7263 w 1681065"/>
                    <a:gd name="connsiteY7" fmla="*/ 235907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506072 w 1623121"/>
                    <a:gd name="connsiteY0" fmla="*/ 539697 h 1275261"/>
                    <a:gd name="connsiteX1" fmla="*/ 953197 w 1623121"/>
                    <a:gd name="connsiteY1" fmla="*/ 411277 h 1275261"/>
                    <a:gd name="connsiteX2" fmla="*/ 853715 w 1623121"/>
                    <a:gd name="connsiteY2" fmla="*/ 203537 h 1275261"/>
                    <a:gd name="connsiteX3" fmla="*/ 845737 w 1623121"/>
                    <a:gd name="connsiteY3" fmla="*/ 27806 h 1275261"/>
                    <a:gd name="connsiteX4" fmla="*/ 661506 w 1623121"/>
                    <a:gd name="connsiteY4" fmla="*/ 58488 h 1275261"/>
                    <a:gd name="connsiteX5" fmla="*/ 670016 w 1623121"/>
                    <a:gd name="connsiteY5" fmla="*/ 228881 h 1275261"/>
                    <a:gd name="connsiteX6" fmla="*/ 652070 w 1623121"/>
                    <a:gd name="connsiteY6" fmla="*/ 405446 h 1275261"/>
                    <a:gd name="connsiteX7" fmla="*/ 664687 w 1623121"/>
                    <a:gd name="connsiteY7" fmla="*/ 231902 h 1275261"/>
                    <a:gd name="connsiteX8" fmla="*/ 312889 w 1623121"/>
                    <a:gd name="connsiteY8" fmla="*/ 21239 h 1275261"/>
                    <a:gd name="connsiteX9" fmla="*/ 176677 w 1623121"/>
                    <a:gd name="connsiteY9" fmla="*/ 126429 h 1275261"/>
                    <a:gd name="connsiteX10" fmla="*/ 400324 w 1623121"/>
                    <a:gd name="connsiteY10" fmla="*/ 313946 h 1275261"/>
                    <a:gd name="connsiteX11" fmla="*/ 389673 w 1623121"/>
                    <a:gd name="connsiteY11" fmla="*/ 340567 h 1275261"/>
                    <a:gd name="connsiteX12" fmla="*/ 83438 w 1623121"/>
                    <a:gd name="connsiteY12" fmla="*/ 285604 h 1275261"/>
                    <a:gd name="connsiteX13" fmla="*/ 14686 w 1623121"/>
                    <a:gd name="connsiteY13" fmla="*/ 400947 h 1275261"/>
                    <a:gd name="connsiteX14" fmla="*/ 255604 w 1623121"/>
                    <a:gd name="connsiteY14" fmla="*/ 530121 h 1275261"/>
                    <a:gd name="connsiteX15" fmla="*/ 254890 w 1623121"/>
                    <a:gd name="connsiteY15" fmla="*/ 548981 h 1275261"/>
                    <a:gd name="connsiteX16" fmla="*/ 50805 w 1623121"/>
                    <a:gd name="connsiteY16" fmla="*/ 546249 h 1275261"/>
                    <a:gd name="connsiteX17" fmla="*/ 55551 w 1623121"/>
                    <a:gd name="connsiteY17" fmla="*/ 718874 h 1275261"/>
                    <a:gd name="connsiteX18" fmla="*/ 285869 w 1623121"/>
                    <a:gd name="connsiteY18" fmla="*/ 743868 h 1275261"/>
                    <a:gd name="connsiteX19" fmla="*/ 468832 w 1623121"/>
                    <a:gd name="connsiteY19" fmla="*/ 783181 h 1275261"/>
                    <a:gd name="connsiteX20" fmla="*/ 707792 w 1623121"/>
                    <a:gd name="connsiteY20" fmla="*/ 884253 h 1275261"/>
                    <a:gd name="connsiteX21" fmla="*/ 942388 w 1623121"/>
                    <a:gd name="connsiteY21" fmla="*/ 643991 h 1275261"/>
                    <a:gd name="connsiteX22" fmla="*/ 714758 w 1623121"/>
                    <a:gd name="connsiteY22" fmla="*/ 886840 h 1275261"/>
                    <a:gd name="connsiteX23" fmla="*/ 1160366 w 1623121"/>
                    <a:gd name="connsiteY23" fmla="*/ 1253446 h 1275261"/>
                    <a:gd name="connsiteX24" fmla="*/ 1253234 w 1623121"/>
                    <a:gd name="connsiteY24" fmla="*/ 1226458 h 1275261"/>
                    <a:gd name="connsiteX25" fmla="*/ 1101629 w 1623121"/>
                    <a:gd name="connsiteY25" fmla="*/ 1098665 h 1275261"/>
                    <a:gd name="connsiteX26" fmla="*/ 1115123 w 1623121"/>
                    <a:gd name="connsiteY26" fmla="*/ 1179625 h 1275261"/>
                    <a:gd name="connsiteX27" fmla="*/ 1141315 w 1623121"/>
                    <a:gd name="connsiteY27" fmla="*/ 1053421 h 1275261"/>
                    <a:gd name="connsiteX28" fmla="*/ 1315147 w 1623121"/>
                    <a:gd name="connsiteY28" fmla="*/ 1128034 h 1275261"/>
                    <a:gd name="connsiteX29" fmla="*/ 1257203 w 1623121"/>
                    <a:gd name="connsiteY29" fmla="*/ 922451 h 1275261"/>
                    <a:gd name="connsiteX30" fmla="*/ 1446909 w 1623121"/>
                    <a:gd name="connsiteY30" fmla="*/ 953408 h 1275261"/>
                    <a:gd name="connsiteX31" fmla="*/ 1548509 w 1623121"/>
                    <a:gd name="connsiteY31" fmla="*/ 959759 h 1275261"/>
                    <a:gd name="connsiteX32" fmla="*/ 1440560 w 1623121"/>
                    <a:gd name="connsiteY32" fmla="*/ 758940 h 1275261"/>
                    <a:gd name="connsiteX33" fmla="*/ 1623121 w 1623121"/>
                    <a:gd name="connsiteY33" fmla="*/ 716871 h 1275261"/>
                    <a:gd name="connsiteX34" fmla="*/ 1506072 w 1623121"/>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440560 w 1790297"/>
                    <a:gd name="connsiteY32" fmla="*/ 758940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59202 w 1790297"/>
                    <a:gd name="connsiteY30" fmla="*/ 809615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65930 w 1790297"/>
                    <a:gd name="connsiteY30" fmla="*/ 707022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494850 w 1790297"/>
                    <a:gd name="connsiteY28" fmla="*/ 1125731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09838 w 1790297"/>
                    <a:gd name="connsiteY28" fmla="*/ 930447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313390 w 1790297"/>
                    <a:gd name="connsiteY25" fmla="*/ 123428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15123 w 1790297"/>
                    <a:gd name="connsiteY25" fmla="*/ 1179625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91370 w 1790297"/>
                    <a:gd name="connsiteY25" fmla="*/ 10032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294966 w 1790297"/>
                    <a:gd name="connsiteY25" fmla="*/ 11291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60648"/>
                    <a:gd name="connsiteX1" fmla="*/ 953197 w 1790297"/>
                    <a:gd name="connsiteY1" fmla="*/ 411277 h 1260648"/>
                    <a:gd name="connsiteX2" fmla="*/ 853715 w 1790297"/>
                    <a:gd name="connsiteY2" fmla="*/ 203537 h 1260648"/>
                    <a:gd name="connsiteX3" fmla="*/ 845737 w 1790297"/>
                    <a:gd name="connsiteY3" fmla="*/ 27806 h 1260648"/>
                    <a:gd name="connsiteX4" fmla="*/ 661506 w 1790297"/>
                    <a:gd name="connsiteY4" fmla="*/ 58488 h 1260648"/>
                    <a:gd name="connsiteX5" fmla="*/ 670016 w 1790297"/>
                    <a:gd name="connsiteY5" fmla="*/ 228881 h 1260648"/>
                    <a:gd name="connsiteX6" fmla="*/ 652070 w 1790297"/>
                    <a:gd name="connsiteY6" fmla="*/ 405446 h 1260648"/>
                    <a:gd name="connsiteX7" fmla="*/ 664687 w 1790297"/>
                    <a:gd name="connsiteY7" fmla="*/ 231902 h 1260648"/>
                    <a:gd name="connsiteX8" fmla="*/ 312889 w 1790297"/>
                    <a:gd name="connsiteY8" fmla="*/ 21239 h 1260648"/>
                    <a:gd name="connsiteX9" fmla="*/ 176677 w 1790297"/>
                    <a:gd name="connsiteY9" fmla="*/ 126429 h 1260648"/>
                    <a:gd name="connsiteX10" fmla="*/ 400324 w 1790297"/>
                    <a:gd name="connsiteY10" fmla="*/ 313946 h 1260648"/>
                    <a:gd name="connsiteX11" fmla="*/ 389673 w 1790297"/>
                    <a:gd name="connsiteY11" fmla="*/ 340567 h 1260648"/>
                    <a:gd name="connsiteX12" fmla="*/ 83438 w 1790297"/>
                    <a:gd name="connsiteY12" fmla="*/ 285604 h 1260648"/>
                    <a:gd name="connsiteX13" fmla="*/ 14686 w 1790297"/>
                    <a:gd name="connsiteY13" fmla="*/ 400947 h 1260648"/>
                    <a:gd name="connsiteX14" fmla="*/ 255604 w 1790297"/>
                    <a:gd name="connsiteY14" fmla="*/ 530121 h 1260648"/>
                    <a:gd name="connsiteX15" fmla="*/ 254890 w 1790297"/>
                    <a:gd name="connsiteY15" fmla="*/ 548981 h 1260648"/>
                    <a:gd name="connsiteX16" fmla="*/ 50805 w 1790297"/>
                    <a:gd name="connsiteY16" fmla="*/ 546249 h 1260648"/>
                    <a:gd name="connsiteX17" fmla="*/ 55551 w 1790297"/>
                    <a:gd name="connsiteY17" fmla="*/ 718874 h 1260648"/>
                    <a:gd name="connsiteX18" fmla="*/ 285869 w 1790297"/>
                    <a:gd name="connsiteY18" fmla="*/ 743868 h 1260648"/>
                    <a:gd name="connsiteX19" fmla="*/ 468832 w 1790297"/>
                    <a:gd name="connsiteY19" fmla="*/ 783181 h 1260648"/>
                    <a:gd name="connsiteX20" fmla="*/ 707792 w 1790297"/>
                    <a:gd name="connsiteY20" fmla="*/ 884253 h 1260648"/>
                    <a:gd name="connsiteX21" fmla="*/ 942388 w 1790297"/>
                    <a:gd name="connsiteY21" fmla="*/ 643991 h 1260648"/>
                    <a:gd name="connsiteX22" fmla="*/ 714758 w 1790297"/>
                    <a:gd name="connsiteY22" fmla="*/ 886840 h 1260648"/>
                    <a:gd name="connsiteX23" fmla="*/ 1160366 w 1790297"/>
                    <a:gd name="connsiteY23" fmla="*/ 1253446 h 1260648"/>
                    <a:gd name="connsiteX24" fmla="*/ 1213165 w 1790297"/>
                    <a:gd name="connsiteY24" fmla="*/ 1133319 h 1260648"/>
                    <a:gd name="connsiteX25" fmla="*/ 1294966 w 1790297"/>
                    <a:gd name="connsiteY25" fmla="*/ 1129108 h 1260648"/>
                    <a:gd name="connsiteX26" fmla="*/ 1497863 w 1790297"/>
                    <a:gd name="connsiteY26" fmla="*/ 1101612 h 1260648"/>
                    <a:gd name="connsiteX27" fmla="*/ 1331875 w 1790297"/>
                    <a:gd name="connsiteY27" fmla="*/ 955912 h 1260648"/>
                    <a:gd name="connsiteX28" fmla="*/ 1658102 w 1790297"/>
                    <a:gd name="connsiteY28" fmla="*/ 925140 h 1260648"/>
                    <a:gd name="connsiteX29" fmla="*/ 1557212 w 1790297"/>
                    <a:gd name="connsiteY29" fmla="*/ 834360 h 1260648"/>
                    <a:gd name="connsiteX30" fmla="*/ 1790297 w 1790297"/>
                    <a:gd name="connsiteY30" fmla="*/ 838271 h 1260648"/>
                    <a:gd name="connsiteX31" fmla="*/ 1527112 w 1790297"/>
                    <a:gd name="connsiteY31" fmla="*/ 638178 h 1260648"/>
                    <a:gd name="connsiteX32" fmla="*/ 1473455 w 1790297"/>
                    <a:gd name="connsiteY32" fmla="*/ 580961 h 1260648"/>
                    <a:gd name="connsiteX33" fmla="*/ 1506072 w 1790297"/>
                    <a:gd name="connsiteY33" fmla="*/ 539697 h 1260648"/>
                    <a:gd name="connsiteX0" fmla="*/ 1506072 w 1790297"/>
                    <a:gd name="connsiteY0" fmla="*/ 539697 h 1209983"/>
                    <a:gd name="connsiteX1" fmla="*/ 953197 w 1790297"/>
                    <a:gd name="connsiteY1" fmla="*/ 411277 h 1209983"/>
                    <a:gd name="connsiteX2" fmla="*/ 853715 w 1790297"/>
                    <a:gd name="connsiteY2" fmla="*/ 203537 h 1209983"/>
                    <a:gd name="connsiteX3" fmla="*/ 845737 w 1790297"/>
                    <a:gd name="connsiteY3" fmla="*/ 27806 h 1209983"/>
                    <a:gd name="connsiteX4" fmla="*/ 661506 w 1790297"/>
                    <a:gd name="connsiteY4" fmla="*/ 58488 h 1209983"/>
                    <a:gd name="connsiteX5" fmla="*/ 670016 w 1790297"/>
                    <a:gd name="connsiteY5" fmla="*/ 228881 h 1209983"/>
                    <a:gd name="connsiteX6" fmla="*/ 652070 w 1790297"/>
                    <a:gd name="connsiteY6" fmla="*/ 405446 h 1209983"/>
                    <a:gd name="connsiteX7" fmla="*/ 664687 w 1790297"/>
                    <a:gd name="connsiteY7" fmla="*/ 231902 h 1209983"/>
                    <a:gd name="connsiteX8" fmla="*/ 312889 w 1790297"/>
                    <a:gd name="connsiteY8" fmla="*/ 21239 h 1209983"/>
                    <a:gd name="connsiteX9" fmla="*/ 176677 w 1790297"/>
                    <a:gd name="connsiteY9" fmla="*/ 126429 h 1209983"/>
                    <a:gd name="connsiteX10" fmla="*/ 400324 w 1790297"/>
                    <a:gd name="connsiteY10" fmla="*/ 313946 h 1209983"/>
                    <a:gd name="connsiteX11" fmla="*/ 389673 w 1790297"/>
                    <a:gd name="connsiteY11" fmla="*/ 340567 h 1209983"/>
                    <a:gd name="connsiteX12" fmla="*/ 83438 w 1790297"/>
                    <a:gd name="connsiteY12" fmla="*/ 285604 h 1209983"/>
                    <a:gd name="connsiteX13" fmla="*/ 14686 w 1790297"/>
                    <a:gd name="connsiteY13" fmla="*/ 400947 h 1209983"/>
                    <a:gd name="connsiteX14" fmla="*/ 255604 w 1790297"/>
                    <a:gd name="connsiteY14" fmla="*/ 530121 h 1209983"/>
                    <a:gd name="connsiteX15" fmla="*/ 254890 w 1790297"/>
                    <a:gd name="connsiteY15" fmla="*/ 548981 h 1209983"/>
                    <a:gd name="connsiteX16" fmla="*/ 50805 w 1790297"/>
                    <a:gd name="connsiteY16" fmla="*/ 546249 h 1209983"/>
                    <a:gd name="connsiteX17" fmla="*/ 55551 w 1790297"/>
                    <a:gd name="connsiteY17" fmla="*/ 718874 h 1209983"/>
                    <a:gd name="connsiteX18" fmla="*/ 285869 w 1790297"/>
                    <a:gd name="connsiteY18" fmla="*/ 743868 h 1209983"/>
                    <a:gd name="connsiteX19" fmla="*/ 468832 w 1790297"/>
                    <a:gd name="connsiteY19" fmla="*/ 783181 h 1209983"/>
                    <a:gd name="connsiteX20" fmla="*/ 707792 w 1790297"/>
                    <a:gd name="connsiteY20" fmla="*/ 884253 h 1209983"/>
                    <a:gd name="connsiteX21" fmla="*/ 942388 w 1790297"/>
                    <a:gd name="connsiteY21" fmla="*/ 643991 h 1209983"/>
                    <a:gd name="connsiteX22" fmla="*/ 714758 w 1790297"/>
                    <a:gd name="connsiteY22" fmla="*/ 886840 h 1209983"/>
                    <a:gd name="connsiteX23" fmla="*/ 1261660 w 1790297"/>
                    <a:gd name="connsiteY23" fmla="*/ 1199642 h 1209983"/>
                    <a:gd name="connsiteX24" fmla="*/ 1213165 w 1790297"/>
                    <a:gd name="connsiteY24" fmla="*/ 1133319 h 1209983"/>
                    <a:gd name="connsiteX25" fmla="*/ 1294966 w 1790297"/>
                    <a:gd name="connsiteY25" fmla="*/ 1129108 h 1209983"/>
                    <a:gd name="connsiteX26" fmla="*/ 1497863 w 1790297"/>
                    <a:gd name="connsiteY26" fmla="*/ 1101612 h 1209983"/>
                    <a:gd name="connsiteX27" fmla="*/ 1331875 w 1790297"/>
                    <a:gd name="connsiteY27" fmla="*/ 955912 h 1209983"/>
                    <a:gd name="connsiteX28" fmla="*/ 1658102 w 1790297"/>
                    <a:gd name="connsiteY28" fmla="*/ 925140 h 1209983"/>
                    <a:gd name="connsiteX29" fmla="*/ 1557212 w 1790297"/>
                    <a:gd name="connsiteY29" fmla="*/ 834360 h 1209983"/>
                    <a:gd name="connsiteX30" fmla="*/ 1790297 w 1790297"/>
                    <a:gd name="connsiteY30" fmla="*/ 838271 h 1209983"/>
                    <a:gd name="connsiteX31" fmla="*/ 1527112 w 1790297"/>
                    <a:gd name="connsiteY31" fmla="*/ 638178 h 1209983"/>
                    <a:gd name="connsiteX32" fmla="*/ 1473455 w 1790297"/>
                    <a:gd name="connsiteY32" fmla="*/ 580961 h 1209983"/>
                    <a:gd name="connsiteX33" fmla="*/ 1506072 w 1790297"/>
                    <a:gd name="connsiteY33" fmla="*/ 539697 h 1209983"/>
                    <a:gd name="connsiteX0" fmla="*/ 1506072 w 1790297"/>
                    <a:gd name="connsiteY0" fmla="*/ 539697 h 1226294"/>
                    <a:gd name="connsiteX1" fmla="*/ 953197 w 1790297"/>
                    <a:gd name="connsiteY1" fmla="*/ 411277 h 1226294"/>
                    <a:gd name="connsiteX2" fmla="*/ 853715 w 1790297"/>
                    <a:gd name="connsiteY2" fmla="*/ 203537 h 1226294"/>
                    <a:gd name="connsiteX3" fmla="*/ 845737 w 1790297"/>
                    <a:gd name="connsiteY3" fmla="*/ 27806 h 1226294"/>
                    <a:gd name="connsiteX4" fmla="*/ 661506 w 1790297"/>
                    <a:gd name="connsiteY4" fmla="*/ 58488 h 1226294"/>
                    <a:gd name="connsiteX5" fmla="*/ 670016 w 1790297"/>
                    <a:gd name="connsiteY5" fmla="*/ 228881 h 1226294"/>
                    <a:gd name="connsiteX6" fmla="*/ 652070 w 1790297"/>
                    <a:gd name="connsiteY6" fmla="*/ 405446 h 1226294"/>
                    <a:gd name="connsiteX7" fmla="*/ 664687 w 1790297"/>
                    <a:gd name="connsiteY7" fmla="*/ 231902 h 1226294"/>
                    <a:gd name="connsiteX8" fmla="*/ 312889 w 1790297"/>
                    <a:gd name="connsiteY8" fmla="*/ 21239 h 1226294"/>
                    <a:gd name="connsiteX9" fmla="*/ 176677 w 1790297"/>
                    <a:gd name="connsiteY9" fmla="*/ 126429 h 1226294"/>
                    <a:gd name="connsiteX10" fmla="*/ 400324 w 1790297"/>
                    <a:gd name="connsiteY10" fmla="*/ 313946 h 1226294"/>
                    <a:gd name="connsiteX11" fmla="*/ 389673 w 1790297"/>
                    <a:gd name="connsiteY11" fmla="*/ 340567 h 1226294"/>
                    <a:gd name="connsiteX12" fmla="*/ 83438 w 1790297"/>
                    <a:gd name="connsiteY12" fmla="*/ 285604 h 1226294"/>
                    <a:gd name="connsiteX13" fmla="*/ 14686 w 1790297"/>
                    <a:gd name="connsiteY13" fmla="*/ 400947 h 1226294"/>
                    <a:gd name="connsiteX14" fmla="*/ 255604 w 1790297"/>
                    <a:gd name="connsiteY14" fmla="*/ 530121 h 1226294"/>
                    <a:gd name="connsiteX15" fmla="*/ 254890 w 1790297"/>
                    <a:gd name="connsiteY15" fmla="*/ 548981 h 1226294"/>
                    <a:gd name="connsiteX16" fmla="*/ 50805 w 1790297"/>
                    <a:gd name="connsiteY16" fmla="*/ 546249 h 1226294"/>
                    <a:gd name="connsiteX17" fmla="*/ 55551 w 1790297"/>
                    <a:gd name="connsiteY17" fmla="*/ 718874 h 1226294"/>
                    <a:gd name="connsiteX18" fmla="*/ 285869 w 1790297"/>
                    <a:gd name="connsiteY18" fmla="*/ 743868 h 1226294"/>
                    <a:gd name="connsiteX19" fmla="*/ 468832 w 1790297"/>
                    <a:gd name="connsiteY19" fmla="*/ 783181 h 1226294"/>
                    <a:gd name="connsiteX20" fmla="*/ 707792 w 1790297"/>
                    <a:gd name="connsiteY20" fmla="*/ 884253 h 1226294"/>
                    <a:gd name="connsiteX21" fmla="*/ 942388 w 1790297"/>
                    <a:gd name="connsiteY21" fmla="*/ 643991 h 1226294"/>
                    <a:gd name="connsiteX22" fmla="*/ 714758 w 1790297"/>
                    <a:gd name="connsiteY22" fmla="*/ 886840 h 1226294"/>
                    <a:gd name="connsiteX23" fmla="*/ 1247496 w 1790297"/>
                    <a:gd name="connsiteY23" fmla="*/ 1217241 h 1226294"/>
                    <a:gd name="connsiteX24" fmla="*/ 1213165 w 1790297"/>
                    <a:gd name="connsiteY24" fmla="*/ 1133319 h 1226294"/>
                    <a:gd name="connsiteX25" fmla="*/ 1294966 w 1790297"/>
                    <a:gd name="connsiteY25" fmla="*/ 1129108 h 1226294"/>
                    <a:gd name="connsiteX26" fmla="*/ 1497863 w 1790297"/>
                    <a:gd name="connsiteY26" fmla="*/ 1101612 h 1226294"/>
                    <a:gd name="connsiteX27" fmla="*/ 1331875 w 1790297"/>
                    <a:gd name="connsiteY27" fmla="*/ 955912 h 1226294"/>
                    <a:gd name="connsiteX28" fmla="*/ 1658102 w 1790297"/>
                    <a:gd name="connsiteY28" fmla="*/ 925140 h 1226294"/>
                    <a:gd name="connsiteX29" fmla="*/ 1557212 w 1790297"/>
                    <a:gd name="connsiteY29" fmla="*/ 834360 h 1226294"/>
                    <a:gd name="connsiteX30" fmla="*/ 1790297 w 1790297"/>
                    <a:gd name="connsiteY30" fmla="*/ 838271 h 1226294"/>
                    <a:gd name="connsiteX31" fmla="*/ 1527112 w 1790297"/>
                    <a:gd name="connsiteY31" fmla="*/ 638178 h 1226294"/>
                    <a:gd name="connsiteX32" fmla="*/ 1473455 w 1790297"/>
                    <a:gd name="connsiteY32" fmla="*/ 580961 h 1226294"/>
                    <a:gd name="connsiteX33" fmla="*/ 1506072 w 1790297"/>
                    <a:gd name="connsiteY33" fmla="*/ 539697 h 1226294"/>
                    <a:gd name="connsiteX0" fmla="*/ 1506072 w 1790297"/>
                    <a:gd name="connsiteY0" fmla="*/ 539697 h 1264625"/>
                    <a:gd name="connsiteX1" fmla="*/ 953197 w 1790297"/>
                    <a:gd name="connsiteY1" fmla="*/ 411277 h 1264625"/>
                    <a:gd name="connsiteX2" fmla="*/ 853715 w 1790297"/>
                    <a:gd name="connsiteY2" fmla="*/ 203537 h 1264625"/>
                    <a:gd name="connsiteX3" fmla="*/ 845737 w 1790297"/>
                    <a:gd name="connsiteY3" fmla="*/ 27806 h 1264625"/>
                    <a:gd name="connsiteX4" fmla="*/ 661506 w 1790297"/>
                    <a:gd name="connsiteY4" fmla="*/ 58488 h 1264625"/>
                    <a:gd name="connsiteX5" fmla="*/ 670016 w 1790297"/>
                    <a:gd name="connsiteY5" fmla="*/ 228881 h 1264625"/>
                    <a:gd name="connsiteX6" fmla="*/ 652070 w 1790297"/>
                    <a:gd name="connsiteY6" fmla="*/ 405446 h 1264625"/>
                    <a:gd name="connsiteX7" fmla="*/ 664687 w 1790297"/>
                    <a:gd name="connsiteY7" fmla="*/ 231902 h 1264625"/>
                    <a:gd name="connsiteX8" fmla="*/ 312889 w 1790297"/>
                    <a:gd name="connsiteY8" fmla="*/ 21239 h 1264625"/>
                    <a:gd name="connsiteX9" fmla="*/ 176677 w 1790297"/>
                    <a:gd name="connsiteY9" fmla="*/ 126429 h 1264625"/>
                    <a:gd name="connsiteX10" fmla="*/ 400324 w 1790297"/>
                    <a:gd name="connsiteY10" fmla="*/ 313946 h 1264625"/>
                    <a:gd name="connsiteX11" fmla="*/ 389673 w 1790297"/>
                    <a:gd name="connsiteY11" fmla="*/ 340567 h 1264625"/>
                    <a:gd name="connsiteX12" fmla="*/ 83438 w 1790297"/>
                    <a:gd name="connsiteY12" fmla="*/ 285604 h 1264625"/>
                    <a:gd name="connsiteX13" fmla="*/ 14686 w 1790297"/>
                    <a:gd name="connsiteY13" fmla="*/ 400947 h 1264625"/>
                    <a:gd name="connsiteX14" fmla="*/ 255604 w 1790297"/>
                    <a:gd name="connsiteY14" fmla="*/ 530121 h 1264625"/>
                    <a:gd name="connsiteX15" fmla="*/ 254890 w 1790297"/>
                    <a:gd name="connsiteY15" fmla="*/ 548981 h 1264625"/>
                    <a:gd name="connsiteX16" fmla="*/ 50805 w 1790297"/>
                    <a:gd name="connsiteY16" fmla="*/ 546249 h 1264625"/>
                    <a:gd name="connsiteX17" fmla="*/ 55551 w 1790297"/>
                    <a:gd name="connsiteY17" fmla="*/ 718874 h 1264625"/>
                    <a:gd name="connsiteX18" fmla="*/ 285869 w 1790297"/>
                    <a:gd name="connsiteY18" fmla="*/ 743868 h 1264625"/>
                    <a:gd name="connsiteX19" fmla="*/ 468832 w 1790297"/>
                    <a:gd name="connsiteY19" fmla="*/ 783181 h 1264625"/>
                    <a:gd name="connsiteX20" fmla="*/ 707792 w 1790297"/>
                    <a:gd name="connsiteY20" fmla="*/ 884253 h 1264625"/>
                    <a:gd name="connsiteX21" fmla="*/ 942388 w 1790297"/>
                    <a:gd name="connsiteY21" fmla="*/ 643991 h 1264625"/>
                    <a:gd name="connsiteX22" fmla="*/ 714758 w 1790297"/>
                    <a:gd name="connsiteY22" fmla="*/ 886840 h 1264625"/>
                    <a:gd name="connsiteX23" fmla="*/ 1247496 w 1790297"/>
                    <a:gd name="connsiteY23" fmla="*/ 1217241 h 1264625"/>
                    <a:gd name="connsiteX24" fmla="*/ 1213165 w 1790297"/>
                    <a:gd name="connsiteY24" fmla="*/ 1133319 h 1264625"/>
                    <a:gd name="connsiteX25" fmla="*/ 1294966 w 1790297"/>
                    <a:gd name="connsiteY25" fmla="*/ 1129108 h 1264625"/>
                    <a:gd name="connsiteX26" fmla="*/ 1497863 w 1790297"/>
                    <a:gd name="connsiteY26" fmla="*/ 1101612 h 1264625"/>
                    <a:gd name="connsiteX27" fmla="*/ 1331875 w 1790297"/>
                    <a:gd name="connsiteY27" fmla="*/ 955912 h 1264625"/>
                    <a:gd name="connsiteX28" fmla="*/ 1658102 w 1790297"/>
                    <a:gd name="connsiteY28" fmla="*/ 925140 h 1264625"/>
                    <a:gd name="connsiteX29" fmla="*/ 1557212 w 1790297"/>
                    <a:gd name="connsiteY29" fmla="*/ 834360 h 1264625"/>
                    <a:gd name="connsiteX30" fmla="*/ 1790297 w 1790297"/>
                    <a:gd name="connsiteY30" fmla="*/ 838271 h 1264625"/>
                    <a:gd name="connsiteX31" fmla="*/ 1527112 w 1790297"/>
                    <a:gd name="connsiteY31" fmla="*/ 638178 h 1264625"/>
                    <a:gd name="connsiteX32" fmla="*/ 1473455 w 1790297"/>
                    <a:gd name="connsiteY32" fmla="*/ 580961 h 1264625"/>
                    <a:gd name="connsiteX33" fmla="*/ 1506072 w 1790297"/>
                    <a:gd name="connsiteY33" fmla="*/ 539697 h 1264625"/>
                    <a:gd name="connsiteX0" fmla="*/ 1506072 w 1790297"/>
                    <a:gd name="connsiteY0" fmla="*/ 539697 h 1133319"/>
                    <a:gd name="connsiteX1" fmla="*/ 953197 w 1790297"/>
                    <a:gd name="connsiteY1" fmla="*/ 411277 h 1133319"/>
                    <a:gd name="connsiteX2" fmla="*/ 853715 w 1790297"/>
                    <a:gd name="connsiteY2" fmla="*/ 203537 h 1133319"/>
                    <a:gd name="connsiteX3" fmla="*/ 845737 w 1790297"/>
                    <a:gd name="connsiteY3" fmla="*/ 27806 h 1133319"/>
                    <a:gd name="connsiteX4" fmla="*/ 661506 w 1790297"/>
                    <a:gd name="connsiteY4" fmla="*/ 58488 h 1133319"/>
                    <a:gd name="connsiteX5" fmla="*/ 670016 w 1790297"/>
                    <a:gd name="connsiteY5" fmla="*/ 228881 h 1133319"/>
                    <a:gd name="connsiteX6" fmla="*/ 652070 w 1790297"/>
                    <a:gd name="connsiteY6" fmla="*/ 405446 h 1133319"/>
                    <a:gd name="connsiteX7" fmla="*/ 664687 w 1790297"/>
                    <a:gd name="connsiteY7" fmla="*/ 231902 h 1133319"/>
                    <a:gd name="connsiteX8" fmla="*/ 312889 w 1790297"/>
                    <a:gd name="connsiteY8" fmla="*/ 21239 h 1133319"/>
                    <a:gd name="connsiteX9" fmla="*/ 176677 w 1790297"/>
                    <a:gd name="connsiteY9" fmla="*/ 126429 h 1133319"/>
                    <a:gd name="connsiteX10" fmla="*/ 400324 w 1790297"/>
                    <a:gd name="connsiteY10" fmla="*/ 313946 h 1133319"/>
                    <a:gd name="connsiteX11" fmla="*/ 389673 w 1790297"/>
                    <a:gd name="connsiteY11" fmla="*/ 340567 h 1133319"/>
                    <a:gd name="connsiteX12" fmla="*/ 83438 w 1790297"/>
                    <a:gd name="connsiteY12" fmla="*/ 285604 h 1133319"/>
                    <a:gd name="connsiteX13" fmla="*/ 14686 w 1790297"/>
                    <a:gd name="connsiteY13" fmla="*/ 400947 h 1133319"/>
                    <a:gd name="connsiteX14" fmla="*/ 255604 w 1790297"/>
                    <a:gd name="connsiteY14" fmla="*/ 530121 h 1133319"/>
                    <a:gd name="connsiteX15" fmla="*/ 254890 w 1790297"/>
                    <a:gd name="connsiteY15" fmla="*/ 548981 h 1133319"/>
                    <a:gd name="connsiteX16" fmla="*/ 50805 w 1790297"/>
                    <a:gd name="connsiteY16" fmla="*/ 546249 h 1133319"/>
                    <a:gd name="connsiteX17" fmla="*/ 55551 w 1790297"/>
                    <a:gd name="connsiteY17" fmla="*/ 718874 h 1133319"/>
                    <a:gd name="connsiteX18" fmla="*/ 285869 w 1790297"/>
                    <a:gd name="connsiteY18" fmla="*/ 743868 h 1133319"/>
                    <a:gd name="connsiteX19" fmla="*/ 468832 w 1790297"/>
                    <a:gd name="connsiteY19" fmla="*/ 783181 h 1133319"/>
                    <a:gd name="connsiteX20" fmla="*/ 707792 w 1790297"/>
                    <a:gd name="connsiteY20" fmla="*/ 884253 h 1133319"/>
                    <a:gd name="connsiteX21" fmla="*/ 942388 w 1790297"/>
                    <a:gd name="connsiteY21" fmla="*/ 643991 h 1133319"/>
                    <a:gd name="connsiteX22" fmla="*/ 714758 w 1790297"/>
                    <a:gd name="connsiteY22" fmla="*/ 886840 h 1133319"/>
                    <a:gd name="connsiteX23" fmla="*/ 1213165 w 1790297"/>
                    <a:gd name="connsiteY23" fmla="*/ 1133319 h 1133319"/>
                    <a:gd name="connsiteX24" fmla="*/ 1294966 w 1790297"/>
                    <a:gd name="connsiteY24" fmla="*/ 1129108 h 1133319"/>
                    <a:gd name="connsiteX25" fmla="*/ 1497863 w 1790297"/>
                    <a:gd name="connsiteY25" fmla="*/ 1101612 h 1133319"/>
                    <a:gd name="connsiteX26" fmla="*/ 1331875 w 1790297"/>
                    <a:gd name="connsiteY26" fmla="*/ 955912 h 1133319"/>
                    <a:gd name="connsiteX27" fmla="*/ 1658102 w 1790297"/>
                    <a:gd name="connsiteY27" fmla="*/ 925140 h 1133319"/>
                    <a:gd name="connsiteX28" fmla="*/ 1557212 w 1790297"/>
                    <a:gd name="connsiteY28" fmla="*/ 834360 h 1133319"/>
                    <a:gd name="connsiteX29" fmla="*/ 1790297 w 1790297"/>
                    <a:gd name="connsiteY29" fmla="*/ 838271 h 1133319"/>
                    <a:gd name="connsiteX30" fmla="*/ 1527112 w 1790297"/>
                    <a:gd name="connsiteY30" fmla="*/ 638178 h 1133319"/>
                    <a:gd name="connsiteX31" fmla="*/ 1473455 w 1790297"/>
                    <a:gd name="connsiteY31" fmla="*/ 580961 h 1133319"/>
                    <a:gd name="connsiteX32" fmla="*/ 1506072 w 1790297"/>
                    <a:gd name="connsiteY32" fmla="*/ 539697 h 113331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156 w 1790297"/>
                    <a:gd name="connsiteY24" fmla="*/ 1091770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30176 w 1790297"/>
                    <a:gd name="connsiteY25" fmla="*/ 1056555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36730 w 1790297"/>
                    <a:gd name="connsiteY26" fmla="*/ 957637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148166 w 1790297"/>
                    <a:gd name="connsiteY26" fmla="*/ 960791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497144 w 1790297"/>
                    <a:gd name="connsiteY27" fmla="*/ 952193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381370 w 1790297"/>
                    <a:gd name="connsiteY28" fmla="*/ 803039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466788 w 1790297"/>
                    <a:gd name="connsiteY28" fmla="*/ 830218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988"/>
                    <a:gd name="connsiteY0" fmla="*/ 539697 h 1218169"/>
                    <a:gd name="connsiteX1" fmla="*/ 953197 w 1679988"/>
                    <a:gd name="connsiteY1" fmla="*/ 411277 h 1218169"/>
                    <a:gd name="connsiteX2" fmla="*/ 853715 w 1679988"/>
                    <a:gd name="connsiteY2" fmla="*/ 203537 h 1218169"/>
                    <a:gd name="connsiteX3" fmla="*/ 845737 w 1679988"/>
                    <a:gd name="connsiteY3" fmla="*/ 27806 h 1218169"/>
                    <a:gd name="connsiteX4" fmla="*/ 661506 w 1679988"/>
                    <a:gd name="connsiteY4" fmla="*/ 58488 h 1218169"/>
                    <a:gd name="connsiteX5" fmla="*/ 670016 w 1679988"/>
                    <a:gd name="connsiteY5" fmla="*/ 228881 h 1218169"/>
                    <a:gd name="connsiteX6" fmla="*/ 652070 w 1679988"/>
                    <a:gd name="connsiteY6" fmla="*/ 405446 h 1218169"/>
                    <a:gd name="connsiteX7" fmla="*/ 664687 w 1679988"/>
                    <a:gd name="connsiteY7" fmla="*/ 231902 h 1218169"/>
                    <a:gd name="connsiteX8" fmla="*/ 312889 w 1679988"/>
                    <a:gd name="connsiteY8" fmla="*/ 21239 h 1218169"/>
                    <a:gd name="connsiteX9" fmla="*/ 176677 w 1679988"/>
                    <a:gd name="connsiteY9" fmla="*/ 126429 h 1218169"/>
                    <a:gd name="connsiteX10" fmla="*/ 400324 w 1679988"/>
                    <a:gd name="connsiteY10" fmla="*/ 313946 h 1218169"/>
                    <a:gd name="connsiteX11" fmla="*/ 389673 w 1679988"/>
                    <a:gd name="connsiteY11" fmla="*/ 340567 h 1218169"/>
                    <a:gd name="connsiteX12" fmla="*/ 83438 w 1679988"/>
                    <a:gd name="connsiteY12" fmla="*/ 285604 h 1218169"/>
                    <a:gd name="connsiteX13" fmla="*/ 14686 w 1679988"/>
                    <a:gd name="connsiteY13" fmla="*/ 400947 h 1218169"/>
                    <a:gd name="connsiteX14" fmla="*/ 255604 w 1679988"/>
                    <a:gd name="connsiteY14" fmla="*/ 530121 h 1218169"/>
                    <a:gd name="connsiteX15" fmla="*/ 254890 w 1679988"/>
                    <a:gd name="connsiteY15" fmla="*/ 548981 h 1218169"/>
                    <a:gd name="connsiteX16" fmla="*/ 50805 w 1679988"/>
                    <a:gd name="connsiteY16" fmla="*/ 546249 h 1218169"/>
                    <a:gd name="connsiteX17" fmla="*/ 55551 w 1679988"/>
                    <a:gd name="connsiteY17" fmla="*/ 718874 h 1218169"/>
                    <a:gd name="connsiteX18" fmla="*/ 285869 w 1679988"/>
                    <a:gd name="connsiteY18" fmla="*/ 743868 h 1218169"/>
                    <a:gd name="connsiteX19" fmla="*/ 468832 w 1679988"/>
                    <a:gd name="connsiteY19" fmla="*/ 783181 h 1218169"/>
                    <a:gd name="connsiteX20" fmla="*/ 707792 w 1679988"/>
                    <a:gd name="connsiteY20" fmla="*/ 884253 h 1218169"/>
                    <a:gd name="connsiteX21" fmla="*/ 942388 w 1679988"/>
                    <a:gd name="connsiteY21" fmla="*/ 643991 h 1218169"/>
                    <a:gd name="connsiteX22" fmla="*/ 714758 w 1679988"/>
                    <a:gd name="connsiteY22" fmla="*/ 886840 h 1218169"/>
                    <a:gd name="connsiteX23" fmla="*/ 1151648 w 1679988"/>
                    <a:gd name="connsiteY23" fmla="*/ 1218169 h 1218169"/>
                    <a:gd name="connsiteX24" fmla="*/ 1239170 w 1679988"/>
                    <a:gd name="connsiteY24" fmla="*/ 1187630 h 1218169"/>
                    <a:gd name="connsiteX25" fmla="*/ 1387840 w 1679988"/>
                    <a:gd name="connsiteY25" fmla="*/ 1124226 h 1218169"/>
                    <a:gd name="connsiteX26" fmla="*/ 1219703 w 1679988"/>
                    <a:gd name="connsiteY26" fmla="*/ 948768 h 1218169"/>
                    <a:gd name="connsiteX27" fmla="*/ 1548365 w 1679988"/>
                    <a:gd name="connsiteY27" fmla="*/ 930585 h 1218169"/>
                    <a:gd name="connsiteX28" fmla="*/ 1466788 w 1679988"/>
                    <a:gd name="connsiteY28" fmla="*/ 830218 h 1218169"/>
                    <a:gd name="connsiteX29" fmla="*/ 1679844 w 1679988"/>
                    <a:gd name="connsiteY29" fmla="*/ 847007 h 1218169"/>
                    <a:gd name="connsiteX30" fmla="*/ 1527112 w 1679988"/>
                    <a:gd name="connsiteY30" fmla="*/ 638178 h 1218169"/>
                    <a:gd name="connsiteX31" fmla="*/ 1473455 w 1679988"/>
                    <a:gd name="connsiteY31" fmla="*/ 580961 h 1218169"/>
                    <a:gd name="connsiteX32" fmla="*/ 1506072 w 1679988"/>
                    <a:gd name="connsiteY32" fmla="*/ 539697 h 1218169"/>
                    <a:gd name="connsiteX0" fmla="*/ 1506072 w 1679949"/>
                    <a:gd name="connsiteY0" fmla="*/ 539697 h 1218169"/>
                    <a:gd name="connsiteX1" fmla="*/ 953197 w 1679949"/>
                    <a:gd name="connsiteY1" fmla="*/ 411277 h 1218169"/>
                    <a:gd name="connsiteX2" fmla="*/ 853715 w 1679949"/>
                    <a:gd name="connsiteY2" fmla="*/ 203537 h 1218169"/>
                    <a:gd name="connsiteX3" fmla="*/ 845737 w 1679949"/>
                    <a:gd name="connsiteY3" fmla="*/ 27806 h 1218169"/>
                    <a:gd name="connsiteX4" fmla="*/ 661506 w 1679949"/>
                    <a:gd name="connsiteY4" fmla="*/ 58488 h 1218169"/>
                    <a:gd name="connsiteX5" fmla="*/ 670016 w 1679949"/>
                    <a:gd name="connsiteY5" fmla="*/ 228881 h 1218169"/>
                    <a:gd name="connsiteX6" fmla="*/ 652070 w 1679949"/>
                    <a:gd name="connsiteY6" fmla="*/ 405446 h 1218169"/>
                    <a:gd name="connsiteX7" fmla="*/ 664687 w 1679949"/>
                    <a:gd name="connsiteY7" fmla="*/ 231902 h 1218169"/>
                    <a:gd name="connsiteX8" fmla="*/ 312889 w 1679949"/>
                    <a:gd name="connsiteY8" fmla="*/ 21239 h 1218169"/>
                    <a:gd name="connsiteX9" fmla="*/ 176677 w 1679949"/>
                    <a:gd name="connsiteY9" fmla="*/ 126429 h 1218169"/>
                    <a:gd name="connsiteX10" fmla="*/ 400324 w 1679949"/>
                    <a:gd name="connsiteY10" fmla="*/ 313946 h 1218169"/>
                    <a:gd name="connsiteX11" fmla="*/ 389673 w 1679949"/>
                    <a:gd name="connsiteY11" fmla="*/ 340567 h 1218169"/>
                    <a:gd name="connsiteX12" fmla="*/ 83438 w 1679949"/>
                    <a:gd name="connsiteY12" fmla="*/ 285604 h 1218169"/>
                    <a:gd name="connsiteX13" fmla="*/ 14686 w 1679949"/>
                    <a:gd name="connsiteY13" fmla="*/ 400947 h 1218169"/>
                    <a:gd name="connsiteX14" fmla="*/ 255604 w 1679949"/>
                    <a:gd name="connsiteY14" fmla="*/ 530121 h 1218169"/>
                    <a:gd name="connsiteX15" fmla="*/ 254890 w 1679949"/>
                    <a:gd name="connsiteY15" fmla="*/ 548981 h 1218169"/>
                    <a:gd name="connsiteX16" fmla="*/ 50805 w 1679949"/>
                    <a:gd name="connsiteY16" fmla="*/ 546249 h 1218169"/>
                    <a:gd name="connsiteX17" fmla="*/ 55551 w 1679949"/>
                    <a:gd name="connsiteY17" fmla="*/ 718874 h 1218169"/>
                    <a:gd name="connsiteX18" fmla="*/ 285869 w 1679949"/>
                    <a:gd name="connsiteY18" fmla="*/ 743868 h 1218169"/>
                    <a:gd name="connsiteX19" fmla="*/ 468832 w 1679949"/>
                    <a:gd name="connsiteY19" fmla="*/ 783181 h 1218169"/>
                    <a:gd name="connsiteX20" fmla="*/ 707792 w 1679949"/>
                    <a:gd name="connsiteY20" fmla="*/ 884253 h 1218169"/>
                    <a:gd name="connsiteX21" fmla="*/ 942388 w 1679949"/>
                    <a:gd name="connsiteY21" fmla="*/ 643991 h 1218169"/>
                    <a:gd name="connsiteX22" fmla="*/ 714758 w 1679949"/>
                    <a:gd name="connsiteY22" fmla="*/ 886840 h 1218169"/>
                    <a:gd name="connsiteX23" fmla="*/ 1151648 w 1679949"/>
                    <a:gd name="connsiteY23" fmla="*/ 1218169 h 1218169"/>
                    <a:gd name="connsiteX24" fmla="*/ 1239170 w 1679949"/>
                    <a:gd name="connsiteY24" fmla="*/ 1187630 h 1218169"/>
                    <a:gd name="connsiteX25" fmla="*/ 1387840 w 1679949"/>
                    <a:gd name="connsiteY25" fmla="*/ 1124226 h 1218169"/>
                    <a:gd name="connsiteX26" fmla="*/ 1219703 w 1679949"/>
                    <a:gd name="connsiteY26" fmla="*/ 948768 h 1218169"/>
                    <a:gd name="connsiteX27" fmla="*/ 1548365 w 1679949"/>
                    <a:gd name="connsiteY27" fmla="*/ 930585 h 1218169"/>
                    <a:gd name="connsiteX28" fmla="*/ 1466788 w 1679949"/>
                    <a:gd name="connsiteY28" fmla="*/ 830218 h 1218169"/>
                    <a:gd name="connsiteX29" fmla="*/ 1679844 w 1679949"/>
                    <a:gd name="connsiteY29" fmla="*/ 847007 h 1218169"/>
                    <a:gd name="connsiteX30" fmla="*/ 1454575 w 1679949"/>
                    <a:gd name="connsiteY30" fmla="*/ 670661 h 1218169"/>
                    <a:gd name="connsiteX31" fmla="*/ 1473455 w 1679949"/>
                    <a:gd name="connsiteY31" fmla="*/ 580961 h 1218169"/>
                    <a:gd name="connsiteX32" fmla="*/ 1506072 w 1679949"/>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7533 w 1679939"/>
                    <a:gd name="connsiteY30" fmla="*/ 668231 h 1218169"/>
                    <a:gd name="connsiteX31" fmla="*/ 1473455 w 1679939"/>
                    <a:gd name="connsiteY31" fmla="*/ 580961 h 1218169"/>
                    <a:gd name="connsiteX32" fmla="*/ 1506072 w 1679939"/>
                    <a:gd name="connsiteY32" fmla="*/ 539697 h 1218169"/>
                    <a:gd name="connsiteX0" fmla="*/ 1506072 w 1679931"/>
                    <a:gd name="connsiteY0" fmla="*/ 539697 h 1218169"/>
                    <a:gd name="connsiteX1" fmla="*/ 953197 w 1679931"/>
                    <a:gd name="connsiteY1" fmla="*/ 411277 h 1218169"/>
                    <a:gd name="connsiteX2" fmla="*/ 853715 w 1679931"/>
                    <a:gd name="connsiteY2" fmla="*/ 203537 h 1218169"/>
                    <a:gd name="connsiteX3" fmla="*/ 845737 w 1679931"/>
                    <a:gd name="connsiteY3" fmla="*/ 27806 h 1218169"/>
                    <a:gd name="connsiteX4" fmla="*/ 661506 w 1679931"/>
                    <a:gd name="connsiteY4" fmla="*/ 58488 h 1218169"/>
                    <a:gd name="connsiteX5" fmla="*/ 670016 w 1679931"/>
                    <a:gd name="connsiteY5" fmla="*/ 228881 h 1218169"/>
                    <a:gd name="connsiteX6" fmla="*/ 652070 w 1679931"/>
                    <a:gd name="connsiteY6" fmla="*/ 405446 h 1218169"/>
                    <a:gd name="connsiteX7" fmla="*/ 664687 w 1679931"/>
                    <a:gd name="connsiteY7" fmla="*/ 231902 h 1218169"/>
                    <a:gd name="connsiteX8" fmla="*/ 312889 w 1679931"/>
                    <a:gd name="connsiteY8" fmla="*/ 21239 h 1218169"/>
                    <a:gd name="connsiteX9" fmla="*/ 176677 w 1679931"/>
                    <a:gd name="connsiteY9" fmla="*/ 126429 h 1218169"/>
                    <a:gd name="connsiteX10" fmla="*/ 400324 w 1679931"/>
                    <a:gd name="connsiteY10" fmla="*/ 313946 h 1218169"/>
                    <a:gd name="connsiteX11" fmla="*/ 389673 w 1679931"/>
                    <a:gd name="connsiteY11" fmla="*/ 340567 h 1218169"/>
                    <a:gd name="connsiteX12" fmla="*/ 83438 w 1679931"/>
                    <a:gd name="connsiteY12" fmla="*/ 285604 h 1218169"/>
                    <a:gd name="connsiteX13" fmla="*/ 14686 w 1679931"/>
                    <a:gd name="connsiteY13" fmla="*/ 400947 h 1218169"/>
                    <a:gd name="connsiteX14" fmla="*/ 255604 w 1679931"/>
                    <a:gd name="connsiteY14" fmla="*/ 530121 h 1218169"/>
                    <a:gd name="connsiteX15" fmla="*/ 254890 w 1679931"/>
                    <a:gd name="connsiteY15" fmla="*/ 548981 h 1218169"/>
                    <a:gd name="connsiteX16" fmla="*/ 50805 w 1679931"/>
                    <a:gd name="connsiteY16" fmla="*/ 546249 h 1218169"/>
                    <a:gd name="connsiteX17" fmla="*/ 55551 w 1679931"/>
                    <a:gd name="connsiteY17" fmla="*/ 718874 h 1218169"/>
                    <a:gd name="connsiteX18" fmla="*/ 285869 w 1679931"/>
                    <a:gd name="connsiteY18" fmla="*/ 743868 h 1218169"/>
                    <a:gd name="connsiteX19" fmla="*/ 468832 w 1679931"/>
                    <a:gd name="connsiteY19" fmla="*/ 783181 h 1218169"/>
                    <a:gd name="connsiteX20" fmla="*/ 707792 w 1679931"/>
                    <a:gd name="connsiteY20" fmla="*/ 884253 h 1218169"/>
                    <a:gd name="connsiteX21" fmla="*/ 942388 w 1679931"/>
                    <a:gd name="connsiteY21" fmla="*/ 643991 h 1218169"/>
                    <a:gd name="connsiteX22" fmla="*/ 714758 w 1679931"/>
                    <a:gd name="connsiteY22" fmla="*/ 886840 h 1218169"/>
                    <a:gd name="connsiteX23" fmla="*/ 1151648 w 1679931"/>
                    <a:gd name="connsiteY23" fmla="*/ 1218169 h 1218169"/>
                    <a:gd name="connsiteX24" fmla="*/ 1239170 w 1679931"/>
                    <a:gd name="connsiteY24" fmla="*/ 1187630 h 1218169"/>
                    <a:gd name="connsiteX25" fmla="*/ 1387840 w 1679931"/>
                    <a:gd name="connsiteY25" fmla="*/ 1124226 h 1218169"/>
                    <a:gd name="connsiteX26" fmla="*/ 1219703 w 1679931"/>
                    <a:gd name="connsiteY26" fmla="*/ 948768 h 1218169"/>
                    <a:gd name="connsiteX27" fmla="*/ 1548365 w 1679931"/>
                    <a:gd name="connsiteY27" fmla="*/ 930585 h 1218169"/>
                    <a:gd name="connsiteX28" fmla="*/ 1466788 w 1679931"/>
                    <a:gd name="connsiteY28" fmla="*/ 830218 h 1218169"/>
                    <a:gd name="connsiteX29" fmla="*/ 1679844 w 1679931"/>
                    <a:gd name="connsiteY29" fmla="*/ 847007 h 1218169"/>
                    <a:gd name="connsiteX30" fmla="*/ 1398059 w 1679931"/>
                    <a:gd name="connsiteY30" fmla="*/ 653210 h 1218169"/>
                    <a:gd name="connsiteX31" fmla="*/ 1473455 w 1679931"/>
                    <a:gd name="connsiteY31" fmla="*/ 580961 h 1218169"/>
                    <a:gd name="connsiteX32" fmla="*/ 1506072 w 1679931"/>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5815 w 1679939"/>
                    <a:gd name="connsiteY30" fmla="*/ 652350 h 1218169"/>
                    <a:gd name="connsiteX31" fmla="*/ 1473455 w 1679939"/>
                    <a:gd name="connsiteY31" fmla="*/ 580961 h 1218169"/>
                    <a:gd name="connsiteX32" fmla="*/ 1506072 w 1679939"/>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25815 w 1679844"/>
                    <a:gd name="connsiteY30" fmla="*/ 652350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39827 w 1679844"/>
                    <a:gd name="connsiteY30" fmla="*/ 659509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6072 w 1679844"/>
                    <a:gd name="connsiteY32" fmla="*/ 539697 h 1218169"/>
                    <a:gd name="connsiteX0" fmla="*/ 1319357 w 1679844"/>
                    <a:gd name="connsiteY0" fmla="*/ 526691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319357 w 1679844"/>
                    <a:gd name="connsiteY32" fmla="*/ 526691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261710 w 1679844"/>
                    <a:gd name="connsiteY31" fmla="*/ 643501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89475 w 1679844"/>
                    <a:gd name="connsiteY30" fmla="*/ 653068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28085"/>
                    <a:gd name="connsiteX1" fmla="*/ 953197 w 1679844"/>
                    <a:gd name="connsiteY1" fmla="*/ 411277 h 1228085"/>
                    <a:gd name="connsiteX2" fmla="*/ 853715 w 1679844"/>
                    <a:gd name="connsiteY2" fmla="*/ 203537 h 1228085"/>
                    <a:gd name="connsiteX3" fmla="*/ 845737 w 1679844"/>
                    <a:gd name="connsiteY3" fmla="*/ 27806 h 1228085"/>
                    <a:gd name="connsiteX4" fmla="*/ 661506 w 1679844"/>
                    <a:gd name="connsiteY4" fmla="*/ 58488 h 1228085"/>
                    <a:gd name="connsiteX5" fmla="*/ 670016 w 1679844"/>
                    <a:gd name="connsiteY5" fmla="*/ 228881 h 1228085"/>
                    <a:gd name="connsiteX6" fmla="*/ 652070 w 1679844"/>
                    <a:gd name="connsiteY6" fmla="*/ 405446 h 1228085"/>
                    <a:gd name="connsiteX7" fmla="*/ 664687 w 1679844"/>
                    <a:gd name="connsiteY7" fmla="*/ 231902 h 1228085"/>
                    <a:gd name="connsiteX8" fmla="*/ 312889 w 1679844"/>
                    <a:gd name="connsiteY8" fmla="*/ 21239 h 1228085"/>
                    <a:gd name="connsiteX9" fmla="*/ 176677 w 1679844"/>
                    <a:gd name="connsiteY9" fmla="*/ 126429 h 1228085"/>
                    <a:gd name="connsiteX10" fmla="*/ 400324 w 1679844"/>
                    <a:gd name="connsiteY10" fmla="*/ 313946 h 1228085"/>
                    <a:gd name="connsiteX11" fmla="*/ 389673 w 1679844"/>
                    <a:gd name="connsiteY11" fmla="*/ 340567 h 1228085"/>
                    <a:gd name="connsiteX12" fmla="*/ 83438 w 1679844"/>
                    <a:gd name="connsiteY12" fmla="*/ 285604 h 1228085"/>
                    <a:gd name="connsiteX13" fmla="*/ 14686 w 1679844"/>
                    <a:gd name="connsiteY13" fmla="*/ 400947 h 1228085"/>
                    <a:gd name="connsiteX14" fmla="*/ 255604 w 1679844"/>
                    <a:gd name="connsiteY14" fmla="*/ 530121 h 1228085"/>
                    <a:gd name="connsiteX15" fmla="*/ 254890 w 1679844"/>
                    <a:gd name="connsiteY15" fmla="*/ 548981 h 1228085"/>
                    <a:gd name="connsiteX16" fmla="*/ 50805 w 1679844"/>
                    <a:gd name="connsiteY16" fmla="*/ 546249 h 1228085"/>
                    <a:gd name="connsiteX17" fmla="*/ 55551 w 1679844"/>
                    <a:gd name="connsiteY17" fmla="*/ 718874 h 1228085"/>
                    <a:gd name="connsiteX18" fmla="*/ 281863 w 1679844"/>
                    <a:gd name="connsiteY18" fmla="*/ 746443 h 1228085"/>
                    <a:gd name="connsiteX19" fmla="*/ 468832 w 1679844"/>
                    <a:gd name="connsiteY19" fmla="*/ 783181 h 1228085"/>
                    <a:gd name="connsiteX20" fmla="*/ 707792 w 1679844"/>
                    <a:gd name="connsiteY20" fmla="*/ 884253 h 1228085"/>
                    <a:gd name="connsiteX21" fmla="*/ 942388 w 1679844"/>
                    <a:gd name="connsiteY21" fmla="*/ 643991 h 1228085"/>
                    <a:gd name="connsiteX22" fmla="*/ 714758 w 1679844"/>
                    <a:gd name="connsiteY22" fmla="*/ 886840 h 1228085"/>
                    <a:gd name="connsiteX23" fmla="*/ 1151648 w 1679844"/>
                    <a:gd name="connsiteY23" fmla="*/ 1218169 h 1228085"/>
                    <a:gd name="connsiteX24" fmla="*/ 1387840 w 1679844"/>
                    <a:gd name="connsiteY24" fmla="*/ 1124226 h 1228085"/>
                    <a:gd name="connsiteX25" fmla="*/ 1219703 w 1679844"/>
                    <a:gd name="connsiteY25" fmla="*/ 948768 h 1228085"/>
                    <a:gd name="connsiteX26" fmla="*/ 1548365 w 1679844"/>
                    <a:gd name="connsiteY26" fmla="*/ 930585 h 1228085"/>
                    <a:gd name="connsiteX27" fmla="*/ 1466788 w 1679844"/>
                    <a:gd name="connsiteY27" fmla="*/ 830218 h 1228085"/>
                    <a:gd name="connsiteX28" fmla="*/ 1679844 w 1679844"/>
                    <a:gd name="connsiteY28" fmla="*/ 847007 h 1228085"/>
                    <a:gd name="connsiteX29" fmla="*/ 1400777 w 1679844"/>
                    <a:gd name="connsiteY29" fmla="*/ 648631 h 1228085"/>
                    <a:gd name="connsiteX30" fmla="*/ 1509220 w 1679844"/>
                    <a:gd name="connsiteY30" fmla="*/ 548997 h 1228085"/>
                    <a:gd name="connsiteX0" fmla="*/ 1509220 w 1679844"/>
                    <a:gd name="connsiteY0" fmla="*/ 548997 h 1225835"/>
                    <a:gd name="connsiteX1" fmla="*/ 953197 w 1679844"/>
                    <a:gd name="connsiteY1" fmla="*/ 411277 h 1225835"/>
                    <a:gd name="connsiteX2" fmla="*/ 853715 w 1679844"/>
                    <a:gd name="connsiteY2" fmla="*/ 203537 h 1225835"/>
                    <a:gd name="connsiteX3" fmla="*/ 845737 w 1679844"/>
                    <a:gd name="connsiteY3" fmla="*/ 27806 h 1225835"/>
                    <a:gd name="connsiteX4" fmla="*/ 661506 w 1679844"/>
                    <a:gd name="connsiteY4" fmla="*/ 58488 h 1225835"/>
                    <a:gd name="connsiteX5" fmla="*/ 670016 w 1679844"/>
                    <a:gd name="connsiteY5" fmla="*/ 228881 h 1225835"/>
                    <a:gd name="connsiteX6" fmla="*/ 652070 w 1679844"/>
                    <a:gd name="connsiteY6" fmla="*/ 405446 h 1225835"/>
                    <a:gd name="connsiteX7" fmla="*/ 664687 w 1679844"/>
                    <a:gd name="connsiteY7" fmla="*/ 231902 h 1225835"/>
                    <a:gd name="connsiteX8" fmla="*/ 312889 w 1679844"/>
                    <a:gd name="connsiteY8" fmla="*/ 21239 h 1225835"/>
                    <a:gd name="connsiteX9" fmla="*/ 176677 w 1679844"/>
                    <a:gd name="connsiteY9" fmla="*/ 126429 h 1225835"/>
                    <a:gd name="connsiteX10" fmla="*/ 400324 w 1679844"/>
                    <a:gd name="connsiteY10" fmla="*/ 313946 h 1225835"/>
                    <a:gd name="connsiteX11" fmla="*/ 389673 w 1679844"/>
                    <a:gd name="connsiteY11" fmla="*/ 340567 h 1225835"/>
                    <a:gd name="connsiteX12" fmla="*/ 83438 w 1679844"/>
                    <a:gd name="connsiteY12" fmla="*/ 285604 h 1225835"/>
                    <a:gd name="connsiteX13" fmla="*/ 14686 w 1679844"/>
                    <a:gd name="connsiteY13" fmla="*/ 400947 h 1225835"/>
                    <a:gd name="connsiteX14" fmla="*/ 255604 w 1679844"/>
                    <a:gd name="connsiteY14" fmla="*/ 530121 h 1225835"/>
                    <a:gd name="connsiteX15" fmla="*/ 254890 w 1679844"/>
                    <a:gd name="connsiteY15" fmla="*/ 548981 h 1225835"/>
                    <a:gd name="connsiteX16" fmla="*/ 50805 w 1679844"/>
                    <a:gd name="connsiteY16" fmla="*/ 546249 h 1225835"/>
                    <a:gd name="connsiteX17" fmla="*/ 55551 w 1679844"/>
                    <a:gd name="connsiteY17" fmla="*/ 718874 h 1225835"/>
                    <a:gd name="connsiteX18" fmla="*/ 281863 w 1679844"/>
                    <a:gd name="connsiteY18" fmla="*/ 746443 h 1225835"/>
                    <a:gd name="connsiteX19" fmla="*/ 468832 w 1679844"/>
                    <a:gd name="connsiteY19" fmla="*/ 783181 h 1225835"/>
                    <a:gd name="connsiteX20" fmla="*/ 707792 w 1679844"/>
                    <a:gd name="connsiteY20" fmla="*/ 884253 h 1225835"/>
                    <a:gd name="connsiteX21" fmla="*/ 942388 w 1679844"/>
                    <a:gd name="connsiteY21" fmla="*/ 643991 h 1225835"/>
                    <a:gd name="connsiteX22" fmla="*/ 714758 w 1679844"/>
                    <a:gd name="connsiteY22" fmla="*/ 886840 h 1225835"/>
                    <a:gd name="connsiteX23" fmla="*/ 1151648 w 1679844"/>
                    <a:gd name="connsiteY23" fmla="*/ 1218169 h 1225835"/>
                    <a:gd name="connsiteX24" fmla="*/ 1387840 w 1679844"/>
                    <a:gd name="connsiteY24" fmla="*/ 1124226 h 1225835"/>
                    <a:gd name="connsiteX25" fmla="*/ 1219703 w 1679844"/>
                    <a:gd name="connsiteY25" fmla="*/ 948768 h 1225835"/>
                    <a:gd name="connsiteX26" fmla="*/ 1548365 w 1679844"/>
                    <a:gd name="connsiteY26" fmla="*/ 930585 h 1225835"/>
                    <a:gd name="connsiteX27" fmla="*/ 1466788 w 1679844"/>
                    <a:gd name="connsiteY27" fmla="*/ 830218 h 1225835"/>
                    <a:gd name="connsiteX28" fmla="*/ 1679844 w 1679844"/>
                    <a:gd name="connsiteY28" fmla="*/ 847007 h 1225835"/>
                    <a:gd name="connsiteX29" fmla="*/ 1400777 w 1679844"/>
                    <a:gd name="connsiteY29" fmla="*/ 648631 h 1225835"/>
                    <a:gd name="connsiteX30" fmla="*/ 1509220 w 1679844"/>
                    <a:gd name="connsiteY30" fmla="*/ 548997 h 1225835"/>
                    <a:gd name="connsiteX0" fmla="*/ 1509220 w 1679844"/>
                    <a:gd name="connsiteY0" fmla="*/ 548997 h 1228678"/>
                    <a:gd name="connsiteX1" fmla="*/ 953197 w 1679844"/>
                    <a:gd name="connsiteY1" fmla="*/ 411277 h 1228678"/>
                    <a:gd name="connsiteX2" fmla="*/ 853715 w 1679844"/>
                    <a:gd name="connsiteY2" fmla="*/ 203537 h 1228678"/>
                    <a:gd name="connsiteX3" fmla="*/ 845737 w 1679844"/>
                    <a:gd name="connsiteY3" fmla="*/ 27806 h 1228678"/>
                    <a:gd name="connsiteX4" fmla="*/ 661506 w 1679844"/>
                    <a:gd name="connsiteY4" fmla="*/ 58488 h 1228678"/>
                    <a:gd name="connsiteX5" fmla="*/ 670016 w 1679844"/>
                    <a:gd name="connsiteY5" fmla="*/ 228881 h 1228678"/>
                    <a:gd name="connsiteX6" fmla="*/ 652070 w 1679844"/>
                    <a:gd name="connsiteY6" fmla="*/ 405446 h 1228678"/>
                    <a:gd name="connsiteX7" fmla="*/ 664687 w 1679844"/>
                    <a:gd name="connsiteY7" fmla="*/ 231902 h 1228678"/>
                    <a:gd name="connsiteX8" fmla="*/ 312889 w 1679844"/>
                    <a:gd name="connsiteY8" fmla="*/ 21239 h 1228678"/>
                    <a:gd name="connsiteX9" fmla="*/ 176677 w 1679844"/>
                    <a:gd name="connsiteY9" fmla="*/ 126429 h 1228678"/>
                    <a:gd name="connsiteX10" fmla="*/ 400324 w 1679844"/>
                    <a:gd name="connsiteY10" fmla="*/ 313946 h 1228678"/>
                    <a:gd name="connsiteX11" fmla="*/ 389673 w 1679844"/>
                    <a:gd name="connsiteY11" fmla="*/ 340567 h 1228678"/>
                    <a:gd name="connsiteX12" fmla="*/ 83438 w 1679844"/>
                    <a:gd name="connsiteY12" fmla="*/ 285604 h 1228678"/>
                    <a:gd name="connsiteX13" fmla="*/ 14686 w 1679844"/>
                    <a:gd name="connsiteY13" fmla="*/ 400947 h 1228678"/>
                    <a:gd name="connsiteX14" fmla="*/ 255604 w 1679844"/>
                    <a:gd name="connsiteY14" fmla="*/ 530121 h 1228678"/>
                    <a:gd name="connsiteX15" fmla="*/ 254890 w 1679844"/>
                    <a:gd name="connsiteY15" fmla="*/ 548981 h 1228678"/>
                    <a:gd name="connsiteX16" fmla="*/ 50805 w 1679844"/>
                    <a:gd name="connsiteY16" fmla="*/ 546249 h 1228678"/>
                    <a:gd name="connsiteX17" fmla="*/ 55551 w 1679844"/>
                    <a:gd name="connsiteY17" fmla="*/ 718874 h 1228678"/>
                    <a:gd name="connsiteX18" fmla="*/ 281863 w 1679844"/>
                    <a:gd name="connsiteY18" fmla="*/ 746443 h 1228678"/>
                    <a:gd name="connsiteX19" fmla="*/ 468832 w 1679844"/>
                    <a:gd name="connsiteY19" fmla="*/ 783181 h 1228678"/>
                    <a:gd name="connsiteX20" fmla="*/ 707792 w 1679844"/>
                    <a:gd name="connsiteY20" fmla="*/ 884253 h 1228678"/>
                    <a:gd name="connsiteX21" fmla="*/ 942388 w 1679844"/>
                    <a:gd name="connsiteY21" fmla="*/ 643991 h 1228678"/>
                    <a:gd name="connsiteX22" fmla="*/ 714758 w 1679844"/>
                    <a:gd name="connsiteY22" fmla="*/ 886840 h 1228678"/>
                    <a:gd name="connsiteX23" fmla="*/ 1151648 w 1679844"/>
                    <a:gd name="connsiteY23" fmla="*/ 1218169 h 1228678"/>
                    <a:gd name="connsiteX24" fmla="*/ 1387840 w 1679844"/>
                    <a:gd name="connsiteY24" fmla="*/ 1124226 h 1228678"/>
                    <a:gd name="connsiteX25" fmla="*/ 1219703 w 1679844"/>
                    <a:gd name="connsiteY25" fmla="*/ 948768 h 1228678"/>
                    <a:gd name="connsiteX26" fmla="*/ 1548365 w 1679844"/>
                    <a:gd name="connsiteY26" fmla="*/ 930585 h 1228678"/>
                    <a:gd name="connsiteX27" fmla="*/ 1466788 w 1679844"/>
                    <a:gd name="connsiteY27" fmla="*/ 830218 h 1228678"/>
                    <a:gd name="connsiteX28" fmla="*/ 1679844 w 1679844"/>
                    <a:gd name="connsiteY28" fmla="*/ 847007 h 1228678"/>
                    <a:gd name="connsiteX29" fmla="*/ 1400777 w 1679844"/>
                    <a:gd name="connsiteY29" fmla="*/ 648631 h 1228678"/>
                    <a:gd name="connsiteX30" fmla="*/ 1509220 w 1679844"/>
                    <a:gd name="connsiteY30" fmla="*/ 548997 h 1228678"/>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79844" h="1218169">
                      <a:moveTo>
                        <a:pt x="1509220" y="548997"/>
                      </a:moveTo>
                      <a:cubicBezTo>
                        <a:pt x="1469535" y="505588"/>
                        <a:pt x="1205345" y="502559"/>
                        <a:pt x="953197" y="411277"/>
                      </a:cubicBezTo>
                      <a:cubicBezTo>
                        <a:pt x="949228" y="300152"/>
                        <a:pt x="907690" y="255131"/>
                        <a:pt x="853715" y="203537"/>
                      </a:cubicBezTo>
                      <a:cubicBezTo>
                        <a:pt x="859270" y="152410"/>
                        <a:pt x="874197" y="68436"/>
                        <a:pt x="845737" y="27806"/>
                      </a:cubicBezTo>
                      <a:cubicBezTo>
                        <a:pt x="817277" y="-12824"/>
                        <a:pt x="707736" y="-13990"/>
                        <a:pt x="661506" y="58488"/>
                      </a:cubicBezTo>
                      <a:cubicBezTo>
                        <a:pt x="615733" y="128603"/>
                        <a:pt x="694056" y="171600"/>
                        <a:pt x="670016" y="228881"/>
                      </a:cubicBezTo>
                      <a:cubicBezTo>
                        <a:pt x="659200" y="301596"/>
                        <a:pt x="610418" y="353843"/>
                        <a:pt x="652070" y="405446"/>
                      </a:cubicBezTo>
                      <a:cubicBezTo>
                        <a:pt x="633191" y="355629"/>
                        <a:pt x="660699" y="330688"/>
                        <a:pt x="664687" y="231902"/>
                      </a:cubicBezTo>
                      <a:cubicBezTo>
                        <a:pt x="564675" y="166550"/>
                        <a:pt x="407695" y="50421"/>
                        <a:pt x="312889" y="21239"/>
                      </a:cubicBezTo>
                      <a:cubicBezTo>
                        <a:pt x="216941" y="-8661"/>
                        <a:pt x="167153" y="88593"/>
                        <a:pt x="176677" y="126429"/>
                      </a:cubicBezTo>
                      <a:cubicBezTo>
                        <a:pt x="212660" y="196014"/>
                        <a:pt x="347673" y="270555"/>
                        <a:pt x="400324" y="313946"/>
                      </a:cubicBezTo>
                      <a:lnTo>
                        <a:pt x="389673" y="340567"/>
                      </a:lnTo>
                      <a:cubicBezTo>
                        <a:pt x="335260" y="326018"/>
                        <a:pt x="151325" y="269245"/>
                        <a:pt x="83438" y="285604"/>
                      </a:cubicBezTo>
                      <a:cubicBezTo>
                        <a:pt x="-1493" y="296717"/>
                        <a:pt x="-12303" y="346971"/>
                        <a:pt x="14686" y="400947"/>
                      </a:cubicBezTo>
                      <a:cubicBezTo>
                        <a:pt x="93003" y="488524"/>
                        <a:pt x="168487" y="493602"/>
                        <a:pt x="255604" y="530121"/>
                      </a:cubicBezTo>
                      <a:cubicBezTo>
                        <a:pt x="249068" y="555012"/>
                        <a:pt x="263555" y="515486"/>
                        <a:pt x="254890" y="548981"/>
                      </a:cubicBezTo>
                      <a:cubicBezTo>
                        <a:pt x="219612" y="554291"/>
                        <a:pt x="82241" y="526162"/>
                        <a:pt x="50805" y="546249"/>
                      </a:cubicBezTo>
                      <a:cubicBezTo>
                        <a:pt x="-19445" y="576726"/>
                        <a:pt x="-15886" y="678657"/>
                        <a:pt x="55551" y="718874"/>
                      </a:cubicBezTo>
                      <a:cubicBezTo>
                        <a:pt x="181055" y="739378"/>
                        <a:pt x="182819" y="747308"/>
                        <a:pt x="281863" y="746443"/>
                      </a:cubicBezTo>
                      <a:cubicBezTo>
                        <a:pt x="335268" y="752156"/>
                        <a:pt x="429938" y="769158"/>
                        <a:pt x="468832" y="783181"/>
                      </a:cubicBezTo>
                      <a:cubicBezTo>
                        <a:pt x="582603" y="843506"/>
                        <a:pt x="573880" y="873108"/>
                        <a:pt x="707792" y="884253"/>
                      </a:cubicBezTo>
                      <a:cubicBezTo>
                        <a:pt x="752839" y="878693"/>
                        <a:pt x="912734" y="814142"/>
                        <a:pt x="942388" y="643991"/>
                      </a:cubicBezTo>
                      <a:cubicBezTo>
                        <a:pt x="906707" y="822367"/>
                        <a:pt x="816311" y="842391"/>
                        <a:pt x="714758" y="886840"/>
                      </a:cubicBezTo>
                      <a:cubicBezTo>
                        <a:pt x="808105" y="968535"/>
                        <a:pt x="1060812" y="1142881"/>
                        <a:pt x="1151648" y="1218169"/>
                      </a:cubicBezTo>
                      <a:cubicBezTo>
                        <a:pt x="1211449" y="1070594"/>
                        <a:pt x="1268048" y="1176574"/>
                        <a:pt x="1387840" y="1124226"/>
                      </a:cubicBezTo>
                      <a:cubicBezTo>
                        <a:pt x="1438642" y="1106235"/>
                        <a:pt x="1166284" y="1109393"/>
                        <a:pt x="1219703" y="948768"/>
                      </a:cubicBezTo>
                      <a:cubicBezTo>
                        <a:pt x="1232931" y="862778"/>
                        <a:pt x="1428989" y="1028064"/>
                        <a:pt x="1548365" y="930585"/>
                      </a:cubicBezTo>
                      <a:cubicBezTo>
                        <a:pt x="1480077" y="903050"/>
                        <a:pt x="1442409" y="851666"/>
                        <a:pt x="1466788" y="830218"/>
                      </a:cubicBezTo>
                      <a:cubicBezTo>
                        <a:pt x="1552145" y="755933"/>
                        <a:pt x="1645183" y="857987"/>
                        <a:pt x="1679844" y="847007"/>
                      </a:cubicBezTo>
                      <a:cubicBezTo>
                        <a:pt x="1659223" y="676812"/>
                        <a:pt x="1481134" y="752987"/>
                        <a:pt x="1400777" y="648631"/>
                      </a:cubicBezTo>
                      <a:cubicBezTo>
                        <a:pt x="1459610" y="514542"/>
                        <a:pt x="1586034" y="587602"/>
                        <a:pt x="1509220" y="548997"/>
                      </a:cubicBezTo>
                      <a:close/>
                    </a:path>
                  </a:pathLst>
                </a:custGeom>
                <a:solidFill>
                  <a:srgbClr val="FFD102"/>
                </a:solidFill>
                <a:ln w="158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entury Gothic" panose="020B0502020202020204"/>
                    <a:ea typeface="+mn-ea"/>
                    <a:cs typeface="+mn-cs"/>
                  </a:endParaRPr>
                </a:p>
              </p:txBody>
            </p:sp>
          </p:grpSp>
          <p:grpSp>
            <p:nvGrpSpPr>
              <p:cNvPr id="27" name="Group 26">
                <a:extLst>
                  <a:ext uri="{FF2B5EF4-FFF2-40B4-BE49-F238E27FC236}">
                    <a16:creationId xmlns:a16="http://schemas.microsoft.com/office/drawing/2014/main" id="{77945A4D-C46F-B1FF-C687-5E26441C32BB}"/>
                  </a:ext>
                </a:extLst>
              </p:cNvPr>
              <p:cNvGrpSpPr/>
              <p:nvPr/>
            </p:nvGrpSpPr>
            <p:grpSpPr>
              <a:xfrm>
                <a:off x="9574529" y="3985991"/>
                <a:ext cx="1492777" cy="1825523"/>
                <a:chOff x="9574529" y="3985991"/>
                <a:chExt cx="1492777" cy="1825523"/>
              </a:xfrm>
            </p:grpSpPr>
            <p:pic>
              <p:nvPicPr>
                <p:cNvPr id="45" name="Picture 2" descr="15,874 Detective cartoon Vectors, Royalty-free Vector Detective cartoon  Images | Depositphotos®">
                  <a:extLst>
                    <a:ext uri="{FF2B5EF4-FFF2-40B4-BE49-F238E27FC236}">
                      <a16:creationId xmlns:a16="http://schemas.microsoft.com/office/drawing/2014/main" id="{69CFA7F5-45C6-6D18-65D3-6EC9BEC74971}"/>
                    </a:ext>
                  </a:extLst>
                </p:cNvPr>
                <p:cNvPicPr>
                  <a:picLocks noChangeAspect="1" noChangeArrowheads="1"/>
                </p:cNvPicPr>
                <p:nvPr/>
              </p:nvPicPr>
              <p:blipFill rotWithShape="1">
                <a:blip r:embed="rId9">
                  <a:extLst>
                    <a:ext uri="{BEBA8EAE-BF5A-486C-A8C5-ECC9F3942E4B}">
                      <a14:imgProps xmlns:a14="http://schemas.microsoft.com/office/drawing/2010/main">
                        <a14:imgLayer r:embed="rId4">
                          <a14:imgEffect>
                            <a14:backgroundRemoval t="0" b="100000" l="0" r="74316">
                              <a14:foregroundMark x1="52000" y1="96000" x2="62105" y2="98833"/>
                              <a14:foregroundMark x1="52842" y1="54000" x2="48211" y2="54167"/>
                              <a14:backgroundMark x1="21474" y1="48000" x2="21474" y2="48000"/>
                              <a14:backgroundMark x1="58316" y1="53667" x2="53474" y2="64000"/>
                              <a14:backgroundMark x1="36842" y1="30000" x2="55158" y2="31500"/>
                              <a14:backgroundMark x1="53263" y1="48000" x2="52211" y2="51333"/>
                              <a14:backgroundMark x1="52211" y1="55667" x2="55579" y2="61000"/>
                              <a14:backgroundMark x1="26737" y1="40333" x2="22947" y2="45500"/>
                              <a14:backgroundMark x1="24842" y1="40333" x2="12000" y2="56333"/>
                              <a14:backgroundMark x1="38526" y1="30333" x2="36211" y2="37833"/>
                              <a14:backgroundMark x1="36421" y1="37833" x2="44000" y2="38833"/>
                            </a14:backgroundRemoval>
                          </a14:imgEffect>
                        </a14:imgLayer>
                      </a14:imgProps>
                    </a:ext>
                    <a:ext uri="{28A0092B-C50C-407E-A947-70E740481C1C}">
                      <a14:useLocalDpi xmlns:a14="http://schemas.microsoft.com/office/drawing/2010/main" val="0"/>
                    </a:ext>
                  </a:extLst>
                </a:blip>
                <a:srcRect t="27316" r="24070"/>
                <a:stretch/>
              </p:blipFill>
              <p:spPr bwMode="auto">
                <a:xfrm>
                  <a:off x="9574529" y="3985991"/>
                  <a:ext cx="1492777" cy="1825523"/>
                </a:xfrm>
                <a:prstGeom prst="rect">
                  <a:avLst/>
                </a:prstGeom>
                <a:noFill/>
                <a:extLst>
                  <a:ext uri="{909E8E84-426E-40DD-AFC4-6F175D3DCCD1}">
                    <a14:hiddenFill xmlns:a14="http://schemas.microsoft.com/office/drawing/2010/main">
                      <a:solidFill>
                        <a:srgbClr val="FFFFFF"/>
                      </a:solidFill>
                    </a14:hiddenFill>
                  </a:ext>
                </a:extLst>
              </p:spPr>
            </p:pic>
            <p:sp>
              <p:nvSpPr>
                <p:cNvPr id="46" name="Freeform 6">
                  <a:extLst>
                    <a:ext uri="{FF2B5EF4-FFF2-40B4-BE49-F238E27FC236}">
                      <a16:creationId xmlns:a16="http://schemas.microsoft.com/office/drawing/2014/main" id="{54D35DCB-4AC8-F523-2ADA-AEDF06EE12CC}"/>
                    </a:ext>
                  </a:extLst>
                </p:cNvPr>
                <p:cNvSpPr/>
                <p:nvPr/>
              </p:nvSpPr>
              <p:spPr>
                <a:xfrm>
                  <a:off x="9865297" y="4356179"/>
                  <a:ext cx="221501" cy="329411"/>
                </a:xfrm>
                <a:custGeom>
                  <a:avLst/>
                  <a:gdLst>
                    <a:gd name="connsiteX0" fmla="*/ 0 w 221501"/>
                    <a:gd name="connsiteY0" fmla="*/ 329411 h 329411"/>
                    <a:gd name="connsiteX1" fmla="*/ 127789 w 221501"/>
                    <a:gd name="connsiteY1" fmla="*/ 244219 h 329411"/>
                    <a:gd name="connsiteX2" fmla="*/ 133468 w 221501"/>
                    <a:gd name="connsiteY2" fmla="*/ 238539 h 329411"/>
                    <a:gd name="connsiteX3" fmla="*/ 99391 w 221501"/>
                    <a:gd name="connsiteY3" fmla="*/ 195943 h 329411"/>
                    <a:gd name="connsiteX4" fmla="*/ 124949 w 221501"/>
                    <a:gd name="connsiteY4" fmla="*/ 178904 h 329411"/>
                    <a:gd name="connsiteX5" fmla="*/ 167545 w 221501"/>
                    <a:gd name="connsiteY5" fmla="*/ 173225 h 329411"/>
                    <a:gd name="connsiteX6" fmla="*/ 153346 w 221501"/>
                    <a:gd name="connsiteY6" fmla="*/ 133468 h 329411"/>
                    <a:gd name="connsiteX7" fmla="*/ 150507 w 221501"/>
                    <a:gd name="connsiteY7" fmla="*/ 113590 h 329411"/>
                    <a:gd name="connsiteX8" fmla="*/ 221501 w 221501"/>
                    <a:gd name="connsiteY8" fmla="*/ 0 h 329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501" h="329411">
                      <a:moveTo>
                        <a:pt x="0" y="329411"/>
                      </a:moveTo>
                      <a:lnTo>
                        <a:pt x="127789" y="244219"/>
                      </a:lnTo>
                      <a:cubicBezTo>
                        <a:pt x="150034" y="229074"/>
                        <a:pt x="138201" y="246585"/>
                        <a:pt x="133468" y="238539"/>
                      </a:cubicBezTo>
                      <a:cubicBezTo>
                        <a:pt x="128735" y="230493"/>
                        <a:pt x="100811" y="205882"/>
                        <a:pt x="99391" y="195943"/>
                      </a:cubicBezTo>
                      <a:cubicBezTo>
                        <a:pt x="97971" y="186004"/>
                        <a:pt x="113590" y="182690"/>
                        <a:pt x="124949" y="178904"/>
                      </a:cubicBezTo>
                      <a:cubicBezTo>
                        <a:pt x="136308" y="175118"/>
                        <a:pt x="162812" y="180798"/>
                        <a:pt x="167545" y="173225"/>
                      </a:cubicBezTo>
                      <a:cubicBezTo>
                        <a:pt x="172278" y="165652"/>
                        <a:pt x="156186" y="143407"/>
                        <a:pt x="153346" y="133468"/>
                      </a:cubicBezTo>
                      <a:cubicBezTo>
                        <a:pt x="150506" y="123529"/>
                        <a:pt x="139148" y="135835"/>
                        <a:pt x="150507" y="113590"/>
                      </a:cubicBezTo>
                      <a:cubicBezTo>
                        <a:pt x="161866" y="91345"/>
                        <a:pt x="191683" y="45672"/>
                        <a:pt x="221501" y="0"/>
                      </a:cubicBezTo>
                    </a:path>
                  </a:pathLst>
                </a:custGeom>
                <a:noFill/>
                <a:ln w="158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grpSp>
            <p:nvGrpSpPr>
              <p:cNvPr id="28" name="Group 27">
                <a:extLst>
                  <a:ext uri="{FF2B5EF4-FFF2-40B4-BE49-F238E27FC236}">
                    <a16:creationId xmlns:a16="http://schemas.microsoft.com/office/drawing/2014/main" id="{A2FDD7BB-3669-6A3E-72F6-1C0F04274672}"/>
                  </a:ext>
                </a:extLst>
              </p:cNvPr>
              <p:cNvGrpSpPr/>
              <p:nvPr/>
            </p:nvGrpSpPr>
            <p:grpSpPr>
              <a:xfrm>
                <a:off x="9655508" y="2985997"/>
                <a:ext cx="1840220" cy="1408900"/>
                <a:chOff x="9655508" y="2985997"/>
                <a:chExt cx="1840220" cy="1408900"/>
              </a:xfrm>
            </p:grpSpPr>
            <p:grpSp>
              <p:nvGrpSpPr>
                <p:cNvPr id="29" name="Group 28">
                  <a:extLst>
                    <a:ext uri="{FF2B5EF4-FFF2-40B4-BE49-F238E27FC236}">
                      <a16:creationId xmlns:a16="http://schemas.microsoft.com/office/drawing/2014/main" id="{B1A06D7D-E3A3-8AA1-4BC7-94079F2C4531}"/>
                    </a:ext>
                  </a:extLst>
                </p:cNvPr>
                <p:cNvGrpSpPr/>
                <p:nvPr/>
              </p:nvGrpSpPr>
              <p:grpSpPr>
                <a:xfrm>
                  <a:off x="9655508" y="2985997"/>
                  <a:ext cx="1840220" cy="1408900"/>
                  <a:chOff x="645181" y="1937835"/>
                  <a:chExt cx="3520207" cy="2785457"/>
                </a:xfrm>
              </p:grpSpPr>
              <p:grpSp>
                <p:nvGrpSpPr>
                  <p:cNvPr id="31" name="Group 30">
                    <a:extLst>
                      <a:ext uri="{FF2B5EF4-FFF2-40B4-BE49-F238E27FC236}">
                        <a16:creationId xmlns:a16="http://schemas.microsoft.com/office/drawing/2014/main" id="{92BE0B08-DCFC-4EA9-4350-9427F834FB6C}"/>
                      </a:ext>
                    </a:extLst>
                  </p:cNvPr>
                  <p:cNvGrpSpPr/>
                  <p:nvPr/>
                </p:nvGrpSpPr>
                <p:grpSpPr>
                  <a:xfrm>
                    <a:off x="885840" y="2256419"/>
                    <a:ext cx="2962232" cy="2466873"/>
                    <a:chOff x="1257099" y="2544523"/>
                    <a:chExt cx="2258592" cy="1980743"/>
                  </a:xfrm>
                </p:grpSpPr>
                <p:sp>
                  <p:nvSpPr>
                    <p:cNvPr id="39" name="Oval 38">
                      <a:extLst>
                        <a:ext uri="{FF2B5EF4-FFF2-40B4-BE49-F238E27FC236}">
                          <a16:creationId xmlns:a16="http://schemas.microsoft.com/office/drawing/2014/main" id="{75032518-F8C5-8BA4-D826-F00CFA7EFAEC}"/>
                        </a:ext>
                      </a:extLst>
                    </p:cNvPr>
                    <p:cNvSpPr/>
                    <p:nvPr/>
                  </p:nvSpPr>
                  <p:spPr>
                    <a:xfrm rot="1258334" flipH="1">
                      <a:off x="1609986" y="2948101"/>
                      <a:ext cx="1465556" cy="1391047"/>
                    </a:xfrm>
                    <a:prstGeom prst="ellipse">
                      <a:avLst/>
                    </a:prstGeom>
                    <a:gradFill flip="none" rotWithShape="1">
                      <a:gsLst>
                        <a:gs pos="0">
                          <a:srgbClr val="FBF8F0">
                            <a:lumMod val="0"/>
                            <a:lumOff val="100000"/>
                          </a:srgbClr>
                        </a:gs>
                        <a:gs pos="92000">
                          <a:srgbClr val="F5C209"/>
                        </a:gs>
                        <a:gs pos="100000">
                          <a:srgbClr val="F69D00"/>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40" name="Freeform: Shape 32">
                      <a:extLst>
                        <a:ext uri="{FF2B5EF4-FFF2-40B4-BE49-F238E27FC236}">
                          <a16:creationId xmlns:a16="http://schemas.microsoft.com/office/drawing/2014/main" id="{38F72C40-CE48-ECB1-3C08-37B29C24B0D4}"/>
                        </a:ext>
                      </a:extLst>
                    </p:cNvPr>
                    <p:cNvSpPr/>
                    <p:nvPr/>
                  </p:nvSpPr>
                  <p:spPr>
                    <a:xfrm rot="1258334" flipH="1">
                      <a:off x="1257099" y="2544523"/>
                      <a:ext cx="2258592" cy="1919354"/>
                    </a:xfrm>
                    <a:custGeom>
                      <a:avLst/>
                      <a:gdLst>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38162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800100 w 4543425"/>
                        <a:gd name="connsiteY31" fmla="*/ 523875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938212 h 3809999"/>
                        <a:gd name="connsiteX1" fmla="*/ 1662112 w 4543425"/>
                        <a:gd name="connsiteY1" fmla="*/ 442912 h 3809999"/>
                        <a:gd name="connsiteX2" fmla="*/ 2019300 w 4543425"/>
                        <a:gd name="connsiteY2" fmla="*/ 833437 h 3809999"/>
                        <a:gd name="connsiteX3" fmla="*/ 2643187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9838 w 4543425"/>
                        <a:gd name="connsiteY19" fmla="*/ 9334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6211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28625 w 4581525"/>
                        <a:gd name="connsiteY28" fmla="*/ 2867024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48049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595437 w 4576762"/>
                        <a:gd name="connsiteY0" fmla="*/ 938212 h 3809999"/>
                        <a:gd name="connsiteX1" fmla="*/ 1685924 w 4576762"/>
                        <a:gd name="connsiteY1" fmla="*/ 414337 h 3809999"/>
                        <a:gd name="connsiteX2" fmla="*/ 2052637 w 4576762"/>
                        <a:gd name="connsiteY2" fmla="*/ 833437 h 3809999"/>
                        <a:gd name="connsiteX3" fmla="*/ 2666999 w 4576762"/>
                        <a:gd name="connsiteY3" fmla="*/ 0 h 3809999"/>
                        <a:gd name="connsiteX4" fmla="*/ 2933699 w 4576762"/>
                        <a:gd name="connsiteY4" fmla="*/ 938212 h 3809999"/>
                        <a:gd name="connsiteX5" fmla="*/ 3405187 w 4576762"/>
                        <a:gd name="connsiteY5" fmla="*/ 676275 h 3809999"/>
                        <a:gd name="connsiteX6" fmla="*/ 3295649 w 4576762"/>
                        <a:gd name="connsiteY6" fmla="*/ 1123949 h 3809999"/>
                        <a:gd name="connsiteX7" fmla="*/ 4310062 w 4576762"/>
                        <a:gd name="connsiteY7" fmla="*/ 761999 h 3809999"/>
                        <a:gd name="connsiteX8" fmla="*/ 3690937 w 4576762"/>
                        <a:gd name="connsiteY8" fmla="*/ 1824037 h 3809999"/>
                        <a:gd name="connsiteX9" fmla="*/ 3700462 w 4576762"/>
                        <a:gd name="connsiteY9" fmla="*/ 2005012 h 3809999"/>
                        <a:gd name="connsiteX10" fmla="*/ 4576762 w 4576762"/>
                        <a:gd name="connsiteY10" fmla="*/ 2462212 h 3809999"/>
                        <a:gd name="connsiteX11" fmla="*/ 3586162 w 4576762"/>
                        <a:gd name="connsiteY11" fmla="*/ 2800349 h 3809999"/>
                        <a:gd name="connsiteX12" fmla="*/ 4157662 w 4576762"/>
                        <a:gd name="connsiteY12" fmla="*/ 3629025 h 3809999"/>
                        <a:gd name="connsiteX13" fmla="*/ 3333749 w 4576762"/>
                        <a:gd name="connsiteY13" fmla="*/ 3348037 h 3809999"/>
                        <a:gd name="connsiteX14" fmla="*/ 3481387 w 4576762"/>
                        <a:gd name="connsiteY14" fmla="*/ 3809999 h 3809999"/>
                        <a:gd name="connsiteX15" fmla="*/ 2747962 w 4576762"/>
                        <a:gd name="connsiteY15" fmla="*/ 3433762 h 3809999"/>
                        <a:gd name="connsiteX16" fmla="*/ 3538536 w 4576762"/>
                        <a:gd name="connsiteY16" fmla="*/ 2767012 h 3809999"/>
                        <a:gd name="connsiteX17" fmla="*/ 3648074 w 4576762"/>
                        <a:gd name="connsiteY17" fmla="*/ 1814512 h 3809999"/>
                        <a:gd name="connsiteX18" fmla="*/ 3138487 w 4576762"/>
                        <a:gd name="connsiteY18" fmla="*/ 1171574 h 3809999"/>
                        <a:gd name="connsiteX19" fmla="*/ 2514600 w 4576762"/>
                        <a:gd name="connsiteY19" fmla="*/ 947737 h 3809999"/>
                        <a:gd name="connsiteX20" fmla="*/ 1828799 w 4576762"/>
                        <a:gd name="connsiteY20" fmla="*/ 942974 h 3809999"/>
                        <a:gd name="connsiteX21" fmla="*/ 1133474 w 4576762"/>
                        <a:gd name="connsiteY21" fmla="*/ 1309687 h 3809999"/>
                        <a:gd name="connsiteX22" fmla="*/ 985837 w 4576762"/>
                        <a:gd name="connsiteY22" fmla="*/ 1643062 h 3809999"/>
                        <a:gd name="connsiteX23" fmla="*/ 833437 w 4576762"/>
                        <a:gd name="connsiteY23" fmla="*/ 2138362 h 3809999"/>
                        <a:gd name="connsiteX24" fmla="*/ 957261 w 4576762"/>
                        <a:gd name="connsiteY24" fmla="*/ 2743199 h 3809999"/>
                        <a:gd name="connsiteX25" fmla="*/ 1438274 w 4576762"/>
                        <a:gd name="connsiteY25" fmla="*/ 3314699 h 3809999"/>
                        <a:gd name="connsiteX26" fmla="*/ 328611 w 4576762"/>
                        <a:gd name="connsiteY26" fmla="*/ 3476624 h 3809999"/>
                        <a:gd name="connsiteX27" fmla="*/ 842962 w 4576762"/>
                        <a:gd name="connsiteY27" fmla="*/ 2924175 h 3809999"/>
                        <a:gd name="connsiteX28" fmla="*/ 409575 w 4576762"/>
                        <a:gd name="connsiteY28" fmla="*/ 2857499 h 3809999"/>
                        <a:gd name="connsiteX29" fmla="*/ 838199 w 4576762"/>
                        <a:gd name="connsiteY29" fmla="*/ 2443162 h 3809999"/>
                        <a:gd name="connsiteX30" fmla="*/ 0 w 4576762"/>
                        <a:gd name="connsiteY30" fmla="*/ 2024061 h 3809999"/>
                        <a:gd name="connsiteX31" fmla="*/ 981074 w 4576762"/>
                        <a:gd name="connsiteY31" fmla="*/ 1638299 h 3809999"/>
                        <a:gd name="connsiteX32" fmla="*/ 804862 w 4576762"/>
                        <a:gd name="connsiteY32" fmla="*/ 542925 h 3809999"/>
                        <a:gd name="connsiteX33" fmla="*/ 1595437 w 4576762"/>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690937 w 4586287"/>
                        <a:gd name="connsiteY9" fmla="*/ 2014537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90937 w 4586287"/>
                        <a:gd name="connsiteY9" fmla="*/ 2014537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86175 w 4586287"/>
                        <a:gd name="connsiteY9" fmla="*/ 1971675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86175 w 4586287"/>
                        <a:gd name="connsiteY9" fmla="*/ 1971675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09624 w 4586287"/>
                        <a:gd name="connsiteY29" fmla="*/ 2447925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719512 w 4586287"/>
                        <a:gd name="connsiteY9" fmla="*/ 1966913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09624 w 4586287"/>
                        <a:gd name="connsiteY29" fmla="*/ 2447925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86287" h="3809999">
                          <a:moveTo>
                            <a:pt x="1604962" y="938212"/>
                          </a:moveTo>
                          <a:cubicBezTo>
                            <a:pt x="1614486" y="758825"/>
                            <a:pt x="1633537" y="631825"/>
                            <a:pt x="1695449" y="414337"/>
                          </a:cubicBezTo>
                          <a:cubicBezTo>
                            <a:pt x="1847850" y="534986"/>
                            <a:pt x="1943099" y="703262"/>
                            <a:pt x="2062162" y="833437"/>
                          </a:cubicBezTo>
                          <a:cubicBezTo>
                            <a:pt x="2254249" y="560387"/>
                            <a:pt x="2432050" y="239712"/>
                            <a:pt x="2676524" y="0"/>
                          </a:cubicBezTo>
                          <a:cubicBezTo>
                            <a:pt x="2779712" y="312737"/>
                            <a:pt x="2854324" y="625475"/>
                            <a:pt x="2943224" y="938212"/>
                          </a:cubicBezTo>
                          <a:cubicBezTo>
                            <a:pt x="3092449" y="865187"/>
                            <a:pt x="3246437" y="730250"/>
                            <a:pt x="3414712" y="676275"/>
                          </a:cubicBezTo>
                          <a:cubicBezTo>
                            <a:pt x="3409949" y="820737"/>
                            <a:pt x="3333749" y="989012"/>
                            <a:pt x="3305174" y="1123949"/>
                          </a:cubicBezTo>
                          <a:cubicBezTo>
                            <a:pt x="3643312" y="1003299"/>
                            <a:pt x="3952874" y="868362"/>
                            <a:pt x="4319587" y="761999"/>
                          </a:cubicBezTo>
                          <a:cubicBezTo>
                            <a:pt x="4129087" y="1135061"/>
                            <a:pt x="3881438" y="1527174"/>
                            <a:pt x="3667125" y="1876424"/>
                          </a:cubicBezTo>
                          <a:lnTo>
                            <a:pt x="3719512" y="1966913"/>
                          </a:lnTo>
                          <a:cubicBezTo>
                            <a:pt x="4011612" y="2119313"/>
                            <a:pt x="4294187" y="2295525"/>
                            <a:pt x="4586287" y="2462212"/>
                          </a:cubicBezTo>
                          <a:cubicBezTo>
                            <a:pt x="4298949" y="2603499"/>
                            <a:pt x="3940175" y="2697162"/>
                            <a:pt x="3595687" y="2800349"/>
                          </a:cubicBezTo>
                          <a:cubicBezTo>
                            <a:pt x="3857625" y="3036887"/>
                            <a:pt x="4005262" y="3335337"/>
                            <a:pt x="4167187" y="3629025"/>
                          </a:cubicBezTo>
                          <a:cubicBezTo>
                            <a:pt x="3892549" y="3570288"/>
                            <a:pt x="3617912" y="3430587"/>
                            <a:pt x="3343274" y="3348037"/>
                          </a:cubicBezTo>
                          <a:cubicBezTo>
                            <a:pt x="3392487" y="3502024"/>
                            <a:pt x="3470274" y="3646487"/>
                            <a:pt x="3490912" y="3809999"/>
                          </a:cubicBezTo>
                          <a:cubicBezTo>
                            <a:pt x="3236912" y="3703637"/>
                            <a:pt x="3001962" y="3559174"/>
                            <a:pt x="2757487" y="3433762"/>
                          </a:cubicBezTo>
                          <a:cubicBezTo>
                            <a:pt x="3132137" y="3305174"/>
                            <a:pt x="3359149" y="3067049"/>
                            <a:pt x="3548061" y="2767012"/>
                          </a:cubicBezTo>
                          <a:cubicBezTo>
                            <a:pt x="3719511" y="2336800"/>
                            <a:pt x="3709987" y="2135187"/>
                            <a:pt x="3657599" y="1814512"/>
                          </a:cubicBezTo>
                          <a:cubicBezTo>
                            <a:pt x="3525837" y="1400174"/>
                            <a:pt x="3370262" y="1357312"/>
                            <a:pt x="3148012" y="1171574"/>
                          </a:cubicBezTo>
                          <a:cubicBezTo>
                            <a:pt x="3052763" y="1108073"/>
                            <a:pt x="2905125" y="968374"/>
                            <a:pt x="2524125" y="947737"/>
                          </a:cubicBezTo>
                          <a:cubicBezTo>
                            <a:pt x="2293937" y="912812"/>
                            <a:pt x="2106612" y="877886"/>
                            <a:pt x="1838324" y="942974"/>
                          </a:cubicBezTo>
                          <a:cubicBezTo>
                            <a:pt x="1416049" y="1027112"/>
                            <a:pt x="1379537" y="1116012"/>
                            <a:pt x="1142999" y="1309687"/>
                          </a:cubicBezTo>
                          <a:cubicBezTo>
                            <a:pt x="1108074" y="1414462"/>
                            <a:pt x="1016000" y="1533524"/>
                            <a:pt x="995362" y="1643062"/>
                          </a:cubicBezTo>
                          <a:cubicBezTo>
                            <a:pt x="906462" y="1790700"/>
                            <a:pt x="846137" y="1943099"/>
                            <a:pt x="842962" y="2138362"/>
                          </a:cubicBezTo>
                          <a:cubicBezTo>
                            <a:pt x="841374" y="2405062"/>
                            <a:pt x="882649" y="2543174"/>
                            <a:pt x="966786" y="2743199"/>
                          </a:cubicBezTo>
                          <a:cubicBezTo>
                            <a:pt x="1027111" y="2873373"/>
                            <a:pt x="1173162" y="3063081"/>
                            <a:pt x="1464468" y="3300411"/>
                          </a:cubicBezTo>
                          <a:cubicBezTo>
                            <a:pt x="1094580" y="3354386"/>
                            <a:pt x="727074" y="3455987"/>
                            <a:pt x="338136" y="3476624"/>
                          </a:cubicBezTo>
                          <a:cubicBezTo>
                            <a:pt x="442911" y="3297237"/>
                            <a:pt x="695324" y="3103562"/>
                            <a:pt x="852487" y="2924175"/>
                          </a:cubicBezTo>
                          <a:cubicBezTo>
                            <a:pt x="701675" y="2909887"/>
                            <a:pt x="574674" y="2924174"/>
                            <a:pt x="419100" y="2857499"/>
                          </a:cubicBezTo>
                          <a:cubicBezTo>
                            <a:pt x="523875" y="2714624"/>
                            <a:pt x="666749" y="2586037"/>
                            <a:pt x="809624" y="2447925"/>
                          </a:cubicBezTo>
                          <a:cubicBezTo>
                            <a:pt x="541337" y="2312987"/>
                            <a:pt x="263525" y="2239962"/>
                            <a:pt x="0" y="2033586"/>
                          </a:cubicBezTo>
                          <a:cubicBezTo>
                            <a:pt x="296863" y="1847849"/>
                            <a:pt x="674687" y="1771649"/>
                            <a:pt x="990599" y="1638299"/>
                          </a:cubicBezTo>
                          <a:lnTo>
                            <a:pt x="814387" y="542925"/>
                          </a:lnTo>
                          <a:cubicBezTo>
                            <a:pt x="1098550" y="642937"/>
                            <a:pt x="1339849" y="809625"/>
                            <a:pt x="1604962" y="938212"/>
                          </a:cubicBezTo>
                          <a:close/>
                        </a:path>
                      </a:pathLst>
                    </a:custGeom>
                    <a:gradFill flip="none" rotWithShape="1">
                      <a:gsLst>
                        <a:gs pos="54000">
                          <a:srgbClr val="F5C209"/>
                        </a:gs>
                        <a:gs pos="75000">
                          <a:srgbClr val="FE7500"/>
                        </a:gs>
                      </a:gsLst>
                      <a:path path="circle">
                        <a:fillToRect l="50000" t="50000" r="50000" b="50000"/>
                      </a:path>
                      <a:tileRect/>
                    </a:gradFill>
                    <a:ln w="12700" cap="flat" cmpd="sng" algn="ctr">
                      <a:solidFill>
                        <a:sysClr val="windowText" lastClr="000000"/>
                      </a:solid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41" name="Freeform: Shape 33">
                      <a:extLst>
                        <a:ext uri="{FF2B5EF4-FFF2-40B4-BE49-F238E27FC236}">
                          <a16:creationId xmlns:a16="http://schemas.microsoft.com/office/drawing/2014/main" id="{D298015F-9FB5-F74D-5879-8DAB8D1E06DF}"/>
                        </a:ext>
                      </a:extLst>
                    </p:cNvPr>
                    <p:cNvSpPr/>
                    <p:nvPr/>
                  </p:nvSpPr>
                  <p:spPr>
                    <a:xfrm rot="1258334" flipH="1">
                      <a:off x="1440310" y="3234030"/>
                      <a:ext cx="1694928" cy="596083"/>
                    </a:xfrm>
                    <a:custGeom>
                      <a:avLst/>
                      <a:gdLst>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3050 w 3377191"/>
                        <a:gd name="connsiteY4" fmla="*/ 6254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3050 w 3377191"/>
                        <a:gd name="connsiteY4" fmla="*/ 6254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25725 w 3377191"/>
                        <a:gd name="connsiteY3" fmla="*/ 90170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7018 h 1170768"/>
                        <a:gd name="connsiteX1" fmla="*/ 1568450 w 3377191"/>
                        <a:gd name="connsiteY1" fmla="*/ 907243 h 1170768"/>
                        <a:gd name="connsiteX2" fmla="*/ 2092325 w 3377191"/>
                        <a:gd name="connsiteY2" fmla="*/ 1170768 h 1170768"/>
                        <a:gd name="connsiteX3" fmla="*/ 2635250 w 3377191"/>
                        <a:gd name="connsiteY3" fmla="*/ 910418 h 1170768"/>
                        <a:gd name="connsiteX4" fmla="*/ 2784475 w 3377191"/>
                        <a:gd name="connsiteY4" fmla="*/ 634193 h 1170768"/>
                        <a:gd name="connsiteX5" fmla="*/ 2924175 w 3377191"/>
                        <a:gd name="connsiteY5" fmla="*/ 602443 h 1170768"/>
                        <a:gd name="connsiteX6" fmla="*/ 2924175 w 3377191"/>
                        <a:gd name="connsiteY6" fmla="*/ 561168 h 1170768"/>
                        <a:gd name="connsiteX7" fmla="*/ 3216275 w 3377191"/>
                        <a:gd name="connsiteY7" fmla="*/ 681818 h 1170768"/>
                        <a:gd name="connsiteX8" fmla="*/ 3308350 w 3377191"/>
                        <a:gd name="connsiteY8" fmla="*/ 738968 h 1170768"/>
                        <a:gd name="connsiteX9" fmla="*/ 3375025 w 3377191"/>
                        <a:gd name="connsiteY9" fmla="*/ 618318 h 1170768"/>
                        <a:gd name="connsiteX10" fmla="*/ 3324225 w 3377191"/>
                        <a:gd name="connsiteY10" fmla="*/ 478618 h 1170768"/>
                        <a:gd name="connsiteX11" fmla="*/ 2847975 w 3377191"/>
                        <a:gd name="connsiteY11" fmla="*/ 351618 h 1170768"/>
                        <a:gd name="connsiteX12" fmla="*/ 2206625 w 3377191"/>
                        <a:gd name="connsiteY12" fmla="*/ 148418 h 1170768"/>
                        <a:gd name="connsiteX13" fmla="*/ 1600200 w 3377191"/>
                        <a:gd name="connsiteY13" fmla="*/ 167468 h 1170768"/>
                        <a:gd name="connsiteX14" fmla="*/ 1577975 w 3377191"/>
                        <a:gd name="connsiteY14" fmla="*/ 189693 h 1170768"/>
                        <a:gd name="connsiteX15" fmla="*/ 1190625 w 3377191"/>
                        <a:gd name="connsiteY15" fmla="*/ 173818 h 1170768"/>
                        <a:gd name="connsiteX16" fmla="*/ 1149350 w 3377191"/>
                        <a:gd name="connsiteY16" fmla="*/ 142068 h 1170768"/>
                        <a:gd name="connsiteX17" fmla="*/ 53975 w 3377191"/>
                        <a:gd name="connsiteY17" fmla="*/ 2368 h 1170768"/>
                        <a:gd name="connsiteX18" fmla="*/ 0 w 3377191"/>
                        <a:gd name="connsiteY18" fmla="*/ 202393 h 1170768"/>
                        <a:gd name="connsiteX19" fmla="*/ 66675 w 3377191"/>
                        <a:gd name="connsiteY19" fmla="*/ 230968 h 1170768"/>
                        <a:gd name="connsiteX20" fmla="*/ 269875 w 3377191"/>
                        <a:gd name="connsiteY20" fmla="*/ 853268 h 1170768"/>
                        <a:gd name="connsiteX21" fmla="*/ 920750 w 3377191"/>
                        <a:gd name="connsiteY21" fmla="*/ 888193 h 1170768"/>
                        <a:gd name="connsiteX22" fmla="*/ 1257300 w 3377191"/>
                        <a:gd name="connsiteY22" fmla="*/ 380193 h 1170768"/>
                        <a:gd name="connsiteX23" fmla="*/ 1454150 w 3377191"/>
                        <a:gd name="connsiteY23" fmla="*/ 377018 h 1170768"/>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63675 w 3386716"/>
                        <a:gd name="connsiteY0" fmla="*/ 378551 h 1172301"/>
                        <a:gd name="connsiteX1" fmla="*/ 1577975 w 3386716"/>
                        <a:gd name="connsiteY1" fmla="*/ 908776 h 1172301"/>
                        <a:gd name="connsiteX2" fmla="*/ 2101850 w 3386716"/>
                        <a:gd name="connsiteY2" fmla="*/ 1172301 h 1172301"/>
                        <a:gd name="connsiteX3" fmla="*/ 2644775 w 3386716"/>
                        <a:gd name="connsiteY3" fmla="*/ 911951 h 1172301"/>
                        <a:gd name="connsiteX4" fmla="*/ 2794000 w 3386716"/>
                        <a:gd name="connsiteY4" fmla="*/ 635726 h 1172301"/>
                        <a:gd name="connsiteX5" fmla="*/ 2933700 w 3386716"/>
                        <a:gd name="connsiteY5" fmla="*/ 603976 h 1172301"/>
                        <a:gd name="connsiteX6" fmla="*/ 2933700 w 3386716"/>
                        <a:gd name="connsiteY6" fmla="*/ 562701 h 1172301"/>
                        <a:gd name="connsiteX7" fmla="*/ 3225800 w 3386716"/>
                        <a:gd name="connsiteY7" fmla="*/ 683351 h 1172301"/>
                        <a:gd name="connsiteX8" fmla="*/ 3317875 w 3386716"/>
                        <a:gd name="connsiteY8" fmla="*/ 740501 h 1172301"/>
                        <a:gd name="connsiteX9" fmla="*/ 3384550 w 3386716"/>
                        <a:gd name="connsiteY9" fmla="*/ 619851 h 1172301"/>
                        <a:gd name="connsiteX10" fmla="*/ 3333750 w 3386716"/>
                        <a:gd name="connsiteY10" fmla="*/ 480151 h 1172301"/>
                        <a:gd name="connsiteX11" fmla="*/ 2857500 w 3386716"/>
                        <a:gd name="connsiteY11" fmla="*/ 353151 h 1172301"/>
                        <a:gd name="connsiteX12" fmla="*/ 2216150 w 3386716"/>
                        <a:gd name="connsiteY12" fmla="*/ 149951 h 1172301"/>
                        <a:gd name="connsiteX13" fmla="*/ 1609725 w 3386716"/>
                        <a:gd name="connsiteY13" fmla="*/ 169001 h 1172301"/>
                        <a:gd name="connsiteX14" fmla="*/ 1587500 w 3386716"/>
                        <a:gd name="connsiteY14" fmla="*/ 191226 h 1172301"/>
                        <a:gd name="connsiteX15" fmla="*/ 1200150 w 3386716"/>
                        <a:gd name="connsiteY15" fmla="*/ 175351 h 1172301"/>
                        <a:gd name="connsiteX16" fmla="*/ 1158875 w 3386716"/>
                        <a:gd name="connsiteY16" fmla="*/ 143601 h 1172301"/>
                        <a:gd name="connsiteX17" fmla="*/ 63500 w 3386716"/>
                        <a:gd name="connsiteY17" fmla="*/ 3901 h 1172301"/>
                        <a:gd name="connsiteX18" fmla="*/ 0 w 3386716"/>
                        <a:gd name="connsiteY18" fmla="*/ 194401 h 1172301"/>
                        <a:gd name="connsiteX19" fmla="*/ 76200 w 3386716"/>
                        <a:gd name="connsiteY19" fmla="*/ 232501 h 1172301"/>
                        <a:gd name="connsiteX20" fmla="*/ 279400 w 3386716"/>
                        <a:gd name="connsiteY20" fmla="*/ 854801 h 1172301"/>
                        <a:gd name="connsiteX21" fmla="*/ 930275 w 3386716"/>
                        <a:gd name="connsiteY21" fmla="*/ 889726 h 1172301"/>
                        <a:gd name="connsiteX22" fmla="*/ 1266825 w 3386716"/>
                        <a:gd name="connsiteY22" fmla="*/ 381726 h 1172301"/>
                        <a:gd name="connsiteX23" fmla="*/ 1463675 w 3386716"/>
                        <a:gd name="connsiteY23" fmla="*/ 378551 h 1172301"/>
                        <a:gd name="connsiteX0" fmla="*/ 1463675 w 3386716"/>
                        <a:gd name="connsiteY0" fmla="*/ 378551 h 1172301"/>
                        <a:gd name="connsiteX1" fmla="*/ 1577975 w 3386716"/>
                        <a:gd name="connsiteY1" fmla="*/ 908776 h 1172301"/>
                        <a:gd name="connsiteX2" fmla="*/ 2101850 w 3386716"/>
                        <a:gd name="connsiteY2" fmla="*/ 1172301 h 1172301"/>
                        <a:gd name="connsiteX3" fmla="*/ 2644775 w 3386716"/>
                        <a:gd name="connsiteY3" fmla="*/ 911951 h 1172301"/>
                        <a:gd name="connsiteX4" fmla="*/ 2794000 w 3386716"/>
                        <a:gd name="connsiteY4" fmla="*/ 635726 h 1172301"/>
                        <a:gd name="connsiteX5" fmla="*/ 2933700 w 3386716"/>
                        <a:gd name="connsiteY5" fmla="*/ 603976 h 1172301"/>
                        <a:gd name="connsiteX6" fmla="*/ 2933700 w 3386716"/>
                        <a:gd name="connsiteY6" fmla="*/ 562701 h 1172301"/>
                        <a:gd name="connsiteX7" fmla="*/ 3225800 w 3386716"/>
                        <a:gd name="connsiteY7" fmla="*/ 683351 h 1172301"/>
                        <a:gd name="connsiteX8" fmla="*/ 3317875 w 3386716"/>
                        <a:gd name="connsiteY8" fmla="*/ 740501 h 1172301"/>
                        <a:gd name="connsiteX9" fmla="*/ 3384550 w 3386716"/>
                        <a:gd name="connsiteY9" fmla="*/ 619851 h 1172301"/>
                        <a:gd name="connsiteX10" fmla="*/ 3333750 w 3386716"/>
                        <a:gd name="connsiteY10" fmla="*/ 480151 h 1172301"/>
                        <a:gd name="connsiteX11" fmla="*/ 2857500 w 3386716"/>
                        <a:gd name="connsiteY11" fmla="*/ 353151 h 1172301"/>
                        <a:gd name="connsiteX12" fmla="*/ 2216150 w 3386716"/>
                        <a:gd name="connsiteY12" fmla="*/ 149951 h 1172301"/>
                        <a:gd name="connsiteX13" fmla="*/ 1609725 w 3386716"/>
                        <a:gd name="connsiteY13" fmla="*/ 169001 h 1172301"/>
                        <a:gd name="connsiteX14" fmla="*/ 1587500 w 3386716"/>
                        <a:gd name="connsiteY14" fmla="*/ 191226 h 1172301"/>
                        <a:gd name="connsiteX15" fmla="*/ 1200150 w 3386716"/>
                        <a:gd name="connsiteY15" fmla="*/ 175351 h 1172301"/>
                        <a:gd name="connsiteX16" fmla="*/ 1158875 w 3386716"/>
                        <a:gd name="connsiteY16" fmla="*/ 143601 h 1172301"/>
                        <a:gd name="connsiteX17" fmla="*/ 63500 w 3386716"/>
                        <a:gd name="connsiteY17" fmla="*/ 3901 h 1172301"/>
                        <a:gd name="connsiteX18" fmla="*/ 0 w 3386716"/>
                        <a:gd name="connsiteY18" fmla="*/ 194401 h 1172301"/>
                        <a:gd name="connsiteX19" fmla="*/ 76200 w 3386716"/>
                        <a:gd name="connsiteY19" fmla="*/ 232501 h 1172301"/>
                        <a:gd name="connsiteX20" fmla="*/ 279400 w 3386716"/>
                        <a:gd name="connsiteY20" fmla="*/ 854801 h 1172301"/>
                        <a:gd name="connsiteX21" fmla="*/ 930275 w 3386716"/>
                        <a:gd name="connsiteY21" fmla="*/ 889726 h 1172301"/>
                        <a:gd name="connsiteX22" fmla="*/ 1266825 w 3386716"/>
                        <a:gd name="connsiteY22" fmla="*/ 381726 h 1172301"/>
                        <a:gd name="connsiteX23" fmla="*/ 1463675 w 3386716"/>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459 w 3377500"/>
                        <a:gd name="connsiteY0" fmla="*/ 378551 h 1172301"/>
                        <a:gd name="connsiteX1" fmla="*/ 1568759 w 3377500"/>
                        <a:gd name="connsiteY1" fmla="*/ 908776 h 1172301"/>
                        <a:gd name="connsiteX2" fmla="*/ 2092634 w 3377500"/>
                        <a:gd name="connsiteY2" fmla="*/ 1172301 h 1172301"/>
                        <a:gd name="connsiteX3" fmla="*/ 2635559 w 3377500"/>
                        <a:gd name="connsiteY3" fmla="*/ 911951 h 1172301"/>
                        <a:gd name="connsiteX4" fmla="*/ 2784784 w 3377500"/>
                        <a:gd name="connsiteY4" fmla="*/ 635726 h 1172301"/>
                        <a:gd name="connsiteX5" fmla="*/ 2924484 w 3377500"/>
                        <a:gd name="connsiteY5" fmla="*/ 603976 h 1172301"/>
                        <a:gd name="connsiteX6" fmla="*/ 2924484 w 3377500"/>
                        <a:gd name="connsiteY6" fmla="*/ 562701 h 1172301"/>
                        <a:gd name="connsiteX7" fmla="*/ 3216584 w 3377500"/>
                        <a:gd name="connsiteY7" fmla="*/ 683351 h 1172301"/>
                        <a:gd name="connsiteX8" fmla="*/ 3308659 w 3377500"/>
                        <a:gd name="connsiteY8" fmla="*/ 740501 h 1172301"/>
                        <a:gd name="connsiteX9" fmla="*/ 3375334 w 3377500"/>
                        <a:gd name="connsiteY9" fmla="*/ 619851 h 1172301"/>
                        <a:gd name="connsiteX10" fmla="*/ 3324534 w 3377500"/>
                        <a:gd name="connsiteY10" fmla="*/ 480151 h 1172301"/>
                        <a:gd name="connsiteX11" fmla="*/ 2848284 w 3377500"/>
                        <a:gd name="connsiteY11" fmla="*/ 353151 h 1172301"/>
                        <a:gd name="connsiteX12" fmla="*/ 2206934 w 3377500"/>
                        <a:gd name="connsiteY12" fmla="*/ 149951 h 1172301"/>
                        <a:gd name="connsiteX13" fmla="*/ 1600509 w 3377500"/>
                        <a:gd name="connsiteY13" fmla="*/ 169001 h 1172301"/>
                        <a:gd name="connsiteX14" fmla="*/ 1578284 w 3377500"/>
                        <a:gd name="connsiteY14" fmla="*/ 191226 h 1172301"/>
                        <a:gd name="connsiteX15" fmla="*/ 1190934 w 3377500"/>
                        <a:gd name="connsiteY15" fmla="*/ 175351 h 1172301"/>
                        <a:gd name="connsiteX16" fmla="*/ 1149659 w 3377500"/>
                        <a:gd name="connsiteY16" fmla="*/ 143601 h 1172301"/>
                        <a:gd name="connsiteX17" fmla="*/ 54284 w 3377500"/>
                        <a:gd name="connsiteY17" fmla="*/ 3901 h 1172301"/>
                        <a:gd name="connsiteX18" fmla="*/ 309 w 3377500"/>
                        <a:gd name="connsiteY18" fmla="*/ 203926 h 1172301"/>
                        <a:gd name="connsiteX19" fmla="*/ 66984 w 3377500"/>
                        <a:gd name="connsiteY19" fmla="*/ 232501 h 1172301"/>
                        <a:gd name="connsiteX20" fmla="*/ 270184 w 3377500"/>
                        <a:gd name="connsiteY20" fmla="*/ 854801 h 1172301"/>
                        <a:gd name="connsiteX21" fmla="*/ 921059 w 3377500"/>
                        <a:gd name="connsiteY21" fmla="*/ 889726 h 1172301"/>
                        <a:gd name="connsiteX22" fmla="*/ 1257609 w 3377500"/>
                        <a:gd name="connsiteY22" fmla="*/ 381726 h 1172301"/>
                        <a:gd name="connsiteX23" fmla="*/ 1454459 w 3377500"/>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32578 w 3377669"/>
                        <a:gd name="connsiteY5" fmla="*/ 59762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5128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5603 w 3377669"/>
                        <a:gd name="connsiteY5" fmla="*/ 6008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80390"/>
                        <a:gd name="connsiteY0" fmla="*/ 378551 h 1172301"/>
                        <a:gd name="connsiteX1" fmla="*/ 1568928 w 3380390"/>
                        <a:gd name="connsiteY1" fmla="*/ 908776 h 1172301"/>
                        <a:gd name="connsiteX2" fmla="*/ 2092803 w 3380390"/>
                        <a:gd name="connsiteY2" fmla="*/ 1172301 h 1172301"/>
                        <a:gd name="connsiteX3" fmla="*/ 2635728 w 3380390"/>
                        <a:gd name="connsiteY3" fmla="*/ 911951 h 1172301"/>
                        <a:gd name="connsiteX4" fmla="*/ 2797653 w 3380390"/>
                        <a:gd name="connsiteY4" fmla="*/ 642076 h 1172301"/>
                        <a:gd name="connsiteX5" fmla="*/ 2908778 w 3380390"/>
                        <a:gd name="connsiteY5" fmla="*/ 619851 h 1172301"/>
                        <a:gd name="connsiteX6" fmla="*/ 3216753 w 3380390"/>
                        <a:gd name="connsiteY6" fmla="*/ 683351 h 1172301"/>
                        <a:gd name="connsiteX7" fmla="*/ 3308828 w 3380390"/>
                        <a:gd name="connsiteY7" fmla="*/ 740501 h 1172301"/>
                        <a:gd name="connsiteX8" fmla="*/ 3375503 w 3380390"/>
                        <a:gd name="connsiteY8" fmla="*/ 619851 h 1172301"/>
                        <a:gd name="connsiteX9" fmla="*/ 3324703 w 3380390"/>
                        <a:gd name="connsiteY9" fmla="*/ 480151 h 1172301"/>
                        <a:gd name="connsiteX10" fmla="*/ 2848453 w 3380390"/>
                        <a:gd name="connsiteY10" fmla="*/ 353151 h 1172301"/>
                        <a:gd name="connsiteX11" fmla="*/ 2207103 w 3380390"/>
                        <a:gd name="connsiteY11" fmla="*/ 149951 h 1172301"/>
                        <a:gd name="connsiteX12" fmla="*/ 1600678 w 3380390"/>
                        <a:gd name="connsiteY12" fmla="*/ 169001 h 1172301"/>
                        <a:gd name="connsiteX13" fmla="*/ 1578453 w 3380390"/>
                        <a:gd name="connsiteY13" fmla="*/ 191226 h 1172301"/>
                        <a:gd name="connsiteX14" fmla="*/ 1191103 w 3380390"/>
                        <a:gd name="connsiteY14" fmla="*/ 175351 h 1172301"/>
                        <a:gd name="connsiteX15" fmla="*/ 1149828 w 3380390"/>
                        <a:gd name="connsiteY15" fmla="*/ 143601 h 1172301"/>
                        <a:gd name="connsiteX16" fmla="*/ 54453 w 3380390"/>
                        <a:gd name="connsiteY16" fmla="*/ 3901 h 1172301"/>
                        <a:gd name="connsiteX17" fmla="*/ 478 w 3380390"/>
                        <a:gd name="connsiteY17" fmla="*/ 203926 h 1172301"/>
                        <a:gd name="connsiteX18" fmla="*/ 67153 w 3380390"/>
                        <a:gd name="connsiteY18" fmla="*/ 232501 h 1172301"/>
                        <a:gd name="connsiteX19" fmla="*/ 270353 w 3380390"/>
                        <a:gd name="connsiteY19" fmla="*/ 854801 h 1172301"/>
                        <a:gd name="connsiteX20" fmla="*/ 921228 w 3380390"/>
                        <a:gd name="connsiteY20" fmla="*/ 889726 h 1172301"/>
                        <a:gd name="connsiteX21" fmla="*/ 1257778 w 3380390"/>
                        <a:gd name="connsiteY21" fmla="*/ 381726 h 1172301"/>
                        <a:gd name="connsiteX22" fmla="*/ 1454628 w 3380390"/>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27933"/>
                        <a:gd name="connsiteY0" fmla="*/ 378551 h 1172301"/>
                        <a:gd name="connsiteX1" fmla="*/ 1568928 w 3427933"/>
                        <a:gd name="connsiteY1" fmla="*/ 908776 h 1172301"/>
                        <a:gd name="connsiteX2" fmla="*/ 2092803 w 3427933"/>
                        <a:gd name="connsiteY2" fmla="*/ 1172301 h 1172301"/>
                        <a:gd name="connsiteX3" fmla="*/ 2635728 w 3427933"/>
                        <a:gd name="connsiteY3" fmla="*/ 911951 h 1172301"/>
                        <a:gd name="connsiteX4" fmla="*/ 2797653 w 3427933"/>
                        <a:gd name="connsiteY4" fmla="*/ 642076 h 1172301"/>
                        <a:gd name="connsiteX5" fmla="*/ 2908778 w 3427933"/>
                        <a:gd name="connsiteY5" fmla="*/ 619851 h 1172301"/>
                        <a:gd name="connsiteX6" fmla="*/ 3216753 w 3427933"/>
                        <a:gd name="connsiteY6" fmla="*/ 683351 h 1172301"/>
                        <a:gd name="connsiteX7" fmla="*/ 3331053 w 3427933"/>
                        <a:gd name="connsiteY7" fmla="*/ 743676 h 1172301"/>
                        <a:gd name="connsiteX8" fmla="*/ 3410428 w 3427933"/>
                        <a:gd name="connsiteY8" fmla="*/ 616676 h 1172301"/>
                        <a:gd name="connsiteX9" fmla="*/ 3324703 w 3427933"/>
                        <a:gd name="connsiteY9" fmla="*/ 480151 h 1172301"/>
                        <a:gd name="connsiteX10" fmla="*/ 2848453 w 3427933"/>
                        <a:gd name="connsiteY10" fmla="*/ 353151 h 1172301"/>
                        <a:gd name="connsiteX11" fmla="*/ 2207103 w 3427933"/>
                        <a:gd name="connsiteY11" fmla="*/ 149951 h 1172301"/>
                        <a:gd name="connsiteX12" fmla="*/ 1600678 w 3427933"/>
                        <a:gd name="connsiteY12" fmla="*/ 169001 h 1172301"/>
                        <a:gd name="connsiteX13" fmla="*/ 1578453 w 3427933"/>
                        <a:gd name="connsiteY13" fmla="*/ 191226 h 1172301"/>
                        <a:gd name="connsiteX14" fmla="*/ 1191103 w 3427933"/>
                        <a:gd name="connsiteY14" fmla="*/ 175351 h 1172301"/>
                        <a:gd name="connsiteX15" fmla="*/ 1149828 w 3427933"/>
                        <a:gd name="connsiteY15" fmla="*/ 143601 h 1172301"/>
                        <a:gd name="connsiteX16" fmla="*/ 54453 w 3427933"/>
                        <a:gd name="connsiteY16" fmla="*/ 3901 h 1172301"/>
                        <a:gd name="connsiteX17" fmla="*/ 478 w 3427933"/>
                        <a:gd name="connsiteY17" fmla="*/ 203926 h 1172301"/>
                        <a:gd name="connsiteX18" fmla="*/ 67153 w 3427933"/>
                        <a:gd name="connsiteY18" fmla="*/ 232501 h 1172301"/>
                        <a:gd name="connsiteX19" fmla="*/ 270353 w 3427933"/>
                        <a:gd name="connsiteY19" fmla="*/ 854801 h 1172301"/>
                        <a:gd name="connsiteX20" fmla="*/ 921228 w 3427933"/>
                        <a:gd name="connsiteY20" fmla="*/ 889726 h 1172301"/>
                        <a:gd name="connsiteX21" fmla="*/ 1257778 w 3427933"/>
                        <a:gd name="connsiteY21" fmla="*/ 381726 h 1172301"/>
                        <a:gd name="connsiteX22" fmla="*/ 1454628 w 3427933"/>
                        <a:gd name="connsiteY22" fmla="*/ 378551 h 1172301"/>
                        <a:gd name="connsiteX0" fmla="*/ 1454628 w 3439315"/>
                        <a:gd name="connsiteY0" fmla="*/ 378551 h 1172301"/>
                        <a:gd name="connsiteX1" fmla="*/ 1568928 w 3439315"/>
                        <a:gd name="connsiteY1" fmla="*/ 908776 h 1172301"/>
                        <a:gd name="connsiteX2" fmla="*/ 2092803 w 3439315"/>
                        <a:gd name="connsiteY2" fmla="*/ 1172301 h 1172301"/>
                        <a:gd name="connsiteX3" fmla="*/ 2635728 w 3439315"/>
                        <a:gd name="connsiteY3" fmla="*/ 911951 h 1172301"/>
                        <a:gd name="connsiteX4" fmla="*/ 2797653 w 3439315"/>
                        <a:gd name="connsiteY4" fmla="*/ 642076 h 1172301"/>
                        <a:gd name="connsiteX5" fmla="*/ 2908778 w 3439315"/>
                        <a:gd name="connsiteY5" fmla="*/ 619851 h 1172301"/>
                        <a:gd name="connsiteX6" fmla="*/ 3216753 w 3439315"/>
                        <a:gd name="connsiteY6" fmla="*/ 683351 h 1172301"/>
                        <a:gd name="connsiteX7" fmla="*/ 3331053 w 3439315"/>
                        <a:gd name="connsiteY7" fmla="*/ 743676 h 1172301"/>
                        <a:gd name="connsiteX8" fmla="*/ 3410428 w 3439315"/>
                        <a:gd name="connsiteY8" fmla="*/ 616676 h 1172301"/>
                        <a:gd name="connsiteX9" fmla="*/ 3324703 w 3439315"/>
                        <a:gd name="connsiteY9" fmla="*/ 480151 h 1172301"/>
                        <a:gd name="connsiteX10" fmla="*/ 2848453 w 3439315"/>
                        <a:gd name="connsiteY10" fmla="*/ 353151 h 1172301"/>
                        <a:gd name="connsiteX11" fmla="*/ 2207103 w 3439315"/>
                        <a:gd name="connsiteY11" fmla="*/ 149951 h 1172301"/>
                        <a:gd name="connsiteX12" fmla="*/ 1600678 w 3439315"/>
                        <a:gd name="connsiteY12" fmla="*/ 169001 h 1172301"/>
                        <a:gd name="connsiteX13" fmla="*/ 1578453 w 3439315"/>
                        <a:gd name="connsiteY13" fmla="*/ 191226 h 1172301"/>
                        <a:gd name="connsiteX14" fmla="*/ 1191103 w 3439315"/>
                        <a:gd name="connsiteY14" fmla="*/ 175351 h 1172301"/>
                        <a:gd name="connsiteX15" fmla="*/ 1149828 w 3439315"/>
                        <a:gd name="connsiteY15" fmla="*/ 143601 h 1172301"/>
                        <a:gd name="connsiteX16" fmla="*/ 54453 w 3439315"/>
                        <a:gd name="connsiteY16" fmla="*/ 3901 h 1172301"/>
                        <a:gd name="connsiteX17" fmla="*/ 478 w 3439315"/>
                        <a:gd name="connsiteY17" fmla="*/ 203926 h 1172301"/>
                        <a:gd name="connsiteX18" fmla="*/ 67153 w 3439315"/>
                        <a:gd name="connsiteY18" fmla="*/ 232501 h 1172301"/>
                        <a:gd name="connsiteX19" fmla="*/ 270353 w 3439315"/>
                        <a:gd name="connsiteY19" fmla="*/ 854801 h 1172301"/>
                        <a:gd name="connsiteX20" fmla="*/ 921228 w 3439315"/>
                        <a:gd name="connsiteY20" fmla="*/ 889726 h 1172301"/>
                        <a:gd name="connsiteX21" fmla="*/ 1257778 w 3439315"/>
                        <a:gd name="connsiteY21" fmla="*/ 381726 h 1172301"/>
                        <a:gd name="connsiteX22" fmla="*/ 1454628 w 3439315"/>
                        <a:gd name="connsiteY22" fmla="*/ 378551 h 1172301"/>
                        <a:gd name="connsiteX0" fmla="*/ 1454628 w 3429160"/>
                        <a:gd name="connsiteY0" fmla="*/ 378551 h 1172301"/>
                        <a:gd name="connsiteX1" fmla="*/ 1568928 w 3429160"/>
                        <a:gd name="connsiteY1" fmla="*/ 908776 h 1172301"/>
                        <a:gd name="connsiteX2" fmla="*/ 2092803 w 3429160"/>
                        <a:gd name="connsiteY2" fmla="*/ 1172301 h 1172301"/>
                        <a:gd name="connsiteX3" fmla="*/ 2635728 w 3429160"/>
                        <a:gd name="connsiteY3" fmla="*/ 911951 h 1172301"/>
                        <a:gd name="connsiteX4" fmla="*/ 2797653 w 3429160"/>
                        <a:gd name="connsiteY4" fmla="*/ 642076 h 1172301"/>
                        <a:gd name="connsiteX5" fmla="*/ 2908778 w 3429160"/>
                        <a:gd name="connsiteY5" fmla="*/ 619851 h 1172301"/>
                        <a:gd name="connsiteX6" fmla="*/ 3216753 w 3429160"/>
                        <a:gd name="connsiteY6" fmla="*/ 683351 h 1172301"/>
                        <a:gd name="connsiteX7" fmla="*/ 3331053 w 3429160"/>
                        <a:gd name="connsiteY7" fmla="*/ 743676 h 1172301"/>
                        <a:gd name="connsiteX8" fmla="*/ 3410428 w 3429160"/>
                        <a:gd name="connsiteY8" fmla="*/ 616676 h 1172301"/>
                        <a:gd name="connsiteX9" fmla="*/ 3324703 w 3429160"/>
                        <a:gd name="connsiteY9" fmla="*/ 480151 h 1172301"/>
                        <a:gd name="connsiteX10" fmla="*/ 2848453 w 3429160"/>
                        <a:gd name="connsiteY10" fmla="*/ 353151 h 1172301"/>
                        <a:gd name="connsiteX11" fmla="*/ 2207103 w 3429160"/>
                        <a:gd name="connsiteY11" fmla="*/ 149951 h 1172301"/>
                        <a:gd name="connsiteX12" fmla="*/ 1600678 w 3429160"/>
                        <a:gd name="connsiteY12" fmla="*/ 169001 h 1172301"/>
                        <a:gd name="connsiteX13" fmla="*/ 1578453 w 3429160"/>
                        <a:gd name="connsiteY13" fmla="*/ 191226 h 1172301"/>
                        <a:gd name="connsiteX14" fmla="*/ 1191103 w 3429160"/>
                        <a:gd name="connsiteY14" fmla="*/ 175351 h 1172301"/>
                        <a:gd name="connsiteX15" fmla="*/ 1149828 w 3429160"/>
                        <a:gd name="connsiteY15" fmla="*/ 143601 h 1172301"/>
                        <a:gd name="connsiteX16" fmla="*/ 54453 w 3429160"/>
                        <a:gd name="connsiteY16" fmla="*/ 3901 h 1172301"/>
                        <a:gd name="connsiteX17" fmla="*/ 478 w 3429160"/>
                        <a:gd name="connsiteY17" fmla="*/ 203926 h 1172301"/>
                        <a:gd name="connsiteX18" fmla="*/ 67153 w 3429160"/>
                        <a:gd name="connsiteY18" fmla="*/ 232501 h 1172301"/>
                        <a:gd name="connsiteX19" fmla="*/ 270353 w 3429160"/>
                        <a:gd name="connsiteY19" fmla="*/ 854801 h 1172301"/>
                        <a:gd name="connsiteX20" fmla="*/ 921228 w 3429160"/>
                        <a:gd name="connsiteY20" fmla="*/ 889726 h 1172301"/>
                        <a:gd name="connsiteX21" fmla="*/ 1257778 w 3429160"/>
                        <a:gd name="connsiteY21" fmla="*/ 381726 h 1172301"/>
                        <a:gd name="connsiteX22" fmla="*/ 1454628 w 3429160"/>
                        <a:gd name="connsiteY22" fmla="*/ 378551 h 1172301"/>
                        <a:gd name="connsiteX0" fmla="*/ 1454628 w 3429160"/>
                        <a:gd name="connsiteY0" fmla="*/ 378551 h 1172301"/>
                        <a:gd name="connsiteX1" fmla="*/ 1568928 w 3429160"/>
                        <a:gd name="connsiteY1" fmla="*/ 908776 h 1172301"/>
                        <a:gd name="connsiteX2" fmla="*/ 2092803 w 3429160"/>
                        <a:gd name="connsiteY2" fmla="*/ 1172301 h 1172301"/>
                        <a:gd name="connsiteX3" fmla="*/ 2635728 w 3429160"/>
                        <a:gd name="connsiteY3" fmla="*/ 911951 h 1172301"/>
                        <a:gd name="connsiteX4" fmla="*/ 2797653 w 3429160"/>
                        <a:gd name="connsiteY4" fmla="*/ 642076 h 1172301"/>
                        <a:gd name="connsiteX5" fmla="*/ 2908778 w 3429160"/>
                        <a:gd name="connsiteY5" fmla="*/ 619851 h 1172301"/>
                        <a:gd name="connsiteX6" fmla="*/ 3216753 w 3429160"/>
                        <a:gd name="connsiteY6" fmla="*/ 683351 h 1172301"/>
                        <a:gd name="connsiteX7" fmla="*/ 3331053 w 3429160"/>
                        <a:gd name="connsiteY7" fmla="*/ 743676 h 1172301"/>
                        <a:gd name="connsiteX8" fmla="*/ 3410428 w 3429160"/>
                        <a:gd name="connsiteY8" fmla="*/ 616676 h 1172301"/>
                        <a:gd name="connsiteX9" fmla="*/ 3324703 w 3429160"/>
                        <a:gd name="connsiteY9" fmla="*/ 480151 h 1172301"/>
                        <a:gd name="connsiteX10" fmla="*/ 2848453 w 3429160"/>
                        <a:gd name="connsiteY10" fmla="*/ 353151 h 1172301"/>
                        <a:gd name="connsiteX11" fmla="*/ 2207103 w 3429160"/>
                        <a:gd name="connsiteY11" fmla="*/ 149951 h 1172301"/>
                        <a:gd name="connsiteX12" fmla="*/ 1600678 w 3429160"/>
                        <a:gd name="connsiteY12" fmla="*/ 169001 h 1172301"/>
                        <a:gd name="connsiteX13" fmla="*/ 1578453 w 3429160"/>
                        <a:gd name="connsiteY13" fmla="*/ 191226 h 1172301"/>
                        <a:gd name="connsiteX14" fmla="*/ 1191103 w 3429160"/>
                        <a:gd name="connsiteY14" fmla="*/ 175351 h 1172301"/>
                        <a:gd name="connsiteX15" fmla="*/ 1149828 w 3429160"/>
                        <a:gd name="connsiteY15" fmla="*/ 143601 h 1172301"/>
                        <a:gd name="connsiteX16" fmla="*/ 54453 w 3429160"/>
                        <a:gd name="connsiteY16" fmla="*/ 3901 h 1172301"/>
                        <a:gd name="connsiteX17" fmla="*/ 478 w 3429160"/>
                        <a:gd name="connsiteY17" fmla="*/ 203926 h 1172301"/>
                        <a:gd name="connsiteX18" fmla="*/ 67153 w 3429160"/>
                        <a:gd name="connsiteY18" fmla="*/ 232501 h 1172301"/>
                        <a:gd name="connsiteX19" fmla="*/ 270353 w 3429160"/>
                        <a:gd name="connsiteY19" fmla="*/ 854801 h 1172301"/>
                        <a:gd name="connsiteX20" fmla="*/ 921228 w 3429160"/>
                        <a:gd name="connsiteY20" fmla="*/ 889726 h 1172301"/>
                        <a:gd name="connsiteX21" fmla="*/ 1257778 w 3429160"/>
                        <a:gd name="connsiteY21" fmla="*/ 381726 h 1172301"/>
                        <a:gd name="connsiteX22" fmla="*/ 1454628 w 3429160"/>
                        <a:gd name="connsiteY22" fmla="*/ 378551 h 1172301"/>
                        <a:gd name="connsiteX0" fmla="*/ 1454628 w 3429718"/>
                        <a:gd name="connsiteY0" fmla="*/ 378551 h 1172301"/>
                        <a:gd name="connsiteX1" fmla="*/ 1568928 w 3429718"/>
                        <a:gd name="connsiteY1" fmla="*/ 908776 h 1172301"/>
                        <a:gd name="connsiteX2" fmla="*/ 2092803 w 3429718"/>
                        <a:gd name="connsiteY2" fmla="*/ 1172301 h 1172301"/>
                        <a:gd name="connsiteX3" fmla="*/ 2635728 w 3429718"/>
                        <a:gd name="connsiteY3" fmla="*/ 911951 h 1172301"/>
                        <a:gd name="connsiteX4" fmla="*/ 2797653 w 3429718"/>
                        <a:gd name="connsiteY4" fmla="*/ 642076 h 1172301"/>
                        <a:gd name="connsiteX5" fmla="*/ 2908778 w 3429718"/>
                        <a:gd name="connsiteY5" fmla="*/ 619851 h 1172301"/>
                        <a:gd name="connsiteX6" fmla="*/ 3216753 w 3429718"/>
                        <a:gd name="connsiteY6" fmla="*/ 683351 h 1172301"/>
                        <a:gd name="connsiteX7" fmla="*/ 3331053 w 3429718"/>
                        <a:gd name="connsiteY7" fmla="*/ 743676 h 1172301"/>
                        <a:gd name="connsiteX8" fmla="*/ 3429478 w 3429718"/>
                        <a:gd name="connsiteY8" fmla="*/ 621438 h 1172301"/>
                        <a:gd name="connsiteX9" fmla="*/ 3324703 w 3429718"/>
                        <a:gd name="connsiteY9" fmla="*/ 480151 h 1172301"/>
                        <a:gd name="connsiteX10" fmla="*/ 2848453 w 3429718"/>
                        <a:gd name="connsiteY10" fmla="*/ 353151 h 1172301"/>
                        <a:gd name="connsiteX11" fmla="*/ 2207103 w 3429718"/>
                        <a:gd name="connsiteY11" fmla="*/ 149951 h 1172301"/>
                        <a:gd name="connsiteX12" fmla="*/ 1600678 w 3429718"/>
                        <a:gd name="connsiteY12" fmla="*/ 169001 h 1172301"/>
                        <a:gd name="connsiteX13" fmla="*/ 1578453 w 3429718"/>
                        <a:gd name="connsiteY13" fmla="*/ 191226 h 1172301"/>
                        <a:gd name="connsiteX14" fmla="*/ 1191103 w 3429718"/>
                        <a:gd name="connsiteY14" fmla="*/ 175351 h 1172301"/>
                        <a:gd name="connsiteX15" fmla="*/ 1149828 w 3429718"/>
                        <a:gd name="connsiteY15" fmla="*/ 143601 h 1172301"/>
                        <a:gd name="connsiteX16" fmla="*/ 54453 w 3429718"/>
                        <a:gd name="connsiteY16" fmla="*/ 3901 h 1172301"/>
                        <a:gd name="connsiteX17" fmla="*/ 478 w 3429718"/>
                        <a:gd name="connsiteY17" fmla="*/ 203926 h 1172301"/>
                        <a:gd name="connsiteX18" fmla="*/ 67153 w 3429718"/>
                        <a:gd name="connsiteY18" fmla="*/ 232501 h 1172301"/>
                        <a:gd name="connsiteX19" fmla="*/ 270353 w 3429718"/>
                        <a:gd name="connsiteY19" fmla="*/ 854801 h 1172301"/>
                        <a:gd name="connsiteX20" fmla="*/ 921228 w 3429718"/>
                        <a:gd name="connsiteY20" fmla="*/ 889726 h 1172301"/>
                        <a:gd name="connsiteX21" fmla="*/ 1257778 w 3429718"/>
                        <a:gd name="connsiteY21" fmla="*/ 381726 h 1172301"/>
                        <a:gd name="connsiteX22" fmla="*/ 1454628 w 3429718"/>
                        <a:gd name="connsiteY22" fmla="*/ 378551 h 1172301"/>
                        <a:gd name="connsiteX0" fmla="*/ 1454628 w 3429718"/>
                        <a:gd name="connsiteY0" fmla="*/ 378551 h 1172301"/>
                        <a:gd name="connsiteX1" fmla="*/ 1568928 w 3429718"/>
                        <a:gd name="connsiteY1" fmla="*/ 908776 h 1172301"/>
                        <a:gd name="connsiteX2" fmla="*/ 2092803 w 3429718"/>
                        <a:gd name="connsiteY2" fmla="*/ 1172301 h 1172301"/>
                        <a:gd name="connsiteX3" fmla="*/ 2635728 w 3429718"/>
                        <a:gd name="connsiteY3" fmla="*/ 911951 h 1172301"/>
                        <a:gd name="connsiteX4" fmla="*/ 2797653 w 3429718"/>
                        <a:gd name="connsiteY4" fmla="*/ 642076 h 1172301"/>
                        <a:gd name="connsiteX5" fmla="*/ 2908778 w 3429718"/>
                        <a:gd name="connsiteY5" fmla="*/ 619851 h 1172301"/>
                        <a:gd name="connsiteX6" fmla="*/ 3216753 w 3429718"/>
                        <a:gd name="connsiteY6" fmla="*/ 683351 h 1172301"/>
                        <a:gd name="connsiteX7" fmla="*/ 3331053 w 3429718"/>
                        <a:gd name="connsiteY7" fmla="*/ 743676 h 1172301"/>
                        <a:gd name="connsiteX8" fmla="*/ 3429478 w 3429718"/>
                        <a:gd name="connsiteY8" fmla="*/ 621438 h 1172301"/>
                        <a:gd name="connsiteX9" fmla="*/ 3324703 w 3429718"/>
                        <a:gd name="connsiteY9" fmla="*/ 480151 h 1172301"/>
                        <a:gd name="connsiteX10" fmla="*/ 2848453 w 3429718"/>
                        <a:gd name="connsiteY10" fmla="*/ 353151 h 1172301"/>
                        <a:gd name="connsiteX11" fmla="*/ 2207103 w 3429718"/>
                        <a:gd name="connsiteY11" fmla="*/ 149951 h 1172301"/>
                        <a:gd name="connsiteX12" fmla="*/ 1600678 w 3429718"/>
                        <a:gd name="connsiteY12" fmla="*/ 169001 h 1172301"/>
                        <a:gd name="connsiteX13" fmla="*/ 1578453 w 3429718"/>
                        <a:gd name="connsiteY13" fmla="*/ 191226 h 1172301"/>
                        <a:gd name="connsiteX14" fmla="*/ 1191103 w 3429718"/>
                        <a:gd name="connsiteY14" fmla="*/ 175351 h 1172301"/>
                        <a:gd name="connsiteX15" fmla="*/ 1149828 w 3429718"/>
                        <a:gd name="connsiteY15" fmla="*/ 143601 h 1172301"/>
                        <a:gd name="connsiteX16" fmla="*/ 54453 w 3429718"/>
                        <a:gd name="connsiteY16" fmla="*/ 3901 h 1172301"/>
                        <a:gd name="connsiteX17" fmla="*/ 478 w 3429718"/>
                        <a:gd name="connsiteY17" fmla="*/ 203926 h 1172301"/>
                        <a:gd name="connsiteX18" fmla="*/ 67153 w 3429718"/>
                        <a:gd name="connsiteY18" fmla="*/ 232501 h 1172301"/>
                        <a:gd name="connsiteX19" fmla="*/ 270353 w 3429718"/>
                        <a:gd name="connsiteY19" fmla="*/ 854801 h 1172301"/>
                        <a:gd name="connsiteX20" fmla="*/ 921228 w 3429718"/>
                        <a:gd name="connsiteY20" fmla="*/ 889726 h 1172301"/>
                        <a:gd name="connsiteX21" fmla="*/ 1257778 w 3429718"/>
                        <a:gd name="connsiteY21" fmla="*/ 381726 h 1172301"/>
                        <a:gd name="connsiteX22" fmla="*/ 1454628 w 3429718"/>
                        <a:gd name="connsiteY22" fmla="*/ 378551 h 1172301"/>
                        <a:gd name="connsiteX0" fmla="*/ 1466623 w 3441713"/>
                        <a:gd name="connsiteY0" fmla="*/ 378551 h 1172301"/>
                        <a:gd name="connsiteX1" fmla="*/ 1580923 w 3441713"/>
                        <a:gd name="connsiteY1" fmla="*/ 908776 h 1172301"/>
                        <a:gd name="connsiteX2" fmla="*/ 2104798 w 3441713"/>
                        <a:gd name="connsiteY2" fmla="*/ 1172301 h 1172301"/>
                        <a:gd name="connsiteX3" fmla="*/ 2647723 w 3441713"/>
                        <a:gd name="connsiteY3" fmla="*/ 911951 h 1172301"/>
                        <a:gd name="connsiteX4" fmla="*/ 2809648 w 3441713"/>
                        <a:gd name="connsiteY4" fmla="*/ 642076 h 1172301"/>
                        <a:gd name="connsiteX5" fmla="*/ 2920773 w 3441713"/>
                        <a:gd name="connsiteY5" fmla="*/ 619851 h 1172301"/>
                        <a:gd name="connsiteX6" fmla="*/ 3228748 w 3441713"/>
                        <a:gd name="connsiteY6" fmla="*/ 683351 h 1172301"/>
                        <a:gd name="connsiteX7" fmla="*/ 3343048 w 3441713"/>
                        <a:gd name="connsiteY7" fmla="*/ 743676 h 1172301"/>
                        <a:gd name="connsiteX8" fmla="*/ 3441473 w 3441713"/>
                        <a:gd name="connsiteY8" fmla="*/ 621438 h 1172301"/>
                        <a:gd name="connsiteX9" fmla="*/ 3336698 w 3441713"/>
                        <a:gd name="connsiteY9" fmla="*/ 480151 h 1172301"/>
                        <a:gd name="connsiteX10" fmla="*/ 2860448 w 3441713"/>
                        <a:gd name="connsiteY10" fmla="*/ 353151 h 1172301"/>
                        <a:gd name="connsiteX11" fmla="*/ 2219098 w 3441713"/>
                        <a:gd name="connsiteY11" fmla="*/ 149951 h 1172301"/>
                        <a:gd name="connsiteX12" fmla="*/ 1612673 w 3441713"/>
                        <a:gd name="connsiteY12" fmla="*/ 169001 h 1172301"/>
                        <a:gd name="connsiteX13" fmla="*/ 1590448 w 3441713"/>
                        <a:gd name="connsiteY13" fmla="*/ 191226 h 1172301"/>
                        <a:gd name="connsiteX14" fmla="*/ 1203098 w 3441713"/>
                        <a:gd name="connsiteY14" fmla="*/ 175351 h 1172301"/>
                        <a:gd name="connsiteX15" fmla="*/ 1161823 w 3441713"/>
                        <a:gd name="connsiteY15" fmla="*/ 143601 h 1172301"/>
                        <a:gd name="connsiteX16" fmla="*/ 66448 w 3441713"/>
                        <a:gd name="connsiteY16" fmla="*/ 3901 h 1172301"/>
                        <a:gd name="connsiteX17" fmla="*/ 12473 w 3441713"/>
                        <a:gd name="connsiteY17" fmla="*/ 203926 h 1172301"/>
                        <a:gd name="connsiteX18" fmla="*/ 79148 w 3441713"/>
                        <a:gd name="connsiteY18" fmla="*/ 232501 h 1172301"/>
                        <a:gd name="connsiteX19" fmla="*/ 282348 w 3441713"/>
                        <a:gd name="connsiteY19" fmla="*/ 854801 h 1172301"/>
                        <a:gd name="connsiteX20" fmla="*/ 933223 w 3441713"/>
                        <a:gd name="connsiteY20" fmla="*/ 889726 h 1172301"/>
                        <a:gd name="connsiteX21" fmla="*/ 1269773 w 3441713"/>
                        <a:gd name="connsiteY21" fmla="*/ 381726 h 1172301"/>
                        <a:gd name="connsiteX22" fmla="*/ 1466623 w 3441713"/>
                        <a:gd name="connsiteY22" fmla="*/ 378551 h 1172301"/>
                        <a:gd name="connsiteX0" fmla="*/ 1466623 w 3441713"/>
                        <a:gd name="connsiteY0" fmla="*/ 389499 h 1183249"/>
                        <a:gd name="connsiteX1" fmla="*/ 1580923 w 3441713"/>
                        <a:gd name="connsiteY1" fmla="*/ 919724 h 1183249"/>
                        <a:gd name="connsiteX2" fmla="*/ 2104798 w 3441713"/>
                        <a:gd name="connsiteY2" fmla="*/ 1183249 h 1183249"/>
                        <a:gd name="connsiteX3" fmla="*/ 2647723 w 3441713"/>
                        <a:gd name="connsiteY3" fmla="*/ 922899 h 1183249"/>
                        <a:gd name="connsiteX4" fmla="*/ 2809648 w 3441713"/>
                        <a:gd name="connsiteY4" fmla="*/ 653024 h 1183249"/>
                        <a:gd name="connsiteX5" fmla="*/ 2920773 w 3441713"/>
                        <a:gd name="connsiteY5" fmla="*/ 630799 h 1183249"/>
                        <a:gd name="connsiteX6" fmla="*/ 3228748 w 3441713"/>
                        <a:gd name="connsiteY6" fmla="*/ 694299 h 1183249"/>
                        <a:gd name="connsiteX7" fmla="*/ 3343048 w 3441713"/>
                        <a:gd name="connsiteY7" fmla="*/ 754624 h 1183249"/>
                        <a:gd name="connsiteX8" fmla="*/ 3441473 w 3441713"/>
                        <a:gd name="connsiteY8" fmla="*/ 632386 h 1183249"/>
                        <a:gd name="connsiteX9" fmla="*/ 3336698 w 3441713"/>
                        <a:gd name="connsiteY9" fmla="*/ 491099 h 1183249"/>
                        <a:gd name="connsiteX10" fmla="*/ 2860448 w 3441713"/>
                        <a:gd name="connsiteY10" fmla="*/ 364099 h 1183249"/>
                        <a:gd name="connsiteX11" fmla="*/ 2219098 w 3441713"/>
                        <a:gd name="connsiteY11" fmla="*/ 160899 h 1183249"/>
                        <a:gd name="connsiteX12" fmla="*/ 1612673 w 3441713"/>
                        <a:gd name="connsiteY12" fmla="*/ 179949 h 1183249"/>
                        <a:gd name="connsiteX13" fmla="*/ 1590448 w 3441713"/>
                        <a:gd name="connsiteY13" fmla="*/ 202174 h 1183249"/>
                        <a:gd name="connsiteX14" fmla="*/ 1203098 w 3441713"/>
                        <a:gd name="connsiteY14" fmla="*/ 186299 h 1183249"/>
                        <a:gd name="connsiteX15" fmla="*/ 1161823 w 3441713"/>
                        <a:gd name="connsiteY15" fmla="*/ 154549 h 1183249"/>
                        <a:gd name="connsiteX16" fmla="*/ 66448 w 3441713"/>
                        <a:gd name="connsiteY16" fmla="*/ 14849 h 1183249"/>
                        <a:gd name="connsiteX17" fmla="*/ 12473 w 3441713"/>
                        <a:gd name="connsiteY17" fmla="*/ 214874 h 1183249"/>
                        <a:gd name="connsiteX18" fmla="*/ 79148 w 3441713"/>
                        <a:gd name="connsiteY18" fmla="*/ 243449 h 1183249"/>
                        <a:gd name="connsiteX19" fmla="*/ 282348 w 3441713"/>
                        <a:gd name="connsiteY19" fmla="*/ 865749 h 1183249"/>
                        <a:gd name="connsiteX20" fmla="*/ 933223 w 3441713"/>
                        <a:gd name="connsiteY20" fmla="*/ 900674 h 1183249"/>
                        <a:gd name="connsiteX21" fmla="*/ 1269773 w 3441713"/>
                        <a:gd name="connsiteY21" fmla="*/ 392674 h 1183249"/>
                        <a:gd name="connsiteX22" fmla="*/ 1466623 w 3441713"/>
                        <a:gd name="connsiteY22" fmla="*/ 389499 h 118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1713" h="1183249">
                          <a:moveTo>
                            <a:pt x="1466623" y="389499"/>
                          </a:moveTo>
                          <a:cubicBezTo>
                            <a:pt x="1444398" y="572591"/>
                            <a:pt x="1434873" y="739807"/>
                            <a:pt x="1580923" y="919724"/>
                          </a:cubicBezTo>
                          <a:cubicBezTo>
                            <a:pt x="1733323" y="1071066"/>
                            <a:pt x="1860323" y="1171607"/>
                            <a:pt x="2104798" y="1183249"/>
                          </a:cubicBezTo>
                          <a:cubicBezTo>
                            <a:pt x="2346098" y="1137741"/>
                            <a:pt x="2454048" y="1139857"/>
                            <a:pt x="2647723" y="922899"/>
                          </a:cubicBezTo>
                          <a:cubicBezTo>
                            <a:pt x="2734506" y="828707"/>
                            <a:pt x="2808590" y="763091"/>
                            <a:pt x="2809648" y="653024"/>
                          </a:cubicBezTo>
                          <a:cubicBezTo>
                            <a:pt x="2823406" y="618099"/>
                            <a:pt x="2929240" y="716524"/>
                            <a:pt x="2920773" y="630799"/>
                          </a:cubicBezTo>
                          <a:cubicBezTo>
                            <a:pt x="2912306" y="545074"/>
                            <a:pt x="3122915" y="672074"/>
                            <a:pt x="3228748" y="694299"/>
                          </a:cubicBezTo>
                          <a:cubicBezTo>
                            <a:pt x="3265790" y="694299"/>
                            <a:pt x="3307594" y="764943"/>
                            <a:pt x="3343048" y="754624"/>
                          </a:cubicBezTo>
                          <a:cubicBezTo>
                            <a:pt x="3378502" y="744305"/>
                            <a:pt x="3439356" y="723403"/>
                            <a:pt x="3441473" y="632386"/>
                          </a:cubicBezTo>
                          <a:cubicBezTo>
                            <a:pt x="3443590" y="541369"/>
                            <a:pt x="3433535" y="535813"/>
                            <a:pt x="3336698" y="491099"/>
                          </a:cubicBezTo>
                          <a:cubicBezTo>
                            <a:pt x="3239861" y="446385"/>
                            <a:pt x="3022373" y="415957"/>
                            <a:pt x="2860448" y="364099"/>
                          </a:cubicBezTo>
                          <a:cubicBezTo>
                            <a:pt x="2656190" y="255091"/>
                            <a:pt x="2540831" y="212757"/>
                            <a:pt x="2219098" y="160899"/>
                          </a:cubicBezTo>
                          <a:cubicBezTo>
                            <a:pt x="2020131" y="141849"/>
                            <a:pt x="1821165" y="148199"/>
                            <a:pt x="1612673" y="179949"/>
                          </a:cubicBezTo>
                          <a:lnTo>
                            <a:pt x="1590448" y="202174"/>
                          </a:lnTo>
                          <a:cubicBezTo>
                            <a:pt x="1461331" y="171482"/>
                            <a:pt x="1335390" y="147141"/>
                            <a:pt x="1203098" y="186299"/>
                          </a:cubicBezTo>
                          <a:lnTo>
                            <a:pt x="1161823" y="154549"/>
                          </a:lnTo>
                          <a:cubicBezTo>
                            <a:pt x="972381" y="125974"/>
                            <a:pt x="100315" y="-51826"/>
                            <a:pt x="66448" y="14849"/>
                          </a:cubicBezTo>
                          <a:cubicBezTo>
                            <a:pt x="32581" y="81524"/>
                            <a:pt x="-25627" y="218049"/>
                            <a:pt x="12473" y="214874"/>
                          </a:cubicBezTo>
                          <a:cubicBezTo>
                            <a:pt x="50573" y="211699"/>
                            <a:pt x="47398" y="224399"/>
                            <a:pt x="79148" y="243449"/>
                          </a:cubicBezTo>
                          <a:cubicBezTo>
                            <a:pt x="67506" y="463582"/>
                            <a:pt x="81265" y="674191"/>
                            <a:pt x="282348" y="865749"/>
                          </a:cubicBezTo>
                          <a:cubicBezTo>
                            <a:pt x="448506" y="944066"/>
                            <a:pt x="640065" y="1060482"/>
                            <a:pt x="933223" y="900674"/>
                          </a:cubicBezTo>
                          <a:cubicBezTo>
                            <a:pt x="1089856" y="769441"/>
                            <a:pt x="1214740" y="685832"/>
                            <a:pt x="1269773" y="392674"/>
                          </a:cubicBezTo>
                          <a:cubicBezTo>
                            <a:pt x="1335390" y="391616"/>
                            <a:pt x="1391481" y="403257"/>
                            <a:pt x="1466623" y="389499"/>
                          </a:cubicBezTo>
                          <a:close/>
                        </a:path>
                      </a:pathLst>
                    </a:custGeom>
                    <a:solidFill>
                      <a:srgbClr val="030004"/>
                    </a:solidFill>
                    <a:ln w="127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42" name="Oval 9">
                      <a:extLst>
                        <a:ext uri="{FF2B5EF4-FFF2-40B4-BE49-F238E27FC236}">
                          <a16:creationId xmlns:a16="http://schemas.microsoft.com/office/drawing/2014/main" id="{C8CDE97A-9F03-178F-7742-97AD8794D823}"/>
                        </a:ext>
                      </a:extLst>
                    </p:cNvPr>
                    <p:cNvSpPr/>
                    <p:nvPr/>
                  </p:nvSpPr>
                  <p:spPr>
                    <a:xfrm rot="19743128" flipH="1">
                      <a:off x="1824919" y="3262528"/>
                      <a:ext cx="630070" cy="437308"/>
                    </a:xfrm>
                    <a:custGeom>
                      <a:avLst/>
                      <a:gdLst>
                        <a:gd name="connsiteX0" fmla="*/ 0 w 1231107"/>
                        <a:gd name="connsiteY0" fmla="*/ 416720 h 833439"/>
                        <a:gd name="connsiteX1" fmla="*/ 615554 w 1231107"/>
                        <a:gd name="connsiteY1" fmla="*/ 0 h 833439"/>
                        <a:gd name="connsiteX2" fmla="*/ 1231108 w 1231107"/>
                        <a:gd name="connsiteY2" fmla="*/ 416720 h 833439"/>
                        <a:gd name="connsiteX3" fmla="*/ 615554 w 1231107"/>
                        <a:gd name="connsiteY3" fmla="*/ 833440 h 833439"/>
                        <a:gd name="connsiteX4" fmla="*/ 0 w 1231107"/>
                        <a:gd name="connsiteY4" fmla="*/ 416720 h 833439"/>
                        <a:gd name="connsiteX0" fmla="*/ 0 w 1343892"/>
                        <a:gd name="connsiteY0" fmla="*/ 420719 h 837439"/>
                        <a:gd name="connsiteX1" fmla="*/ 615554 w 1343892"/>
                        <a:gd name="connsiteY1" fmla="*/ 3999 h 837439"/>
                        <a:gd name="connsiteX2" fmla="*/ 1300163 w 1343892"/>
                        <a:gd name="connsiteY2" fmla="*/ 221927 h 837439"/>
                        <a:gd name="connsiteX3" fmla="*/ 1231108 w 1343892"/>
                        <a:gd name="connsiteY3" fmla="*/ 420719 h 837439"/>
                        <a:gd name="connsiteX4" fmla="*/ 615554 w 1343892"/>
                        <a:gd name="connsiteY4" fmla="*/ 837439 h 837439"/>
                        <a:gd name="connsiteX5" fmla="*/ 0 w 1343892"/>
                        <a:gd name="connsiteY5" fmla="*/ 420719 h 837439"/>
                        <a:gd name="connsiteX0" fmla="*/ 0 w 1335920"/>
                        <a:gd name="connsiteY0" fmla="*/ 420719 h 838211"/>
                        <a:gd name="connsiteX1" fmla="*/ 615554 w 1335920"/>
                        <a:gd name="connsiteY1" fmla="*/ 3999 h 838211"/>
                        <a:gd name="connsiteX2" fmla="*/ 1300163 w 1335920"/>
                        <a:gd name="connsiteY2" fmla="*/ 221927 h 838211"/>
                        <a:gd name="connsiteX3" fmla="*/ 1188246 w 1335920"/>
                        <a:gd name="connsiteY3" fmla="*/ 513588 h 838211"/>
                        <a:gd name="connsiteX4" fmla="*/ 615554 w 1335920"/>
                        <a:gd name="connsiteY4" fmla="*/ 837439 h 838211"/>
                        <a:gd name="connsiteX5" fmla="*/ 0 w 1335920"/>
                        <a:gd name="connsiteY5" fmla="*/ 420719 h 838211"/>
                        <a:gd name="connsiteX0" fmla="*/ 1 w 1335921"/>
                        <a:gd name="connsiteY0" fmla="*/ 420719 h 897585"/>
                        <a:gd name="connsiteX1" fmla="*/ 615555 w 1335921"/>
                        <a:gd name="connsiteY1" fmla="*/ 3999 h 897585"/>
                        <a:gd name="connsiteX2" fmla="*/ 1300164 w 1335921"/>
                        <a:gd name="connsiteY2" fmla="*/ 221927 h 897585"/>
                        <a:gd name="connsiteX3" fmla="*/ 1188247 w 1335921"/>
                        <a:gd name="connsiteY3" fmla="*/ 513588 h 897585"/>
                        <a:gd name="connsiteX4" fmla="*/ 610793 w 1335921"/>
                        <a:gd name="connsiteY4" fmla="*/ 896970 h 897585"/>
                        <a:gd name="connsiteX5" fmla="*/ 1 w 1335921"/>
                        <a:gd name="connsiteY5" fmla="*/ 420719 h 897585"/>
                        <a:gd name="connsiteX0" fmla="*/ 1 w 1334200"/>
                        <a:gd name="connsiteY0" fmla="*/ 420719 h 913023"/>
                        <a:gd name="connsiteX1" fmla="*/ 615555 w 1334200"/>
                        <a:gd name="connsiteY1" fmla="*/ 3999 h 913023"/>
                        <a:gd name="connsiteX2" fmla="*/ 1300164 w 1334200"/>
                        <a:gd name="connsiteY2" fmla="*/ 221927 h 913023"/>
                        <a:gd name="connsiteX3" fmla="*/ 1188247 w 1334200"/>
                        <a:gd name="connsiteY3" fmla="*/ 513588 h 913023"/>
                        <a:gd name="connsiteX4" fmla="*/ 966789 w 1334200"/>
                        <a:gd name="connsiteY4" fmla="*/ 774377 h 913023"/>
                        <a:gd name="connsiteX5" fmla="*/ 610793 w 1334200"/>
                        <a:gd name="connsiteY5" fmla="*/ 896970 h 913023"/>
                        <a:gd name="connsiteX6" fmla="*/ 1 w 1334200"/>
                        <a:gd name="connsiteY6" fmla="*/ 420719 h 913023"/>
                        <a:gd name="connsiteX0" fmla="*/ 22150 w 1356349"/>
                        <a:gd name="connsiteY0" fmla="*/ 419734 h 912038"/>
                        <a:gd name="connsiteX1" fmla="*/ 181694 w 1356349"/>
                        <a:gd name="connsiteY1" fmla="*/ 116167 h 912038"/>
                        <a:gd name="connsiteX2" fmla="*/ 637704 w 1356349"/>
                        <a:gd name="connsiteY2" fmla="*/ 3014 h 912038"/>
                        <a:gd name="connsiteX3" fmla="*/ 1322313 w 1356349"/>
                        <a:gd name="connsiteY3" fmla="*/ 220942 h 912038"/>
                        <a:gd name="connsiteX4" fmla="*/ 1210396 w 1356349"/>
                        <a:gd name="connsiteY4" fmla="*/ 512603 h 912038"/>
                        <a:gd name="connsiteX5" fmla="*/ 988938 w 1356349"/>
                        <a:gd name="connsiteY5" fmla="*/ 773392 h 912038"/>
                        <a:gd name="connsiteX6" fmla="*/ 632942 w 1356349"/>
                        <a:gd name="connsiteY6" fmla="*/ 895985 h 912038"/>
                        <a:gd name="connsiteX7" fmla="*/ 22150 w 1356349"/>
                        <a:gd name="connsiteY7" fmla="*/ 419734 h 912038"/>
                        <a:gd name="connsiteX0" fmla="*/ 16999 w 1351198"/>
                        <a:gd name="connsiteY0" fmla="*/ 419734 h 912038"/>
                        <a:gd name="connsiteX1" fmla="*/ 176543 w 1351198"/>
                        <a:gd name="connsiteY1" fmla="*/ 116167 h 912038"/>
                        <a:gd name="connsiteX2" fmla="*/ 632553 w 1351198"/>
                        <a:gd name="connsiteY2" fmla="*/ 3014 h 912038"/>
                        <a:gd name="connsiteX3" fmla="*/ 1317162 w 1351198"/>
                        <a:gd name="connsiteY3" fmla="*/ 220942 h 912038"/>
                        <a:gd name="connsiteX4" fmla="*/ 1205245 w 1351198"/>
                        <a:gd name="connsiteY4" fmla="*/ 512603 h 912038"/>
                        <a:gd name="connsiteX5" fmla="*/ 983787 w 1351198"/>
                        <a:gd name="connsiteY5" fmla="*/ 773392 h 912038"/>
                        <a:gd name="connsiteX6" fmla="*/ 627791 w 1351198"/>
                        <a:gd name="connsiteY6" fmla="*/ 895985 h 912038"/>
                        <a:gd name="connsiteX7" fmla="*/ 16999 w 1351198"/>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183 h 911487"/>
                        <a:gd name="connsiteX1" fmla="*/ 92963 w 1336675"/>
                        <a:gd name="connsiteY1" fmla="*/ 122759 h 911487"/>
                        <a:gd name="connsiteX2" fmla="*/ 618030 w 1336675"/>
                        <a:gd name="connsiteY2" fmla="*/ 2463 h 911487"/>
                        <a:gd name="connsiteX3" fmla="*/ 1302639 w 1336675"/>
                        <a:gd name="connsiteY3" fmla="*/ 220391 h 911487"/>
                        <a:gd name="connsiteX4" fmla="*/ 1190722 w 1336675"/>
                        <a:gd name="connsiteY4" fmla="*/ 512052 h 911487"/>
                        <a:gd name="connsiteX5" fmla="*/ 969264 w 1336675"/>
                        <a:gd name="connsiteY5" fmla="*/ 772841 h 911487"/>
                        <a:gd name="connsiteX6" fmla="*/ 613268 w 1336675"/>
                        <a:gd name="connsiteY6" fmla="*/ 895434 h 911487"/>
                        <a:gd name="connsiteX7" fmla="*/ 2476 w 1336675"/>
                        <a:gd name="connsiteY7" fmla="*/ 419183 h 911487"/>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0 w 1308005"/>
                        <a:gd name="connsiteY0" fmla="*/ 412039 h 911934"/>
                        <a:gd name="connsiteX1" fmla="*/ 64293 w 1308005"/>
                        <a:gd name="connsiteY1" fmla="*/ 122759 h 911934"/>
                        <a:gd name="connsiteX2" fmla="*/ 589360 w 1308005"/>
                        <a:gd name="connsiteY2" fmla="*/ 2463 h 911934"/>
                        <a:gd name="connsiteX3" fmla="*/ 1273969 w 1308005"/>
                        <a:gd name="connsiteY3" fmla="*/ 220391 h 911934"/>
                        <a:gd name="connsiteX4" fmla="*/ 1162052 w 1308005"/>
                        <a:gd name="connsiteY4" fmla="*/ 512052 h 911934"/>
                        <a:gd name="connsiteX5" fmla="*/ 940594 w 1308005"/>
                        <a:gd name="connsiteY5" fmla="*/ 772841 h 911934"/>
                        <a:gd name="connsiteX6" fmla="*/ 584598 w 1308005"/>
                        <a:gd name="connsiteY6" fmla="*/ 895434 h 911934"/>
                        <a:gd name="connsiteX7" fmla="*/ 0 w 1308005"/>
                        <a:gd name="connsiteY7" fmla="*/ 412039 h 911934"/>
                        <a:gd name="connsiteX0" fmla="*/ 15349 w 1256679"/>
                        <a:gd name="connsiteY0" fmla="*/ 412039 h 911934"/>
                        <a:gd name="connsiteX1" fmla="*/ 12967 w 1256679"/>
                        <a:gd name="connsiteY1" fmla="*/ 122759 h 911934"/>
                        <a:gd name="connsiteX2" fmla="*/ 538034 w 1256679"/>
                        <a:gd name="connsiteY2" fmla="*/ 2463 h 911934"/>
                        <a:gd name="connsiteX3" fmla="*/ 1222643 w 1256679"/>
                        <a:gd name="connsiteY3" fmla="*/ 220391 h 911934"/>
                        <a:gd name="connsiteX4" fmla="*/ 1110726 w 1256679"/>
                        <a:gd name="connsiteY4" fmla="*/ 512052 h 911934"/>
                        <a:gd name="connsiteX5" fmla="*/ 889268 w 1256679"/>
                        <a:gd name="connsiteY5" fmla="*/ 772841 h 911934"/>
                        <a:gd name="connsiteX6" fmla="*/ 533272 w 1256679"/>
                        <a:gd name="connsiteY6" fmla="*/ 895434 h 911934"/>
                        <a:gd name="connsiteX7" fmla="*/ 15349 w 1256679"/>
                        <a:gd name="connsiteY7" fmla="*/ 412039 h 911934"/>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897644"/>
                        <a:gd name="connsiteX1" fmla="*/ 69056 w 1312768"/>
                        <a:gd name="connsiteY1" fmla="*/ 122759 h 897644"/>
                        <a:gd name="connsiteX2" fmla="*/ 594123 w 1312768"/>
                        <a:gd name="connsiteY2" fmla="*/ 2463 h 897644"/>
                        <a:gd name="connsiteX3" fmla="*/ 1278732 w 1312768"/>
                        <a:gd name="connsiteY3" fmla="*/ 220391 h 897644"/>
                        <a:gd name="connsiteX4" fmla="*/ 1166815 w 1312768"/>
                        <a:gd name="connsiteY4" fmla="*/ 512052 h 897644"/>
                        <a:gd name="connsiteX5" fmla="*/ 945357 w 1312768"/>
                        <a:gd name="connsiteY5" fmla="*/ 772841 h 897644"/>
                        <a:gd name="connsiteX6" fmla="*/ 589361 w 1312768"/>
                        <a:gd name="connsiteY6" fmla="*/ 895434 h 897644"/>
                        <a:gd name="connsiteX7" fmla="*/ 0 w 1312768"/>
                        <a:gd name="connsiteY7" fmla="*/ 447758 h 897644"/>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89361 w 1312768"/>
                        <a:gd name="connsiteY6" fmla="*/ 895434 h 910082"/>
                        <a:gd name="connsiteX7" fmla="*/ 0 w 1312768"/>
                        <a:gd name="connsiteY7" fmla="*/ 447758 h 910082"/>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46499 w 1312768"/>
                        <a:gd name="connsiteY6" fmla="*/ 895434 h 910082"/>
                        <a:gd name="connsiteX7" fmla="*/ 0 w 1312768"/>
                        <a:gd name="connsiteY7" fmla="*/ 447758 h 910082"/>
                        <a:gd name="connsiteX0" fmla="*/ 0 w 1316483"/>
                        <a:gd name="connsiteY0" fmla="*/ 447758 h 910082"/>
                        <a:gd name="connsiteX1" fmla="*/ 69056 w 1316483"/>
                        <a:gd name="connsiteY1" fmla="*/ 122759 h 910082"/>
                        <a:gd name="connsiteX2" fmla="*/ 594123 w 1316483"/>
                        <a:gd name="connsiteY2" fmla="*/ 2463 h 910082"/>
                        <a:gd name="connsiteX3" fmla="*/ 1278732 w 1316483"/>
                        <a:gd name="connsiteY3" fmla="*/ 220391 h 910082"/>
                        <a:gd name="connsiteX4" fmla="*/ 1190627 w 1316483"/>
                        <a:gd name="connsiteY4" fmla="*/ 521577 h 910082"/>
                        <a:gd name="connsiteX5" fmla="*/ 954882 w 1316483"/>
                        <a:gd name="connsiteY5" fmla="*/ 775222 h 910082"/>
                        <a:gd name="connsiteX6" fmla="*/ 546499 w 1316483"/>
                        <a:gd name="connsiteY6" fmla="*/ 895434 h 910082"/>
                        <a:gd name="connsiteX7" fmla="*/ 0 w 1316483"/>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03193"/>
                        <a:gd name="connsiteY0" fmla="*/ 447758 h 910082"/>
                        <a:gd name="connsiteX1" fmla="*/ 69056 w 1303193"/>
                        <a:gd name="connsiteY1" fmla="*/ 122759 h 910082"/>
                        <a:gd name="connsiteX2" fmla="*/ 594123 w 1303193"/>
                        <a:gd name="connsiteY2" fmla="*/ 2463 h 910082"/>
                        <a:gd name="connsiteX3" fmla="*/ 1278732 w 1303193"/>
                        <a:gd name="connsiteY3" fmla="*/ 220391 h 910082"/>
                        <a:gd name="connsiteX4" fmla="*/ 1190627 w 1303193"/>
                        <a:gd name="connsiteY4" fmla="*/ 521577 h 910082"/>
                        <a:gd name="connsiteX5" fmla="*/ 954882 w 1303193"/>
                        <a:gd name="connsiteY5" fmla="*/ 775222 h 910082"/>
                        <a:gd name="connsiteX6" fmla="*/ 546499 w 1303193"/>
                        <a:gd name="connsiteY6" fmla="*/ 895434 h 910082"/>
                        <a:gd name="connsiteX7" fmla="*/ 0 w 1303193"/>
                        <a:gd name="connsiteY7" fmla="*/ 447758 h 910082"/>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5679"/>
                        <a:gd name="connsiteY0" fmla="*/ 429425 h 891749"/>
                        <a:gd name="connsiteX1" fmla="*/ 69056 w 1305679"/>
                        <a:gd name="connsiteY1" fmla="*/ 104426 h 891749"/>
                        <a:gd name="connsiteX2" fmla="*/ 598885 w 1305679"/>
                        <a:gd name="connsiteY2" fmla="*/ 3180 h 891749"/>
                        <a:gd name="connsiteX3" fmla="*/ 1278732 w 1305679"/>
                        <a:gd name="connsiteY3" fmla="*/ 202058 h 891749"/>
                        <a:gd name="connsiteX4" fmla="*/ 1190627 w 1305679"/>
                        <a:gd name="connsiteY4" fmla="*/ 503244 h 891749"/>
                        <a:gd name="connsiteX5" fmla="*/ 954882 w 1305679"/>
                        <a:gd name="connsiteY5" fmla="*/ 756889 h 891749"/>
                        <a:gd name="connsiteX6" fmla="*/ 546499 w 1305679"/>
                        <a:gd name="connsiteY6" fmla="*/ 877101 h 891749"/>
                        <a:gd name="connsiteX7" fmla="*/ 0 w 1305679"/>
                        <a:gd name="connsiteY7" fmla="*/ 429425 h 891749"/>
                        <a:gd name="connsiteX0" fmla="*/ 0 w 1303483"/>
                        <a:gd name="connsiteY0" fmla="*/ 429425 h 891749"/>
                        <a:gd name="connsiteX1" fmla="*/ 69056 w 1303483"/>
                        <a:gd name="connsiteY1" fmla="*/ 104426 h 891749"/>
                        <a:gd name="connsiteX2" fmla="*/ 598885 w 1303483"/>
                        <a:gd name="connsiteY2" fmla="*/ 3180 h 891749"/>
                        <a:gd name="connsiteX3" fmla="*/ 1278732 w 1303483"/>
                        <a:gd name="connsiteY3" fmla="*/ 202058 h 891749"/>
                        <a:gd name="connsiteX4" fmla="*/ 1190627 w 1303483"/>
                        <a:gd name="connsiteY4" fmla="*/ 503244 h 891749"/>
                        <a:gd name="connsiteX5" fmla="*/ 954882 w 1303483"/>
                        <a:gd name="connsiteY5" fmla="*/ 756889 h 891749"/>
                        <a:gd name="connsiteX6" fmla="*/ 546499 w 1303483"/>
                        <a:gd name="connsiteY6" fmla="*/ 877101 h 891749"/>
                        <a:gd name="connsiteX7" fmla="*/ 0 w 1303483"/>
                        <a:gd name="connsiteY7" fmla="*/ 429425 h 891749"/>
                        <a:gd name="connsiteX0" fmla="*/ 0 w 1301412"/>
                        <a:gd name="connsiteY0" fmla="*/ 429425 h 891749"/>
                        <a:gd name="connsiteX1" fmla="*/ 69056 w 1301412"/>
                        <a:gd name="connsiteY1" fmla="*/ 104426 h 891749"/>
                        <a:gd name="connsiteX2" fmla="*/ 598885 w 1301412"/>
                        <a:gd name="connsiteY2" fmla="*/ 3180 h 891749"/>
                        <a:gd name="connsiteX3" fmla="*/ 1278732 w 1301412"/>
                        <a:gd name="connsiteY3" fmla="*/ 202058 h 891749"/>
                        <a:gd name="connsiteX4" fmla="*/ 1173958 w 1301412"/>
                        <a:gd name="connsiteY4" fmla="*/ 538962 h 891749"/>
                        <a:gd name="connsiteX5" fmla="*/ 954882 w 1301412"/>
                        <a:gd name="connsiteY5" fmla="*/ 756889 h 891749"/>
                        <a:gd name="connsiteX6" fmla="*/ 546499 w 1301412"/>
                        <a:gd name="connsiteY6" fmla="*/ 877101 h 891749"/>
                        <a:gd name="connsiteX7" fmla="*/ 0 w 1301412"/>
                        <a:gd name="connsiteY7" fmla="*/ 429425 h 891749"/>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143"/>
                        <a:gd name="connsiteY0" fmla="*/ 429425 h 891955"/>
                        <a:gd name="connsiteX1" fmla="*/ 69056 w 1301143"/>
                        <a:gd name="connsiteY1" fmla="*/ 104426 h 891955"/>
                        <a:gd name="connsiteX2" fmla="*/ 598885 w 1301143"/>
                        <a:gd name="connsiteY2" fmla="*/ 3180 h 891955"/>
                        <a:gd name="connsiteX3" fmla="*/ 1278732 w 1301143"/>
                        <a:gd name="connsiteY3" fmla="*/ 202058 h 891955"/>
                        <a:gd name="connsiteX4" fmla="*/ 1171576 w 1301143"/>
                        <a:gd name="connsiteY4" fmla="*/ 531818 h 891955"/>
                        <a:gd name="connsiteX5" fmla="*/ 954882 w 1301143"/>
                        <a:gd name="connsiteY5" fmla="*/ 756889 h 891955"/>
                        <a:gd name="connsiteX6" fmla="*/ 546499 w 1301143"/>
                        <a:gd name="connsiteY6" fmla="*/ 877101 h 891955"/>
                        <a:gd name="connsiteX7" fmla="*/ 0 w 1301143"/>
                        <a:gd name="connsiteY7" fmla="*/ 429425 h 891955"/>
                        <a:gd name="connsiteX0" fmla="*/ 0 w 1302159"/>
                        <a:gd name="connsiteY0" fmla="*/ 429425 h 891955"/>
                        <a:gd name="connsiteX1" fmla="*/ 69056 w 1302159"/>
                        <a:gd name="connsiteY1" fmla="*/ 104426 h 891955"/>
                        <a:gd name="connsiteX2" fmla="*/ 598885 w 1302159"/>
                        <a:gd name="connsiteY2" fmla="*/ 3180 h 891955"/>
                        <a:gd name="connsiteX3" fmla="*/ 1278732 w 1302159"/>
                        <a:gd name="connsiteY3" fmla="*/ 202058 h 891955"/>
                        <a:gd name="connsiteX4" fmla="*/ 1171576 w 1302159"/>
                        <a:gd name="connsiteY4" fmla="*/ 531818 h 891955"/>
                        <a:gd name="connsiteX5" fmla="*/ 954882 w 1302159"/>
                        <a:gd name="connsiteY5" fmla="*/ 756889 h 891955"/>
                        <a:gd name="connsiteX6" fmla="*/ 546499 w 1302159"/>
                        <a:gd name="connsiteY6" fmla="*/ 877101 h 891955"/>
                        <a:gd name="connsiteX7" fmla="*/ 0 w 1302159"/>
                        <a:gd name="connsiteY7" fmla="*/ 429425 h 891955"/>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6607 h 891667"/>
                        <a:gd name="connsiteX1" fmla="*/ 54768 w 1280727"/>
                        <a:gd name="connsiteY1" fmla="*/ 108751 h 891667"/>
                        <a:gd name="connsiteX2" fmla="*/ 577453 w 1280727"/>
                        <a:gd name="connsiteY2" fmla="*/ 2743 h 891667"/>
                        <a:gd name="connsiteX3" fmla="*/ 1257300 w 1280727"/>
                        <a:gd name="connsiteY3" fmla="*/ 201621 h 891667"/>
                        <a:gd name="connsiteX4" fmla="*/ 1150144 w 1280727"/>
                        <a:gd name="connsiteY4" fmla="*/ 531381 h 891667"/>
                        <a:gd name="connsiteX5" fmla="*/ 933450 w 1280727"/>
                        <a:gd name="connsiteY5" fmla="*/ 756452 h 891667"/>
                        <a:gd name="connsiteX6" fmla="*/ 525067 w 1280727"/>
                        <a:gd name="connsiteY6" fmla="*/ 876664 h 891667"/>
                        <a:gd name="connsiteX7" fmla="*/ 0 w 1280727"/>
                        <a:gd name="connsiteY7" fmla="*/ 426607 h 891667"/>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87580"/>
                        <a:gd name="connsiteX1" fmla="*/ 54768 w 1280727"/>
                        <a:gd name="connsiteY1" fmla="*/ 109842 h 887580"/>
                        <a:gd name="connsiteX2" fmla="*/ 577453 w 1280727"/>
                        <a:gd name="connsiteY2" fmla="*/ 3834 h 887580"/>
                        <a:gd name="connsiteX3" fmla="*/ 1257300 w 1280727"/>
                        <a:gd name="connsiteY3" fmla="*/ 202712 h 887580"/>
                        <a:gd name="connsiteX4" fmla="*/ 1150144 w 1280727"/>
                        <a:gd name="connsiteY4" fmla="*/ 532472 h 887580"/>
                        <a:gd name="connsiteX5" fmla="*/ 933450 w 1280727"/>
                        <a:gd name="connsiteY5" fmla="*/ 757543 h 887580"/>
                        <a:gd name="connsiteX6" fmla="*/ 525067 w 1280727"/>
                        <a:gd name="connsiteY6" fmla="*/ 877755 h 887580"/>
                        <a:gd name="connsiteX7" fmla="*/ 0 w 1280727"/>
                        <a:gd name="connsiteY7" fmla="*/ 427698 h 887580"/>
                        <a:gd name="connsiteX0" fmla="*/ 0 w 1273584"/>
                        <a:gd name="connsiteY0" fmla="*/ 427698 h 892758"/>
                        <a:gd name="connsiteX1" fmla="*/ 47625 w 1273584"/>
                        <a:gd name="connsiteY1" fmla="*/ 109842 h 892758"/>
                        <a:gd name="connsiteX2" fmla="*/ 570310 w 1273584"/>
                        <a:gd name="connsiteY2" fmla="*/ 3834 h 892758"/>
                        <a:gd name="connsiteX3" fmla="*/ 1250157 w 1273584"/>
                        <a:gd name="connsiteY3" fmla="*/ 202712 h 892758"/>
                        <a:gd name="connsiteX4" fmla="*/ 1143001 w 1273584"/>
                        <a:gd name="connsiteY4" fmla="*/ 532472 h 892758"/>
                        <a:gd name="connsiteX5" fmla="*/ 926307 w 1273584"/>
                        <a:gd name="connsiteY5" fmla="*/ 757543 h 892758"/>
                        <a:gd name="connsiteX6" fmla="*/ 517924 w 1273584"/>
                        <a:gd name="connsiteY6" fmla="*/ 877755 h 892758"/>
                        <a:gd name="connsiteX7" fmla="*/ 0 w 127358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4245 w 1277829"/>
                        <a:gd name="connsiteY0" fmla="*/ 427125 h 892185"/>
                        <a:gd name="connsiteX1" fmla="*/ 59013 w 1277829"/>
                        <a:gd name="connsiteY1" fmla="*/ 114032 h 892185"/>
                        <a:gd name="connsiteX2" fmla="*/ 574555 w 1277829"/>
                        <a:gd name="connsiteY2" fmla="*/ 3261 h 892185"/>
                        <a:gd name="connsiteX3" fmla="*/ 1254402 w 1277829"/>
                        <a:gd name="connsiteY3" fmla="*/ 202139 h 892185"/>
                        <a:gd name="connsiteX4" fmla="*/ 1147246 w 1277829"/>
                        <a:gd name="connsiteY4" fmla="*/ 531899 h 892185"/>
                        <a:gd name="connsiteX5" fmla="*/ 930552 w 1277829"/>
                        <a:gd name="connsiteY5" fmla="*/ 756970 h 892185"/>
                        <a:gd name="connsiteX6" fmla="*/ 522169 w 1277829"/>
                        <a:gd name="connsiteY6" fmla="*/ 877182 h 892185"/>
                        <a:gd name="connsiteX7" fmla="*/ 4245 w 1277829"/>
                        <a:gd name="connsiteY7" fmla="*/ 427125 h 892185"/>
                        <a:gd name="connsiteX0" fmla="*/ 4245 w 1277829"/>
                        <a:gd name="connsiteY0" fmla="*/ 428314 h 893374"/>
                        <a:gd name="connsiteX1" fmla="*/ 59013 w 1277829"/>
                        <a:gd name="connsiteY1" fmla="*/ 115221 h 893374"/>
                        <a:gd name="connsiteX2" fmla="*/ 574555 w 1277829"/>
                        <a:gd name="connsiteY2" fmla="*/ 4450 h 893374"/>
                        <a:gd name="connsiteX3" fmla="*/ 1254402 w 1277829"/>
                        <a:gd name="connsiteY3" fmla="*/ 203328 h 893374"/>
                        <a:gd name="connsiteX4" fmla="*/ 1147246 w 1277829"/>
                        <a:gd name="connsiteY4" fmla="*/ 533088 h 893374"/>
                        <a:gd name="connsiteX5" fmla="*/ 930552 w 1277829"/>
                        <a:gd name="connsiteY5" fmla="*/ 758159 h 893374"/>
                        <a:gd name="connsiteX6" fmla="*/ 522169 w 1277829"/>
                        <a:gd name="connsiteY6" fmla="*/ 878371 h 893374"/>
                        <a:gd name="connsiteX7" fmla="*/ 4245 w 1277829"/>
                        <a:gd name="connsiteY7" fmla="*/ 428314 h 893374"/>
                        <a:gd name="connsiteX0" fmla="*/ 5834 w 1279418"/>
                        <a:gd name="connsiteY0" fmla="*/ 428314 h 893374"/>
                        <a:gd name="connsiteX1" fmla="*/ 60602 w 1279418"/>
                        <a:gd name="connsiteY1" fmla="*/ 115221 h 893374"/>
                        <a:gd name="connsiteX2" fmla="*/ 576144 w 1279418"/>
                        <a:gd name="connsiteY2" fmla="*/ 4450 h 893374"/>
                        <a:gd name="connsiteX3" fmla="*/ 1255991 w 1279418"/>
                        <a:gd name="connsiteY3" fmla="*/ 203328 h 893374"/>
                        <a:gd name="connsiteX4" fmla="*/ 1148835 w 1279418"/>
                        <a:gd name="connsiteY4" fmla="*/ 533088 h 893374"/>
                        <a:gd name="connsiteX5" fmla="*/ 932141 w 1279418"/>
                        <a:gd name="connsiteY5" fmla="*/ 758159 h 893374"/>
                        <a:gd name="connsiteX6" fmla="*/ 523758 w 1279418"/>
                        <a:gd name="connsiteY6" fmla="*/ 878371 h 893374"/>
                        <a:gd name="connsiteX7" fmla="*/ 5834 w 1279418"/>
                        <a:gd name="connsiteY7" fmla="*/ 428314 h 893374"/>
                        <a:gd name="connsiteX0" fmla="*/ 5834 w 1279418"/>
                        <a:gd name="connsiteY0" fmla="*/ 428314 h 868075"/>
                        <a:gd name="connsiteX1" fmla="*/ 60602 w 1279418"/>
                        <a:gd name="connsiteY1" fmla="*/ 115221 h 868075"/>
                        <a:gd name="connsiteX2" fmla="*/ 576144 w 1279418"/>
                        <a:gd name="connsiteY2" fmla="*/ 4450 h 868075"/>
                        <a:gd name="connsiteX3" fmla="*/ 1255991 w 1279418"/>
                        <a:gd name="connsiteY3" fmla="*/ 203328 h 868075"/>
                        <a:gd name="connsiteX4" fmla="*/ 1148835 w 1279418"/>
                        <a:gd name="connsiteY4" fmla="*/ 533088 h 868075"/>
                        <a:gd name="connsiteX5" fmla="*/ 932141 w 1279418"/>
                        <a:gd name="connsiteY5" fmla="*/ 758159 h 868075"/>
                        <a:gd name="connsiteX6" fmla="*/ 425333 w 1279418"/>
                        <a:gd name="connsiteY6" fmla="*/ 849796 h 868075"/>
                        <a:gd name="connsiteX7" fmla="*/ 5834 w 1279418"/>
                        <a:gd name="connsiteY7" fmla="*/ 428314 h 868075"/>
                        <a:gd name="connsiteX0" fmla="*/ 5834 w 1279418"/>
                        <a:gd name="connsiteY0" fmla="*/ 428314 h 868075"/>
                        <a:gd name="connsiteX1" fmla="*/ 60602 w 1279418"/>
                        <a:gd name="connsiteY1" fmla="*/ 115221 h 868075"/>
                        <a:gd name="connsiteX2" fmla="*/ 576144 w 1279418"/>
                        <a:gd name="connsiteY2" fmla="*/ 4450 h 868075"/>
                        <a:gd name="connsiteX3" fmla="*/ 1255991 w 1279418"/>
                        <a:gd name="connsiteY3" fmla="*/ 203328 h 868075"/>
                        <a:gd name="connsiteX4" fmla="*/ 1148835 w 1279418"/>
                        <a:gd name="connsiteY4" fmla="*/ 533088 h 868075"/>
                        <a:gd name="connsiteX5" fmla="*/ 932141 w 1279418"/>
                        <a:gd name="connsiteY5" fmla="*/ 758159 h 868075"/>
                        <a:gd name="connsiteX6" fmla="*/ 425333 w 1279418"/>
                        <a:gd name="connsiteY6" fmla="*/ 849796 h 868075"/>
                        <a:gd name="connsiteX7" fmla="*/ 5834 w 1279418"/>
                        <a:gd name="connsiteY7" fmla="*/ 428314 h 868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9418" h="868075">
                          <a:moveTo>
                            <a:pt x="5834" y="428314"/>
                          </a:moveTo>
                          <a:cubicBezTo>
                            <a:pt x="-7462" y="267387"/>
                            <a:pt x="-1510" y="194199"/>
                            <a:pt x="60602" y="115221"/>
                          </a:cubicBezTo>
                          <a:cubicBezTo>
                            <a:pt x="158431" y="7667"/>
                            <a:pt x="376913" y="-10234"/>
                            <a:pt x="576144" y="4450"/>
                          </a:cubicBezTo>
                          <a:cubicBezTo>
                            <a:pt x="775375" y="19134"/>
                            <a:pt x="1153399" y="133875"/>
                            <a:pt x="1255991" y="203328"/>
                          </a:cubicBezTo>
                          <a:cubicBezTo>
                            <a:pt x="1332390" y="298975"/>
                            <a:pt x="1202016" y="437044"/>
                            <a:pt x="1148835" y="533088"/>
                          </a:cubicBezTo>
                          <a:cubicBezTo>
                            <a:pt x="1086128" y="621988"/>
                            <a:pt x="1028383" y="682356"/>
                            <a:pt x="932141" y="758159"/>
                          </a:cubicBezTo>
                          <a:cubicBezTo>
                            <a:pt x="847805" y="824437"/>
                            <a:pt x="579717" y="904770"/>
                            <a:pt x="425333" y="849796"/>
                          </a:cubicBezTo>
                          <a:cubicBezTo>
                            <a:pt x="270949" y="794822"/>
                            <a:pt x="50086" y="694015"/>
                            <a:pt x="5834" y="428314"/>
                          </a:cubicBezTo>
                          <a:close/>
                        </a:path>
                      </a:pathLst>
                    </a:custGeom>
                    <a:gradFill flip="none" rotWithShape="1">
                      <a:gsLst>
                        <a:gs pos="45000">
                          <a:sysClr val="windowText" lastClr="000000"/>
                        </a:gs>
                        <a:gs pos="66000">
                          <a:sysClr val="windowText" lastClr="000000"/>
                        </a:gs>
                        <a:gs pos="56000">
                          <a:srgbClr val="525F79"/>
                        </a:gs>
                      </a:gsLst>
                      <a:lin ang="19200000" scaled="0"/>
                      <a:tileRect/>
                    </a:gradFill>
                    <a:ln w="127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43" name="Oval 9">
                      <a:extLst>
                        <a:ext uri="{FF2B5EF4-FFF2-40B4-BE49-F238E27FC236}">
                          <a16:creationId xmlns:a16="http://schemas.microsoft.com/office/drawing/2014/main" id="{D2156A3A-BFC9-5C98-861B-4B45702623FC}"/>
                        </a:ext>
                      </a:extLst>
                    </p:cNvPr>
                    <p:cNvSpPr/>
                    <p:nvPr/>
                  </p:nvSpPr>
                  <p:spPr>
                    <a:xfrm rot="2140143">
                      <a:off x="2524657" y="3451711"/>
                      <a:ext cx="533400" cy="411147"/>
                    </a:xfrm>
                    <a:custGeom>
                      <a:avLst/>
                      <a:gdLst>
                        <a:gd name="connsiteX0" fmla="*/ 0 w 1231107"/>
                        <a:gd name="connsiteY0" fmla="*/ 416720 h 833439"/>
                        <a:gd name="connsiteX1" fmla="*/ 615554 w 1231107"/>
                        <a:gd name="connsiteY1" fmla="*/ 0 h 833439"/>
                        <a:gd name="connsiteX2" fmla="*/ 1231108 w 1231107"/>
                        <a:gd name="connsiteY2" fmla="*/ 416720 h 833439"/>
                        <a:gd name="connsiteX3" fmla="*/ 615554 w 1231107"/>
                        <a:gd name="connsiteY3" fmla="*/ 833440 h 833439"/>
                        <a:gd name="connsiteX4" fmla="*/ 0 w 1231107"/>
                        <a:gd name="connsiteY4" fmla="*/ 416720 h 833439"/>
                        <a:gd name="connsiteX0" fmla="*/ 0 w 1343892"/>
                        <a:gd name="connsiteY0" fmla="*/ 420719 h 837439"/>
                        <a:gd name="connsiteX1" fmla="*/ 615554 w 1343892"/>
                        <a:gd name="connsiteY1" fmla="*/ 3999 h 837439"/>
                        <a:gd name="connsiteX2" fmla="*/ 1300163 w 1343892"/>
                        <a:gd name="connsiteY2" fmla="*/ 221927 h 837439"/>
                        <a:gd name="connsiteX3" fmla="*/ 1231108 w 1343892"/>
                        <a:gd name="connsiteY3" fmla="*/ 420719 h 837439"/>
                        <a:gd name="connsiteX4" fmla="*/ 615554 w 1343892"/>
                        <a:gd name="connsiteY4" fmla="*/ 837439 h 837439"/>
                        <a:gd name="connsiteX5" fmla="*/ 0 w 1343892"/>
                        <a:gd name="connsiteY5" fmla="*/ 420719 h 837439"/>
                        <a:gd name="connsiteX0" fmla="*/ 0 w 1335920"/>
                        <a:gd name="connsiteY0" fmla="*/ 420719 h 838211"/>
                        <a:gd name="connsiteX1" fmla="*/ 615554 w 1335920"/>
                        <a:gd name="connsiteY1" fmla="*/ 3999 h 838211"/>
                        <a:gd name="connsiteX2" fmla="*/ 1300163 w 1335920"/>
                        <a:gd name="connsiteY2" fmla="*/ 221927 h 838211"/>
                        <a:gd name="connsiteX3" fmla="*/ 1188246 w 1335920"/>
                        <a:gd name="connsiteY3" fmla="*/ 513588 h 838211"/>
                        <a:gd name="connsiteX4" fmla="*/ 615554 w 1335920"/>
                        <a:gd name="connsiteY4" fmla="*/ 837439 h 838211"/>
                        <a:gd name="connsiteX5" fmla="*/ 0 w 1335920"/>
                        <a:gd name="connsiteY5" fmla="*/ 420719 h 838211"/>
                        <a:gd name="connsiteX0" fmla="*/ 1 w 1335921"/>
                        <a:gd name="connsiteY0" fmla="*/ 420719 h 897585"/>
                        <a:gd name="connsiteX1" fmla="*/ 615555 w 1335921"/>
                        <a:gd name="connsiteY1" fmla="*/ 3999 h 897585"/>
                        <a:gd name="connsiteX2" fmla="*/ 1300164 w 1335921"/>
                        <a:gd name="connsiteY2" fmla="*/ 221927 h 897585"/>
                        <a:gd name="connsiteX3" fmla="*/ 1188247 w 1335921"/>
                        <a:gd name="connsiteY3" fmla="*/ 513588 h 897585"/>
                        <a:gd name="connsiteX4" fmla="*/ 610793 w 1335921"/>
                        <a:gd name="connsiteY4" fmla="*/ 896970 h 897585"/>
                        <a:gd name="connsiteX5" fmla="*/ 1 w 1335921"/>
                        <a:gd name="connsiteY5" fmla="*/ 420719 h 897585"/>
                        <a:gd name="connsiteX0" fmla="*/ 1 w 1334200"/>
                        <a:gd name="connsiteY0" fmla="*/ 420719 h 913023"/>
                        <a:gd name="connsiteX1" fmla="*/ 615555 w 1334200"/>
                        <a:gd name="connsiteY1" fmla="*/ 3999 h 913023"/>
                        <a:gd name="connsiteX2" fmla="*/ 1300164 w 1334200"/>
                        <a:gd name="connsiteY2" fmla="*/ 221927 h 913023"/>
                        <a:gd name="connsiteX3" fmla="*/ 1188247 w 1334200"/>
                        <a:gd name="connsiteY3" fmla="*/ 513588 h 913023"/>
                        <a:gd name="connsiteX4" fmla="*/ 966789 w 1334200"/>
                        <a:gd name="connsiteY4" fmla="*/ 774377 h 913023"/>
                        <a:gd name="connsiteX5" fmla="*/ 610793 w 1334200"/>
                        <a:gd name="connsiteY5" fmla="*/ 896970 h 913023"/>
                        <a:gd name="connsiteX6" fmla="*/ 1 w 1334200"/>
                        <a:gd name="connsiteY6" fmla="*/ 420719 h 913023"/>
                        <a:gd name="connsiteX0" fmla="*/ 22150 w 1356349"/>
                        <a:gd name="connsiteY0" fmla="*/ 419734 h 912038"/>
                        <a:gd name="connsiteX1" fmla="*/ 181694 w 1356349"/>
                        <a:gd name="connsiteY1" fmla="*/ 116167 h 912038"/>
                        <a:gd name="connsiteX2" fmla="*/ 637704 w 1356349"/>
                        <a:gd name="connsiteY2" fmla="*/ 3014 h 912038"/>
                        <a:gd name="connsiteX3" fmla="*/ 1322313 w 1356349"/>
                        <a:gd name="connsiteY3" fmla="*/ 220942 h 912038"/>
                        <a:gd name="connsiteX4" fmla="*/ 1210396 w 1356349"/>
                        <a:gd name="connsiteY4" fmla="*/ 512603 h 912038"/>
                        <a:gd name="connsiteX5" fmla="*/ 988938 w 1356349"/>
                        <a:gd name="connsiteY5" fmla="*/ 773392 h 912038"/>
                        <a:gd name="connsiteX6" fmla="*/ 632942 w 1356349"/>
                        <a:gd name="connsiteY6" fmla="*/ 895985 h 912038"/>
                        <a:gd name="connsiteX7" fmla="*/ 22150 w 1356349"/>
                        <a:gd name="connsiteY7" fmla="*/ 419734 h 912038"/>
                        <a:gd name="connsiteX0" fmla="*/ 16999 w 1351198"/>
                        <a:gd name="connsiteY0" fmla="*/ 419734 h 912038"/>
                        <a:gd name="connsiteX1" fmla="*/ 176543 w 1351198"/>
                        <a:gd name="connsiteY1" fmla="*/ 116167 h 912038"/>
                        <a:gd name="connsiteX2" fmla="*/ 632553 w 1351198"/>
                        <a:gd name="connsiteY2" fmla="*/ 3014 h 912038"/>
                        <a:gd name="connsiteX3" fmla="*/ 1317162 w 1351198"/>
                        <a:gd name="connsiteY3" fmla="*/ 220942 h 912038"/>
                        <a:gd name="connsiteX4" fmla="*/ 1205245 w 1351198"/>
                        <a:gd name="connsiteY4" fmla="*/ 512603 h 912038"/>
                        <a:gd name="connsiteX5" fmla="*/ 983787 w 1351198"/>
                        <a:gd name="connsiteY5" fmla="*/ 773392 h 912038"/>
                        <a:gd name="connsiteX6" fmla="*/ 627791 w 1351198"/>
                        <a:gd name="connsiteY6" fmla="*/ 895985 h 912038"/>
                        <a:gd name="connsiteX7" fmla="*/ 16999 w 1351198"/>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183 h 911487"/>
                        <a:gd name="connsiteX1" fmla="*/ 92963 w 1336675"/>
                        <a:gd name="connsiteY1" fmla="*/ 122759 h 911487"/>
                        <a:gd name="connsiteX2" fmla="*/ 618030 w 1336675"/>
                        <a:gd name="connsiteY2" fmla="*/ 2463 h 911487"/>
                        <a:gd name="connsiteX3" fmla="*/ 1302639 w 1336675"/>
                        <a:gd name="connsiteY3" fmla="*/ 220391 h 911487"/>
                        <a:gd name="connsiteX4" fmla="*/ 1190722 w 1336675"/>
                        <a:gd name="connsiteY4" fmla="*/ 512052 h 911487"/>
                        <a:gd name="connsiteX5" fmla="*/ 969264 w 1336675"/>
                        <a:gd name="connsiteY5" fmla="*/ 772841 h 911487"/>
                        <a:gd name="connsiteX6" fmla="*/ 613268 w 1336675"/>
                        <a:gd name="connsiteY6" fmla="*/ 895434 h 911487"/>
                        <a:gd name="connsiteX7" fmla="*/ 2476 w 1336675"/>
                        <a:gd name="connsiteY7" fmla="*/ 419183 h 911487"/>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0 w 1308005"/>
                        <a:gd name="connsiteY0" fmla="*/ 412039 h 911934"/>
                        <a:gd name="connsiteX1" fmla="*/ 64293 w 1308005"/>
                        <a:gd name="connsiteY1" fmla="*/ 122759 h 911934"/>
                        <a:gd name="connsiteX2" fmla="*/ 589360 w 1308005"/>
                        <a:gd name="connsiteY2" fmla="*/ 2463 h 911934"/>
                        <a:gd name="connsiteX3" fmla="*/ 1273969 w 1308005"/>
                        <a:gd name="connsiteY3" fmla="*/ 220391 h 911934"/>
                        <a:gd name="connsiteX4" fmla="*/ 1162052 w 1308005"/>
                        <a:gd name="connsiteY4" fmla="*/ 512052 h 911934"/>
                        <a:gd name="connsiteX5" fmla="*/ 940594 w 1308005"/>
                        <a:gd name="connsiteY5" fmla="*/ 772841 h 911934"/>
                        <a:gd name="connsiteX6" fmla="*/ 584598 w 1308005"/>
                        <a:gd name="connsiteY6" fmla="*/ 895434 h 911934"/>
                        <a:gd name="connsiteX7" fmla="*/ 0 w 1308005"/>
                        <a:gd name="connsiteY7" fmla="*/ 412039 h 911934"/>
                        <a:gd name="connsiteX0" fmla="*/ 15349 w 1256679"/>
                        <a:gd name="connsiteY0" fmla="*/ 412039 h 911934"/>
                        <a:gd name="connsiteX1" fmla="*/ 12967 w 1256679"/>
                        <a:gd name="connsiteY1" fmla="*/ 122759 h 911934"/>
                        <a:gd name="connsiteX2" fmla="*/ 538034 w 1256679"/>
                        <a:gd name="connsiteY2" fmla="*/ 2463 h 911934"/>
                        <a:gd name="connsiteX3" fmla="*/ 1222643 w 1256679"/>
                        <a:gd name="connsiteY3" fmla="*/ 220391 h 911934"/>
                        <a:gd name="connsiteX4" fmla="*/ 1110726 w 1256679"/>
                        <a:gd name="connsiteY4" fmla="*/ 512052 h 911934"/>
                        <a:gd name="connsiteX5" fmla="*/ 889268 w 1256679"/>
                        <a:gd name="connsiteY5" fmla="*/ 772841 h 911934"/>
                        <a:gd name="connsiteX6" fmla="*/ 533272 w 1256679"/>
                        <a:gd name="connsiteY6" fmla="*/ 895434 h 911934"/>
                        <a:gd name="connsiteX7" fmla="*/ 15349 w 1256679"/>
                        <a:gd name="connsiteY7" fmla="*/ 412039 h 911934"/>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897644"/>
                        <a:gd name="connsiteX1" fmla="*/ 69056 w 1312768"/>
                        <a:gd name="connsiteY1" fmla="*/ 122759 h 897644"/>
                        <a:gd name="connsiteX2" fmla="*/ 594123 w 1312768"/>
                        <a:gd name="connsiteY2" fmla="*/ 2463 h 897644"/>
                        <a:gd name="connsiteX3" fmla="*/ 1278732 w 1312768"/>
                        <a:gd name="connsiteY3" fmla="*/ 220391 h 897644"/>
                        <a:gd name="connsiteX4" fmla="*/ 1166815 w 1312768"/>
                        <a:gd name="connsiteY4" fmla="*/ 512052 h 897644"/>
                        <a:gd name="connsiteX5" fmla="*/ 945357 w 1312768"/>
                        <a:gd name="connsiteY5" fmla="*/ 772841 h 897644"/>
                        <a:gd name="connsiteX6" fmla="*/ 589361 w 1312768"/>
                        <a:gd name="connsiteY6" fmla="*/ 895434 h 897644"/>
                        <a:gd name="connsiteX7" fmla="*/ 0 w 1312768"/>
                        <a:gd name="connsiteY7" fmla="*/ 447758 h 897644"/>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89361 w 1312768"/>
                        <a:gd name="connsiteY6" fmla="*/ 895434 h 910082"/>
                        <a:gd name="connsiteX7" fmla="*/ 0 w 1312768"/>
                        <a:gd name="connsiteY7" fmla="*/ 447758 h 910082"/>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46499 w 1312768"/>
                        <a:gd name="connsiteY6" fmla="*/ 895434 h 910082"/>
                        <a:gd name="connsiteX7" fmla="*/ 0 w 1312768"/>
                        <a:gd name="connsiteY7" fmla="*/ 447758 h 910082"/>
                        <a:gd name="connsiteX0" fmla="*/ 0 w 1316483"/>
                        <a:gd name="connsiteY0" fmla="*/ 447758 h 910082"/>
                        <a:gd name="connsiteX1" fmla="*/ 69056 w 1316483"/>
                        <a:gd name="connsiteY1" fmla="*/ 122759 h 910082"/>
                        <a:gd name="connsiteX2" fmla="*/ 594123 w 1316483"/>
                        <a:gd name="connsiteY2" fmla="*/ 2463 h 910082"/>
                        <a:gd name="connsiteX3" fmla="*/ 1278732 w 1316483"/>
                        <a:gd name="connsiteY3" fmla="*/ 220391 h 910082"/>
                        <a:gd name="connsiteX4" fmla="*/ 1190627 w 1316483"/>
                        <a:gd name="connsiteY4" fmla="*/ 521577 h 910082"/>
                        <a:gd name="connsiteX5" fmla="*/ 954882 w 1316483"/>
                        <a:gd name="connsiteY5" fmla="*/ 775222 h 910082"/>
                        <a:gd name="connsiteX6" fmla="*/ 546499 w 1316483"/>
                        <a:gd name="connsiteY6" fmla="*/ 895434 h 910082"/>
                        <a:gd name="connsiteX7" fmla="*/ 0 w 1316483"/>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03193"/>
                        <a:gd name="connsiteY0" fmla="*/ 447758 h 910082"/>
                        <a:gd name="connsiteX1" fmla="*/ 69056 w 1303193"/>
                        <a:gd name="connsiteY1" fmla="*/ 122759 h 910082"/>
                        <a:gd name="connsiteX2" fmla="*/ 594123 w 1303193"/>
                        <a:gd name="connsiteY2" fmla="*/ 2463 h 910082"/>
                        <a:gd name="connsiteX3" fmla="*/ 1278732 w 1303193"/>
                        <a:gd name="connsiteY3" fmla="*/ 220391 h 910082"/>
                        <a:gd name="connsiteX4" fmla="*/ 1190627 w 1303193"/>
                        <a:gd name="connsiteY4" fmla="*/ 521577 h 910082"/>
                        <a:gd name="connsiteX5" fmla="*/ 954882 w 1303193"/>
                        <a:gd name="connsiteY5" fmla="*/ 775222 h 910082"/>
                        <a:gd name="connsiteX6" fmla="*/ 546499 w 1303193"/>
                        <a:gd name="connsiteY6" fmla="*/ 895434 h 910082"/>
                        <a:gd name="connsiteX7" fmla="*/ 0 w 1303193"/>
                        <a:gd name="connsiteY7" fmla="*/ 447758 h 910082"/>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5679"/>
                        <a:gd name="connsiteY0" fmla="*/ 429425 h 891749"/>
                        <a:gd name="connsiteX1" fmla="*/ 69056 w 1305679"/>
                        <a:gd name="connsiteY1" fmla="*/ 104426 h 891749"/>
                        <a:gd name="connsiteX2" fmla="*/ 598885 w 1305679"/>
                        <a:gd name="connsiteY2" fmla="*/ 3180 h 891749"/>
                        <a:gd name="connsiteX3" fmla="*/ 1278732 w 1305679"/>
                        <a:gd name="connsiteY3" fmla="*/ 202058 h 891749"/>
                        <a:gd name="connsiteX4" fmla="*/ 1190627 w 1305679"/>
                        <a:gd name="connsiteY4" fmla="*/ 503244 h 891749"/>
                        <a:gd name="connsiteX5" fmla="*/ 954882 w 1305679"/>
                        <a:gd name="connsiteY5" fmla="*/ 756889 h 891749"/>
                        <a:gd name="connsiteX6" fmla="*/ 546499 w 1305679"/>
                        <a:gd name="connsiteY6" fmla="*/ 877101 h 891749"/>
                        <a:gd name="connsiteX7" fmla="*/ 0 w 1305679"/>
                        <a:gd name="connsiteY7" fmla="*/ 429425 h 891749"/>
                        <a:gd name="connsiteX0" fmla="*/ 0 w 1303483"/>
                        <a:gd name="connsiteY0" fmla="*/ 429425 h 891749"/>
                        <a:gd name="connsiteX1" fmla="*/ 69056 w 1303483"/>
                        <a:gd name="connsiteY1" fmla="*/ 104426 h 891749"/>
                        <a:gd name="connsiteX2" fmla="*/ 598885 w 1303483"/>
                        <a:gd name="connsiteY2" fmla="*/ 3180 h 891749"/>
                        <a:gd name="connsiteX3" fmla="*/ 1278732 w 1303483"/>
                        <a:gd name="connsiteY3" fmla="*/ 202058 h 891749"/>
                        <a:gd name="connsiteX4" fmla="*/ 1190627 w 1303483"/>
                        <a:gd name="connsiteY4" fmla="*/ 503244 h 891749"/>
                        <a:gd name="connsiteX5" fmla="*/ 954882 w 1303483"/>
                        <a:gd name="connsiteY5" fmla="*/ 756889 h 891749"/>
                        <a:gd name="connsiteX6" fmla="*/ 546499 w 1303483"/>
                        <a:gd name="connsiteY6" fmla="*/ 877101 h 891749"/>
                        <a:gd name="connsiteX7" fmla="*/ 0 w 1303483"/>
                        <a:gd name="connsiteY7" fmla="*/ 429425 h 891749"/>
                        <a:gd name="connsiteX0" fmla="*/ 0 w 1301412"/>
                        <a:gd name="connsiteY0" fmla="*/ 429425 h 891749"/>
                        <a:gd name="connsiteX1" fmla="*/ 69056 w 1301412"/>
                        <a:gd name="connsiteY1" fmla="*/ 104426 h 891749"/>
                        <a:gd name="connsiteX2" fmla="*/ 598885 w 1301412"/>
                        <a:gd name="connsiteY2" fmla="*/ 3180 h 891749"/>
                        <a:gd name="connsiteX3" fmla="*/ 1278732 w 1301412"/>
                        <a:gd name="connsiteY3" fmla="*/ 202058 h 891749"/>
                        <a:gd name="connsiteX4" fmla="*/ 1173958 w 1301412"/>
                        <a:gd name="connsiteY4" fmla="*/ 538962 h 891749"/>
                        <a:gd name="connsiteX5" fmla="*/ 954882 w 1301412"/>
                        <a:gd name="connsiteY5" fmla="*/ 756889 h 891749"/>
                        <a:gd name="connsiteX6" fmla="*/ 546499 w 1301412"/>
                        <a:gd name="connsiteY6" fmla="*/ 877101 h 891749"/>
                        <a:gd name="connsiteX7" fmla="*/ 0 w 1301412"/>
                        <a:gd name="connsiteY7" fmla="*/ 429425 h 891749"/>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143"/>
                        <a:gd name="connsiteY0" fmla="*/ 429425 h 891955"/>
                        <a:gd name="connsiteX1" fmla="*/ 69056 w 1301143"/>
                        <a:gd name="connsiteY1" fmla="*/ 104426 h 891955"/>
                        <a:gd name="connsiteX2" fmla="*/ 598885 w 1301143"/>
                        <a:gd name="connsiteY2" fmla="*/ 3180 h 891955"/>
                        <a:gd name="connsiteX3" fmla="*/ 1278732 w 1301143"/>
                        <a:gd name="connsiteY3" fmla="*/ 202058 h 891955"/>
                        <a:gd name="connsiteX4" fmla="*/ 1171576 w 1301143"/>
                        <a:gd name="connsiteY4" fmla="*/ 531818 h 891955"/>
                        <a:gd name="connsiteX5" fmla="*/ 954882 w 1301143"/>
                        <a:gd name="connsiteY5" fmla="*/ 756889 h 891955"/>
                        <a:gd name="connsiteX6" fmla="*/ 546499 w 1301143"/>
                        <a:gd name="connsiteY6" fmla="*/ 877101 h 891955"/>
                        <a:gd name="connsiteX7" fmla="*/ 0 w 1301143"/>
                        <a:gd name="connsiteY7" fmla="*/ 429425 h 891955"/>
                        <a:gd name="connsiteX0" fmla="*/ 0 w 1302159"/>
                        <a:gd name="connsiteY0" fmla="*/ 429425 h 891955"/>
                        <a:gd name="connsiteX1" fmla="*/ 69056 w 1302159"/>
                        <a:gd name="connsiteY1" fmla="*/ 104426 h 891955"/>
                        <a:gd name="connsiteX2" fmla="*/ 598885 w 1302159"/>
                        <a:gd name="connsiteY2" fmla="*/ 3180 h 891955"/>
                        <a:gd name="connsiteX3" fmla="*/ 1278732 w 1302159"/>
                        <a:gd name="connsiteY3" fmla="*/ 202058 h 891955"/>
                        <a:gd name="connsiteX4" fmla="*/ 1171576 w 1302159"/>
                        <a:gd name="connsiteY4" fmla="*/ 531818 h 891955"/>
                        <a:gd name="connsiteX5" fmla="*/ 954882 w 1302159"/>
                        <a:gd name="connsiteY5" fmla="*/ 756889 h 891955"/>
                        <a:gd name="connsiteX6" fmla="*/ 546499 w 1302159"/>
                        <a:gd name="connsiteY6" fmla="*/ 877101 h 891955"/>
                        <a:gd name="connsiteX7" fmla="*/ 0 w 1302159"/>
                        <a:gd name="connsiteY7" fmla="*/ 429425 h 891955"/>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6607 h 891667"/>
                        <a:gd name="connsiteX1" fmla="*/ 54768 w 1280727"/>
                        <a:gd name="connsiteY1" fmla="*/ 108751 h 891667"/>
                        <a:gd name="connsiteX2" fmla="*/ 577453 w 1280727"/>
                        <a:gd name="connsiteY2" fmla="*/ 2743 h 891667"/>
                        <a:gd name="connsiteX3" fmla="*/ 1257300 w 1280727"/>
                        <a:gd name="connsiteY3" fmla="*/ 201621 h 891667"/>
                        <a:gd name="connsiteX4" fmla="*/ 1150144 w 1280727"/>
                        <a:gd name="connsiteY4" fmla="*/ 531381 h 891667"/>
                        <a:gd name="connsiteX5" fmla="*/ 933450 w 1280727"/>
                        <a:gd name="connsiteY5" fmla="*/ 756452 h 891667"/>
                        <a:gd name="connsiteX6" fmla="*/ 525067 w 1280727"/>
                        <a:gd name="connsiteY6" fmla="*/ 876664 h 891667"/>
                        <a:gd name="connsiteX7" fmla="*/ 0 w 1280727"/>
                        <a:gd name="connsiteY7" fmla="*/ 426607 h 891667"/>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87580"/>
                        <a:gd name="connsiteX1" fmla="*/ 54768 w 1280727"/>
                        <a:gd name="connsiteY1" fmla="*/ 109842 h 887580"/>
                        <a:gd name="connsiteX2" fmla="*/ 577453 w 1280727"/>
                        <a:gd name="connsiteY2" fmla="*/ 3834 h 887580"/>
                        <a:gd name="connsiteX3" fmla="*/ 1257300 w 1280727"/>
                        <a:gd name="connsiteY3" fmla="*/ 202712 h 887580"/>
                        <a:gd name="connsiteX4" fmla="*/ 1150144 w 1280727"/>
                        <a:gd name="connsiteY4" fmla="*/ 532472 h 887580"/>
                        <a:gd name="connsiteX5" fmla="*/ 933450 w 1280727"/>
                        <a:gd name="connsiteY5" fmla="*/ 757543 h 887580"/>
                        <a:gd name="connsiteX6" fmla="*/ 525067 w 1280727"/>
                        <a:gd name="connsiteY6" fmla="*/ 877755 h 887580"/>
                        <a:gd name="connsiteX7" fmla="*/ 0 w 1280727"/>
                        <a:gd name="connsiteY7" fmla="*/ 427698 h 887580"/>
                        <a:gd name="connsiteX0" fmla="*/ 74932 w 1355659"/>
                        <a:gd name="connsiteY0" fmla="*/ 517776 h 977658"/>
                        <a:gd name="connsiteX1" fmla="*/ 12632 w 1355659"/>
                        <a:gd name="connsiteY1" fmla="*/ 35702 h 977658"/>
                        <a:gd name="connsiteX2" fmla="*/ 652385 w 1355659"/>
                        <a:gd name="connsiteY2" fmla="*/ 93912 h 977658"/>
                        <a:gd name="connsiteX3" fmla="*/ 1332232 w 1355659"/>
                        <a:gd name="connsiteY3" fmla="*/ 292790 h 977658"/>
                        <a:gd name="connsiteX4" fmla="*/ 1225076 w 1355659"/>
                        <a:gd name="connsiteY4" fmla="*/ 622550 h 977658"/>
                        <a:gd name="connsiteX5" fmla="*/ 1008382 w 1355659"/>
                        <a:gd name="connsiteY5" fmla="*/ 847621 h 977658"/>
                        <a:gd name="connsiteX6" fmla="*/ 599999 w 1355659"/>
                        <a:gd name="connsiteY6" fmla="*/ 967833 h 977658"/>
                        <a:gd name="connsiteX7" fmla="*/ 74932 w 1355659"/>
                        <a:gd name="connsiteY7" fmla="*/ 517776 h 977658"/>
                        <a:gd name="connsiteX0" fmla="*/ 19637 w 1365265"/>
                        <a:gd name="connsiteY0" fmla="*/ 540411 h 981433"/>
                        <a:gd name="connsiteX1" fmla="*/ 22238 w 1365265"/>
                        <a:gd name="connsiteY1" fmla="*/ 35702 h 981433"/>
                        <a:gd name="connsiteX2" fmla="*/ 661991 w 1365265"/>
                        <a:gd name="connsiteY2" fmla="*/ 93912 h 981433"/>
                        <a:gd name="connsiteX3" fmla="*/ 1341838 w 1365265"/>
                        <a:gd name="connsiteY3" fmla="*/ 292790 h 981433"/>
                        <a:gd name="connsiteX4" fmla="*/ 1234682 w 1365265"/>
                        <a:gd name="connsiteY4" fmla="*/ 622550 h 981433"/>
                        <a:gd name="connsiteX5" fmla="*/ 1017988 w 1365265"/>
                        <a:gd name="connsiteY5" fmla="*/ 847621 h 981433"/>
                        <a:gd name="connsiteX6" fmla="*/ 609605 w 1365265"/>
                        <a:gd name="connsiteY6" fmla="*/ 967833 h 981433"/>
                        <a:gd name="connsiteX7" fmla="*/ 19637 w 1365265"/>
                        <a:gd name="connsiteY7" fmla="*/ 540411 h 981433"/>
                        <a:gd name="connsiteX0" fmla="*/ 19637 w 1365265"/>
                        <a:gd name="connsiteY0" fmla="*/ 540411 h 1001785"/>
                        <a:gd name="connsiteX1" fmla="*/ 22238 w 1365265"/>
                        <a:gd name="connsiteY1" fmla="*/ 35702 h 1001785"/>
                        <a:gd name="connsiteX2" fmla="*/ 661991 w 1365265"/>
                        <a:gd name="connsiteY2" fmla="*/ 93912 h 1001785"/>
                        <a:gd name="connsiteX3" fmla="*/ 1341838 w 1365265"/>
                        <a:gd name="connsiteY3" fmla="*/ 292790 h 1001785"/>
                        <a:gd name="connsiteX4" fmla="*/ 1234682 w 1365265"/>
                        <a:gd name="connsiteY4" fmla="*/ 622550 h 1001785"/>
                        <a:gd name="connsiteX5" fmla="*/ 1017988 w 1365265"/>
                        <a:gd name="connsiteY5" fmla="*/ 847621 h 1001785"/>
                        <a:gd name="connsiteX6" fmla="*/ 600027 w 1365265"/>
                        <a:gd name="connsiteY6" fmla="*/ 989932 h 1001785"/>
                        <a:gd name="connsiteX7" fmla="*/ 19637 w 1365265"/>
                        <a:gd name="connsiteY7" fmla="*/ 540411 h 1001785"/>
                        <a:gd name="connsiteX0" fmla="*/ 19637 w 1365265"/>
                        <a:gd name="connsiteY0" fmla="*/ 540411 h 1002322"/>
                        <a:gd name="connsiteX1" fmla="*/ 22238 w 1365265"/>
                        <a:gd name="connsiteY1" fmla="*/ 35702 h 1002322"/>
                        <a:gd name="connsiteX2" fmla="*/ 661991 w 1365265"/>
                        <a:gd name="connsiteY2" fmla="*/ 93912 h 1002322"/>
                        <a:gd name="connsiteX3" fmla="*/ 1341838 w 1365265"/>
                        <a:gd name="connsiteY3" fmla="*/ 292790 h 1002322"/>
                        <a:gd name="connsiteX4" fmla="*/ 1234682 w 1365265"/>
                        <a:gd name="connsiteY4" fmla="*/ 622550 h 1002322"/>
                        <a:gd name="connsiteX5" fmla="*/ 1017988 w 1365265"/>
                        <a:gd name="connsiteY5" fmla="*/ 847621 h 1002322"/>
                        <a:gd name="connsiteX6" fmla="*/ 600027 w 1365265"/>
                        <a:gd name="connsiteY6" fmla="*/ 989932 h 1002322"/>
                        <a:gd name="connsiteX7" fmla="*/ 19637 w 1365265"/>
                        <a:gd name="connsiteY7" fmla="*/ 540411 h 1002322"/>
                        <a:gd name="connsiteX0" fmla="*/ 19637 w 1365265"/>
                        <a:gd name="connsiteY0" fmla="*/ 540411 h 999624"/>
                        <a:gd name="connsiteX1" fmla="*/ 22238 w 1365265"/>
                        <a:gd name="connsiteY1" fmla="*/ 35702 h 999624"/>
                        <a:gd name="connsiteX2" fmla="*/ 661991 w 1365265"/>
                        <a:gd name="connsiteY2" fmla="*/ 93912 h 999624"/>
                        <a:gd name="connsiteX3" fmla="*/ 1341838 w 1365265"/>
                        <a:gd name="connsiteY3" fmla="*/ 292790 h 999624"/>
                        <a:gd name="connsiteX4" fmla="*/ 1234682 w 1365265"/>
                        <a:gd name="connsiteY4" fmla="*/ 622550 h 999624"/>
                        <a:gd name="connsiteX5" fmla="*/ 1017988 w 1365265"/>
                        <a:gd name="connsiteY5" fmla="*/ 847621 h 999624"/>
                        <a:gd name="connsiteX6" fmla="*/ 600027 w 1365265"/>
                        <a:gd name="connsiteY6" fmla="*/ 989932 h 999624"/>
                        <a:gd name="connsiteX7" fmla="*/ 19637 w 1365265"/>
                        <a:gd name="connsiteY7" fmla="*/ 540411 h 999624"/>
                        <a:gd name="connsiteX0" fmla="*/ 19637 w 1365265"/>
                        <a:gd name="connsiteY0" fmla="*/ 540411 h 1004334"/>
                        <a:gd name="connsiteX1" fmla="*/ 22238 w 1365265"/>
                        <a:gd name="connsiteY1" fmla="*/ 35702 h 1004334"/>
                        <a:gd name="connsiteX2" fmla="*/ 661991 w 1365265"/>
                        <a:gd name="connsiteY2" fmla="*/ 93912 h 1004334"/>
                        <a:gd name="connsiteX3" fmla="*/ 1341838 w 1365265"/>
                        <a:gd name="connsiteY3" fmla="*/ 292790 h 1004334"/>
                        <a:gd name="connsiteX4" fmla="*/ 1234682 w 1365265"/>
                        <a:gd name="connsiteY4" fmla="*/ 622550 h 1004334"/>
                        <a:gd name="connsiteX5" fmla="*/ 1017988 w 1365265"/>
                        <a:gd name="connsiteY5" fmla="*/ 847621 h 1004334"/>
                        <a:gd name="connsiteX6" fmla="*/ 556539 w 1365265"/>
                        <a:gd name="connsiteY6" fmla="*/ 994938 h 1004334"/>
                        <a:gd name="connsiteX7" fmla="*/ 19637 w 1365265"/>
                        <a:gd name="connsiteY7" fmla="*/ 540411 h 1004334"/>
                        <a:gd name="connsiteX0" fmla="*/ 19637 w 1365265"/>
                        <a:gd name="connsiteY0" fmla="*/ 540411 h 1004333"/>
                        <a:gd name="connsiteX1" fmla="*/ 22238 w 1365265"/>
                        <a:gd name="connsiteY1" fmla="*/ 35702 h 1004333"/>
                        <a:gd name="connsiteX2" fmla="*/ 661991 w 1365265"/>
                        <a:gd name="connsiteY2" fmla="*/ 93912 h 1004333"/>
                        <a:gd name="connsiteX3" fmla="*/ 1341838 w 1365265"/>
                        <a:gd name="connsiteY3" fmla="*/ 292790 h 1004333"/>
                        <a:gd name="connsiteX4" fmla="*/ 1234682 w 1365265"/>
                        <a:gd name="connsiteY4" fmla="*/ 622550 h 1004333"/>
                        <a:gd name="connsiteX5" fmla="*/ 1017988 w 1365265"/>
                        <a:gd name="connsiteY5" fmla="*/ 847621 h 1004333"/>
                        <a:gd name="connsiteX6" fmla="*/ 556539 w 1365265"/>
                        <a:gd name="connsiteY6" fmla="*/ 994937 h 1004333"/>
                        <a:gd name="connsiteX7" fmla="*/ 19637 w 1365265"/>
                        <a:gd name="connsiteY7" fmla="*/ 540411 h 1004333"/>
                        <a:gd name="connsiteX0" fmla="*/ 19637 w 1365265"/>
                        <a:gd name="connsiteY0" fmla="*/ 540411 h 1009914"/>
                        <a:gd name="connsiteX1" fmla="*/ 22238 w 1365265"/>
                        <a:gd name="connsiteY1" fmla="*/ 35702 h 1009914"/>
                        <a:gd name="connsiteX2" fmla="*/ 661991 w 1365265"/>
                        <a:gd name="connsiteY2" fmla="*/ 93912 h 1009914"/>
                        <a:gd name="connsiteX3" fmla="*/ 1341838 w 1365265"/>
                        <a:gd name="connsiteY3" fmla="*/ 292790 h 1009914"/>
                        <a:gd name="connsiteX4" fmla="*/ 1234682 w 1365265"/>
                        <a:gd name="connsiteY4" fmla="*/ 622550 h 1009914"/>
                        <a:gd name="connsiteX5" fmla="*/ 1039221 w 1365265"/>
                        <a:gd name="connsiteY5" fmla="*/ 872783 h 1009914"/>
                        <a:gd name="connsiteX6" fmla="*/ 556539 w 1365265"/>
                        <a:gd name="connsiteY6" fmla="*/ 994937 h 1009914"/>
                        <a:gd name="connsiteX7" fmla="*/ 19637 w 1365265"/>
                        <a:gd name="connsiteY7" fmla="*/ 540411 h 1009914"/>
                        <a:gd name="connsiteX0" fmla="*/ 19637 w 1370879"/>
                        <a:gd name="connsiteY0" fmla="*/ 540411 h 1009914"/>
                        <a:gd name="connsiteX1" fmla="*/ 22238 w 1370879"/>
                        <a:gd name="connsiteY1" fmla="*/ 35702 h 1009914"/>
                        <a:gd name="connsiteX2" fmla="*/ 661991 w 1370879"/>
                        <a:gd name="connsiteY2" fmla="*/ 93912 h 1009914"/>
                        <a:gd name="connsiteX3" fmla="*/ 1341838 w 1370879"/>
                        <a:gd name="connsiteY3" fmla="*/ 292790 h 1009914"/>
                        <a:gd name="connsiteX4" fmla="*/ 1272539 w 1370879"/>
                        <a:gd name="connsiteY4" fmla="*/ 641132 h 1009914"/>
                        <a:gd name="connsiteX5" fmla="*/ 1039221 w 1370879"/>
                        <a:gd name="connsiteY5" fmla="*/ 872783 h 1009914"/>
                        <a:gd name="connsiteX6" fmla="*/ 556539 w 1370879"/>
                        <a:gd name="connsiteY6" fmla="*/ 994937 h 1009914"/>
                        <a:gd name="connsiteX7" fmla="*/ 19637 w 1370879"/>
                        <a:gd name="connsiteY7" fmla="*/ 540411 h 1009914"/>
                        <a:gd name="connsiteX0" fmla="*/ 19637 w 1445416"/>
                        <a:gd name="connsiteY0" fmla="*/ 540500 h 1010003"/>
                        <a:gd name="connsiteX1" fmla="*/ 22238 w 1445416"/>
                        <a:gd name="connsiteY1" fmla="*/ 35791 h 1010003"/>
                        <a:gd name="connsiteX2" fmla="*/ 661991 w 1445416"/>
                        <a:gd name="connsiteY2" fmla="*/ 94001 h 1010003"/>
                        <a:gd name="connsiteX3" fmla="*/ 1426585 w 1445416"/>
                        <a:gd name="connsiteY3" fmla="*/ 295955 h 1010003"/>
                        <a:gd name="connsiteX4" fmla="*/ 1272539 w 1445416"/>
                        <a:gd name="connsiteY4" fmla="*/ 641221 h 1010003"/>
                        <a:gd name="connsiteX5" fmla="*/ 1039221 w 1445416"/>
                        <a:gd name="connsiteY5" fmla="*/ 872872 h 1010003"/>
                        <a:gd name="connsiteX6" fmla="*/ 556539 w 1445416"/>
                        <a:gd name="connsiteY6" fmla="*/ 995026 h 1010003"/>
                        <a:gd name="connsiteX7" fmla="*/ 19637 w 1445416"/>
                        <a:gd name="connsiteY7" fmla="*/ 540500 h 1010003"/>
                        <a:gd name="connsiteX0" fmla="*/ 19637 w 1426585"/>
                        <a:gd name="connsiteY0" fmla="*/ 540500 h 1010003"/>
                        <a:gd name="connsiteX1" fmla="*/ 22238 w 1426585"/>
                        <a:gd name="connsiteY1" fmla="*/ 35791 h 1010003"/>
                        <a:gd name="connsiteX2" fmla="*/ 661991 w 1426585"/>
                        <a:gd name="connsiteY2" fmla="*/ 94001 h 1010003"/>
                        <a:gd name="connsiteX3" fmla="*/ 1426585 w 1426585"/>
                        <a:gd name="connsiteY3" fmla="*/ 295955 h 1010003"/>
                        <a:gd name="connsiteX4" fmla="*/ 1272539 w 1426585"/>
                        <a:gd name="connsiteY4" fmla="*/ 641221 h 1010003"/>
                        <a:gd name="connsiteX5" fmla="*/ 1039221 w 1426585"/>
                        <a:gd name="connsiteY5" fmla="*/ 872872 h 1010003"/>
                        <a:gd name="connsiteX6" fmla="*/ 556539 w 1426585"/>
                        <a:gd name="connsiteY6" fmla="*/ 995026 h 1010003"/>
                        <a:gd name="connsiteX7" fmla="*/ 19637 w 1426585"/>
                        <a:gd name="connsiteY7" fmla="*/ 540500 h 1010003"/>
                        <a:gd name="connsiteX0" fmla="*/ 19637 w 1435463"/>
                        <a:gd name="connsiteY0" fmla="*/ 540598 h 1010101"/>
                        <a:gd name="connsiteX1" fmla="*/ 22238 w 1435463"/>
                        <a:gd name="connsiteY1" fmla="*/ 35889 h 1010101"/>
                        <a:gd name="connsiteX2" fmla="*/ 661991 w 1435463"/>
                        <a:gd name="connsiteY2" fmla="*/ 94099 h 1010101"/>
                        <a:gd name="connsiteX3" fmla="*/ 1435463 w 1435463"/>
                        <a:gd name="connsiteY3" fmla="*/ 299407 h 1010101"/>
                        <a:gd name="connsiteX4" fmla="*/ 1272539 w 1435463"/>
                        <a:gd name="connsiteY4" fmla="*/ 641319 h 1010101"/>
                        <a:gd name="connsiteX5" fmla="*/ 1039221 w 1435463"/>
                        <a:gd name="connsiteY5" fmla="*/ 872970 h 1010101"/>
                        <a:gd name="connsiteX6" fmla="*/ 556539 w 1435463"/>
                        <a:gd name="connsiteY6" fmla="*/ 995124 h 1010101"/>
                        <a:gd name="connsiteX7" fmla="*/ 19637 w 1435463"/>
                        <a:gd name="connsiteY7" fmla="*/ 540598 h 1010101"/>
                        <a:gd name="connsiteX0" fmla="*/ 19637 w 1435463"/>
                        <a:gd name="connsiteY0" fmla="*/ 551800 h 1021303"/>
                        <a:gd name="connsiteX1" fmla="*/ 22238 w 1435463"/>
                        <a:gd name="connsiteY1" fmla="*/ 47091 h 1021303"/>
                        <a:gd name="connsiteX2" fmla="*/ 681144 w 1435463"/>
                        <a:gd name="connsiteY2" fmla="*/ 61103 h 1021303"/>
                        <a:gd name="connsiteX3" fmla="*/ 1435463 w 1435463"/>
                        <a:gd name="connsiteY3" fmla="*/ 310609 h 1021303"/>
                        <a:gd name="connsiteX4" fmla="*/ 1272539 w 1435463"/>
                        <a:gd name="connsiteY4" fmla="*/ 652521 h 1021303"/>
                        <a:gd name="connsiteX5" fmla="*/ 1039221 w 1435463"/>
                        <a:gd name="connsiteY5" fmla="*/ 884172 h 1021303"/>
                        <a:gd name="connsiteX6" fmla="*/ 556539 w 1435463"/>
                        <a:gd name="connsiteY6" fmla="*/ 1006326 h 1021303"/>
                        <a:gd name="connsiteX7" fmla="*/ 19637 w 1435463"/>
                        <a:gd name="connsiteY7" fmla="*/ 551800 h 1021303"/>
                        <a:gd name="connsiteX0" fmla="*/ 26213 w 1442039"/>
                        <a:gd name="connsiteY0" fmla="*/ 551800 h 1021303"/>
                        <a:gd name="connsiteX1" fmla="*/ 28814 w 1442039"/>
                        <a:gd name="connsiteY1" fmla="*/ 47091 h 1021303"/>
                        <a:gd name="connsiteX2" fmla="*/ 687720 w 1442039"/>
                        <a:gd name="connsiteY2" fmla="*/ 61103 h 1021303"/>
                        <a:gd name="connsiteX3" fmla="*/ 1442039 w 1442039"/>
                        <a:gd name="connsiteY3" fmla="*/ 310609 h 1021303"/>
                        <a:gd name="connsiteX4" fmla="*/ 1279115 w 1442039"/>
                        <a:gd name="connsiteY4" fmla="*/ 652521 h 1021303"/>
                        <a:gd name="connsiteX5" fmla="*/ 1045797 w 1442039"/>
                        <a:gd name="connsiteY5" fmla="*/ 884172 h 1021303"/>
                        <a:gd name="connsiteX6" fmla="*/ 563115 w 1442039"/>
                        <a:gd name="connsiteY6" fmla="*/ 1006326 h 1021303"/>
                        <a:gd name="connsiteX7" fmla="*/ 26213 w 1442039"/>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1860" h="1021303">
                          <a:moveTo>
                            <a:pt x="36034" y="551800"/>
                          </a:moveTo>
                          <a:cubicBezTo>
                            <a:pt x="3269" y="384487"/>
                            <a:pt x="-26366" y="139532"/>
                            <a:pt x="38635" y="47091"/>
                          </a:cubicBezTo>
                          <a:cubicBezTo>
                            <a:pt x="148371" y="-43794"/>
                            <a:pt x="462004" y="17183"/>
                            <a:pt x="697541" y="61103"/>
                          </a:cubicBezTo>
                          <a:cubicBezTo>
                            <a:pt x="933079" y="105023"/>
                            <a:pt x="1349267" y="241157"/>
                            <a:pt x="1451860" y="310609"/>
                          </a:cubicBezTo>
                          <a:cubicBezTo>
                            <a:pt x="1426051" y="467304"/>
                            <a:pt x="1342117" y="556477"/>
                            <a:pt x="1288936" y="652521"/>
                          </a:cubicBezTo>
                          <a:cubicBezTo>
                            <a:pt x="1226229" y="741421"/>
                            <a:pt x="1151860" y="808369"/>
                            <a:pt x="1055618" y="884172"/>
                          </a:cubicBezTo>
                          <a:cubicBezTo>
                            <a:pt x="971282" y="950450"/>
                            <a:pt x="742867" y="1061721"/>
                            <a:pt x="572936" y="1006326"/>
                          </a:cubicBezTo>
                          <a:cubicBezTo>
                            <a:pt x="403005" y="950931"/>
                            <a:pt x="96954" y="812739"/>
                            <a:pt x="36034" y="551800"/>
                          </a:cubicBezTo>
                          <a:close/>
                        </a:path>
                      </a:pathLst>
                    </a:custGeom>
                    <a:gradFill>
                      <a:gsLst>
                        <a:gs pos="45000">
                          <a:sysClr val="windowText" lastClr="000000"/>
                        </a:gs>
                        <a:gs pos="66000">
                          <a:sysClr val="windowText" lastClr="000000"/>
                        </a:gs>
                        <a:gs pos="56000">
                          <a:srgbClr val="525F79"/>
                        </a:gs>
                      </a:gsLst>
                      <a:lin ang="13800000" scaled="0"/>
                    </a:gradFill>
                    <a:ln w="127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44" name="Freeform: Shape 30">
                      <a:extLst>
                        <a:ext uri="{FF2B5EF4-FFF2-40B4-BE49-F238E27FC236}">
                          <a16:creationId xmlns:a16="http://schemas.microsoft.com/office/drawing/2014/main" id="{C62EEA5C-2A24-532E-5274-DB6DACA18516}"/>
                        </a:ext>
                      </a:extLst>
                    </p:cNvPr>
                    <p:cNvSpPr/>
                    <p:nvPr/>
                  </p:nvSpPr>
                  <p:spPr>
                    <a:xfrm rot="1258334" flipH="1">
                      <a:off x="2010177" y="4237363"/>
                      <a:ext cx="259554" cy="287903"/>
                    </a:xfrm>
                    <a:custGeom>
                      <a:avLst/>
                      <a:gdLst>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Lst>
                      <a:ahLst/>
                      <a:cxnLst>
                        <a:cxn ang="0">
                          <a:pos x="connsiteX0" y="connsiteY0"/>
                        </a:cxn>
                        <a:cxn ang="0">
                          <a:pos x="connsiteX1" y="connsiteY1"/>
                        </a:cxn>
                        <a:cxn ang="0">
                          <a:pos x="connsiteX2" y="connsiteY2"/>
                        </a:cxn>
                        <a:cxn ang="0">
                          <a:pos x="connsiteX3" y="connsiteY3"/>
                        </a:cxn>
                      </a:cxnLst>
                      <a:rect l="l" t="t" r="r" b="b"/>
                      <a:pathLst>
                        <a:path w="527050" h="571500">
                          <a:moveTo>
                            <a:pt x="0" y="0"/>
                          </a:moveTo>
                          <a:cubicBezTo>
                            <a:pt x="31750" y="190500"/>
                            <a:pt x="25400" y="381000"/>
                            <a:pt x="95250" y="571500"/>
                          </a:cubicBezTo>
                          <a:cubicBezTo>
                            <a:pt x="270933" y="423333"/>
                            <a:pt x="383117" y="237067"/>
                            <a:pt x="527050" y="69850"/>
                          </a:cubicBezTo>
                          <a:lnTo>
                            <a:pt x="0" y="0"/>
                          </a:lnTo>
                          <a:close/>
                        </a:path>
                      </a:pathLst>
                    </a:custGeom>
                    <a:gradFill>
                      <a:gsLst>
                        <a:gs pos="30000">
                          <a:srgbClr val="FFCD04"/>
                        </a:gs>
                        <a:gs pos="100000">
                          <a:srgbClr val="FC8702"/>
                        </a:gs>
                      </a:gsLst>
                      <a:lin ang="5700000" scaled="0"/>
                    </a:gradFill>
                    <a:ln w="12700" cap="flat" cmpd="sng" algn="ctr">
                      <a:gradFill flip="none" rotWithShape="1">
                        <a:gsLst>
                          <a:gs pos="14000">
                            <a:srgbClr val="FFCD04"/>
                          </a:gs>
                          <a:gs pos="23000">
                            <a:sysClr val="windowText" lastClr="000000"/>
                          </a:gs>
                        </a:gsLst>
                        <a:lin ang="5700000" scaled="0"/>
                        <a:tileRect/>
                      </a:grad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grpSp>
              <p:grpSp>
                <p:nvGrpSpPr>
                  <p:cNvPr id="32" name="Group 31">
                    <a:extLst>
                      <a:ext uri="{FF2B5EF4-FFF2-40B4-BE49-F238E27FC236}">
                        <a16:creationId xmlns:a16="http://schemas.microsoft.com/office/drawing/2014/main" id="{26639BD4-CA8F-0955-3A85-F37F89916388}"/>
                      </a:ext>
                    </a:extLst>
                  </p:cNvPr>
                  <p:cNvGrpSpPr/>
                  <p:nvPr/>
                </p:nvGrpSpPr>
                <p:grpSpPr>
                  <a:xfrm>
                    <a:off x="645181" y="1937835"/>
                    <a:ext cx="3520207" cy="1503664"/>
                    <a:chOff x="630866" y="2045573"/>
                    <a:chExt cx="3520207" cy="1503664"/>
                  </a:xfrm>
                </p:grpSpPr>
                <p:pic>
                  <p:nvPicPr>
                    <p:cNvPr id="33" name="Picture 2" descr="15,874 Detective cartoon Vectors, Royalty-free Vector Detective cartoon  Images | Depositphotos®">
                      <a:extLst>
                        <a:ext uri="{FF2B5EF4-FFF2-40B4-BE49-F238E27FC236}">
                          <a16:creationId xmlns:a16="http://schemas.microsoft.com/office/drawing/2014/main" id="{A16D15E1-EFBB-11EA-8DA1-3CEF54518DE1}"/>
                        </a:ext>
                      </a:extLst>
                    </p:cNvPr>
                    <p:cNvPicPr>
                      <a:picLocks noChangeAspect="1" noChangeArrowheads="1"/>
                    </p:cNvPicPr>
                    <p:nvPr/>
                  </p:nvPicPr>
                  <p:blipFill rotWithShape="1">
                    <a:blip r:embed="rId5">
                      <a:extLst>
                        <a:ext uri="{BEBA8EAE-BF5A-486C-A8C5-ECC9F3942E4B}">
                          <a14:imgProps xmlns:a14="http://schemas.microsoft.com/office/drawing/2010/main">
                            <a14:imgLayer r:embed="rId4">
                              <a14:imgEffect>
                                <a14:backgroundRemoval t="0" b="100000" l="0" r="74316">
                                  <a14:foregroundMark x1="52000" y1="96000" x2="62105" y2="98833"/>
                                  <a14:foregroundMark x1="34105" y1="8500" x2="57895" y2="14333"/>
                                  <a14:foregroundMark x1="45263" y1="11333" x2="50316" y2="13167"/>
                                  <a14:foregroundMark x1="49684" y1="13167" x2="56632" y2="16000"/>
                                  <a14:backgroundMark x1="21474" y1="48000" x2="21474" y2="48000"/>
                                  <a14:backgroundMark x1="44000" y1="11833" x2="61684" y2="18167"/>
                                  <a14:backgroundMark x1="37895" y1="12833" x2="60421" y2="18833"/>
                                  <a14:backgroundMark x1="34947" y1="19333" x2="62316" y2="19333"/>
                                </a14:backgroundRemoval>
                              </a14:imgEffect>
                            </a14:imgLayer>
                          </a14:imgProps>
                        </a:ext>
                        <a:ext uri="{28A0092B-C50C-407E-A947-70E740481C1C}">
                          <a14:useLocalDpi xmlns:a14="http://schemas.microsoft.com/office/drawing/2010/main" val="0"/>
                        </a:ext>
                      </a:extLst>
                    </a:blip>
                    <a:srcRect l="29958" r="24070" b="80032"/>
                    <a:stretch/>
                  </p:blipFill>
                  <p:spPr bwMode="auto">
                    <a:xfrm>
                      <a:off x="630866" y="2048659"/>
                      <a:ext cx="3520207" cy="1500578"/>
                    </a:xfrm>
                    <a:prstGeom prst="rect">
                      <a:avLst/>
                    </a:prstGeom>
                    <a:noFill/>
                    <a:extLst>
                      <a:ext uri="{909E8E84-426E-40DD-AFC4-6F175D3DCCD1}">
                        <a14:hiddenFill xmlns:a14="http://schemas.microsoft.com/office/drawing/2010/main">
                          <a:solidFill>
                            <a:srgbClr val="FFFFFF"/>
                          </a:solidFill>
                        </a14:hiddenFill>
                      </a:ext>
                    </a:extLst>
                  </p:spPr>
                </p:pic>
                <p:sp>
                  <p:nvSpPr>
                    <p:cNvPr id="34" name="Freeform 70">
                      <a:extLst>
                        <a:ext uri="{FF2B5EF4-FFF2-40B4-BE49-F238E27FC236}">
                          <a16:creationId xmlns:a16="http://schemas.microsoft.com/office/drawing/2014/main" id="{117A1778-96C9-7FFD-0A6E-B24DF54E3C87}"/>
                        </a:ext>
                      </a:extLst>
                    </p:cNvPr>
                    <p:cNvSpPr/>
                    <p:nvPr/>
                  </p:nvSpPr>
                  <p:spPr>
                    <a:xfrm>
                      <a:off x="872962" y="2638205"/>
                      <a:ext cx="3077467" cy="737709"/>
                    </a:xfrm>
                    <a:custGeom>
                      <a:avLst/>
                      <a:gdLst>
                        <a:gd name="connsiteX0" fmla="*/ 0 w 3077467"/>
                        <a:gd name="connsiteY0" fmla="*/ 27644 h 737709"/>
                        <a:gd name="connsiteX1" fmla="*/ 204428 w 3077467"/>
                        <a:gd name="connsiteY1" fmla="*/ 19 h 737709"/>
                        <a:gd name="connsiteX2" fmla="*/ 430956 w 3077467"/>
                        <a:gd name="connsiteY2" fmla="*/ 24881 h 737709"/>
                        <a:gd name="connsiteX3" fmla="*/ 643671 w 3077467"/>
                        <a:gd name="connsiteY3" fmla="*/ 104995 h 737709"/>
                        <a:gd name="connsiteX4" fmla="*/ 895062 w 3077467"/>
                        <a:gd name="connsiteY4" fmla="*/ 226547 h 737709"/>
                        <a:gd name="connsiteX5" fmla="*/ 1276292 w 3077467"/>
                        <a:gd name="connsiteY5" fmla="*/ 389536 h 737709"/>
                        <a:gd name="connsiteX6" fmla="*/ 2058091 w 3077467"/>
                        <a:gd name="connsiteY6" fmla="*/ 701703 h 737709"/>
                        <a:gd name="connsiteX7" fmla="*/ 3077467 w 3077467"/>
                        <a:gd name="connsiteY7" fmla="*/ 718278 h 737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7467" h="737709">
                          <a:moveTo>
                            <a:pt x="0" y="27644"/>
                          </a:moveTo>
                          <a:cubicBezTo>
                            <a:pt x="66301" y="14061"/>
                            <a:pt x="132602" y="479"/>
                            <a:pt x="204428" y="19"/>
                          </a:cubicBezTo>
                          <a:cubicBezTo>
                            <a:pt x="276254" y="-442"/>
                            <a:pt x="357749" y="7385"/>
                            <a:pt x="430956" y="24881"/>
                          </a:cubicBezTo>
                          <a:cubicBezTo>
                            <a:pt x="504163" y="42377"/>
                            <a:pt x="566320" y="71384"/>
                            <a:pt x="643671" y="104995"/>
                          </a:cubicBezTo>
                          <a:cubicBezTo>
                            <a:pt x="721022" y="138606"/>
                            <a:pt x="789625" y="179124"/>
                            <a:pt x="895062" y="226547"/>
                          </a:cubicBezTo>
                          <a:cubicBezTo>
                            <a:pt x="1000499" y="273971"/>
                            <a:pt x="1276292" y="389536"/>
                            <a:pt x="1276292" y="389536"/>
                          </a:cubicBezTo>
                          <a:cubicBezTo>
                            <a:pt x="1470130" y="468729"/>
                            <a:pt x="1757895" y="646913"/>
                            <a:pt x="2058091" y="701703"/>
                          </a:cubicBezTo>
                          <a:cubicBezTo>
                            <a:pt x="2358287" y="756493"/>
                            <a:pt x="2717877" y="737385"/>
                            <a:pt x="3077467" y="718278"/>
                          </a:cubicBezTo>
                        </a:path>
                      </a:pathLst>
                    </a:custGeom>
                    <a:noFill/>
                    <a:ln w="19050" cap="flat" cmpd="sng" algn="ctr">
                      <a:solidFill>
                        <a:sysClr val="windowText" lastClr="000000"/>
                      </a:solidFill>
                      <a:prstDash val="solid"/>
                    </a:ln>
                    <a:effectLst>
                      <a:outerShdw blurRad="63500" sx="102000" sy="102000" algn="ctr" rotWithShape="0">
                        <a:prstClr val="black">
                          <a:alpha val="40000"/>
                        </a:prstClr>
                      </a:outerShdw>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sp>
                  <p:nvSpPr>
                    <p:cNvPr id="35" name="Freeform 71">
                      <a:extLst>
                        <a:ext uri="{FF2B5EF4-FFF2-40B4-BE49-F238E27FC236}">
                          <a16:creationId xmlns:a16="http://schemas.microsoft.com/office/drawing/2014/main" id="{F6DDAF64-5971-CB27-C0D8-C57C12FEB10D}"/>
                        </a:ext>
                      </a:extLst>
                    </p:cNvPr>
                    <p:cNvSpPr/>
                    <p:nvPr/>
                  </p:nvSpPr>
                  <p:spPr>
                    <a:xfrm>
                      <a:off x="889537" y="2668611"/>
                      <a:ext cx="1555309" cy="502782"/>
                    </a:xfrm>
                    <a:custGeom>
                      <a:avLst/>
                      <a:gdLst>
                        <a:gd name="connsiteX0" fmla="*/ 0 w 1555309"/>
                        <a:gd name="connsiteY0" fmla="*/ 0 h 502782"/>
                        <a:gd name="connsiteX1" fmla="*/ 55251 w 1555309"/>
                        <a:gd name="connsiteY1" fmla="*/ 35913 h 502782"/>
                        <a:gd name="connsiteX2" fmla="*/ 221003 w 1555309"/>
                        <a:gd name="connsiteY2" fmla="*/ 96689 h 502782"/>
                        <a:gd name="connsiteX3" fmla="*/ 889537 w 1555309"/>
                        <a:gd name="connsiteY3" fmla="*/ 234816 h 502782"/>
                        <a:gd name="connsiteX4" fmla="*/ 1555309 w 1555309"/>
                        <a:gd name="connsiteY4" fmla="*/ 502782 h 502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5309" h="502782">
                          <a:moveTo>
                            <a:pt x="0" y="0"/>
                          </a:moveTo>
                          <a:cubicBezTo>
                            <a:pt x="9208" y="9899"/>
                            <a:pt x="18417" y="19798"/>
                            <a:pt x="55251" y="35913"/>
                          </a:cubicBezTo>
                          <a:cubicBezTo>
                            <a:pt x="92085" y="52028"/>
                            <a:pt x="81955" y="63539"/>
                            <a:pt x="221003" y="96689"/>
                          </a:cubicBezTo>
                          <a:cubicBezTo>
                            <a:pt x="360051" y="129839"/>
                            <a:pt x="667153" y="167134"/>
                            <a:pt x="889537" y="234816"/>
                          </a:cubicBezTo>
                          <a:cubicBezTo>
                            <a:pt x="1111921" y="302498"/>
                            <a:pt x="1333615" y="402640"/>
                            <a:pt x="1555309" y="502782"/>
                          </a:cubicBezTo>
                        </a:path>
                      </a:pathLst>
                    </a:custGeom>
                    <a:noFill/>
                    <a:ln w="28575" cap="flat" cmpd="sng" algn="ctr">
                      <a:solidFill>
                        <a:sysClr val="windowText" lastClr="000000"/>
                      </a:solidFill>
                      <a:prstDash val="solid"/>
                    </a:ln>
                    <a:effectLst>
                      <a:outerShdw blurRad="63500" sx="102000" sy="102000" algn="ctr" rotWithShape="0">
                        <a:prstClr val="black">
                          <a:alpha val="40000"/>
                        </a:prstClr>
                      </a:outerShdw>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sp>
                  <p:nvSpPr>
                    <p:cNvPr id="36" name="Freeform 72">
                      <a:extLst>
                        <a:ext uri="{FF2B5EF4-FFF2-40B4-BE49-F238E27FC236}">
                          <a16:creationId xmlns:a16="http://schemas.microsoft.com/office/drawing/2014/main" id="{3896C6F5-5308-B2D9-FA59-0216406086C6}"/>
                        </a:ext>
                      </a:extLst>
                    </p:cNvPr>
                    <p:cNvSpPr/>
                    <p:nvPr/>
                  </p:nvSpPr>
                  <p:spPr>
                    <a:xfrm>
                      <a:off x="3027741" y="2969728"/>
                      <a:ext cx="925451" cy="386755"/>
                    </a:xfrm>
                    <a:custGeom>
                      <a:avLst/>
                      <a:gdLst>
                        <a:gd name="connsiteX0" fmla="*/ 0 w 925451"/>
                        <a:gd name="connsiteY0" fmla="*/ 0 h 386755"/>
                        <a:gd name="connsiteX1" fmla="*/ 85639 w 925451"/>
                        <a:gd name="connsiteY1" fmla="*/ 93926 h 386755"/>
                        <a:gd name="connsiteX2" fmla="*/ 331505 w 925451"/>
                        <a:gd name="connsiteY2" fmla="*/ 223766 h 386755"/>
                        <a:gd name="connsiteX3" fmla="*/ 546983 w 925451"/>
                        <a:gd name="connsiteY3" fmla="*/ 317692 h 386755"/>
                        <a:gd name="connsiteX4" fmla="*/ 925451 w 925451"/>
                        <a:gd name="connsiteY4" fmla="*/ 386755 h 386755"/>
                        <a:gd name="connsiteX5" fmla="*/ 925451 w 925451"/>
                        <a:gd name="connsiteY5" fmla="*/ 386755 h 386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5451" h="386755">
                          <a:moveTo>
                            <a:pt x="0" y="0"/>
                          </a:moveTo>
                          <a:cubicBezTo>
                            <a:pt x="15194" y="28316"/>
                            <a:pt x="30388" y="56632"/>
                            <a:pt x="85639" y="93926"/>
                          </a:cubicBezTo>
                          <a:cubicBezTo>
                            <a:pt x="140890" y="131220"/>
                            <a:pt x="254614" y="186472"/>
                            <a:pt x="331505" y="223766"/>
                          </a:cubicBezTo>
                          <a:cubicBezTo>
                            <a:pt x="408396" y="261060"/>
                            <a:pt x="447992" y="290527"/>
                            <a:pt x="546983" y="317692"/>
                          </a:cubicBezTo>
                          <a:cubicBezTo>
                            <a:pt x="645974" y="344857"/>
                            <a:pt x="925451" y="386755"/>
                            <a:pt x="925451" y="386755"/>
                          </a:cubicBezTo>
                          <a:lnTo>
                            <a:pt x="925451" y="386755"/>
                          </a:lnTo>
                        </a:path>
                      </a:pathLst>
                    </a:custGeom>
                    <a:noFill/>
                    <a:ln w="285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sp>
                  <p:nvSpPr>
                    <p:cNvPr id="37" name="Freeform 73">
                      <a:extLst>
                        <a:ext uri="{FF2B5EF4-FFF2-40B4-BE49-F238E27FC236}">
                          <a16:creationId xmlns:a16="http://schemas.microsoft.com/office/drawing/2014/main" id="{F2B10534-0E2F-0A8D-75ED-79B5BC068CEF}"/>
                        </a:ext>
                      </a:extLst>
                    </p:cNvPr>
                    <p:cNvSpPr/>
                    <p:nvPr/>
                  </p:nvSpPr>
                  <p:spPr>
                    <a:xfrm>
                      <a:off x="1245905" y="2643749"/>
                      <a:ext cx="1812224" cy="395043"/>
                    </a:xfrm>
                    <a:custGeom>
                      <a:avLst/>
                      <a:gdLst>
                        <a:gd name="connsiteX0" fmla="*/ 1812224 w 1812224"/>
                        <a:gd name="connsiteY0" fmla="*/ 395043 h 395043"/>
                        <a:gd name="connsiteX1" fmla="*/ 1422706 w 1812224"/>
                        <a:gd name="connsiteY1" fmla="*/ 303879 h 395043"/>
                        <a:gd name="connsiteX2" fmla="*/ 1143690 w 1812224"/>
                        <a:gd name="connsiteY2" fmla="*/ 221003 h 395043"/>
                        <a:gd name="connsiteX3" fmla="*/ 837048 w 1812224"/>
                        <a:gd name="connsiteY3" fmla="*/ 165752 h 395043"/>
                        <a:gd name="connsiteX4" fmla="*/ 555270 w 1812224"/>
                        <a:gd name="connsiteY4" fmla="*/ 116026 h 395043"/>
                        <a:gd name="connsiteX5" fmla="*/ 519357 w 1812224"/>
                        <a:gd name="connsiteY5" fmla="*/ 93926 h 395043"/>
                        <a:gd name="connsiteX6" fmla="*/ 0 w 1812224"/>
                        <a:gd name="connsiteY6" fmla="*/ 0 h 39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2224" h="395043">
                          <a:moveTo>
                            <a:pt x="1812224" y="395043"/>
                          </a:moveTo>
                          <a:cubicBezTo>
                            <a:pt x="1673176" y="363964"/>
                            <a:pt x="1534128" y="332886"/>
                            <a:pt x="1422706" y="303879"/>
                          </a:cubicBezTo>
                          <a:cubicBezTo>
                            <a:pt x="1311284" y="274872"/>
                            <a:pt x="1241300" y="244024"/>
                            <a:pt x="1143690" y="221003"/>
                          </a:cubicBezTo>
                          <a:cubicBezTo>
                            <a:pt x="1046080" y="197982"/>
                            <a:pt x="837048" y="165752"/>
                            <a:pt x="837048" y="165752"/>
                          </a:cubicBezTo>
                          <a:cubicBezTo>
                            <a:pt x="738978" y="148256"/>
                            <a:pt x="608218" y="127997"/>
                            <a:pt x="555270" y="116026"/>
                          </a:cubicBezTo>
                          <a:cubicBezTo>
                            <a:pt x="502322" y="104055"/>
                            <a:pt x="611902" y="113264"/>
                            <a:pt x="519357" y="93926"/>
                          </a:cubicBezTo>
                          <a:cubicBezTo>
                            <a:pt x="426812" y="74588"/>
                            <a:pt x="213406" y="37294"/>
                            <a:pt x="0" y="0"/>
                          </a:cubicBezTo>
                        </a:path>
                      </a:pathLst>
                    </a:custGeom>
                    <a:noFill/>
                    <a:ln w="285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sp>
                  <p:nvSpPr>
                    <p:cNvPr id="38" name="Freeform 74">
                      <a:extLst>
                        <a:ext uri="{FF2B5EF4-FFF2-40B4-BE49-F238E27FC236}">
                          <a16:creationId xmlns:a16="http://schemas.microsoft.com/office/drawing/2014/main" id="{441126D2-3231-AABA-917C-2A7E13E24355}"/>
                        </a:ext>
                      </a:extLst>
                    </p:cNvPr>
                    <p:cNvSpPr/>
                    <p:nvPr/>
                  </p:nvSpPr>
                  <p:spPr>
                    <a:xfrm>
                      <a:off x="1831563" y="2045573"/>
                      <a:ext cx="1215930" cy="932443"/>
                    </a:xfrm>
                    <a:custGeom>
                      <a:avLst/>
                      <a:gdLst>
                        <a:gd name="connsiteX0" fmla="*/ 0 w 1215930"/>
                        <a:gd name="connsiteY0" fmla="*/ 711440 h 932443"/>
                        <a:gd name="connsiteX1" fmla="*/ 33150 w 1215930"/>
                        <a:gd name="connsiteY1" fmla="*/ 598176 h 932443"/>
                        <a:gd name="connsiteX2" fmla="*/ 116026 w 1215930"/>
                        <a:gd name="connsiteY2" fmla="*/ 520825 h 932443"/>
                        <a:gd name="connsiteX3" fmla="*/ 207190 w 1215930"/>
                        <a:gd name="connsiteY3" fmla="*/ 460049 h 932443"/>
                        <a:gd name="connsiteX4" fmla="*/ 182327 w 1215930"/>
                        <a:gd name="connsiteY4" fmla="*/ 435186 h 932443"/>
                        <a:gd name="connsiteX5" fmla="*/ 35913 w 1215930"/>
                        <a:gd name="connsiteY5" fmla="*/ 410323 h 932443"/>
                        <a:gd name="connsiteX6" fmla="*/ 5525 w 1215930"/>
                        <a:gd name="connsiteY6" fmla="*/ 377173 h 932443"/>
                        <a:gd name="connsiteX7" fmla="*/ 41438 w 1215930"/>
                        <a:gd name="connsiteY7" fmla="*/ 344022 h 932443"/>
                        <a:gd name="connsiteX8" fmla="*/ 232053 w 1215930"/>
                        <a:gd name="connsiteY8" fmla="*/ 338497 h 932443"/>
                        <a:gd name="connsiteX9" fmla="*/ 323216 w 1215930"/>
                        <a:gd name="connsiteY9" fmla="*/ 332972 h 932443"/>
                        <a:gd name="connsiteX10" fmla="*/ 314929 w 1215930"/>
                        <a:gd name="connsiteY10" fmla="*/ 305347 h 932443"/>
                        <a:gd name="connsiteX11" fmla="*/ 198902 w 1215930"/>
                        <a:gd name="connsiteY11" fmla="*/ 227996 h 932443"/>
                        <a:gd name="connsiteX12" fmla="*/ 132601 w 1215930"/>
                        <a:gd name="connsiteY12" fmla="*/ 125782 h 932443"/>
                        <a:gd name="connsiteX13" fmla="*/ 168514 w 1215930"/>
                        <a:gd name="connsiteY13" fmla="*/ 53956 h 932443"/>
                        <a:gd name="connsiteX14" fmla="*/ 245865 w 1215930"/>
                        <a:gd name="connsiteY14" fmla="*/ 6993 h 932443"/>
                        <a:gd name="connsiteX15" fmla="*/ 464106 w 1215930"/>
                        <a:gd name="connsiteY15" fmla="*/ 4230 h 932443"/>
                        <a:gd name="connsiteX16" fmla="*/ 552507 w 1215930"/>
                        <a:gd name="connsiteY16" fmla="*/ 45668 h 932443"/>
                        <a:gd name="connsiteX17" fmla="*/ 616045 w 1215930"/>
                        <a:gd name="connsiteY17" fmla="*/ 136832 h 932443"/>
                        <a:gd name="connsiteX18" fmla="*/ 663009 w 1215930"/>
                        <a:gd name="connsiteY18" fmla="*/ 194845 h 932443"/>
                        <a:gd name="connsiteX19" fmla="*/ 718259 w 1215930"/>
                        <a:gd name="connsiteY19" fmla="*/ 239046 h 932443"/>
                        <a:gd name="connsiteX20" fmla="*/ 892299 w 1215930"/>
                        <a:gd name="connsiteY20" fmla="*/ 230758 h 932443"/>
                        <a:gd name="connsiteX21" fmla="*/ 1038714 w 1215930"/>
                        <a:gd name="connsiteY21" fmla="*/ 211420 h 932443"/>
                        <a:gd name="connsiteX22" fmla="*/ 1096727 w 1215930"/>
                        <a:gd name="connsiteY22" fmla="*/ 211420 h 932443"/>
                        <a:gd name="connsiteX23" fmla="*/ 1151978 w 1215930"/>
                        <a:gd name="connsiteY23" fmla="*/ 261146 h 932443"/>
                        <a:gd name="connsiteX24" fmla="*/ 1207229 w 1215930"/>
                        <a:gd name="connsiteY24" fmla="*/ 507012 h 932443"/>
                        <a:gd name="connsiteX25" fmla="*/ 1215516 w 1215930"/>
                        <a:gd name="connsiteY25" fmla="*/ 741828 h 932443"/>
                        <a:gd name="connsiteX26" fmla="*/ 1204466 w 1215930"/>
                        <a:gd name="connsiteY26" fmla="*/ 932443 h 932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5930" h="932443">
                          <a:moveTo>
                            <a:pt x="0" y="711440"/>
                          </a:moveTo>
                          <a:cubicBezTo>
                            <a:pt x="6906" y="670692"/>
                            <a:pt x="13812" y="629945"/>
                            <a:pt x="33150" y="598176"/>
                          </a:cubicBezTo>
                          <a:cubicBezTo>
                            <a:pt x="52488" y="566407"/>
                            <a:pt x="87019" y="543846"/>
                            <a:pt x="116026" y="520825"/>
                          </a:cubicBezTo>
                          <a:cubicBezTo>
                            <a:pt x="145033" y="497804"/>
                            <a:pt x="196140" y="474322"/>
                            <a:pt x="207190" y="460049"/>
                          </a:cubicBezTo>
                          <a:cubicBezTo>
                            <a:pt x="218240" y="445776"/>
                            <a:pt x="210873" y="443474"/>
                            <a:pt x="182327" y="435186"/>
                          </a:cubicBezTo>
                          <a:cubicBezTo>
                            <a:pt x="153781" y="426898"/>
                            <a:pt x="65380" y="419992"/>
                            <a:pt x="35913" y="410323"/>
                          </a:cubicBezTo>
                          <a:cubicBezTo>
                            <a:pt x="6446" y="400654"/>
                            <a:pt x="4604" y="388223"/>
                            <a:pt x="5525" y="377173"/>
                          </a:cubicBezTo>
                          <a:cubicBezTo>
                            <a:pt x="6446" y="366123"/>
                            <a:pt x="3683" y="350468"/>
                            <a:pt x="41438" y="344022"/>
                          </a:cubicBezTo>
                          <a:cubicBezTo>
                            <a:pt x="79193" y="337576"/>
                            <a:pt x="185090" y="340339"/>
                            <a:pt x="232053" y="338497"/>
                          </a:cubicBezTo>
                          <a:cubicBezTo>
                            <a:pt x="279016" y="336655"/>
                            <a:pt x="309403" y="338497"/>
                            <a:pt x="323216" y="332972"/>
                          </a:cubicBezTo>
                          <a:cubicBezTo>
                            <a:pt x="337029" y="327447"/>
                            <a:pt x="335648" y="322843"/>
                            <a:pt x="314929" y="305347"/>
                          </a:cubicBezTo>
                          <a:cubicBezTo>
                            <a:pt x="294210" y="287851"/>
                            <a:pt x="229290" y="257923"/>
                            <a:pt x="198902" y="227996"/>
                          </a:cubicBezTo>
                          <a:cubicBezTo>
                            <a:pt x="168514" y="198069"/>
                            <a:pt x="137666" y="154789"/>
                            <a:pt x="132601" y="125782"/>
                          </a:cubicBezTo>
                          <a:cubicBezTo>
                            <a:pt x="127536" y="96775"/>
                            <a:pt x="149637" y="73754"/>
                            <a:pt x="168514" y="53956"/>
                          </a:cubicBezTo>
                          <a:cubicBezTo>
                            <a:pt x="187391" y="34158"/>
                            <a:pt x="196600" y="15281"/>
                            <a:pt x="245865" y="6993"/>
                          </a:cubicBezTo>
                          <a:cubicBezTo>
                            <a:pt x="295130" y="-1295"/>
                            <a:pt x="412999" y="-2216"/>
                            <a:pt x="464106" y="4230"/>
                          </a:cubicBezTo>
                          <a:cubicBezTo>
                            <a:pt x="515213" y="10676"/>
                            <a:pt x="527184" y="23568"/>
                            <a:pt x="552507" y="45668"/>
                          </a:cubicBezTo>
                          <a:cubicBezTo>
                            <a:pt x="577830" y="67768"/>
                            <a:pt x="597628" y="111969"/>
                            <a:pt x="616045" y="136832"/>
                          </a:cubicBezTo>
                          <a:cubicBezTo>
                            <a:pt x="634462" y="161695"/>
                            <a:pt x="645973" y="177809"/>
                            <a:pt x="663009" y="194845"/>
                          </a:cubicBezTo>
                          <a:cubicBezTo>
                            <a:pt x="680045" y="211881"/>
                            <a:pt x="680044" y="233060"/>
                            <a:pt x="718259" y="239046"/>
                          </a:cubicBezTo>
                          <a:cubicBezTo>
                            <a:pt x="756474" y="245031"/>
                            <a:pt x="838890" y="235362"/>
                            <a:pt x="892299" y="230758"/>
                          </a:cubicBezTo>
                          <a:cubicBezTo>
                            <a:pt x="945708" y="226154"/>
                            <a:pt x="1004643" y="214643"/>
                            <a:pt x="1038714" y="211420"/>
                          </a:cubicBezTo>
                          <a:cubicBezTo>
                            <a:pt x="1072785" y="208197"/>
                            <a:pt x="1077850" y="203132"/>
                            <a:pt x="1096727" y="211420"/>
                          </a:cubicBezTo>
                          <a:cubicBezTo>
                            <a:pt x="1115604" y="219708"/>
                            <a:pt x="1133561" y="211881"/>
                            <a:pt x="1151978" y="261146"/>
                          </a:cubicBezTo>
                          <a:cubicBezTo>
                            <a:pt x="1170395" y="310411"/>
                            <a:pt x="1196639" y="426898"/>
                            <a:pt x="1207229" y="507012"/>
                          </a:cubicBezTo>
                          <a:cubicBezTo>
                            <a:pt x="1217819" y="587126"/>
                            <a:pt x="1215976" y="670923"/>
                            <a:pt x="1215516" y="741828"/>
                          </a:cubicBezTo>
                          <a:cubicBezTo>
                            <a:pt x="1215056" y="812733"/>
                            <a:pt x="1209761" y="872588"/>
                            <a:pt x="1204466" y="932443"/>
                          </a:cubicBezTo>
                        </a:path>
                      </a:pathLst>
                    </a:custGeom>
                    <a:noFill/>
                    <a:ln w="28575" cap="flat" cmpd="sng" algn="ctr">
                      <a:solidFill>
                        <a:sysClr val="windowText" lastClr="000000"/>
                      </a:solidFill>
                      <a:prstDash val="solid"/>
                    </a:ln>
                    <a:effectLst>
                      <a:outerShdw blurRad="63500" sx="102000" sy="102000" algn="ctr" rotWithShape="0">
                        <a:prstClr val="black">
                          <a:alpha val="40000"/>
                        </a:prstClr>
                      </a:outerShdw>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grpSp>
            </p:grpSp>
            <p:sp>
              <p:nvSpPr>
                <p:cNvPr id="30" name="Freeform 5">
                  <a:extLst>
                    <a:ext uri="{FF2B5EF4-FFF2-40B4-BE49-F238E27FC236}">
                      <a16:creationId xmlns:a16="http://schemas.microsoft.com/office/drawing/2014/main" id="{12FE1F28-0625-EA02-B721-3864F382A7C1}"/>
                    </a:ext>
                  </a:extLst>
                </p:cNvPr>
                <p:cNvSpPr/>
                <p:nvPr/>
              </p:nvSpPr>
              <p:spPr>
                <a:xfrm>
                  <a:off x="10194708" y="3952315"/>
                  <a:ext cx="600124" cy="225165"/>
                </a:xfrm>
                <a:custGeom>
                  <a:avLst/>
                  <a:gdLst>
                    <a:gd name="connsiteX0" fmla="*/ 0 w 600124"/>
                    <a:gd name="connsiteY0" fmla="*/ 34696 h 225165"/>
                    <a:gd name="connsiteX1" fmla="*/ 14199 w 600124"/>
                    <a:gd name="connsiteY1" fmla="*/ 94331 h 225165"/>
                    <a:gd name="connsiteX2" fmla="*/ 59635 w 600124"/>
                    <a:gd name="connsiteY2" fmla="*/ 114209 h 225165"/>
                    <a:gd name="connsiteX3" fmla="*/ 11359 w 600124"/>
                    <a:gd name="connsiteY3" fmla="*/ 88651 h 225165"/>
                    <a:gd name="connsiteX4" fmla="*/ 261257 w 600124"/>
                    <a:gd name="connsiteY4" fmla="*/ 619 h 225165"/>
                    <a:gd name="connsiteX5" fmla="*/ 474239 w 600124"/>
                    <a:gd name="connsiteY5" fmla="*/ 54574 h 225165"/>
                    <a:gd name="connsiteX6" fmla="*/ 542393 w 600124"/>
                    <a:gd name="connsiteY6" fmla="*/ 151126 h 225165"/>
                    <a:gd name="connsiteX7" fmla="*/ 559431 w 600124"/>
                    <a:gd name="connsiteY7" fmla="*/ 199402 h 225165"/>
                    <a:gd name="connsiteX8" fmla="*/ 599188 w 600124"/>
                    <a:gd name="connsiteY8" fmla="*/ 168165 h 225165"/>
                    <a:gd name="connsiteX9" fmla="*/ 579309 w 600124"/>
                    <a:gd name="connsiteY9" fmla="*/ 205081 h 225165"/>
                    <a:gd name="connsiteX10" fmla="*/ 491277 w 600124"/>
                    <a:gd name="connsiteY10" fmla="*/ 224960 h 225165"/>
                    <a:gd name="connsiteX11" fmla="*/ 562271 w 600124"/>
                    <a:gd name="connsiteY11" fmla="*/ 213601 h 225165"/>
                    <a:gd name="connsiteX12" fmla="*/ 372008 w 600124"/>
                    <a:gd name="connsiteY12" fmla="*/ 185203 h 225165"/>
                    <a:gd name="connsiteX13" fmla="*/ 227180 w 600124"/>
                    <a:gd name="connsiteY13" fmla="*/ 159645 h 225165"/>
                    <a:gd name="connsiteX14" fmla="*/ 113590 w 600124"/>
                    <a:gd name="connsiteY14" fmla="*/ 111369 h 225165"/>
                    <a:gd name="connsiteX15" fmla="*/ 14199 w 600124"/>
                    <a:gd name="connsiteY15" fmla="*/ 91491 h 225165"/>
                    <a:gd name="connsiteX16" fmla="*/ 8519 w 600124"/>
                    <a:gd name="connsiteY16" fmla="*/ 91491 h 225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0124" h="225165">
                      <a:moveTo>
                        <a:pt x="0" y="34696"/>
                      </a:moveTo>
                      <a:cubicBezTo>
                        <a:pt x="2130" y="57887"/>
                        <a:pt x="4260" y="81079"/>
                        <a:pt x="14199" y="94331"/>
                      </a:cubicBezTo>
                      <a:cubicBezTo>
                        <a:pt x="24138" y="107583"/>
                        <a:pt x="60108" y="115156"/>
                        <a:pt x="59635" y="114209"/>
                      </a:cubicBezTo>
                      <a:cubicBezTo>
                        <a:pt x="59162" y="113262"/>
                        <a:pt x="-22245" y="107583"/>
                        <a:pt x="11359" y="88651"/>
                      </a:cubicBezTo>
                      <a:cubicBezTo>
                        <a:pt x="44963" y="69719"/>
                        <a:pt x="184110" y="6298"/>
                        <a:pt x="261257" y="619"/>
                      </a:cubicBezTo>
                      <a:cubicBezTo>
                        <a:pt x="338404" y="-5060"/>
                        <a:pt x="427383" y="29490"/>
                        <a:pt x="474239" y="54574"/>
                      </a:cubicBezTo>
                      <a:cubicBezTo>
                        <a:pt x="521095" y="79658"/>
                        <a:pt x="528194" y="126988"/>
                        <a:pt x="542393" y="151126"/>
                      </a:cubicBezTo>
                      <a:cubicBezTo>
                        <a:pt x="556592" y="175264"/>
                        <a:pt x="549965" y="196562"/>
                        <a:pt x="559431" y="199402"/>
                      </a:cubicBezTo>
                      <a:cubicBezTo>
                        <a:pt x="568897" y="202242"/>
                        <a:pt x="595875" y="167219"/>
                        <a:pt x="599188" y="168165"/>
                      </a:cubicBezTo>
                      <a:cubicBezTo>
                        <a:pt x="602501" y="169111"/>
                        <a:pt x="597294" y="195615"/>
                        <a:pt x="579309" y="205081"/>
                      </a:cubicBezTo>
                      <a:cubicBezTo>
                        <a:pt x="561324" y="214547"/>
                        <a:pt x="494117" y="223540"/>
                        <a:pt x="491277" y="224960"/>
                      </a:cubicBezTo>
                      <a:cubicBezTo>
                        <a:pt x="488437" y="226380"/>
                        <a:pt x="582149" y="220227"/>
                        <a:pt x="562271" y="213601"/>
                      </a:cubicBezTo>
                      <a:cubicBezTo>
                        <a:pt x="542393" y="206975"/>
                        <a:pt x="427857" y="194196"/>
                        <a:pt x="372008" y="185203"/>
                      </a:cubicBezTo>
                      <a:cubicBezTo>
                        <a:pt x="316160" y="176210"/>
                        <a:pt x="270250" y="171951"/>
                        <a:pt x="227180" y="159645"/>
                      </a:cubicBezTo>
                      <a:cubicBezTo>
                        <a:pt x="184110" y="147339"/>
                        <a:pt x="149087" y="122728"/>
                        <a:pt x="113590" y="111369"/>
                      </a:cubicBezTo>
                      <a:cubicBezTo>
                        <a:pt x="78093" y="100010"/>
                        <a:pt x="14199" y="91491"/>
                        <a:pt x="14199" y="91491"/>
                      </a:cubicBezTo>
                      <a:cubicBezTo>
                        <a:pt x="-3313" y="88178"/>
                        <a:pt x="2603" y="89834"/>
                        <a:pt x="8519" y="91491"/>
                      </a:cubicBezTo>
                    </a:path>
                  </a:pathLst>
                </a:custGeom>
                <a:gradFill flip="none" rotWithShape="1">
                  <a:gsLst>
                    <a:gs pos="0">
                      <a:sysClr val="window" lastClr="FFFFFF">
                        <a:lumMod val="85000"/>
                        <a:shade val="30000"/>
                        <a:satMod val="115000"/>
                      </a:sysClr>
                    </a:gs>
                    <a:gs pos="50000">
                      <a:sysClr val="window" lastClr="FFFFFF">
                        <a:lumMod val="85000"/>
                        <a:shade val="67500"/>
                        <a:satMod val="115000"/>
                      </a:sysClr>
                    </a:gs>
                    <a:gs pos="100000">
                      <a:sysClr val="window" lastClr="FFFFFF">
                        <a:lumMod val="85000"/>
                        <a:shade val="100000"/>
                        <a:satMod val="115000"/>
                      </a:sysClr>
                    </a:gs>
                  </a:gsLst>
                  <a:lin ang="5400000" scaled="1"/>
                  <a:tileRect/>
                </a:gradFill>
                <a:ln w="158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grpSp>
        <p:sp>
          <p:nvSpPr>
            <p:cNvPr id="14" name="Cube 13">
              <a:extLst>
                <a:ext uri="{FF2B5EF4-FFF2-40B4-BE49-F238E27FC236}">
                  <a16:creationId xmlns:a16="http://schemas.microsoft.com/office/drawing/2014/main" id="{8720DA7E-4F8C-5C01-16F3-22D5A829C38D}"/>
                </a:ext>
              </a:extLst>
            </p:cNvPr>
            <p:cNvSpPr/>
            <p:nvPr/>
          </p:nvSpPr>
          <p:spPr>
            <a:xfrm>
              <a:off x="5389282" y="5913416"/>
              <a:ext cx="1816100" cy="824338"/>
            </a:xfrm>
            <a:prstGeom prst="cube">
              <a:avLst/>
            </a:prstGeom>
            <a:blipFill>
              <a:blip r:embed="rId10">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6" name="Cube 15">
              <a:extLst>
                <a:ext uri="{FF2B5EF4-FFF2-40B4-BE49-F238E27FC236}">
                  <a16:creationId xmlns:a16="http://schemas.microsoft.com/office/drawing/2014/main" id="{27C73005-71E4-4DC3-C34A-339C3B16ABB3}"/>
                </a:ext>
              </a:extLst>
            </p:cNvPr>
            <p:cNvSpPr/>
            <p:nvPr/>
          </p:nvSpPr>
          <p:spPr>
            <a:xfrm>
              <a:off x="5389282" y="5257711"/>
              <a:ext cx="1816100" cy="824338"/>
            </a:xfrm>
            <a:prstGeom prst="cube">
              <a:avLst/>
            </a:prstGeom>
            <a:blipFill>
              <a:blip r:embed="rId10">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7" name="Cube 16">
              <a:extLst>
                <a:ext uri="{FF2B5EF4-FFF2-40B4-BE49-F238E27FC236}">
                  <a16:creationId xmlns:a16="http://schemas.microsoft.com/office/drawing/2014/main" id="{B823FF63-9374-2325-7E7E-8E124D368D90}"/>
                </a:ext>
              </a:extLst>
            </p:cNvPr>
            <p:cNvSpPr/>
            <p:nvPr/>
          </p:nvSpPr>
          <p:spPr>
            <a:xfrm>
              <a:off x="6974673" y="5222116"/>
              <a:ext cx="1816100" cy="1498600"/>
            </a:xfrm>
            <a:prstGeom prst="cube">
              <a:avLst/>
            </a:prstGeom>
            <a:blipFill>
              <a:blip r:embed="rId10">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8" name="Cube 17">
              <a:extLst>
                <a:ext uri="{FF2B5EF4-FFF2-40B4-BE49-F238E27FC236}">
                  <a16:creationId xmlns:a16="http://schemas.microsoft.com/office/drawing/2014/main" id="{8CEDFAD7-37BD-E13E-2300-DA8DA09DA405}"/>
                </a:ext>
              </a:extLst>
            </p:cNvPr>
            <p:cNvSpPr/>
            <p:nvPr/>
          </p:nvSpPr>
          <p:spPr>
            <a:xfrm>
              <a:off x="5511945" y="4691781"/>
              <a:ext cx="842546" cy="717081"/>
            </a:xfrm>
            <a:prstGeom prst="cube">
              <a:avLst/>
            </a:prstGeom>
            <a:blipFill>
              <a:blip r:embed="rId10">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9" name="Cube 18">
              <a:extLst>
                <a:ext uri="{FF2B5EF4-FFF2-40B4-BE49-F238E27FC236}">
                  <a16:creationId xmlns:a16="http://schemas.microsoft.com/office/drawing/2014/main" id="{D8F8206F-CF47-F71E-9FEA-891E85036379}"/>
                </a:ext>
              </a:extLst>
            </p:cNvPr>
            <p:cNvSpPr/>
            <p:nvPr/>
          </p:nvSpPr>
          <p:spPr>
            <a:xfrm>
              <a:off x="5520041" y="4088626"/>
              <a:ext cx="842546" cy="717081"/>
            </a:xfrm>
            <a:prstGeom prst="cube">
              <a:avLst/>
            </a:prstGeom>
            <a:blipFill>
              <a:blip r:embed="rId10">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0" name="Cube 19">
              <a:extLst>
                <a:ext uri="{FF2B5EF4-FFF2-40B4-BE49-F238E27FC236}">
                  <a16:creationId xmlns:a16="http://schemas.microsoft.com/office/drawing/2014/main" id="{981E9A8D-DB49-E5B2-F5AD-38B5418DF751}"/>
                </a:ext>
              </a:extLst>
            </p:cNvPr>
            <p:cNvSpPr/>
            <p:nvPr/>
          </p:nvSpPr>
          <p:spPr>
            <a:xfrm>
              <a:off x="5545132" y="3500375"/>
              <a:ext cx="842546" cy="717081"/>
            </a:xfrm>
            <a:prstGeom prst="cube">
              <a:avLst/>
            </a:prstGeom>
            <a:blipFill>
              <a:blip r:embed="rId10">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1" name="Cube 20">
              <a:extLst>
                <a:ext uri="{FF2B5EF4-FFF2-40B4-BE49-F238E27FC236}">
                  <a16:creationId xmlns:a16="http://schemas.microsoft.com/office/drawing/2014/main" id="{545B962C-9765-91E5-D146-4C84F9E891BC}"/>
                </a:ext>
              </a:extLst>
            </p:cNvPr>
            <p:cNvSpPr/>
            <p:nvPr/>
          </p:nvSpPr>
          <p:spPr>
            <a:xfrm>
              <a:off x="6263790" y="4076734"/>
              <a:ext cx="1476689" cy="1498600"/>
            </a:xfrm>
            <a:prstGeom prst="cube">
              <a:avLst/>
            </a:prstGeom>
            <a:blipFill>
              <a:blip r:embed="rId10">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2" name="Cube 21">
              <a:extLst>
                <a:ext uri="{FF2B5EF4-FFF2-40B4-BE49-F238E27FC236}">
                  <a16:creationId xmlns:a16="http://schemas.microsoft.com/office/drawing/2014/main" id="{46A840B4-A604-C842-9658-A95D51AF8DBC}"/>
                </a:ext>
              </a:extLst>
            </p:cNvPr>
            <p:cNvSpPr/>
            <p:nvPr/>
          </p:nvSpPr>
          <p:spPr>
            <a:xfrm>
              <a:off x="7497493" y="4025544"/>
              <a:ext cx="1476689" cy="1498600"/>
            </a:xfrm>
            <a:prstGeom prst="cube">
              <a:avLst/>
            </a:prstGeom>
            <a:blipFill>
              <a:blip r:embed="rId10">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3" name="Cube 22">
              <a:extLst>
                <a:ext uri="{FF2B5EF4-FFF2-40B4-BE49-F238E27FC236}">
                  <a16:creationId xmlns:a16="http://schemas.microsoft.com/office/drawing/2014/main" id="{C24F3F03-609F-EA27-DA62-F2BE030BAD97}"/>
                </a:ext>
              </a:extLst>
            </p:cNvPr>
            <p:cNvSpPr/>
            <p:nvPr/>
          </p:nvSpPr>
          <p:spPr>
            <a:xfrm>
              <a:off x="6486145" y="3763362"/>
              <a:ext cx="2340404" cy="476933"/>
            </a:xfrm>
            <a:prstGeom prst="cube">
              <a:avLst/>
            </a:prstGeom>
            <a:blipFill>
              <a:blip r:embed="rId10">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4" name="Cube 23">
              <a:extLst>
                <a:ext uri="{FF2B5EF4-FFF2-40B4-BE49-F238E27FC236}">
                  <a16:creationId xmlns:a16="http://schemas.microsoft.com/office/drawing/2014/main" id="{76172641-C6C3-FA0A-C58A-D87166DB8E1D}"/>
                </a:ext>
              </a:extLst>
            </p:cNvPr>
            <p:cNvSpPr/>
            <p:nvPr/>
          </p:nvSpPr>
          <p:spPr>
            <a:xfrm rot="578525">
              <a:off x="5999141" y="3229404"/>
              <a:ext cx="2340404" cy="476933"/>
            </a:xfrm>
            <a:prstGeom prst="cube">
              <a:avLst/>
            </a:prstGeom>
            <a:blipFill>
              <a:blip r:embed="rId10">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5" name="Cube 14">
              <a:extLst>
                <a:ext uri="{FF2B5EF4-FFF2-40B4-BE49-F238E27FC236}">
                  <a16:creationId xmlns:a16="http://schemas.microsoft.com/office/drawing/2014/main" id="{ACA8CD31-F1C6-C0EF-8531-0FFA849B29A6}"/>
                </a:ext>
              </a:extLst>
            </p:cNvPr>
            <p:cNvSpPr/>
            <p:nvPr/>
          </p:nvSpPr>
          <p:spPr>
            <a:xfrm>
              <a:off x="8252056" y="3186242"/>
              <a:ext cx="842546" cy="717082"/>
            </a:xfrm>
            <a:prstGeom prst="cube">
              <a:avLst/>
            </a:prstGeom>
            <a:blipFill>
              <a:blip r:embed="rId10">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grpSp>
        <p:nvGrpSpPr>
          <p:cNvPr id="95" name="Group 94">
            <a:extLst>
              <a:ext uri="{FF2B5EF4-FFF2-40B4-BE49-F238E27FC236}">
                <a16:creationId xmlns:a16="http://schemas.microsoft.com/office/drawing/2014/main" id="{CA1489AA-DFA5-1D7E-9608-CABC2E08A361}"/>
              </a:ext>
            </a:extLst>
          </p:cNvPr>
          <p:cNvGrpSpPr/>
          <p:nvPr/>
        </p:nvGrpSpPr>
        <p:grpSpPr>
          <a:xfrm>
            <a:off x="10021756" y="477479"/>
            <a:ext cx="1698823" cy="5647927"/>
            <a:chOff x="-11689871" y="10567016"/>
            <a:chExt cx="1612257" cy="4546470"/>
          </a:xfrm>
        </p:grpSpPr>
        <p:sp>
          <p:nvSpPr>
            <p:cNvPr id="96" name="Flowchart: Terminator 95">
              <a:extLst>
                <a:ext uri="{FF2B5EF4-FFF2-40B4-BE49-F238E27FC236}">
                  <a16:creationId xmlns:a16="http://schemas.microsoft.com/office/drawing/2014/main" id="{EAD83E6D-29A4-791B-2ACF-053A03EDEE2F}"/>
                </a:ext>
              </a:extLst>
            </p:cNvPr>
            <p:cNvSpPr/>
            <p:nvPr/>
          </p:nvSpPr>
          <p:spPr>
            <a:xfrm rot="11848313">
              <a:off x="-11681582" y="12493449"/>
              <a:ext cx="286327" cy="855696"/>
            </a:xfrm>
            <a:prstGeom prst="flowChartTerminator">
              <a:avLst/>
            </a:prstGeom>
            <a:solidFill>
              <a:srgbClr val="C79A6C"/>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52" name="Flowchart: Terminator 251">
              <a:extLst>
                <a:ext uri="{FF2B5EF4-FFF2-40B4-BE49-F238E27FC236}">
                  <a16:creationId xmlns:a16="http://schemas.microsoft.com/office/drawing/2014/main" id="{23FC5424-9277-2796-B704-628F037B9D2D}"/>
                </a:ext>
              </a:extLst>
            </p:cNvPr>
            <p:cNvSpPr/>
            <p:nvPr/>
          </p:nvSpPr>
          <p:spPr>
            <a:xfrm rot="9751687" flipH="1">
              <a:off x="-10390121" y="12493019"/>
              <a:ext cx="283464" cy="855696"/>
            </a:xfrm>
            <a:prstGeom prst="flowChartTerminator">
              <a:avLst/>
            </a:prstGeom>
            <a:solidFill>
              <a:srgbClr val="C79A6C"/>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nvGrpSpPr>
            <p:cNvPr id="253" name="Group 252">
              <a:extLst>
                <a:ext uri="{FF2B5EF4-FFF2-40B4-BE49-F238E27FC236}">
                  <a16:creationId xmlns:a16="http://schemas.microsoft.com/office/drawing/2014/main" id="{40393613-4BE5-D6E3-5031-6DAA327413F6}"/>
                </a:ext>
              </a:extLst>
            </p:cNvPr>
            <p:cNvGrpSpPr/>
            <p:nvPr/>
          </p:nvGrpSpPr>
          <p:grpSpPr>
            <a:xfrm>
              <a:off x="-11689871" y="13604242"/>
              <a:ext cx="1606514" cy="1509244"/>
              <a:chOff x="-2376531" y="6832600"/>
              <a:chExt cx="1606514" cy="1509244"/>
            </a:xfrm>
          </p:grpSpPr>
          <p:pic>
            <p:nvPicPr>
              <p:cNvPr id="263" name="Picture 262">
                <a:extLst>
                  <a:ext uri="{FF2B5EF4-FFF2-40B4-BE49-F238E27FC236}">
                    <a16:creationId xmlns:a16="http://schemas.microsoft.com/office/drawing/2014/main" id="{82CC38EF-53A6-5AC8-9785-485CBB62BB28}"/>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t="66935"/>
              <a:stretch/>
            </p:blipFill>
            <p:spPr bwMode="auto">
              <a:xfrm>
                <a:off x="-2376531" y="6832600"/>
                <a:ext cx="1606514" cy="1509244"/>
              </a:xfrm>
              <a:custGeom>
                <a:avLst/>
                <a:gdLst>
                  <a:gd name="connsiteX0" fmla="*/ 0 w 1606514"/>
                  <a:gd name="connsiteY0" fmla="*/ 0 h 1509244"/>
                  <a:gd name="connsiteX1" fmla="*/ 150856 w 1606514"/>
                  <a:gd name="connsiteY1" fmla="*/ 0 h 1509244"/>
                  <a:gd name="connsiteX2" fmla="*/ 150856 w 1606514"/>
                  <a:gd name="connsiteY2" fmla="*/ 196850 h 1509244"/>
                  <a:gd name="connsiteX3" fmla="*/ 554081 w 1606514"/>
                  <a:gd name="connsiteY3" fmla="*/ 196850 h 1509244"/>
                  <a:gd name="connsiteX4" fmla="*/ 554081 w 1606514"/>
                  <a:gd name="connsiteY4" fmla="*/ 0 h 1509244"/>
                  <a:gd name="connsiteX5" fmla="*/ 1287506 w 1606514"/>
                  <a:gd name="connsiteY5" fmla="*/ 0 h 1509244"/>
                  <a:gd name="connsiteX6" fmla="*/ 1287506 w 1606514"/>
                  <a:gd name="connsiteY6" fmla="*/ 168275 h 1509244"/>
                  <a:gd name="connsiteX7" fmla="*/ 1528806 w 1606514"/>
                  <a:gd name="connsiteY7" fmla="*/ 168275 h 1509244"/>
                  <a:gd name="connsiteX8" fmla="*/ 1528806 w 1606514"/>
                  <a:gd name="connsiteY8" fmla="*/ 0 h 1509244"/>
                  <a:gd name="connsiteX9" fmla="*/ 1606514 w 1606514"/>
                  <a:gd name="connsiteY9" fmla="*/ 0 h 1509244"/>
                  <a:gd name="connsiteX10" fmla="*/ 1606514 w 1606514"/>
                  <a:gd name="connsiteY10" fmla="*/ 1509244 h 1509244"/>
                  <a:gd name="connsiteX11" fmla="*/ 0 w 1606514"/>
                  <a:gd name="connsiteY11" fmla="*/ 1509244 h 150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6514" h="1509244">
                    <a:moveTo>
                      <a:pt x="0" y="0"/>
                    </a:moveTo>
                    <a:lnTo>
                      <a:pt x="150856" y="0"/>
                    </a:lnTo>
                    <a:lnTo>
                      <a:pt x="150856" y="196850"/>
                    </a:lnTo>
                    <a:lnTo>
                      <a:pt x="554081" y="196850"/>
                    </a:lnTo>
                    <a:lnTo>
                      <a:pt x="554081" y="0"/>
                    </a:lnTo>
                    <a:lnTo>
                      <a:pt x="1287506" y="0"/>
                    </a:lnTo>
                    <a:lnTo>
                      <a:pt x="1287506" y="168275"/>
                    </a:lnTo>
                    <a:lnTo>
                      <a:pt x="1528806" y="168275"/>
                    </a:lnTo>
                    <a:lnTo>
                      <a:pt x="1528806" y="0"/>
                    </a:lnTo>
                    <a:lnTo>
                      <a:pt x="1606514" y="0"/>
                    </a:lnTo>
                    <a:lnTo>
                      <a:pt x="1606514" y="1509244"/>
                    </a:lnTo>
                    <a:lnTo>
                      <a:pt x="0" y="1509244"/>
                    </a:lnTo>
                    <a:close/>
                  </a:path>
                </a:pathLst>
              </a:custGeom>
              <a:noFill/>
              <a:extLst>
                <a:ext uri="{909E8E84-426E-40DD-AFC4-6F175D3DCCD1}">
                  <a14:hiddenFill xmlns:a14="http://schemas.microsoft.com/office/drawing/2010/main">
                    <a:solidFill>
                      <a:srgbClr val="FFFFFF"/>
                    </a:solidFill>
                  </a14:hiddenFill>
                </a:ext>
              </a:extLst>
            </p:spPr>
          </p:pic>
          <p:sp>
            <p:nvSpPr>
              <p:cNvPr id="264" name="Rectangle 263">
                <a:extLst>
                  <a:ext uri="{FF2B5EF4-FFF2-40B4-BE49-F238E27FC236}">
                    <a16:creationId xmlns:a16="http://schemas.microsoft.com/office/drawing/2014/main" id="{A9386019-AE5B-68C1-4F9C-31AA3795E20E}"/>
                  </a:ext>
                </a:extLst>
              </p:cNvPr>
              <p:cNvSpPr/>
              <p:nvPr/>
            </p:nvSpPr>
            <p:spPr>
              <a:xfrm rot="189346">
                <a:off x="-2032000" y="6832600"/>
                <a:ext cx="301625" cy="238125"/>
              </a:xfrm>
              <a:prstGeom prst="rect">
                <a:avLst/>
              </a:prstGeom>
              <a:solidFill>
                <a:srgbClr val="000000"/>
              </a:solidFill>
              <a:ln w="952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sp>
          <p:nvSpPr>
            <p:cNvPr id="254" name="Rectangle 253">
              <a:extLst>
                <a:ext uri="{FF2B5EF4-FFF2-40B4-BE49-F238E27FC236}">
                  <a16:creationId xmlns:a16="http://schemas.microsoft.com/office/drawing/2014/main" id="{86FCD198-F916-2BF2-B6B8-5D3FF7533DEB}"/>
                </a:ext>
              </a:extLst>
            </p:cNvPr>
            <p:cNvSpPr/>
            <p:nvPr/>
          </p:nvSpPr>
          <p:spPr>
            <a:xfrm>
              <a:off x="-11339430" y="12697862"/>
              <a:ext cx="930844" cy="931780"/>
            </a:xfrm>
            <a:prstGeom prst="rect">
              <a:avLst/>
            </a:prstGeom>
            <a:solidFill>
              <a:srgbClr val="ED7D31"/>
            </a:solidFill>
            <a:ln w="952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pic>
          <p:nvPicPr>
            <p:cNvPr id="255" name="Picture 254">
              <a:extLst>
                <a:ext uri="{FF2B5EF4-FFF2-40B4-BE49-F238E27FC236}">
                  <a16:creationId xmlns:a16="http://schemas.microsoft.com/office/drawing/2014/main" id="{03428F3A-B73B-4970-059F-EFA934C69428}"/>
                </a:ext>
              </a:extLst>
            </p:cNvPr>
            <p:cNvPicPr>
              <a:picLocks noChangeAspect="1" noChangeArrowheads="1"/>
            </p:cNvPicPr>
            <p:nvPr/>
          </p:nvPicPr>
          <p:blipFill rotWithShape="1">
            <a:blip r:embed="rId12">
              <a:extLst>
                <a:ext uri="{28A0092B-C50C-407E-A947-70E740481C1C}">
                  <a14:useLocalDpi xmlns:a14="http://schemas.microsoft.com/office/drawing/2010/main" val="0"/>
                </a:ext>
              </a:extLst>
            </a:blip>
            <a:srcRect b="47720"/>
            <a:stretch/>
          </p:blipFill>
          <p:spPr bwMode="auto">
            <a:xfrm>
              <a:off x="-11684128" y="10567016"/>
              <a:ext cx="1606514" cy="2386247"/>
            </a:xfrm>
            <a:custGeom>
              <a:avLst/>
              <a:gdLst>
                <a:gd name="connsiteX0" fmla="*/ 0 w 1606514"/>
                <a:gd name="connsiteY0" fmla="*/ 0 h 2386247"/>
                <a:gd name="connsiteX1" fmla="*/ 1606514 w 1606514"/>
                <a:gd name="connsiteY1" fmla="*/ 0 h 2386247"/>
                <a:gd name="connsiteX2" fmla="*/ 1606514 w 1606514"/>
                <a:gd name="connsiteY2" fmla="*/ 2237497 h 2386247"/>
                <a:gd name="connsiteX3" fmla="*/ 1174512 w 1606514"/>
                <a:gd name="connsiteY3" fmla="*/ 2386247 h 2386247"/>
                <a:gd name="connsiteX4" fmla="*/ 366201 w 1606514"/>
                <a:gd name="connsiteY4" fmla="*/ 2386247 h 2386247"/>
                <a:gd name="connsiteX5" fmla="*/ 0 w 1606514"/>
                <a:gd name="connsiteY5" fmla="*/ 2260154 h 2386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6514" h="2386247">
                  <a:moveTo>
                    <a:pt x="0" y="0"/>
                  </a:moveTo>
                  <a:lnTo>
                    <a:pt x="1606514" y="0"/>
                  </a:lnTo>
                  <a:lnTo>
                    <a:pt x="1606514" y="2237497"/>
                  </a:lnTo>
                  <a:lnTo>
                    <a:pt x="1174512" y="2386247"/>
                  </a:lnTo>
                  <a:lnTo>
                    <a:pt x="366201" y="2386247"/>
                  </a:lnTo>
                  <a:lnTo>
                    <a:pt x="0" y="2260154"/>
                  </a:lnTo>
                  <a:close/>
                </a:path>
              </a:pathLst>
            </a:custGeom>
            <a:noFill/>
            <a:extLst>
              <a:ext uri="{909E8E84-426E-40DD-AFC4-6F175D3DCCD1}">
                <a14:hiddenFill xmlns:a14="http://schemas.microsoft.com/office/drawing/2010/main">
                  <a:solidFill>
                    <a:srgbClr val="FFFFFF"/>
                  </a:solidFill>
                </a14:hiddenFill>
              </a:ext>
            </a:extLst>
          </p:spPr>
        </p:pic>
        <p:sp>
          <p:nvSpPr>
            <p:cNvPr id="256" name="Rectangle 255">
              <a:extLst>
                <a:ext uri="{FF2B5EF4-FFF2-40B4-BE49-F238E27FC236}">
                  <a16:creationId xmlns:a16="http://schemas.microsoft.com/office/drawing/2014/main" id="{CC9CDBAE-F300-2EE6-49FB-7932263BEA4E}"/>
                </a:ext>
              </a:extLst>
            </p:cNvPr>
            <p:cNvSpPr/>
            <p:nvPr/>
          </p:nvSpPr>
          <p:spPr>
            <a:xfrm>
              <a:off x="-11339431" y="12676710"/>
              <a:ext cx="962705" cy="952932"/>
            </a:xfrm>
            <a:prstGeom prst="rect">
              <a:avLst/>
            </a:prstGeom>
            <a:solidFill>
              <a:srgbClr val="ED7D31"/>
            </a:solidFill>
            <a:ln w="952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257" name="Group 256">
              <a:extLst>
                <a:ext uri="{FF2B5EF4-FFF2-40B4-BE49-F238E27FC236}">
                  <a16:creationId xmlns:a16="http://schemas.microsoft.com/office/drawing/2014/main" id="{4411A93C-306F-C4A1-E442-77106B47A469}"/>
                </a:ext>
              </a:extLst>
            </p:cNvPr>
            <p:cNvGrpSpPr/>
            <p:nvPr/>
          </p:nvGrpSpPr>
          <p:grpSpPr>
            <a:xfrm>
              <a:off x="-11383956" y="12513996"/>
              <a:ext cx="941194" cy="1477321"/>
              <a:chOff x="-1306981" y="4177059"/>
              <a:chExt cx="941194" cy="1477321"/>
            </a:xfrm>
          </p:grpSpPr>
          <p:sp>
            <p:nvSpPr>
              <p:cNvPr id="260" name="Freeform: Shape 259">
                <a:extLst>
                  <a:ext uri="{FF2B5EF4-FFF2-40B4-BE49-F238E27FC236}">
                    <a16:creationId xmlns:a16="http://schemas.microsoft.com/office/drawing/2014/main" id="{A5914A7F-892E-4312-64BF-A59C5A20D2B2}"/>
                  </a:ext>
                </a:extLst>
              </p:cNvPr>
              <p:cNvSpPr/>
              <p:nvPr/>
            </p:nvSpPr>
            <p:spPr>
              <a:xfrm>
                <a:off x="-1306981" y="4177059"/>
                <a:ext cx="941194" cy="1477321"/>
              </a:xfrm>
              <a:custGeom>
                <a:avLst/>
                <a:gdLst>
                  <a:gd name="connsiteX0" fmla="*/ 379238 w 769495"/>
                  <a:gd name="connsiteY0" fmla="*/ 34139 h 1347075"/>
                  <a:gd name="connsiteX1" fmla="*/ 356378 w 769495"/>
                  <a:gd name="connsiteY1" fmla="*/ 57521 h 1347075"/>
                  <a:gd name="connsiteX2" fmla="*/ 379238 w 769495"/>
                  <a:gd name="connsiteY2" fmla="*/ 80903 h 1347075"/>
                  <a:gd name="connsiteX3" fmla="*/ 402098 w 769495"/>
                  <a:gd name="connsiteY3" fmla="*/ 57521 h 1347075"/>
                  <a:gd name="connsiteX4" fmla="*/ 379238 w 769495"/>
                  <a:gd name="connsiteY4" fmla="*/ 34139 h 1347075"/>
                  <a:gd name="connsiteX5" fmla="*/ 268456 w 769495"/>
                  <a:gd name="connsiteY5" fmla="*/ 0 h 1347075"/>
                  <a:gd name="connsiteX6" fmla="*/ 501038 w 769495"/>
                  <a:gd name="connsiteY6" fmla="*/ 0 h 1347075"/>
                  <a:gd name="connsiteX7" fmla="*/ 568320 w 769495"/>
                  <a:gd name="connsiteY7" fmla="*/ 178446 h 1347075"/>
                  <a:gd name="connsiteX8" fmla="*/ 769495 w 769495"/>
                  <a:gd name="connsiteY8" fmla="*/ 178446 h 1347075"/>
                  <a:gd name="connsiteX9" fmla="*/ 769495 w 769495"/>
                  <a:gd name="connsiteY9" fmla="*/ 1347075 h 1347075"/>
                  <a:gd name="connsiteX10" fmla="*/ 0 w 769495"/>
                  <a:gd name="connsiteY10" fmla="*/ 1347075 h 1347075"/>
                  <a:gd name="connsiteX11" fmla="*/ 0 w 769495"/>
                  <a:gd name="connsiteY11" fmla="*/ 178446 h 1347075"/>
                  <a:gd name="connsiteX12" fmla="*/ 201174 w 769495"/>
                  <a:gd name="connsiteY12" fmla="*/ 178446 h 1347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9495" h="1347075">
                    <a:moveTo>
                      <a:pt x="379238" y="34139"/>
                    </a:moveTo>
                    <a:cubicBezTo>
                      <a:pt x="366613" y="34139"/>
                      <a:pt x="356378" y="44607"/>
                      <a:pt x="356378" y="57521"/>
                    </a:cubicBezTo>
                    <a:cubicBezTo>
                      <a:pt x="356378" y="70435"/>
                      <a:pt x="366613" y="80903"/>
                      <a:pt x="379238" y="80903"/>
                    </a:cubicBezTo>
                    <a:cubicBezTo>
                      <a:pt x="391863" y="80903"/>
                      <a:pt x="402098" y="70435"/>
                      <a:pt x="402098" y="57521"/>
                    </a:cubicBezTo>
                    <a:cubicBezTo>
                      <a:pt x="402098" y="44607"/>
                      <a:pt x="391863" y="34139"/>
                      <a:pt x="379238" y="34139"/>
                    </a:cubicBezTo>
                    <a:close/>
                    <a:moveTo>
                      <a:pt x="268456" y="0"/>
                    </a:moveTo>
                    <a:lnTo>
                      <a:pt x="501038" y="0"/>
                    </a:lnTo>
                    <a:lnTo>
                      <a:pt x="568320" y="178446"/>
                    </a:lnTo>
                    <a:lnTo>
                      <a:pt x="769495" y="178446"/>
                    </a:lnTo>
                    <a:lnTo>
                      <a:pt x="769495" y="1347075"/>
                    </a:lnTo>
                    <a:lnTo>
                      <a:pt x="0" y="1347075"/>
                    </a:lnTo>
                    <a:lnTo>
                      <a:pt x="0" y="178446"/>
                    </a:lnTo>
                    <a:lnTo>
                      <a:pt x="201174" y="178446"/>
                    </a:lnTo>
                    <a:close/>
                  </a:path>
                </a:pathLst>
              </a:custGeom>
              <a:solidFill>
                <a:srgbClr val="C0504D">
                  <a:lumMod val="50000"/>
                </a:srgbClr>
              </a:solidFill>
              <a:ln w="6350" cap="flat" cmpd="sng" algn="ctr">
                <a:solidFill>
                  <a:srgbClr val="4D3735"/>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62" name="Rectangle: Top Corners Snipped 261">
                <a:extLst>
                  <a:ext uri="{FF2B5EF4-FFF2-40B4-BE49-F238E27FC236}">
                    <a16:creationId xmlns:a16="http://schemas.microsoft.com/office/drawing/2014/main" id="{CF9E4811-6FA6-FA66-BEC4-DA91B612C1EE}"/>
                  </a:ext>
                </a:extLst>
              </p:cNvPr>
              <p:cNvSpPr/>
              <p:nvPr/>
            </p:nvSpPr>
            <p:spPr>
              <a:xfrm flipV="1">
                <a:off x="-1023523" y="4407689"/>
                <a:ext cx="355293" cy="78675"/>
              </a:xfrm>
              <a:prstGeom prst="snip2SameRect">
                <a:avLst>
                  <a:gd name="adj1" fmla="val 50000"/>
                  <a:gd name="adj2" fmla="val 0"/>
                </a:avLst>
              </a:prstGeom>
              <a:solidFill>
                <a:srgbClr val="BFBFBF"/>
              </a:solidFill>
              <a:ln w="317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grpSp>
        <p:sp>
          <p:nvSpPr>
            <p:cNvPr id="258" name="Freeform: Shape 257">
              <a:extLst>
                <a:ext uri="{FF2B5EF4-FFF2-40B4-BE49-F238E27FC236}">
                  <a16:creationId xmlns:a16="http://schemas.microsoft.com/office/drawing/2014/main" id="{46117875-DDD4-CE89-C91B-2BAC511DA1F9}"/>
                </a:ext>
              </a:extLst>
            </p:cNvPr>
            <p:cNvSpPr/>
            <p:nvPr/>
          </p:nvSpPr>
          <p:spPr>
            <a:xfrm rot="14816196">
              <a:off x="-11625159" y="13159316"/>
              <a:ext cx="367043" cy="351846"/>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C79A6C"/>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59" name="Freeform: Shape 258">
              <a:extLst>
                <a:ext uri="{FF2B5EF4-FFF2-40B4-BE49-F238E27FC236}">
                  <a16:creationId xmlns:a16="http://schemas.microsoft.com/office/drawing/2014/main" id="{3FB98DA3-19AF-5EB4-1045-A44580B79343}"/>
                </a:ext>
              </a:extLst>
            </p:cNvPr>
            <p:cNvSpPr/>
            <p:nvPr/>
          </p:nvSpPr>
          <p:spPr>
            <a:xfrm rot="6783804" flipH="1">
              <a:off x="-10553077" y="13159316"/>
              <a:ext cx="367043" cy="351846"/>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C79A6C"/>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sp>
        <p:nvSpPr>
          <p:cNvPr id="331" name="TextBox 330">
            <a:extLst>
              <a:ext uri="{FF2B5EF4-FFF2-40B4-BE49-F238E27FC236}">
                <a16:creationId xmlns:a16="http://schemas.microsoft.com/office/drawing/2014/main" id="{3E1EAE12-F45A-D410-F926-7E983045A77E}"/>
              </a:ext>
            </a:extLst>
          </p:cNvPr>
          <p:cNvSpPr txBox="1"/>
          <p:nvPr/>
        </p:nvSpPr>
        <p:spPr>
          <a:xfrm rot="20293219">
            <a:off x="4817224" y="3407941"/>
            <a:ext cx="903153" cy="276999"/>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1200" b="1" kern="0" dirty="0">
                <a:solidFill>
                  <a:prstClr val="black"/>
                </a:solidFill>
                <a:latin typeface="Ink Free" panose="03080402000500000000" pitchFamily="66" charset="0"/>
              </a:rPr>
              <a:t>3/27/23</a:t>
            </a:r>
            <a:r>
              <a:rPr kumimoji="0" lang="en-US" sz="12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333" name="TextBox 332">
            <a:extLst>
              <a:ext uri="{FF2B5EF4-FFF2-40B4-BE49-F238E27FC236}">
                <a16:creationId xmlns:a16="http://schemas.microsoft.com/office/drawing/2014/main" id="{688637FB-9374-DAB8-D2CB-1B9EA1632169}"/>
              </a:ext>
            </a:extLst>
          </p:cNvPr>
          <p:cNvSpPr txBox="1"/>
          <p:nvPr/>
        </p:nvSpPr>
        <p:spPr>
          <a:xfrm rot="20293219">
            <a:off x="5248576" y="4996433"/>
            <a:ext cx="903153" cy="276999"/>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1200" b="1" kern="0" dirty="0">
                <a:solidFill>
                  <a:prstClr val="black"/>
                </a:solidFill>
                <a:latin typeface="Ink Free" panose="03080402000500000000" pitchFamily="66" charset="0"/>
              </a:rPr>
              <a:t>3/27/23</a:t>
            </a:r>
            <a:r>
              <a:rPr kumimoji="0" lang="en-US" sz="12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332" name="TextBox 331">
            <a:extLst>
              <a:ext uri="{FF2B5EF4-FFF2-40B4-BE49-F238E27FC236}">
                <a16:creationId xmlns:a16="http://schemas.microsoft.com/office/drawing/2014/main" id="{457F55B6-0333-7145-D97F-600BE8E45379}"/>
              </a:ext>
            </a:extLst>
          </p:cNvPr>
          <p:cNvSpPr txBox="1"/>
          <p:nvPr/>
        </p:nvSpPr>
        <p:spPr>
          <a:xfrm rot="20293219">
            <a:off x="6874755" y="3408133"/>
            <a:ext cx="903153" cy="276999"/>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1200" b="1" kern="0" dirty="0">
                <a:solidFill>
                  <a:prstClr val="black"/>
                </a:solidFill>
                <a:latin typeface="Ink Free" panose="03080402000500000000" pitchFamily="66" charset="0"/>
              </a:rPr>
              <a:t>3/27/23</a:t>
            </a:r>
            <a:r>
              <a:rPr kumimoji="0" lang="en-US" sz="12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334" name="TextBox 333">
            <a:extLst>
              <a:ext uri="{FF2B5EF4-FFF2-40B4-BE49-F238E27FC236}">
                <a16:creationId xmlns:a16="http://schemas.microsoft.com/office/drawing/2014/main" id="{8CD098C8-AA35-DEFB-77CC-EFFDBDFFBC9B}"/>
              </a:ext>
            </a:extLst>
          </p:cNvPr>
          <p:cNvSpPr txBox="1"/>
          <p:nvPr/>
        </p:nvSpPr>
        <p:spPr>
          <a:xfrm rot="20293219">
            <a:off x="8399794" y="2073869"/>
            <a:ext cx="903153" cy="276999"/>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1200" b="1" kern="0" dirty="0">
                <a:solidFill>
                  <a:prstClr val="black"/>
                </a:solidFill>
                <a:latin typeface="Ink Free" panose="03080402000500000000" pitchFamily="66" charset="0"/>
              </a:rPr>
              <a:t>3/27/23</a:t>
            </a:r>
            <a:r>
              <a:rPr kumimoji="0" lang="en-US" sz="12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335" name="TextBox 334">
            <a:extLst>
              <a:ext uri="{FF2B5EF4-FFF2-40B4-BE49-F238E27FC236}">
                <a16:creationId xmlns:a16="http://schemas.microsoft.com/office/drawing/2014/main" id="{368FC870-62AF-2D46-EE00-D3678AF10CC8}"/>
              </a:ext>
            </a:extLst>
          </p:cNvPr>
          <p:cNvSpPr txBox="1"/>
          <p:nvPr/>
        </p:nvSpPr>
        <p:spPr>
          <a:xfrm rot="20293219">
            <a:off x="8448589" y="2912414"/>
            <a:ext cx="903153" cy="276999"/>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1200" b="1" kern="0" dirty="0">
                <a:solidFill>
                  <a:prstClr val="black"/>
                </a:solidFill>
                <a:latin typeface="Ink Free" panose="03080402000500000000" pitchFamily="66" charset="0"/>
              </a:rPr>
              <a:t>3/27/23</a:t>
            </a:r>
            <a:r>
              <a:rPr kumimoji="0" lang="en-US" sz="12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336" name="TextBox 335">
            <a:extLst>
              <a:ext uri="{FF2B5EF4-FFF2-40B4-BE49-F238E27FC236}">
                <a16:creationId xmlns:a16="http://schemas.microsoft.com/office/drawing/2014/main" id="{5ACF9BAA-D932-AD86-3DAC-580E6C48058F}"/>
              </a:ext>
            </a:extLst>
          </p:cNvPr>
          <p:cNvSpPr txBox="1"/>
          <p:nvPr/>
        </p:nvSpPr>
        <p:spPr>
          <a:xfrm rot="20293219">
            <a:off x="8537264" y="3674133"/>
            <a:ext cx="903153" cy="276999"/>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1200" b="1" kern="0" dirty="0">
                <a:solidFill>
                  <a:prstClr val="black"/>
                </a:solidFill>
                <a:latin typeface="Ink Free" panose="03080402000500000000" pitchFamily="66" charset="0"/>
              </a:rPr>
              <a:t>3/27/23</a:t>
            </a:r>
            <a:r>
              <a:rPr kumimoji="0" lang="en-US" sz="12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338" name="Title 1">
            <a:extLst>
              <a:ext uri="{FF2B5EF4-FFF2-40B4-BE49-F238E27FC236}">
                <a16:creationId xmlns:a16="http://schemas.microsoft.com/office/drawing/2014/main" id="{EB5944CB-519B-AC86-EA89-88A3DE8B729F}"/>
              </a:ext>
            </a:extLst>
          </p:cNvPr>
          <p:cNvSpPr txBox="1">
            <a:spLocks/>
          </p:cNvSpPr>
          <p:nvPr/>
        </p:nvSpPr>
        <p:spPr>
          <a:xfrm>
            <a:off x="448056" y="388800"/>
            <a:ext cx="11301984" cy="1141200"/>
          </a:xfrm>
          <a:prstGeom prst="rect">
            <a:avLst/>
          </a:prstGeom>
        </p:spPr>
        <p:txBody>
          <a:bodyPr vert="horz" wrap="square" lIns="0" tIns="0" rIns="0" bIns="0" rtlCol="0" anchor="t">
            <a:normAutofit/>
          </a:bodyPr>
          <a:lstStyle>
            <a:lvl1pPr algn="l" defTabSz="914400" rtl="0" eaLnBrk="1" latinLnBrk="0" hangingPunct="1">
              <a:lnSpc>
                <a:spcPct val="90000"/>
              </a:lnSpc>
              <a:spcBef>
                <a:spcPct val="0"/>
              </a:spcBef>
              <a:buNone/>
              <a:defRPr sz="2800" i="1" kern="1200">
                <a:solidFill>
                  <a:schemeClr val="tx2"/>
                </a:solidFill>
                <a:latin typeface="+mj-lt"/>
                <a:ea typeface="+mj-ea"/>
                <a:cs typeface="+mj-cs"/>
              </a:defRPr>
            </a:lvl1pPr>
          </a:lstStyle>
          <a:p>
            <a:r>
              <a:rPr lang="en-US" dirty="0"/>
              <a:t>How To </a:t>
            </a:r>
            <a:r>
              <a:rPr lang="en-US" b="1" dirty="0"/>
              <a:t>SHOW</a:t>
            </a:r>
          </a:p>
        </p:txBody>
      </p:sp>
      <p:grpSp>
        <p:nvGrpSpPr>
          <p:cNvPr id="56" name="Group 55">
            <a:extLst>
              <a:ext uri="{FF2B5EF4-FFF2-40B4-BE49-F238E27FC236}">
                <a16:creationId xmlns:a16="http://schemas.microsoft.com/office/drawing/2014/main" id="{C9FAA7F2-6FEB-DF3C-879F-BFAADE6D8E05}"/>
              </a:ext>
            </a:extLst>
          </p:cNvPr>
          <p:cNvGrpSpPr/>
          <p:nvPr/>
        </p:nvGrpSpPr>
        <p:grpSpPr>
          <a:xfrm>
            <a:off x="5580554" y="3819438"/>
            <a:ext cx="3661014" cy="2886472"/>
            <a:chOff x="3054023" y="1899779"/>
            <a:chExt cx="3221402" cy="2943715"/>
          </a:xfrm>
        </p:grpSpPr>
        <p:pic>
          <p:nvPicPr>
            <p:cNvPr id="57" name="Picture 56">
              <a:extLst>
                <a:ext uri="{FF2B5EF4-FFF2-40B4-BE49-F238E27FC236}">
                  <a16:creationId xmlns:a16="http://schemas.microsoft.com/office/drawing/2014/main" id="{DF96B054-F698-939C-D628-E0ADA06C930D}"/>
                </a:ext>
              </a:extLst>
            </p:cNvPr>
            <p:cNvPicPr>
              <a:picLocks noChangeAspect="1"/>
            </p:cNvPicPr>
            <p:nvPr/>
          </p:nvPicPr>
          <p:blipFill rotWithShape="1">
            <a:blip r:embed="rId13"/>
            <a:srcRect l="56258" t="88917" r="28325" b="2128"/>
            <a:stretch/>
          </p:blipFill>
          <p:spPr>
            <a:xfrm>
              <a:off x="5590484" y="4431654"/>
              <a:ext cx="299252" cy="411840"/>
            </a:xfrm>
            <a:prstGeom prst="rect">
              <a:avLst/>
            </a:prstGeom>
          </p:spPr>
        </p:pic>
        <p:pic>
          <p:nvPicPr>
            <p:cNvPr id="58" name="Picture 57">
              <a:extLst>
                <a:ext uri="{FF2B5EF4-FFF2-40B4-BE49-F238E27FC236}">
                  <a16:creationId xmlns:a16="http://schemas.microsoft.com/office/drawing/2014/main" id="{C43F0CDD-A71F-6EC8-2D1A-DF16755C51A1}"/>
                </a:ext>
              </a:extLst>
            </p:cNvPr>
            <p:cNvPicPr>
              <a:picLocks noChangeAspect="1"/>
            </p:cNvPicPr>
            <p:nvPr/>
          </p:nvPicPr>
          <p:blipFill rotWithShape="1">
            <a:blip r:embed="rId13"/>
            <a:srcRect l="56258" t="88917" r="28325" b="2128"/>
            <a:stretch/>
          </p:blipFill>
          <p:spPr>
            <a:xfrm>
              <a:off x="3313552" y="4420078"/>
              <a:ext cx="299252" cy="411840"/>
            </a:xfrm>
            <a:prstGeom prst="rect">
              <a:avLst/>
            </a:prstGeom>
          </p:spPr>
        </p:pic>
        <p:sp>
          <p:nvSpPr>
            <p:cNvPr id="59" name="Rectangle 58">
              <a:extLst>
                <a:ext uri="{FF2B5EF4-FFF2-40B4-BE49-F238E27FC236}">
                  <a16:creationId xmlns:a16="http://schemas.microsoft.com/office/drawing/2014/main" id="{1C3FFC3A-6A1D-8DC9-C0A9-34929236A3FB}"/>
                </a:ext>
              </a:extLst>
            </p:cNvPr>
            <p:cNvSpPr/>
            <p:nvPr/>
          </p:nvSpPr>
          <p:spPr>
            <a:xfrm>
              <a:off x="3802511" y="2299612"/>
              <a:ext cx="2407492" cy="1728904"/>
            </a:xfrm>
            <a:prstGeom prst="rect">
              <a:avLst/>
            </a:prstGeom>
            <a:noFill/>
            <a:ln w="146050" cap="flat" cmpd="sng" algn="ctr">
              <a:solidFill>
                <a:srgbClr val="DEDEDC"/>
              </a:solidFill>
              <a:prstDash val="solid"/>
            </a:ln>
            <a:effectLst/>
            <a:scene3d>
              <a:camera prst="orthographicFront"/>
              <a:lightRig rig="threePt" dir="t"/>
            </a:scene3d>
            <a:sp3d>
              <a:bevelT/>
            </a:sp3d>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60" name="Rectangle 59">
              <a:extLst>
                <a:ext uri="{FF2B5EF4-FFF2-40B4-BE49-F238E27FC236}">
                  <a16:creationId xmlns:a16="http://schemas.microsoft.com/office/drawing/2014/main" id="{D41EF4E5-8139-D1CE-F2B7-E3E3A45F5E2F}"/>
                </a:ext>
              </a:extLst>
            </p:cNvPr>
            <p:cNvSpPr/>
            <p:nvPr/>
          </p:nvSpPr>
          <p:spPr>
            <a:xfrm rot="21110949">
              <a:off x="3473155" y="2959371"/>
              <a:ext cx="2690316" cy="1019175"/>
            </a:xfrm>
            <a:prstGeom prst="rect">
              <a:avLst/>
            </a:prstGeom>
            <a:solidFill>
              <a:srgbClr val="C2C2C2"/>
            </a:solidFill>
            <a:ln w="9525" cap="flat" cmpd="sng" algn="ctr">
              <a:noFill/>
              <a:prstDash val="solid"/>
            </a:ln>
            <a:effectLst>
              <a:outerShdw blurRad="40000" dist="23000" dir="5400000" rotWithShape="0">
                <a:srgbClr val="000000">
                  <a:alpha val="35000"/>
                </a:srgbClr>
              </a:outerShdw>
            </a:effectLst>
            <a:scene3d>
              <a:camera prst="isometricOffAxis2Top"/>
              <a:lightRig rig="threePt" dir="t"/>
            </a:scene3d>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pic>
          <p:nvPicPr>
            <p:cNvPr id="61" name="Picture 60">
              <a:extLst>
                <a:ext uri="{FF2B5EF4-FFF2-40B4-BE49-F238E27FC236}">
                  <a16:creationId xmlns:a16="http://schemas.microsoft.com/office/drawing/2014/main" id="{E3788B40-E0F6-7EC4-01F1-236603D5BA3C}"/>
                </a:ext>
              </a:extLst>
            </p:cNvPr>
            <p:cNvPicPr>
              <a:picLocks noChangeAspect="1"/>
            </p:cNvPicPr>
            <p:nvPr/>
          </p:nvPicPr>
          <p:blipFill rotWithShape="1">
            <a:blip r:embed="rId13"/>
            <a:srcRect l="56258" t="88917" r="28325" b="2128"/>
            <a:stretch/>
          </p:blipFill>
          <p:spPr>
            <a:xfrm>
              <a:off x="5976173" y="4086343"/>
              <a:ext cx="299252" cy="411840"/>
            </a:xfrm>
            <a:prstGeom prst="rect">
              <a:avLst/>
            </a:prstGeom>
          </p:spPr>
        </p:pic>
        <p:sp>
          <p:nvSpPr>
            <p:cNvPr id="62" name="Rectangle 61">
              <a:extLst>
                <a:ext uri="{FF2B5EF4-FFF2-40B4-BE49-F238E27FC236}">
                  <a16:creationId xmlns:a16="http://schemas.microsoft.com/office/drawing/2014/main" id="{C8725AE1-8765-2E08-31F0-25A713AACD96}"/>
                </a:ext>
              </a:extLst>
            </p:cNvPr>
            <p:cNvSpPr/>
            <p:nvPr/>
          </p:nvSpPr>
          <p:spPr>
            <a:xfrm rot="21110949">
              <a:off x="3439569" y="3673322"/>
              <a:ext cx="2710910" cy="1019175"/>
            </a:xfrm>
            <a:prstGeom prst="rect">
              <a:avLst/>
            </a:prstGeom>
            <a:solidFill>
              <a:srgbClr val="C2C2C2"/>
            </a:solidFill>
            <a:ln w="9525" cap="flat" cmpd="sng" algn="ctr">
              <a:noFill/>
              <a:prstDash val="solid"/>
            </a:ln>
            <a:effectLst>
              <a:outerShdw blurRad="40000" dist="23000" dir="5400000" rotWithShape="0">
                <a:srgbClr val="000000">
                  <a:alpha val="35000"/>
                </a:srgbClr>
              </a:outerShdw>
            </a:effectLst>
            <a:scene3d>
              <a:camera prst="isometricOffAxis2Top"/>
              <a:lightRig rig="threePt" dir="t"/>
            </a:scene3d>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63" name="Rectangle 62">
              <a:extLst>
                <a:ext uri="{FF2B5EF4-FFF2-40B4-BE49-F238E27FC236}">
                  <a16:creationId xmlns:a16="http://schemas.microsoft.com/office/drawing/2014/main" id="{B2C253BE-F203-992B-6436-62561E0CD2F5}"/>
                </a:ext>
              </a:extLst>
            </p:cNvPr>
            <p:cNvSpPr/>
            <p:nvPr/>
          </p:nvSpPr>
          <p:spPr>
            <a:xfrm>
              <a:off x="3381013" y="2639705"/>
              <a:ext cx="2446975" cy="1728904"/>
            </a:xfrm>
            <a:prstGeom prst="rect">
              <a:avLst/>
            </a:prstGeom>
            <a:noFill/>
            <a:ln w="146050" cap="flat" cmpd="sng" algn="ctr">
              <a:solidFill>
                <a:srgbClr val="DEDEDC"/>
              </a:solidFill>
              <a:prstDash val="solid"/>
            </a:ln>
            <a:effectLst/>
            <a:scene3d>
              <a:camera prst="orthographicFront"/>
              <a:lightRig rig="threePt" dir="t"/>
            </a:scene3d>
            <a:sp3d>
              <a:bevelT/>
            </a:sp3d>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64" name="Rectangle 63">
              <a:extLst>
                <a:ext uri="{FF2B5EF4-FFF2-40B4-BE49-F238E27FC236}">
                  <a16:creationId xmlns:a16="http://schemas.microsoft.com/office/drawing/2014/main" id="{12243149-ECD1-3889-0CD4-10CCCD2C46E2}"/>
                </a:ext>
              </a:extLst>
            </p:cNvPr>
            <p:cNvSpPr/>
            <p:nvPr/>
          </p:nvSpPr>
          <p:spPr>
            <a:xfrm rot="21110949">
              <a:off x="3420813" y="1899779"/>
              <a:ext cx="2782782" cy="1019175"/>
            </a:xfrm>
            <a:prstGeom prst="rect">
              <a:avLst/>
            </a:prstGeom>
            <a:solidFill>
              <a:srgbClr val="C2C2C2"/>
            </a:solidFill>
            <a:ln w="9525" cap="flat" cmpd="sng" algn="ctr">
              <a:noFill/>
              <a:prstDash val="solid"/>
            </a:ln>
            <a:effectLst>
              <a:outerShdw blurRad="40000" dist="23000" dir="5400000" rotWithShape="0">
                <a:srgbClr val="000000">
                  <a:alpha val="35000"/>
                </a:srgbClr>
              </a:outerShdw>
            </a:effectLst>
            <a:scene3d>
              <a:camera prst="isometricOffAxis2Top"/>
              <a:lightRig rig="threePt" dir="t"/>
            </a:scene3d>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65" name="Rectangle 64">
              <a:extLst>
                <a:ext uri="{FF2B5EF4-FFF2-40B4-BE49-F238E27FC236}">
                  <a16:creationId xmlns:a16="http://schemas.microsoft.com/office/drawing/2014/main" id="{83A03EC2-F1F0-359D-7B18-6FAEF7290A7A}"/>
                </a:ext>
              </a:extLst>
            </p:cNvPr>
            <p:cNvSpPr/>
            <p:nvPr/>
          </p:nvSpPr>
          <p:spPr>
            <a:xfrm rot="20593134">
              <a:off x="3054023" y="2197062"/>
              <a:ext cx="616053" cy="262667"/>
            </a:xfrm>
            <a:prstGeom prst="rect">
              <a:avLst/>
            </a:prstGeom>
            <a:noFill/>
            <a:ln w="146050" cap="flat" cmpd="sng" algn="ctr">
              <a:solidFill>
                <a:srgbClr val="DEDEDC"/>
              </a:solidFill>
              <a:prstDash val="solid"/>
            </a:ln>
            <a:effectLst/>
            <a:scene3d>
              <a:camera prst="isometricTopUp"/>
              <a:lightRig rig="threePt" dir="t"/>
            </a:scene3d>
            <a:sp3d>
              <a:bevelT/>
            </a:sp3d>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grpSp>
        <p:nvGrpSpPr>
          <p:cNvPr id="340" name="Group 339">
            <a:extLst>
              <a:ext uri="{FF2B5EF4-FFF2-40B4-BE49-F238E27FC236}">
                <a16:creationId xmlns:a16="http://schemas.microsoft.com/office/drawing/2014/main" id="{5F1B5912-1BD7-1554-5923-CC7E6BAC00E8}"/>
              </a:ext>
            </a:extLst>
          </p:cNvPr>
          <p:cNvGrpSpPr/>
          <p:nvPr/>
        </p:nvGrpSpPr>
        <p:grpSpPr>
          <a:xfrm>
            <a:off x="2825836" y="1871643"/>
            <a:ext cx="3029978" cy="5137769"/>
            <a:chOff x="1999479" y="1368856"/>
            <a:chExt cx="3029978" cy="5137769"/>
          </a:xfrm>
        </p:grpSpPr>
        <p:grpSp>
          <p:nvGrpSpPr>
            <p:cNvPr id="329" name="Group 328">
              <a:extLst>
                <a:ext uri="{FF2B5EF4-FFF2-40B4-BE49-F238E27FC236}">
                  <a16:creationId xmlns:a16="http://schemas.microsoft.com/office/drawing/2014/main" id="{08AB864C-9B25-6DF5-8553-A65305DD78F0}"/>
                </a:ext>
              </a:extLst>
            </p:cNvPr>
            <p:cNvGrpSpPr/>
            <p:nvPr/>
          </p:nvGrpSpPr>
          <p:grpSpPr>
            <a:xfrm>
              <a:off x="1999479" y="1368856"/>
              <a:ext cx="3029978" cy="5137769"/>
              <a:chOff x="-3029978" y="623329"/>
              <a:chExt cx="3029978" cy="5137769"/>
            </a:xfrm>
          </p:grpSpPr>
          <p:sp>
            <p:nvSpPr>
              <p:cNvPr id="299" name="Chord 298">
                <a:extLst>
                  <a:ext uri="{FF2B5EF4-FFF2-40B4-BE49-F238E27FC236}">
                    <a16:creationId xmlns:a16="http://schemas.microsoft.com/office/drawing/2014/main" id="{DC38CB8C-BFCA-3721-718D-CC6B4B1B96B9}"/>
                  </a:ext>
                </a:extLst>
              </p:cNvPr>
              <p:cNvSpPr/>
              <p:nvPr/>
            </p:nvSpPr>
            <p:spPr>
              <a:xfrm rot="16332361">
                <a:off x="-1197678" y="5337709"/>
                <a:ext cx="460672" cy="386106"/>
              </a:xfrm>
              <a:prstGeom prst="chord">
                <a:avLst/>
              </a:prstGeom>
              <a:solidFill>
                <a:sysClr val="window" lastClr="FFFFFF"/>
              </a:solidFill>
              <a:ln w="3175" cap="flat" cmpd="sng" algn="ctr">
                <a:solidFill>
                  <a:srgbClr val="008000"/>
                </a:solidFill>
                <a:prstDash val="solid"/>
              </a:ln>
              <a:effectLst/>
            </p:spPr>
            <p:txBody>
              <a:bodyPr rtlCol="0" anchor="ctr"/>
              <a:lstStyle/>
              <a:p>
                <a:pPr algn="ctr" defTabSz="457200">
                  <a:defRPr/>
                </a:pPr>
                <a:endParaRPr lang="en-US" sz="1530" kern="0">
                  <a:solidFill>
                    <a:prstClr val="white"/>
                  </a:solidFill>
                  <a:latin typeface="Calibri"/>
                </a:endParaRPr>
              </a:p>
            </p:txBody>
          </p:sp>
          <p:sp>
            <p:nvSpPr>
              <p:cNvPr id="300" name="Chord 299">
                <a:extLst>
                  <a:ext uri="{FF2B5EF4-FFF2-40B4-BE49-F238E27FC236}">
                    <a16:creationId xmlns:a16="http://schemas.microsoft.com/office/drawing/2014/main" id="{43AE1314-638B-6064-09BB-5C0626DE0646}"/>
                  </a:ext>
                </a:extLst>
              </p:cNvPr>
              <p:cNvSpPr/>
              <p:nvPr/>
            </p:nvSpPr>
            <p:spPr>
              <a:xfrm rot="16332361">
                <a:off x="-1150768" y="5377472"/>
                <a:ext cx="375790" cy="314963"/>
              </a:xfrm>
              <a:prstGeom prst="chord">
                <a:avLst/>
              </a:prstGeom>
              <a:solidFill>
                <a:srgbClr val="FF0000"/>
              </a:solidFill>
              <a:ln w="25400" cap="flat" cmpd="sng" algn="ctr">
                <a:solidFill>
                  <a:srgbClr val="FF0000">
                    <a:shade val="50000"/>
                  </a:srgbClr>
                </a:solidFill>
                <a:prstDash val="solid"/>
              </a:ln>
              <a:effectLst/>
            </p:spPr>
            <p:txBody>
              <a:bodyPr rtlCol="0" anchor="ctr"/>
              <a:lstStyle/>
              <a:p>
                <a:pPr algn="ctr" defTabSz="457200">
                  <a:defRPr/>
                </a:pPr>
                <a:endParaRPr lang="en-US" sz="1530" kern="0">
                  <a:solidFill>
                    <a:prstClr val="white"/>
                  </a:solidFill>
                  <a:latin typeface="Calibri"/>
                </a:endParaRPr>
              </a:p>
            </p:txBody>
          </p:sp>
          <p:sp>
            <p:nvSpPr>
              <p:cNvPr id="285" name="Oval 284">
                <a:extLst>
                  <a:ext uri="{FF2B5EF4-FFF2-40B4-BE49-F238E27FC236}">
                    <a16:creationId xmlns:a16="http://schemas.microsoft.com/office/drawing/2014/main" id="{104574DE-3868-969A-9C55-8FC3ECF5571A}"/>
                  </a:ext>
                </a:extLst>
              </p:cNvPr>
              <p:cNvSpPr/>
              <p:nvPr/>
            </p:nvSpPr>
            <p:spPr>
              <a:xfrm>
                <a:off x="-2153252" y="1591797"/>
                <a:ext cx="215705" cy="468210"/>
              </a:xfrm>
              <a:prstGeom prst="ellipse">
                <a:avLst/>
              </a:prstGeom>
              <a:solidFill>
                <a:srgbClr val="EACC82"/>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dirty="0">
                  <a:solidFill>
                    <a:prstClr val="white"/>
                  </a:solidFill>
                  <a:latin typeface="Calibri" panose="020F0502020204030204"/>
                </a:endParaRPr>
              </a:p>
            </p:txBody>
          </p:sp>
          <p:sp>
            <p:nvSpPr>
              <p:cNvPr id="286" name="Oval 285">
                <a:extLst>
                  <a:ext uri="{FF2B5EF4-FFF2-40B4-BE49-F238E27FC236}">
                    <a16:creationId xmlns:a16="http://schemas.microsoft.com/office/drawing/2014/main" id="{B4774F15-A356-9339-3968-06C375C6A30C}"/>
                  </a:ext>
                </a:extLst>
              </p:cNvPr>
              <p:cNvSpPr/>
              <p:nvPr/>
            </p:nvSpPr>
            <p:spPr>
              <a:xfrm>
                <a:off x="-808427" y="1577350"/>
                <a:ext cx="215705" cy="468210"/>
              </a:xfrm>
              <a:prstGeom prst="ellipse">
                <a:avLst/>
              </a:prstGeom>
              <a:solidFill>
                <a:srgbClr val="EACC82"/>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287" name="Flowchart: Off-page Connector 286">
                <a:extLst>
                  <a:ext uri="{FF2B5EF4-FFF2-40B4-BE49-F238E27FC236}">
                    <a16:creationId xmlns:a16="http://schemas.microsoft.com/office/drawing/2014/main" id="{3F92BD46-D45B-7A06-6119-8262E3825316}"/>
                  </a:ext>
                </a:extLst>
              </p:cNvPr>
              <p:cNvSpPr/>
              <p:nvPr/>
            </p:nvSpPr>
            <p:spPr>
              <a:xfrm>
                <a:off x="-1563424" y="2390960"/>
                <a:ext cx="387611" cy="498462"/>
              </a:xfrm>
              <a:prstGeom prst="flowChartOffpageConnector">
                <a:avLst/>
              </a:prstGeom>
              <a:solidFill>
                <a:srgbClr val="EACC82"/>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288" name="Oval 287">
                <a:extLst>
                  <a:ext uri="{FF2B5EF4-FFF2-40B4-BE49-F238E27FC236}">
                    <a16:creationId xmlns:a16="http://schemas.microsoft.com/office/drawing/2014/main" id="{68593EDE-4A31-E2B7-E927-5818C121D416}"/>
                  </a:ext>
                </a:extLst>
              </p:cNvPr>
              <p:cNvSpPr/>
              <p:nvPr/>
            </p:nvSpPr>
            <p:spPr>
              <a:xfrm>
                <a:off x="-2058882" y="895573"/>
                <a:ext cx="1348198" cy="1661540"/>
              </a:xfrm>
              <a:prstGeom prst="ellipse">
                <a:avLst/>
              </a:prstGeom>
              <a:solidFill>
                <a:srgbClr val="EED69D"/>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296" name="Moon 295">
                <a:extLst>
                  <a:ext uri="{FF2B5EF4-FFF2-40B4-BE49-F238E27FC236}">
                    <a16:creationId xmlns:a16="http://schemas.microsoft.com/office/drawing/2014/main" id="{35F9E73D-FB1F-5F2E-4946-213E4358D6A4}"/>
                  </a:ext>
                </a:extLst>
              </p:cNvPr>
              <p:cNvSpPr/>
              <p:nvPr/>
            </p:nvSpPr>
            <p:spPr>
              <a:xfrm rot="5400000">
                <a:off x="-1871732" y="417806"/>
                <a:ext cx="973896" cy="138494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defTabSz="457200">
                  <a:defRPr/>
                </a:pPr>
                <a:endParaRPr lang="en-US" sz="1530" kern="0">
                  <a:solidFill>
                    <a:prstClr val="white"/>
                  </a:solidFill>
                  <a:latin typeface="Calibri"/>
                </a:endParaRPr>
              </a:p>
            </p:txBody>
          </p:sp>
          <p:sp>
            <p:nvSpPr>
              <p:cNvPr id="297" name="Moon 296">
                <a:extLst>
                  <a:ext uri="{FF2B5EF4-FFF2-40B4-BE49-F238E27FC236}">
                    <a16:creationId xmlns:a16="http://schemas.microsoft.com/office/drawing/2014/main" id="{479A2DEB-E28A-E19F-33C9-51F9DB1F1210}"/>
                  </a:ext>
                </a:extLst>
              </p:cNvPr>
              <p:cNvSpPr/>
              <p:nvPr/>
            </p:nvSpPr>
            <p:spPr>
              <a:xfrm rot="5400000">
                <a:off x="-1733443" y="570135"/>
                <a:ext cx="700278" cy="1351156"/>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defTabSz="457200">
                  <a:defRPr/>
                </a:pPr>
                <a:endParaRPr lang="en-US" sz="1530" kern="0">
                  <a:solidFill>
                    <a:prstClr val="white"/>
                  </a:solidFill>
                  <a:latin typeface="Calibri"/>
                </a:endParaRPr>
              </a:p>
            </p:txBody>
          </p:sp>
          <p:sp>
            <p:nvSpPr>
              <p:cNvPr id="298" name="Oval 297">
                <a:extLst>
                  <a:ext uri="{FF2B5EF4-FFF2-40B4-BE49-F238E27FC236}">
                    <a16:creationId xmlns:a16="http://schemas.microsoft.com/office/drawing/2014/main" id="{C69792A6-4310-7498-39C4-BB8B8DD7241B}"/>
                  </a:ext>
                </a:extLst>
              </p:cNvPr>
              <p:cNvSpPr/>
              <p:nvPr/>
            </p:nvSpPr>
            <p:spPr>
              <a:xfrm>
                <a:off x="-1640809" y="716199"/>
                <a:ext cx="535053" cy="222994"/>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dirty="0">
                  <a:solidFill>
                    <a:prstClr val="white"/>
                  </a:solidFill>
                  <a:latin typeface="Calibri" panose="020F0502020204030204"/>
                </a:endParaRPr>
              </a:p>
            </p:txBody>
          </p:sp>
          <p:sp>
            <p:nvSpPr>
              <p:cNvPr id="268" name="Freeform: Shape 267">
                <a:extLst>
                  <a:ext uri="{FF2B5EF4-FFF2-40B4-BE49-F238E27FC236}">
                    <a16:creationId xmlns:a16="http://schemas.microsoft.com/office/drawing/2014/main" id="{06E94439-90D7-F078-286A-198524DC5817}"/>
                  </a:ext>
                </a:extLst>
              </p:cNvPr>
              <p:cNvSpPr/>
              <p:nvPr/>
            </p:nvSpPr>
            <p:spPr>
              <a:xfrm>
                <a:off x="-2302831" y="4547271"/>
                <a:ext cx="381499" cy="283038"/>
              </a:xfrm>
              <a:custGeom>
                <a:avLst/>
                <a:gdLst>
                  <a:gd name="connsiteX0" fmla="*/ 97455 w 326762"/>
                  <a:gd name="connsiteY0" fmla="*/ 0 h 247801"/>
                  <a:gd name="connsiteX1" fmla="*/ 326762 w 326762"/>
                  <a:gd name="connsiteY1" fmla="*/ 128017 h 247801"/>
                  <a:gd name="connsiteX2" fmla="*/ 186712 w 326762"/>
                  <a:gd name="connsiteY2" fmla="*/ 245974 h 247801"/>
                  <a:gd name="connsiteX3" fmla="*/ 170499 w 326762"/>
                  <a:gd name="connsiteY3" fmla="*/ 247801 h 247801"/>
                  <a:gd name="connsiteX4" fmla="*/ 235396 w 326762"/>
                  <a:gd name="connsiteY4" fmla="*/ 222741 h 247801"/>
                  <a:gd name="connsiteX5" fmla="*/ 300860 w 326762"/>
                  <a:gd name="connsiteY5" fmla="*/ 132219 h 247801"/>
                  <a:gd name="connsiteX6" fmla="*/ 77349 w 326762"/>
                  <a:gd name="connsiteY6" fmla="*/ 4202 h 247801"/>
                  <a:gd name="connsiteX7" fmla="*/ 0 w 326762"/>
                  <a:gd name="connsiteY7" fmla="*/ 13146 h 247801"/>
                  <a:gd name="connsiteX8" fmla="*/ 8199 w 326762"/>
                  <a:gd name="connsiteY8" fmla="*/ 10060 h 247801"/>
                  <a:gd name="connsiteX9" fmla="*/ 97455 w 326762"/>
                  <a:gd name="connsiteY9" fmla="*/ 0 h 247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6762" h="247801">
                    <a:moveTo>
                      <a:pt x="97455" y="0"/>
                    </a:moveTo>
                    <a:cubicBezTo>
                      <a:pt x="224098" y="0"/>
                      <a:pt x="326762" y="57315"/>
                      <a:pt x="326762" y="128017"/>
                    </a:cubicBezTo>
                    <a:cubicBezTo>
                      <a:pt x="326762" y="181044"/>
                      <a:pt x="269014" y="226540"/>
                      <a:pt x="186712" y="245974"/>
                    </a:cubicBezTo>
                    <a:lnTo>
                      <a:pt x="170499" y="247801"/>
                    </a:lnTo>
                    <a:lnTo>
                      <a:pt x="235396" y="222741"/>
                    </a:lnTo>
                    <a:cubicBezTo>
                      <a:pt x="275843" y="199574"/>
                      <a:pt x="300860" y="167570"/>
                      <a:pt x="300860" y="132219"/>
                    </a:cubicBezTo>
                    <a:cubicBezTo>
                      <a:pt x="300860" y="61517"/>
                      <a:pt x="200791" y="4202"/>
                      <a:pt x="77349" y="4202"/>
                    </a:cubicBezTo>
                    <a:lnTo>
                      <a:pt x="0" y="13146"/>
                    </a:lnTo>
                    <a:lnTo>
                      <a:pt x="8199" y="10060"/>
                    </a:lnTo>
                    <a:cubicBezTo>
                      <a:pt x="35632" y="3582"/>
                      <a:pt x="65795" y="0"/>
                      <a:pt x="97455" y="0"/>
                    </a:cubicBezTo>
                    <a:close/>
                  </a:path>
                </a:pathLst>
              </a:custGeom>
              <a:solidFill>
                <a:srgbClr val="1F497D">
                  <a:lumMod val="20000"/>
                  <a:lumOff val="8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457200">
                  <a:defRPr/>
                </a:pPr>
                <a:endParaRPr lang="en-US" kern="0">
                  <a:solidFill>
                    <a:prstClr val="white"/>
                  </a:solidFill>
                  <a:latin typeface="Calibri"/>
                </a:endParaRPr>
              </a:p>
            </p:txBody>
          </p:sp>
          <p:sp>
            <p:nvSpPr>
              <p:cNvPr id="269" name="Moon 268">
                <a:extLst>
                  <a:ext uri="{FF2B5EF4-FFF2-40B4-BE49-F238E27FC236}">
                    <a16:creationId xmlns:a16="http://schemas.microsoft.com/office/drawing/2014/main" id="{D9F1B994-BBD7-A2BB-E2CD-D42A50154E61}"/>
                  </a:ext>
                </a:extLst>
              </p:cNvPr>
              <p:cNvSpPr/>
              <p:nvPr/>
            </p:nvSpPr>
            <p:spPr>
              <a:xfrm rot="19490663">
                <a:off x="-3029978" y="5303035"/>
                <a:ext cx="32027" cy="168490"/>
              </a:xfrm>
              <a:prstGeom prst="moon">
                <a:avLst>
                  <a:gd name="adj" fmla="val 25458"/>
                </a:avLst>
              </a:prstGeom>
              <a:solidFill>
                <a:srgbClr val="00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457200">
                  <a:defRPr/>
                </a:pPr>
                <a:endParaRPr lang="en-US" kern="0">
                  <a:solidFill>
                    <a:prstClr val="white"/>
                  </a:solidFill>
                  <a:latin typeface="Calibri"/>
                </a:endParaRPr>
              </a:p>
            </p:txBody>
          </p:sp>
          <p:sp>
            <p:nvSpPr>
              <p:cNvPr id="270" name="Flowchart: Manual Operation 26">
                <a:extLst>
                  <a:ext uri="{FF2B5EF4-FFF2-40B4-BE49-F238E27FC236}">
                    <a16:creationId xmlns:a16="http://schemas.microsoft.com/office/drawing/2014/main" id="{C75BA266-F832-9FC5-B9A8-D3F212C04007}"/>
                  </a:ext>
                </a:extLst>
              </p:cNvPr>
              <p:cNvSpPr/>
              <p:nvPr/>
            </p:nvSpPr>
            <p:spPr>
              <a:xfrm rot="11865990" flipV="1">
                <a:off x="-2118023" y="4034585"/>
                <a:ext cx="599435" cy="1025292"/>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dirty="0">
                  <a:solidFill>
                    <a:prstClr val="white"/>
                  </a:solidFill>
                  <a:latin typeface="Calibri" panose="020F0502020204030204"/>
                </a:endParaRPr>
              </a:p>
            </p:txBody>
          </p:sp>
          <p:sp>
            <p:nvSpPr>
              <p:cNvPr id="271" name="Rectangle 270">
                <a:extLst>
                  <a:ext uri="{FF2B5EF4-FFF2-40B4-BE49-F238E27FC236}">
                    <a16:creationId xmlns:a16="http://schemas.microsoft.com/office/drawing/2014/main" id="{F0890E89-4027-E7BA-7308-FDAEF23215B1}"/>
                  </a:ext>
                </a:extLst>
              </p:cNvPr>
              <p:cNvSpPr/>
              <p:nvPr/>
            </p:nvSpPr>
            <p:spPr>
              <a:xfrm>
                <a:off x="-2037998" y="2991155"/>
                <a:ext cx="469514" cy="1147397"/>
              </a:xfrm>
              <a:prstGeom prst="rect">
                <a:avLst/>
              </a:prstGeom>
              <a:solidFill>
                <a:srgbClr val="EA0000"/>
              </a:solidFill>
              <a:ln w="9525" cap="flat" cmpd="sng" algn="ctr">
                <a:noFill/>
                <a:prstDash val="solid"/>
              </a:ln>
              <a:effectLst/>
            </p:spPr>
            <p:txBody>
              <a:bodyPr rtlCol="0" anchor="ctr"/>
              <a:lstStyle/>
              <a:p>
                <a:pPr algn="ctr" defTabSz="457200">
                  <a:defRPr/>
                </a:pPr>
                <a:endParaRPr lang="en-US" kern="0">
                  <a:solidFill>
                    <a:prstClr val="white"/>
                  </a:solidFill>
                  <a:latin typeface="Calibri"/>
                </a:endParaRPr>
              </a:p>
            </p:txBody>
          </p:sp>
          <p:sp>
            <p:nvSpPr>
              <p:cNvPr id="272" name="Flowchart: Manual Operation 26">
                <a:extLst>
                  <a:ext uri="{FF2B5EF4-FFF2-40B4-BE49-F238E27FC236}">
                    <a16:creationId xmlns:a16="http://schemas.microsoft.com/office/drawing/2014/main" id="{FA6033A4-1464-C242-BA1C-864700F7B017}"/>
                  </a:ext>
                </a:extLst>
              </p:cNvPr>
              <p:cNvSpPr/>
              <p:nvPr/>
            </p:nvSpPr>
            <p:spPr>
              <a:xfrm rot="10031462" flipV="1">
                <a:off x="-1437098" y="4071290"/>
                <a:ext cx="586343" cy="1429445"/>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273" name="Freeform: Shape 272">
                <a:extLst>
                  <a:ext uri="{FF2B5EF4-FFF2-40B4-BE49-F238E27FC236}">
                    <a16:creationId xmlns:a16="http://schemas.microsoft.com/office/drawing/2014/main" id="{9A2EC029-1C15-20F1-ECE9-7E9C364EAEBD}"/>
                  </a:ext>
                </a:extLst>
              </p:cNvPr>
              <p:cNvSpPr/>
              <p:nvPr/>
            </p:nvSpPr>
            <p:spPr>
              <a:xfrm rot="6473430" flipV="1">
                <a:off x="-991130" y="2551500"/>
                <a:ext cx="714515" cy="1267744"/>
              </a:xfrm>
              <a:custGeom>
                <a:avLst/>
                <a:gdLst>
                  <a:gd name="connsiteX0" fmla="*/ 171922 w 569639"/>
                  <a:gd name="connsiteY0" fmla="*/ 65602 h 1573519"/>
                  <a:gd name="connsiteX1" fmla="*/ 230906 w 569639"/>
                  <a:gd name="connsiteY1" fmla="*/ 392986 h 1573519"/>
                  <a:gd name="connsiteX2" fmla="*/ 347057 w 569639"/>
                  <a:gd name="connsiteY2" fmla="*/ 682786 h 1573519"/>
                  <a:gd name="connsiteX3" fmla="*/ 352109 w 569639"/>
                  <a:gd name="connsiteY3" fmla="*/ 688687 h 1573519"/>
                  <a:gd name="connsiteX4" fmla="*/ 331259 w 569639"/>
                  <a:gd name="connsiteY4" fmla="*/ 734240 h 1573519"/>
                  <a:gd name="connsiteX5" fmla="*/ 239443 w 569639"/>
                  <a:gd name="connsiteY5" fmla="*/ 961968 h 1573519"/>
                  <a:gd name="connsiteX6" fmla="*/ 224174 w 569639"/>
                  <a:gd name="connsiteY6" fmla="*/ 1004527 h 1573519"/>
                  <a:gd name="connsiteX7" fmla="*/ 148369 w 569639"/>
                  <a:gd name="connsiteY7" fmla="*/ 1325392 h 1573519"/>
                  <a:gd name="connsiteX8" fmla="*/ 13120 w 569639"/>
                  <a:gd name="connsiteY8" fmla="*/ 1380780 h 1573519"/>
                  <a:gd name="connsiteX9" fmla="*/ 3698 w 569639"/>
                  <a:gd name="connsiteY9" fmla="*/ 1399905 h 1573519"/>
                  <a:gd name="connsiteX10" fmla="*/ 0 w 569639"/>
                  <a:gd name="connsiteY10" fmla="*/ 1415144 h 1573519"/>
                  <a:gd name="connsiteX11" fmla="*/ 51911 w 569639"/>
                  <a:gd name="connsiteY11" fmla="*/ 1544543 h 1573519"/>
                  <a:gd name="connsiteX12" fmla="*/ 63564 w 569639"/>
                  <a:gd name="connsiteY12" fmla="*/ 1551814 h 1573519"/>
                  <a:gd name="connsiteX13" fmla="*/ 114084 w 569639"/>
                  <a:gd name="connsiteY13" fmla="*/ 1565448 h 1573519"/>
                  <a:gd name="connsiteX14" fmla="*/ 129597 w 569639"/>
                  <a:gd name="connsiteY14" fmla="*/ 1565280 h 1573519"/>
                  <a:gd name="connsiteX15" fmla="*/ 136142 w 569639"/>
                  <a:gd name="connsiteY15" fmla="*/ 1556227 h 1573519"/>
                  <a:gd name="connsiteX16" fmla="*/ 161350 w 569639"/>
                  <a:gd name="connsiteY16" fmla="*/ 1572574 h 1573519"/>
                  <a:gd name="connsiteX17" fmla="*/ 169176 w 569639"/>
                  <a:gd name="connsiteY17" fmla="*/ 1573519 h 1573519"/>
                  <a:gd name="connsiteX18" fmla="*/ 204234 w 569639"/>
                  <a:gd name="connsiteY18" fmla="*/ 1566111 h 1573519"/>
                  <a:gd name="connsiteX19" fmla="*/ 218075 w 569639"/>
                  <a:gd name="connsiteY19" fmla="*/ 1556604 h 1573519"/>
                  <a:gd name="connsiteX20" fmla="*/ 274087 w 569639"/>
                  <a:gd name="connsiteY20" fmla="*/ 1430197 h 1573519"/>
                  <a:gd name="connsiteX21" fmla="*/ 274312 w 569639"/>
                  <a:gd name="connsiteY21" fmla="*/ 1408949 h 1573519"/>
                  <a:gd name="connsiteX22" fmla="*/ 262893 w 569639"/>
                  <a:gd name="connsiteY22" fmla="*/ 1373085 h 1573519"/>
                  <a:gd name="connsiteX23" fmla="*/ 260946 w 569639"/>
                  <a:gd name="connsiteY23" fmla="*/ 1370135 h 1573519"/>
                  <a:gd name="connsiteX24" fmla="*/ 424265 w 569639"/>
                  <a:gd name="connsiteY24" fmla="*/ 1061804 h 1573519"/>
                  <a:gd name="connsiteX25" fmla="*/ 434659 w 569639"/>
                  <a:gd name="connsiteY25" fmla="*/ 1035424 h 1573519"/>
                  <a:gd name="connsiteX26" fmla="*/ 557944 w 569639"/>
                  <a:gd name="connsiteY26" fmla="*/ 649592 h 1573519"/>
                  <a:gd name="connsiteX27" fmla="*/ 558203 w 569639"/>
                  <a:gd name="connsiteY27" fmla="*/ 647426 h 1573519"/>
                  <a:gd name="connsiteX28" fmla="*/ 559826 w 569639"/>
                  <a:gd name="connsiteY28" fmla="*/ 646941 h 1573519"/>
                  <a:gd name="connsiteX29" fmla="*/ 507860 w 569639"/>
                  <a:gd name="connsiteY29" fmla="*/ 310308 h 1573519"/>
                  <a:gd name="connsiteX30" fmla="*/ 366782 w 569639"/>
                  <a:gd name="connsiteY30" fmla="*/ 278 h 1573519"/>
                  <a:gd name="connsiteX31" fmla="*/ 178940 w 569639"/>
                  <a:gd name="connsiteY31" fmla="*/ 56353 h 1573519"/>
                  <a:gd name="connsiteX32" fmla="*/ 171922 w 569639"/>
                  <a:gd name="connsiteY32" fmla="*/ 65602 h 157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9639" h="1573519">
                    <a:moveTo>
                      <a:pt x="171922" y="65602"/>
                    </a:moveTo>
                    <a:cubicBezTo>
                      <a:pt x="160619" y="101811"/>
                      <a:pt x="184259" y="236728"/>
                      <a:pt x="230906" y="392986"/>
                    </a:cubicBezTo>
                    <a:cubicBezTo>
                      <a:pt x="270889" y="526921"/>
                      <a:pt x="316413" y="638478"/>
                      <a:pt x="347057" y="682786"/>
                    </a:cubicBezTo>
                    <a:lnTo>
                      <a:pt x="352109" y="688687"/>
                    </a:lnTo>
                    <a:lnTo>
                      <a:pt x="331259" y="734240"/>
                    </a:lnTo>
                    <a:cubicBezTo>
                      <a:pt x="303195" y="798546"/>
                      <a:pt x="271468" y="876862"/>
                      <a:pt x="239443" y="961968"/>
                    </a:cubicBezTo>
                    <a:lnTo>
                      <a:pt x="224174" y="1004527"/>
                    </a:lnTo>
                    <a:lnTo>
                      <a:pt x="148369" y="1325392"/>
                    </a:lnTo>
                    <a:lnTo>
                      <a:pt x="13120" y="1380780"/>
                    </a:lnTo>
                    <a:lnTo>
                      <a:pt x="3698" y="1399905"/>
                    </a:lnTo>
                    <a:lnTo>
                      <a:pt x="0" y="1415144"/>
                    </a:lnTo>
                    <a:lnTo>
                      <a:pt x="51911" y="1544543"/>
                    </a:lnTo>
                    <a:lnTo>
                      <a:pt x="63564" y="1551814"/>
                    </a:lnTo>
                    <a:cubicBezTo>
                      <a:pt x="79182" y="1559476"/>
                      <a:pt x="96372" y="1564048"/>
                      <a:pt x="114084" y="1565448"/>
                    </a:cubicBezTo>
                    <a:lnTo>
                      <a:pt x="129597" y="1565280"/>
                    </a:lnTo>
                    <a:lnTo>
                      <a:pt x="136142" y="1556227"/>
                    </a:lnTo>
                    <a:lnTo>
                      <a:pt x="161350" y="1572574"/>
                    </a:lnTo>
                    <a:lnTo>
                      <a:pt x="169176" y="1573519"/>
                    </a:lnTo>
                    <a:cubicBezTo>
                      <a:pt x="181495" y="1573519"/>
                      <a:pt x="193303" y="1570904"/>
                      <a:pt x="204234" y="1566111"/>
                    </a:cubicBezTo>
                    <a:lnTo>
                      <a:pt x="218075" y="1556604"/>
                    </a:lnTo>
                    <a:lnTo>
                      <a:pt x="274087" y="1430197"/>
                    </a:lnTo>
                    <a:lnTo>
                      <a:pt x="274312" y="1408949"/>
                    </a:lnTo>
                    <a:cubicBezTo>
                      <a:pt x="272498" y="1396590"/>
                      <a:pt x="268714" y="1384496"/>
                      <a:pt x="262893" y="1373085"/>
                    </a:cubicBezTo>
                    <a:lnTo>
                      <a:pt x="260946" y="1370135"/>
                    </a:lnTo>
                    <a:lnTo>
                      <a:pt x="424265" y="1061804"/>
                    </a:lnTo>
                    <a:lnTo>
                      <a:pt x="434659" y="1035424"/>
                    </a:lnTo>
                    <a:cubicBezTo>
                      <a:pt x="498707" y="865213"/>
                      <a:pt x="545745" y="716210"/>
                      <a:pt x="557944" y="649592"/>
                    </a:cubicBezTo>
                    <a:lnTo>
                      <a:pt x="558203" y="647426"/>
                    </a:lnTo>
                    <a:lnTo>
                      <a:pt x="559826" y="646941"/>
                    </a:lnTo>
                    <a:cubicBezTo>
                      <a:pt x="584432" y="639595"/>
                      <a:pt x="561171" y="488889"/>
                      <a:pt x="507860" y="310308"/>
                    </a:cubicBezTo>
                    <a:cubicBezTo>
                      <a:pt x="454550" y="131728"/>
                      <a:pt x="391387" y="-7068"/>
                      <a:pt x="366782" y="278"/>
                    </a:cubicBezTo>
                    <a:lnTo>
                      <a:pt x="178940" y="56353"/>
                    </a:lnTo>
                    <a:cubicBezTo>
                      <a:pt x="175864" y="57271"/>
                      <a:pt x="173536" y="60430"/>
                      <a:pt x="171922" y="65602"/>
                    </a:cubicBezTo>
                    <a:close/>
                  </a:path>
                </a:pathLst>
              </a:custGeom>
              <a:solidFill>
                <a:srgbClr val="EED69D"/>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457200">
                  <a:defRPr/>
                </a:pPr>
                <a:endParaRPr lang="en-US" kern="0">
                  <a:solidFill>
                    <a:prstClr val="white"/>
                  </a:solidFill>
                  <a:latin typeface="Calibri"/>
                </a:endParaRPr>
              </a:p>
            </p:txBody>
          </p:sp>
          <p:sp>
            <p:nvSpPr>
              <p:cNvPr id="274" name="Freeform: Shape 273">
                <a:extLst>
                  <a:ext uri="{FF2B5EF4-FFF2-40B4-BE49-F238E27FC236}">
                    <a16:creationId xmlns:a16="http://schemas.microsoft.com/office/drawing/2014/main" id="{4D59FAD1-88D9-EFCA-8C5B-FA170237555C}"/>
                  </a:ext>
                </a:extLst>
              </p:cNvPr>
              <p:cNvSpPr/>
              <p:nvPr/>
            </p:nvSpPr>
            <p:spPr>
              <a:xfrm rot="20148131">
                <a:off x="-1280432" y="2651294"/>
                <a:ext cx="428182" cy="718337"/>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EA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457200">
                  <a:defRPr/>
                </a:pPr>
                <a:endParaRPr lang="en-US" kern="0">
                  <a:solidFill>
                    <a:prstClr val="white"/>
                  </a:solidFill>
                  <a:latin typeface="Calibri"/>
                </a:endParaRPr>
              </a:p>
            </p:txBody>
          </p:sp>
          <p:sp>
            <p:nvSpPr>
              <p:cNvPr id="275" name="Freeform: Shape 274">
                <a:extLst>
                  <a:ext uri="{FF2B5EF4-FFF2-40B4-BE49-F238E27FC236}">
                    <a16:creationId xmlns:a16="http://schemas.microsoft.com/office/drawing/2014/main" id="{D5D529CD-361D-B482-93FB-2B889536936C}"/>
                  </a:ext>
                </a:extLst>
              </p:cNvPr>
              <p:cNvSpPr/>
              <p:nvPr/>
            </p:nvSpPr>
            <p:spPr>
              <a:xfrm rot="21305718">
                <a:off x="-1974930" y="2629047"/>
                <a:ext cx="1112127" cy="1489885"/>
              </a:xfrm>
              <a:custGeom>
                <a:avLst/>
                <a:gdLst>
                  <a:gd name="connsiteX0" fmla="*/ 151169 w 580979"/>
                  <a:gd name="connsiteY0" fmla="*/ 0 h 1216667"/>
                  <a:gd name="connsiteX1" fmla="*/ 331426 w 580979"/>
                  <a:gd name="connsiteY1" fmla="*/ 0 h 1216667"/>
                  <a:gd name="connsiteX2" fmla="*/ 432481 w 580979"/>
                  <a:gd name="connsiteY2" fmla="*/ 201519 h 1216667"/>
                  <a:gd name="connsiteX3" fmla="*/ 432481 w 580979"/>
                  <a:gd name="connsiteY3" fmla="*/ 0 h 1216667"/>
                  <a:gd name="connsiteX4" fmla="*/ 487656 w 580979"/>
                  <a:gd name="connsiteY4" fmla="*/ 0 h 1216667"/>
                  <a:gd name="connsiteX5" fmla="*/ 580979 w 580979"/>
                  <a:gd name="connsiteY5" fmla="*/ 274197 h 1216667"/>
                  <a:gd name="connsiteX6" fmla="*/ 477532 w 580979"/>
                  <a:gd name="connsiteY6" fmla="*/ 1216667 h 1216667"/>
                  <a:gd name="connsiteX7" fmla="*/ 76902 w 580979"/>
                  <a:gd name="connsiteY7" fmla="*/ 1216667 h 1216667"/>
                  <a:gd name="connsiteX8" fmla="*/ 0 w 580979"/>
                  <a:gd name="connsiteY8" fmla="*/ 516042 h 121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979" h="1216667">
                    <a:moveTo>
                      <a:pt x="151169" y="0"/>
                    </a:moveTo>
                    <a:lnTo>
                      <a:pt x="331426" y="0"/>
                    </a:lnTo>
                    <a:lnTo>
                      <a:pt x="432481" y="201519"/>
                    </a:lnTo>
                    <a:lnTo>
                      <a:pt x="432481" y="0"/>
                    </a:lnTo>
                    <a:lnTo>
                      <a:pt x="487656" y="0"/>
                    </a:lnTo>
                    <a:lnTo>
                      <a:pt x="580979" y="274197"/>
                    </a:lnTo>
                    <a:lnTo>
                      <a:pt x="477532" y="1216667"/>
                    </a:lnTo>
                    <a:lnTo>
                      <a:pt x="76902" y="1216667"/>
                    </a:lnTo>
                    <a:lnTo>
                      <a:pt x="0" y="516042"/>
                    </a:lnTo>
                    <a:close/>
                  </a:path>
                </a:pathLst>
              </a:custGeom>
              <a:solidFill>
                <a:srgbClr val="EA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457200">
                  <a:defRPr/>
                </a:pPr>
                <a:endParaRPr lang="en-US" kern="0">
                  <a:solidFill>
                    <a:prstClr val="white"/>
                  </a:solidFill>
                  <a:latin typeface="Calibri"/>
                </a:endParaRPr>
              </a:p>
            </p:txBody>
          </p:sp>
          <p:sp>
            <p:nvSpPr>
              <p:cNvPr id="276" name="Freeform: Shape 275">
                <a:extLst>
                  <a:ext uri="{FF2B5EF4-FFF2-40B4-BE49-F238E27FC236}">
                    <a16:creationId xmlns:a16="http://schemas.microsoft.com/office/drawing/2014/main" id="{CC776F4D-F18A-1633-B6C8-759557B1B716}"/>
                  </a:ext>
                </a:extLst>
              </p:cNvPr>
              <p:cNvSpPr/>
              <p:nvPr/>
            </p:nvSpPr>
            <p:spPr>
              <a:xfrm rot="12954194" flipV="1">
                <a:off x="-2395737" y="4904115"/>
                <a:ext cx="524093" cy="644480"/>
              </a:xfrm>
              <a:custGeom>
                <a:avLst/>
                <a:gdLst>
                  <a:gd name="connsiteX0" fmla="*/ 448897 w 448897"/>
                  <a:gd name="connsiteY0" fmla="*/ 96979 h 703567"/>
                  <a:gd name="connsiteX1" fmla="*/ 0 w 448897"/>
                  <a:gd name="connsiteY1" fmla="*/ 0 h 703567"/>
                  <a:gd name="connsiteX2" fmla="*/ 22974 w 448897"/>
                  <a:gd name="connsiteY2" fmla="*/ 703567 h 703567"/>
                  <a:gd name="connsiteX3" fmla="*/ 425876 w 448897"/>
                  <a:gd name="connsiteY3" fmla="*/ 703567 h 703567"/>
                </a:gdLst>
                <a:ahLst/>
                <a:cxnLst>
                  <a:cxn ang="0">
                    <a:pos x="connsiteX0" y="connsiteY0"/>
                  </a:cxn>
                  <a:cxn ang="0">
                    <a:pos x="connsiteX1" y="connsiteY1"/>
                  </a:cxn>
                  <a:cxn ang="0">
                    <a:pos x="connsiteX2" y="connsiteY2"/>
                  </a:cxn>
                  <a:cxn ang="0">
                    <a:pos x="connsiteX3" y="connsiteY3"/>
                  </a:cxn>
                </a:cxnLst>
                <a:rect l="l" t="t" r="r" b="b"/>
                <a:pathLst>
                  <a:path w="448897" h="703567">
                    <a:moveTo>
                      <a:pt x="448897" y="96979"/>
                    </a:moveTo>
                    <a:lnTo>
                      <a:pt x="0" y="0"/>
                    </a:lnTo>
                    <a:lnTo>
                      <a:pt x="22974" y="703567"/>
                    </a:lnTo>
                    <a:lnTo>
                      <a:pt x="425876" y="703567"/>
                    </a:lnTo>
                    <a:close/>
                  </a:path>
                </a:pathLst>
              </a:custGeom>
              <a:solidFill>
                <a:srgbClr val="000000"/>
              </a:solidFill>
              <a:ln w="9525" cap="flat" cmpd="sng" algn="ctr">
                <a:noFill/>
                <a:prstDash val="solid"/>
              </a:ln>
              <a:effectLst/>
            </p:spPr>
            <p:txBody>
              <a:bodyPr wrap="square" rtlCol="0" anchor="ctr">
                <a:noAutofit/>
              </a:bodyP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277" name="Oval 276">
                <a:extLst>
                  <a:ext uri="{FF2B5EF4-FFF2-40B4-BE49-F238E27FC236}">
                    <a16:creationId xmlns:a16="http://schemas.microsoft.com/office/drawing/2014/main" id="{31900E90-0DD3-093C-368E-E541AC4E336B}"/>
                  </a:ext>
                </a:extLst>
              </p:cNvPr>
              <p:cNvSpPr/>
              <p:nvPr/>
            </p:nvSpPr>
            <p:spPr>
              <a:xfrm>
                <a:off x="-1247584" y="2897575"/>
                <a:ext cx="85406" cy="104443"/>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457200">
                  <a:defRPr/>
                </a:pPr>
                <a:endParaRPr lang="en-US" kern="0">
                  <a:solidFill>
                    <a:prstClr val="white"/>
                  </a:solidFill>
                  <a:latin typeface="Calibri"/>
                </a:endParaRPr>
              </a:p>
            </p:txBody>
          </p:sp>
          <p:sp>
            <p:nvSpPr>
              <p:cNvPr id="278" name="Oval 277">
                <a:extLst>
                  <a:ext uri="{FF2B5EF4-FFF2-40B4-BE49-F238E27FC236}">
                    <a16:creationId xmlns:a16="http://schemas.microsoft.com/office/drawing/2014/main" id="{48C85A08-7E71-2321-CE1F-3423773DC9C0}"/>
                  </a:ext>
                </a:extLst>
              </p:cNvPr>
              <p:cNvSpPr/>
              <p:nvPr/>
            </p:nvSpPr>
            <p:spPr>
              <a:xfrm>
                <a:off x="-1232756" y="3028128"/>
                <a:ext cx="85406" cy="104443"/>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457200">
                  <a:defRPr/>
                </a:pPr>
                <a:endParaRPr lang="en-US" kern="0">
                  <a:solidFill>
                    <a:prstClr val="white"/>
                  </a:solidFill>
                  <a:latin typeface="Calibri"/>
                </a:endParaRPr>
              </a:p>
            </p:txBody>
          </p:sp>
          <p:pic>
            <p:nvPicPr>
              <p:cNvPr id="279" name="Picture 278">
                <a:extLst>
                  <a:ext uri="{FF2B5EF4-FFF2-40B4-BE49-F238E27FC236}">
                    <a16:creationId xmlns:a16="http://schemas.microsoft.com/office/drawing/2014/main" id="{1D48BEE6-F5E8-9002-5C65-2481EEF47245}"/>
                  </a:ext>
                </a:extLst>
              </p:cNvPr>
              <p:cNvPicPr>
                <a:picLocks noChangeAspect="1"/>
              </p:cNvPicPr>
              <p:nvPr/>
            </p:nvPicPr>
            <p:blipFill>
              <a:blip r:embed="rId14" cstate="print">
                <a:extLst>
                  <a:ext uri="{BEBA8EAE-BF5A-486C-A8C5-ECC9F3942E4B}">
                    <a14:imgProps xmlns:a14="http://schemas.microsoft.com/office/drawing/2010/main">
                      <a14:imgLayer r:embed="rId1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rot="21100584">
                <a:off x="-1172028" y="2849470"/>
                <a:ext cx="215754" cy="328846"/>
              </a:xfrm>
              <a:prstGeom prst="rect">
                <a:avLst/>
              </a:prstGeom>
              <a:ln>
                <a:noFill/>
              </a:ln>
            </p:spPr>
          </p:pic>
          <p:sp>
            <p:nvSpPr>
              <p:cNvPr id="280" name="Freeform: Shape 279">
                <a:extLst>
                  <a:ext uri="{FF2B5EF4-FFF2-40B4-BE49-F238E27FC236}">
                    <a16:creationId xmlns:a16="http://schemas.microsoft.com/office/drawing/2014/main" id="{BA67468C-3C70-37B6-A0EA-1CADBE1DF3BD}"/>
                  </a:ext>
                </a:extLst>
              </p:cNvPr>
              <p:cNvSpPr/>
              <p:nvPr/>
            </p:nvSpPr>
            <p:spPr>
              <a:xfrm rot="4265075">
                <a:off x="-1444402" y="2804276"/>
                <a:ext cx="667091" cy="1273003"/>
              </a:xfrm>
              <a:custGeom>
                <a:avLst/>
                <a:gdLst>
                  <a:gd name="connsiteX0" fmla="*/ 52 w 592420"/>
                  <a:gd name="connsiteY0" fmla="*/ 1467855 h 1599111"/>
                  <a:gd name="connsiteX1" fmla="*/ 170556 w 592420"/>
                  <a:gd name="connsiteY1" fmla="*/ 1182219 h 1599111"/>
                  <a:gd name="connsiteX2" fmla="*/ 381328 w 592420"/>
                  <a:gd name="connsiteY2" fmla="*/ 951893 h 1599111"/>
                  <a:gd name="connsiteX3" fmla="*/ 393660 w 592420"/>
                  <a:gd name="connsiteY3" fmla="*/ 945107 h 1599111"/>
                  <a:gd name="connsiteX4" fmla="*/ 389574 w 592420"/>
                  <a:gd name="connsiteY4" fmla="*/ 886271 h 1599111"/>
                  <a:gd name="connsiteX5" fmla="*/ 383842 w 592420"/>
                  <a:gd name="connsiteY5" fmla="*/ 640797 h 1599111"/>
                  <a:gd name="connsiteX6" fmla="*/ 384539 w 592420"/>
                  <a:gd name="connsiteY6" fmla="*/ 595586 h 1599111"/>
                  <a:gd name="connsiteX7" fmla="*/ 429074 w 592420"/>
                  <a:gd name="connsiteY7" fmla="*/ 249300 h 1599111"/>
                  <a:gd name="connsiteX8" fmla="*/ 314561 w 592420"/>
                  <a:gd name="connsiteY8" fmla="*/ 142922 h 1599111"/>
                  <a:gd name="connsiteX9" fmla="*/ 312478 w 592420"/>
                  <a:gd name="connsiteY9" fmla="*/ 121704 h 1599111"/>
                  <a:gd name="connsiteX10" fmla="*/ 314384 w 592420"/>
                  <a:gd name="connsiteY10" fmla="*/ 106139 h 1599111"/>
                  <a:gd name="connsiteX11" fmla="*/ 408541 w 592420"/>
                  <a:gd name="connsiteY11" fmla="*/ 3313 h 1599111"/>
                  <a:gd name="connsiteX12" fmla="*/ 422008 w 592420"/>
                  <a:gd name="connsiteY12" fmla="*/ 611 h 1599111"/>
                  <a:gd name="connsiteX13" fmla="*/ 474093 w 592420"/>
                  <a:gd name="connsiteY13" fmla="*/ 5644 h 1599111"/>
                  <a:gd name="connsiteX14" fmla="*/ 488552 w 592420"/>
                  <a:gd name="connsiteY14" fmla="*/ 11264 h 1599111"/>
                  <a:gd name="connsiteX15" fmla="*/ 491490 w 592420"/>
                  <a:gd name="connsiteY15" fmla="*/ 22042 h 1599111"/>
                  <a:gd name="connsiteX16" fmla="*/ 520840 w 592420"/>
                  <a:gd name="connsiteY16" fmla="*/ 15620 h 1599111"/>
                  <a:gd name="connsiteX17" fmla="*/ 528498 w 592420"/>
                  <a:gd name="connsiteY17" fmla="*/ 17492 h 1599111"/>
                  <a:gd name="connsiteX18" fmla="*/ 558701 w 592420"/>
                  <a:gd name="connsiteY18" fmla="*/ 36772 h 1599111"/>
                  <a:gd name="connsiteX19" fmla="*/ 568306 w 592420"/>
                  <a:gd name="connsiteY19" fmla="*/ 50544 h 1599111"/>
                  <a:gd name="connsiteX20" fmla="*/ 576212 w 592420"/>
                  <a:gd name="connsiteY20" fmla="*/ 188579 h 1599111"/>
                  <a:gd name="connsiteX21" fmla="*/ 568939 w 592420"/>
                  <a:gd name="connsiteY21" fmla="*/ 208545 h 1599111"/>
                  <a:gd name="connsiteX22" fmla="*/ 545621 w 592420"/>
                  <a:gd name="connsiteY22" fmla="*/ 238089 h 1599111"/>
                  <a:gd name="connsiteX23" fmla="*/ 544230 w 592420"/>
                  <a:gd name="connsiteY23" fmla="*/ 239098 h 1599111"/>
                  <a:gd name="connsiteX24" fmla="*/ 591983 w 592420"/>
                  <a:gd name="connsiteY24" fmla="*/ 612448 h 1599111"/>
                  <a:gd name="connsiteX25" fmla="*/ 592420 w 592420"/>
                  <a:gd name="connsiteY25" fmla="*/ 640798 h 1599111"/>
                  <a:gd name="connsiteX26" fmla="*/ 571924 w 592420"/>
                  <a:gd name="connsiteY26" fmla="*/ 1045329 h 1599111"/>
                  <a:gd name="connsiteX27" fmla="*/ 568048 w 592420"/>
                  <a:gd name="connsiteY27" fmla="*/ 1061071 h 1599111"/>
                  <a:gd name="connsiteX28" fmla="*/ 571152 w 592420"/>
                  <a:gd name="connsiteY28" fmla="*/ 1071502 h 1599111"/>
                  <a:gd name="connsiteX29" fmla="*/ 400649 w 592420"/>
                  <a:gd name="connsiteY29" fmla="*/ 1357138 h 1599111"/>
                  <a:gd name="connsiteX30" fmla="*/ 159422 w 592420"/>
                  <a:gd name="connsiteY30" fmla="*/ 1597620 h 1599111"/>
                  <a:gd name="connsiteX31" fmla="*/ 3364 w 592420"/>
                  <a:gd name="connsiteY31" fmla="*/ 1478983 h 1599111"/>
                  <a:gd name="connsiteX32" fmla="*/ 52 w 592420"/>
                  <a:gd name="connsiteY32" fmla="*/ 1467855 h 159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2420" h="1599111">
                    <a:moveTo>
                      <a:pt x="52" y="1467855"/>
                    </a:moveTo>
                    <a:cubicBezTo>
                      <a:pt x="2226" y="1429986"/>
                      <a:pt x="71867" y="1312038"/>
                      <a:pt x="170556" y="1182219"/>
                    </a:cubicBezTo>
                    <a:cubicBezTo>
                      <a:pt x="255147" y="1070946"/>
                      <a:pt x="337043" y="982570"/>
                      <a:pt x="381328" y="951893"/>
                    </a:cubicBezTo>
                    <a:lnTo>
                      <a:pt x="393660" y="945107"/>
                    </a:lnTo>
                    <a:lnTo>
                      <a:pt x="389574" y="886271"/>
                    </a:lnTo>
                    <a:cubicBezTo>
                      <a:pt x="385955" y="816201"/>
                      <a:pt x="383842" y="731728"/>
                      <a:pt x="383842" y="640797"/>
                    </a:cubicBezTo>
                    <a:lnTo>
                      <a:pt x="384539" y="595586"/>
                    </a:lnTo>
                    <a:lnTo>
                      <a:pt x="429074" y="249300"/>
                    </a:lnTo>
                    <a:lnTo>
                      <a:pt x="314561" y="142922"/>
                    </a:lnTo>
                    <a:lnTo>
                      <a:pt x="312478" y="121704"/>
                    </a:lnTo>
                    <a:lnTo>
                      <a:pt x="314384" y="106139"/>
                    </a:lnTo>
                    <a:lnTo>
                      <a:pt x="408541" y="3313"/>
                    </a:lnTo>
                    <a:lnTo>
                      <a:pt x="422008" y="611"/>
                    </a:lnTo>
                    <a:cubicBezTo>
                      <a:pt x="439323" y="-1059"/>
                      <a:pt x="457022" y="716"/>
                      <a:pt x="474093" y="5644"/>
                    </a:cubicBezTo>
                    <a:lnTo>
                      <a:pt x="488552" y="11264"/>
                    </a:lnTo>
                    <a:lnTo>
                      <a:pt x="491490" y="22042"/>
                    </a:lnTo>
                    <a:lnTo>
                      <a:pt x="520840" y="15620"/>
                    </a:lnTo>
                    <a:lnTo>
                      <a:pt x="528498" y="17492"/>
                    </a:lnTo>
                    <a:cubicBezTo>
                      <a:pt x="540027" y="21830"/>
                      <a:pt x="550158" y="28437"/>
                      <a:pt x="558701" y="36772"/>
                    </a:cubicBezTo>
                    <a:lnTo>
                      <a:pt x="568306" y="50544"/>
                    </a:lnTo>
                    <a:lnTo>
                      <a:pt x="576212" y="188579"/>
                    </a:lnTo>
                    <a:lnTo>
                      <a:pt x="568939" y="208545"/>
                    </a:lnTo>
                    <a:cubicBezTo>
                      <a:pt x="562889" y="219474"/>
                      <a:pt x="555088" y="229460"/>
                      <a:pt x="545621" y="238089"/>
                    </a:cubicBezTo>
                    <a:lnTo>
                      <a:pt x="544230" y="239098"/>
                    </a:lnTo>
                    <a:lnTo>
                      <a:pt x="591983" y="612448"/>
                    </a:lnTo>
                    <a:lnTo>
                      <a:pt x="592420" y="640798"/>
                    </a:lnTo>
                    <a:cubicBezTo>
                      <a:pt x="592420" y="822660"/>
                      <a:pt x="583968" y="978683"/>
                      <a:pt x="571924" y="1045329"/>
                    </a:cubicBezTo>
                    <a:lnTo>
                      <a:pt x="568048" y="1061071"/>
                    </a:lnTo>
                    <a:lnTo>
                      <a:pt x="571152" y="1071502"/>
                    </a:lnTo>
                    <a:cubicBezTo>
                      <a:pt x="568979" y="1109371"/>
                      <a:pt x="499338" y="1227319"/>
                      <a:pt x="400649" y="1357138"/>
                    </a:cubicBezTo>
                    <a:cubicBezTo>
                      <a:pt x="287861" y="1505502"/>
                      <a:pt x="179864" y="1613161"/>
                      <a:pt x="159422" y="1597620"/>
                    </a:cubicBezTo>
                    <a:lnTo>
                      <a:pt x="3364" y="1478983"/>
                    </a:lnTo>
                    <a:cubicBezTo>
                      <a:pt x="808" y="1477040"/>
                      <a:pt x="-258" y="1473265"/>
                      <a:pt x="52" y="1467855"/>
                    </a:cubicBezTo>
                    <a:close/>
                  </a:path>
                </a:pathLst>
              </a:custGeom>
              <a:solidFill>
                <a:srgbClr val="EED69D"/>
              </a:solidFill>
              <a:ln w="9525" cap="flat" cmpd="sng" algn="ctr">
                <a:noFill/>
                <a:prstDash val="solid"/>
              </a:ln>
              <a:effectLst/>
            </p:spPr>
            <p:txBody>
              <a:bodyPr wrap="square" rtlCol="0" anchor="ctr">
                <a:noAutofit/>
              </a:bodyPr>
              <a:lstStyle/>
              <a:p>
                <a:pPr algn="ctr" defTabSz="457200" fontAlgn="base">
                  <a:spcBef>
                    <a:spcPct val="0"/>
                  </a:spcBef>
                  <a:spcAft>
                    <a:spcPct val="0"/>
                  </a:spcAft>
                  <a:defRPr/>
                </a:pPr>
                <a:endParaRPr lang="en-US" sz="1530" kern="0" dirty="0">
                  <a:solidFill>
                    <a:prstClr val="white"/>
                  </a:solidFill>
                  <a:latin typeface="Calibri" panose="020F0502020204030204"/>
                </a:endParaRPr>
              </a:p>
            </p:txBody>
          </p:sp>
          <p:sp>
            <p:nvSpPr>
              <p:cNvPr id="281" name="Freeform: Shape 280">
                <a:extLst>
                  <a:ext uri="{FF2B5EF4-FFF2-40B4-BE49-F238E27FC236}">
                    <a16:creationId xmlns:a16="http://schemas.microsoft.com/office/drawing/2014/main" id="{506C5BB4-7FDA-9F5B-6D27-48E61CA8E1DF}"/>
                  </a:ext>
                </a:extLst>
              </p:cNvPr>
              <p:cNvSpPr/>
              <p:nvPr/>
            </p:nvSpPr>
            <p:spPr>
              <a:xfrm rot="19986923">
                <a:off x="-1962138" y="2743041"/>
                <a:ext cx="533566" cy="830057"/>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EA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457200">
                  <a:defRPr/>
                </a:pPr>
                <a:endParaRPr lang="en-US" kern="0">
                  <a:solidFill>
                    <a:prstClr val="white"/>
                  </a:solidFill>
                  <a:latin typeface="Calibri"/>
                </a:endParaRPr>
              </a:p>
            </p:txBody>
          </p:sp>
          <p:sp>
            <p:nvSpPr>
              <p:cNvPr id="283" name="Chord 282">
                <a:extLst>
                  <a:ext uri="{FF2B5EF4-FFF2-40B4-BE49-F238E27FC236}">
                    <a16:creationId xmlns:a16="http://schemas.microsoft.com/office/drawing/2014/main" id="{4217FFA2-7141-5A1C-C2FD-78E90905C4F8}"/>
                  </a:ext>
                </a:extLst>
              </p:cNvPr>
              <p:cNvSpPr/>
              <p:nvPr/>
            </p:nvSpPr>
            <p:spPr>
              <a:xfrm rot="19806235">
                <a:off x="-2607502" y="5331733"/>
                <a:ext cx="460672" cy="386106"/>
              </a:xfrm>
              <a:prstGeom prst="chord">
                <a:avLst/>
              </a:prstGeom>
              <a:solidFill>
                <a:sysClr val="window" lastClr="FFFFFF"/>
              </a:solidFill>
              <a:ln w="3175" cap="flat" cmpd="sng" algn="ctr">
                <a:solidFill>
                  <a:srgbClr val="008000"/>
                </a:solidFill>
                <a:prstDash val="solid"/>
              </a:ln>
              <a:effectLst/>
            </p:spPr>
            <p:txBody>
              <a:bodyPr rtlCol="0" anchor="ctr"/>
              <a:lstStyle/>
              <a:p>
                <a:pPr algn="ctr" defTabSz="457200">
                  <a:defRPr/>
                </a:pPr>
                <a:endParaRPr lang="en-US" sz="1530" kern="0">
                  <a:solidFill>
                    <a:prstClr val="white"/>
                  </a:solidFill>
                  <a:latin typeface="Calibri"/>
                </a:endParaRPr>
              </a:p>
            </p:txBody>
          </p:sp>
          <p:sp>
            <p:nvSpPr>
              <p:cNvPr id="284" name="Chord 283">
                <a:extLst>
                  <a:ext uri="{FF2B5EF4-FFF2-40B4-BE49-F238E27FC236}">
                    <a16:creationId xmlns:a16="http://schemas.microsoft.com/office/drawing/2014/main" id="{A7EB0B84-2C33-0BF8-02CA-476F7A496E41}"/>
                  </a:ext>
                </a:extLst>
              </p:cNvPr>
              <p:cNvSpPr/>
              <p:nvPr/>
            </p:nvSpPr>
            <p:spPr>
              <a:xfrm rot="19806235">
                <a:off x="-2566238" y="5373317"/>
                <a:ext cx="375790" cy="314963"/>
              </a:xfrm>
              <a:prstGeom prst="chord">
                <a:avLst/>
              </a:prstGeom>
              <a:solidFill>
                <a:srgbClr val="FF0000"/>
              </a:solidFill>
              <a:ln w="25400" cap="flat" cmpd="sng" algn="ctr">
                <a:solidFill>
                  <a:srgbClr val="FF0000">
                    <a:shade val="50000"/>
                  </a:srgbClr>
                </a:solidFill>
                <a:prstDash val="solid"/>
              </a:ln>
              <a:effectLst/>
            </p:spPr>
            <p:txBody>
              <a:bodyPr rtlCol="0" anchor="ctr"/>
              <a:lstStyle/>
              <a:p>
                <a:pPr algn="ctr" defTabSz="457200">
                  <a:defRPr/>
                </a:pPr>
                <a:endParaRPr lang="en-US" sz="1530" kern="0">
                  <a:solidFill>
                    <a:prstClr val="white"/>
                  </a:solidFill>
                  <a:latin typeface="Calibri"/>
                </a:endParaRPr>
              </a:p>
            </p:txBody>
          </p:sp>
          <p:grpSp>
            <p:nvGrpSpPr>
              <p:cNvPr id="301" name="Group 300">
                <a:extLst>
                  <a:ext uri="{FF2B5EF4-FFF2-40B4-BE49-F238E27FC236}">
                    <a16:creationId xmlns:a16="http://schemas.microsoft.com/office/drawing/2014/main" id="{60B2EA96-9C43-59EC-1788-9693BC4681F3}"/>
                  </a:ext>
                </a:extLst>
              </p:cNvPr>
              <p:cNvGrpSpPr/>
              <p:nvPr/>
            </p:nvGrpSpPr>
            <p:grpSpPr>
              <a:xfrm rot="19720146">
                <a:off x="-1860657" y="1541874"/>
                <a:ext cx="436385" cy="303799"/>
                <a:chOff x="5136060" y="1710152"/>
                <a:chExt cx="538831" cy="347248"/>
              </a:xfrm>
            </p:grpSpPr>
            <p:sp>
              <p:nvSpPr>
                <p:cNvPr id="302" name="Oval 5">
                  <a:extLst>
                    <a:ext uri="{FF2B5EF4-FFF2-40B4-BE49-F238E27FC236}">
                      <a16:creationId xmlns:a16="http://schemas.microsoft.com/office/drawing/2014/main" id="{F17C50EF-D23F-33D7-72AB-71A02B04B112}"/>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303" name="Group 302">
                  <a:extLst>
                    <a:ext uri="{FF2B5EF4-FFF2-40B4-BE49-F238E27FC236}">
                      <a16:creationId xmlns:a16="http://schemas.microsoft.com/office/drawing/2014/main" id="{A3747504-3241-CFC9-672D-40BAEDA8D482}"/>
                    </a:ext>
                  </a:extLst>
                </p:cNvPr>
                <p:cNvGrpSpPr/>
                <p:nvPr/>
              </p:nvGrpSpPr>
              <p:grpSpPr>
                <a:xfrm rot="20545732">
                  <a:off x="5242936" y="1710152"/>
                  <a:ext cx="85726" cy="45719"/>
                  <a:chOff x="5293988" y="1700325"/>
                  <a:chExt cx="85726" cy="42639"/>
                </a:xfrm>
              </p:grpSpPr>
              <p:cxnSp>
                <p:nvCxnSpPr>
                  <p:cNvPr id="309" name="Straight Connector 308">
                    <a:extLst>
                      <a:ext uri="{FF2B5EF4-FFF2-40B4-BE49-F238E27FC236}">
                        <a16:creationId xmlns:a16="http://schemas.microsoft.com/office/drawing/2014/main" id="{1D560BB2-A32E-CB91-0456-200C9AB77E2A}"/>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310" name="Straight Connector 309">
                    <a:extLst>
                      <a:ext uri="{FF2B5EF4-FFF2-40B4-BE49-F238E27FC236}">
                        <a16:creationId xmlns:a16="http://schemas.microsoft.com/office/drawing/2014/main" id="{E51CE46F-3460-1B13-7E36-AF469A94FDFC}"/>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311" name="Straight Connector 310">
                    <a:extLst>
                      <a:ext uri="{FF2B5EF4-FFF2-40B4-BE49-F238E27FC236}">
                        <a16:creationId xmlns:a16="http://schemas.microsoft.com/office/drawing/2014/main" id="{F8860002-BE23-8DB1-B341-A3D981DF66D5}"/>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304" name="Oval 4">
                  <a:extLst>
                    <a:ext uri="{FF2B5EF4-FFF2-40B4-BE49-F238E27FC236}">
                      <a16:creationId xmlns:a16="http://schemas.microsoft.com/office/drawing/2014/main" id="{BB303ABD-DC8E-352B-C006-FAFFE502EEA4}"/>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305" name="Oval 304">
                  <a:extLst>
                    <a:ext uri="{FF2B5EF4-FFF2-40B4-BE49-F238E27FC236}">
                      <a16:creationId xmlns:a16="http://schemas.microsoft.com/office/drawing/2014/main" id="{B5DE58FB-0ABB-553C-BCA1-1600DF34F5C2}"/>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306" name="Oval 305">
                  <a:extLst>
                    <a:ext uri="{FF2B5EF4-FFF2-40B4-BE49-F238E27FC236}">
                      <a16:creationId xmlns:a16="http://schemas.microsoft.com/office/drawing/2014/main" id="{F7085E0D-F4C7-9673-865C-6B9C13DE1E8F}"/>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307" name="Oval 306">
                  <a:extLst>
                    <a:ext uri="{FF2B5EF4-FFF2-40B4-BE49-F238E27FC236}">
                      <a16:creationId xmlns:a16="http://schemas.microsoft.com/office/drawing/2014/main" id="{A6054EBB-40AF-75A8-04E5-A8671BEC7228}"/>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308" name="Oval 307">
                  <a:extLst>
                    <a:ext uri="{FF2B5EF4-FFF2-40B4-BE49-F238E27FC236}">
                      <a16:creationId xmlns:a16="http://schemas.microsoft.com/office/drawing/2014/main" id="{6E8FBF3A-4299-9004-6ACE-695411A7487C}"/>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grpSp>
            <p:nvGrpSpPr>
              <p:cNvPr id="312" name="Group 311">
                <a:extLst>
                  <a:ext uri="{FF2B5EF4-FFF2-40B4-BE49-F238E27FC236}">
                    <a16:creationId xmlns:a16="http://schemas.microsoft.com/office/drawing/2014/main" id="{1E4D53A6-291D-1A3B-42CE-5C5C41CC9BB1}"/>
                  </a:ext>
                </a:extLst>
              </p:cNvPr>
              <p:cNvGrpSpPr/>
              <p:nvPr/>
            </p:nvGrpSpPr>
            <p:grpSpPr>
              <a:xfrm rot="1705800" flipH="1">
                <a:off x="-1326916" y="1542197"/>
                <a:ext cx="436385" cy="303799"/>
                <a:chOff x="5136060" y="1710152"/>
                <a:chExt cx="538831" cy="347248"/>
              </a:xfrm>
            </p:grpSpPr>
            <p:sp>
              <p:nvSpPr>
                <p:cNvPr id="313" name="Oval 5">
                  <a:extLst>
                    <a:ext uri="{FF2B5EF4-FFF2-40B4-BE49-F238E27FC236}">
                      <a16:creationId xmlns:a16="http://schemas.microsoft.com/office/drawing/2014/main" id="{3B515F15-23AA-08D2-122F-863650879F96}"/>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314" name="Group 313">
                  <a:extLst>
                    <a:ext uri="{FF2B5EF4-FFF2-40B4-BE49-F238E27FC236}">
                      <a16:creationId xmlns:a16="http://schemas.microsoft.com/office/drawing/2014/main" id="{D8416A96-4B72-08B3-C2B3-1E8FC56B132E}"/>
                    </a:ext>
                  </a:extLst>
                </p:cNvPr>
                <p:cNvGrpSpPr/>
                <p:nvPr/>
              </p:nvGrpSpPr>
              <p:grpSpPr>
                <a:xfrm rot="20545732">
                  <a:off x="5242936" y="1710152"/>
                  <a:ext cx="85726" cy="45719"/>
                  <a:chOff x="5293988" y="1700325"/>
                  <a:chExt cx="85726" cy="42639"/>
                </a:xfrm>
              </p:grpSpPr>
              <p:cxnSp>
                <p:nvCxnSpPr>
                  <p:cNvPr id="320" name="Straight Connector 319">
                    <a:extLst>
                      <a:ext uri="{FF2B5EF4-FFF2-40B4-BE49-F238E27FC236}">
                        <a16:creationId xmlns:a16="http://schemas.microsoft.com/office/drawing/2014/main" id="{950BBA72-AE23-292E-682E-AE2D032096A5}"/>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321" name="Straight Connector 320">
                    <a:extLst>
                      <a:ext uri="{FF2B5EF4-FFF2-40B4-BE49-F238E27FC236}">
                        <a16:creationId xmlns:a16="http://schemas.microsoft.com/office/drawing/2014/main" id="{C9D29198-6C20-D686-3582-71A9A21F4A72}"/>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322" name="Straight Connector 321">
                    <a:extLst>
                      <a:ext uri="{FF2B5EF4-FFF2-40B4-BE49-F238E27FC236}">
                        <a16:creationId xmlns:a16="http://schemas.microsoft.com/office/drawing/2014/main" id="{2CD104A6-9CFC-05DF-9839-9472E4418696}"/>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315" name="Oval 4">
                  <a:extLst>
                    <a:ext uri="{FF2B5EF4-FFF2-40B4-BE49-F238E27FC236}">
                      <a16:creationId xmlns:a16="http://schemas.microsoft.com/office/drawing/2014/main" id="{A0F33246-ECB2-7DC6-C29C-AF203880321B}"/>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316" name="Oval 315">
                  <a:extLst>
                    <a:ext uri="{FF2B5EF4-FFF2-40B4-BE49-F238E27FC236}">
                      <a16:creationId xmlns:a16="http://schemas.microsoft.com/office/drawing/2014/main" id="{ED5C4A23-9F0E-F7C1-467B-FAABD5FD469C}"/>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317" name="Oval 316">
                  <a:extLst>
                    <a:ext uri="{FF2B5EF4-FFF2-40B4-BE49-F238E27FC236}">
                      <a16:creationId xmlns:a16="http://schemas.microsoft.com/office/drawing/2014/main" id="{AE2D651D-C021-FA88-1984-E3506A48254B}"/>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318" name="Oval 317">
                  <a:extLst>
                    <a:ext uri="{FF2B5EF4-FFF2-40B4-BE49-F238E27FC236}">
                      <a16:creationId xmlns:a16="http://schemas.microsoft.com/office/drawing/2014/main" id="{9B0CE37E-4546-AD52-9CD3-98B42DEB28BA}"/>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319" name="Oval 318">
                  <a:extLst>
                    <a:ext uri="{FF2B5EF4-FFF2-40B4-BE49-F238E27FC236}">
                      <a16:creationId xmlns:a16="http://schemas.microsoft.com/office/drawing/2014/main" id="{B3E92E1B-97F3-7E73-D38F-E3887A14A64F}"/>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sp>
            <p:nvSpPr>
              <p:cNvPr id="323" name="Freeform: Shape 322">
                <a:extLst>
                  <a:ext uri="{FF2B5EF4-FFF2-40B4-BE49-F238E27FC236}">
                    <a16:creationId xmlns:a16="http://schemas.microsoft.com/office/drawing/2014/main" id="{5CD0D241-8A40-8680-8C41-4B2C7EBA06C0}"/>
                  </a:ext>
                </a:extLst>
              </p:cNvPr>
              <p:cNvSpPr/>
              <p:nvPr/>
            </p:nvSpPr>
            <p:spPr>
              <a:xfrm>
                <a:off x="-1474265" y="1925691"/>
                <a:ext cx="142803" cy="133556"/>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324" name="Oval 323">
                <a:extLst>
                  <a:ext uri="{FF2B5EF4-FFF2-40B4-BE49-F238E27FC236}">
                    <a16:creationId xmlns:a16="http://schemas.microsoft.com/office/drawing/2014/main" id="{4C62ED0B-6DD0-DDEF-CA17-F5407D5CF5D0}"/>
                  </a:ext>
                </a:extLst>
              </p:cNvPr>
              <p:cNvSpPr/>
              <p:nvPr/>
            </p:nvSpPr>
            <p:spPr>
              <a:xfrm>
                <a:off x="-1955873" y="1841049"/>
                <a:ext cx="279332" cy="268783"/>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325" name="Oval 324">
                <a:extLst>
                  <a:ext uri="{FF2B5EF4-FFF2-40B4-BE49-F238E27FC236}">
                    <a16:creationId xmlns:a16="http://schemas.microsoft.com/office/drawing/2014/main" id="{2F3DFD9D-8DFB-0A61-A64A-E87EDB0896B8}"/>
                  </a:ext>
                </a:extLst>
              </p:cNvPr>
              <p:cNvSpPr/>
              <p:nvPr/>
            </p:nvSpPr>
            <p:spPr>
              <a:xfrm>
                <a:off x="-1116566" y="1861557"/>
                <a:ext cx="279332" cy="268783"/>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326" name="Diagonal Stripe 325">
                <a:extLst>
                  <a:ext uri="{FF2B5EF4-FFF2-40B4-BE49-F238E27FC236}">
                    <a16:creationId xmlns:a16="http://schemas.microsoft.com/office/drawing/2014/main" id="{46D1F0C3-8F8C-9703-97EB-9FAB149BF119}"/>
                  </a:ext>
                </a:extLst>
              </p:cNvPr>
              <p:cNvSpPr/>
              <p:nvPr/>
            </p:nvSpPr>
            <p:spPr>
              <a:xfrm rot="20990782" flipH="1">
                <a:off x="-1872401" y="1462946"/>
                <a:ext cx="418416" cy="118772"/>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327" name="Diagonal Stripe 326">
                <a:extLst>
                  <a:ext uri="{FF2B5EF4-FFF2-40B4-BE49-F238E27FC236}">
                    <a16:creationId xmlns:a16="http://schemas.microsoft.com/office/drawing/2014/main" id="{BF8C55BC-3FC0-D914-182E-8A0E34AA07A3}"/>
                  </a:ext>
                </a:extLst>
              </p:cNvPr>
              <p:cNvSpPr/>
              <p:nvPr/>
            </p:nvSpPr>
            <p:spPr>
              <a:xfrm rot="609218">
                <a:off x="-1264068" y="1436713"/>
                <a:ext cx="418416" cy="132209"/>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328" name="Isosceles Triangle 327">
                <a:extLst>
                  <a:ext uri="{FF2B5EF4-FFF2-40B4-BE49-F238E27FC236}">
                    <a16:creationId xmlns:a16="http://schemas.microsoft.com/office/drawing/2014/main" id="{1E350A75-5D02-AA21-B911-7A5DE66B90C2}"/>
                  </a:ext>
                </a:extLst>
              </p:cNvPr>
              <p:cNvSpPr/>
              <p:nvPr/>
            </p:nvSpPr>
            <p:spPr>
              <a:xfrm rot="10800000">
                <a:off x="-1582744" y="2256899"/>
                <a:ext cx="387611" cy="21961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grpSp>
        <p:pic>
          <p:nvPicPr>
            <p:cNvPr id="330" name="Picture 329" descr="A picture containing writing implement, stationary, pen&#10;&#10;Description automatically generated">
              <a:extLst>
                <a:ext uri="{FF2B5EF4-FFF2-40B4-BE49-F238E27FC236}">
                  <a16:creationId xmlns:a16="http://schemas.microsoft.com/office/drawing/2014/main" id="{D5B6807A-FBC7-1BCB-4514-3A062CB0AD34}"/>
                </a:ext>
              </a:extLst>
            </p:cNvPr>
            <p:cNvPicPr>
              <a:picLocks noChangeAspect="1"/>
            </p:cNvPicPr>
            <p:nvPr/>
          </p:nvPicPr>
          <p:blipFill rotWithShape="1">
            <a:blip r:embed="rId16">
              <a:extLst>
                <a:ext uri="{BEBA8EAE-BF5A-486C-A8C5-ECC9F3942E4B}">
                  <a14:imgProps xmlns:a14="http://schemas.microsoft.com/office/drawing/2010/main">
                    <a14:imgLayer r:embed="rId17">
                      <a14:imgEffect>
                        <a14:backgroundRemoval t="10000" b="90000" l="10000" r="90000">
                          <a14:foregroundMark x1="52750" y1="47667" x2="58000" y2="37000"/>
                          <a14:foregroundMark x1="36000" y1="68000" x2="50000" y2="54667"/>
                          <a14:foregroundMark x1="50000" y1="54667" x2="50750" y2="53333"/>
                        </a14:backgroundRemoval>
                      </a14:imgEffect>
                    </a14:imgLayer>
                  </a14:imgProps>
                </a:ext>
                <a:ext uri="{28A0092B-C50C-407E-A947-70E740481C1C}">
                  <a14:useLocalDpi xmlns:a14="http://schemas.microsoft.com/office/drawing/2010/main" val="0"/>
                </a:ext>
              </a:extLst>
            </a:blip>
            <a:srcRect l="25820" t="16244" r="26891" b="16444"/>
            <a:stretch/>
          </p:blipFill>
          <p:spPr>
            <a:xfrm rot="16670017">
              <a:off x="4093377" y="3778979"/>
              <a:ext cx="652644" cy="696741"/>
            </a:xfrm>
            <a:prstGeom prst="rect">
              <a:avLst/>
            </a:prstGeom>
          </p:spPr>
        </p:pic>
      </p:grpSp>
      <p:sp>
        <p:nvSpPr>
          <p:cNvPr id="71" name="TextBox 70">
            <a:extLst>
              <a:ext uri="{FF2B5EF4-FFF2-40B4-BE49-F238E27FC236}">
                <a16:creationId xmlns:a16="http://schemas.microsoft.com/office/drawing/2014/main" id="{ADC91A99-EC60-04C9-CBF2-FD73D7E95C7C}"/>
              </a:ext>
            </a:extLst>
          </p:cNvPr>
          <p:cNvSpPr txBox="1"/>
          <p:nvPr/>
        </p:nvSpPr>
        <p:spPr>
          <a:xfrm>
            <a:off x="393989" y="1331092"/>
            <a:ext cx="3003631" cy="22467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500" b="0" i="0" u="none" strike="noStrike" kern="1200" cap="none" spc="0" normalizeH="0" baseline="0" dirty="0">
                <a:ln>
                  <a:noFill/>
                </a:ln>
                <a:effectLst/>
                <a:uLnTx/>
                <a:uFillTx/>
                <a:latin typeface="Calibri"/>
                <a:ea typeface="+mn-ea"/>
                <a:cs typeface="+mn-cs"/>
              </a:rPr>
              <a:t>Manager physically </a:t>
            </a:r>
            <a:r>
              <a:rPr kumimoji="0" lang="en-US" sz="3500" b="1" i="1" u="none" strike="noStrike" kern="1200" cap="none" spc="0" normalizeH="0" baseline="0" dirty="0">
                <a:ln>
                  <a:noFill/>
                </a:ln>
                <a:effectLst/>
                <a:uLnTx/>
                <a:uFillTx/>
                <a:latin typeface="Calibri"/>
                <a:ea typeface="+mn-ea"/>
                <a:cs typeface="+mn-cs"/>
              </a:rPr>
              <a:t>shows</a:t>
            </a:r>
            <a:r>
              <a:rPr kumimoji="0" lang="en-US" sz="3500" b="0" i="0" u="none" strike="noStrike" kern="1200" cap="none" spc="0" normalizeH="0" baseline="0" dirty="0">
                <a:ln>
                  <a:noFill/>
                </a:ln>
                <a:effectLst/>
                <a:uLnTx/>
                <a:uFillTx/>
                <a:latin typeface="Calibri"/>
                <a:ea typeface="+mn-ea"/>
                <a:cs typeface="+mn-cs"/>
              </a:rPr>
              <a:t> how to complete tasks.</a:t>
            </a:r>
            <a:endParaRPr kumimoji="0" lang="en-US" sz="3500" b="0" i="0" u="none" strike="noStrike" kern="1200" cap="none" spc="0" normalizeH="0" baseline="0" noProof="0" dirty="0">
              <a:ln>
                <a:noFill/>
              </a:ln>
              <a:effectLst/>
              <a:uLnTx/>
              <a:uFillTx/>
              <a:latin typeface="Calibri"/>
              <a:ea typeface="+mn-ea"/>
              <a:cs typeface="+mn-cs"/>
            </a:endParaRPr>
          </a:p>
        </p:txBody>
      </p:sp>
    </p:spTree>
    <p:extLst>
      <p:ext uri="{BB962C8B-B14F-4D97-AF65-F5344CB8AC3E}">
        <p14:creationId xmlns:p14="http://schemas.microsoft.com/office/powerpoint/2010/main" val="2000662267"/>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9" name="Group 148">
            <a:extLst>
              <a:ext uri="{FF2B5EF4-FFF2-40B4-BE49-F238E27FC236}">
                <a16:creationId xmlns:a16="http://schemas.microsoft.com/office/drawing/2014/main" id="{B3C76498-810B-A635-E218-5A9D424CF33E}"/>
              </a:ext>
            </a:extLst>
          </p:cNvPr>
          <p:cNvGrpSpPr/>
          <p:nvPr/>
        </p:nvGrpSpPr>
        <p:grpSpPr>
          <a:xfrm>
            <a:off x="-355600" y="4552860"/>
            <a:ext cx="12992100" cy="2698841"/>
            <a:chOff x="-96930" y="4552859"/>
            <a:chExt cx="9423252" cy="2698841"/>
          </a:xfrm>
        </p:grpSpPr>
        <p:grpSp>
          <p:nvGrpSpPr>
            <p:cNvPr id="150" name="Group 149">
              <a:extLst>
                <a:ext uri="{FF2B5EF4-FFF2-40B4-BE49-F238E27FC236}">
                  <a16:creationId xmlns:a16="http://schemas.microsoft.com/office/drawing/2014/main" id="{0FB7A9B0-AF48-7981-CEA7-0A6A0E2C4A81}"/>
                </a:ext>
              </a:extLst>
            </p:cNvPr>
            <p:cNvGrpSpPr/>
            <p:nvPr/>
          </p:nvGrpSpPr>
          <p:grpSpPr>
            <a:xfrm>
              <a:off x="-20730" y="5251359"/>
              <a:ext cx="9347052" cy="2000341"/>
              <a:chOff x="4670" y="4705259"/>
              <a:chExt cx="9347052" cy="2000341"/>
            </a:xfrm>
          </p:grpSpPr>
          <p:sp>
            <p:nvSpPr>
              <p:cNvPr id="155" name="Rectangle 154">
                <a:extLst>
                  <a:ext uri="{FF2B5EF4-FFF2-40B4-BE49-F238E27FC236}">
                    <a16:creationId xmlns:a16="http://schemas.microsoft.com/office/drawing/2014/main" id="{655E6696-3161-8A5F-14D8-0B60A1A379B1}"/>
                  </a:ext>
                </a:extLst>
              </p:cNvPr>
              <p:cNvSpPr/>
              <p:nvPr/>
            </p:nvSpPr>
            <p:spPr>
              <a:xfrm>
                <a:off x="3938581" y="5099811"/>
                <a:ext cx="1319178" cy="870876"/>
              </a:xfrm>
              <a:prstGeom prst="rect">
                <a:avLst/>
              </a:prstGeom>
              <a:solidFill>
                <a:srgbClr val="CB7B67"/>
              </a:solidFill>
              <a:ln w="952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56" name="Rectangle 155">
                <a:extLst>
                  <a:ext uri="{FF2B5EF4-FFF2-40B4-BE49-F238E27FC236}">
                    <a16:creationId xmlns:a16="http://schemas.microsoft.com/office/drawing/2014/main" id="{857FB456-C43D-001A-5D5A-04704CE32C83}"/>
                  </a:ext>
                </a:extLst>
              </p:cNvPr>
              <p:cNvSpPr/>
              <p:nvPr/>
            </p:nvSpPr>
            <p:spPr>
              <a:xfrm>
                <a:off x="4620311" y="4705259"/>
                <a:ext cx="4731411" cy="1999648"/>
              </a:xfrm>
              <a:prstGeom prst="rect">
                <a:avLst/>
              </a:prstGeom>
              <a:blipFill>
                <a:blip r:embed="rId2"/>
                <a:stretch>
                  <a:fillRect/>
                </a:stretch>
              </a:blipFill>
              <a:ln w="25400" cap="flat" cmpd="sng" algn="ctr">
                <a:noFill/>
                <a:prstDash val="solid"/>
              </a:ln>
              <a:effectLst/>
              <a:scene3d>
                <a:camera prst="perspectiveRelaxed"/>
                <a:lightRig rig="threePt" dir="t"/>
              </a:scene3d>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57" name="Rectangle 156">
                <a:extLst>
                  <a:ext uri="{FF2B5EF4-FFF2-40B4-BE49-F238E27FC236}">
                    <a16:creationId xmlns:a16="http://schemas.microsoft.com/office/drawing/2014/main" id="{431E2059-BE5C-CC07-312A-F0F703DE9BBF}"/>
                  </a:ext>
                </a:extLst>
              </p:cNvPr>
              <p:cNvSpPr/>
              <p:nvPr/>
            </p:nvSpPr>
            <p:spPr>
              <a:xfrm>
                <a:off x="4670" y="4705952"/>
                <a:ext cx="4731411" cy="1999648"/>
              </a:xfrm>
              <a:prstGeom prst="rect">
                <a:avLst/>
              </a:prstGeom>
              <a:blipFill>
                <a:blip r:embed="rId2"/>
                <a:stretch>
                  <a:fillRect/>
                </a:stretch>
              </a:blipFill>
              <a:ln w="25400" cap="flat" cmpd="sng" algn="ctr">
                <a:noFill/>
                <a:prstDash val="solid"/>
              </a:ln>
              <a:effectLst/>
              <a:scene3d>
                <a:camera prst="perspectiveRelaxed"/>
                <a:lightRig rig="threePt" dir="t"/>
              </a:scene3d>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grpSp>
          <p:nvGrpSpPr>
            <p:cNvPr id="151" name="Group 150">
              <a:extLst>
                <a:ext uri="{FF2B5EF4-FFF2-40B4-BE49-F238E27FC236}">
                  <a16:creationId xmlns:a16="http://schemas.microsoft.com/office/drawing/2014/main" id="{79785867-D502-F22D-CF8D-7671E91A1652}"/>
                </a:ext>
              </a:extLst>
            </p:cNvPr>
            <p:cNvGrpSpPr/>
            <p:nvPr/>
          </p:nvGrpSpPr>
          <p:grpSpPr>
            <a:xfrm>
              <a:off x="-96930" y="4552859"/>
              <a:ext cx="9347052" cy="2000341"/>
              <a:chOff x="4670" y="4705259"/>
              <a:chExt cx="9347052" cy="2000341"/>
            </a:xfrm>
          </p:grpSpPr>
          <p:sp>
            <p:nvSpPr>
              <p:cNvPr id="152" name="Rectangle 151">
                <a:extLst>
                  <a:ext uri="{FF2B5EF4-FFF2-40B4-BE49-F238E27FC236}">
                    <a16:creationId xmlns:a16="http://schemas.microsoft.com/office/drawing/2014/main" id="{02729031-9FDF-A8F5-2CE5-7F9B447C6EA2}"/>
                  </a:ext>
                </a:extLst>
              </p:cNvPr>
              <p:cNvSpPr/>
              <p:nvPr/>
            </p:nvSpPr>
            <p:spPr>
              <a:xfrm>
                <a:off x="3938581" y="5099811"/>
                <a:ext cx="1319178" cy="870876"/>
              </a:xfrm>
              <a:prstGeom prst="rect">
                <a:avLst/>
              </a:prstGeom>
              <a:solidFill>
                <a:srgbClr val="CB7B67"/>
              </a:solidFill>
              <a:ln w="952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53" name="Rectangle 152">
                <a:extLst>
                  <a:ext uri="{FF2B5EF4-FFF2-40B4-BE49-F238E27FC236}">
                    <a16:creationId xmlns:a16="http://schemas.microsoft.com/office/drawing/2014/main" id="{8DFF8D04-0D6D-301F-8A0E-A698DD5E0104}"/>
                  </a:ext>
                </a:extLst>
              </p:cNvPr>
              <p:cNvSpPr/>
              <p:nvPr/>
            </p:nvSpPr>
            <p:spPr>
              <a:xfrm>
                <a:off x="4620311" y="4705259"/>
                <a:ext cx="4731411" cy="1999648"/>
              </a:xfrm>
              <a:prstGeom prst="rect">
                <a:avLst/>
              </a:prstGeom>
              <a:blipFill>
                <a:blip r:embed="rId2"/>
                <a:stretch>
                  <a:fillRect/>
                </a:stretch>
              </a:blipFill>
              <a:ln w="25400" cap="flat" cmpd="sng" algn="ctr">
                <a:noFill/>
                <a:prstDash val="solid"/>
              </a:ln>
              <a:effectLst/>
              <a:scene3d>
                <a:camera prst="perspectiveRelaxed"/>
                <a:lightRig rig="threePt" dir="t"/>
              </a:scene3d>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54" name="Rectangle 153">
                <a:extLst>
                  <a:ext uri="{FF2B5EF4-FFF2-40B4-BE49-F238E27FC236}">
                    <a16:creationId xmlns:a16="http://schemas.microsoft.com/office/drawing/2014/main" id="{D9535F5B-B7E4-9782-9664-0EDE39076F5D}"/>
                  </a:ext>
                </a:extLst>
              </p:cNvPr>
              <p:cNvSpPr/>
              <p:nvPr/>
            </p:nvSpPr>
            <p:spPr>
              <a:xfrm>
                <a:off x="4670" y="4705952"/>
                <a:ext cx="4731411" cy="1999648"/>
              </a:xfrm>
              <a:prstGeom prst="rect">
                <a:avLst/>
              </a:prstGeom>
              <a:blipFill>
                <a:blip r:embed="rId2"/>
                <a:stretch>
                  <a:fillRect/>
                </a:stretch>
              </a:blipFill>
              <a:ln w="25400" cap="flat" cmpd="sng" algn="ctr">
                <a:noFill/>
                <a:prstDash val="solid"/>
              </a:ln>
              <a:effectLst/>
              <a:scene3d>
                <a:camera prst="perspectiveRelaxed"/>
                <a:lightRig rig="threePt" dir="t"/>
              </a:scene3d>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grpSp>
      <p:sp>
        <p:nvSpPr>
          <p:cNvPr id="2" name="Title 1">
            <a:extLst>
              <a:ext uri="{FF2B5EF4-FFF2-40B4-BE49-F238E27FC236}">
                <a16:creationId xmlns:a16="http://schemas.microsoft.com/office/drawing/2014/main" id="{802F3DCF-B275-78E2-DEB9-5131336EF8F6}"/>
              </a:ext>
            </a:extLst>
          </p:cNvPr>
          <p:cNvSpPr>
            <a:spLocks noGrp="1"/>
          </p:cNvSpPr>
          <p:nvPr>
            <p:ph type="title"/>
          </p:nvPr>
        </p:nvSpPr>
        <p:spPr/>
        <p:txBody>
          <a:bodyPr/>
          <a:lstStyle/>
          <a:p>
            <a:r>
              <a:rPr lang="en-US" dirty="0"/>
              <a:t>How To </a:t>
            </a:r>
            <a:r>
              <a:rPr lang="en-US" b="1" dirty="0"/>
              <a:t>SHOW</a:t>
            </a:r>
          </a:p>
        </p:txBody>
      </p:sp>
      <p:grpSp>
        <p:nvGrpSpPr>
          <p:cNvPr id="16" name="Group 15">
            <a:extLst>
              <a:ext uri="{FF2B5EF4-FFF2-40B4-BE49-F238E27FC236}">
                <a16:creationId xmlns:a16="http://schemas.microsoft.com/office/drawing/2014/main" id="{0CA7B3D5-2214-990B-AE76-543892C3AFE5}"/>
              </a:ext>
            </a:extLst>
          </p:cNvPr>
          <p:cNvGrpSpPr/>
          <p:nvPr/>
        </p:nvGrpSpPr>
        <p:grpSpPr>
          <a:xfrm>
            <a:off x="7652206" y="2755838"/>
            <a:ext cx="1416313" cy="2492504"/>
            <a:chOff x="3260116" y="3917590"/>
            <a:chExt cx="1336535" cy="2437490"/>
          </a:xfrm>
        </p:grpSpPr>
        <p:sp>
          <p:nvSpPr>
            <p:cNvPr id="17" name="Can 97">
              <a:extLst>
                <a:ext uri="{FF2B5EF4-FFF2-40B4-BE49-F238E27FC236}">
                  <a16:creationId xmlns:a16="http://schemas.microsoft.com/office/drawing/2014/main" id="{3BB017FD-29FC-20E4-3D5A-B26970033D2E}"/>
                </a:ext>
              </a:extLst>
            </p:cNvPr>
            <p:cNvSpPr/>
            <p:nvPr/>
          </p:nvSpPr>
          <p:spPr>
            <a:xfrm>
              <a:off x="3260116" y="5845132"/>
              <a:ext cx="136060" cy="350702"/>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8" name="Can 98">
              <a:extLst>
                <a:ext uri="{FF2B5EF4-FFF2-40B4-BE49-F238E27FC236}">
                  <a16:creationId xmlns:a16="http://schemas.microsoft.com/office/drawing/2014/main" id="{ECAAA6C1-428D-B046-1429-34CC6B6E3FA6}"/>
                </a:ext>
              </a:extLst>
            </p:cNvPr>
            <p:cNvSpPr/>
            <p:nvPr/>
          </p:nvSpPr>
          <p:spPr>
            <a:xfrm>
              <a:off x="3470547" y="6004378"/>
              <a:ext cx="136060" cy="350702"/>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9" name="Can 99">
              <a:extLst>
                <a:ext uri="{FF2B5EF4-FFF2-40B4-BE49-F238E27FC236}">
                  <a16:creationId xmlns:a16="http://schemas.microsoft.com/office/drawing/2014/main" id="{45111CF2-9227-96A1-654F-CB4211CCA2E9}"/>
                </a:ext>
              </a:extLst>
            </p:cNvPr>
            <p:cNvSpPr/>
            <p:nvPr/>
          </p:nvSpPr>
          <p:spPr>
            <a:xfrm>
              <a:off x="4425701" y="5993002"/>
              <a:ext cx="136060" cy="350702"/>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0" name="Can 100">
              <a:extLst>
                <a:ext uri="{FF2B5EF4-FFF2-40B4-BE49-F238E27FC236}">
                  <a16:creationId xmlns:a16="http://schemas.microsoft.com/office/drawing/2014/main" id="{FE8AF1C6-D247-D219-7ABD-FC20E9DF6C18}"/>
                </a:ext>
              </a:extLst>
            </p:cNvPr>
            <p:cNvSpPr/>
            <p:nvPr/>
          </p:nvSpPr>
          <p:spPr>
            <a:xfrm>
              <a:off x="4213674" y="5829027"/>
              <a:ext cx="136060" cy="350702"/>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1" name="Cube 20">
              <a:extLst>
                <a:ext uri="{FF2B5EF4-FFF2-40B4-BE49-F238E27FC236}">
                  <a16:creationId xmlns:a16="http://schemas.microsoft.com/office/drawing/2014/main" id="{611EF120-F027-C3D3-B13D-27B8892F51C9}"/>
                </a:ext>
              </a:extLst>
            </p:cNvPr>
            <p:cNvSpPr/>
            <p:nvPr/>
          </p:nvSpPr>
          <p:spPr>
            <a:xfrm flipH="1">
              <a:off x="3274854" y="5829027"/>
              <a:ext cx="1321797" cy="246341"/>
            </a:xfrm>
            <a:prstGeom prst="cube">
              <a:avLst>
                <a:gd name="adj" fmla="val 62119"/>
              </a:avLst>
            </a:prstGeom>
            <a:solidFill>
              <a:srgbClr val="454545">
                <a:lumMod val="60000"/>
                <a:lumOff val="40000"/>
              </a:srgbClr>
            </a:solidFill>
            <a:ln w="15875" cap="flat" cmpd="sng" algn="ctr">
              <a:solidFill>
                <a:srgbClr val="454545">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2" name="Cube 21">
              <a:extLst>
                <a:ext uri="{FF2B5EF4-FFF2-40B4-BE49-F238E27FC236}">
                  <a16:creationId xmlns:a16="http://schemas.microsoft.com/office/drawing/2014/main" id="{6890874F-0903-9691-08BD-A37A30D8E6CB}"/>
                </a:ext>
              </a:extLst>
            </p:cNvPr>
            <p:cNvSpPr/>
            <p:nvPr/>
          </p:nvSpPr>
          <p:spPr>
            <a:xfrm flipH="1">
              <a:off x="3364273" y="5542019"/>
              <a:ext cx="1124514" cy="411105"/>
            </a:xfrm>
            <a:prstGeom prst="cube">
              <a:avLst/>
            </a:prstGeom>
            <a:solidFill>
              <a:sysClr val="window" lastClr="FFFFFF">
                <a:lumMod val="95000"/>
              </a:sysClr>
            </a:solidFill>
            <a:ln w="15875" cap="flat" cmpd="sng" algn="ctr">
              <a:solidFill>
                <a:sysClr val="window" lastClr="FFFFFF">
                  <a:lumMod val="50000"/>
                </a:sys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3" name="Cube 22">
              <a:extLst>
                <a:ext uri="{FF2B5EF4-FFF2-40B4-BE49-F238E27FC236}">
                  <a16:creationId xmlns:a16="http://schemas.microsoft.com/office/drawing/2014/main" id="{B1AB858A-9224-E417-5810-3441B8B8B4BB}"/>
                </a:ext>
              </a:extLst>
            </p:cNvPr>
            <p:cNvSpPr/>
            <p:nvPr/>
          </p:nvSpPr>
          <p:spPr>
            <a:xfrm flipH="1">
              <a:off x="3383859" y="5210194"/>
              <a:ext cx="1124514" cy="411105"/>
            </a:xfrm>
            <a:prstGeom prst="cube">
              <a:avLst/>
            </a:prstGeom>
            <a:solidFill>
              <a:sysClr val="window" lastClr="FFFFFF">
                <a:lumMod val="95000"/>
              </a:sysClr>
            </a:solidFill>
            <a:ln w="15875" cap="flat" cmpd="sng" algn="ctr">
              <a:solidFill>
                <a:sysClr val="window" lastClr="FFFFFF">
                  <a:lumMod val="50000"/>
                </a:sys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4" name="Cube 23">
              <a:extLst>
                <a:ext uri="{FF2B5EF4-FFF2-40B4-BE49-F238E27FC236}">
                  <a16:creationId xmlns:a16="http://schemas.microsoft.com/office/drawing/2014/main" id="{B6017BE5-E720-224E-8D5C-BEEBD9212C48}"/>
                </a:ext>
              </a:extLst>
            </p:cNvPr>
            <p:cNvSpPr/>
            <p:nvPr/>
          </p:nvSpPr>
          <p:spPr>
            <a:xfrm flipH="1">
              <a:off x="3349219" y="4900280"/>
              <a:ext cx="1124514" cy="411105"/>
            </a:xfrm>
            <a:prstGeom prst="cube">
              <a:avLst/>
            </a:prstGeom>
            <a:solidFill>
              <a:sysClr val="window" lastClr="FFFFFF">
                <a:lumMod val="95000"/>
              </a:sysClr>
            </a:solidFill>
            <a:ln w="15875" cap="flat" cmpd="sng" algn="ctr">
              <a:solidFill>
                <a:sysClr val="window" lastClr="FFFFFF">
                  <a:lumMod val="50000"/>
                </a:sys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5" name="Cube 24">
              <a:extLst>
                <a:ext uri="{FF2B5EF4-FFF2-40B4-BE49-F238E27FC236}">
                  <a16:creationId xmlns:a16="http://schemas.microsoft.com/office/drawing/2014/main" id="{6E0EB8B8-637B-4C34-2D35-5575803A1734}"/>
                </a:ext>
              </a:extLst>
            </p:cNvPr>
            <p:cNvSpPr/>
            <p:nvPr/>
          </p:nvSpPr>
          <p:spPr>
            <a:xfrm flipH="1">
              <a:off x="3372646" y="4573598"/>
              <a:ext cx="1124514" cy="411105"/>
            </a:xfrm>
            <a:prstGeom prst="cube">
              <a:avLst/>
            </a:prstGeom>
            <a:solidFill>
              <a:sysClr val="window" lastClr="FFFFFF">
                <a:lumMod val="95000"/>
              </a:sysClr>
            </a:solidFill>
            <a:ln w="15875" cap="flat" cmpd="sng" algn="ctr">
              <a:solidFill>
                <a:sysClr val="window" lastClr="FFFFFF">
                  <a:lumMod val="50000"/>
                </a:sys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6" name="Cube 25">
              <a:extLst>
                <a:ext uri="{FF2B5EF4-FFF2-40B4-BE49-F238E27FC236}">
                  <a16:creationId xmlns:a16="http://schemas.microsoft.com/office/drawing/2014/main" id="{FED5C9CF-B1A2-BC98-1FA6-11593439249A}"/>
                </a:ext>
              </a:extLst>
            </p:cNvPr>
            <p:cNvSpPr/>
            <p:nvPr/>
          </p:nvSpPr>
          <p:spPr>
            <a:xfrm flipH="1">
              <a:off x="3340803" y="4246752"/>
              <a:ext cx="1124514" cy="411105"/>
            </a:xfrm>
            <a:prstGeom prst="cube">
              <a:avLst/>
            </a:prstGeom>
            <a:solidFill>
              <a:sysClr val="window" lastClr="FFFFFF">
                <a:lumMod val="95000"/>
              </a:sysClr>
            </a:solidFill>
            <a:ln w="15875" cap="flat" cmpd="sng" algn="ctr">
              <a:solidFill>
                <a:sysClr val="window" lastClr="FFFFFF">
                  <a:lumMod val="50000"/>
                </a:sys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7" name="Cube 26">
              <a:extLst>
                <a:ext uri="{FF2B5EF4-FFF2-40B4-BE49-F238E27FC236}">
                  <a16:creationId xmlns:a16="http://schemas.microsoft.com/office/drawing/2014/main" id="{2A5E8B59-D9C0-3C7F-44B4-6815D194F3EF}"/>
                </a:ext>
              </a:extLst>
            </p:cNvPr>
            <p:cNvSpPr/>
            <p:nvPr/>
          </p:nvSpPr>
          <p:spPr>
            <a:xfrm flipH="1">
              <a:off x="3340803" y="3917590"/>
              <a:ext cx="1124514" cy="411105"/>
            </a:xfrm>
            <a:prstGeom prst="cube">
              <a:avLst/>
            </a:prstGeom>
            <a:solidFill>
              <a:sysClr val="window" lastClr="FFFFFF">
                <a:lumMod val="95000"/>
              </a:sysClr>
            </a:solidFill>
            <a:ln w="15875" cap="flat" cmpd="sng" algn="ctr">
              <a:solidFill>
                <a:sysClr val="window" lastClr="FFFFFF">
                  <a:lumMod val="50000"/>
                </a:sys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grpSp>
        <p:nvGrpSpPr>
          <p:cNvPr id="28" name="Group 27">
            <a:extLst>
              <a:ext uri="{FF2B5EF4-FFF2-40B4-BE49-F238E27FC236}">
                <a16:creationId xmlns:a16="http://schemas.microsoft.com/office/drawing/2014/main" id="{8C756F7A-76E3-7AF6-1AFE-4E65029C6BF7}"/>
              </a:ext>
            </a:extLst>
          </p:cNvPr>
          <p:cNvGrpSpPr/>
          <p:nvPr/>
        </p:nvGrpSpPr>
        <p:grpSpPr>
          <a:xfrm>
            <a:off x="9192885" y="1332469"/>
            <a:ext cx="2823285" cy="3964660"/>
            <a:chOff x="253636" y="2952227"/>
            <a:chExt cx="3087167" cy="3451962"/>
          </a:xfrm>
        </p:grpSpPr>
        <p:grpSp>
          <p:nvGrpSpPr>
            <p:cNvPr id="29" name="Group 28">
              <a:extLst>
                <a:ext uri="{FF2B5EF4-FFF2-40B4-BE49-F238E27FC236}">
                  <a16:creationId xmlns:a16="http://schemas.microsoft.com/office/drawing/2014/main" id="{D5730EC2-B45A-FD52-248A-1D8CA8FE6556}"/>
                </a:ext>
              </a:extLst>
            </p:cNvPr>
            <p:cNvGrpSpPr/>
            <p:nvPr/>
          </p:nvGrpSpPr>
          <p:grpSpPr>
            <a:xfrm>
              <a:off x="253636" y="2952227"/>
              <a:ext cx="3027731" cy="3451962"/>
              <a:chOff x="253636" y="2952227"/>
              <a:chExt cx="3027731" cy="3451962"/>
            </a:xfrm>
          </p:grpSpPr>
          <p:sp>
            <p:nvSpPr>
              <p:cNvPr id="31" name="Can 119">
                <a:extLst>
                  <a:ext uri="{FF2B5EF4-FFF2-40B4-BE49-F238E27FC236}">
                    <a16:creationId xmlns:a16="http://schemas.microsoft.com/office/drawing/2014/main" id="{69B6ACA2-44BA-AF74-221E-E2802FBEB5A4}"/>
                  </a:ext>
                </a:extLst>
              </p:cNvPr>
              <p:cNvSpPr/>
              <p:nvPr/>
            </p:nvSpPr>
            <p:spPr>
              <a:xfrm>
                <a:off x="3065583" y="2997032"/>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32" name="Can 120">
                <a:extLst>
                  <a:ext uri="{FF2B5EF4-FFF2-40B4-BE49-F238E27FC236}">
                    <a16:creationId xmlns:a16="http://schemas.microsoft.com/office/drawing/2014/main" id="{1632A3FF-D382-122A-9B1F-A580159D7C34}"/>
                  </a:ext>
                </a:extLst>
              </p:cNvPr>
              <p:cNvSpPr/>
              <p:nvPr/>
            </p:nvSpPr>
            <p:spPr>
              <a:xfrm>
                <a:off x="1851425" y="2952227"/>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33" name="Can 121">
                <a:extLst>
                  <a:ext uri="{FF2B5EF4-FFF2-40B4-BE49-F238E27FC236}">
                    <a16:creationId xmlns:a16="http://schemas.microsoft.com/office/drawing/2014/main" id="{949D0C87-8CE2-3EEC-DC14-BD291868D8A1}"/>
                  </a:ext>
                </a:extLst>
              </p:cNvPr>
              <p:cNvSpPr/>
              <p:nvPr/>
            </p:nvSpPr>
            <p:spPr>
              <a:xfrm>
                <a:off x="477836" y="2976236"/>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34" name="Parallelogram 33">
                <a:extLst>
                  <a:ext uri="{FF2B5EF4-FFF2-40B4-BE49-F238E27FC236}">
                    <a16:creationId xmlns:a16="http://schemas.microsoft.com/office/drawing/2014/main" id="{DD39B01D-16C4-9C75-56AA-8CB49AAAF85A}"/>
                  </a:ext>
                </a:extLst>
              </p:cNvPr>
              <p:cNvSpPr/>
              <p:nvPr/>
            </p:nvSpPr>
            <p:spPr>
              <a:xfrm>
                <a:off x="286499" y="5760791"/>
                <a:ext cx="1630875" cy="314578"/>
              </a:xfrm>
              <a:prstGeom prst="parallelogram">
                <a:avLst>
                  <a:gd name="adj" fmla="val 80228"/>
                </a:avLst>
              </a:prstGeom>
              <a:solidFill>
                <a:srgbClr val="DCDCE0">
                  <a:lumMod val="90000"/>
                </a:srgbClr>
              </a:solidFill>
              <a:ln w="15875" cap="flat" cmpd="sng" algn="ctr">
                <a:solidFill>
                  <a:srgbClr val="DCDCE0">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35" name="Parallelogram 34">
                <a:extLst>
                  <a:ext uri="{FF2B5EF4-FFF2-40B4-BE49-F238E27FC236}">
                    <a16:creationId xmlns:a16="http://schemas.microsoft.com/office/drawing/2014/main" id="{917ED095-EE04-505C-5136-06E0F87F9F80}"/>
                  </a:ext>
                </a:extLst>
              </p:cNvPr>
              <p:cNvSpPr/>
              <p:nvPr/>
            </p:nvSpPr>
            <p:spPr>
              <a:xfrm>
                <a:off x="335690" y="4998192"/>
                <a:ext cx="1630875" cy="314578"/>
              </a:xfrm>
              <a:prstGeom prst="parallelogram">
                <a:avLst>
                  <a:gd name="adj" fmla="val 80228"/>
                </a:avLst>
              </a:prstGeom>
              <a:solidFill>
                <a:srgbClr val="DCDCE0">
                  <a:lumMod val="90000"/>
                </a:srgbClr>
              </a:solidFill>
              <a:ln w="15875" cap="flat" cmpd="sng" algn="ctr">
                <a:solidFill>
                  <a:srgbClr val="DCDCE0">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36" name="Parallelogram 35">
                <a:extLst>
                  <a:ext uri="{FF2B5EF4-FFF2-40B4-BE49-F238E27FC236}">
                    <a16:creationId xmlns:a16="http://schemas.microsoft.com/office/drawing/2014/main" id="{1CDD6821-63EA-AC5A-098E-155EDB88C917}"/>
                  </a:ext>
                </a:extLst>
              </p:cNvPr>
              <p:cNvSpPr/>
              <p:nvPr/>
            </p:nvSpPr>
            <p:spPr>
              <a:xfrm>
                <a:off x="287369" y="3353566"/>
                <a:ext cx="1630875" cy="314578"/>
              </a:xfrm>
              <a:prstGeom prst="parallelogram">
                <a:avLst>
                  <a:gd name="adj" fmla="val 80228"/>
                </a:avLst>
              </a:prstGeom>
              <a:solidFill>
                <a:srgbClr val="DCDCE0">
                  <a:lumMod val="90000"/>
                </a:srgbClr>
              </a:solidFill>
              <a:ln w="15875" cap="flat" cmpd="sng" algn="ctr">
                <a:solidFill>
                  <a:srgbClr val="DCDCE0">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37" name="Parallelogram 36">
                <a:extLst>
                  <a:ext uri="{FF2B5EF4-FFF2-40B4-BE49-F238E27FC236}">
                    <a16:creationId xmlns:a16="http://schemas.microsoft.com/office/drawing/2014/main" id="{7040DA60-2891-EA28-49F6-C20CEABB6682}"/>
                  </a:ext>
                </a:extLst>
              </p:cNvPr>
              <p:cNvSpPr/>
              <p:nvPr/>
            </p:nvSpPr>
            <p:spPr>
              <a:xfrm>
                <a:off x="317793" y="4286697"/>
                <a:ext cx="1630875" cy="314578"/>
              </a:xfrm>
              <a:prstGeom prst="parallelogram">
                <a:avLst>
                  <a:gd name="adj" fmla="val 80228"/>
                </a:avLst>
              </a:prstGeom>
              <a:solidFill>
                <a:srgbClr val="DCDCE0">
                  <a:lumMod val="90000"/>
                </a:srgbClr>
              </a:solidFill>
              <a:ln w="15875" cap="flat" cmpd="sng" algn="ctr">
                <a:solidFill>
                  <a:srgbClr val="DCDCE0">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38" name="Rectangle 37">
                <a:extLst>
                  <a:ext uri="{FF2B5EF4-FFF2-40B4-BE49-F238E27FC236}">
                    <a16:creationId xmlns:a16="http://schemas.microsoft.com/office/drawing/2014/main" id="{20322BDB-EC2B-526C-BBCB-3F030DA918D1}"/>
                  </a:ext>
                </a:extLst>
              </p:cNvPr>
              <p:cNvSpPr/>
              <p:nvPr/>
            </p:nvSpPr>
            <p:spPr>
              <a:xfrm>
                <a:off x="1851425" y="5749271"/>
                <a:ext cx="1429942" cy="326097"/>
              </a:xfrm>
              <a:prstGeom prst="rect">
                <a:avLst/>
              </a:prstGeom>
              <a:solidFill>
                <a:srgbClr val="DCDCE0">
                  <a:lumMod val="90000"/>
                </a:srgbClr>
              </a:solidFill>
              <a:ln w="15875" cap="flat" cmpd="sng" algn="ctr">
                <a:solidFill>
                  <a:srgbClr val="DCDCE0">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39" name="Rectangle 38">
                <a:extLst>
                  <a:ext uri="{FF2B5EF4-FFF2-40B4-BE49-F238E27FC236}">
                    <a16:creationId xmlns:a16="http://schemas.microsoft.com/office/drawing/2014/main" id="{775BDEA5-F586-0F8F-C540-F2EFC476C8C0}"/>
                  </a:ext>
                </a:extLst>
              </p:cNvPr>
              <p:cNvSpPr/>
              <p:nvPr/>
            </p:nvSpPr>
            <p:spPr>
              <a:xfrm>
                <a:off x="1815256" y="4990293"/>
                <a:ext cx="1429942" cy="326097"/>
              </a:xfrm>
              <a:prstGeom prst="rect">
                <a:avLst/>
              </a:prstGeom>
              <a:solidFill>
                <a:srgbClr val="DCDCE0">
                  <a:lumMod val="90000"/>
                </a:srgbClr>
              </a:solidFill>
              <a:ln w="15875" cap="flat" cmpd="sng" algn="ctr">
                <a:solidFill>
                  <a:srgbClr val="DCDCE0">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40" name="Rectangle 39">
                <a:extLst>
                  <a:ext uri="{FF2B5EF4-FFF2-40B4-BE49-F238E27FC236}">
                    <a16:creationId xmlns:a16="http://schemas.microsoft.com/office/drawing/2014/main" id="{F0860C6D-F344-2DC2-5CF0-C1DC280AE5F7}"/>
                  </a:ext>
                </a:extLst>
              </p:cNvPr>
              <p:cNvSpPr/>
              <p:nvPr/>
            </p:nvSpPr>
            <p:spPr>
              <a:xfrm>
                <a:off x="1815256" y="4286232"/>
                <a:ext cx="1429942" cy="326097"/>
              </a:xfrm>
              <a:prstGeom prst="rect">
                <a:avLst/>
              </a:prstGeom>
              <a:solidFill>
                <a:srgbClr val="DCDCE0">
                  <a:lumMod val="90000"/>
                </a:srgbClr>
              </a:solidFill>
              <a:ln w="15875" cap="flat" cmpd="sng" algn="ctr">
                <a:solidFill>
                  <a:srgbClr val="DCDCE0">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41" name="Rectangle 40">
                <a:extLst>
                  <a:ext uri="{FF2B5EF4-FFF2-40B4-BE49-F238E27FC236}">
                    <a16:creationId xmlns:a16="http://schemas.microsoft.com/office/drawing/2014/main" id="{372170AC-2BED-E618-29A8-9A8A44DBCD49}"/>
                  </a:ext>
                </a:extLst>
              </p:cNvPr>
              <p:cNvSpPr/>
              <p:nvPr/>
            </p:nvSpPr>
            <p:spPr>
              <a:xfrm>
                <a:off x="1805164" y="3352389"/>
                <a:ext cx="1429942" cy="326097"/>
              </a:xfrm>
              <a:prstGeom prst="rect">
                <a:avLst/>
              </a:prstGeom>
              <a:solidFill>
                <a:srgbClr val="DCDCE0">
                  <a:lumMod val="90000"/>
                </a:srgbClr>
              </a:solidFill>
              <a:ln w="15875" cap="flat" cmpd="sng" algn="ctr">
                <a:solidFill>
                  <a:srgbClr val="DCDCE0">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42" name="Cube 41">
                <a:extLst>
                  <a:ext uri="{FF2B5EF4-FFF2-40B4-BE49-F238E27FC236}">
                    <a16:creationId xmlns:a16="http://schemas.microsoft.com/office/drawing/2014/main" id="{A6D32C85-DF60-B398-8986-4C6BBB0F9C72}"/>
                  </a:ext>
                </a:extLst>
              </p:cNvPr>
              <p:cNvSpPr/>
              <p:nvPr/>
            </p:nvSpPr>
            <p:spPr>
              <a:xfrm>
                <a:off x="313072" y="5474886"/>
                <a:ext cx="686895" cy="570833"/>
              </a:xfrm>
              <a:prstGeom prst="cube">
                <a:avLst>
                  <a:gd name="adj" fmla="val 45540"/>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43" name="Cube 42">
                <a:extLst>
                  <a:ext uri="{FF2B5EF4-FFF2-40B4-BE49-F238E27FC236}">
                    <a16:creationId xmlns:a16="http://schemas.microsoft.com/office/drawing/2014/main" id="{005D2C6E-9FF4-91A5-EE5E-81E15099DD4D}"/>
                  </a:ext>
                </a:extLst>
              </p:cNvPr>
              <p:cNvSpPr/>
              <p:nvPr/>
            </p:nvSpPr>
            <p:spPr>
              <a:xfrm>
                <a:off x="750411" y="5471754"/>
                <a:ext cx="686895" cy="570833"/>
              </a:xfrm>
              <a:prstGeom prst="cube">
                <a:avLst>
                  <a:gd name="adj" fmla="val 45540"/>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44" name="Cube 43">
                <a:extLst>
                  <a:ext uri="{FF2B5EF4-FFF2-40B4-BE49-F238E27FC236}">
                    <a16:creationId xmlns:a16="http://schemas.microsoft.com/office/drawing/2014/main" id="{C542DB98-1BD4-E3DB-5123-981F5FDC2970}"/>
                  </a:ext>
                </a:extLst>
              </p:cNvPr>
              <p:cNvSpPr/>
              <p:nvPr/>
            </p:nvSpPr>
            <p:spPr>
              <a:xfrm>
                <a:off x="1200365" y="5468622"/>
                <a:ext cx="686895" cy="570833"/>
              </a:xfrm>
              <a:prstGeom prst="cube">
                <a:avLst>
                  <a:gd name="adj" fmla="val 45540"/>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45" name="Can 133">
                <a:extLst>
                  <a:ext uri="{FF2B5EF4-FFF2-40B4-BE49-F238E27FC236}">
                    <a16:creationId xmlns:a16="http://schemas.microsoft.com/office/drawing/2014/main" id="{B0728D71-D03A-5E9F-C4F7-CF995A4CEAF4}"/>
                  </a:ext>
                </a:extLst>
              </p:cNvPr>
              <p:cNvSpPr/>
              <p:nvPr/>
            </p:nvSpPr>
            <p:spPr>
              <a:xfrm>
                <a:off x="625950" y="4683494"/>
                <a:ext cx="309404" cy="334281"/>
              </a:xfrm>
              <a:prstGeom prst="can">
                <a:avLst/>
              </a:prstGeom>
              <a:solidFill>
                <a:srgbClr val="087D7C">
                  <a:lumMod val="75000"/>
                </a:srgbClr>
              </a:solidFill>
              <a:ln w="15875" cap="flat" cmpd="sng" algn="ctr">
                <a:solidFill>
                  <a:srgbClr val="454545">
                    <a:lumMod val="20000"/>
                    <a:lumOff val="8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46" name="Can 134">
                <a:extLst>
                  <a:ext uri="{FF2B5EF4-FFF2-40B4-BE49-F238E27FC236}">
                    <a16:creationId xmlns:a16="http://schemas.microsoft.com/office/drawing/2014/main" id="{CF7CF22F-83C8-CBF1-07DC-998862F40C7E}"/>
                  </a:ext>
                </a:extLst>
              </p:cNvPr>
              <p:cNvSpPr/>
              <p:nvPr/>
            </p:nvSpPr>
            <p:spPr>
              <a:xfrm>
                <a:off x="538406" y="4797895"/>
                <a:ext cx="309404" cy="334281"/>
              </a:xfrm>
              <a:prstGeom prst="can">
                <a:avLst/>
              </a:prstGeom>
              <a:solidFill>
                <a:srgbClr val="087D7C">
                  <a:lumMod val="75000"/>
                </a:srgbClr>
              </a:solidFill>
              <a:ln w="15875" cap="flat" cmpd="sng" algn="ctr">
                <a:solidFill>
                  <a:srgbClr val="454545">
                    <a:lumMod val="20000"/>
                    <a:lumOff val="8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47" name="Can 135">
                <a:extLst>
                  <a:ext uri="{FF2B5EF4-FFF2-40B4-BE49-F238E27FC236}">
                    <a16:creationId xmlns:a16="http://schemas.microsoft.com/office/drawing/2014/main" id="{5EC2148A-B321-72C9-BBDC-BEC7C60DC8CF}"/>
                  </a:ext>
                </a:extLst>
              </p:cNvPr>
              <p:cNvSpPr/>
              <p:nvPr/>
            </p:nvSpPr>
            <p:spPr>
              <a:xfrm>
                <a:off x="408781" y="4911400"/>
                <a:ext cx="309404" cy="334281"/>
              </a:xfrm>
              <a:prstGeom prst="can">
                <a:avLst/>
              </a:prstGeom>
              <a:solidFill>
                <a:srgbClr val="087D7C">
                  <a:lumMod val="75000"/>
                </a:srgbClr>
              </a:solidFill>
              <a:ln w="15875" cap="flat" cmpd="sng" algn="ctr">
                <a:solidFill>
                  <a:srgbClr val="454545">
                    <a:lumMod val="20000"/>
                    <a:lumOff val="8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48" name="Can 136">
                <a:extLst>
                  <a:ext uri="{FF2B5EF4-FFF2-40B4-BE49-F238E27FC236}">
                    <a16:creationId xmlns:a16="http://schemas.microsoft.com/office/drawing/2014/main" id="{EE033D70-1B78-91E0-F965-9C59A0C4A1BC}"/>
                  </a:ext>
                </a:extLst>
              </p:cNvPr>
              <p:cNvSpPr/>
              <p:nvPr/>
            </p:nvSpPr>
            <p:spPr>
              <a:xfrm>
                <a:off x="886634" y="4693138"/>
                <a:ext cx="309404" cy="334281"/>
              </a:xfrm>
              <a:prstGeom prst="can">
                <a:avLst/>
              </a:prstGeom>
              <a:solidFill>
                <a:srgbClr val="087D7C">
                  <a:lumMod val="75000"/>
                </a:srgbClr>
              </a:solidFill>
              <a:ln w="15875" cap="flat" cmpd="sng" algn="ctr">
                <a:solidFill>
                  <a:srgbClr val="454545">
                    <a:lumMod val="20000"/>
                    <a:lumOff val="8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49" name="Can 137">
                <a:extLst>
                  <a:ext uri="{FF2B5EF4-FFF2-40B4-BE49-F238E27FC236}">
                    <a16:creationId xmlns:a16="http://schemas.microsoft.com/office/drawing/2014/main" id="{31E71A4B-9E8D-0064-22F5-9AECA5927532}"/>
                  </a:ext>
                </a:extLst>
              </p:cNvPr>
              <p:cNvSpPr/>
              <p:nvPr/>
            </p:nvSpPr>
            <p:spPr>
              <a:xfrm>
                <a:off x="820139" y="4798404"/>
                <a:ext cx="309404" cy="334281"/>
              </a:xfrm>
              <a:prstGeom prst="can">
                <a:avLst/>
              </a:prstGeom>
              <a:solidFill>
                <a:srgbClr val="087D7C">
                  <a:lumMod val="75000"/>
                </a:srgbClr>
              </a:solidFill>
              <a:ln w="15875" cap="flat" cmpd="sng" algn="ctr">
                <a:solidFill>
                  <a:srgbClr val="454545">
                    <a:lumMod val="20000"/>
                    <a:lumOff val="8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50" name="Can 138">
                <a:extLst>
                  <a:ext uri="{FF2B5EF4-FFF2-40B4-BE49-F238E27FC236}">
                    <a16:creationId xmlns:a16="http://schemas.microsoft.com/office/drawing/2014/main" id="{6ADAE8C0-24CB-E102-D18F-B43CC3EE84C4}"/>
                  </a:ext>
                </a:extLst>
              </p:cNvPr>
              <p:cNvSpPr/>
              <p:nvPr/>
            </p:nvSpPr>
            <p:spPr>
              <a:xfrm>
                <a:off x="697469" y="4930127"/>
                <a:ext cx="309404" cy="334281"/>
              </a:xfrm>
              <a:prstGeom prst="can">
                <a:avLst/>
              </a:prstGeom>
              <a:solidFill>
                <a:srgbClr val="087D7C">
                  <a:lumMod val="75000"/>
                </a:srgbClr>
              </a:solidFill>
              <a:ln w="15875" cap="flat" cmpd="sng" algn="ctr">
                <a:solidFill>
                  <a:srgbClr val="454545">
                    <a:lumMod val="20000"/>
                    <a:lumOff val="8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51" name="Cube 50">
                <a:extLst>
                  <a:ext uri="{FF2B5EF4-FFF2-40B4-BE49-F238E27FC236}">
                    <a16:creationId xmlns:a16="http://schemas.microsoft.com/office/drawing/2014/main" id="{864BF713-FB4D-45C4-BFA5-F02C5EA1EEC5}"/>
                  </a:ext>
                </a:extLst>
              </p:cNvPr>
              <p:cNvSpPr/>
              <p:nvPr/>
            </p:nvSpPr>
            <p:spPr>
              <a:xfrm>
                <a:off x="1996355" y="3726433"/>
                <a:ext cx="528320" cy="680720"/>
              </a:xfrm>
              <a:prstGeom prst="cube">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52" name="Cube 51">
                <a:extLst>
                  <a:ext uri="{FF2B5EF4-FFF2-40B4-BE49-F238E27FC236}">
                    <a16:creationId xmlns:a16="http://schemas.microsoft.com/office/drawing/2014/main" id="{70E7A310-5429-1BBD-84D5-571D714C1DC1}"/>
                  </a:ext>
                </a:extLst>
              </p:cNvPr>
              <p:cNvSpPr/>
              <p:nvPr/>
            </p:nvSpPr>
            <p:spPr>
              <a:xfrm>
                <a:off x="1936045" y="3858698"/>
                <a:ext cx="528320" cy="680720"/>
              </a:xfrm>
              <a:prstGeom prst="cube">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53" name="Cube 52">
                <a:extLst>
                  <a:ext uri="{FF2B5EF4-FFF2-40B4-BE49-F238E27FC236}">
                    <a16:creationId xmlns:a16="http://schemas.microsoft.com/office/drawing/2014/main" id="{2696517F-ECD8-70B3-6881-EE5699DDA478}"/>
                  </a:ext>
                </a:extLst>
              </p:cNvPr>
              <p:cNvSpPr/>
              <p:nvPr/>
            </p:nvSpPr>
            <p:spPr>
              <a:xfrm>
                <a:off x="2439142" y="3731105"/>
                <a:ext cx="528320" cy="680720"/>
              </a:xfrm>
              <a:prstGeom prst="cube">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54" name="Cube 53">
                <a:extLst>
                  <a:ext uri="{FF2B5EF4-FFF2-40B4-BE49-F238E27FC236}">
                    <a16:creationId xmlns:a16="http://schemas.microsoft.com/office/drawing/2014/main" id="{0D999405-9EAB-AA13-7F22-8C0C4A4DBFB5}"/>
                  </a:ext>
                </a:extLst>
              </p:cNvPr>
              <p:cNvSpPr/>
              <p:nvPr/>
            </p:nvSpPr>
            <p:spPr>
              <a:xfrm>
                <a:off x="2372498" y="3859021"/>
                <a:ext cx="528320" cy="680720"/>
              </a:xfrm>
              <a:prstGeom prst="cube">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55" name="Can 143">
                <a:extLst>
                  <a:ext uri="{FF2B5EF4-FFF2-40B4-BE49-F238E27FC236}">
                    <a16:creationId xmlns:a16="http://schemas.microsoft.com/office/drawing/2014/main" id="{362F1CF4-A11B-71B1-6721-0FF39B69F35A}"/>
                  </a:ext>
                </a:extLst>
              </p:cNvPr>
              <p:cNvSpPr/>
              <p:nvPr/>
            </p:nvSpPr>
            <p:spPr>
              <a:xfrm>
                <a:off x="2011160" y="5405120"/>
                <a:ext cx="309404" cy="370967"/>
              </a:xfrm>
              <a:prstGeom prst="can">
                <a:avLst/>
              </a:prstGeom>
              <a:solidFill>
                <a:srgbClr val="454545">
                  <a:lumMod val="60000"/>
                  <a:lumOff val="40000"/>
                </a:srgbClr>
              </a:solidFill>
              <a:ln w="15875" cap="flat" cmpd="sng" algn="ctr">
                <a:solidFill>
                  <a:srgbClr val="BC410A">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56" name="Can 144">
                <a:extLst>
                  <a:ext uri="{FF2B5EF4-FFF2-40B4-BE49-F238E27FC236}">
                    <a16:creationId xmlns:a16="http://schemas.microsoft.com/office/drawing/2014/main" id="{BF709230-60B1-AC98-8427-A7CE9A05B881}"/>
                  </a:ext>
                </a:extLst>
              </p:cNvPr>
              <p:cNvSpPr/>
              <p:nvPr/>
            </p:nvSpPr>
            <p:spPr>
              <a:xfrm>
                <a:off x="2035414" y="5518918"/>
                <a:ext cx="309404" cy="370967"/>
              </a:xfrm>
              <a:prstGeom prst="can">
                <a:avLst/>
              </a:prstGeom>
              <a:solidFill>
                <a:srgbClr val="454545">
                  <a:lumMod val="60000"/>
                  <a:lumOff val="40000"/>
                </a:srgbClr>
              </a:solidFill>
              <a:ln w="15875" cap="flat" cmpd="sng" algn="ctr">
                <a:solidFill>
                  <a:srgbClr val="BC410A">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57" name="Can 145">
                <a:extLst>
                  <a:ext uri="{FF2B5EF4-FFF2-40B4-BE49-F238E27FC236}">
                    <a16:creationId xmlns:a16="http://schemas.microsoft.com/office/drawing/2014/main" id="{23384818-975D-E0FA-1371-B55A51C08217}"/>
                  </a:ext>
                </a:extLst>
              </p:cNvPr>
              <p:cNvSpPr/>
              <p:nvPr/>
            </p:nvSpPr>
            <p:spPr>
              <a:xfrm>
                <a:off x="2344818" y="5402092"/>
                <a:ext cx="309404" cy="370967"/>
              </a:xfrm>
              <a:prstGeom prst="can">
                <a:avLst/>
              </a:prstGeom>
              <a:solidFill>
                <a:srgbClr val="454545">
                  <a:lumMod val="60000"/>
                  <a:lumOff val="40000"/>
                </a:srgbClr>
              </a:solidFill>
              <a:ln w="15875" cap="flat" cmpd="sng" algn="ctr">
                <a:solidFill>
                  <a:srgbClr val="BC410A">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58" name="Can 146">
                <a:extLst>
                  <a:ext uri="{FF2B5EF4-FFF2-40B4-BE49-F238E27FC236}">
                    <a16:creationId xmlns:a16="http://schemas.microsoft.com/office/drawing/2014/main" id="{67DBE3F0-DE64-FA7D-FABB-DCAA394CA922}"/>
                  </a:ext>
                </a:extLst>
              </p:cNvPr>
              <p:cNvSpPr/>
              <p:nvPr/>
            </p:nvSpPr>
            <p:spPr>
              <a:xfrm>
                <a:off x="2360121" y="5508870"/>
                <a:ext cx="309404" cy="370967"/>
              </a:xfrm>
              <a:prstGeom prst="can">
                <a:avLst/>
              </a:prstGeom>
              <a:solidFill>
                <a:srgbClr val="454545">
                  <a:lumMod val="60000"/>
                  <a:lumOff val="40000"/>
                </a:srgbClr>
              </a:solidFill>
              <a:ln w="15875" cap="flat" cmpd="sng" algn="ctr">
                <a:solidFill>
                  <a:srgbClr val="BC410A">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59" name="Can 147">
                <a:extLst>
                  <a:ext uri="{FF2B5EF4-FFF2-40B4-BE49-F238E27FC236}">
                    <a16:creationId xmlns:a16="http://schemas.microsoft.com/office/drawing/2014/main" id="{8BF95BF3-1E96-76D0-9403-90C1904332AC}"/>
                  </a:ext>
                </a:extLst>
              </p:cNvPr>
              <p:cNvSpPr/>
              <p:nvPr/>
            </p:nvSpPr>
            <p:spPr>
              <a:xfrm>
                <a:off x="2409935" y="5646972"/>
                <a:ext cx="309404" cy="370967"/>
              </a:xfrm>
              <a:prstGeom prst="can">
                <a:avLst/>
              </a:prstGeom>
              <a:solidFill>
                <a:srgbClr val="454545">
                  <a:lumMod val="60000"/>
                  <a:lumOff val="40000"/>
                </a:srgbClr>
              </a:solidFill>
              <a:ln w="15875" cap="flat" cmpd="sng" algn="ctr">
                <a:solidFill>
                  <a:srgbClr val="BC410A">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60" name="Can 148">
                <a:extLst>
                  <a:ext uri="{FF2B5EF4-FFF2-40B4-BE49-F238E27FC236}">
                    <a16:creationId xmlns:a16="http://schemas.microsoft.com/office/drawing/2014/main" id="{B79A63A4-7098-69F3-9F09-211CDD5E5FD8}"/>
                  </a:ext>
                </a:extLst>
              </p:cNvPr>
              <p:cNvSpPr/>
              <p:nvPr/>
            </p:nvSpPr>
            <p:spPr>
              <a:xfrm>
                <a:off x="2084742" y="5658774"/>
                <a:ext cx="309404" cy="370967"/>
              </a:xfrm>
              <a:prstGeom prst="can">
                <a:avLst/>
              </a:prstGeom>
              <a:solidFill>
                <a:srgbClr val="454545">
                  <a:lumMod val="60000"/>
                  <a:lumOff val="40000"/>
                </a:srgbClr>
              </a:solidFill>
              <a:ln w="15875" cap="flat" cmpd="sng" algn="ctr">
                <a:solidFill>
                  <a:srgbClr val="BC410A">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61" name="Cube 60">
                <a:extLst>
                  <a:ext uri="{FF2B5EF4-FFF2-40B4-BE49-F238E27FC236}">
                    <a16:creationId xmlns:a16="http://schemas.microsoft.com/office/drawing/2014/main" id="{F2A63392-11A3-B602-FBAC-6A37BF8509FA}"/>
                  </a:ext>
                </a:extLst>
              </p:cNvPr>
              <p:cNvSpPr/>
              <p:nvPr/>
            </p:nvSpPr>
            <p:spPr>
              <a:xfrm flipH="1">
                <a:off x="2538119" y="4690934"/>
                <a:ext cx="686895" cy="570833"/>
              </a:xfrm>
              <a:prstGeom prst="cube">
                <a:avLst>
                  <a:gd name="adj" fmla="val 14392"/>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62" name="Cube 61">
                <a:extLst>
                  <a:ext uri="{FF2B5EF4-FFF2-40B4-BE49-F238E27FC236}">
                    <a16:creationId xmlns:a16="http://schemas.microsoft.com/office/drawing/2014/main" id="{CD3CB84D-2CD4-EFFC-6508-001C44F3BB77}"/>
                  </a:ext>
                </a:extLst>
              </p:cNvPr>
              <p:cNvSpPr/>
              <p:nvPr/>
            </p:nvSpPr>
            <p:spPr>
              <a:xfrm flipH="1">
                <a:off x="1902003" y="4705788"/>
                <a:ext cx="686895" cy="570833"/>
              </a:xfrm>
              <a:prstGeom prst="cube">
                <a:avLst>
                  <a:gd name="adj" fmla="val 14392"/>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63" name="Cube 62">
                <a:extLst>
                  <a:ext uri="{FF2B5EF4-FFF2-40B4-BE49-F238E27FC236}">
                    <a16:creationId xmlns:a16="http://schemas.microsoft.com/office/drawing/2014/main" id="{E4EF99C8-2E48-C373-F951-61198C6AB60C}"/>
                  </a:ext>
                </a:extLst>
              </p:cNvPr>
              <p:cNvSpPr/>
              <p:nvPr/>
            </p:nvSpPr>
            <p:spPr>
              <a:xfrm>
                <a:off x="1104070" y="4941812"/>
                <a:ext cx="686895" cy="334809"/>
              </a:xfrm>
              <a:prstGeom prst="cube">
                <a:avLst>
                  <a:gd name="adj" fmla="val 45540"/>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64" name="Cube 63">
                <a:extLst>
                  <a:ext uri="{FF2B5EF4-FFF2-40B4-BE49-F238E27FC236}">
                    <a16:creationId xmlns:a16="http://schemas.microsoft.com/office/drawing/2014/main" id="{0F62EFC2-B68F-229F-FD53-5D38AE082CA2}"/>
                  </a:ext>
                </a:extLst>
              </p:cNvPr>
              <p:cNvSpPr/>
              <p:nvPr/>
            </p:nvSpPr>
            <p:spPr>
              <a:xfrm>
                <a:off x="1133456" y="4733229"/>
                <a:ext cx="686895" cy="334809"/>
              </a:xfrm>
              <a:prstGeom prst="cube">
                <a:avLst>
                  <a:gd name="adj" fmla="val 45540"/>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65" name="Cube 64">
                <a:extLst>
                  <a:ext uri="{FF2B5EF4-FFF2-40B4-BE49-F238E27FC236}">
                    <a16:creationId xmlns:a16="http://schemas.microsoft.com/office/drawing/2014/main" id="{4CCF9FBC-3E68-4B47-6F62-5006F4CEE25C}"/>
                  </a:ext>
                </a:extLst>
              </p:cNvPr>
              <p:cNvSpPr/>
              <p:nvPr/>
            </p:nvSpPr>
            <p:spPr>
              <a:xfrm>
                <a:off x="600440" y="4055135"/>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66" name="Cube 65">
                <a:extLst>
                  <a:ext uri="{FF2B5EF4-FFF2-40B4-BE49-F238E27FC236}">
                    <a16:creationId xmlns:a16="http://schemas.microsoft.com/office/drawing/2014/main" id="{3A9D94D9-FD9E-1F59-1FF9-7E21828E7DC6}"/>
                  </a:ext>
                </a:extLst>
              </p:cNvPr>
              <p:cNvSpPr/>
              <p:nvPr/>
            </p:nvSpPr>
            <p:spPr>
              <a:xfrm>
                <a:off x="483335" y="4162644"/>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67" name="Cube 66">
                <a:extLst>
                  <a:ext uri="{FF2B5EF4-FFF2-40B4-BE49-F238E27FC236}">
                    <a16:creationId xmlns:a16="http://schemas.microsoft.com/office/drawing/2014/main" id="{FFA2D4D0-CF27-7A8C-D1DB-1DEB6117F458}"/>
                  </a:ext>
                </a:extLst>
              </p:cNvPr>
              <p:cNvSpPr/>
              <p:nvPr/>
            </p:nvSpPr>
            <p:spPr>
              <a:xfrm>
                <a:off x="610494" y="3795530"/>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68" name="Cube 67">
                <a:extLst>
                  <a:ext uri="{FF2B5EF4-FFF2-40B4-BE49-F238E27FC236}">
                    <a16:creationId xmlns:a16="http://schemas.microsoft.com/office/drawing/2014/main" id="{F62E6CD9-52F3-AC88-2319-15DA01C1D6A8}"/>
                  </a:ext>
                </a:extLst>
              </p:cNvPr>
              <p:cNvSpPr/>
              <p:nvPr/>
            </p:nvSpPr>
            <p:spPr>
              <a:xfrm>
                <a:off x="493092" y="3892625"/>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69" name="Cube 68">
                <a:extLst>
                  <a:ext uri="{FF2B5EF4-FFF2-40B4-BE49-F238E27FC236}">
                    <a16:creationId xmlns:a16="http://schemas.microsoft.com/office/drawing/2014/main" id="{F7DCD9AA-30A8-8054-4A7C-8093739FD3A9}"/>
                  </a:ext>
                </a:extLst>
              </p:cNvPr>
              <p:cNvSpPr/>
              <p:nvPr/>
            </p:nvSpPr>
            <p:spPr>
              <a:xfrm>
                <a:off x="914141" y="4044202"/>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70" name="Cube 69">
                <a:extLst>
                  <a:ext uri="{FF2B5EF4-FFF2-40B4-BE49-F238E27FC236}">
                    <a16:creationId xmlns:a16="http://schemas.microsoft.com/office/drawing/2014/main" id="{F716EC13-58BE-C55C-D8A2-2A569F0C75E0}"/>
                  </a:ext>
                </a:extLst>
              </p:cNvPr>
              <p:cNvSpPr/>
              <p:nvPr/>
            </p:nvSpPr>
            <p:spPr>
              <a:xfrm>
                <a:off x="918726" y="3785415"/>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71" name="Cube 70">
                <a:extLst>
                  <a:ext uri="{FF2B5EF4-FFF2-40B4-BE49-F238E27FC236}">
                    <a16:creationId xmlns:a16="http://schemas.microsoft.com/office/drawing/2014/main" id="{8C3FEEA8-C644-3038-7B45-AFFFAA894619}"/>
                  </a:ext>
                </a:extLst>
              </p:cNvPr>
              <p:cNvSpPr/>
              <p:nvPr/>
            </p:nvSpPr>
            <p:spPr>
              <a:xfrm>
                <a:off x="1228964" y="4035268"/>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72" name="Cube 71">
                <a:extLst>
                  <a:ext uri="{FF2B5EF4-FFF2-40B4-BE49-F238E27FC236}">
                    <a16:creationId xmlns:a16="http://schemas.microsoft.com/office/drawing/2014/main" id="{66FFB32A-704D-E13B-9800-590AD35DEDB7}"/>
                  </a:ext>
                </a:extLst>
              </p:cNvPr>
              <p:cNvSpPr/>
              <p:nvPr/>
            </p:nvSpPr>
            <p:spPr>
              <a:xfrm>
                <a:off x="1253013" y="3771401"/>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73" name="Cube 72">
                <a:extLst>
                  <a:ext uri="{FF2B5EF4-FFF2-40B4-BE49-F238E27FC236}">
                    <a16:creationId xmlns:a16="http://schemas.microsoft.com/office/drawing/2014/main" id="{2F26F297-A679-C0D3-7AEB-66FCF016BF82}"/>
                  </a:ext>
                </a:extLst>
              </p:cNvPr>
              <p:cNvSpPr/>
              <p:nvPr/>
            </p:nvSpPr>
            <p:spPr>
              <a:xfrm>
                <a:off x="822076" y="4146641"/>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74" name="Cube 73">
                <a:extLst>
                  <a:ext uri="{FF2B5EF4-FFF2-40B4-BE49-F238E27FC236}">
                    <a16:creationId xmlns:a16="http://schemas.microsoft.com/office/drawing/2014/main" id="{20B8E82F-BB7A-2487-B9C8-1EE24BD2B834}"/>
                  </a:ext>
                </a:extLst>
              </p:cNvPr>
              <p:cNvSpPr/>
              <p:nvPr/>
            </p:nvSpPr>
            <p:spPr>
              <a:xfrm>
                <a:off x="1161283" y="4147679"/>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75" name="Cube 74">
                <a:extLst>
                  <a:ext uri="{FF2B5EF4-FFF2-40B4-BE49-F238E27FC236}">
                    <a16:creationId xmlns:a16="http://schemas.microsoft.com/office/drawing/2014/main" id="{43A96A46-9920-4127-2F7A-848399667CBE}"/>
                  </a:ext>
                </a:extLst>
              </p:cNvPr>
              <p:cNvSpPr/>
              <p:nvPr/>
            </p:nvSpPr>
            <p:spPr>
              <a:xfrm>
                <a:off x="1171145" y="3882774"/>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76" name="Cube 75">
                <a:extLst>
                  <a:ext uri="{FF2B5EF4-FFF2-40B4-BE49-F238E27FC236}">
                    <a16:creationId xmlns:a16="http://schemas.microsoft.com/office/drawing/2014/main" id="{AE41AE32-B488-C62B-5971-0DB8E7AA20C1}"/>
                  </a:ext>
                </a:extLst>
              </p:cNvPr>
              <p:cNvSpPr/>
              <p:nvPr/>
            </p:nvSpPr>
            <p:spPr>
              <a:xfrm flipH="1">
                <a:off x="2441294" y="3328150"/>
                <a:ext cx="809038" cy="306592"/>
              </a:xfrm>
              <a:prstGeom prst="cube">
                <a:avLst>
                  <a:gd name="adj" fmla="val 43676"/>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77" name="Cube 76">
                <a:extLst>
                  <a:ext uri="{FF2B5EF4-FFF2-40B4-BE49-F238E27FC236}">
                    <a16:creationId xmlns:a16="http://schemas.microsoft.com/office/drawing/2014/main" id="{5F87C169-A45C-A100-2946-38E8BC67DE91}"/>
                  </a:ext>
                </a:extLst>
              </p:cNvPr>
              <p:cNvSpPr/>
              <p:nvPr/>
            </p:nvSpPr>
            <p:spPr>
              <a:xfrm flipH="1">
                <a:off x="2425927" y="3130893"/>
                <a:ext cx="809038" cy="306592"/>
              </a:xfrm>
              <a:prstGeom prst="cube">
                <a:avLst>
                  <a:gd name="adj" fmla="val 43676"/>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78" name="Can 166">
                <a:extLst>
                  <a:ext uri="{FF2B5EF4-FFF2-40B4-BE49-F238E27FC236}">
                    <a16:creationId xmlns:a16="http://schemas.microsoft.com/office/drawing/2014/main" id="{C69F6841-2958-CFF7-6763-342D535C73C9}"/>
                  </a:ext>
                </a:extLst>
              </p:cNvPr>
              <p:cNvSpPr/>
              <p:nvPr/>
            </p:nvSpPr>
            <p:spPr>
              <a:xfrm>
                <a:off x="253636" y="3080627"/>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79" name="Cube 78">
                <a:extLst>
                  <a:ext uri="{FF2B5EF4-FFF2-40B4-BE49-F238E27FC236}">
                    <a16:creationId xmlns:a16="http://schemas.microsoft.com/office/drawing/2014/main" id="{B7A0956A-5BEF-0D81-3DAF-5EBEAF32D07E}"/>
                  </a:ext>
                </a:extLst>
              </p:cNvPr>
              <p:cNvSpPr/>
              <p:nvPr/>
            </p:nvSpPr>
            <p:spPr>
              <a:xfrm flipH="1">
                <a:off x="1736564" y="3332404"/>
                <a:ext cx="809038" cy="306592"/>
              </a:xfrm>
              <a:prstGeom prst="cube">
                <a:avLst>
                  <a:gd name="adj" fmla="val 43676"/>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80" name="Cube 79">
                <a:extLst>
                  <a:ext uri="{FF2B5EF4-FFF2-40B4-BE49-F238E27FC236}">
                    <a16:creationId xmlns:a16="http://schemas.microsoft.com/office/drawing/2014/main" id="{A8F981D0-2789-954B-FDC7-77A3D9E18010}"/>
                  </a:ext>
                </a:extLst>
              </p:cNvPr>
              <p:cNvSpPr/>
              <p:nvPr/>
            </p:nvSpPr>
            <p:spPr>
              <a:xfrm flipH="1">
                <a:off x="1721189" y="3129227"/>
                <a:ext cx="809038" cy="306592"/>
              </a:xfrm>
              <a:prstGeom prst="cube">
                <a:avLst>
                  <a:gd name="adj" fmla="val 43676"/>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81" name="Can 169">
                <a:extLst>
                  <a:ext uri="{FF2B5EF4-FFF2-40B4-BE49-F238E27FC236}">
                    <a16:creationId xmlns:a16="http://schemas.microsoft.com/office/drawing/2014/main" id="{1B618A7F-5F93-C549-0FFA-E9EAFDB805E8}"/>
                  </a:ext>
                </a:extLst>
              </p:cNvPr>
              <p:cNvSpPr/>
              <p:nvPr/>
            </p:nvSpPr>
            <p:spPr>
              <a:xfrm>
                <a:off x="1799843" y="3139989"/>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82" name="Can 170">
                <a:extLst>
                  <a:ext uri="{FF2B5EF4-FFF2-40B4-BE49-F238E27FC236}">
                    <a16:creationId xmlns:a16="http://schemas.microsoft.com/office/drawing/2014/main" id="{E34D88D4-166E-AF46-E38C-6F8004B8BB4E}"/>
                  </a:ext>
                </a:extLst>
              </p:cNvPr>
              <p:cNvSpPr/>
              <p:nvPr/>
            </p:nvSpPr>
            <p:spPr>
              <a:xfrm>
                <a:off x="1629756" y="3154111"/>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sp>
          <p:nvSpPr>
            <p:cNvPr id="30" name="Can 118">
              <a:extLst>
                <a:ext uri="{FF2B5EF4-FFF2-40B4-BE49-F238E27FC236}">
                  <a16:creationId xmlns:a16="http://schemas.microsoft.com/office/drawing/2014/main" id="{77BBBF7F-34A4-520D-AA2B-B1A18F1BC1D1}"/>
                </a:ext>
              </a:extLst>
            </p:cNvPr>
            <p:cNvSpPr/>
            <p:nvPr/>
          </p:nvSpPr>
          <p:spPr>
            <a:xfrm>
              <a:off x="3221931" y="3105002"/>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grpSp>
        <p:nvGrpSpPr>
          <p:cNvPr id="263" name="Group 262">
            <a:extLst>
              <a:ext uri="{FF2B5EF4-FFF2-40B4-BE49-F238E27FC236}">
                <a16:creationId xmlns:a16="http://schemas.microsoft.com/office/drawing/2014/main" id="{A94FB55F-CD37-0ECB-96C5-3FCB1136FDCC}"/>
              </a:ext>
            </a:extLst>
          </p:cNvPr>
          <p:cNvGrpSpPr/>
          <p:nvPr/>
        </p:nvGrpSpPr>
        <p:grpSpPr>
          <a:xfrm>
            <a:off x="8774578" y="5458655"/>
            <a:ext cx="3756863" cy="1362701"/>
            <a:chOff x="8774578" y="5458655"/>
            <a:chExt cx="3756863" cy="1362701"/>
          </a:xfrm>
        </p:grpSpPr>
        <p:grpSp>
          <p:nvGrpSpPr>
            <p:cNvPr id="168" name="Group 167">
              <a:extLst>
                <a:ext uri="{FF2B5EF4-FFF2-40B4-BE49-F238E27FC236}">
                  <a16:creationId xmlns:a16="http://schemas.microsoft.com/office/drawing/2014/main" id="{F0A843BA-0FAA-768A-67A9-006EDDDDED7B}"/>
                </a:ext>
              </a:extLst>
            </p:cNvPr>
            <p:cNvGrpSpPr/>
            <p:nvPr/>
          </p:nvGrpSpPr>
          <p:grpSpPr>
            <a:xfrm>
              <a:off x="8774578" y="6275043"/>
              <a:ext cx="3756863" cy="546313"/>
              <a:chOff x="1047830" y="5779674"/>
              <a:chExt cx="7362334" cy="890545"/>
            </a:xfrm>
          </p:grpSpPr>
          <p:sp>
            <p:nvSpPr>
              <p:cNvPr id="169" name="Can 20">
                <a:extLst>
                  <a:ext uri="{FF2B5EF4-FFF2-40B4-BE49-F238E27FC236}">
                    <a16:creationId xmlns:a16="http://schemas.microsoft.com/office/drawing/2014/main" id="{30B9115E-F58F-C81C-F092-5ABDF1AB8FF1}"/>
                  </a:ext>
                </a:extLst>
              </p:cNvPr>
              <p:cNvSpPr/>
              <p:nvPr/>
            </p:nvSpPr>
            <p:spPr>
              <a:xfrm>
                <a:off x="4304165" y="6164090"/>
                <a:ext cx="320160" cy="500946"/>
              </a:xfrm>
              <a:prstGeom prst="can">
                <a:avLst/>
              </a:prstGeom>
              <a:solidFill>
                <a:srgbClr val="454545">
                  <a:lumMod val="60000"/>
                  <a:lumOff val="40000"/>
                </a:srgbClr>
              </a:solidFill>
              <a:ln w="15875" cap="flat" cmpd="sng" algn="ctr">
                <a:solidFill>
                  <a:srgbClr val="454545">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70" name="Can 21">
                <a:extLst>
                  <a:ext uri="{FF2B5EF4-FFF2-40B4-BE49-F238E27FC236}">
                    <a16:creationId xmlns:a16="http://schemas.microsoft.com/office/drawing/2014/main" id="{FDCDB684-74C1-80FF-B374-84E2C84A25DB}"/>
                  </a:ext>
                </a:extLst>
              </p:cNvPr>
              <p:cNvSpPr/>
              <p:nvPr/>
            </p:nvSpPr>
            <p:spPr>
              <a:xfrm>
                <a:off x="8034021" y="6169273"/>
                <a:ext cx="320160" cy="500946"/>
              </a:xfrm>
              <a:prstGeom prst="can">
                <a:avLst/>
              </a:prstGeom>
              <a:solidFill>
                <a:srgbClr val="454545">
                  <a:lumMod val="60000"/>
                  <a:lumOff val="40000"/>
                </a:srgbClr>
              </a:solidFill>
              <a:ln w="15875" cap="flat" cmpd="sng" algn="ctr">
                <a:solidFill>
                  <a:srgbClr val="454545">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71" name="Can 10">
                <a:extLst>
                  <a:ext uri="{FF2B5EF4-FFF2-40B4-BE49-F238E27FC236}">
                    <a16:creationId xmlns:a16="http://schemas.microsoft.com/office/drawing/2014/main" id="{13D0821B-1974-FF00-30B3-A27B43500E42}"/>
                  </a:ext>
                </a:extLst>
              </p:cNvPr>
              <p:cNvSpPr/>
              <p:nvPr/>
            </p:nvSpPr>
            <p:spPr>
              <a:xfrm>
                <a:off x="1093861" y="6158170"/>
                <a:ext cx="320160" cy="500946"/>
              </a:xfrm>
              <a:prstGeom prst="can">
                <a:avLst/>
              </a:prstGeom>
              <a:solidFill>
                <a:srgbClr val="454545">
                  <a:lumMod val="60000"/>
                  <a:lumOff val="40000"/>
                </a:srgbClr>
              </a:solidFill>
              <a:ln w="15875" cap="flat" cmpd="sng" algn="ctr">
                <a:solidFill>
                  <a:srgbClr val="454545">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nvGrpSpPr>
              <p:cNvPr id="172" name="Group 171">
                <a:extLst>
                  <a:ext uri="{FF2B5EF4-FFF2-40B4-BE49-F238E27FC236}">
                    <a16:creationId xmlns:a16="http://schemas.microsoft.com/office/drawing/2014/main" id="{C864F1C7-3961-E259-A021-073184C20D84}"/>
                  </a:ext>
                </a:extLst>
              </p:cNvPr>
              <p:cNvGrpSpPr/>
              <p:nvPr/>
            </p:nvGrpSpPr>
            <p:grpSpPr>
              <a:xfrm>
                <a:off x="1047830" y="5779674"/>
                <a:ext cx="7362334" cy="537913"/>
                <a:chOff x="1319753" y="5593716"/>
                <a:chExt cx="7362334" cy="537913"/>
              </a:xfrm>
            </p:grpSpPr>
            <p:sp>
              <p:nvSpPr>
                <p:cNvPr id="173" name="Trapezoid 172">
                  <a:extLst>
                    <a:ext uri="{FF2B5EF4-FFF2-40B4-BE49-F238E27FC236}">
                      <a16:creationId xmlns:a16="http://schemas.microsoft.com/office/drawing/2014/main" id="{9EB67CA6-51C7-82E0-81A1-7B83FD80EC06}"/>
                    </a:ext>
                  </a:extLst>
                </p:cNvPr>
                <p:cNvSpPr/>
                <p:nvPr/>
              </p:nvSpPr>
              <p:spPr>
                <a:xfrm>
                  <a:off x="1319753" y="5593716"/>
                  <a:ext cx="7362334" cy="341530"/>
                </a:xfrm>
                <a:prstGeom prst="trapezoid">
                  <a:avLst>
                    <a:gd name="adj" fmla="val 166729"/>
                  </a:avLst>
                </a:prstGeom>
                <a:solidFill>
                  <a:srgbClr val="454545">
                    <a:lumMod val="40000"/>
                    <a:lumOff val="60000"/>
                  </a:srgbClr>
                </a:solidFill>
                <a:ln w="15875" cap="flat" cmpd="sng" algn="ctr">
                  <a:solidFill>
                    <a:srgbClr val="454545">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74" name="Rectangle 173">
                  <a:extLst>
                    <a:ext uri="{FF2B5EF4-FFF2-40B4-BE49-F238E27FC236}">
                      <a16:creationId xmlns:a16="http://schemas.microsoft.com/office/drawing/2014/main" id="{85843809-AB9A-710B-BB8F-8686BD926E8A}"/>
                    </a:ext>
                  </a:extLst>
                </p:cNvPr>
                <p:cNvSpPr/>
                <p:nvPr/>
              </p:nvSpPr>
              <p:spPr>
                <a:xfrm>
                  <a:off x="1329179" y="5935244"/>
                  <a:ext cx="7352908" cy="196385"/>
                </a:xfrm>
                <a:prstGeom prst="rect">
                  <a:avLst/>
                </a:prstGeom>
                <a:solidFill>
                  <a:srgbClr val="454545">
                    <a:lumMod val="60000"/>
                    <a:lumOff val="40000"/>
                  </a:srgbClr>
                </a:solidFill>
                <a:ln w="15875" cap="flat" cmpd="sng" algn="ctr">
                  <a:solidFill>
                    <a:srgbClr val="454545">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grpSp>
        <p:sp>
          <p:nvSpPr>
            <p:cNvPr id="175" name="Cube 174">
              <a:extLst>
                <a:ext uri="{FF2B5EF4-FFF2-40B4-BE49-F238E27FC236}">
                  <a16:creationId xmlns:a16="http://schemas.microsoft.com/office/drawing/2014/main" id="{AF073537-D073-24C3-8367-6C28CD501801}"/>
                </a:ext>
              </a:extLst>
            </p:cNvPr>
            <p:cNvSpPr/>
            <p:nvPr/>
          </p:nvSpPr>
          <p:spPr>
            <a:xfrm>
              <a:off x="9128934" y="5798005"/>
              <a:ext cx="1009885" cy="622164"/>
            </a:xfrm>
            <a:prstGeom prst="cube">
              <a:avLst/>
            </a:prstGeom>
            <a:blipFill>
              <a:blip r:embed="rId3">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76" name="Cube 175">
              <a:extLst>
                <a:ext uri="{FF2B5EF4-FFF2-40B4-BE49-F238E27FC236}">
                  <a16:creationId xmlns:a16="http://schemas.microsoft.com/office/drawing/2014/main" id="{B59A7FD5-BF93-DF53-35F6-25B8236A7770}"/>
                </a:ext>
              </a:extLst>
            </p:cNvPr>
            <p:cNvSpPr/>
            <p:nvPr/>
          </p:nvSpPr>
          <p:spPr>
            <a:xfrm>
              <a:off x="10118627" y="5813991"/>
              <a:ext cx="1009885" cy="622164"/>
            </a:xfrm>
            <a:prstGeom prst="cube">
              <a:avLst/>
            </a:prstGeom>
            <a:blipFill>
              <a:blip r:embed="rId3">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nvGrpSpPr>
            <p:cNvPr id="178" name="Group 177">
              <a:extLst>
                <a:ext uri="{FF2B5EF4-FFF2-40B4-BE49-F238E27FC236}">
                  <a16:creationId xmlns:a16="http://schemas.microsoft.com/office/drawing/2014/main" id="{CEF279B1-1F22-B10A-0DC6-71673CECC574}"/>
                </a:ext>
              </a:extLst>
            </p:cNvPr>
            <p:cNvGrpSpPr/>
            <p:nvPr/>
          </p:nvGrpSpPr>
          <p:grpSpPr>
            <a:xfrm>
              <a:off x="10838818" y="5458655"/>
              <a:ext cx="1355528" cy="936205"/>
              <a:chOff x="4373279" y="4957133"/>
              <a:chExt cx="1846695" cy="1663613"/>
            </a:xfrm>
          </p:grpSpPr>
          <p:sp>
            <p:nvSpPr>
              <p:cNvPr id="181" name="Cube 180">
                <a:extLst>
                  <a:ext uri="{FF2B5EF4-FFF2-40B4-BE49-F238E27FC236}">
                    <a16:creationId xmlns:a16="http://schemas.microsoft.com/office/drawing/2014/main" id="{2E60DE57-547E-5431-61F7-AF4F677ACA92}"/>
                  </a:ext>
                </a:extLst>
              </p:cNvPr>
              <p:cNvSpPr/>
              <p:nvPr/>
            </p:nvSpPr>
            <p:spPr>
              <a:xfrm>
                <a:off x="4739922" y="5372837"/>
                <a:ext cx="1480052" cy="1247909"/>
              </a:xfrm>
              <a:prstGeom prst="cube">
                <a:avLst/>
              </a:prstGeom>
              <a:blipFill>
                <a:blip r:embed="rId3">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82" name="Parallelogram 181">
                <a:extLst>
                  <a:ext uri="{FF2B5EF4-FFF2-40B4-BE49-F238E27FC236}">
                    <a16:creationId xmlns:a16="http://schemas.microsoft.com/office/drawing/2014/main" id="{EDD7702B-9013-6669-B3C3-EE4322F913A7}"/>
                  </a:ext>
                </a:extLst>
              </p:cNvPr>
              <p:cNvSpPr/>
              <p:nvPr/>
            </p:nvSpPr>
            <p:spPr>
              <a:xfrm rot="1921550">
                <a:off x="4373279" y="5171331"/>
                <a:ext cx="621847" cy="447095"/>
              </a:xfrm>
              <a:prstGeom prst="parallelogram">
                <a:avLst>
                  <a:gd name="adj" fmla="val 26960"/>
                </a:avLst>
              </a:prstGeom>
              <a:blipFill>
                <a:blip r:embed="rId4">
                  <a:duotone>
                    <a:prstClr val="black"/>
                    <a:srgbClr val="DF8822">
                      <a:tint val="45000"/>
                      <a:satMod val="400000"/>
                    </a:srgbClr>
                  </a:duotone>
                  <a:extLst>
                    <a:ext uri="{BEBA8EAE-BF5A-486C-A8C5-ECC9F3942E4B}">
                      <a14:imgProps xmlns:a14="http://schemas.microsoft.com/office/drawing/2010/main">
                        <a14:imgLayer r:embed="rId5">
                          <a14:imgEffect>
                            <a14:saturation sat="33000"/>
                          </a14:imgEffect>
                        </a14:imgLayer>
                      </a14:imgProps>
                    </a:ext>
                  </a:extLst>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83" name="Parallelogram 182">
                <a:extLst>
                  <a:ext uri="{FF2B5EF4-FFF2-40B4-BE49-F238E27FC236}">
                    <a16:creationId xmlns:a16="http://schemas.microsoft.com/office/drawing/2014/main" id="{3E9484AF-A56D-A0F3-C7DB-4AA417390B68}"/>
                  </a:ext>
                </a:extLst>
              </p:cNvPr>
              <p:cNvSpPr/>
              <p:nvPr/>
            </p:nvSpPr>
            <p:spPr>
              <a:xfrm>
                <a:off x="4782375" y="5399618"/>
                <a:ext cx="1395145" cy="279528"/>
              </a:xfrm>
              <a:prstGeom prst="parallelogram">
                <a:avLst>
                  <a:gd name="adj" fmla="val 102395"/>
                </a:avLst>
              </a:prstGeom>
              <a:solidFill>
                <a:srgbClr val="DF8822">
                  <a:lumMod val="5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84" name="Parallelogram 183">
                <a:extLst>
                  <a:ext uri="{FF2B5EF4-FFF2-40B4-BE49-F238E27FC236}">
                    <a16:creationId xmlns:a16="http://schemas.microsoft.com/office/drawing/2014/main" id="{8DE3DBAC-CACB-9379-ABD6-09466A3634EB}"/>
                  </a:ext>
                </a:extLst>
              </p:cNvPr>
              <p:cNvSpPr/>
              <p:nvPr/>
            </p:nvSpPr>
            <p:spPr>
              <a:xfrm rot="18826269">
                <a:off x="5702305" y="5180867"/>
                <a:ext cx="726451" cy="278983"/>
              </a:xfrm>
              <a:prstGeom prst="parallelogram">
                <a:avLst>
                  <a:gd name="adj" fmla="val 102165"/>
                </a:avLst>
              </a:prstGeom>
              <a:blipFill>
                <a:blip r:embed="rId6">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grpSp>
      <p:grpSp>
        <p:nvGrpSpPr>
          <p:cNvPr id="228" name="Group 227">
            <a:extLst>
              <a:ext uri="{FF2B5EF4-FFF2-40B4-BE49-F238E27FC236}">
                <a16:creationId xmlns:a16="http://schemas.microsoft.com/office/drawing/2014/main" id="{1538A5E8-5D8A-8EE5-8108-E3549AD3AC13}"/>
              </a:ext>
            </a:extLst>
          </p:cNvPr>
          <p:cNvGrpSpPr/>
          <p:nvPr/>
        </p:nvGrpSpPr>
        <p:grpSpPr>
          <a:xfrm>
            <a:off x="262810" y="1840091"/>
            <a:ext cx="4583476" cy="3330230"/>
            <a:chOff x="7157780" y="2187983"/>
            <a:chExt cx="4583476" cy="3330230"/>
          </a:xfrm>
        </p:grpSpPr>
        <p:sp>
          <p:nvSpPr>
            <p:cNvPr id="229" name="Can 5">
              <a:extLst>
                <a:ext uri="{FF2B5EF4-FFF2-40B4-BE49-F238E27FC236}">
                  <a16:creationId xmlns:a16="http://schemas.microsoft.com/office/drawing/2014/main" id="{01CFDCEE-D7AD-C01C-6934-81B7CF16639F}"/>
                </a:ext>
              </a:extLst>
            </p:cNvPr>
            <p:cNvSpPr/>
            <p:nvPr/>
          </p:nvSpPr>
          <p:spPr>
            <a:xfrm>
              <a:off x="9460098" y="2456014"/>
              <a:ext cx="126928" cy="2946331"/>
            </a:xfrm>
            <a:prstGeom prst="can">
              <a:avLst/>
            </a:prstGeom>
            <a:solidFill>
              <a:sysClr val="window" lastClr="FFFFFF">
                <a:lumMod val="65000"/>
              </a:sysClr>
            </a:solidFill>
            <a:ln w="15875" cap="flat" cmpd="sng" algn="ctr">
              <a:solidFill>
                <a:sysClr val="windowText" lastClr="000000">
                  <a:lumMod val="95000"/>
                  <a:lumOff val="5000"/>
                </a:sys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30" name="Can 6">
              <a:extLst>
                <a:ext uri="{FF2B5EF4-FFF2-40B4-BE49-F238E27FC236}">
                  <a16:creationId xmlns:a16="http://schemas.microsoft.com/office/drawing/2014/main" id="{57877CAE-017D-7E71-BA11-7CD04ECB59D4}"/>
                </a:ext>
              </a:extLst>
            </p:cNvPr>
            <p:cNvSpPr/>
            <p:nvPr/>
          </p:nvSpPr>
          <p:spPr>
            <a:xfrm>
              <a:off x="11226479" y="2472164"/>
              <a:ext cx="126928" cy="2946331"/>
            </a:xfrm>
            <a:prstGeom prst="can">
              <a:avLst/>
            </a:prstGeom>
            <a:solidFill>
              <a:sysClr val="window" lastClr="FFFFFF">
                <a:lumMod val="65000"/>
              </a:sysClr>
            </a:solidFill>
            <a:ln w="15875" cap="flat" cmpd="sng" algn="ctr">
              <a:solidFill>
                <a:sysClr val="windowText" lastClr="000000">
                  <a:lumMod val="95000"/>
                  <a:lumOff val="5000"/>
                </a:sys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31" name="Can 7">
              <a:extLst>
                <a:ext uri="{FF2B5EF4-FFF2-40B4-BE49-F238E27FC236}">
                  <a16:creationId xmlns:a16="http://schemas.microsoft.com/office/drawing/2014/main" id="{13067EEE-071D-E124-0F39-044E3A4DE7BF}"/>
                </a:ext>
              </a:extLst>
            </p:cNvPr>
            <p:cNvSpPr/>
            <p:nvPr/>
          </p:nvSpPr>
          <p:spPr>
            <a:xfrm>
              <a:off x="7552672" y="2465631"/>
              <a:ext cx="126928" cy="2946331"/>
            </a:xfrm>
            <a:prstGeom prst="can">
              <a:avLst/>
            </a:prstGeom>
            <a:solidFill>
              <a:sysClr val="window" lastClr="FFFFFF">
                <a:lumMod val="65000"/>
              </a:sysClr>
            </a:solidFill>
            <a:ln w="15875" cap="flat" cmpd="sng" algn="ctr">
              <a:solidFill>
                <a:sysClr val="windowText" lastClr="000000">
                  <a:lumMod val="95000"/>
                  <a:lumOff val="5000"/>
                </a:sys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32" name="Trapezoid 231">
              <a:extLst>
                <a:ext uri="{FF2B5EF4-FFF2-40B4-BE49-F238E27FC236}">
                  <a16:creationId xmlns:a16="http://schemas.microsoft.com/office/drawing/2014/main" id="{E80885EE-8F54-7C22-D1DC-56D12E34D186}"/>
                </a:ext>
              </a:extLst>
            </p:cNvPr>
            <p:cNvSpPr/>
            <p:nvPr/>
          </p:nvSpPr>
          <p:spPr>
            <a:xfrm>
              <a:off x="7178939" y="2801445"/>
              <a:ext cx="4562317" cy="341434"/>
            </a:xfrm>
            <a:prstGeom prst="trapezoid">
              <a:avLst>
                <a:gd name="adj" fmla="val 109058"/>
              </a:avLst>
            </a:prstGeom>
            <a:solidFill>
              <a:srgbClr val="DCDCE0"/>
            </a:solidFill>
            <a:ln w="15875" cap="flat" cmpd="sng" algn="ctr">
              <a:solidFill>
                <a:srgbClr val="454545">
                  <a:lumMod val="60000"/>
                  <a:lumOff val="4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33" name="Trapezoid 232">
              <a:extLst>
                <a:ext uri="{FF2B5EF4-FFF2-40B4-BE49-F238E27FC236}">
                  <a16:creationId xmlns:a16="http://schemas.microsoft.com/office/drawing/2014/main" id="{73A71E65-3703-16EF-DC11-4466C9B09B15}"/>
                </a:ext>
              </a:extLst>
            </p:cNvPr>
            <p:cNvSpPr/>
            <p:nvPr/>
          </p:nvSpPr>
          <p:spPr>
            <a:xfrm>
              <a:off x="7171879" y="3520966"/>
              <a:ext cx="4562317" cy="322018"/>
            </a:xfrm>
            <a:prstGeom prst="trapezoid">
              <a:avLst>
                <a:gd name="adj" fmla="val 109058"/>
              </a:avLst>
            </a:prstGeom>
            <a:solidFill>
              <a:srgbClr val="C4C4CB"/>
            </a:solidFill>
            <a:ln w="15875" cap="flat" cmpd="sng" algn="ctr">
              <a:solidFill>
                <a:srgbClr val="454545">
                  <a:lumMod val="60000"/>
                  <a:lumOff val="4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34" name="Trapezoid 233">
              <a:extLst>
                <a:ext uri="{FF2B5EF4-FFF2-40B4-BE49-F238E27FC236}">
                  <a16:creationId xmlns:a16="http://schemas.microsoft.com/office/drawing/2014/main" id="{E4F09DD9-4A5C-174C-9998-FF527691107D}"/>
                </a:ext>
              </a:extLst>
            </p:cNvPr>
            <p:cNvSpPr/>
            <p:nvPr/>
          </p:nvSpPr>
          <p:spPr>
            <a:xfrm>
              <a:off x="7157782" y="4832625"/>
              <a:ext cx="4562317" cy="383716"/>
            </a:xfrm>
            <a:prstGeom prst="trapezoid">
              <a:avLst>
                <a:gd name="adj" fmla="val 109058"/>
              </a:avLst>
            </a:prstGeom>
            <a:solidFill>
              <a:srgbClr val="C4C4CB"/>
            </a:solidFill>
            <a:ln w="15875" cap="flat" cmpd="sng" algn="ctr">
              <a:solidFill>
                <a:srgbClr val="454545">
                  <a:lumMod val="60000"/>
                  <a:lumOff val="4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35" name="Can 11">
              <a:extLst>
                <a:ext uri="{FF2B5EF4-FFF2-40B4-BE49-F238E27FC236}">
                  <a16:creationId xmlns:a16="http://schemas.microsoft.com/office/drawing/2014/main" id="{2A7EC78C-9F54-6A39-4F29-7ABECB94E80F}"/>
                </a:ext>
              </a:extLst>
            </p:cNvPr>
            <p:cNvSpPr/>
            <p:nvPr/>
          </p:nvSpPr>
          <p:spPr>
            <a:xfrm>
              <a:off x="7157780" y="2571882"/>
              <a:ext cx="126928" cy="2946331"/>
            </a:xfrm>
            <a:prstGeom prst="can">
              <a:avLst/>
            </a:prstGeom>
            <a:solidFill>
              <a:sysClr val="window" lastClr="FFFFFF">
                <a:lumMod val="65000"/>
              </a:sysClr>
            </a:solidFill>
            <a:ln w="15875" cap="flat" cmpd="sng" algn="ctr">
              <a:solidFill>
                <a:sysClr val="windowText" lastClr="000000">
                  <a:lumMod val="95000"/>
                  <a:lumOff val="5000"/>
                </a:sys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36" name="Can 12">
              <a:extLst>
                <a:ext uri="{FF2B5EF4-FFF2-40B4-BE49-F238E27FC236}">
                  <a16:creationId xmlns:a16="http://schemas.microsoft.com/office/drawing/2014/main" id="{C2DC2F51-639D-E61E-8156-DF41EF970A93}"/>
                </a:ext>
              </a:extLst>
            </p:cNvPr>
            <p:cNvSpPr/>
            <p:nvPr/>
          </p:nvSpPr>
          <p:spPr>
            <a:xfrm>
              <a:off x="11607268" y="2571882"/>
              <a:ext cx="126928" cy="2946331"/>
            </a:xfrm>
            <a:prstGeom prst="can">
              <a:avLst/>
            </a:prstGeom>
            <a:solidFill>
              <a:sysClr val="window" lastClr="FFFFFF">
                <a:lumMod val="65000"/>
              </a:sysClr>
            </a:solidFill>
            <a:ln w="15875" cap="flat" cmpd="sng" algn="ctr">
              <a:solidFill>
                <a:sysClr val="windowText" lastClr="000000">
                  <a:lumMod val="95000"/>
                  <a:lumOff val="5000"/>
                </a:sys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37" name="Cube 236">
              <a:extLst>
                <a:ext uri="{FF2B5EF4-FFF2-40B4-BE49-F238E27FC236}">
                  <a16:creationId xmlns:a16="http://schemas.microsoft.com/office/drawing/2014/main" id="{75F90D14-795B-7E80-0BDC-CF5CD51B052A}"/>
                </a:ext>
              </a:extLst>
            </p:cNvPr>
            <p:cNvSpPr/>
            <p:nvPr/>
          </p:nvSpPr>
          <p:spPr>
            <a:xfrm>
              <a:off x="7395782" y="2417909"/>
              <a:ext cx="740394" cy="623066"/>
            </a:xfrm>
            <a:prstGeom prst="cube">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38" name="Cube 237">
              <a:extLst>
                <a:ext uri="{FF2B5EF4-FFF2-40B4-BE49-F238E27FC236}">
                  <a16:creationId xmlns:a16="http://schemas.microsoft.com/office/drawing/2014/main" id="{FA9FD754-8F0E-476F-2E34-F18B3CE4B1D9}"/>
                </a:ext>
              </a:extLst>
            </p:cNvPr>
            <p:cNvSpPr/>
            <p:nvPr/>
          </p:nvSpPr>
          <p:spPr>
            <a:xfrm>
              <a:off x="8048045" y="2423358"/>
              <a:ext cx="740394" cy="623066"/>
            </a:xfrm>
            <a:prstGeom prst="cube">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39" name="Cube 238">
              <a:extLst>
                <a:ext uri="{FF2B5EF4-FFF2-40B4-BE49-F238E27FC236}">
                  <a16:creationId xmlns:a16="http://schemas.microsoft.com/office/drawing/2014/main" id="{D4832675-B1E2-A041-5A27-DB232382A29B}"/>
                </a:ext>
              </a:extLst>
            </p:cNvPr>
            <p:cNvSpPr/>
            <p:nvPr/>
          </p:nvSpPr>
          <p:spPr>
            <a:xfrm>
              <a:off x="8687953" y="2417909"/>
              <a:ext cx="740394" cy="623066"/>
            </a:xfrm>
            <a:prstGeom prst="cube">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40" name="Cube 239">
              <a:extLst>
                <a:ext uri="{FF2B5EF4-FFF2-40B4-BE49-F238E27FC236}">
                  <a16:creationId xmlns:a16="http://schemas.microsoft.com/office/drawing/2014/main" id="{DE2C5B3D-720D-65E0-3CF2-03F3EA3E05B2}"/>
                </a:ext>
              </a:extLst>
            </p:cNvPr>
            <p:cNvSpPr/>
            <p:nvPr/>
          </p:nvSpPr>
          <p:spPr>
            <a:xfrm flipH="1">
              <a:off x="10674709" y="2187983"/>
              <a:ext cx="786233" cy="838671"/>
            </a:xfrm>
            <a:prstGeom prst="cube">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41" name="Cube 240">
              <a:extLst>
                <a:ext uri="{FF2B5EF4-FFF2-40B4-BE49-F238E27FC236}">
                  <a16:creationId xmlns:a16="http://schemas.microsoft.com/office/drawing/2014/main" id="{9D387CBD-9650-61A4-8CC9-4FD1B91EC308}"/>
                </a:ext>
              </a:extLst>
            </p:cNvPr>
            <p:cNvSpPr/>
            <p:nvPr/>
          </p:nvSpPr>
          <p:spPr>
            <a:xfrm flipH="1">
              <a:off x="9682208" y="2197460"/>
              <a:ext cx="1094734" cy="838671"/>
            </a:xfrm>
            <a:prstGeom prst="cube">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42" name="Cube 241">
              <a:extLst>
                <a:ext uri="{FF2B5EF4-FFF2-40B4-BE49-F238E27FC236}">
                  <a16:creationId xmlns:a16="http://schemas.microsoft.com/office/drawing/2014/main" id="{C01BE626-E763-14DC-3FF5-ABB6136A73B9}"/>
                </a:ext>
              </a:extLst>
            </p:cNvPr>
            <p:cNvSpPr/>
            <p:nvPr/>
          </p:nvSpPr>
          <p:spPr>
            <a:xfrm>
              <a:off x="7371971" y="3419062"/>
              <a:ext cx="1832505" cy="352302"/>
            </a:xfrm>
            <a:prstGeom prst="cube">
              <a:avLst>
                <a:gd name="adj" fmla="val 49865"/>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43" name="Cube 242">
              <a:extLst>
                <a:ext uri="{FF2B5EF4-FFF2-40B4-BE49-F238E27FC236}">
                  <a16:creationId xmlns:a16="http://schemas.microsoft.com/office/drawing/2014/main" id="{EA61B404-FB66-E408-FAAF-03C98A69B175}"/>
                </a:ext>
              </a:extLst>
            </p:cNvPr>
            <p:cNvSpPr/>
            <p:nvPr/>
          </p:nvSpPr>
          <p:spPr>
            <a:xfrm>
              <a:off x="7336537" y="3253808"/>
              <a:ext cx="1832505" cy="352302"/>
            </a:xfrm>
            <a:prstGeom prst="cube">
              <a:avLst>
                <a:gd name="adj" fmla="val 49865"/>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44" name="Cube 243">
              <a:extLst>
                <a:ext uri="{FF2B5EF4-FFF2-40B4-BE49-F238E27FC236}">
                  <a16:creationId xmlns:a16="http://schemas.microsoft.com/office/drawing/2014/main" id="{F59AD513-92AB-CF6A-1E89-C4C676A89A1A}"/>
                </a:ext>
              </a:extLst>
            </p:cNvPr>
            <p:cNvSpPr/>
            <p:nvPr/>
          </p:nvSpPr>
          <p:spPr>
            <a:xfrm>
              <a:off x="7435455" y="4439838"/>
              <a:ext cx="1094734" cy="712168"/>
            </a:xfrm>
            <a:prstGeom prst="cube">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45" name="Cube 244">
              <a:extLst>
                <a:ext uri="{FF2B5EF4-FFF2-40B4-BE49-F238E27FC236}">
                  <a16:creationId xmlns:a16="http://schemas.microsoft.com/office/drawing/2014/main" id="{42428521-2349-7C25-8A6C-8CD0871123EA}"/>
                </a:ext>
              </a:extLst>
            </p:cNvPr>
            <p:cNvSpPr/>
            <p:nvPr/>
          </p:nvSpPr>
          <p:spPr>
            <a:xfrm flipH="1">
              <a:off x="10374150" y="4456584"/>
              <a:ext cx="1094734" cy="712168"/>
            </a:xfrm>
            <a:prstGeom prst="cube">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46" name="Cube 245">
              <a:extLst>
                <a:ext uri="{FF2B5EF4-FFF2-40B4-BE49-F238E27FC236}">
                  <a16:creationId xmlns:a16="http://schemas.microsoft.com/office/drawing/2014/main" id="{80B7FD58-01BB-90C9-8047-CC9EC7CF1E21}"/>
                </a:ext>
              </a:extLst>
            </p:cNvPr>
            <p:cNvSpPr/>
            <p:nvPr/>
          </p:nvSpPr>
          <p:spPr>
            <a:xfrm>
              <a:off x="8457044" y="4439838"/>
              <a:ext cx="1094734" cy="712168"/>
            </a:xfrm>
            <a:prstGeom prst="cube">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47" name="Cube 246">
              <a:extLst>
                <a:ext uri="{FF2B5EF4-FFF2-40B4-BE49-F238E27FC236}">
                  <a16:creationId xmlns:a16="http://schemas.microsoft.com/office/drawing/2014/main" id="{DF233945-E55B-B4E3-094D-BF72D1ED570C}"/>
                </a:ext>
              </a:extLst>
            </p:cNvPr>
            <p:cNvSpPr/>
            <p:nvPr/>
          </p:nvSpPr>
          <p:spPr>
            <a:xfrm flipH="1">
              <a:off x="9336715" y="4459577"/>
              <a:ext cx="1094734" cy="712168"/>
            </a:xfrm>
            <a:prstGeom prst="cube">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48" name="Trapezoid 247">
              <a:extLst>
                <a:ext uri="{FF2B5EF4-FFF2-40B4-BE49-F238E27FC236}">
                  <a16:creationId xmlns:a16="http://schemas.microsoft.com/office/drawing/2014/main" id="{D7FD2CC5-C3DB-1741-EE09-039B5F43D383}"/>
                </a:ext>
              </a:extLst>
            </p:cNvPr>
            <p:cNvSpPr/>
            <p:nvPr/>
          </p:nvSpPr>
          <p:spPr>
            <a:xfrm>
              <a:off x="7157780" y="4154929"/>
              <a:ext cx="4562317" cy="375823"/>
            </a:xfrm>
            <a:prstGeom prst="trapezoid">
              <a:avLst>
                <a:gd name="adj" fmla="val 109058"/>
              </a:avLst>
            </a:prstGeom>
            <a:solidFill>
              <a:srgbClr val="C4C4CB"/>
            </a:solidFill>
            <a:ln w="15875" cap="flat" cmpd="sng" algn="ctr">
              <a:solidFill>
                <a:srgbClr val="454545">
                  <a:lumMod val="60000"/>
                  <a:lumOff val="4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49" name="Cube 248">
              <a:extLst>
                <a:ext uri="{FF2B5EF4-FFF2-40B4-BE49-F238E27FC236}">
                  <a16:creationId xmlns:a16="http://schemas.microsoft.com/office/drawing/2014/main" id="{F6C1066F-8B8A-4B7C-F420-90C4A2861303}"/>
                </a:ext>
              </a:extLst>
            </p:cNvPr>
            <p:cNvSpPr/>
            <p:nvPr/>
          </p:nvSpPr>
          <p:spPr>
            <a:xfrm>
              <a:off x="7420864" y="4149233"/>
              <a:ext cx="477301" cy="339526"/>
            </a:xfrm>
            <a:prstGeom prst="cube">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50" name="Cube 249">
              <a:extLst>
                <a:ext uri="{FF2B5EF4-FFF2-40B4-BE49-F238E27FC236}">
                  <a16:creationId xmlns:a16="http://schemas.microsoft.com/office/drawing/2014/main" id="{AB3701AE-BCC2-82FB-6ADB-0DBC1B5F776E}"/>
                </a:ext>
              </a:extLst>
            </p:cNvPr>
            <p:cNvSpPr/>
            <p:nvPr/>
          </p:nvSpPr>
          <p:spPr>
            <a:xfrm>
              <a:off x="7389148" y="3879291"/>
              <a:ext cx="477301" cy="339526"/>
            </a:xfrm>
            <a:prstGeom prst="cube">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51" name="Cube 250">
              <a:extLst>
                <a:ext uri="{FF2B5EF4-FFF2-40B4-BE49-F238E27FC236}">
                  <a16:creationId xmlns:a16="http://schemas.microsoft.com/office/drawing/2014/main" id="{F1C359C3-80DA-8A22-2E8E-4BCCCF8B0CEF}"/>
                </a:ext>
              </a:extLst>
            </p:cNvPr>
            <p:cNvSpPr/>
            <p:nvPr/>
          </p:nvSpPr>
          <p:spPr>
            <a:xfrm>
              <a:off x="7815116" y="4154720"/>
              <a:ext cx="477301" cy="339526"/>
            </a:xfrm>
            <a:prstGeom prst="cube">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52" name="Cube 251">
              <a:extLst>
                <a:ext uri="{FF2B5EF4-FFF2-40B4-BE49-F238E27FC236}">
                  <a16:creationId xmlns:a16="http://schemas.microsoft.com/office/drawing/2014/main" id="{4917CECF-0F11-CFF7-2430-465361989CE9}"/>
                </a:ext>
              </a:extLst>
            </p:cNvPr>
            <p:cNvSpPr/>
            <p:nvPr/>
          </p:nvSpPr>
          <p:spPr>
            <a:xfrm>
              <a:off x="7816737" y="3886467"/>
              <a:ext cx="477301" cy="339526"/>
            </a:xfrm>
            <a:prstGeom prst="cube">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53" name="Cube 252">
              <a:extLst>
                <a:ext uri="{FF2B5EF4-FFF2-40B4-BE49-F238E27FC236}">
                  <a16:creationId xmlns:a16="http://schemas.microsoft.com/office/drawing/2014/main" id="{53AB34DF-4A01-7846-9A0F-85695A922700}"/>
                </a:ext>
              </a:extLst>
            </p:cNvPr>
            <p:cNvSpPr/>
            <p:nvPr/>
          </p:nvSpPr>
          <p:spPr>
            <a:xfrm>
              <a:off x="8260676" y="4136413"/>
              <a:ext cx="477301" cy="339526"/>
            </a:xfrm>
            <a:prstGeom prst="cube">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54" name="Cube 253">
              <a:extLst>
                <a:ext uri="{FF2B5EF4-FFF2-40B4-BE49-F238E27FC236}">
                  <a16:creationId xmlns:a16="http://schemas.microsoft.com/office/drawing/2014/main" id="{A9456DD3-B8F0-830E-8F0A-C5AC33B43F7B}"/>
                </a:ext>
              </a:extLst>
            </p:cNvPr>
            <p:cNvSpPr/>
            <p:nvPr/>
          </p:nvSpPr>
          <p:spPr>
            <a:xfrm>
              <a:off x="8235980" y="3877314"/>
              <a:ext cx="477301" cy="339526"/>
            </a:xfrm>
            <a:prstGeom prst="cube">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55" name="Cube 254">
              <a:extLst>
                <a:ext uri="{FF2B5EF4-FFF2-40B4-BE49-F238E27FC236}">
                  <a16:creationId xmlns:a16="http://schemas.microsoft.com/office/drawing/2014/main" id="{E073C073-45FF-FD70-56D7-1E5114F795BF}"/>
                </a:ext>
              </a:extLst>
            </p:cNvPr>
            <p:cNvSpPr/>
            <p:nvPr/>
          </p:nvSpPr>
          <p:spPr>
            <a:xfrm flipH="1">
              <a:off x="10912703" y="3471203"/>
              <a:ext cx="477301" cy="339526"/>
            </a:xfrm>
            <a:prstGeom prst="cube">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56" name="Cube 255">
              <a:extLst>
                <a:ext uri="{FF2B5EF4-FFF2-40B4-BE49-F238E27FC236}">
                  <a16:creationId xmlns:a16="http://schemas.microsoft.com/office/drawing/2014/main" id="{595208A3-B2C1-50E6-1D74-E9610D4D011F}"/>
                </a:ext>
              </a:extLst>
            </p:cNvPr>
            <p:cNvSpPr/>
            <p:nvPr/>
          </p:nvSpPr>
          <p:spPr>
            <a:xfrm flipH="1">
              <a:off x="10919741" y="3207433"/>
              <a:ext cx="477301" cy="339526"/>
            </a:xfrm>
            <a:prstGeom prst="cube">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57" name="Cube 256">
              <a:extLst>
                <a:ext uri="{FF2B5EF4-FFF2-40B4-BE49-F238E27FC236}">
                  <a16:creationId xmlns:a16="http://schemas.microsoft.com/office/drawing/2014/main" id="{635E0707-EC8A-4CA8-E372-8B3F90FA278C}"/>
                </a:ext>
              </a:extLst>
            </p:cNvPr>
            <p:cNvSpPr/>
            <p:nvPr/>
          </p:nvSpPr>
          <p:spPr>
            <a:xfrm flipH="1">
              <a:off x="10443080" y="3471282"/>
              <a:ext cx="477301" cy="339526"/>
            </a:xfrm>
            <a:prstGeom prst="cube">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58" name="Cube 257">
              <a:extLst>
                <a:ext uri="{FF2B5EF4-FFF2-40B4-BE49-F238E27FC236}">
                  <a16:creationId xmlns:a16="http://schemas.microsoft.com/office/drawing/2014/main" id="{F3E05931-4F8C-D195-A17C-64FE7B9EDA92}"/>
                </a:ext>
              </a:extLst>
            </p:cNvPr>
            <p:cNvSpPr/>
            <p:nvPr/>
          </p:nvSpPr>
          <p:spPr>
            <a:xfrm flipH="1">
              <a:off x="10459412" y="3227524"/>
              <a:ext cx="477301" cy="339526"/>
            </a:xfrm>
            <a:prstGeom prst="cube">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59" name="Cube 258">
              <a:extLst>
                <a:ext uri="{FF2B5EF4-FFF2-40B4-BE49-F238E27FC236}">
                  <a16:creationId xmlns:a16="http://schemas.microsoft.com/office/drawing/2014/main" id="{409D2A8C-73C9-6F5C-5384-47DE40CC6BB6}"/>
                </a:ext>
              </a:extLst>
            </p:cNvPr>
            <p:cNvSpPr/>
            <p:nvPr/>
          </p:nvSpPr>
          <p:spPr>
            <a:xfrm flipH="1">
              <a:off x="9990278" y="3465107"/>
              <a:ext cx="477301" cy="339526"/>
            </a:xfrm>
            <a:prstGeom prst="cube">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60" name="Cube 259">
              <a:extLst>
                <a:ext uri="{FF2B5EF4-FFF2-40B4-BE49-F238E27FC236}">
                  <a16:creationId xmlns:a16="http://schemas.microsoft.com/office/drawing/2014/main" id="{0A4F6A2D-A3A7-C269-9E92-204F647E6883}"/>
                </a:ext>
              </a:extLst>
            </p:cNvPr>
            <p:cNvSpPr/>
            <p:nvPr/>
          </p:nvSpPr>
          <p:spPr>
            <a:xfrm flipH="1">
              <a:off x="9995993" y="3195648"/>
              <a:ext cx="477301" cy="339526"/>
            </a:xfrm>
            <a:prstGeom prst="cube">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61" name="Cube 260">
              <a:extLst>
                <a:ext uri="{FF2B5EF4-FFF2-40B4-BE49-F238E27FC236}">
                  <a16:creationId xmlns:a16="http://schemas.microsoft.com/office/drawing/2014/main" id="{5A77B5CC-1E1B-06EE-2E7D-0412AE0A60F0}"/>
                </a:ext>
              </a:extLst>
            </p:cNvPr>
            <p:cNvSpPr/>
            <p:nvPr/>
          </p:nvSpPr>
          <p:spPr>
            <a:xfrm flipH="1">
              <a:off x="9357377" y="4027631"/>
              <a:ext cx="1832505" cy="454496"/>
            </a:xfrm>
            <a:prstGeom prst="cube">
              <a:avLst>
                <a:gd name="adj" fmla="val 35030"/>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62" name="Can 38">
              <a:extLst>
                <a:ext uri="{FF2B5EF4-FFF2-40B4-BE49-F238E27FC236}">
                  <a16:creationId xmlns:a16="http://schemas.microsoft.com/office/drawing/2014/main" id="{A832A027-29D8-D7FD-A6BD-DB3F41AC767D}"/>
                </a:ext>
              </a:extLst>
            </p:cNvPr>
            <p:cNvSpPr/>
            <p:nvPr/>
          </p:nvSpPr>
          <p:spPr>
            <a:xfrm>
              <a:off x="9312011" y="2571882"/>
              <a:ext cx="126928" cy="2946331"/>
            </a:xfrm>
            <a:prstGeom prst="can">
              <a:avLst/>
            </a:prstGeom>
            <a:solidFill>
              <a:sysClr val="window" lastClr="FFFFFF">
                <a:lumMod val="65000"/>
              </a:sysClr>
            </a:solidFill>
            <a:ln w="15875" cap="flat" cmpd="sng" algn="ctr">
              <a:solidFill>
                <a:sysClr val="windowText" lastClr="000000">
                  <a:lumMod val="95000"/>
                  <a:lumOff val="5000"/>
                </a:sys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sp>
        <p:nvSpPr>
          <p:cNvPr id="179" name="TextBox 178">
            <a:extLst>
              <a:ext uri="{FF2B5EF4-FFF2-40B4-BE49-F238E27FC236}">
                <a16:creationId xmlns:a16="http://schemas.microsoft.com/office/drawing/2014/main" id="{2DE8BEC2-DF3C-3F97-6E4A-34DA3C2FFC81}"/>
              </a:ext>
            </a:extLst>
          </p:cNvPr>
          <p:cNvSpPr txBox="1"/>
          <p:nvPr/>
        </p:nvSpPr>
        <p:spPr>
          <a:xfrm rot="20293219">
            <a:off x="3928744" y="2990047"/>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3/27/23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264" name="TextBox 263">
            <a:extLst>
              <a:ext uri="{FF2B5EF4-FFF2-40B4-BE49-F238E27FC236}">
                <a16:creationId xmlns:a16="http://schemas.microsoft.com/office/drawing/2014/main" id="{4A56B2E5-DE58-8DEF-6E57-E7975F9D8F44}"/>
              </a:ext>
            </a:extLst>
          </p:cNvPr>
          <p:cNvSpPr txBox="1"/>
          <p:nvPr/>
        </p:nvSpPr>
        <p:spPr>
          <a:xfrm rot="20293219">
            <a:off x="3012727" y="3254596"/>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3/27/23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265" name="TextBox 264">
            <a:extLst>
              <a:ext uri="{FF2B5EF4-FFF2-40B4-BE49-F238E27FC236}">
                <a16:creationId xmlns:a16="http://schemas.microsoft.com/office/drawing/2014/main" id="{23E5809B-A699-DC02-69F9-0A3F5B84BBC7}"/>
              </a:ext>
            </a:extLst>
          </p:cNvPr>
          <p:cNvSpPr txBox="1"/>
          <p:nvPr/>
        </p:nvSpPr>
        <p:spPr>
          <a:xfrm rot="20293219">
            <a:off x="3455561" y="3257337"/>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3/27/23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266" name="TextBox 265">
            <a:extLst>
              <a:ext uri="{FF2B5EF4-FFF2-40B4-BE49-F238E27FC236}">
                <a16:creationId xmlns:a16="http://schemas.microsoft.com/office/drawing/2014/main" id="{1E16A05E-DE19-BC40-3DC3-F8A0903B55B4}"/>
              </a:ext>
            </a:extLst>
          </p:cNvPr>
          <p:cNvSpPr txBox="1"/>
          <p:nvPr/>
        </p:nvSpPr>
        <p:spPr>
          <a:xfrm>
            <a:off x="1018484" y="3266582"/>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3/27/23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267" name="TextBox 266">
            <a:extLst>
              <a:ext uri="{FF2B5EF4-FFF2-40B4-BE49-F238E27FC236}">
                <a16:creationId xmlns:a16="http://schemas.microsoft.com/office/drawing/2014/main" id="{BCC29435-8B6A-0ED6-1F2B-1D4D625CEB1A}"/>
              </a:ext>
            </a:extLst>
          </p:cNvPr>
          <p:cNvSpPr txBox="1"/>
          <p:nvPr/>
        </p:nvSpPr>
        <p:spPr>
          <a:xfrm rot="20293219">
            <a:off x="3469999" y="3000764"/>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3/27/23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268" name="TextBox 267">
            <a:extLst>
              <a:ext uri="{FF2B5EF4-FFF2-40B4-BE49-F238E27FC236}">
                <a16:creationId xmlns:a16="http://schemas.microsoft.com/office/drawing/2014/main" id="{36002385-8B09-BF8D-89C0-D825296D397D}"/>
              </a:ext>
            </a:extLst>
          </p:cNvPr>
          <p:cNvSpPr txBox="1"/>
          <p:nvPr/>
        </p:nvSpPr>
        <p:spPr>
          <a:xfrm rot="20293219">
            <a:off x="3928949" y="3254596"/>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3/27/23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269" name="TextBox 268">
            <a:extLst>
              <a:ext uri="{FF2B5EF4-FFF2-40B4-BE49-F238E27FC236}">
                <a16:creationId xmlns:a16="http://schemas.microsoft.com/office/drawing/2014/main" id="{D96E519C-5262-E35E-B5F2-120FBCAF9A31}"/>
              </a:ext>
            </a:extLst>
          </p:cNvPr>
          <p:cNvSpPr txBox="1"/>
          <p:nvPr/>
        </p:nvSpPr>
        <p:spPr>
          <a:xfrm rot="20293219">
            <a:off x="411386" y="2393280"/>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3/27/23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270" name="TextBox 269">
            <a:extLst>
              <a:ext uri="{FF2B5EF4-FFF2-40B4-BE49-F238E27FC236}">
                <a16:creationId xmlns:a16="http://schemas.microsoft.com/office/drawing/2014/main" id="{98868902-CB06-03F1-8131-59B1AB7A2A8A}"/>
              </a:ext>
            </a:extLst>
          </p:cNvPr>
          <p:cNvSpPr txBox="1"/>
          <p:nvPr/>
        </p:nvSpPr>
        <p:spPr>
          <a:xfrm rot="20293219">
            <a:off x="1709693" y="2388496"/>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3/27/23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271" name="TextBox 270">
            <a:extLst>
              <a:ext uri="{FF2B5EF4-FFF2-40B4-BE49-F238E27FC236}">
                <a16:creationId xmlns:a16="http://schemas.microsoft.com/office/drawing/2014/main" id="{D8D35A90-7679-6273-4D7D-FDF892463685}"/>
              </a:ext>
            </a:extLst>
          </p:cNvPr>
          <p:cNvSpPr txBox="1"/>
          <p:nvPr/>
        </p:nvSpPr>
        <p:spPr>
          <a:xfrm rot="20293219">
            <a:off x="1070261" y="2416675"/>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3/27/23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272" name="TextBox 271">
            <a:extLst>
              <a:ext uri="{FF2B5EF4-FFF2-40B4-BE49-F238E27FC236}">
                <a16:creationId xmlns:a16="http://schemas.microsoft.com/office/drawing/2014/main" id="{58F5E276-954E-B3B2-E70E-E43A90E2B30F}"/>
              </a:ext>
            </a:extLst>
          </p:cNvPr>
          <p:cNvSpPr txBox="1"/>
          <p:nvPr/>
        </p:nvSpPr>
        <p:spPr>
          <a:xfrm rot="20293219">
            <a:off x="8083588" y="4260801"/>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3/27/23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273" name="TextBox 272">
            <a:extLst>
              <a:ext uri="{FF2B5EF4-FFF2-40B4-BE49-F238E27FC236}">
                <a16:creationId xmlns:a16="http://schemas.microsoft.com/office/drawing/2014/main" id="{DE9D4AB5-1138-5DD7-72AE-CD8E6F8E36C6}"/>
              </a:ext>
            </a:extLst>
          </p:cNvPr>
          <p:cNvSpPr txBox="1"/>
          <p:nvPr/>
        </p:nvSpPr>
        <p:spPr>
          <a:xfrm rot="20293219">
            <a:off x="8062778" y="3937917"/>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3/27/23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274" name="TextBox 273">
            <a:extLst>
              <a:ext uri="{FF2B5EF4-FFF2-40B4-BE49-F238E27FC236}">
                <a16:creationId xmlns:a16="http://schemas.microsoft.com/office/drawing/2014/main" id="{897C6D1E-410B-B5A6-F002-60E650D4DA43}"/>
              </a:ext>
            </a:extLst>
          </p:cNvPr>
          <p:cNvSpPr txBox="1"/>
          <p:nvPr/>
        </p:nvSpPr>
        <p:spPr>
          <a:xfrm rot="20293219">
            <a:off x="8090424" y="4610138"/>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3/27/23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grpSp>
        <p:nvGrpSpPr>
          <p:cNvPr id="3" name="Group 2">
            <a:extLst>
              <a:ext uri="{FF2B5EF4-FFF2-40B4-BE49-F238E27FC236}">
                <a16:creationId xmlns:a16="http://schemas.microsoft.com/office/drawing/2014/main" id="{5E45C28F-F0AB-C3F5-394E-412ECFD5BF5B}"/>
              </a:ext>
            </a:extLst>
          </p:cNvPr>
          <p:cNvGrpSpPr/>
          <p:nvPr/>
        </p:nvGrpSpPr>
        <p:grpSpPr>
          <a:xfrm flipH="1">
            <a:off x="4482096" y="2268903"/>
            <a:ext cx="1476222" cy="3049055"/>
            <a:chOff x="6223499" y="3170682"/>
            <a:chExt cx="1476222" cy="3049055"/>
          </a:xfrm>
        </p:grpSpPr>
        <p:grpSp>
          <p:nvGrpSpPr>
            <p:cNvPr id="5" name="Group 4">
              <a:extLst>
                <a:ext uri="{FF2B5EF4-FFF2-40B4-BE49-F238E27FC236}">
                  <a16:creationId xmlns:a16="http://schemas.microsoft.com/office/drawing/2014/main" id="{7C6507E8-2C90-A14A-29D9-7A0984DA0E15}"/>
                </a:ext>
              </a:extLst>
            </p:cNvPr>
            <p:cNvGrpSpPr/>
            <p:nvPr/>
          </p:nvGrpSpPr>
          <p:grpSpPr>
            <a:xfrm>
              <a:off x="6223499" y="3170682"/>
              <a:ext cx="1476222" cy="3049055"/>
              <a:chOff x="-2807430" y="2957609"/>
              <a:chExt cx="1476222" cy="3049055"/>
            </a:xfrm>
          </p:grpSpPr>
          <p:grpSp>
            <p:nvGrpSpPr>
              <p:cNvPr id="101" name="Group 100">
                <a:extLst>
                  <a:ext uri="{FF2B5EF4-FFF2-40B4-BE49-F238E27FC236}">
                    <a16:creationId xmlns:a16="http://schemas.microsoft.com/office/drawing/2014/main" id="{3627CE57-26D5-243E-8D98-F49573117A4F}"/>
                  </a:ext>
                </a:extLst>
              </p:cNvPr>
              <p:cNvGrpSpPr/>
              <p:nvPr/>
            </p:nvGrpSpPr>
            <p:grpSpPr>
              <a:xfrm>
                <a:off x="-2125247" y="5735089"/>
                <a:ext cx="222681" cy="271575"/>
                <a:chOff x="3312043" y="4084938"/>
                <a:chExt cx="189762" cy="211269"/>
              </a:xfrm>
            </p:grpSpPr>
            <p:sp>
              <p:nvSpPr>
                <p:cNvPr id="132" name="Chord 131">
                  <a:extLst>
                    <a:ext uri="{FF2B5EF4-FFF2-40B4-BE49-F238E27FC236}">
                      <a16:creationId xmlns:a16="http://schemas.microsoft.com/office/drawing/2014/main" id="{66013301-6D85-EFFE-02C1-CA10EE59C799}"/>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33" name="Chord 132">
                  <a:extLst>
                    <a:ext uri="{FF2B5EF4-FFF2-40B4-BE49-F238E27FC236}">
                      <a16:creationId xmlns:a16="http://schemas.microsoft.com/office/drawing/2014/main" id="{A326B5C4-0F77-6F90-57F7-50A927274A6B}"/>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102" name="Flowchart: Manual Operation 26">
                <a:extLst>
                  <a:ext uri="{FF2B5EF4-FFF2-40B4-BE49-F238E27FC236}">
                    <a16:creationId xmlns:a16="http://schemas.microsoft.com/office/drawing/2014/main" id="{0928A007-1DE1-F3C1-2D57-FC41A134726C}"/>
                  </a:ext>
                </a:extLst>
              </p:cNvPr>
              <p:cNvSpPr/>
              <p:nvPr/>
            </p:nvSpPr>
            <p:spPr>
              <a:xfrm rot="21326916" flipV="1">
                <a:off x="-2199305" y="4995570"/>
                <a:ext cx="279424" cy="842686"/>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grpSp>
            <p:nvGrpSpPr>
              <p:cNvPr id="103" name="Group 102">
                <a:extLst>
                  <a:ext uri="{FF2B5EF4-FFF2-40B4-BE49-F238E27FC236}">
                    <a16:creationId xmlns:a16="http://schemas.microsoft.com/office/drawing/2014/main" id="{5865E55C-25E0-0721-B685-28F4ED8EB25D}"/>
                  </a:ext>
                </a:extLst>
              </p:cNvPr>
              <p:cNvGrpSpPr/>
              <p:nvPr/>
            </p:nvGrpSpPr>
            <p:grpSpPr>
              <a:xfrm>
                <a:off x="-2484197" y="5714408"/>
                <a:ext cx="222681" cy="271575"/>
                <a:chOff x="3312043" y="4084938"/>
                <a:chExt cx="189762" cy="211269"/>
              </a:xfrm>
            </p:grpSpPr>
            <p:sp>
              <p:nvSpPr>
                <p:cNvPr id="130" name="Chord 129">
                  <a:extLst>
                    <a:ext uri="{FF2B5EF4-FFF2-40B4-BE49-F238E27FC236}">
                      <a16:creationId xmlns:a16="http://schemas.microsoft.com/office/drawing/2014/main" id="{C5CD4804-D6BA-EB59-6691-0AF0BEDC3495}"/>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31" name="Chord 130">
                  <a:extLst>
                    <a:ext uri="{FF2B5EF4-FFF2-40B4-BE49-F238E27FC236}">
                      <a16:creationId xmlns:a16="http://schemas.microsoft.com/office/drawing/2014/main" id="{AC391F11-973E-F62E-1562-43A420984751}"/>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104" name="Rectangle: Single Corner Snipped 29">
                <a:extLst>
                  <a:ext uri="{FF2B5EF4-FFF2-40B4-BE49-F238E27FC236}">
                    <a16:creationId xmlns:a16="http://schemas.microsoft.com/office/drawing/2014/main" id="{EE1EA7A5-7B53-6BFB-600A-C1F7EEE3473B}"/>
                  </a:ext>
                </a:extLst>
              </p:cNvPr>
              <p:cNvSpPr/>
              <p:nvPr/>
            </p:nvSpPr>
            <p:spPr>
              <a:xfrm flipH="1">
                <a:off x="-2499286" y="4178008"/>
                <a:ext cx="568860" cy="827358"/>
              </a:xfrm>
              <a:prstGeom prst="snip1Rect">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105" name="Oval 104">
                <a:extLst>
                  <a:ext uri="{FF2B5EF4-FFF2-40B4-BE49-F238E27FC236}">
                    <a16:creationId xmlns:a16="http://schemas.microsoft.com/office/drawing/2014/main" id="{1E897CB7-9F33-A75A-179E-54351B2D52A6}"/>
                  </a:ext>
                </a:extLst>
              </p:cNvPr>
              <p:cNvSpPr/>
              <p:nvPr/>
            </p:nvSpPr>
            <p:spPr>
              <a:xfrm>
                <a:off x="-2642508" y="3512248"/>
                <a:ext cx="124405" cy="276019"/>
              </a:xfrm>
              <a:prstGeom prst="ellipse">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ndParaRPr>
              </a:p>
            </p:txBody>
          </p:sp>
          <p:sp>
            <p:nvSpPr>
              <p:cNvPr id="106" name="Oval 105">
                <a:extLst>
                  <a:ext uri="{FF2B5EF4-FFF2-40B4-BE49-F238E27FC236}">
                    <a16:creationId xmlns:a16="http://schemas.microsoft.com/office/drawing/2014/main" id="{8836639F-55A7-3852-83CE-0895F635FEEE}"/>
                  </a:ext>
                </a:extLst>
              </p:cNvPr>
              <p:cNvSpPr/>
              <p:nvPr/>
            </p:nvSpPr>
            <p:spPr>
              <a:xfrm>
                <a:off x="-1866898" y="3503731"/>
                <a:ext cx="124405" cy="276019"/>
              </a:xfrm>
              <a:prstGeom prst="ellipse">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107" name="Flowchart: Off-page Connector 106">
                <a:extLst>
                  <a:ext uri="{FF2B5EF4-FFF2-40B4-BE49-F238E27FC236}">
                    <a16:creationId xmlns:a16="http://schemas.microsoft.com/office/drawing/2014/main" id="{00BB021C-3F92-AFDE-7158-43533D97E62F}"/>
                  </a:ext>
                </a:extLst>
              </p:cNvPr>
              <p:cNvSpPr/>
              <p:nvPr/>
            </p:nvSpPr>
            <p:spPr>
              <a:xfrm>
                <a:off x="-2302333" y="3983370"/>
                <a:ext cx="223549" cy="293853"/>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108" name="Oval 107">
                <a:extLst>
                  <a:ext uri="{FF2B5EF4-FFF2-40B4-BE49-F238E27FC236}">
                    <a16:creationId xmlns:a16="http://schemas.microsoft.com/office/drawing/2014/main" id="{8BE7A641-FECA-FFF6-3A8B-70A5630521C8}"/>
                  </a:ext>
                </a:extLst>
              </p:cNvPr>
              <p:cNvSpPr/>
              <p:nvPr/>
            </p:nvSpPr>
            <p:spPr>
              <a:xfrm>
                <a:off x="-2588081" y="3101811"/>
                <a:ext cx="777555" cy="979510"/>
              </a:xfrm>
              <a:prstGeom prst="ellipse">
                <a:avLst/>
              </a:prstGeom>
              <a:solidFill>
                <a:srgbClr val="EED69D"/>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109" name="Flowchart: Terminator 108">
                <a:extLst>
                  <a:ext uri="{FF2B5EF4-FFF2-40B4-BE49-F238E27FC236}">
                    <a16:creationId xmlns:a16="http://schemas.microsoft.com/office/drawing/2014/main" id="{B145D11D-74A2-A63E-37E5-A8A6A1327693}"/>
                  </a:ext>
                </a:extLst>
              </p:cNvPr>
              <p:cNvSpPr/>
              <p:nvPr/>
            </p:nvSpPr>
            <p:spPr>
              <a:xfrm rot="1600366">
                <a:off x="-2721995" y="4367141"/>
                <a:ext cx="151903" cy="478994"/>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110" name="Flowchart: Terminator 109">
                <a:extLst>
                  <a:ext uri="{FF2B5EF4-FFF2-40B4-BE49-F238E27FC236}">
                    <a16:creationId xmlns:a16="http://schemas.microsoft.com/office/drawing/2014/main" id="{048C3A34-0BB0-B1AB-6F0D-852B42F1F649}"/>
                  </a:ext>
                </a:extLst>
              </p:cNvPr>
              <p:cNvSpPr/>
              <p:nvPr/>
            </p:nvSpPr>
            <p:spPr>
              <a:xfrm rot="21089715">
                <a:off x="-1896262" y="4371274"/>
                <a:ext cx="125421" cy="477717"/>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111" name="Flowchart: Delay 110">
                <a:extLst>
                  <a:ext uri="{FF2B5EF4-FFF2-40B4-BE49-F238E27FC236}">
                    <a16:creationId xmlns:a16="http://schemas.microsoft.com/office/drawing/2014/main" id="{E49D6AF1-A8D3-DC00-1851-AC2A43B662A5}"/>
                  </a:ext>
                </a:extLst>
              </p:cNvPr>
              <p:cNvSpPr/>
              <p:nvPr/>
            </p:nvSpPr>
            <p:spPr>
              <a:xfrm rot="2022916" flipH="1">
                <a:off x="-2634761" y="4154053"/>
                <a:ext cx="215771" cy="442399"/>
              </a:xfrm>
              <a:prstGeom prst="flowChartDelay">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ndParaRPr>
              </a:p>
            </p:txBody>
          </p:sp>
          <p:sp>
            <p:nvSpPr>
              <p:cNvPr id="112" name="Moon 111">
                <a:extLst>
                  <a:ext uri="{FF2B5EF4-FFF2-40B4-BE49-F238E27FC236}">
                    <a16:creationId xmlns:a16="http://schemas.microsoft.com/office/drawing/2014/main" id="{B1C657BA-FDBD-0249-D80D-6FAB45F605D3}"/>
                  </a:ext>
                </a:extLst>
              </p:cNvPr>
              <p:cNvSpPr/>
              <p:nvPr/>
            </p:nvSpPr>
            <p:spPr>
              <a:xfrm rot="5400000">
                <a:off x="-2468073" y="2845301"/>
                <a:ext cx="574130" cy="798746"/>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13" name="Moon 112">
                <a:extLst>
                  <a:ext uri="{FF2B5EF4-FFF2-40B4-BE49-F238E27FC236}">
                    <a16:creationId xmlns:a16="http://schemas.microsoft.com/office/drawing/2014/main" id="{BAB8D9FD-CAA3-1096-644F-CF6EDBC2F1B9}"/>
                  </a:ext>
                </a:extLst>
              </p:cNvPr>
              <p:cNvSpPr/>
              <p:nvPr/>
            </p:nvSpPr>
            <p:spPr>
              <a:xfrm rot="5400000">
                <a:off x="-2404865" y="2918594"/>
                <a:ext cx="412827" cy="779261"/>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14" name="Oval 113">
                <a:extLst>
                  <a:ext uri="{FF2B5EF4-FFF2-40B4-BE49-F238E27FC236}">
                    <a16:creationId xmlns:a16="http://schemas.microsoft.com/office/drawing/2014/main" id="{ECB1B7D1-45EB-6A10-9BC8-4CC48605DC21}"/>
                  </a:ext>
                </a:extLst>
              </p:cNvPr>
              <p:cNvSpPr/>
              <p:nvPr/>
            </p:nvSpPr>
            <p:spPr>
              <a:xfrm>
                <a:off x="-2346964" y="2996066"/>
                <a:ext cx="308584" cy="131459"/>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ndParaRPr>
              </a:p>
            </p:txBody>
          </p:sp>
          <p:sp>
            <p:nvSpPr>
              <p:cNvPr id="115" name="Flowchart: Delay 114">
                <a:extLst>
                  <a:ext uri="{FF2B5EF4-FFF2-40B4-BE49-F238E27FC236}">
                    <a16:creationId xmlns:a16="http://schemas.microsoft.com/office/drawing/2014/main" id="{E8F3D5F9-B859-58F6-7573-166735BB13CC}"/>
                  </a:ext>
                </a:extLst>
              </p:cNvPr>
              <p:cNvSpPr/>
              <p:nvPr/>
            </p:nvSpPr>
            <p:spPr>
              <a:xfrm rot="19976169">
                <a:off x="-2017770" y="4144258"/>
                <a:ext cx="215771" cy="442399"/>
              </a:xfrm>
              <a:prstGeom prst="flowChartDelay">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ndParaRPr>
              </a:p>
            </p:txBody>
          </p:sp>
          <p:sp>
            <p:nvSpPr>
              <p:cNvPr id="116" name="Right Triangle 115">
                <a:extLst>
                  <a:ext uri="{FF2B5EF4-FFF2-40B4-BE49-F238E27FC236}">
                    <a16:creationId xmlns:a16="http://schemas.microsoft.com/office/drawing/2014/main" id="{35C81C70-65C4-7B5E-BDCD-668F75FCC61C}"/>
                  </a:ext>
                </a:extLst>
              </p:cNvPr>
              <p:cNvSpPr/>
              <p:nvPr/>
            </p:nvSpPr>
            <p:spPr>
              <a:xfrm rot="8699319">
                <a:off x="-2411672" y="4150943"/>
                <a:ext cx="166967" cy="196483"/>
              </a:xfrm>
              <a:prstGeom prst="rtTriangle">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117" name="Right Triangle 116">
                <a:extLst>
                  <a:ext uri="{FF2B5EF4-FFF2-40B4-BE49-F238E27FC236}">
                    <a16:creationId xmlns:a16="http://schemas.microsoft.com/office/drawing/2014/main" id="{EC460F87-40D0-FF0C-5419-8A7C3CA30527}"/>
                  </a:ext>
                </a:extLst>
              </p:cNvPr>
              <p:cNvSpPr/>
              <p:nvPr/>
            </p:nvSpPr>
            <p:spPr>
              <a:xfrm rot="12900681" flipH="1">
                <a:off x="-2131171" y="4150943"/>
                <a:ext cx="166967" cy="196483"/>
              </a:xfrm>
              <a:prstGeom prst="rtTriangle">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118" name="Flowchart: Manual Operation 26">
                <a:extLst>
                  <a:ext uri="{FF2B5EF4-FFF2-40B4-BE49-F238E27FC236}">
                    <a16:creationId xmlns:a16="http://schemas.microsoft.com/office/drawing/2014/main" id="{7B3900D8-546C-900F-E2AC-AA26B1BC85C0}"/>
                  </a:ext>
                </a:extLst>
              </p:cNvPr>
              <p:cNvSpPr/>
              <p:nvPr/>
            </p:nvSpPr>
            <p:spPr>
              <a:xfrm rot="230863" flipV="1">
                <a:off x="-2487781" y="4999311"/>
                <a:ext cx="279424" cy="842686"/>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119" name="Flowchart: Terminator 118">
                <a:extLst>
                  <a:ext uri="{FF2B5EF4-FFF2-40B4-BE49-F238E27FC236}">
                    <a16:creationId xmlns:a16="http://schemas.microsoft.com/office/drawing/2014/main" id="{0924CBA4-6693-C0A6-0B42-E7E4458EEB47}"/>
                  </a:ext>
                </a:extLst>
              </p:cNvPr>
              <p:cNvSpPr/>
              <p:nvPr/>
            </p:nvSpPr>
            <p:spPr>
              <a:xfrm rot="2262586">
                <a:off x="-1739384" y="4455383"/>
                <a:ext cx="121632" cy="4068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120" name="Flowchart: Terminator 119">
                <a:extLst>
                  <a:ext uri="{FF2B5EF4-FFF2-40B4-BE49-F238E27FC236}">
                    <a16:creationId xmlns:a16="http://schemas.microsoft.com/office/drawing/2014/main" id="{E2991519-241D-CC61-384B-69E375337AE0}"/>
                  </a:ext>
                </a:extLst>
              </p:cNvPr>
              <p:cNvSpPr/>
              <p:nvPr/>
            </p:nvSpPr>
            <p:spPr>
              <a:xfrm rot="18705810" flipH="1">
                <a:off x="-2714969" y="4736489"/>
                <a:ext cx="95213" cy="280136"/>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ndParaRPr>
              </a:p>
            </p:txBody>
          </p:sp>
          <p:sp>
            <p:nvSpPr>
              <p:cNvPr id="121" name="Flowchart: Connector 120">
                <a:extLst>
                  <a:ext uri="{FF2B5EF4-FFF2-40B4-BE49-F238E27FC236}">
                    <a16:creationId xmlns:a16="http://schemas.microsoft.com/office/drawing/2014/main" id="{74583E07-AB3A-3111-5E88-660C30E92B40}"/>
                  </a:ext>
                </a:extLst>
              </p:cNvPr>
              <p:cNvSpPr/>
              <p:nvPr/>
            </p:nvSpPr>
            <p:spPr>
              <a:xfrm>
                <a:off x="-2225278" y="4320573"/>
                <a:ext cx="53650" cy="58769"/>
              </a:xfrm>
              <a:prstGeom prst="flowChartConnector">
                <a:avLst/>
              </a:prstGeom>
              <a:solidFill>
                <a:srgbClr val="008000"/>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22" name="Flowchart: Connector 121">
                <a:extLst>
                  <a:ext uri="{FF2B5EF4-FFF2-40B4-BE49-F238E27FC236}">
                    <a16:creationId xmlns:a16="http://schemas.microsoft.com/office/drawing/2014/main" id="{ECAAB7E8-7087-B0E2-B6B7-A61B7659B7FC}"/>
                  </a:ext>
                </a:extLst>
              </p:cNvPr>
              <p:cNvSpPr/>
              <p:nvPr/>
            </p:nvSpPr>
            <p:spPr>
              <a:xfrm>
                <a:off x="-2225278" y="4405700"/>
                <a:ext cx="53650" cy="58769"/>
              </a:xfrm>
              <a:prstGeom prst="flowChartConnector">
                <a:avLst/>
              </a:prstGeom>
              <a:solidFill>
                <a:srgbClr val="008000"/>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123" name="Group 122">
                <a:extLst>
                  <a:ext uri="{FF2B5EF4-FFF2-40B4-BE49-F238E27FC236}">
                    <a16:creationId xmlns:a16="http://schemas.microsoft.com/office/drawing/2014/main" id="{C990F8CC-2DE5-B731-7698-54F574E0F1D8}"/>
                  </a:ext>
                </a:extLst>
              </p:cNvPr>
              <p:cNvGrpSpPr/>
              <p:nvPr/>
            </p:nvGrpSpPr>
            <p:grpSpPr>
              <a:xfrm>
                <a:off x="-2123362" y="4260410"/>
                <a:ext cx="218912" cy="352027"/>
                <a:chOff x="859632" y="2338402"/>
                <a:chExt cx="571500" cy="788345"/>
              </a:xfrm>
            </p:grpSpPr>
            <p:sp>
              <p:nvSpPr>
                <p:cNvPr id="128" name="Rectangle 127">
                  <a:extLst>
                    <a:ext uri="{FF2B5EF4-FFF2-40B4-BE49-F238E27FC236}">
                      <a16:creationId xmlns:a16="http://schemas.microsoft.com/office/drawing/2014/main" id="{4331D4A0-5F80-8FEF-305A-92A3FDC0C686}"/>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pic>
              <p:nvPicPr>
                <p:cNvPr id="129" name="Picture 128">
                  <a:extLst>
                    <a:ext uri="{FF2B5EF4-FFF2-40B4-BE49-F238E27FC236}">
                      <a16:creationId xmlns:a16="http://schemas.microsoft.com/office/drawing/2014/main" id="{897E9E3F-B1D5-8B05-BF19-84F5B6F123A6}"/>
                    </a:ext>
                  </a:extLst>
                </p:cNvPr>
                <p:cNvPicPr>
                  <a:picLocks noChangeAspect="1"/>
                </p:cNvPicPr>
                <p:nvPr/>
              </p:nvPicPr>
              <p:blipFill>
                <a:blip r:embed="rId7" cstate="print">
                  <a:extLst>
                    <a:ext uri="{BEBA8EAE-BF5A-486C-A8C5-ECC9F3942E4B}">
                      <a14:imgProps xmlns:a14="http://schemas.microsoft.com/office/drawing/2010/main">
                        <a14:imgLayer r:embed="rId8">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sp>
            <p:nvSpPr>
              <p:cNvPr id="124" name="Freeform: Shape 233">
                <a:extLst>
                  <a:ext uri="{FF2B5EF4-FFF2-40B4-BE49-F238E27FC236}">
                    <a16:creationId xmlns:a16="http://schemas.microsoft.com/office/drawing/2014/main" id="{FEDB28BD-B474-421E-2697-63FBD63A0D61}"/>
                  </a:ext>
                </a:extLst>
              </p:cNvPr>
              <p:cNvSpPr/>
              <p:nvPr/>
            </p:nvSpPr>
            <p:spPr>
              <a:xfrm rot="14816196">
                <a:off x="-2606070" y="4897498"/>
                <a:ext cx="184707" cy="177059"/>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125" name="Group 124">
                <a:extLst>
                  <a:ext uri="{FF2B5EF4-FFF2-40B4-BE49-F238E27FC236}">
                    <a16:creationId xmlns:a16="http://schemas.microsoft.com/office/drawing/2014/main" id="{6AC395A6-A6A7-9BB1-603F-19850CD73417}"/>
                  </a:ext>
                </a:extLst>
              </p:cNvPr>
              <p:cNvGrpSpPr/>
              <p:nvPr/>
            </p:nvGrpSpPr>
            <p:grpSpPr>
              <a:xfrm rot="20979317">
                <a:off x="-1622790" y="4356147"/>
                <a:ext cx="291582" cy="209055"/>
                <a:chOff x="2687747" y="3880759"/>
                <a:chExt cx="433033" cy="310471"/>
              </a:xfrm>
            </p:grpSpPr>
            <p:sp>
              <p:nvSpPr>
                <p:cNvPr id="126" name="Freeform: Shape 235">
                  <a:extLst>
                    <a:ext uri="{FF2B5EF4-FFF2-40B4-BE49-F238E27FC236}">
                      <a16:creationId xmlns:a16="http://schemas.microsoft.com/office/drawing/2014/main" id="{69AD8C49-1713-716E-A95E-E3ADD63C03BB}"/>
                    </a:ext>
                  </a:extLst>
                </p:cNvPr>
                <p:cNvSpPr/>
                <p:nvPr/>
              </p:nvSpPr>
              <p:spPr>
                <a:xfrm rot="214698">
                  <a:off x="2687747" y="3880759"/>
                  <a:ext cx="433033" cy="310471"/>
                </a:xfrm>
                <a:custGeom>
                  <a:avLst/>
                  <a:gdLst>
                    <a:gd name="connsiteX0" fmla="*/ 124530 w 1197450"/>
                    <a:gd name="connsiteY0" fmla="*/ 0 h 858535"/>
                    <a:gd name="connsiteX1" fmla="*/ 253778 w 1197450"/>
                    <a:gd name="connsiteY1" fmla="*/ 136669 h 858535"/>
                    <a:gd name="connsiteX2" fmla="*/ 247969 w 1197450"/>
                    <a:gd name="connsiteY2" fmla="*/ 177311 h 858535"/>
                    <a:gd name="connsiteX3" fmla="*/ 236389 w 1197450"/>
                    <a:gd name="connsiteY3" fmla="*/ 202783 h 858535"/>
                    <a:gd name="connsiteX4" fmla="*/ 252130 w 1197450"/>
                    <a:gd name="connsiteY4" fmla="*/ 193168 h 858535"/>
                    <a:gd name="connsiteX5" fmla="*/ 258105 w 1197450"/>
                    <a:gd name="connsiteY5" fmla="*/ 209334 h 858535"/>
                    <a:gd name="connsiteX6" fmla="*/ 281636 w 1197450"/>
                    <a:gd name="connsiteY6" fmla="*/ 220132 h 858535"/>
                    <a:gd name="connsiteX7" fmla="*/ 297810 w 1197450"/>
                    <a:gd name="connsiteY7" fmla="*/ 214378 h 858535"/>
                    <a:gd name="connsiteX8" fmla="*/ 306254 w 1197450"/>
                    <a:gd name="connsiteY8" fmla="*/ 208666 h 858535"/>
                    <a:gd name="connsiteX9" fmla="*/ 362249 w 1197450"/>
                    <a:gd name="connsiteY9" fmla="*/ 191453 h 858535"/>
                    <a:gd name="connsiteX10" fmla="*/ 363282 w 1197450"/>
                    <a:gd name="connsiteY10" fmla="*/ 191086 h 858535"/>
                    <a:gd name="connsiteX11" fmla="*/ 363445 w 1197450"/>
                    <a:gd name="connsiteY11" fmla="*/ 191084 h 858535"/>
                    <a:gd name="connsiteX12" fmla="*/ 369327 w 1197450"/>
                    <a:gd name="connsiteY12" fmla="*/ 189277 h 858535"/>
                    <a:gd name="connsiteX13" fmla="*/ 446561 w 1197450"/>
                    <a:gd name="connsiteY13" fmla="*/ 182167 h 858535"/>
                    <a:gd name="connsiteX14" fmla="*/ 479781 w 1197450"/>
                    <a:gd name="connsiteY14" fmla="*/ 185224 h 858535"/>
                    <a:gd name="connsiteX15" fmla="*/ 525533 w 1197450"/>
                    <a:gd name="connsiteY15" fmla="*/ 170409 h 858535"/>
                    <a:gd name="connsiteX16" fmla="*/ 586989 w 1197450"/>
                    <a:gd name="connsiteY16" fmla="*/ 164449 h 858535"/>
                    <a:gd name="connsiteX17" fmla="*/ 698629 w 1197450"/>
                    <a:gd name="connsiteY17" fmla="*/ 186662 h 858535"/>
                    <a:gd name="connsiteX18" fmla="*/ 711963 w 1197450"/>
                    <a:gd name="connsiteY18" fmla="*/ 196160 h 858535"/>
                    <a:gd name="connsiteX19" fmla="*/ 727561 w 1197450"/>
                    <a:gd name="connsiteY19" fmla="*/ 198474 h 858535"/>
                    <a:gd name="connsiteX20" fmla="*/ 775730 w 1197450"/>
                    <a:gd name="connsiteY20" fmla="*/ 191874 h 858535"/>
                    <a:gd name="connsiteX21" fmla="*/ 834617 w 1197450"/>
                    <a:gd name="connsiteY21" fmla="*/ 194961 h 858535"/>
                    <a:gd name="connsiteX22" fmla="*/ 967022 w 1197450"/>
                    <a:gd name="connsiteY22" fmla="*/ 251569 h 858535"/>
                    <a:gd name="connsiteX23" fmla="*/ 974608 w 1197450"/>
                    <a:gd name="connsiteY23" fmla="*/ 274951 h 858535"/>
                    <a:gd name="connsiteX24" fmla="*/ 1013567 w 1197450"/>
                    <a:gd name="connsiteY24" fmla="*/ 277856 h 858535"/>
                    <a:gd name="connsiteX25" fmla="*/ 1107944 w 1197450"/>
                    <a:gd name="connsiteY25" fmla="*/ 312703 h 858535"/>
                    <a:gd name="connsiteX26" fmla="*/ 1115861 w 1197450"/>
                    <a:gd name="connsiteY26" fmla="*/ 327183 h 858535"/>
                    <a:gd name="connsiteX27" fmla="*/ 1113335 w 1197450"/>
                    <a:gd name="connsiteY27" fmla="*/ 327425 h 858535"/>
                    <a:gd name="connsiteX28" fmla="*/ 1113335 w 1197450"/>
                    <a:gd name="connsiteY28" fmla="*/ 327426 h 858535"/>
                    <a:gd name="connsiteX29" fmla="*/ 1116595 w 1197450"/>
                    <a:gd name="connsiteY29" fmla="*/ 328526 h 858535"/>
                    <a:gd name="connsiteX30" fmla="*/ 1118816 w 1197450"/>
                    <a:gd name="connsiteY30" fmla="*/ 332587 h 858535"/>
                    <a:gd name="connsiteX31" fmla="*/ 1125875 w 1197450"/>
                    <a:gd name="connsiteY31" fmla="*/ 331654 h 858535"/>
                    <a:gd name="connsiteX32" fmla="*/ 1172104 w 1197450"/>
                    <a:gd name="connsiteY32" fmla="*/ 347240 h 858535"/>
                    <a:gd name="connsiteX33" fmla="*/ 1186015 w 1197450"/>
                    <a:gd name="connsiteY33" fmla="*/ 419646 h 858535"/>
                    <a:gd name="connsiteX34" fmla="*/ 1164273 w 1197450"/>
                    <a:gd name="connsiteY34" fmla="*/ 438137 h 858535"/>
                    <a:gd name="connsiteX35" fmla="*/ 1073728 w 1197450"/>
                    <a:gd name="connsiteY35" fmla="*/ 450576 h 858535"/>
                    <a:gd name="connsiteX36" fmla="*/ 1012986 w 1197450"/>
                    <a:gd name="connsiteY36" fmla="*/ 453814 h 858535"/>
                    <a:gd name="connsiteX37" fmla="*/ 935340 w 1197450"/>
                    <a:gd name="connsiteY37" fmla="*/ 449672 h 858535"/>
                    <a:gd name="connsiteX38" fmla="*/ 921097 w 1197450"/>
                    <a:gd name="connsiteY38" fmla="*/ 447135 h 858535"/>
                    <a:gd name="connsiteX39" fmla="*/ 871807 w 1197450"/>
                    <a:gd name="connsiteY39" fmla="*/ 469826 h 858535"/>
                    <a:gd name="connsiteX40" fmla="*/ 812500 w 1197450"/>
                    <a:gd name="connsiteY40" fmla="*/ 488413 h 858535"/>
                    <a:gd name="connsiteX41" fmla="*/ 802528 w 1197450"/>
                    <a:gd name="connsiteY41" fmla="*/ 503450 h 858535"/>
                    <a:gd name="connsiteX42" fmla="*/ 733894 w 1197450"/>
                    <a:gd name="connsiteY42" fmla="*/ 557287 h 858535"/>
                    <a:gd name="connsiteX43" fmla="*/ 713376 w 1197450"/>
                    <a:gd name="connsiteY43" fmla="*/ 567560 h 858535"/>
                    <a:gd name="connsiteX44" fmla="*/ 677976 w 1197450"/>
                    <a:gd name="connsiteY44" fmla="*/ 600309 h 858535"/>
                    <a:gd name="connsiteX45" fmla="*/ 544593 w 1197450"/>
                    <a:gd name="connsiteY45" fmla="*/ 681774 h 858535"/>
                    <a:gd name="connsiteX46" fmla="*/ 374287 w 1197450"/>
                    <a:gd name="connsiteY46" fmla="*/ 681773 h 858535"/>
                    <a:gd name="connsiteX47" fmla="*/ 362646 w 1197450"/>
                    <a:gd name="connsiteY47" fmla="*/ 686506 h 858535"/>
                    <a:gd name="connsiteX48" fmla="*/ 351988 w 1197450"/>
                    <a:gd name="connsiteY48" fmla="*/ 688616 h 858535"/>
                    <a:gd name="connsiteX49" fmla="*/ 337544 w 1197450"/>
                    <a:gd name="connsiteY49" fmla="*/ 698170 h 858535"/>
                    <a:gd name="connsiteX50" fmla="*/ 318186 w 1197450"/>
                    <a:gd name="connsiteY50" fmla="*/ 725085 h 858535"/>
                    <a:gd name="connsiteX51" fmla="*/ 315949 w 1197450"/>
                    <a:gd name="connsiteY51" fmla="*/ 735957 h 858535"/>
                    <a:gd name="connsiteX52" fmla="*/ 311707 w 1197450"/>
                    <a:gd name="connsiteY52" fmla="*/ 734094 h 858535"/>
                    <a:gd name="connsiteX53" fmla="*/ 303545 w 1197450"/>
                    <a:gd name="connsiteY53" fmla="*/ 745441 h 858535"/>
                    <a:gd name="connsiteX54" fmla="*/ 307591 w 1197450"/>
                    <a:gd name="connsiteY54" fmla="*/ 748435 h 858535"/>
                    <a:gd name="connsiteX55" fmla="*/ 222970 w 1197450"/>
                    <a:gd name="connsiteY55" fmla="*/ 858535 h 858535"/>
                    <a:gd name="connsiteX56" fmla="*/ 0 w 1197450"/>
                    <a:gd name="connsiteY56" fmla="*/ 693571 h 858535"/>
                    <a:gd name="connsiteX57" fmla="*/ 53018 w 1197450"/>
                    <a:gd name="connsiteY57" fmla="*/ 624590 h 858535"/>
                    <a:gd name="connsiteX58" fmla="*/ 80919 w 1197450"/>
                    <a:gd name="connsiteY58" fmla="*/ 560696 h 858535"/>
                    <a:gd name="connsiteX59" fmla="*/ 100085 w 1197450"/>
                    <a:gd name="connsiteY59" fmla="*/ 484278 h 858535"/>
                    <a:gd name="connsiteX60" fmla="*/ 102618 w 1197450"/>
                    <a:gd name="connsiteY60" fmla="*/ 423854 h 858535"/>
                    <a:gd name="connsiteX61" fmla="*/ 91356 w 1197450"/>
                    <a:gd name="connsiteY61" fmla="*/ 398203 h 858535"/>
                    <a:gd name="connsiteX62" fmla="*/ 111161 w 1197450"/>
                    <a:gd name="connsiteY62" fmla="*/ 291219 h 858535"/>
                    <a:gd name="connsiteX63" fmla="*/ 132275 w 1197450"/>
                    <a:gd name="connsiteY63" fmla="*/ 271686 h 858535"/>
                    <a:gd name="connsiteX64" fmla="*/ 131005 w 1197450"/>
                    <a:gd name="connsiteY64" fmla="*/ 271958 h 858535"/>
                    <a:gd name="connsiteX65" fmla="*/ 135486 w 1197450"/>
                    <a:gd name="connsiteY65" fmla="*/ 262117 h 858535"/>
                    <a:gd name="connsiteX66" fmla="*/ 140004 w 1197450"/>
                    <a:gd name="connsiteY66" fmla="*/ 228987 h 858535"/>
                    <a:gd name="connsiteX67" fmla="*/ 123167 w 1197450"/>
                    <a:gd name="connsiteY67" fmla="*/ 168805 h 858535"/>
                    <a:gd name="connsiteX68" fmla="*/ 109848 w 1197450"/>
                    <a:gd name="connsiteY68" fmla="*/ 155508 h 858535"/>
                    <a:gd name="connsiteX69" fmla="*/ 114734 w 1197450"/>
                    <a:gd name="connsiteY69" fmla="*/ 129579 h 858535"/>
                    <a:gd name="connsiteX70" fmla="*/ 100086 w 1197450"/>
                    <a:gd name="connsiteY70" fmla="*/ 78208 h 858535"/>
                    <a:gd name="connsiteX71" fmla="*/ 67785 w 1197450"/>
                    <a:gd name="connsiteY71" fmla="*/ 49709 h 858535"/>
                    <a:gd name="connsiteX72" fmla="*/ 65227 w 1197450"/>
                    <a:gd name="connsiteY72" fmla="*/ 41289 h 858535"/>
                    <a:gd name="connsiteX73" fmla="*/ 69851 w 1197450"/>
                    <a:gd name="connsiteY73" fmla="*/ 31485 h 858535"/>
                    <a:gd name="connsiteX74" fmla="*/ 72571 w 1197450"/>
                    <a:gd name="connsiteY74" fmla="*/ 11917 h 858535"/>
                    <a:gd name="connsiteX75" fmla="*/ 74221 w 1197450"/>
                    <a:gd name="connsiteY75" fmla="*/ 10740 h 858535"/>
                    <a:gd name="connsiteX76" fmla="*/ 124530 w 1197450"/>
                    <a:gd name="connsiteY76" fmla="*/ 0 h 85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197450" h="858535">
                      <a:moveTo>
                        <a:pt x="124530" y="0"/>
                      </a:moveTo>
                      <a:cubicBezTo>
                        <a:pt x="195913" y="0"/>
                        <a:pt x="253778" y="61188"/>
                        <a:pt x="253778" y="136669"/>
                      </a:cubicBezTo>
                      <a:cubicBezTo>
                        <a:pt x="253779" y="150822"/>
                        <a:pt x="251746" y="164472"/>
                        <a:pt x="247969" y="177311"/>
                      </a:cubicBezTo>
                      <a:lnTo>
                        <a:pt x="236389" y="202783"/>
                      </a:lnTo>
                      <a:lnTo>
                        <a:pt x="252130" y="193168"/>
                      </a:lnTo>
                      <a:lnTo>
                        <a:pt x="258105" y="209334"/>
                      </a:lnTo>
                      <a:cubicBezTo>
                        <a:pt x="261565" y="218690"/>
                        <a:pt x="272098" y="223525"/>
                        <a:pt x="281636" y="220132"/>
                      </a:cubicBezTo>
                      <a:lnTo>
                        <a:pt x="297810" y="214378"/>
                      </a:lnTo>
                      <a:lnTo>
                        <a:pt x="306254" y="208666"/>
                      </a:lnTo>
                      <a:lnTo>
                        <a:pt x="362249" y="191453"/>
                      </a:lnTo>
                      <a:lnTo>
                        <a:pt x="363282" y="191086"/>
                      </a:lnTo>
                      <a:lnTo>
                        <a:pt x="363445" y="191084"/>
                      </a:lnTo>
                      <a:lnTo>
                        <a:pt x="369327" y="189277"/>
                      </a:lnTo>
                      <a:cubicBezTo>
                        <a:pt x="393066" y="184699"/>
                        <a:pt x="419165" y="182167"/>
                        <a:pt x="446561" y="182167"/>
                      </a:cubicBezTo>
                      <a:lnTo>
                        <a:pt x="479781" y="185224"/>
                      </a:lnTo>
                      <a:lnTo>
                        <a:pt x="525533" y="170409"/>
                      </a:lnTo>
                      <a:cubicBezTo>
                        <a:pt x="544421" y="166572"/>
                        <a:pt x="565188" y="164450"/>
                        <a:pt x="586989" y="164449"/>
                      </a:cubicBezTo>
                      <a:cubicBezTo>
                        <a:pt x="630587" y="164449"/>
                        <a:pt x="670056" y="172936"/>
                        <a:pt x="698629" y="186662"/>
                      </a:cubicBezTo>
                      <a:lnTo>
                        <a:pt x="711963" y="196160"/>
                      </a:lnTo>
                      <a:lnTo>
                        <a:pt x="727561" y="198474"/>
                      </a:lnTo>
                      <a:lnTo>
                        <a:pt x="775730" y="191874"/>
                      </a:lnTo>
                      <a:cubicBezTo>
                        <a:pt x="794061" y="191186"/>
                        <a:pt x="813974" y="192143"/>
                        <a:pt x="834617" y="194961"/>
                      </a:cubicBezTo>
                      <a:cubicBezTo>
                        <a:pt x="896550" y="203422"/>
                        <a:pt x="947476" y="226260"/>
                        <a:pt x="967022" y="251569"/>
                      </a:cubicBezTo>
                      <a:lnTo>
                        <a:pt x="974608" y="274951"/>
                      </a:lnTo>
                      <a:lnTo>
                        <a:pt x="1013567" y="277856"/>
                      </a:lnTo>
                      <a:cubicBezTo>
                        <a:pt x="1056002" y="284484"/>
                        <a:pt x="1089997" y="297035"/>
                        <a:pt x="1107944" y="312703"/>
                      </a:cubicBezTo>
                      <a:lnTo>
                        <a:pt x="1115861" y="327183"/>
                      </a:lnTo>
                      <a:lnTo>
                        <a:pt x="1113335" y="327425"/>
                      </a:lnTo>
                      <a:lnTo>
                        <a:pt x="1113335" y="327426"/>
                      </a:lnTo>
                      <a:lnTo>
                        <a:pt x="1116595" y="328526"/>
                      </a:lnTo>
                      <a:lnTo>
                        <a:pt x="1118816" y="332587"/>
                      </a:lnTo>
                      <a:lnTo>
                        <a:pt x="1125875" y="331654"/>
                      </a:lnTo>
                      <a:lnTo>
                        <a:pt x="1172104" y="347240"/>
                      </a:lnTo>
                      <a:cubicBezTo>
                        <a:pt x="1200034" y="365470"/>
                        <a:pt x="1205201" y="392363"/>
                        <a:pt x="1186015" y="419646"/>
                      </a:cubicBezTo>
                      <a:lnTo>
                        <a:pt x="1164273" y="438137"/>
                      </a:lnTo>
                      <a:lnTo>
                        <a:pt x="1073728" y="450576"/>
                      </a:lnTo>
                      <a:lnTo>
                        <a:pt x="1012986" y="453814"/>
                      </a:lnTo>
                      <a:cubicBezTo>
                        <a:pt x="985443" y="453814"/>
                        <a:pt x="959205" y="452341"/>
                        <a:pt x="935340" y="449672"/>
                      </a:cubicBezTo>
                      <a:lnTo>
                        <a:pt x="921097" y="447135"/>
                      </a:lnTo>
                      <a:lnTo>
                        <a:pt x="871807" y="469826"/>
                      </a:lnTo>
                      <a:lnTo>
                        <a:pt x="812500" y="488413"/>
                      </a:lnTo>
                      <a:lnTo>
                        <a:pt x="802528" y="503450"/>
                      </a:lnTo>
                      <a:cubicBezTo>
                        <a:pt x="787176" y="520859"/>
                        <a:pt x="763084" y="540181"/>
                        <a:pt x="733894" y="557287"/>
                      </a:cubicBezTo>
                      <a:lnTo>
                        <a:pt x="713376" y="567560"/>
                      </a:lnTo>
                      <a:lnTo>
                        <a:pt x="677976" y="600309"/>
                      </a:lnTo>
                      <a:lnTo>
                        <a:pt x="544593" y="681774"/>
                      </a:lnTo>
                      <a:lnTo>
                        <a:pt x="374287" y="681773"/>
                      </a:lnTo>
                      <a:lnTo>
                        <a:pt x="362646" y="686506"/>
                      </a:lnTo>
                      <a:lnTo>
                        <a:pt x="351988" y="688616"/>
                      </a:lnTo>
                      <a:lnTo>
                        <a:pt x="337544" y="698170"/>
                      </a:lnTo>
                      <a:lnTo>
                        <a:pt x="318186" y="725085"/>
                      </a:lnTo>
                      <a:lnTo>
                        <a:pt x="315949" y="735957"/>
                      </a:lnTo>
                      <a:lnTo>
                        <a:pt x="311707" y="734094"/>
                      </a:lnTo>
                      <a:lnTo>
                        <a:pt x="303545" y="745441"/>
                      </a:lnTo>
                      <a:lnTo>
                        <a:pt x="307591" y="748435"/>
                      </a:lnTo>
                      <a:lnTo>
                        <a:pt x="222970" y="858535"/>
                      </a:lnTo>
                      <a:lnTo>
                        <a:pt x="0" y="693571"/>
                      </a:lnTo>
                      <a:lnTo>
                        <a:pt x="53018" y="624590"/>
                      </a:lnTo>
                      <a:lnTo>
                        <a:pt x="80919" y="560696"/>
                      </a:lnTo>
                      <a:cubicBezTo>
                        <a:pt x="89850" y="534522"/>
                        <a:pt x="96340" y="508395"/>
                        <a:pt x="100085" y="484278"/>
                      </a:cubicBezTo>
                      <a:lnTo>
                        <a:pt x="102618" y="423854"/>
                      </a:lnTo>
                      <a:lnTo>
                        <a:pt x="91356" y="398203"/>
                      </a:lnTo>
                      <a:cubicBezTo>
                        <a:pt x="81551" y="361340"/>
                        <a:pt x="89011" y="322059"/>
                        <a:pt x="111161" y="291219"/>
                      </a:cubicBezTo>
                      <a:lnTo>
                        <a:pt x="132275" y="271686"/>
                      </a:lnTo>
                      <a:lnTo>
                        <a:pt x="131005" y="271958"/>
                      </a:lnTo>
                      <a:lnTo>
                        <a:pt x="135486" y="262117"/>
                      </a:lnTo>
                      <a:cubicBezTo>
                        <a:pt x="138395" y="251934"/>
                        <a:pt x="140002" y="240738"/>
                        <a:pt x="140004" y="228987"/>
                      </a:cubicBezTo>
                      <a:cubicBezTo>
                        <a:pt x="140002" y="205484"/>
                        <a:pt x="133569" y="184206"/>
                        <a:pt x="123167" y="168805"/>
                      </a:cubicBezTo>
                      <a:lnTo>
                        <a:pt x="109848" y="155508"/>
                      </a:lnTo>
                      <a:lnTo>
                        <a:pt x="114734" y="129579"/>
                      </a:lnTo>
                      <a:cubicBezTo>
                        <a:pt x="114733" y="110551"/>
                        <a:pt x="109336" y="92872"/>
                        <a:pt x="100086" y="78208"/>
                      </a:cubicBezTo>
                      <a:lnTo>
                        <a:pt x="67785" y="49709"/>
                      </a:lnTo>
                      <a:lnTo>
                        <a:pt x="65227" y="41289"/>
                      </a:lnTo>
                      <a:lnTo>
                        <a:pt x="69851" y="31485"/>
                      </a:lnTo>
                      <a:lnTo>
                        <a:pt x="72571" y="11917"/>
                      </a:lnTo>
                      <a:lnTo>
                        <a:pt x="74221" y="10740"/>
                      </a:lnTo>
                      <a:cubicBezTo>
                        <a:pt x="89685" y="3825"/>
                        <a:pt x="106686" y="0"/>
                        <a:pt x="124530" y="0"/>
                      </a:cubicBezTo>
                      <a:close/>
                    </a:path>
                  </a:pathLst>
                </a:custGeom>
                <a:solidFill>
                  <a:srgbClr val="EACC82"/>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127" name="Freeform: Shape 236">
                  <a:extLst>
                    <a:ext uri="{FF2B5EF4-FFF2-40B4-BE49-F238E27FC236}">
                      <a16:creationId xmlns:a16="http://schemas.microsoft.com/office/drawing/2014/main" id="{5D72228F-D06D-3255-F277-138B5A09A4EC}"/>
                    </a:ext>
                  </a:extLst>
                </p:cNvPr>
                <p:cNvSpPr/>
                <p:nvPr/>
              </p:nvSpPr>
              <p:spPr>
                <a:xfrm rot="11349003">
                  <a:off x="2727067" y="3940335"/>
                  <a:ext cx="363981" cy="201511"/>
                </a:xfrm>
                <a:custGeom>
                  <a:avLst/>
                  <a:gdLst>
                    <a:gd name="connsiteX0" fmla="*/ 984570 w 1032265"/>
                    <a:gd name="connsiteY0" fmla="*/ 100584 h 582486"/>
                    <a:gd name="connsiteX1" fmla="*/ 966282 w 1032265"/>
                    <a:gd name="connsiteY1" fmla="*/ 50292 h 582486"/>
                    <a:gd name="connsiteX2" fmla="*/ 984570 w 1032265"/>
                    <a:gd name="connsiteY2" fmla="*/ 0 h 582486"/>
                    <a:gd name="connsiteX3" fmla="*/ 979478 w 1032265"/>
                    <a:gd name="connsiteY3" fmla="*/ 50292 h 582486"/>
                    <a:gd name="connsiteX4" fmla="*/ 984570 w 1032265"/>
                    <a:gd name="connsiteY4" fmla="*/ 100584 h 582486"/>
                    <a:gd name="connsiteX5" fmla="*/ 1027954 w 1032265"/>
                    <a:gd name="connsiteY5" fmla="*/ 246514 h 582486"/>
                    <a:gd name="connsiteX6" fmla="*/ 995327 w 1032265"/>
                    <a:gd name="connsiteY6" fmla="*/ 177277 h 582486"/>
                    <a:gd name="connsiteX7" fmla="*/ 961016 w 1032265"/>
                    <a:gd name="connsiteY7" fmla="*/ 146122 h 582486"/>
                    <a:gd name="connsiteX8" fmla="*/ 942703 w 1032265"/>
                    <a:gd name="connsiteY8" fmla="*/ 138999 h 582486"/>
                    <a:gd name="connsiteX9" fmla="*/ 941578 w 1032265"/>
                    <a:gd name="connsiteY9" fmla="*/ 141963 h 582486"/>
                    <a:gd name="connsiteX10" fmla="*/ 940737 w 1032265"/>
                    <a:gd name="connsiteY10" fmla="*/ 138236 h 582486"/>
                    <a:gd name="connsiteX11" fmla="*/ 931707 w 1032265"/>
                    <a:gd name="connsiteY11" fmla="*/ 134724 h 582486"/>
                    <a:gd name="connsiteX12" fmla="*/ 939562 w 1032265"/>
                    <a:gd name="connsiteY12" fmla="*/ 133020 h 582486"/>
                    <a:gd name="connsiteX13" fmla="*/ 934662 w 1032265"/>
                    <a:gd name="connsiteY13" fmla="*/ 111286 h 582486"/>
                    <a:gd name="connsiteX14" fmla="*/ 908951 w 1032265"/>
                    <a:gd name="connsiteY14" fmla="*/ 72726 h 582486"/>
                    <a:gd name="connsiteX15" fmla="*/ 845331 w 1032265"/>
                    <a:gd name="connsiteY15" fmla="*/ 30174 h 582486"/>
                    <a:gd name="connsiteX16" fmla="*/ 914243 w 1032265"/>
                    <a:gd name="connsiteY16" fmla="*/ 68170 h 582486"/>
                    <a:gd name="connsiteX17" fmla="*/ 945889 w 1032265"/>
                    <a:gd name="connsiteY17" fmla="*/ 130604 h 582486"/>
                    <a:gd name="connsiteX18" fmla="*/ 945089 w 1032265"/>
                    <a:gd name="connsiteY18" fmla="*/ 132710 h 582486"/>
                    <a:gd name="connsiteX19" fmla="*/ 960502 w 1032265"/>
                    <a:gd name="connsiteY19" fmla="*/ 138440 h 582486"/>
                    <a:gd name="connsiteX20" fmla="*/ 1000620 w 1032265"/>
                    <a:gd name="connsiteY20" fmla="*/ 172720 h 582486"/>
                    <a:gd name="connsiteX21" fmla="*/ 1027954 w 1032265"/>
                    <a:gd name="connsiteY21" fmla="*/ 246514 h 582486"/>
                    <a:gd name="connsiteX22" fmla="*/ 411742 w 1032265"/>
                    <a:gd name="connsiteY22" fmla="*/ 314128 h 582486"/>
                    <a:gd name="connsiteX23" fmla="*/ 388576 w 1032265"/>
                    <a:gd name="connsiteY23" fmla="*/ 298841 h 582486"/>
                    <a:gd name="connsiteX24" fmla="*/ 385636 w 1032265"/>
                    <a:gd name="connsiteY24" fmla="*/ 252413 h 582486"/>
                    <a:gd name="connsiteX25" fmla="*/ 399119 w 1032265"/>
                    <a:gd name="connsiteY25" fmla="*/ 290070 h 582486"/>
                    <a:gd name="connsiteX26" fmla="*/ 433694 w 1032265"/>
                    <a:gd name="connsiteY26" fmla="*/ 310185 h 582486"/>
                    <a:gd name="connsiteX27" fmla="*/ 411742 w 1032265"/>
                    <a:gd name="connsiteY27" fmla="*/ 314128 h 582486"/>
                    <a:gd name="connsiteX28" fmla="*/ 192315 w 1032265"/>
                    <a:gd name="connsiteY28" fmla="*/ 376257 h 582486"/>
                    <a:gd name="connsiteX29" fmla="*/ 190985 w 1032265"/>
                    <a:gd name="connsiteY29" fmla="*/ 372531 h 582486"/>
                    <a:gd name="connsiteX30" fmla="*/ 231067 w 1032265"/>
                    <a:gd name="connsiteY30" fmla="*/ 290758 h 582486"/>
                    <a:gd name="connsiteX31" fmla="*/ 202187 w 1032265"/>
                    <a:gd name="connsiteY31" fmla="*/ 368920 h 582486"/>
                    <a:gd name="connsiteX32" fmla="*/ 203789 w 1032265"/>
                    <a:gd name="connsiteY32" fmla="*/ 373113 h 582486"/>
                    <a:gd name="connsiteX33" fmla="*/ 461918 w 1032265"/>
                    <a:gd name="connsiteY33" fmla="*/ 384413 h 582486"/>
                    <a:gd name="connsiteX34" fmla="*/ 438751 w 1032265"/>
                    <a:gd name="connsiteY34" fmla="*/ 369124 h 582486"/>
                    <a:gd name="connsiteX35" fmla="*/ 435811 w 1032265"/>
                    <a:gd name="connsiteY35" fmla="*/ 322695 h 582486"/>
                    <a:gd name="connsiteX36" fmla="*/ 449295 w 1032265"/>
                    <a:gd name="connsiteY36" fmla="*/ 360352 h 582486"/>
                    <a:gd name="connsiteX37" fmla="*/ 483869 w 1032265"/>
                    <a:gd name="connsiteY37" fmla="*/ 380467 h 582486"/>
                    <a:gd name="connsiteX38" fmla="*/ 461918 w 1032265"/>
                    <a:gd name="connsiteY38" fmla="*/ 384413 h 582486"/>
                    <a:gd name="connsiteX39" fmla="*/ 667079 w 1032265"/>
                    <a:gd name="connsiteY39" fmla="*/ 400791 h 582486"/>
                    <a:gd name="connsiteX40" fmla="*/ 578444 w 1032265"/>
                    <a:gd name="connsiteY40" fmla="*/ 363985 h 582486"/>
                    <a:gd name="connsiteX41" fmla="*/ 530570 w 1032265"/>
                    <a:gd name="connsiteY41" fmla="*/ 265349 h 582486"/>
                    <a:gd name="connsiteX42" fmla="*/ 587217 w 1032265"/>
                    <a:gd name="connsiteY42" fmla="*/ 353330 h 582486"/>
                    <a:gd name="connsiteX43" fmla="*/ 684437 w 1032265"/>
                    <a:gd name="connsiteY43" fmla="*/ 392030 h 582486"/>
                    <a:gd name="connsiteX44" fmla="*/ 667079 w 1032265"/>
                    <a:gd name="connsiteY44" fmla="*/ 400791 h 582486"/>
                    <a:gd name="connsiteX45" fmla="*/ 139750 w 1032265"/>
                    <a:gd name="connsiteY45" fmla="*/ 506264 h 582486"/>
                    <a:gd name="connsiteX46" fmla="*/ 25 w 1032265"/>
                    <a:gd name="connsiteY46" fmla="*/ 428852 h 582486"/>
                    <a:gd name="connsiteX47" fmla="*/ 134475 w 1032265"/>
                    <a:gd name="connsiteY47" fmla="*/ 342602 h 582486"/>
                    <a:gd name="connsiteX48" fmla="*/ 22438 w 1032265"/>
                    <a:gd name="connsiteY48" fmla="*/ 428131 h 582486"/>
                    <a:gd name="connsiteX49" fmla="*/ 139750 w 1032265"/>
                    <a:gd name="connsiteY49" fmla="*/ 506264 h 582486"/>
                    <a:gd name="connsiteX50" fmla="*/ 392700 w 1032265"/>
                    <a:gd name="connsiteY50" fmla="*/ 500187 h 582486"/>
                    <a:gd name="connsiteX51" fmla="*/ 374717 w 1032265"/>
                    <a:gd name="connsiteY51" fmla="*/ 490113 h 582486"/>
                    <a:gd name="connsiteX52" fmla="*/ 366027 w 1032265"/>
                    <a:gd name="connsiteY52" fmla="*/ 467904 h 582486"/>
                    <a:gd name="connsiteX53" fmla="*/ 371824 w 1032265"/>
                    <a:gd name="connsiteY53" fmla="*/ 454462 h 582486"/>
                    <a:gd name="connsiteX54" fmla="*/ 317093 w 1032265"/>
                    <a:gd name="connsiteY54" fmla="*/ 461051 h 582486"/>
                    <a:gd name="connsiteX55" fmla="*/ 296777 w 1032265"/>
                    <a:gd name="connsiteY55" fmla="*/ 451681 h 582486"/>
                    <a:gd name="connsiteX56" fmla="*/ 216753 w 1032265"/>
                    <a:gd name="connsiteY56" fmla="*/ 490932 h 582486"/>
                    <a:gd name="connsiteX57" fmla="*/ 186167 w 1032265"/>
                    <a:gd name="connsiteY57" fmla="*/ 497879 h 582486"/>
                    <a:gd name="connsiteX58" fmla="*/ 239046 w 1032265"/>
                    <a:gd name="connsiteY58" fmla="*/ 503309 h 582486"/>
                    <a:gd name="connsiteX59" fmla="*/ 335376 w 1032265"/>
                    <a:gd name="connsiteY59" fmla="*/ 504058 h 582486"/>
                    <a:gd name="connsiteX60" fmla="*/ 402720 w 1032265"/>
                    <a:gd name="connsiteY60" fmla="*/ 513613 h 582486"/>
                    <a:gd name="connsiteX61" fmla="*/ 335787 w 1032265"/>
                    <a:gd name="connsiteY61" fmla="*/ 517767 h 582486"/>
                    <a:gd name="connsiteX62" fmla="*/ 176685 w 1032265"/>
                    <a:gd name="connsiteY62" fmla="*/ 505752 h 582486"/>
                    <a:gd name="connsiteX63" fmla="*/ 170782 w 1032265"/>
                    <a:gd name="connsiteY63" fmla="*/ 501375 h 582486"/>
                    <a:gd name="connsiteX64" fmla="*/ 153279 w 1032265"/>
                    <a:gd name="connsiteY64" fmla="*/ 505349 h 582486"/>
                    <a:gd name="connsiteX65" fmla="*/ 132634 w 1032265"/>
                    <a:gd name="connsiteY65" fmla="*/ 496941 h 582486"/>
                    <a:gd name="connsiteX66" fmla="*/ 205971 w 1032265"/>
                    <a:gd name="connsiteY66" fmla="*/ 472812 h 582486"/>
                    <a:gd name="connsiteX67" fmla="*/ 275382 w 1032265"/>
                    <a:gd name="connsiteY67" fmla="*/ 437162 h 582486"/>
                    <a:gd name="connsiteX68" fmla="*/ 237125 w 1032265"/>
                    <a:gd name="connsiteY68" fmla="*/ 432799 h 582486"/>
                    <a:gd name="connsiteX69" fmla="*/ 201636 w 1032265"/>
                    <a:gd name="connsiteY69" fmla="*/ 402366 h 582486"/>
                    <a:gd name="connsiteX70" fmla="*/ 201454 w 1032265"/>
                    <a:gd name="connsiteY70" fmla="*/ 401853 h 582486"/>
                    <a:gd name="connsiteX71" fmla="*/ 214704 w 1032265"/>
                    <a:gd name="connsiteY71" fmla="*/ 398223 h 582486"/>
                    <a:gd name="connsiteX72" fmla="*/ 231746 w 1032265"/>
                    <a:gd name="connsiteY72" fmla="*/ 416944 h 582486"/>
                    <a:gd name="connsiteX73" fmla="*/ 270901 w 1032265"/>
                    <a:gd name="connsiteY73" fmla="*/ 432554 h 582486"/>
                    <a:gd name="connsiteX74" fmla="*/ 289474 w 1032265"/>
                    <a:gd name="connsiteY74" fmla="*/ 429923 h 582486"/>
                    <a:gd name="connsiteX75" fmla="*/ 291107 w 1032265"/>
                    <a:gd name="connsiteY75" fmla="*/ 429086 h 582486"/>
                    <a:gd name="connsiteX76" fmla="*/ 426173 w 1032265"/>
                    <a:gd name="connsiteY76" fmla="*/ 321959 h 582486"/>
                    <a:gd name="connsiteX77" fmla="*/ 399738 w 1032265"/>
                    <a:gd name="connsiteY77" fmla="*/ 375353 h 582486"/>
                    <a:gd name="connsiteX78" fmla="*/ 302980 w 1032265"/>
                    <a:gd name="connsiteY78" fmla="*/ 448593 h 582486"/>
                    <a:gd name="connsiteX79" fmla="*/ 326077 w 1032265"/>
                    <a:gd name="connsiteY79" fmla="*/ 449018 h 582486"/>
                    <a:gd name="connsiteX80" fmla="*/ 370010 w 1032265"/>
                    <a:gd name="connsiteY80" fmla="*/ 441004 h 582486"/>
                    <a:gd name="connsiteX81" fmla="*/ 443375 w 1032265"/>
                    <a:gd name="connsiteY81" fmla="*/ 407163 h 582486"/>
                    <a:gd name="connsiteX82" fmla="*/ 443376 w 1032265"/>
                    <a:gd name="connsiteY82" fmla="*/ 407161 h 582486"/>
                    <a:gd name="connsiteX83" fmla="*/ 425867 w 1032265"/>
                    <a:gd name="connsiteY83" fmla="*/ 431931 h 582486"/>
                    <a:gd name="connsiteX84" fmla="*/ 375449 w 1032265"/>
                    <a:gd name="connsiteY84" fmla="*/ 453447 h 582486"/>
                    <a:gd name="connsiteX85" fmla="*/ 380799 w 1032265"/>
                    <a:gd name="connsiteY85" fmla="*/ 484817 h 582486"/>
                    <a:gd name="connsiteX86" fmla="*/ 416258 w 1032265"/>
                    <a:gd name="connsiteY86" fmla="*/ 496040 h 582486"/>
                    <a:gd name="connsiteX87" fmla="*/ 416259 w 1032265"/>
                    <a:gd name="connsiteY87" fmla="*/ 496042 h 582486"/>
                    <a:gd name="connsiteX88" fmla="*/ 404016 w 1032265"/>
                    <a:gd name="connsiteY88" fmla="*/ 499424 h 582486"/>
                    <a:gd name="connsiteX89" fmla="*/ 431489 w 1032265"/>
                    <a:gd name="connsiteY89" fmla="*/ 497569 h 582486"/>
                    <a:gd name="connsiteX90" fmla="*/ 507092 w 1032265"/>
                    <a:gd name="connsiteY90" fmla="*/ 485212 h 582486"/>
                    <a:gd name="connsiteX91" fmla="*/ 507094 w 1032265"/>
                    <a:gd name="connsiteY91" fmla="*/ 485213 h 582486"/>
                    <a:gd name="connsiteX92" fmla="*/ 457257 w 1032265"/>
                    <a:gd name="connsiteY92" fmla="*/ 506105 h 582486"/>
                    <a:gd name="connsiteX93" fmla="*/ 402720 w 1032265"/>
                    <a:gd name="connsiteY93" fmla="*/ 513613 h 582486"/>
                    <a:gd name="connsiteX94" fmla="*/ 608777 w 1032265"/>
                    <a:gd name="connsiteY94" fmla="*/ 496645 h 582486"/>
                    <a:gd name="connsiteX95" fmla="*/ 572937 w 1032265"/>
                    <a:gd name="connsiteY95" fmla="*/ 465468 h 582486"/>
                    <a:gd name="connsiteX96" fmla="*/ 572125 w 1032265"/>
                    <a:gd name="connsiteY96" fmla="*/ 464989 h 582486"/>
                    <a:gd name="connsiteX97" fmla="*/ 564950 w 1032265"/>
                    <a:gd name="connsiteY97" fmla="*/ 466297 h 582486"/>
                    <a:gd name="connsiteX98" fmla="*/ 530659 w 1032265"/>
                    <a:gd name="connsiteY98" fmla="*/ 447619 h 582486"/>
                    <a:gd name="connsiteX99" fmla="*/ 507336 w 1032265"/>
                    <a:gd name="connsiteY99" fmla="*/ 391684 h 582486"/>
                    <a:gd name="connsiteX100" fmla="*/ 539558 w 1032265"/>
                    <a:gd name="connsiteY100" fmla="*/ 437183 h 582486"/>
                    <a:gd name="connsiteX101" fmla="*/ 543564 w 1032265"/>
                    <a:gd name="connsiteY101" fmla="*/ 439845 h 582486"/>
                    <a:gd name="connsiteX102" fmla="*/ 550839 w 1032265"/>
                    <a:gd name="connsiteY102" fmla="*/ 438922 h 582486"/>
                    <a:gd name="connsiteX103" fmla="*/ 581104 w 1032265"/>
                    <a:gd name="connsiteY103" fmla="*/ 454143 h 582486"/>
                    <a:gd name="connsiteX104" fmla="*/ 588431 w 1032265"/>
                    <a:gd name="connsiteY104" fmla="*/ 461444 h 582486"/>
                    <a:gd name="connsiteX105" fmla="*/ 589578 w 1032265"/>
                    <a:gd name="connsiteY105" fmla="*/ 461806 h 582486"/>
                    <a:gd name="connsiteX106" fmla="*/ 589580 w 1032265"/>
                    <a:gd name="connsiteY106" fmla="*/ 461806 h 582486"/>
                    <a:gd name="connsiteX107" fmla="*/ 588917 w 1032265"/>
                    <a:gd name="connsiteY107" fmla="*/ 461927 h 582486"/>
                    <a:gd name="connsiteX108" fmla="*/ 605102 w 1032265"/>
                    <a:gd name="connsiteY108" fmla="*/ 478051 h 582486"/>
                    <a:gd name="connsiteX109" fmla="*/ 608777 w 1032265"/>
                    <a:gd name="connsiteY109" fmla="*/ 496645 h 582486"/>
                    <a:gd name="connsiteX110" fmla="*/ 892460 w 1032265"/>
                    <a:gd name="connsiteY110" fmla="*/ 480722 h 582486"/>
                    <a:gd name="connsiteX111" fmla="*/ 835510 w 1032265"/>
                    <a:gd name="connsiteY111" fmla="*/ 474041 h 582486"/>
                    <a:gd name="connsiteX112" fmla="*/ 753716 w 1032265"/>
                    <a:gd name="connsiteY112" fmla="*/ 274224 h 582486"/>
                    <a:gd name="connsiteX113" fmla="*/ 770952 w 1032265"/>
                    <a:gd name="connsiteY113" fmla="*/ 240579 h 582486"/>
                    <a:gd name="connsiteX114" fmla="*/ 705287 w 1032265"/>
                    <a:gd name="connsiteY114" fmla="*/ 267517 h 582486"/>
                    <a:gd name="connsiteX115" fmla="*/ 649934 w 1032265"/>
                    <a:gd name="connsiteY115" fmla="*/ 280018 h 582486"/>
                    <a:gd name="connsiteX116" fmla="*/ 552150 w 1032265"/>
                    <a:gd name="connsiteY116" fmla="*/ 262848 h 582486"/>
                    <a:gd name="connsiteX117" fmla="*/ 552251 w 1032265"/>
                    <a:gd name="connsiteY117" fmla="*/ 262468 h 582486"/>
                    <a:gd name="connsiteX118" fmla="*/ 587247 w 1032265"/>
                    <a:gd name="connsiteY118" fmla="*/ 272022 h 582486"/>
                    <a:gd name="connsiteX119" fmla="*/ 703533 w 1032265"/>
                    <a:gd name="connsiteY119" fmla="*/ 258332 h 582486"/>
                    <a:gd name="connsiteX120" fmla="*/ 762885 w 1032265"/>
                    <a:gd name="connsiteY120" fmla="*/ 235110 h 582486"/>
                    <a:gd name="connsiteX121" fmla="*/ 785054 w 1032265"/>
                    <a:gd name="connsiteY121" fmla="*/ 221100 h 582486"/>
                    <a:gd name="connsiteX122" fmla="*/ 806861 w 1032265"/>
                    <a:gd name="connsiteY122" fmla="*/ 197427 h 582486"/>
                    <a:gd name="connsiteX123" fmla="*/ 827752 w 1032265"/>
                    <a:gd name="connsiteY123" fmla="*/ 184604 h 582486"/>
                    <a:gd name="connsiteX124" fmla="*/ 830710 w 1032265"/>
                    <a:gd name="connsiteY124" fmla="*/ 181278 h 582486"/>
                    <a:gd name="connsiteX125" fmla="*/ 830232 w 1032265"/>
                    <a:gd name="connsiteY125" fmla="*/ 183082 h 582486"/>
                    <a:gd name="connsiteX126" fmla="*/ 844432 w 1032265"/>
                    <a:gd name="connsiteY126" fmla="*/ 174366 h 582486"/>
                    <a:gd name="connsiteX127" fmla="*/ 885912 w 1032265"/>
                    <a:gd name="connsiteY127" fmla="*/ 163420 h 582486"/>
                    <a:gd name="connsiteX128" fmla="*/ 892984 w 1032265"/>
                    <a:gd name="connsiteY128" fmla="*/ 164249 h 582486"/>
                    <a:gd name="connsiteX129" fmla="*/ 855588 w 1032265"/>
                    <a:gd name="connsiteY129" fmla="*/ 176146 h 582486"/>
                    <a:gd name="connsiteX130" fmla="*/ 825470 w 1032265"/>
                    <a:gd name="connsiteY130" fmla="*/ 201009 h 582486"/>
                    <a:gd name="connsiteX131" fmla="*/ 825417 w 1032265"/>
                    <a:gd name="connsiteY131" fmla="*/ 201206 h 582486"/>
                    <a:gd name="connsiteX132" fmla="*/ 807912 w 1032265"/>
                    <a:gd name="connsiteY132" fmla="*/ 218786 h 582486"/>
                    <a:gd name="connsiteX133" fmla="*/ 806267 w 1032265"/>
                    <a:gd name="connsiteY133" fmla="*/ 219865 h 582486"/>
                    <a:gd name="connsiteX134" fmla="*/ 777954 w 1032265"/>
                    <a:gd name="connsiteY134" fmla="*/ 269590 h 582486"/>
                    <a:gd name="connsiteX135" fmla="*/ 859753 w 1032265"/>
                    <a:gd name="connsiteY135" fmla="*/ 469409 h 582486"/>
                    <a:gd name="connsiteX136" fmla="*/ 909630 w 1032265"/>
                    <a:gd name="connsiteY136" fmla="*/ 475260 h 582486"/>
                    <a:gd name="connsiteX137" fmla="*/ 775792 w 1032265"/>
                    <a:gd name="connsiteY137" fmla="*/ 525898 h 582486"/>
                    <a:gd name="connsiteX138" fmla="*/ 670202 w 1032265"/>
                    <a:gd name="connsiteY138" fmla="*/ 486834 h 582486"/>
                    <a:gd name="connsiteX139" fmla="*/ 598844 w 1032265"/>
                    <a:gd name="connsiteY139" fmla="*/ 381908 h 582486"/>
                    <a:gd name="connsiteX140" fmla="*/ 679418 w 1032265"/>
                    <a:gd name="connsiteY140" fmla="*/ 473504 h 582486"/>
                    <a:gd name="connsiteX141" fmla="*/ 793562 w 1032265"/>
                    <a:gd name="connsiteY141" fmla="*/ 516550 h 582486"/>
                    <a:gd name="connsiteX142" fmla="*/ 793564 w 1032265"/>
                    <a:gd name="connsiteY142" fmla="*/ 516552 h 582486"/>
                    <a:gd name="connsiteX143" fmla="*/ 775792 w 1032265"/>
                    <a:gd name="connsiteY143" fmla="*/ 525898 h 582486"/>
                    <a:gd name="connsiteX144" fmla="*/ 920380 w 1032265"/>
                    <a:gd name="connsiteY144" fmla="*/ 582486 h 582486"/>
                    <a:gd name="connsiteX145" fmla="*/ 929059 w 1032265"/>
                    <a:gd name="connsiteY145" fmla="*/ 508703 h 582486"/>
                    <a:gd name="connsiteX146" fmla="*/ 1002743 w 1032265"/>
                    <a:gd name="connsiteY146" fmla="*/ 499225 h 582486"/>
                    <a:gd name="connsiteX147" fmla="*/ 941087 w 1032265"/>
                    <a:gd name="connsiteY147" fmla="*/ 520603 h 582486"/>
                    <a:gd name="connsiteX148" fmla="*/ 920380 w 1032265"/>
                    <a:gd name="connsiteY148" fmla="*/ 582486 h 58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1032265" h="582486">
                      <a:moveTo>
                        <a:pt x="984570" y="100584"/>
                      </a:moveTo>
                      <a:cubicBezTo>
                        <a:pt x="974470" y="100584"/>
                        <a:pt x="966282" y="78068"/>
                        <a:pt x="966282" y="50292"/>
                      </a:cubicBezTo>
                      <a:cubicBezTo>
                        <a:pt x="966282" y="22516"/>
                        <a:pt x="974470" y="0"/>
                        <a:pt x="984570" y="0"/>
                      </a:cubicBezTo>
                      <a:cubicBezTo>
                        <a:pt x="981239" y="15176"/>
                        <a:pt x="979478" y="32565"/>
                        <a:pt x="979478" y="50292"/>
                      </a:cubicBezTo>
                      <a:cubicBezTo>
                        <a:pt x="979478" y="68018"/>
                        <a:pt x="981239" y="85408"/>
                        <a:pt x="984570" y="100584"/>
                      </a:cubicBezTo>
                      <a:close/>
                      <a:moveTo>
                        <a:pt x="1027954" y="246514"/>
                      </a:moveTo>
                      <a:cubicBezTo>
                        <a:pt x="1030806" y="231230"/>
                        <a:pt x="1017537" y="203072"/>
                        <a:pt x="995327" y="177277"/>
                      </a:cubicBezTo>
                      <a:cubicBezTo>
                        <a:pt x="984223" y="164379"/>
                        <a:pt x="972203" y="153604"/>
                        <a:pt x="961016" y="146122"/>
                      </a:cubicBezTo>
                      <a:lnTo>
                        <a:pt x="942703" y="138999"/>
                      </a:lnTo>
                      <a:lnTo>
                        <a:pt x="941578" y="141963"/>
                      </a:lnTo>
                      <a:lnTo>
                        <a:pt x="940737" y="138236"/>
                      </a:lnTo>
                      <a:lnTo>
                        <a:pt x="931707" y="134724"/>
                      </a:lnTo>
                      <a:lnTo>
                        <a:pt x="939562" y="133020"/>
                      </a:lnTo>
                      <a:lnTo>
                        <a:pt x="934662" y="111286"/>
                      </a:lnTo>
                      <a:cubicBezTo>
                        <a:pt x="928925" y="99113"/>
                        <a:pt x="920056" y="85624"/>
                        <a:pt x="908951" y="72726"/>
                      </a:cubicBezTo>
                      <a:cubicBezTo>
                        <a:pt x="886742" y="46930"/>
                        <a:pt x="860870" y="29625"/>
                        <a:pt x="845331" y="30174"/>
                      </a:cubicBezTo>
                      <a:cubicBezTo>
                        <a:pt x="856812" y="20289"/>
                        <a:pt x="887664" y="37300"/>
                        <a:pt x="914243" y="68170"/>
                      </a:cubicBezTo>
                      <a:cubicBezTo>
                        <a:pt x="934176" y="91323"/>
                        <a:pt x="946045" y="115695"/>
                        <a:pt x="945889" y="130604"/>
                      </a:cubicBezTo>
                      <a:lnTo>
                        <a:pt x="945089" y="132710"/>
                      </a:lnTo>
                      <a:lnTo>
                        <a:pt x="960502" y="138440"/>
                      </a:lnTo>
                      <a:cubicBezTo>
                        <a:pt x="972972" y="145316"/>
                        <a:pt x="987330" y="157285"/>
                        <a:pt x="1000620" y="172720"/>
                      </a:cubicBezTo>
                      <a:cubicBezTo>
                        <a:pt x="1027197" y="203591"/>
                        <a:pt x="1039435" y="236629"/>
                        <a:pt x="1027954" y="246514"/>
                      </a:cubicBezTo>
                      <a:close/>
                      <a:moveTo>
                        <a:pt x="411742" y="314128"/>
                      </a:moveTo>
                      <a:cubicBezTo>
                        <a:pt x="403579" y="312077"/>
                        <a:pt x="395210" y="306818"/>
                        <a:pt x="388576" y="298841"/>
                      </a:cubicBezTo>
                      <a:cubicBezTo>
                        <a:pt x="375303" y="282887"/>
                        <a:pt x="373989" y="262100"/>
                        <a:pt x="385636" y="252413"/>
                      </a:cubicBezTo>
                      <a:cubicBezTo>
                        <a:pt x="384671" y="264753"/>
                        <a:pt x="389666" y="278703"/>
                        <a:pt x="399119" y="290070"/>
                      </a:cubicBezTo>
                      <a:cubicBezTo>
                        <a:pt x="408575" y="301435"/>
                        <a:pt x="421383" y="308888"/>
                        <a:pt x="433694" y="310185"/>
                      </a:cubicBezTo>
                      <a:cubicBezTo>
                        <a:pt x="427870" y="315031"/>
                        <a:pt x="419909" y="316182"/>
                        <a:pt x="411742" y="314128"/>
                      </a:cubicBezTo>
                      <a:close/>
                      <a:moveTo>
                        <a:pt x="192315" y="376257"/>
                      </a:moveTo>
                      <a:lnTo>
                        <a:pt x="190985" y="372531"/>
                      </a:lnTo>
                      <a:cubicBezTo>
                        <a:pt x="186808" y="341544"/>
                        <a:pt x="201588" y="308900"/>
                        <a:pt x="231067" y="290758"/>
                      </a:cubicBezTo>
                      <a:cubicBezTo>
                        <a:pt x="207477" y="310945"/>
                        <a:pt x="197146" y="340976"/>
                        <a:pt x="202187" y="368920"/>
                      </a:cubicBezTo>
                      <a:lnTo>
                        <a:pt x="203789" y="373113"/>
                      </a:lnTo>
                      <a:close/>
                      <a:moveTo>
                        <a:pt x="461918" y="384413"/>
                      </a:moveTo>
                      <a:cubicBezTo>
                        <a:pt x="453752" y="382359"/>
                        <a:pt x="445386" y="377100"/>
                        <a:pt x="438751" y="369124"/>
                      </a:cubicBezTo>
                      <a:cubicBezTo>
                        <a:pt x="425480" y="353170"/>
                        <a:pt x="424165" y="332382"/>
                        <a:pt x="435811" y="322695"/>
                      </a:cubicBezTo>
                      <a:cubicBezTo>
                        <a:pt x="434847" y="335036"/>
                        <a:pt x="439841" y="348987"/>
                        <a:pt x="449295" y="360352"/>
                      </a:cubicBezTo>
                      <a:cubicBezTo>
                        <a:pt x="458749" y="371717"/>
                        <a:pt x="471557" y="379170"/>
                        <a:pt x="483869" y="380467"/>
                      </a:cubicBezTo>
                      <a:cubicBezTo>
                        <a:pt x="478045" y="385310"/>
                        <a:pt x="470083" y="386464"/>
                        <a:pt x="461918" y="384413"/>
                      </a:cubicBezTo>
                      <a:close/>
                      <a:moveTo>
                        <a:pt x="667079" y="400791"/>
                      </a:moveTo>
                      <a:cubicBezTo>
                        <a:pt x="644971" y="403843"/>
                        <a:pt x="610312" y="390222"/>
                        <a:pt x="578444" y="363985"/>
                      </a:cubicBezTo>
                      <a:cubicBezTo>
                        <a:pt x="535955" y="329003"/>
                        <a:pt x="514520" y="284842"/>
                        <a:pt x="530570" y="265349"/>
                      </a:cubicBezTo>
                      <a:cubicBezTo>
                        <a:pt x="530230" y="289904"/>
                        <a:pt x="552849" y="325032"/>
                        <a:pt x="587217" y="353330"/>
                      </a:cubicBezTo>
                      <a:cubicBezTo>
                        <a:pt x="621586" y="381626"/>
                        <a:pt x="660403" y="397078"/>
                        <a:pt x="684437" y="392030"/>
                      </a:cubicBezTo>
                      <a:cubicBezTo>
                        <a:pt x="680424" y="396902"/>
                        <a:pt x="674449" y="399774"/>
                        <a:pt x="667079" y="400791"/>
                      </a:cubicBezTo>
                      <a:close/>
                      <a:moveTo>
                        <a:pt x="139750" y="506264"/>
                      </a:moveTo>
                      <a:cubicBezTo>
                        <a:pt x="64038" y="508704"/>
                        <a:pt x="1481" y="474045"/>
                        <a:pt x="25" y="428852"/>
                      </a:cubicBezTo>
                      <a:cubicBezTo>
                        <a:pt x="-1432" y="383659"/>
                        <a:pt x="58762" y="345043"/>
                        <a:pt x="134475" y="342602"/>
                      </a:cubicBezTo>
                      <a:cubicBezTo>
                        <a:pt x="68335" y="351852"/>
                        <a:pt x="21142" y="387878"/>
                        <a:pt x="22438" y="428131"/>
                      </a:cubicBezTo>
                      <a:cubicBezTo>
                        <a:pt x="23737" y="468379"/>
                        <a:pt x="73152" y="501291"/>
                        <a:pt x="139750" y="506264"/>
                      </a:cubicBezTo>
                      <a:close/>
                      <a:moveTo>
                        <a:pt x="392700" y="500187"/>
                      </a:moveTo>
                      <a:lnTo>
                        <a:pt x="374717" y="490113"/>
                      </a:lnTo>
                      <a:cubicBezTo>
                        <a:pt x="368959" y="483499"/>
                        <a:pt x="366060" y="475498"/>
                        <a:pt x="366027" y="467904"/>
                      </a:cubicBezTo>
                      <a:lnTo>
                        <a:pt x="371824" y="454462"/>
                      </a:lnTo>
                      <a:lnTo>
                        <a:pt x="317093" y="461051"/>
                      </a:lnTo>
                      <a:lnTo>
                        <a:pt x="296777" y="451681"/>
                      </a:lnTo>
                      <a:lnTo>
                        <a:pt x="216753" y="490932"/>
                      </a:lnTo>
                      <a:lnTo>
                        <a:pt x="186167" y="497879"/>
                      </a:lnTo>
                      <a:lnTo>
                        <a:pt x="239046" y="503309"/>
                      </a:lnTo>
                      <a:cubicBezTo>
                        <a:pt x="268604" y="504778"/>
                        <a:pt x="301514" y="505068"/>
                        <a:pt x="335376" y="504058"/>
                      </a:cubicBezTo>
                      <a:close/>
                      <a:moveTo>
                        <a:pt x="402720" y="513613"/>
                      </a:moveTo>
                      <a:cubicBezTo>
                        <a:pt x="382169" y="515615"/>
                        <a:pt x="359552" y="517057"/>
                        <a:pt x="335787" y="517767"/>
                      </a:cubicBezTo>
                      <a:cubicBezTo>
                        <a:pt x="264488" y="519895"/>
                        <a:pt x="203110" y="514816"/>
                        <a:pt x="176685" y="505752"/>
                      </a:cubicBezTo>
                      <a:lnTo>
                        <a:pt x="170782" y="501375"/>
                      </a:lnTo>
                      <a:lnTo>
                        <a:pt x="153279" y="505349"/>
                      </a:lnTo>
                      <a:cubicBezTo>
                        <a:pt x="143050" y="505080"/>
                        <a:pt x="135864" y="502362"/>
                        <a:pt x="132634" y="496941"/>
                      </a:cubicBezTo>
                      <a:cubicBezTo>
                        <a:pt x="153640" y="492794"/>
                        <a:pt x="178823" y="484437"/>
                        <a:pt x="205971" y="472812"/>
                      </a:cubicBezTo>
                      <a:lnTo>
                        <a:pt x="275382" y="437162"/>
                      </a:lnTo>
                      <a:lnTo>
                        <a:pt x="237125" y="432799"/>
                      </a:lnTo>
                      <a:cubicBezTo>
                        <a:pt x="222790" y="426701"/>
                        <a:pt x="210281" y="416410"/>
                        <a:pt x="201636" y="402366"/>
                      </a:cubicBezTo>
                      <a:lnTo>
                        <a:pt x="201454" y="401853"/>
                      </a:lnTo>
                      <a:lnTo>
                        <a:pt x="214704" y="398223"/>
                      </a:lnTo>
                      <a:lnTo>
                        <a:pt x="231746" y="416944"/>
                      </a:lnTo>
                      <a:cubicBezTo>
                        <a:pt x="243083" y="425488"/>
                        <a:pt x="256618" y="430837"/>
                        <a:pt x="270901" y="432554"/>
                      </a:cubicBezTo>
                      <a:lnTo>
                        <a:pt x="289474" y="429923"/>
                      </a:lnTo>
                      <a:lnTo>
                        <a:pt x="291107" y="429086"/>
                      </a:lnTo>
                      <a:cubicBezTo>
                        <a:pt x="348855" y="394663"/>
                        <a:pt x="398893" y="354975"/>
                        <a:pt x="426173" y="321959"/>
                      </a:cubicBezTo>
                      <a:cubicBezTo>
                        <a:pt x="432636" y="332804"/>
                        <a:pt x="422060" y="352415"/>
                        <a:pt x="399738" y="375353"/>
                      </a:cubicBezTo>
                      <a:lnTo>
                        <a:pt x="302980" y="448593"/>
                      </a:lnTo>
                      <a:lnTo>
                        <a:pt x="326077" y="449018"/>
                      </a:lnTo>
                      <a:cubicBezTo>
                        <a:pt x="339860" y="447759"/>
                        <a:pt x="354878" y="445053"/>
                        <a:pt x="370010" y="441004"/>
                      </a:cubicBezTo>
                      <a:cubicBezTo>
                        <a:pt x="400271" y="432902"/>
                        <a:pt x="427451" y="420363"/>
                        <a:pt x="443375" y="407163"/>
                      </a:cubicBezTo>
                      <a:lnTo>
                        <a:pt x="443376" y="407161"/>
                      </a:lnTo>
                      <a:cubicBezTo>
                        <a:pt x="445335" y="414479"/>
                        <a:pt x="438500" y="423408"/>
                        <a:pt x="425867" y="431931"/>
                      </a:cubicBezTo>
                      <a:lnTo>
                        <a:pt x="375449" y="453447"/>
                      </a:lnTo>
                      <a:lnTo>
                        <a:pt x="380799" y="484817"/>
                      </a:lnTo>
                      <a:cubicBezTo>
                        <a:pt x="390166" y="495570"/>
                        <a:pt x="404367" y="500065"/>
                        <a:pt x="416258" y="496040"/>
                      </a:cubicBezTo>
                      <a:lnTo>
                        <a:pt x="416259" y="496042"/>
                      </a:lnTo>
                      <a:lnTo>
                        <a:pt x="404016" y="499424"/>
                      </a:lnTo>
                      <a:lnTo>
                        <a:pt x="431489" y="497569"/>
                      </a:lnTo>
                      <a:cubicBezTo>
                        <a:pt x="460906" y="494338"/>
                        <a:pt x="486903" y="490133"/>
                        <a:pt x="507092" y="485212"/>
                      </a:cubicBezTo>
                      <a:lnTo>
                        <a:pt x="507094" y="485213"/>
                      </a:lnTo>
                      <a:cubicBezTo>
                        <a:pt x="507319" y="492784"/>
                        <a:pt x="488259" y="500213"/>
                        <a:pt x="457257" y="506105"/>
                      </a:cubicBezTo>
                      <a:cubicBezTo>
                        <a:pt x="441756" y="509050"/>
                        <a:pt x="423271" y="511611"/>
                        <a:pt x="402720" y="513613"/>
                      </a:cubicBezTo>
                      <a:close/>
                      <a:moveTo>
                        <a:pt x="608777" y="496645"/>
                      </a:moveTo>
                      <a:cubicBezTo>
                        <a:pt x="598528" y="485748"/>
                        <a:pt x="586257" y="475075"/>
                        <a:pt x="572937" y="465468"/>
                      </a:cubicBezTo>
                      <a:lnTo>
                        <a:pt x="572125" y="464989"/>
                      </a:lnTo>
                      <a:lnTo>
                        <a:pt x="564950" y="466297"/>
                      </a:lnTo>
                      <a:cubicBezTo>
                        <a:pt x="554286" y="463730"/>
                        <a:pt x="542015" y="457302"/>
                        <a:pt x="530659" y="447619"/>
                      </a:cubicBezTo>
                      <a:cubicBezTo>
                        <a:pt x="507950" y="428256"/>
                        <a:pt x="497507" y="403213"/>
                        <a:pt x="507336" y="391684"/>
                      </a:cubicBezTo>
                      <a:cubicBezTo>
                        <a:pt x="511442" y="406532"/>
                        <a:pt x="523379" y="423388"/>
                        <a:pt x="539558" y="437183"/>
                      </a:cubicBezTo>
                      <a:lnTo>
                        <a:pt x="543564" y="439845"/>
                      </a:lnTo>
                      <a:lnTo>
                        <a:pt x="550839" y="438922"/>
                      </a:lnTo>
                      <a:cubicBezTo>
                        <a:pt x="559719" y="441246"/>
                        <a:pt x="570508" y="446502"/>
                        <a:pt x="581104" y="454143"/>
                      </a:cubicBezTo>
                      <a:lnTo>
                        <a:pt x="588431" y="461444"/>
                      </a:lnTo>
                      <a:lnTo>
                        <a:pt x="589578" y="461806"/>
                      </a:lnTo>
                      <a:lnTo>
                        <a:pt x="589580" y="461806"/>
                      </a:lnTo>
                      <a:lnTo>
                        <a:pt x="588917" y="461927"/>
                      </a:lnTo>
                      <a:lnTo>
                        <a:pt x="605102" y="478051"/>
                      </a:lnTo>
                      <a:cubicBezTo>
                        <a:pt x="610110" y="485743"/>
                        <a:pt x="611731" y="492548"/>
                        <a:pt x="608777" y="496645"/>
                      </a:cubicBezTo>
                      <a:close/>
                      <a:moveTo>
                        <a:pt x="892460" y="480722"/>
                      </a:moveTo>
                      <a:cubicBezTo>
                        <a:pt x="873537" y="482690"/>
                        <a:pt x="854215" y="480648"/>
                        <a:pt x="835510" y="474041"/>
                      </a:cubicBezTo>
                      <a:cubicBezTo>
                        <a:pt x="760691" y="447613"/>
                        <a:pt x="724069" y="358152"/>
                        <a:pt x="753716" y="274224"/>
                      </a:cubicBezTo>
                      <a:lnTo>
                        <a:pt x="770952" y="240579"/>
                      </a:lnTo>
                      <a:lnTo>
                        <a:pt x="705287" y="267517"/>
                      </a:lnTo>
                      <a:cubicBezTo>
                        <a:pt x="686034" y="273237"/>
                        <a:pt x="667309" y="277394"/>
                        <a:pt x="649934" y="280018"/>
                      </a:cubicBezTo>
                      <a:cubicBezTo>
                        <a:pt x="597804" y="287888"/>
                        <a:pt x="557821" y="281938"/>
                        <a:pt x="552150" y="262848"/>
                      </a:cubicBezTo>
                      <a:lnTo>
                        <a:pt x="552251" y="262468"/>
                      </a:lnTo>
                      <a:lnTo>
                        <a:pt x="587247" y="272022"/>
                      </a:lnTo>
                      <a:cubicBezTo>
                        <a:pt x="619066" y="275451"/>
                        <a:pt x="660343" y="271158"/>
                        <a:pt x="703533" y="258332"/>
                      </a:cubicBezTo>
                      <a:cubicBezTo>
                        <a:pt x="725127" y="251918"/>
                        <a:pt x="745157" y="243975"/>
                        <a:pt x="762885" y="235110"/>
                      </a:cubicBezTo>
                      <a:lnTo>
                        <a:pt x="785054" y="221100"/>
                      </a:lnTo>
                      <a:lnTo>
                        <a:pt x="806861" y="197427"/>
                      </a:lnTo>
                      <a:lnTo>
                        <a:pt x="827752" y="184604"/>
                      </a:lnTo>
                      <a:lnTo>
                        <a:pt x="830710" y="181278"/>
                      </a:lnTo>
                      <a:lnTo>
                        <a:pt x="830232" y="183082"/>
                      </a:lnTo>
                      <a:lnTo>
                        <a:pt x="844432" y="174366"/>
                      </a:lnTo>
                      <a:cubicBezTo>
                        <a:pt x="857750" y="168622"/>
                        <a:pt x="871718" y="164892"/>
                        <a:pt x="885912" y="163420"/>
                      </a:cubicBezTo>
                      <a:lnTo>
                        <a:pt x="892984" y="164249"/>
                      </a:lnTo>
                      <a:lnTo>
                        <a:pt x="855588" y="176146"/>
                      </a:lnTo>
                      <a:lnTo>
                        <a:pt x="825470" y="201009"/>
                      </a:lnTo>
                      <a:lnTo>
                        <a:pt x="825417" y="201206"/>
                      </a:lnTo>
                      <a:cubicBezTo>
                        <a:pt x="821353" y="206916"/>
                        <a:pt x="815423" y="212841"/>
                        <a:pt x="807912" y="218786"/>
                      </a:cubicBezTo>
                      <a:lnTo>
                        <a:pt x="806267" y="219865"/>
                      </a:lnTo>
                      <a:lnTo>
                        <a:pt x="777954" y="269590"/>
                      </a:lnTo>
                      <a:cubicBezTo>
                        <a:pt x="748311" y="353521"/>
                        <a:pt x="784933" y="442982"/>
                        <a:pt x="859753" y="469409"/>
                      </a:cubicBezTo>
                      <a:lnTo>
                        <a:pt x="909630" y="475260"/>
                      </a:lnTo>
                      <a:close/>
                      <a:moveTo>
                        <a:pt x="775792" y="525898"/>
                      </a:moveTo>
                      <a:cubicBezTo>
                        <a:pt x="751679" y="529175"/>
                        <a:pt x="710529" y="514720"/>
                        <a:pt x="670202" y="486834"/>
                      </a:cubicBezTo>
                      <a:cubicBezTo>
                        <a:pt x="616432" y="449653"/>
                        <a:pt x="584483" y="402676"/>
                        <a:pt x="598844" y="381908"/>
                      </a:cubicBezTo>
                      <a:cubicBezTo>
                        <a:pt x="605911" y="408637"/>
                        <a:pt x="637435" y="444474"/>
                        <a:pt x="679418" y="473504"/>
                      </a:cubicBezTo>
                      <a:cubicBezTo>
                        <a:pt x="721400" y="502534"/>
                        <a:pt x="766059" y="519376"/>
                        <a:pt x="793562" y="516550"/>
                      </a:cubicBezTo>
                      <a:lnTo>
                        <a:pt x="793564" y="516552"/>
                      </a:lnTo>
                      <a:cubicBezTo>
                        <a:pt x="789974" y="521744"/>
                        <a:pt x="783829" y="524807"/>
                        <a:pt x="775792" y="525898"/>
                      </a:cubicBezTo>
                      <a:close/>
                      <a:moveTo>
                        <a:pt x="920380" y="582486"/>
                      </a:moveTo>
                      <a:cubicBezTo>
                        <a:pt x="902429" y="564729"/>
                        <a:pt x="906313" y="531695"/>
                        <a:pt x="929059" y="508703"/>
                      </a:cubicBezTo>
                      <a:cubicBezTo>
                        <a:pt x="951802" y="485711"/>
                        <a:pt x="984792" y="481467"/>
                        <a:pt x="1002743" y="499225"/>
                      </a:cubicBezTo>
                      <a:cubicBezTo>
                        <a:pt x="982641" y="494521"/>
                        <a:pt x="958663" y="502834"/>
                        <a:pt x="941087" y="520603"/>
                      </a:cubicBezTo>
                      <a:cubicBezTo>
                        <a:pt x="923511" y="538370"/>
                        <a:pt x="915458" y="562436"/>
                        <a:pt x="920380" y="582486"/>
                      </a:cubicBezTo>
                      <a:close/>
                    </a:path>
                  </a:pathLst>
                </a:custGeom>
                <a:solidFill>
                  <a:srgbClr val="FFCC66">
                    <a:lumMod val="60000"/>
                    <a:lumOff val="40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grpSp>
          <p:nvGrpSpPr>
            <p:cNvPr id="6" name="Group 5">
              <a:extLst>
                <a:ext uri="{FF2B5EF4-FFF2-40B4-BE49-F238E27FC236}">
                  <a16:creationId xmlns:a16="http://schemas.microsoft.com/office/drawing/2014/main" id="{E9084960-81AB-06A3-34AA-D2A269339F2F}"/>
                </a:ext>
              </a:extLst>
            </p:cNvPr>
            <p:cNvGrpSpPr/>
            <p:nvPr/>
          </p:nvGrpSpPr>
          <p:grpSpPr>
            <a:xfrm rot="19720146">
              <a:off x="6551236" y="3777809"/>
              <a:ext cx="254470" cy="151322"/>
              <a:chOff x="5136060" y="1710152"/>
              <a:chExt cx="538831" cy="347248"/>
            </a:xfrm>
          </p:grpSpPr>
          <p:sp>
            <p:nvSpPr>
              <p:cNvPr id="91" name="Oval 5">
                <a:extLst>
                  <a:ext uri="{FF2B5EF4-FFF2-40B4-BE49-F238E27FC236}">
                    <a16:creationId xmlns:a16="http://schemas.microsoft.com/office/drawing/2014/main" id="{D1DBE194-5D01-E56E-1D23-0FB46A89F6C8}"/>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92" name="Group 91">
                <a:extLst>
                  <a:ext uri="{FF2B5EF4-FFF2-40B4-BE49-F238E27FC236}">
                    <a16:creationId xmlns:a16="http://schemas.microsoft.com/office/drawing/2014/main" id="{7319B7ED-24B5-322B-93A4-AB2F7206F708}"/>
                  </a:ext>
                </a:extLst>
              </p:cNvPr>
              <p:cNvGrpSpPr/>
              <p:nvPr/>
            </p:nvGrpSpPr>
            <p:grpSpPr>
              <a:xfrm rot="20545732">
                <a:off x="5242936" y="1710152"/>
                <a:ext cx="85726" cy="45719"/>
                <a:chOff x="5293988" y="1700325"/>
                <a:chExt cx="85726" cy="42639"/>
              </a:xfrm>
            </p:grpSpPr>
            <p:cxnSp>
              <p:nvCxnSpPr>
                <p:cNvPr id="98" name="Straight Connector 97">
                  <a:extLst>
                    <a:ext uri="{FF2B5EF4-FFF2-40B4-BE49-F238E27FC236}">
                      <a16:creationId xmlns:a16="http://schemas.microsoft.com/office/drawing/2014/main" id="{3F5DA937-C90D-677C-5A07-1800FC155502}"/>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99" name="Straight Connector 98">
                  <a:extLst>
                    <a:ext uri="{FF2B5EF4-FFF2-40B4-BE49-F238E27FC236}">
                      <a16:creationId xmlns:a16="http://schemas.microsoft.com/office/drawing/2014/main" id="{6323096F-99EC-39CF-E134-DB97421A1415}"/>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00" name="Straight Connector 99">
                  <a:extLst>
                    <a:ext uri="{FF2B5EF4-FFF2-40B4-BE49-F238E27FC236}">
                      <a16:creationId xmlns:a16="http://schemas.microsoft.com/office/drawing/2014/main" id="{73594FFB-4167-E2A3-80B7-F3127BC9835E}"/>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93" name="Oval 4">
                <a:extLst>
                  <a:ext uri="{FF2B5EF4-FFF2-40B4-BE49-F238E27FC236}">
                    <a16:creationId xmlns:a16="http://schemas.microsoft.com/office/drawing/2014/main" id="{0A79FA40-BD9B-190C-6EA5-4BE10E55F42F}"/>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94" name="Oval 93">
                <a:extLst>
                  <a:ext uri="{FF2B5EF4-FFF2-40B4-BE49-F238E27FC236}">
                    <a16:creationId xmlns:a16="http://schemas.microsoft.com/office/drawing/2014/main" id="{1E3A6F29-BA22-C961-3598-087CBB6B8287}"/>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95" name="Oval 94">
                <a:extLst>
                  <a:ext uri="{FF2B5EF4-FFF2-40B4-BE49-F238E27FC236}">
                    <a16:creationId xmlns:a16="http://schemas.microsoft.com/office/drawing/2014/main" id="{2795A4DA-B7EB-885A-0C18-17F5A84BC2EC}"/>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96" name="Oval 95">
                <a:extLst>
                  <a:ext uri="{FF2B5EF4-FFF2-40B4-BE49-F238E27FC236}">
                    <a16:creationId xmlns:a16="http://schemas.microsoft.com/office/drawing/2014/main" id="{435C6C83-10C7-37E6-44B8-E0EC04090C68}"/>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97" name="Oval 96">
                <a:extLst>
                  <a:ext uri="{FF2B5EF4-FFF2-40B4-BE49-F238E27FC236}">
                    <a16:creationId xmlns:a16="http://schemas.microsoft.com/office/drawing/2014/main" id="{BFBA4FF7-EC73-E96C-4AB9-A6F01EBE0850}"/>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grpSp>
          <p:nvGrpSpPr>
            <p:cNvPr id="7" name="Group 6">
              <a:extLst>
                <a:ext uri="{FF2B5EF4-FFF2-40B4-BE49-F238E27FC236}">
                  <a16:creationId xmlns:a16="http://schemas.microsoft.com/office/drawing/2014/main" id="{0D134FB2-8057-ADE9-4805-92D86EC31B86}"/>
                </a:ext>
              </a:extLst>
            </p:cNvPr>
            <p:cNvGrpSpPr/>
            <p:nvPr/>
          </p:nvGrpSpPr>
          <p:grpSpPr>
            <a:xfrm rot="1705800" flipH="1">
              <a:off x="6889903" y="3783820"/>
              <a:ext cx="266773" cy="144344"/>
              <a:chOff x="5136060" y="1710152"/>
              <a:chExt cx="538831" cy="347248"/>
            </a:xfrm>
          </p:grpSpPr>
          <p:sp>
            <p:nvSpPr>
              <p:cNvPr id="14" name="Oval 5">
                <a:extLst>
                  <a:ext uri="{FF2B5EF4-FFF2-40B4-BE49-F238E27FC236}">
                    <a16:creationId xmlns:a16="http://schemas.microsoft.com/office/drawing/2014/main" id="{71D561E1-A40E-2D91-49C9-49C22A768FC5}"/>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15" name="Group 14">
                <a:extLst>
                  <a:ext uri="{FF2B5EF4-FFF2-40B4-BE49-F238E27FC236}">
                    <a16:creationId xmlns:a16="http://schemas.microsoft.com/office/drawing/2014/main" id="{604189C1-D68D-33A0-5A7B-CC87621013E9}"/>
                  </a:ext>
                </a:extLst>
              </p:cNvPr>
              <p:cNvGrpSpPr/>
              <p:nvPr/>
            </p:nvGrpSpPr>
            <p:grpSpPr>
              <a:xfrm rot="20545732">
                <a:off x="5242936" y="1710152"/>
                <a:ext cx="85726" cy="45719"/>
                <a:chOff x="5293988" y="1700325"/>
                <a:chExt cx="85726" cy="42639"/>
              </a:xfrm>
            </p:grpSpPr>
            <p:cxnSp>
              <p:nvCxnSpPr>
                <p:cNvPr id="88" name="Straight Connector 87">
                  <a:extLst>
                    <a:ext uri="{FF2B5EF4-FFF2-40B4-BE49-F238E27FC236}">
                      <a16:creationId xmlns:a16="http://schemas.microsoft.com/office/drawing/2014/main" id="{83D6A00D-06A5-8021-C25F-E0F34591B7C3}"/>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89" name="Straight Connector 88">
                  <a:extLst>
                    <a:ext uri="{FF2B5EF4-FFF2-40B4-BE49-F238E27FC236}">
                      <a16:creationId xmlns:a16="http://schemas.microsoft.com/office/drawing/2014/main" id="{FBCC3361-26ED-A4DD-FE0E-C2911601BB37}"/>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90" name="Straight Connector 89">
                  <a:extLst>
                    <a:ext uri="{FF2B5EF4-FFF2-40B4-BE49-F238E27FC236}">
                      <a16:creationId xmlns:a16="http://schemas.microsoft.com/office/drawing/2014/main" id="{9A31F0C3-C8EC-E768-A406-F4AE903A9B21}"/>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83" name="Oval 4">
                <a:extLst>
                  <a:ext uri="{FF2B5EF4-FFF2-40B4-BE49-F238E27FC236}">
                    <a16:creationId xmlns:a16="http://schemas.microsoft.com/office/drawing/2014/main" id="{439A93FC-DFD9-31E9-BA4F-5DE6B87652E6}"/>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84" name="Oval 83">
                <a:extLst>
                  <a:ext uri="{FF2B5EF4-FFF2-40B4-BE49-F238E27FC236}">
                    <a16:creationId xmlns:a16="http://schemas.microsoft.com/office/drawing/2014/main" id="{B5ADFF25-6F20-6A95-E267-85E7D3846A2D}"/>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85" name="Oval 84">
                <a:extLst>
                  <a:ext uri="{FF2B5EF4-FFF2-40B4-BE49-F238E27FC236}">
                    <a16:creationId xmlns:a16="http://schemas.microsoft.com/office/drawing/2014/main" id="{5658B108-C0E5-3FB8-2BFB-6BBF4E603511}"/>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86" name="Oval 85">
                <a:extLst>
                  <a:ext uri="{FF2B5EF4-FFF2-40B4-BE49-F238E27FC236}">
                    <a16:creationId xmlns:a16="http://schemas.microsoft.com/office/drawing/2014/main" id="{3592A111-6342-886D-BF1B-D46E2E920770}"/>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87" name="Oval 86">
                <a:extLst>
                  <a:ext uri="{FF2B5EF4-FFF2-40B4-BE49-F238E27FC236}">
                    <a16:creationId xmlns:a16="http://schemas.microsoft.com/office/drawing/2014/main" id="{05BCF569-902F-1791-4BD2-2B1A36EE0A73}"/>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sp>
          <p:nvSpPr>
            <p:cNvPr id="8" name="Freeform: Shape 7">
              <a:extLst>
                <a:ext uri="{FF2B5EF4-FFF2-40B4-BE49-F238E27FC236}">
                  <a16:creationId xmlns:a16="http://schemas.microsoft.com/office/drawing/2014/main" id="{2B3FBBD4-662D-A418-146D-EE4C817F9B87}"/>
                </a:ext>
              </a:extLst>
            </p:cNvPr>
            <p:cNvSpPr/>
            <p:nvPr/>
          </p:nvSpPr>
          <p:spPr>
            <a:xfrm>
              <a:off x="6804982" y="3910359"/>
              <a:ext cx="80052" cy="91023"/>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9" name="Oval 8">
              <a:extLst>
                <a:ext uri="{FF2B5EF4-FFF2-40B4-BE49-F238E27FC236}">
                  <a16:creationId xmlns:a16="http://schemas.microsoft.com/office/drawing/2014/main" id="{33137AD1-5E64-686F-6B7F-5C823EB80BC6}"/>
                </a:ext>
              </a:extLst>
            </p:cNvPr>
            <p:cNvSpPr/>
            <p:nvPr/>
          </p:nvSpPr>
          <p:spPr>
            <a:xfrm rot="1693665">
              <a:off x="6496925" y="3913506"/>
              <a:ext cx="119513" cy="88996"/>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10" name="Oval 9">
              <a:extLst>
                <a:ext uri="{FF2B5EF4-FFF2-40B4-BE49-F238E27FC236}">
                  <a16:creationId xmlns:a16="http://schemas.microsoft.com/office/drawing/2014/main" id="{C61D54F7-D6EA-45FD-70AB-9629A72729E4}"/>
                </a:ext>
              </a:extLst>
            </p:cNvPr>
            <p:cNvSpPr/>
            <p:nvPr/>
          </p:nvSpPr>
          <p:spPr>
            <a:xfrm rot="19951476">
              <a:off x="7055540" y="3922444"/>
              <a:ext cx="119513" cy="85665"/>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dirty="0">
                <a:solidFill>
                  <a:prstClr val="white"/>
                </a:solidFill>
                <a:latin typeface="Calibri"/>
              </a:endParaRPr>
            </a:p>
          </p:txBody>
        </p:sp>
        <p:sp>
          <p:nvSpPr>
            <p:cNvPr id="11" name="Diagonal Stripe 10">
              <a:extLst>
                <a:ext uri="{FF2B5EF4-FFF2-40B4-BE49-F238E27FC236}">
                  <a16:creationId xmlns:a16="http://schemas.microsoft.com/office/drawing/2014/main" id="{7156F69C-08A0-50BA-75C9-8A05437A3CBF}"/>
                </a:ext>
              </a:extLst>
            </p:cNvPr>
            <p:cNvSpPr/>
            <p:nvPr/>
          </p:nvSpPr>
          <p:spPr>
            <a:xfrm rot="20990782" flipH="1">
              <a:off x="6541344" y="3712731"/>
              <a:ext cx="260707" cy="62284"/>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12" name="Diagonal Stripe 11">
              <a:extLst>
                <a:ext uri="{FF2B5EF4-FFF2-40B4-BE49-F238E27FC236}">
                  <a16:creationId xmlns:a16="http://schemas.microsoft.com/office/drawing/2014/main" id="{477283AE-5AD0-E086-1BB3-23F9C4228084}"/>
                </a:ext>
              </a:extLst>
            </p:cNvPr>
            <p:cNvSpPr/>
            <p:nvPr/>
          </p:nvSpPr>
          <p:spPr>
            <a:xfrm rot="609218">
              <a:off x="6899521" y="3721656"/>
              <a:ext cx="260707" cy="69330"/>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13" name="Isosceles Triangle 12">
              <a:extLst>
                <a:ext uri="{FF2B5EF4-FFF2-40B4-BE49-F238E27FC236}">
                  <a16:creationId xmlns:a16="http://schemas.microsoft.com/office/drawing/2014/main" id="{A14370C6-9A0E-E1C5-94C4-CB6C6A924EDF}"/>
                </a:ext>
              </a:extLst>
            </p:cNvPr>
            <p:cNvSpPr/>
            <p:nvPr/>
          </p:nvSpPr>
          <p:spPr>
            <a:xfrm rot="10800000">
              <a:off x="6732181" y="4101594"/>
              <a:ext cx="231986" cy="110137"/>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grpSp>
      <p:grpSp>
        <p:nvGrpSpPr>
          <p:cNvPr id="158" name="Group 157">
            <a:extLst>
              <a:ext uri="{FF2B5EF4-FFF2-40B4-BE49-F238E27FC236}">
                <a16:creationId xmlns:a16="http://schemas.microsoft.com/office/drawing/2014/main" id="{19835B19-6913-0735-FB70-75D934F5E2E7}"/>
              </a:ext>
            </a:extLst>
          </p:cNvPr>
          <p:cNvGrpSpPr/>
          <p:nvPr/>
        </p:nvGrpSpPr>
        <p:grpSpPr>
          <a:xfrm>
            <a:off x="5783631" y="4401877"/>
            <a:ext cx="2385194" cy="2044926"/>
            <a:chOff x="3054023" y="1899779"/>
            <a:chExt cx="3221402" cy="2943715"/>
          </a:xfrm>
        </p:grpSpPr>
        <p:pic>
          <p:nvPicPr>
            <p:cNvPr id="159" name="Picture 158">
              <a:extLst>
                <a:ext uri="{FF2B5EF4-FFF2-40B4-BE49-F238E27FC236}">
                  <a16:creationId xmlns:a16="http://schemas.microsoft.com/office/drawing/2014/main" id="{0724AEC5-5F62-45E7-58CC-1B49E781D2ED}"/>
                </a:ext>
              </a:extLst>
            </p:cNvPr>
            <p:cNvPicPr>
              <a:picLocks noChangeAspect="1"/>
            </p:cNvPicPr>
            <p:nvPr/>
          </p:nvPicPr>
          <p:blipFill rotWithShape="1">
            <a:blip r:embed="rId9"/>
            <a:srcRect l="56258" t="88917" r="28325" b="2128"/>
            <a:stretch/>
          </p:blipFill>
          <p:spPr>
            <a:xfrm>
              <a:off x="5590484" y="4431654"/>
              <a:ext cx="299252" cy="411840"/>
            </a:xfrm>
            <a:prstGeom prst="rect">
              <a:avLst/>
            </a:prstGeom>
          </p:spPr>
        </p:pic>
        <p:pic>
          <p:nvPicPr>
            <p:cNvPr id="160" name="Picture 159">
              <a:extLst>
                <a:ext uri="{FF2B5EF4-FFF2-40B4-BE49-F238E27FC236}">
                  <a16:creationId xmlns:a16="http://schemas.microsoft.com/office/drawing/2014/main" id="{E46A283B-3BA6-270C-6BA9-AFBFF0378D8C}"/>
                </a:ext>
              </a:extLst>
            </p:cNvPr>
            <p:cNvPicPr>
              <a:picLocks noChangeAspect="1"/>
            </p:cNvPicPr>
            <p:nvPr/>
          </p:nvPicPr>
          <p:blipFill rotWithShape="1">
            <a:blip r:embed="rId9"/>
            <a:srcRect l="56258" t="88917" r="28325" b="2128"/>
            <a:stretch/>
          </p:blipFill>
          <p:spPr>
            <a:xfrm>
              <a:off x="3313552" y="4420078"/>
              <a:ext cx="299252" cy="411840"/>
            </a:xfrm>
            <a:prstGeom prst="rect">
              <a:avLst/>
            </a:prstGeom>
          </p:spPr>
        </p:pic>
        <p:sp>
          <p:nvSpPr>
            <p:cNvPr id="161" name="Rectangle 160">
              <a:extLst>
                <a:ext uri="{FF2B5EF4-FFF2-40B4-BE49-F238E27FC236}">
                  <a16:creationId xmlns:a16="http://schemas.microsoft.com/office/drawing/2014/main" id="{055255BF-A4A7-65F5-D381-C51D3A3073C3}"/>
                </a:ext>
              </a:extLst>
            </p:cNvPr>
            <p:cNvSpPr/>
            <p:nvPr/>
          </p:nvSpPr>
          <p:spPr>
            <a:xfrm>
              <a:off x="3802511" y="2299612"/>
              <a:ext cx="2407492" cy="1728904"/>
            </a:xfrm>
            <a:prstGeom prst="rect">
              <a:avLst/>
            </a:prstGeom>
            <a:noFill/>
            <a:ln w="146050" cap="flat" cmpd="sng" algn="ctr">
              <a:solidFill>
                <a:srgbClr val="DEDEDC"/>
              </a:solidFill>
              <a:prstDash val="solid"/>
            </a:ln>
            <a:effectLst/>
            <a:scene3d>
              <a:camera prst="orthographicFront"/>
              <a:lightRig rig="threePt" dir="t"/>
            </a:scene3d>
            <a:sp3d>
              <a:bevelT/>
            </a:sp3d>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62" name="Rectangle 161">
              <a:extLst>
                <a:ext uri="{FF2B5EF4-FFF2-40B4-BE49-F238E27FC236}">
                  <a16:creationId xmlns:a16="http://schemas.microsoft.com/office/drawing/2014/main" id="{8F3920E3-2509-482F-1C31-97D0B1222130}"/>
                </a:ext>
              </a:extLst>
            </p:cNvPr>
            <p:cNvSpPr/>
            <p:nvPr/>
          </p:nvSpPr>
          <p:spPr>
            <a:xfrm rot="21110949">
              <a:off x="3473155" y="2959371"/>
              <a:ext cx="2690316" cy="1019175"/>
            </a:xfrm>
            <a:prstGeom prst="rect">
              <a:avLst/>
            </a:prstGeom>
            <a:solidFill>
              <a:srgbClr val="C2C2C2"/>
            </a:solidFill>
            <a:ln w="9525" cap="flat" cmpd="sng" algn="ctr">
              <a:noFill/>
              <a:prstDash val="solid"/>
            </a:ln>
            <a:effectLst>
              <a:outerShdw blurRad="40000" dist="23000" dir="5400000" rotWithShape="0">
                <a:srgbClr val="000000">
                  <a:alpha val="35000"/>
                </a:srgbClr>
              </a:outerShdw>
            </a:effectLst>
            <a:scene3d>
              <a:camera prst="isometricOffAxis2Top"/>
              <a:lightRig rig="threePt" dir="t"/>
            </a:scene3d>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pic>
          <p:nvPicPr>
            <p:cNvPr id="163" name="Picture 162">
              <a:extLst>
                <a:ext uri="{FF2B5EF4-FFF2-40B4-BE49-F238E27FC236}">
                  <a16:creationId xmlns:a16="http://schemas.microsoft.com/office/drawing/2014/main" id="{5C30621F-2891-E15D-3258-8DE119E3A870}"/>
                </a:ext>
              </a:extLst>
            </p:cNvPr>
            <p:cNvPicPr>
              <a:picLocks noChangeAspect="1"/>
            </p:cNvPicPr>
            <p:nvPr/>
          </p:nvPicPr>
          <p:blipFill rotWithShape="1">
            <a:blip r:embed="rId9"/>
            <a:srcRect l="56258" t="88917" r="28325" b="2128"/>
            <a:stretch/>
          </p:blipFill>
          <p:spPr>
            <a:xfrm>
              <a:off x="5976173" y="4086343"/>
              <a:ext cx="299252" cy="411840"/>
            </a:xfrm>
            <a:prstGeom prst="rect">
              <a:avLst/>
            </a:prstGeom>
          </p:spPr>
        </p:pic>
        <p:sp>
          <p:nvSpPr>
            <p:cNvPr id="164" name="Rectangle 163">
              <a:extLst>
                <a:ext uri="{FF2B5EF4-FFF2-40B4-BE49-F238E27FC236}">
                  <a16:creationId xmlns:a16="http://schemas.microsoft.com/office/drawing/2014/main" id="{69DE7998-D8E8-DB43-A425-AA55D1820702}"/>
                </a:ext>
              </a:extLst>
            </p:cNvPr>
            <p:cNvSpPr/>
            <p:nvPr/>
          </p:nvSpPr>
          <p:spPr>
            <a:xfrm rot="21110949">
              <a:off x="3439569" y="3673322"/>
              <a:ext cx="2710910" cy="1019175"/>
            </a:xfrm>
            <a:prstGeom prst="rect">
              <a:avLst/>
            </a:prstGeom>
            <a:solidFill>
              <a:srgbClr val="C2C2C2"/>
            </a:solidFill>
            <a:ln w="9525" cap="flat" cmpd="sng" algn="ctr">
              <a:noFill/>
              <a:prstDash val="solid"/>
            </a:ln>
            <a:effectLst>
              <a:outerShdw blurRad="40000" dist="23000" dir="5400000" rotWithShape="0">
                <a:srgbClr val="000000">
                  <a:alpha val="35000"/>
                </a:srgbClr>
              </a:outerShdw>
            </a:effectLst>
            <a:scene3d>
              <a:camera prst="isometricOffAxis2Top"/>
              <a:lightRig rig="threePt" dir="t"/>
            </a:scene3d>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65" name="Rectangle 164">
              <a:extLst>
                <a:ext uri="{FF2B5EF4-FFF2-40B4-BE49-F238E27FC236}">
                  <a16:creationId xmlns:a16="http://schemas.microsoft.com/office/drawing/2014/main" id="{ED927A8A-2305-A507-416C-A56409959FFF}"/>
                </a:ext>
              </a:extLst>
            </p:cNvPr>
            <p:cNvSpPr/>
            <p:nvPr/>
          </p:nvSpPr>
          <p:spPr>
            <a:xfrm>
              <a:off x="3381013" y="2639705"/>
              <a:ext cx="2446975" cy="1728904"/>
            </a:xfrm>
            <a:prstGeom prst="rect">
              <a:avLst/>
            </a:prstGeom>
            <a:noFill/>
            <a:ln w="146050" cap="flat" cmpd="sng" algn="ctr">
              <a:solidFill>
                <a:srgbClr val="DEDEDC"/>
              </a:solidFill>
              <a:prstDash val="solid"/>
            </a:ln>
            <a:effectLst/>
            <a:scene3d>
              <a:camera prst="orthographicFront"/>
              <a:lightRig rig="threePt" dir="t"/>
            </a:scene3d>
            <a:sp3d>
              <a:bevelT/>
            </a:sp3d>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66" name="Rectangle 165">
              <a:extLst>
                <a:ext uri="{FF2B5EF4-FFF2-40B4-BE49-F238E27FC236}">
                  <a16:creationId xmlns:a16="http://schemas.microsoft.com/office/drawing/2014/main" id="{31A32A2C-D1D7-09EC-AF25-C0036C375F1A}"/>
                </a:ext>
              </a:extLst>
            </p:cNvPr>
            <p:cNvSpPr/>
            <p:nvPr/>
          </p:nvSpPr>
          <p:spPr>
            <a:xfrm rot="21110949">
              <a:off x="3420813" y="1899779"/>
              <a:ext cx="2782782" cy="1019175"/>
            </a:xfrm>
            <a:prstGeom prst="rect">
              <a:avLst/>
            </a:prstGeom>
            <a:solidFill>
              <a:srgbClr val="C2C2C2"/>
            </a:solidFill>
            <a:ln w="9525" cap="flat" cmpd="sng" algn="ctr">
              <a:noFill/>
              <a:prstDash val="solid"/>
            </a:ln>
            <a:effectLst>
              <a:outerShdw blurRad="40000" dist="23000" dir="5400000" rotWithShape="0">
                <a:srgbClr val="000000">
                  <a:alpha val="35000"/>
                </a:srgbClr>
              </a:outerShdw>
            </a:effectLst>
            <a:scene3d>
              <a:camera prst="isometricOffAxis2Top"/>
              <a:lightRig rig="threePt" dir="t"/>
            </a:scene3d>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67" name="Rectangle 166">
              <a:extLst>
                <a:ext uri="{FF2B5EF4-FFF2-40B4-BE49-F238E27FC236}">
                  <a16:creationId xmlns:a16="http://schemas.microsoft.com/office/drawing/2014/main" id="{D50F9DB3-3D7A-D0EA-F3D0-F61E3E5AFBD6}"/>
                </a:ext>
              </a:extLst>
            </p:cNvPr>
            <p:cNvSpPr/>
            <p:nvPr/>
          </p:nvSpPr>
          <p:spPr>
            <a:xfrm rot="20593134">
              <a:off x="3054023" y="2197062"/>
              <a:ext cx="616053" cy="262667"/>
            </a:xfrm>
            <a:prstGeom prst="rect">
              <a:avLst/>
            </a:prstGeom>
            <a:noFill/>
            <a:ln w="146050" cap="flat" cmpd="sng" algn="ctr">
              <a:solidFill>
                <a:srgbClr val="DEDEDC"/>
              </a:solidFill>
              <a:prstDash val="solid"/>
            </a:ln>
            <a:effectLst/>
            <a:scene3d>
              <a:camera prst="isometricTopUp"/>
              <a:lightRig rig="threePt" dir="t"/>
            </a:scene3d>
            <a:sp3d>
              <a:bevelT/>
            </a:sp3d>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grpSp>
        <p:nvGrpSpPr>
          <p:cNvPr id="134" name="Group 133">
            <a:extLst>
              <a:ext uri="{FF2B5EF4-FFF2-40B4-BE49-F238E27FC236}">
                <a16:creationId xmlns:a16="http://schemas.microsoft.com/office/drawing/2014/main" id="{6A941EFD-5F66-3E4B-0A13-40B03FA3EB41}"/>
              </a:ext>
            </a:extLst>
          </p:cNvPr>
          <p:cNvGrpSpPr/>
          <p:nvPr/>
        </p:nvGrpSpPr>
        <p:grpSpPr>
          <a:xfrm>
            <a:off x="1805853" y="2895749"/>
            <a:ext cx="1136755" cy="3260006"/>
            <a:chOff x="5705230" y="1303367"/>
            <a:chExt cx="1620552" cy="4546470"/>
          </a:xfrm>
        </p:grpSpPr>
        <p:grpSp>
          <p:nvGrpSpPr>
            <p:cNvPr id="135" name="Group 134">
              <a:extLst>
                <a:ext uri="{FF2B5EF4-FFF2-40B4-BE49-F238E27FC236}">
                  <a16:creationId xmlns:a16="http://schemas.microsoft.com/office/drawing/2014/main" id="{776C4154-4231-16AF-609D-1AA55B63C6F7}"/>
                </a:ext>
              </a:extLst>
            </p:cNvPr>
            <p:cNvGrpSpPr/>
            <p:nvPr/>
          </p:nvGrpSpPr>
          <p:grpSpPr>
            <a:xfrm>
              <a:off x="5713525" y="4340593"/>
              <a:ext cx="1606514" cy="1509244"/>
              <a:chOff x="-2376531" y="6832600"/>
              <a:chExt cx="1606514" cy="1509244"/>
            </a:xfrm>
          </p:grpSpPr>
          <p:pic>
            <p:nvPicPr>
              <p:cNvPr id="148" name="Picture 147">
                <a:extLst>
                  <a:ext uri="{FF2B5EF4-FFF2-40B4-BE49-F238E27FC236}">
                    <a16:creationId xmlns:a16="http://schemas.microsoft.com/office/drawing/2014/main" id="{A831D46E-BDFF-316F-B6B7-1B1239703363}"/>
                  </a:ext>
                </a:extLst>
              </p:cNvPr>
              <p:cNvPicPr>
                <a:picLocks noChangeAspect="1" noChangeArrowheads="1"/>
              </p:cNvPicPr>
              <p:nvPr/>
            </p:nvPicPr>
            <p:blipFill rotWithShape="1">
              <a:blip r:embed="rId10">
                <a:extLst>
                  <a:ext uri="{28A0092B-C50C-407E-A947-70E740481C1C}">
                    <a14:useLocalDpi xmlns:a14="http://schemas.microsoft.com/office/drawing/2010/main" val="0"/>
                  </a:ext>
                </a:extLst>
              </a:blip>
              <a:srcRect t="66935"/>
              <a:stretch/>
            </p:blipFill>
            <p:spPr bwMode="auto">
              <a:xfrm>
                <a:off x="-2376531" y="6832600"/>
                <a:ext cx="1606514" cy="1509244"/>
              </a:xfrm>
              <a:custGeom>
                <a:avLst/>
                <a:gdLst>
                  <a:gd name="connsiteX0" fmla="*/ 0 w 1606514"/>
                  <a:gd name="connsiteY0" fmla="*/ 0 h 1509244"/>
                  <a:gd name="connsiteX1" fmla="*/ 150856 w 1606514"/>
                  <a:gd name="connsiteY1" fmla="*/ 0 h 1509244"/>
                  <a:gd name="connsiteX2" fmla="*/ 150856 w 1606514"/>
                  <a:gd name="connsiteY2" fmla="*/ 196850 h 1509244"/>
                  <a:gd name="connsiteX3" fmla="*/ 554081 w 1606514"/>
                  <a:gd name="connsiteY3" fmla="*/ 196850 h 1509244"/>
                  <a:gd name="connsiteX4" fmla="*/ 554081 w 1606514"/>
                  <a:gd name="connsiteY4" fmla="*/ 0 h 1509244"/>
                  <a:gd name="connsiteX5" fmla="*/ 1287506 w 1606514"/>
                  <a:gd name="connsiteY5" fmla="*/ 0 h 1509244"/>
                  <a:gd name="connsiteX6" fmla="*/ 1287506 w 1606514"/>
                  <a:gd name="connsiteY6" fmla="*/ 168275 h 1509244"/>
                  <a:gd name="connsiteX7" fmla="*/ 1528806 w 1606514"/>
                  <a:gd name="connsiteY7" fmla="*/ 168275 h 1509244"/>
                  <a:gd name="connsiteX8" fmla="*/ 1528806 w 1606514"/>
                  <a:gd name="connsiteY8" fmla="*/ 0 h 1509244"/>
                  <a:gd name="connsiteX9" fmla="*/ 1606514 w 1606514"/>
                  <a:gd name="connsiteY9" fmla="*/ 0 h 1509244"/>
                  <a:gd name="connsiteX10" fmla="*/ 1606514 w 1606514"/>
                  <a:gd name="connsiteY10" fmla="*/ 1509244 h 1509244"/>
                  <a:gd name="connsiteX11" fmla="*/ 0 w 1606514"/>
                  <a:gd name="connsiteY11" fmla="*/ 1509244 h 150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6514" h="1509244">
                    <a:moveTo>
                      <a:pt x="0" y="0"/>
                    </a:moveTo>
                    <a:lnTo>
                      <a:pt x="150856" y="0"/>
                    </a:lnTo>
                    <a:lnTo>
                      <a:pt x="150856" y="196850"/>
                    </a:lnTo>
                    <a:lnTo>
                      <a:pt x="554081" y="196850"/>
                    </a:lnTo>
                    <a:lnTo>
                      <a:pt x="554081" y="0"/>
                    </a:lnTo>
                    <a:lnTo>
                      <a:pt x="1287506" y="0"/>
                    </a:lnTo>
                    <a:lnTo>
                      <a:pt x="1287506" y="168275"/>
                    </a:lnTo>
                    <a:lnTo>
                      <a:pt x="1528806" y="168275"/>
                    </a:lnTo>
                    <a:lnTo>
                      <a:pt x="1528806" y="0"/>
                    </a:lnTo>
                    <a:lnTo>
                      <a:pt x="1606514" y="0"/>
                    </a:lnTo>
                    <a:lnTo>
                      <a:pt x="1606514" y="1509244"/>
                    </a:lnTo>
                    <a:lnTo>
                      <a:pt x="0" y="1509244"/>
                    </a:lnTo>
                    <a:close/>
                  </a:path>
                </a:pathLst>
              </a:custGeom>
              <a:noFill/>
              <a:extLst>
                <a:ext uri="{909E8E84-426E-40DD-AFC4-6F175D3DCCD1}">
                  <a14:hiddenFill xmlns:a14="http://schemas.microsoft.com/office/drawing/2010/main">
                    <a:solidFill>
                      <a:srgbClr val="FFFFFF"/>
                    </a:solidFill>
                  </a14:hiddenFill>
                </a:ext>
              </a:extLst>
            </p:spPr>
          </p:pic>
          <p:sp>
            <p:nvSpPr>
              <p:cNvPr id="177" name="Rectangle 176">
                <a:extLst>
                  <a:ext uri="{FF2B5EF4-FFF2-40B4-BE49-F238E27FC236}">
                    <a16:creationId xmlns:a16="http://schemas.microsoft.com/office/drawing/2014/main" id="{F5A22717-505F-B968-74B0-1A37021151D1}"/>
                  </a:ext>
                </a:extLst>
              </p:cNvPr>
              <p:cNvSpPr/>
              <p:nvPr/>
            </p:nvSpPr>
            <p:spPr>
              <a:xfrm rot="189346">
                <a:off x="-2032000" y="6832600"/>
                <a:ext cx="301625" cy="238125"/>
              </a:xfrm>
              <a:prstGeom prst="rect">
                <a:avLst/>
              </a:prstGeom>
              <a:solidFill>
                <a:srgbClr val="000000"/>
              </a:solidFill>
              <a:ln w="952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136" name="Group 135">
              <a:extLst>
                <a:ext uri="{FF2B5EF4-FFF2-40B4-BE49-F238E27FC236}">
                  <a16:creationId xmlns:a16="http://schemas.microsoft.com/office/drawing/2014/main" id="{0BED0183-F95E-B0BD-63EF-E4829D5F73EB}"/>
                </a:ext>
              </a:extLst>
            </p:cNvPr>
            <p:cNvGrpSpPr/>
            <p:nvPr/>
          </p:nvGrpSpPr>
          <p:grpSpPr>
            <a:xfrm flipH="1">
              <a:off x="6938296" y="3031148"/>
              <a:ext cx="384447" cy="1651647"/>
              <a:chOff x="8693479" y="9726083"/>
              <a:chExt cx="384447" cy="1651647"/>
            </a:xfrm>
          </p:grpSpPr>
          <p:sp>
            <p:nvSpPr>
              <p:cNvPr id="145" name="Flowchart: Terminator 144">
                <a:extLst>
                  <a:ext uri="{FF2B5EF4-FFF2-40B4-BE49-F238E27FC236}">
                    <a16:creationId xmlns:a16="http://schemas.microsoft.com/office/drawing/2014/main" id="{44FE967A-5381-8769-7976-6FA5CA9024F1}"/>
                  </a:ext>
                </a:extLst>
              </p:cNvPr>
              <p:cNvSpPr/>
              <p:nvPr/>
            </p:nvSpPr>
            <p:spPr>
              <a:xfrm rot="11848313">
                <a:off x="8775643" y="9726083"/>
                <a:ext cx="283464" cy="855696"/>
              </a:xfrm>
              <a:prstGeom prst="flowChartTerminator">
                <a:avLst/>
              </a:prstGeom>
              <a:solidFill>
                <a:srgbClr val="D09F6E"/>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46" name="Flowchart: Terminator 1151">
                <a:extLst>
                  <a:ext uri="{FF2B5EF4-FFF2-40B4-BE49-F238E27FC236}">
                    <a16:creationId xmlns:a16="http://schemas.microsoft.com/office/drawing/2014/main" id="{43CB8272-DDF0-6EED-B7B1-41BA7870350A}"/>
                  </a:ext>
                </a:extLst>
              </p:cNvPr>
              <p:cNvSpPr/>
              <p:nvPr/>
            </p:nvSpPr>
            <p:spPr>
              <a:xfrm rot="10395193">
                <a:off x="8693479" y="10515661"/>
                <a:ext cx="260317" cy="604197"/>
              </a:xfrm>
              <a:custGeom>
                <a:avLst/>
                <a:gdLst>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75 w 21600"/>
                  <a:gd name="connsiteY4" fmla="*/ 21600 h 21600"/>
                  <a:gd name="connsiteX5" fmla="*/ 0 w 21600"/>
                  <a:gd name="connsiteY5" fmla="*/ 10800 h 21600"/>
                  <a:gd name="connsiteX6" fmla="*/ 3475 w 21600"/>
                  <a:gd name="connsiteY6" fmla="*/ 0 h 21600"/>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89 w 21600"/>
                  <a:gd name="connsiteY4" fmla="*/ 20087 h 21600"/>
                  <a:gd name="connsiteX5" fmla="*/ 0 w 21600"/>
                  <a:gd name="connsiteY5" fmla="*/ 10800 h 21600"/>
                  <a:gd name="connsiteX6" fmla="*/ 3475 w 21600"/>
                  <a:gd name="connsiteY6" fmla="*/ 0 h 21600"/>
                  <a:gd name="connsiteX0" fmla="*/ 4021 w 22146"/>
                  <a:gd name="connsiteY0" fmla="*/ 0 h 21600"/>
                  <a:gd name="connsiteX1" fmla="*/ 18671 w 22146"/>
                  <a:gd name="connsiteY1" fmla="*/ 0 h 21600"/>
                  <a:gd name="connsiteX2" fmla="*/ 22146 w 22146"/>
                  <a:gd name="connsiteY2" fmla="*/ 10800 h 21600"/>
                  <a:gd name="connsiteX3" fmla="*/ 18671 w 22146"/>
                  <a:gd name="connsiteY3" fmla="*/ 21600 h 21600"/>
                  <a:gd name="connsiteX4" fmla="*/ 4035 w 22146"/>
                  <a:gd name="connsiteY4" fmla="*/ 20087 h 21600"/>
                  <a:gd name="connsiteX5" fmla="*/ 546 w 22146"/>
                  <a:gd name="connsiteY5" fmla="*/ 10800 h 21600"/>
                  <a:gd name="connsiteX6" fmla="*/ 4021 w 22146"/>
                  <a:gd name="connsiteY6" fmla="*/ 0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6" h="21600">
                    <a:moveTo>
                      <a:pt x="4021" y="0"/>
                    </a:moveTo>
                    <a:lnTo>
                      <a:pt x="18671" y="0"/>
                    </a:lnTo>
                    <a:cubicBezTo>
                      <a:pt x="20590" y="0"/>
                      <a:pt x="22146" y="4835"/>
                      <a:pt x="22146" y="10800"/>
                    </a:cubicBezTo>
                    <a:cubicBezTo>
                      <a:pt x="22146" y="16765"/>
                      <a:pt x="20590" y="21600"/>
                      <a:pt x="18671" y="21600"/>
                    </a:cubicBezTo>
                    <a:cubicBezTo>
                      <a:pt x="13788" y="21600"/>
                      <a:pt x="8918" y="20087"/>
                      <a:pt x="4035" y="20087"/>
                    </a:cubicBezTo>
                    <a:cubicBezTo>
                      <a:pt x="2116" y="20087"/>
                      <a:pt x="-1341" y="17957"/>
                      <a:pt x="546" y="10800"/>
                    </a:cubicBezTo>
                    <a:cubicBezTo>
                      <a:pt x="2433" y="3643"/>
                      <a:pt x="2102" y="0"/>
                      <a:pt x="4021" y="0"/>
                    </a:cubicBezTo>
                    <a:close/>
                  </a:path>
                </a:pathLst>
              </a:custGeom>
              <a:solidFill>
                <a:srgbClr val="D09F6E"/>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47" name="Freeform: Shape 146">
                <a:extLst>
                  <a:ext uri="{FF2B5EF4-FFF2-40B4-BE49-F238E27FC236}">
                    <a16:creationId xmlns:a16="http://schemas.microsoft.com/office/drawing/2014/main" id="{D1C4CA37-FA3A-A88F-C943-248DA3FFF6A3}"/>
                  </a:ext>
                </a:extLst>
              </p:cNvPr>
              <p:cNvSpPr/>
              <p:nvPr/>
            </p:nvSpPr>
            <p:spPr>
              <a:xfrm rot="17053984">
                <a:off x="8718481" y="11018286"/>
                <a:ext cx="367043" cy="351846"/>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D09F6E"/>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sp>
          <p:nvSpPr>
            <p:cNvPr id="137" name="Rectangle 136">
              <a:extLst>
                <a:ext uri="{FF2B5EF4-FFF2-40B4-BE49-F238E27FC236}">
                  <a16:creationId xmlns:a16="http://schemas.microsoft.com/office/drawing/2014/main" id="{B59FE63D-D1E3-CEB4-16CE-57FFC68D6388}"/>
                </a:ext>
              </a:extLst>
            </p:cNvPr>
            <p:cNvSpPr/>
            <p:nvPr/>
          </p:nvSpPr>
          <p:spPr>
            <a:xfrm>
              <a:off x="6051265" y="3413061"/>
              <a:ext cx="962705" cy="952932"/>
            </a:xfrm>
            <a:prstGeom prst="rect">
              <a:avLst/>
            </a:prstGeom>
            <a:solidFill>
              <a:srgbClr val="ED7D31"/>
            </a:solidFill>
            <a:ln w="952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138" name="Group 137">
              <a:extLst>
                <a:ext uri="{FF2B5EF4-FFF2-40B4-BE49-F238E27FC236}">
                  <a16:creationId xmlns:a16="http://schemas.microsoft.com/office/drawing/2014/main" id="{07CEF7E3-7F41-A39F-DC55-CE9758296144}"/>
                </a:ext>
              </a:extLst>
            </p:cNvPr>
            <p:cNvGrpSpPr/>
            <p:nvPr/>
          </p:nvGrpSpPr>
          <p:grpSpPr>
            <a:xfrm>
              <a:off x="5705230" y="3031148"/>
              <a:ext cx="384447" cy="1651647"/>
              <a:chOff x="8693479" y="9726083"/>
              <a:chExt cx="384447" cy="1651647"/>
            </a:xfrm>
          </p:grpSpPr>
          <p:sp>
            <p:nvSpPr>
              <p:cNvPr id="142" name="Flowchart: Terminator 141">
                <a:extLst>
                  <a:ext uri="{FF2B5EF4-FFF2-40B4-BE49-F238E27FC236}">
                    <a16:creationId xmlns:a16="http://schemas.microsoft.com/office/drawing/2014/main" id="{BDD68262-C0F5-4C3E-91C3-51840EBA758A}"/>
                  </a:ext>
                </a:extLst>
              </p:cNvPr>
              <p:cNvSpPr/>
              <p:nvPr/>
            </p:nvSpPr>
            <p:spPr>
              <a:xfrm rot="11848313">
                <a:off x="8775643" y="9726083"/>
                <a:ext cx="283464" cy="855696"/>
              </a:xfrm>
              <a:prstGeom prst="flowChartTerminator">
                <a:avLst/>
              </a:prstGeom>
              <a:solidFill>
                <a:srgbClr val="D09F6E"/>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43" name="Flowchart: Terminator 1151">
                <a:extLst>
                  <a:ext uri="{FF2B5EF4-FFF2-40B4-BE49-F238E27FC236}">
                    <a16:creationId xmlns:a16="http://schemas.microsoft.com/office/drawing/2014/main" id="{A0ED6D0B-C7A6-161A-FB69-2BF82422030C}"/>
                  </a:ext>
                </a:extLst>
              </p:cNvPr>
              <p:cNvSpPr/>
              <p:nvPr/>
            </p:nvSpPr>
            <p:spPr>
              <a:xfrm rot="10395193">
                <a:off x="8693479" y="10515661"/>
                <a:ext cx="260317" cy="604197"/>
              </a:xfrm>
              <a:custGeom>
                <a:avLst/>
                <a:gdLst>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75 w 21600"/>
                  <a:gd name="connsiteY4" fmla="*/ 21600 h 21600"/>
                  <a:gd name="connsiteX5" fmla="*/ 0 w 21600"/>
                  <a:gd name="connsiteY5" fmla="*/ 10800 h 21600"/>
                  <a:gd name="connsiteX6" fmla="*/ 3475 w 21600"/>
                  <a:gd name="connsiteY6" fmla="*/ 0 h 21600"/>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89 w 21600"/>
                  <a:gd name="connsiteY4" fmla="*/ 20087 h 21600"/>
                  <a:gd name="connsiteX5" fmla="*/ 0 w 21600"/>
                  <a:gd name="connsiteY5" fmla="*/ 10800 h 21600"/>
                  <a:gd name="connsiteX6" fmla="*/ 3475 w 21600"/>
                  <a:gd name="connsiteY6" fmla="*/ 0 h 21600"/>
                  <a:gd name="connsiteX0" fmla="*/ 4021 w 22146"/>
                  <a:gd name="connsiteY0" fmla="*/ 0 h 21600"/>
                  <a:gd name="connsiteX1" fmla="*/ 18671 w 22146"/>
                  <a:gd name="connsiteY1" fmla="*/ 0 h 21600"/>
                  <a:gd name="connsiteX2" fmla="*/ 22146 w 22146"/>
                  <a:gd name="connsiteY2" fmla="*/ 10800 h 21600"/>
                  <a:gd name="connsiteX3" fmla="*/ 18671 w 22146"/>
                  <a:gd name="connsiteY3" fmla="*/ 21600 h 21600"/>
                  <a:gd name="connsiteX4" fmla="*/ 4035 w 22146"/>
                  <a:gd name="connsiteY4" fmla="*/ 20087 h 21600"/>
                  <a:gd name="connsiteX5" fmla="*/ 546 w 22146"/>
                  <a:gd name="connsiteY5" fmla="*/ 10800 h 21600"/>
                  <a:gd name="connsiteX6" fmla="*/ 4021 w 22146"/>
                  <a:gd name="connsiteY6" fmla="*/ 0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6" h="21600">
                    <a:moveTo>
                      <a:pt x="4021" y="0"/>
                    </a:moveTo>
                    <a:lnTo>
                      <a:pt x="18671" y="0"/>
                    </a:lnTo>
                    <a:cubicBezTo>
                      <a:pt x="20590" y="0"/>
                      <a:pt x="22146" y="4835"/>
                      <a:pt x="22146" y="10800"/>
                    </a:cubicBezTo>
                    <a:cubicBezTo>
                      <a:pt x="22146" y="16765"/>
                      <a:pt x="20590" y="21600"/>
                      <a:pt x="18671" y="21600"/>
                    </a:cubicBezTo>
                    <a:cubicBezTo>
                      <a:pt x="13788" y="21600"/>
                      <a:pt x="8918" y="20087"/>
                      <a:pt x="4035" y="20087"/>
                    </a:cubicBezTo>
                    <a:cubicBezTo>
                      <a:pt x="2116" y="20087"/>
                      <a:pt x="-1341" y="17957"/>
                      <a:pt x="546" y="10800"/>
                    </a:cubicBezTo>
                    <a:cubicBezTo>
                      <a:pt x="2433" y="3643"/>
                      <a:pt x="2102" y="0"/>
                      <a:pt x="4021" y="0"/>
                    </a:cubicBezTo>
                    <a:close/>
                  </a:path>
                </a:pathLst>
              </a:custGeom>
              <a:solidFill>
                <a:srgbClr val="D09F6E"/>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44" name="Freeform: Shape 143">
                <a:extLst>
                  <a:ext uri="{FF2B5EF4-FFF2-40B4-BE49-F238E27FC236}">
                    <a16:creationId xmlns:a16="http://schemas.microsoft.com/office/drawing/2014/main" id="{A18446F9-BFB5-92B1-66DA-9F4E12E9BB2D}"/>
                  </a:ext>
                </a:extLst>
              </p:cNvPr>
              <p:cNvSpPr/>
              <p:nvPr/>
            </p:nvSpPr>
            <p:spPr>
              <a:xfrm rot="17053984">
                <a:off x="8718481" y="11018286"/>
                <a:ext cx="367043" cy="351846"/>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D09F6E"/>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139" name="Group 138">
              <a:extLst>
                <a:ext uri="{FF2B5EF4-FFF2-40B4-BE49-F238E27FC236}">
                  <a16:creationId xmlns:a16="http://schemas.microsoft.com/office/drawing/2014/main" id="{F8D42A7B-DAB8-B5A0-8F1A-282C49AB1645}"/>
                </a:ext>
              </a:extLst>
            </p:cNvPr>
            <p:cNvGrpSpPr/>
            <p:nvPr/>
          </p:nvGrpSpPr>
          <p:grpSpPr>
            <a:xfrm>
              <a:off x="5719268" y="1303367"/>
              <a:ext cx="1606514" cy="2386247"/>
              <a:chOff x="6939742" y="1766450"/>
              <a:chExt cx="1606514" cy="2386247"/>
            </a:xfrm>
          </p:grpSpPr>
          <p:sp>
            <p:nvSpPr>
              <p:cNvPr id="140" name="Oval 139">
                <a:extLst>
                  <a:ext uri="{FF2B5EF4-FFF2-40B4-BE49-F238E27FC236}">
                    <a16:creationId xmlns:a16="http://schemas.microsoft.com/office/drawing/2014/main" id="{9E69F979-EC86-6FF4-A62E-BEDDE5A5F921}"/>
                  </a:ext>
                </a:extLst>
              </p:cNvPr>
              <p:cNvSpPr/>
              <p:nvPr/>
            </p:nvSpPr>
            <p:spPr>
              <a:xfrm>
                <a:off x="8333412" y="2447682"/>
                <a:ext cx="184663" cy="396585"/>
              </a:xfrm>
              <a:prstGeom prst="ellipse">
                <a:avLst/>
              </a:prstGeom>
              <a:solidFill>
                <a:srgbClr val="B0753A"/>
              </a:solidFill>
              <a:ln w="952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pic>
            <p:nvPicPr>
              <p:cNvPr id="141" name="Picture 140">
                <a:extLst>
                  <a:ext uri="{FF2B5EF4-FFF2-40B4-BE49-F238E27FC236}">
                    <a16:creationId xmlns:a16="http://schemas.microsoft.com/office/drawing/2014/main" id="{12975E61-136B-BEE6-587A-5A6F36EBD168}"/>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b="47720"/>
              <a:stretch/>
            </p:blipFill>
            <p:spPr bwMode="auto">
              <a:xfrm>
                <a:off x="6939742" y="1766450"/>
                <a:ext cx="1606514" cy="2386247"/>
              </a:xfrm>
              <a:custGeom>
                <a:avLst/>
                <a:gdLst>
                  <a:gd name="connsiteX0" fmla="*/ 0 w 1606514"/>
                  <a:gd name="connsiteY0" fmla="*/ 0 h 2386247"/>
                  <a:gd name="connsiteX1" fmla="*/ 1606514 w 1606514"/>
                  <a:gd name="connsiteY1" fmla="*/ 0 h 2386247"/>
                  <a:gd name="connsiteX2" fmla="*/ 1606514 w 1606514"/>
                  <a:gd name="connsiteY2" fmla="*/ 2237497 h 2386247"/>
                  <a:gd name="connsiteX3" fmla="*/ 1174512 w 1606514"/>
                  <a:gd name="connsiteY3" fmla="*/ 2386247 h 2386247"/>
                  <a:gd name="connsiteX4" fmla="*/ 366201 w 1606514"/>
                  <a:gd name="connsiteY4" fmla="*/ 2386247 h 2386247"/>
                  <a:gd name="connsiteX5" fmla="*/ 0 w 1606514"/>
                  <a:gd name="connsiteY5" fmla="*/ 2260154 h 2386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6514" h="2386247">
                    <a:moveTo>
                      <a:pt x="0" y="0"/>
                    </a:moveTo>
                    <a:lnTo>
                      <a:pt x="1606514" y="0"/>
                    </a:lnTo>
                    <a:lnTo>
                      <a:pt x="1606514" y="2237497"/>
                    </a:lnTo>
                    <a:lnTo>
                      <a:pt x="1174512" y="2386247"/>
                    </a:lnTo>
                    <a:lnTo>
                      <a:pt x="366201" y="2386247"/>
                    </a:lnTo>
                    <a:lnTo>
                      <a:pt x="0" y="2260154"/>
                    </a:lnTo>
                    <a:close/>
                  </a:path>
                </a:pathLst>
              </a:custGeom>
              <a:noFill/>
              <a:extLst>
                <a:ext uri="{909E8E84-426E-40DD-AFC4-6F175D3DCCD1}">
                  <a14:hiddenFill xmlns:a14="http://schemas.microsoft.com/office/drawing/2010/main">
                    <a:solidFill>
                      <a:srgbClr val="FFFFFF"/>
                    </a:solidFill>
                  </a14:hiddenFill>
                </a:ext>
              </a:extLst>
            </p:spPr>
          </p:pic>
        </p:grpSp>
      </p:grpSp>
      <p:sp>
        <p:nvSpPr>
          <p:cNvPr id="180" name="Rounded Rectangular Callout 4">
            <a:extLst>
              <a:ext uri="{FF2B5EF4-FFF2-40B4-BE49-F238E27FC236}">
                <a16:creationId xmlns:a16="http://schemas.microsoft.com/office/drawing/2014/main" id="{1B6E0AFE-EE60-07D3-C54B-633975A95E72}"/>
              </a:ext>
            </a:extLst>
          </p:cNvPr>
          <p:cNvSpPr/>
          <p:nvPr/>
        </p:nvSpPr>
        <p:spPr>
          <a:xfrm>
            <a:off x="5522193" y="304799"/>
            <a:ext cx="3070485" cy="1787187"/>
          </a:xfrm>
          <a:prstGeom prst="wedgeRoundRectCallout">
            <a:avLst>
              <a:gd name="adj1" fmla="val -32127"/>
              <a:gd name="adj2" fmla="val 87625"/>
              <a:gd name="adj3" fmla="val 16667"/>
            </a:avLst>
          </a:prstGeom>
          <a:solidFill>
            <a:schemeClr val="tx1"/>
          </a:solidFill>
          <a:ln w="9525" cap="flat" cmpd="sng" algn="ctr">
            <a:solidFill>
              <a:srgbClr val="70D7E2"/>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2000" kern="0" dirty="0">
                <a:solidFill>
                  <a:sysClr val="windowText" lastClr="000000"/>
                </a:solidFill>
                <a:latin typeface="Calibri"/>
              </a:rPr>
              <a:t>See what I did? I put the new stuff in the back and the old stuff comes to the front. That’s FIFO!</a:t>
            </a:r>
            <a:endParaRPr kumimoji="0" lang="en-US" sz="2000" b="0" i="0" u="none" strike="noStrike" kern="0" cap="none" spc="0" normalizeH="0" baseline="0" noProof="0" dirty="0">
              <a:ln>
                <a:noFill/>
              </a:ln>
              <a:solidFill>
                <a:sysClr val="windowText" lastClr="000000"/>
              </a:solidFill>
              <a:effectLst/>
              <a:uLnTx/>
              <a:uFillTx/>
              <a:latin typeface="Calibri"/>
              <a:ea typeface="+mn-ea"/>
              <a:cs typeface="+mn-cs"/>
            </a:endParaRPr>
          </a:p>
        </p:txBody>
      </p:sp>
      <p:sp>
        <p:nvSpPr>
          <p:cNvPr id="4" name="TextBox 3">
            <a:extLst>
              <a:ext uri="{FF2B5EF4-FFF2-40B4-BE49-F238E27FC236}">
                <a16:creationId xmlns:a16="http://schemas.microsoft.com/office/drawing/2014/main" id="{6E78C972-AA06-7A6B-5935-92AAC573308C}"/>
              </a:ext>
            </a:extLst>
          </p:cNvPr>
          <p:cNvSpPr txBox="1"/>
          <p:nvPr/>
        </p:nvSpPr>
        <p:spPr>
          <a:xfrm rot="20293219">
            <a:off x="3089438" y="2292926"/>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2/14/23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185" name="TextBox 184">
            <a:extLst>
              <a:ext uri="{FF2B5EF4-FFF2-40B4-BE49-F238E27FC236}">
                <a16:creationId xmlns:a16="http://schemas.microsoft.com/office/drawing/2014/main" id="{8F4FFF5C-0954-8F23-BC03-6D9DE9E61596}"/>
              </a:ext>
            </a:extLst>
          </p:cNvPr>
          <p:cNvSpPr txBox="1"/>
          <p:nvPr/>
        </p:nvSpPr>
        <p:spPr>
          <a:xfrm rot="20293219">
            <a:off x="3889335" y="2275001"/>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2/14/23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186" name="TextBox 185">
            <a:extLst>
              <a:ext uri="{FF2B5EF4-FFF2-40B4-BE49-F238E27FC236}">
                <a16:creationId xmlns:a16="http://schemas.microsoft.com/office/drawing/2014/main" id="{23D1B580-5FBE-B2D7-FA10-9453AFDDBE71}"/>
              </a:ext>
            </a:extLst>
          </p:cNvPr>
          <p:cNvSpPr txBox="1"/>
          <p:nvPr/>
        </p:nvSpPr>
        <p:spPr>
          <a:xfrm>
            <a:off x="1006891" y="3092858"/>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2/14/23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187" name="TextBox 186">
            <a:extLst>
              <a:ext uri="{FF2B5EF4-FFF2-40B4-BE49-F238E27FC236}">
                <a16:creationId xmlns:a16="http://schemas.microsoft.com/office/drawing/2014/main" id="{C8AEF16E-CEEA-28D2-11D2-6C9507FFA0CB}"/>
              </a:ext>
            </a:extLst>
          </p:cNvPr>
          <p:cNvSpPr txBox="1"/>
          <p:nvPr/>
        </p:nvSpPr>
        <p:spPr>
          <a:xfrm rot="20293219">
            <a:off x="3070978" y="3910310"/>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2/14/23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188" name="TextBox 187">
            <a:extLst>
              <a:ext uri="{FF2B5EF4-FFF2-40B4-BE49-F238E27FC236}">
                <a16:creationId xmlns:a16="http://schemas.microsoft.com/office/drawing/2014/main" id="{A5563CD9-3605-B7CE-0F97-627AB01702DD}"/>
              </a:ext>
            </a:extLst>
          </p:cNvPr>
          <p:cNvSpPr txBox="1"/>
          <p:nvPr/>
        </p:nvSpPr>
        <p:spPr>
          <a:xfrm rot="20293219">
            <a:off x="3006925" y="2985970"/>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2/14/23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189" name="TextBox 188">
            <a:extLst>
              <a:ext uri="{FF2B5EF4-FFF2-40B4-BE49-F238E27FC236}">
                <a16:creationId xmlns:a16="http://schemas.microsoft.com/office/drawing/2014/main" id="{1A3E5240-8310-0324-F463-0B9FDBED7CE5}"/>
              </a:ext>
            </a:extLst>
          </p:cNvPr>
          <p:cNvSpPr txBox="1"/>
          <p:nvPr/>
        </p:nvSpPr>
        <p:spPr>
          <a:xfrm rot="20293219">
            <a:off x="7985984" y="2932904"/>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2/14/23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190" name="TextBox 189">
            <a:extLst>
              <a:ext uri="{FF2B5EF4-FFF2-40B4-BE49-F238E27FC236}">
                <a16:creationId xmlns:a16="http://schemas.microsoft.com/office/drawing/2014/main" id="{9AB20A7C-238E-9977-DED7-063562AFB2CC}"/>
              </a:ext>
            </a:extLst>
          </p:cNvPr>
          <p:cNvSpPr txBox="1"/>
          <p:nvPr/>
        </p:nvSpPr>
        <p:spPr>
          <a:xfrm rot="20293219">
            <a:off x="8042519" y="3614823"/>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2/14/23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191" name="TextBox 190">
            <a:extLst>
              <a:ext uri="{FF2B5EF4-FFF2-40B4-BE49-F238E27FC236}">
                <a16:creationId xmlns:a16="http://schemas.microsoft.com/office/drawing/2014/main" id="{6F092823-596C-3037-A1D5-BE1F07079F96}"/>
              </a:ext>
            </a:extLst>
          </p:cNvPr>
          <p:cNvSpPr txBox="1"/>
          <p:nvPr/>
        </p:nvSpPr>
        <p:spPr>
          <a:xfrm rot="20293219">
            <a:off x="8005201" y="3297402"/>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2/14/23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192" name="TextBox 191">
            <a:extLst>
              <a:ext uri="{FF2B5EF4-FFF2-40B4-BE49-F238E27FC236}">
                <a16:creationId xmlns:a16="http://schemas.microsoft.com/office/drawing/2014/main" id="{51A4DC37-88AB-5108-AA0F-1831D1186CC5}"/>
              </a:ext>
            </a:extLst>
          </p:cNvPr>
          <p:cNvSpPr txBox="1"/>
          <p:nvPr/>
        </p:nvSpPr>
        <p:spPr>
          <a:xfrm rot="20293219">
            <a:off x="10160916" y="6161129"/>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2/14/23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193" name="TextBox 192">
            <a:extLst>
              <a:ext uri="{FF2B5EF4-FFF2-40B4-BE49-F238E27FC236}">
                <a16:creationId xmlns:a16="http://schemas.microsoft.com/office/drawing/2014/main" id="{A49AA648-C34D-2B44-700B-9388B75A1334}"/>
              </a:ext>
            </a:extLst>
          </p:cNvPr>
          <p:cNvSpPr txBox="1"/>
          <p:nvPr/>
        </p:nvSpPr>
        <p:spPr>
          <a:xfrm rot="20293219">
            <a:off x="11228316" y="6062476"/>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2/14/23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194" name="TextBox 193">
            <a:extLst>
              <a:ext uri="{FF2B5EF4-FFF2-40B4-BE49-F238E27FC236}">
                <a16:creationId xmlns:a16="http://schemas.microsoft.com/office/drawing/2014/main" id="{E64668E5-7EFC-590B-0164-B79D9854AE7F}"/>
              </a:ext>
            </a:extLst>
          </p:cNvPr>
          <p:cNvSpPr txBox="1"/>
          <p:nvPr/>
        </p:nvSpPr>
        <p:spPr>
          <a:xfrm rot="20293219">
            <a:off x="9218568" y="6088528"/>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3/27/23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Tree>
    <p:extLst>
      <p:ext uri="{BB962C8B-B14F-4D97-AF65-F5344CB8AC3E}">
        <p14:creationId xmlns:p14="http://schemas.microsoft.com/office/powerpoint/2010/main" val="22376303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80"/>
                                        </p:tgtEl>
                                        <p:attrNameLst>
                                          <p:attrName>style.visibility</p:attrName>
                                        </p:attrNameLst>
                                      </p:cBhvr>
                                      <p:to>
                                        <p:strVal val="visible"/>
                                      </p:to>
                                    </p:set>
                                    <p:animEffect transition="in" filter="wipe(down)">
                                      <p:cBhvr>
                                        <p:cTn id="7" dur="500"/>
                                        <p:tgtEl>
                                          <p:spTgt spid="1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5B0B78DF-82BA-979E-F965-3408EFBD258E}"/>
              </a:ext>
            </a:extLst>
          </p:cNvPr>
          <p:cNvSpPr>
            <a:spLocks noGrp="1"/>
          </p:cNvSpPr>
          <p:nvPr>
            <p:ph idx="1"/>
          </p:nvPr>
        </p:nvSpPr>
        <p:spPr>
          <a:xfrm>
            <a:off x="3327400" y="2001900"/>
            <a:ext cx="8704943" cy="3783013"/>
          </a:xfrm>
        </p:spPr>
        <p:txBody>
          <a:bodyPr>
            <a:normAutofit/>
          </a:bodyPr>
          <a:lstStyle/>
          <a:p>
            <a:r>
              <a:rPr lang="en-US" sz="2400" dirty="0">
                <a:solidFill>
                  <a:schemeClr val="tx2"/>
                </a:solidFill>
              </a:rPr>
              <a:t>Give employee opportunity to do what you have told them and showed them</a:t>
            </a:r>
          </a:p>
          <a:p>
            <a:r>
              <a:rPr lang="en-US" sz="2400" dirty="0">
                <a:solidFill>
                  <a:schemeClr val="tx2"/>
                </a:solidFill>
              </a:rPr>
              <a:t>Watch the employee do the task and provide guidance when needed</a:t>
            </a:r>
          </a:p>
          <a:p>
            <a:r>
              <a:rPr lang="en-US" sz="2400" dirty="0">
                <a:solidFill>
                  <a:schemeClr val="tx2"/>
                </a:solidFill>
              </a:rPr>
              <a:t>Give plenty of feedback so that employee can improve skills and abilities</a:t>
            </a:r>
          </a:p>
        </p:txBody>
      </p:sp>
      <p:sp>
        <p:nvSpPr>
          <p:cNvPr id="4" name="TextBox 3">
            <a:extLst>
              <a:ext uri="{FF2B5EF4-FFF2-40B4-BE49-F238E27FC236}">
                <a16:creationId xmlns:a16="http://schemas.microsoft.com/office/drawing/2014/main" id="{9A938DCD-C97D-0BAB-E43D-B559F7ACDB4F}"/>
              </a:ext>
            </a:extLst>
          </p:cNvPr>
          <p:cNvSpPr txBox="1"/>
          <p:nvPr/>
        </p:nvSpPr>
        <p:spPr>
          <a:xfrm>
            <a:off x="3327400" y="205881"/>
            <a:ext cx="8239763" cy="1323439"/>
          </a:xfrm>
          <a:prstGeom prst="rect">
            <a:avLst/>
          </a:prstGeom>
          <a:noFill/>
          <a:ln w="76200">
            <a:solidFill>
              <a:srgbClr val="70D7E2"/>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dirty="0">
                <a:ln>
                  <a:noFill/>
                </a:ln>
                <a:effectLst/>
                <a:uLnTx/>
                <a:uFillTx/>
                <a:latin typeface="Calibri"/>
                <a:ea typeface="+mn-ea"/>
                <a:cs typeface="+mn-cs"/>
              </a:rPr>
              <a:t>DO</a:t>
            </a:r>
            <a:endParaRPr kumimoji="0" lang="en-US" sz="8000" b="1" i="0" u="none" strike="noStrike" kern="1200" cap="none" spc="0" normalizeH="0" baseline="0" noProof="0" dirty="0">
              <a:ln>
                <a:noFill/>
              </a:ln>
              <a:solidFill>
                <a:srgbClr val="70D7E2"/>
              </a:solidFill>
              <a:effectLst/>
              <a:uLnTx/>
              <a:uFillTx/>
              <a:latin typeface="Calibri"/>
              <a:ea typeface="+mn-ea"/>
              <a:cs typeface="+mn-cs"/>
            </a:endParaRPr>
          </a:p>
        </p:txBody>
      </p:sp>
      <p:pic>
        <p:nvPicPr>
          <p:cNvPr id="6" name="Picture 5" descr="A picture containing text, electronics, display&#10;&#10;Description automatically generated">
            <a:extLst>
              <a:ext uri="{FF2B5EF4-FFF2-40B4-BE49-F238E27FC236}">
                <a16:creationId xmlns:a16="http://schemas.microsoft.com/office/drawing/2014/main" id="{E580AC36-9FB9-DDFB-41FB-0C75C834127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4502150" cy="6858000"/>
          </a:xfrm>
          <a:prstGeom prst="rect">
            <a:avLst/>
          </a:prstGeom>
        </p:spPr>
      </p:pic>
    </p:spTree>
    <p:extLst>
      <p:ext uri="{BB962C8B-B14F-4D97-AF65-F5344CB8AC3E}">
        <p14:creationId xmlns:p14="http://schemas.microsoft.com/office/powerpoint/2010/main" val="693704631"/>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F79011F7-08C1-E1DB-ECD0-5B71AB9EB39C}"/>
              </a:ext>
            </a:extLst>
          </p:cNvPr>
          <p:cNvGrpSpPr/>
          <p:nvPr/>
        </p:nvGrpSpPr>
        <p:grpSpPr>
          <a:xfrm>
            <a:off x="-355600" y="4552860"/>
            <a:ext cx="12992100" cy="2698841"/>
            <a:chOff x="-96930" y="4552859"/>
            <a:chExt cx="9423252" cy="2698841"/>
          </a:xfrm>
        </p:grpSpPr>
        <p:grpSp>
          <p:nvGrpSpPr>
            <p:cNvPr id="5" name="Group 4">
              <a:extLst>
                <a:ext uri="{FF2B5EF4-FFF2-40B4-BE49-F238E27FC236}">
                  <a16:creationId xmlns:a16="http://schemas.microsoft.com/office/drawing/2014/main" id="{6D20B0CC-1E88-7AE4-B774-C2FC09950AE9}"/>
                </a:ext>
              </a:extLst>
            </p:cNvPr>
            <p:cNvGrpSpPr/>
            <p:nvPr/>
          </p:nvGrpSpPr>
          <p:grpSpPr>
            <a:xfrm>
              <a:off x="-20730" y="5251359"/>
              <a:ext cx="9347052" cy="2000341"/>
              <a:chOff x="4670" y="4705259"/>
              <a:chExt cx="9347052" cy="2000341"/>
            </a:xfrm>
          </p:grpSpPr>
          <p:sp>
            <p:nvSpPr>
              <p:cNvPr id="10" name="Rectangle 9">
                <a:extLst>
                  <a:ext uri="{FF2B5EF4-FFF2-40B4-BE49-F238E27FC236}">
                    <a16:creationId xmlns:a16="http://schemas.microsoft.com/office/drawing/2014/main" id="{9D4B2D04-727E-343B-2E72-247A43640E7A}"/>
                  </a:ext>
                </a:extLst>
              </p:cNvPr>
              <p:cNvSpPr/>
              <p:nvPr/>
            </p:nvSpPr>
            <p:spPr>
              <a:xfrm>
                <a:off x="3938581" y="5099811"/>
                <a:ext cx="1319178" cy="870876"/>
              </a:xfrm>
              <a:prstGeom prst="rect">
                <a:avLst/>
              </a:prstGeom>
              <a:solidFill>
                <a:srgbClr val="CB7B67"/>
              </a:solidFill>
              <a:ln w="952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1" name="Rectangle 10">
                <a:extLst>
                  <a:ext uri="{FF2B5EF4-FFF2-40B4-BE49-F238E27FC236}">
                    <a16:creationId xmlns:a16="http://schemas.microsoft.com/office/drawing/2014/main" id="{B7F055C6-2C8D-6C07-B50F-53574CC693AD}"/>
                  </a:ext>
                </a:extLst>
              </p:cNvPr>
              <p:cNvSpPr/>
              <p:nvPr/>
            </p:nvSpPr>
            <p:spPr>
              <a:xfrm>
                <a:off x="4620311" y="4705259"/>
                <a:ext cx="4731411" cy="1999648"/>
              </a:xfrm>
              <a:prstGeom prst="rect">
                <a:avLst/>
              </a:prstGeom>
              <a:blipFill>
                <a:blip r:embed="rId2"/>
                <a:stretch>
                  <a:fillRect/>
                </a:stretch>
              </a:blipFill>
              <a:ln w="25400" cap="flat" cmpd="sng" algn="ctr">
                <a:noFill/>
                <a:prstDash val="solid"/>
              </a:ln>
              <a:effectLst/>
              <a:scene3d>
                <a:camera prst="perspectiveRelaxed"/>
                <a:lightRig rig="threePt" dir="t"/>
              </a:scene3d>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9E1F5D3D-9C84-71D4-81A3-EC22A4A305E2}"/>
                  </a:ext>
                </a:extLst>
              </p:cNvPr>
              <p:cNvSpPr/>
              <p:nvPr/>
            </p:nvSpPr>
            <p:spPr>
              <a:xfrm>
                <a:off x="4670" y="4705952"/>
                <a:ext cx="4731411" cy="1999648"/>
              </a:xfrm>
              <a:prstGeom prst="rect">
                <a:avLst/>
              </a:prstGeom>
              <a:blipFill>
                <a:blip r:embed="rId2"/>
                <a:stretch>
                  <a:fillRect/>
                </a:stretch>
              </a:blipFill>
              <a:ln w="25400" cap="flat" cmpd="sng" algn="ctr">
                <a:noFill/>
                <a:prstDash val="solid"/>
              </a:ln>
              <a:effectLst/>
              <a:scene3d>
                <a:camera prst="perspectiveRelaxed"/>
                <a:lightRig rig="threePt" dir="t"/>
              </a:scene3d>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grpSp>
          <p:nvGrpSpPr>
            <p:cNvPr id="6" name="Group 5">
              <a:extLst>
                <a:ext uri="{FF2B5EF4-FFF2-40B4-BE49-F238E27FC236}">
                  <a16:creationId xmlns:a16="http://schemas.microsoft.com/office/drawing/2014/main" id="{C715377B-A39D-1D11-A11D-64AE416B4CAF}"/>
                </a:ext>
              </a:extLst>
            </p:cNvPr>
            <p:cNvGrpSpPr/>
            <p:nvPr/>
          </p:nvGrpSpPr>
          <p:grpSpPr>
            <a:xfrm>
              <a:off x="-96930" y="4552859"/>
              <a:ext cx="9347052" cy="2000341"/>
              <a:chOff x="4670" y="4705259"/>
              <a:chExt cx="9347052" cy="2000341"/>
            </a:xfrm>
          </p:grpSpPr>
          <p:sp>
            <p:nvSpPr>
              <p:cNvPr id="7" name="Rectangle 6">
                <a:extLst>
                  <a:ext uri="{FF2B5EF4-FFF2-40B4-BE49-F238E27FC236}">
                    <a16:creationId xmlns:a16="http://schemas.microsoft.com/office/drawing/2014/main" id="{E0CBE098-F0C5-EBDD-F353-AB3B60938370}"/>
                  </a:ext>
                </a:extLst>
              </p:cNvPr>
              <p:cNvSpPr/>
              <p:nvPr/>
            </p:nvSpPr>
            <p:spPr>
              <a:xfrm>
                <a:off x="3938581" y="5099811"/>
                <a:ext cx="1319178" cy="870876"/>
              </a:xfrm>
              <a:prstGeom prst="rect">
                <a:avLst/>
              </a:prstGeom>
              <a:solidFill>
                <a:srgbClr val="CB7B67"/>
              </a:solidFill>
              <a:ln w="952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8" name="Rectangle 7">
                <a:extLst>
                  <a:ext uri="{FF2B5EF4-FFF2-40B4-BE49-F238E27FC236}">
                    <a16:creationId xmlns:a16="http://schemas.microsoft.com/office/drawing/2014/main" id="{99B7E3D3-1047-2704-9E7D-03CEF2FA0352}"/>
                  </a:ext>
                </a:extLst>
              </p:cNvPr>
              <p:cNvSpPr/>
              <p:nvPr/>
            </p:nvSpPr>
            <p:spPr>
              <a:xfrm>
                <a:off x="4620311" y="4705259"/>
                <a:ext cx="4731411" cy="1999648"/>
              </a:xfrm>
              <a:prstGeom prst="rect">
                <a:avLst/>
              </a:prstGeom>
              <a:blipFill>
                <a:blip r:embed="rId2"/>
                <a:stretch>
                  <a:fillRect/>
                </a:stretch>
              </a:blipFill>
              <a:ln w="25400" cap="flat" cmpd="sng" algn="ctr">
                <a:noFill/>
                <a:prstDash val="solid"/>
              </a:ln>
              <a:effectLst/>
              <a:scene3d>
                <a:camera prst="perspectiveRelaxed"/>
                <a:lightRig rig="threePt" dir="t"/>
              </a:scene3d>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9" name="Rectangle 8">
                <a:extLst>
                  <a:ext uri="{FF2B5EF4-FFF2-40B4-BE49-F238E27FC236}">
                    <a16:creationId xmlns:a16="http://schemas.microsoft.com/office/drawing/2014/main" id="{723645F4-731B-0844-E0BA-92AFE146B073}"/>
                  </a:ext>
                </a:extLst>
              </p:cNvPr>
              <p:cNvSpPr/>
              <p:nvPr/>
            </p:nvSpPr>
            <p:spPr>
              <a:xfrm>
                <a:off x="4670" y="4705952"/>
                <a:ext cx="4731411" cy="1999648"/>
              </a:xfrm>
              <a:prstGeom prst="rect">
                <a:avLst/>
              </a:prstGeom>
              <a:blipFill>
                <a:blip r:embed="rId2"/>
                <a:stretch>
                  <a:fillRect/>
                </a:stretch>
              </a:blipFill>
              <a:ln w="25400" cap="flat" cmpd="sng" algn="ctr">
                <a:noFill/>
                <a:prstDash val="solid"/>
              </a:ln>
              <a:effectLst/>
              <a:scene3d>
                <a:camera prst="perspectiveRelaxed"/>
                <a:lightRig rig="threePt" dir="t"/>
              </a:scene3d>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grpSp>
      <p:sp>
        <p:nvSpPr>
          <p:cNvPr id="54" name="Rounded Rectangular Callout 49">
            <a:extLst>
              <a:ext uri="{FF2B5EF4-FFF2-40B4-BE49-F238E27FC236}">
                <a16:creationId xmlns:a16="http://schemas.microsoft.com/office/drawing/2014/main" id="{BF272287-816F-37BD-B654-311059A375C3}"/>
              </a:ext>
            </a:extLst>
          </p:cNvPr>
          <p:cNvSpPr/>
          <p:nvPr/>
        </p:nvSpPr>
        <p:spPr>
          <a:xfrm>
            <a:off x="7210639" y="818433"/>
            <a:ext cx="4374809" cy="1683660"/>
          </a:xfrm>
          <a:prstGeom prst="wedgeRoundRectCallout">
            <a:avLst>
              <a:gd name="adj1" fmla="val 4814"/>
              <a:gd name="adj2" fmla="val 109999"/>
              <a:gd name="adj3" fmla="val 16667"/>
            </a:avLst>
          </a:prstGeom>
          <a:solidFill>
            <a:schemeClr val="tx1"/>
          </a:solidFill>
          <a:ln w="9525" cap="flat" cmpd="sng" algn="ctr">
            <a:solidFill>
              <a:srgbClr val="70D7E2"/>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2000" kern="0" dirty="0">
                <a:solidFill>
                  <a:sysClr val="windowText" lastClr="000000"/>
                </a:solidFill>
                <a:latin typeface="Calibri"/>
              </a:rPr>
              <a:t>Now that I have </a:t>
            </a:r>
            <a:r>
              <a:rPr lang="en-US" sz="2000" b="1" kern="0" dirty="0">
                <a:solidFill>
                  <a:sysClr val="windowText" lastClr="000000"/>
                </a:solidFill>
                <a:latin typeface="Calibri"/>
              </a:rPr>
              <a:t>told</a:t>
            </a:r>
            <a:r>
              <a:rPr lang="en-US" sz="2000" kern="0" dirty="0">
                <a:solidFill>
                  <a:sysClr val="windowText" lastClr="000000"/>
                </a:solidFill>
                <a:latin typeface="Calibri"/>
              </a:rPr>
              <a:t> and </a:t>
            </a:r>
            <a:r>
              <a:rPr lang="en-US" sz="2000" b="1" kern="0" dirty="0">
                <a:solidFill>
                  <a:sysClr val="windowText" lastClr="000000"/>
                </a:solidFill>
                <a:latin typeface="Calibri"/>
              </a:rPr>
              <a:t>showed</a:t>
            </a:r>
            <a:r>
              <a:rPr lang="en-US" sz="2000" kern="0" dirty="0">
                <a:solidFill>
                  <a:sysClr val="windowText" lastClr="000000"/>
                </a:solidFill>
                <a:latin typeface="Calibri"/>
              </a:rPr>
              <a:t> you how to put the delivery away, can you </a:t>
            </a:r>
            <a:r>
              <a:rPr lang="en-US" sz="2000" b="1" kern="0" dirty="0">
                <a:solidFill>
                  <a:sysClr val="windowText" lastClr="000000"/>
                </a:solidFill>
                <a:latin typeface="Calibri"/>
              </a:rPr>
              <a:t>DO</a:t>
            </a:r>
            <a:r>
              <a:rPr lang="en-US" sz="2000" kern="0" dirty="0">
                <a:solidFill>
                  <a:sysClr val="windowText" lastClr="000000"/>
                </a:solidFill>
                <a:latin typeface="Calibri"/>
              </a:rPr>
              <a:t> it from start to finish with these remaining boxes?</a:t>
            </a:r>
            <a:endParaRPr kumimoji="0" lang="en-US" sz="2000" b="0" i="0" u="none" strike="noStrike" kern="0" cap="none" spc="0" normalizeH="0" baseline="0" noProof="0" dirty="0">
              <a:ln>
                <a:noFill/>
              </a:ln>
              <a:solidFill>
                <a:sysClr val="windowText" lastClr="000000"/>
              </a:solidFill>
              <a:effectLst/>
              <a:uLnTx/>
              <a:uFillTx/>
              <a:latin typeface="Calibri"/>
            </a:endParaRPr>
          </a:p>
        </p:txBody>
      </p:sp>
      <p:grpSp>
        <p:nvGrpSpPr>
          <p:cNvPr id="159" name="Group 158">
            <a:extLst>
              <a:ext uri="{FF2B5EF4-FFF2-40B4-BE49-F238E27FC236}">
                <a16:creationId xmlns:a16="http://schemas.microsoft.com/office/drawing/2014/main" id="{A7DF6A5E-19B0-0714-7885-D2E85C5E48AB}"/>
              </a:ext>
            </a:extLst>
          </p:cNvPr>
          <p:cNvGrpSpPr/>
          <p:nvPr/>
        </p:nvGrpSpPr>
        <p:grpSpPr>
          <a:xfrm>
            <a:off x="8299217" y="2986281"/>
            <a:ext cx="1222286" cy="3257938"/>
            <a:chOff x="8186625" y="927534"/>
            <a:chExt cx="2001410" cy="5663331"/>
          </a:xfrm>
        </p:grpSpPr>
        <p:grpSp>
          <p:nvGrpSpPr>
            <p:cNvPr id="160" name="Group 159">
              <a:extLst>
                <a:ext uri="{FF2B5EF4-FFF2-40B4-BE49-F238E27FC236}">
                  <a16:creationId xmlns:a16="http://schemas.microsoft.com/office/drawing/2014/main" id="{B75D9AF8-3281-8436-BD4A-B4E99532EC87}"/>
                </a:ext>
              </a:extLst>
            </p:cNvPr>
            <p:cNvGrpSpPr/>
            <p:nvPr/>
          </p:nvGrpSpPr>
          <p:grpSpPr>
            <a:xfrm>
              <a:off x="8186625" y="927534"/>
              <a:ext cx="2001410" cy="5663331"/>
              <a:chOff x="6970062" y="1889796"/>
              <a:chExt cx="1639245" cy="4013832"/>
            </a:xfrm>
          </p:grpSpPr>
          <p:grpSp>
            <p:nvGrpSpPr>
              <p:cNvPr id="163" name="Group 162">
                <a:extLst>
                  <a:ext uri="{FF2B5EF4-FFF2-40B4-BE49-F238E27FC236}">
                    <a16:creationId xmlns:a16="http://schemas.microsoft.com/office/drawing/2014/main" id="{6D2F1D59-DE31-494C-F6CD-0DF5675C5DA6}"/>
                  </a:ext>
                </a:extLst>
              </p:cNvPr>
              <p:cNvGrpSpPr/>
              <p:nvPr/>
            </p:nvGrpSpPr>
            <p:grpSpPr>
              <a:xfrm>
                <a:off x="6970062" y="1889796"/>
                <a:ext cx="1639245" cy="4013832"/>
                <a:chOff x="1216962" y="4277396"/>
                <a:chExt cx="1639245" cy="4013832"/>
              </a:xfrm>
            </p:grpSpPr>
            <p:grpSp>
              <p:nvGrpSpPr>
                <p:cNvPr id="165" name="Group 164">
                  <a:extLst>
                    <a:ext uri="{FF2B5EF4-FFF2-40B4-BE49-F238E27FC236}">
                      <a16:creationId xmlns:a16="http://schemas.microsoft.com/office/drawing/2014/main" id="{B2002253-5D8A-911C-E471-A882792528BA}"/>
                    </a:ext>
                  </a:extLst>
                </p:cNvPr>
                <p:cNvGrpSpPr/>
                <p:nvPr/>
              </p:nvGrpSpPr>
              <p:grpSpPr>
                <a:xfrm>
                  <a:off x="1216962" y="4277396"/>
                  <a:ext cx="1639245" cy="4013832"/>
                  <a:chOff x="-2767482" y="2957609"/>
                  <a:chExt cx="1024989" cy="3049055"/>
                </a:xfrm>
              </p:grpSpPr>
              <p:grpSp>
                <p:nvGrpSpPr>
                  <p:cNvPr id="193" name="Group 192">
                    <a:extLst>
                      <a:ext uri="{FF2B5EF4-FFF2-40B4-BE49-F238E27FC236}">
                        <a16:creationId xmlns:a16="http://schemas.microsoft.com/office/drawing/2014/main" id="{A28D0CC5-4526-B589-E59E-B58241ADEBEA}"/>
                      </a:ext>
                    </a:extLst>
                  </p:cNvPr>
                  <p:cNvGrpSpPr/>
                  <p:nvPr/>
                </p:nvGrpSpPr>
                <p:grpSpPr>
                  <a:xfrm>
                    <a:off x="-2125247" y="5735089"/>
                    <a:ext cx="222681" cy="271575"/>
                    <a:chOff x="3312043" y="4084938"/>
                    <a:chExt cx="189762" cy="211269"/>
                  </a:xfrm>
                </p:grpSpPr>
                <p:sp>
                  <p:nvSpPr>
                    <p:cNvPr id="221" name="Chord 220">
                      <a:extLst>
                        <a:ext uri="{FF2B5EF4-FFF2-40B4-BE49-F238E27FC236}">
                          <a16:creationId xmlns:a16="http://schemas.microsoft.com/office/drawing/2014/main" id="{7C8CB2F7-22BD-2840-52BE-2D44A99CE914}"/>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22" name="Chord 221">
                      <a:extLst>
                        <a:ext uri="{FF2B5EF4-FFF2-40B4-BE49-F238E27FC236}">
                          <a16:creationId xmlns:a16="http://schemas.microsoft.com/office/drawing/2014/main" id="{8AD1213F-3E10-C12A-70AA-4DA4F989553C}"/>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194" name="Flowchart: Manual Operation 26">
                    <a:extLst>
                      <a:ext uri="{FF2B5EF4-FFF2-40B4-BE49-F238E27FC236}">
                        <a16:creationId xmlns:a16="http://schemas.microsoft.com/office/drawing/2014/main" id="{6D74BE8D-5739-8FB7-8B5E-198F1E1DD9C0}"/>
                      </a:ext>
                    </a:extLst>
                  </p:cNvPr>
                  <p:cNvSpPr/>
                  <p:nvPr/>
                </p:nvSpPr>
                <p:spPr>
                  <a:xfrm rot="21326916" flipV="1">
                    <a:off x="-2199305" y="4995570"/>
                    <a:ext cx="279424" cy="842686"/>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grpSp>
                <p:nvGrpSpPr>
                  <p:cNvPr id="195" name="Group 194">
                    <a:extLst>
                      <a:ext uri="{FF2B5EF4-FFF2-40B4-BE49-F238E27FC236}">
                        <a16:creationId xmlns:a16="http://schemas.microsoft.com/office/drawing/2014/main" id="{FF8AACA1-1FD0-697E-02B0-B3CB54E096E4}"/>
                      </a:ext>
                    </a:extLst>
                  </p:cNvPr>
                  <p:cNvGrpSpPr/>
                  <p:nvPr/>
                </p:nvGrpSpPr>
                <p:grpSpPr>
                  <a:xfrm>
                    <a:off x="-2484197" y="5714408"/>
                    <a:ext cx="222681" cy="271575"/>
                    <a:chOff x="3312043" y="4084938"/>
                    <a:chExt cx="189762" cy="211269"/>
                  </a:xfrm>
                </p:grpSpPr>
                <p:sp>
                  <p:nvSpPr>
                    <p:cNvPr id="219" name="Chord 218">
                      <a:extLst>
                        <a:ext uri="{FF2B5EF4-FFF2-40B4-BE49-F238E27FC236}">
                          <a16:creationId xmlns:a16="http://schemas.microsoft.com/office/drawing/2014/main" id="{DA42550F-2F12-6ED7-94FF-7D1909DE5C82}"/>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20" name="Chord 219">
                      <a:extLst>
                        <a:ext uri="{FF2B5EF4-FFF2-40B4-BE49-F238E27FC236}">
                          <a16:creationId xmlns:a16="http://schemas.microsoft.com/office/drawing/2014/main" id="{224943A5-C66C-D018-842B-BEE7CE5A3969}"/>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196" name="Rectangle: Single Corner Snipped 29">
                    <a:extLst>
                      <a:ext uri="{FF2B5EF4-FFF2-40B4-BE49-F238E27FC236}">
                        <a16:creationId xmlns:a16="http://schemas.microsoft.com/office/drawing/2014/main" id="{B7C91031-5204-A0A6-0A15-B9690AA2E8E7}"/>
                      </a:ext>
                    </a:extLst>
                  </p:cNvPr>
                  <p:cNvSpPr/>
                  <p:nvPr/>
                </p:nvSpPr>
                <p:spPr>
                  <a:xfrm flipH="1">
                    <a:off x="-2499286" y="4178008"/>
                    <a:ext cx="568860" cy="827358"/>
                  </a:xfrm>
                  <a:prstGeom prst="snip1Rect">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197" name="Oval 196">
                    <a:extLst>
                      <a:ext uri="{FF2B5EF4-FFF2-40B4-BE49-F238E27FC236}">
                        <a16:creationId xmlns:a16="http://schemas.microsoft.com/office/drawing/2014/main" id="{6243EDF7-5DEE-1075-52A0-20546D84B2ED}"/>
                      </a:ext>
                    </a:extLst>
                  </p:cNvPr>
                  <p:cNvSpPr/>
                  <p:nvPr/>
                </p:nvSpPr>
                <p:spPr>
                  <a:xfrm>
                    <a:off x="-2642508" y="3512248"/>
                    <a:ext cx="124405" cy="276019"/>
                  </a:xfrm>
                  <a:prstGeom prst="ellipse">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ndParaRPr>
                  </a:p>
                </p:txBody>
              </p:sp>
              <p:sp>
                <p:nvSpPr>
                  <p:cNvPr id="198" name="Oval 197">
                    <a:extLst>
                      <a:ext uri="{FF2B5EF4-FFF2-40B4-BE49-F238E27FC236}">
                        <a16:creationId xmlns:a16="http://schemas.microsoft.com/office/drawing/2014/main" id="{B9A0D107-2E82-EF4F-3BBC-224D59D64E7E}"/>
                      </a:ext>
                    </a:extLst>
                  </p:cNvPr>
                  <p:cNvSpPr/>
                  <p:nvPr/>
                </p:nvSpPr>
                <p:spPr>
                  <a:xfrm>
                    <a:off x="-1866898" y="3503731"/>
                    <a:ext cx="124405" cy="276019"/>
                  </a:xfrm>
                  <a:prstGeom prst="ellipse">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199" name="Flowchart: Off-page Connector 198">
                    <a:extLst>
                      <a:ext uri="{FF2B5EF4-FFF2-40B4-BE49-F238E27FC236}">
                        <a16:creationId xmlns:a16="http://schemas.microsoft.com/office/drawing/2014/main" id="{F6B372D4-07CA-9B92-A7EB-6E36DED203C6}"/>
                      </a:ext>
                    </a:extLst>
                  </p:cNvPr>
                  <p:cNvSpPr/>
                  <p:nvPr/>
                </p:nvSpPr>
                <p:spPr>
                  <a:xfrm>
                    <a:off x="-2302333" y="3983370"/>
                    <a:ext cx="223549" cy="293853"/>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200" name="Oval 199">
                    <a:extLst>
                      <a:ext uri="{FF2B5EF4-FFF2-40B4-BE49-F238E27FC236}">
                        <a16:creationId xmlns:a16="http://schemas.microsoft.com/office/drawing/2014/main" id="{9E56D797-09E5-8A5C-F134-AD96FA0BAD1C}"/>
                      </a:ext>
                    </a:extLst>
                  </p:cNvPr>
                  <p:cNvSpPr/>
                  <p:nvPr/>
                </p:nvSpPr>
                <p:spPr>
                  <a:xfrm>
                    <a:off x="-2588082" y="3101811"/>
                    <a:ext cx="777555" cy="979510"/>
                  </a:xfrm>
                  <a:prstGeom prst="ellipse">
                    <a:avLst/>
                  </a:prstGeom>
                  <a:solidFill>
                    <a:srgbClr val="EED69D"/>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201" name="Flowchart: Terminator 200">
                    <a:extLst>
                      <a:ext uri="{FF2B5EF4-FFF2-40B4-BE49-F238E27FC236}">
                        <a16:creationId xmlns:a16="http://schemas.microsoft.com/office/drawing/2014/main" id="{CE963625-1B70-38C9-EE04-8A866187E6AC}"/>
                      </a:ext>
                    </a:extLst>
                  </p:cNvPr>
                  <p:cNvSpPr/>
                  <p:nvPr/>
                </p:nvSpPr>
                <p:spPr>
                  <a:xfrm rot="1600366">
                    <a:off x="-2706232" y="4381392"/>
                    <a:ext cx="151903" cy="478994"/>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202" name="Flowchart: Terminator 201">
                    <a:extLst>
                      <a:ext uri="{FF2B5EF4-FFF2-40B4-BE49-F238E27FC236}">
                        <a16:creationId xmlns:a16="http://schemas.microsoft.com/office/drawing/2014/main" id="{347EF54C-E3C5-5F0E-1500-3316DEE92697}"/>
                      </a:ext>
                    </a:extLst>
                  </p:cNvPr>
                  <p:cNvSpPr/>
                  <p:nvPr/>
                </p:nvSpPr>
                <p:spPr>
                  <a:xfrm rot="19804289">
                    <a:off x="-1867993" y="4332028"/>
                    <a:ext cx="125421" cy="477717"/>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203" name="Flowchart: Delay 202">
                    <a:extLst>
                      <a:ext uri="{FF2B5EF4-FFF2-40B4-BE49-F238E27FC236}">
                        <a16:creationId xmlns:a16="http://schemas.microsoft.com/office/drawing/2014/main" id="{7F9997F4-7D88-4868-0A2F-F452EE0AA88A}"/>
                      </a:ext>
                    </a:extLst>
                  </p:cNvPr>
                  <p:cNvSpPr/>
                  <p:nvPr/>
                </p:nvSpPr>
                <p:spPr>
                  <a:xfrm rot="2022916" flipH="1">
                    <a:off x="-2634761" y="4154053"/>
                    <a:ext cx="215771" cy="442399"/>
                  </a:xfrm>
                  <a:prstGeom prst="flowChartDelay">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ndParaRPr>
                  </a:p>
                </p:txBody>
              </p:sp>
              <p:sp>
                <p:nvSpPr>
                  <p:cNvPr id="204" name="Moon 203">
                    <a:extLst>
                      <a:ext uri="{FF2B5EF4-FFF2-40B4-BE49-F238E27FC236}">
                        <a16:creationId xmlns:a16="http://schemas.microsoft.com/office/drawing/2014/main" id="{F4D61D16-7743-C0C1-1569-2A34CC23505F}"/>
                      </a:ext>
                    </a:extLst>
                  </p:cNvPr>
                  <p:cNvSpPr/>
                  <p:nvPr/>
                </p:nvSpPr>
                <p:spPr>
                  <a:xfrm rot="5400000">
                    <a:off x="-2468073" y="2845301"/>
                    <a:ext cx="574130" cy="798746"/>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5" name="Moon 204">
                    <a:extLst>
                      <a:ext uri="{FF2B5EF4-FFF2-40B4-BE49-F238E27FC236}">
                        <a16:creationId xmlns:a16="http://schemas.microsoft.com/office/drawing/2014/main" id="{F185FB65-8AE2-C387-2CDA-90C87783B8CA}"/>
                      </a:ext>
                    </a:extLst>
                  </p:cNvPr>
                  <p:cNvSpPr/>
                  <p:nvPr/>
                </p:nvSpPr>
                <p:spPr>
                  <a:xfrm rot="5400000">
                    <a:off x="-2404865" y="2918594"/>
                    <a:ext cx="412827" cy="779261"/>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6" name="Oval 205">
                    <a:extLst>
                      <a:ext uri="{FF2B5EF4-FFF2-40B4-BE49-F238E27FC236}">
                        <a16:creationId xmlns:a16="http://schemas.microsoft.com/office/drawing/2014/main" id="{04EC3FAB-E887-B46C-E33C-B56A4CE12BA3}"/>
                      </a:ext>
                    </a:extLst>
                  </p:cNvPr>
                  <p:cNvSpPr/>
                  <p:nvPr/>
                </p:nvSpPr>
                <p:spPr>
                  <a:xfrm>
                    <a:off x="-2346964" y="2996066"/>
                    <a:ext cx="308584" cy="131459"/>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ndParaRPr>
                  </a:p>
                </p:txBody>
              </p:sp>
              <p:sp>
                <p:nvSpPr>
                  <p:cNvPr id="207" name="Flowchart: Delay 206">
                    <a:extLst>
                      <a:ext uri="{FF2B5EF4-FFF2-40B4-BE49-F238E27FC236}">
                        <a16:creationId xmlns:a16="http://schemas.microsoft.com/office/drawing/2014/main" id="{C5913D1C-0EFC-7DEC-73DB-16688BF96A85}"/>
                      </a:ext>
                    </a:extLst>
                  </p:cNvPr>
                  <p:cNvSpPr/>
                  <p:nvPr/>
                </p:nvSpPr>
                <p:spPr>
                  <a:xfrm rot="19976169">
                    <a:off x="-2017770" y="4144258"/>
                    <a:ext cx="215771" cy="442399"/>
                  </a:xfrm>
                  <a:prstGeom prst="flowChartDelay">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ndParaRPr>
                  </a:p>
                </p:txBody>
              </p:sp>
              <p:sp>
                <p:nvSpPr>
                  <p:cNvPr id="208" name="Right Triangle 207">
                    <a:extLst>
                      <a:ext uri="{FF2B5EF4-FFF2-40B4-BE49-F238E27FC236}">
                        <a16:creationId xmlns:a16="http://schemas.microsoft.com/office/drawing/2014/main" id="{AEB38689-9084-E6C2-3C17-E156AA4A67CE}"/>
                      </a:ext>
                    </a:extLst>
                  </p:cNvPr>
                  <p:cNvSpPr/>
                  <p:nvPr/>
                </p:nvSpPr>
                <p:spPr>
                  <a:xfrm rot="8699319">
                    <a:off x="-2411672" y="4150943"/>
                    <a:ext cx="166967" cy="196483"/>
                  </a:xfrm>
                  <a:prstGeom prst="rtTriangle">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209" name="Right Triangle 208">
                    <a:extLst>
                      <a:ext uri="{FF2B5EF4-FFF2-40B4-BE49-F238E27FC236}">
                        <a16:creationId xmlns:a16="http://schemas.microsoft.com/office/drawing/2014/main" id="{11314E22-ED71-E475-9CD9-D4AA553ADFEF}"/>
                      </a:ext>
                    </a:extLst>
                  </p:cNvPr>
                  <p:cNvSpPr/>
                  <p:nvPr/>
                </p:nvSpPr>
                <p:spPr>
                  <a:xfrm rot="12900681" flipH="1">
                    <a:off x="-2131171" y="4150943"/>
                    <a:ext cx="166967" cy="196483"/>
                  </a:xfrm>
                  <a:prstGeom prst="rtTriangle">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210" name="Flowchart: Manual Operation 26">
                    <a:extLst>
                      <a:ext uri="{FF2B5EF4-FFF2-40B4-BE49-F238E27FC236}">
                        <a16:creationId xmlns:a16="http://schemas.microsoft.com/office/drawing/2014/main" id="{9858B533-2A26-5D48-E7BE-AC0DC44B462B}"/>
                      </a:ext>
                    </a:extLst>
                  </p:cNvPr>
                  <p:cNvSpPr/>
                  <p:nvPr/>
                </p:nvSpPr>
                <p:spPr>
                  <a:xfrm rot="230863" flipV="1">
                    <a:off x="-2487781" y="4999311"/>
                    <a:ext cx="279424" cy="842686"/>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211" name="Flowchart: Terminator 210">
                    <a:extLst>
                      <a:ext uri="{FF2B5EF4-FFF2-40B4-BE49-F238E27FC236}">
                        <a16:creationId xmlns:a16="http://schemas.microsoft.com/office/drawing/2014/main" id="{CAAF7490-630F-F372-F619-AC96C7CC8FED}"/>
                      </a:ext>
                    </a:extLst>
                  </p:cNvPr>
                  <p:cNvSpPr/>
                  <p:nvPr/>
                </p:nvSpPr>
                <p:spPr>
                  <a:xfrm rot="2634329">
                    <a:off x="-1878056" y="4626377"/>
                    <a:ext cx="121632" cy="4068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212" name="Flowchart: Terminator 211">
                    <a:extLst>
                      <a:ext uri="{FF2B5EF4-FFF2-40B4-BE49-F238E27FC236}">
                        <a16:creationId xmlns:a16="http://schemas.microsoft.com/office/drawing/2014/main" id="{778988B3-3BD7-26BC-4F7D-A24D05D1C998}"/>
                      </a:ext>
                    </a:extLst>
                  </p:cNvPr>
                  <p:cNvSpPr/>
                  <p:nvPr/>
                </p:nvSpPr>
                <p:spPr>
                  <a:xfrm rot="18705810" flipH="1">
                    <a:off x="-2697940" y="4726161"/>
                    <a:ext cx="141052" cy="280136"/>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ndParaRPr>
                  </a:p>
                </p:txBody>
              </p:sp>
              <p:sp>
                <p:nvSpPr>
                  <p:cNvPr id="213" name="Flowchart: Connector 212">
                    <a:extLst>
                      <a:ext uri="{FF2B5EF4-FFF2-40B4-BE49-F238E27FC236}">
                        <a16:creationId xmlns:a16="http://schemas.microsoft.com/office/drawing/2014/main" id="{36C7D854-391F-082B-A6CE-1B4D59BF587F}"/>
                      </a:ext>
                    </a:extLst>
                  </p:cNvPr>
                  <p:cNvSpPr/>
                  <p:nvPr/>
                </p:nvSpPr>
                <p:spPr>
                  <a:xfrm>
                    <a:off x="-2225278" y="4320573"/>
                    <a:ext cx="53650" cy="58769"/>
                  </a:xfrm>
                  <a:prstGeom prst="flowChartConnector">
                    <a:avLst/>
                  </a:prstGeom>
                  <a:solidFill>
                    <a:srgbClr val="008000"/>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14" name="Flowchart: Connector 213">
                    <a:extLst>
                      <a:ext uri="{FF2B5EF4-FFF2-40B4-BE49-F238E27FC236}">
                        <a16:creationId xmlns:a16="http://schemas.microsoft.com/office/drawing/2014/main" id="{FA5A466A-FD56-112A-6B9C-E75D0F52DFBA}"/>
                      </a:ext>
                    </a:extLst>
                  </p:cNvPr>
                  <p:cNvSpPr/>
                  <p:nvPr/>
                </p:nvSpPr>
                <p:spPr>
                  <a:xfrm>
                    <a:off x="-2225278" y="4405700"/>
                    <a:ext cx="53650" cy="58769"/>
                  </a:xfrm>
                  <a:prstGeom prst="flowChartConnector">
                    <a:avLst/>
                  </a:prstGeom>
                  <a:solidFill>
                    <a:srgbClr val="008000"/>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215" name="Group 214">
                    <a:extLst>
                      <a:ext uri="{FF2B5EF4-FFF2-40B4-BE49-F238E27FC236}">
                        <a16:creationId xmlns:a16="http://schemas.microsoft.com/office/drawing/2014/main" id="{B72A44EC-467C-4FC5-4D77-B1FE83D1FEA0}"/>
                      </a:ext>
                    </a:extLst>
                  </p:cNvPr>
                  <p:cNvGrpSpPr/>
                  <p:nvPr/>
                </p:nvGrpSpPr>
                <p:grpSpPr>
                  <a:xfrm>
                    <a:off x="-2123362" y="4260410"/>
                    <a:ext cx="218912" cy="352027"/>
                    <a:chOff x="859632" y="2338402"/>
                    <a:chExt cx="571500" cy="788345"/>
                  </a:xfrm>
                </p:grpSpPr>
                <p:sp>
                  <p:nvSpPr>
                    <p:cNvPr id="217" name="Rectangle 216">
                      <a:extLst>
                        <a:ext uri="{FF2B5EF4-FFF2-40B4-BE49-F238E27FC236}">
                          <a16:creationId xmlns:a16="http://schemas.microsoft.com/office/drawing/2014/main" id="{2DC13FAC-DB68-E109-0627-3BC6F30AD888}"/>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pic>
                  <p:nvPicPr>
                    <p:cNvPr id="218" name="Picture 217">
                      <a:extLst>
                        <a:ext uri="{FF2B5EF4-FFF2-40B4-BE49-F238E27FC236}">
                          <a16:creationId xmlns:a16="http://schemas.microsoft.com/office/drawing/2014/main" id="{C0B6ACE3-2C32-0969-5652-F11EAA249165}"/>
                        </a:ext>
                      </a:extLst>
                    </p:cNvPr>
                    <p:cNvPicPr>
                      <a:picLocks noChangeAspect="1"/>
                    </p:cNvPicPr>
                    <p:nvPr/>
                  </p:nvPicPr>
                  <p:blipFill>
                    <a:blip r:embed="rId3" cstate="print">
                      <a:extLst>
                        <a:ext uri="{BEBA8EAE-BF5A-486C-A8C5-ECC9F3942E4B}">
                          <a14:imgProps xmlns:a14="http://schemas.microsoft.com/office/drawing/2010/main">
                            <a14:imgLayer r:embed="rId4">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sp>
                <p:nvSpPr>
                  <p:cNvPr id="216" name="Freeform: Shape 233">
                    <a:extLst>
                      <a:ext uri="{FF2B5EF4-FFF2-40B4-BE49-F238E27FC236}">
                        <a16:creationId xmlns:a16="http://schemas.microsoft.com/office/drawing/2014/main" id="{88DF5C63-C2D7-1BA7-58DF-1F66319FF32A}"/>
                      </a:ext>
                    </a:extLst>
                  </p:cNvPr>
                  <p:cNvSpPr/>
                  <p:nvPr/>
                </p:nvSpPr>
                <p:spPr>
                  <a:xfrm rot="14816196">
                    <a:off x="-2568308" y="4890477"/>
                    <a:ext cx="184707" cy="177059"/>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166" name="Group 165">
                  <a:extLst>
                    <a:ext uri="{FF2B5EF4-FFF2-40B4-BE49-F238E27FC236}">
                      <a16:creationId xmlns:a16="http://schemas.microsoft.com/office/drawing/2014/main" id="{1766CBC7-B7FF-263B-37F0-D957A334504A}"/>
                    </a:ext>
                  </a:extLst>
                </p:cNvPr>
                <p:cNvGrpSpPr/>
                <p:nvPr/>
              </p:nvGrpSpPr>
              <p:grpSpPr>
                <a:xfrm rot="19720146">
                  <a:off x="1714896" y="4988811"/>
                  <a:ext cx="387189" cy="235327"/>
                  <a:chOff x="5136060" y="1710152"/>
                  <a:chExt cx="538831" cy="347248"/>
                </a:xfrm>
              </p:grpSpPr>
              <p:sp>
                <p:nvSpPr>
                  <p:cNvPr id="183" name="Oval 5">
                    <a:extLst>
                      <a:ext uri="{FF2B5EF4-FFF2-40B4-BE49-F238E27FC236}">
                        <a16:creationId xmlns:a16="http://schemas.microsoft.com/office/drawing/2014/main" id="{A6C46C98-DB4B-5EB0-45FE-AF5CEAFE0C99}"/>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184" name="Group 183">
                    <a:extLst>
                      <a:ext uri="{FF2B5EF4-FFF2-40B4-BE49-F238E27FC236}">
                        <a16:creationId xmlns:a16="http://schemas.microsoft.com/office/drawing/2014/main" id="{4139E9CE-3557-6EF7-AA44-6B9880F1C5FC}"/>
                      </a:ext>
                    </a:extLst>
                  </p:cNvPr>
                  <p:cNvGrpSpPr/>
                  <p:nvPr/>
                </p:nvGrpSpPr>
                <p:grpSpPr>
                  <a:xfrm rot="20545732">
                    <a:off x="5242936" y="1710152"/>
                    <a:ext cx="85726" cy="45719"/>
                    <a:chOff x="5293988" y="1700325"/>
                    <a:chExt cx="85726" cy="42639"/>
                  </a:xfrm>
                </p:grpSpPr>
                <p:cxnSp>
                  <p:nvCxnSpPr>
                    <p:cNvPr id="190" name="Straight Connector 189">
                      <a:extLst>
                        <a:ext uri="{FF2B5EF4-FFF2-40B4-BE49-F238E27FC236}">
                          <a16:creationId xmlns:a16="http://schemas.microsoft.com/office/drawing/2014/main" id="{9FD0CA8C-94D8-B3F7-39ED-FFF57EE34DF8}"/>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91" name="Straight Connector 190">
                      <a:extLst>
                        <a:ext uri="{FF2B5EF4-FFF2-40B4-BE49-F238E27FC236}">
                          <a16:creationId xmlns:a16="http://schemas.microsoft.com/office/drawing/2014/main" id="{41BED6BF-F0FC-D4CA-8F48-7B38918F076E}"/>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92" name="Straight Connector 191">
                      <a:extLst>
                        <a:ext uri="{FF2B5EF4-FFF2-40B4-BE49-F238E27FC236}">
                          <a16:creationId xmlns:a16="http://schemas.microsoft.com/office/drawing/2014/main" id="{B40E5371-C3B6-8EFC-BF20-A49FEA47EC80}"/>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185" name="Oval 4">
                    <a:extLst>
                      <a:ext uri="{FF2B5EF4-FFF2-40B4-BE49-F238E27FC236}">
                        <a16:creationId xmlns:a16="http://schemas.microsoft.com/office/drawing/2014/main" id="{CC0ECE1C-66C7-4933-CE8E-F5E92975843E}"/>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86" name="Oval 185">
                    <a:extLst>
                      <a:ext uri="{FF2B5EF4-FFF2-40B4-BE49-F238E27FC236}">
                        <a16:creationId xmlns:a16="http://schemas.microsoft.com/office/drawing/2014/main" id="{A6ACF95C-1AFE-0250-5E27-993E7F380B94}"/>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87" name="Oval 186">
                    <a:extLst>
                      <a:ext uri="{FF2B5EF4-FFF2-40B4-BE49-F238E27FC236}">
                        <a16:creationId xmlns:a16="http://schemas.microsoft.com/office/drawing/2014/main" id="{C78B2BFE-EF86-FC8F-2A84-4792C29ABB3C}"/>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188" name="Oval 187">
                    <a:extLst>
                      <a:ext uri="{FF2B5EF4-FFF2-40B4-BE49-F238E27FC236}">
                        <a16:creationId xmlns:a16="http://schemas.microsoft.com/office/drawing/2014/main" id="{DB276FA1-5603-2176-B23A-A32FE609C8F7}"/>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89" name="Oval 188">
                    <a:extLst>
                      <a:ext uri="{FF2B5EF4-FFF2-40B4-BE49-F238E27FC236}">
                        <a16:creationId xmlns:a16="http://schemas.microsoft.com/office/drawing/2014/main" id="{2A0255F1-A34E-8783-80F9-07B26CD05487}"/>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grpSp>
              <p:nvGrpSpPr>
                <p:cNvPr id="167" name="Group 166">
                  <a:extLst>
                    <a:ext uri="{FF2B5EF4-FFF2-40B4-BE49-F238E27FC236}">
                      <a16:creationId xmlns:a16="http://schemas.microsoft.com/office/drawing/2014/main" id="{8D7047B0-CC3A-5669-BA70-D60D57B0D09C}"/>
                    </a:ext>
                  </a:extLst>
                </p:cNvPr>
                <p:cNvGrpSpPr/>
                <p:nvPr/>
              </p:nvGrpSpPr>
              <p:grpSpPr>
                <a:xfrm rot="1705800" flipH="1">
                  <a:off x="2195475" y="4984235"/>
                  <a:ext cx="387189" cy="235327"/>
                  <a:chOff x="5136060" y="1710152"/>
                  <a:chExt cx="538831" cy="347248"/>
                </a:xfrm>
              </p:grpSpPr>
              <p:sp>
                <p:nvSpPr>
                  <p:cNvPr id="173" name="Oval 5">
                    <a:extLst>
                      <a:ext uri="{FF2B5EF4-FFF2-40B4-BE49-F238E27FC236}">
                        <a16:creationId xmlns:a16="http://schemas.microsoft.com/office/drawing/2014/main" id="{6D6126D4-5635-C714-7F9B-55B8DC1BD25B}"/>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174" name="Group 173">
                    <a:extLst>
                      <a:ext uri="{FF2B5EF4-FFF2-40B4-BE49-F238E27FC236}">
                        <a16:creationId xmlns:a16="http://schemas.microsoft.com/office/drawing/2014/main" id="{50216C6F-CF33-7842-4C04-FBB18E276991}"/>
                      </a:ext>
                    </a:extLst>
                  </p:cNvPr>
                  <p:cNvGrpSpPr/>
                  <p:nvPr/>
                </p:nvGrpSpPr>
                <p:grpSpPr>
                  <a:xfrm rot="20545732">
                    <a:off x="5242936" y="1710152"/>
                    <a:ext cx="85726" cy="45719"/>
                    <a:chOff x="5293988" y="1700325"/>
                    <a:chExt cx="85726" cy="42639"/>
                  </a:xfrm>
                </p:grpSpPr>
                <p:cxnSp>
                  <p:nvCxnSpPr>
                    <p:cNvPr id="180" name="Straight Connector 179">
                      <a:extLst>
                        <a:ext uri="{FF2B5EF4-FFF2-40B4-BE49-F238E27FC236}">
                          <a16:creationId xmlns:a16="http://schemas.microsoft.com/office/drawing/2014/main" id="{64380204-2A4E-03A4-AAD7-7518E90592B3}"/>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81" name="Straight Connector 180">
                      <a:extLst>
                        <a:ext uri="{FF2B5EF4-FFF2-40B4-BE49-F238E27FC236}">
                          <a16:creationId xmlns:a16="http://schemas.microsoft.com/office/drawing/2014/main" id="{412A61F6-7ED6-A46B-0840-4E3C09965AE1}"/>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82" name="Straight Connector 181">
                      <a:extLst>
                        <a:ext uri="{FF2B5EF4-FFF2-40B4-BE49-F238E27FC236}">
                          <a16:creationId xmlns:a16="http://schemas.microsoft.com/office/drawing/2014/main" id="{98967462-76EC-1677-CC4C-96864C947EDA}"/>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175" name="Oval 4">
                    <a:extLst>
                      <a:ext uri="{FF2B5EF4-FFF2-40B4-BE49-F238E27FC236}">
                        <a16:creationId xmlns:a16="http://schemas.microsoft.com/office/drawing/2014/main" id="{D87892A3-8388-ABA7-91B9-9B13C3529FA2}"/>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76" name="Oval 175">
                    <a:extLst>
                      <a:ext uri="{FF2B5EF4-FFF2-40B4-BE49-F238E27FC236}">
                        <a16:creationId xmlns:a16="http://schemas.microsoft.com/office/drawing/2014/main" id="{D105AD11-0B6F-5111-9476-99B0326AB056}"/>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77" name="Oval 176">
                    <a:extLst>
                      <a:ext uri="{FF2B5EF4-FFF2-40B4-BE49-F238E27FC236}">
                        <a16:creationId xmlns:a16="http://schemas.microsoft.com/office/drawing/2014/main" id="{AE01511D-6F6C-46E6-0450-8E332F87DAA1}"/>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178" name="Oval 177">
                    <a:extLst>
                      <a:ext uri="{FF2B5EF4-FFF2-40B4-BE49-F238E27FC236}">
                        <a16:creationId xmlns:a16="http://schemas.microsoft.com/office/drawing/2014/main" id="{F4052B33-5455-7805-0F30-32BFCC77FA37}"/>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79" name="Oval 178">
                    <a:extLst>
                      <a:ext uri="{FF2B5EF4-FFF2-40B4-BE49-F238E27FC236}">
                        <a16:creationId xmlns:a16="http://schemas.microsoft.com/office/drawing/2014/main" id="{875D5223-7B78-5066-BEA0-8424970D5FA1}"/>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sp>
              <p:nvSpPr>
                <p:cNvPr id="168" name="Freeform: Shape 167">
                  <a:extLst>
                    <a:ext uri="{FF2B5EF4-FFF2-40B4-BE49-F238E27FC236}">
                      <a16:creationId xmlns:a16="http://schemas.microsoft.com/office/drawing/2014/main" id="{2B215F87-2E75-8091-EDE8-125783832479}"/>
                    </a:ext>
                  </a:extLst>
                </p:cNvPr>
                <p:cNvSpPr/>
                <p:nvPr/>
              </p:nvSpPr>
              <p:spPr>
                <a:xfrm>
                  <a:off x="2063646" y="5267986"/>
                  <a:ext cx="126704" cy="103454"/>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69" name="Oval 168">
                  <a:extLst>
                    <a:ext uri="{FF2B5EF4-FFF2-40B4-BE49-F238E27FC236}">
                      <a16:creationId xmlns:a16="http://schemas.microsoft.com/office/drawing/2014/main" id="{2AD0F74C-2AC0-4032-2505-DD51CB2B8933}"/>
                    </a:ext>
                  </a:extLst>
                </p:cNvPr>
                <p:cNvSpPr/>
                <p:nvPr/>
              </p:nvSpPr>
              <p:spPr>
                <a:xfrm>
                  <a:off x="1622524" y="5206058"/>
                  <a:ext cx="247841" cy="208203"/>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170" name="Oval 169">
                  <a:extLst>
                    <a:ext uri="{FF2B5EF4-FFF2-40B4-BE49-F238E27FC236}">
                      <a16:creationId xmlns:a16="http://schemas.microsoft.com/office/drawing/2014/main" id="{61712E29-51C2-EF92-011D-7445D85DDF99}"/>
                    </a:ext>
                  </a:extLst>
                </p:cNvPr>
                <p:cNvSpPr/>
                <p:nvPr/>
              </p:nvSpPr>
              <p:spPr>
                <a:xfrm>
                  <a:off x="2391275" y="5221063"/>
                  <a:ext cx="247841" cy="208203"/>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171" name="Diagonal Stripe 170">
                  <a:extLst>
                    <a:ext uri="{FF2B5EF4-FFF2-40B4-BE49-F238E27FC236}">
                      <a16:creationId xmlns:a16="http://schemas.microsoft.com/office/drawing/2014/main" id="{589F6EF4-AF17-EF78-F5AC-C494DDF1296B}"/>
                    </a:ext>
                  </a:extLst>
                </p:cNvPr>
                <p:cNvSpPr/>
                <p:nvPr/>
              </p:nvSpPr>
              <p:spPr>
                <a:xfrm rot="20990782" flipH="1">
                  <a:off x="1699636" y="4930220"/>
                  <a:ext cx="371246" cy="92002"/>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172" name="Diagonal Stripe 171">
                  <a:extLst>
                    <a:ext uri="{FF2B5EF4-FFF2-40B4-BE49-F238E27FC236}">
                      <a16:creationId xmlns:a16="http://schemas.microsoft.com/office/drawing/2014/main" id="{80FEE436-F929-CAA6-1A6B-0D4E23249753}"/>
                    </a:ext>
                  </a:extLst>
                </p:cNvPr>
                <p:cNvSpPr/>
                <p:nvPr/>
              </p:nvSpPr>
              <p:spPr>
                <a:xfrm rot="609218">
                  <a:off x="2255640" y="4909333"/>
                  <a:ext cx="371246" cy="102411"/>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grpSp>
          <p:sp>
            <p:nvSpPr>
              <p:cNvPr id="164" name="Isosceles Triangle 163">
                <a:extLst>
                  <a:ext uri="{FF2B5EF4-FFF2-40B4-BE49-F238E27FC236}">
                    <a16:creationId xmlns:a16="http://schemas.microsoft.com/office/drawing/2014/main" id="{70E3F42A-25A7-0E50-BDD6-F2F86B5ABB72}"/>
                  </a:ext>
                </a:extLst>
              </p:cNvPr>
              <p:cNvSpPr/>
              <p:nvPr/>
            </p:nvSpPr>
            <p:spPr>
              <a:xfrm rot="10800000">
                <a:off x="7717387" y="3122718"/>
                <a:ext cx="343914" cy="170116"/>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grpSp>
        <p:sp>
          <p:nvSpPr>
            <p:cNvPr id="161" name="Rectangle: Rounded Corners 160">
              <a:extLst>
                <a:ext uri="{FF2B5EF4-FFF2-40B4-BE49-F238E27FC236}">
                  <a16:creationId xmlns:a16="http://schemas.microsoft.com/office/drawing/2014/main" id="{5463902B-AA03-453C-8835-339F83D468B7}"/>
                </a:ext>
              </a:extLst>
            </p:cNvPr>
            <p:cNvSpPr/>
            <p:nvPr/>
          </p:nvSpPr>
          <p:spPr>
            <a:xfrm>
              <a:off x="8861157" y="3776769"/>
              <a:ext cx="821518" cy="1262644"/>
            </a:xfrm>
            <a:prstGeom prst="roundRect">
              <a:avLst/>
            </a:prstGeom>
            <a:solidFill>
              <a:srgbClr val="654D1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Shape 233">
              <a:extLst>
                <a:ext uri="{FF2B5EF4-FFF2-40B4-BE49-F238E27FC236}">
                  <a16:creationId xmlns:a16="http://schemas.microsoft.com/office/drawing/2014/main" id="{11A39B27-22D0-6D6A-A723-7B39904AD5A8}"/>
                </a:ext>
              </a:extLst>
            </p:cNvPr>
            <p:cNvSpPr/>
            <p:nvPr/>
          </p:nvSpPr>
          <p:spPr>
            <a:xfrm rot="6783804" flipH="1">
              <a:off x="9632229" y="4495803"/>
              <a:ext cx="343076" cy="345728"/>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sp>
        <p:nvSpPr>
          <p:cNvPr id="2" name="Rounded Rectangular Callout 49">
            <a:extLst>
              <a:ext uri="{FF2B5EF4-FFF2-40B4-BE49-F238E27FC236}">
                <a16:creationId xmlns:a16="http://schemas.microsoft.com/office/drawing/2014/main" id="{6CD0400F-8116-B4E3-DF19-1C6EE9C8E8D1}"/>
              </a:ext>
            </a:extLst>
          </p:cNvPr>
          <p:cNvSpPr/>
          <p:nvPr/>
        </p:nvSpPr>
        <p:spPr>
          <a:xfrm>
            <a:off x="3151896" y="779487"/>
            <a:ext cx="2237789" cy="1267316"/>
          </a:xfrm>
          <a:prstGeom prst="wedgeRoundRectCallout">
            <a:avLst>
              <a:gd name="adj1" fmla="val -46122"/>
              <a:gd name="adj2" fmla="val 108151"/>
              <a:gd name="adj3" fmla="val 16667"/>
            </a:avLst>
          </a:prstGeom>
          <a:solidFill>
            <a:schemeClr val="tx1"/>
          </a:solidFill>
          <a:ln w="9525" cap="flat" cmpd="sng" algn="ctr">
            <a:solidFill>
              <a:srgbClr val="70D7E2"/>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2000" kern="0" dirty="0">
                <a:solidFill>
                  <a:sysClr val="windowText" lastClr="000000"/>
                </a:solidFill>
                <a:latin typeface="Calibri"/>
              </a:rPr>
              <a:t>Yes, I can </a:t>
            </a:r>
            <a:r>
              <a:rPr lang="en-US" sz="2000" b="1" kern="0" dirty="0">
                <a:solidFill>
                  <a:sysClr val="windowText" lastClr="000000"/>
                </a:solidFill>
                <a:latin typeface="Calibri"/>
              </a:rPr>
              <a:t>DO</a:t>
            </a:r>
            <a:r>
              <a:rPr lang="en-US" sz="2000" kern="0" dirty="0">
                <a:solidFill>
                  <a:sysClr val="windowText" lastClr="000000"/>
                </a:solidFill>
                <a:latin typeface="Calibri"/>
              </a:rPr>
              <a:t> it!</a:t>
            </a:r>
            <a:endParaRPr kumimoji="0" lang="en-US" sz="2000" b="0" i="0" u="none" strike="noStrike" kern="0" cap="none" spc="0" normalizeH="0" baseline="0" noProof="0" dirty="0">
              <a:ln>
                <a:noFill/>
              </a:ln>
              <a:solidFill>
                <a:sysClr val="windowText" lastClr="000000"/>
              </a:solidFill>
              <a:effectLst/>
              <a:uLnTx/>
              <a:uFillTx/>
              <a:latin typeface="Calibri"/>
            </a:endParaRPr>
          </a:p>
        </p:txBody>
      </p:sp>
      <p:grpSp>
        <p:nvGrpSpPr>
          <p:cNvPr id="3" name="Group 2">
            <a:extLst>
              <a:ext uri="{FF2B5EF4-FFF2-40B4-BE49-F238E27FC236}">
                <a16:creationId xmlns:a16="http://schemas.microsoft.com/office/drawing/2014/main" id="{D00EE72B-04AB-E4B2-D89A-B4CF3E04F96D}"/>
              </a:ext>
            </a:extLst>
          </p:cNvPr>
          <p:cNvGrpSpPr/>
          <p:nvPr/>
        </p:nvGrpSpPr>
        <p:grpSpPr>
          <a:xfrm>
            <a:off x="3021800" y="3514083"/>
            <a:ext cx="2986294" cy="2795026"/>
            <a:chOff x="5389282" y="3186242"/>
            <a:chExt cx="3705320" cy="3551512"/>
          </a:xfrm>
        </p:grpSpPr>
        <p:grpSp>
          <p:nvGrpSpPr>
            <p:cNvPr id="13" name="Group 12">
              <a:extLst>
                <a:ext uri="{FF2B5EF4-FFF2-40B4-BE49-F238E27FC236}">
                  <a16:creationId xmlns:a16="http://schemas.microsoft.com/office/drawing/2014/main" id="{5C818ABF-9E8B-FBFC-56DD-C8162A077418}"/>
                </a:ext>
              </a:extLst>
            </p:cNvPr>
            <p:cNvGrpSpPr/>
            <p:nvPr/>
          </p:nvGrpSpPr>
          <p:grpSpPr>
            <a:xfrm flipH="1">
              <a:off x="5920047" y="3821502"/>
              <a:ext cx="1998591" cy="2438685"/>
              <a:chOff x="1256485" y="1279516"/>
              <a:chExt cx="4634385" cy="6413214"/>
            </a:xfrm>
          </p:grpSpPr>
          <p:grpSp>
            <p:nvGrpSpPr>
              <p:cNvPr id="52" name="Group 51">
                <a:extLst>
                  <a:ext uri="{FF2B5EF4-FFF2-40B4-BE49-F238E27FC236}">
                    <a16:creationId xmlns:a16="http://schemas.microsoft.com/office/drawing/2014/main" id="{763839AF-8BD3-A05C-3720-6E586C570003}"/>
                  </a:ext>
                </a:extLst>
              </p:cNvPr>
              <p:cNvGrpSpPr/>
              <p:nvPr/>
            </p:nvGrpSpPr>
            <p:grpSpPr>
              <a:xfrm>
                <a:off x="1256485" y="1279516"/>
                <a:ext cx="4634385" cy="6413214"/>
                <a:chOff x="-39934" y="1352668"/>
                <a:chExt cx="4634385" cy="6413214"/>
              </a:xfrm>
            </p:grpSpPr>
            <p:sp>
              <p:nvSpPr>
                <p:cNvPr id="55" name="Freeform 14">
                  <a:extLst>
                    <a:ext uri="{FF2B5EF4-FFF2-40B4-BE49-F238E27FC236}">
                      <a16:creationId xmlns:a16="http://schemas.microsoft.com/office/drawing/2014/main" id="{1A57A2AF-0D24-0960-B928-437C8FDFD4E8}"/>
                    </a:ext>
                  </a:extLst>
                </p:cNvPr>
                <p:cNvSpPr/>
                <p:nvPr/>
              </p:nvSpPr>
              <p:spPr>
                <a:xfrm>
                  <a:off x="2231225" y="4542367"/>
                  <a:ext cx="1395386" cy="666486"/>
                </a:xfrm>
                <a:custGeom>
                  <a:avLst/>
                  <a:gdLst>
                    <a:gd name="connsiteX0" fmla="*/ 228600 w 1336377"/>
                    <a:gd name="connsiteY0" fmla="*/ 0 h 666486"/>
                    <a:gd name="connsiteX1" fmla="*/ 681567 w 1336377"/>
                    <a:gd name="connsiteY1" fmla="*/ 220133 h 666486"/>
                    <a:gd name="connsiteX2" fmla="*/ 1253067 w 1336377"/>
                    <a:gd name="connsiteY2" fmla="*/ 355600 h 666486"/>
                    <a:gd name="connsiteX3" fmla="*/ 1333500 w 1336377"/>
                    <a:gd name="connsiteY3" fmla="*/ 402166 h 666486"/>
                    <a:gd name="connsiteX4" fmla="*/ 1295400 w 1336377"/>
                    <a:gd name="connsiteY4" fmla="*/ 626533 h 666486"/>
                    <a:gd name="connsiteX5" fmla="*/ 1083734 w 1336377"/>
                    <a:gd name="connsiteY5" fmla="*/ 660400 h 666486"/>
                    <a:gd name="connsiteX6" fmla="*/ 973667 w 1336377"/>
                    <a:gd name="connsiteY6" fmla="*/ 647700 h 666486"/>
                    <a:gd name="connsiteX7" fmla="*/ 385234 w 1336377"/>
                    <a:gd name="connsiteY7" fmla="*/ 482600 h 666486"/>
                    <a:gd name="connsiteX8" fmla="*/ 0 w 1336377"/>
                    <a:gd name="connsiteY8" fmla="*/ 368300 h 666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6377" h="666486">
                      <a:moveTo>
                        <a:pt x="228600" y="0"/>
                      </a:moveTo>
                      <a:cubicBezTo>
                        <a:pt x="369711" y="80433"/>
                        <a:pt x="510823" y="160866"/>
                        <a:pt x="681567" y="220133"/>
                      </a:cubicBezTo>
                      <a:cubicBezTo>
                        <a:pt x="852311" y="279400"/>
                        <a:pt x="1144412" y="325261"/>
                        <a:pt x="1253067" y="355600"/>
                      </a:cubicBezTo>
                      <a:cubicBezTo>
                        <a:pt x="1361722" y="385939"/>
                        <a:pt x="1326445" y="357011"/>
                        <a:pt x="1333500" y="402166"/>
                      </a:cubicBezTo>
                      <a:cubicBezTo>
                        <a:pt x="1340555" y="447321"/>
                        <a:pt x="1337028" y="583494"/>
                        <a:pt x="1295400" y="626533"/>
                      </a:cubicBezTo>
                      <a:cubicBezTo>
                        <a:pt x="1253772" y="669572"/>
                        <a:pt x="1137356" y="656872"/>
                        <a:pt x="1083734" y="660400"/>
                      </a:cubicBezTo>
                      <a:cubicBezTo>
                        <a:pt x="1030112" y="663928"/>
                        <a:pt x="1090084" y="677333"/>
                        <a:pt x="973667" y="647700"/>
                      </a:cubicBezTo>
                      <a:cubicBezTo>
                        <a:pt x="857250" y="618067"/>
                        <a:pt x="385234" y="482600"/>
                        <a:pt x="385234" y="482600"/>
                      </a:cubicBezTo>
                      <a:lnTo>
                        <a:pt x="0" y="368300"/>
                      </a:lnTo>
                    </a:path>
                  </a:pathLst>
                </a:custGeom>
                <a:solidFill>
                  <a:srgbClr val="B18321"/>
                </a:solidFill>
                <a:ln w="158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nvGrpSpPr>
                <p:cNvPr id="66" name="Group 65">
                  <a:extLst>
                    <a:ext uri="{FF2B5EF4-FFF2-40B4-BE49-F238E27FC236}">
                      <a16:creationId xmlns:a16="http://schemas.microsoft.com/office/drawing/2014/main" id="{C542DFB2-9EAB-2084-E6EC-42FA46CBB02A}"/>
                    </a:ext>
                  </a:extLst>
                </p:cNvPr>
                <p:cNvGrpSpPr/>
                <p:nvPr/>
              </p:nvGrpSpPr>
              <p:grpSpPr>
                <a:xfrm>
                  <a:off x="-39934" y="1352668"/>
                  <a:ext cx="4421329" cy="6413214"/>
                  <a:chOff x="156538" y="1580096"/>
                  <a:chExt cx="4421329" cy="6413214"/>
                </a:xfrm>
              </p:grpSpPr>
              <p:grpSp>
                <p:nvGrpSpPr>
                  <p:cNvPr id="94" name="Group 93">
                    <a:extLst>
                      <a:ext uri="{FF2B5EF4-FFF2-40B4-BE49-F238E27FC236}">
                        <a16:creationId xmlns:a16="http://schemas.microsoft.com/office/drawing/2014/main" id="{871FC530-0585-D4A2-D03B-281CB127333D}"/>
                      </a:ext>
                    </a:extLst>
                  </p:cNvPr>
                  <p:cNvGrpSpPr/>
                  <p:nvPr/>
                </p:nvGrpSpPr>
                <p:grpSpPr>
                  <a:xfrm>
                    <a:off x="156538" y="3839447"/>
                    <a:ext cx="3435386" cy="4153863"/>
                    <a:chOff x="115414" y="3845232"/>
                    <a:chExt cx="3435386" cy="4153863"/>
                  </a:xfrm>
                </p:grpSpPr>
                <p:sp>
                  <p:nvSpPr>
                    <p:cNvPr id="112" name="Can 39">
                      <a:extLst>
                        <a:ext uri="{FF2B5EF4-FFF2-40B4-BE49-F238E27FC236}">
                          <a16:creationId xmlns:a16="http://schemas.microsoft.com/office/drawing/2014/main" id="{7D768A6D-78A1-9E5E-F9EA-6A201757D6C7}"/>
                        </a:ext>
                      </a:extLst>
                    </p:cNvPr>
                    <p:cNvSpPr/>
                    <p:nvPr/>
                  </p:nvSpPr>
                  <p:spPr>
                    <a:xfrm rot="617479">
                      <a:off x="1722823" y="3858552"/>
                      <a:ext cx="848954" cy="755922"/>
                    </a:xfrm>
                    <a:prstGeom prst="can">
                      <a:avLst/>
                    </a:prstGeom>
                    <a:solidFill>
                      <a:srgbClr val="F7B007"/>
                    </a:solidFill>
                    <a:ln w="15875" cap="flat" cmpd="sng" algn="ctr">
                      <a:solidFill>
                        <a:sysClr val="windowText" lastClr="000000"/>
                      </a:solidFill>
                      <a:prstDash val="solid"/>
                    </a:ln>
                    <a:effectLst>
                      <a:innerShdw blurRad="241300">
                        <a:srgbClr val="4294B6">
                          <a:lumMod val="75000"/>
                        </a:srgbClr>
                      </a:innerShdw>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nvGrpSpPr>
                    <p:cNvPr id="113" name="Group 112">
                      <a:extLst>
                        <a:ext uri="{FF2B5EF4-FFF2-40B4-BE49-F238E27FC236}">
                          <a16:creationId xmlns:a16="http://schemas.microsoft.com/office/drawing/2014/main" id="{9744BFBD-69B0-43F7-1DEB-FD82F6D3BF24}"/>
                        </a:ext>
                      </a:extLst>
                    </p:cNvPr>
                    <p:cNvGrpSpPr/>
                    <p:nvPr/>
                  </p:nvGrpSpPr>
                  <p:grpSpPr>
                    <a:xfrm>
                      <a:off x="115414" y="3845232"/>
                      <a:ext cx="3435386" cy="4153863"/>
                      <a:chOff x="115414" y="3845232"/>
                      <a:chExt cx="3435386" cy="4153863"/>
                    </a:xfrm>
                  </p:grpSpPr>
                  <p:pic>
                    <p:nvPicPr>
                      <p:cNvPr id="114" name="Picture 2" descr="15,874 Detective cartoon Vectors, Royalty-free Vector Detective cartoon  Images | Depositphotos®">
                        <a:extLst>
                          <a:ext uri="{FF2B5EF4-FFF2-40B4-BE49-F238E27FC236}">
                            <a16:creationId xmlns:a16="http://schemas.microsoft.com/office/drawing/2014/main" id="{C7DE42CD-8662-27EC-6B94-9D4D99653BDF}"/>
                          </a:ext>
                        </a:extLst>
                      </p:cNvPr>
                      <p:cNvPicPr>
                        <a:picLocks noChangeAspect="1" noChangeArrowheads="1"/>
                      </p:cNvPicPr>
                      <p:nvPr/>
                    </p:nvPicPr>
                    <p:blipFill rotWithShape="1">
                      <a:blip r:embed="rId5">
                        <a:extLst>
                          <a:ext uri="{BEBA8EAE-BF5A-486C-A8C5-ECC9F3942E4B}">
                            <a14:imgProps xmlns:a14="http://schemas.microsoft.com/office/drawing/2010/main">
                              <a14:imgLayer r:embed="rId6">
                                <a14:imgEffect>
                                  <a14:backgroundRemoval t="0" b="100000" l="0" r="74316">
                                    <a14:foregroundMark x1="52000" y1="96000" x2="62105" y2="98833"/>
                                    <a14:foregroundMark x1="52842" y1="54000" x2="48211" y2="54167"/>
                                    <a14:backgroundMark x1="21474" y1="48000" x2="21474" y2="48000"/>
                                    <a14:backgroundMark x1="58316" y1="53667" x2="53474" y2="64000"/>
                                    <a14:backgroundMark x1="36842" y1="30000" x2="55158" y2="31500"/>
                                    <a14:backgroundMark x1="53263" y1="48000" x2="52211" y2="51333"/>
                                    <a14:backgroundMark x1="52211" y1="55667" x2="55579" y2="61000"/>
                                  </a14:backgroundRemoval>
                                </a14:imgEffect>
                              </a14:imgLayer>
                            </a14:imgProps>
                          </a:ext>
                          <a:ext uri="{28A0092B-C50C-407E-A947-70E740481C1C}">
                            <a14:useLocalDpi xmlns:a14="http://schemas.microsoft.com/office/drawing/2010/main" val="0"/>
                          </a:ext>
                        </a:extLst>
                      </a:blip>
                      <a:srcRect t="27316" r="24070"/>
                      <a:stretch/>
                    </p:blipFill>
                    <p:spPr bwMode="auto">
                      <a:xfrm>
                        <a:off x="115414" y="3845232"/>
                        <a:ext cx="3435386" cy="4153863"/>
                      </a:xfrm>
                      <a:prstGeom prst="rect">
                        <a:avLst/>
                      </a:prstGeom>
                      <a:noFill/>
                      <a:extLst>
                        <a:ext uri="{909E8E84-426E-40DD-AFC4-6F175D3DCCD1}">
                          <a14:hiddenFill xmlns:a14="http://schemas.microsoft.com/office/drawing/2010/main">
                            <a:solidFill>
                              <a:srgbClr val="FFFFFF"/>
                            </a:solidFill>
                          </a14:hiddenFill>
                        </a:ext>
                      </a:extLst>
                    </p:spPr>
                  </p:pic>
                  <p:sp>
                    <p:nvSpPr>
                      <p:cNvPr id="115" name="Freeform 42">
                        <a:extLst>
                          <a:ext uri="{FF2B5EF4-FFF2-40B4-BE49-F238E27FC236}">
                            <a16:creationId xmlns:a16="http://schemas.microsoft.com/office/drawing/2014/main" id="{75182544-AA4A-BE30-74FA-AFD0B30F48F9}"/>
                          </a:ext>
                        </a:extLst>
                      </p:cNvPr>
                      <p:cNvSpPr/>
                      <p:nvPr/>
                    </p:nvSpPr>
                    <p:spPr>
                      <a:xfrm>
                        <a:off x="2345107" y="5019985"/>
                        <a:ext cx="181592" cy="732731"/>
                      </a:xfrm>
                      <a:custGeom>
                        <a:avLst/>
                        <a:gdLst>
                          <a:gd name="connsiteX0" fmla="*/ 142230 w 181592"/>
                          <a:gd name="connsiteY0" fmla="*/ 732731 h 732731"/>
                          <a:gd name="connsiteX1" fmla="*/ 178564 w 181592"/>
                          <a:gd name="connsiteY1" fmla="*/ 687314 h 732731"/>
                          <a:gd name="connsiteX2" fmla="*/ 145258 w 181592"/>
                          <a:gd name="connsiteY2" fmla="*/ 608591 h 732731"/>
                          <a:gd name="connsiteX3" fmla="*/ 111952 w 181592"/>
                          <a:gd name="connsiteY3" fmla="*/ 511701 h 732731"/>
                          <a:gd name="connsiteX4" fmla="*/ 2951 w 181592"/>
                          <a:gd name="connsiteY4" fmla="*/ 414811 h 732731"/>
                          <a:gd name="connsiteX5" fmla="*/ 39284 w 181592"/>
                          <a:gd name="connsiteY5" fmla="*/ 408755 h 732731"/>
                          <a:gd name="connsiteX6" fmla="*/ 127091 w 181592"/>
                          <a:gd name="connsiteY6" fmla="*/ 369394 h 732731"/>
                          <a:gd name="connsiteX7" fmla="*/ 157369 w 181592"/>
                          <a:gd name="connsiteY7" fmla="*/ 351227 h 732731"/>
                          <a:gd name="connsiteX8" fmla="*/ 118008 w 181592"/>
                          <a:gd name="connsiteY8" fmla="*/ 317921 h 732731"/>
                          <a:gd name="connsiteX9" fmla="*/ 63507 w 181592"/>
                          <a:gd name="connsiteY9" fmla="*/ 320949 h 732731"/>
                          <a:gd name="connsiteX10" fmla="*/ 39284 w 181592"/>
                          <a:gd name="connsiteY10" fmla="*/ 293698 h 732731"/>
                          <a:gd name="connsiteX11" fmla="*/ 75618 w 181592"/>
                          <a:gd name="connsiteY11" fmla="*/ 275531 h 732731"/>
                          <a:gd name="connsiteX12" fmla="*/ 93785 w 181592"/>
                          <a:gd name="connsiteY12" fmla="*/ 242225 h 732731"/>
                          <a:gd name="connsiteX13" fmla="*/ 105896 w 181592"/>
                          <a:gd name="connsiteY13" fmla="*/ 221031 h 732731"/>
                          <a:gd name="connsiteX14" fmla="*/ 99841 w 181592"/>
                          <a:gd name="connsiteY14" fmla="*/ 136252 h 732731"/>
                          <a:gd name="connsiteX15" fmla="*/ 118008 w 181592"/>
                          <a:gd name="connsiteY15" fmla="*/ 124141 h 732731"/>
                          <a:gd name="connsiteX16" fmla="*/ 124063 w 181592"/>
                          <a:gd name="connsiteY16" fmla="*/ 57529 h 732731"/>
                          <a:gd name="connsiteX17" fmla="*/ 108924 w 181592"/>
                          <a:gd name="connsiteY17" fmla="*/ 24223 h 732731"/>
                          <a:gd name="connsiteX18" fmla="*/ 181592 w 181592"/>
                          <a:gd name="connsiteY18" fmla="*/ 0 h 73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1592" h="732731">
                            <a:moveTo>
                              <a:pt x="142230" y="732731"/>
                            </a:moveTo>
                            <a:cubicBezTo>
                              <a:pt x="160144" y="720367"/>
                              <a:pt x="178059" y="708004"/>
                              <a:pt x="178564" y="687314"/>
                            </a:cubicBezTo>
                            <a:cubicBezTo>
                              <a:pt x="179069" y="666624"/>
                              <a:pt x="156360" y="637860"/>
                              <a:pt x="145258" y="608591"/>
                            </a:cubicBezTo>
                            <a:cubicBezTo>
                              <a:pt x="134156" y="579322"/>
                              <a:pt x="135670" y="543998"/>
                              <a:pt x="111952" y="511701"/>
                            </a:cubicBezTo>
                            <a:cubicBezTo>
                              <a:pt x="88234" y="479404"/>
                              <a:pt x="15062" y="431969"/>
                              <a:pt x="2951" y="414811"/>
                            </a:cubicBezTo>
                            <a:cubicBezTo>
                              <a:pt x="-9160" y="397653"/>
                              <a:pt x="18594" y="416324"/>
                              <a:pt x="39284" y="408755"/>
                            </a:cubicBezTo>
                            <a:cubicBezTo>
                              <a:pt x="59974" y="401185"/>
                              <a:pt x="107410" y="378982"/>
                              <a:pt x="127091" y="369394"/>
                            </a:cubicBezTo>
                            <a:cubicBezTo>
                              <a:pt x="146772" y="359806"/>
                              <a:pt x="158883" y="359806"/>
                              <a:pt x="157369" y="351227"/>
                            </a:cubicBezTo>
                            <a:cubicBezTo>
                              <a:pt x="155855" y="342648"/>
                              <a:pt x="133652" y="322967"/>
                              <a:pt x="118008" y="317921"/>
                            </a:cubicBezTo>
                            <a:cubicBezTo>
                              <a:pt x="102364" y="312875"/>
                              <a:pt x="76628" y="324986"/>
                              <a:pt x="63507" y="320949"/>
                            </a:cubicBezTo>
                            <a:cubicBezTo>
                              <a:pt x="50386" y="316912"/>
                              <a:pt x="37266" y="301268"/>
                              <a:pt x="39284" y="293698"/>
                            </a:cubicBezTo>
                            <a:cubicBezTo>
                              <a:pt x="41302" y="286128"/>
                              <a:pt x="66534" y="284110"/>
                              <a:pt x="75618" y="275531"/>
                            </a:cubicBezTo>
                            <a:cubicBezTo>
                              <a:pt x="84702" y="266952"/>
                              <a:pt x="88739" y="251308"/>
                              <a:pt x="93785" y="242225"/>
                            </a:cubicBezTo>
                            <a:cubicBezTo>
                              <a:pt x="98831" y="233142"/>
                              <a:pt x="104887" y="238693"/>
                              <a:pt x="105896" y="221031"/>
                            </a:cubicBezTo>
                            <a:cubicBezTo>
                              <a:pt x="106905" y="203369"/>
                              <a:pt x="97822" y="152400"/>
                              <a:pt x="99841" y="136252"/>
                            </a:cubicBezTo>
                            <a:cubicBezTo>
                              <a:pt x="101860" y="120104"/>
                              <a:pt x="113971" y="137261"/>
                              <a:pt x="118008" y="124141"/>
                            </a:cubicBezTo>
                            <a:cubicBezTo>
                              <a:pt x="122045" y="111020"/>
                              <a:pt x="125577" y="74182"/>
                              <a:pt x="124063" y="57529"/>
                            </a:cubicBezTo>
                            <a:cubicBezTo>
                              <a:pt x="122549" y="40876"/>
                              <a:pt x="99336" y="33811"/>
                              <a:pt x="108924" y="24223"/>
                            </a:cubicBezTo>
                            <a:cubicBezTo>
                              <a:pt x="118512" y="14635"/>
                              <a:pt x="150052" y="7317"/>
                              <a:pt x="181592" y="0"/>
                            </a:cubicBezTo>
                          </a:path>
                        </a:pathLst>
                      </a:custGeom>
                      <a:noFill/>
                      <a:ln w="285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grpSp>
              </p:grpSp>
              <p:grpSp>
                <p:nvGrpSpPr>
                  <p:cNvPr id="95" name="Group 94">
                    <a:extLst>
                      <a:ext uri="{FF2B5EF4-FFF2-40B4-BE49-F238E27FC236}">
                        <a16:creationId xmlns:a16="http://schemas.microsoft.com/office/drawing/2014/main" id="{92C4FC36-3F5C-7549-1B2E-1C147AF4F2E6}"/>
                      </a:ext>
                    </a:extLst>
                  </p:cNvPr>
                  <p:cNvGrpSpPr/>
                  <p:nvPr/>
                </p:nvGrpSpPr>
                <p:grpSpPr>
                  <a:xfrm>
                    <a:off x="342897" y="1580096"/>
                    <a:ext cx="4234970" cy="3205864"/>
                    <a:chOff x="645179" y="1937835"/>
                    <a:chExt cx="3520209" cy="2785457"/>
                  </a:xfrm>
                </p:grpSpPr>
                <p:grpSp>
                  <p:nvGrpSpPr>
                    <p:cNvPr id="97" name="Group 96">
                      <a:extLst>
                        <a:ext uri="{FF2B5EF4-FFF2-40B4-BE49-F238E27FC236}">
                          <a16:creationId xmlns:a16="http://schemas.microsoft.com/office/drawing/2014/main" id="{429B5473-D27E-3F26-F14A-D15054BA3995}"/>
                        </a:ext>
                      </a:extLst>
                    </p:cNvPr>
                    <p:cNvGrpSpPr/>
                    <p:nvPr/>
                  </p:nvGrpSpPr>
                  <p:grpSpPr>
                    <a:xfrm>
                      <a:off x="885840" y="2256419"/>
                      <a:ext cx="2962232" cy="2466873"/>
                      <a:chOff x="1257099" y="2544523"/>
                      <a:chExt cx="2258592" cy="1980743"/>
                    </a:xfrm>
                  </p:grpSpPr>
                  <p:sp>
                    <p:nvSpPr>
                      <p:cNvPr id="105" name="Oval 104">
                        <a:extLst>
                          <a:ext uri="{FF2B5EF4-FFF2-40B4-BE49-F238E27FC236}">
                            <a16:creationId xmlns:a16="http://schemas.microsoft.com/office/drawing/2014/main" id="{2F9D56A5-DF8C-9612-12DA-09B561A6F1EE}"/>
                          </a:ext>
                        </a:extLst>
                      </p:cNvPr>
                      <p:cNvSpPr/>
                      <p:nvPr/>
                    </p:nvSpPr>
                    <p:spPr>
                      <a:xfrm rot="1258334" flipH="1">
                        <a:off x="1609985" y="2948101"/>
                        <a:ext cx="1465556" cy="1391046"/>
                      </a:xfrm>
                      <a:prstGeom prst="ellipse">
                        <a:avLst/>
                      </a:prstGeom>
                      <a:gradFill flip="none" rotWithShape="1">
                        <a:gsLst>
                          <a:gs pos="0">
                            <a:srgbClr val="FBF8F0">
                              <a:lumMod val="0"/>
                              <a:lumOff val="100000"/>
                            </a:srgbClr>
                          </a:gs>
                          <a:gs pos="92000">
                            <a:srgbClr val="F5C209"/>
                          </a:gs>
                          <a:gs pos="100000">
                            <a:srgbClr val="F69D00"/>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106" name="Freeform: Shape 32">
                        <a:extLst>
                          <a:ext uri="{FF2B5EF4-FFF2-40B4-BE49-F238E27FC236}">
                            <a16:creationId xmlns:a16="http://schemas.microsoft.com/office/drawing/2014/main" id="{B62F6F44-C415-E994-F188-F526D867BCB2}"/>
                          </a:ext>
                        </a:extLst>
                      </p:cNvPr>
                      <p:cNvSpPr/>
                      <p:nvPr/>
                    </p:nvSpPr>
                    <p:spPr>
                      <a:xfrm rot="1258334" flipH="1">
                        <a:off x="1257099" y="2544523"/>
                        <a:ext cx="2258592" cy="1919354"/>
                      </a:xfrm>
                      <a:custGeom>
                        <a:avLst/>
                        <a:gdLst>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38162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800100 w 4543425"/>
                          <a:gd name="connsiteY31" fmla="*/ 523875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938212 h 3809999"/>
                          <a:gd name="connsiteX1" fmla="*/ 1662112 w 4543425"/>
                          <a:gd name="connsiteY1" fmla="*/ 442912 h 3809999"/>
                          <a:gd name="connsiteX2" fmla="*/ 2019300 w 4543425"/>
                          <a:gd name="connsiteY2" fmla="*/ 833437 h 3809999"/>
                          <a:gd name="connsiteX3" fmla="*/ 2643187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9838 w 4543425"/>
                          <a:gd name="connsiteY19" fmla="*/ 9334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6211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28625 w 4581525"/>
                          <a:gd name="connsiteY28" fmla="*/ 2867024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48049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595437 w 4576762"/>
                          <a:gd name="connsiteY0" fmla="*/ 938212 h 3809999"/>
                          <a:gd name="connsiteX1" fmla="*/ 1685924 w 4576762"/>
                          <a:gd name="connsiteY1" fmla="*/ 414337 h 3809999"/>
                          <a:gd name="connsiteX2" fmla="*/ 2052637 w 4576762"/>
                          <a:gd name="connsiteY2" fmla="*/ 833437 h 3809999"/>
                          <a:gd name="connsiteX3" fmla="*/ 2666999 w 4576762"/>
                          <a:gd name="connsiteY3" fmla="*/ 0 h 3809999"/>
                          <a:gd name="connsiteX4" fmla="*/ 2933699 w 4576762"/>
                          <a:gd name="connsiteY4" fmla="*/ 938212 h 3809999"/>
                          <a:gd name="connsiteX5" fmla="*/ 3405187 w 4576762"/>
                          <a:gd name="connsiteY5" fmla="*/ 676275 h 3809999"/>
                          <a:gd name="connsiteX6" fmla="*/ 3295649 w 4576762"/>
                          <a:gd name="connsiteY6" fmla="*/ 1123949 h 3809999"/>
                          <a:gd name="connsiteX7" fmla="*/ 4310062 w 4576762"/>
                          <a:gd name="connsiteY7" fmla="*/ 761999 h 3809999"/>
                          <a:gd name="connsiteX8" fmla="*/ 3690937 w 4576762"/>
                          <a:gd name="connsiteY8" fmla="*/ 1824037 h 3809999"/>
                          <a:gd name="connsiteX9" fmla="*/ 3700462 w 4576762"/>
                          <a:gd name="connsiteY9" fmla="*/ 2005012 h 3809999"/>
                          <a:gd name="connsiteX10" fmla="*/ 4576762 w 4576762"/>
                          <a:gd name="connsiteY10" fmla="*/ 2462212 h 3809999"/>
                          <a:gd name="connsiteX11" fmla="*/ 3586162 w 4576762"/>
                          <a:gd name="connsiteY11" fmla="*/ 2800349 h 3809999"/>
                          <a:gd name="connsiteX12" fmla="*/ 4157662 w 4576762"/>
                          <a:gd name="connsiteY12" fmla="*/ 3629025 h 3809999"/>
                          <a:gd name="connsiteX13" fmla="*/ 3333749 w 4576762"/>
                          <a:gd name="connsiteY13" fmla="*/ 3348037 h 3809999"/>
                          <a:gd name="connsiteX14" fmla="*/ 3481387 w 4576762"/>
                          <a:gd name="connsiteY14" fmla="*/ 3809999 h 3809999"/>
                          <a:gd name="connsiteX15" fmla="*/ 2747962 w 4576762"/>
                          <a:gd name="connsiteY15" fmla="*/ 3433762 h 3809999"/>
                          <a:gd name="connsiteX16" fmla="*/ 3538536 w 4576762"/>
                          <a:gd name="connsiteY16" fmla="*/ 2767012 h 3809999"/>
                          <a:gd name="connsiteX17" fmla="*/ 3648074 w 4576762"/>
                          <a:gd name="connsiteY17" fmla="*/ 1814512 h 3809999"/>
                          <a:gd name="connsiteX18" fmla="*/ 3138487 w 4576762"/>
                          <a:gd name="connsiteY18" fmla="*/ 1171574 h 3809999"/>
                          <a:gd name="connsiteX19" fmla="*/ 2514600 w 4576762"/>
                          <a:gd name="connsiteY19" fmla="*/ 947737 h 3809999"/>
                          <a:gd name="connsiteX20" fmla="*/ 1828799 w 4576762"/>
                          <a:gd name="connsiteY20" fmla="*/ 942974 h 3809999"/>
                          <a:gd name="connsiteX21" fmla="*/ 1133474 w 4576762"/>
                          <a:gd name="connsiteY21" fmla="*/ 1309687 h 3809999"/>
                          <a:gd name="connsiteX22" fmla="*/ 985837 w 4576762"/>
                          <a:gd name="connsiteY22" fmla="*/ 1643062 h 3809999"/>
                          <a:gd name="connsiteX23" fmla="*/ 833437 w 4576762"/>
                          <a:gd name="connsiteY23" fmla="*/ 2138362 h 3809999"/>
                          <a:gd name="connsiteX24" fmla="*/ 957261 w 4576762"/>
                          <a:gd name="connsiteY24" fmla="*/ 2743199 h 3809999"/>
                          <a:gd name="connsiteX25" fmla="*/ 1438274 w 4576762"/>
                          <a:gd name="connsiteY25" fmla="*/ 3314699 h 3809999"/>
                          <a:gd name="connsiteX26" fmla="*/ 328611 w 4576762"/>
                          <a:gd name="connsiteY26" fmla="*/ 3476624 h 3809999"/>
                          <a:gd name="connsiteX27" fmla="*/ 842962 w 4576762"/>
                          <a:gd name="connsiteY27" fmla="*/ 2924175 h 3809999"/>
                          <a:gd name="connsiteX28" fmla="*/ 409575 w 4576762"/>
                          <a:gd name="connsiteY28" fmla="*/ 2857499 h 3809999"/>
                          <a:gd name="connsiteX29" fmla="*/ 838199 w 4576762"/>
                          <a:gd name="connsiteY29" fmla="*/ 2443162 h 3809999"/>
                          <a:gd name="connsiteX30" fmla="*/ 0 w 4576762"/>
                          <a:gd name="connsiteY30" fmla="*/ 2024061 h 3809999"/>
                          <a:gd name="connsiteX31" fmla="*/ 981074 w 4576762"/>
                          <a:gd name="connsiteY31" fmla="*/ 1638299 h 3809999"/>
                          <a:gd name="connsiteX32" fmla="*/ 804862 w 4576762"/>
                          <a:gd name="connsiteY32" fmla="*/ 542925 h 3809999"/>
                          <a:gd name="connsiteX33" fmla="*/ 1595437 w 4576762"/>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690937 w 4586287"/>
                          <a:gd name="connsiteY9" fmla="*/ 2014537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90937 w 4586287"/>
                          <a:gd name="connsiteY9" fmla="*/ 2014537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86175 w 4586287"/>
                          <a:gd name="connsiteY9" fmla="*/ 1971675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86175 w 4586287"/>
                          <a:gd name="connsiteY9" fmla="*/ 1971675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09624 w 4586287"/>
                          <a:gd name="connsiteY29" fmla="*/ 2447925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719512 w 4586287"/>
                          <a:gd name="connsiteY9" fmla="*/ 1966913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09624 w 4586287"/>
                          <a:gd name="connsiteY29" fmla="*/ 2447925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86287" h="3809999">
                            <a:moveTo>
                              <a:pt x="1604962" y="938212"/>
                            </a:moveTo>
                            <a:cubicBezTo>
                              <a:pt x="1614486" y="758825"/>
                              <a:pt x="1633537" y="631825"/>
                              <a:pt x="1695449" y="414337"/>
                            </a:cubicBezTo>
                            <a:cubicBezTo>
                              <a:pt x="1847850" y="534986"/>
                              <a:pt x="1943099" y="703262"/>
                              <a:pt x="2062162" y="833437"/>
                            </a:cubicBezTo>
                            <a:cubicBezTo>
                              <a:pt x="2254249" y="560387"/>
                              <a:pt x="2432050" y="239712"/>
                              <a:pt x="2676524" y="0"/>
                            </a:cubicBezTo>
                            <a:cubicBezTo>
                              <a:pt x="2779712" y="312737"/>
                              <a:pt x="2854324" y="625475"/>
                              <a:pt x="2943224" y="938212"/>
                            </a:cubicBezTo>
                            <a:cubicBezTo>
                              <a:pt x="3092449" y="865187"/>
                              <a:pt x="3246437" y="730250"/>
                              <a:pt x="3414712" y="676275"/>
                            </a:cubicBezTo>
                            <a:cubicBezTo>
                              <a:pt x="3409949" y="820737"/>
                              <a:pt x="3333749" y="989012"/>
                              <a:pt x="3305174" y="1123949"/>
                            </a:cubicBezTo>
                            <a:cubicBezTo>
                              <a:pt x="3643312" y="1003299"/>
                              <a:pt x="3952874" y="868362"/>
                              <a:pt x="4319587" y="761999"/>
                            </a:cubicBezTo>
                            <a:cubicBezTo>
                              <a:pt x="4129087" y="1135061"/>
                              <a:pt x="3881438" y="1527174"/>
                              <a:pt x="3667125" y="1876424"/>
                            </a:cubicBezTo>
                            <a:lnTo>
                              <a:pt x="3719512" y="1966913"/>
                            </a:lnTo>
                            <a:cubicBezTo>
                              <a:pt x="4011612" y="2119313"/>
                              <a:pt x="4294187" y="2295525"/>
                              <a:pt x="4586287" y="2462212"/>
                            </a:cubicBezTo>
                            <a:cubicBezTo>
                              <a:pt x="4298949" y="2603499"/>
                              <a:pt x="3940175" y="2697162"/>
                              <a:pt x="3595687" y="2800349"/>
                            </a:cubicBezTo>
                            <a:cubicBezTo>
                              <a:pt x="3857625" y="3036887"/>
                              <a:pt x="4005262" y="3335337"/>
                              <a:pt x="4167187" y="3629025"/>
                            </a:cubicBezTo>
                            <a:cubicBezTo>
                              <a:pt x="3892549" y="3570288"/>
                              <a:pt x="3617912" y="3430587"/>
                              <a:pt x="3343274" y="3348037"/>
                            </a:cubicBezTo>
                            <a:cubicBezTo>
                              <a:pt x="3392487" y="3502024"/>
                              <a:pt x="3470274" y="3646487"/>
                              <a:pt x="3490912" y="3809999"/>
                            </a:cubicBezTo>
                            <a:cubicBezTo>
                              <a:pt x="3236912" y="3703637"/>
                              <a:pt x="3001962" y="3559174"/>
                              <a:pt x="2757487" y="3433762"/>
                            </a:cubicBezTo>
                            <a:cubicBezTo>
                              <a:pt x="3132137" y="3305174"/>
                              <a:pt x="3359149" y="3067049"/>
                              <a:pt x="3548061" y="2767012"/>
                            </a:cubicBezTo>
                            <a:cubicBezTo>
                              <a:pt x="3719511" y="2336800"/>
                              <a:pt x="3709987" y="2135187"/>
                              <a:pt x="3657599" y="1814512"/>
                            </a:cubicBezTo>
                            <a:cubicBezTo>
                              <a:pt x="3525837" y="1400174"/>
                              <a:pt x="3370262" y="1357312"/>
                              <a:pt x="3148012" y="1171574"/>
                            </a:cubicBezTo>
                            <a:cubicBezTo>
                              <a:pt x="3052763" y="1108073"/>
                              <a:pt x="2905125" y="968374"/>
                              <a:pt x="2524125" y="947737"/>
                            </a:cubicBezTo>
                            <a:cubicBezTo>
                              <a:pt x="2293937" y="912812"/>
                              <a:pt x="2106612" y="877886"/>
                              <a:pt x="1838324" y="942974"/>
                            </a:cubicBezTo>
                            <a:cubicBezTo>
                              <a:pt x="1416049" y="1027112"/>
                              <a:pt x="1379537" y="1116012"/>
                              <a:pt x="1142999" y="1309687"/>
                            </a:cubicBezTo>
                            <a:cubicBezTo>
                              <a:pt x="1108074" y="1414462"/>
                              <a:pt x="1016000" y="1533524"/>
                              <a:pt x="995362" y="1643062"/>
                            </a:cubicBezTo>
                            <a:cubicBezTo>
                              <a:pt x="906462" y="1790700"/>
                              <a:pt x="846137" y="1943099"/>
                              <a:pt x="842962" y="2138362"/>
                            </a:cubicBezTo>
                            <a:cubicBezTo>
                              <a:pt x="841374" y="2405062"/>
                              <a:pt x="882649" y="2543174"/>
                              <a:pt x="966786" y="2743199"/>
                            </a:cubicBezTo>
                            <a:cubicBezTo>
                              <a:pt x="1027111" y="2873373"/>
                              <a:pt x="1173162" y="3063081"/>
                              <a:pt x="1464468" y="3300411"/>
                            </a:cubicBezTo>
                            <a:cubicBezTo>
                              <a:pt x="1094580" y="3354386"/>
                              <a:pt x="727074" y="3455987"/>
                              <a:pt x="338136" y="3476624"/>
                            </a:cubicBezTo>
                            <a:cubicBezTo>
                              <a:pt x="442911" y="3297237"/>
                              <a:pt x="695324" y="3103562"/>
                              <a:pt x="852487" y="2924175"/>
                            </a:cubicBezTo>
                            <a:cubicBezTo>
                              <a:pt x="701675" y="2909887"/>
                              <a:pt x="574674" y="2924174"/>
                              <a:pt x="419100" y="2857499"/>
                            </a:cubicBezTo>
                            <a:cubicBezTo>
                              <a:pt x="523875" y="2714624"/>
                              <a:pt x="666749" y="2586037"/>
                              <a:pt x="809624" y="2447925"/>
                            </a:cubicBezTo>
                            <a:cubicBezTo>
                              <a:pt x="541337" y="2312987"/>
                              <a:pt x="263525" y="2239962"/>
                              <a:pt x="0" y="2033586"/>
                            </a:cubicBezTo>
                            <a:cubicBezTo>
                              <a:pt x="296863" y="1847849"/>
                              <a:pt x="674687" y="1771649"/>
                              <a:pt x="990599" y="1638299"/>
                            </a:cubicBezTo>
                            <a:lnTo>
                              <a:pt x="814387" y="542925"/>
                            </a:lnTo>
                            <a:cubicBezTo>
                              <a:pt x="1098550" y="642937"/>
                              <a:pt x="1339849" y="809625"/>
                              <a:pt x="1604962" y="938212"/>
                            </a:cubicBezTo>
                            <a:close/>
                          </a:path>
                        </a:pathLst>
                      </a:custGeom>
                      <a:gradFill flip="none" rotWithShape="1">
                        <a:gsLst>
                          <a:gs pos="54000">
                            <a:srgbClr val="F5C209"/>
                          </a:gs>
                          <a:gs pos="75000">
                            <a:srgbClr val="FE7500"/>
                          </a:gs>
                        </a:gsLst>
                        <a:path path="circle">
                          <a:fillToRect l="50000" t="50000" r="50000" b="50000"/>
                        </a:path>
                        <a:tileRect/>
                      </a:gradFill>
                      <a:ln w="12700" cap="flat" cmpd="sng" algn="ctr">
                        <a:solidFill>
                          <a:sysClr val="windowText" lastClr="000000"/>
                        </a:solid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107" name="Freeform: Shape 33">
                        <a:extLst>
                          <a:ext uri="{FF2B5EF4-FFF2-40B4-BE49-F238E27FC236}">
                            <a16:creationId xmlns:a16="http://schemas.microsoft.com/office/drawing/2014/main" id="{DE903561-FA3A-88A1-F8CD-AF0634E9DA58}"/>
                          </a:ext>
                        </a:extLst>
                      </p:cNvPr>
                      <p:cNvSpPr/>
                      <p:nvPr/>
                    </p:nvSpPr>
                    <p:spPr>
                      <a:xfrm rot="1258334" flipH="1">
                        <a:off x="1440310" y="3234030"/>
                        <a:ext cx="1694928" cy="596083"/>
                      </a:xfrm>
                      <a:custGeom>
                        <a:avLst/>
                        <a:gdLst>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3050 w 3377191"/>
                          <a:gd name="connsiteY4" fmla="*/ 6254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3050 w 3377191"/>
                          <a:gd name="connsiteY4" fmla="*/ 6254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25725 w 3377191"/>
                          <a:gd name="connsiteY3" fmla="*/ 90170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7018 h 1170768"/>
                          <a:gd name="connsiteX1" fmla="*/ 1568450 w 3377191"/>
                          <a:gd name="connsiteY1" fmla="*/ 907243 h 1170768"/>
                          <a:gd name="connsiteX2" fmla="*/ 2092325 w 3377191"/>
                          <a:gd name="connsiteY2" fmla="*/ 1170768 h 1170768"/>
                          <a:gd name="connsiteX3" fmla="*/ 2635250 w 3377191"/>
                          <a:gd name="connsiteY3" fmla="*/ 910418 h 1170768"/>
                          <a:gd name="connsiteX4" fmla="*/ 2784475 w 3377191"/>
                          <a:gd name="connsiteY4" fmla="*/ 634193 h 1170768"/>
                          <a:gd name="connsiteX5" fmla="*/ 2924175 w 3377191"/>
                          <a:gd name="connsiteY5" fmla="*/ 602443 h 1170768"/>
                          <a:gd name="connsiteX6" fmla="*/ 2924175 w 3377191"/>
                          <a:gd name="connsiteY6" fmla="*/ 561168 h 1170768"/>
                          <a:gd name="connsiteX7" fmla="*/ 3216275 w 3377191"/>
                          <a:gd name="connsiteY7" fmla="*/ 681818 h 1170768"/>
                          <a:gd name="connsiteX8" fmla="*/ 3308350 w 3377191"/>
                          <a:gd name="connsiteY8" fmla="*/ 738968 h 1170768"/>
                          <a:gd name="connsiteX9" fmla="*/ 3375025 w 3377191"/>
                          <a:gd name="connsiteY9" fmla="*/ 618318 h 1170768"/>
                          <a:gd name="connsiteX10" fmla="*/ 3324225 w 3377191"/>
                          <a:gd name="connsiteY10" fmla="*/ 478618 h 1170768"/>
                          <a:gd name="connsiteX11" fmla="*/ 2847975 w 3377191"/>
                          <a:gd name="connsiteY11" fmla="*/ 351618 h 1170768"/>
                          <a:gd name="connsiteX12" fmla="*/ 2206625 w 3377191"/>
                          <a:gd name="connsiteY12" fmla="*/ 148418 h 1170768"/>
                          <a:gd name="connsiteX13" fmla="*/ 1600200 w 3377191"/>
                          <a:gd name="connsiteY13" fmla="*/ 167468 h 1170768"/>
                          <a:gd name="connsiteX14" fmla="*/ 1577975 w 3377191"/>
                          <a:gd name="connsiteY14" fmla="*/ 189693 h 1170768"/>
                          <a:gd name="connsiteX15" fmla="*/ 1190625 w 3377191"/>
                          <a:gd name="connsiteY15" fmla="*/ 173818 h 1170768"/>
                          <a:gd name="connsiteX16" fmla="*/ 1149350 w 3377191"/>
                          <a:gd name="connsiteY16" fmla="*/ 142068 h 1170768"/>
                          <a:gd name="connsiteX17" fmla="*/ 53975 w 3377191"/>
                          <a:gd name="connsiteY17" fmla="*/ 2368 h 1170768"/>
                          <a:gd name="connsiteX18" fmla="*/ 0 w 3377191"/>
                          <a:gd name="connsiteY18" fmla="*/ 202393 h 1170768"/>
                          <a:gd name="connsiteX19" fmla="*/ 66675 w 3377191"/>
                          <a:gd name="connsiteY19" fmla="*/ 230968 h 1170768"/>
                          <a:gd name="connsiteX20" fmla="*/ 269875 w 3377191"/>
                          <a:gd name="connsiteY20" fmla="*/ 853268 h 1170768"/>
                          <a:gd name="connsiteX21" fmla="*/ 920750 w 3377191"/>
                          <a:gd name="connsiteY21" fmla="*/ 888193 h 1170768"/>
                          <a:gd name="connsiteX22" fmla="*/ 1257300 w 3377191"/>
                          <a:gd name="connsiteY22" fmla="*/ 380193 h 1170768"/>
                          <a:gd name="connsiteX23" fmla="*/ 1454150 w 3377191"/>
                          <a:gd name="connsiteY23" fmla="*/ 377018 h 1170768"/>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63675 w 3386716"/>
                          <a:gd name="connsiteY0" fmla="*/ 378551 h 1172301"/>
                          <a:gd name="connsiteX1" fmla="*/ 1577975 w 3386716"/>
                          <a:gd name="connsiteY1" fmla="*/ 908776 h 1172301"/>
                          <a:gd name="connsiteX2" fmla="*/ 2101850 w 3386716"/>
                          <a:gd name="connsiteY2" fmla="*/ 1172301 h 1172301"/>
                          <a:gd name="connsiteX3" fmla="*/ 2644775 w 3386716"/>
                          <a:gd name="connsiteY3" fmla="*/ 911951 h 1172301"/>
                          <a:gd name="connsiteX4" fmla="*/ 2794000 w 3386716"/>
                          <a:gd name="connsiteY4" fmla="*/ 635726 h 1172301"/>
                          <a:gd name="connsiteX5" fmla="*/ 2933700 w 3386716"/>
                          <a:gd name="connsiteY5" fmla="*/ 603976 h 1172301"/>
                          <a:gd name="connsiteX6" fmla="*/ 2933700 w 3386716"/>
                          <a:gd name="connsiteY6" fmla="*/ 562701 h 1172301"/>
                          <a:gd name="connsiteX7" fmla="*/ 3225800 w 3386716"/>
                          <a:gd name="connsiteY7" fmla="*/ 683351 h 1172301"/>
                          <a:gd name="connsiteX8" fmla="*/ 3317875 w 3386716"/>
                          <a:gd name="connsiteY8" fmla="*/ 740501 h 1172301"/>
                          <a:gd name="connsiteX9" fmla="*/ 3384550 w 3386716"/>
                          <a:gd name="connsiteY9" fmla="*/ 619851 h 1172301"/>
                          <a:gd name="connsiteX10" fmla="*/ 3333750 w 3386716"/>
                          <a:gd name="connsiteY10" fmla="*/ 480151 h 1172301"/>
                          <a:gd name="connsiteX11" fmla="*/ 2857500 w 3386716"/>
                          <a:gd name="connsiteY11" fmla="*/ 353151 h 1172301"/>
                          <a:gd name="connsiteX12" fmla="*/ 2216150 w 3386716"/>
                          <a:gd name="connsiteY12" fmla="*/ 149951 h 1172301"/>
                          <a:gd name="connsiteX13" fmla="*/ 1609725 w 3386716"/>
                          <a:gd name="connsiteY13" fmla="*/ 169001 h 1172301"/>
                          <a:gd name="connsiteX14" fmla="*/ 1587500 w 3386716"/>
                          <a:gd name="connsiteY14" fmla="*/ 191226 h 1172301"/>
                          <a:gd name="connsiteX15" fmla="*/ 1200150 w 3386716"/>
                          <a:gd name="connsiteY15" fmla="*/ 175351 h 1172301"/>
                          <a:gd name="connsiteX16" fmla="*/ 1158875 w 3386716"/>
                          <a:gd name="connsiteY16" fmla="*/ 143601 h 1172301"/>
                          <a:gd name="connsiteX17" fmla="*/ 63500 w 3386716"/>
                          <a:gd name="connsiteY17" fmla="*/ 3901 h 1172301"/>
                          <a:gd name="connsiteX18" fmla="*/ 0 w 3386716"/>
                          <a:gd name="connsiteY18" fmla="*/ 194401 h 1172301"/>
                          <a:gd name="connsiteX19" fmla="*/ 76200 w 3386716"/>
                          <a:gd name="connsiteY19" fmla="*/ 232501 h 1172301"/>
                          <a:gd name="connsiteX20" fmla="*/ 279400 w 3386716"/>
                          <a:gd name="connsiteY20" fmla="*/ 854801 h 1172301"/>
                          <a:gd name="connsiteX21" fmla="*/ 930275 w 3386716"/>
                          <a:gd name="connsiteY21" fmla="*/ 889726 h 1172301"/>
                          <a:gd name="connsiteX22" fmla="*/ 1266825 w 3386716"/>
                          <a:gd name="connsiteY22" fmla="*/ 381726 h 1172301"/>
                          <a:gd name="connsiteX23" fmla="*/ 1463675 w 3386716"/>
                          <a:gd name="connsiteY23" fmla="*/ 378551 h 1172301"/>
                          <a:gd name="connsiteX0" fmla="*/ 1463675 w 3386716"/>
                          <a:gd name="connsiteY0" fmla="*/ 378551 h 1172301"/>
                          <a:gd name="connsiteX1" fmla="*/ 1577975 w 3386716"/>
                          <a:gd name="connsiteY1" fmla="*/ 908776 h 1172301"/>
                          <a:gd name="connsiteX2" fmla="*/ 2101850 w 3386716"/>
                          <a:gd name="connsiteY2" fmla="*/ 1172301 h 1172301"/>
                          <a:gd name="connsiteX3" fmla="*/ 2644775 w 3386716"/>
                          <a:gd name="connsiteY3" fmla="*/ 911951 h 1172301"/>
                          <a:gd name="connsiteX4" fmla="*/ 2794000 w 3386716"/>
                          <a:gd name="connsiteY4" fmla="*/ 635726 h 1172301"/>
                          <a:gd name="connsiteX5" fmla="*/ 2933700 w 3386716"/>
                          <a:gd name="connsiteY5" fmla="*/ 603976 h 1172301"/>
                          <a:gd name="connsiteX6" fmla="*/ 2933700 w 3386716"/>
                          <a:gd name="connsiteY6" fmla="*/ 562701 h 1172301"/>
                          <a:gd name="connsiteX7" fmla="*/ 3225800 w 3386716"/>
                          <a:gd name="connsiteY7" fmla="*/ 683351 h 1172301"/>
                          <a:gd name="connsiteX8" fmla="*/ 3317875 w 3386716"/>
                          <a:gd name="connsiteY8" fmla="*/ 740501 h 1172301"/>
                          <a:gd name="connsiteX9" fmla="*/ 3384550 w 3386716"/>
                          <a:gd name="connsiteY9" fmla="*/ 619851 h 1172301"/>
                          <a:gd name="connsiteX10" fmla="*/ 3333750 w 3386716"/>
                          <a:gd name="connsiteY10" fmla="*/ 480151 h 1172301"/>
                          <a:gd name="connsiteX11" fmla="*/ 2857500 w 3386716"/>
                          <a:gd name="connsiteY11" fmla="*/ 353151 h 1172301"/>
                          <a:gd name="connsiteX12" fmla="*/ 2216150 w 3386716"/>
                          <a:gd name="connsiteY12" fmla="*/ 149951 h 1172301"/>
                          <a:gd name="connsiteX13" fmla="*/ 1609725 w 3386716"/>
                          <a:gd name="connsiteY13" fmla="*/ 169001 h 1172301"/>
                          <a:gd name="connsiteX14" fmla="*/ 1587500 w 3386716"/>
                          <a:gd name="connsiteY14" fmla="*/ 191226 h 1172301"/>
                          <a:gd name="connsiteX15" fmla="*/ 1200150 w 3386716"/>
                          <a:gd name="connsiteY15" fmla="*/ 175351 h 1172301"/>
                          <a:gd name="connsiteX16" fmla="*/ 1158875 w 3386716"/>
                          <a:gd name="connsiteY16" fmla="*/ 143601 h 1172301"/>
                          <a:gd name="connsiteX17" fmla="*/ 63500 w 3386716"/>
                          <a:gd name="connsiteY17" fmla="*/ 3901 h 1172301"/>
                          <a:gd name="connsiteX18" fmla="*/ 0 w 3386716"/>
                          <a:gd name="connsiteY18" fmla="*/ 194401 h 1172301"/>
                          <a:gd name="connsiteX19" fmla="*/ 76200 w 3386716"/>
                          <a:gd name="connsiteY19" fmla="*/ 232501 h 1172301"/>
                          <a:gd name="connsiteX20" fmla="*/ 279400 w 3386716"/>
                          <a:gd name="connsiteY20" fmla="*/ 854801 h 1172301"/>
                          <a:gd name="connsiteX21" fmla="*/ 930275 w 3386716"/>
                          <a:gd name="connsiteY21" fmla="*/ 889726 h 1172301"/>
                          <a:gd name="connsiteX22" fmla="*/ 1266825 w 3386716"/>
                          <a:gd name="connsiteY22" fmla="*/ 381726 h 1172301"/>
                          <a:gd name="connsiteX23" fmla="*/ 1463675 w 3386716"/>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459 w 3377500"/>
                          <a:gd name="connsiteY0" fmla="*/ 378551 h 1172301"/>
                          <a:gd name="connsiteX1" fmla="*/ 1568759 w 3377500"/>
                          <a:gd name="connsiteY1" fmla="*/ 908776 h 1172301"/>
                          <a:gd name="connsiteX2" fmla="*/ 2092634 w 3377500"/>
                          <a:gd name="connsiteY2" fmla="*/ 1172301 h 1172301"/>
                          <a:gd name="connsiteX3" fmla="*/ 2635559 w 3377500"/>
                          <a:gd name="connsiteY3" fmla="*/ 911951 h 1172301"/>
                          <a:gd name="connsiteX4" fmla="*/ 2784784 w 3377500"/>
                          <a:gd name="connsiteY4" fmla="*/ 635726 h 1172301"/>
                          <a:gd name="connsiteX5" fmla="*/ 2924484 w 3377500"/>
                          <a:gd name="connsiteY5" fmla="*/ 603976 h 1172301"/>
                          <a:gd name="connsiteX6" fmla="*/ 2924484 w 3377500"/>
                          <a:gd name="connsiteY6" fmla="*/ 562701 h 1172301"/>
                          <a:gd name="connsiteX7" fmla="*/ 3216584 w 3377500"/>
                          <a:gd name="connsiteY7" fmla="*/ 683351 h 1172301"/>
                          <a:gd name="connsiteX8" fmla="*/ 3308659 w 3377500"/>
                          <a:gd name="connsiteY8" fmla="*/ 740501 h 1172301"/>
                          <a:gd name="connsiteX9" fmla="*/ 3375334 w 3377500"/>
                          <a:gd name="connsiteY9" fmla="*/ 619851 h 1172301"/>
                          <a:gd name="connsiteX10" fmla="*/ 3324534 w 3377500"/>
                          <a:gd name="connsiteY10" fmla="*/ 480151 h 1172301"/>
                          <a:gd name="connsiteX11" fmla="*/ 2848284 w 3377500"/>
                          <a:gd name="connsiteY11" fmla="*/ 353151 h 1172301"/>
                          <a:gd name="connsiteX12" fmla="*/ 2206934 w 3377500"/>
                          <a:gd name="connsiteY12" fmla="*/ 149951 h 1172301"/>
                          <a:gd name="connsiteX13" fmla="*/ 1600509 w 3377500"/>
                          <a:gd name="connsiteY13" fmla="*/ 169001 h 1172301"/>
                          <a:gd name="connsiteX14" fmla="*/ 1578284 w 3377500"/>
                          <a:gd name="connsiteY14" fmla="*/ 191226 h 1172301"/>
                          <a:gd name="connsiteX15" fmla="*/ 1190934 w 3377500"/>
                          <a:gd name="connsiteY15" fmla="*/ 175351 h 1172301"/>
                          <a:gd name="connsiteX16" fmla="*/ 1149659 w 3377500"/>
                          <a:gd name="connsiteY16" fmla="*/ 143601 h 1172301"/>
                          <a:gd name="connsiteX17" fmla="*/ 54284 w 3377500"/>
                          <a:gd name="connsiteY17" fmla="*/ 3901 h 1172301"/>
                          <a:gd name="connsiteX18" fmla="*/ 309 w 3377500"/>
                          <a:gd name="connsiteY18" fmla="*/ 203926 h 1172301"/>
                          <a:gd name="connsiteX19" fmla="*/ 66984 w 3377500"/>
                          <a:gd name="connsiteY19" fmla="*/ 232501 h 1172301"/>
                          <a:gd name="connsiteX20" fmla="*/ 270184 w 3377500"/>
                          <a:gd name="connsiteY20" fmla="*/ 854801 h 1172301"/>
                          <a:gd name="connsiteX21" fmla="*/ 921059 w 3377500"/>
                          <a:gd name="connsiteY21" fmla="*/ 889726 h 1172301"/>
                          <a:gd name="connsiteX22" fmla="*/ 1257609 w 3377500"/>
                          <a:gd name="connsiteY22" fmla="*/ 381726 h 1172301"/>
                          <a:gd name="connsiteX23" fmla="*/ 1454459 w 3377500"/>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32578 w 3377669"/>
                          <a:gd name="connsiteY5" fmla="*/ 59762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5128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5603 w 3377669"/>
                          <a:gd name="connsiteY5" fmla="*/ 6008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80390"/>
                          <a:gd name="connsiteY0" fmla="*/ 378551 h 1172301"/>
                          <a:gd name="connsiteX1" fmla="*/ 1568928 w 3380390"/>
                          <a:gd name="connsiteY1" fmla="*/ 908776 h 1172301"/>
                          <a:gd name="connsiteX2" fmla="*/ 2092803 w 3380390"/>
                          <a:gd name="connsiteY2" fmla="*/ 1172301 h 1172301"/>
                          <a:gd name="connsiteX3" fmla="*/ 2635728 w 3380390"/>
                          <a:gd name="connsiteY3" fmla="*/ 911951 h 1172301"/>
                          <a:gd name="connsiteX4" fmla="*/ 2797653 w 3380390"/>
                          <a:gd name="connsiteY4" fmla="*/ 642076 h 1172301"/>
                          <a:gd name="connsiteX5" fmla="*/ 2908778 w 3380390"/>
                          <a:gd name="connsiteY5" fmla="*/ 619851 h 1172301"/>
                          <a:gd name="connsiteX6" fmla="*/ 3216753 w 3380390"/>
                          <a:gd name="connsiteY6" fmla="*/ 683351 h 1172301"/>
                          <a:gd name="connsiteX7" fmla="*/ 3308828 w 3380390"/>
                          <a:gd name="connsiteY7" fmla="*/ 740501 h 1172301"/>
                          <a:gd name="connsiteX8" fmla="*/ 3375503 w 3380390"/>
                          <a:gd name="connsiteY8" fmla="*/ 619851 h 1172301"/>
                          <a:gd name="connsiteX9" fmla="*/ 3324703 w 3380390"/>
                          <a:gd name="connsiteY9" fmla="*/ 480151 h 1172301"/>
                          <a:gd name="connsiteX10" fmla="*/ 2848453 w 3380390"/>
                          <a:gd name="connsiteY10" fmla="*/ 353151 h 1172301"/>
                          <a:gd name="connsiteX11" fmla="*/ 2207103 w 3380390"/>
                          <a:gd name="connsiteY11" fmla="*/ 149951 h 1172301"/>
                          <a:gd name="connsiteX12" fmla="*/ 1600678 w 3380390"/>
                          <a:gd name="connsiteY12" fmla="*/ 169001 h 1172301"/>
                          <a:gd name="connsiteX13" fmla="*/ 1578453 w 3380390"/>
                          <a:gd name="connsiteY13" fmla="*/ 191226 h 1172301"/>
                          <a:gd name="connsiteX14" fmla="*/ 1191103 w 3380390"/>
                          <a:gd name="connsiteY14" fmla="*/ 175351 h 1172301"/>
                          <a:gd name="connsiteX15" fmla="*/ 1149828 w 3380390"/>
                          <a:gd name="connsiteY15" fmla="*/ 143601 h 1172301"/>
                          <a:gd name="connsiteX16" fmla="*/ 54453 w 3380390"/>
                          <a:gd name="connsiteY16" fmla="*/ 3901 h 1172301"/>
                          <a:gd name="connsiteX17" fmla="*/ 478 w 3380390"/>
                          <a:gd name="connsiteY17" fmla="*/ 203926 h 1172301"/>
                          <a:gd name="connsiteX18" fmla="*/ 67153 w 3380390"/>
                          <a:gd name="connsiteY18" fmla="*/ 232501 h 1172301"/>
                          <a:gd name="connsiteX19" fmla="*/ 270353 w 3380390"/>
                          <a:gd name="connsiteY19" fmla="*/ 854801 h 1172301"/>
                          <a:gd name="connsiteX20" fmla="*/ 921228 w 3380390"/>
                          <a:gd name="connsiteY20" fmla="*/ 889726 h 1172301"/>
                          <a:gd name="connsiteX21" fmla="*/ 1257778 w 3380390"/>
                          <a:gd name="connsiteY21" fmla="*/ 381726 h 1172301"/>
                          <a:gd name="connsiteX22" fmla="*/ 1454628 w 3380390"/>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27933"/>
                          <a:gd name="connsiteY0" fmla="*/ 378551 h 1172301"/>
                          <a:gd name="connsiteX1" fmla="*/ 1568928 w 3427933"/>
                          <a:gd name="connsiteY1" fmla="*/ 908776 h 1172301"/>
                          <a:gd name="connsiteX2" fmla="*/ 2092803 w 3427933"/>
                          <a:gd name="connsiteY2" fmla="*/ 1172301 h 1172301"/>
                          <a:gd name="connsiteX3" fmla="*/ 2635728 w 3427933"/>
                          <a:gd name="connsiteY3" fmla="*/ 911951 h 1172301"/>
                          <a:gd name="connsiteX4" fmla="*/ 2797653 w 3427933"/>
                          <a:gd name="connsiteY4" fmla="*/ 642076 h 1172301"/>
                          <a:gd name="connsiteX5" fmla="*/ 2908778 w 3427933"/>
                          <a:gd name="connsiteY5" fmla="*/ 619851 h 1172301"/>
                          <a:gd name="connsiteX6" fmla="*/ 3216753 w 3427933"/>
                          <a:gd name="connsiteY6" fmla="*/ 683351 h 1172301"/>
                          <a:gd name="connsiteX7" fmla="*/ 3331053 w 3427933"/>
                          <a:gd name="connsiteY7" fmla="*/ 743676 h 1172301"/>
                          <a:gd name="connsiteX8" fmla="*/ 3410428 w 3427933"/>
                          <a:gd name="connsiteY8" fmla="*/ 616676 h 1172301"/>
                          <a:gd name="connsiteX9" fmla="*/ 3324703 w 3427933"/>
                          <a:gd name="connsiteY9" fmla="*/ 480151 h 1172301"/>
                          <a:gd name="connsiteX10" fmla="*/ 2848453 w 3427933"/>
                          <a:gd name="connsiteY10" fmla="*/ 353151 h 1172301"/>
                          <a:gd name="connsiteX11" fmla="*/ 2207103 w 3427933"/>
                          <a:gd name="connsiteY11" fmla="*/ 149951 h 1172301"/>
                          <a:gd name="connsiteX12" fmla="*/ 1600678 w 3427933"/>
                          <a:gd name="connsiteY12" fmla="*/ 169001 h 1172301"/>
                          <a:gd name="connsiteX13" fmla="*/ 1578453 w 3427933"/>
                          <a:gd name="connsiteY13" fmla="*/ 191226 h 1172301"/>
                          <a:gd name="connsiteX14" fmla="*/ 1191103 w 3427933"/>
                          <a:gd name="connsiteY14" fmla="*/ 175351 h 1172301"/>
                          <a:gd name="connsiteX15" fmla="*/ 1149828 w 3427933"/>
                          <a:gd name="connsiteY15" fmla="*/ 143601 h 1172301"/>
                          <a:gd name="connsiteX16" fmla="*/ 54453 w 3427933"/>
                          <a:gd name="connsiteY16" fmla="*/ 3901 h 1172301"/>
                          <a:gd name="connsiteX17" fmla="*/ 478 w 3427933"/>
                          <a:gd name="connsiteY17" fmla="*/ 203926 h 1172301"/>
                          <a:gd name="connsiteX18" fmla="*/ 67153 w 3427933"/>
                          <a:gd name="connsiteY18" fmla="*/ 232501 h 1172301"/>
                          <a:gd name="connsiteX19" fmla="*/ 270353 w 3427933"/>
                          <a:gd name="connsiteY19" fmla="*/ 854801 h 1172301"/>
                          <a:gd name="connsiteX20" fmla="*/ 921228 w 3427933"/>
                          <a:gd name="connsiteY20" fmla="*/ 889726 h 1172301"/>
                          <a:gd name="connsiteX21" fmla="*/ 1257778 w 3427933"/>
                          <a:gd name="connsiteY21" fmla="*/ 381726 h 1172301"/>
                          <a:gd name="connsiteX22" fmla="*/ 1454628 w 3427933"/>
                          <a:gd name="connsiteY22" fmla="*/ 378551 h 1172301"/>
                          <a:gd name="connsiteX0" fmla="*/ 1454628 w 3439315"/>
                          <a:gd name="connsiteY0" fmla="*/ 378551 h 1172301"/>
                          <a:gd name="connsiteX1" fmla="*/ 1568928 w 3439315"/>
                          <a:gd name="connsiteY1" fmla="*/ 908776 h 1172301"/>
                          <a:gd name="connsiteX2" fmla="*/ 2092803 w 3439315"/>
                          <a:gd name="connsiteY2" fmla="*/ 1172301 h 1172301"/>
                          <a:gd name="connsiteX3" fmla="*/ 2635728 w 3439315"/>
                          <a:gd name="connsiteY3" fmla="*/ 911951 h 1172301"/>
                          <a:gd name="connsiteX4" fmla="*/ 2797653 w 3439315"/>
                          <a:gd name="connsiteY4" fmla="*/ 642076 h 1172301"/>
                          <a:gd name="connsiteX5" fmla="*/ 2908778 w 3439315"/>
                          <a:gd name="connsiteY5" fmla="*/ 619851 h 1172301"/>
                          <a:gd name="connsiteX6" fmla="*/ 3216753 w 3439315"/>
                          <a:gd name="connsiteY6" fmla="*/ 683351 h 1172301"/>
                          <a:gd name="connsiteX7" fmla="*/ 3331053 w 3439315"/>
                          <a:gd name="connsiteY7" fmla="*/ 743676 h 1172301"/>
                          <a:gd name="connsiteX8" fmla="*/ 3410428 w 3439315"/>
                          <a:gd name="connsiteY8" fmla="*/ 616676 h 1172301"/>
                          <a:gd name="connsiteX9" fmla="*/ 3324703 w 3439315"/>
                          <a:gd name="connsiteY9" fmla="*/ 480151 h 1172301"/>
                          <a:gd name="connsiteX10" fmla="*/ 2848453 w 3439315"/>
                          <a:gd name="connsiteY10" fmla="*/ 353151 h 1172301"/>
                          <a:gd name="connsiteX11" fmla="*/ 2207103 w 3439315"/>
                          <a:gd name="connsiteY11" fmla="*/ 149951 h 1172301"/>
                          <a:gd name="connsiteX12" fmla="*/ 1600678 w 3439315"/>
                          <a:gd name="connsiteY12" fmla="*/ 169001 h 1172301"/>
                          <a:gd name="connsiteX13" fmla="*/ 1578453 w 3439315"/>
                          <a:gd name="connsiteY13" fmla="*/ 191226 h 1172301"/>
                          <a:gd name="connsiteX14" fmla="*/ 1191103 w 3439315"/>
                          <a:gd name="connsiteY14" fmla="*/ 175351 h 1172301"/>
                          <a:gd name="connsiteX15" fmla="*/ 1149828 w 3439315"/>
                          <a:gd name="connsiteY15" fmla="*/ 143601 h 1172301"/>
                          <a:gd name="connsiteX16" fmla="*/ 54453 w 3439315"/>
                          <a:gd name="connsiteY16" fmla="*/ 3901 h 1172301"/>
                          <a:gd name="connsiteX17" fmla="*/ 478 w 3439315"/>
                          <a:gd name="connsiteY17" fmla="*/ 203926 h 1172301"/>
                          <a:gd name="connsiteX18" fmla="*/ 67153 w 3439315"/>
                          <a:gd name="connsiteY18" fmla="*/ 232501 h 1172301"/>
                          <a:gd name="connsiteX19" fmla="*/ 270353 w 3439315"/>
                          <a:gd name="connsiteY19" fmla="*/ 854801 h 1172301"/>
                          <a:gd name="connsiteX20" fmla="*/ 921228 w 3439315"/>
                          <a:gd name="connsiteY20" fmla="*/ 889726 h 1172301"/>
                          <a:gd name="connsiteX21" fmla="*/ 1257778 w 3439315"/>
                          <a:gd name="connsiteY21" fmla="*/ 381726 h 1172301"/>
                          <a:gd name="connsiteX22" fmla="*/ 1454628 w 3439315"/>
                          <a:gd name="connsiteY22" fmla="*/ 378551 h 1172301"/>
                          <a:gd name="connsiteX0" fmla="*/ 1454628 w 3429160"/>
                          <a:gd name="connsiteY0" fmla="*/ 378551 h 1172301"/>
                          <a:gd name="connsiteX1" fmla="*/ 1568928 w 3429160"/>
                          <a:gd name="connsiteY1" fmla="*/ 908776 h 1172301"/>
                          <a:gd name="connsiteX2" fmla="*/ 2092803 w 3429160"/>
                          <a:gd name="connsiteY2" fmla="*/ 1172301 h 1172301"/>
                          <a:gd name="connsiteX3" fmla="*/ 2635728 w 3429160"/>
                          <a:gd name="connsiteY3" fmla="*/ 911951 h 1172301"/>
                          <a:gd name="connsiteX4" fmla="*/ 2797653 w 3429160"/>
                          <a:gd name="connsiteY4" fmla="*/ 642076 h 1172301"/>
                          <a:gd name="connsiteX5" fmla="*/ 2908778 w 3429160"/>
                          <a:gd name="connsiteY5" fmla="*/ 619851 h 1172301"/>
                          <a:gd name="connsiteX6" fmla="*/ 3216753 w 3429160"/>
                          <a:gd name="connsiteY6" fmla="*/ 683351 h 1172301"/>
                          <a:gd name="connsiteX7" fmla="*/ 3331053 w 3429160"/>
                          <a:gd name="connsiteY7" fmla="*/ 743676 h 1172301"/>
                          <a:gd name="connsiteX8" fmla="*/ 3410428 w 3429160"/>
                          <a:gd name="connsiteY8" fmla="*/ 616676 h 1172301"/>
                          <a:gd name="connsiteX9" fmla="*/ 3324703 w 3429160"/>
                          <a:gd name="connsiteY9" fmla="*/ 480151 h 1172301"/>
                          <a:gd name="connsiteX10" fmla="*/ 2848453 w 3429160"/>
                          <a:gd name="connsiteY10" fmla="*/ 353151 h 1172301"/>
                          <a:gd name="connsiteX11" fmla="*/ 2207103 w 3429160"/>
                          <a:gd name="connsiteY11" fmla="*/ 149951 h 1172301"/>
                          <a:gd name="connsiteX12" fmla="*/ 1600678 w 3429160"/>
                          <a:gd name="connsiteY12" fmla="*/ 169001 h 1172301"/>
                          <a:gd name="connsiteX13" fmla="*/ 1578453 w 3429160"/>
                          <a:gd name="connsiteY13" fmla="*/ 191226 h 1172301"/>
                          <a:gd name="connsiteX14" fmla="*/ 1191103 w 3429160"/>
                          <a:gd name="connsiteY14" fmla="*/ 175351 h 1172301"/>
                          <a:gd name="connsiteX15" fmla="*/ 1149828 w 3429160"/>
                          <a:gd name="connsiteY15" fmla="*/ 143601 h 1172301"/>
                          <a:gd name="connsiteX16" fmla="*/ 54453 w 3429160"/>
                          <a:gd name="connsiteY16" fmla="*/ 3901 h 1172301"/>
                          <a:gd name="connsiteX17" fmla="*/ 478 w 3429160"/>
                          <a:gd name="connsiteY17" fmla="*/ 203926 h 1172301"/>
                          <a:gd name="connsiteX18" fmla="*/ 67153 w 3429160"/>
                          <a:gd name="connsiteY18" fmla="*/ 232501 h 1172301"/>
                          <a:gd name="connsiteX19" fmla="*/ 270353 w 3429160"/>
                          <a:gd name="connsiteY19" fmla="*/ 854801 h 1172301"/>
                          <a:gd name="connsiteX20" fmla="*/ 921228 w 3429160"/>
                          <a:gd name="connsiteY20" fmla="*/ 889726 h 1172301"/>
                          <a:gd name="connsiteX21" fmla="*/ 1257778 w 3429160"/>
                          <a:gd name="connsiteY21" fmla="*/ 381726 h 1172301"/>
                          <a:gd name="connsiteX22" fmla="*/ 1454628 w 3429160"/>
                          <a:gd name="connsiteY22" fmla="*/ 378551 h 1172301"/>
                          <a:gd name="connsiteX0" fmla="*/ 1454628 w 3429160"/>
                          <a:gd name="connsiteY0" fmla="*/ 378551 h 1172301"/>
                          <a:gd name="connsiteX1" fmla="*/ 1568928 w 3429160"/>
                          <a:gd name="connsiteY1" fmla="*/ 908776 h 1172301"/>
                          <a:gd name="connsiteX2" fmla="*/ 2092803 w 3429160"/>
                          <a:gd name="connsiteY2" fmla="*/ 1172301 h 1172301"/>
                          <a:gd name="connsiteX3" fmla="*/ 2635728 w 3429160"/>
                          <a:gd name="connsiteY3" fmla="*/ 911951 h 1172301"/>
                          <a:gd name="connsiteX4" fmla="*/ 2797653 w 3429160"/>
                          <a:gd name="connsiteY4" fmla="*/ 642076 h 1172301"/>
                          <a:gd name="connsiteX5" fmla="*/ 2908778 w 3429160"/>
                          <a:gd name="connsiteY5" fmla="*/ 619851 h 1172301"/>
                          <a:gd name="connsiteX6" fmla="*/ 3216753 w 3429160"/>
                          <a:gd name="connsiteY6" fmla="*/ 683351 h 1172301"/>
                          <a:gd name="connsiteX7" fmla="*/ 3331053 w 3429160"/>
                          <a:gd name="connsiteY7" fmla="*/ 743676 h 1172301"/>
                          <a:gd name="connsiteX8" fmla="*/ 3410428 w 3429160"/>
                          <a:gd name="connsiteY8" fmla="*/ 616676 h 1172301"/>
                          <a:gd name="connsiteX9" fmla="*/ 3324703 w 3429160"/>
                          <a:gd name="connsiteY9" fmla="*/ 480151 h 1172301"/>
                          <a:gd name="connsiteX10" fmla="*/ 2848453 w 3429160"/>
                          <a:gd name="connsiteY10" fmla="*/ 353151 h 1172301"/>
                          <a:gd name="connsiteX11" fmla="*/ 2207103 w 3429160"/>
                          <a:gd name="connsiteY11" fmla="*/ 149951 h 1172301"/>
                          <a:gd name="connsiteX12" fmla="*/ 1600678 w 3429160"/>
                          <a:gd name="connsiteY12" fmla="*/ 169001 h 1172301"/>
                          <a:gd name="connsiteX13" fmla="*/ 1578453 w 3429160"/>
                          <a:gd name="connsiteY13" fmla="*/ 191226 h 1172301"/>
                          <a:gd name="connsiteX14" fmla="*/ 1191103 w 3429160"/>
                          <a:gd name="connsiteY14" fmla="*/ 175351 h 1172301"/>
                          <a:gd name="connsiteX15" fmla="*/ 1149828 w 3429160"/>
                          <a:gd name="connsiteY15" fmla="*/ 143601 h 1172301"/>
                          <a:gd name="connsiteX16" fmla="*/ 54453 w 3429160"/>
                          <a:gd name="connsiteY16" fmla="*/ 3901 h 1172301"/>
                          <a:gd name="connsiteX17" fmla="*/ 478 w 3429160"/>
                          <a:gd name="connsiteY17" fmla="*/ 203926 h 1172301"/>
                          <a:gd name="connsiteX18" fmla="*/ 67153 w 3429160"/>
                          <a:gd name="connsiteY18" fmla="*/ 232501 h 1172301"/>
                          <a:gd name="connsiteX19" fmla="*/ 270353 w 3429160"/>
                          <a:gd name="connsiteY19" fmla="*/ 854801 h 1172301"/>
                          <a:gd name="connsiteX20" fmla="*/ 921228 w 3429160"/>
                          <a:gd name="connsiteY20" fmla="*/ 889726 h 1172301"/>
                          <a:gd name="connsiteX21" fmla="*/ 1257778 w 3429160"/>
                          <a:gd name="connsiteY21" fmla="*/ 381726 h 1172301"/>
                          <a:gd name="connsiteX22" fmla="*/ 1454628 w 3429160"/>
                          <a:gd name="connsiteY22" fmla="*/ 378551 h 1172301"/>
                          <a:gd name="connsiteX0" fmla="*/ 1454628 w 3429718"/>
                          <a:gd name="connsiteY0" fmla="*/ 378551 h 1172301"/>
                          <a:gd name="connsiteX1" fmla="*/ 1568928 w 3429718"/>
                          <a:gd name="connsiteY1" fmla="*/ 908776 h 1172301"/>
                          <a:gd name="connsiteX2" fmla="*/ 2092803 w 3429718"/>
                          <a:gd name="connsiteY2" fmla="*/ 1172301 h 1172301"/>
                          <a:gd name="connsiteX3" fmla="*/ 2635728 w 3429718"/>
                          <a:gd name="connsiteY3" fmla="*/ 911951 h 1172301"/>
                          <a:gd name="connsiteX4" fmla="*/ 2797653 w 3429718"/>
                          <a:gd name="connsiteY4" fmla="*/ 642076 h 1172301"/>
                          <a:gd name="connsiteX5" fmla="*/ 2908778 w 3429718"/>
                          <a:gd name="connsiteY5" fmla="*/ 619851 h 1172301"/>
                          <a:gd name="connsiteX6" fmla="*/ 3216753 w 3429718"/>
                          <a:gd name="connsiteY6" fmla="*/ 683351 h 1172301"/>
                          <a:gd name="connsiteX7" fmla="*/ 3331053 w 3429718"/>
                          <a:gd name="connsiteY7" fmla="*/ 743676 h 1172301"/>
                          <a:gd name="connsiteX8" fmla="*/ 3429478 w 3429718"/>
                          <a:gd name="connsiteY8" fmla="*/ 621438 h 1172301"/>
                          <a:gd name="connsiteX9" fmla="*/ 3324703 w 3429718"/>
                          <a:gd name="connsiteY9" fmla="*/ 480151 h 1172301"/>
                          <a:gd name="connsiteX10" fmla="*/ 2848453 w 3429718"/>
                          <a:gd name="connsiteY10" fmla="*/ 353151 h 1172301"/>
                          <a:gd name="connsiteX11" fmla="*/ 2207103 w 3429718"/>
                          <a:gd name="connsiteY11" fmla="*/ 149951 h 1172301"/>
                          <a:gd name="connsiteX12" fmla="*/ 1600678 w 3429718"/>
                          <a:gd name="connsiteY12" fmla="*/ 169001 h 1172301"/>
                          <a:gd name="connsiteX13" fmla="*/ 1578453 w 3429718"/>
                          <a:gd name="connsiteY13" fmla="*/ 191226 h 1172301"/>
                          <a:gd name="connsiteX14" fmla="*/ 1191103 w 3429718"/>
                          <a:gd name="connsiteY14" fmla="*/ 175351 h 1172301"/>
                          <a:gd name="connsiteX15" fmla="*/ 1149828 w 3429718"/>
                          <a:gd name="connsiteY15" fmla="*/ 143601 h 1172301"/>
                          <a:gd name="connsiteX16" fmla="*/ 54453 w 3429718"/>
                          <a:gd name="connsiteY16" fmla="*/ 3901 h 1172301"/>
                          <a:gd name="connsiteX17" fmla="*/ 478 w 3429718"/>
                          <a:gd name="connsiteY17" fmla="*/ 203926 h 1172301"/>
                          <a:gd name="connsiteX18" fmla="*/ 67153 w 3429718"/>
                          <a:gd name="connsiteY18" fmla="*/ 232501 h 1172301"/>
                          <a:gd name="connsiteX19" fmla="*/ 270353 w 3429718"/>
                          <a:gd name="connsiteY19" fmla="*/ 854801 h 1172301"/>
                          <a:gd name="connsiteX20" fmla="*/ 921228 w 3429718"/>
                          <a:gd name="connsiteY20" fmla="*/ 889726 h 1172301"/>
                          <a:gd name="connsiteX21" fmla="*/ 1257778 w 3429718"/>
                          <a:gd name="connsiteY21" fmla="*/ 381726 h 1172301"/>
                          <a:gd name="connsiteX22" fmla="*/ 1454628 w 3429718"/>
                          <a:gd name="connsiteY22" fmla="*/ 378551 h 1172301"/>
                          <a:gd name="connsiteX0" fmla="*/ 1454628 w 3429718"/>
                          <a:gd name="connsiteY0" fmla="*/ 378551 h 1172301"/>
                          <a:gd name="connsiteX1" fmla="*/ 1568928 w 3429718"/>
                          <a:gd name="connsiteY1" fmla="*/ 908776 h 1172301"/>
                          <a:gd name="connsiteX2" fmla="*/ 2092803 w 3429718"/>
                          <a:gd name="connsiteY2" fmla="*/ 1172301 h 1172301"/>
                          <a:gd name="connsiteX3" fmla="*/ 2635728 w 3429718"/>
                          <a:gd name="connsiteY3" fmla="*/ 911951 h 1172301"/>
                          <a:gd name="connsiteX4" fmla="*/ 2797653 w 3429718"/>
                          <a:gd name="connsiteY4" fmla="*/ 642076 h 1172301"/>
                          <a:gd name="connsiteX5" fmla="*/ 2908778 w 3429718"/>
                          <a:gd name="connsiteY5" fmla="*/ 619851 h 1172301"/>
                          <a:gd name="connsiteX6" fmla="*/ 3216753 w 3429718"/>
                          <a:gd name="connsiteY6" fmla="*/ 683351 h 1172301"/>
                          <a:gd name="connsiteX7" fmla="*/ 3331053 w 3429718"/>
                          <a:gd name="connsiteY7" fmla="*/ 743676 h 1172301"/>
                          <a:gd name="connsiteX8" fmla="*/ 3429478 w 3429718"/>
                          <a:gd name="connsiteY8" fmla="*/ 621438 h 1172301"/>
                          <a:gd name="connsiteX9" fmla="*/ 3324703 w 3429718"/>
                          <a:gd name="connsiteY9" fmla="*/ 480151 h 1172301"/>
                          <a:gd name="connsiteX10" fmla="*/ 2848453 w 3429718"/>
                          <a:gd name="connsiteY10" fmla="*/ 353151 h 1172301"/>
                          <a:gd name="connsiteX11" fmla="*/ 2207103 w 3429718"/>
                          <a:gd name="connsiteY11" fmla="*/ 149951 h 1172301"/>
                          <a:gd name="connsiteX12" fmla="*/ 1600678 w 3429718"/>
                          <a:gd name="connsiteY12" fmla="*/ 169001 h 1172301"/>
                          <a:gd name="connsiteX13" fmla="*/ 1578453 w 3429718"/>
                          <a:gd name="connsiteY13" fmla="*/ 191226 h 1172301"/>
                          <a:gd name="connsiteX14" fmla="*/ 1191103 w 3429718"/>
                          <a:gd name="connsiteY14" fmla="*/ 175351 h 1172301"/>
                          <a:gd name="connsiteX15" fmla="*/ 1149828 w 3429718"/>
                          <a:gd name="connsiteY15" fmla="*/ 143601 h 1172301"/>
                          <a:gd name="connsiteX16" fmla="*/ 54453 w 3429718"/>
                          <a:gd name="connsiteY16" fmla="*/ 3901 h 1172301"/>
                          <a:gd name="connsiteX17" fmla="*/ 478 w 3429718"/>
                          <a:gd name="connsiteY17" fmla="*/ 203926 h 1172301"/>
                          <a:gd name="connsiteX18" fmla="*/ 67153 w 3429718"/>
                          <a:gd name="connsiteY18" fmla="*/ 232501 h 1172301"/>
                          <a:gd name="connsiteX19" fmla="*/ 270353 w 3429718"/>
                          <a:gd name="connsiteY19" fmla="*/ 854801 h 1172301"/>
                          <a:gd name="connsiteX20" fmla="*/ 921228 w 3429718"/>
                          <a:gd name="connsiteY20" fmla="*/ 889726 h 1172301"/>
                          <a:gd name="connsiteX21" fmla="*/ 1257778 w 3429718"/>
                          <a:gd name="connsiteY21" fmla="*/ 381726 h 1172301"/>
                          <a:gd name="connsiteX22" fmla="*/ 1454628 w 3429718"/>
                          <a:gd name="connsiteY22" fmla="*/ 378551 h 1172301"/>
                          <a:gd name="connsiteX0" fmla="*/ 1466623 w 3441713"/>
                          <a:gd name="connsiteY0" fmla="*/ 378551 h 1172301"/>
                          <a:gd name="connsiteX1" fmla="*/ 1580923 w 3441713"/>
                          <a:gd name="connsiteY1" fmla="*/ 908776 h 1172301"/>
                          <a:gd name="connsiteX2" fmla="*/ 2104798 w 3441713"/>
                          <a:gd name="connsiteY2" fmla="*/ 1172301 h 1172301"/>
                          <a:gd name="connsiteX3" fmla="*/ 2647723 w 3441713"/>
                          <a:gd name="connsiteY3" fmla="*/ 911951 h 1172301"/>
                          <a:gd name="connsiteX4" fmla="*/ 2809648 w 3441713"/>
                          <a:gd name="connsiteY4" fmla="*/ 642076 h 1172301"/>
                          <a:gd name="connsiteX5" fmla="*/ 2920773 w 3441713"/>
                          <a:gd name="connsiteY5" fmla="*/ 619851 h 1172301"/>
                          <a:gd name="connsiteX6" fmla="*/ 3228748 w 3441713"/>
                          <a:gd name="connsiteY6" fmla="*/ 683351 h 1172301"/>
                          <a:gd name="connsiteX7" fmla="*/ 3343048 w 3441713"/>
                          <a:gd name="connsiteY7" fmla="*/ 743676 h 1172301"/>
                          <a:gd name="connsiteX8" fmla="*/ 3441473 w 3441713"/>
                          <a:gd name="connsiteY8" fmla="*/ 621438 h 1172301"/>
                          <a:gd name="connsiteX9" fmla="*/ 3336698 w 3441713"/>
                          <a:gd name="connsiteY9" fmla="*/ 480151 h 1172301"/>
                          <a:gd name="connsiteX10" fmla="*/ 2860448 w 3441713"/>
                          <a:gd name="connsiteY10" fmla="*/ 353151 h 1172301"/>
                          <a:gd name="connsiteX11" fmla="*/ 2219098 w 3441713"/>
                          <a:gd name="connsiteY11" fmla="*/ 149951 h 1172301"/>
                          <a:gd name="connsiteX12" fmla="*/ 1612673 w 3441713"/>
                          <a:gd name="connsiteY12" fmla="*/ 169001 h 1172301"/>
                          <a:gd name="connsiteX13" fmla="*/ 1590448 w 3441713"/>
                          <a:gd name="connsiteY13" fmla="*/ 191226 h 1172301"/>
                          <a:gd name="connsiteX14" fmla="*/ 1203098 w 3441713"/>
                          <a:gd name="connsiteY14" fmla="*/ 175351 h 1172301"/>
                          <a:gd name="connsiteX15" fmla="*/ 1161823 w 3441713"/>
                          <a:gd name="connsiteY15" fmla="*/ 143601 h 1172301"/>
                          <a:gd name="connsiteX16" fmla="*/ 66448 w 3441713"/>
                          <a:gd name="connsiteY16" fmla="*/ 3901 h 1172301"/>
                          <a:gd name="connsiteX17" fmla="*/ 12473 w 3441713"/>
                          <a:gd name="connsiteY17" fmla="*/ 203926 h 1172301"/>
                          <a:gd name="connsiteX18" fmla="*/ 79148 w 3441713"/>
                          <a:gd name="connsiteY18" fmla="*/ 232501 h 1172301"/>
                          <a:gd name="connsiteX19" fmla="*/ 282348 w 3441713"/>
                          <a:gd name="connsiteY19" fmla="*/ 854801 h 1172301"/>
                          <a:gd name="connsiteX20" fmla="*/ 933223 w 3441713"/>
                          <a:gd name="connsiteY20" fmla="*/ 889726 h 1172301"/>
                          <a:gd name="connsiteX21" fmla="*/ 1269773 w 3441713"/>
                          <a:gd name="connsiteY21" fmla="*/ 381726 h 1172301"/>
                          <a:gd name="connsiteX22" fmla="*/ 1466623 w 3441713"/>
                          <a:gd name="connsiteY22" fmla="*/ 378551 h 1172301"/>
                          <a:gd name="connsiteX0" fmla="*/ 1466623 w 3441713"/>
                          <a:gd name="connsiteY0" fmla="*/ 389499 h 1183249"/>
                          <a:gd name="connsiteX1" fmla="*/ 1580923 w 3441713"/>
                          <a:gd name="connsiteY1" fmla="*/ 919724 h 1183249"/>
                          <a:gd name="connsiteX2" fmla="*/ 2104798 w 3441713"/>
                          <a:gd name="connsiteY2" fmla="*/ 1183249 h 1183249"/>
                          <a:gd name="connsiteX3" fmla="*/ 2647723 w 3441713"/>
                          <a:gd name="connsiteY3" fmla="*/ 922899 h 1183249"/>
                          <a:gd name="connsiteX4" fmla="*/ 2809648 w 3441713"/>
                          <a:gd name="connsiteY4" fmla="*/ 653024 h 1183249"/>
                          <a:gd name="connsiteX5" fmla="*/ 2920773 w 3441713"/>
                          <a:gd name="connsiteY5" fmla="*/ 630799 h 1183249"/>
                          <a:gd name="connsiteX6" fmla="*/ 3228748 w 3441713"/>
                          <a:gd name="connsiteY6" fmla="*/ 694299 h 1183249"/>
                          <a:gd name="connsiteX7" fmla="*/ 3343048 w 3441713"/>
                          <a:gd name="connsiteY7" fmla="*/ 754624 h 1183249"/>
                          <a:gd name="connsiteX8" fmla="*/ 3441473 w 3441713"/>
                          <a:gd name="connsiteY8" fmla="*/ 632386 h 1183249"/>
                          <a:gd name="connsiteX9" fmla="*/ 3336698 w 3441713"/>
                          <a:gd name="connsiteY9" fmla="*/ 491099 h 1183249"/>
                          <a:gd name="connsiteX10" fmla="*/ 2860448 w 3441713"/>
                          <a:gd name="connsiteY10" fmla="*/ 364099 h 1183249"/>
                          <a:gd name="connsiteX11" fmla="*/ 2219098 w 3441713"/>
                          <a:gd name="connsiteY11" fmla="*/ 160899 h 1183249"/>
                          <a:gd name="connsiteX12" fmla="*/ 1612673 w 3441713"/>
                          <a:gd name="connsiteY12" fmla="*/ 179949 h 1183249"/>
                          <a:gd name="connsiteX13" fmla="*/ 1590448 w 3441713"/>
                          <a:gd name="connsiteY13" fmla="*/ 202174 h 1183249"/>
                          <a:gd name="connsiteX14" fmla="*/ 1203098 w 3441713"/>
                          <a:gd name="connsiteY14" fmla="*/ 186299 h 1183249"/>
                          <a:gd name="connsiteX15" fmla="*/ 1161823 w 3441713"/>
                          <a:gd name="connsiteY15" fmla="*/ 154549 h 1183249"/>
                          <a:gd name="connsiteX16" fmla="*/ 66448 w 3441713"/>
                          <a:gd name="connsiteY16" fmla="*/ 14849 h 1183249"/>
                          <a:gd name="connsiteX17" fmla="*/ 12473 w 3441713"/>
                          <a:gd name="connsiteY17" fmla="*/ 214874 h 1183249"/>
                          <a:gd name="connsiteX18" fmla="*/ 79148 w 3441713"/>
                          <a:gd name="connsiteY18" fmla="*/ 243449 h 1183249"/>
                          <a:gd name="connsiteX19" fmla="*/ 282348 w 3441713"/>
                          <a:gd name="connsiteY19" fmla="*/ 865749 h 1183249"/>
                          <a:gd name="connsiteX20" fmla="*/ 933223 w 3441713"/>
                          <a:gd name="connsiteY20" fmla="*/ 900674 h 1183249"/>
                          <a:gd name="connsiteX21" fmla="*/ 1269773 w 3441713"/>
                          <a:gd name="connsiteY21" fmla="*/ 392674 h 1183249"/>
                          <a:gd name="connsiteX22" fmla="*/ 1466623 w 3441713"/>
                          <a:gd name="connsiteY22" fmla="*/ 389499 h 118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1713" h="1183249">
                            <a:moveTo>
                              <a:pt x="1466623" y="389499"/>
                            </a:moveTo>
                            <a:cubicBezTo>
                              <a:pt x="1444398" y="572591"/>
                              <a:pt x="1434873" y="739807"/>
                              <a:pt x="1580923" y="919724"/>
                            </a:cubicBezTo>
                            <a:cubicBezTo>
                              <a:pt x="1733323" y="1071066"/>
                              <a:pt x="1860323" y="1171607"/>
                              <a:pt x="2104798" y="1183249"/>
                            </a:cubicBezTo>
                            <a:cubicBezTo>
                              <a:pt x="2346098" y="1137741"/>
                              <a:pt x="2454048" y="1139857"/>
                              <a:pt x="2647723" y="922899"/>
                            </a:cubicBezTo>
                            <a:cubicBezTo>
                              <a:pt x="2734506" y="828707"/>
                              <a:pt x="2808590" y="763091"/>
                              <a:pt x="2809648" y="653024"/>
                            </a:cubicBezTo>
                            <a:cubicBezTo>
                              <a:pt x="2823406" y="618099"/>
                              <a:pt x="2929240" y="716524"/>
                              <a:pt x="2920773" y="630799"/>
                            </a:cubicBezTo>
                            <a:cubicBezTo>
                              <a:pt x="2912306" y="545074"/>
                              <a:pt x="3122915" y="672074"/>
                              <a:pt x="3228748" y="694299"/>
                            </a:cubicBezTo>
                            <a:cubicBezTo>
                              <a:pt x="3265790" y="694299"/>
                              <a:pt x="3307594" y="764943"/>
                              <a:pt x="3343048" y="754624"/>
                            </a:cubicBezTo>
                            <a:cubicBezTo>
                              <a:pt x="3378502" y="744305"/>
                              <a:pt x="3439356" y="723403"/>
                              <a:pt x="3441473" y="632386"/>
                            </a:cubicBezTo>
                            <a:cubicBezTo>
                              <a:pt x="3443590" y="541369"/>
                              <a:pt x="3433535" y="535813"/>
                              <a:pt x="3336698" y="491099"/>
                            </a:cubicBezTo>
                            <a:cubicBezTo>
                              <a:pt x="3239861" y="446385"/>
                              <a:pt x="3022373" y="415957"/>
                              <a:pt x="2860448" y="364099"/>
                            </a:cubicBezTo>
                            <a:cubicBezTo>
                              <a:pt x="2656190" y="255091"/>
                              <a:pt x="2540831" y="212757"/>
                              <a:pt x="2219098" y="160899"/>
                            </a:cubicBezTo>
                            <a:cubicBezTo>
                              <a:pt x="2020131" y="141849"/>
                              <a:pt x="1821165" y="148199"/>
                              <a:pt x="1612673" y="179949"/>
                            </a:cubicBezTo>
                            <a:lnTo>
                              <a:pt x="1590448" y="202174"/>
                            </a:lnTo>
                            <a:cubicBezTo>
                              <a:pt x="1461331" y="171482"/>
                              <a:pt x="1335390" y="147141"/>
                              <a:pt x="1203098" y="186299"/>
                            </a:cubicBezTo>
                            <a:lnTo>
                              <a:pt x="1161823" y="154549"/>
                            </a:lnTo>
                            <a:cubicBezTo>
                              <a:pt x="972381" y="125974"/>
                              <a:pt x="100315" y="-51826"/>
                              <a:pt x="66448" y="14849"/>
                            </a:cubicBezTo>
                            <a:cubicBezTo>
                              <a:pt x="32581" y="81524"/>
                              <a:pt x="-25627" y="218049"/>
                              <a:pt x="12473" y="214874"/>
                            </a:cubicBezTo>
                            <a:cubicBezTo>
                              <a:pt x="50573" y="211699"/>
                              <a:pt x="47398" y="224399"/>
                              <a:pt x="79148" y="243449"/>
                            </a:cubicBezTo>
                            <a:cubicBezTo>
                              <a:pt x="67506" y="463582"/>
                              <a:pt x="81265" y="674191"/>
                              <a:pt x="282348" y="865749"/>
                            </a:cubicBezTo>
                            <a:cubicBezTo>
                              <a:pt x="448506" y="944066"/>
                              <a:pt x="640065" y="1060482"/>
                              <a:pt x="933223" y="900674"/>
                            </a:cubicBezTo>
                            <a:cubicBezTo>
                              <a:pt x="1089856" y="769441"/>
                              <a:pt x="1214740" y="685832"/>
                              <a:pt x="1269773" y="392674"/>
                            </a:cubicBezTo>
                            <a:cubicBezTo>
                              <a:pt x="1335390" y="391616"/>
                              <a:pt x="1391481" y="403257"/>
                              <a:pt x="1466623" y="389499"/>
                            </a:cubicBezTo>
                            <a:close/>
                          </a:path>
                        </a:pathLst>
                      </a:custGeom>
                      <a:solidFill>
                        <a:srgbClr val="030004"/>
                      </a:solidFill>
                      <a:ln w="127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108" name="Oval 9">
                        <a:extLst>
                          <a:ext uri="{FF2B5EF4-FFF2-40B4-BE49-F238E27FC236}">
                            <a16:creationId xmlns:a16="http://schemas.microsoft.com/office/drawing/2014/main" id="{DE6572AC-0661-803A-78E0-DB580BBCD6AA}"/>
                          </a:ext>
                        </a:extLst>
                      </p:cNvPr>
                      <p:cNvSpPr/>
                      <p:nvPr/>
                    </p:nvSpPr>
                    <p:spPr>
                      <a:xfrm rot="1258334" flipH="1">
                        <a:off x="1768309" y="3292503"/>
                        <a:ext cx="630070" cy="437308"/>
                      </a:xfrm>
                      <a:custGeom>
                        <a:avLst/>
                        <a:gdLst>
                          <a:gd name="connsiteX0" fmla="*/ 0 w 1231107"/>
                          <a:gd name="connsiteY0" fmla="*/ 416720 h 833439"/>
                          <a:gd name="connsiteX1" fmla="*/ 615554 w 1231107"/>
                          <a:gd name="connsiteY1" fmla="*/ 0 h 833439"/>
                          <a:gd name="connsiteX2" fmla="*/ 1231108 w 1231107"/>
                          <a:gd name="connsiteY2" fmla="*/ 416720 h 833439"/>
                          <a:gd name="connsiteX3" fmla="*/ 615554 w 1231107"/>
                          <a:gd name="connsiteY3" fmla="*/ 833440 h 833439"/>
                          <a:gd name="connsiteX4" fmla="*/ 0 w 1231107"/>
                          <a:gd name="connsiteY4" fmla="*/ 416720 h 833439"/>
                          <a:gd name="connsiteX0" fmla="*/ 0 w 1343892"/>
                          <a:gd name="connsiteY0" fmla="*/ 420719 h 837439"/>
                          <a:gd name="connsiteX1" fmla="*/ 615554 w 1343892"/>
                          <a:gd name="connsiteY1" fmla="*/ 3999 h 837439"/>
                          <a:gd name="connsiteX2" fmla="*/ 1300163 w 1343892"/>
                          <a:gd name="connsiteY2" fmla="*/ 221927 h 837439"/>
                          <a:gd name="connsiteX3" fmla="*/ 1231108 w 1343892"/>
                          <a:gd name="connsiteY3" fmla="*/ 420719 h 837439"/>
                          <a:gd name="connsiteX4" fmla="*/ 615554 w 1343892"/>
                          <a:gd name="connsiteY4" fmla="*/ 837439 h 837439"/>
                          <a:gd name="connsiteX5" fmla="*/ 0 w 1343892"/>
                          <a:gd name="connsiteY5" fmla="*/ 420719 h 837439"/>
                          <a:gd name="connsiteX0" fmla="*/ 0 w 1335920"/>
                          <a:gd name="connsiteY0" fmla="*/ 420719 h 838211"/>
                          <a:gd name="connsiteX1" fmla="*/ 615554 w 1335920"/>
                          <a:gd name="connsiteY1" fmla="*/ 3999 h 838211"/>
                          <a:gd name="connsiteX2" fmla="*/ 1300163 w 1335920"/>
                          <a:gd name="connsiteY2" fmla="*/ 221927 h 838211"/>
                          <a:gd name="connsiteX3" fmla="*/ 1188246 w 1335920"/>
                          <a:gd name="connsiteY3" fmla="*/ 513588 h 838211"/>
                          <a:gd name="connsiteX4" fmla="*/ 615554 w 1335920"/>
                          <a:gd name="connsiteY4" fmla="*/ 837439 h 838211"/>
                          <a:gd name="connsiteX5" fmla="*/ 0 w 1335920"/>
                          <a:gd name="connsiteY5" fmla="*/ 420719 h 838211"/>
                          <a:gd name="connsiteX0" fmla="*/ 1 w 1335921"/>
                          <a:gd name="connsiteY0" fmla="*/ 420719 h 897585"/>
                          <a:gd name="connsiteX1" fmla="*/ 615555 w 1335921"/>
                          <a:gd name="connsiteY1" fmla="*/ 3999 h 897585"/>
                          <a:gd name="connsiteX2" fmla="*/ 1300164 w 1335921"/>
                          <a:gd name="connsiteY2" fmla="*/ 221927 h 897585"/>
                          <a:gd name="connsiteX3" fmla="*/ 1188247 w 1335921"/>
                          <a:gd name="connsiteY3" fmla="*/ 513588 h 897585"/>
                          <a:gd name="connsiteX4" fmla="*/ 610793 w 1335921"/>
                          <a:gd name="connsiteY4" fmla="*/ 896970 h 897585"/>
                          <a:gd name="connsiteX5" fmla="*/ 1 w 1335921"/>
                          <a:gd name="connsiteY5" fmla="*/ 420719 h 897585"/>
                          <a:gd name="connsiteX0" fmla="*/ 1 w 1334200"/>
                          <a:gd name="connsiteY0" fmla="*/ 420719 h 913023"/>
                          <a:gd name="connsiteX1" fmla="*/ 615555 w 1334200"/>
                          <a:gd name="connsiteY1" fmla="*/ 3999 h 913023"/>
                          <a:gd name="connsiteX2" fmla="*/ 1300164 w 1334200"/>
                          <a:gd name="connsiteY2" fmla="*/ 221927 h 913023"/>
                          <a:gd name="connsiteX3" fmla="*/ 1188247 w 1334200"/>
                          <a:gd name="connsiteY3" fmla="*/ 513588 h 913023"/>
                          <a:gd name="connsiteX4" fmla="*/ 966789 w 1334200"/>
                          <a:gd name="connsiteY4" fmla="*/ 774377 h 913023"/>
                          <a:gd name="connsiteX5" fmla="*/ 610793 w 1334200"/>
                          <a:gd name="connsiteY5" fmla="*/ 896970 h 913023"/>
                          <a:gd name="connsiteX6" fmla="*/ 1 w 1334200"/>
                          <a:gd name="connsiteY6" fmla="*/ 420719 h 913023"/>
                          <a:gd name="connsiteX0" fmla="*/ 22150 w 1356349"/>
                          <a:gd name="connsiteY0" fmla="*/ 419734 h 912038"/>
                          <a:gd name="connsiteX1" fmla="*/ 181694 w 1356349"/>
                          <a:gd name="connsiteY1" fmla="*/ 116167 h 912038"/>
                          <a:gd name="connsiteX2" fmla="*/ 637704 w 1356349"/>
                          <a:gd name="connsiteY2" fmla="*/ 3014 h 912038"/>
                          <a:gd name="connsiteX3" fmla="*/ 1322313 w 1356349"/>
                          <a:gd name="connsiteY3" fmla="*/ 220942 h 912038"/>
                          <a:gd name="connsiteX4" fmla="*/ 1210396 w 1356349"/>
                          <a:gd name="connsiteY4" fmla="*/ 512603 h 912038"/>
                          <a:gd name="connsiteX5" fmla="*/ 988938 w 1356349"/>
                          <a:gd name="connsiteY5" fmla="*/ 773392 h 912038"/>
                          <a:gd name="connsiteX6" fmla="*/ 632942 w 1356349"/>
                          <a:gd name="connsiteY6" fmla="*/ 895985 h 912038"/>
                          <a:gd name="connsiteX7" fmla="*/ 22150 w 1356349"/>
                          <a:gd name="connsiteY7" fmla="*/ 419734 h 912038"/>
                          <a:gd name="connsiteX0" fmla="*/ 16999 w 1351198"/>
                          <a:gd name="connsiteY0" fmla="*/ 419734 h 912038"/>
                          <a:gd name="connsiteX1" fmla="*/ 176543 w 1351198"/>
                          <a:gd name="connsiteY1" fmla="*/ 116167 h 912038"/>
                          <a:gd name="connsiteX2" fmla="*/ 632553 w 1351198"/>
                          <a:gd name="connsiteY2" fmla="*/ 3014 h 912038"/>
                          <a:gd name="connsiteX3" fmla="*/ 1317162 w 1351198"/>
                          <a:gd name="connsiteY3" fmla="*/ 220942 h 912038"/>
                          <a:gd name="connsiteX4" fmla="*/ 1205245 w 1351198"/>
                          <a:gd name="connsiteY4" fmla="*/ 512603 h 912038"/>
                          <a:gd name="connsiteX5" fmla="*/ 983787 w 1351198"/>
                          <a:gd name="connsiteY5" fmla="*/ 773392 h 912038"/>
                          <a:gd name="connsiteX6" fmla="*/ 627791 w 1351198"/>
                          <a:gd name="connsiteY6" fmla="*/ 895985 h 912038"/>
                          <a:gd name="connsiteX7" fmla="*/ 16999 w 1351198"/>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183 h 911487"/>
                          <a:gd name="connsiteX1" fmla="*/ 92963 w 1336675"/>
                          <a:gd name="connsiteY1" fmla="*/ 122759 h 911487"/>
                          <a:gd name="connsiteX2" fmla="*/ 618030 w 1336675"/>
                          <a:gd name="connsiteY2" fmla="*/ 2463 h 911487"/>
                          <a:gd name="connsiteX3" fmla="*/ 1302639 w 1336675"/>
                          <a:gd name="connsiteY3" fmla="*/ 220391 h 911487"/>
                          <a:gd name="connsiteX4" fmla="*/ 1190722 w 1336675"/>
                          <a:gd name="connsiteY4" fmla="*/ 512052 h 911487"/>
                          <a:gd name="connsiteX5" fmla="*/ 969264 w 1336675"/>
                          <a:gd name="connsiteY5" fmla="*/ 772841 h 911487"/>
                          <a:gd name="connsiteX6" fmla="*/ 613268 w 1336675"/>
                          <a:gd name="connsiteY6" fmla="*/ 895434 h 911487"/>
                          <a:gd name="connsiteX7" fmla="*/ 2476 w 1336675"/>
                          <a:gd name="connsiteY7" fmla="*/ 419183 h 911487"/>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0 w 1308005"/>
                          <a:gd name="connsiteY0" fmla="*/ 412039 h 911934"/>
                          <a:gd name="connsiteX1" fmla="*/ 64293 w 1308005"/>
                          <a:gd name="connsiteY1" fmla="*/ 122759 h 911934"/>
                          <a:gd name="connsiteX2" fmla="*/ 589360 w 1308005"/>
                          <a:gd name="connsiteY2" fmla="*/ 2463 h 911934"/>
                          <a:gd name="connsiteX3" fmla="*/ 1273969 w 1308005"/>
                          <a:gd name="connsiteY3" fmla="*/ 220391 h 911934"/>
                          <a:gd name="connsiteX4" fmla="*/ 1162052 w 1308005"/>
                          <a:gd name="connsiteY4" fmla="*/ 512052 h 911934"/>
                          <a:gd name="connsiteX5" fmla="*/ 940594 w 1308005"/>
                          <a:gd name="connsiteY5" fmla="*/ 772841 h 911934"/>
                          <a:gd name="connsiteX6" fmla="*/ 584598 w 1308005"/>
                          <a:gd name="connsiteY6" fmla="*/ 895434 h 911934"/>
                          <a:gd name="connsiteX7" fmla="*/ 0 w 1308005"/>
                          <a:gd name="connsiteY7" fmla="*/ 412039 h 911934"/>
                          <a:gd name="connsiteX0" fmla="*/ 15349 w 1256679"/>
                          <a:gd name="connsiteY0" fmla="*/ 412039 h 911934"/>
                          <a:gd name="connsiteX1" fmla="*/ 12967 w 1256679"/>
                          <a:gd name="connsiteY1" fmla="*/ 122759 h 911934"/>
                          <a:gd name="connsiteX2" fmla="*/ 538034 w 1256679"/>
                          <a:gd name="connsiteY2" fmla="*/ 2463 h 911934"/>
                          <a:gd name="connsiteX3" fmla="*/ 1222643 w 1256679"/>
                          <a:gd name="connsiteY3" fmla="*/ 220391 h 911934"/>
                          <a:gd name="connsiteX4" fmla="*/ 1110726 w 1256679"/>
                          <a:gd name="connsiteY4" fmla="*/ 512052 h 911934"/>
                          <a:gd name="connsiteX5" fmla="*/ 889268 w 1256679"/>
                          <a:gd name="connsiteY5" fmla="*/ 772841 h 911934"/>
                          <a:gd name="connsiteX6" fmla="*/ 533272 w 1256679"/>
                          <a:gd name="connsiteY6" fmla="*/ 895434 h 911934"/>
                          <a:gd name="connsiteX7" fmla="*/ 15349 w 1256679"/>
                          <a:gd name="connsiteY7" fmla="*/ 412039 h 911934"/>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897644"/>
                          <a:gd name="connsiteX1" fmla="*/ 69056 w 1312768"/>
                          <a:gd name="connsiteY1" fmla="*/ 122759 h 897644"/>
                          <a:gd name="connsiteX2" fmla="*/ 594123 w 1312768"/>
                          <a:gd name="connsiteY2" fmla="*/ 2463 h 897644"/>
                          <a:gd name="connsiteX3" fmla="*/ 1278732 w 1312768"/>
                          <a:gd name="connsiteY3" fmla="*/ 220391 h 897644"/>
                          <a:gd name="connsiteX4" fmla="*/ 1166815 w 1312768"/>
                          <a:gd name="connsiteY4" fmla="*/ 512052 h 897644"/>
                          <a:gd name="connsiteX5" fmla="*/ 945357 w 1312768"/>
                          <a:gd name="connsiteY5" fmla="*/ 772841 h 897644"/>
                          <a:gd name="connsiteX6" fmla="*/ 589361 w 1312768"/>
                          <a:gd name="connsiteY6" fmla="*/ 895434 h 897644"/>
                          <a:gd name="connsiteX7" fmla="*/ 0 w 1312768"/>
                          <a:gd name="connsiteY7" fmla="*/ 447758 h 897644"/>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89361 w 1312768"/>
                          <a:gd name="connsiteY6" fmla="*/ 895434 h 910082"/>
                          <a:gd name="connsiteX7" fmla="*/ 0 w 1312768"/>
                          <a:gd name="connsiteY7" fmla="*/ 447758 h 910082"/>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46499 w 1312768"/>
                          <a:gd name="connsiteY6" fmla="*/ 895434 h 910082"/>
                          <a:gd name="connsiteX7" fmla="*/ 0 w 1312768"/>
                          <a:gd name="connsiteY7" fmla="*/ 447758 h 910082"/>
                          <a:gd name="connsiteX0" fmla="*/ 0 w 1316483"/>
                          <a:gd name="connsiteY0" fmla="*/ 447758 h 910082"/>
                          <a:gd name="connsiteX1" fmla="*/ 69056 w 1316483"/>
                          <a:gd name="connsiteY1" fmla="*/ 122759 h 910082"/>
                          <a:gd name="connsiteX2" fmla="*/ 594123 w 1316483"/>
                          <a:gd name="connsiteY2" fmla="*/ 2463 h 910082"/>
                          <a:gd name="connsiteX3" fmla="*/ 1278732 w 1316483"/>
                          <a:gd name="connsiteY3" fmla="*/ 220391 h 910082"/>
                          <a:gd name="connsiteX4" fmla="*/ 1190627 w 1316483"/>
                          <a:gd name="connsiteY4" fmla="*/ 521577 h 910082"/>
                          <a:gd name="connsiteX5" fmla="*/ 954882 w 1316483"/>
                          <a:gd name="connsiteY5" fmla="*/ 775222 h 910082"/>
                          <a:gd name="connsiteX6" fmla="*/ 546499 w 1316483"/>
                          <a:gd name="connsiteY6" fmla="*/ 895434 h 910082"/>
                          <a:gd name="connsiteX7" fmla="*/ 0 w 1316483"/>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03193"/>
                          <a:gd name="connsiteY0" fmla="*/ 447758 h 910082"/>
                          <a:gd name="connsiteX1" fmla="*/ 69056 w 1303193"/>
                          <a:gd name="connsiteY1" fmla="*/ 122759 h 910082"/>
                          <a:gd name="connsiteX2" fmla="*/ 594123 w 1303193"/>
                          <a:gd name="connsiteY2" fmla="*/ 2463 h 910082"/>
                          <a:gd name="connsiteX3" fmla="*/ 1278732 w 1303193"/>
                          <a:gd name="connsiteY3" fmla="*/ 220391 h 910082"/>
                          <a:gd name="connsiteX4" fmla="*/ 1190627 w 1303193"/>
                          <a:gd name="connsiteY4" fmla="*/ 521577 h 910082"/>
                          <a:gd name="connsiteX5" fmla="*/ 954882 w 1303193"/>
                          <a:gd name="connsiteY5" fmla="*/ 775222 h 910082"/>
                          <a:gd name="connsiteX6" fmla="*/ 546499 w 1303193"/>
                          <a:gd name="connsiteY6" fmla="*/ 895434 h 910082"/>
                          <a:gd name="connsiteX7" fmla="*/ 0 w 1303193"/>
                          <a:gd name="connsiteY7" fmla="*/ 447758 h 910082"/>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5679"/>
                          <a:gd name="connsiteY0" fmla="*/ 429425 h 891749"/>
                          <a:gd name="connsiteX1" fmla="*/ 69056 w 1305679"/>
                          <a:gd name="connsiteY1" fmla="*/ 104426 h 891749"/>
                          <a:gd name="connsiteX2" fmla="*/ 598885 w 1305679"/>
                          <a:gd name="connsiteY2" fmla="*/ 3180 h 891749"/>
                          <a:gd name="connsiteX3" fmla="*/ 1278732 w 1305679"/>
                          <a:gd name="connsiteY3" fmla="*/ 202058 h 891749"/>
                          <a:gd name="connsiteX4" fmla="*/ 1190627 w 1305679"/>
                          <a:gd name="connsiteY4" fmla="*/ 503244 h 891749"/>
                          <a:gd name="connsiteX5" fmla="*/ 954882 w 1305679"/>
                          <a:gd name="connsiteY5" fmla="*/ 756889 h 891749"/>
                          <a:gd name="connsiteX6" fmla="*/ 546499 w 1305679"/>
                          <a:gd name="connsiteY6" fmla="*/ 877101 h 891749"/>
                          <a:gd name="connsiteX7" fmla="*/ 0 w 1305679"/>
                          <a:gd name="connsiteY7" fmla="*/ 429425 h 891749"/>
                          <a:gd name="connsiteX0" fmla="*/ 0 w 1303483"/>
                          <a:gd name="connsiteY0" fmla="*/ 429425 h 891749"/>
                          <a:gd name="connsiteX1" fmla="*/ 69056 w 1303483"/>
                          <a:gd name="connsiteY1" fmla="*/ 104426 h 891749"/>
                          <a:gd name="connsiteX2" fmla="*/ 598885 w 1303483"/>
                          <a:gd name="connsiteY2" fmla="*/ 3180 h 891749"/>
                          <a:gd name="connsiteX3" fmla="*/ 1278732 w 1303483"/>
                          <a:gd name="connsiteY3" fmla="*/ 202058 h 891749"/>
                          <a:gd name="connsiteX4" fmla="*/ 1190627 w 1303483"/>
                          <a:gd name="connsiteY4" fmla="*/ 503244 h 891749"/>
                          <a:gd name="connsiteX5" fmla="*/ 954882 w 1303483"/>
                          <a:gd name="connsiteY5" fmla="*/ 756889 h 891749"/>
                          <a:gd name="connsiteX6" fmla="*/ 546499 w 1303483"/>
                          <a:gd name="connsiteY6" fmla="*/ 877101 h 891749"/>
                          <a:gd name="connsiteX7" fmla="*/ 0 w 1303483"/>
                          <a:gd name="connsiteY7" fmla="*/ 429425 h 891749"/>
                          <a:gd name="connsiteX0" fmla="*/ 0 w 1301412"/>
                          <a:gd name="connsiteY0" fmla="*/ 429425 h 891749"/>
                          <a:gd name="connsiteX1" fmla="*/ 69056 w 1301412"/>
                          <a:gd name="connsiteY1" fmla="*/ 104426 h 891749"/>
                          <a:gd name="connsiteX2" fmla="*/ 598885 w 1301412"/>
                          <a:gd name="connsiteY2" fmla="*/ 3180 h 891749"/>
                          <a:gd name="connsiteX3" fmla="*/ 1278732 w 1301412"/>
                          <a:gd name="connsiteY3" fmla="*/ 202058 h 891749"/>
                          <a:gd name="connsiteX4" fmla="*/ 1173958 w 1301412"/>
                          <a:gd name="connsiteY4" fmla="*/ 538962 h 891749"/>
                          <a:gd name="connsiteX5" fmla="*/ 954882 w 1301412"/>
                          <a:gd name="connsiteY5" fmla="*/ 756889 h 891749"/>
                          <a:gd name="connsiteX6" fmla="*/ 546499 w 1301412"/>
                          <a:gd name="connsiteY6" fmla="*/ 877101 h 891749"/>
                          <a:gd name="connsiteX7" fmla="*/ 0 w 1301412"/>
                          <a:gd name="connsiteY7" fmla="*/ 429425 h 891749"/>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143"/>
                          <a:gd name="connsiteY0" fmla="*/ 429425 h 891955"/>
                          <a:gd name="connsiteX1" fmla="*/ 69056 w 1301143"/>
                          <a:gd name="connsiteY1" fmla="*/ 104426 h 891955"/>
                          <a:gd name="connsiteX2" fmla="*/ 598885 w 1301143"/>
                          <a:gd name="connsiteY2" fmla="*/ 3180 h 891955"/>
                          <a:gd name="connsiteX3" fmla="*/ 1278732 w 1301143"/>
                          <a:gd name="connsiteY3" fmla="*/ 202058 h 891955"/>
                          <a:gd name="connsiteX4" fmla="*/ 1171576 w 1301143"/>
                          <a:gd name="connsiteY4" fmla="*/ 531818 h 891955"/>
                          <a:gd name="connsiteX5" fmla="*/ 954882 w 1301143"/>
                          <a:gd name="connsiteY5" fmla="*/ 756889 h 891955"/>
                          <a:gd name="connsiteX6" fmla="*/ 546499 w 1301143"/>
                          <a:gd name="connsiteY6" fmla="*/ 877101 h 891955"/>
                          <a:gd name="connsiteX7" fmla="*/ 0 w 1301143"/>
                          <a:gd name="connsiteY7" fmla="*/ 429425 h 891955"/>
                          <a:gd name="connsiteX0" fmla="*/ 0 w 1302159"/>
                          <a:gd name="connsiteY0" fmla="*/ 429425 h 891955"/>
                          <a:gd name="connsiteX1" fmla="*/ 69056 w 1302159"/>
                          <a:gd name="connsiteY1" fmla="*/ 104426 h 891955"/>
                          <a:gd name="connsiteX2" fmla="*/ 598885 w 1302159"/>
                          <a:gd name="connsiteY2" fmla="*/ 3180 h 891955"/>
                          <a:gd name="connsiteX3" fmla="*/ 1278732 w 1302159"/>
                          <a:gd name="connsiteY3" fmla="*/ 202058 h 891955"/>
                          <a:gd name="connsiteX4" fmla="*/ 1171576 w 1302159"/>
                          <a:gd name="connsiteY4" fmla="*/ 531818 h 891955"/>
                          <a:gd name="connsiteX5" fmla="*/ 954882 w 1302159"/>
                          <a:gd name="connsiteY5" fmla="*/ 756889 h 891955"/>
                          <a:gd name="connsiteX6" fmla="*/ 546499 w 1302159"/>
                          <a:gd name="connsiteY6" fmla="*/ 877101 h 891955"/>
                          <a:gd name="connsiteX7" fmla="*/ 0 w 1302159"/>
                          <a:gd name="connsiteY7" fmla="*/ 429425 h 891955"/>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6607 h 891667"/>
                          <a:gd name="connsiteX1" fmla="*/ 54768 w 1280727"/>
                          <a:gd name="connsiteY1" fmla="*/ 108751 h 891667"/>
                          <a:gd name="connsiteX2" fmla="*/ 577453 w 1280727"/>
                          <a:gd name="connsiteY2" fmla="*/ 2743 h 891667"/>
                          <a:gd name="connsiteX3" fmla="*/ 1257300 w 1280727"/>
                          <a:gd name="connsiteY3" fmla="*/ 201621 h 891667"/>
                          <a:gd name="connsiteX4" fmla="*/ 1150144 w 1280727"/>
                          <a:gd name="connsiteY4" fmla="*/ 531381 h 891667"/>
                          <a:gd name="connsiteX5" fmla="*/ 933450 w 1280727"/>
                          <a:gd name="connsiteY5" fmla="*/ 756452 h 891667"/>
                          <a:gd name="connsiteX6" fmla="*/ 525067 w 1280727"/>
                          <a:gd name="connsiteY6" fmla="*/ 876664 h 891667"/>
                          <a:gd name="connsiteX7" fmla="*/ 0 w 1280727"/>
                          <a:gd name="connsiteY7" fmla="*/ 426607 h 891667"/>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87580"/>
                          <a:gd name="connsiteX1" fmla="*/ 54768 w 1280727"/>
                          <a:gd name="connsiteY1" fmla="*/ 109842 h 887580"/>
                          <a:gd name="connsiteX2" fmla="*/ 577453 w 1280727"/>
                          <a:gd name="connsiteY2" fmla="*/ 3834 h 887580"/>
                          <a:gd name="connsiteX3" fmla="*/ 1257300 w 1280727"/>
                          <a:gd name="connsiteY3" fmla="*/ 202712 h 887580"/>
                          <a:gd name="connsiteX4" fmla="*/ 1150144 w 1280727"/>
                          <a:gd name="connsiteY4" fmla="*/ 532472 h 887580"/>
                          <a:gd name="connsiteX5" fmla="*/ 933450 w 1280727"/>
                          <a:gd name="connsiteY5" fmla="*/ 757543 h 887580"/>
                          <a:gd name="connsiteX6" fmla="*/ 525067 w 1280727"/>
                          <a:gd name="connsiteY6" fmla="*/ 877755 h 887580"/>
                          <a:gd name="connsiteX7" fmla="*/ 0 w 1280727"/>
                          <a:gd name="connsiteY7" fmla="*/ 427698 h 887580"/>
                          <a:gd name="connsiteX0" fmla="*/ 0 w 1273584"/>
                          <a:gd name="connsiteY0" fmla="*/ 427698 h 892758"/>
                          <a:gd name="connsiteX1" fmla="*/ 47625 w 1273584"/>
                          <a:gd name="connsiteY1" fmla="*/ 109842 h 892758"/>
                          <a:gd name="connsiteX2" fmla="*/ 570310 w 1273584"/>
                          <a:gd name="connsiteY2" fmla="*/ 3834 h 892758"/>
                          <a:gd name="connsiteX3" fmla="*/ 1250157 w 1273584"/>
                          <a:gd name="connsiteY3" fmla="*/ 202712 h 892758"/>
                          <a:gd name="connsiteX4" fmla="*/ 1143001 w 1273584"/>
                          <a:gd name="connsiteY4" fmla="*/ 532472 h 892758"/>
                          <a:gd name="connsiteX5" fmla="*/ 926307 w 1273584"/>
                          <a:gd name="connsiteY5" fmla="*/ 757543 h 892758"/>
                          <a:gd name="connsiteX6" fmla="*/ 517924 w 1273584"/>
                          <a:gd name="connsiteY6" fmla="*/ 877755 h 892758"/>
                          <a:gd name="connsiteX7" fmla="*/ 0 w 127358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4245 w 1277829"/>
                          <a:gd name="connsiteY0" fmla="*/ 427125 h 892185"/>
                          <a:gd name="connsiteX1" fmla="*/ 59013 w 1277829"/>
                          <a:gd name="connsiteY1" fmla="*/ 114032 h 892185"/>
                          <a:gd name="connsiteX2" fmla="*/ 574555 w 1277829"/>
                          <a:gd name="connsiteY2" fmla="*/ 3261 h 892185"/>
                          <a:gd name="connsiteX3" fmla="*/ 1254402 w 1277829"/>
                          <a:gd name="connsiteY3" fmla="*/ 202139 h 892185"/>
                          <a:gd name="connsiteX4" fmla="*/ 1147246 w 1277829"/>
                          <a:gd name="connsiteY4" fmla="*/ 531899 h 892185"/>
                          <a:gd name="connsiteX5" fmla="*/ 930552 w 1277829"/>
                          <a:gd name="connsiteY5" fmla="*/ 756970 h 892185"/>
                          <a:gd name="connsiteX6" fmla="*/ 522169 w 1277829"/>
                          <a:gd name="connsiteY6" fmla="*/ 877182 h 892185"/>
                          <a:gd name="connsiteX7" fmla="*/ 4245 w 1277829"/>
                          <a:gd name="connsiteY7" fmla="*/ 427125 h 892185"/>
                          <a:gd name="connsiteX0" fmla="*/ 4245 w 1277829"/>
                          <a:gd name="connsiteY0" fmla="*/ 428314 h 893374"/>
                          <a:gd name="connsiteX1" fmla="*/ 59013 w 1277829"/>
                          <a:gd name="connsiteY1" fmla="*/ 115221 h 893374"/>
                          <a:gd name="connsiteX2" fmla="*/ 574555 w 1277829"/>
                          <a:gd name="connsiteY2" fmla="*/ 4450 h 893374"/>
                          <a:gd name="connsiteX3" fmla="*/ 1254402 w 1277829"/>
                          <a:gd name="connsiteY3" fmla="*/ 203328 h 893374"/>
                          <a:gd name="connsiteX4" fmla="*/ 1147246 w 1277829"/>
                          <a:gd name="connsiteY4" fmla="*/ 533088 h 893374"/>
                          <a:gd name="connsiteX5" fmla="*/ 930552 w 1277829"/>
                          <a:gd name="connsiteY5" fmla="*/ 758159 h 893374"/>
                          <a:gd name="connsiteX6" fmla="*/ 522169 w 1277829"/>
                          <a:gd name="connsiteY6" fmla="*/ 878371 h 893374"/>
                          <a:gd name="connsiteX7" fmla="*/ 4245 w 1277829"/>
                          <a:gd name="connsiteY7" fmla="*/ 428314 h 893374"/>
                          <a:gd name="connsiteX0" fmla="*/ 5834 w 1279418"/>
                          <a:gd name="connsiteY0" fmla="*/ 428314 h 893374"/>
                          <a:gd name="connsiteX1" fmla="*/ 60602 w 1279418"/>
                          <a:gd name="connsiteY1" fmla="*/ 115221 h 893374"/>
                          <a:gd name="connsiteX2" fmla="*/ 576144 w 1279418"/>
                          <a:gd name="connsiteY2" fmla="*/ 4450 h 893374"/>
                          <a:gd name="connsiteX3" fmla="*/ 1255991 w 1279418"/>
                          <a:gd name="connsiteY3" fmla="*/ 203328 h 893374"/>
                          <a:gd name="connsiteX4" fmla="*/ 1148835 w 1279418"/>
                          <a:gd name="connsiteY4" fmla="*/ 533088 h 893374"/>
                          <a:gd name="connsiteX5" fmla="*/ 932141 w 1279418"/>
                          <a:gd name="connsiteY5" fmla="*/ 758159 h 893374"/>
                          <a:gd name="connsiteX6" fmla="*/ 523758 w 1279418"/>
                          <a:gd name="connsiteY6" fmla="*/ 878371 h 893374"/>
                          <a:gd name="connsiteX7" fmla="*/ 5834 w 1279418"/>
                          <a:gd name="connsiteY7" fmla="*/ 428314 h 893374"/>
                          <a:gd name="connsiteX0" fmla="*/ 5834 w 1279418"/>
                          <a:gd name="connsiteY0" fmla="*/ 428314 h 868075"/>
                          <a:gd name="connsiteX1" fmla="*/ 60602 w 1279418"/>
                          <a:gd name="connsiteY1" fmla="*/ 115221 h 868075"/>
                          <a:gd name="connsiteX2" fmla="*/ 576144 w 1279418"/>
                          <a:gd name="connsiteY2" fmla="*/ 4450 h 868075"/>
                          <a:gd name="connsiteX3" fmla="*/ 1255991 w 1279418"/>
                          <a:gd name="connsiteY3" fmla="*/ 203328 h 868075"/>
                          <a:gd name="connsiteX4" fmla="*/ 1148835 w 1279418"/>
                          <a:gd name="connsiteY4" fmla="*/ 533088 h 868075"/>
                          <a:gd name="connsiteX5" fmla="*/ 932141 w 1279418"/>
                          <a:gd name="connsiteY5" fmla="*/ 758159 h 868075"/>
                          <a:gd name="connsiteX6" fmla="*/ 425333 w 1279418"/>
                          <a:gd name="connsiteY6" fmla="*/ 849796 h 868075"/>
                          <a:gd name="connsiteX7" fmla="*/ 5834 w 1279418"/>
                          <a:gd name="connsiteY7" fmla="*/ 428314 h 868075"/>
                          <a:gd name="connsiteX0" fmla="*/ 5834 w 1279418"/>
                          <a:gd name="connsiteY0" fmla="*/ 428314 h 868075"/>
                          <a:gd name="connsiteX1" fmla="*/ 60602 w 1279418"/>
                          <a:gd name="connsiteY1" fmla="*/ 115221 h 868075"/>
                          <a:gd name="connsiteX2" fmla="*/ 576144 w 1279418"/>
                          <a:gd name="connsiteY2" fmla="*/ 4450 h 868075"/>
                          <a:gd name="connsiteX3" fmla="*/ 1255991 w 1279418"/>
                          <a:gd name="connsiteY3" fmla="*/ 203328 h 868075"/>
                          <a:gd name="connsiteX4" fmla="*/ 1148835 w 1279418"/>
                          <a:gd name="connsiteY4" fmla="*/ 533088 h 868075"/>
                          <a:gd name="connsiteX5" fmla="*/ 932141 w 1279418"/>
                          <a:gd name="connsiteY5" fmla="*/ 758159 h 868075"/>
                          <a:gd name="connsiteX6" fmla="*/ 425333 w 1279418"/>
                          <a:gd name="connsiteY6" fmla="*/ 849796 h 868075"/>
                          <a:gd name="connsiteX7" fmla="*/ 5834 w 1279418"/>
                          <a:gd name="connsiteY7" fmla="*/ 428314 h 868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9418" h="868075">
                            <a:moveTo>
                              <a:pt x="5834" y="428314"/>
                            </a:moveTo>
                            <a:cubicBezTo>
                              <a:pt x="-7462" y="267387"/>
                              <a:pt x="-1510" y="194199"/>
                              <a:pt x="60602" y="115221"/>
                            </a:cubicBezTo>
                            <a:cubicBezTo>
                              <a:pt x="158431" y="7667"/>
                              <a:pt x="376913" y="-10234"/>
                              <a:pt x="576144" y="4450"/>
                            </a:cubicBezTo>
                            <a:cubicBezTo>
                              <a:pt x="775375" y="19134"/>
                              <a:pt x="1153399" y="133875"/>
                              <a:pt x="1255991" y="203328"/>
                            </a:cubicBezTo>
                            <a:cubicBezTo>
                              <a:pt x="1332390" y="298975"/>
                              <a:pt x="1202016" y="437044"/>
                              <a:pt x="1148835" y="533088"/>
                            </a:cubicBezTo>
                            <a:cubicBezTo>
                              <a:pt x="1086128" y="621988"/>
                              <a:pt x="1028383" y="682356"/>
                              <a:pt x="932141" y="758159"/>
                            </a:cubicBezTo>
                            <a:cubicBezTo>
                              <a:pt x="847805" y="824437"/>
                              <a:pt x="579717" y="904770"/>
                              <a:pt x="425333" y="849796"/>
                            </a:cubicBezTo>
                            <a:cubicBezTo>
                              <a:pt x="270949" y="794822"/>
                              <a:pt x="50086" y="694015"/>
                              <a:pt x="5834" y="428314"/>
                            </a:cubicBezTo>
                            <a:close/>
                          </a:path>
                        </a:pathLst>
                      </a:custGeom>
                      <a:gradFill flip="none" rotWithShape="1">
                        <a:gsLst>
                          <a:gs pos="45000">
                            <a:sysClr val="windowText" lastClr="000000"/>
                          </a:gs>
                          <a:gs pos="66000">
                            <a:sysClr val="windowText" lastClr="000000"/>
                          </a:gs>
                          <a:gs pos="56000">
                            <a:srgbClr val="525F79"/>
                          </a:gs>
                        </a:gsLst>
                        <a:lin ang="19200000" scaled="0"/>
                        <a:tileRect/>
                      </a:gradFill>
                      <a:ln w="127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109" name="Oval 9">
                        <a:extLst>
                          <a:ext uri="{FF2B5EF4-FFF2-40B4-BE49-F238E27FC236}">
                            <a16:creationId xmlns:a16="http://schemas.microsoft.com/office/drawing/2014/main" id="{427DDB4B-D9C1-61EE-642D-C0380CFCBE85}"/>
                          </a:ext>
                        </a:extLst>
                      </p:cNvPr>
                      <p:cNvSpPr/>
                      <p:nvPr/>
                    </p:nvSpPr>
                    <p:spPr>
                      <a:xfrm rot="21536794">
                        <a:off x="2556159" y="3506663"/>
                        <a:ext cx="533400" cy="411147"/>
                      </a:xfrm>
                      <a:custGeom>
                        <a:avLst/>
                        <a:gdLst>
                          <a:gd name="connsiteX0" fmla="*/ 0 w 1231107"/>
                          <a:gd name="connsiteY0" fmla="*/ 416720 h 833439"/>
                          <a:gd name="connsiteX1" fmla="*/ 615554 w 1231107"/>
                          <a:gd name="connsiteY1" fmla="*/ 0 h 833439"/>
                          <a:gd name="connsiteX2" fmla="*/ 1231108 w 1231107"/>
                          <a:gd name="connsiteY2" fmla="*/ 416720 h 833439"/>
                          <a:gd name="connsiteX3" fmla="*/ 615554 w 1231107"/>
                          <a:gd name="connsiteY3" fmla="*/ 833440 h 833439"/>
                          <a:gd name="connsiteX4" fmla="*/ 0 w 1231107"/>
                          <a:gd name="connsiteY4" fmla="*/ 416720 h 833439"/>
                          <a:gd name="connsiteX0" fmla="*/ 0 w 1343892"/>
                          <a:gd name="connsiteY0" fmla="*/ 420719 h 837439"/>
                          <a:gd name="connsiteX1" fmla="*/ 615554 w 1343892"/>
                          <a:gd name="connsiteY1" fmla="*/ 3999 h 837439"/>
                          <a:gd name="connsiteX2" fmla="*/ 1300163 w 1343892"/>
                          <a:gd name="connsiteY2" fmla="*/ 221927 h 837439"/>
                          <a:gd name="connsiteX3" fmla="*/ 1231108 w 1343892"/>
                          <a:gd name="connsiteY3" fmla="*/ 420719 h 837439"/>
                          <a:gd name="connsiteX4" fmla="*/ 615554 w 1343892"/>
                          <a:gd name="connsiteY4" fmla="*/ 837439 h 837439"/>
                          <a:gd name="connsiteX5" fmla="*/ 0 w 1343892"/>
                          <a:gd name="connsiteY5" fmla="*/ 420719 h 837439"/>
                          <a:gd name="connsiteX0" fmla="*/ 0 w 1335920"/>
                          <a:gd name="connsiteY0" fmla="*/ 420719 h 838211"/>
                          <a:gd name="connsiteX1" fmla="*/ 615554 w 1335920"/>
                          <a:gd name="connsiteY1" fmla="*/ 3999 h 838211"/>
                          <a:gd name="connsiteX2" fmla="*/ 1300163 w 1335920"/>
                          <a:gd name="connsiteY2" fmla="*/ 221927 h 838211"/>
                          <a:gd name="connsiteX3" fmla="*/ 1188246 w 1335920"/>
                          <a:gd name="connsiteY3" fmla="*/ 513588 h 838211"/>
                          <a:gd name="connsiteX4" fmla="*/ 615554 w 1335920"/>
                          <a:gd name="connsiteY4" fmla="*/ 837439 h 838211"/>
                          <a:gd name="connsiteX5" fmla="*/ 0 w 1335920"/>
                          <a:gd name="connsiteY5" fmla="*/ 420719 h 838211"/>
                          <a:gd name="connsiteX0" fmla="*/ 1 w 1335921"/>
                          <a:gd name="connsiteY0" fmla="*/ 420719 h 897585"/>
                          <a:gd name="connsiteX1" fmla="*/ 615555 w 1335921"/>
                          <a:gd name="connsiteY1" fmla="*/ 3999 h 897585"/>
                          <a:gd name="connsiteX2" fmla="*/ 1300164 w 1335921"/>
                          <a:gd name="connsiteY2" fmla="*/ 221927 h 897585"/>
                          <a:gd name="connsiteX3" fmla="*/ 1188247 w 1335921"/>
                          <a:gd name="connsiteY3" fmla="*/ 513588 h 897585"/>
                          <a:gd name="connsiteX4" fmla="*/ 610793 w 1335921"/>
                          <a:gd name="connsiteY4" fmla="*/ 896970 h 897585"/>
                          <a:gd name="connsiteX5" fmla="*/ 1 w 1335921"/>
                          <a:gd name="connsiteY5" fmla="*/ 420719 h 897585"/>
                          <a:gd name="connsiteX0" fmla="*/ 1 w 1334200"/>
                          <a:gd name="connsiteY0" fmla="*/ 420719 h 913023"/>
                          <a:gd name="connsiteX1" fmla="*/ 615555 w 1334200"/>
                          <a:gd name="connsiteY1" fmla="*/ 3999 h 913023"/>
                          <a:gd name="connsiteX2" fmla="*/ 1300164 w 1334200"/>
                          <a:gd name="connsiteY2" fmla="*/ 221927 h 913023"/>
                          <a:gd name="connsiteX3" fmla="*/ 1188247 w 1334200"/>
                          <a:gd name="connsiteY3" fmla="*/ 513588 h 913023"/>
                          <a:gd name="connsiteX4" fmla="*/ 966789 w 1334200"/>
                          <a:gd name="connsiteY4" fmla="*/ 774377 h 913023"/>
                          <a:gd name="connsiteX5" fmla="*/ 610793 w 1334200"/>
                          <a:gd name="connsiteY5" fmla="*/ 896970 h 913023"/>
                          <a:gd name="connsiteX6" fmla="*/ 1 w 1334200"/>
                          <a:gd name="connsiteY6" fmla="*/ 420719 h 913023"/>
                          <a:gd name="connsiteX0" fmla="*/ 22150 w 1356349"/>
                          <a:gd name="connsiteY0" fmla="*/ 419734 h 912038"/>
                          <a:gd name="connsiteX1" fmla="*/ 181694 w 1356349"/>
                          <a:gd name="connsiteY1" fmla="*/ 116167 h 912038"/>
                          <a:gd name="connsiteX2" fmla="*/ 637704 w 1356349"/>
                          <a:gd name="connsiteY2" fmla="*/ 3014 h 912038"/>
                          <a:gd name="connsiteX3" fmla="*/ 1322313 w 1356349"/>
                          <a:gd name="connsiteY3" fmla="*/ 220942 h 912038"/>
                          <a:gd name="connsiteX4" fmla="*/ 1210396 w 1356349"/>
                          <a:gd name="connsiteY4" fmla="*/ 512603 h 912038"/>
                          <a:gd name="connsiteX5" fmla="*/ 988938 w 1356349"/>
                          <a:gd name="connsiteY5" fmla="*/ 773392 h 912038"/>
                          <a:gd name="connsiteX6" fmla="*/ 632942 w 1356349"/>
                          <a:gd name="connsiteY6" fmla="*/ 895985 h 912038"/>
                          <a:gd name="connsiteX7" fmla="*/ 22150 w 1356349"/>
                          <a:gd name="connsiteY7" fmla="*/ 419734 h 912038"/>
                          <a:gd name="connsiteX0" fmla="*/ 16999 w 1351198"/>
                          <a:gd name="connsiteY0" fmla="*/ 419734 h 912038"/>
                          <a:gd name="connsiteX1" fmla="*/ 176543 w 1351198"/>
                          <a:gd name="connsiteY1" fmla="*/ 116167 h 912038"/>
                          <a:gd name="connsiteX2" fmla="*/ 632553 w 1351198"/>
                          <a:gd name="connsiteY2" fmla="*/ 3014 h 912038"/>
                          <a:gd name="connsiteX3" fmla="*/ 1317162 w 1351198"/>
                          <a:gd name="connsiteY3" fmla="*/ 220942 h 912038"/>
                          <a:gd name="connsiteX4" fmla="*/ 1205245 w 1351198"/>
                          <a:gd name="connsiteY4" fmla="*/ 512603 h 912038"/>
                          <a:gd name="connsiteX5" fmla="*/ 983787 w 1351198"/>
                          <a:gd name="connsiteY5" fmla="*/ 773392 h 912038"/>
                          <a:gd name="connsiteX6" fmla="*/ 627791 w 1351198"/>
                          <a:gd name="connsiteY6" fmla="*/ 895985 h 912038"/>
                          <a:gd name="connsiteX7" fmla="*/ 16999 w 1351198"/>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183 h 911487"/>
                          <a:gd name="connsiteX1" fmla="*/ 92963 w 1336675"/>
                          <a:gd name="connsiteY1" fmla="*/ 122759 h 911487"/>
                          <a:gd name="connsiteX2" fmla="*/ 618030 w 1336675"/>
                          <a:gd name="connsiteY2" fmla="*/ 2463 h 911487"/>
                          <a:gd name="connsiteX3" fmla="*/ 1302639 w 1336675"/>
                          <a:gd name="connsiteY3" fmla="*/ 220391 h 911487"/>
                          <a:gd name="connsiteX4" fmla="*/ 1190722 w 1336675"/>
                          <a:gd name="connsiteY4" fmla="*/ 512052 h 911487"/>
                          <a:gd name="connsiteX5" fmla="*/ 969264 w 1336675"/>
                          <a:gd name="connsiteY5" fmla="*/ 772841 h 911487"/>
                          <a:gd name="connsiteX6" fmla="*/ 613268 w 1336675"/>
                          <a:gd name="connsiteY6" fmla="*/ 895434 h 911487"/>
                          <a:gd name="connsiteX7" fmla="*/ 2476 w 1336675"/>
                          <a:gd name="connsiteY7" fmla="*/ 419183 h 911487"/>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0 w 1308005"/>
                          <a:gd name="connsiteY0" fmla="*/ 412039 h 911934"/>
                          <a:gd name="connsiteX1" fmla="*/ 64293 w 1308005"/>
                          <a:gd name="connsiteY1" fmla="*/ 122759 h 911934"/>
                          <a:gd name="connsiteX2" fmla="*/ 589360 w 1308005"/>
                          <a:gd name="connsiteY2" fmla="*/ 2463 h 911934"/>
                          <a:gd name="connsiteX3" fmla="*/ 1273969 w 1308005"/>
                          <a:gd name="connsiteY3" fmla="*/ 220391 h 911934"/>
                          <a:gd name="connsiteX4" fmla="*/ 1162052 w 1308005"/>
                          <a:gd name="connsiteY4" fmla="*/ 512052 h 911934"/>
                          <a:gd name="connsiteX5" fmla="*/ 940594 w 1308005"/>
                          <a:gd name="connsiteY5" fmla="*/ 772841 h 911934"/>
                          <a:gd name="connsiteX6" fmla="*/ 584598 w 1308005"/>
                          <a:gd name="connsiteY6" fmla="*/ 895434 h 911934"/>
                          <a:gd name="connsiteX7" fmla="*/ 0 w 1308005"/>
                          <a:gd name="connsiteY7" fmla="*/ 412039 h 911934"/>
                          <a:gd name="connsiteX0" fmla="*/ 15349 w 1256679"/>
                          <a:gd name="connsiteY0" fmla="*/ 412039 h 911934"/>
                          <a:gd name="connsiteX1" fmla="*/ 12967 w 1256679"/>
                          <a:gd name="connsiteY1" fmla="*/ 122759 h 911934"/>
                          <a:gd name="connsiteX2" fmla="*/ 538034 w 1256679"/>
                          <a:gd name="connsiteY2" fmla="*/ 2463 h 911934"/>
                          <a:gd name="connsiteX3" fmla="*/ 1222643 w 1256679"/>
                          <a:gd name="connsiteY3" fmla="*/ 220391 h 911934"/>
                          <a:gd name="connsiteX4" fmla="*/ 1110726 w 1256679"/>
                          <a:gd name="connsiteY4" fmla="*/ 512052 h 911934"/>
                          <a:gd name="connsiteX5" fmla="*/ 889268 w 1256679"/>
                          <a:gd name="connsiteY5" fmla="*/ 772841 h 911934"/>
                          <a:gd name="connsiteX6" fmla="*/ 533272 w 1256679"/>
                          <a:gd name="connsiteY6" fmla="*/ 895434 h 911934"/>
                          <a:gd name="connsiteX7" fmla="*/ 15349 w 1256679"/>
                          <a:gd name="connsiteY7" fmla="*/ 412039 h 911934"/>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897644"/>
                          <a:gd name="connsiteX1" fmla="*/ 69056 w 1312768"/>
                          <a:gd name="connsiteY1" fmla="*/ 122759 h 897644"/>
                          <a:gd name="connsiteX2" fmla="*/ 594123 w 1312768"/>
                          <a:gd name="connsiteY2" fmla="*/ 2463 h 897644"/>
                          <a:gd name="connsiteX3" fmla="*/ 1278732 w 1312768"/>
                          <a:gd name="connsiteY3" fmla="*/ 220391 h 897644"/>
                          <a:gd name="connsiteX4" fmla="*/ 1166815 w 1312768"/>
                          <a:gd name="connsiteY4" fmla="*/ 512052 h 897644"/>
                          <a:gd name="connsiteX5" fmla="*/ 945357 w 1312768"/>
                          <a:gd name="connsiteY5" fmla="*/ 772841 h 897644"/>
                          <a:gd name="connsiteX6" fmla="*/ 589361 w 1312768"/>
                          <a:gd name="connsiteY6" fmla="*/ 895434 h 897644"/>
                          <a:gd name="connsiteX7" fmla="*/ 0 w 1312768"/>
                          <a:gd name="connsiteY7" fmla="*/ 447758 h 897644"/>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89361 w 1312768"/>
                          <a:gd name="connsiteY6" fmla="*/ 895434 h 910082"/>
                          <a:gd name="connsiteX7" fmla="*/ 0 w 1312768"/>
                          <a:gd name="connsiteY7" fmla="*/ 447758 h 910082"/>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46499 w 1312768"/>
                          <a:gd name="connsiteY6" fmla="*/ 895434 h 910082"/>
                          <a:gd name="connsiteX7" fmla="*/ 0 w 1312768"/>
                          <a:gd name="connsiteY7" fmla="*/ 447758 h 910082"/>
                          <a:gd name="connsiteX0" fmla="*/ 0 w 1316483"/>
                          <a:gd name="connsiteY0" fmla="*/ 447758 h 910082"/>
                          <a:gd name="connsiteX1" fmla="*/ 69056 w 1316483"/>
                          <a:gd name="connsiteY1" fmla="*/ 122759 h 910082"/>
                          <a:gd name="connsiteX2" fmla="*/ 594123 w 1316483"/>
                          <a:gd name="connsiteY2" fmla="*/ 2463 h 910082"/>
                          <a:gd name="connsiteX3" fmla="*/ 1278732 w 1316483"/>
                          <a:gd name="connsiteY3" fmla="*/ 220391 h 910082"/>
                          <a:gd name="connsiteX4" fmla="*/ 1190627 w 1316483"/>
                          <a:gd name="connsiteY4" fmla="*/ 521577 h 910082"/>
                          <a:gd name="connsiteX5" fmla="*/ 954882 w 1316483"/>
                          <a:gd name="connsiteY5" fmla="*/ 775222 h 910082"/>
                          <a:gd name="connsiteX6" fmla="*/ 546499 w 1316483"/>
                          <a:gd name="connsiteY6" fmla="*/ 895434 h 910082"/>
                          <a:gd name="connsiteX7" fmla="*/ 0 w 1316483"/>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03193"/>
                          <a:gd name="connsiteY0" fmla="*/ 447758 h 910082"/>
                          <a:gd name="connsiteX1" fmla="*/ 69056 w 1303193"/>
                          <a:gd name="connsiteY1" fmla="*/ 122759 h 910082"/>
                          <a:gd name="connsiteX2" fmla="*/ 594123 w 1303193"/>
                          <a:gd name="connsiteY2" fmla="*/ 2463 h 910082"/>
                          <a:gd name="connsiteX3" fmla="*/ 1278732 w 1303193"/>
                          <a:gd name="connsiteY3" fmla="*/ 220391 h 910082"/>
                          <a:gd name="connsiteX4" fmla="*/ 1190627 w 1303193"/>
                          <a:gd name="connsiteY4" fmla="*/ 521577 h 910082"/>
                          <a:gd name="connsiteX5" fmla="*/ 954882 w 1303193"/>
                          <a:gd name="connsiteY5" fmla="*/ 775222 h 910082"/>
                          <a:gd name="connsiteX6" fmla="*/ 546499 w 1303193"/>
                          <a:gd name="connsiteY6" fmla="*/ 895434 h 910082"/>
                          <a:gd name="connsiteX7" fmla="*/ 0 w 1303193"/>
                          <a:gd name="connsiteY7" fmla="*/ 447758 h 910082"/>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5679"/>
                          <a:gd name="connsiteY0" fmla="*/ 429425 h 891749"/>
                          <a:gd name="connsiteX1" fmla="*/ 69056 w 1305679"/>
                          <a:gd name="connsiteY1" fmla="*/ 104426 h 891749"/>
                          <a:gd name="connsiteX2" fmla="*/ 598885 w 1305679"/>
                          <a:gd name="connsiteY2" fmla="*/ 3180 h 891749"/>
                          <a:gd name="connsiteX3" fmla="*/ 1278732 w 1305679"/>
                          <a:gd name="connsiteY3" fmla="*/ 202058 h 891749"/>
                          <a:gd name="connsiteX4" fmla="*/ 1190627 w 1305679"/>
                          <a:gd name="connsiteY4" fmla="*/ 503244 h 891749"/>
                          <a:gd name="connsiteX5" fmla="*/ 954882 w 1305679"/>
                          <a:gd name="connsiteY5" fmla="*/ 756889 h 891749"/>
                          <a:gd name="connsiteX6" fmla="*/ 546499 w 1305679"/>
                          <a:gd name="connsiteY6" fmla="*/ 877101 h 891749"/>
                          <a:gd name="connsiteX7" fmla="*/ 0 w 1305679"/>
                          <a:gd name="connsiteY7" fmla="*/ 429425 h 891749"/>
                          <a:gd name="connsiteX0" fmla="*/ 0 w 1303483"/>
                          <a:gd name="connsiteY0" fmla="*/ 429425 h 891749"/>
                          <a:gd name="connsiteX1" fmla="*/ 69056 w 1303483"/>
                          <a:gd name="connsiteY1" fmla="*/ 104426 h 891749"/>
                          <a:gd name="connsiteX2" fmla="*/ 598885 w 1303483"/>
                          <a:gd name="connsiteY2" fmla="*/ 3180 h 891749"/>
                          <a:gd name="connsiteX3" fmla="*/ 1278732 w 1303483"/>
                          <a:gd name="connsiteY3" fmla="*/ 202058 h 891749"/>
                          <a:gd name="connsiteX4" fmla="*/ 1190627 w 1303483"/>
                          <a:gd name="connsiteY4" fmla="*/ 503244 h 891749"/>
                          <a:gd name="connsiteX5" fmla="*/ 954882 w 1303483"/>
                          <a:gd name="connsiteY5" fmla="*/ 756889 h 891749"/>
                          <a:gd name="connsiteX6" fmla="*/ 546499 w 1303483"/>
                          <a:gd name="connsiteY6" fmla="*/ 877101 h 891749"/>
                          <a:gd name="connsiteX7" fmla="*/ 0 w 1303483"/>
                          <a:gd name="connsiteY7" fmla="*/ 429425 h 891749"/>
                          <a:gd name="connsiteX0" fmla="*/ 0 w 1301412"/>
                          <a:gd name="connsiteY0" fmla="*/ 429425 h 891749"/>
                          <a:gd name="connsiteX1" fmla="*/ 69056 w 1301412"/>
                          <a:gd name="connsiteY1" fmla="*/ 104426 h 891749"/>
                          <a:gd name="connsiteX2" fmla="*/ 598885 w 1301412"/>
                          <a:gd name="connsiteY2" fmla="*/ 3180 h 891749"/>
                          <a:gd name="connsiteX3" fmla="*/ 1278732 w 1301412"/>
                          <a:gd name="connsiteY3" fmla="*/ 202058 h 891749"/>
                          <a:gd name="connsiteX4" fmla="*/ 1173958 w 1301412"/>
                          <a:gd name="connsiteY4" fmla="*/ 538962 h 891749"/>
                          <a:gd name="connsiteX5" fmla="*/ 954882 w 1301412"/>
                          <a:gd name="connsiteY5" fmla="*/ 756889 h 891749"/>
                          <a:gd name="connsiteX6" fmla="*/ 546499 w 1301412"/>
                          <a:gd name="connsiteY6" fmla="*/ 877101 h 891749"/>
                          <a:gd name="connsiteX7" fmla="*/ 0 w 1301412"/>
                          <a:gd name="connsiteY7" fmla="*/ 429425 h 891749"/>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143"/>
                          <a:gd name="connsiteY0" fmla="*/ 429425 h 891955"/>
                          <a:gd name="connsiteX1" fmla="*/ 69056 w 1301143"/>
                          <a:gd name="connsiteY1" fmla="*/ 104426 h 891955"/>
                          <a:gd name="connsiteX2" fmla="*/ 598885 w 1301143"/>
                          <a:gd name="connsiteY2" fmla="*/ 3180 h 891955"/>
                          <a:gd name="connsiteX3" fmla="*/ 1278732 w 1301143"/>
                          <a:gd name="connsiteY3" fmla="*/ 202058 h 891955"/>
                          <a:gd name="connsiteX4" fmla="*/ 1171576 w 1301143"/>
                          <a:gd name="connsiteY4" fmla="*/ 531818 h 891955"/>
                          <a:gd name="connsiteX5" fmla="*/ 954882 w 1301143"/>
                          <a:gd name="connsiteY5" fmla="*/ 756889 h 891955"/>
                          <a:gd name="connsiteX6" fmla="*/ 546499 w 1301143"/>
                          <a:gd name="connsiteY6" fmla="*/ 877101 h 891955"/>
                          <a:gd name="connsiteX7" fmla="*/ 0 w 1301143"/>
                          <a:gd name="connsiteY7" fmla="*/ 429425 h 891955"/>
                          <a:gd name="connsiteX0" fmla="*/ 0 w 1302159"/>
                          <a:gd name="connsiteY0" fmla="*/ 429425 h 891955"/>
                          <a:gd name="connsiteX1" fmla="*/ 69056 w 1302159"/>
                          <a:gd name="connsiteY1" fmla="*/ 104426 h 891955"/>
                          <a:gd name="connsiteX2" fmla="*/ 598885 w 1302159"/>
                          <a:gd name="connsiteY2" fmla="*/ 3180 h 891955"/>
                          <a:gd name="connsiteX3" fmla="*/ 1278732 w 1302159"/>
                          <a:gd name="connsiteY3" fmla="*/ 202058 h 891955"/>
                          <a:gd name="connsiteX4" fmla="*/ 1171576 w 1302159"/>
                          <a:gd name="connsiteY4" fmla="*/ 531818 h 891955"/>
                          <a:gd name="connsiteX5" fmla="*/ 954882 w 1302159"/>
                          <a:gd name="connsiteY5" fmla="*/ 756889 h 891955"/>
                          <a:gd name="connsiteX6" fmla="*/ 546499 w 1302159"/>
                          <a:gd name="connsiteY6" fmla="*/ 877101 h 891955"/>
                          <a:gd name="connsiteX7" fmla="*/ 0 w 1302159"/>
                          <a:gd name="connsiteY7" fmla="*/ 429425 h 891955"/>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6607 h 891667"/>
                          <a:gd name="connsiteX1" fmla="*/ 54768 w 1280727"/>
                          <a:gd name="connsiteY1" fmla="*/ 108751 h 891667"/>
                          <a:gd name="connsiteX2" fmla="*/ 577453 w 1280727"/>
                          <a:gd name="connsiteY2" fmla="*/ 2743 h 891667"/>
                          <a:gd name="connsiteX3" fmla="*/ 1257300 w 1280727"/>
                          <a:gd name="connsiteY3" fmla="*/ 201621 h 891667"/>
                          <a:gd name="connsiteX4" fmla="*/ 1150144 w 1280727"/>
                          <a:gd name="connsiteY4" fmla="*/ 531381 h 891667"/>
                          <a:gd name="connsiteX5" fmla="*/ 933450 w 1280727"/>
                          <a:gd name="connsiteY5" fmla="*/ 756452 h 891667"/>
                          <a:gd name="connsiteX6" fmla="*/ 525067 w 1280727"/>
                          <a:gd name="connsiteY6" fmla="*/ 876664 h 891667"/>
                          <a:gd name="connsiteX7" fmla="*/ 0 w 1280727"/>
                          <a:gd name="connsiteY7" fmla="*/ 426607 h 891667"/>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87580"/>
                          <a:gd name="connsiteX1" fmla="*/ 54768 w 1280727"/>
                          <a:gd name="connsiteY1" fmla="*/ 109842 h 887580"/>
                          <a:gd name="connsiteX2" fmla="*/ 577453 w 1280727"/>
                          <a:gd name="connsiteY2" fmla="*/ 3834 h 887580"/>
                          <a:gd name="connsiteX3" fmla="*/ 1257300 w 1280727"/>
                          <a:gd name="connsiteY3" fmla="*/ 202712 h 887580"/>
                          <a:gd name="connsiteX4" fmla="*/ 1150144 w 1280727"/>
                          <a:gd name="connsiteY4" fmla="*/ 532472 h 887580"/>
                          <a:gd name="connsiteX5" fmla="*/ 933450 w 1280727"/>
                          <a:gd name="connsiteY5" fmla="*/ 757543 h 887580"/>
                          <a:gd name="connsiteX6" fmla="*/ 525067 w 1280727"/>
                          <a:gd name="connsiteY6" fmla="*/ 877755 h 887580"/>
                          <a:gd name="connsiteX7" fmla="*/ 0 w 1280727"/>
                          <a:gd name="connsiteY7" fmla="*/ 427698 h 887580"/>
                          <a:gd name="connsiteX0" fmla="*/ 74932 w 1355659"/>
                          <a:gd name="connsiteY0" fmla="*/ 517776 h 977658"/>
                          <a:gd name="connsiteX1" fmla="*/ 12632 w 1355659"/>
                          <a:gd name="connsiteY1" fmla="*/ 35702 h 977658"/>
                          <a:gd name="connsiteX2" fmla="*/ 652385 w 1355659"/>
                          <a:gd name="connsiteY2" fmla="*/ 93912 h 977658"/>
                          <a:gd name="connsiteX3" fmla="*/ 1332232 w 1355659"/>
                          <a:gd name="connsiteY3" fmla="*/ 292790 h 977658"/>
                          <a:gd name="connsiteX4" fmla="*/ 1225076 w 1355659"/>
                          <a:gd name="connsiteY4" fmla="*/ 622550 h 977658"/>
                          <a:gd name="connsiteX5" fmla="*/ 1008382 w 1355659"/>
                          <a:gd name="connsiteY5" fmla="*/ 847621 h 977658"/>
                          <a:gd name="connsiteX6" fmla="*/ 599999 w 1355659"/>
                          <a:gd name="connsiteY6" fmla="*/ 967833 h 977658"/>
                          <a:gd name="connsiteX7" fmla="*/ 74932 w 1355659"/>
                          <a:gd name="connsiteY7" fmla="*/ 517776 h 977658"/>
                          <a:gd name="connsiteX0" fmla="*/ 19637 w 1365265"/>
                          <a:gd name="connsiteY0" fmla="*/ 540411 h 981433"/>
                          <a:gd name="connsiteX1" fmla="*/ 22238 w 1365265"/>
                          <a:gd name="connsiteY1" fmla="*/ 35702 h 981433"/>
                          <a:gd name="connsiteX2" fmla="*/ 661991 w 1365265"/>
                          <a:gd name="connsiteY2" fmla="*/ 93912 h 981433"/>
                          <a:gd name="connsiteX3" fmla="*/ 1341838 w 1365265"/>
                          <a:gd name="connsiteY3" fmla="*/ 292790 h 981433"/>
                          <a:gd name="connsiteX4" fmla="*/ 1234682 w 1365265"/>
                          <a:gd name="connsiteY4" fmla="*/ 622550 h 981433"/>
                          <a:gd name="connsiteX5" fmla="*/ 1017988 w 1365265"/>
                          <a:gd name="connsiteY5" fmla="*/ 847621 h 981433"/>
                          <a:gd name="connsiteX6" fmla="*/ 609605 w 1365265"/>
                          <a:gd name="connsiteY6" fmla="*/ 967833 h 981433"/>
                          <a:gd name="connsiteX7" fmla="*/ 19637 w 1365265"/>
                          <a:gd name="connsiteY7" fmla="*/ 540411 h 981433"/>
                          <a:gd name="connsiteX0" fmla="*/ 19637 w 1365265"/>
                          <a:gd name="connsiteY0" fmla="*/ 540411 h 1001785"/>
                          <a:gd name="connsiteX1" fmla="*/ 22238 w 1365265"/>
                          <a:gd name="connsiteY1" fmla="*/ 35702 h 1001785"/>
                          <a:gd name="connsiteX2" fmla="*/ 661991 w 1365265"/>
                          <a:gd name="connsiteY2" fmla="*/ 93912 h 1001785"/>
                          <a:gd name="connsiteX3" fmla="*/ 1341838 w 1365265"/>
                          <a:gd name="connsiteY3" fmla="*/ 292790 h 1001785"/>
                          <a:gd name="connsiteX4" fmla="*/ 1234682 w 1365265"/>
                          <a:gd name="connsiteY4" fmla="*/ 622550 h 1001785"/>
                          <a:gd name="connsiteX5" fmla="*/ 1017988 w 1365265"/>
                          <a:gd name="connsiteY5" fmla="*/ 847621 h 1001785"/>
                          <a:gd name="connsiteX6" fmla="*/ 600027 w 1365265"/>
                          <a:gd name="connsiteY6" fmla="*/ 989932 h 1001785"/>
                          <a:gd name="connsiteX7" fmla="*/ 19637 w 1365265"/>
                          <a:gd name="connsiteY7" fmla="*/ 540411 h 1001785"/>
                          <a:gd name="connsiteX0" fmla="*/ 19637 w 1365265"/>
                          <a:gd name="connsiteY0" fmla="*/ 540411 h 1002322"/>
                          <a:gd name="connsiteX1" fmla="*/ 22238 w 1365265"/>
                          <a:gd name="connsiteY1" fmla="*/ 35702 h 1002322"/>
                          <a:gd name="connsiteX2" fmla="*/ 661991 w 1365265"/>
                          <a:gd name="connsiteY2" fmla="*/ 93912 h 1002322"/>
                          <a:gd name="connsiteX3" fmla="*/ 1341838 w 1365265"/>
                          <a:gd name="connsiteY3" fmla="*/ 292790 h 1002322"/>
                          <a:gd name="connsiteX4" fmla="*/ 1234682 w 1365265"/>
                          <a:gd name="connsiteY4" fmla="*/ 622550 h 1002322"/>
                          <a:gd name="connsiteX5" fmla="*/ 1017988 w 1365265"/>
                          <a:gd name="connsiteY5" fmla="*/ 847621 h 1002322"/>
                          <a:gd name="connsiteX6" fmla="*/ 600027 w 1365265"/>
                          <a:gd name="connsiteY6" fmla="*/ 989932 h 1002322"/>
                          <a:gd name="connsiteX7" fmla="*/ 19637 w 1365265"/>
                          <a:gd name="connsiteY7" fmla="*/ 540411 h 1002322"/>
                          <a:gd name="connsiteX0" fmla="*/ 19637 w 1365265"/>
                          <a:gd name="connsiteY0" fmla="*/ 540411 h 999624"/>
                          <a:gd name="connsiteX1" fmla="*/ 22238 w 1365265"/>
                          <a:gd name="connsiteY1" fmla="*/ 35702 h 999624"/>
                          <a:gd name="connsiteX2" fmla="*/ 661991 w 1365265"/>
                          <a:gd name="connsiteY2" fmla="*/ 93912 h 999624"/>
                          <a:gd name="connsiteX3" fmla="*/ 1341838 w 1365265"/>
                          <a:gd name="connsiteY3" fmla="*/ 292790 h 999624"/>
                          <a:gd name="connsiteX4" fmla="*/ 1234682 w 1365265"/>
                          <a:gd name="connsiteY4" fmla="*/ 622550 h 999624"/>
                          <a:gd name="connsiteX5" fmla="*/ 1017988 w 1365265"/>
                          <a:gd name="connsiteY5" fmla="*/ 847621 h 999624"/>
                          <a:gd name="connsiteX6" fmla="*/ 600027 w 1365265"/>
                          <a:gd name="connsiteY6" fmla="*/ 989932 h 999624"/>
                          <a:gd name="connsiteX7" fmla="*/ 19637 w 1365265"/>
                          <a:gd name="connsiteY7" fmla="*/ 540411 h 999624"/>
                          <a:gd name="connsiteX0" fmla="*/ 19637 w 1365265"/>
                          <a:gd name="connsiteY0" fmla="*/ 540411 h 1004334"/>
                          <a:gd name="connsiteX1" fmla="*/ 22238 w 1365265"/>
                          <a:gd name="connsiteY1" fmla="*/ 35702 h 1004334"/>
                          <a:gd name="connsiteX2" fmla="*/ 661991 w 1365265"/>
                          <a:gd name="connsiteY2" fmla="*/ 93912 h 1004334"/>
                          <a:gd name="connsiteX3" fmla="*/ 1341838 w 1365265"/>
                          <a:gd name="connsiteY3" fmla="*/ 292790 h 1004334"/>
                          <a:gd name="connsiteX4" fmla="*/ 1234682 w 1365265"/>
                          <a:gd name="connsiteY4" fmla="*/ 622550 h 1004334"/>
                          <a:gd name="connsiteX5" fmla="*/ 1017988 w 1365265"/>
                          <a:gd name="connsiteY5" fmla="*/ 847621 h 1004334"/>
                          <a:gd name="connsiteX6" fmla="*/ 556539 w 1365265"/>
                          <a:gd name="connsiteY6" fmla="*/ 994938 h 1004334"/>
                          <a:gd name="connsiteX7" fmla="*/ 19637 w 1365265"/>
                          <a:gd name="connsiteY7" fmla="*/ 540411 h 1004334"/>
                          <a:gd name="connsiteX0" fmla="*/ 19637 w 1365265"/>
                          <a:gd name="connsiteY0" fmla="*/ 540411 h 1004333"/>
                          <a:gd name="connsiteX1" fmla="*/ 22238 w 1365265"/>
                          <a:gd name="connsiteY1" fmla="*/ 35702 h 1004333"/>
                          <a:gd name="connsiteX2" fmla="*/ 661991 w 1365265"/>
                          <a:gd name="connsiteY2" fmla="*/ 93912 h 1004333"/>
                          <a:gd name="connsiteX3" fmla="*/ 1341838 w 1365265"/>
                          <a:gd name="connsiteY3" fmla="*/ 292790 h 1004333"/>
                          <a:gd name="connsiteX4" fmla="*/ 1234682 w 1365265"/>
                          <a:gd name="connsiteY4" fmla="*/ 622550 h 1004333"/>
                          <a:gd name="connsiteX5" fmla="*/ 1017988 w 1365265"/>
                          <a:gd name="connsiteY5" fmla="*/ 847621 h 1004333"/>
                          <a:gd name="connsiteX6" fmla="*/ 556539 w 1365265"/>
                          <a:gd name="connsiteY6" fmla="*/ 994937 h 1004333"/>
                          <a:gd name="connsiteX7" fmla="*/ 19637 w 1365265"/>
                          <a:gd name="connsiteY7" fmla="*/ 540411 h 1004333"/>
                          <a:gd name="connsiteX0" fmla="*/ 19637 w 1365265"/>
                          <a:gd name="connsiteY0" fmla="*/ 540411 h 1009914"/>
                          <a:gd name="connsiteX1" fmla="*/ 22238 w 1365265"/>
                          <a:gd name="connsiteY1" fmla="*/ 35702 h 1009914"/>
                          <a:gd name="connsiteX2" fmla="*/ 661991 w 1365265"/>
                          <a:gd name="connsiteY2" fmla="*/ 93912 h 1009914"/>
                          <a:gd name="connsiteX3" fmla="*/ 1341838 w 1365265"/>
                          <a:gd name="connsiteY3" fmla="*/ 292790 h 1009914"/>
                          <a:gd name="connsiteX4" fmla="*/ 1234682 w 1365265"/>
                          <a:gd name="connsiteY4" fmla="*/ 622550 h 1009914"/>
                          <a:gd name="connsiteX5" fmla="*/ 1039221 w 1365265"/>
                          <a:gd name="connsiteY5" fmla="*/ 872783 h 1009914"/>
                          <a:gd name="connsiteX6" fmla="*/ 556539 w 1365265"/>
                          <a:gd name="connsiteY6" fmla="*/ 994937 h 1009914"/>
                          <a:gd name="connsiteX7" fmla="*/ 19637 w 1365265"/>
                          <a:gd name="connsiteY7" fmla="*/ 540411 h 1009914"/>
                          <a:gd name="connsiteX0" fmla="*/ 19637 w 1370879"/>
                          <a:gd name="connsiteY0" fmla="*/ 540411 h 1009914"/>
                          <a:gd name="connsiteX1" fmla="*/ 22238 w 1370879"/>
                          <a:gd name="connsiteY1" fmla="*/ 35702 h 1009914"/>
                          <a:gd name="connsiteX2" fmla="*/ 661991 w 1370879"/>
                          <a:gd name="connsiteY2" fmla="*/ 93912 h 1009914"/>
                          <a:gd name="connsiteX3" fmla="*/ 1341838 w 1370879"/>
                          <a:gd name="connsiteY3" fmla="*/ 292790 h 1009914"/>
                          <a:gd name="connsiteX4" fmla="*/ 1272539 w 1370879"/>
                          <a:gd name="connsiteY4" fmla="*/ 641132 h 1009914"/>
                          <a:gd name="connsiteX5" fmla="*/ 1039221 w 1370879"/>
                          <a:gd name="connsiteY5" fmla="*/ 872783 h 1009914"/>
                          <a:gd name="connsiteX6" fmla="*/ 556539 w 1370879"/>
                          <a:gd name="connsiteY6" fmla="*/ 994937 h 1009914"/>
                          <a:gd name="connsiteX7" fmla="*/ 19637 w 1370879"/>
                          <a:gd name="connsiteY7" fmla="*/ 540411 h 1009914"/>
                          <a:gd name="connsiteX0" fmla="*/ 19637 w 1445416"/>
                          <a:gd name="connsiteY0" fmla="*/ 540500 h 1010003"/>
                          <a:gd name="connsiteX1" fmla="*/ 22238 w 1445416"/>
                          <a:gd name="connsiteY1" fmla="*/ 35791 h 1010003"/>
                          <a:gd name="connsiteX2" fmla="*/ 661991 w 1445416"/>
                          <a:gd name="connsiteY2" fmla="*/ 94001 h 1010003"/>
                          <a:gd name="connsiteX3" fmla="*/ 1426585 w 1445416"/>
                          <a:gd name="connsiteY3" fmla="*/ 295955 h 1010003"/>
                          <a:gd name="connsiteX4" fmla="*/ 1272539 w 1445416"/>
                          <a:gd name="connsiteY4" fmla="*/ 641221 h 1010003"/>
                          <a:gd name="connsiteX5" fmla="*/ 1039221 w 1445416"/>
                          <a:gd name="connsiteY5" fmla="*/ 872872 h 1010003"/>
                          <a:gd name="connsiteX6" fmla="*/ 556539 w 1445416"/>
                          <a:gd name="connsiteY6" fmla="*/ 995026 h 1010003"/>
                          <a:gd name="connsiteX7" fmla="*/ 19637 w 1445416"/>
                          <a:gd name="connsiteY7" fmla="*/ 540500 h 1010003"/>
                          <a:gd name="connsiteX0" fmla="*/ 19637 w 1426585"/>
                          <a:gd name="connsiteY0" fmla="*/ 540500 h 1010003"/>
                          <a:gd name="connsiteX1" fmla="*/ 22238 w 1426585"/>
                          <a:gd name="connsiteY1" fmla="*/ 35791 h 1010003"/>
                          <a:gd name="connsiteX2" fmla="*/ 661991 w 1426585"/>
                          <a:gd name="connsiteY2" fmla="*/ 94001 h 1010003"/>
                          <a:gd name="connsiteX3" fmla="*/ 1426585 w 1426585"/>
                          <a:gd name="connsiteY3" fmla="*/ 295955 h 1010003"/>
                          <a:gd name="connsiteX4" fmla="*/ 1272539 w 1426585"/>
                          <a:gd name="connsiteY4" fmla="*/ 641221 h 1010003"/>
                          <a:gd name="connsiteX5" fmla="*/ 1039221 w 1426585"/>
                          <a:gd name="connsiteY5" fmla="*/ 872872 h 1010003"/>
                          <a:gd name="connsiteX6" fmla="*/ 556539 w 1426585"/>
                          <a:gd name="connsiteY6" fmla="*/ 995026 h 1010003"/>
                          <a:gd name="connsiteX7" fmla="*/ 19637 w 1426585"/>
                          <a:gd name="connsiteY7" fmla="*/ 540500 h 1010003"/>
                          <a:gd name="connsiteX0" fmla="*/ 19637 w 1435463"/>
                          <a:gd name="connsiteY0" fmla="*/ 540598 h 1010101"/>
                          <a:gd name="connsiteX1" fmla="*/ 22238 w 1435463"/>
                          <a:gd name="connsiteY1" fmla="*/ 35889 h 1010101"/>
                          <a:gd name="connsiteX2" fmla="*/ 661991 w 1435463"/>
                          <a:gd name="connsiteY2" fmla="*/ 94099 h 1010101"/>
                          <a:gd name="connsiteX3" fmla="*/ 1435463 w 1435463"/>
                          <a:gd name="connsiteY3" fmla="*/ 299407 h 1010101"/>
                          <a:gd name="connsiteX4" fmla="*/ 1272539 w 1435463"/>
                          <a:gd name="connsiteY4" fmla="*/ 641319 h 1010101"/>
                          <a:gd name="connsiteX5" fmla="*/ 1039221 w 1435463"/>
                          <a:gd name="connsiteY5" fmla="*/ 872970 h 1010101"/>
                          <a:gd name="connsiteX6" fmla="*/ 556539 w 1435463"/>
                          <a:gd name="connsiteY6" fmla="*/ 995124 h 1010101"/>
                          <a:gd name="connsiteX7" fmla="*/ 19637 w 1435463"/>
                          <a:gd name="connsiteY7" fmla="*/ 540598 h 1010101"/>
                          <a:gd name="connsiteX0" fmla="*/ 19637 w 1435463"/>
                          <a:gd name="connsiteY0" fmla="*/ 551800 h 1021303"/>
                          <a:gd name="connsiteX1" fmla="*/ 22238 w 1435463"/>
                          <a:gd name="connsiteY1" fmla="*/ 47091 h 1021303"/>
                          <a:gd name="connsiteX2" fmla="*/ 681144 w 1435463"/>
                          <a:gd name="connsiteY2" fmla="*/ 61103 h 1021303"/>
                          <a:gd name="connsiteX3" fmla="*/ 1435463 w 1435463"/>
                          <a:gd name="connsiteY3" fmla="*/ 310609 h 1021303"/>
                          <a:gd name="connsiteX4" fmla="*/ 1272539 w 1435463"/>
                          <a:gd name="connsiteY4" fmla="*/ 652521 h 1021303"/>
                          <a:gd name="connsiteX5" fmla="*/ 1039221 w 1435463"/>
                          <a:gd name="connsiteY5" fmla="*/ 884172 h 1021303"/>
                          <a:gd name="connsiteX6" fmla="*/ 556539 w 1435463"/>
                          <a:gd name="connsiteY6" fmla="*/ 1006326 h 1021303"/>
                          <a:gd name="connsiteX7" fmla="*/ 19637 w 1435463"/>
                          <a:gd name="connsiteY7" fmla="*/ 551800 h 1021303"/>
                          <a:gd name="connsiteX0" fmla="*/ 26213 w 1442039"/>
                          <a:gd name="connsiteY0" fmla="*/ 551800 h 1021303"/>
                          <a:gd name="connsiteX1" fmla="*/ 28814 w 1442039"/>
                          <a:gd name="connsiteY1" fmla="*/ 47091 h 1021303"/>
                          <a:gd name="connsiteX2" fmla="*/ 687720 w 1442039"/>
                          <a:gd name="connsiteY2" fmla="*/ 61103 h 1021303"/>
                          <a:gd name="connsiteX3" fmla="*/ 1442039 w 1442039"/>
                          <a:gd name="connsiteY3" fmla="*/ 310609 h 1021303"/>
                          <a:gd name="connsiteX4" fmla="*/ 1279115 w 1442039"/>
                          <a:gd name="connsiteY4" fmla="*/ 652521 h 1021303"/>
                          <a:gd name="connsiteX5" fmla="*/ 1045797 w 1442039"/>
                          <a:gd name="connsiteY5" fmla="*/ 884172 h 1021303"/>
                          <a:gd name="connsiteX6" fmla="*/ 563115 w 1442039"/>
                          <a:gd name="connsiteY6" fmla="*/ 1006326 h 1021303"/>
                          <a:gd name="connsiteX7" fmla="*/ 26213 w 1442039"/>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1860" h="1021303">
                            <a:moveTo>
                              <a:pt x="36034" y="551800"/>
                            </a:moveTo>
                            <a:cubicBezTo>
                              <a:pt x="3269" y="384487"/>
                              <a:pt x="-26366" y="139532"/>
                              <a:pt x="38635" y="47091"/>
                            </a:cubicBezTo>
                            <a:cubicBezTo>
                              <a:pt x="148371" y="-43794"/>
                              <a:pt x="462004" y="17183"/>
                              <a:pt x="697541" y="61103"/>
                            </a:cubicBezTo>
                            <a:cubicBezTo>
                              <a:pt x="933079" y="105023"/>
                              <a:pt x="1349267" y="241157"/>
                              <a:pt x="1451860" y="310609"/>
                            </a:cubicBezTo>
                            <a:cubicBezTo>
                              <a:pt x="1426051" y="467304"/>
                              <a:pt x="1342117" y="556477"/>
                              <a:pt x="1288936" y="652521"/>
                            </a:cubicBezTo>
                            <a:cubicBezTo>
                              <a:pt x="1226229" y="741421"/>
                              <a:pt x="1151860" y="808369"/>
                              <a:pt x="1055618" y="884172"/>
                            </a:cubicBezTo>
                            <a:cubicBezTo>
                              <a:pt x="971282" y="950450"/>
                              <a:pt x="742867" y="1061721"/>
                              <a:pt x="572936" y="1006326"/>
                            </a:cubicBezTo>
                            <a:cubicBezTo>
                              <a:pt x="403005" y="950931"/>
                              <a:pt x="96954" y="812739"/>
                              <a:pt x="36034" y="551800"/>
                            </a:cubicBezTo>
                            <a:close/>
                          </a:path>
                        </a:pathLst>
                      </a:custGeom>
                      <a:gradFill>
                        <a:gsLst>
                          <a:gs pos="45000">
                            <a:sysClr val="windowText" lastClr="000000"/>
                          </a:gs>
                          <a:gs pos="66000">
                            <a:sysClr val="windowText" lastClr="000000"/>
                          </a:gs>
                          <a:gs pos="56000">
                            <a:srgbClr val="525F79"/>
                          </a:gs>
                        </a:gsLst>
                        <a:lin ang="13800000" scaled="0"/>
                      </a:gradFill>
                      <a:ln w="127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110" name="Freeform: Shape 36">
                        <a:extLst>
                          <a:ext uri="{FF2B5EF4-FFF2-40B4-BE49-F238E27FC236}">
                            <a16:creationId xmlns:a16="http://schemas.microsoft.com/office/drawing/2014/main" id="{A4E58563-4AA1-1386-C3D8-13F92E16C51D}"/>
                          </a:ext>
                        </a:extLst>
                      </p:cNvPr>
                      <p:cNvSpPr/>
                      <p:nvPr/>
                    </p:nvSpPr>
                    <p:spPr>
                      <a:xfrm rot="1258334" flipH="1">
                        <a:off x="1821104" y="3839281"/>
                        <a:ext cx="874823" cy="327491"/>
                      </a:xfrm>
                      <a:custGeom>
                        <a:avLst/>
                        <a:gdLst>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23862 w 1790700"/>
                          <a:gd name="connsiteY5" fmla="*/ 526256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23862 w 1790700"/>
                          <a:gd name="connsiteY5" fmla="*/ 526256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6718 w 1790700"/>
                          <a:gd name="connsiteY5" fmla="*/ 523875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6718 w 1790700"/>
                          <a:gd name="connsiteY5" fmla="*/ 523875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07193 w 1790700"/>
                          <a:gd name="connsiteY5" fmla="*/ 538162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07193 w 1790700"/>
                          <a:gd name="connsiteY5" fmla="*/ 538162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1955 w 1790700"/>
                          <a:gd name="connsiteY5" fmla="*/ 533400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1955 w 1790700"/>
                          <a:gd name="connsiteY5" fmla="*/ 533400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1955 w 1790700"/>
                          <a:gd name="connsiteY5" fmla="*/ 533400 h 642937"/>
                          <a:gd name="connsiteX6" fmla="*/ 166687 w 1790700"/>
                          <a:gd name="connsiteY6" fmla="*/ 104775 h 642937"/>
                          <a:gd name="connsiteX7" fmla="*/ 0 w 1790700"/>
                          <a:gd name="connsiteY7" fmla="*/ 0 h 642937"/>
                          <a:gd name="connsiteX0" fmla="*/ 0 w 1790700"/>
                          <a:gd name="connsiteY0" fmla="*/ 0 h 645189"/>
                          <a:gd name="connsiteX1" fmla="*/ 1790700 w 1790700"/>
                          <a:gd name="connsiteY1" fmla="*/ 242887 h 645189"/>
                          <a:gd name="connsiteX2" fmla="*/ 1621631 w 1790700"/>
                          <a:gd name="connsiteY2" fmla="*/ 271462 h 645189"/>
                          <a:gd name="connsiteX3" fmla="*/ 1390650 w 1790700"/>
                          <a:gd name="connsiteY3" fmla="*/ 595312 h 645189"/>
                          <a:gd name="connsiteX4" fmla="*/ 873918 w 1790700"/>
                          <a:gd name="connsiteY4" fmla="*/ 642937 h 645189"/>
                          <a:gd name="connsiteX5" fmla="*/ 411955 w 1790700"/>
                          <a:gd name="connsiteY5" fmla="*/ 533400 h 645189"/>
                          <a:gd name="connsiteX6" fmla="*/ 166687 w 1790700"/>
                          <a:gd name="connsiteY6" fmla="*/ 104775 h 645189"/>
                          <a:gd name="connsiteX7" fmla="*/ 0 w 1790700"/>
                          <a:gd name="connsiteY7" fmla="*/ 0 h 645189"/>
                          <a:gd name="connsiteX0" fmla="*/ 0 w 1790700"/>
                          <a:gd name="connsiteY0" fmla="*/ 0 h 649771"/>
                          <a:gd name="connsiteX1" fmla="*/ 1790700 w 1790700"/>
                          <a:gd name="connsiteY1" fmla="*/ 242887 h 649771"/>
                          <a:gd name="connsiteX2" fmla="*/ 1621631 w 1790700"/>
                          <a:gd name="connsiteY2" fmla="*/ 271462 h 649771"/>
                          <a:gd name="connsiteX3" fmla="*/ 1390650 w 1790700"/>
                          <a:gd name="connsiteY3" fmla="*/ 595312 h 649771"/>
                          <a:gd name="connsiteX4" fmla="*/ 873918 w 1790700"/>
                          <a:gd name="connsiteY4" fmla="*/ 647700 h 649771"/>
                          <a:gd name="connsiteX5" fmla="*/ 411955 w 1790700"/>
                          <a:gd name="connsiteY5" fmla="*/ 533400 h 649771"/>
                          <a:gd name="connsiteX6" fmla="*/ 166687 w 1790700"/>
                          <a:gd name="connsiteY6" fmla="*/ 104775 h 649771"/>
                          <a:gd name="connsiteX7" fmla="*/ 0 w 1790700"/>
                          <a:gd name="connsiteY7" fmla="*/ 0 h 649771"/>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35743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802618"/>
                          <a:gd name="connsiteY0" fmla="*/ 0 h 652466"/>
                          <a:gd name="connsiteX1" fmla="*/ 1790700 w 1802618"/>
                          <a:gd name="connsiteY1" fmla="*/ 235743 h 652466"/>
                          <a:gd name="connsiteX2" fmla="*/ 1621631 w 1802618"/>
                          <a:gd name="connsiteY2" fmla="*/ 271462 h 652466"/>
                          <a:gd name="connsiteX3" fmla="*/ 1390650 w 1802618"/>
                          <a:gd name="connsiteY3" fmla="*/ 595312 h 652466"/>
                          <a:gd name="connsiteX4" fmla="*/ 873918 w 1802618"/>
                          <a:gd name="connsiteY4" fmla="*/ 647700 h 652466"/>
                          <a:gd name="connsiteX5" fmla="*/ 411955 w 1802618"/>
                          <a:gd name="connsiteY5" fmla="*/ 533400 h 652466"/>
                          <a:gd name="connsiteX6" fmla="*/ 166687 w 1802618"/>
                          <a:gd name="connsiteY6" fmla="*/ 104775 h 652466"/>
                          <a:gd name="connsiteX7" fmla="*/ 0 w 1802618"/>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606"/>
                          <a:gd name="connsiteY0" fmla="*/ 0 h 652466"/>
                          <a:gd name="connsiteX1" fmla="*/ 1790700 w 1802606"/>
                          <a:gd name="connsiteY1" fmla="*/ 235743 h 652466"/>
                          <a:gd name="connsiteX2" fmla="*/ 1621631 w 1802606"/>
                          <a:gd name="connsiteY2" fmla="*/ 271462 h 652466"/>
                          <a:gd name="connsiteX3" fmla="*/ 1390650 w 1802606"/>
                          <a:gd name="connsiteY3" fmla="*/ 595312 h 652466"/>
                          <a:gd name="connsiteX4" fmla="*/ 873918 w 1802606"/>
                          <a:gd name="connsiteY4" fmla="*/ 647700 h 652466"/>
                          <a:gd name="connsiteX5" fmla="*/ 411955 w 1802606"/>
                          <a:gd name="connsiteY5" fmla="*/ 533400 h 652466"/>
                          <a:gd name="connsiteX6" fmla="*/ 166687 w 1802606"/>
                          <a:gd name="connsiteY6" fmla="*/ 104775 h 652466"/>
                          <a:gd name="connsiteX7" fmla="*/ 0 w 1802606"/>
                          <a:gd name="connsiteY7" fmla="*/ 0 h 652466"/>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7155 h 650084"/>
                          <a:gd name="connsiteX7" fmla="*/ 0 w 1776412"/>
                          <a:gd name="connsiteY7" fmla="*/ 0 h 650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6412" h="650084">
                            <a:moveTo>
                              <a:pt x="0" y="0"/>
                            </a:moveTo>
                            <a:cubicBezTo>
                              <a:pt x="606424" y="309561"/>
                              <a:pt x="1359694" y="300036"/>
                              <a:pt x="1776412" y="233361"/>
                            </a:cubicBezTo>
                            <a:cubicBezTo>
                              <a:pt x="1658540" y="261538"/>
                              <a:pt x="1673224" y="257173"/>
                              <a:pt x="1607343" y="269080"/>
                            </a:cubicBezTo>
                            <a:cubicBezTo>
                              <a:pt x="1542255" y="393699"/>
                              <a:pt x="1462881" y="496886"/>
                              <a:pt x="1376362" y="592930"/>
                            </a:cubicBezTo>
                            <a:cubicBezTo>
                              <a:pt x="1208881" y="646905"/>
                              <a:pt x="1053305" y="658018"/>
                              <a:pt x="859630" y="645318"/>
                            </a:cubicBezTo>
                            <a:cubicBezTo>
                              <a:pt x="703261" y="635000"/>
                              <a:pt x="561180" y="605630"/>
                              <a:pt x="397667" y="531018"/>
                            </a:cubicBezTo>
                            <a:cubicBezTo>
                              <a:pt x="276223" y="392905"/>
                              <a:pt x="190499" y="278605"/>
                              <a:pt x="152399" y="107155"/>
                            </a:cubicBezTo>
                            <a:cubicBezTo>
                              <a:pt x="108743" y="70642"/>
                              <a:pt x="55563" y="31750"/>
                              <a:pt x="0" y="0"/>
                            </a:cubicBezTo>
                            <a:close/>
                          </a:path>
                        </a:pathLst>
                      </a:custGeom>
                      <a:gradFill flip="none" rotWithShape="1">
                        <a:gsLst>
                          <a:gs pos="39000">
                            <a:sysClr val="window" lastClr="FFFFFF"/>
                          </a:gs>
                          <a:gs pos="65000">
                            <a:srgbClr val="2C2C2C"/>
                          </a:gs>
                        </a:gsLst>
                        <a:lin ang="16800000" scaled="0"/>
                        <a:tileRect/>
                      </a:gradFill>
                      <a:ln w="19050" cap="flat" cmpd="sng" algn="ctr">
                        <a:solidFill>
                          <a:sysClr val="windowText" lastClr="000000"/>
                        </a:solid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111" name="Freeform: Shape 30">
                        <a:extLst>
                          <a:ext uri="{FF2B5EF4-FFF2-40B4-BE49-F238E27FC236}">
                            <a16:creationId xmlns:a16="http://schemas.microsoft.com/office/drawing/2014/main" id="{083139E0-879B-5321-C0EA-9D945DED3D03}"/>
                          </a:ext>
                        </a:extLst>
                      </p:cNvPr>
                      <p:cNvSpPr/>
                      <p:nvPr/>
                    </p:nvSpPr>
                    <p:spPr>
                      <a:xfrm rot="1258334" flipH="1">
                        <a:off x="2010177" y="4237363"/>
                        <a:ext cx="259554" cy="287903"/>
                      </a:xfrm>
                      <a:custGeom>
                        <a:avLst/>
                        <a:gdLst>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Lst>
                        <a:ahLst/>
                        <a:cxnLst>
                          <a:cxn ang="0">
                            <a:pos x="connsiteX0" y="connsiteY0"/>
                          </a:cxn>
                          <a:cxn ang="0">
                            <a:pos x="connsiteX1" y="connsiteY1"/>
                          </a:cxn>
                          <a:cxn ang="0">
                            <a:pos x="connsiteX2" y="connsiteY2"/>
                          </a:cxn>
                          <a:cxn ang="0">
                            <a:pos x="connsiteX3" y="connsiteY3"/>
                          </a:cxn>
                        </a:cxnLst>
                        <a:rect l="l" t="t" r="r" b="b"/>
                        <a:pathLst>
                          <a:path w="527050" h="571500">
                            <a:moveTo>
                              <a:pt x="0" y="0"/>
                            </a:moveTo>
                            <a:cubicBezTo>
                              <a:pt x="31750" y="190500"/>
                              <a:pt x="25400" y="381000"/>
                              <a:pt x="95250" y="571500"/>
                            </a:cubicBezTo>
                            <a:cubicBezTo>
                              <a:pt x="270933" y="423333"/>
                              <a:pt x="383117" y="237067"/>
                              <a:pt x="527050" y="69850"/>
                            </a:cubicBezTo>
                            <a:lnTo>
                              <a:pt x="0" y="0"/>
                            </a:lnTo>
                            <a:close/>
                          </a:path>
                        </a:pathLst>
                      </a:custGeom>
                      <a:gradFill>
                        <a:gsLst>
                          <a:gs pos="30000">
                            <a:srgbClr val="FFCD04"/>
                          </a:gs>
                          <a:gs pos="100000">
                            <a:srgbClr val="FC8702"/>
                          </a:gs>
                        </a:gsLst>
                        <a:lin ang="5700000" scaled="0"/>
                      </a:gradFill>
                      <a:ln w="12700" cap="flat" cmpd="sng" algn="ctr">
                        <a:gradFill flip="none" rotWithShape="1">
                          <a:gsLst>
                            <a:gs pos="14000">
                              <a:srgbClr val="FFCD04"/>
                            </a:gs>
                            <a:gs pos="23000">
                              <a:sysClr val="windowText" lastClr="000000"/>
                            </a:gs>
                          </a:gsLst>
                          <a:lin ang="5700000" scaled="0"/>
                          <a:tileRect/>
                        </a:grad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grpSp>
                <p:grpSp>
                  <p:nvGrpSpPr>
                    <p:cNvPr id="98" name="Group 97">
                      <a:extLst>
                        <a:ext uri="{FF2B5EF4-FFF2-40B4-BE49-F238E27FC236}">
                          <a16:creationId xmlns:a16="http://schemas.microsoft.com/office/drawing/2014/main" id="{72B31402-12C5-5A51-4002-EF28430867B7}"/>
                        </a:ext>
                      </a:extLst>
                    </p:cNvPr>
                    <p:cNvGrpSpPr/>
                    <p:nvPr/>
                  </p:nvGrpSpPr>
                  <p:grpSpPr>
                    <a:xfrm>
                      <a:off x="645179" y="1937835"/>
                      <a:ext cx="3520209" cy="1503664"/>
                      <a:chOff x="630864" y="2045573"/>
                      <a:chExt cx="3520209" cy="1503664"/>
                    </a:xfrm>
                  </p:grpSpPr>
                  <p:pic>
                    <p:nvPicPr>
                      <p:cNvPr id="99" name="Picture 2" descr="15,874 Detective cartoon Vectors, Royalty-free Vector Detective cartoon  Images | Depositphotos®">
                        <a:extLst>
                          <a:ext uri="{FF2B5EF4-FFF2-40B4-BE49-F238E27FC236}">
                            <a16:creationId xmlns:a16="http://schemas.microsoft.com/office/drawing/2014/main" id="{E340175E-25A3-908A-4417-63734509A991}"/>
                          </a:ext>
                        </a:extLst>
                      </p:cNvPr>
                      <p:cNvPicPr>
                        <a:picLocks noChangeAspect="1" noChangeArrowheads="1"/>
                      </p:cNvPicPr>
                      <p:nvPr/>
                    </p:nvPicPr>
                    <p:blipFill rotWithShape="1">
                      <a:blip r:embed="rId7">
                        <a:extLst>
                          <a:ext uri="{BEBA8EAE-BF5A-486C-A8C5-ECC9F3942E4B}">
                            <a14:imgProps xmlns:a14="http://schemas.microsoft.com/office/drawing/2010/main">
                              <a14:imgLayer r:embed="rId6">
                                <a14:imgEffect>
                                  <a14:backgroundRemoval t="0" b="100000" l="0" r="74316">
                                    <a14:foregroundMark x1="52000" y1="96000" x2="62105" y2="98833"/>
                                    <a14:foregroundMark x1="34105" y1="8500" x2="57895" y2="14333"/>
                                    <a14:foregroundMark x1="45263" y1="11333" x2="50316" y2="13167"/>
                                    <a14:foregroundMark x1="49684" y1="13167" x2="56632" y2="16000"/>
                                    <a14:backgroundMark x1="21474" y1="48000" x2="21474" y2="48000"/>
                                    <a14:backgroundMark x1="44000" y1="11833" x2="61684" y2="18167"/>
                                    <a14:backgroundMark x1="37895" y1="12833" x2="60421" y2="18833"/>
                                    <a14:backgroundMark x1="34947" y1="19333" x2="62316" y2="19333"/>
                                  </a14:backgroundRemoval>
                                </a14:imgEffect>
                              </a14:imgLayer>
                            </a14:imgProps>
                          </a:ext>
                          <a:ext uri="{28A0092B-C50C-407E-A947-70E740481C1C}">
                            <a14:useLocalDpi xmlns:a14="http://schemas.microsoft.com/office/drawing/2010/main" val="0"/>
                          </a:ext>
                        </a:extLst>
                      </a:blip>
                      <a:srcRect l="29958" r="24070" b="80032"/>
                      <a:stretch/>
                    </p:blipFill>
                    <p:spPr bwMode="auto">
                      <a:xfrm>
                        <a:off x="630864" y="2048660"/>
                        <a:ext cx="3520209" cy="1500577"/>
                      </a:xfrm>
                      <a:prstGeom prst="rect">
                        <a:avLst/>
                      </a:prstGeom>
                      <a:noFill/>
                      <a:extLst>
                        <a:ext uri="{909E8E84-426E-40DD-AFC4-6F175D3DCCD1}">
                          <a14:hiddenFill xmlns:a14="http://schemas.microsoft.com/office/drawing/2010/main">
                            <a:solidFill>
                              <a:srgbClr val="FFFFFF"/>
                            </a:solidFill>
                          </a14:hiddenFill>
                        </a:ext>
                      </a:extLst>
                    </p:spPr>
                  </p:pic>
                  <p:sp>
                    <p:nvSpPr>
                      <p:cNvPr id="100" name="Freeform 27">
                        <a:extLst>
                          <a:ext uri="{FF2B5EF4-FFF2-40B4-BE49-F238E27FC236}">
                            <a16:creationId xmlns:a16="http://schemas.microsoft.com/office/drawing/2014/main" id="{CFE53096-6075-59B3-147F-79A8B114060A}"/>
                          </a:ext>
                        </a:extLst>
                      </p:cNvPr>
                      <p:cNvSpPr/>
                      <p:nvPr/>
                    </p:nvSpPr>
                    <p:spPr>
                      <a:xfrm>
                        <a:off x="872962" y="2638205"/>
                        <a:ext cx="3077467" cy="737709"/>
                      </a:xfrm>
                      <a:custGeom>
                        <a:avLst/>
                        <a:gdLst>
                          <a:gd name="connsiteX0" fmla="*/ 0 w 3077467"/>
                          <a:gd name="connsiteY0" fmla="*/ 27644 h 737709"/>
                          <a:gd name="connsiteX1" fmla="*/ 204428 w 3077467"/>
                          <a:gd name="connsiteY1" fmla="*/ 19 h 737709"/>
                          <a:gd name="connsiteX2" fmla="*/ 430956 w 3077467"/>
                          <a:gd name="connsiteY2" fmla="*/ 24881 h 737709"/>
                          <a:gd name="connsiteX3" fmla="*/ 643671 w 3077467"/>
                          <a:gd name="connsiteY3" fmla="*/ 104995 h 737709"/>
                          <a:gd name="connsiteX4" fmla="*/ 895062 w 3077467"/>
                          <a:gd name="connsiteY4" fmla="*/ 226547 h 737709"/>
                          <a:gd name="connsiteX5" fmla="*/ 1276292 w 3077467"/>
                          <a:gd name="connsiteY5" fmla="*/ 389536 h 737709"/>
                          <a:gd name="connsiteX6" fmla="*/ 2058091 w 3077467"/>
                          <a:gd name="connsiteY6" fmla="*/ 701703 h 737709"/>
                          <a:gd name="connsiteX7" fmla="*/ 3077467 w 3077467"/>
                          <a:gd name="connsiteY7" fmla="*/ 718278 h 737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7467" h="737709">
                            <a:moveTo>
                              <a:pt x="0" y="27644"/>
                            </a:moveTo>
                            <a:cubicBezTo>
                              <a:pt x="66301" y="14061"/>
                              <a:pt x="132602" y="479"/>
                              <a:pt x="204428" y="19"/>
                            </a:cubicBezTo>
                            <a:cubicBezTo>
                              <a:pt x="276254" y="-442"/>
                              <a:pt x="357749" y="7385"/>
                              <a:pt x="430956" y="24881"/>
                            </a:cubicBezTo>
                            <a:cubicBezTo>
                              <a:pt x="504163" y="42377"/>
                              <a:pt x="566320" y="71384"/>
                              <a:pt x="643671" y="104995"/>
                            </a:cubicBezTo>
                            <a:cubicBezTo>
                              <a:pt x="721022" y="138606"/>
                              <a:pt x="789625" y="179124"/>
                              <a:pt x="895062" y="226547"/>
                            </a:cubicBezTo>
                            <a:cubicBezTo>
                              <a:pt x="1000499" y="273971"/>
                              <a:pt x="1276292" y="389536"/>
                              <a:pt x="1276292" y="389536"/>
                            </a:cubicBezTo>
                            <a:cubicBezTo>
                              <a:pt x="1470130" y="468729"/>
                              <a:pt x="1757895" y="646913"/>
                              <a:pt x="2058091" y="701703"/>
                            </a:cubicBezTo>
                            <a:cubicBezTo>
                              <a:pt x="2358287" y="756493"/>
                              <a:pt x="2717877" y="737385"/>
                              <a:pt x="3077467" y="718278"/>
                            </a:cubicBezTo>
                          </a:path>
                        </a:pathLst>
                      </a:custGeom>
                      <a:noFill/>
                      <a:ln w="19050" cap="flat" cmpd="sng" algn="ctr">
                        <a:solidFill>
                          <a:sysClr val="windowText" lastClr="000000"/>
                        </a:solidFill>
                        <a:prstDash val="solid"/>
                      </a:ln>
                      <a:effectLst>
                        <a:outerShdw blurRad="63500" sx="102000" sy="102000" algn="ctr" rotWithShape="0">
                          <a:prstClr val="black">
                            <a:alpha val="40000"/>
                          </a:prstClr>
                        </a:outerShdw>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sp>
                    <p:nvSpPr>
                      <p:cNvPr id="101" name="Freeform 28">
                        <a:extLst>
                          <a:ext uri="{FF2B5EF4-FFF2-40B4-BE49-F238E27FC236}">
                            <a16:creationId xmlns:a16="http://schemas.microsoft.com/office/drawing/2014/main" id="{02E245AC-1BBF-1043-FF69-39B9CD39A200}"/>
                          </a:ext>
                        </a:extLst>
                      </p:cNvPr>
                      <p:cNvSpPr/>
                      <p:nvPr/>
                    </p:nvSpPr>
                    <p:spPr>
                      <a:xfrm>
                        <a:off x="889537" y="2668611"/>
                        <a:ext cx="1555309" cy="502782"/>
                      </a:xfrm>
                      <a:custGeom>
                        <a:avLst/>
                        <a:gdLst>
                          <a:gd name="connsiteX0" fmla="*/ 0 w 1555309"/>
                          <a:gd name="connsiteY0" fmla="*/ 0 h 502782"/>
                          <a:gd name="connsiteX1" fmla="*/ 55251 w 1555309"/>
                          <a:gd name="connsiteY1" fmla="*/ 35913 h 502782"/>
                          <a:gd name="connsiteX2" fmla="*/ 221003 w 1555309"/>
                          <a:gd name="connsiteY2" fmla="*/ 96689 h 502782"/>
                          <a:gd name="connsiteX3" fmla="*/ 889537 w 1555309"/>
                          <a:gd name="connsiteY3" fmla="*/ 234816 h 502782"/>
                          <a:gd name="connsiteX4" fmla="*/ 1555309 w 1555309"/>
                          <a:gd name="connsiteY4" fmla="*/ 502782 h 502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5309" h="502782">
                            <a:moveTo>
                              <a:pt x="0" y="0"/>
                            </a:moveTo>
                            <a:cubicBezTo>
                              <a:pt x="9208" y="9899"/>
                              <a:pt x="18417" y="19798"/>
                              <a:pt x="55251" y="35913"/>
                            </a:cubicBezTo>
                            <a:cubicBezTo>
                              <a:pt x="92085" y="52028"/>
                              <a:pt x="81955" y="63539"/>
                              <a:pt x="221003" y="96689"/>
                            </a:cubicBezTo>
                            <a:cubicBezTo>
                              <a:pt x="360051" y="129839"/>
                              <a:pt x="667153" y="167134"/>
                              <a:pt x="889537" y="234816"/>
                            </a:cubicBezTo>
                            <a:cubicBezTo>
                              <a:pt x="1111921" y="302498"/>
                              <a:pt x="1333615" y="402640"/>
                              <a:pt x="1555309" y="502782"/>
                            </a:cubicBezTo>
                          </a:path>
                        </a:pathLst>
                      </a:custGeom>
                      <a:noFill/>
                      <a:ln w="28575" cap="flat" cmpd="sng" algn="ctr">
                        <a:solidFill>
                          <a:sysClr val="windowText" lastClr="000000"/>
                        </a:solidFill>
                        <a:prstDash val="solid"/>
                      </a:ln>
                      <a:effectLst>
                        <a:outerShdw blurRad="63500" sx="102000" sy="102000" algn="ctr" rotWithShape="0">
                          <a:prstClr val="black">
                            <a:alpha val="40000"/>
                          </a:prstClr>
                        </a:outerShdw>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sp>
                    <p:nvSpPr>
                      <p:cNvPr id="102" name="Freeform 29">
                        <a:extLst>
                          <a:ext uri="{FF2B5EF4-FFF2-40B4-BE49-F238E27FC236}">
                            <a16:creationId xmlns:a16="http://schemas.microsoft.com/office/drawing/2014/main" id="{5CB4532B-BA50-8928-323D-8FBB75E15447}"/>
                          </a:ext>
                        </a:extLst>
                      </p:cNvPr>
                      <p:cNvSpPr/>
                      <p:nvPr/>
                    </p:nvSpPr>
                    <p:spPr>
                      <a:xfrm>
                        <a:off x="3027741" y="2969728"/>
                        <a:ext cx="925451" cy="386755"/>
                      </a:xfrm>
                      <a:custGeom>
                        <a:avLst/>
                        <a:gdLst>
                          <a:gd name="connsiteX0" fmla="*/ 0 w 925451"/>
                          <a:gd name="connsiteY0" fmla="*/ 0 h 386755"/>
                          <a:gd name="connsiteX1" fmla="*/ 85639 w 925451"/>
                          <a:gd name="connsiteY1" fmla="*/ 93926 h 386755"/>
                          <a:gd name="connsiteX2" fmla="*/ 331505 w 925451"/>
                          <a:gd name="connsiteY2" fmla="*/ 223766 h 386755"/>
                          <a:gd name="connsiteX3" fmla="*/ 546983 w 925451"/>
                          <a:gd name="connsiteY3" fmla="*/ 317692 h 386755"/>
                          <a:gd name="connsiteX4" fmla="*/ 925451 w 925451"/>
                          <a:gd name="connsiteY4" fmla="*/ 386755 h 386755"/>
                          <a:gd name="connsiteX5" fmla="*/ 925451 w 925451"/>
                          <a:gd name="connsiteY5" fmla="*/ 386755 h 386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5451" h="386755">
                            <a:moveTo>
                              <a:pt x="0" y="0"/>
                            </a:moveTo>
                            <a:cubicBezTo>
                              <a:pt x="15194" y="28316"/>
                              <a:pt x="30388" y="56632"/>
                              <a:pt x="85639" y="93926"/>
                            </a:cubicBezTo>
                            <a:cubicBezTo>
                              <a:pt x="140890" y="131220"/>
                              <a:pt x="254614" y="186472"/>
                              <a:pt x="331505" y="223766"/>
                            </a:cubicBezTo>
                            <a:cubicBezTo>
                              <a:pt x="408396" y="261060"/>
                              <a:pt x="447992" y="290527"/>
                              <a:pt x="546983" y="317692"/>
                            </a:cubicBezTo>
                            <a:cubicBezTo>
                              <a:pt x="645974" y="344857"/>
                              <a:pt x="925451" y="386755"/>
                              <a:pt x="925451" y="386755"/>
                            </a:cubicBezTo>
                            <a:lnTo>
                              <a:pt x="925451" y="386755"/>
                            </a:lnTo>
                          </a:path>
                        </a:pathLst>
                      </a:custGeom>
                      <a:noFill/>
                      <a:ln w="285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sp>
                    <p:nvSpPr>
                      <p:cNvPr id="103" name="Freeform 30">
                        <a:extLst>
                          <a:ext uri="{FF2B5EF4-FFF2-40B4-BE49-F238E27FC236}">
                            <a16:creationId xmlns:a16="http://schemas.microsoft.com/office/drawing/2014/main" id="{2BC37185-F31A-8B17-0215-AEF45AA5F6BA}"/>
                          </a:ext>
                        </a:extLst>
                      </p:cNvPr>
                      <p:cNvSpPr/>
                      <p:nvPr/>
                    </p:nvSpPr>
                    <p:spPr>
                      <a:xfrm>
                        <a:off x="1245905" y="2643749"/>
                        <a:ext cx="1812224" cy="395043"/>
                      </a:xfrm>
                      <a:custGeom>
                        <a:avLst/>
                        <a:gdLst>
                          <a:gd name="connsiteX0" fmla="*/ 1812224 w 1812224"/>
                          <a:gd name="connsiteY0" fmla="*/ 395043 h 395043"/>
                          <a:gd name="connsiteX1" fmla="*/ 1422706 w 1812224"/>
                          <a:gd name="connsiteY1" fmla="*/ 303879 h 395043"/>
                          <a:gd name="connsiteX2" fmla="*/ 1143690 w 1812224"/>
                          <a:gd name="connsiteY2" fmla="*/ 221003 h 395043"/>
                          <a:gd name="connsiteX3" fmla="*/ 837048 w 1812224"/>
                          <a:gd name="connsiteY3" fmla="*/ 165752 h 395043"/>
                          <a:gd name="connsiteX4" fmla="*/ 555270 w 1812224"/>
                          <a:gd name="connsiteY4" fmla="*/ 116026 h 395043"/>
                          <a:gd name="connsiteX5" fmla="*/ 519357 w 1812224"/>
                          <a:gd name="connsiteY5" fmla="*/ 93926 h 395043"/>
                          <a:gd name="connsiteX6" fmla="*/ 0 w 1812224"/>
                          <a:gd name="connsiteY6" fmla="*/ 0 h 39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2224" h="395043">
                            <a:moveTo>
                              <a:pt x="1812224" y="395043"/>
                            </a:moveTo>
                            <a:cubicBezTo>
                              <a:pt x="1673176" y="363964"/>
                              <a:pt x="1534128" y="332886"/>
                              <a:pt x="1422706" y="303879"/>
                            </a:cubicBezTo>
                            <a:cubicBezTo>
                              <a:pt x="1311284" y="274872"/>
                              <a:pt x="1241300" y="244024"/>
                              <a:pt x="1143690" y="221003"/>
                            </a:cubicBezTo>
                            <a:cubicBezTo>
                              <a:pt x="1046080" y="197982"/>
                              <a:pt x="837048" y="165752"/>
                              <a:pt x="837048" y="165752"/>
                            </a:cubicBezTo>
                            <a:cubicBezTo>
                              <a:pt x="738978" y="148256"/>
                              <a:pt x="608218" y="127997"/>
                              <a:pt x="555270" y="116026"/>
                            </a:cubicBezTo>
                            <a:cubicBezTo>
                              <a:pt x="502322" y="104055"/>
                              <a:pt x="611902" y="113264"/>
                              <a:pt x="519357" y="93926"/>
                            </a:cubicBezTo>
                            <a:cubicBezTo>
                              <a:pt x="426812" y="74588"/>
                              <a:pt x="213406" y="37294"/>
                              <a:pt x="0" y="0"/>
                            </a:cubicBezTo>
                          </a:path>
                        </a:pathLst>
                      </a:custGeom>
                      <a:noFill/>
                      <a:ln w="285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sp>
                    <p:nvSpPr>
                      <p:cNvPr id="104" name="Freeform 31">
                        <a:extLst>
                          <a:ext uri="{FF2B5EF4-FFF2-40B4-BE49-F238E27FC236}">
                            <a16:creationId xmlns:a16="http://schemas.microsoft.com/office/drawing/2014/main" id="{299713FE-4A28-7777-D657-855EC5589637}"/>
                          </a:ext>
                        </a:extLst>
                      </p:cNvPr>
                      <p:cNvSpPr/>
                      <p:nvPr/>
                    </p:nvSpPr>
                    <p:spPr>
                      <a:xfrm>
                        <a:off x="1831563" y="2045573"/>
                        <a:ext cx="1215930" cy="932443"/>
                      </a:xfrm>
                      <a:custGeom>
                        <a:avLst/>
                        <a:gdLst>
                          <a:gd name="connsiteX0" fmla="*/ 0 w 1215930"/>
                          <a:gd name="connsiteY0" fmla="*/ 711440 h 932443"/>
                          <a:gd name="connsiteX1" fmla="*/ 33150 w 1215930"/>
                          <a:gd name="connsiteY1" fmla="*/ 598176 h 932443"/>
                          <a:gd name="connsiteX2" fmla="*/ 116026 w 1215930"/>
                          <a:gd name="connsiteY2" fmla="*/ 520825 h 932443"/>
                          <a:gd name="connsiteX3" fmla="*/ 207190 w 1215930"/>
                          <a:gd name="connsiteY3" fmla="*/ 460049 h 932443"/>
                          <a:gd name="connsiteX4" fmla="*/ 182327 w 1215930"/>
                          <a:gd name="connsiteY4" fmla="*/ 435186 h 932443"/>
                          <a:gd name="connsiteX5" fmla="*/ 35913 w 1215930"/>
                          <a:gd name="connsiteY5" fmla="*/ 410323 h 932443"/>
                          <a:gd name="connsiteX6" fmla="*/ 5525 w 1215930"/>
                          <a:gd name="connsiteY6" fmla="*/ 377173 h 932443"/>
                          <a:gd name="connsiteX7" fmla="*/ 41438 w 1215930"/>
                          <a:gd name="connsiteY7" fmla="*/ 344022 h 932443"/>
                          <a:gd name="connsiteX8" fmla="*/ 232053 w 1215930"/>
                          <a:gd name="connsiteY8" fmla="*/ 338497 h 932443"/>
                          <a:gd name="connsiteX9" fmla="*/ 323216 w 1215930"/>
                          <a:gd name="connsiteY9" fmla="*/ 332972 h 932443"/>
                          <a:gd name="connsiteX10" fmla="*/ 314929 w 1215930"/>
                          <a:gd name="connsiteY10" fmla="*/ 305347 h 932443"/>
                          <a:gd name="connsiteX11" fmla="*/ 198902 w 1215930"/>
                          <a:gd name="connsiteY11" fmla="*/ 227996 h 932443"/>
                          <a:gd name="connsiteX12" fmla="*/ 132601 w 1215930"/>
                          <a:gd name="connsiteY12" fmla="*/ 125782 h 932443"/>
                          <a:gd name="connsiteX13" fmla="*/ 168514 w 1215930"/>
                          <a:gd name="connsiteY13" fmla="*/ 53956 h 932443"/>
                          <a:gd name="connsiteX14" fmla="*/ 245865 w 1215930"/>
                          <a:gd name="connsiteY14" fmla="*/ 6993 h 932443"/>
                          <a:gd name="connsiteX15" fmla="*/ 464106 w 1215930"/>
                          <a:gd name="connsiteY15" fmla="*/ 4230 h 932443"/>
                          <a:gd name="connsiteX16" fmla="*/ 552507 w 1215930"/>
                          <a:gd name="connsiteY16" fmla="*/ 45668 h 932443"/>
                          <a:gd name="connsiteX17" fmla="*/ 616045 w 1215930"/>
                          <a:gd name="connsiteY17" fmla="*/ 136832 h 932443"/>
                          <a:gd name="connsiteX18" fmla="*/ 663009 w 1215930"/>
                          <a:gd name="connsiteY18" fmla="*/ 194845 h 932443"/>
                          <a:gd name="connsiteX19" fmla="*/ 718259 w 1215930"/>
                          <a:gd name="connsiteY19" fmla="*/ 239046 h 932443"/>
                          <a:gd name="connsiteX20" fmla="*/ 892299 w 1215930"/>
                          <a:gd name="connsiteY20" fmla="*/ 230758 h 932443"/>
                          <a:gd name="connsiteX21" fmla="*/ 1038714 w 1215930"/>
                          <a:gd name="connsiteY21" fmla="*/ 211420 h 932443"/>
                          <a:gd name="connsiteX22" fmla="*/ 1096727 w 1215930"/>
                          <a:gd name="connsiteY22" fmla="*/ 211420 h 932443"/>
                          <a:gd name="connsiteX23" fmla="*/ 1151978 w 1215930"/>
                          <a:gd name="connsiteY23" fmla="*/ 261146 h 932443"/>
                          <a:gd name="connsiteX24" fmla="*/ 1207229 w 1215930"/>
                          <a:gd name="connsiteY24" fmla="*/ 507012 h 932443"/>
                          <a:gd name="connsiteX25" fmla="*/ 1215516 w 1215930"/>
                          <a:gd name="connsiteY25" fmla="*/ 741828 h 932443"/>
                          <a:gd name="connsiteX26" fmla="*/ 1204466 w 1215930"/>
                          <a:gd name="connsiteY26" fmla="*/ 932443 h 932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5930" h="932443">
                            <a:moveTo>
                              <a:pt x="0" y="711440"/>
                            </a:moveTo>
                            <a:cubicBezTo>
                              <a:pt x="6906" y="670692"/>
                              <a:pt x="13812" y="629945"/>
                              <a:pt x="33150" y="598176"/>
                            </a:cubicBezTo>
                            <a:cubicBezTo>
                              <a:pt x="52488" y="566407"/>
                              <a:pt x="87019" y="543846"/>
                              <a:pt x="116026" y="520825"/>
                            </a:cubicBezTo>
                            <a:cubicBezTo>
                              <a:pt x="145033" y="497804"/>
                              <a:pt x="196140" y="474322"/>
                              <a:pt x="207190" y="460049"/>
                            </a:cubicBezTo>
                            <a:cubicBezTo>
                              <a:pt x="218240" y="445776"/>
                              <a:pt x="210873" y="443474"/>
                              <a:pt x="182327" y="435186"/>
                            </a:cubicBezTo>
                            <a:cubicBezTo>
                              <a:pt x="153781" y="426898"/>
                              <a:pt x="65380" y="419992"/>
                              <a:pt x="35913" y="410323"/>
                            </a:cubicBezTo>
                            <a:cubicBezTo>
                              <a:pt x="6446" y="400654"/>
                              <a:pt x="4604" y="388223"/>
                              <a:pt x="5525" y="377173"/>
                            </a:cubicBezTo>
                            <a:cubicBezTo>
                              <a:pt x="6446" y="366123"/>
                              <a:pt x="3683" y="350468"/>
                              <a:pt x="41438" y="344022"/>
                            </a:cubicBezTo>
                            <a:cubicBezTo>
                              <a:pt x="79193" y="337576"/>
                              <a:pt x="185090" y="340339"/>
                              <a:pt x="232053" y="338497"/>
                            </a:cubicBezTo>
                            <a:cubicBezTo>
                              <a:pt x="279016" y="336655"/>
                              <a:pt x="309403" y="338497"/>
                              <a:pt x="323216" y="332972"/>
                            </a:cubicBezTo>
                            <a:cubicBezTo>
                              <a:pt x="337029" y="327447"/>
                              <a:pt x="335648" y="322843"/>
                              <a:pt x="314929" y="305347"/>
                            </a:cubicBezTo>
                            <a:cubicBezTo>
                              <a:pt x="294210" y="287851"/>
                              <a:pt x="229290" y="257923"/>
                              <a:pt x="198902" y="227996"/>
                            </a:cubicBezTo>
                            <a:cubicBezTo>
                              <a:pt x="168514" y="198069"/>
                              <a:pt x="137666" y="154789"/>
                              <a:pt x="132601" y="125782"/>
                            </a:cubicBezTo>
                            <a:cubicBezTo>
                              <a:pt x="127536" y="96775"/>
                              <a:pt x="149637" y="73754"/>
                              <a:pt x="168514" y="53956"/>
                            </a:cubicBezTo>
                            <a:cubicBezTo>
                              <a:pt x="187391" y="34158"/>
                              <a:pt x="196600" y="15281"/>
                              <a:pt x="245865" y="6993"/>
                            </a:cubicBezTo>
                            <a:cubicBezTo>
                              <a:pt x="295130" y="-1295"/>
                              <a:pt x="412999" y="-2216"/>
                              <a:pt x="464106" y="4230"/>
                            </a:cubicBezTo>
                            <a:cubicBezTo>
                              <a:pt x="515213" y="10676"/>
                              <a:pt x="527184" y="23568"/>
                              <a:pt x="552507" y="45668"/>
                            </a:cubicBezTo>
                            <a:cubicBezTo>
                              <a:pt x="577830" y="67768"/>
                              <a:pt x="597628" y="111969"/>
                              <a:pt x="616045" y="136832"/>
                            </a:cubicBezTo>
                            <a:cubicBezTo>
                              <a:pt x="634462" y="161695"/>
                              <a:pt x="645973" y="177809"/>
                              <a:pt x="663009" y="194845"/>
                            </a:cubicBezTo>
                            <a:cubicBezTo>
                              <a:pt x="680045" y="211881"/>
                              <a:pt x="680044" y="233060"/>
                              <a:pt x="718259" y="239046"/>
                            </a:cubicBezTo>
                            <a:cubicBezTo>
                              <a:pt x="756474" y="245031"/>
                              <a:pt x="838890" y="235362"/>
                              <a:pt x="892299" y="230758"/>
                            </a:cubicBezTo>
                            <a:cubicBezTo>
                              <a:pt x="945708" y="226154"/>
                              <a:pt x="1004643" y="214643"/>
                              <a:pt x="1038714" y="211420"/>
                            </a:cubicBezTo>
                            <a:cubicBezTo>
                              <a:pt x="1072785" y="208197"/>
                              <a:pt x="1077850" y="203132"/>
                              <a:pt x="1096727" y="211420"/>
                            </a:cubicBezTo>
                            <a:cubicBezTo>
                              <a:pt x="1115604" y="219708"/>
                              <a:pt x="1133561" y="211881"/>
                              <a:pt x="1151978" y="261146"/>
                            </a:cubicBezTo>
                            <a:cubicBezTo>
                              <a:pt x="1170395" y="310411"/>
                              <a:pt x="1196639" y="426898"/>
                              <a:pt x="1207229" y="507012"/>
                            </a:cubicBezTo>
                            <a:cubicBezTo>
                              <a:pt x="1217819" y="587126"/>
                              <a:pt x="1215976" y="670923"/>
                              <a:pt x="1215516" y="741828"/>
                            </a:cubicBezTo>
                            <a:cubicBezTo>
                              <a:pt x="1215056" y="812733"/>
                              <a:pt x="1209761" y="872588"/>
                              <a:pt x="1204466" y="932443"/>
                            </a:cubicBezTo>
                          </a:path>
                        </a:pathLst>
                      </a:custGeom>
                      <a:noFill/>
                      <a:ln w="28575" cap="flat" cmpd="sng" algn="ctr">
                        <a:solidFill>
                          <a:sysClr val="windowText" lastClr="000000"/>
                        </a:solidFill>
                        <a:prstDash val="solid"/>
                      </a:ln>
                      <a:effectLst>
                        <a:outerShdw blurRad="63500" sx="102000" sy="102000" algn="ctr" rotWithShape="0">
                          <a:prstClr val="black">
                            <a:alpha val="40000"/>
                          </a:prstClr>
                        </a:outerShdw>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grpSp>
              </p:grpSp>
            </p:grpSp>
            <p:grpSp>
              <p:nvGrpSpPr>
                <p:cNvPr id="67" name="Group 66">
                  <a:extLst>
                    <a:ext uri="{FF2B5EF4-FFF2-40B4-BE49-F238E27FC236}">
                      <a16:creationId xmlns:a16="http://schemas.microsoft.com/office/drawing/2014/main" id="{B631974B-6DEF-7E71-DB68-5E2DE6F90282}"/>
                    </a:ext>
                  </a:extLst>
                </p:cNvPr>
                <p:cNvGrpSpPr/>
                <p:nvPr/>
              </p:nvGrpSpPr>
              <p:grpSpPr>
                <a:xfrm rot="959874">
                  <a:off x="3227316" y="3982046"/>
                  <a:ext cx="1367135" cy="1484371"/>
                  <a:chOff x="4650479" y="4298216"/>
                  <a:chExt cx="1367135" cy="1484371"/>
                </a:xfrm>
              </p:grpSpPr>
              <p:sp>
                <p:nvSpPr>
                  <p:cNvPr id="68" name="Freeform: Shape 44">
                    <a:extLst>
                      <a:ext uri="{FF2B5EF4-FFF2-40B4-BE49-F238E27FC236}">
                        <a16:creationId xmlns:a16="http://schemas.microsoft.com/office/drawing/2014/main" id="{1A8FF0CB-FD61-B96E-E263-907080CC9241}"/>
                      </a:ext>
                    </a:extLst>
                  </p:cNvPr>
                  <p:cNvSpPr/>
                  <p:nvPr/>
                </p:nvSpPr>
                <p:spPr>
                  <a:xfrm rot="1328043" flipH="1">
                    <a:off x="4650479" y="5007446"/>
                    <a:ext cx="896716" cy="775141"/>
                  </a:xfrm>
                  <a:custGeom>
                    <a:avLst/>
                    <a:gdLst>
                      <a:gd name="connsiteX0" fmla="*/ 1644650 w 1644650"/>
                      <a:gd name="connsiteY0" fmla="*/ 663575 h 1231900"/>
                      <a:gd name="connsiteX1" fmla="*/ 914400 w 1644650"/>
                      <a:gd name="connsiteY1" fmla="*/ 377825 h 1231900"/>
                      <a:gd name="connsiteX2" fmla="*/ 809625 w 1644650"/>
                      <a:gd name="connsiteY2" fmla="*/ 158750 h 1231900"/>
                      <a:gd name="connsiteX3" fmla="*/ 796925 w 1644650"/>
                      <a:gd name="connsiteY3" fmla="*/ 12700 h 1231900"/>
                      <a:gd name="connsiteX4" fmla="*/ 650875 w 1644650"/>
                      <a:gd name="connsiteY4" fmla="*/ 22225 h 1231900"/>
                      <a:gd name="connsiteX5" fmla="*/ 663575 w 1644650"/>
                      <a:gd name="connsiteY5" fmla="*/ 225425 h 1231900"/>
                      <a:gd name="connsiteX6" fmla="*/ 596900 w 1644650"/>
                      <a:gd name="connsiteY6" fmla="*/ 342900 h 1231900"/>
                      <a:gd name="connsiteX7" fmla="*/ 635000 w 1644650"/>
                      <a:gd name="connsiteY7" fmla="*/ 174625 h 1231900"/>
                      <a:gd name="connsiteX8" fmla="*/ 292100 w 1644650"/>
                      <a:gd name="connsiteY8" fmla="*/ 0 h 1231900"/>
                      <a:gd name="connsiteX9" fmla="*/ 234950 w 1644650"/>
                      <a:gd name="connsiteY9" fmla="*/ 92075 h 1231900"/>
                      <a:gd name="connsiteX10" fmla="*/ 390525 w 1644650"/>
                      <a:gd name="connsiteY10" fmla="*/ 231775 h 1231900"/>
                      <a:gd name="connsiteX11" fmla="*/ 438150 w 1644650"/>
                      <a:gd name="connsiteY11" fmla="*/ 231775 h 1231900"/>
                      <a:gd name="connsiteX12" fmla="*/ 288925 w 1644650"/>
                      <a:gd name="connsiteY12" fmla="*/ 447675 h 1231900"/>
                      <a:gd name="connsiteX13" fmla="*/ 396875 w 1644650"/>
                      <a:gd name="connsiteY13" fmla="*/ 250825 h 1231900"/>
                      <a:gd name="connsiteX14" fmla="*/ 133350 w 1644650"/>
                      <a:gd name="connsiteY14" fmla="*/ 158750 h 1231900"/>
                      <a:gd name="connsiteX15" fmla="*/ 38100 w 1644650"/>
                      <a:gd name="connsiteY15" fmla="*/ 263525 h 1231900"/>
                      <a:gd name="connsiteX16" fmla="*/ 301625 w 1644650"/>
                      <a:gd name="connsiteY16" fmla="*/ 419100 h 1231900"/>
                      <a:gd name="connsiteX17" fmla="*/ 28575 w 1644650"/>
                      <a:gd name="connsiteY17" fmla="*/ 377825 h 1231900"/>
                      <a:gd name="connsiteX18" fmla="*/ 0 w 1644650"/>
                      <a:gd name="connsiteY18" fmla="*/ 498475 h 1231900"/>
                      <a:gd name="connsiteX19" fmla="*/ 260350 w 1644650"/>
                      <a:gd name="connsiteY19" fmla="*/ 609600 h 1231900"/>
                      <a:gd name="connsiteX20" fmla="*/ 346075 w 1644650"/>
                      <a:gd name="connsiteY20" fmla="*/ 663575 h 1231900"/>
                      <a:gd name="connsiteX21" fmla="*/ 654050 w 1644650"/>
                      <a:gd name="connsiteY21" fmla="*/ 768350 h 1231900"/>
                      <a:gd name="connsiteX22" fmla="*/ 812800 w 1644650"/>
                      <a:gd name="connsiteY22" fmla="*/ 447675 h 1231900"/>
                      <a:gd name="connsiteX23" fmla="*/ 657225 w 1644650"/>
                      <a:gd name="connsiteY23" fmla="*/ 765175 h 1231900"/>
                      <a:gd name="connsiteX24" fmla="*/ 1123950 w 1644650"/>
                      <a:gd name="connsiteY24" fmla="*/ 1231900 h 1231900"/>
                      <a:gd name="connsiteX25" fmla="*/ 1228725 w 1644650"/>
                      <a:gd name="connsiteY25" fmla="*/ 1190625 h 1231900"/>
                      <a:gd name="connsiteX26" fmla="*/ 1108075 w 1644650"/>
                      <a:gd name="connsiteY26" fmla="*/ 1108075 h 1231900"/>
                      <a:gd name="connsiteX27" fmla="*/ 1123950 w 1644650"/>
                      <a:gd name="connsiteY27" fmla="*/ 1165225 h 1231900"/>
                      <a:gd name="connsiteX28" fmla="*/ 1123950 w 1644650"/>
                      <a:gd name="connsiteY28" fmla="*/ 1022350 h 1231900"/>
                      <a:gd name="connsiteX29" fmla="*/ 1295400 w 1644650"/>
                      <a:gd name="connsiteY29" fmla="*/ 1063625 h 1231900"/>
                      <a:gd name="connsiteX30" fmla="*/ 1235075 w 1644650"/>
                      <a:gd name="connsiteY30" fmla="*/ 869950 h 1231900"/>
                      <a:gd name="connsiteX31" fmla="*/ 1422400 w 1644650"/>
                      <a:gd name="connsiteY31" fmla="*/ 917575 h 1231900"/>
                      <a:gd name="connsiteX32" fmla="*/ 1533525 w 1644650"/>
                      <a:gd name="connsiteY32" fmla="*/ 933450 h 1231900"/>
                      <a:gd name="connsiteX33" fmla="*/ 1416050 w 1644650"/>
                      <a:gd name="connsiteY33" fmla="*/ 720725 h 1231900"/>
                      <a:gd name="connsiteX34" fmla="*/ 1584325 w 1644650"/>
                      <a:gd name="connsiteY34" fmla="*/ 676275 h 1231900"/>
                      <a:gd name="connsiteX35" fmla="*/ 1644650 w 1644650"/>
                      <a:gd name="connsiteY35" fmla="*/ 663575 h 1231900"/>
                      <a:gd name="connsiteX0" fmla="*/ 1644650 w 1644650"/>
                      <a:gd name="connsiteY0" fmla="*/ 691168 h 1259493"/>
                      <a:gd name="connsiteX1" fmla="*/ 914400 w 1644650"/>
                      <a:gd name="connsiteY1" fmla="*/ 405418 h 1259493"/>
                      <a:gd name="connsiteX2" fmla="*/ 809625 w 1644650"/>
                      <a:gd name="connsiteY2" fmla="*/ 186343 h 1259493"/>
                      <a:gd name="connsiteX3" fmla="*/ 796925 w 1644650"/>
                      <a:gd name="connsiteY3" fmla="*/ 40293 h 1259493"/>
                      <a:gd name="connsiteX4" fmla="*/ 650875 w 1644650"/>
                      <a:gd name="connsiteY4" fmla="*/ 49818 h 1259493"/>
                      <a:gd name="connsiteX5" fmla="*/ 663575 w 1644650"/>
                      <a:gd name="connsiteY5" fmla="*/ 253018 h 1259493"/>
                      <a:gd name="connsiteX6" fmla="*/ 596900 w 1644650"/>
                      <a:gd name="connsiteY6" fmla="*/ 370493 h 1259493"/>
                      <a:gd name="connsiteX7" fmla="*/ 635000 w 1644650"/>
                      <a:gd name="connsiteY7" fmla="*/ 202218 h 1259493"/>
                      <a:gd name="connsiteX8" fmla="*/ 292100 w 1644650"/>
                      <a:gd name="connsiteY8" fmla="*/ 27593 h 1259493"/>
                      <a:gd name="connsiteX9" fmla="*/ 234950 w 1644650"/>
                      <a:gd name="connsiteY9" fmla="*/ 119668 h 1259493"/>
                      <a:gd name="connsiteX10" fmla="*/ 390525 w 1644650"/>
                      <a:gd name="connsiteY10" fmla="*/ 259368 h 1259493"/>
                      <a:gd name="connsiteX11" fmla="*/ 438150 w 1644650"/>
                      <a:gd name="connsiteY11" fmla="*/ 259368 h 1259493"/>
                      <a:gd name="connsiteX12" fmla="*/ 288925 w 1644650"/>
                      <a:gd name="connsiteY12" fmla="*/ 475268 h 1259493"/>
                      <a:gd name="connsiteX13" fmla="*/ 396875 w 1644650"/>
                      <a:gd name="connsiteY13" fmla="*/ 278418 h 1259493"/>
                      <a:gd name="connsiteX14" fmla="*/ 133350 w 1644650"/>
                      <a:gd name="connsiteY14" fmla="*/ 186343 h 1259493"/>
                      <a:gd name="connsiteX15" fmla="*/ 38100 w 1644650"/>
                      <a:gd name="connsiteY15" fmla="*/ 291118 h 1259493"/>
                      <a:gd name="connsiteX16" fmla="*/ 301625 w 1644650"/>
                      <a:gd name="connsiteY16" fmla="*/ 446693 h 1259493"/>
                      <a:gd name="connsiteX17" fmla="*/ 28575 w 1644650"/>
                      <a:gd name="connsiteY17" fmla="*/ 405418 h 1259493"/>
                      <a:gd name="connsiteX18" fmla="*/ 0 w 1644650"/>
                      <a:gd name="connsiteY18" fmla="*/ 526068 h 1259493"/>
                      <a:gd name="connsiteX19" fmla="*/ 260350 w 1644650"/>
                      <a:gd name="connsiteY19" fmla="*/ 637193 h 1259493"/>
                      <a:gd name="connsiteX20" fmla="*/ 346075 w 1644650"/>
                      <a:gd name="connsiteY20" fmla="*/ 691168 h 1259493"/>
                      <a:gd name="connsiteX21" fmla="*/ 654050 w 1644650"/>
                      <a:gd name="connsiteY21" fmla="*/ 795943 h 1259493"/>
                      <a:gd name="connsiteX22" fmla="*/ 812800 w 1644650"/>
                      <a:gd name="connsiteY22" fmla="*/ 475268 h 1259493"/>
                      <a:gd name="connsiteX23" fmla="*/ 657225 w 1644650"/>
                      <a:gd name="connsiteY23" fmla="*/ 792768 h 1259493"/>
                      <a:gd name="connsiteX24" fmla="*/ 1123950 w 1644650"/>
                      <a:gd name="connsiteY24" fmla="*/ 1259493 h 1259493"/>
                      <a:gd name="connsiteX25" fmla="*/ 1228725 w 1644650"/>
                      <a:gd name="connsiteY25" fmla="*/ 1218218 h 1259493"/>
                      <a:gd name="connsiteX26" fmla="*/ 1108075 w 1644650"/>
                      <a:gd name="connsiteY26" fmla="*/ 1135668 h 1259493"/>
                      <a:gd name="connsiteX27" fmla="*/ 1123950 w 1644650"/>
                      <a:gd name="connsiteY27" fmla="*/ 1192818 h 1259493"/>
                      <a:gd name="connsiteX28" fmla="*/ 1123950 w 1644650"/>
                      <a:gd name="connsiteY28" fmla="*/ 1049943 h 1259493"/>
                      <a:gd name="connsiteX29" fmla="*/ 1295400 w 1644650"/>
                      <a:gd name="connsiteY29" fmla="*/ 1091218 h 1259493"/>
                      <a:gd name="connsiteX30" fmla="*/ 1235075 w 1644650"/>
                      <a:gd name="connsiteY30" fmla="*/ 897543 h 1259493"/>
                      <a:gd name="connsiteX31" fmla="*/ 1422400 w 1644650"/>
                      <a:gd name="connsiteY31" fmla="*/ 945168 h 1259493"/>
                      <a:gd name="connsiteX32" fmla="*/ 1533525 w 1644650"/>
                      <a:gd name="connsiteY32" fmla="*/ 961043 h 1259493"/>
                      <a:gd name="connsiteX33" fmla="*/ 1416050 w 1644650"/>
                      <a:gd name="connsiteY33" fmla="*/ 748318 h 1259493"/>
                      <a:gd name="connsiteX34" fmla="*/ 1584325 w 1644650"/>
                      <a:gd name="connsiteY34" fmla="*/ 703868 h 1259493"/>
                      <a:gd name="connsiteX35" fmla="*/ 1644650 w 1644650"/>
                      <a:gd name="connsiteY35" fmla="*/ 691168 h 1259493"/>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414338 w 1644650"/>
                      <a:gd name="connsiteY10" fmla="*/ 2254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58602 w 1658602"/>
                      <a:gd name="connsiteY0" fmla="*/ 697759 h 1266084"/>
                      <a:gd name="connsiteX1" fmla="*/ 928352 w 1658602"/>
                      <a:gd name="connsiteY1" fmla="*/ 412009 h 1266084"/>
                      <a:gd name="connsiteX2" fmla="*/ 823577 w 1658602"/>
                      <a:gd name="connsiteY2" fmla="*/ 192934 h 1266084"/>
                      <a:gd name="connsiteX3" fmla="*/ 818021 w 1658602"/>
                      <a:gd name="connsiteY3" fmla="*/ 46884 h 1266084"/>
                      <a:gd name="connsiteX4" fmla="*/ 664827 w 1658602"/>
                      <a:gd name="connsiteY4" fmla="*/ 56409 h 1266084"/>
                      <a:gd name="connsiteX5" fmla="*/ 677527 w 1658602"/>
                      <a:gd name="connsiteY5" fmla="*/ 259609 h 1266084"/>
                      <a:gd name="connsiteX6" fmla="*/ 610852 w 1658602"/>
                      <a:gd name="connsiteY6" fmla="*/ 377084 h 1266084"/>
                      <a:gd name="connsiteX7" fmla="*/ 648952 w 1658602"/>
                      <a:gd name="connsiteY7" fmla="*/ 208809 h 1266084"/>
                      <a:gd name="connsiteX8" fmla="*/ 306052 w 1658602"/>
                      <a:gd name="connsiteY8" fmla="*/ 34184 h 1266084"/>
                      <a:gd name="connsiteX9" fmla="*/ 239377 w 1658602"/>
                      <a:gd name="connsiteY9" fmla="*/ 128640 h 1266084"/>
                      <a:gd name="connsiteX10" fmla="*/ 392571 w 1658602"/>
                      <a:gd name="connsiteY10" fmla="*/ 263578 h 1266084"/>
                      <a:gd name="connsiteX11" fmla="*/ 452102 w 1658602"/>
                      <a:gd name="connsiteY11" fmla="*/ 265959 h 1266084"/>
                      <a:gd name="connsiteX12" fmla="*/ 302877 w 1658602"/>
                      <a:gd name="connsiteY12" fmla="*/ 481859 h 1266084"/>
                      <a:gd name="connsiteX13" fmla="*/ 429877 w 1658602"/>
                      <a:gd name="connsiteY13" fmla="*/ 273103 h 1266084"/>
                      <a:gd name="connsiteX14" fmla="*/ 135396 w 1658602"/>
                      <a:gd name="connsiteY14" fmla="*/ 178646 h 1266084"/>
                      <a:gd name="connsiteX15" fmla="*/ 52052 w 1658602"/>
                      <a:gd name="connsiteY15" fmla="*/ 297709 h 1266084"/>
                      <a:gd name="connsiteX16" fmla="*/ 315577 w 1658602"/>
                      <a:gd name="connsiteY16" fmla="*/ 453284 h 1266084"/>
                      <a:gd name="connsiteX17" fmla="*/ 42527 w 1658602"/>
                      <a:gd name="connsiteY17" fmla="*/ 412009 h 1266084"/>
                      <a:gd name="connsiteX18" fmla="*/ 13952 w 1658602"/>
                      <a:gd name="connsiteY18" fmla="*/ 532659 h 1266084"/>
                      <a:gd name="connsiteX19" fmla="*/ 274302 w 1658602"/>
                      <a:gd name="connsiteY19" fmla="*/ 643784 h 1266084"/>
                      <a:gd name="connsiteX20" fmla="*/ 360027 w 1658602"/>
                      <a:gd name="connsiteY20" fmla="*/ 697759 h 1266084"/>
                      <a:gd name="connsiteX21" fmla="*/ 668002 w 1658602"/>
                      <a:gd name="connsiteY21" fmla="*/ 802534 h 1266084"/>
                      <a:gd name="connsiteX22" fmla="*/ 826752 w 1658602"/>
                      <a:gd name="connsiteY22" fmla="*/ 481859 h 1266084"/>
                      <a:gd name="connsiteX23" fmla="*/ 671177 w 1658602"/>
                      <a:gd name="connsiteY23" fmla="*/ 799359 h 1266084"/>
                      <a:gd name="connsiteX24" fmla="*/ 1137902 w 1658602"/>
                      <a:gd name="connsiteY24" fmla="*/ 1266084 h 1266084"/>
                      <a:gd name="connsiteX25" fmla="*/ 1242677 w 1658602"/>
                      <a:gd name="connsiteY25" fmla="*/ 1224809 h 1266084"/>
                      <a:gd name="connsiteX26" fmla="*/ 1122027 w 1658602"/>
                      <a:gd name="connsiteY26" fmla="*/ 1142259 h 1266084"/>
                      <a:gd name="connsiteX27" fmla="*/ 1137902 w 1658602"/>
                      <a:gd name="connsiteY27" fmla="*/ 1199409 h 1266084"/>
                      <a:gd name="connsiteX28" fmla="*/ 1137902 w 1658602"/>
                      <a:gd name="connsiteY28" fmla="*/ 1056534 h 1266084"/>
                      <a:gd name="connsiteX29" fmla="*/ 1309352 w 1658602"/>
                      <a:gd name="connsiteY29" fmla="*/ 1097809 h 1266084"/>
                      <a:gd name="connsiteX30" fmla="*/ 1249027 w 1658602"/>
                      <a:gd name="connsiteY30" fmla="*/ 904134 h 1266084"/>
                      <a:gd name="connsiteX31" fmla="*/ 1436352 w 1658602"/>
                      <a:gd name="connsiteY31" fmla="*/ 951759 h 1266084"/>
                      <a:gd name="connsiteX32" fmla="*/ 1547477 w 1658602"/>
                      <a:gd name="connsiteY32" fmla="*/ 967634 h 1266084"/>
                      <a:gd name="connsiteX33" fmla="*/ 1430002 w 1658602"/>
                      <a:gd name="connsiteY33" fmla="*/ 754909 h 1266084"/>
                      <a:gd name="connsiteX34" fmla="*/ 1598277 w 1658602"/>
                      <a:gd name="connsiteY34" fmla="*/ 710459 h 1266084"/>
                      <a:gd name="connsiteX35" fmla="*/ 1658602 w 1658602"/>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22390 w 1661284"/>
                      <a:gd name="connsiteY34" fmla="*/ 722366 h 1266084"/>
                      <a:gd name="connsiteX35" fmla="*/ 1661284 w 1661284"/>
                      <a:gd name="connsiteY35" fmla="*/ 697759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75446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50903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50803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361247 w 1673190"/>
                      <a:gd name="connsiteY33" fmla="*/ 721572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454909 w 1673190"/>
                      <a:gd name="connsiteY32" fmla="*/ 1008116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07247 w 1673190"/>
                      <a:gd name="connsiteY27" fmla="*/ 1225602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35128"/>
                      <a:gd name="connsiteX1" fmla="*/ 945322 w 1673190"/>
                      <a:gd name="connsiteY1" fmla="*/ 409628 h 1235128"/>
                      <a:gd name="connsiteX2" fmla="*/ 826259 w 1673190"/>
                      <a:gd name="connsiteY2" fmla="*/ 192934 h 1235128"/>
                      <a:gd name="connsiteX3" fmla="*/ 820703 w 1673190"/>
                      <a:gd name="connsiteY3" fmla="*/ 46884 h 1235128"/>
                      <a:gd name="connsiteX4" fmla="*/ 667509 w 1673190"/>
                      <a:gd name="connsiteY4" fmla="*/ 56409 h 1235128"/>
                      <a:gd name="connsiteX5" fmla="*/ 682590 w 1673190"/>
                      <a:gd name="connsiteY5" fmla="*/ 233416 h 1235128"/>
                      <a:gd name="connsiteX6" fmla="*/ 613534 w 1673190"/>
                      <a:gd name="connsiteY6" fmla="*/ 377084 h 1235128"/>
                      <a:gd name="connsiteX7" fmla="*/ 684971 w 1673190"/>
                      <a:gd name="connsiteY7" fmla="*/ 235002 h 1235128"/>
                      <a:gd name="connsiteX8" fmla="*/ 308734 w 1673190"/>
                      <a:gd name="connsiteY8" fmla="*/ 34184 h 1235128"/>
                      <a:gd name="connsiteX9" fmla="*/ 242059 w 1673190"/>
                      <a:gd name="connsiteY9" fmla="*/ 128640 h 1235128"/>
                      <a:gd name="connsiteX10" fmla="*/ 392871 w 1673190"/>
                      <a:gd name="connsiteY10" fmla="*/ 246909 h 1235128"/>
                      <a:gd name="connsiteX11" fmla="*/ 435734 w 1673190"/>
                      <a:gd name="connsiteY11" fmla="*/ 273103 h 1235128"/>
                      <a:gd name="connsiteX12" fmla="*/ 334134 w 1673190"/>
                      <a:gd name="connsiteY12" fmla="*/ 443759 h 1235128"/>
                      <a:gd name="connsiteX13" fmla="*/ 439702 w 1673190"/>
                      <a:gd name="connsiteY13" fmla="*/ 273103 h 1235128"/>
                      <a:gd name="connsiteX14" fmla="*/ 138078 w 1673190"/>
                      <a:gd name="connsiteY14" fmla="*/ 178646 h 1235128"/>
                      <a:gd name="connsiteX15" fmla="*/ 54734 w 1673190"/>
                      <a:gd name="connsiteY15" fmla="*/ 297709 h 1235128"/>
                      <a:gd name="connsiteX16" fmla="*/ 284922 w 1673190"/>
                      <a:gd name="connsiteY16" fmla="*/ 436615 h 1235128"/>
                      <a:gd name="connsiteX17" fmla="*/ 45209 w 1673190"/>
                      <a:gd name="connsiteY17" fmla="*/ 412009 h 1235128"/>
                      <a:gd name="connsiteX18" fmla="*/ 16634 w 1673190"/>
                      <a:gd name="connsiteY18" fmla="*/ 532659 h 1235128"/>
                      <a:gd name="connsiteX19" fmla="*/ 276984 w 1673190"/>
                      <a:gd name="connsiteY19" fmla="*/ 643784 h 1235128"/>
                      <a:gd name="connsiteX20" fmla="*/ 365090 w 1673190"/>
                      <a:gd name="connsiteY20" fmla="*/ 707284 h 1235128"/>
                      <a:gd name="connsiteX21" fmla="*/ 670684 w 1673190"/>
                      <a:gd name="connsiteY21" fmla="*/ 802534 h 1235128"/>
                      <a:gd name="connsiteX22" fmla="*/ 829434 w 1673190"/>
                      <a:gd name="connsiteY22" fmla="*/ 481859 h 1235128"/>
                      <a:gd name="connsiteX23" fmla="*/ 661953 w 1673190"/>
                      <a:gd name="connsiteY23" fmla="*/ 806502 h 1235128"/>
                      <a:gd name="connsiteX24" fmla="*/ 1142966 w 1673190"/>
                      <a:gd name="connsiteY24" fmla="*/ 1235128 h 1235128"/>
                      <a:gd name="connsiteX25" fmla="*/ 1245359 w 1673190"/>
                      <a:gd name="connsiteY25" fmla="*/ 1224809 h 1235128"/>
                      <a:gd name="connsiteX26" fmla="*/ 1136616 w 1673190"/>
                      <a:gd name="connsiteY26" fmla="*/ 1130353 h 1235128"/>
                      <a:gd name="connsiteX27" fmla="*/ 1140584 w 1673190"/>
                      <a:gd name="connsiteY27" fmla="*/ 1216077 h 1235128"/>
                      <a:gd name="connsiteX28" fmla="*/ 1140584 w 1673190"/>
                      <a:gd name="connsiteY28" fmla="*/ 1056534 h 1235128"/>
                      <a:gd name="connsiteX29" fmla="*/ 1307272 w 1673190"/>
                      <a:gd name="connsiteY29" fmla="*/ 1109716 h 1235128"/>
                      <a:gd name="connsiteX30" fmla="*/ 1249328 w 1673190"/>
                      <a:gd name="connsiteY30" fmla="*/ 920802 h 1235128"/>
                      <a:gd name="connsiteX31" fmla="*/ 1439034 w 1673190"/>
                      <a:gd name="connsiteY31" fmla="*/ 951759 h 1235128"/>
                      <a:gd name="connsiteX32" fmla="*/ 1540634 w 1673190"/>
                      <a:gd name="connsiteY32" fmla="*/ 958110 h 1235128"/>
                      <a:gd name="connsiteX33" fmla="*/ 1430303 w 1673190"/>
                      <a:gd name="connsiteY33" fmla="*/ 764434 h 1235128"/>
                      <a:gd name="connsiteX34" fmla="*/ 1615246 w 1673190"/>
                      <a:gd name="connsiteY34" fmla="*/ 722366 h 1235128"/>
                      <a:gd name="connsiteX35" fmla="*/ 1673190 w 1673190"/>
                      <a:gd name="connsiteY35" fmla="*/ 700140 h 1235128"/>
                      <a:gd name="connsiteX0" fmla="*/ 1673190 w 1673190"/>
                      <a:gd name="connsiteY0" fmla="*/ 700140 h 1251797"/>
                      <a:gd name="connsiteX1" fmla="*/ 945322 w 1673190"/>
                      <a:gd name="connsiteY1" fmla="*/ 409628 h 1251797"/>
                      <a:gd name="connsiteX2" fmla="*/ 826259 w 1673190"/>
                      <a:gd name="connsiteY2" fmla="*/ 192934 h 1251797"/>
                      <a:gd name="connsiteX3" fmla="*/ 820703 w 1673190"/>
                      <a:gd name="connsiteY3" fmla="*/ 46884 h 1251797"/>
                      <a:gd name="connsiteX4" fmla="*/ 667509 w 1673190"/>
                      <a:gd name="connsiteY4" fmla="*/ 56409 h 1251797"/>
                      <a:gd name="connsiteX5" fmla="*/ 682590 w 1673190"/>
                      <a:gd name="connsiteY5" fmla="*/ 233416 h 1251797"/>
                      <a:gd name="connsiteX6" fmla="*/ 613534 w 1673190"/>
                      <a:gd name="connsiteY6" fmla="*/ 377084 h 1251797"/>
                      <a:gd name="connsiteX7" fmla="*/ 684971 w 1673190"/>
                      <a:gd name="connsiteY7" fmla="*/ 235002 h 1251797"/>
                      <a:gd name="connsiteX8" fmla="*/ 308734 w 1673190"/>
                      <a:gd name="connsiteY8" fmla="*/ 34184 h 1251797"/>
                      <a:gd name="connsiteX9" fmla="*/ 242059 w 1673190"/>
                      <a:gd name="connsiteY9" fmla="*/ 128640 h 1251797"/>
                      <a:gd name="connsiteX10" fmla="*/ 392871 w 1673190"/>
                      <a:gd name="connsiteY10" fmla="*/ 246909 h 1251797"/>
                      <a:gd name="connsiteX11" fmla="*/ 435734 w 1673190"/>
                      <a:gd name="connsiteY11" fmla="*/ 273103 h 1251797"/>
                      <a:gd name="connsiteX12" fmla="*/ 334134 w 1673190"/>
                      <a:gd name="connsiteY12" fmla="*/ 443759 h 1251797"/>
                      <a:gd name="connsiteX13" fmla="*/ 439702 w 1673190"/>
                      <a:gd name="connsiteY13" fmla="*/ 273103 h 1251797"/>
                      <a:gd name="connsiteX14" fmla="*/ 138078 w 1673190"/>
                      <a:gd name="connsiteY14" fmla="*/ 178646 h 1251797"/>
                      <a:gd name="connsiteX15" fmla="*/ 54734 w 1673190"/>
                      <a:gd name="connsiteY15" fmla="*/ 297709 h 1251797"/>
                      <a:gd name="connsiteX16" fmla="*/ 284922 w 1673190"/>
                      <a:gd name="connsiteY16" fmla="*/ 436615 h 1251797"/>
                      <a:gd name="connsiteX17" fmla="*/ 45209 w 1673190"/>
                      <a:gd name="connsiteY17" fmla="*/ 412009 h 1251797"/>
                      <a:gd name="connsiteX18" fmla="*/ 16634 w 1673190"/>
                      <a:gd name="connsiteY18" fmla="*/ 532659 h 1251797"/>
                      <a:gd name="connsiteX19" fmla="*/ 276984 w 1673190"/>
                      <a:gd name="connsiteY19" fmla="*/ 643784 h 1251797"/>
                      <a:gd name="connsiteX20" fmla="*/ 365090 w 1673190"/>
                      <a:gd name="connsiteY20" fmla="*/ 707284 h 1251797"/>
                      <a:gd name="connsiteX21" fmla="*/ 670684 w 1673190"/>
                      <a:gd name="connsiteY21" fmla="*/ 802534 h 1251797"/>
                      <a:gd name="connsiteX22" fmla="*/ 829434 w 1673190"/>
                      <a:gd name="connsiteY22" fmla="*/ 481859 h 1251797"/>
                      <a:gd name="connsiteX23" fmla="*/ 661953 w 1673190"/>
                      <a:gd name="connsiteY23" fmla="*/ 806502 h 1251797"/>
                      <a:gd name="connsiteX24" fmla="*/ 1128679 w 1673190"/>
                      <a:gd name="connsiteY24" fmla="*/ 1251797 h 1251797"/>
                      <a:gd name="connsiteX25" fmla="*/ 1245359 w 1673190"/>
                      <a:gd name="connsiteY25" fmla="*/ 1224809 h 1251797"/>
                      <a:gd name="connsiteX26" fmla="*/ 1136616 w 1673190"/>
                      <a:gd name="connsiteY26" fmla="*/ 1130353 h 1251797"/>
                      <a:gd name="connsiteX27" fmla="*/ 1140584 w 1673190"/>
                      <a:gd name="connsiteY27" fmla="*/ 1216077 h 1251797"/>
                      <a:gd name="connsiteX28" fmla="*/ 1140584 w 1673190"/>
                      <a:gd name="connsiteY28" fmla="*/ 1056534 h 1251797"/>
                      <a:gd name="connsiteX29" fmla="*/ 1307272 w 1673190"/>
                      <a:gd name="connsiteY29" fmla="*/ 1109716 h 1251797"/>
                      <a:gd name="connsiteX30" fmla="*/ 1249328 w 1673190"/>
                      <a:gd name="connsiteY30" fmla="*/ 920802 h 1251797"/>
                      <a:gd name="connsiteX31" fmla="*/ 1439034 w 1673190"/>
                      <a:gd name="connsiteY31" fmla="*/ 951759 h 1251797"/>
                      <a:gd name="connsiteX32" fmla="*/ 1540634 w 1673190"/>
                      <a:gd name="connsiteY32" fmla="*/ 958110 h 1251797"/>
                      <a:gd name="connsiteX33" fmla="*/ 1430303 w 1673190"/>
                      <a:gd name="connsiteY33" fmla="*/ 764434 h 1251797"/>
                      <a:gd name="connsiteX34" fmla="*/ 1615246 w 1673190"/>
                      <a:gd name="connsiteY34" fmla="*/ 722366 h 1251797"/>
                      <a:gd name="connsiteX35" fmla="*/ 1673190 w 1673190"/>
                      <a:gd name="connsiteY35" fmla="*/ 700140 h 1251797"/>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28679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87353 w 1673190"/>
                      <a:gd name="connsiteY21" fmla="*/ 816822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751646 w 1673190"/>
                      <a:gd name="connsiteY7" fmla="*/ 265958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2241 h 1256669"/>
                      <a:gd name="connsiteX1" fmla="*/ 945322 w 1673190"/>
                      <a:gd name="connsiteY1" fmla="*/ 411729 h 1256669"/>
                      <a:gd name="connsiteX2" fmla="*/ 850072 w 1673190"/>
                      <a:gd name="connsiteY2" fmla="*/ 187892 h 1256669"/>
                      <a:gd name="connsiteX3" fmla="*/ 820703 w 1673190"/>
                      <a:gd name="connsiteY3" fmla="*/ 48985 h 1256669"/>
                      <a:gd name="connsiteX4" fmla="*/ 667509 w 1673190"/>
                      <a:gd name="connsiteY4" fmla="*/ 58510 h 1256669"/>
                      <a:gd name="connsiteX5" fmla="*/ 675446 w 1673190"/>
                      <a:gd name="connsiteY5" fmla="*/ 223610 h 1256669"/>
                      <a:gd name="connsiteX6" fmla="*/ 618296 w 1673190"/>
                      <a:gd name="connsiteY6" fmla="*/ 374423 h 1256669"/>
                      <a:gd name="connsiteX7" fmla="*/ 663539 w 1673190"/>
                      <a:gd name="connsiteY7" fmla="*/ 225197 h 1256669"/>
                      <a:gd name="connsiteX8" fmla="*/ 308734 w 1673190"/>
                      <a:gd name="connsiteY8" fmla="*/ 36285 h 1256669"/>
                      <a:gd name="connsiteX9" fmla="*/ 242059 w 1673190"/>
                      <a:gd name="connsiteY9" fmla="*/ 130741 h 1256669"/>
                      <a:gd name="connsiteX10" fmla="*/ 392871 w 1673190"/>
                      <a:gd name="connsiteY10" fmla="*/ 249010 h 1256669"/>
                      <a:gd name="connsiteX11" fmla="*/ 435734 w 1673190"/>
                      <a:gd name="connsiteY11" fmla="*/ 275204 h 1256669"/>
                      <a:gd name="connsiteX12" fmla="*/ 334134 w 1673190"/>
                      <a:gd name="connsiteY12" fmla="*/ 445860 h 1256669"/>
                      <a:gd name="connsiteX13" fmla="*/ 439702 w 1673190"/>
                      <a:gd name="connsiteY13" fmla="*/ 275204 h 1256669"/>
                      <a:gd name="connsiteX14" fmla="*/ 138078 w 1673190"/>
                      <a:gd name="connsiteY14" fmla="*/ 180747 h 1256669"/>
                      <a:gd name="connsiteX15" fmla="*/ 54734 w 1673190"/>
                      <a:gd name="connsiteY15" fmla="*/ 299810 h 1256669"/>
                      <a:gd name="connsiteX16" fmla="*/ 284922 w 1673190"/>
                      <a:gd name="connsiteY16" fmla="*/ 438716 h 1256669"/>
                      <a:gd name="connsiteX17" fmla="*/ 45209 w 1673190"/>
                      <a:gd name="connsiteY17" fmla="*/ 414110 h 1256669"/>
                      <a:gd name="connsiteX18" fmla="*/ 16634 w 1673190"/>
                      <a:gd name="connsiteY18" fmla="*/ 534760 h 1256669"/>
                      <a:gd name="connsiteX19" fmla="*/ 276984 w 1673190"/>
                      <a:gd name="connsiteY19" fmla="*/ 645885 h 1256669"/>
                      <a:gd name="connsiteX20" fmla="*/ 365090 w 1673190"/>
                      <a:gd name="connsiteY20" fmla="*/ 709385 h 1256669"/>
                      <a:gd name="connsiteX21" fmla="*/ 677828 w 1673190"/>
                      <a:gd name="connsiteY21" fmla="*/ 809398 h 1256669"/>
                      <a:gd name="connsiteX22" fmla="*/ 829434 w 1673190"/>
                      <a:gd name="connsiteY22" fmla="*/ 483960 h 1256669"/>
                      <a:gd name="connsiteX23" fmla="*/ 661953 w 1673190"/>
                      <a:gd name="connsiteY23" fmla="*/ 808603 h 1256669"/>
                      <a:gd name="connsiteX24" fmla="*/ 1152491 w 1673190"/>
                      <a:gd name="connsiteY24" fmla="*/ 1253898 h 1256669"/>
                      <a:gd name="connsiteX25" fmla="*/ 1245359 w 1673190"/>
                      <a:gd name="connsiteY25" fmla="*/ 1226910 h 1256669"/>
                      <a:gd name="connsiteX26" fmla="*/ 1100898 w 1673190"/>
                      <a:gd name="connsiteY26" fmla="*/ 1108642 h 1256669"/>
                      <a:gd name="connsiteX27" fmla="*/ 1123916 w 1673190"/>
                      <a:gd name="connsiteY27" fmla="*/ 1180077 h 1256669"/>
                      <a:gd name="connsiteX28" fmla="*/ 1140584 w 1673190"/>
                      <a:gd name="connsiteY28" fmla="*/ 1058635 h 1256669"/>
                      <a:gd name="connsiteX29" fmla="*/ 1307272 w 1673190"/>
                      <a:gd name="connsiteY29" fmla="*/ 1111817 h 1256669"/>
                      <a:gd name="connsiteX30" fmla="*/ 1249328 w 1673190"/>
                      <a:gd name="connsiteY30" fmla="*/ 922903 h 1256669"/>
                      <a:gd name="connsiteX31" fmla="*/ 1439034 w 1673190"/>
                      <a:gd name="connsiteY31" fmla="*/ 953860 h 1256669"/>
                      <a:gd name="connsiteX32" fmla="*/ 1540634 w 1673190"/>
                      <a:gd name="connsiteY32" fmla="*/ 960211 h 1256669"/>
                      <a:gd name="connsiteX33" fmla="*/ 1430303 w 1673190"/>
                      <a:gd name="connsiteY33" fmla="*/ 766535 h 1256669"/>
                      <a:gd name="connsiteX34" fmla="*/ 1615246 w 1673190"/>
                      <a:gd name="connsiteY34" fmla="*/ 724467 h 1256669"/>
                      <a:gd name="connsiteX35" fmla="*/ 1673190 w 1673190"/>
                      <a:gd name="connsiteY35" fmla="*/ 702241 h 1256669"/>
                      <a:gd name="connsiteX0" fmla="*/ 1673190 w 1673190"/>
                      <a:gd name="connsiteY0" fmla="*/ 712405 h 1266833"/>
                      <a:gd name="connsiteX1" fmla="*/ 945322 w 1673190"/>
                      <a:gd name="connsiteY1" fmla="*/ 421893 h 1266833"/>
                      <a:gd name="connsiteX2" fmla="*/ 850072 w 1673190"/>
                      <a:gd name="connsiteY2" fmla="*/ 198056 h 1266833"/>
                      <a:gd name="connsiteX3" fmla="*/ 820703 w 1673190"/>
                      <a:gd name="connsiteY3" fmla="*/ 59149 h 1266833"/>
                      <a:gd name="connsiteX4" fmla="*/ 667509 w 1673190"/>
                      <a:gd name="connsiteY4" fmla="*/ 68674 h 1266833"/>
                      <a:gd name="connsiteX5" fmla="*/ 675446 w 1673190"/>
                      <a:gd name="connsiteY5" fmla="*/ 233774 h 1266833"/>
                      <a:gd name="connsiteX6" fmla="*/ 618296 w 1673190"/>
                      <a:gd name="connsiteY6" fmla="*/ 384587 h 1266833"/>
                      <a:gd name="connsiteX7" fmla="*/ 663539 w 1673190"/>
                      <a:gd name="connsiteY7" fmla="*/ 235361 h 1266833"/>
                      <a:gd name="connsiteX8" fmla="*/ 308734 w 1673190"/>
                      <a:gd name="connsiteY8" fmla="*/ 46449 h 1266833"/>
                      <a:gd name="connsiteX9" fmla="*/ 242059 w 1673190"/>
                      <a:gd name="connsiteY9" fmla="*/ 140905 h 1266833"/>
                      <a:gd name="connsiteX10" fmla="*/ 392871 w 1673190"/>
                      <a:gd name="connsiteY10" fmla="*/ 259174 h 1266833"/>
                      <a:gd name="connsiteX11" fmla="*/ 435734 w 1673190"/>
                      <a:gd name="connsiteY11" fmla="*/ 285368 h 1266833"/>
                      <a:gd name="connsiteX12" fmla="*/ 334134 w 1673190"/>
                      <a:gd name="connsiteY12" fmla="*/ 456024 h 1266833"/>
                      <a:gd name="connsiteX13" fmla="*/ 439702 w 1673190"/>
                      <a:gd name="connsiteY13" fmla="*/ 285368 h 1266833"/>
                      <a:gd name="connsiteX14" fmla="*/ 138078 w 1673190"/>
                      <a:gd name="connsiteY14" fmla="*/ 190911 h 1266833"/>
                      <a:gd name="connsiteX15" fmla="*/ 54734 w 1673190"/>
                      <a:gd name="connsiteY15" fmla="*/ 309974 h 1266833"/>
                      <a:gd name="connsiteX16" fmla="*/ 284922 w 1673190"/>
                      <a:gd name="connsiteY16" fmla="*/ 448880 h 1266833"/>
                      <a:gd name="connsiteX17" fmla="*/ 45209 w 1673190"/>
                      <a:gd name="connsiteY17" fmla="*/ 424274 h 1266833"/>
                      <a:gd name="connsiteX18" fmla="*/ 16634 w 1673190"/>
                      <a:gd name="connsiteY18" fmla="*/ 544924 h 1266833"/>
                      <a:gd name="connsiteX19" fmla="*/ 276984 w 1673190"/>
                      <a:gd name="connsiteY19" fmla="*/ 656049 h 1266833"/>
                      <a:gd name="connsiteX20" fmla="*/ 365090 w 1673190"/>
                      <a:gd name="connsiteY20" fmla="*/ 719549 h 1266833"/>
                      <a:gd name="connsiteX21" fmla="*/ 677828 w 1673190"/>
                      <a:gd name="connsiteY21" fmla="*/ 819562 h 1266833"/>
                      <a:gd name="connsiteX22" fmla="*/ 829434 w 1673190"/>
                      <a:gd name="connsiteY22" fmla="*/ 494124 h 1266833"/>
                      <a:gd name="connsiteX23" fmla="*/ 661953 w 1673190"/>
                      <a:gd name="connsiteY23" fmla="*/ 818767 h 1266833"/>
                      <a:gd name="connsiteX24" fmla="*/ 1152491 w 1673190"/>
                      <a:gd name="connsiteY24" fmla="*/ 1264062 h 1266833"/>
                      <a:gd name="connsiteX25" fmla="*/ 1245359 w 1673190"/>
                      <a:gd name="connsiteY25" fmla="*/ 1237074 h 1266833"/>
                      <a:gd name="connsiteX26" fmla="*/ 1100898 w 1673190"/>
                      <a:gd name="connsiteY26" fmla="*/ 1118806 h 1266833"/>
                      <a:gd name="connsiteX27" fmla="*/ 1123916 w 1673190"/>
                      <a:gd name="connsiteY27" fmla="*/ 1190241 h 1266833"/>
                      <a:gd name="connsiteX28" fmla="*/ 1140584 w 1673190"/>
                      <a:gd name="connsiteY28" fmla="*/ 1068799 h 1266833"/>
                      <a:gd name="connsiteX29" fmla="*/ 1307272 w 1673190"/>
                      <a:gd name="connsiteY29" fmla="*/ 1121981 h 1266833"/>
                      <a:gd name="connsiteX30" fmla="*/ 1249328 w 1673190"/>
                      <a:gd name="connsiteY30" fmla="*/ 933067 h 1266833"/>
                      <a:gd name="connsiteX31" fmla="*/ 1439034 w 1673190"/>
                      <a:gd name="connsiteY31" fmla="*/ 964024 h 1266833"/>
                      <a:gd name="connsiteX32" fmla="*/ 1540634 w 1673190"/>
                      <a:gd name="connsiteY32" fmla="*/ 970375 h 1266833"/>
                      <a:gd name="connsiteX33" fmla="*/ 1430303 w 1673190"/>
                      <a:gd name="connsiteY33" fmla="*/ 776699 h 1266833"/>
                      <a:gd name="connsiteX34" fmla="*/ 1615246 w 1673190"/>
                      <a:gd name="connsiteY34" fmla="*/ 734631 h 1266833"/>
                      <a:gd name="connsiteX35" fmla="*/ 1673190 w 1673190"/>
                      <a:gd name="connsiteY35" fmla="*/ 712405 h 1266833"/>
                      <a:gd name="connsiteX0" fmla="*/ 1673190 w 1673190"/>
                      <a:gd name="connsiteY0" fmla="*/ 683487 h 1237915"/>
                      <a:gd name="connsiteX1" fmla="*/ 945322 w 1673190"/>
                      <a:gd name="connsiteY1" fmla="*/ 392975 h 1237915"/>
                      <a:gd name="connsiteX2" fmla="*/ 840547 w 1673190"/>
                      <a:gd name="connsiteY2" fmla="*/ 185807 h 1237915"/>
                      <a:gd name="connsiteX3" fmla="*/ 820703 w 1673190"/>
                      <a:gd name="connsiteY3" fmla="*/ 30231 h 1237915"/>
                      <a:gd name="connsiteX4" fmla="*/ 667509 w 1673190"/>
                      <a:gd name="connsiteY4" fmla="*/ 39756 h 1237915"/>
                      <a:gd name="connsiteX5" fmla="*/ 675446 w 1673190"/>
                      <a:gd name="connsiteY5" fmla="*/ 204856 h 1237915"/>
                      <a:gd name="connsiteX6" fmla="*/ 618296 w 1673190"/>
                      <a:gd name="connsiteY6" fmla="*/ 355669 h 1237915"/>
                      <a:gd name="connsiteX7" fmla="*/ 663539 w 1673190"/>
                      <a:gd name="connsiteY7" fmla="*/ 206443 h 1237915"/>
                      <a:gd name="connsiteX8" fmla="*/ 308734 w 1673190"/>
                      <a:gd name="connsiteY8" fmla="*/ 17531 h 1237915"/>
                      <a:gd name="connsiteX9" fmla="*/ 242059 w 1673190"/>
                      <a:gd name="connsiteY9" fmla="*/ 111987 h 1237915"/>
                      <a:gd name="connsiteX10" fmla="*/ 392871 w 1673190"/>
                      <a:gd name="connsiteY10" fmla="*/ 230256 h 1237915"/>
                      <a:gd name="connsiteX11" fmla="*/ 435734 w 1673190"/>
                      <a:gd name="connsiteY11" fmla="*/ 256450 h 1237915"/>
                      <a:gd name="connsiteX12" fmla="*/ 334134 w 1673190"/>
                      <a:gd name="connsiteY12" fmla="*/ 427106 h 1237915"/>
                      <a:gd name="connsiteX13" fmla="*/ 439702 w 1673190"/>
                      <a:gd name="connsiteY13" fmla="*/ 256450 h 1237915"/>
                      <a:gd name="connsiteX14" fmla="*/ 138078 w 1673190"/>
                      <a:gd name="connsiteY14" fmla="*/ 161993 h 1237915"/>
                      <a:gd name="connsiteX15" fmla="*/ 54734 w 1673190"/>
                      <a:gd name="connsiteY15" fmla="*/ 281056 h 1237915"/>
                      <a:gd name="connsiteX16" fmla="*/ 284922 w 1673190"/>
                      <a:gd name="connsiteY16" fmla="*/ 419962 h 1237915"/>
                      <a:gd name="connsiteX17" fmla="*/ 45209 w 1673190"/>
                      <a:gd name="connsiteY17" fmla="*/ 395356 h 1237915"/>
                      <a:gd name="connsiteX18" fmla="*/ 16634 w 1673190"/>
                      <a:gd name="connsiteY18" fmla="*/ 516006 h 1237915"/>
                      <a:gd name="connsiteX19" fmla="*/ 276984 w 1673190"/>
                      <a:gd name="connsiteY19" fmla="*/ 627131 h 1237915"/>
                      <a:gd name="connsiteX20" fmla="*/ 365090 w 1673190"/>
                      <a:gd name="connsiteY20" fmla="*/ 690631 h 1237915"/>
                      <a:gd name="connsiteX21" fmla="*/ 677828 w 1673190"/>
                      <a:gd name="connsiteY21" fmla="*/ 790644 h 1237915"/>
                      <a:gd name="connsiteX22" fmla="*/ 829434 w 1673190"/>
                      <a:gd name="connsiteY22" fmla="*/ 465206 h 1237915"/>
                      <a:gd name="connsiteX23" fmla="*/ 661953 w 1673190"/>
                      <a:gd name="connsiteY23" fmla="*/ 789849 h 1237915"/>
                      <a:gd name="connsiteX24" fmla="*/ 1152491 w 1673190"/>
                      <a:gd name="connsiteY24" fmla="*/ 1235144 h 1237915"/>
                      <a:gd name="connsiteX25" fmla="*/ 1245359 w 1673190"/>
                      <a:gd name="connsiteY25" fmla="*/ 1208156 h 1237915"/>
                      <a:gd name="connsiteX26" fmla="*/ 1100898 w 1673190"/>
                      <a:gd name="connsiteY26" fmla="*/ 1089888 h 1237915"/>
                      <a:gd name="connsiteX27" fmla="*/ 1123916 w 1673190"/>
                      <a:gd name="connsiteY27" fmla="*/ 1161323 h 1237915"/>
                      <a:gd name="connsiteX28" fmla="*/ 1140584 w 1673190"/>
                      <a:gd name="connsiteY28" fmla="*/ 1039881 h 1237915"/>
                      <a:gd name="connsiteX29" fmla="*/ 1307272 w 1673190"/>
                      <a:gd name="connsiteY29" fmla="*/ 1093063 h 1237915"/>
                      <a:gd name="connsiteX30" fmla="*/ 1249328 w 1673190"/>
                      <a:gd name="connsiteY30" fmla="*/ 904149 h 1237915"/>
                      <a:gd name="connsiteX31" fmla="*/ 1439034 w 1673190"/>
                      <a:gd name="connsiteY31" fmla="*/ 935106 h 1237915"/>
                      <a:gd name="connsiteX32" fmla="*/ 1540634 w 1673190"/>
                      <a:gd name="connsiteY32" fmla="*/ 941457 h 1237915"/>
                      <a:gd name="connsiteX33" fmla="*/ 1430303 w 1673190"/>
                      <a:gd name="connsiteY33" fmla="*/ 747781 h 1237915"/>
                      <a:gd name="connsiteX34" fmla="*/ 1615246 w 1673190"/>
                      <a:gd name="connsiteY34" fmla="*/ 705713 h 1237915"/>
                      <a:gd name="connsiteX35" fmla="*/ 1673190 w 1673190"/>
                      <a:gd name="connsiteY35" fmla="*/ 683487 h 1237915"/>
                      <a:gd name="connsiteX0" fmla="*/ 1673190 w 1673190"/>
                      <a:gd name="connsiteY0" fmla="*/ 681238 h 1235666"/>
                      <a:gd name="connsiteX1" fmla="*/ 945322 w 1673190"/>
                      <a:gd name="connsiteY1" fmla="*/ 390726 h 1235666"/>
                      <a:gd name="connsiteX2" fmla="*/ 840547 w 1673190"/>
                      <a:gd name="connsiteY2" fmla="*/ 183558 h 1235666"/>
                      <a:gd name="connsiteX3" fmla="*/ 820703 w 1673190"/>
                      <a:gd name="connsiteY3" fmla="*/ 27982 h 1235666"/>
                      <a:gd name="connsiteX4" fmla="*/ 667509 w 1673190"/>
                      <a:gd name="connsiteY4" fmla="*/ 37507 h 1235666"/>
                      <a:gd name="connsiteX5" fmla="*/ 675446 w 1673190"/>
                      <a:gd name="connsiteY5" fmla="*/ 202607 h 1235666"/>
                      <a:gd name="connsiteX6" fmla="*/ 618296 w 1673190"/>
                      <a:gd name="connsiteY6" fmla="*/ 353420 h 1235666"/>
                      <a:gd name="connsiteX7" fmla="*/ 663539 w 1673190"/>
                      <a:gd name="connsiteY7" fmla="*/ 204194 h 1235666"/>
                      <a:gd name="connsiteX8" fmla="*/ 308734 w 1673190"/>
                      <a:gd name="connsiteY8" fmla="*/ 15282 h 1235666"/>
                      <a:gd name="connsiteX9" fmla="*/ 242059 w 1673190"/>
                      <a:gd name="connsiteY9" fmla="*/ 109738 h 1235666"/>
                      <a:gd name="connsiteX10" fmla="*/ 392871 w 1673190"/>
                      <a:gd name="connsiteY10" fmla="*/ 228007 h 1235666"/>
                      <a:gd name="connsiteX11" fmla="*/ 435734 w 1673190"/>
                      <a:gd name="connsiteY11" fmla="*/ 254201 h 1235666"/>
                      <a:gd name="connsiteX12" fmla="*/ 334134 w 1673190"/>
                      <a:gd name="connsiteY12" fmla="*/ 424857 h 1235666"/>
                      <a:gd name="connsiteX13" fmla="*/ 439702 w 1673190"/>
                      <a:gd name="connsiteY13" fmla="*/ 254201 h 1235666"/>
                      <a:gd name="connsiteX14" fmla="*/ 138078 w 1673190"/>
                      <a:gd name="connsiteY14" fmla="*/ 159744 h 1235666"/>
                      <a:gd name="connsiteX15" fmla="*/ 54734 w 1673190"/>
                      <a:gd name="connsiteY15" fmla="*/ 278807 h 1235666"/>
                      <a:gd name="connsiteX16" fmla="*/ 284922 w 1673190"/>
                      <a:gd name="connsiteY16" fmla="*/ 417713 h 1235666"/>
                      <a:gd name="connsiteX17" fmla="*/ 45209 w 1673190"/>
                      <a:gd name="connsiteY17" fmla="*/ 393107 h 1235666"/>
                      <a:gd name="connsiteX18" fmla="*/ 16634 w 1673190"/>
                      <a:gd name="connsiteY18" fmla="*/ 513757 h 1235666"/>
                      <a:gd name="connsiteX19" fmla="*/ 276984 w 1673190"/>
                      <a:gd name="connsiteY19" fmla="*/ 624882 h 1235666"/>
                      <a:gd name="connsiteX20" fmla="*/ 365090 w 1673190"/>
                      <a:gd name="connsiteY20" fmla="*/ 688382 h 1235666"/>
                      <a:gd name="connsiteX21" fmla="*/ 677828 w 1673190"/>
                      <a:gd name="connsiteY21" fmla="*/ 788395 h 1235666"/>
                      <a:gd name="connsiteX22" fmla="*/ 829434 w 1673190"/>
                      <a:gd name="connsiteY22" fmla="*/ 462957 h 1235666"/>
                      <a:gd name="connsiteX23" fmla="*/ 661953 w 1673190"/>
                      <a:gd name="connsiteY23" fmla="*/ 787600 h 1235666"/>
                      <a:gd name="connsiteX24" fmla="*/ 1152491 w 1673190"/>
                      <a:gd name="connsiteY24" fmla="*/ 1232895 h 1235666"/>
                      <a:gd name="connsiteX25" fmla="*/ 1245359 w 1673190"/>
                      <a:gd name="connsiteY25" fmla="*/ 1205907 h 1235666"/>
                      <a:gd name="connsiteX26" fmla="*/ 1100898 w 1673190"/>
                      <a:gd name="connsiteY26" fmla="*/ 1087639 h 1235666"/>
                      <a:gd name="connsiteX27" fmla="*/ 1123916 w 1673190"/>
                      <a:gd name="connsiteY27" fmla="*/ 1159074 h 1235666"/>
                      <a:gd name="connsiteX28" fmla="*/ 1140584 w 1673190"/>
                      <a:gd name="connsiteY28" fmla="*/ 1037632 h 1235666"/>
                      <a:gd name="connsiteX29" fmla="*/ 1307272 w 1673190"/>
                      <a:gd name="connsiteY29" fmla="*/ 1090814 h 1235666"/>
                      <a:gd name="connsiteX30" fmla="*/ 1249328 w 1673190"/>
                      <a:gd name="connsiteY30" fmla="*/ 901900 h 1235666"/>
                      <a:gd name="connsiteX31" fmla="*/ 1439034 w 1673190"/>
                      <a:gd name="connsiteY31" fmla="*/ 932857 h 1235666"/>
                      <a:gd name="connsiteX32" fmla="*/ 1540634 w 1673190"/>
                      <a:gd name="connsiteY32" fmla="*/ 939208 h 1235666"/>
                      <a:gd name="connsiteX33" fmla="*/ 1430303 w 1673190"/>
                      <a:gd name="connsiteY33" fmla="*/ 745532 h 1235666"/>
                      <a:gd name="connsiteX34" fmla="*/ 1615246 w 1673190"/>
                      <a:gd name="connsiteY34" fmla="*/ 703464 h 1235666"/>
                      <a:gd name="connsiteX35" fmla="*/ 1673190 w 1673190"/>
                      <a:gd name="connsiteY35" fmla="*/ 681238 h 1235666"/>
                      <a:gd name="connsiteX0" fmla="*/ 1673190 w 1673190"/>
                      <a:gd name="connsiteY0" fmla="*/ 687394 h 1241822"/>
                      <a:gd name="connsiteX1" fmla="*/ 945322 w 1673190"/>
                      <a:gd name="connsiteY1" fmla="*/ 396882 h 1241822"/>
                      <a:gd name="connsiteX2" fmla="*/ 840547 w 1673190"/>
                      <a:gd name="connsiteY2" fmla="*/ 189714 h 1241822"/>
                      <a:gd name="connsiteX3" fmla="*/ 827847 w 1673190"/>
                      <a:gd name="connsiteY3" fmla="*/ 19851 h 1241822"/>
                      <a:gd name="connsiteX4" fmla="*/ 667509 w 1673190"/>
                      <a:gd name="connsiteY4" fmla="*/ 43663 h 1241822"/>
                      <a:gd name="connsiteX5" fmla="*/ 675446 w 1673190"/>
                      <a:gd name="connsiteY5" fmla="*/ 208763 h 1241822"/>
                      <a:gd name="connsiteX6" fmla="*/ 618296 w 1673190"/>
                      <a:gd name="connsiteY6" fmla="*/ 359576 h 1241822"/>
                      <a:gd name="connsiteX7" fmla="*/ 663539 w 1673190"/>
                      <a:gd name="connsiteY7" fmla="*/ 210350 h 1241822"/>
                      <a:gd name="connsiteX8" fmla="*/ 308734 w 1673190"/>
                      <a:gd name="connsiteY8" fmla="*/ 21438 h 1241822"/>
                      <a:gd name="connsiteX9" fmla="*/ 242059 w 1673190"/>
                      <a:gd name="connsiteY9" fmla="*/ 115894 h 1241822"/>
                      <a:gd name="connsiteX10" fmla="*/ 392871 w 1673190"/>
                      <a:gd name="connsiteY10" fmla="*/ 234163 h 1241822"/>
                      <a:gd name="connsiteX11" fmla="*/ 435734 w 1673190"/>
                      <a:gd name="connsiteY11" fmla="*/ 260357 h 1241822"/>
                      <a:gd name="connsiteX12" fmla="*/ 334134 w 1673190"/>
                      <a:gd name="connsiteY12" fmla="*/ 431013 h 1241822"/>
                      <a:gd name="connsiteX13" fmla="*/ 439702 w 1673190"/>
                      <a:gd name="connsiteY13" fmla="*/ 260357 h 1241822"/>
                      <a:gd name="connsiteX14" fmla="*/ 138078 w 1673190"/>
                      <a:gd name="connsiteY14" fmla="*/ 165900 h 1241822"/>
                      <a:gd name="connsiteX15" fmla="*/ 54734 w 1673190"/>
                      <a:gd name="connsiteY15" fmla="*/ 284963 h 1241822"/>
                      <a:gd name="connsiteX16" fmla="*/ 284922 w 1673190"/>
                      <a:gd name="connsiteY16" fmla="*/ 423869 h 1241822"/>
                      <a:gd name="connsiteX17" fmla="*/ 45209 w 1673190"/>
                      <a:gd name="connsiteY17" fmla="*/ 399263 h 1241822"/>
                      <a:gd name="connsiteX18" fmla="*/ 16634 w 1673190"/>
                      <a:gd name="connsiteY18" fmla="*/ 519913 h 1241822"/>
                      <a:gd name="connsiteX19" fmla="*/ 276984 w 1673190"/>
                      <a:gd name="connsiteY19" fmla="*/ 631038 h 1241822"/>
                      <a:gd name="connsiteX20" fmla="*/ 365090 w 1673190"/>
                      <a:gd name="connsiteY20" fmla="*/ 694538 h 1241822"/>
                      <a:gd name="connsiteX21" fmla="*/ 677828 w 1673190"/>
                      <a:gd name="connsiteY21" fmla="*/ 794551 h 1241822"/>
                      <a:gd name="connsiteX22" fmla="*/ 829434 w 1673190"/>
                      <a:gd name="connsiteY22" fmla="*/ 469113 h 1241822"/>
                      <a:gd name="connsiteX23" fmla="*/ 661953 w 1673190"/>
                      <a:gd name="connsiteY23" fmla="*/ 793756 h 1241822"/>
                      <a:gd name="connsiteX24" fmla="*/ 1152491 w 1673190"/>
                      <a:gd name="connsiteY24" fmla="*/ 1239051 h 1241822"/>
                      <a:gd name="connsiteX25" fmla="*/ 1245359 w 1673190"/>
                      <a:gd name="connsiteY25" fmla="*/ 1212063 h 1241822"/>
                      <a:gd name="connsiteX26" fmla="*/ 1100898 w 1673190"/>
                      <a:gd name="connsiteY26" fmla="*/ 1093795 h 1241822"/>
                      <a:gd name="connsiteX27" fmla="*/ 1123916 w 1673190"/>
                      <a:gd name="connsiteY27" fmla="*/ 1165230 h 1241822"/>
                      <a:gd name="connsiteX28" fmla="*/ 1140584 w 1673190"/>
                      <a:gd name="connsiteY28" fmla="*/ 1043788 h 1241822"/>
                      <a:gd name="connsiteX29" fmla="*/ 1307272 w 1673190"/>
                      <a:gd name="connsiteY29" fmla="*/ 1096970 h 1241822"/>
                      <a:gd name="connsiteX30" fmla="*/ 1249328 w 1673190"/>
                      <a:gd name="connsiteY30" fmla="*/ 908056 h 1241822"/>
                      <a:gd name="connsiteX31" fmla="*/ 1439034 w 1673190"/>
                      <a:gd name="connsiteY31" fmla="*/ 939013 h 1241822"/>
                      <a:gd name="connsiteX32" fmla="*/ 1540634 w 1673190"/>
                      <a:gd name="connsiteY32" fmla="*/ 945364 h 1241822"/>
                      <a:gd name="connsiteX33" fmla="*/ 1430303 w 1673190"/>
                      <a:gd name="connsiteY33" fmla="*/ 751688 h 1241822"/>
                      <a:gd name="connsiteX34" fmla="*/ 1615246 w 1673190"/>
                      <a:gd name="connsiteY34" fmla="*/ 709620 h 1241822"/>
                      <a:gd name="connsiteX35" fmla="*/ 1673190 w 1673190"/>
                      <a:gd name="connsiteY35" fmla="*/ 687394 h 1241822"/>
                      <a:gd name="connsiteX0" fmla="*/ 1673190 w 1673190"/>
                      <a:gd name="connsiteY0" fmla="*/ 685665 h 1240093"/>
                      <a:gd name="connsiteX1" fmla="*/ 945322 w 1673190"/>
                      <a:gd name="connsiteY1" fmla="*/ 395153 h 1240093"/>
                      <a:gd name="connsiteX2" fmla="*/ 840547 w 1673190"/>
                      <a:gd name="connsiteY2" fmla="*/ 187985 h 1240093"/>
                      <a:gd name="connsiteX3" fmla="*/ 827847 w 1673190"/>
                      <a:gd name="connsiteY3" fmla="*/ 18122 h 1240093"/>
                      <a:gd name="connsiteX4" fmla="*/ 667509 w 1673190"/>
                      <a:gd name="connsiteY4" fmla="*/ 41934 h 1240093"/>
                      <a:gd name="connsiteX5" fmla="*/ 675446 w 1673190"/>
                      <a:gd name="connsiteY5" fmla="*/ 207034 h 1240093"/>
                      <a:gd name="connsiteX6" fmla="*/ 618296 w 1673190"/>
                      <a:gd name="connsiteY6" fmla="*/ 357847 h 1240093"/>
                      <a:gd name="connsiteX7" fmla="*/ 663539 w 1673190"/>
                      <a:gd name="connsiteY7" fmla="*/ 208621 h 1240093"/>
                      <a:gd name="connsiteX8" fmla="*/ 308734 w 1673190"/>
                      <a:gd name="connsiteY8" fmla="*/ 19709 h 1240093"/>
                      <a:gd name="connsiteX9" fmla="*/ 242059 w 1673190"/>
                      <a:gd name="connsiteY9" fmla="*/ 114165 h 1240093"/>
                      <a:gd name="connsiteX10" fmla="*/ 392871 w 1673190"/>
                      <a:gd name="connsiteY10" fmla="*/ 232434 h 1240093"/>
                      <a:gd name="connsiteX11" fmla="*/ 435734 w 1673190"/>
                      <a:gd name="connsiteY11" fmla="*/ 258628 h 1240093"/>
                      <a:gd name="connsiteX12" fmla="*/ 334134 w 1673190"/>
                      <a:gd name="connsiteY12" fmla="*/ 429284 h 1240093"/>
                      <a:gd name="connsiteX13" fmla="*/ 439702 w 1673190"/>
                      <a:gd name="connsiteY13" fmla="*/ 258628 h 1240093"/>
                      <a:gd name="connsiteX14" fmla="*/ 138078 w 1673190"/>
                      <a:gd name="connsiteY14" fmla="*/ 164171 h 1240093"/>
                      <a:gd name="connsiteX15" fmla="*/ 54734 w 1673190"/>
                      <a:gd name="connsiteY15" fmla="*/ 283234 h 1240093"/>
                      <a:gd name="connsiteX16" fmla="*/ 284922 w 1673190"/>
                      <a:gd name="connsiteY16" fmla="*/ 422140 h 1240093"/>
                      <a:gd name="connsiteX17" fmla="*/ 45209 w 1673190"/>
                      <a:gd name="connsiteY17" fmla="*/ 397534 h 1240093"/>
                      <a:gd name="connsiteX18" fmla="*/ 16634 w 1673190"/>
                      <a:gd name="connsiteY18" fmla="*/ 518184 h 1240093"/>
                      <a:gd name="connsiteX19" fmla="*/ 276984 w 1673190"/>
                      <a:gd name="connsiteY19" fmla="*/ 629309 h 1240093"/>
                      <a:gd name="connsiteX20" fmla="*/ 365090 w 1673190"/>
                      <a:gd name="connsiteY20" fmla="*/ 692809 h 1240093"/>
                      <a:gd name="connsiteX21" fmla="*/ 677828 w 1673190"/>
                      <a:gd name="connsiteY21" fmla="*/ 792822 h 1240093"/>
                      <a:gd name="connsiteX22" fmla="*/ 829434 w 1673190"/>
                      <a:gd name="connsiteY22" fmla="*/ 467384 h 1240093"/>
                      <a:gd name="connsiteX23" fmla="*/ 661953 w 1673190"/>
                      <a:gd name="connsiteY23" fmla="*/ 792027 h 1240093"/>
                      <a:gd name="connsiteX24" fmla="*/ 1152491 w 1673190"/>
                      <a:gd name="connsiteY24" fmla="*/ 1237322 h 1240093"/>
                      <a:gd name="connsiteX25" fmla="*/ 1245359 w 1673190"/>
                      <a:gd name="connsiteY25" fmla="*/ 1210334 h 1240093"/>
                      <a:gd name="connsiteX26" fmla="*/ 1100898 w 1673190"/>
                      <a:gd name="connsiteY26" fmla="*/ 1092066 h 1240093"/>
                      <a:gd name="connsiteX27" fmla="*/ 1123916 w 1673190"/>
                      <a:gd name="connsiteY27" fmla="*/ 1163501 h 1240093"/>
                      <a:gd name="connsiteX28" fmla="*/ 1140584 w 1673190"/>
                      <a:gd name="connsiteY28" fmla="*/ 1042059 h 1240093"/>
                      <a:gd name="connsiteX29" fmla="*/ 1307272 w 1673190"/>
                      <a:gd name="connsiteY29" fmla="*/ 1095241 h 1240093"/>
                      <a:gd name="connsiteX30" fmla="*/ 1249328 w 1673190"/>
                      <a:gd name="connsiteY30" fmla="*/ 906327 h 1240093"/>
                      <a:gd name="connsiteX31" fmla="*/ 1439034 w 1673190"/>
                      <a:gd name="connsiteY31" fmla="*/ 937284 h 1240093"/>
                      <a:gd name="connsiteX32" fmla="*/ 1540634 w 1673190"/>
                      <a:gd name="connsiteY32" fmla="*/ 943635 h 1240093"/>
                      <a:gd name="connsiteX33" fmla="*/ 1430303 w 1673190"/>
                      <a:gd name="connsiteY33" fmla="*/ 749959 h 1240093"/>
                      <a:gd name="connsiteX34" fmla="*/ 1615246 w 1673190"/>
                      <a:gd name="connsiteY34" fmla="*/ 707891 h 1240093"/>
                      <a:gd name="connsiteX35" fmla="*/ 1673190 w 1673190"/>
                      <a:gd name="connsiteY35" fmla="*/ 685665 h 1240093"/>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8489 w 1678489"/>
                      <a:gd name="connsiteY0" fmla="*/ 691936 h 1246364"/>
                      <a:gd name="connsiteX1" fmla="*/ 950621 w 1678489"/>
                      <a:gd name="connsiteY1" fmla="*/ 401424 h 1246364"/>
                      <a:gd name="connsiteX2" fmla="*/ 845846 w 1678489"/>
                      <a:gd name="connsiteY2" fmla="*/ 194256 h 1246364"/>
                      <a:gd name="connsiteX3" fmla="*/ 833146 w 1678489"/>
                      <a:gd name="connsiteY3" fmla="*/ 24393 h 1246364"/>
                      <a:gd name="connsiteX4" fmla="*/ 672808 w 1678489"/>
                      <a:gd name="connsiteY4" fmla="*/ 48205 h 1246364"/>
                      <a:gd name="connsiteX5" fmla="*/ 680745 w 1678489"/>
                      <a:gd name="connsiteY5" fmla="*/ 213305 h 1246364"/>
                      <a:gd name="connsiteX6" fmla="*/ 623595 w 1678489"/>
                      <a:gd name="connsiteY6" fmla="*/ 364118 h 1246364"/>
                      <a:gd name="connsiteX7" fmla="*/ 668838 w 1678489"/>
                      <a:gd name="connsiteY7" fmla="*/ 214892 h 1246364"/>
                      <a:gd name="connsiteX8" fmla="*/ 314033 w 1678489"/>
                      <a:gd name="connsiteY8" fmla="*/ 25980 h 1246364"/>
                      <a:gd name="connsiteX9" fmla="*/ 247358 w 1678489"/>
                      <a:gd name="connsiteY9" fmla="*/ 120436 h 1246364"/>
                      <a:gd name="connsiteX10" fmla="*/ 398170 w 1678489"/>
                      <a:gd name="connsiteY10" fmla="*/ 238705 h 1246364"/>
                      <a:gd name="connsiteX11" fmla="*/ 441033 w 1678489"/>
                      <a:gd name="connsiteY11" fmla="*/ 264899 h 1246364"/>
                      <a:gd name="connsiteX12" fmla="*/ 339433 w 1678489"/>
                      <a:gd name="connsiteY12" fmla="*/ 435555 h 1246364"/>
                      <a:gd name="connsiteX13" fmla="*/ 445001 w 1678489"/>
                      <a:gd name="connsiteY13" fmla="*/ 264899 h 1246364"/>
                      <a:gd name="connsiteX14" fmla="*/ 143377 w 1678489"/>
                      <a:gd name="connsiteY14" fmla="*/ 170442 h 1246364"/>
                      <a:gd name="connsiteX15" fmla="*/ 60033 w 1678489"/>
                      <a:gd name="connsiteY15" fmla="*/ 289505 h 1246364"/>
                      <a:gd name="connsiteX16" fmla="*/ 290221 w 1678489"/>
                      <a:gd name="connsiteY16" fmla="*/ 428411 h 1246364"/>
                      <a:gd name="connsiteX17" fmla="*/ 50508 w 1678489"/>
                      <a:gd name="connsiteY17" fmla="*/ 403805 h 1246364"/>
                      <a:gd name="connsiteX18" fmla="*/ 21933 w 1678489"/>
                      <a:gd name="connsiteY18" fmla="*/ 524455 h 1246364"/>
                      <a:gd name="connsiteX19" fmla="*/ 282283 w 1678489"/>
                      <a:gd name="connsiteY19" fmla="*/ 635580 h 1246364"/>
                      <a:gd name="connsiteX20" fmla="*/ 370389 w 1678489"/>
                      <a:gd name="connsiteY20" fmla="*/ 699080 h 1246364"/>
                      <a:gd name="connsiteX21" fmla="*/ 683127 w 1678489"/>
                      <a:gd name="connsiteY21" fmla="*/ 799093 h 1246364"/>
                      <a:gd name="connsiteX22" fmla="*/ 834733 w 1678489"/>
                      <a:gd name="connsiteY22" fmla="*/ 473655 h 1246364"/>
                      <a:gd name="connsiteX23" fmla="*/ 667252 w 1678489"/>
                      <a:gd name="connsiteY23" fmla="*/ 798298 h 1246364"/>
                      <a:gd name="connsiteX24" fmla="*/ 1157790 w 1678489"/>
                      <a:gd name="connsiteY24" fmla="*/ 1243593 h 1246364"/>
                      <a:gd name="connsiteX25" fmla="*/ 1250658 w 1678489"/>
                      <a:gd name="connsiteY25" fmla="*/ 1216605 h 1246364"/>
                      <a:gd name="connsiteX26" fmla="*/ 1106197 w 1678489"/>
                      <a:gd name="connsiteY26" fmla="*/ 1098337 h 1246364"/>
                      <a:gd name="connsiteX27" fmla="*/ 1129215 w 1678489"/>
                      <a:gd name="connsiteY27" fmla="*/ 1169772 h 1246364"/>
                      <a:gd name="connsiteX28" fmla="*/ 1145883 w 1678489"/>
                      <a:gd name="connsiteY28" fmla="*/ 1048330 h 1246364"/>
                      <a:gd name="connsiteX29" fmla="*/ 1312571 w 1678489"/>
                      <a:gd name="connsiteY29" fmla="*/ 1101512 h 1246364"/>
                      <a:gd name="connsiteX30" fmla="*/ 1254627 w 1678489"/>
                      <a:gd name="connsiteY30" fmla="*/ 912598 h 1246364"/>
                      <a:gd name="connsiteX31" fmla="*/ 1444333 w 1678489"/>
                      <a:gd name="connsiteY31" fmla="*/ 943555 h 1246364"/>
                      <a:gd name="connsiteX32" fmla="*/ 1545933 w 1678489"/>
                      <a:gd name="connsiteY32" fmla="*/ 949906 h 1246364"/>
                      <a:gd name="connsiteX33" fmla="*/ 1435602 w 1678489"/>
                      <a:gd name="connsiteY33" fmla="*/ 756230 h 1246364"/>
                      <a:gd name="connsiteX34" fmla="*/ 1620545 w 1678489"/>
                      <a:gd name="connsiteY34" fmla="*/ 714162 h 1246364"/>
                      <a:gd name="connsiteX35" fmla="*/ 1678489 w 1678489"/>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403805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80880 w 1680880"/>
                      <a:gd name="connsiteY0" fmla="*/ 691936 h 1246364"/>
                      <a:gd name="connsiteX1" fmla="*/ 953012 w 1680880"/>
                      <a:gd name="connsiteY1" fmla="*/ 401424 h 1246364"/>
                      <a:gd name="connsiteX2" fmla="*/ 848237 w 1680880"/>
                      <a:gd name="connsiteY2" fmla="*/ 194256 h 1246364"/>
                      <a:gd name="connsiteX3" fmla="*/ 835537 w 1680880"/>
                      <a:gd name="connsiteY3" fmla="*/ 24393 h 1246364"/>
                      <a:gd name="connsiteX4" fmla="*/ 675199 w 1680880"/>
                      <a:gd name="connsiteY4" fmla="*/ 48205 h 1246364"/>
                      <a:gd name="connsiteX5" fmla="*/ 683136 w 1680880"/>
                      <a:gd name="connsiteY5" fmla="*/ 213305 h 1246364"/>
                      <a:gd name="connsiteX6" fmla="*/ 625986 w 1680880"/>
                      <a:gd name="connsiteY6" fmla="*/ 364118 h 1246364"/>
                      <a:gd name="connsiteX7" fmla="*/ 671229 w 1680880"/>
                      <a:gd name="connsiteY7" fmla="*/ 214892 h 1246364"/>
                      <a:gd name="connsiteX8" fmla="*/ 316424 w 1680880"/>
                      <a:gd name="connsiteY8" fmla="*/ 25980 h 1246364"/>
                      <a:gd name="connsiteX9" fmla="*/ 249749 w 1680880"/>
                      <a:gd name="connsiteY9" fmla="*/ 120436 h 1246364"/>
                      <a:gd name="connsiteX10" fmla="*/ 400561 w 1680880"/>
                      <a:gd name="connsiteY10" fmla="*/ 238705 h 1246364"/>
                      <a:gd name="connsiteX11" fmla="*/ 443424 w 1680880"/>
                      <a:gd name="connsiteY11" fmla="*/ 264899 h 1246364"/>
                      <a:gd name="connsiteX12" fmla="*/ 341824 w 1680880"/>
                      <a:gd name="connsiteY12" fmla="*/ 435555 h 1246364"/>
                      <a:gd name="connsiteX13" fmla="*/ 447392 w 1680880"/>
                      <a:gd name="connsiteY13" fmla="*/ 264899 h 1246364"/>
                      <a:gd name="connsiteX14" fmla="*/ 145768 w 1680880"/>
                      <a:gd name="connsiteY14" fmla="*/ 170442 h 1246364"/>
                      <a:gd name="connsiteX15" fmla="*/ 62424 w 1680880"/>
                      <a:gd name="connsiteY15" fmla="*/ 289505 h 1246364"/>
                      <a:gd name="connsiteX16" fmla="*/ 292612 w 1680880"/>
                      <a:gd name="connsiteY16" fmla="*/ 428411 h 1246364"/>
                      <a:gd name="connsiteX17" fmla="*/ 52899 w 1680880"/>
                      <a:gd name="connsiteY17" fmla="*/ 399042 h 1246364"/>
                      <a:gd name="connsiteX18" fmla="*/ 38612 w 1680880"/>
                      <a:gd name="connsiteY18" fmla="*/ 524455 h 1246364"/>
                      <a:gd name="connsiteX19" fmla="*/ 284674 w 1680880"/>
                      <a:gd name="connsiteY19" fmla="*/ 635580 h 1246364"/>
                      <a:gd name="connsiteX20" fmla="*/ 372780 w 1680880"/>
                      <a:gd name="connsiteY20" fmla="*/ 699080 h 1246364"/>
                      <a:gd name="connsiteX21" fmla="*/ 685518 w 1680880"/>
                      <a:gd name="connsiteY21" fmla="*/ 799093 h 1246364"/>
                      <a:gd name="connsiteX22" fmla="*/ 837124 w 1680880"/>
                      <a:gd name="connsiteY22" fmla="*/ 473655 h 1246364"/>
                      <a:gd name="connsiteX23" fmla="*/ 669643 w 1680880"/>
                      <a:gd name="connsiteY23" fmla="*/ 798298 h 1246364"/>
                      <a:gd name="connsiteX24" fmla="*/ 1160181 w 1680880"/>
                      <a:gd name="connsiteY24" fmla="*/ 1243593 h 1246364"/>
                      <a:gd name="connsiteX25" fmla="*/ 1253049 w 1680880"/>
                      <a:gd name="connsiteY25" fmla="*/ 1216605 h 1246364"/>
                      <a:gd name="connsiteX26" fmla="*/ 1108588 w 1680880"/>
                      <a:gd name="connsiteY26" fmla="*/ 1098337 h 1246364"/>
                      <a:gd name="connsiteX27" fmla="*/ 1131606 w 1680880"/>
                      <a:gd name="connsiteY27" fmla="*/ 1169772 h 1246364"/>
                      <a:gd name="connsiteX28" fmla="*/ 1148274 w 1680880"/>
                      <a:gd name="connsiteY28" fmla="*/ 1048330 h 1246364"/>
                      <a:gd name="connsiteX29" fmla="*/ 1314962 w 1680880"/>
                      <a:gd name="connsiteY29" fmla="*/ 1101512 h 1246364"/>
                      <a:gd name="connsiteX30" fmla="*/ 1257018 w 1680880"/>
                      <a:gd name="connsiteY30" fmla="*/ 912598 h 1246364"/>
                      <a:gd name="connsiteX31" fmla="*/ 1446724 w 1680880"/>
                      <a:gd name="connsiteY31" fmla="*/ 943555 h 1246364"/>
                      <a:gd name="connsiteX32" fmla="*/ 1548324 w 1680880"/>
                      <a:gd name="connsiteY32" fmla="*/ 949906 h 1246364"/>
                      <a:gd name="connsiteX33" fmla="*/ 1437993 w 1680880"/>
                      <a:gd name="connsiteY33" fmla="*/ 756230 h 1246364"/>
                      <a:gd name="connsiteX34" fmla="*/ 1622936 w 1680880"/>
                      <a:gd name="connsiteY34" fmla="*/ 714162 h 1246364"/>
                      <a:gd name="connsiteX35" fmla="*/ 1680880 w 1680880"/>
                      <a:gd name="connsiteY35" fmla="*/ 691936 h 1246364"/>
                      <a:gd name="connsiteX0" fmla="*/ 1688648 w 1688648"/>
                      <a:gd name="connsiteY0" fmla="*/ 691936 h 1246364"/>
                      <a:gd name="connsiteX1" fmla="*/ 960780 w 1688648"/>
                      <a:gd name="connsiteY1" fmla="*/ 401424 h 1246364"/>
                      <a:gd name="connsiteX2" fmla="*/ 856005 w 1688648"/>
                      <a:gd name="connsiteY2" fmla="*/ 194256 h 1246364"/>
                      <a:gd name="connsiteX3" fmla="*/ 843305 w 1688648"/>
                      <a:gd name="connsiteY3" fmla="*/ 24393 h 1246364"/>
                      <a:gd name="connsiteX4" fmla="*/ 682967 w 1688648"/>
                      <a:gd name="connsiteY4" fmla="*/ 48205 h 1246364"/>
                      <a:gd name="connsiteX5" fmla="*/ 690904 w 1688648"/>
                      <a:gd name="connsiteY5" fmla="*/ 213305 h 1246364"/>
                      <a:gd name="connsiteX6" fmla="*/ 633754 w 1688648"/>
                      <a:gd name="connsiteY6" fmla="*/ 364118 h 1246364"/>
                      <a:gd name="connsiteX7" fmla="*/ 678997 w 1688648"/>
                      <a:gd name="connsiteY7" fmla="*/ 214892 h 1246364"/>
                      <a:gd name="connsiteX8" fmla="*/ 324192 w 1688648"/>
                      <a:gd name="connsiteY8" fmla="*/ 25980 h 1246364"/>
                      <a:gd name="connsiteX9" fmla="*/ 257517 w 1688648"/>
                      <a:gd name="connsiteY9" fmla="*/ 120436 h 1246364"/>
                      <a:gd name="connsiteX10" fmla="*/ 408329 w 1688648"/>
                      <a:gd name="connsiteY10" fmla="*/ 238705 h 1246364"/>
                      <a:gd name="connsiteX11" fmla="*/ 451192 w 1688648"/>
                      <a:gd name="connsiteY11" fmla="*/ 264899 h 1246364"/>
                      <a:gd name="connsiteX12" fmla="*/ 349592 w 1688648"/>
                      <a:gd name="connsiteY12" fmla="*/ 435555 h 1246364"/>
                      <a:gd name="connsiteX13" fmla="*/ 455160 w 1688648"/>
                      <a:gd name="connsiteY13" fmla="*/ 264899 h 1246364"/>
                      <a:gd name="connsiteX14" fmla="*/ 153536 w 1688648"/>
                      <a:gd name="connsiteY14" fmla="*/ 170442 h 1246364"/>
                      <a:gd name="connsiteX15" fmla="*/ 70192 w 1688648"/>
                      <a:gd name="connsiteY15" fmla="*/ 289505 h 1246364"/>
                      <a:gd name="connsiteX16" fmla="*/ 300380 w 1688648"/>
                      <a:gd name="connsiteY16" fmla="*/ 428411 h 1246364"/>
                      <a:gd name="connsiteX17" fmla="*/ 60667 w 1688648"/>
                      <a:gd name="connsiteY17" fmla="*/ 399042 h 1246364"/>
                      <a:gd name="connsiteX18" fmla="*/ 46380 w 1688648"/>
                      <a:gd name="connsiteY18" fmla="*/ 524455 h 1246364"/>
                      <a:gd name="connsiteX19" fmla="*/ 292442 w 1688648"/>
                      <a:gd name="connsiteY19" fmla="*/ 635580 h 1246364"/>
                      <a:gd name="connsiteX20" fmla="*/ 380548 w 1688648"/>
                      <a:gd name="connsiteY20" fmla="*/ 699080 h 1246364"/>
                      <a:gd name="connsiteX21" fmla="*/ 693286 w 1688648"/>
                      <a:gd name="connsiteY21" fmla="*/ 799093 h 1246364"/>
                      <a:gd name="connsiteX22" fmla="*/ 844892 w 1688648"/>
                      <a:gd name="connsiteY22" fmla="*/ 473655 h 1246364"/>
                      <a:gd name="connsiteX23" fmla="*/ 677411 w 1688648"/>
                      <a:gd name="connsiteY23" fmla="*/ 798298 h 1246364"/>
                      <a:gd name="connsiteX24" fmla="*/ 1167949 w 1688648"/>
                      <a:gd name="connsiteY24" fmla="*/ 1243593 h 1246364"/>
                      <a:gd name="connsiteX25" fmla="*/ 1260817 w 1688648"/>
                      <a:gd name="connsiteY25" fmla="*/ 1216605 h 1246364"/>
                      <a:gd name="connsiteX26" fmla="*/ 1116356 w 1688648"/>
                      <a:gd name="connsiteY26" fmla="*/ 1098337 h 1246364"/>
                      <a:gd name="connsiteX27" fmla="*/ 1139374 w 1688648"/>
                      <a:gd name="connsiteY27" fmla="*/ 1169772 h 1246364"/>
                      <a:gd name="connsiteX28" fmla="*/ 1156042 w 1688648"/>
                      <a:gd name="connsiteY28" fmla="*/ 1048330 h 1246364"/>
                      <a:gd name="connsiteX29" fmla="*/ 1322730 w 1688648"/>
                      <a:gd name="connsiteY29" fmla="*/ 1101512 h 1246364"/>
                      <a:gd name="connsiteX30" fmla="*/ 1264786 w 1688648"/>
                      <a:gd name="connsiteY30" fmla="*/ 912598 h 1246364"/>
                      <a:gd name="connsiteX31" fmla="*/ 1454492 w 1688648"/>
                      <a:gd name="connsiteY31" fmla="*/ 943555 h 1246364"/>
                      <a:gd name="connsiteX32" fmla="*/ 1556092 w 1688648"/>
                      <a:gd name="connsiteY32" fmla="*/ 949906 h 1246364"/>
                      <a:gd name="connsiteX33" fmla="*/ 1445761 w 1688648"/>
                      <a:gd name="connsiteY33" fmla="*/ 756230 h 1246364"/>
                      <a:gd name="connsiteX34" fmla="*/ 1630704 w 1688648"/>
                      <a:gd name="connsiteY34" fmla="*/ 714162 h 1246364"/>
                      <a:gd name="connsiteX35" fmla="*/ 1688648 w 1688648"/>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4159"/>
                      <a:gd name="connsiteX1" fmla="*/ 959794 w 1687662"/>
                      <a:gd name="connsiteY1" fmla="*/ 401424 h 1244159"/>
                      <a:gd name="connsiteX2" fmla="*/ 855019 w 1687662"/>
                      <a:gd name="connsiteY2" fmla="*/ 194256 h 1244159"/>
                      <a:gd name="connsiteX3" fmla="*/ 842319 w 1687662"/>
                      <a:gd name="connsiteY3" fmla="*/ 24393 h 1244159"/>
                      <a:gd name="connsiteX4" fmla="*/ 681981 w 1687662"/>
                      <a:gd name="connsiteY4" fmla="*/ 48205 h 1244159"/>
                      <a:gd name="connsiteX5" fmla="*/ 689918 w 1687662"/>
                      <a:gd name="connsiteY5" fmla="*/ 213305 h 1244159"/>
                      <a:gd name="connsiteX6" fmla="*/ 632768 w 1687662"/>
                      <a:gd name="connsiteY6" fmla="*/ 364118 h 1244159"/>
                      <a:gd name="connsiteX7" fmla="*/ 678011 w 1687662"/>
                      <a:gd name="connsiteY7" fmla="*/ 214892 h 1244159"/>
                      <a:gd name="connsiteX8" fmla="*/ 323206 w 1687662"/>
                      <a:gd name="connsiteY8" fmla="*/ 25980 h 1244159"/>
                      <a:gd name="connsiteX9" fmla="*/ 256531 w 1687662"/>
                      <a:gd name="connsiteY9" fmla="*/ 120436 h 1244159"/>
                      <a:gd name="connsiteX10" fmla="*/ 407343 w 1687662"/>
                      <a:gd name="connsiteY10" fmla="*/ 238705 h 1244159"/>
                      <a:gd name="connsiteX11" fmla="*/ 450206 w 1687662"/>
                      <a:gd name="connsiteY11" fmla="*/ 264899 h 1244159"/>
                      <a:gd name="connsiteX12" fmla="*/ 348606 w 1687662"/>
                      <a:gd name="connsiteY12" fmla="*/ 435555 h 1244159"/>
                      <a:gd name="connsiteX13" fmla="*/ 456555 w 1687662"/>
                      <a:gd name="connsiteY13" fmla="*/ 264899 h 1244159"/>
                      <a:gd name="connsiteX14" fmla="*/ 152550 w 1687662"/>
                      <a:gd name="connsiteY14" fmla="*/ 170442 h 1244159"/>
                      <a:gd name="connsiteX15" fmla="*/ 69206 w 1687662"/>
                      <a:gd name="connsiteY15" fmla="*/ 289505 h 1244159"/>
                      <a:gd name="connsiteX16" fmla="*/ 299394 w 1687662"/>
                      <a:gd name="connsiteY16" fmla="*/ 428411 h 1244159"/>
                      <a:gd name="connsiteX17" fmla="*/ 59681 w 1687662"/>
                      <a:gd name="connsiteY17" fmla="*/ 399042 h 1244159"/>
                      <a:gd name="connsiteX18" fmla="*/ 45394 w 1687662"/>
                      <a:gd name="connsiteY18" fmla="*/ 524455 h 1244159"/>
                      <a:gd name="connsiteX19" fmla="*/ 291456 w 1687662"/>
                      <a:gd name="connsiteY19" fmla="*/ 635580 h 1244159"/>
                      <a:gd name="connsiteX20" fmla="*/ 379562 w 1687662"/>
                      <a:gd name="connsiteY20" fmla="*/ 699080 h 1244159"/>
                      <a:gd name="connsiteX21" fmla="*/ 689918 w 1687662"/>
                      <a:gd name="connsiteY21" fmla="*/ 796712 h 1244159"/>
                      <a:gd name="connsiteX22" fmla="*/ 841525 w 1687662"/>
                      <a:gd name="connsiteY22" fmla="*/ 502230 h 1244159"/>
                      <a:gd name="connsiteX23" fmla="*/ 676425 w 1687662"/>
                      <a:gd name="connsiteY23" fmla="*/ 798298 h 1244159"/>
                      <a:gd name="connsiteX24" fmla="*/ 1166963 w 1687662"/>
                      <a:gd name="connsiteY24" fmla="*/ 1243593 h 1244159"/>
                      <a:gd name="connsiteX25" fmla="*/ 1259831 w 1687662"/>
                      <a:gd name="connsiteY25" fmla="*/ 1216605 h 1244159"/>
                      <a:gd name="connsiteX26" fmla="*/ 1115370 w 1687662"/>
                      <a:gd name="connsiteY26" fmla="*/ 1098337 h 1244159"/>
                      <a:gd name="connsiteX27" fmla="*/ 1138388 w 1687662"/>
                      <a:gd name="connsiteY27" fmla="*/ 1169772 h 1244159"/>
                      <a:gd name="connsiteX28" fmla="*/ 1155056 w 1687662"/>
                      <a:gd name="connsiteY28" fmla="*/ 1048330 h 1244159"/>
                      <a:gd name="connsiteX29" fmla="*/ 1321744 w 1687662"/>
                      <a:gd name="connsiteY29" fmla="*/ 1101512 h 1244159"/>
                      <a:gd name="connsiteX30" fmla="*/ 1263800 w 1687662"/>
                      <a:gd name="connsiteY30" fmla="*/ 912598 h 1244159"/>
                      <a:gd name="connsiteX31" fmla="*/ 1453506 w 1687662"/>
                      <a:gd name="connsiteY31" fmla="*/ 943555 h 1244159"/>
                      <a:gd name="connsiteX32" fmla="*/ 1555106 w 1687662"/>
                      <a:gd name="connsiteY32" fmla="*/ 949906 h 1244159"/>
                      <a:gd name="connsiteX33" fmla="*/ 1444775 w 1687662"/>
                      <a:gd name="connsiteY33" fmla="*/ 756230 h 1244159"/>
                      <a:gd name="connsiteX34" fmla="*/ 1629718 w 1687662"/>
                      <a:gd name="connsiteY34" fmla="*/ 714162 h 1244159"/>
                      <a:gd name="connsiteX35" fmla="*/ 1687662 w 1687662"/>
                      <a:gd name="connsiteY35" fmla="*/ 691936 h 1244159"/>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8337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21719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4101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50295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8388 w 1687662"/>
                      <a:gd name="connsiteY27" fmla="*/ 1176916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3626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256531 w 1687662"/>
                      <a:gd name="connsiteY8" fmla="*/ 120436 h 1243775"/>
                      <a:gd name="connsiteX9" fmla="*/ 407343 w 1687662"/>
                      <a:gd name="connsiteY9" fmla="*/ 238705 h 1243775"/>
                      <a:gd name="connsiteX10" fmla="*/ 450206 w 1687662"/>
                      <a:gd name="connsiteY10" fmla="*/ 264899 h 1243775"/>
                      <a:gd name="connsiteX11" fmla="*/ 348606 w 1687662"/>
                      <a:gd name="connsiteY11" fmla="*/ 435555 h 1243775"/>
                      <a:gd name="connsiteX12" fmla="*/ 456555 w 1687662"/>
                      <a:gd name="connsiteY12" fmla="*/ 264899 h 1243775"/>
                      <a:gd name="connsiteX13" fmla="*/ 152550 w 1687662"/>
                      <a:gd name="connsiteY13" fmla="*/ 170442 h 1243775"/>
                      <a:gd name="connsiteX14" fmla="*/ 69206 w 1687662"/>
                      <a:gd name="connsiteY14" fmla="*/ 289505 h 1243775"/>
                      <a:gd name="connsiteX15" fmla="*/ 299394 w 1687662"/>
                      <a:gd name="connsiteY15" fmla="*/ 428411 h 1243775"/>
                      <a:gd name="connsiteX16" fmla="*/ 59681 w 1687662"/>
                      <a:gd name="connsiteY16" fmla="*/ 399042 h 1243775"/>
                      <a:gd name="connsiteX17" fmla="*/ 45394 w 1687662"/>
                      <a:gd name="connsiteY17" fmla="*/ 524455 h 1243775"/>
                      <a:gd name="connsiteX18" fmla="*/ 291456 w 1687662"/>
                      <a:gd name="connsiteY18" fmla="*/ 635580 h 1243775"/>
                      <a:gd name="connsiteX19" fmla="*/ 379562 w 1687662"/>
                      <a:gd name="connsiteY19" fmla="*/ 699080 h 1243775"/>
                      <a:gd name="connsiteX20" fmla="*/ 689918 w 1687662"/>
                      <a:gd name="connsiteY20" fmla="*/ 796712 h 1243775"/>
                      <a:gd name="connsiteX21" fmla="*/ 841525 w 1687662"/>
                      <a:gd name="connsiteY21" fmla="*/ 502230 h 1243775"/>
                      <a:gd name="connsiteX22" fmla="*/ 676425 w 1687662"/>
                      <a:gd name="connsiteY22" fmla="*/ 798298 h 1243775"/>
                      <a:gd name="connsiteX23" fmla="*/ 1166963 w 1687662"/>
                      <a:gd name="connsiteY23" fmla="*/ 1243593 h 1243775"/>
                      <a:gd name="connsiteX24" fmla="*/ 1259831 w 1687662"/>
                      <a:gd name="connsiteY24" fmla="*/ 1216605 h 1243775"/>
                      <a:gd name="connsiteX25" fmla="*/ 1108226 w 1687662"/>
                      <a:gd name="connsiteY25" fmla="*/ 1088812 h 1243775"/>
                      <a:gd name="connsiteX26" fmla="*/ 1121720 w 1687662"/>
                      <a:gd name="connsiteY26" fmla="*/ 1169772 h 1243775"/>
                      <a:gd name="connsiteX27" fmla="*/ 1147912 w 1687662"/>
                      <a:gd name="connsiteY27" fmla="*/ 1043568 h 1243775"/>
                      <a:gd name="connsiteX28" fmla="*/ 1321744 w 1687662"/>
                      <a:gd name="connsiteY28" fmla="*/ 1118181 h 1243775"/>
                      <a:gd name="connsiteX29" fmla="*/ 1263800 w 1687662"/>
                      <a:gd name="connsiteY29" fmla="*/ 912598 h 1243775"/>
                      <a:gd name="connsiteX30" fmla="*/ 1453506 w 1687662"/>
                      <a:gd name="connsiteY30" fmla="*/ 943555 h 1243775"/>
                      <a:gd name="connsiteX31" fmla="*/ 1555106 w 1687662"/>
                      <a:gd name="connsiteY31" fmla="*/ 949906 h 1243775"/>
                      <a:gd name="connsiteX32" fmla="*/ 1447157 w 1687662"/>
                      <a:gd name="connsiteY32" fmla="*/ 749087 h 1243775"/>
                      <a:gd name="connsiteX33" fmla="*/ 1629718 w 1687662"/>
                      <a:gd name="connsiteY33" fmla="*/ 707018 h 1243775"/>
                      <a:gd name="connsiteX34" fmla="*/ 1687662 w 1687662"/>
                      <a:gd name="connsiteY34"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256531 w 1687662"/>
                      <a:gd name="connsiteY8" fmla="*/ 120436 h 1243775"/>
                      <a:gd name="connsiteX9" fmla="*/ 407343 w 1687662"/>
                      <a:gd name="connsiteY9" fmla="*/ 238705 h 1243775"/>
                      <a:gd name="connsiteX10" fmla="*/ 450206 w 1687662"/>
                      <a:gd name="connsiteY10" fmla="*/ 264899 h 1243775"/>
                      <a:gd name="connsiteX11" fmla="*/ 348606 w 1687662"/>
                      <a:gd name="connsiteY11" fmla="*/ 435555 h 1243775"/>
                      <a:gd name="connsiteX12" fmla="*/ 456555 w 1687662"/>
                      <a:gd name="connsiteY12" fmla="*/ 264899 h 1243775"/>
                      <a:gd name="connsiteX13" fmla="*/ 69206 w 1687662"/>
                      <a:gd name="connsiteY13" fmla="*/ 289505 h 1243775"/>
                      <a:gd name="connsiteX14" fmla="*/ 299394 w 1687662"/>
                      <a:gd name="connsiteY14" fmla="*/ 428411 h 1243775"/>
                      <a:gd name="connsiteX15" fmla="*/ 59681 w 1687662"/>
                      <a:gd name="connsiteY15" fmla="*/ 399042 h 1243775"/>
                      <a:gd name="connsiteX16" fmla="*/ 45394 w 1687662"/>
                      <a:gd name="connsiteY16" fmla="*/ 524455 h 1243775"/>
                      <a:gd name="connsiteX17" fmla="*/ 291456 w 1687662"/>
                      <a:gd name="connsiteY17" fmla="*/ 635580 h 1243775"/>
                      <a:gd name="connsiteX18" fmla="*/ 379562 w 1687662"/>
                      <a:gd name="connsiteY18" fmla="*/ 699080 h 1243775"/>
                      <a:gd name="connsiteX19" fmla="*/ 689918 w 1687662"/>
                      <a:gd name="connsiteY19" fmla="*/ 796712 h 1243775"/>
                      <a:gd name="connsiteX20" fmla="*/ 841525 w 1687662"/>
                      <a:gd name="connsiteY20" fmla="*/ 502230 h 1243775"/>
                      <a:gd name="connsiteX21" fmla="*/ 676425 w 1687662"/>
                      <a:gd name="connsiteY21" fmla="*/ 798298 h 1243775"/>
                      <a:gd name="connsiteX22" fmla="*/ 1166963 w 1687662"/>
                      <a:gd name="connsiteY22" fmla="*/ 1243593 h 1243775"/>
                      <a:gd name="connsiteX23" fmla="*/ 1259831 w 1687662"/>
                      <a:gd name="connsiteY23" fmla="*/ 1216605 h 1243775"/>
                      <a:gd name="connsiteX24" fmla="*/ 1108226 w 1687662"/>
                      <a:gd name="connsiteY24" fmla="*/ 1088812 h 1243775"/>
                      <a:gd name="connsiteX25" fmla="*/ 1121720 w 1687662"/>
                      <a:gd name="connsiteY25" fmla="*/ 1169772 h 1243775"/>
                      <a:gd name="connsiteX26" fmla="*/ 1147912 w 1687662"/>
                      <a:gd name="connsiteY26" fmla="*/ 1043568 h 1243775"/>
                      <a:gd name="connsiteX27" fmla="*/ 1321744 w 1687662"/>
                      <a:gd name="connsiteY27" fmla="*/ 1118181 h 1243775"/>
                      <a:gd name="connsiteX28" fmla="*/ 1263800 w 1687662"/>
                      <a:gd name="connsiteY28" fmla="*/ 912598 h 1243775"/>
                      <a:gd name="connsiteX29" fmla="*/ 1453506 w 1687662"/>
                      <a:gd name="connsiteY29" fmla="*/ 943555 h 1243775"/>
                      <a:gd name="connsiteX30" fmla="*/ 1555106 w 1687662"/>
                      <a:gd name="connsiteY30" fmla="*/ 949906 h 1243775"/>
                      <a:gd name="connsiteX31" fmla="*/ 1447157 w 1687662"/>
                      <a:gd name="connsiteY31" fmla="*/ 749087 h 1243775"/>
                      <a:gd name="connsiteX32" fmla="*/ 1629718 w 1687662"/>
                      <a:gd name="connsiteY32" fmla="*/ 707018 h 1243775"/>
                      <a:gd name="connsiteX33" fmla="*/ 1687662 w 1687662"/>
                      <a:gd name="connsiteY33" fmla="*/ 691936 h 1243775"/>
                      <a:gd name="connsiteX0" fmla="*/ 1642268 w 1642268"/>
                      <a:gd name="connsiteY0" fmla="*/ 691936 h 1243775"/>
                      <a:gd name="connsiteX1" fmla="*/ 914400 w 1642268"/>
                      <a:gd name="connsiteY1" fmla="*/ 401424 h 1243775"/>
                      <a:gd name="connsiteX2" fmla="*/ 809625 w 1642268"/>
                      <a:gd name="connsiteY2" fmla="*/ 194256 h 1243775"/>
                      <a:gd name="connsiteX3" fmla="*/ 796925 w 1642268"/>
                      <a:gd name="connsiteY3" fmla="*/ 24393 h 1243775"/>
                      <a:gd name="connsiteX4" fmla="*/ 636587 w 1642268"/>
                      <a:gd name="connsiteY4" fmla="*/ 48205 h 1243775"/>
                      <a:gd name="connsiteX5" fmla="*/ 644524 w 1642268"/>
                      <a:gd name="connsiteY5" fmla="*/ 213305 h 1243775"/>
                      <a:gd name="connsiteX6" fmla="*/ 587374 w 1642268"/>
                      <a:gd name="connsiteY6" fmla="*/ 364118 h 1243775"/>
                      <a:gd name="connsiteX7" fmla="*/ 632617 w 1642268"/>
                      <a:gd name="connsiteY7" fmla="*/ 214892 h 1243775"/>
                      <a:gd name="connsiteX8" fmla="*/ 211137 w 1642268"/>
                      <a:gd name="connsiteY8" fmla="*/ 120436 h 1243775"/>
                      <a:gd name="connsiteX9" fmla="*/ 361949 w 1642268"/>
                      <a:gd name="connsiteY9" fmla="*/ 238705 h 1243775"/>
                      <a:gd name="connsiteX10" fmla="*/ 404812 w 1642268"/>
                      <a:gd name="connsiteY10" fmla="*/ 264899 h 1243775"/>
                      <a:gd name="connsiteX11" fmla="*/ 303212 w 1642268"/>
                      <a:gd name="connsiteY11" fmla="*/ 435555 h 1243775"/>
                      <a:gd name="connsiteX12" fmla="*/ 411161 w 1642268"/>
                      <a:gd name="connsiteY12" fmla="*/ 264899 h 1243775"/>
                      <a:gd name="connsiteX13" fmla="*/ 23812 w 1642268"/>
                      <a:gd name="connsiteY13" fmla="*/ 289505 h 1243775"/>
                      <a:gd name="connsiteX14" fmla="*/ 254000 w 1642268"/>
                      <a:gd name="connsiteY14" fmla="*/ 428411 h 1243775"/>
                      <a:gd name="connsiteX15" fmla="*/ 0 w 1642268"/>
                      <a:gd name="connsiteY15" fmla="*/ 524455 h 1243775"/>
                      <a:gd name="connsiteX16" fmla="*/ 246062 w 1642268"/>
                      <a:gd name="connsiteY16" fmla="*/ 635580 h 1243775"/>
                      <a:gd name="connsiteX17" fmla="*/ 334168 w 1642268"/>
                      <a:gd name="connsiteY17" fmla="*/ 699080 h 1243775"/>
                      <a:gd name="connsiteX18" fmla="*/ 644524 w 1642268"/>
                      <a:gd name="connsiteY18" fmla="*/ 796712 h 1243775"/>
                      <a:gd name="connsiteX19" fmla="*/ 796131 w 1642268"/>
                      <a:gd name="connsiteY19" fmla="*/ 502230 h 1243775"/>
                      <a:gd name="connsiteX20" fmla="*/ 631031 w 1642268"/>
                      <a:gd name="connsiteY20" fmla="*/ 798298 h 1243775"/>
                      <a:gd name="connsiteX21" fmla="*/ 1121569 w 1642268"/>
                      <a:gd name="connsiteY21" fmla="*/ 1243593 h 1243775"/>
                      <a:gd name="connsiteX22" fmla="*/ 1214437 w 1642268"/>
                      <a:gd name="connsiteY22" fmla="*/ 1216605 h 1243775"/>
                      <a:gd name="connsiteX23" fmla="*/ 1062832 w 1642268"/>
                      <a:gd name="connsiteY23" fmla="*/ 1088812 h 1243775"/>
                      <a:gd name="connsiteX24" fmla="*/ 1076326 w 1642268"/>
                      <a:gd name="connsiteY24" fmla="*/ 1169772 h 1243775"/>
                      <a:gd name="connsiteX25" fmla="*/ 1102518 w 1642268"/>
                      <a:gd name="connsiteY25" fmla="*/ 1043568 h 1243775"/>
                      <a:gd name="connsiteX26" fmla="*/ 1276350 w 1642268"/>
                      <a:gd name="connsiteY26" fmla="*/ 1118181 h 1243775"/>
                      <a:gd name="connsiteX27" fmla="*/ 1218406 w 1642268"/>
                      <a:gd name="connsiteY27" fmla="*/ 912598 h 1243775"/>
                      <a:gd name="connsiteX28" fmla="*/ 1408112 w 1642268"/>
                      <a:gd name="connsiteY28" fmla="*/ 943555 h 1243775"/>
                      <a:gd name="connsiteX29" fmla="*/ 1509712 w 1642268"/>
                      <a:gd name="connsiteY29" fmla="*/ 949906 h 1243775"/>
                      <a:gd name="connsiteX30" fmla="*/ 1401763 w 1642268"/>
                      <a:gd name="connsiteY30" fmla="*/ 749087 h 1243775"/>
                      <a:gd name="connsiteX31" fmla="*/ 1584324 w 1642268"/>
                      <a:gd name="connsiteY31" fmla="*/ 707018 h 1243775"/>
                      <a:gd name="connsiteX32" fmla="*/ 1642268 w 1642268"/>
                      <a:gd name="connsiteY32" fmla="*/ 691936 h 1243775"/>
                      <a:gd name="connsiteX0" fmla="*/ 1618456 w 1618456"/>
                      <a:gd name="connsiteY0" fmla="*/ 691936 h 1243775"/>
                      <a:gd name="connsiteX1" fmla="*/ 890588 w 1618456"/>
                      <a:gd name="connsiteY1" fmla="*/ 401424 h 1243775"/>
                      <a:gd name="connsiteX2" fmla="*/ 785813 w 1618456"/>
                      <a:gd name="connsiteY2" fmla="*/ 194256 h 1243775"/>
                      <a:gd name="connsiteX3" fmla="*/ 773113 w 1618456"/>
                      <a:gd name="connsiteY3" fmla="*/ 24393 h 1243775"/>
                      <a:gd name="connsiteX4" fmla="*/ 612775 w 1618456"/>
                      <a:gd name="connsiteY4" fmla="*/ 48205 h 1243775"/>
                      <a:gd name="connsiteX5" fmla="*/ 620712 w 1618456"/>
                      <a:gd name="connsiteY5" fmla="*/ 213305 h 1243775"/>
                      <a:gd name="connsiteX6" fmla="*/ 563562 w 1618456"/>
                      <a:gd name="connsiteY6" fmla="*/ 364118 h 1243775"/>
                      <a:gd name="connsiteX7" fmla="*/ 608805 w 1618456"/>
                      <a:gd name="connsiteY7" fmla="*/ 214892 h 1243775"/>
                      <a:gd name="connsiteX8" fmla="*/ 187325 w 1618456"/>
                      <a:gd name="connsiteY8" fmla="*/ 120436 h 1243775"/>
                      <a:gd name="connsiteX9" fmla="*/ 338137 w 1618456"/>
                      <a:gd name="connsiteY9" fmla="*/ 238705 h 1243775"/>
                      <a:gd name="connsiteX10" fmla="*/ 381000 w 1618456"/>
                      <a:gd name="connsiteY10" fmla="*/ 264899 h 1243775"/>
                      <a:gd name="connsiteX11" fmla="*/ 279400 w 1618456"/>
                      <a:gd name="connsiteY11" fmla="*/ 435555 h 1243775"/>
                      <a:gd name="connsiteX12" fmla="*/ 387349 w 1618456"/>
                      <a:gd name="connsiteY12" fmla="*/ 264899 h 1243775"/>
                      <a:gd name="connsiteX13" fmla="*/ 0 w 1618456"/>
                      <a:gd name="connsiteY13" fmla="*/ 289505 h 1243775"/>
                      <a:gd name="connsiteX14" fmla="*/ 230188 w 1618456"/>
                      <a:gd name="connsiteY14" fmla="*/ 428411 h 1243775"/>
                      <a:gd name="connsiteX15" fmla="*/ 98108 w 1618456"/>
                      <a:gd name="connsiteY15" fmla="*/ 516835 h 1243775"/>
                      <a:gd name="connsiteX16" fmla="*/ 222250 w 1618456"/>
                      <a:gd name="connsiteY16" fmla="*/ 635580 h 1243775"/>
                      <a:gd name="connsiteX17" fmla="*/ 310356 w 1618456"/>
                      <a:gd name="connsiteY17" fmla="*/ 699080 h 1243775"/>
                      <a:gd name="connsiteX18" fmla="*/ 620712 w 1618456"/>
                      <a:gd name="connsiteY18" fmla="*/ 796712 h 1243775"/>
                      <a:gd name="connsiteX19" fmla="*/ 772319 w 1618456"/>
                      <a:gd name="connsiteY19" fmla="*/ 502230 h 1243775"/>
                      <a:gd name="connsiteX20" fmla="*/ 607219 w 1618456"/>
                      <a:gd name="connsiteY20" fmla="*/ 798298 h 1243775"/>
                      <a:gd name="connsiteX21" fmla="*/ 1097757 w 1618456"/>
                      <a:gd name="connsiteY21" fmla="*/ 1243593 h 1243775"/>
                      <a:gd name="connsiteX22" fmla="*/ 1190625 w 1618456"/>
                      <a:gd name="connsiteY22" fmla="*/ 1216605 h 1243775"/>
                      <a:gd name="connsiteX23" fmla="*/ 1039020 w 1618456"/>
                      <a:gd name="connsiteY23" fmla="*/ 1088812 h 1243775"/>
                      <a:gd name="connsiteX24" fmla="*/ 1052514 w 1618456"/>
                      <a:gd name="connsiteY24" fmla="*/ 1169772 h 1243775"/>
                      <a:gd name="connsiteX25" fmla="*/ 1078706 w 1618456"/>
                      <a:gd name="connsiteY25" fmla="*/ 1043568 h 1243775"/>
                      <a:gd name="connsiteX26" fmla="*/ 1252538 w 1618456"/>
                      <a:gd name="connsiteY26" fmla="*/ 1118181 h 1243775"/>
                      <a:gd name="connsiteX27" fmla="*/ 1194594 w 1618456"/>
                      <a:gd name="connsiteY27" fmla="*/ 912598 h 1243775"/>
                      <a:gd name="connsiteX28" fmla="*/ 1384300 w 1618456"/>
                      <a:gd name="connsiteY28" fmla="*/ 943555 h 1243775"/>
                      <a:gd name="connsiteX29" fmla="*/ 1485900 w 1618456"/>
                      <a:gd name="connsiteY29" fmla="*/ 949906 h 1243775"/>
                      <a:gd name="connsiteX30" fmla="*/ 1377951 w 1618456"/>
                      <a:gd name="connsiteY30" fmla="*/ 749087 h 1243775"/>
                      <a:gd name="connsiteX31" fmla="*/ 1560512 w 1618456"/>
                      <a:gd name="connsiteY31" fmla="*/ 707018 h 1243775"/>
                      <a:gd name="connsiteX32" fmla="*/ 1618456 w 1618456"/>
                      <a:gd name="connsiteY32" fmla="*/ 691936 h 1243775"/>
                      <a:gd name="connsiteX0" fmla="*/ 1520348 w 1520348"/>
                      <a:gd name="connsiteY0" fmla="*/ 691936 h 1243775"/>
                      <a:gd name="connsiteX1" fmla="*/ 792480 w 1520348"/>
                      <a:gd name="connsiteY1" fmla="*/ 401424 h 1243775"/>
                      <a:gd name="connsiteX2" fmla="*/ 687705 w 1520348"/>
                      <a:gd name="connsiteY2" fmla="*/ 194256 h 1243775"/>
                      <a:gd name="connsiteX3" fmla="*/ 675005 w 1520348"/>
                      <a:gd name="connsiteY3" fmla="*/ 24393 h 1243775"/>
                      <a:gd name="connsiteX4" fmla="*/ 514667 w 1520348"/>
                      <a:gd name="connsiteY4" fmla="*/ 48205 h 1243775"/>
                      <a:gd name="connsiteX5" fmla="*/ 522604 w 1520348"/>
                      <a:gd name="connsiteY5" fmla="*/ 213305 h 1243775"/>
                      <a:gd name="connsiteX6" fmla="*/ 465454 w 1520348"/>
                      <a:gd name="connsiteY6" fmla="*/ 364118 h 1243775"/>
                      <a:gd name="connsiteX7" fmla="*/ 510697 w 1520348"/>
                      <a:gd name="connsiteY7" fmla="*/ 214892 h 1243775"/>
                      <a:gd name="connsiteX8" fmla="*/ 89217 w 1520348"/>
                      <a:gd name="connsiteY8" fmla="*/ 120436 h 1243775"/>
                      <a:gd name="connsiteX9" fmla="*/ 240029 w 1520348"/>
                      <a:gd name="connsiteY9" fmla="*/ 238705 h 1243775"/>
                      <a:gd name="connsiteX10" fmla="*/ 282892 w 1520348"/>
                      <a:gd name="connsiteY10" fmla="*/ 264899 h 1243775"/>
                      <a:gd name="connsiteX11" fmla="*/ 181292 w 1520348"/>
                      <a:gd name="connsiteY11" fmla="*/ 435555 h 1243775"/>
                      <a:gd name="connsiteX12" fmla="*/ 289241 w 1520348"/>
                      <a:gd name="connsiteY12" fmla="*/ 264899 h 1243775"/>
                      <a:gd name="connsiteX13" fmla="*/ 46672 w 1520348"/>
                      <a:gd name="connsiteY13" fmla="*/ 297125 h 1243775"/>
                      <a:gd name="connsiteX14" fmla="*/ 132080 w 1520348"/>
                      <a:gd name="connsiteY14" fmla="*/ 428411 h 1243775"/>
                      <a:gd name="connsiteX15" fmla="*/ 0 w 1520348"/>
                      <a:gd name="connsiteY15" fmla="*/ 516835 h 1243775"/>
                      <a:gd name="connsiteX16" fmla="*/ 124142 w 1520348"/>
                      <a:gd name="connsiteY16" fmla="*/ 635580 h 1243775"/>
                      <a:gd name="connsiteX17" fmla="*/ 212248 w 1520348"/>
                      <a:gd name="connsiteY17" fmla="*/ 699080 h 1243775"/>
                      <a:gd name="connsiteX18" fmla="*/ 522604 w 1520348"/>
                      <a:gd name="connsiteY18" fmla="*/ 796712 h 1243775"/>
                      <a:gd name="connsiteX19" fmla="*/ 674211 w 1520348"/>
                      <a:gd name="connsiteY19" fmla="*/ 502230 h 1243775"/>
                      <a:gd name="connsiteX20" fmla="*/ 509111 w 1520348"/>
                      <a:gd name="connsiteY20" fmla="*/ 798298 h 1243775"/>
                      <a:gd name="connsiteX21" fmla="*/ 999649 w 1520348"/>
                      <a:gd name="connsiteY21" fmla="*/ 1243593 h 1243775"/>
                      <a:gd name="connsiteX22" fmla="*/ 1092517 w 1520348"/>
                      <a:gd name="connsiteY22" fmla="*/ 1216605 h 1243775"/>
                      <a:gd name="connsiteX23" fmla="*/ 940912 w 1520348"/>
                      <a:gd name="connsiteY23" fmla="*/ 1088812 h 1243775"/>
                      <a:gd name="connsiteX24" fmla="*/ 954406 w 1520348"/>
                      <a:gd name="connsiteY24" fmla="*/ 1169772 h 1243775"/>
                      <a:gd name="connsiteX25" fmla="*/ 980598 w 1520348"/>
                      <a:gd name="connsiteY25" fmla="*/ 1043568 h 1243775"/>
                      <a:gd name="connsiteX26" fmla="*/ 1154430 w 1520348"/>
                      <a:gd name="connsiteY26" fmla="*/ 1118181 h 1243775"/>
                      <a:gd name="connsiteX27" fmla="*/ 1096486 w 1520348"/>
                      <a:gd name="connsiteY27" fmla="*/ 912598 h 1243775"/>
                      <a:gd name="connsiteX28" fmla="*/ 1286192 w 1520348"/>
                      <a:gd name="connsiteY28" fmla="*/ 943555 h 1243775"/>
                      <a:gd name="connsiteX29" fmla="*/ 1387792 w 1520348"/>
                      <a:gd name="connsiteY29" fmla="*/ 949906 h 1243775"/>
                      <a:gd name="connsiteX30" fmla="*/ 1279843 w 1520348"/>
                      <a:gd name="connsiteY30" fmla="*/ 749087 h 1243775"/>
                      <a:gd name="connsiteX31" fmla="*/ 1462404 w 1520348"/>
                      <a:gd name="connsiteY31" fmla="*/ 707018 h 1243775"/>
                      <a:gd name="connsiteX32" fmla="*/ 1520348 w 1520348"/>
                      <a:gd name="connsiteY32" fmla="*/ 691936 h 1243775"/>
                      <a:gd name="connsiteX0" fmla="*/ 1520348 w 1520348"/>
                      <a:gd name="connsiteY0" fmla="*/ 691936 h 1243775"/>
                      <a:gd name="connsiteX1" fmla="*/ 792480 w 1520348"/>
                      <a:gd name="connsiteY1" fmla="*/ 401424 h 1243775"/>
                      <a:gd name="connsiteX2" fmla="*/ 687705 w 1520348"/>
                      <a:gd name="connsiteY2" fmla="*/ 194256 h 1243775"/>
                      <a:gd name="connsiteX3" fmla="*/ 675005 w 1520348"/>
                      <a:gd name="connsiteY3" fmla="*/ 24393 h 1243775"/>
                      <a:gd name="connsiteX4" fmla="*/ 514667 w 1520348"/>
                      <a:gd name="connsiteY4" fmla="*/ 48205 h 1243775"/>
                      <a:gd name="connsiteX5" fmla="*/ 522604 w 1520348"/>
                      <a:gd name="connsiteY5" fmla="*/ 213305 h 1243775"/>
                      <a:gd name="connsiteX6" fmla="*/ 465454 w 1520348"/>
                      <a:gd name="connsiteY6" fmla="*/ 364118 h 1243775"/>
                      <a:gd name="connsiteX7" fmla="*/ 510697 w 1520348"/>
                      <a:gd name="connsiteY7" fmla="*/ 214892 h 1243775"/>
                      <a:gd name="connsiteX8" fmla="*/ 188277 w 1520348"/>
                      <a:gd name="connsiteY8" fmla="*/ 173776 h 1243775"/>
                      <a:gd name="connsiteX9" fmla="*/ 240029 w 1520348"/>
                      <a:gd name="connsiteY9" fmla="*/ 238705 h 1243775"/>
                      <a:gd name="connsiteX10" fmla="*/ 282892 w 1520348"/>
                      <a:gd name="connsiteY10" fmla="*/ 264899 h 1243775"/>
                      <a:gd name="connsiteX11" fmla="*/ 181292 w 1520348"/>
                      <a:gd name="connsiteY11" fmla="*/ 435555 h 1243775"/>
                      <a:gd name="connsiteX12" fmla="*/ 289241 w 1520348"/>
                      <a:gd name="connsiteY12" fmla="*/ 264899 h 1243775"/>
                      <a:gd name="connsiteX13" fmla="*/ 46672 w 1520348"/>
                      <a:gd name="connsiteY13" fmla="*/ 297125 h 1243775"/>
                      <a:gd name="connsiteX14" fmla="*/ 132080 w 1520348"/>
                      <a:gd name="connsiteY14" fmla="*/ 428411 h 1243775"/>
                      <a:gd name="connsiteX15" fmla="*/ 0 w 1520348"/>
                      <a:gd name="connsiteY15" fmla="*/ 516835 h 1243775"/>
                      <a:gd name="connsiteX16" fmla="*/ 124142 w 1520348"/>
                      <a:gd name="connsiteY16" fmla="*/ 635580 h 1243775"/>
                      <a:gd name="connsiteX17" fmla="*/ 212248 w 1520348"/>
                      <a:gd name="connsiteY17" fmla="*/ 699080 h 1243775"/>
                      <a:gd name="connsiteX18" fmla="*/ 522604 w 1520348"/>
                      <a:gd name="connsiteY18" fmla="*/ 796712 h 1243775"/>
                      <a:gd name="connsiteX19" fmla="*/ 674211 w 1520348"/>
                      <a:gd name="connsiteY19" fmla="*/ 502230 h 1243775"/>
                      <a:gd name="connsiteX20" fmla="*/ 509111 w 1520348"/>
                      <a:gd name="connsiteY20" fmla="*/ 798298 h 1243775"/>
                      <a:gd name="connsiteX21" fmla="*/ 999649 w 1520348"/>
                      <a:gd name="connsiteY21" fmla="*/ 1243593 h 1243775"/>
                      <a:gd name="connsiteX22" fmla="*/ 1092517 w 1520348"/>
                      <a:gd name="connsiteY22" fmla="*/ 1216605 h 1243775"/>
                      <a:gd name="connsiteX23" fmla="*/ 940912 w 1520348"/>
                      <a:gd name="connsiteY23" fmla="*/ 1088812 h 1243775"/>
                      <a:gd name="connsiteX24" fmla="*/ 954406 w 1520348"/>
                      <a:gd name="connsiteY24" fmla="*/ 1169772 h 1243775"/>
                      <a:gd name="connsiteX25" fmla="*/ 980598 w 1520348"/>
                      <a:gd name="connsiteY25" fmla="*/ 1043568 h 1243775"/>
                      <a:gd name="connsiteX26" fmla="*/ 1154430 w 1520348"/>
                      <a:gd name="connsiteY26" fmla="*/ 1118181 h 1243775"/>
                      <a:gd name="connsiteX27" fmla="*/ 1096486 w 1520348"/>
                      <a:gd name="connsiteY27" fmla="*/ 912598 h 1243775"/>
                      <a:gd name="connsiteX28" fmla="*/ 1286192 w 1520348"/>
                      <a:gd name="connsiteY28" fmla="*/ 943555 h 1243775"/>
                      <a:gd name="connsiteX29" fmla="*/ 1387792 w 1520348"/>
                      <a:gd name="connsiteY29" fmla="*/ 949906 h 1243775"/>
                      <a:gd name="connsiteX30" fmla="*/ 1279843 w 1520348"/>
                      <a:gd name="connsiteY30" fmla="*/ 749087 h 1243775"/>
                      <a:gd name="connsiteX31" fmla="*/ 1462404 w 1520348"/>
                      <a:gd name="connsiteY31" fmla="*/ 707018 h 1243775"/>
                      <a:gd name="connsiteX32" fmla="*/ 1520348 w 1520348"/>
                      <a:gd name="connsiteY32" fmla="*/ 691936 h 1243775"/>
                      <a:gd name="connsiteX0" fmla="*/ 1520348 w 1520348"/>
                      <a:gd name="connsiteY0" fmla="*/ 691936 h 1243775"/>
                      <a:gd name="connsiteX1" fmla="*/ 792480 w 1520348"/>
                      <a:gd name="connsiteY1" fmla="*/ 401424 h 1243775"/>
                      <a:gd name="connsiteX2" fmla="*/ 687705 w 1520348"/>
                      <a:gd name="connsiteY2" fmla="*/ 194256 h 1243775"/>
                      <a:gd name="connsiteX3" fmla="*/ 675005 w 1520348"/>
                      <a:gd name="connsiteY3" fmla="*/ 24393 h 1243775"/>
                      <a:gd name="connsiteX4" fmla="*/ 514667 w 1520348"/>
                      <a:gd name="connsiteY4" fmla="*/ 48205 h 1243775"/>
                      <a:gd name="connsiteX5" fmla="*/ 522604 w 1520348"/>
                      <a:gd name="connsiteY5" fmla="*/ 213305 h 1243775"/>
                      <a:gd name="connsiteX6" fmla="*/ 465454 w 1520348"/>
                      <a:gd name="connsiteY6" fmla="*/ 364118 h 1243775"/>
                      <a:gd name="connsiteX7" fmla="*/ 510697 w 1520348"/>
                      <a:gd name="connsiteY7" fmla="*/ 214892 h 1243775"/>
                      <a:gd name="connsiteX8" fmla="*/ 188277 w 1520348"/>
                      <a:gd name="connsiteY8" fmla="*/ 173776 h 1243775"/>
                      <a:gd name="connsiteX9" fmla="*/ 240029 w 1520348"/>
                      <a:gd name="connsiteY9" fmla="*/ 238705 h 1243775"/>
                      <a:gd name="connsiteX10" fmla="*/ 282892 w 1520348"/>
                      <a:gd name="connsiteY10" fmla="*/ 264899 h 1243775"/>
                      <a:gd name="connsiteX11" fmla="*/ 181292 w 1520348"/>
                      <a:gd name="connsiteY11" fmla="*/ 435555 h 1243775"/>
                      <a:gd name="connsiteX12" fmla="*/ 289241 w 1520348"/>
                      <a:gd name="connsiteY12" fmla="*/ 264899 h 1243775"/>
                      <a:gd name="connsiteX13" fmla="*/ 138112 w 1520348"/>
                      <a:gd name="connsiteY13" fmla="*/ 312365 h 1243775"/>
                      <a:gd name="connsiteX14" fmla="*/ 132080 w 1520348"/>
                      <a:gd name="connsiteY14" fmla="*/ 428411 h 1243775"/>
                      <a:gd name="connsiteX15" fmla="*/ 0 w 1520348"/>
                      <a:gd name="connsiteY15" fmla="*/ 516835 h 1243775"/>
                      <a:gd name="connsiteX16" fmla="*/ 124142 w 1520348"/>
                      <a:gd name="connsiteY16" fmla="*/ 635580 h 1243775"/>
                      <a:gd name="connsiteX17" fmla="*/ 212248 w 1520348"/>
                      <a:gd name="connsiteY17" fmla="*/ 699080 h 1243775"/>
                      <a:gd name="connsiteX18" fmla="*/ 522604 w 1520348"/>
                      <a:gd name="connsiteY18" fmla="*/ 796712 h 1243775"/>
                      <a:gd name="connsiteX19" fmla="*/ 674211 w 1520348"/>
                      <a:gd name="connsiteY19" fmla="*/ 502230 h 1243775"/>
                      <a:gd name="connsiteX20" fmla="*/ 509111 w 1520348"/>
                      <a:gd name="connsiteY20" fmla="*/ 798298 h 1243775"/>
                      <a:gd name="connsiteX21" fmla="*/ 999649 w 1520348"/>
                      <a:gd name="connsiteY21" fmla="*/ 1243593 h 1243775"/>
                      <a:gd name="connsiteX22" fmla="*/ 1092517 w 1520348"/>
                      <a:gd name="connsiteY22" fmla="*/ 1216605 h 1243775"/>
                      <a:gd name="connsiteX23" fmla="*/ 940912 w 1520348"/>
                      <a:gd name="connsiteY23" fmla="*/ 1088812 h 1243775"/>
                      <a:gd name="connsiteX24" fmla="*/ 954406 w 1520348"/>
                      <a:gd name="connsiteY24" fmla="*/ 1169772 h 1243775"/>
                      <a:gd name="connsiteX25" fmla="*/ 980598 w 1520348"/>
                      <a:gd name="connsiteY25" fmla="*/ 1043568 h 1243775"/>
                      <a:gd name="connsiteX26" fmla="*/ 1154430 w 1520348"/>
                      <a:gd name="connsiteY26" fmla="*/ 1118181 h 1243775"/>
                      <a:gd name="connsiteX27" fmla="*/ 1096486 w 1520348"/>
                      <a:gd name="connsiteY27" fmla="*/ 912598 h 1243775"/>
                      <a:gd name="connsiteX28" fmla="*/ 1286192 w 1520348"/>
                      <a:gd name="connsiteY28" fmla="*/ 943555 h 1243775"/>
                      <a:gd name="connsiteX29" fmla="*/ 1387792 w 1520348"/>
                      <a:gd name="connsiteY29" fmla="*/ 949906 h 1243775"/>
                      <a:gd name="connsiteX30" fmla="*/ 1279843 w 1520348"/>
                      <a:gd name="connsiteY30" fmla="*/ 749087 h 1243775"/>
                      <a:gd name="connsiteX31" fmla="*/ 1462404 w 1520348"/>
                      <a:gd name="connsiteY31" fmla="*/ 707018 h 1243775"/>
                      <a:gd name="connsiteX32" fmla="*/ 1520348 w 1520348"/>
                      <a:gd name="connsiteY32" fmla="*/ 691936 h 1243775"/>
                      <a:gd name="connsiteX0" fmla="*/ 1520348 w 1520348"/>
                      <a:gd name="connsiteY0" fmla="*/ 691936 h 1243775"/>
                      <a:gd name="connsiteX1" fmla="*/ 792480 w 1520348"/>
                      <a:gd name="connsiteY1" fmla="*/ 401424 h 1243775"/>
                      <a:gd name="connsiteX2" fmla="*/ 687705 w 1520348"/>
                      <a:gd name="connsiteY2" fmla="*/ 194256 h 1243775"/>
                      <a:gd name="connsiteX3" fmla="*/ 675005 w 1520348"/>
                      <a:gd name="connsiteY3" fmla="*/ 24393 h 1243775"/>
                      <a:gd name="connsiteX4" fmla="*/ 514667 w 1520348"/>
                      <a:gd name="connsiteY4" fmla="*/ 48205 h 1243775"/>
                      <a:gd name="connsiteX5" fmla="*/ 522604 w 1520348"/>
                      <a:gd name="connsiteY5" fmla="*/ 213305 h 1243775"/>
                      <a:gd name="connsiteX6" fmla="*/ 465454 w 1520348"/>
                      <a:gd name="connsiteY6" fmla="*/ 364118 h 1243775"/>
                      <a:gd name="connsiteX7" fmla="*/ 510697 w 1520348"/>
                      <a:gd name="connsiteY7" fmla="*/ 214892 h 1243775"/>
                      <a:gd name="connsiteX8" fmla="*/ 233997 w 1520348"/>
                      <a:gd name="connsiteY8" fmla="*/ 173776 h 1243775"/>
                      <a:gd name="connsiteX9" fmla="*/ 240029 w 1520348"/>
                      <a:gd name="connsiteY9" fmla="*/ 238705 h 1243775"/>
                      <a:gd name="connsiteX10" fmla="*/ 282892 w 1520348"/>
                      <a:gd name="connsiteY10" fmla="*/ 264899 h 1243775"/>
                      <a:gd name="connsiteX11" fmla="*/ 181292 w 1520348"/>
                      <a:gd name="connsiteY11" fmla="*/ 435555 h 1243775"/>
                      <a:gd name="connsiteX12" fmla="*/ 289241 w 1520348"/>
                      <a:gd name="connsiteY12" fmla="*/ 264899 h 1243775"/>
                      <a:gd name="connsiteX13" fmla="*/ 138112 w 1520348"/>
                      <a:gd name="connsiteY13" fmla="*/ 312365 h 1243775"/>
                      <a:gd name="connsiteX14" fmla="*/ 132080 w 1520348"/>
                      <a:gd name="connsiteY14" fmla="*/ 428411 h 1243775"/>
                      <a:gd name="connsiteX15" fmla="*/ 0 w 1520348"/>
                      <a:gd name="connsiteY15" fmla="*/ 516835 h 1243775"/>
                      <a:gd name="connsiteX16" fmla="*/ 124142 w 1520348"/>
                      <a:gd name="connsiteY16" fmla="*/ 635580 h 1243775"/>
                      <a:gd name="connsiteX17" fmla="*/ 212248 w 1520348"/>
                      <a:gd name="connsiteY17" fmla="*/ 699080 h 1243775"/>
                      <a:gd name="connsiteX18" fmla="*/ 522604 w 1520348"/>
                      <a:gd name="connsiteY18" fmla="*/ 796712 h 1243775"/>
                      <a:gd name="connsiteX19" fmla="*/ 674211 w 1520348"/>
                      <a:gd name="connsiteY19" fmla="*/ 502230 h 1243775"/>
                      <a:gd name="connsiteX20" fmla="*/ 509111 w 1520348"/>
                      <a:gd name="connsiteY20" fmla="*/ 798298 h 1243775"/>
                      <a:gd name="connsiteX21" fmla="*/ 999649 w 1520348"/>
                      <a:gd name="connsiteY21" fmla="*/ 1243593 h 1243775"/>
                      <a:gd name="connsiteX22" fmla="*/ 1092517 w 1520348"/>
                      <a:gd name="connsiteY22" fmla="*/ 1216605 h 1243775"/>
                      <a:gd name="connsiteX23" fmla="*/ 940912 w 1520348"/>
                      <a:gd name="connsiteY23" fmla="*/ 1088812 h 1243775"/>
                      <a:gd name="connsiteX24" fmla="*/ 954406 w 1520348"/>
                      <a:gd name="connsiteY24" fmla="*/ 1169772 h 1243775"/>
                      <a:gd name="connsiteX25" fmla="*/ 980598 w 1520348"/>
                      <a:gd name="connsiteY25" fmla="*/ 1043568 h 1243775"/>
                      <a:gd name="connsiteX26" fmla="*/ 1154430 w 1520348"/>
                      <a:gd name="connsiteY26" fmla="*/ 1118181 h 1243775"/>
                      <a:gd name="connsiteX27" fmla="*/ 1096486 w 1520348"/>
                      <a:gd name="connsiteY27" fmla="*/ 912598 h 1243775"/>
                      <a:gd name="connsiteX28" fmla="*/ 1286192 w 1520348"/>
                      <a:gd name="connsiteY28" fmla="*/ 943555 h 1243775"/>
                      <a:gd name="connsiteX29" fmla="*/ 1387792 w 1520348"/>
                      <a:gd name="connsiteY29" fmla="*/ 949906 h 1243775"/>
                      <a:gd name="connsiteX30" fmla="*/ 1279843 w 1520348"/>
                      <a:gd name="connsiteY30" fmla="*/ 749087 h 1243775"/>
                      <a:gd name="connsiteX31" fmla="*/ 1462404 w 1520348"/>
                      <a:gd name="connsiteY31" fmla="*/ 707018 h 1243775"/>
                      <a:gd name="connsiteX32" fmla="*/ 1520348 w 1520348"/>
                      <a:gd name="connsiteY32" fmla="*/ 691936 h 1243775"/>
                      <a:gd name="connsiteX0" fmla="*/ 1421219 w 1421219"/>
                      <a:gd name="connsiteY0" fmla="*/ 691936 h 1243775"/>
                      <a:gd name="connsiteX1" fmla="*/ 693351 w 1421219"/>
                      <a:gd name="connsiteY1" fmla="*/ 401424 h 1243775"/>
                      <a:gd name="connsiteX2" fmla="*/ 588576 w 1421219"/>
                      <a:gd name="connsiteY2" fmla="*/ 194256 h 1243775"/>
                      <a:gd name="connsiteX3" fmla="*/ 575876 w 1421219"/>
                      <a:gd name="connsiteY3" fmla="*/ 24393 h 1243775"/>
                      <a:gd name="connsiteX4" fmla="*/ 415538 w 1421219"/>
                      <a:gd name="connsiteY4" fmla="*/ 48205 h 1243775"/>
                      <a:gd name="connsiteX5" fmla="*/ 423475 w 1421219"/>
                      <a:gd name="connsiteY5" fmla="*/ 213305 h 1243775"/>
                      <a:gd name="connsiteX6" fmla="*/ 366325 w 1421219"/>
                      <a:gd name="connsiteY6" fmla="*/ 364118 h 1243775"/>
                      <a:gd name="connsiteX7" fmla="*/ 411568 w 1421219"/>
                      <a:gd name="connsiteY7" fmla="*/ 214892 h 1243775"/>
                      <a:gd name="connsiteX8" fmla="*/ 134868 w 1421219"/>
                      <a:gd name="connsiteY8" fmla="*/ 173776 h 1243775"/>
                      <a:gd name="connsiteX9" fmla="*/ 140900 w 1421219"/>
                      <a:gd name="connsiteY9" fmla="*/ 238705 h 1243775"/>
                      <a:gd name="connsiteX10" fmla="*/ 183763 w 1421219"/>
                      <a:gd name="connsiteY10" fmla="*/ 264899 h 1243775"/>
                      <a:gd name="connsiteX11" fmla="*/ 82163 w 1421219"/>
                      <a:gd name="connsiteY11" fmla="*/ 435555 h 1243775"/>
                      <a:gd name="connsiteX12" fmla="*/ 190112 w 1421219"/>
                      <a:gd name="connsiteY12" fmla="*/ 264899 h 1243775"/>
                      <a:gd name="connsiteX13" fmla="*/ 38983 w 1421219"/>
                      <a:gd name="connsiteY13" fmla="*/ 312365 h 1243775"/>
                      <a:gd name="connsiteX14" fmla="*/ 32951 w 1421219"/>
                      <a:gd name="connsiteY14" fmla="*/ 428411 h 1243775"/>
                      <a:gd name="connsiteX15" fmla="*/ 7551 w 1421219"/>
                      <a:gd name="connsiteY15" fmla="*/ 516835 h 1243775"/>
                      <a:gd name="connsiteX16" fmla="*/ 25013 w 1421219"/>
                      <a:gd name="connsiteY16" fmla="*/ 635580 h 1243775"/>
                      <a:gd name="connsiteX17" fmla="*/ 113119 w 1421219"/>
                      <a:gd name="connsiteY17" fmla="*/ 699080 h 1243775"/>
                      <a:gd name="connsiteX18" fmla="*/ 423475 w 1421219"/>
                      <a:gd name="connsiteY18" fmla="*/ 796712 h 1243775"/>
                      <a:gd name="connsiteX19" fmla="*/ 575082 w 1421219"/>
                      <a:gd name="connsiteY19" fmla="*/ 502230 h 1243775"/>
                      <a:gd name="connsiteX20" fmla="*/ 409982 w 1421219"/>
                      <a:gd name="connsiteY20" fmla="*/ 798298 h 1243775"/>
                      <a:gd name="connsiteX21" fmla="*/ 900520 w 1421219"/>
                      <a:gd name="connsiteY21" fmla="*/ 1243593 h 1243775"/>
                      <a:gd name="connsiteX22" fmla="*/ 993388 w 1421219"/>
                      <a:gd name="connsiteY22" fmla="*/ 1216605 h 1243775"/>
                      <a:gd name="connsiteX23" fmla="*/ 841783 w 1421219"/>
                      <a:gd name="connsiteY23" fmla="*/ 1088812 h 1243775"/>
                      <a:gd name="connsiteX24" fmla="*/ 855277 w 1421219"/>
                      <a:gd name="connsiteY24" fmla="*/ 1169772 h 1243775"/>
                      <a:gd name="connsiteX25" fmla="*/ 881469 w 1421219"/>
                      <a:gd name="connsiteY25" fmla="*/ 1043568 h 1243775"/>
                      <a:gd name="connsiteX26" fmla="*/ 1055301 w 1421219"/>
                      <a:gd name="connsiteY26" fmla="*/ 1118181 h 1243775"/>
                      <a:gd name="connsiteX27" fmla="*/ 997357 w 1421219"/>
                      <a:gd name="connsiteY27" fmla="*/ 912598 h 1243775"/>
                      <a:gd name="connsiteX28" fmla="*/ 1187063 w 1421219"/>
                      <a:gd name="connsiteY28" fmla="*/ 943555 h 1243775"/>
                      <a:gd name="connsiteX29" fmla="*/ 1288663 w 1421219"/>
                      <a:gd name="connsiteY29" fmla="*/ 949906 h 1243775"/>
                      <a:gd name="connsiteX30" fmla="*/ 1180714 w 1421219"/>
                      <a:gd name="connsiteY30" fmla="*/ 749087 h 1243775"/>
                      <a:gd name="connsiteX31" fmla="*/ 1363275 w 1421219"/>
                      <a:gd name="connsiteY31" fmla="*/ 707018 h 1243775"/>
                      <a:gd name="connsiteX32" fmla="*/ 1421219 w 1421219"/>
                      <a:gd name="connsiteY32" fmla="*/ 691936 h 124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421219" h="1243775">
                        <a:moveTo>
                          <a:pt x="1421219" y="691936"/>
                        </a:moveTo>
                        <a:cubicBezTo>
                          <a:pt x="1176215" y="562555"/>
                          <a:pt x="945499" y="492706"/>
                          <a:pt x="693351" y="401424"/>
                        </a:cubicBezTo>
                        <a:cubicBezTo>
                          <a:pt x="689382" y="290299"/>
                          <a:pt x="642551" y="245850"/>
                          <a:pt x="588576" y="194256"/>
                        </a:cubicBezTo>
                        <a:cubicBezTo>
                          <a:pt x="574817" y="152717"/>
                          <a:pt x="609479" y="53498"/>
                          <a:pt x="575876" y="24393"/>
                        </a:cubicBezTo>
                        <a:cubicBezTo>
                          <a:pt x="542273" y="-4712"/>
                          <a:pt x="445171" y="-19264"/>
                          <a:pt x="415538" y="48205"/>
                        </a:cubicBezTo>
                        <a:cubicBezTo>
                          <a:pt x="369765" y="118319"/>
                          <a:pt x="432207" y="163035"/>
                          <a:pt x="423475" y="213305"/>
                        </a:cubicBezTo>
                        <a:cubicBezTo>
                          <a:pt x="438555" y="277863"/>
                          <a:pt x="389344" y="316229"/>
                          <a:pt x="366325" y="364118"/>
                        </a:cubicBezTo>
                        <a:cubicBezTo>
                          <a:pt x="383787" y="313582"/>
                          <a:pt x="446493" y="277334"/>
                          <a:pt x="411568" y="214892"/>
                        </a:cubicBezTo>
                        <a:cubicBezTo>
                          <a:pt x="348862" y="174278"/>
                          <a:pt x="179979" y="169807"/>
                          <a:pt x="134868" y="173776"/>
                        </a:cubicBezTo>
                        <a:cubicBezTo>
                          <a:pt x="170851" y="243361"/>
                          <a:pt x="88249" y="195314"/>
                          <a:pt x="140900" y="238705"/>
                        </a:cubicBezTo>
                        <a:lnTo>
                          <a:pt x="183763" y="264899"/>
                        </a:lnTo>
                        <a:cubicBezTo>
                          <a:pt x="149896" y="321784"/>
                          <a:pt x="99362" y="373908"/>
                          <a:pt x="82163" y="435555"/>
                        </a:cubicBezTo>
                        <a:cubicBezTo>
                          <a:pt x="114971" y="378670"/>
                          <a:pt x="154923" y="321784"/>
                          <a:pt x="190112" y="264899"/>
                        </a:cubicBezTo>
                        <a:cubicBezTo>
                          <a:pt x="143545" y="240557"/>
                          <a:pt x="65177" y="285113"/>
                          <a:pt x="38983" y="312365"/>
                        </a:cubicBezTo>
                        <a:cubicBezTo>
                          <a:pt x="117300" y="399942"/>
                          <a:pt x="-62035" y="388459"/>
                          <a:pt x="32951" y="428411"/>
                        </a:cubicBezTo>
                        <a:cubicBezTo>
                          <a:pt x="28982" y="467569"/>
                          <a:pt x="8874" y="482307"/>
                          <a:pt x="7551" y="516835"/>
                        </a:cubicBezTo>
                        <a:cubicBezTo>
                          <a:pt x="96716" y="577690"/>
                          <a:pt x="-57008" y="605682"/>
                          <a:pt x="25013" y="635580"/>
                        </a:cubicBezTo>
                        <a:cubicBezTo>
                          <a:pt x="54382" y="656747"/>
                          <a:pt x="74225" y="685057"/>
                          <a:pt x="113119" y="699080"/>
                        </a:cubicBezTo>
                        <a:cubicBezTo>
                          <a:pt x="226890" y="759405"/>
                          <a:pt x="321610" y="764962"/>
                          <a:pt x="423475" y="796712"/>
                        </a:cubicBezTo>
                        <a:cubicBezTo>
                          <a:pt x="409715" y="752526"/>
                          <a:pt x="498352" y="603565"/>
                          <a:pt x="575082" y="502230"/>
                        </a:cubicBezTo>
                        <a:cubicBezTo>
                          <a:pt x="474010" y="600919"/>
                          <a:pt x="441996" y="685322"/>
                          <a:pt x="409982" y="798298"/>
                        </a:cubicBezTo>
                        <a:cubicBezTo>
                          <a:pt x="459856" y="926621"/>
                          <a:pt x="851308" y="1252588"/>
                          <a:pt x="900520" y="1243593"/>
                        </a:cubicBezTo>
                        <a:cubicBezTo>
                          <a:pt x="949732" y="1234598"/>
                          <a:pt x="958463" y="1230363"/>
                          <a:pt x="993388" y="1216605"/>
                        </a:cubicBezTo>
                        <a:lnTo>
                          <a:pt x="841783" y="1088812"/>
                        </a:lnTo>
                        <a:cubicBezTo>
                          <a:pt x="826436" y="1141199"/>
                          <a:pt x="863482" y="1150724"/>
                          <a:pt x="855277" y="1169772"/>
                        </a:cubicBezTo>
                        <a:cubicBezTo>
                          <a:pt x="845752" y="1141197"/>
                          <a:pt x="786218" y="1095955"/>
                          <a:pt x="881469" y="1043568"/>
                        </a:cubicBezTo>
                        <a:cubicBezTo>
                          <a:pt x="932271" y="1025577"/>
                          <a:pt x="980689" y="1043305"/>
                          <a:pt x="1055301" y="1118181"/>
                        </a:cubicBezTo>
                        <a:cubicBezTo>
                          <a:pt x="1068529" y="1032191"/>
                          <a:pt x="1043660" y="977157"/>
                          <a:pt x="997357" y="912598"/>
                        </a:cubicBezTo>
                        <a:cubicBezTo>
                          <a:pt x="997884" y="837985"/>
                          <a:pt x="1057946" y="868149"/>
                          <a:pt x="1187063" y="943555"/>
                        </a:cubicBezTo>
                        <a:cubicBezTo>
                          <a:pt x="1228073" y="954403"/>
                          <a:pt x="1254002" y="960886"/>
                          <a:pt x="1288663" y="949906"/>
                        </a:cubicBezTo>
                        <a:cubicBezTo>
                          <a:pt x="1251887" y="917495"/>
                          <a:pt x="1148039" y="818540"/>
                          <a:pt x="1180714" y="749087"/>
                        </a:cubicBezTo>
                        <a:cubicBezTo>
                          <a:pt x="1267763" y="624734"/>
                          <a:pt x="1307183" y="721835"/>
                          <a:pt x="1363275" y="707018"/>
                        </a:cubicBezTo>
                        <a:lnTo>
                          <a:pt x="1421219" y="691936"/>
                        </a:lnTo>
                        <a:close/>
                      </a:path>
                    </a:pathLst>
                  </a:custGeom>
                  <a:solidFill>
                    <a:srgbClr val="FFD102"/>
                  </a:solidFill>
                  <a:ln w="12700" cap="flat" cmpd="sng" algn="ctr">
                    <a:solidFill>
                      <a:sysClr val="windowText" lastClr="000000"/>
                    </a:solid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grpSp>
                <p:nvGrpSpPr>
                  <p:cNvPr id="69" name="Group 68">
                    <a:extLst>
                      <a:ext uri="{FF2B5EF4-FFF2-40B4-BE49-F238E27FC236}">
                        <a16:creationId xmlns:a16="http://schemas.microsoft.com/office/drawing/2014/main" id="{B7DB1F5D-3A05-4F1C-B173-A62ED64A7B62}"/>
                      </a:ext>
                    </a:extLst>
                  </p:cNvPr>
                  <p:cNvGrpSpPr/>
                  <p:nvPr/>
                </p:nvGrpSpPr>
                <p:grpSpPr>
                  <a:xfrm>
                    <a:off x="5129533" y="4298216"/>
                    <a:ext cx="888081" cy="1265537"/>
                    <a:chOff x="3503910" y="4236874"/>
                    <a:chExt cx="888081" cy="1265537"/>
                  </a:xfrm>
                </p:grpSpPr>
                <p:pic>
                  <p:nvPicPr>
                    <p:cNvPr id="92" name="Picture 4" descr="Magnifying Glass Clipart | Clip art, Free clip art, Magnifying glass">
                      <a:extLst>
                        <a:ext uri="{FF2B5EF4-FFF2-40B4-BE49-F238E27FC236}">
                          <a16:creationId xmlns:a16="http://schemas.microsoft.com/office/drawing/2014/main" id="{A6E37E49-45AF-390E-E4C8-57F1D50E51D9}"/>
                        </a:ext>
                      </a:extLst>
                    </p:cNvPr>
                    <p:cNvPicPr>
                      <a:picLocks noChangeAspect="1" noChangeArrowheads="1"/>
                    </p:cNvPicPr>
                    <p:nvPr/>
                  </p:nvPicPr>
                  <p:blipFill>
                    <a:blip r:embed="rId8" cstate="hqprint">
                      <a:extLst>
                        <a:ext uri="{BEBA8EAE-BF5A-486C-A8C5-ECC9F3942E4B}">
                          <a14:imgProps xmlns:a14="http://schemas.microsoft.com/office/drawing/2010/main">
                            <a14:imgLayer r:embed="rId9">
                              <a14:imgEffect>
                                <a14:backgroundRemoval t="0" b="98995" l="96" r="98567"/>
                              </a14:imgEffect>
                            </a14:imgLayer>
                          </a14:imgProps>
                        </a:ext>
                        <a:ext uri="{28A0092B-C50C-407E-A947-70E740481C1C}">
                          <a14:useLocalDpi xmlns:a14="http://schemas.microsoft.com/office/drawing/2010/main" val="0"/>
                        </a:ext>
                      </a:extLst>
                    </a:blip>
                    <a:srcRect/>
                    <a:stretch>
                      <a:fillRect/>
                    </a:stretch>
                  </p:blipFill>
                  <p:spPr bwMode="auto">
                    <a:xfrm rot="20665388" flipH="1">
                      <a:off x="3503910" y="4236874"/>
                      <a:ext cx="888081" cy="1265537"/>
                    </a:xfrm>
                    <a:prstGeom prst="rect">
                      <a:avLst/>
                    </a:prstGeom>
                    <a:noFill/>
                    <a:extLst>
                      <a:ext uri="{909E8E84-426E-40DD-AFC4-6F175D3DCCD1}">
                        <a14:hiddenFill xmlns:a14="http://schemas.microsoft.com/office/drawing/2010/main">
                          <a:solidFill>
                            <a:srgbClr val="FFFFFF"/>
                          </a:solidFill>
                        </a14:hiddenFill>
                      </a:ext>
                    </a:extLst>
                  </p:spPr>
                </p:pic>
                <p:sp>
                  <p:nvSpPr>
                    <p:cNvPr id="93" name="Oval 92">
                      <a:extLst>
                        <a:ext uri="{FF2B5EF4-FFF2-40B4-BE49-F238E27FC236}">
                          <a16:creationId xmlns:a16="http://schemas.microsoft.com/office/drawing/2014/main" id="{A4E8CFA0-3A41-F1F3-4A40-ADE0B4FE9F08}"/>
                        </a:ext>
                      </a:extLst>
                    </p:cNvPr>
                    <p:cNvSpPr/>
                    <p:nvPr/>
                  </p:nvSpPr>
                  <p:spPr>
                    <a:xfrm>
                      <a:off x="3591925" y="4293667"/>
                      <a:ext cx="676704" cy="626920"/>
                    </a:xfrm>
                    <a:prstGeom prst="ellipse">
                      <a:avLst/>
                    </a:prstGeom>
                    <a:gradFill flip="none" rotWithShape="1">
                      <a:gsLst>
                        <a:gs pos="0">
                          <a:srgbClr val="415588">
                            <a:tint val="66000"/>
                            <a:satMod val="160000"/>
                            <a:alpha val="57000"/>
                          </a:srgbClr>
                        </a:gs>
                        <a:gs pos="50000">
                          <a:srgbClr val="415588">
                            <a:tint val="44500"/>
                            <a:satMod val="160000"/>
                          </a:srgbClr>
                        </a:gs>
                        <a:gs pos="100000">
                          <a:srgbClr val="415588">
                            <a:tint val="23500"/>
                            <a:satMod val="160000"/>
                          </a:srgbClr>
                        </a:gs>
                      </a:gsLst>
                      <a:lin ang="2700000" scaled="1"/>
                      <a:tileRect/>
                    </a:gradFill>
                    <a:ln w="158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sp>
                <p:nvSpPr>
                  <p:cNvPr id="70" name="Freeform: Shape 53">
                    <a:extLst>
                      <a:ext uri="{FF2B5EF4-FFF2-40B4-BE49-F238E27FC236}">
                        <a16:creationId xmlns:a16="http://schemas.microsoft.com/office/drawing/2014/main" id="{778958A2-5009-D52B-50E2-959DB91F23DE}"/>
                      </a:ext>
                    </a:extLst>
                  </p:cNvPr>
                  <p:cNvSpPr/>
                  <p:nvPr/>
                </p:nvSpPr>
                <p:spPr>
                  <a:xfrm rot="21083450">
                    <a:off x="5373514" y="5199749"/>
                    <a:ext cx="229309" cy="390533"/>
                  </a:xfrm>
                  <a:custGeom>
                    <a:avLst/>
                    <a:gdLst>
                      <a:gd name="connsiteX0" fmla="*/ 1644650 w 1644650"/>
                      <a:gd name="connsiteY0" fmla="*/ 663575 h 1231900"/>
                      <a:gd name="connsiteX1" fmla="*/ 914400 w 1644650"/>
                      <a:gd name="connsiteY1" fmla="*/ 377825 h 1231900"/>
                      <a:gd name="connsiteX2" fmla="*/ 809625 w 1644650"/>
                      <a:gd name="connsiteY2" fmla="*/ 158750 h 1231900"/>
                      <a:gd name="connsiteX3" fmla="*/ 796925 w 1644650"/>
                      <a:gd name="connsiteY3" fmla="*/ 12700 h 1231900"/>
                      <a:gd name="connsiteX4" fmla="*/ 650875 w 1644650"/>
                      <a:gd name="connsiteY4" fmla="*/ 22225 h 1231900"/>
                      <a:gd name="connsiteX5" fmla="*/ 663575 w 1644650"/>
                      <a:gd name="connsiteY5" fmla="*/ 225425 h 1231900"/>
                      <a:gd name="connsiteX6" fmla="*/ 596900 w 1644650"/>
                      <a:gd name="connsiteY6" fmla="*/ 342900 h 1231900"/>
                      <a:gd name="connsiteX7" fmla="*/ 635000 w 1644650"/>
                      <a:gd name="connsiteY7" fmla="*/ 174625 h 1231900"/>
                      <a:gd name="connsiteX8" fmla="*/ 292100 w 1644650"/>
                      <a:gd name="connsiteY8" fmla="*/ 0 h 1231900"/>
                      <a:gd name="connsiteX9" fmla="*/ 234950 w 1644650"/>
                      <a:gd name="connsiteY9" fmla="*/ 92075 h 1231900"/>
                      <a:gd name="connsiteX10" fmla="*/ 390525 w 1644650"/>
                      <a:gd name="connsiteY10" fmla="*/ 231775 h 1231900"/>
                      <a:gd name="connsiteX11" fmla="*/ 438150 w 1644650"/>
                      <a:gd name="connsiteY11" fmla="*/ 231775 h 1231900"/>
                      <a:gd name="connsiteX12" fmla="*/ 288925 w 1644650"/>
                      <a:gd name="connsiteY12" fmla="*/ 447675 h 1231900"/>
                      <a:gd name="connsiteX13" fmla="*/ 396875 w 1644650"/>
                      <a:gd name="connsiteY13" fmla="*/ 250825 h 1231900"/>
                      <a:gd name="connsiteX14" fmla="*/ 133350 w 1644650"/>
                      <a:gd name="connsiteY14" fmla="*/ 158750 h 1231900"/>
                      <a:gd name="connsiteX15" fmla="*/ 38100 w 1644650"/>
                      <a:gd name="connsiteY15" fmla="*/ 263525 h 1231900"/>
                      <a:gd name="connsiteX16" fmla="*/ 301625 w 1644650"/>
                      <a:gd name="connsiteY16" fmla="*/ 419100 h 1231900"/>
                      <a:gd name="connsiteX17" fmla="*/ 28575 w 1644650"/>
                      <a:gd name="connsiteY17" fmla="*/ 377825 h 1231900"/>
                      <a:gd name="connsiteX18" fmla="*/ 0 w 1644650"/>
                      <a:gd name="connsiteY18" fmla="*/ 498475 h 1231900"/>
                      <a:gd name="connsiteX19" fmla="*/ 260350 w 1644650"/>
                      <a:gd name="connsiteY19" fmla="*/ 609600 h 1231900"/>
                      <a:gd name="connsiteX20" fmla="*/ 346075 w 1644650"/>
                      <a:gd name="connsiteY20" fmla="*/ 663575 h 1231900"/>
                      <a:gd name="connsiteX21" fmla="*/ 654050 w 1644650"/>
                      <a:gd name="connsiteY21" fmla="*/ 768350 h 1231900"/>
                      <a:gd name="connsiteX22" fmla="*/ 812800 w 1644650"/>
                      <a:gd name="connsiteY22" fmla="*/ 447675 h 1231900"/>
                      <a:gd name="connsiteX23" fmla="*/ 657225 w 1644650"/>
                      <a:gd name="connsiteY23" fmla="*/ 765175 h 1231900"/>
                      <a:gd name="connsiteX24" fmla="*/ 1123950 w 1644650"/>
                      <a:gd name="connsiteY24" fmla="*/ 1231900 h 1231900"/>
                      <a:gd name="connsiteX25" fmla="*/ 1228725 w 1644650"/>
                      <a:gd name="connsiteY25" fmla="*/ 1190625 h 1231900"/>
                      <a:gd name="connsiteX26" fmla="*/ 1108075 w 1644650"/>
                      <a:gd name="connsiteY26" fmla="*/ 1108075 h 1231900"/>
                      <a:gd name="connsiteX27" fmla="*/ 1123950 w 1644650"/>
                      <a:gd name="connsiteY27" fmla="*/ 1165225 h 1231900"/>
                      <a:gd name="connsiteX28" fmla="*/ 1123950 w 1644650"/>
                      <a:gd name="connsiteY28" fmla="*/ 1022350 h 1231900"/>
                      <a:gd name="connsiteX29" fmla="*/ 1295400 w 1644650"/>
                      <a:gd name="connsiteY29" fmla="*/ 1063625 h 1231900"/>
                      <a:gd name="connsiteX30" fmla="*/ 1235075 w 1644650"/>
                      <a:gd name="connsiteY30" fmla="*/ 869950 h 1231900"/>
                      <a:gd name="connsiteX31" fmla="*/ 1422400 w 1644650"/>
                      <a:gd name="connsiteY31" fmla="*/ 917575 h 1231900"/>
                      <a:gd name="connsiteX32" fmla="*/ 1533525 w 1644650"/>
                      <a:gd name="connsiteY32" fmla="*/ 933450 h 1231900"/>
                      <a:gd name="connsiteX33" fmla="*/ 1416050 w 1644650"/>
                      <a:gd name="connsiteY33" fmla="*/ 720725 h 1231900"/>
                      <a:gd name="connsiteX34" fmla="*/ 1584325 w 1644650"/>
                      <a:gd name="connsiteY34" fmla="*/ 676275 h 1231900"/>
                      <a:gd name="connsiteX35" fmla="*/ 1644650 w 1644650"/>
                      <a:gd name="connsiteY35" fmla="*/ 663575 h 1231900"/>
                      <a:gd name="connsiteX0" fmla="*/ 1644650 w 1644650"/>
                      <a:gd name="connsiteY0" fmla="*/ 691168 h 1259493"/>
                      <a:gd name="connsiteX1" fmla="*/ 914400 w 1644650"/>
                      <a:gd name="connsiteY1" fmla="*/ 405418 h 1259493"/>
                      <a:gd name="connsiteX2" fmla="*/ 809625 w 1644650"/>
                      <a:gd name="connsiteY2" fmla="*/ 186343 h 1259493"/>
                      <a:gd name="connsiteX3" fmla="*/ 796925 w 1644650"/>
                      <a:gd name="connsiteY3" fmla="*/ 40293 h 1259493"/>
                      <a:gd name="connsiteX4" fmla="*/ 650875 w 1644650"/>
                      <a:gd name="connsiteY4" fmla="*/ 49818 h 1259493"/>
                      <a:gd name="connsiteX5" fmla="*/ 663575 w 1644650"/>
                      <a:gd name="connsiteY5" fmla="*/ 253018 h 1259493"/>
                      <a:gd name="connsiteX6" fmla="*/ 596900 w 1644650"/>
                      <a:gd name="connsiteY6" fmla="*/ 370493 h 1259493"/>
                      <a:gd name="connsiteX7" fmla="*/ 635000 w 1644650"/>
                      <a:gd name="connsiteY7" fmla="*/ 202218 h 1259493"/>
                      <a:gd name="connsiteX8" fmla="*/ 292100 w 1644650"/>
                      <a:gd name="connsiteY8" fmla="*/ 27593 h 1259493"/>
                      <a:gd name="connsiteX9" fmla="*/ 234950 w 1644650"/>
                      <a:gd name="connsiteY9" fmla="*/ 119668 h 1259493"/>
                      <a:gd name="connsiteX10" fmla="*/ 390525 w 1644650"/>
                      <a:gd name="connsiteY10" fmla="*/ 259368 h 1259493"/>
                      <a:gd name="connsiteX11" fmla="*/ 438150 w 1644650"/>
                      <a:gd name="connsiteY11" fmla="*/ 259368 h 1259493"/>
                      <a:gd name="connsiteX12" fmla="*/ 288925 w 1644650"/>
                      <a:gd name="connsiteY12" fmla="*/ 475268 h 1259493"/>
                      <a:gd name="connsiteX13" fmla="*/ 396875 w 1644650"/>
                      <a:gd name="connsiteY13" fmla="*/ 278418 h 1259493"/>
                      <a:gd name="connsiteX14" fmla="*/ 133350 w 1644650"/>
                      <a:gd name="connsiteY14" fmla="*/ 186343 h 1259493"/>
                      <a:gd name="connsiteX15" fmla="*/ 38100 w 1644650"/>
                      <a:gd name="connsiteY15" fmla="*/ 291118 h 1259493"/>
                      <a:gd name="connsiteX16" fmla="*/ 301625 w 1644650"/>
                      <a:gd name="connsiteY16" fmla="*/ 446693 h 1259493"/>
                      <a:gd name="connsiteX17" fmla="*/ 28575 w 1644650"/>
                      <a:gd name="connsiteY17" fmla="*/ 405418 h 1259493"/>
                      <a:gd name="connsiteX18" fmla="*/ 0 w 1644650"/>
                      <a:gd name="connsiteY18" fmla="*/ 526068 h 1259493"/>
                      <a:gd name="connsiteX19" fmla="*/ 260350 w 1644650"/>
                      <a:gd name="connsiteY19" fmla="*/ 637193 h 1259493"/>
                      <a:gd name="connsiteX20" fmla="*/ 346075 w 1644650"/>
                      <a:gd name="connsiteY20" fmla="*/ 691168 h 1259493"/>
                      <a:gd name="connsiteX21" fmla="*/ 654050 w 1644650"/>
                      <a:gd name="connsiteY21" fmla="*/ 795943 h 1259493"/>
                      <a:gd name="connsiteX22" fmla="*/ 812800 w 1644650"/>
                      <a:gd name="connsiteY22" fmla="*/ 475268 h 1259493"/>
                      <a:gd name="connsiteX23" fmla="*/ 657225 w 1644650"/>
                      <a:gd name="connsiteY23" fmla="*/ 792768 h 1259493"/>
                      <a:gd name="connsiteX24" fmla="*/ 1123950 w 1644650"/>
                      <a:gd name="connsiteY24" fmla="*/ 1259493 h 1259493"/>
                      <a:gd name="connsiteX25" fmla="*/ 1228725 w 1644650"/>
                      <a:gd name="connsiteY25" fmla="*/ 1218218 h 1259493"/>
                      <a:gd name="connsiteX26" fmla="*/ 1108075 w 1644650"/>
                      <a:gd name="connsiteY26" fmla="*/ 1135668 h 1259493"/>
                      <a:gd name="connsiteX27" fmla="*/ 1123950 w 1644650"/>
                      <a:gd name="connsiteY27" fmla="*/ 1192818 h 1259493"/>
                      <a:gd name="connsiteX28" fmla="*/ 1123950 w 1644650"/>
                      <a:gd name="connsiteY28" fmla="*/ 1049943 h 1259493"/>
                      <a:gd name="connsiteX29" fmla="*/ 1295400 w 1644650"/>
                      <a:gd name="connsiteY29" fmla="*/ 1091218 h 1259493"/>
                      <a:gd name="connsiteX30" fmla="*/ 1235075 w 1644650"/>
                      <a:gd name="connsiteY30" fmla="*/ 897543 h 1259493"/>
                      <a:gd name="connsiteX31" fmla="*/ 1422400 w 1644650"/>
                      <a:gd name="connsiteY31" fmla="*/ 945168 h 1259493"/>
                      <a:gd name="connsiteX32" fmla="*/ 1533525 w 1644650"/>
                      <a:gd name="connsiteY32" fmla="*/ 961043 h 1259493"/>
                      <a:gd name="connsiteX33" fmla="*/ 1416050 w 1644650"/>
                      <a:gd name="connsiteY33" fmla="*/ 748318 h 1259493"/>
                      <a:gd name="connsiteX34" fmla="*/ 1584325 w 1644650"/>
                      <a:gd name="connsiteY34" fmla="*/ 703868 h 1259493"/>
                      <a:gd name="connsiteX35" fmla="*/ 1644650 w 1644650"/>
                      <a:gd name="connsiteY35" fmla="*/ 691168 h 1259493"/>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414338 w 1644650"/>
                      <a:gd name="connsiteY10" fmla="*/ 2254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58602 w 1658602"/>
                      <a:gd name="connsiteY0" fmla="*/ 697759 h 1266084"/>
                      <a:gd name="connsiteX1" fmla="*/ 928352 w 1658602"/>
                      <a:gd name="connsiteY1" fmla="*/ 412009 h 1266084"/>
                      <a:gd name="connsiteX2" fmla="*/ 823577 w 1658602"/>
                      <a:gd name="connsiteY2" fmla="*/ 192934 h 1266084"/>
                      <a:gd name="connsiteX3" fmla="*/ 818021 w 1658602"/>
                      <a:gd name="connsiteY3" fmla="*/ 46884 h 1266084"/>
                      <a:gd name="connsiteX4" fmla="*/ 664827 w 1658602"/>
                      <a:gd name="connsiteY4" fmla="*/ 56409 h 1266084"/>
                      <a:gd name="connsiteX5" fmla="*/ 677527 w 1658602"/>
                      <a:gd name="connsiteY5" fmla="*/ 259609 h 1266084"/>
                      <a:gd name="connsiteX6" fmla="*/ 610852 w 1658602"/>
                      <a:gd name="connsiteY6" fmla="*/ 377084 h 1266084"/>
                      <a:gd name="connsiteX7" fmla="*/ 648952 w 1658602"/>
                      <a:gd name="connsiteY7" fmla="*/ 208809 h 1266084"/>
                      <a:gd name="connsiteX8" fmla="*/ 306052 w 1658602"/>
                      <a:gd name="connsiteY8" fmla="*/ 34184 h 1266084"/>
                      <a:gd name="connsiteX9" fmla="*/ 239377 w 1658602"/>
                      <a:gd name="connsiteY9" fmla="*/ 128640 h 1266084"/>
                      <a:gd name="connsiteX10" fmla="*/ 392571 w 1658602"/>
                      <a:gd name="connsiteY10" fmla="*/ 263578 h 1266084"/>
                      <a:gd name="connsiteX11" fmla="*/ 452102 w 1658602"/>
                      <a:gd name="connsiteY11" fmla="*/ 265959 h 1266084"/>
                      <a:gd name="connsiteX12" fmla="*/ 302877 w 1658602"/>
                      <a:gd name="connsiteY12" fmla="*/ 481859 h 1266084"/>
                      <a:gd name="connsiteX13" fmla="*/ 429877 w 1658602"/>
                      <a:gd name="connsiteY13" fmla="*/ 273103 h 1266084"/>
                      <a:gd name="connsiteX14" fmla="*/ 135396 w 1658602"/>
                      <a:gd name="connsiteY14" fmla="*/ 178646 h 1266084"/>
                      <a:gd name="connsiteX15" fmla="*/ 52052 w 1658602"/>
                      <a:gd name="connsiteY15" fmla="*/ 297709 h 1266084"/>
                      <a:gd name="connsiteX16" fmla="*/ 315577 w 1658602"/>
                      <a:gd name="connsiteY16" fmla="*/ 453284 h 1266084"/>
                      <a:gd name="connsiteX17" fmla="*/ 42527 w 1658602"/>
                      <a:gd name="connsiteY17" fmla="*/ 412009 h 1266084"/>
                      <a:gd name="connsiteX18" fmla="*/ 13952 w 1658602"/>
                      <a:gd name="connsiteY18" fmla="*/ 532659 h 1266084"/>
                      <a:gd name="connsiteX19" fmla="*/ 274302 w 1658602"/>
                      <a:gd name="connsiteY19" fmla="*/ 643784 h 1266084"/>
                      <a:gd name="connsiteX20" fmla="*/ 360027 w 1658602"/>
                      <a:gd name="connsiteY20" fmla="*/ 697759 h 1266084"/>
                      <a:gd name="connsiteX21" fmla="*/ 668002 w 1658602"/>
                      <a:gd name="connsiteY21" fmla="*/ 802534 h 1266084"/>
                      <a:gd name="connsiteX22" fmla="*/ 826752 w 1658602"/>
                      <a:gd name="connsiteY22" fmla="*/ 481859 h 1266084"/>
                      <a:gd name="connsiteX23" fmla="*/ 671177 w 1658602"/>
                      <a:gd name="connsiteY23" fmla="*/ 799359 h 1266084"/>
                      <a:gd name="connsiteX24" fmla="*/ 1137902 w 1658602"/>
                      <a:gd name="connsiteY24" fmla="*/ 1266084 h 1266084"/>
                      <a:gd name="connsiteX25" fmla="*/ 1242677 w 1658602"/>
                      <a:gd name="connsiteY25" fmla="*/ 1224809 h 1266084"/>
                      <a:gd name="connsiteX26" fmla="*/ 1122027 w 1658602"/>
                      <a:gd name="connsiteY26" fmla="*/ 1142259 h 1266084"/>
                      <a:gd name="connsiteX27" fmla="*/ 1137902 w 1658602"/>
                      <a:gd name="connsiteY27" fmla="*/ 1199409 h 1266084"/>
                      <a:gd name="connsiteX28" fmla="*/ 1137902 w 1658602"/>
                      <a:gd name="connsiteY28" fmla="*/ 1056534 h 1266084"/>
                      <a:gd name="connsiteX29" fmla="*/ 1309352 w 1658602"/>
                      <a:gd name="connsiteY29" fmla="*/ 1097809 h 1266084"/>
                      <a:gd name="connsiteX30" fmla="*/ 1249027 w 1658602"/>
                      <a:gd name="connsiteY30" fmla="*/ 904134 h 1266084"/>
                      <a:gd name="connsiteX31" fmla="*/ 1436352 w 1658602"/>
                      <a:gd name="connsiteY31" fmla="*/ 951759 h 1266084"/>
                      <a:gd name="connsiteX32" fmla="*/ 1547477 w 1658602"/>
                      <a:gd name="connsiteY32" fmla="*/ 967634 h 1266084"/>
                      <a:gd name="connsiteX33" fmla="*/ 1430002 w 1658602"/>
                      <a:gd name="connsiteY33" fmla="*/ 754909 h 1266084"/>
                      <a:gd name="connsiteX34" fmla="*/ 1598277 w 1658602"/>
                      <a:gd name="connsiteY34" fmla="*/ 710459 h 1266084"/>
                      <a:gd name="connsiteX35" fmla="*/ 1658602 w 1658602"/>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22390 w 1661284"/>
                      <a:gd name="connsiteY34" fmla="*/ 722366 h 1266084"/>
                      <a:gd name="connsiteX35" fmla="*/ 1661284 w 1661284"/>
                      <a:gd name="connsiteY35" fmla="*/ 697759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75446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50903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50803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361247 w 1673190"/>
                      <a:gd name="connsiteY33" fmla="*/ 721572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454909 w 1673190"/>
                      <a:gd name="connsiteY32" fmla="*/ 1008116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07247 w 1673190"/>
                      <a:gd name="connsiteY27" fmla="*/ 1225602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35128"/>
                      <a:gd name="connsiteX1" fmla="*/ 945322 w 1673190"/>
                      <a:gd name="connsiteY1" fmla="*/ 409628 h 1235128"/>
                      <a:gd name="connsiteX2" fmla="*/ 826259 w 1673190"/>
                      <a:gd name="connsiteY2" fmla="*/ 192934 h 1235128"/>
                      <a:gd name="connsiteX3" fmla="*/ 820703 w 1673190"/>
                      <a:gd name="connsiteY3" fmla="*/ 46884 h 1235128"/>
                      <a:gd name="connsiteX4" fmla="*/ 667509 w 1673190"/>
                      <a:gd name="connsiteY4" fmla="*/ 56409 h 1235128"/>
                      <a:gd name="connsiteX5" fmla="*/ 682590 w 1673190"/>
                      <a:gd name="connsiteY5" fmla="*/ 233416 h 1235128"/>
                      <a:gd name="connsiteX6" fmla="*/ 613534 w 1673190"/>
                      <a:gd name="connsiteY6" fmla="*/ 377084 h 1235128"/>
                      <a:gd name="connsiteX7" fmla="*/ 684971 w 1673190"/>
                      <a:gd name="connsiteY7" fmla="*/ 235002 h 1235128"/>
                      <a:gd name="connsiteX8" fmla="*/ 308734 w 1673190"/>
                      <a:gd name="connsiteY8" fmla="*/ 34184 h 1235128"/>
                      <a:gd name="connsiteX9" fmla="*/ 242059 w 1673190"/>
                      <a:gd name="connsiteY9" fmla="*/ 128640 h 1235128"/>
                      <a:gd name="connsiteX10" fmla="*/ 392871 w 1673190"/>
                      <a:gd name="connsiteY10" fmla="*/ 246909 h 1235128"/>
                      <a:gd name="connsiteX11" fmla="*/ 435734 w 1673190"/>
                      <a:gd name="connsiteY11" fmla="*/ 273103 h 1235128"/>
                      <a:gd name="connsiteX12" fmla="*/ 334134 w 1673190"/>
                      <a:gd name="connsiteY12" fmla="*/ 443759 h 1235128"/>
                      <a:gd name="connsiteX13" fmla="*/ 439702 w 1673190"/>
                      <a:gd name="connsiteY13" fmla="*/ 273103 h 1235128"/>
                      <a:gd name="connsiteX14" fmla="*/ 138078 w 1673190"/>
                      <a:gd name="connsiteY14" fmla="*/ 178646 h 1235128"/>
                      <a:gd name="connsiteX15" fmla="*/ 54734 w 1673190"/>
                      <a:gd name="connsiteY15" fmla="*/ 297709 h 1235128"/>
                      <a:gd name="connsiteX16" fmla="*/ 284922 w 1673190"/>
                      <a:gd name="connsiteY16" fmla="*/ 436615 h 1235128"/>
                      <a:gd name="connsiteX17" fmla="*/ 45209 w 1673190"/>
                      <a:gd name="connsiteY17" fmla="*/ 412009 h 1235128"/>
                      <a:gd name="connsiteX18" fmla="*/ 16634 w 1673190"/>
                      <a:gd name="connsiteY18" fmla="*/ 532659 h 1235128"/>
                      <a:gd name="connsiteX19" fmla="*/ 276984 w 1673190"/>
                      <a:gd name="connsiteY19" fmla="*/ 643784 h 1235128"/>
                      <a:gd name="connsiteX20" fmla="*/ 365090 w 1673190"/>
                      <a:gd name="connsiteY20" fmla="*/ 707284 h 1235128"/>
                      <a:gd name="connsiteX21" fmla="*/ 670684 w 1673190"/>
                      <a:gd name="connsiteY21" fmla="*/ 802534 h 1235128"/>
                      <a:gd name="connsiteX22" fmla="*/ 829434 w 1673190"/>
                      <a:gd name="connsiteY22" fmla="*/ 481859 h 1235128"/>
                      <a:gd name="connsiteX23" fmla="*/ 661953 w 1673190"/>
                      <a:gd name="connsiteY23" fmla="*/ 806502 h 1235128"/>
                      <a:gd name="connsiteX24" fmla="*/ 1142966 w 1673190"/>
                      <a:gd name="connsiteY24" fmla="*/ 1235128 h 1235128"/>
                      <a:gd name="connsiteX25" fmla="*/ 1245359 w 1673190"/>
                      <a:gd name="connsiteY25" fmla="*/ 1224809 h 1235128"/>
                      <a:gd name="connsiteX26" fmla="*/ 1136616 w 1673190"/>
                      <a:gd name="connsiteY26" fmla="*/ 1130353 h 1235128"/>
                      <a:gd name="connsiteX27" fmla="*/ 1140584 w 1673190"/>
                      <a:gd name="connsiteY27" fmla="*/ 1216077 h 1235128"/>
                      <a:gd name="connsiteX28" fmla="*/ 1140584 w 1673190"/>
                      <a:gd name="connsiteY28" fmla="*/ 1056534 h 1235128"/>
                      <a:gd name="connsiteX29" fmla="*/ 1307272 w 1673190"/>
                      <a:gd name="connsiteY29" fmla="*/ 1109716 h 1235128"/>
                      <a:gd name="connsiteX30" fmla="*/ 1249328 w 1673190"/>
                      <a:gd name="connsiteY30" fmla="*/ 920802 h 1235128"/>
                      <a:gd name="connsiteX31" fmla="*/ 1439034 w 1673190"/>
                      <a:gd name="connsiteY31" fmla="*/ 951759 h 1235128"/>
                      <a:gd name="connsiteX32" fmla="*/ 1540634 w 1673190"/>
                      <a:gd name="connsiteY32" fmla="*/ 958110 h 1235128"/>
                      <a:gd name="connsiteX33" fmla="*/ 1430303 w 1673190"/>
                      <a:gd name="connsiteY33" fmla="*/ 764434 h 1235128"/>
                      <a:gd name="connsiteX34" fmla="*/ 1615246 w 1673190"/>
                      <a:gd name="connsiteY34" fmla="*/ 722366 h 1235128"/>
                      <a:gd name="connsiteX35" fmla="*/ 1673190 w 1673190"/>
                      <a:gd name="connsiteY35" fmla="*/ 700140 h 1235128"/>
                      <a:gd name="connsiteX0" fmla="*/ 1673190 w 1673190"/>
                      <a:gd name="connsiteY0" fmla="*/ 700140 h 1251797"/>
                      <a:gd name="connsiteX1" fmla="*/ 945322 w 1673190"/>
                      <a:gd name="connsiteY1" fmla="*/ 409628 h 1251797"/>
                      <a:gd name="connsiteX2" fmla="*/ 826259 w 1673190"/>
                      <a:gd name="connsiteY2" fmla="*/ 192934 h 1251797"/>
                      <a:gd name="connsiteX3" fmla="*/ 820703 w 1673190"/>
                      <a:gd name="connsiteY3" fmla="*/ 46884 h 1251797"/>
                      <a:gd name="connsiteX4" fmla="*/ 667509 w 1673190"/>
                      <a:gd name="connsiteY4" fmla="*/ 56409 h 1251797"/>
                      <a:gd name="connsiteX5" fmla="*/ 682590 w 1673190"/>
                      <a:gd name="connsiteY5" fmla="*/ 233416 h 1251797"/>
                      <a:gd name="connsiteX6" fmla="*/ 613534 w 1673190"/>
                      <a:gd name="connsiteY6" fmla="*/ 377084 h 1251797"/>
                      <a:gd name="connsiteX7" fmla="*/ 684971 w 1673190"/>
                      <a:gd name="connsiteY7" fmla="*/ 235002 h 1251797"/>
                      <a:gd name="connsiteX8" fmla="*/ 308734 w 1673190"/>
                      <a:gd name="connsiteY8" fmla="*/ 34184 h 1251797"/>
                      <a:gd name="connsiteX9" fmla="*/ 242059 w 1673190"/>
                      <a:gd name="connsiteY9" fmla="*/ 128640 h 1251797"/>
                      <a:gd name="connsiteX10" fmla="*/ 392871 w 1673190"/>
                      <a:gd name="connsiteY10" fmla="*/ 246909 h 1251797"/>
                      <a:gd name="connsiteX11" fmla="*/ 435734 w 1673190"/>
                      <a:gd name="connsiteY11" fmla="*/ 273103 h 1251797"/>
                      <a:gd name="connsiteX12" fmla="*/ 334134 w 1673190"/>
                      <a:gd name="connsiteY12" fmla="*/ 443759 h 1251797"/>
                      <a:gd name="connsiteX13" fmla="*/ 439702 w 1673190"/>
                      <a:gd name="connsiteY13" fmla="*/ 273103 h 1251797"/>
                      <a:gd name="connsiteX14" fmla="*/ 138078 w 1673190"/>
                      <a:gd name="connsiteY14" fmla="*/ 178646 h 1251797"/>
                      <a:gd name="connsiteX15" fmla="*/ 54734 w 1673190"/>
                      <a:gd name="connsiteY15" fmla="*/ 297709 h 1251797"/>
                      <a:gd name="connsiteX16" fmla="*/ 284922 w 1673190"/>
                      <a:gd name="connsiteY16" fmla="*/ 436615 h 1251797"/>
                      <a:gd name="connsiteX17" fmla="*/ 45209 w 1673190"/>
                      <a:gd name="connsiteY17" fmla="*/ 412009 h 1251797"/>
                      <a:gd name="connsiteX18" fmla="*/ 16634 w 1673190"/>
                      <a:gd name="connsiteY18" fmla="*/ 532659 h 1251797"/>
                      <a:gd name="connsiteX19" fmla="*/ 276984 w 1673190"/>
                      <a:gd name="connsiteY19" fmla="*/ 643784 h 1251797"/>
                      <a:gd name="connsiteX20" fmla="*/ 365090 w 1673190"/>
                      <a:gd name="connsiteY20" fmla="*/ 707284 h 1251797"/>
                      <a:gd name="connsiteX21" fmla="*/ 670684 w 1673190"/>
                      <a:gd name="connsiteY21" fmla="*/ 802534 h 1251797"/>
                      <a:gd name="connsiteX22" fmla="*/ 829434 w 1673190"/>
                      <a:gd name="connsiteY22" fmla="*/ 481859 h 1251797"/>
                      <a:gd name="connsiteX23" fmla="*/ 661953 w 1673190"/>
                      <a:gd name="connsiteY23" fmla="*/ 806502 h 1251797"/>
                      <a:gd name="connsiteX24" fmla="*/ 1128679 w 1673190"/>
                      <a:gd name="connsiteY24" fmla="*/ 1251797 h 1251797"/>
                      <a:gd name="connsiteX25" fmla="*/ 1245359 w 1673190"/>
                      <a:gd name="connsiteY25" fmla="*/ 1224809 h 1251797"/>
                      <a:gd name="connsiteX26" fmla="*/ 1136616 w 1673190"/>
                      <a:gd name="connsiteY26" fmla="*/ 1130353 h 1251797"/>
                      <a:gd name="connsiteX27" fmla="*/ 1140584 w 1673190"/>
                      <a:gd name="connsiteY27" fmla="*/ 1216077 h 1251797"/>
                      <a:gd name="connsiteX28" fmla="*/ 1140584 w 1673190"/>
                      <a:gd name="connsiteY28" fmla="*/ 1056534 h 1251797"/>
                      <a:gd name="connsiteX29" fmla="*/ 1307272 w 1673190"/>
                      <a:gd name="connsiteY29" fmla="*/ 1109716 h 1251797"/>
                      <a:gd name="connsiteX30" fmla="*/ 1249328 w 1673190"/>
                      <a:gd name="connsiteY30" fmla="*/ 920802 h 1251797"/>
                      <a:gd name="connsiteX31" fmla="*/ 1439034 w 1673190"/>
                      <a:gd name="connsiteY31" fmla="*/ 951759 h 1251797"/>
                      <a:gd name="connsiteX32" fmla="*/ 1540634 w 1673190"/>
                      <a:gd name="connsiteY32" fmla="*/ 958110 h 1251797"/>
                      <a:gd name="connsiteX33" fmla="*/ 1430303 w 1673190"/>
                      <a:gd name="connsiteY33" fmla="*/ 764434 h 1251797"/>
                      <a:gd name="connsiteX34" fmla="*/ 1615246 w 1673190"/>
                      <a:gd name="connsiteY34" fmla="*/ 722366 h 1251797"/>
                      <a:gd name="connsiteX35" fmla="*/ 1673190 w 1673190"/>
                      <a:gd name="connsiteY35" fmla="*/ 700140 h 1251797"/>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28679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87353 w 1673190"/>
                      <a:gd name="connsiteY21" fmla="*/ 816822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751646 w 1673190"/>
                      <a:gd name="connsiteY7" fmla="*/ 265958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2241 h 1256669"/>
                      <a:gd name="connsiteX1" fmla="*/ 945322 w 1673190"/>
                      <a:gd name="connsiteY1" fmla="*/ 411729 h 1256669"/>
                      <a:gd name="connsiteX2" fmla="*/ 850072 w 1673190"/>
                      <a:gd name="connsiteY2" fmla="*/ 187892 h 1256669"/>
                      <a:gd name="connsiteX3" fmla="*/ 820703 w 1673190"/>
                      <a:gd name="connsiteY3" fmla="*/ 48985 h 1256669"/>
                      <a:gd name="connsiteX4" fmla="*/ 667509 w 1673190"/>
                      <a:gd name="connsiteY4" fmla="*/ 58510 h 1256669"/>
                      <a:gd name="connsiteX5" fmla="*/ 675446 w 1673190"/>
                      <a:gd name="connsiteY5" fmla="*/ 223610 h 1256669"/>
                      <a:gd name="connsiteX6" fmla="*/ 618296 w 1673190"/>
                      <a:gd name="connsiteY6" fmla="*/ 374423 h 1256669"/>
                      <a:gd name="connsiteX7" fmla="*/ 663539 w 1673190"/>
                      <a:gd name="connsiteY7" fmla="*/ 225197 h 1256669"/>
                      <a:gd name="connsiteX8" fmla="*/ 308734 w 1673190"/>
                      <a:gd name="connsiteY8" fmla="*/ 36285 h 1256669"/>
                      <a:gd name="connsiteX9" fmla="*/ 242059 w 1673190"/>
                      <a:gd name="connsiteY9" fmla="*/ 130741 h 1256669"/>
                      <a:gd name="connsiteX10" fmla="*/ 392871 w 1673190"/>
                      <a:gd name="connsiteY10" fmla="*/ 249010 h 1256669"/>
                      <a:gd name="connsiteX11" fmla="*/ 435734 w 1673190"/>
                      <a:gd name="connsiteY11" fmla="*/ 275204 h 1256669"/>
                      <a:gd name="connsiteX12" fmla="*/ 334134 w 1673190"/>
                      <a:gd name="connsiteY12" fmla="*/ 445860 h 1256669"/>
                      <a:gd name="connsiteX13" fmla="*/ 439702 w 1673190"/>
                      <a:gd name="connsiteY13" fmla="*/ 275204 h 1256669"/>
                      <a:gd name="connsiteX14" fmla="*/ 138078 w 1673190"/>
                      <a:gd name="connsiteY14" fmla="*/ 180747 h 1256669"/>
                      <a:gd name="connsiteX15" fmla="*/ 54734 w 1673190"/>
                      <a:gd name="connsiteY15" fmla="*/ 299810 h 1256669"/>
                      <a:gd name="connsiteX16" fmla="*/ 284922 w 1673190"/>
                      <a:gd name="connsiteY16" fmla="*/ 438716 h 1256669"/>
                      <a:gd name="connsiteX17" fmla="*/ 45209 w 1673190"/>
                      <a:gd name="connsiteY17" fmla="*/ 414110 h 1256669"/>
                      <a:gd name="connsiteX18" fmla="*/ 16634 w 1673190"/>
                      <a:gd name="connsiteY18" fmla="*/ 534760 h 1256669"/>
                      <a:gd name="connsiteX19" fmla="*/ 276984 w 1673190"/>
                      <a:gd name="connsiteY19" fmla="*/ 645885 h 1256669"/>
                      <a:gd name="connsiteX20" fmla="*/ 365090 w 1673190"/>
                      <a:gd name="connsiteY20" fmla="*/ 709385 h 1256669"/>
                      <a:gd name="connsiteX21" fmla="*/ 677828 w 1673190"/>
                      <a:gd name="connsiteY21" fmla="*/ 809398 h 1256669"/>
                      <a:gd name="connsiteX22" fmla="*/ 829434 w 1673190"/>
                      <a:gd name="connsiteY22" fmla="*/ 483960 h 1256669"/>
                      <a:gd name="connsiteX23" fmla="*/ 661953 w 1673190"/>
                      <a:gd name="connsiteY23" fmla="*/ 808603 h 1256669"/>
                      <a:gd name="connsiteX24" fmla="*/ 1152491 w 1673190"/>
                      <a:gd name="connsiteY24" fmla="*/ 1253898 h 1256669"/>
                      <a:gd name="connsiteX25" fmla="*/ 1245359 w 1673190"/>
                      <a:gd name="connsiteY25" fmla="*/ 1226910 h 1256669"/>
                      <a:gd name="connsiteX26" fmla="*/ 1100898 w 1673190"/>
                      <a:gd name="connsiteY26" fmla="*/ 1108642 h 1256669"/>
                      <a:gd name="connsiteX27" fmla="*/ 1123916 w 1673190"/>
                      <a:gd name="connsiteY27" fmla="*/ 1180077 h 1256669"/>
                      <a:gd name="connsiteX28" fmla="*/ 1140584 w 1673190"/>
                      <a:gd name="connsiteY28" fmla="*/ 1058635 h 1256669"/>
                      <a:gd name="connsiteX29" fmla="*/ 1307272 w 1673190"/>
                      <a:gd name="connsiteY29" fmla="*/ 1111817 h 1256669"/>
                      <a:gd name="connsiteX30" fmla="*/ 1249328 w 1673190"/>
                      <a:gd name="connsiteY30" fmla="*/ 922903 h 1256669"/>
                      <a:gd name="connsiteX31" fmla="*/ 1439034 w 1673190"/>
                      <a:gd name="connsiteY31" fmla="*/ 953860 h 1256669"/>
                      <a:gd name="connsiteX32" fmla="*/ 1540634 w 1673190"/>
                      <a:gd name="connsiteY32" fmla="*/ 960211 h 1256669"/>
                      <a:gd name="connsiteX33" fmla="*/ 1430303 w 1673190"/>
                      <a:gd name="connsiteY33" fmla="*/ 766535 h 1256669"/>
                      <a:gd name="connsiteX34" fmla="*/ 1615246 w 1673190"/>
                      <a:gd name="connsiteY34" fmla="*/ 724467 h 1256669"/>
                      <a:gd name="connsiteX35" fmla="*/ 1673190 w 1673190"/>
                      <a:gd name="connsiteY35" fmla="*/ 702241 h 1256669"/>
                      <a:gd name="connsiteX0" fmla="*/ 1673190 w 1673190"/>
                      <a:gd name="connsiteY0" fmla="*/ 712405 h 1266833"/>
                      <a:gd name="connsiteX1" fmla="*/ 945322 w 1673190"/>
                      <a:gd name="connsiteY1" fmla="*/ 421893 h 1266833"/>
                      <a:gd name="connsiteX2" fmla="*/ 850072 w 1673190"/>
                      <a:gd name="connsiteY2" fmla="*/ 198056 h 1266833"/>
                      <a:gd name="connsiteX3" fmla="*/ 820703 w 1673190"/>
                      <a:gd name="connsiteY3" fmla="*/ 59149 h 1266833"/>
                      <a:gd name="connsiteX4" fmla="*/ 667509 w 1673190"/>
                      <a:gd name="connsiteY4" fmla="*/ 68674 h 1266833"/>
                      <a:gd name="connsiteX5" fmla="*/ 675446 w 1673190"/>
                      <a:gd name="connsiteY5" fmla="*/ 233774 h 1266833"/>
                      <a:gd name="connsiteX6" fmla="*/ 618296 w 1673190"/>
                      <a:gd name="connsiteY6" fmla="*/ 384587 h 1266833"/>
                      <a:gd name="connsiteX7" fmla="*/ 663539 w 1673190"/>
                      <a:gd name="connsiteY7" fmla="*/ 235361 h 1266833"/>
                      <a:gd name="connsiteX8" fmla="*/ 308734 w 1673190"/>
                      <a:gd name="connsiteY8" fmla="*/ 46449 h 1266833"/>
                      <a:gd name="connsiteX9" fmla="*/ 242059 w 1673190"/>
                      <a:gd name="connsiteY9" fmla="*/ 140905 h 1266833"/>
                      <a:gd name="connsiteX10" fmla="*/ 392871 w 1673190"/>
                      <a:gd name="connsiteY10" fmla="*/ 259174 h 1266833"/>
                      <a:gd name="connsiteX11" fmla="*/ 435734 w 1673190"/>
                      <a:gd name="connsiteY11" fmla="*/ 285368 h 1266833"/>
                      <a:gd name="connsiteX12" fmla="*/ 334134 w 1673190"/>
                      <a:gd name="connsiteY12" fmla="*/ 456024 h 1266833"/>
                      <a:gd name="connsiteX13" fmla="*/ 439702 w 1673190"/>
                      <a:gd name="connsiteY13" fmla="*/ 285368 h 1266833"/>
                      <a:gd name="connsiteX14" fmla="*/ 138078 w 1673190"/>
                      <a:gd name="connsiteY14" fmla="*/ 190911 h 1266833"/>
                      <a:gd name="connsiteX15" fmla="*/ 54734 w 1673190"/>
                      <a:gd name="connsiteY15" fmla="*/ 309974 h 1266833"/>
                      <a:gd name="connsiteX16" fmla="*/ 284922 w 1673190"/>
                      <a:gd name="connsiteY16" fmla="*/ 448880 h 1266833"/>
                      <a:gd name="connsiteX17" fmla="*/ 45209 w 1673190"/>
                      <a:gd name="connsiteY17" fmla="*/ 424274 h 1266833"/>
                      <a:gd name="connsiteX18" fmla="*/ 16634 w 1673190"/>
                      <a:gd name="connsiteY18" fmla="*/ 544924 h 1266833"/>
                      <a:gd name="connsiteX19" fmla="*/ 276984 w 1673190"/>
                      <a:gd name="connsiteY19" fmla="*/ 656049 h 1266833"/>
                      <a:gd name="connsiteX20" fmla="*/ 365090 w 1673190"/>
                      <a:gd name="connsiteY20" fmla="*/ 719549 h 1266833"/>
                      <a:gd name="connsiteX21" fmla="*/ 677828 w 1673190"/>
                      <a:gd name="connsiteY21" fmla="*/ 819562 h 1266833"/>
                      <a:gd name="connsiteX22" fmla="*/ 829434 w 1673190"/>
                      <a:gd name="connsiteY22" fmla="*/ 494124 h 1266833"/>
                      <a:gd name="connsiteX23" fmla="*/ 661953 w 1673190"/>
                      <a:gd name="connsiteY23" fmla="*/ 818767 h 1266833"/>
                      <a:gd name="connsiteX24" fmla="*/ 1152491 w 1673190"/>
                      <a:gd name="connsiteY24" fmla="*/ 1264062 h 1266833"/>
                      <a:gd name="connsiteX25" fmla="*/ 1245359 w 1673190"/>
                      <a:gd name="connsiteY25" fmla="*/ 1237074 h 1266833"/>
                      <a:gd name="connsiteX26" fmla="*/ 1100898 w 1673190"/>
                      <a:gd name="connsiteY26" fmla="*/ 1118806 h 1266833"/>
                      <a:gd name="connsiteX27" fmla="*/ 1123916 w 1673190"/>
                      <a:gd name="connsiteY27" fmla="*/ 1190241 h 1266833"/>
                      <a:gd name="connsiteX28" fmla="*/ 1140584 w 1673190"/>
                      <a:gd name="connsiteY28" fmla="*/ 1068799 h 1266833"/>
                      <a:gd name="connsiteX29" fmla="*/ 1307272 w 1673190"/>
                      <a:gd name="connsiteY29" fmla="*/ 1121981 h 1266833"/>
                      <a:gd name="connsiteX30" fmla="*/ 1249328 w 1673190"/>
                      <a:gd name="connsiteY30" fmla="*/ 933067 h 1266833"/>
                      <a:gd name="connsiteX31" fmla="*/ 1439034 w 1673190"/>
                      <a:gd name="connsiteY31" fmla="*/ 964024 h 1266833"/>
                      <a:gd name="connsiteX32" fmla="*/ 1540634 w 1673190"/>
                      <a:gd name="connsiteY32" fmla="*/ 970375 h 1266833"/>
                      <a:gd name="connsiteX33" fmla="*/ 1430303 w 1673190"/>
                      <a:gd name="connsiteY33" fmla="*/ 776699 h 1266833"/>
                      <a:gd name="connsiteX34" fmla="*/ 1615246 w 1673190"/>
                      <a:gd name="connsiteY34" fmla="*/ 734631 h 1266833"/>
                      <a:gd name="connsiteX35" fmla="*/ 1673190 w 1673190"/>
                      <a:gd name="connsiteY35" fmla="*/ 712405 h 1266833"/>
                      <a:gd name="connsiteX0" fmla="*/ 1673190 w 1673190"/>
                      <a:gd name="connsiteY0" fmla="*/ 683487 h 1237915"/>
                      <a:gd name="connsiteX1" fmla="*/ 945322 w 1673190"/>
                      <a:gd name="connsiteY1" fmla="*/ 392975 h 1237915"/>
                      <a:gd name="connsiteX2" fmla="*/ 840547 w 1673190"/>
                      <a:gd name="connsiteY2" fmla="*/ 185807 h 1237915"/>
                      <a:gd name="connsiteX3" fmla="*/ 820703 w 1673190"/>
                      <a:gd name="connsiteY3" fmla="*/ 30231 h 1237915"/>
                      <a:gd name="connsiteX4" fmla="*/ 667509 w 1673190"/>
                      <a:gd name="connsiteY4" fmla="*/ 39756 h 1237915"/>
                      <a:gd name="connsiteX5" fmla="*/ 675446 w 1673190"/>
                      <a:gd name="connsiteY5" fmla="*/ 204856 h 1237915"/>
                      <a:gd name="connsiteX6" fmla="*/ 618296 w 1673190"/>
                      <a:gd name="connsiteY6" fmla="*/ 355669 h 1237915"/>
                      <a:gd name="connsiteX7" fmla="*/ 663539 w 1673190"/>
                      <a:gd name="connsiteY7" fmla="*/ 206443 h 1237915"/>
                      <a:gd name="connsiteX8" fmla="*/ 308734 w 1673190"/>
                      <a:gd name="connsiteY8" fmla="*/ 17531 h 1237915"/>
                      <a:gd name="connsiteX9" fmla="*/ 242059 w 1673190"/>
                      <a:gd name="connsiteY9" fmla="*/ 111987 h 1237915"/>
                      <a:gd name="connsiteX10" fmla="*/ 392871 w 1673190"/>
                      <a:gd name="connsiteY10" fmla="*/ 230256 h 1237915"/>
                      <a:gd name="connsiteX11" fmla="*/ 435734 w 1673190"/>
                      <a:gd name="connsiteY11" fmla="*/ 256450 h 1237915"/>
                      <a:gd name="connsiteX12" fmla="*/ 334134 w 1673190"/>
                      <a:gd name="connsiteY12" fmla="*/ 427106 h 1237915"/>
                      <a:gd name="connsiteX13" fmla="*/ 439702 w 1673190"/>
                      <a:gd name="connsiteY13" fmla="*/ 256450 h 1237915"/>
                      <a:gd name="connsiteX14" fmla="*/ 138078 w 1673190"/>
                      <a:gd name="connsiteY14" fmla="*/ 161993 h 1237915"/>
                      <a:gd name="connsiteX15" fmla="*/ 54734 w 1673190"/>
                      <a:gd name="connsiteY15" fmla="*/ 281056 h 1237915"/>
                      <a:gd name="connsiteX16" fmla="*/ 284922 w 1673190"/>
                      <a:gd name="connsiteY16" fmla="*/ 419962 h 1237915"/>
                      <a:gd name="connsiteX17" fmla="*/ 45209 w 1673190"/>
                      <a:gd name="connsiteY17" fmla="*/ 395356 h 1237915"/>
                      <a:gd name="connsiteX18" fmla="*/ 16634 w 1673190"/>
                      <a:gd name="connsiteY18" fmla="*/ 516006 h 1237915"/>
                      <a:gd name="connsiteX19" fmla="*/ 276984 w 1673190"/>
                      <a:gd name="connsiteY19" fmla="*/ 627131 h 1237915"/>
                      <a:gd name="connsiteX20" fmla="*/ 365090 w 1673190"/>
                      <a:gd name="connsiteY20" fmla="*/ 690631 h 1237915"/>
                      <a:gd name="connsiteX21" fmla="*/ 677828 w 1673190"/>
                      <a:gd name="connsiteY21" fmla="*/ 790644 h 1237915"/>
                      <a:gd name="connsiteX22" fmla="*/ 829434 w 1673190"/>
                      <a:gd name="connsiteY22" fmla="*/ 465206 h 1237915"/>
                      <a:gd name="connsiteX23" fmla="*/ 661953 w 1673190"/>
                      <a:gd name="connsiteY23" fmla="*/ 789849 h 1237915"/>
                      <a:gd name="connsiteX24" fmla="*/ 1152491 w 1673190"/>
                      <a:gd name="connsiteY24" fmla="*/ 1235144 h 1237915"/>
                      <a:gd name="connsiteX25" fmla="*/ 1245359 w 1673190"/>
                      <a:gd name="connsiteY25" fmla="*/ 1208156 h 1237915"/>
                      <a:gd name="connsiteX26" fmla="*/ 1100898 w 1673190"/>
                      <a:gd name="connsiteY26" fmla="*/ 1089888 h 1237915"/>
                      <a:gd name="connsiteX27" fmla="*/ 1123916 w 1673190"/>
                      <a:gd name="connsiteY27" fmla="*/ 1161323 h 1237915"/>
                      <a:gd name="connsiteX28" fmla="*/ 1140584 w 1673190"/>
                      <a:gd name="connsiteY28" fmla="*/ 1039881 h 1237915"/>
                      <a:gd name="connsiteX29" fmla="*/ 1307272 w 1673190"/>
                      <a:gd name="connsiteY29" fmla="*/ 1093063 h 1237915"/>
                      <a:gd name="connsiteX30" fmla="*/ 1249328 w 1673190"/>
                      <a:gd name="connsiteY30" fmla="*/ 904149 h 1237915"/>
                      <a:gd name="connsiteX31" fmla="*/ 1439034 w 1673190"/>
                      <a:gd name="connsiteY31" fmla="*/ 935106 h 1237915"/>
                      <a:gd name="connsiteX32" fmla="*/ 1540634 w 1673190"/>
                      <a:gd name="connsiteY32" fmla="*/ 941457 h 1237915"/>
                      <a:gd name="connsiteX33" fmla="*/ 1430303 w 1673190"/>
                      <a:gd name="connsiteY33" fmla="*/ 747781 h 1237915"/>
                      <a:gd name="connsiteX34" fmla="*/ 1615246 w 1673190"/>
                      <a:gd name="connsiteY34" fmla="*/ 705713 h 1237915"/>
                      <a:gd name="connsiteX35" fmla="*/ 1673190 w 1673190"/>
                      <a:gd name="connsiteY35" fmla="*/ 683487 h 1237915"/>
                      <a:gd name="connsiteX0" fmla="*/ 1673190 w 1673190"/>
                      <a:gd name="connsiteY0" fmla="*/ 681238 h 1235666"/>
                      <a:gd name="connsiteX1" fmla="*/ 945322 w 1673190"/>
                      <a:gd name="connsiteY1" fmla="*/ 390726 h 1235666"/>
                      <a:gd name="connsiteX2" fmla="*/ 840547 w 1673190"/>
                      <a:gd name="connsiteY2" fmla="*/ 183558 h 1235666"/>
                      <a:gd name="connsiteX3" fmla="*/ 820703 w 1673190"/>
                      <a:gd name="connsiteY3" fmla="*/ 27982 h 1235666"/>
                      <a:gd name="connsiteX4" fmla="*/ 667509 w 1673190"/>
                      <a:gd name="connsiteY4" fmla="*/ 37507 h 1235666"/>
                      <a:gd name="connsiteX5" fmla="*/ 675446 w 1673190"/>
                      <a:gd name="connsiteY5" fmla="*/ 202607 h 1235666"/>
                      <a:gd name="connsiteX6" fmla="*/ 618296 w 1673190"/>
                      <a:gd name="connsiteY6" fmla="*/ 353420 h 1235666"/>
                      <a:gd name="connsiteX7" fmla="*/ 663539 w 1673190"/>
                      <a:gd name="connsiteY7" fmla="*/ 204194 h 1235666"/>
                      <a:gd name="connsiteX8" fmla="*/ 308734 w 1673190"/>
                      <a:gd name="connsiteY8" fmla="*/ 15282 h 1235666"/>
                      <a:gd name="connsiteX9" fmla="*/ 242059 w 1673190"/>
                      <a:gd name="connsiteY9" fmla="*/ 109738 h 1235666"/>
                      <a:gd name="connsiteX10" fmla="*/ 392871 w 1673190"/>
                      <a:gd name="connsiteY10" fmla="*/ 228007 h 1235666"/>
                      <a:gd name="connsiteX11" fmla="*/ 435734 w 1673190"/>
                      <a:gd name="connsiteY11" fmla="*/ 254201 h 1235666"/>
                      <a:gd name="connsiteX12" fmla="*/ 334134 w 1673190"/>
                      <a:gd name="connsiteY12" fmla="*/ 424857 h 1235666"/>
                      <a:gd name="connsiteX13" fmla="*/ 439702 w 1673190"/>
                      <a:gd name="connsiteY13" fmla="*/ 254201 h 1235666"/>
                      <a:gd name="connsiteX14" fmla="*/ 138078 w 1673190"/>
                      <a:gd name="connsiteY14" fmla="*/ 159744 h 1235666"/>
                      <a:gd name="connsiteX15" fmla="*/ 54734 w 1673190"/>
                      <a:gd name="connsiteY15" fmla="*/ 278807 h 1235666"/>
                      <a:gd name="connsiteX16" fmla="*/ 284922 w 1673190"/>
                      <a:gd name="connsiteY16" fmla="*/ 417713 h 1235666"/>
                      <a:gd name="connsiteX17" fmla="*/ 45209 w 1673190"/>
                      <a:gd name="connsiteY17" fmla="*/ 393107 h 1235666"/>
                      <a:gd name="connsiteX18" fmla="*/ 16634 w 1673190"/>
                      <a:gd name="connsiteY18" fmla="*/ 513757 h 1235666"/>
                      <a:gd name="connsiteX19" fmla="*/ 276984 w 1673190"/>
                      <a:gd name="connsiteY19" fmla="*/ 624882 h 1235666"/>
                      <a:gd name="connsiteX20" fmla="*/ 365090 w 1673190"/>
                      <a:gd name="connsiteY20" fmla="*/ 688382 h 1235666"/>
                      <a:gd name="connsiteX21" fmla="*/ 677828 w 1673190"/>
                      <a:gd name="connsiteY21" fmla="*/ 788395 h 1235666"/>
                      <a:gd name="connsiteX22" fmla="*/ 829434 w 1673190"/>
                      <a:gd name="connsiteY22" fmla="*/ 462957 h 1235666"/>
                      <a:gd name="connsiteX23" fmla="*/ 661953 w 1673190"/>
                      <a:gd name="connsiteY23" fmla="*/ 787600 h 1235666"/>
                      <a:gd name="connsiteX24" fmla="*/ 1152491 w 1673190"/>
                      <a:gd name="connsiteY24" fmla="*/ 1232895 h 1235666"/>
                      <a:gd name="connsiteX25" fmla="*/ 1245359 w 1673190"/>
                      <a:gd name="connsiteY25" fmla="*/ 1205907 h 1235666"/>
                      <a:gd name="connsiteX26" fmla="*/ 1100898 w 1673190"/>
                      <a:gd name="connsiteY26" fmla="*/ 1087639 h 1235666"/>
                      <a:gd name="connsiteX27" fmla="*/ 1123916 w 1673190"/>
                      <a:gd name="connsiteY27" fmla="*/ 1159074 h 1235666"/>
                      <a:gd name="connsiteX28" fmla="*/ 1140584 w 1673190"/>
                      <a:gd name="connsiteY28" fmla="*/ 1037632 h 1235666"/>
                      <a:gd name="connsiteX29" fmla="*/ 1307272 w 1673190"/>
                      <a:gd name="connsiteY29" fmla="*/ 1090814 h 1235666"/>
                      <a:gd name="connsiteX30" fmla="*/ 1249328 w 1673190"/>
                      <a:gd name="connsiteY30" fmla="*/ 901900 h 1235666"/>
                      <a:gd name="connsiteX31" fmla="*/ 1439034 w 1673190"/>
                      <a:gd name="connsiteY31" fmla="*/ 932857 h 1235666"/>
                      <a:gd name="connsiteX32" fmla="*/ 1540634 w 1673190"/>
                      <a:gd name="connsiteY32" fmla="*/ 939208 h 1235666"/>
                      <a:gd name="connsiteX33" fmla="*/ 1430303 w 1673190"/>
                      <a:gd name="connsiteY33" fmla="*/ 745532 h 1235666"/>
                      <a:gd name="connsiteX34" fmla="*/ 1615246 w 1673190"/>
                      <a:gd name="connsiteY34" fmla="*/ 703464 h 1235666"/>
                      <a:gd name="connsiteX35" fmla="*/ 1673190 w 1673190"/>
                      <a:gd name="connsiteY35" fmla="*/ 681238 h 1235666"/>
                      <a:gd name="connsiteX0" fmla="*/ 1673190 w 1673190"/>
                      <a:gd name="connsiteY0" fmla="*/ 687394 h 1241822"/>
                      <a:gd name="connsiteX1" fmla="*/ 945322 w 1673190"/>
                      <a:gd name="connsiteY1" fmla="*/ 396882 h 1241822"/>
                      <a:gd name="connsiteX2" fmla="*/ 840547 w 1673190"/>
                      <a:gd name="connsiteY2" fmla="*/ 189714 h 1241822"/>
                      <a:gd name="connsiteX3" fmla="*/ 827847 w 1673190"/>
                      <a:gd name="connsiteY3" fmla="*/ 19851 h 1241822"/>
                      <a:gd name="connsiteX4" fmla="*/ 667509 w 1673190"/>
                      <a:gd name="connsiteY4" fmla="*/ 43663 h 1241822"/>
                      <a:gd name="connsiteX5" fmla="*/ 675446 w 1673190"/>
                      <a:gd name="connsiteY5" fmla="*/ 208763 h 1241822"/>
                      <a:gd name="connsiteX6" fmla="*/ 618296 w 1673190"/>
                      <a:gd name="connsiteY6" fmla="*/ 359576 h 1241822"/>
                      <a:gd name="connsiteX7" fmla="*/ 663539 w 1673190"/>
                      <a:gd name="connsiteY7" fmla="*/ 210350 h 1241822"/>
                      <a:gd name="connsiteX8" fmla="*/ 308734 w 1673190"/>
                      <a:gd name="connsiteY8" fmla="*/ 21438 h 1241822"/>
                      <a:gd name="connsiteX9" fmla="*/ 242059 w 1673190"/>
                      <a:gd name="connsiteY9" fmla="*/ 115894 h 1241822"/>
                      <a:gd name="connsiteX10" fmla="*/ 392871 w 1673190"/>
                      <a:gd name="connsiteY10" fmla="*/ 234163 h 1241822"/>
                      <a:gd name="connsiteX11" fmla="*/ 435734 w 1673190"/>
                      <a:gd name="connsiteY11" fmla="*/ 260357 h 1241822"/>
                      <a:gd name="connsiteX12" fmla="*/ 334134 w 1673190"/>
                      <a:gd name="connsiteY12" fmla="*/ 431013 h 1241822"/>
                      <a:gd name="connsiteX13" fmla="*/ 439702 w 1673190"/>
                      <a:gd name="connsiteY13" fmla="*/ 260357 h 1241822"/>
                      <a:gd name="connsiteX14" fmla="*/ 138078 w 1673190"/>
                      <a:gd name="connsiteY14" fmla="*/ 165900 h 1241822"/>
                      <a:gd name="connsiteX15" fmla="*/ 54734 w 1673190"/>
                      <a:gd name="connsiteY15" fmla="*/ 284963 h 1241822"/>
                      <a:gd name="connsiteX16" fmla="*/ 284922 w 1673190"/>
                      <a:gd name="connsiteY16" fmla="*/ 423869 h 1241822"/>
                      <a:gd name="connsiteX17" fmla="*/ 45209 w 1673190"/>
                      <a:gd name="connsiteY17" fmla="*/ 399263 h 1241822"/>
                      <a:gd name="connsiteX18" fmla="*/ 16634 w 1673190"/>
                      <a:gd name="connsiteY18" fmla="*/ 519913 h 1241822"/>
                      <a:gd name="connsiteX19" fmla="*/ 276984 w 1673190"/>
                      <a:gd name="connsiteY19" fmla="*/ 631038 h 1241822"/>
                      <a:gd name="connsiteX20" fmla="*/ 365090 w 1673190"/>
                      <a:gd name="connsiteY20" fmla="*/ 694538 h 1241822"/>
                      <a:gd name="connsiteX21" fmla="*/ 677828 w 1673190"/>
                      <a:gd name="connsiteY21" fmla="*/ 794551 h 1241822"/>
                      <a:gd name="connsiteX22" fmla="*/ 829434 w 1673190"/>
                      <a:gd name="connsiteY22" fmla="*/ 469113 h 1241822"/>
                      <a:gd name="connsiteX23" fmla="*/ 661953 w 1673190"/>
                      <a:gd name="connsiteY23" fmla="*/ 793756 h 1241822"/>
                      <a:gd name="connsiteX24" fmla="*/ 1152491 w 1673190"/>
                      <a:gd name="connsiteY24" fmla="*/ 1239051 h 1241822"/>
                      <a:gd name="connsiteX25" fmla="*/ 1245359 w 1673190"/>
                      <a:gd name="connsiteY25" fmla="*/ 1212063 h 1241822"/>
                      <a:gd name="connsiteX26" fmla="*/ 1100898 w 1673190"/>
                      <a:gd name="connsiteY26" fmla="*/ 1093795 h 1241822"/>
                      <a:gd name="connsiteX27" fmla="*/ 1123916 w 1673190"/>
                      <a:gd name="connsiteY27" fmla="*/ 1165230 h 1241822"/>
                      <a:gd name="connsiteX28" fmla="*/ 1140584 w 1673190"/>
                      <a:gd name="connsiteY28" fmla="*/ 1043788 h 1241822"/>
                      <a:gd name="connsiteX29" fmla="*/ 1307272 w 1673190"/>
                      <a:gd name="connsiteY29" fmla="*/ 1096970 h 1241822"/>
                      <a:gd name="connsiteX30" fmla="*/ 1249328 w 1673190"/>
                      <a:gd name="connsiteY30" fmla="*/ 908056 h 1241822"/>
                      <a:gd name="connsiteX31" fmla="*/ 1439034 w 1673190"/>
                      <a:gd name="connsiteY31" fmla="*/ 939013 h 1241822"/>
                      <a:gd name="connsiteX32" fmla="*/ 1540634 w 1673190"/>
                      <a:gd name="connsiteY32" fmla="*/ 945364 h 1241822"/>
                      <a:gd name="connsiteX33" fmla="*/ 1430303 w 1673190"/>
                      <a:gd name="connsiteY33" fmla="*/ 751688 h 1241822"/>
                      <a:gd name="connsiteX34" fmla="*/ 1615246 w 1673190"/>
                      <a:gd name="connsiteY34" fmla="*/ 709620 h 1241822"/>
                      <a:gd name="connsiteX35" fmla="*/ 1673190 w 1673190"/>
                      <a:gd name="connsiteY35" fmla="*/ 687394 h 1241822"/>
                      <a:gd name="connsiteX0" fmla="*/ 1673190 w 1673190"/>
                      <a:gd name="connsiteY0" fmla="*/ 685665 h 1240093"/>
                      <a:gd name="connsiteX1" fmla="*/ 945322 w 1673190"/>
                      <a:gd name="connsiteY1" fmla="*/ 395153 h 1240093"/>
                      <a:gd name="connsiteX2" fmla="*/ 840547 w 1673190"/>
                      <a:gd name="connsiteY2" fmla="*/ 187985 h 1240093"/>
                      <a:gd name="connsiteX3" fmla="*/ 827847 w 1673190"/>
                      <a:gd name="connsiteY3" fmla="*/ 18122 h 1240093"/>
                      <a:gd name="connsiteX4" fmla="*/ 667509 w 1673190"/>
                      <a:gd name="connsiteY4" fmla="*/ 41934 h 1240093"/>
                      <a:gd name="connsiteX5" fmla="*/ 675446 w 1673190"/>
                      <a:gd name="connsiteY5" fmla="*/ 207034 h 1240093"/>
                      <a:gd name="connsiteX6" fmla="*/ 618296 w 1673190"/>
                      <a:gd name="connsiteY6" fmla="*/ 357847 h 1240093"/>
                      <a:gd name="connsiteX7" fmla="*/ 663539 w 1673190"/>
                      <a:gd name="connsiteY7" fmla="*/ 208621 h 1240093"/>
                      <a:gd name="connsiteX8" fmla="*/ 308734 w 1673190"/>
                      <a:gd name="connsiteY8" fmla="*/ 19709 h 1240093"/>
                      <a:gd name="connsiteX9" fmla="*/ 242059 w 1673190"/>
                      <a:gd name="connsiteY9" fmla="*/ 114165 h 1240093"/>
                      <a:gd name="connsiteX10" fmla="*/ 392871 w 1673190"/>
                      <a:gd name="connsiteY10" fmla="*/ 232434 h 1240093"/>
                      <a:gd name="connsiteX11" fmla="*/ 435734 w 1673190"/>
                      <a:gd name="connsiteY11" fmla="*/ 258628 h 1240093"/>
                      <a:gd name="connsiteX12" fmla="*/ 334134 w 1673190"/>
                      <a:gd name="connsiteY12" fmla="*/ 429284 h 1240093"/>
                      <a:gd name="connsiteX13" fmla="*/ 439702 w 1673190"/>
                      <a:gd name="connsiteY13" fmla="*/ 258628 h 1240093"/>
                      <a:gd name="connsiteX14" fmla="*/ 138078 w 1673190"/>
                      <a:gd name="connsiteY14" fmla="*/ 164171 h 1240093"/>
                      <a:gd name="connsiteX15" fmla="*/ 54734 w 1673190"/>
                      <a:gd name="connsiteY15" fmla="*/ 283234 h 1240093"/>
                      <a:gd name="connsiteX16" fmla="*/ 284922 w 1673190"/>
                      <a:gd name="connsiteY16" fmla="*/ 422140 h 1240093"/>
                      <a:gd name="connsiteX17" fmla="*/ 45209 w 1673190"/>
                      <a:gd name="connsiteY17" fmla="*/ 397534 h 1240093"/>
                      <a:gd name="connsiteX18" fmla="*/ 16634 w 1673190"/>
                      <a:gd name="connsiteY18" fmla="*/ 518184 h 1240093"/>
                      <a:gd name="connsiteX19" fmla="*/ 276984 w 1673190"/>
                      <a:gd name="connsiteY19" fmla="*/ 629309 h 1240093"/>
                      <a:gd name="connsiteX20" fmla="*/ 365090 w 1673190"/>
                      <a:gd name="connsiteY20" fmla="*/ 692809 h 1240093"/>
                      <a:gd name="connsiteX21" fmla="*/ 677828 w 1673190"/>
                      <a:gd name="connsiteY21" fmla="*/ 792822 h 1240093"/>
                      <a:gd name="connsiteX22" fmla="*/ 829434 w 1673190"/>
                      <a:gd name="connsiteY22" fmla="*/ 467384 h 1240093"/>
                      <a:gd name="connsiteX23" fmla="*/ 661953 w 1673190"/>
                      <a:gd name="connsiteY23" fmla="*/ 792027 h 1240093"/>
                      <a:gd name="connsiteX24" fmla="*/ 1152491 w 1673190"/>
                      <a:gd name="connsiteY24" fmla="*/ 1237322 h 1240093"/>
                      <a:gd name="connsiteX25" fmla="*/ 1245359 w 1673190"/>
                      <a:gd name="connsiteY25" fmla="*/ 1210334 h 1240093"/>
                      <a:gd name="connsiteX26" fmla="*/ 1100898 w 1673190"/>
                      <a:gd name="connsiteY26" fmla="*/ 1092066 h 1240093"/>
                      <a:gd name="connsiteX27" fmla="*/ 1123916 w 1673190"/>
                      <a:gd name="connsiteY27" fmla="*/ 1163501 h 1240093"/>
                      <a:gd name="connsiteX28" fmla="*/ 1140584 w 1673190"/>
                      <a:gd name="connsiteY28" fmla="*/ 1042059 h 1240093"/>
                      <a:gd name="connsiteX29" fmla="*/ 1307272 w 1673190"/>
                      <a:gd name="connsiteY29" fmla="*/ 1095241 h 1240093"/>
                      <a:gd name="connsiteX30" fmla="*/ 1249328 w 1673190"/>
                      <a:gd name="connsiteY30" fmla="*/ 906327 h 1240093"/>
                      <a:gd name="connsiteX31" fmla="*/ 1439034 w 1673190"/>
                      <a:gd name="connsiteY31" fmla="*/ 937284 h 1240093"/>
                      <a:gd name="connsiteX32" fmla="*/ 1540634 w 1673190"/>
                      <a:gd name="connsiteY32" fmla="*/ 943635 h 1240093"/>
                      <a:gd name="connsiteX33" fmla="*/ 1430303 w 1673190"/>
                      <a:gd name="connsiteY33" fmla="*/ 749959 h 1240093"/>
                      <a:gd name="connsiteX34" fmla="*/ 1615246 w 1673190"/>
                      <a:gd name="connsiteY34" fmla="*/ 707891 h 1240093"/>
                      <a:gd name="connsiteX35" fmla="*/ 1673190 w 1673190"/>
                      <a:gd name="connsiteY35" fmla="*/ 685665 h 1240093"/>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8489 w 1678489"/>
                      <a:gd name="connsiteY0" fmla="*/ 691936 h 1246364"/>
                      <a:gd name="connsiteX1" fmla="*/ 950621 w 1678489"/>
                      <a:gd name="connsiteY1" fmla="*/ 401424 h 1246364"/>
                      <a:gd name="connsiteX2" fmla="*/ 845846 w 1678489"/>
                      <a:gd name="connsiteY2" fmla="*/ 194256 h 1246364"/>
                      <a:gd name="connsiteX3" fmla="*/ 833146 w 1678489"/>
                      <a:gd name="connsiteY3" fmla="*/ 24393 h 1246364"/>
                      <a:gd name="connsiteX4" fmla="*/ 672808 w 1678489"/>
                      <a:gd name="connsiteY4" fmla="*/ 48205 h 1246364"/>
                      <a:gd name="connsiteX5" fmla="*/ 680745 w 1678489"/>
                      <a:gd name="connsiteY5" fmla="*/ 213305 h 1246364"/>
                      <a:gd name="connsiteX6" fmla="*/ 623595 w 1678489"/>
                      <a:gd name="connsiteY6" fmla="*/ 364118 h 1246364"/>
                      <a:gd name="connsiteX7" fmla="*/ 668838 w 1678489"/>
                      <a:gd name="connsiteY7" fmla="*/ 214892 h 1246364"/>
                      <a:gd name="connsiteX8" fmla="*/ 314033 w 1678489"/>
                      <a:gd name="connsiteY8" fmla="*/ 25980 h 1246364"/>
                      <a:gd name="connsiteX9" fmla="*/ 247358 w 1678489"/>
                      <a:gd name="connsiteY9" fmla="*/ 120436 h 1246364"/>
                      <a:gd name="connsiteX10" fmla="*/ 398170 w 1678489"/>
                      <a:gd name="connsiteY10" fmla="*/ 238705 h 1246364"/>
                      <a:gd name="connsiteX11" fmla="*/ 441033 w 1678489"/>
                      <a:gd name="connsiteY11" fmla="*/ 264899 h 1246364"/>
                      <a:gd name="connsiteX12" fmla="*/ 339433 w 1678489"/>
                      <a:gd name="connsiteY12" fmla="*/ 435555 h 1246364"/>
                      <a:gd name="connsiteX13" fmla="*/ 445001 w 1678489"/>
                      <a:gd name="connsiteY13" fmla="*/ 264899 h 1246364"/>
                      <a:gd name="connsiteX14" fmla="*/ 143377 w 1678489"/>
                      <a:gd name="connsiteY14" fmla="*/ 170442 h 1246364"/>
                      <a:gd name="connsiteX15" fmla="*/ 60033 w 1678489"/>
                      <a:gd name="connsiteY15" fmla="*/ 289505 h 1246364"/>
                      <a:gd name="connsiteX16" fmla="*/ 290221 w 1678489"/>
                      <a:gd name="connsiteY16" fmla="*/ 428411 h 1246364"/>
                      <a:gd name="connsiteX17" fmla="*/ 50508 w 1678489"/>
                      <a:gd name="connsiteY17" fmla="*/ 403805 h 1246364"/>
                      <a:gd name="connsiteX18" fmla="*/ 21933 w 1678489"/>
                      <a:gd name="connsiteY18" fmla="*/ 524455 h 1246364"/>
                      <a:gd name="connsiteX19" fmla="*/ 282283 w 1678489"/>
                      <a:gd name="connsiteY19" fmla="*/ 635580 h 1246364"/>
                      <a:gd name="connsiteX20" fmla="*/ 370389 w 1678489"/>
                      <a:gd name="connsiteY20" fmla="*/ 699080 h 1246364"/>
                      <a:gd name="connsiteX21" fmla="*/ 683127 w 1678489"/>
                      <a:gd name="connsiteY21" fmla="*/ 799093 h 1246364"/>
                      <a:gd name="connsiteX22" fmla="*/ 834733 w 1678489"/>
                      <a:gd name="connsiteY22" fmla="*/ 473655 h 1246364"/>
                      <a:gd name="connsiteX23" fmla="*/ 667252 w 1678489"/>
                      <a:gd name="connsiteY23" fmla="*/ 798298 h 1246364"/>
                      <a:gd name="connsiteX24" fmla="*/ 1157790 w 1678489"/>
                      <a:gd name="connsiteY24" fmla="*/ 1243593 h 1246364"/>
                      <a:gd name="connsiteX25" fmla="*/ 1250658 w 1678489"/>
                      <a:gd name="connsiteY25" fmla="*/ 1216605 h 1246364"/>
                      <a:gd name="connsiteX26" fmla="*/ 1106197 w 1678489"/>
                      <a:gd name="connsiteY26" fmla="*/ 1098337 h 1246364"/>
                      <a:gd name="connsiteX27" fmla="*/ 1129215 w 1678489"/>
                      <a:gd name="connsiteY27" fmla="*/ 1169772 h 1246364"/>
                      <a:gd name="connsiteX28" fmla="*/ 1145883 w 1678489"/>
                      <a:gd name="connsiteY28" fmla="*/ 1048330 h 1246364"/>
                      <a:gd name="connsiteX29" fmla="*/ 1312571 w 1678489"/>
                      <a:gd name="connsiteY29" fmla="*/ 1101512 h 1246364"/>
                      <a:gd name="connsiteX30" fmla="*/ 1254627 w 1678489"/>
                      <a:gd name="connsiteY30" fmla="*/ 912598 h 1246364"/>
                      <a:gd name="connsiteX31" fmla="*/ 1444333 w 1678489"/>
                      <a:gd name="connsiteY31" fmla="*/ 943555 h 1246364"/>
                      <a:gd name="connsiteX32" fmla="*/ 1545933 w 1678489"/>
                      <a:gd name="connsiteY32" fmla="*/ 949906 h 1246364"/>
                      <a:gd name="connsiteX33" fmla="*/ 1435602 w 1678489"/>
                      <a:gd name="connsiteY33" fmla="*/ 756230 h 1246364"/>
                      <a:gd name="connsiteX34" fmla="*/ 1620545 w 1678489"/>
                      <a:gd name="connsiteY34" fmla="*/ 714162 h 1246364"/>
                      <a:gd name="connsiteX35" fmla="*/ 1678489 w 1678489"/>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403805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80880 w 1680880"/>
                      <a:gd name="connsiteY0" fmla="*/ 691936 h 1246364"/>
                      <a:gd name="connsiteX1" fmla="*/ 953012 w 1680880"/>
                      <a:gd name="connsiteY1" fmla="*/ 401424 h 1246364"/>
                      <a:gd name="connsiteX2" fmla="*/ 848237 w 1680880"/>
                      <a:gd name="connsiteY2" fmla="*/ 194256 h 1246364"/>
                      <a:gd name="connsiteX3" fmla="*/ 835537 w 1680880"/>
                      <a:gd name="connsiteY3" fmla="*/ 24393 h 1246364"/>
                      <a:gd name="connsiteX4" fmla="*/ 675199 w 1680880"/>
                      <a:gd name="connsiteY4" fmla="*/ 48205 h 1246364"/>
                      <a:gd name="connsiteX5" fmla="*/ 683136 w 1680880"/>
                      <a:gd name="connsiteY5" fmla="*/ 213305 h 1246364"/>
                      <a:gd name="connsiteX6" fmla="*/ 625986 w 1680880"/>
                      <a:gd name="connsiteY6" fmla="*/ 364118 h 1246364"/>
                      <a:gd name="connsiteX7" fmla="*/ 671229 w 1680880"/>
                      <a:gd name="connsiteY7" fmla="*/ 214892 h 1246364"/>
                      <a:gd name="connsiteX8" fmla="*/ 316424 w 1680880"/>
                      <a:gd name="connsiteY8" fmla="*/ 25980 h 1246364"/>
                      <a:gd name="connsiteX9" fmla="*/ 249749 w 1680880"/>
                      <a:gd name="connsiteY9" fmla="*/ 120436 h 1246364"/>
                      <a:gd name="connsiteX10" fmla="*/ 400561 w 1680880"/>
                      <a:gd name="connsiteY10" fmla="*/ 238705 h 1246364"/>
                      <a:gd name="connsiteX11" fmla="*/ 443424 w 1680880"/>
                      <a:gd name="connsiteY11" fmla="*/ 264899 h 1246364"/>
                      <a:gd name="connsiteX12" fmla="*/ 341824 w 1680880"/>
                      <a:gd name="connsiteY12" fmla="*/ 435555 h 1246364"/>
                      <a:gd name="connsiteX13" fmla="*/ 447392 w 1680880"/>
                      <a:gd name="connsiteY13" fmla="*/ 264899 h 1246364"/>
                      <a:gd name="connsiteX14" fmla="*/ 145768 w 1680880"/>
                      <a:gd name="connsiteY14" fmla="*/ 170442 h 1246364"/>
                      <a:gd name="connsiteX15" fmla="*/ 62424 w 1680880"/>
                      <a:gd name="connsiteY15" fmla="*/ 289505 h 1246364"/>
                      <a:gd name="connsiteX16" fmla="*/ 292612 w 1680880"/>
                      <a:gd name="connsiteY16" fmla="*/ 428411 h 1246364"/>
                      <a:gd name="connsiteX17" fmla="*/ 52899 w 1680880"/>
                      <a:gd name="connsiteY17" fmla="*/ 399042 h 1246364"/>
                      <a:gd name="connsiteX18" fmla="*/ 38612 w 1680880"/>
                      <a:gd name="connsiteY18" fmla="*/ 524455 h 1246364"/>
                      <a:gd name="connsiteX19" fmla="*/ 284674 w 1680880"/>
                      <a:gd name="connsiteY19" fmla="*/ 635580 h 1246364"/>
                      <a:gd name="connsiteX20" fmla="*/ 372780 w 1680880"/>
                      <a:gd name="connsiteY20" fmla="*/ 699080 h 1246364"/>
                      <a:gd name="connsiteX21" fmla="*/ 685518 w 1680880"/>
                      <a:gd name="connsiteY21" fmla="*/ 799093 h 1246364"/>
                      <a:gd name="connsiteX22" fmla="*/ 837124 w 1680880"/>
                      <a:gd name="connsiteY22" fmla="*/ 473655 h 1246364"/>
                      <a:gd name="connsiteX23" fmla="*/ 669643 w 1680880"/>
                      <a:gd name="connsiteY23" fmla="*/ 798298 h 1246364"/>
                      <a:gd name="connsiteX24" fmla="*/ 1160181 w 1680880"/>
                      <a:gd name="connsiteY24" fmla="*/ 1243593 h 1246364"/>
                      <a:gd name="connsiteX25" fmla="*/ 1253049 w 1680880"/>
                      <a:gd name="connsiteY25" fmla="*/ 1216605 h 1246364"/>
                      <a:gd name="connsiteX26" fmla="*/ 1108588 w 1680880"/>
                      <a:gd name="connsiteY26" fmla="*/ 1098337 h 1246364"/>
                      <a:gd name="connsiteX27" fmla="*/ 1131606 w 1680880"/>
                      <a:gd name="connsiteY27" fmla="*/ 1169772 h 1246364"/>
                      <a:gd name="connsiteX28" fmla="*/ 1148274 w 1680880"/>
                      <a:gd name="connsiteY28" fmla="*/ 1048330 h 1246364"/>
                      <a:gd name="connsiteX29" fmla="*/ 1314962 w 1680880"/>
                      <a:gd name="connsiteY29" fmla="*/ 1101512 h 1246364"/>
                      <a:gd name="connsiteX30" fmla="*/ 1257018 w 1680880"/>
                      <a:gd name="connsiteY30" fmla="*/ 912598 h 1246364"/>
                      <a:gd name="connsiteX31" fmla="*/ 1446724 w 1680880"/>
                      <a:gd name="connsiteY31" fmla="*/ 943555 h 1246364"/>
                      <a:gd name="connsiteX32" fmla="*/ 1548324 w 1680880"/>
                      <a:gd name="connsiteY32" fmla="*/ 949906 h 1246364"/>
                      <a:gd name="connsiteX33" fmla="*/ 1437993 w 1680880"/>
                      <a:gd name="connsiteY33" fmla="*/ 756230 h 1246364"/>
                      <a:gd name="connsiteX34" fmla="*/ 1622936 w 1680880"/>
                      <a:gd name="connsiteY34" fmla="*/ 714162 h 1246364"/>
                      <a:gd name="connsiteX35" fmla="*/ 1680880 w 1680880"/>
                      <a:gd name="connsiteY35" fmla="*/ 691936 h 1246364"/>
                      <a:gd name="connsiteX0" fmla="*/ 1688648 w 1688648"/>
                      <a:gd name="connsiteY0" fmla="*/ 691936 h 1246364"/>
                      <a:gd name="connsiteX1" fmla="*/ 960780 w 1688648"/>
                      <a:gd name="connsiteY1" fmla="*/ 401424 h 1246364"/>
                      <a:gd name="connsiteX2" fmla="*/ 856005 w 1688648"/>
                      <a:gd name="connsiteY2" fmla="*/ 194256 h 1246364"/>
                      <a:gd name="connsiteX3" fmla="*/ 843305 w 1688648"/>
                      <a:gd name="connsiteY3" fmla="*/ 24393 h 1246364"/>
                      <a:gd name="connsiteX4" fmla="*/ 682967 w 1688648"/>
                      <a:gd name="connsiteY4" fmla="*/ 48205 h 1246364"/>
                      <a:gd name="connsiteX5" fmla="*/ 690904 w 1688648"/>
                      <a:gd name="connsiteY5" fmla="*/ 213305 h 1246364"/>
                      <a:gd name="connsiteX6" fmla="*/ 633754 w 1688648"/>
                      <a:gd name="connsiteY6" fmla="*/ 364118 h 1246364"/>
                      <a:gd name="connsiteX7" fmla="*/ 678997 w 1688648"/>
                      <a:gd name="connsiteY7" fmla="*/ 214892 h 1246364"/>
                      <a:gd name="connsiteX8" fmla="*/ 324192 w 1688648"/>
                      <a:gd name="connsiteY8" fmla="*/ 25980 h 1246364"/>
                      <a:gd name="connsiteX9" fmla="*/ 257517 w 1688648"/>
                      <a:gd name="connsiteY9" fmla="*/ 120436 h 1246364"/>
                      <a:gd name="connsiteX10" fmla="*/ 408329 w 1688648"/>
                      <a:gd name="connsiteY10" fmla="*/ 238705 h 1246364"/>
                      <a:gd name="connsiteX11" fmla="*/ 451192 w 1688648"/>
                      <a:gd name="connsiteY11" fmla="*/ 264899 h 1246364"/>
                      <a:gd name="connsiteX12" fmla="*/ 349592 w 1688648"/>
                      <a:gd name="connsiteY12" fmla="*/ 435555 h 1246364"/>
                      <a:gd name="connsiteX13" fmla="*/ 455160 w 1688648"/>
                      <a:gd name="connsiteY13" fmla="*/ 264899 h 1246364"/>
                      <a:gd name="connsiteX14" fmla="*/ 153536 w 1688648"/>
                      <a:gd name="connsiteY14" fmla="*/ 170442 h 1246364"/>
                      <a:gd name="connsiteX15" fmla="*/ 70192 w 1688648"/>
                      <a:gd name="connsiteY15" fmla="*/ 289505 h 1246364"/>
                      <a:gd name="connsiteX16" fmla="*/ 300380 w 1688648"/>
                      <a:gd name="connsiteY16" fmla="*/ 428411 h 1246364"/>
                      <a:gd name="connsiteX17" fmla="*/ 60667 w 1688648"/>
                      <a:gd name="connsiteY17" fmla="*/ 399042 h 1246364"/>
                      <a:gd name="connsiteX18" fmla="*/ 46380 w 1688648"/>
                      <a:gd name="connsiteY18" fmla="*/ 524455 h 1246364"/>
                      <a:gd name="connsiteX19" fmla="*/ 292442 w 1688648"/>
                      <a:gd name="connsiteY19" fmla="*/ 635580 h 1246364"/>
                      <a:gd name="connsiteX20" fmla="*/ 380548 w 1688648"/>
                      <a:gd name="connsiteY20" fmla="*/ 699080 h 1246364"/>
                      <a:gd name="connsiteX21" fmla="*/ 693286 w 1688648"/>
                      <a:gd name="connsiteY21" fmla="*/ 799093 h 1246364"/>
                      <a:gd name="connsiteX22" fmla="*/ 844892 w 1688648"/>
                      <a:gd name="connsiteY22" fmla="*/ 473655 h 1246364"/>
                      <a:gd name="connsiteX23" fmla="*/ 677411 w 1688648"/>
                      <a:gd name="connsiteY23" fmla="*/ 798298 h 1246364"/>
                      <a:gd name="connsiteX24" fmla="*/ 1167949 w 1688648"/>
                      <a:gd name="connsiteY24" fmla="*/ 1243593 h 1246364"/>
                      <a:gd name="connsiteX25" fmla="*/ 1260817 w 1688648"/>
                      <a:gd name="connsiteY25" fmla="*/ 1216605 h 1246364"/>
                      <a:gd name="connsiteX26" fmla="*/ 1116356 w 1688648"/>
                      <a:gd name="connsiteY26" fmla="*/ 1098337 h 1246364"/>
                      <a:gd name="connsiteX27" fmla="*/ 1139374 w 1688648"/>
                      <a:gd name="connsiteY27" fmla="*/ 1169772 h 1246364"/>
                      <a:gd name="connsiteX28" fmla="*/ 1156042 w 1688648"/>
                      <a:gd name="connsiteY28" fmla="*/ 1048330 h 1246364"/>
                      <a:gd name="connsiteX29" fmla="*/ 1322730 w 1688648"/>
                      <a:gd name="connsiteY29" fmla="*/ 1101512 h 1246364"/>
                      <a:gd name="connsiteX30" fmla="*/ 1264786 w 1688648"/>
                      <a:gd name="connsiteY30" fmla="*/ 912598 h 1246364"/>
                      <a:gd name="connsiteX31" fmla="*/ 1454492 w 1688648"/>
                      <a:gd name="connsiteY31" fmla="*/ 943555 h 1246364"/>
                      <a:gd name="connsiteX32" fmla="*/ 1556092 w 1688648"/>
                      <a:gd name="connsiteY32" fmla="*/ 949906 h 1246364"/>
                      <a:gd name="connsiteX33" fmla="*/ 1445761 w 1688648"/>
                      <a:gd name="connsiteY33" fmla="*/ 756230 h 1246364"/>
                      <a:gd name="connsiteX34" fmla="*/ 1630704 w 1688648"/>
                      <a:gd name="connsiteY34" fmla="*/ 714162 h 1246364"/>
                      <a:gd name="connsiteX35" fmla="*/ 1688648 w 1688648"/>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4159"/>
                      <a:gd name="connsiteX1" fmla="*/ 959794 w 1687662"/>
                      <a:gd name="connsiteY1" fmla="*/ 401424 h 1244159"/>
                      <a:gd name="connsiteX2" fmla="*/ 855019 w 1687662"/>
                      <a:gd name="connsiteY2" fmla="*/ 194256 h 1244159"/>
                      <a:gd name="connsiteX3" fmla="*/ 842319 w 1687662"/>
                      <a:gd name="connsiteY3" fmla="*/ 24393 h 1244159"/>
                      <a:gd name="connsiteX4" fmla="*/ 681981 w 1687662"/>
                      <a:gd name="connsiteY4" fmla="*/ 48205 h 1244159"/>
                      <a:gd name="connsiteX5" fmla="*/ 689918 w 1687662"/>
                      <a:gd name="connsiteY5" fmla="*/ 213305 h 1244159"/>
                      <a:gd name="connsiteX6" fmla="*/ 632768 w 1687662"/>
                      <a:gd name="connsiteY6" fmla="*/ 364118 h 1244159"/>
                      <a:gd name="connsiteX7" fmla="*/ 678011 w 1687662"/>
                      <a:gd name="connsiteY7" fmla="*/ 214892 h 1244159"/>
                      <a:gd name="connsiteX8" fmla="*/ 323206 w 1687662"/>
                      <a:gd name="connsiteY8" fmla="*/ 25980 h 1244159"/>
                      <a:gd name="connsiteX9" fmla="*/ 256531 w 1687662"/>
                      <a:gd name="connsiteY9" fmla="*/ 120436 h 1244159"/>
                      <a:gd name="connsiteX10" fmla="*/ 407343 w 1687662"/>
                      <a:gd name="connsiteY10" fmla="*/ 238705 h 1244159"/>
                      <a:gd name="connsiteX11" fmla="*/ 450206 w 1687662"/>
                      <a:gd name="connsiteY11" fmla="*/ 264899 h 1244159"/>
                      <a:gd name="connsiteX12" fmla="*/ 348606 w 1687662"/>
                      <a:gd name="connsiteY12" fmla="*/ 435555 h 1244159"/>
                      <a:gd name="connsiteX13" fmla="*/ 456555 w 1687662"/>
                      <a:gd name="connsiteY13" fmla="*/ 264899 h 1244159"/>
                      <a:gd name="connsiteX14" fmla="*/ 152550 w 1687662"/>
                      <a:gd name="connsiteY14" fmla="*/ 170442 h 1244159"/>
                      <a:gd name="connsiteX15" fmla="*/ 69206 w 1687662"/>
                      <a:gd name="connsiteY15" fmla="*/ 289505 h 1244159"/>
                      <a:gd name="connsiteX16" fmla="*/ 299394 w 1687662"/>
                      <a:gd name="connsiteY16" fmla="*/ 428411 h 1244159"/>
                      <a:gd name="connsiteX17" fmla="*/ 59681 w 1687662"/>
                      <a:gd name="connsiteY17" fmla="*/ 399042 h 1244159"/>
                      <a:gd name="connsiteX18" fmla="*/ 45394 w 1687662"/>
                      <a:gd name="connsiteY18" fmla="*/ 524455 h 1244159"/>
                      <a:gd name="connsiteX19" fmla="*/ 291456 w 1687662"/>
                      <a:gd name="connsiteY19" fmla="*/ 635580 h 1244159"/>
                      <a:gd name="connsiteX20" fmla="*/ 379562 w 1687662"/>
                      <a:gd name="connsiteY20" fmla="*/ 699080 h 1244159"/>
                      <a:gd name="connsiteX21" fmla="*/ 689918 w 1687662"/>
                      <a:gd name="connsiteY21" fmla="*/ 796712 h 1244159"/>
                      <a:gd name="connsiteX22" fmla="*/ 841525 w 1687662"/>
                      <a:gd name="connsiteY22" fmla="*/ 502230 h 1244159"/>
                      <a:gd name="connsiteX23" fmla="*/ 676425 w 1687662"/>
                      <a:gd name="connsiteY23" fmla="*/ 798298 h 1244159"/>
                      <a:gd name="connsiteX24" fmla="*/ 1166963 w 1687662"/>
                      <a:gd name="connsiteY24" fmla="*/ 1243593 h 1244159"/>
                      <a:gd name="connsiteX25" fmla="*/ 1259831 w 1687662"/>
                      <a:gd name="connsiteY25" fmla="*/ 1216605 h 1244159"/>
                      <a:gd name="connsiteX26" fmla="*/ 1115370 w 1687662"/>
                      <a:gd name="connsiteY26" fmla="*/ 1098337 h 1244159"/>
                      <a:gd name="connsiteX27" fmla="*/ 1138388 w 1687662"/>
                      <a:gd name="connsiteY27" fmla="*/ 1169772 h 1244159"/>
                      <a:gd name="connsiteX28" fmla="*/ 1155056 w 1687662"/>
                      <a:gd name="connsiteY28" fmla="*/ 1048330 h 1244159"/>
                      <a:gd name="connsiteX29" fmla="*/ 1321744 w 1687662"/>
                      <a:gd name="connsiteY29" fmla="*/ 1101512 h 1244159"/>
                      <a:gd name="connsiteX30" fmla="*/ 1263800 w 1687662"/>
                      <a:gd name="connsiteY30" fmla="*/ 912598 h 1244159"/>
                      <a:gd name="connsiteX31" fmla="*/ 1453506 w 1687662"/>
                      <a:gd name="connsiteY31" fmla="*/ 943555 h 1244159"/>
                      <a:gd name="connsiteX32" fmla="*/ 1555106 w 1687662"/>
                      <a:gd name="connsiteY32" fmla="*/ 949906 h 1244159"/>
                      <a:gd name="connsiteX33" fmla="*/ 1444775 w 1687662"/>
                      <a:gd name="connsiteY33" fmla="*/ 756230 h 1244159"/>
                      <a:gd name="connsiteX34" fmla="*/ 1629718 w 1687662"/>
                      <a:gd name="connsiteY34" fmla="*/ 714162 h 1244159"/>
                      <a:gd name="connsiteX35" fmla="*/ 1687662 w 1687662"/>
                      <a:gd name="connsiteY35" fmla="*/ 691936 h 1244159"/>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8337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21719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4101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50295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8388 w 1687662"/>
                      <a:gd name="connsiteY27" fmla="*/ 1176916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3626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160382 w 1687662"/>
                      <a:gd name="connsiteY9" fmla="*/ 102987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27146 w 1687662"/>
                      <a:gd name="connsiteY15" fmla="*/ 365375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2322 w 1682322"/>
                      <a:gd name="connsiteY0" fmla="*/ 701129 h 1252968"/>
                      <a:gd name="connsiteX1" fmla="*/ 954454 w 1682322"/>
                      <a:gd name="connsiteY1" fmla="*/ 410617 h 1252968"/>
                      <a:gd name="connsiteX2" fmla="*/ 849679 w 1682322"/>
                      <a:gd name="connsiteY2" fmla="*/ 203449 h 1252968"/>
                      <a:gd name="connsiteX3" fmla="*/ 836979 w 1682322"/>
                      <a:gd name="connsiteY3" fmla="*/ 33586 h 1252968"/>
                      <a:gd name="connsiteX4" fmla="*/ 676641 w 1682322"/>
                      <a:gd name="connsiteY4" fmla="*/ 57398 h 1252968"/>
                      <a:gd name="connsiteX5" fmla="*/ 684578 w 1682322"/>
                      <a:gd name="connsiteY5" fmla="*/ 222498 h 1252968"/>
                      <a:gd name="connsiteX6" fmla="*/ 627428 w 1682322"/>
                      <a:gd name="connsiteY6" fmla="*/ 373311 h 1252968"/>
                      <a:gd name="connsiteX7" fmla="*/ 672671 w 1682322"/>
                      <a:gd name="connsiteY7" fmla="*/ 224085 h 1252968"/>
                      <a:gd name="connsiteX8" fmla="*/ 307849 w 1682322"/>
                      <a:gd name="connsiteY8" fmla="*/ 1980 h 1252968"/>
                      <a:gd name="connsiteX9" fmla="*/ 155042 w 1682322"/>
                      <a:gd name="connsiteY9" fmla="*/ 112180 h 1252968"/>
                      <a:gd name="connsiteX10" fmla="*/ 402003 w 1682322"/>
                      <a:gd name="connsiteY10" fmla="*/ 247898 h 1252968"/>
                      <a:gd name="connsiteX11" fmla="*/ 444866 w 1682322"/>
                      <a:gd name="connsiteY11" fmla="*/ 274092 h 1252968"/>
                      <a:gd name="connsiteX12" fmla="*/ 343266 w 1682322"/>
                      <a:gd name="connsiteY12" fmla="*/ 444748 h 1252968"/>
                      <a:gd name="connsiteX13" fmla="*/ 451215 w 1682322"/>
                      <a:gd name="connsiteY13" fmla="*/ 274092 h 1252968"/>
                      <a:gd name="connsiteX14" fmla="*/ 114593 w 1682322"/>
                      <a:gd name="connsiteY14" fmla="*/ 234579 h 1252968"/>
                      <a:gd name="connsiteX15" fmla="*/ 21806 w 1682322"/>
                      <a:gd name="connsiteY15" fmla="*/ 365375 h 1252968"/>
                      <a:gd name="connsiteX16" fmla="*/ 294054 w 1682322"/>
                      <a:gd name="connsiteY16" fmla="*/ 437604 h 1252968"/>
                      <a:gd name="connsiteX17" fmla="*/ 68512 w 1682322"/>
                      <a:gd name="connsiteY17" fmla="*/ 509532 h 1252968"/>
                      <a:gd name="connsiteX18" fmla="*/ 40054 w 1682322"/>
                      <a:gd name="connsiteY18" fmla="*/ 533648 h 1252968"/>
                      <a:gd name="connsiteX19" fmla="*/ 286116 w 1682322"/>
                      <a:gd name="connsiteY19" fmla="*/ 644773 h 1252968"/>
                      <a:gd name="connsiteX20" fmla="*/ 374222 w 1682322"/>
                      <a:gd name="connsiteY20" fmla="*/ 708273 h 1252968"/>
                      <a:gd name="connsiteX21" fmla="*/ 684578 w 1682322"/>
                      <a:gd name="connsiteY21" fmla="*/ 805905 h 1252968"/>
                      <a:gd name="connsiteX22" fmla="*/ 836185 w 1682322"/>
                      <a:gd name="connsiteY22" fmla="*/ 511423 h 1252968"/>
                      <a:gd name="connsiteX23" fmla="*/ 671085 w 1682322"/>
                      <a:gd name="connsiteY23" fmla="*/ 807491 h 1252968"/>
                      <a:gd name="connsiteX24" fmla="*/ 1161623 w 1682322"/>
                      <a:gd name="connsiteY24" fmla="*/ 1252786 h 1252968"/>
                      <a:gd name="connsiteX25" fmla="*/ 1254491 w 1682322"/>
                      <a:gd name="connsiteY25" fmla="*/ 1225798 h 1252968"/>
                      <a:gd name="connsiteX26" fmla="*/ 1102886 w 1682322"/>
                      <a:gd name="connsiteY26" fmla="*/ 1098005 h 1252968"/>
                      <a:gd name="connsiteX27" fmla="*/ 1116380 w 1682322"/>
                      <a:gd name="connsiteY27" fmla="*/ 1178965 h 1252968"/>
                      <a:gd name="connsiteX28" fmla="*/ 1142572 w 1682322"/>
                      <a:gd name="connsiteY28" fmla="*/ 1052761 h 1252968"/>
                      <a:gd name="connsiteX29" fmla="*/ 1316404 w 1682322"/>
                      <a:gd name="connsiteY29" fmla="*/ 1127374 h 1252968"/>
                      <a:gd name="connsiteX30" fmla="*/ 1258460 w 1682322"/>
                      <a:gd name="connsiteY30" fmla="*/ 921791 h 1252968"/>
                      <a:gd name="connsiteX31" fmla="*/ 1448166 w 1682322"/>
                      <a:gd name="connsiteY31" fmla="*/ 952748 h 1252968"/>
                      <a:gd name="connsiteX32" fmla="*/ 1549766 w 1682322"/>
                      <a:gd name="connsiteY32" fmla="*/ 959099 h 1252968"/>
                      <a:gd name="connsiteX33" fmla="*/ 1441817 w 1682322"/>
                      <a:gd name="connsiteY33" fmla="*/ 758280 h 1252968"/>
                      <a:gd name="connsiteX34" fmla="*/ 1624378 w 1682322"/>
                      <a:gd name="connsiteY34" fmla="*/ 716211 h 1252968"/>
                      <a:gd name="connsiteX35" fmla="*/ 1682322 w 1682322"/>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75454 w 1671660"/>
                      <a:gd name="connsiteY19" fmla="*/ 644773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37615 w 1671660"/>
                      <a:gd name="connsiteY16" fmla="*/ 529319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87995 w 1687995"/>
                      <a:gd name="connsiteY0" fmla="*/ 701129 h 1252968"/>
                      <a:gd name="connsiteX1" fmla="*/ 960127 w 1687995"/>
                      <a:gd name="connsiteY1" fmla="*/ 410617 h 1252968"/>
                      <a:gd name="connsiteX2" fmla="*/ 855352 w 1687995"/>
                      <a:gd name="connsiteY2" fmla="*/ 203449 h 1252968"/>
                      <a:gd name="connsiteX3" fmla="*/ 842652 w 1687995"/>
                      <a:gd name="connsiteY3" fmla="*/ 33586 h 1252968"/>
                      <a:gd name="connsiteX4" fmla="*/ 682314 w 1687995"/>
                      <a:gd name="connsiteY4" fmla="*/ 57398 h 1252968"/>
                      <a:gd name="connsiteX5" fmla="*/ 690251 w 1687995"/>
                      <a:gd name="connsiteY5" fmla="*/ 222498 h 1252968"/>
                      <a:gd name="connsiteX6" fmla="*/ 633101 w 1687995"/>
                      <a:gd name="connsiteY6" fmla="*/ 373311 h 1252968"/>
                      <a:gd name="connsiteX7" fmla="*/ 678344 w 1687995"/>
                      <a:gd name="connsiteY7" fmla="*/ 224085 h 1252968"/>
                      <a:gd name="connsiteX8" fmla="*/ 313522 w 1687995"/>
                      <a:gd name="connsiteY8" fmla="*/ 1980 h 1252968"/>
                      <a:gd name="connsiteX9" fmla="*/ 160715 w 1687995"/>
                      <a:gd name="connsiteY9" fmla="*/ 112180 h 1252968"/>
                      <a:gd name="connsiteX10" fmla="*/ 407676 w 1687995"/>
                      <a:gd name="connsiteY10" fmla="*/ 247898 h 1252968"/>
                      <a:gd name="connsiteX11" fmla="*/ 450539 w 1687995"/>
                      <a:gd name="connsiteY11" fmla="*/ 274092 h 1252968"/>
                      <a:gd name="connsiteX12" fmla="*/ 348939 w 1687995"/>
                      <a:gd name="connsiteY12" fmla="*/ 444748 h 1252968"/>
                      <a:gd name="connsiteX13" fmla="*/ 456888 w 1687995"/>
                      <a:gd name="connsiteY13" fmla="*/ 274092 h 1252968"/>
                      <a:gd name="connsiteX14" fmla="*/ 120266 w 1687995"/>
                      <a:gd name="connsiteY14" fmla="*/ 234579 h 1252968"/>
                      <a:gd name="connsiteX15" fmla="*/ 6880 w 1687995"/>
                      <a:gd name="connsiteY15" fmla="*/ 412592 h 1252968"/>
                      <a:gd name="connsiteX16" fmla="*/ 253950 w 1687995"/>
                      <a:gd name="connsiteY16" fmla="*/ 529319 h 1252968"/>
                      <a:gd name="connsiteX17" fmla="*/ 74185 w 1687995"/>
                      <a:gd name="connsiteY17" fmla="*/ 509532 h 1252968"/>
                      <a:gd name="connsiteX18" fmla="*/ 63053 w 1687995"/>
                      <a:gd name="connsiteY18" fmla="*/ 723508 h 1252968"/>
                      <a:gd name="connsiteX19" fmla="*/ 281065 w 1687995"/>
                      <a:gd name="connsiteY19" fmla="*/ 733766 h 1252968"/>
                      <a:gd name="connsiteX20" fmla="*/ 379895 w 1687995"/>
                      <a:gd name="connsiteY20" fmla="*/ 708273 h 1252968"/>
                      <a:gd name="connsiteX21" fmla="*/ 690251 w 1687995"/>
                      <a:gd name="connsiteY21" fmla="*/ 805905 h 1252968"/>
                      <a:gd name="connsiteX22" fmla="*/ 841858 w 1687995"/>
                      <a:gd name="connsiteY22" fmla="*/ 511423 h 1252968"/>
                      <a:gd name="connsiteX23" fmla="*/ 676758 w 1687995"/>
                      <a:gd name="connsiteY23" fmla="*/ 807491 h 1252968"/>
                      <a:gd name="connsiteX24" fmla="*/ 1167296 w 1687995"/>
                      <a:gd name="connsiteY24" fmla="*/ 1252786 h 1252968"/>
                      <a:gd name="connsiteX25" fmla="*/ 1260164 w 1687995"/>
                      <a:gd name="connsiteY25" fmla="*/ 1225798 h 1252968"/>
                      <a:gd name="connsiteX26" fmla="*/ 1108559 w 1687995"/>
                      <a:gd name="connsiteY26" fmla="*/ 1098005 h 1252968"/>
                      <a:gd name="connsiteX27" fmla="*/ 1122053 w 1687995"/>
                      <a:gd name="connsiteY27" fmla="*/ 1178965 h 1252968"/>
                      <a:gd name="connsiteX28" fmla="*/ 1148245 w 1687995"/>
                      <a:gd name="connsiteY28" fmla="*/ 1052761 h 1252968"/>
                      <a:gd name="connsiteX29" fmla="*/ 1322077 w 1687995"/>
                      <a:gd name="connsiteY29" fmla="*/ 1127374 h 1252968"/>
                      <a:gd name="connsiteX30" fmla="*/ 1264133 w 1687995"/>
                      <a:gd name="connsiteY30" fmla="*/ 921791 h 1252968"/>
                      <a:gd name="connsiteX31" fmla="*/ 1453839 w 1687995"/>
                      <a:gd name="connsiteY31" fmla="*/ 952748 h 1252968"/>
                      <a:gd name="connsiteX32" fmla="*/ 1555439 w 1687995"/>
                      <a:gd name="connsiteY32" fmla="*/ 959099 h 1252968"/>
                      <a:gd name="connsiteX33" fmla="*/ 1447490 w 1687995"/>
                      <a:gd name="connsiteY33" fmla="*/ 758280 h 1252968"/>
                      <a:gd name="connsiteX34" fmla="*/ 1630051 w 1687995"/>
                      <a:gd name="connsiteY34" fmla="*/ 716211 h 1252968"/>
                      <a:gd name="connsiteX35" fmla="*/ 1687995 w 1687995"/>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495 w 1690814"/>
                      <a:gd name="connsiteY10" fmla="*/ 247898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34673 w 1690814"/>
                      <a:gd name="connsiteY10" fmla="*/ 31930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93844 w 1690814"/>
                      <a:gd name="connsiteY11" fmla="*/ 357651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78305 w 1690814"/>
                      <a:gd name="connsiteY13" fmla="*/ 363235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97905 w 1690814"/>
                      <a:gd name="connsiteY13" fmla="*/ 336478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7849 w 1690814"/>
                      <a:gd name="connsiteY11" fmla="*/ 355073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484017 w 1690814"/>
                      <a:gd name="connsiteY18" fmla="*/ 773364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76109"/>
                      <a:gd name="connsiteX1" fmla="*/ 962946 w 1690814"/>
                      <a:gd name="connsiteY1" fmla="*/ 410617 h 1276109"/>
                      <a:gd name="connsiteX2" fmla="*/ 858171 w 1690814"/>
                      <a:gd name="connsiteY2" fmla="*/ 203449 h 1276109"/>
                      <a:gd name="connsiteX3" fmla="*/ 845471 w 1690814"/>
                      <a:gd name="connsiteY3" fmla="*/ 33586 h 1276109"/>
                      <a:gd name="connsiteX4" fmla="*/ 685133 w 1690814"/>
                      <a:gd name="connsiteY4" fmla="*/ 57398 h 1276109"/>
                      <a:gd name="connsiteX5" fmla="*/ 693070 w 1690814"/>
                      <a:gd name="connsiteY5" fmla="*/ 222498 h 1276109"/>
                      <a:gd name="connsiteX6" fmla="*/ 635920 w 1690814"/>
                      <a:gd name="connsiteY6" fmla="*/ 373311 h 1276109"/>
                      <a:gd name="connsiteX7" fmla="*/ 681163 w 1690814"/>
                      <a:gd name="connsiteY7" fmla="*/ 224085 h 1276109"/>
                      <a:gd name="connsiteX8" fmla="*/ 316341 w 1690814"/>
                      <a:gd name="connsiteY8" fmla="*/ 1980 h 1276109"/>
                      <a:gd name="connsiteX9" fmla="*/ 163534 w 1690814"/>
                      <a:gd name="connsiteY9" fmla="*/ 112180 h 1276109"/>
                      <a:gd name="connsiteX10" fmla="*/ 410073 w 1690814"/>
                      <a:gd name="connsiteY10" fmla="*/ 313286 h 1276109"/>
                      <a:gd name="connsiteX11" fmla="*/ 399422 w 1690814"/>
                      <a:gd name="connsiteY11" fmla="*/ 339907 h 1276109"/>
                      <a:gd name="connsiteX12" fmla="*/ 97047 w 1690814"/>
                      <a:gd name="connsiteY12" fmla="*/ 251321 h 1276109"/>
                      <a:gd name="connsiteX13" fmla="*/ 9699 w 1690814"/>
                      <a:gd name="connsiteY13" fmla="*/ 412592 h 1276109"/>
                      <a:gd name="connsiteX14" fmla="*/ 255339 w 1690814"/>
                      <a:gd name="connsiteY14" fmla="*/ 535900 h 1276109"/>
                      <a:gd name="connsiteX15" fmla="*/ 65705 w 1690814"/>
                      <a:gd name="connsiteY15" fmla="*/ 553601 h 1276109"/>
                      <a:gd name="connsiteX16" fmla="*/ 65872 w 1690814"/>
                      <a:gd name="connsiteY16" fmla="*/ 723508 h 1276109"/>
                      <a:gd name="connsiteX17" fmla="*/ 296906 w 1690814"/>
                      <a:gd name="connsiteY17" fmla="*/ 745211 h 1276109"/>
                      <a:gd name="connsiteX18" fmla="*/ 484017 w 1690814"/>
                      <a:gd name="connsiteY18" fmla="*/ 773364 h 1276109"/>
                      <a:gd name="connsiteX19" fmla="*/ 693070 w 1690814"/>
                      <a:gd name="connsiteY19" fmla="*/ 805905 h 1276109"/>
                      <a:gd name="connsiteX20" fmla="*/ 844677 w 1690814"/>
                      <a:gd name="connsiteY20" fmla="*/ 511423 h 1276109"/>
                      <a:gd name="connsiteX21" fmla="*/ 708339 w 1690814"/>
                      <a:gd name="connsiteY21" fmla="*/ 865434 h 1276109"/>
                      <a:gd name="connsiteX22" fmla="*/ 1170115 w 1690814"/>
                      <a:gd name="connsiteY22" fmla="*/ 1252786 h 1276109"/>
                      <a:gd name="connsiteX23" fmla="*/ 1262983 w 1690814"/>
                      <a:gd name="connsiteY23" fmla="*/ 1225798 h 1276109"/>
                      <a:gd name="connsiteX24" fmla="*/ 1111378 w 1690814"/>
                      <a:gd name="connsiteY24" fmla="*/ 1098005 h 1276109"/>
                      <a:gd name="connsiteX25" fmla="*/ 1124872 w 1690814"/>
                      <a:gd name="connsiteY25" fmla="*/ 1178965 h 1276109"/>
                      <a:gd name="connsiteX26" fmla="*/ 1151064 w 1690814"/>
                      <a:gd name="connsiteY26" fmla="*/ 1052761 h 1276109"/>
                      <a:gd name="connsiteX27" fmla="*/ 1324896 w 1690814"/>
                      <a:gd name="connsiteY27" fmla="*/ 1127374 h 1276109"/>
                      <a:gd name="connsiteX28" fmla="*/ 1266952 w 1690814"/>
                      <a:gd name="connsiteY28" fmla="*/ 921791 h 1276109"/>
                      <a:gd name="connsiteX29" fmla="*/ 1456658 w 1690814"/>
                      <a:gd name="connsiteY29" fmla="*/ 952748 h 1276109"/>
                      <a:gd name="connsiteX30" fmla="*/ 1558258 w 1690814"/>
                      <a:gd name="connsiteY30" fmla="*/ 959099 h 1276109"/>
                      <a:gd name="connsiteX31" fmla="*/ 1450309 w 1690814"/>
                      <a:gd name="connsiteY31" fmla="*/ 758280 h 1276109"/>
                      <a:gd name="connsiteX32" fmla="*/ 1632870 w 1690814"/>
                      <a:gd name="connsiteY32" fmla="*/ 716211 h 1276109"/>
                      <a:gd name="connsiteX33" fmla="*/ 1690814 w 1690814"/>
                      <a:gd name="connsiteY33" fmla="*/ 701129 h 1276109"/>
                      <a:gd name="connsiteX0" fmla="*/ 1690814 w 1690814"/>
                      <a:gd name="connsiteY0" fmla="*/ 701129 h 1278110"/>
                      <a:gd name="connsiteX1" fmla="*/ 962946 w 1690814"/>
                      <a:gd name="connsiteY1" fmla="*/ 410617 h 1278110"/>
                      <a:gd name="connsiteX2" fmla="*/ 858171 w 1690814"/>
                      <a:gd name="connsiteY2" fmla="*/ 203449 h 1278110"/>
                      <a:gd name="connsiteX3" fmla="*/ 845471 w 1690814"/>
                      <a:gd name="connsiteY3" fmla="*/ 33586 h 1278110"/>
                      <a:gd name="connsiteX4" fmla="*/ 685133 w 1690814"/>
                      <a:gd name="connsiteY4" fmla="*/ 57398 h 1278110"/>
                      <a:gd name="connsiteX5" fmla="*/ 693070 w 1690814"/>
                      <a:gd name="connsiteY5" fmla="*/ 222498 h 1278110"/>
                      <a:gd name="connsiteX6" fmla="*/ 635920 w 1690814"/>
                      <a:gd name="connsiteY6" fmla="*/ 373311 h 1278110"/>
                      <a:gd name="connsiteX7" fmla="*/ 681163 w 1690814"/>
                      <a:gd name="connsiteY7" fmla="*/ 224085 h 1278110"/>
                      <a:gd name="connsiteX8" fmla="*/ 316341 w 1690814"/>
                      <a:gd name="connsiteY8" fmla="*/ 1980 h 1278110"/>
                      <a:gd name="connsiteX9" fmla="*/ 163534 w 1690814"/>
                      <a:gd name="connsiteY9" fmla="*/ 112180 h 1278110"/>
                      <a:gd name="connsiteX10" fmla="*/ 410073 w 1690814"/>
                      <a:gd name="connsiteY10" fmla="*/ 313286 h 1278110"/>
                      <a:gd name="connsiteX11" fmla="*/ 399422 w 1690814"/>
                      <a:gd name="connsiteY11" fmla="*/ 339907 h 1278110"/>
                      <a:gd name="connsiteX12" fmla="*/ 97047 w 1690814"/>
                      <a:gd name="connsiteY12" fmla="*/ 251321 h 1278110"/>
                      <a:gd name="connsiteX13" fmla="*/ 9699 w 1690814"/>
                      <a:gd name="connsiteY13" fmla="*/ 412592 h 1278110"/>
                      <a:gd name="connsiteX14" fmla="*/ 255339 w 1690814"/>
                      <a:gd name="connsiteY14" fmla="*/ 535900 h 1278110"/>
                      <a:gd name="connsiteX15" fmla="*/ 65705 w 1690814"/>
                      <a:gd name="connsiteY15" fmla="*/ 553601 h 1278110"/>
                      <a:gd name="connsiteX16" fmla="*/ 65872 w 1690814"/>
                      <a:gd name="connsiteY16" fmla="*/ 723508 h 1278110"/>
                      <a:gd name="connsiteX17" fmla="*/ 296906 w 1690814"/>
                      <a:gd name="connsiteY17" fmla="*/ 745211 h 1278110"/>
                      <a:gd name="connsiteX18" fmla="*/ 484017 w 1690814"/>
                      <a:gd name="connsiteY18" fmla="*/ 773364 h 1278110"/>
                      <a:gd name="connsiteX19" fmla="*/ 693070 w 1690814"/>
                      <a:gd name="connsiteY19" fmla="*/ 805905 h 1278110"/>
                      <a:gd name="connsiteX20" fmla="*/ 844677 w 1690814"/>
                      <a:gd name="connsiteY20" fmla="*/ 511423 h 1278110"/>
                      <a:gd name="connsiteX21" fmla="*/ 803912 w 1690814"/>
                      <a:gd name="connsiteY21" fmla="*/ 837956 h 1278110"/>
                      <a:gd name="connsiteX22" fmla="*/ 1170115 w 1690814"/>
                      <a:gd name="connsiteY22" fmla="*/ 1252786 h 1278110"/>
                      <a:gd name="connsiteX23" fmla="*/ 1262983 w 1690814"/>
                      <a:gd name="connsiteY23" fmla="*/ 1225798 h 1278110"/>
                      <a:gd name="connsiteX24" fmla="*/ 1111378 w 1690814"/>
                      <a:gd name="connsiteY24" fmla="*/ 1098005 h 1278110"/>
                      <a:gd name="connsiteX25" fmla="*/ 1124872 w 1690814"/>
                      <a:gd name="connsiteY25" fmla="*/ 1178965 h 1278110"/>
                      <a:gd name="connsiteX26" fmla="*/ 1151064 w 1690814"/>
                      <a:gd name="connsiteY26" fmla="*/ 1052761 h 1278110"/>
                      <a:gd name="connsiteX27" fmla="*/ 1324896 w 1690814"/>
                      <a:gd name="connsiteY27" fmla="*/ 1127374 h 1278110"/>
                      <a:gd name="connsiteX28" fmla="*/ 1266952 w 1690814"/>
                      <a:gd name="connsiteY28" fmla="*/ 921791 h 1278110"/>
                      <a:gd name="connsiteX29" fmla="*/ 1456658 w 1690814"/>
                      <a:gd name="connsiteY29" fmla="*/ 952748 h 1278110"/>
                      <a:gd name="connsiteX30" fmla="*/ 1558258 w 1690814"/>
                      <a:gd name="connsiteY30" fmla="*/ 959099 h 1278110"/>
                      <a:gd name="connsiteX31" fmla="*/ 1450309 w 1690814"/>
                      <a:gd name="connsiteY31" fmla="*/ 758280 h 1278110"/>
                      <a:gd name="connsiteX32" fmla="*/ 1632870 w 1690814"/>
                      <a:gd name="connsiteY32" fmla="*/ 716211 h 1278110"/>
                      <a:gd name="connsiteX33" fmla="*/ 1690814 w 1690814"/>
                      <a:gd name="connsiteY33" fmla="*/ 701129 h 1278110"/>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693070 w 1690814"/>
                      <a:gd name="connsiteY19" fmla="*/ 805905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76314 w 1690814"/>
                      <a:gd name="connsiteY16" fmla="*/ 691315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34392 w 1690814"/>
                      <a:gd name="connsiteY20" fmla="*/ 598120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4559"/>
                      <a:gd name="connsiteX1" fmla="*/ 962946 w 1690814"/>
                      <a:gd name="connsiteY1" fmla="*/ 410617 h 1274559"/>
                      <a:gd name="connsiteX2" fmla="*/ 858171 w 1690814"/>
                      <a:gd name="connsiteY2" fmla="*/ 203449 h 1274559"/>
                      <a:gd name="connsiteX3" fmla="*/ 845471 w 1690814"/>
                      <a:gd name="connsiteY3" fmla="*/ 33586 h 1274559"/>
                      <a:gd name="connsiteX4" fmla="*/ 685133 w 1690814"/>
                      <a:gd name="connsiteY4" fmla="*/ 57398 h 1274559"/>
                      <a:gd name="connsiteX5" fmla="*/ 693070 w 1690814"/>
                      <a:gd name="connsiteY5" fmla="*/ 222498 h 1274559"/>
                      <a:gd name="connsiteX6" fmla="*/ 635920 w 1690814"/>
                      <a:gd name="connsiteY6" fmla="*/ 373311 h 1274559"/>
                      <a:gd name="connsiteX7" fmla="*/ 681163 w 1690814"/>
                      <a:gd name="connsiteY7" fmla="*/ 224085 h 1274559"/>
                      <a:gd name="connsiteX8" fmla="*/ 316341 w 1690814"/>
                      <a:gd name="connsiteY8" fmla="*/ 1980 h 1274559"/>
                      <a:gd name="connsiteX9" fmla="*/ 163534 w 1690814"/>
                      <a:gd name="connsiteY9" fmla="*/ 112180 h 1274559"/>
                      <a:gd name="connsiteX10" fmla="*/ 410073 w 1690814"/>
                      <a:gd name="connsiteY10" fmla="*/ 313286 h 1274559"/>
                      <a:gd name="connsiteX11" fmla="*/ 399422 w 1690814"/>
                      <a:gd name="connsiteY11" fmla="*/ 339907 h 1274559"/>
                      <a:gd name="connsiteX12" fmla="*/ 97047 w 1690814"/>
                      <a:gd name="connsiteY12" fmla="*/ 251321 h 1274559"/>
                      <a:gd name="connsiteX13" fmla="*/ 9699 w 1690814"/>
                      <a:gd name="connsiteY13" fmla="*/ 412592 h 1274559"/>
                      <a:gd name="connsiteX14" fmla="*/ 255339 w 1690814"/>
                      <a:gd name="connsiteY14" fmla="*/ 535900 h 1274559"/>
                      <a:gd name="connsiteX15" fmla="*/ 65705 w 1690814"/>
                      <a:gd name="connsiteY15" fmla="*/ 553601 h 1274559"/>
                      <a:gd name="connsiteX16" fmla="*/ 65300 w 1690814"/>
                      <a:gd name="connsiteY16" fmla="*/ 718214 h 1274559"/>
                      <a:gd name="connsiteX17" fmla="*/ 295618 w 1690814"/>
                      <a:gd name="connsiteY17" fmla="*/ 743208 h 1274559"/>
                      <a:gd name="connsiteX18" fmla="*/ 478581 w 1690814"/>
                      <a:gd name="connsiteY18" fmla="*/ 782521 h 1274559"/>
                      <a:gd name="connsiteX19" fmla="*/ 717541 w 1690814"/>
                      <a:gd name="connsiteY19" fmla="*/ 883593 h 1274559"/>
                      <a:gd name="connsiteX20" fmla="*/ 952137 w 1690814"/>
                      <a:gd name="connsiteY20" fmla="*/ 643331 h 1274559"/>
                      <a:gd name="connsiteX21" fmla="*/ 719214 w 1690814"/>
                      <a:gd name="connsiteY21" fmla="*/ 886752 h 1274559"/>
                      <a:gd name="connsiteX22" fmla="*/ 1170115 w 1690814"/>
                      <a:gd name="connsiteY22" fmla="*/ 1252786 h 1274559"/>
                      <a:gd name="connsiteX23" fmla="*/ 1262983 w 1690814"/>
                      <a:gd name="connsiteY23" fmla="*/ 1225798 h 1274559"/>
                      <a:gd name="connsiteX24" fmla="*/ 1111378 w 1690814"/>
                      <a:gd name="connsiteY24" fmla="*/ 1098005 h 1274559"/>
                      <a:gd name="connsiteX25" fmla="*/ 1124872 w 1690814"/>
                      <a:gd name="connsiteY25" fmla="*/ 1178965 h 1274559"/>
                      <a:gd name="connsiteX26" fmla="*/ 1151064 w 1690814"/>
                      <a:gd name="connsiteY26" fmla="*/ 1052761 h 1274559"/>
                      <a:gd name="connsiteX27" fmla="*/ 1324896 w 1690814"/>
                      <a:gd name="connsiteY27" fmla="*/ 1127374 h 1274559"/>
                      <a:gd name="connsiteX28" fmla="*/ 1266952 w 1690814"/>
                      <a:gd name="connsiteY28" fmla="*/ 921791 h 1274559"/>
                      <a:gd name="connsiteX29" fmla="*/ 1456658 w 1690814"/>
                      <a:gd name="connsiteY29" fmla="*/ 952748 h 1274559"/>
                      <a:gd name="connsiteX30" fmla="*/ 1558258 w 1690814"/>
                      <a:gd name="connsiteY30" fmla="*/ 959099 h 1274559"/>
                      <a:gd name="connsiteX31" fmla="*/ 1450309 w 1690814"/>
                      <a:gd name="connsiteY31" fmla="*/ 758280 h 1274559"/>
                      <a:gd name="connsiteX32" fmla="*/ 1632870 w 1690814"/>
                      <a:gd name="connsiteY32" fmla="*/ 716211 h 1274559"/>
                      <a:gd name="connsiteX33" fmla="*/ 1690814 w 1690814"/>
                      <a:gd name="connsiteY33" fmla="*/ 701129 h 1274559"/>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3936"/>
                      <a:gd name="connsiteX1" fmla="*/ 962946 w 1690814"/>
                      <a:gd name="connsiteY1" fmla="*/ 410617 h 1273936"/>
                      <a:gd name="connsiteX2" fmla="*/ 858171 w 1690814"/>
                      <a:gd name="connsiteY2" fmla="*/ 203449 h 1273936"/>
                      <a:gd name="connsiteX3" fmla="*/ 845471 w 1690814"/>
                      <a:gd name="connsiteY3" fmla="*/ 33586 h 1273936"/>
                      <a:gd name="connsiteX4" fmla="*/ 685133 w 1690814"/>
                      <a:gd name="connsiteY4" fmla="*/ 57398 h 1273936"/>
                      <a:gd name="connsiteX5" fmla="*/ 693070 w 1690814"/>
                      <a:gd name="connsiteY5" fmla="*/ 222498 h 1273936"/>
                      <a:gd name="connsiteX6" fmla="*/ 635920 w 1690814"/>
                      <a:gd name="connsiteY6" fmla="*/ 373311 h 1273936"/>
                      <a:gd name="connsiteX7" fmla="*/ 681163 w 1690814"/>
                      <a:gd name="connsiteY7" fmla="*/ 224085 h 1273936"/>
                      <a:gd name="connsiteX8" fmla="*/ 316341 w 1690814"/>
                      <a:gd name="connsiteY8" fmla="*/ 1980 h 1273936"/>
                      <a:gd name="connsiteX9" fmla="*/ 163534 w 1690814"/>
                      <a:gd name="connsiteY9" fmla="*/ 112180 h 1273936"/>
                      <a:gd name="connsiteX10" fmla="*/ 410073 w 1690814"/>
                      <a:gd name="connsiteY10" fmla="*/ 313286 h 1273936"/>
                      <a:gd name="connsiteX11" fmla="*/ 399422 w 1690814"/>
                      <a:gd name="connsiteY11" fmla="*/ 339907 h 1273936"/>
                      <a:gd name="connsiteX12" fmla="*/ 97047 w 1690814"/>
                      <a:gd name="connsiteY12" fmla="*/ 251321 h 1273936"/>
                      <a:gd name="connsiteX13" fmla="*/ 9699 w 1690814"/>
                      <a:gd name="connsiteY13" fmla="*/ 412592 h 1273936"/>
                      <a:gd name="connsiteX14" fmla="*/ 255339 w 1690814"/>
                      <a:gd name="connsiteY14" fmla="*/ 535900 h 1273936"/>
                      <a:gd name="connsiteX15" fmla="*/ 65705 w 1690814"/>
                      <a:gd name="connsiteY15" fmla="*/ 553601 h 1273936"/>
                      <a:gd name="connsiteX16" fmla="*/ 65300 w 1690814"/>
                      <a:gd name="connsiteY16" fmla="*/ 718214 h 1273936"/>
                      <a:gd name="connsiteX17" fmla="*/ 295618 w 1690814"/>
                      <a:gd name="connsiteY17" fmla="*/ 743208 h 1273936"/>
                      <a:gd name="connsiteX18" fmla="*/ 478581 w 1690814"/>
                      <a:gd name="connsiteY18" fmla="*/ 782521 h 1273936"/>
                      <a:gd name="connsiteX19" fmla="*/ 717541 w 1690814"/>
                      <a:gd name="connsiteY19" fmla="*/ 883593 h 1273936"/>
                      <a:gd name="connsiteX20" fmla="*/ 952137 w 1690814"/>
                      <a:gd name="connsiteY20" fmla="*/ 643331 h 1273936"/>
                      <a:gd name="connsiteX21" fmla="*/ 719071 w 1690814"/>
                      <a:gd name="connsiteY21" fmla="*/ 895337 h 1273936"/>
                      <a:gd name="connsiteX22" fmla="*/ 1170115 w 1690814"/>
                      <a:gd name="connsiteY22" fmla="*/ 1252786 h 1273936"/>
                      <a:gd name="connsiteX23" fmla="*/ 1262983 w 1690814"/>
                      <a:gd name="connsiteY23" fmla="*/ 1225798 h 1273936"/>
                      <a:gd name="connsiteX24" fmla="*/ 1111378 w 1690814"/>
                      <a:gd name="connsiteY24" fmla="*/ 1098005 h 1273936"/>
                      <a:gd name="connsiteX25" fmla="*/ 1124872 w 1690814"/>
                      <a:gd name="connsiteY25" fmla="*/ 1178965 h 1273936"/>
                      <a:gd name="connsiteX26" fmla="*/ 1151064 w 1690814"/>
                      <a:gd name="connsiteY26" fmla="*/ 1052761 h 1273936"/>
                      <a:gd name="connsiteX27" fmla="*/ 1324896 w 1690814"/>
                      <a:gd name="connsiteY27" fmla="*/ 1127374 h 1273936"/>
                      <a:gd name="connsiteX28" fmla="*/ 1266952 w 1690814"/>
                      <a:gd name="connsiteY28" fmla="*/ 921791 h 1273936"/>
                      <a:gd name="connsiteX29" fmla="*/ 1456658 w 1690814"/>
                      <a:gd name="connsiteY29" fmla="*/ 952748 h 1273936"/>
                      <a:gd name="connsiteX30" fmla="*/ 1558258 w 1690814"/>
                      <a:gd name="connsiteY30" fmla="*/ 959099 h 1273936"/>
                      <a:gd name="connsiteX31" fmla="*/ 1450309 w 1690814"/>
                      <a:gd name="connsiteY31" fmla="*/ 758280 h 1273936"/>
                      <a:gd name="connsiteX32" fmla="*/ 1632870 w 1690814"/>
                      <a:gd name="connsiteY32" fmla="*/ 716211 h 1273936"/>
                      <a:gd name="connsiteX33" fmla="*/ 1690814 w 1690814"/>
                      <a:gd name="connsiteY33" fmla="*/ 701129 h 1273936"/>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2238 h 1275710"/>
                      <a:gd name="connsiteX1" fmla="*/ 962946 w 1690814"/>
                      <a:gd name="connsiteY1" fmla="*/ 411726 h 1275710"/>
                      <a:gd name="connsiteX2" fmla="*/ 863464 w 1690814"/>
                      <a:gd name="connsiteY2" fmla="*/ 203986 h 1275710"/>
                      <a:gd name="connsiteX3" fmla="*/ 855485 w 1690814"/>
                      <a:gd name="connsiteY3" fmla="*/ 28256 h 1275710"/>
                      <a:gd name="connsiteX4" fmla="*/ 685133 w 1690814"/>
                      <a:gd name="connsiteY4" fmla="*/ 58507 h 1275710"/>
                      <a:gd name="connsiteX5" fmla="*/ 693070 w 1690814"/>
                      <a:gd name="connsiteY5" fmla="*/ 223607 h 1275710"/>
                      <a:gd name="connsiteX6" fmla="*/ 651229 w 1690814"/>
                      <a:gd name="connsiteY6" fmla="*/ 367409 h 1275710"/>
                      <a:gd name="connsiteX7" fmla="*/ 681163 w 1690814"/>
                      <a:gd name="connsiteY7" fmla="*/ 225194 h 1275710"/>
                      <a:gd name="connsiteX8" fmla="*/ 316341 w 1690814"/>
                      <a:gd name="connsiteY8" fmla="*/ 3089 h 1275710"/>
                      <a:gd name="connsiteX9" fmla="*/ 175409 w 1690814"/>
                      <a:gd name="connsiteY9" fmla="*/ 114146 h 1275710"/>
                      <a:gd name="connsiteX10" fmla="*/ 410073 w 1690814"/>
                      <a:gd name="connsiteY10" fmla="*/ 314395 h 1275710"/>
                      <a:gd name="connsiteX11" fmla="*/ 399422 w 1690814"/>
                      <a:gd name="connsiteY11" fmla="*/ 341016 h 1275710"/>
                      <a:gd name="connsiteX12" fmla="*/ 97047 w 1690814"/>
                      <a:gd name="connsiteY12" fmla="*/ 252430 h 1275710"/>
                      <a:gd name="connsiteX13" fmla="*/ 9699 w 1690814"/>
                      <a:gd name="connsiteY13" fmla="*/ 413701 h 1275710"/>
                      <a:gd name="connsiteX14" fmla="*/ 255339 w 1690814"/>
                      <a:gd name="connsiteY14" fmla="*/ 537009 h 1275710"/>
                      <a:gd name="connsiteX15" fmla="*/ 65705 w 1690814"/>
                      <a:gd name="connsiteY15" fmla="*/ 554710 h 1275710"/>
                      <a:gd name="connsiteX16" fmla="*/ 65300 w 1690814"/>
                      <a:gd name="connsiteY16" fmla="*/ 719323 h 1275710"/>
                      <a:gd name="connsiteX17" fmla="*/ 295618 w 1690814"/>
                      <a:gd name="connsiteY17" fmla="*/ 744317 h 1275710"/>
                      <a:gd name="connsiteX18" fmla="*/ 478581 w 1690814"/>
                      <a:gd name="connsiteY18" fmla="*/ 783630 h 1275710"/>
                      <a:gd name="connsiteX19" fmla="*/ 717541 w 1690814"/>
                      <a:gd name="connsiteY19" fmla="*/ 884702 h 1275710"/>
                      <a:gd name="connsiteX20" fmla="*/ 952137 w 1690814"/>
                      <a:gd name="connsiteY20" fmla="*/ 644440 h 1275710"/>
                      <a:gd name="connsiteX21" fmla="*/ 724507 w 1690814"/>
                      <a:gd name="connsiteY21" fmla="*/ 887289 h 1275710"/>
                      <a:gd name="connsiteX22" fmla="*/ 1170115 w 1690814"/>
                      <a:gd name="connsiteY22" fmla="*/ 1253895 h 1275710"/>
                      <a:gd name="connsiteX23" fmla="*/ 1262983 w 1690814"/>
                      <a:gd name="connsiteY23" fmla="*/ 1226907 h 1275710"/>
                      <a:gd name="connsiteX24" fmla="*/ 1111378 w 1690814"/>
                      <a:gd name="connsiteY24" fmla="*/ 1099114 h 1275710"/>
                      <a:gd name="connsiteX25" fmla="*/ 1124872 w 1690814"/>
                      <a:gd name="connsiteY25" fmla="*/ 1180074 h 1275710"/>
                      <a:gd name="connsiteX26" fmla="*/ 1151064 w 1690814"/>
                      <a:gd name="connsiteY26" fmla="*/ 1053870 h 1275710"/>
                      <a:gd name="connsiteX27" fmla="*/ 1324896 w 1690814"/>
                      <a:gd name="connsiteY27" fmla="*/ 1128483 h 1275710"/>
                      <a:gd name="connsiteX28" fmla="*/ 1266952 w 1690814"/>
                      <a:gd name="connsiteY28" fmla="*/ 922900 h 1275710"/>
                      <a:gd name="connsiteX29" fmla="*/ 1456658 w 1690814"/>
                      <a:gd name="connsiteY29" fmla="*/ 953857 h 1275710"/>
                      <a:gd name="connsiteX30" fmla="*/ 1558258 w 1690814"/>
                      <a:gd name="connsiteY30" fmla="*/ 960208 h 1275710"/>
                      <a:gd name="connsiteX31" fmla="*/ 1450309 w 1690814"/>
                      <a:gd name="connsiteY31" fmla="*/ 759389 h 1275710"/>
                      <a:gd name="connsiteX32" fmla="*/ 1632870 w 1690814"/>
                      <a:gd name="connsiteY32" fmla="*/ 717320 h 1275710"/>
                      <a:gd name="connsiteX33" fmla="*/ 1690814 w 1690814"/>
                      <a:gd name="connsiteY33" fmla="*/ 702238 h 1275710"/>
                      <a:gd name="connsiteX0" fmla="*/ 1690814 w 1690814"/>
                      <a:gd name="connsiteY0" fmla="*/ 701130 h 1274602"/>
                      <a:gd name="connsiteX1" fmla="*/ 962946 w 1690814"/>
                      <a:gd name="connsiteY1" fmla="*/ 410618 h 1274602"/>
                      <a:gd name="connsiteX2" fmla="*/ 863464 w 1690814"/>
                      <a:gd name="connsiteY2" fmla="*/ 202878 h 1274602"/>
                      <a:gd name="connsiteX3" fmla="*/ 855485 w 1690814"/>
                      <a:gd name="connsiteY3" fmla="*/ 27148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73512 w 1690814"/>
                      <a:gd name="connsiteY3" fmla="*/ 1555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93070 w 1690814"/>
                      <a:gd name="connsiteY5" fmla="*/ 222637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50862 w 1690814"/>
                      <a:gd name="connsiteY5" fmla="*/ 218309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717393 w 1690814"/>
                      <a:gd name="connsiteY5" fmla="*/ 229321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80911 w 1690814"/>
                      <a:gd name="connsiteY5" fmla="*/ 238624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16 h 1274388"/>
                      <a:gd name="connsiteX1" fmla="*/ 962946 w 1690814"/>
                      <a:gd name="connsiteY1" fmla="*/ 410404 h 1274388"/>
                      <a:gd name="connsiteX2" fmla="*/ 863464 w 1690814"/>
                      <a:gd name="connsiteY2" fmla="*/ 202664 h 1274388"/>
                      <a:gd name="connsiteX3" fmla="*/ 855486 w 1690814"/>
                      <a:gd name="connsiteY3" fmla="*/ 26933 h 1274388"/>
                      <a:gd name="connsiteX4" fmla="*/ 671255 w 1690814"/>
                      <a:gd name="connsiteY4" fmla="*/ 57615 h 1274388"/>
                      <a:gd name="connsiteX5" fmla="*/ 680911 w 1690814"/>
                      <a:gd name="connsiteY5" fmla="*/ 238597 h 1274388"/>
                      <a:gd name="connsiteX6" fmla="*/ 651229 w 1690814"/>
                      <a:gd name="connsiteY6" fmla="*/ 366087 h 1274388"/>
                      <a:gd name="connsiteX7" fmla="*/ 727664 w 1690814"/>
                      <a:gd name="connsiteY7" fmla="*/ 247762 h 1274388"/>
                      <a:gd name="connsiteX8" fmla="*/ 316341 w 1690814"/>
                      <a:gd name="connsiteY8" fmla="*/ 1767 h 1274388"/>
                      <a:gd name="connsiteX9" fmla="*/ 175409 w 1690814"/>
                      <a:gd name="connsiteY9" fmla="*/ 112824 h 1274388"/>
                      <a:gd name="connsiteX10" fmla="*/ 410073 w 1690814"/>
                      <a:gd name="connsiteY10" fmla="*/ 313073 h 1274388"/>
                      <a:gd name="connsiteX11" fmla="*/ 399422 w 1690814"/>
                      <a:gd name="connsiteY11" fmla="*/ 339694 h 1274388"/>
                      <a:gd name="connsiteX12" fmla="*/ 97047 w 1690814"/>
                      <a:gd name="connsiteY12" fmla="*/ 251108 h 1274388"/>
                      <a:gd name="connsiteX13" fmla="*/ 9699 w 1690814"/>
                      <a:gd name="connsiteY13" fmla="*/ 412379 h 1274388"/>
                      <a:gd name="connsiteX14" fmla="*/ 255339 w 1690814"/>
                      <a:gd name="connsiteY14" fmla="*/ 535687 h 1274388"/>
                      <a:gd name="connsiteX15" fmla="*/ 65705 w 1690814"/>
                      <a:gd name="connsiteY15" fmla="*/ 553388 h 1274388"/>
                      <a:gd name="connsiteX16" fmla="*/ 65300 w 1690814"/>
                      <a:gd name="connsiteY16" fmla="*/ 718001 h 1274388"/>
                      <a:gd name="connsiteX17" fmla="*/ 295618 w 1690814"/>
                      <a:gd name="connsiteY17" fmla="*/ 742995 h 1274388"/>
                      <a:gd name="connsiteX18" fmla="*/ 478581 w 1690814"/>
                      <a:gd name="connsiteY18" fmla="*/ 782308 h 1274388"/>
                      <a:gd name="connsiteX19" fmla="*/ 717541 w 1690814"/>
                      <a:gd name="connsiteY19" fmla="*/ 883380 h 1274388"/>
                      <a:gd name="connsiteX20" fmla="*/ 952137 w 1690814"/>
                      <a:gd name="connsiteY20" fmla="*/ 643118 h 1274388"/>
                      <a:gd name="connsiteX21" fmla="*/ 724507 w 1690814"/>
                      <a:gd name="connsiteY21" fmla="*/ 885967 h 1274388"/>
                      <a:gd name="connsiteX22" fmla="*/ 1170115 w 1690814"/>
                      <a:gd name="connsiteY22" fmla="*/ 1252573 h 1274388"/>
                      <a:gd name="connsiteX23" fmla="*/ 1262983 w 1690814"/>
                      <a:gd name="connsiteY23" fmla="*/ 1225585 h 1274388"/>
                      <a:gd name="connsiteX24" fmla="*/ 1111378 w 1690814"/>
                      <a:gd name="connsiteY24" fmla="*/ 1097792 h 1274388"/>
                      <a:gd name="connsiteX25" fmla="*/ 1124872 w 1690814"/>
                      <a:gd name="connsiteY25" fmla="*/ 1178752 h 1274388"/>
                      <a:gd name="connsiteX26" fmla="*/ 1151064 w 1690814"/>
                      <a:gd name="connsiteY26" fmla="*/ 1052548 h 1274388"/>
                      <a:gd name="connsiteX27" fmla="*/ 1324896 w 1690814"/>
                      <a:gd name="connsiteY27" fmla="*/ 1127161 h 1274388"/>
                      <a:gd name="connsiteX28" fmla="*/ 1266952 w 1690814"/>
                      <a:gd name="connsiteY28" fmla="*/ 921578 h 1274388"/>
                      <a:gd name="connsiteX29" fmla="*/ 1456658 w 1690814"/>
                      <a:gd name="connsiteY29" fmla="*/ 952535 h 1274388"/>
                      <a:gd name="connsiteX30" fmla="*/ 1558258 w 1690814"/>
                      <a:gd name="connsiteY30" fmla="*/ 958886 h 1274388"/>
                      <a:gd name="connsiteX31" fmla="*/ 1450309 w 1690814"/>
                      <a:gd name="connsiteY31" fmla="*/ 758067 h 1274388"/>
                      <a:gd name="connsiteX32" fmla="*/ 1632870 w 1690814"/>
                      <a:gd name="connsiteY32" fmla="*/ 715998 h 1274388"/>
                      <a:gd name="connsiteX33" fmla="*/ 1690814 w 1690814"/>
                      <a:gd name="connsiteY33" fmla="*/ 700916 h 1274388"/>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80911 w 1690814"/>
                      <a:gd name="connsiteY5" fmla="*/ 238340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92214 w 1690814"/>
                      <a:gd name="connsiteY5" fmla="*/ 233903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994 h 1274466"/>
                      <a:gd name="connsiteX1" fmla="*/ 962946 w 1690814"/>
                      <a:gd name="connsiteY1" fmla="*/ 410482 h 1274466"/>
                      <a:gd name="connsiteX2" fmla="*/ 863464 w 1690814"/>
                      <a:gd name="connsiteY2" fmla="*/ 202742 h 1274466"/>
                      <a:gd name="connsiteX3" fmla="*/ 855486 w 1690814"/>
                      <a:gd name="connsiteY3" fmla="*/ 27011 h 1274466"/>
                      <a:gd name="connsiteX4" fmla="*/ 671255 w 1690814"/>
                      <a:gd name="connsiteY4" fmla="*/ 57693 h 1274466"/>
                      <a:gd name="connsiteX5" fmla="*/ 692214 w 1690814"/>
                      <a:gd name="connsiteY5" fmla="*/ 234238 h 1274466"/>
                      <a:gd name="connsiteX6" fmla="*/ 651229 w 1690814"/>
                      <a:gd name="connsiteY6" fmla="*/ 366165 h 1274466"/>
                      <a:gd name="connsiteX7" fmla="*/ 676298 w 1690814"/>
                      <a:gd name="connsiteY7" fmla="*/ 238401 h 1274466"/>
                      <a:gd name="connsiteX8" fmla="*/ 316341 w 1690814"/>
                      <a:gd name="connsiteY8" fmla="*/ 1845 h 1274466"/>
                      <a:gd name="connsiteX9" fmla="*/ 175409 w 1690814"/>
                      <a:gd name="connsiteY9" fmla="*/ 112902 h 1274466"/>
                      <a:gd name="connsiteX10" fmla="*/ 410073 w 1690814"/>
                      <a:gd name="connsiteY10" fmla="*/ 313151 h 1274466"/>
                      <a:gd name="connsiteX11" fmla="*/ 399422 w 1690814"/>
                      <a:gd name="connsiteY11" fmla="*/ 339772 h 1274466"/>
                      <a:gd name="connsiteX12" fmla="*/ 97047 w 1690814"/>
                      <a:gd name="connsiteY12" fmla="*/ 251186 h 1274466"/>
                      <a:gd name="connsiteX13" fmla="*/ 9699 w 1690814"/>
                      <a:gd name="connsiteY13" fmla="*/ 412457 h 1274466"/>
                      <a:gd name="connsiteX14" fmla="*/ 255339 w 1690814"/>
                      <a:gd name="connsiteY14" fmla="*/ 535765 h 1274466"/>
                      <a:gd name="connsiteX15" fmla="*/ 65705 w 1690814"/>
                      <a:gd name="connsiteY15" fmla="*/ 553466 h 1274466"/>
                      <a:gd name="connsiteX16" fmla="*/ 65300 w 1690814"/>
                      <a:gd name="connsiteY16" fmla="*/ 718079 h 1274466"/>
                      <a:gd name="connsiteX17" fmla="*/ 295618 w 1690814"/>
                      <a:gd name="connsiteY17" fmla="*/ 743073 h 1274466"/>
                      <a:gd name="connsiteX18" fmla="*/ 478581 w 1690814"/>
                      <a:gd name="connsiteY18" fmla="*/ 782386 h 1274466"/>
                      <a:gd name="connsiteX19" fmla="*/ 717541 w 1690814"/>
                      <a:gd name="connsiteY19" fmla="*/ 883458 h 1274466"/>
                      <a:gd name="connsiteX20" fmla="*/ 952137 w 1690814"/>
                      <a:gd name="connsiteY20" fmla="*/ 643196 h 1274466"/>
                      <a:gd name="connsiteX21" fmla="*/ 724507 w 1690814"/>
                      <a:gd name="connsiteY21" fmla="*/ 886045 h 1274466"/>
                      <a:gd name="connsiteX22" fmla="*/ 1170115 w 1690814"/>
                      <a:gd name="connsiteY22" fmla="*/ 1252651 h 1274466"/>
                      <a:gd name="connsiteX23" fmla="*/ 1262983 w 1690814"/>
                      <a:gd name="connsiteY23" fmla="*/ 1225663 h 1274466"/>
                      <a:gd name="connsiteX24" fmla="*/ 1111378 w 1690814"/>
                      <a:gd name="connsiteY24" fmla="*/ 1097870 h 1274466"/>
                      <a:gd name="connsiteX25" fmla="*/ 1124872 w 1690814"/>
                      <a:gd name="connsiteY25" fmla="*/ 1178830 h 1274466"/>
                      <a:gd name="connsiteX26" fmla="*/ 1151064 w 1690814"/>
                      <a:gd name="connsiteY26" fmla="*/ 1052626 h 1274466"/>
                      <a:gd name="connsiteX27" fmla="*/ 1324896 w 1690814"/>
                      <a:gd name="connsiteY27" fmla="*/ 1127239 h 1274466"/>
                      <a:gd name="connsiteX28" fmla="*/ 1266952 w 1690814"/>
                      <a:gd name="connsiteY28" fmla="*/ 921656 h 1274466"/>
                      <a:gd name="connsiteX29" fmla="*/ 1456658 w 1690814"/>
                      <a:gd name="connsiteY29" fmla="*/ 952613 h 1274466"/>
                      <a:gd name="connsiteX30" fmla="*/ 1558258 w 1690814"/>
                      <a:gd name="connsiteY30" fmla="*/ 958964 h 1274466"/>
                      <a:gd name="connsiteX31" fmla="*/ 1450309 w 1690814"/>
                      <a:gd name="connsiteY31" fmla="*/ 758145 h 1274466"/>
                      <a:gd name="connsiteX32" fmla="*/ 1632870 w 1690814"/>
                      <a:gd name="connsiteY32" fmla="*/ 716076 h 1274466"/>
                      <a:gd name="connsiteX33" fmla="*/ 1690814 w 1690814"/>
                      <a:gd name="connsiteY33" fmla="*/ 700994 h 1274466"/>
                      <a:gd name="connsiteX0" fmla="*/ 1690814 w 1690814"/>
                      <a:gd name="connsiteY0" fmla="*/ 701035 h 1274507"/>
                      <a:gd name="connsiteX1" fmla="*/ 962946 w 1690814"/>
                      <a:gd name="connsiteY1" fmla="*/ 410523 h 1274507"/>
                      <a:gd name="connsiteX2" fmla="*/ 863464 w 1690814"/>
                      <a:gd name="connsiteY2" fmla="*/ 202783 h 1274507"/>
                      <a:gd name="connsiteX3" fmla="*/ 855486 w 1690814"/>
                      <a:gd name="connsiteY3" fmla="*/ 27052 h 1274507"/>
                      <a:gd name="connsiteX4" fmla="*/ 671255 w 1690814"/>
                      <a:gd name="connsiteY4" fmla="*/ 57734 h 1274507"/>
                      <a:gd name="connsiteX5" fmla="*/ 692214 w 1690814"/>
                      <a:gd name="connsiteY5" fmla="*/ 234279 h 1274507"/>
                      <a:gd name="connsiteX6" fmla="*/ 651229 w 1690814"/>
                      <a:gd name="connsiteY6" fmla="*/ 366206 h 1274507"/>
                      <a:gd name="connsiteX7" fmla="*/ 679015 w 1690814"/>
                      <a:gd name="connsiteY7" fmla="*/ 233864 h 1274507"/>
                      <a:gd name="connsiteX8" fmla="*/ 316341 w 1690814"/>
                      <a:gd name="connsiteY8" fmla="*/ 1886 h 1274507"/>
                      <a:gd name="connsiteX9" fmla="*/ 175409 w 1690814"/>
                      <a:gd name="connsiteY9" fmla="*/ 112943 h 1274507"/>
                      <a:gd name="connsiteX10" fmla="*/ 410073 w 1690814"/>
                      <a:gd name="connsiteY10" fmla="*/ 313192 h 1274507"/>
                      <a:gd name="connsiteX11" fmla="*/ 399422 w 1690814"/>
                      <a:gd name="connsiteY11" fmla="*/ 339813 h 1274507"/>
                      <a:gd name="connsiteX12" fmla="*/ 97047 w 1690814"/>
                      <a:gd name="connsiteY12" fmla="*/ 251227 h 1274507"/>
                      <a:gd name="connsiteX13" fmla="*/ 9699 w 1690814"/>
                      <a:gd name="connsiteY13" fmla="*/ 412498 h 1274507"/>
                      <a:gd name="connsiteX14" fmla="*/ 255339 w 1690814"/>
                      <a:gd name="connsiteY14" fmla="*/ 535806 h 1274507"/>
                      <a:gd name="connsiteX15" fmla="*/ 65705 w 1690814"/>
                      <a:gd name="connsiteY15" fmla="*/ 553507 h 1274507"/>
                      <a:gd name="connsiteX16" fmla="*/ 65300 w 1690814"/>
                      <a:gd name="connsiteY16" fmla="*/ 718120 h 1274507"/>
                      <a:gd name="connsiteX17" fmla="*/ 295618 w 1690814"/>
                      <a:gd name="connsiteY17" fmla="*/ 743114 h 1274507"/>
                      <a:gd name="connsiteX18" fmla="*/ 478581 w 1690814"/>
                      <a:gd name="connsiteY18" fmla="*/ 782427 h 1274507"/>
                      <a:gd name="connsiteX19" fmla="*/ 717541 w 1690814"/>
                      <a:gd name="connsiteY19" fmla="*/ 883499 h 1274507"/>
                      <a:gd name="connsiteX20" fmla="*/ 952137 w 1690814"/>
                      <a:gd name="connsiteY20" fmla="*/ 643237 h 1274507"/>
                      <a:gd name="connsiteX21" fmla="*/ 724507 w 1690814"/>
                      <a:gd name="connsiteY21" fmla="*/ 886086 h 1274507"/>
                      <a:gd name="connsiteX22" fmla="*/ 1170115 w 1690814"/>
                      <a:gd name="connsiteY22" fmla="*/ 1252692 h 1274507"/>
                      <a:gd name="connsiteX23" fmla="*/ 1262983 w 1690814"/>
                      <a:gd name="connsiteY23" fmla="*/ 1225704 h 1274507"/>
                      <a:gd name="connsiteX24" fmla="*/ 1111378 w 1690814"/>
                      <a:gd name="connsiteY24" fmla="*/ 1097911 h 1274507"/>
                      <a:gd name="connsiteX25" fmla="*/ 1124872 w 1690814"/>
                      <a:gd name="connsiteY25" fmla="*/ 1178871 h 1274507"/>
                      <a:gd name="connsiteX26" fmla="*/ 1151064 w 1690814"/>
                      <a:gd name="connsiteY26" fmla="*/ 1052667 h 1274507"/>
                      <a:gd name="connsiteX27" fmla="*/ 1324896 w 1690814"/>
                      <a:gd name="connsiteY27" fmla="*/ 1127280 h 1274507"/>
                      <a:gd name="connsiteX28" fmla="*/ 1266952 w 1690814"/>
                      <a:gd name="connsiteY28" fmla="*/ 921697 h 1274507"/>
                      <a:gd name="connsiteX29" fmla="*/ 1456658 w 1690814"/>
                      <a:gd name="connsiteY29" fmla="*/ 952654 h 1274507"/>
                      <a:gd name="connsiteX30" fmla="*/ 1558258 w 1690814"/>
                      <a:gd name="connsiteY30" fmla="*/ 959005 h 1274507"/>
                      <a:gd name="connsiteX31" fmla="*/ 1450309 w 1690814"/>
                      <a:gd name="connsiteY31" fmla="*/ 758186 h 1274507"/>
                      <a:gd name="connsiteX32" fmla="*/ 1632870 w 1690814"/>
                      <a:gd name="connsiteY32" fmla="*/ 716117 h 1274507"/>
                      <a:gd name="connsiteX33" fmla="*/ 1690814 w 1690814"/>
                      <a:gd name="connsiteY33" fmla="*/ 701035 h 1274507"/>
                      <a:gd name="connsiteX0" fmla="*/ 1690814 w 1690814"/>
                      <a:gd name="connsiteY0" fmla="*/ 701070 h 1274542"/>
                      <a:gd name="connsiteX1" fmla="*/ 962946 w 1690814"/>
                      <a:gd name="connsiteY1" fmla="*/ 410558 h 1274542"/>
                      <a:gd name="connsiteX2" fmla="*/ 863464 w 1690814"/>
                      <a:gd name="connsiteY2" fmla="*/ 202818 h 1274542"/>
                      <a:gd name="connsiteX3" fmla="*/ 855486 w 1690814"/>
                      <a:gd name="connsiteY3" fmla="*/ 27087 h 1274542"/>
                      <a:gd name="connsiteX4" fmla="*/ 671255 w 1690814"/>
                      <a:gd name="connsiteY4" fmla="*/ 57769 h 1274542"/>
                      <a:gd name="connsiteX5" fmla="*/ 692214 w 1690814"/>
                      <a:gd name="connsiteY5" fmla="*/ 234314 h 1274542"/>
                      <a:gd name="connsiteX6" fmla="*/ 651229 w 1690814"/>
                      <a:gd name="connsiteY6" fmla="*/ 366241 h 1274542"/>
                      <a:gd name="connsiteX7" fmla="*/ 685024 w 1690814"/>
                      <a:gd name="connsiteY7" fmla="*/ 230036 h 1274542"/>
                      <a:gd name="connsiteX8" fmla="*/ 316341 w 1690814"/>
                      <a:gd name="connsiteY8" fmla="*/ 1921 h 1274542"/>
                      <a:gd name="connsiteX9" fmla="*/ 175409 w 1690814"/>
                      <a:gd name="connsiteY9" fmla="*/ 112978 h 1274542"/>
                      <a:gd name="connsiteX10" fmla="*/ 410073 w 1690814"/>
                      <a:gd name="connsiteY10" fmla="*/ 313227 h 1274542"/>
                      <a:gd name="connsiteX11" fmla="*/ 399422 w 1690814"/>
                      <a:gd name="connsiteY11" fmla="*/ 339848 h 1274542"/>
                      <a:gd name="connsiteX12" fmla="*/ 97047 w 1690814"/>
                      <a:gd name="connsiteY12" fmla="*/ 251262 h 1274542"/>
                      <a:gd name="connsiteX13" fmla="*/ 9699 w 1690814"/>
                      <a:gd name="connsiteY13" fmla="*/ 412533 h 1274542"/>
                      <a:gd name="connsiteX14" fmla="*/ 255339 w 1690814"/>
                      <a:gd name="connsiteY14" fmla="*/ 535841 h 1274542"/>
                      <a:gd name="connsiteX15" fmla="*/ 65705 w 1690814"/>
                      <a:gd name="connsiteY15" fmla="*/ 553542 h 1274542"/>
                      <a:gd name="connsiteX16" fmla="*/ 65300 w 1690814"/>
                      <a:gd name="connsiteY16" fmla="*/ 718155 h 1274542"/>
                      <a:gd name="connsiteX17" fmla="*/ 295618 w 1690814"/>
                      <a:gd name="connsiteY17" fmla="*/ 743149 h 1274542"/>
                      <a:gd name="connsiteX18" fmla="*/ 478581 w 1690814"/>
                      <a:gd name="connsiteY18" fmla="*/ 782462 h 1274542"/>
                      <a:gd name="connsiteX19" fmla="*/ 717541 w 1690814"/>
                      <a:gd name="connsiteY19" fmla="*/ 883534 h 1274542"/>
                      <a:gd name="connsiteX20" fmla="*/ 952137 w 1690814"/>
                      <a:gd name="connsiteY20" fmla="*/ 643272 h 1274542"/>
                      <a:gd name="connsiteX21" fmla="*/ 724507 w 1690814"/>
                      <a:gd name="connsiteY21" fmla="*/ 886121 h 1274542"/>
                      <a:gd name="connsiteX22" fmla="*/ 1170115 w 1690814"/>
                      <a:gd name="connsiteY22" fmla="*/ 1252727 h 1274542"/>
                      <a:gd name="connsiteX23" fmla="*/ 1262983 w 1690814"/>
                      <a:gd name="connsiteY23" fmla="*/ 1225739 h 1274542"/>
                      <a:gd name="connsiteX24" fmla="*/ 1111378 w 1690814"/>
                      <a:gd name="connsiteY24" fmla="*/ 1097946 h 1274542"/>
                      <a:gd name="connsiteX25" fmla="*/ 1124872 w 1690814"/>
                      <a:gd name="connsiteY25" fmla="*/ 1178906 h 1274542"/>
                      <a:gd name="connsiteX26" fmla="*/ 1151064 w 1690814"/>
                      <a:gd name="connsiteY26" fmla="*/ 1052702 h 1274542"/>
                      <a:gd name="connsiteX27" fmla="*/ 1324896 w 1690814"/>
                      <a:gd name="connsiteY27" fmla="*/ 1127315 h 1274542"/>
                      <a:gd name="connsiteX28" fmla="*/ 1266952 w 1690814"/>
                      <a:gd name="connsiteY28" fmla="*/ 921732 h 1274542"/>
                      <a:gd name="connsiteX29" fmla="*/ 1456658 w 1690814"/>
                      <a:gd name="connsiteY29" fmla="*/ 952689 h 1274542"/>
                      <a:gd name="connsiteX30" fmla="*/ 1558258 w 1690814"/>
                      <a:gd name="connsiteY30" fmla="*/ 959040 h 1274542"/>
                      <a:gd name="connsiteX31" fmla="*/ 1450309 w 1690814"/>
                      <a:gd name="connsiteY31" fmla="*/ 758221 h 1274542"/>
                      <a:gd name="connsiteX32" fmla="*/ 1632870 w 1690814"/>
                      <a:gd name="connsiteY32" fmla="*/ 716152 h 1274542"/>
                      <a:gd name="connsiteX33" fmla="*/ 1690814 w 1690814"/>
                      <a:gd name="connsiteY33" fmla="*/ 701070 h 1274542"/>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09737 h 1283209"/>
                      <a:gd name="connsiteX1" fmla="*/ 962946 w 1690814"/>
                      <a:gd name="connsiteY1" fmla="*/ 419225 h 1283209"/>
                      <a:gd name="connsiteX2" fmla="*/ 863464 w 1690814"/>
                      <a:gd name="connsiteY2" fmla="*/ 211485 h 1283209"/>
                      <a:gd name="connsiteX3" fmla="*/ 855486 w 1690814"/>
                      <a:gd name="connsiteY3" fmla="*/ 35754 h 1283209"/>
                      <a:gd name="connsiteX4" fmla="*/ 671255 w 1690814"/>
                      <a:gd name="connsiteY4" fmla="*/ 66436 h 1283209"/>
                      <a:gd name="connsiteX5" fmla="*/ 692214 w 1690814"/>
                      <a:gd name="connsiteY5" fmla="*/ 242981 h 1283209"/>
                      <a:gd name="connsiteX6" fmla="*/ 651229 w 1690814"/>
                      <a:gd name="connsiteY6" fmla="*/ 374908 h 1283209"/>
                      <a:gd name="connsiteX7" fmla="*/ 685024 w 1690814"/>
                      <a:gd name="connsiteY7" fmla="*/ 238703 h 1283209"/>
                      <a:gd name="connsiteX8" fmla="*/ 315196 w 1690814"/>
                      <a:gd name="connsiteY8" fmla="*/ 0 h 1283209"/>
                      <a:gd name="connsiteX9" fmla="*/ 175409 w 1690814"/>
                      <a:gd name="connsiteY9" fmla="*/ 121645 h 1283209"/>
                      <a:gd name="connsiteX10" fmla="*/ 410073 w 1690814"/>
                      <a:gd name="connsiteY10" fmla="*/ 321894 h 1283209"/>
                      <a:gd name="connsiteX11" fmla="*/ 399422 w 1690814"/>
                      <a:gd name="connsiteY11" fmla="*/ 348515 h 1283209"/>
                      <a:gd name="connsiteX12" fmla="*/ 97047 w 1690814"/>
                      <a:gd name="connsiteY12" fmla="*/ 259929 h 1283209"/>
                      <a:gd name="connsiteX13" fmla="*/ 9699 w 1690814"/>
                      <a:gd name="connsiteY13" fmla="*/ 421200 h 1283209"/>
                      <a:gd name="connsiteX14" fmla="*/ 255339 w 1690814"/>
                      <a:gd name="connsiteY14" fmla="*/ 544508 h 1283209"/>
                      <a:gd name="connsiteX15" fmla="*/ 65705 w 1690814"/>
                      <a:gd name="connsiteY15" fmla="*/ 562209 h 1283209"/>
                      <a:gd name="connsiteX16" fmla="*/ 65300 w 1690814"/>
                      <a:gd name="connsiteY16" fmla="*/ 726822 h 1283209"/>
                      <a:gd name="connsiteX17" fmla="*/ 295618 w 1690814"/>
                      <a:gd name="connsiteY17" fmla="*/ 751816 h 1283209"/>
                      <a:gd name="connsiteX18" fmla="*/ 478581 w 1690814"/>
                      <a:gd name="connsiteY18" fmla="*/ 791129 h 1283209"/>
                      <a:gd name="connsiteX19" fmla="*/ 717541 w 1690814"/>
                      <a:gd name="connsiteY19" fmla="*/ 892201 h 1283209"/>
                      <a:gd name="connsiteX20" fmla="*/ 952137 w 1690814"/>
                      <a:gd name="connsiteY20" fmla="*/ 651939 h 1283209"/>
                      <a:gd name="connsiteX21" fmla="*/ 724507 w 1690814"/>
                      <a:gd name="connsiteY21" fmla="*/ 894788 h 1283209"/>
                      <a:gd name="connsiteX22" fmla="*/ 1170115 w 1690814"/>
                      <a:gd name="connsiteY22" fmla="*/ 1261394 h 1283209"/>
                      <a:gd name="connsiteX23" fmla="*/ 1262983 w 1690814"/>
                      <a:gd name="connsiteY23" fmla="*/ 1234406 h 1283209"/>
                      <a:gd name="connsiteX24" fmla="*/ 1111378 w 1690814"/>
                      <a:gd name="connsiteY24" fmla="*/ 1106613 h 1283209"/>
                      <a:gd name="connsiteX25" fmla="*/ 1124872 w 1690814"/>
                      <a:gd name="connsiteY25" fmla="*/ 1187573 h 1283209"/>
                      <a:gd name="connsiteX26" fmla="*/ 1151064 w 1690814"/>
                      <a:gd name="connsiteY26" fmla="*/ 1061369 h 1283209"/>
                      <a:gd name="connsiteX27" fmla="*/ 1324896 w 1690814"/>
                      <a:gd name="connsiteY27" fmla="*/ 1135982 h 1283209"/>
                      <a:gd name="connsiteX28" fmla="*/ 1266952 w 1690814"/>
                      <a:gd name="connsiteY28" fmla="*/ 930399 h 1283209"/>
                      <a:gd name="connsiteX29" fmla="*/ 1456658 w 1690814"/>
                      <a:gd name="connsiteY29" fmla="*/ 961356 h 1283209"/>
                      <a:gd name="connsiteX30" fmla="*/ 1558258 w 1690814"/>
                      <a:gd name="connsiteY30" fmla="*/ 967707 h 1283209"/>
                      <a:gd name="connsiteX31" fmla="*/ 1450309 w 1690814"/>
                      <a:gd name="connsiteY31" fmla="*/ 766888 h 1283209"/>
                      <a:gd name="connsiteX32" fmla="*/ 1632870 w 1690814"/>
                      <a:gd name="connsiteY32" fmla="*/ 724819 h 1283209"/>
                      <a:gd name="connsiteX33" fmla="*/ 1690814 w 1690814"/>
                      <a:gd name="connsiteY33" fmla="*/ 709737 h 1283209"/>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1400 w 1691400"/>
                      <a:gd name="connsiteY0" fmla="*/ 695056 h 1268528"/>
                      <a:gd name="connsiteX1" fmla="*/ 963532 w 1691400"/>
                      <a:gd name="connsiteY1" fmla="*/ 404544 h 1268528"/>
                      <a:gd name="connsiteX2" fmla="*/ 864050 w 1691400"/>
                      <a:gd name="connsiteY2" fmla="*/ 196804 h 1268528"/>
                      <a:gd name="connsiteX3" fmla="*/ 856072 w 1691400"/>
                      <a:gd name="connsiteY3" fmla="*/ 21073 h 1268528"/>
                      <a:gd name="connsiteX4" fmla="*/ 671841 w 1691400"/>
                      <a:gd name="connsiteY4" fmla="*/ 51755 h 1268528"/>
                      <a:gd name="connsiteX5" fmla="*/ 692800 w 1691400"/>
                      <a:gd name="connsiteY5" fmla="*/ 228300 h 1268528"/>
                      <a:gd name="connsiteX6" fmla="*/ 651815 w 1691400"/>
                      <a:gd name="connsiteY6" fmla="*/ 360227 h 1268528"/>
                      <a:gd name="connsiteX7" fmla="*/ 685610 w 1691400"/>
                      <a:gd name="connsiteY7" fmla="*/ 224022 h 1268528"/>
                      <a:gd name="connsiteX8" fmla="*/ 323224 w 1691400"/>
                      <a:gd name="connsiteY8" fmla="*/ 14506 h 1268528"/>
                      <a:gd name="connsiteX9" fmla="*/ 175995 w 1691400"/>
                      <a:gd name="connsiteY9" fmla="*/ 106964 h 1268528"/>
                      <a:gd name="connsiteX10" fmla="*/ 410659 w 1691400"/>
                      <a:gd name="connsiteY10" fmla="*/ 307213 h 1268528"/>
                      <a:gd name="connsiteX11" fmla="*/ 400008 w 1691400"/>
                      <a:gd name="connsiteY11" fmla="*/ 333834 h 1268528"/>
                      <a:gd name="connsiteX12" fmla="*/ 93773 w 1691400"/>
                      <a:gd name="connsiteY12" fmla="*/ 278871 h 1268528"/>
                      <a:gd name="connsiteX13" fmla="*/ 10285 w 1691400"/>
                      <a:gd name="connsiteY13" fmla="*/ 406519 h 1268528"/>
                      <a:gd name="connsiteX14" fmla="*/ 255925 w 1691400"/>
                      <a:gd name="connsiteY14" fmla="*/ 529827 h 1268528"/>
                      <a:gd name="connsiteX15" fmla="*/ 66291 w 1691400"/>
                      <a:gd name="connsiteY15" fmla="*/ 547528 h 1268528"/>
                      <a:gd name="connsiteX16" fmla="*/ 65886 w 1691400"/>
                      <a:gd name="connsiteY16" fmla="*/ 712141 h 1268528"/>
                      <a:gd name="connsiteX17" fmla="*/ 296204 w 1691400"/>
                      <a:gd name="connsiteY17" fmla="*/ 737135 h 1268528"/>
                      <a:gd name="connsiteX18" fmla="*/ 479167 w 1691400"/>
                      <a:gd name="connsiteY18" fmla="*/ 776448 h 1268528"/>
                      <a:gd name="connsiteX19" fmla="*/ 718127 w 1691400"/>
                      <a:gd name="connsiteY19" fmla="*/ 877520 h 1268528"/>
                      <a:gd name="connsiteX20" fmla="*/ 952723 w 1691400"/>
                      <a:gd name="connsiteY20" fmla="*/ 637258 h 1268528"/>
                      <a:gd name="connsiteX21" fmla="*/ 725093 w 1691400"/>
                      <a:gd name="connsiteY21" fmla="*/ 880107 h 1268528"/>
                      <a:gd name="connsiteX22" fmla="*/ 1170701 w 1691400"/>
                      <a:gd name="connsiteY22" fmla="*/ 1246713 h 1268528"/>
                      <a:gd name="connsiteX23" fmla="*/ 1263569 w 1691400"/>
                      <a:gd name="connsiteY23" fmla="*/ 1219725 h 1268528"/>
                      <a:gd name="connsiteX24" fmla="*/ 1111964 w 1691400"/>
                      <a:gd name="connsiteY24" fmla="*/ 1091932 h 1268528"/>
                      <a:gd name="connsiteX25" fmla="*/ 1125458 w 1691400"/>
                      <a:gd name="connsiteY25" fmla="*/ 1172892 h 1268528"/>
                      <a:gd name="connsiteX26" fmla="*/ 1151650 w 1691400"/>
                      <a:gd name="connsiteY26" fmla="*/ 1046688 h 1268528"/>
                      <a:gd name="connsiteX27" fmla="*/ 1325482 w 1691400"/>
                      <a:gd name="connsiteY27" fmla="*/ 1121301 h 1268528"/>
                      <a:gd name="connsiteX28" fmla="*/ 1267538 w 1691400"/>
                      <a:gd name="connsiteY28" fmla="*/ 915718 h 1268528"/>
                      <a:gd name="connsiteX29" fmla="*/ 1457244 w 1691400"/>
                      <a:gd name="connsiteY29" fmla="*/ 946675 h 1268528"/>
                      <a:gd name="connsiteX30" fmla="*/ 1558844 w 1691400"/>
                      <a:gd name="connsiteY30" fmla="*/ 953026 h 1268528"/>
                      <a:gd name="connsiteX31" fmla="*/ 1450895 w 1691400"/>
                      <a:gd name="connsiteY31" fmla="*/ 752207 h 1268528"/>
                      <a:gd name="connsiteX32" fmla="*/ 1633456 w 1691400"/>
                      <a:gd name="connsiteY32" fmla="*/ 710138 h 1268528"/>
                      <a:gd name="connsiteX33" fmla="*/ 1691400 w 16914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63054 w 1679500"/>
                      <a:gd name="connsiteY15" fmla="*/ 55298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0609 w 1679500"/>
                      <a:gd name="connsiteY15" fmla="*/ 58646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35155 w 1679500"/>
                      <a:gd name="connsiteY15" fmla="*/ 562425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3167 w 1679500"/>
                      <a:gd name="connsiteY15" fmla="*/ 557273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75112 w 1679500"/>
                      <a:gd name="connsiteY9" fmla="*/ 119696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694 w 1679694"/>
                      <a:gd name="connsiteY0" fmla="*/ 695056 h 1268528"/>
                      <a:gd name="connsiteX1" fmla="*/ 951826 w 1679694"/>
                      <a:gd name="connsiteY1" fmla="*/ 404544 h 1268528"/>
                      <a:gd name="connsiteX2" fmla="*/ 852344 w 1679694"/>
                      <a:gd name="connsiteY2" fmla="*/ 196804 h 1268528"/>
                      <a:gd name="connsiteX3" fmla="*/ 844366 w 1679694"/>
                      <a:gd name="connsiteY3" fmla="*/ 21073 h 1268528"/>
                      <a:gd name="connsiteX4" fmla="*/ 660135 w 1679694"/>
                      <a:gd name="connsiteY4" fmla="*/ 51755 h 1268528"/>
                      <a:gd name="connsiteX5" fmla="*/ 681094 w 1679694"/>
                      <a:gd name="connsiteY5" fmla="*/ 228300 h 1268528"/>
                      <a:gd name="connsiteX6" fmla="*/ 640109 w 1679694"/>
                      <a:gd name="connsiteY6" fmla="*/ 360227 h 1268528"/>
                      <a:gd name="connsiteX7" fmla="*/ 673904 w 1679694"/>
                      <a:gd name="connsiteY7" fmla="*/ 224022 h 1268528"/>
                      <a:gd name="connsiteX8" fmla="*/ 311518 w 1679694"/>
                      <a:gd name="connsiteY8" fmla="*/ 14506 h 1268528"/>
                      <a:gd name="connsiteX9" fmla="*/ 175306 w 1679694"/>
                      <a:gd name="connsiteY9" fmla="*/ 119696 h 1268528"/>
                      <a:gd name="connsiteX10" fmla="*/ 398953 w 1679694"/>
                      <a:gd name="connsiteY10" fmla="*/ 307213 h 1268528"/>
                      <a:gd name="connsiteX11" fmla="*/ 388302 w 1679694"/>
                      <a:gd name="connsiteY11" fmla="*/ 333834 h 1268528"/>
                      <a:gd name="connsiteX12" fmla="*/ 82067 w 1679694"/>
                      <a:gd name="connsiteY12" fmla="*/ 278871 h 1268528"/>
                      <a:gd name="connsiteX13" fmla="*/ 13315 w 1679694"/>
                      <a:gd name="connsiteY13" fmla="*/ 394214 h 1268528"/>
                      <a:gd name="connsiteX14" fmla="*/ 254233 w 1679694"/>
                      <a:gd name="connsiteY14" fmla="*/ 523388 h 1268528"/>
                      <a:gd name="connsiteX15" fmla="*/ 253519 w 1679694"/>
                      <a:gd name="connsiteY15" fmla="*/ 542248 h 1268528"/>
                      <a:gd name="connsiteX16" fmla="*/ 49434 w 1679694"/>
                      <a:gd name="connsiteY16" fmla="*/ 539516 h 1268528"/>
                      <a:gd name="connsiteX17" fmla="*/ 54180 w 1679694"/>
                      <a:gd name="connsiteY17" fmla="*/ 712141 h 1268528"/>
                      <a:gd name="connsiteX18" fmla="*/ 284498 w 1679694"/>
                      <a:gd name="connsiteY18" fmla="*/ 737135 h 1268528"/>
                      <a:gd name="connsiteX19" fmla="*/ 467461 w 1679694"/>
                      <a:gd name="connsiteY19" fmla="*/ 776448 h 1268528"/>
                      <a:gd name="connsiteX20" fmla="*/ 706421 w 1679694"/>
                      <a:gd name="connsiteY20" fmla="*/ 877520 h 1268528"/>
                      <a:gd name="connsiteX21" fmla="*/ 941017 w 1679694"/>
                      <a:gd name="connsiteY21" fmla="*/ 637258 h 1268528"/>
                      <a:gd name="connsiteX22" fmla="*/ 713387 w 1679694"/>
                      <a:gd name="connsiteY22" fmla="*/ 880107 h 1268528"/>
                      <a:gd name="connsiteX23" fmla="*/ 1158995 w 1679694"/>
                      <a:gd name="connsiteY23" fmla="*/ 1246713 h 1268528"/>
                      <a:gd name="connsiteX24" fmla="*/ 1251863 w 1679694"/>
                      <a:gd name="connsiteY24" fmla="*/ 1219725 h 1268528"/>
                      <a:gd name="connsiteX25" fmla="*/ 1100258 w 1679694"/>
                      <a:gd name="connsiteY25" fmla="*/ 1091932 h 1268528"/>
                      <a:gd name="connsiteX26" fmla="*/ 1113752 w 1679694"/>
                      <a:gd name="connsiteY26" fmla="*/ 1172892 h 1268528"/>
                      <a:gd name="connsiteX27" fmla="*/ 1139944 w 1679694"/>
                      <a:gd name="connsiteY27" fmla="*/ 1046688 h 1268528"/>
                      <a:gd name="connsiteX28" fmla="*/ 1313776 w 1679694"/>
                      <a:gd name="connsiteY28" fmla="*/ 1121301 h 1268528"/>
                      <a:gd name="connsiteX29" fmla="*/ 1255832 w 1679694"/>
                      <a:gd name="connsiteY29" fmla="*/ 915718 h 1268528"/>
                      <a:gd name="connsiteX30" fmla="*/ 1445538 w 1679694"/>
                      <a:gd name="connsiteY30" fmla="*/ 946675 h 1268528"/>
                      <a:gd name="connsiteX31" fmla="*/ 1547138 w 1679694"/>
                      <a:gd name="connsiteY31" fmla="*/ 953026 h 1268528"/>
                      <a:gd name="connsiteX32" fmla="*/ 1439189 w 1679694"/>
                      <a:gd name="connsiteY32" fmla="*/ 752207 h 1268528"/>
                      <a:gd name="connsiteX33" fmla="*/ 1621750 w 1679694"/>
                      <a:gd name="connsiteY33" fmla="*/ 710138 h 1268528"/>
                      <a:gd name="connsiteX34" fmla="*/ 1679694 w 1679694"/>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41480 w 1681065"/>
                      <a:gd name="connsiteY6" fmla="*/ 366960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53497 w 1681065"/>
                      <a:gd name="connsiteY6" fmla="*/ 359234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7263 w 1681065"/>
                      <a:gd name="connsiteY7" fmla="*/ 235907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506072 w 1623121"/>
                      <a:gd name="connsiteY0" fmla="*/ 539697 h 1275261"/>
                      <a:gd name="connsiteX1" fmla="*/ 953197 w 1623121"/>
                      <a:gd name="connsiteY1" fmla="*/ 411277 h 1275261"/>
                      <a:gd name="connsiteX2" fmla="*/ 853715 w 1623121"/>
                      <a:gd name="connsiteY2" fmla="*/ 203537 h 1275261"/>
                      <a:gd name="connsiteX3" fmla="*/ 845737 w 1623121"/>
                      <a:gd name="connsiteY3" fmla="*/ 27806 h 1275261"/>
                      <a:gd name="connsiteX4" fmla="*/ 661506 w 1623121"/>
                      <a:gd name="connsiteY4" fmla="*/ 58488 h 1275261"/>
                      <a:gd name="connsiteX5" fmla="*/ 670016 w 1623121"/>
                      <a:gd name="connsiteY5" fmla="*/ 228881 h 1275261"/>
                      <a:gd name="connsiteX6" fmla="*/ 652070 w 1623121"/>
                      <a:gd name="connsiteY6" fmla="*/ 405446 h 1275261"/>
                      <a:gd name="connsiteX7" fmla="*/ 664687 w 1623121"/>
                      <a:gd name="connsiteY7" fmla="*/ 231902 h 1275261"/>
                      <a:gd name="connsiteX8" fmla="*/ 312889 w 1623121"/>
                      <a:gd name="connsiteY8" fmla="*/ 21239 h 1275261"/>
                      <a:gd name="connsiteX9" fmla="*/ 176677 w 1623121"/>
                      <a:gd name="connsiteY9" fmla="*/ 126429 h 1275261"/>
                      <a:gd name="connsiteX10" fmla="*/ 400324 w 1623121"/>
                      <a:gd name="connsiteY10" fmla="*/ 313946 h 1275261"/>
                      <a:gd name="connsiteX11" fmla="*/ 389673 w 1623121"/>
                      <a:gd name="connsiteY11" fmla="*/ 340567 h 1275261"/>
                      <a:gd name="connsiteX12" fmla="*/ 83438 w 1623121"/>
                      <a:gd name="connsiteY12" fmla="*/ 285604 h 1275261"/>
                      <a:gd name="connsiteX13" fmla="*/ 14686 w 1623121"/>
                      <a:gd name="connsiteY13" fmla="*/ 400947 h 1275261"/>
                      <a:gd name="connsiteX14" fmla="*/ 255604 w 1623121"/>
                      <a:gd name="connsiteY14" fmla="*/ 530121 h 1275261"/>
                      <a:gd name="connsiteX15" fmla="*/ 254890 w 1623121"/>
                      <a:gd name="connsiteY15" fmla="*/ 548981 h 1275261"/>
                      <a:gd name="connsiteX16" fmla="*/ 50805 w 1623121"/>
                      <a:gd name="connsiteY16" fmla="*/ 546249 h 1275261"/>
                      <a:gd name="connsiteX17" fmla="*/ 55551 w 1623121"/>
                      <a:gd name="connsiteY17" fmla="*/ 718874 h 1275261"/>
                      <a:gd name="connsiteX18" fmla="*/ 285869 w 1623121"/>
                      <a:gd name="connsiteY18" fmla="*/ 743868 h 1275261"/>
                      <a:gd name="connsiteX19" fmla="*/ 468832 w 1623121"/>
                      <a:gd name="connsiteY19" fmla="*/ 783181 h 1275261"/>
                      <a:gd name="connsiteX20" fmla="*/ 707792 w 1623121"/>
                      <a:gd name="connsiteY20" fmla="*/ 884253 h 1275261"/>
                      <a:gd name="connsiteX21" fmla="*/ 942388 w 1623121"/>
                      <a:gd name="connsiteY21" fmla="*/ 643991 h 1275261"/>
                      <a:gd name="connsiteX22" fmla="*/ 714758 w 1623121"/>
                      <a:gd name="connsiteY22" fmla="*/ 886840 h 1275261"/>
                      <a:gd name="connsiteX23" fmla="*/ 1160366 w 1623121"/>
                      <a:gd name="connsiteY23" fmla="*/ 1253446 h 1275261"/>
                      <a:gd name="connsiteX24" fmla="*/ 1253234 w 1623121"/>
                      <a:gd name="connsiteY24" fmla="*/ 1226458 h 1275261"/>
                      <a:gd name="connsiteX25" fmla="*/ 1101629 w 1623121"/>
                      <a:gd name="connsiteY25" fmla="*/ 1098665 h 1275261"/>
                      <a:gd name="connsiteX26" fmla="*/ 1115123 w 1623121"/>
                      <a:gd name="connsiteY26" fmla="*/ 1179625 h 1275261"/>
                      <a:gd name="connsiteX27" fmla="*/ 1141315 w 1623121"/>
                      <a:gd name="connsiteY27" fmla="*/ 1053421 h 1275261"/>
                      <a:gd name="connsiteX28" fmla="*/ 1315147 w 1623121"/>
                      <a:gd name="connsiteY28" fmla="*/ 1128034 h 1275261"/>
                      <a:gd name="connsiteX29" fmla="*/ 1257203 w 1623121"/>
                      <a:gd name="connsiteY29" fmla="*/ 922451 h 1275261"/>
                      <a:gd name="connsiteX30" fmla="*/ 1446909 w 1623121"/>
                      <a:gd name="connsiteY30" fmla="*/ 953408 h 1275261"/>
                      <a:gd name="connsiteX31" fmla="*/ 1548509 w 1623121"/>
                      <a:gd name="connsiteY31" fmla="*/ 959759 h 1275261"/>
                      <a:gd name="connsiteX32" fmla="*/ 1440560 w 1623121"/>
                      <a:gd name="connsiteY32" fmla="*/ 758940 h 1275261"/>
                      <a:gd name="connsiteX33" fmla="*/ 1623121 w 1623121"/>
                      <a:gd name="connsiteY33" fmla="*/ 716871 h 1275261"/>
                      <a:gd name="connsiteX34" fmla="*/ 1506072 w 1623121"/>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440560 w 1790297"/>
                      <a:gd name="connsiteY32" fmla="*/ 758940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59202 w 1790297"/>
                      <a:gd name="connsiteY30" fmla="*/ 809615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65930 w 1790297"/>
                      <a:gd name="connsiteY30" fmla="*/ 707022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494850 w 1790297"/>
                      <a:gd name="connsiteY28" fmla="*/ 1125731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09838 w 1790297"/>
                      <a:gd name="connsiteY28" fmla="*/ 930447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313390 w 1790297"/>
                      <a:gd name="connsiteY25" fmla="*/ 123428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15123 w 1790297"/>
                      <a:gd name="connsiteY25" fmla="*/ 1179625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91370 w 1790297"/>
                      <a:gd name="connsiteY25" fmla="*/ 10032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294966 w 1790297"/>
                      <a:gd name="connsiteY25" fmla="*/ 11291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60648"/>
                      <a:gd name="connsiteX1" fmla="*/ 953197 w 1790297"/>
                      <a:gd name="connsiteY1" fmla="*/ 411277 h 1260648"/>
                      <a:gd name="connsiteX2" fmla="*/ 853715 w 1790297"/>
                      <a:gd name="connsiteY2" fmla="*/ 203537 h 1260648"/>
                      <a:gd name="connsiteX3" fmla="*/ 845737 w 1790297"/>
                      <a:gd name="connsiteY3" fmla="*/ 27806 h 1260648"/>
                      <a:gd name="connsiteX4" fmla="*/ 661506 w 1790297"/>
                      <a:gd name="connsiteY4" fmla="*/ 58488 h 1260648"/>
                      <a:gd name="connsiteX5" fmla="*/ 670016 w 1790297"/>
                      <a:gd name="connsiteY5" fmla="*/ 228881 h 1260648"/>
                      <a:gd name="connsiteX6" fmla="*/ 652070 w 1790297"/>
                      <a:gd name="connsiteY6" fmla="*/ 405446 h 1260648"/>
                      <a:gd name="connsiteX7" fmla="*/ 664687 w 1790297"/>
                      <a:gd name="connsiteY7" fmla="*/ 231902 h 1260648"/>
                      <a:gd name="connsiteX8" fmla="*/ 312889 w 1790297"/>
                      <a:gd name="connsiteY8" fmla="*/ 21239 h 1260648"/>
                      <a:gd name="connsiteX9" fmla="*/ 176677 w 1790297"/>
                      <a:gd name="connsiteY9" fmla="*/ 126429 h 1260648"/>
                      <a:gd name="connsiteX10" fmla="*/ 400324 w 1790297"/>
                      <a:gd name="connsiteY10" fmla="*/ 313946 h 1260648"/>
                      <a:gd name="connsiteX11" fmla="*/ 389673 w 1790297"/>
                      <a:gd name="connsiteY11" fmla="*/ 340567 h 1260648"/>
                      <a:gd name="connsiteX12" fmla="*/ 83438 w 1790297"/>
                      <a:gd name="connsiteY12" fmla="*/ 285604 h 1260648"/>
                      <a:gd name="connsiteX13" fmla="*/ 14686 w 1790297"/>
                      <a:gd name="connsiteY13" fmla="*/ 400947 h 1260648"/>
                      <a:gd name="connsiteX14" fmla="*/ 255604 w 1790297"/>
                      <a:gd name="connsiteY14" fmla="*/ 530121 h 1260648"/>
                      <a:gd name="connsiteX15" fmla="*/ 254890 w 1790297"/>
                      <a:gd name="connsiteY15" fmla="*/ 548981 h 1260648"/>
                      <a:gd name="connsiteX16" fmla="*/ 50805 w 1790297"/>
                      <a:gd name="connsiteY16" fmla="*/ 546249 h 1260648"/>
                      <a:gd name="connsiteX17" fmla="*/ 55551 w 1790297"/>
                      <a:gd name="connsiteY17" fmla="*/ 718874 h 1260648"/>
                      <a:gd name="connsiteX18" fmla="*/ 285869 w 1790297"/>
                      <a:gd name="connsiteY18" fmla="*/ 743868 h 1260648"/>
                      <a:gd name="connsiteX19" fmla="*/ 468832 w 1790297"/>
                      <a:gd name="connsiteY19" fmla="*/ 783181 h 1260648"/>
                      <a:gd name="connsiteX20" fmla="*/ 707792 w 1790297"/>
                      <a:gd name="connsiteY20" fmla="*/ 884253 h 1260648"/>
                      <a:gd name="connsiteX21" fmla="*/ 942388 w 1790297"/>
                      <a:gd name="connsiteY21" fmla="*/ 643991 h 1260648"/>
                      <a:gd name="connsiteX22" fmla="*/ 714758 w 1790297"/>
                      <a:gd name="connsiteY22" fmla="*/ 886840 h 1260648"/>
                      <a:gd name="connsiteX23" fmla="*/ 1160366 w 1790297"/>
                      <a:gd name="connsiteY23" fmla="*/ 1253446 h 1260648"/>
                      <a:gd name="connsiteX24" fmla="*/ 1213165 w 1790297"/>
                      <a:gd name="connsiteY24" fmla="*/ 1133319 h 1260648"/>
                      <a:gd name="connsiteX25" fmla="*/ 1294966 w 1790297"/>
                      <a:gd name="connsiteY25" fmla="*/ 1129108 h 1260648"/>
                      <a:gd name="connsiteX26" fmla="*/ 1497863 w 1790297"/>
                      <a:gd name="connsiteY26" fmla="*/ 1101612 h 1260648"/>
                      <a:gd name="connsiteX27" fmla="*/ 1331875 w 1790297"/>
                      <a:gd name="connsiteY27" fmla="*/ 955912 h 1260648"/>
                      <a:gd name="connsiteX28" fmla="*/ 1658102 w 1790297"/>
                      <a:gd name="connsiteY28" fmla="*/ 925140 h 1260648"/>
                      <a:gd name="connsiteX29" fmla="*/ 1557212 w 1790297"/>
                      <a:gd name="connsiteY29" fmla="*/ 834360 h 1260648"/>
                      <a:gd name="connsiteX30" fmla="*/ 1790297 w 1790297"/>
                      <a:gd name="connsiteY30" fmla="*/ 838271 h 1260648"/>
                      <a:gd name="connsiteX31" fmla="*/ 1527112 w 1790297"/>
                      <a:gd name="connsiteY31" fmla="*/ 638178 h 1260648"/>
                      <a:gd name="connsiteX32" fmla="*/ 1473455 w 1790297"/>
                      <a:gd name="connsiteY32" fmla="*/ 580961 h 1260648"/>
                      <a:gd name="connsiteX33" fmla="*/ 1506072 w 1790297"/>
                      <a:gd name="connsiteY33" fmla="*/ 539697 h 1260648"/>
                      <a:gd name="connsiteX0" fmla="*/ 1506072 w 1790297"/>
                      <a:gd name="connsiteY0" fmla="*/ 539697 h 1209983"/>
                      <a:gd name="connsiteX1" fmla="*/ 953197 w 1790297"/>
                      <a:gd name="connsiteY1" fmla="*/ 411277 h 1209983"/>
                      <a:gd name="connsiteX2" fmla="*/ 853715 w 1790297"/>
                      <a:gd name="connsiteY2" fmla="*/ 203537 h 1209983"/>
                      <a:gd name="connsiteX3" fmla="*/ 845737 w 1790297"/>
                      <a:gd name="connsiteY3" fmla="*/ 27806 h 1209983"/>
                      <a:gd name="connsiteX4" fmla="*/ 661506 w 1790297"/>
                      <a:gd name="connsiteY4" fmla="*/ 58488 h 1209983"/>
                      <a:gd name="connsiteX5" fmla="*/ 670016 w 1790297"/>
                      <a:gd name="connsiteY5" fmla="*/ 228881 h 1209983"/>
                      <a:gd name="connsiteX6" fmla="*/ 652070 w 1790297"/>
                      <a:gd name="connsiteY6" fmla="*/ 405446 h 1209983"/>
                      <a:gd name="connsiteX7" fmla="*/ 664687 w 1790297"/>
                      <a:gd name="connsiteY7" fmla="*/ 231902 h 1209983"/>
                      <a:gd name="connsiteX8" fmla="*/ 312889 w 1790297"/>
                      <a:gd name="connsiteY8" fmla="*/ 21239 h 1209983"/>
                      <a:gd name="connsiteX9" fmla="*/ 176677 w 1790297"/>
                      <a:gd name="connsiteY9" fmla="*/ 126429 h 1209983"/>
                      <a:gd name="connsiteX10" fmla="*/ 400324 w 1790297"/>
                      <a:gd name="connsiteY10" fmla="*/ 313946 h 1209983"/>
                      <a:gd name="connsiteX11" fmla="*/ 389673 w 1790297"/>
                      <a:gd name="connsiteY11" fmla="*/ 340567 h 1209983"/>
                      <a:gd name="connsiteX12" fmla="*/ 83438 w 1790297"/>
                      <a:gd name="connsiteY12" fmla="*/ 285604 h 1209983"/>
                      <a:gd name="connsiteX13" fmla="*/ 14686 w 1790297"/>
                      <a:gd name="connsiteY13" fmla="*/ 400947 h 1209983"/>
                      <a:gd name="connsiteX14" fmla="*/ 255604 w 1790297"/>
                      <a:gd name="connsiteY14" fmla="*/ 530121 h 1209983"/>
                      <a:gd name="connsiteX15" fmla="*/ 254890 w 1790297"/>
                      <a:gd name="connsiteY15" fmla="*/ 548981 h 1209983"/>
                      <a:gd name="connsiteX16" fmla="*/ 50805 w 1790297"/>
                      <a:gd name="connsiteY16" fmla="*/ 546249 h 1209983"/>
                      <a:gd name="connsiteX17" fmla="*/ 55551 w 1790297"/>
                      <a:gd name="connsiteY17" fmla="*/ 718874 h 1209983"/>
                      <a:gd name="connsiteX18" fmla="*/ 285869 w 1790297"/>
                      <a:gd name="connsiteY18" fmla="*/ 743868 h 1209983"/>
                      <a:gd name="connsiteX19" fmla="*/ 468832 w 1790297"/>
                      <a:gd name="connsiteY19" fmla="*/ 783181 h 1209983"/>
                      <a:gd name="connsiteX20" fmla="*/ 707792 w 1790297"/>
                      <a:gd name="connsiteY20" fmla="*/ 884253 h 1209983"/>
                      <a:gd name="connsiteX21" fmla="*/ 942388 w 1790297"/>
                      <a:gd name="connsiteY21" fmla="*/ 643991 h 1209983"/>
                      <a:gd name="connsiteX22" fmla="*/ 714758 w 1790297"/>
                      <a:gd name="connsiteY22" fmla="*/ 886840 h 1209983"/>
                      <a:gd name="connsiteX23" fmla="*/ 1261660 w 1790297"/>
                      <a:gd name="connsiteY23" fmla="*/ 1199642 h 1209983"/>
                      <a:gd name="connsiteX24" fmla="*/ 1213165 w 1790297"/>
                      <a:gd name="connsiteY24" fmla="*/ 1133319 h 1209983"/>
                      <a:gd name="connsiteX25" fmla="*/ 1294966 w 1790297"/>
                      <a:gd name="connsiteY25" fmla="*/ 1129108 h 1209983"/>
                      <a:gd name="connsiteX26" fmla="*/ 1497863 w 1790297"/>
                      <a:gd name="connsiteY26" fmla="*/ 1101612 h 1209983"/>
                      <a:gd name="connsiteX27" fmla="*/ 1331875 w 1790297"/>
                      <a:gd name="connsiteY27" fmla="*/ 955912 h 1209983"/>
                      <a:gd name="connsiteX28" fmla="*/ 1658102 w 1790297"/>
                      <a:gd name="connsiteY28" fmla="*/ 925140 h 1209983"/>
                      <a:gd name="connsiteX29" fmla="*/ 1557212 w 1790297"/>
                      <a:gd name="connsiteY29" fmla="*/ 834360 h 1209983"/>
                      <a:gd name="connsiteX30" fmla="*/ 1790297 w 1790297"/>
                      <a:gd name="connsiteY30" fmla="*/ 838271 h 1209983"/>
                      <a:gd name="connsiteX31" fmla="*/ 1527112 w 1790297"/>
                      <a:gd name="connsiteY31" fmla="*/ 638178 h 1209983"/>
                      <a:gd name="connsiteX32" fmla="*/ 1473455 w 1790297"/>
                      <a:gd name="connsiteY32" fmla="*/ 580961 h 1209983"/>
                      <a:gd name="connsiteX33" fmla="*/ 1506072 w 1790297"/>
                      <a:gd name="connsiteY33" fmla="*/ 539697 h 1209983"/>
                      <a:gd name="connsiteX0" fmla="*/ 1506072 w 1790297"/>
                      <a:gd name="connsiteY0" fmla="*/ 539697 h 1226294"/>
                      <a:gd name="connsiteX1" fmla="*/ 953197 w 1790297"/>
                      <a:gd name="connsiteY1" fmla="*/ 411277 h 1226294"/>
                      <a:gd name="connsiteX2" fmla="*/ 853715 w 1790297"/>
                      <a:gd name="connsiteY2" fmla="*/ 203537 h 1226294"/>
                      <a:gd name="connsiteX3" fmla="*/ 845737 w 1790297"/>
                      <a:gd name="connsiteY3" fmla="*/ 27806 h 1226294"/>
                      <a:gd name="connsiteX4" fmla="*/ 661506 w 1790297"/>
                      <a:gd name="connsiteY4" fmla="*/ 58488 h 1226294"/>
                      <a:gd name="connsiteX5" fmla="*/ 670016 w 1790297"/>
                      <a:gd name="connsiteY5" fmla="*/ 228881 h 1226294"/>
                      <a:gd name="connsiteX6" fmla="*/ 652070 w 1790297"/>
                      <a:gd name="connsiteY6" fmla="*/ 405446 h 1226294"/>
                      <a:gd name="connsiteX7" fmla="*/ 664687 w 1790297"/>
                      <a:gd name="connsiteY7" fmla="*/ 231902 h 1226294"/>
                      <a:gd name="connsiteX8" fmla="*/ 312889 w 1790297"/>
                      <a:gd name="connsiteY8" fmla="*/ 21239 h 1226294"/>
                      <a:gd name="connsiteX9" fmla="*/ 176677 w 1790297"/>
                      <a:gd name="connsiteY9" fmla="*/ 126429 h 1226294"/>
                      <a:gd name="connsiteX10" fmla="*/ 400324 w 1790297"/>
                      <a:gd name="connsiteY10" fmla="*/ 313946 h 1226294"/>
                      <a:gd name="connsiteX11" fmla="*/ 389673 w 1790297"/>
                      <a:gd name="connsiteY11" fmla="*/ 340567 h 1226294"/>
                      <a:gd name="connsiteX12" fmla="*/ 83438 w 1790297"/>
                      <a:gd name="connsiteY12" fmla="*/ 285604 h 1226294"/>
                      <a:gd name="connsiteX13" fmla="*/ 14686 w 1790297"/>
                      <a:gd name="connsiteY13" fmla="*/ 400947 h 1226294"/>
                      <a:gd name="connsiteX14" fmla="*/ 255604 w 1790297"/>
                      <a:gd name="connsiteY14" fmla="*/ 530121 h 1226294"/>
                      <a:gd name="connsiteX15" fmla="*/ 254890 w 1790297"/>
                      <a:gd name="connsiteY15" fmla="*/ 548981 h 1226294"/>
                      <a:gd name="connsiteX16" fmla="*/ 50805 w 1790297"/>
                      <a:gd name="connsiteY16" fmla="*/ 546249 h 1226294"/>
                      <a:gd name="connsiteX17" fmla="*/ 55551 w 1790297"/>
                      <a:gd name="connsiteY17" fmla="*/ 718874 h 1226294"/>
                      <a:gd name="connsiteX18" fmla="*/ 285869 w 1790297"/>
                      <a:gd name="connsiteY18" fmla="*/ 743868 h 1226294"/>
                      <a:gd name="connsiteX19" fmla="*/ 468832 w 1790297"/>
                      <a:gd name="connsiteY19" fmla="*/ 783181 h 1226294"/>
                      <a:gd name="connsiteX20" fmla="*/ 707792 w 1790297"/>
                      <a:gd name="connsiteY20" fmla="*/ 884253 h 1226294"/>
                      <a:gd name="connsiteX21" fmla="*/ 942388 w 1790297"/>
                      <a:gd name="connsiteY21" fmla="*/ 643991 h 1226294"/>
                      <a:gd name="connsiteX22" fmla="*/ 714758 w 1790297"/>
                      <a:gd name="connsiteY22" fmla="*/ 886840 h 1226294"/>
                      <a:gd name="connsiteX23" fmla="*/ 1247496 w 1790297"/>
                      <a:gd name="connsiteY23" fmla="*/ 1217241 h 1226294"/>
                      <a:gd name="connsiteX24" fmla="*/ 1213165 w 1790297"/>
                      <a:gd name="connsiteY24" fmla="*/ 1133319 h 1226294"/>
                      <a:gd name="connsiteX25" fmla="*/ 1294966 w 1790297"/>
                      <a:gd name="connsiteY25" fmla="*/ 1129108 h 1226294"/>
                      <a:gd name="connsiteX26" fmla="*/ 1497863 w 1790297"/>
                      <a:gd name="connsiteY26" fmla="*/ 1101612 h 1226294"/>
                      <a:gd name="connsiteX27" fmla="*/ 1331875 w 1790297"/>
                      <a:gd name="connsiteY27" fmla="*/ 955912 h 1226294"/>
                      <a:gd name="connsiteX28" fmla="*/ 1658102 w 1790297"/>
                      <a:gd name="connsiteY28" fmla="*/ 925140 h 1226294"/>
                      <a:gd name="connsiteX29" fmla="*/ 1557212 w 1790297"/>
                      <a:gd name="connsiteY29" fmla="*/ 834360 h 1226294"/>
                      <a:gd name="connsiteX30" fmla="*/ 1790297 w 1790297"/>
                      <a:gd name="connsiteY30" fmla="*/ 838271 h 1226294"/>
                      <a:gd name="connsiteX31" fmla="*/ 1527112 w 1790297"/>
                      <a:gd name="connsiteY31" fmla="*/ 638178 h 1226294"/>
                      <a:gd name="connsiteX32" fmla="*/ 1473455 w 1790297"/>
                      <a:gd name="connsiteY32" fmla="*/ 580961 h 1226294"/>
                      <a:gd name="connsiteX33" fmla="*/ 1506072 w 1790297"/>
                      <a:gd name="connsiteY33" fmla="*/ 539697 h 1226294"/>
                      <a:gd name="connsiteX0" fmla="*/ 1506072 w 1790297"/>
                      <a:gd name="connsiteY0" fmla="*/ 539697 h 1264625"/>
                      <a:gd name="connsiteX1" fmla="*/ 953197 w 1790297"/>
                      <a:gd name="connsiteY1" fmla="*/ 411277 h 1264625"/>
                      <a:gd name="connsiteX2" fmla="*/ 853715 w 1790297"/>
                      <a:gd name="connsiteY2" fmla="*/ 203537 h 1264625"/>
                      <a:gd name="connsiteX3" fmla="*/ 845737 w 1790297"/>
                      <a:gd name="connsiteY3" fmla="*/ 27806 h 1264625"/>
                      <a:gd name="connsiteX4" fmla="*/ 661506 w 1790297"/>
                      <a:gd name="connsiteY4" fmla="*/ 58488 h 1264625"/>
                      <a:gd name="connsiteX5" fmla="*/ 670016 w 1790297"/>
                      <a:gd name="connsiteY5" fmla="*/ 228881 h 1264625"/>
                      <a:gd name="connsiteX6" fmla="*/ 652070 w 1790297"/>
                      <a:gd name="connsiteY6" fmla="*/ 405446 h 1264625"/>
                      <a:gd name="connsiteX7" fmla="*/ 664687 w 1790297"/>
                      <a:gd name="connsiteY7" fmla="*/ 231902 h 1264625"/>
                      <a:gd name="connsiteX8" fmla="*/ 312889 w 1790297"/>
                      <a:gd name="connsiteY8" fmla="*/ 21239 h 1264625"/>
                      <a:gd name="connsiteX9" fmla="*/ 176677 w 1790297"/>
                      <a:gd name="connsiteY9" fmla="*/ 126429 h 1264625"/>
                      <a:gd name="connsiteX10" fmla="*/ 400324 w 1790297"/>
                      <a:gd name="connsiteY10" fmla="*/ 313946 h 1264625"/>
                      <a:gd name="connsiteX11" fmla="*/ 389673 w 1790297"/>
                      <a:gd name="connsiteY11" fmla="*/ 340567 h 1264625"/>
                      <a:gd name="connsiteX12" fmla="*/ 83438 w 1790297"/>
                      <a:gd name="connsiteY12" fmla="*/ 285604 h 1264625"/>
                      <a:gd name="connsiteX13" fmla="*/ 14686 w 1790297"/>
                      <a:gd name="connsiteY13" fmla="*/ 400947 h 1264625"/>
                      <a:gd name="connsiteX14" fmla="*/ 255604 w 1790297"/>
                      <a:gd name="connsiteY14" fmla="*/ 530121 h 1264625"/>
                      <a:gd name="connsiteX15" fmla="*/ 254890 w 1790297"/>
                      <a:gd name="connsiteY15" fmla="*/ 548981 h 1264625"/>
                      <a:gd name="connsiteX16" fmla="*/ 50805 w 1790297"/>
                      <a:gd name="connsiteY16" fmla="*/ 546249 h 1264625"/>
                      <a:gd name="connsiteX17" fmla="*/ 55551 w 1790297"/>
                      <a:gd name="connsiteY17" fmla="*/ 718874 h 1264625"/>
                      <a:gd name="connsiteX18" fmla="*/ 285869 w 1790297"/>
                      <a:gd name="connsiteY18" fmla="*/ 743868 h 1264625"/>
                      <a:gd name="connsiteX19" fmla="*/ 468832 w 1790297"/>
                      <a:gd name="connsiteY19" fmla="*/ 783181 h 1264625"/>
                      <a:gd name="connsiteX20" fmla="*/ 707792 w 1790297"/>
                      <a:gd name="connsiteY20" fmla="*/ 884253 h 1264625"/>
                      <a:gd name="connsiteX21" fmla="*/ 942388 w 1790297"/>
                      <a:gd name="connsiteY21" fmla="*/ 643991 h 1264625"/>
                      <a:gd name="connsiteX22" fmla="*/ 714758 w 1790297"/>
                      <a:gd name="connsiteY22" fmla="*/ 886840 h 1264625"/>
                      <a:gd name="connsiteX23" fmla="*/ 1247496 w 1790297"/>
                      <a:gd name="connsiteY23" fmla="*/ 1217241 h 1264625"/>
                      <a:gd name="connsiteX24" fmla="*/ 1213165 w 1790297"/>
                      <a:gd name="connsiteY24" fmla="*/ 1133319 h 1264625"/>
                      <a:gd name="connsiteX25" fmla="*/ 1294966 w 1790297"/>
                      <a:gd name="connsiteY25" fmla="*/ 1129108 h 1264625"/>
                      <a:gd name="connsiteX26" fmla="*/ 1497863 w 1790297"/>
                      <a:gd name="connsiteY26" fmla="*/ 1101612 h 1264625"/>
                      <a:gd name="connsiteX27" fmla="*/ 1331875 w 1790297"/>
                      <a:gd name="connsiteY27" fmla="*/ 955912 h 1264625"/>
                      <a:gd name="connsiteX28" fmla="*/ 1658102 w 1790297"/>
                      <a:gd name="connsiteY28" fmla="*/ 925140 h 1264625"/>
                      <a:gd name="connsiteX29" fmla="*/ 1557212 w 1790297"/>
                      <a:gd name="connsiteY29" fmla="*/ 834360 h 1264625"/>
                      <a:gd name="connsiteX30" fmla="*/ 1790297 w 1790297"/>
                      <a:gd name="connsiteY30" fmla="*/ 838271 h 1264625"/>
                      <a:gd name="connsiteX31" fmla="*/ 1527112 w 1790297"/>
                      <a:gd name="connsiteY31" fmla="*/ 638178 h 1264625"/>
                      <a:gd name="connsiteX32" fmla="*/ 1473455 w 1790297"/>
                      <a:gd name="connsiteY32" fmla="*/ 580961 h 1264625"/>
                      <a:gd name="connsiteX33" fmla="*/ 1506072 w 1790297"/>
                      <a:gd name="connsiteY33" fmla="*/ 539697 h 1264625"/>
                      <a:gd name="connsiteX0" fmla="*/ 1506072 w 1790297"/>
                      <a:gd name="connsiteY0" fmla="*/ 539697 h 1133319"/>
                      <a:gd name="connsiteX1" fmla="*/ 953197 w 1790297"/>
                      <a:gd name="connsiteY1" fmla="*/ 411277 h 1133319"/>
                      <a:gd name="connsiteX2" fmla="*/ 853715 w 1790297"/>
                      <a:gd name="connsiteY2" fmla="*/ 203537 h 1133319"/>
                      <a:gd name="connsiteX3" fmla="*/ 845737 w 1790297"/>
                      <a:gd name="connsiteY3" fmla="*/ 27806 h 1133319"/>
                      <a:gd name="connsiteX4" fmla="*/ 661506 w 1790297"/>
                      <a:gd name="connsiteY4" fmla="*/ 58488 h 1133319"/>
                      <a:gd name="connsiteX5" fmla="*/ 670016 w 1790297"/>
                      <a:gd name="connsiteY5" fmla="*/ 228881 h 1133319"/>
                      <a:gd name="connsiteX6" fmla="*/ 652070 w 1790297"/>
                      <a:gd name="connsiteY6" fmla="*/ 405446 h 1133319"/>
                      <a:gd name="connsiteX7" fmla="*/ 664687 w 1790297"/>
                      <a:gd name="connsiteY7" fmla="*/ 231902 h 1133319"/>
                      <a:gd name="connsiteX8" fmla="*/ 312889 w 1790297"/>
                      <a:gd name="connsiteY8" fmla="*/ 21239 h 1133319"/>
                      <a:gd name="connsiteX9" fmla="*/ 176677 w 1790297"/>
                      <a:gd name="connsiteY9" fmla="*/ 126429 h 1133319"/>
                      <a:gd name="connsiteX10" fmla="*/ 400324 w 1790297"/>
                      <a:gd name="connsiteY10" fmla="*/ 313946 h 1133319"/>
                      <a:gd name="connsiteX11" fmla="*/ 389673 w 1790297"/>
                      <a:gd name="connsiteY11" fmla="*/ 340567 h 1133319"/>
                      <a:gd name="connsiteX12" fmla="*/ 83438 w 1790297"/>
                      <a:gd name="connsiteY12" fmla="*/ 285604 h 1133319"/>
                      <a:gd name="connsiteX13" fmla="*/ 14686 w 1790297"/>
                      <a:gd name="connsiteY13" fmla="*/ 400947 h 1133319"/>
                      <a:gd name="connsiteX14" fmla="*/ 255604 w 1790297"/>
                      <a:gd name="connsiteY14" fmla="*/ 530121 h 1133319"/>
                      <a:gd name="connsiteX15" fmla="*/ 254890 w 1790297"/>
                      <a:gd name="connsiteY15" fmla="*/ 548981 h 1133319"/>
                      <a:gd name="connsiteX16" fmla="*/ 50805 w 1790297"/>
                      <a:gd name="connsiteY16" fmla="*/ 546249 h 1133319"/>
                      <a:gd name="connsiteX17" fmla="*/ 55551 w 1790297"/>
                      <a:gd name="connsiteY17" fmla="*/ 718874 h 1133319"/>
                      <a:gd name="connsiteX18" fmla="*/ 285869 w 1790297"/>
                      <a:gd name="connsiteY18" fmla="*/ 743868 h 1133319"/>
                      <a:gd name="connsiteX19" fmla="*/ 468832 w 1790297"/>
                      <a:gd name="connsiteY19" fmla="*/ 783181 h 1133319"/>
                      <a:gd name="connsiteX20" fmla="*/ 707792 w 1790297"/>
                      <a:gd name="connsiteY20" fmla="*/ 884253 h 1133319"/>
                      <a:gd name="connsiteX21" fmla="*/ 942388 w 1790297"/>
                      <a:gd name="connsiteY21" fmla="*/ 643991 h 1133319"/>
                      <a:gd name="connsiteX22" fmla="*/ 714758 w 1790297"/>
                      <a:gd name="connsiteY22" fmla="*/ 886840 h 1133319"/>
                      <a:gd name="connsiteX23" fmla="*/ 1213165 w 1790297"/>
                      <a:gd name="connsiteY23" fmla="*/ 1133319 h 1133319"/>
                      <a:gd name="connsiteX24" fmla="*/ 1294966 w 1790297"/>
                      <a:gd name="connsiteY24" fmla="*/ 1129108 h 1133319"/>
                      <a:gd name="connsiteX25" fmla="*/ 1497863 w 1790297"/>
                      <a:gd name="connsiteY25" fmla="*/ 1101612 h 1133319"/>
                      <a:gd name="connsiteX26" fmla="*/ 1331875 w 1790297"/>
                      <a:gd name="connsiteY26" fmla="*/ 955912 h 1133319"/>
                      <a:gd name="connsiteX27" fmla="*/ 1658102 w 1790297"/>
                      <a:gd name="connsiteY27" fmla="*/ 925140 h 1133319"/>
                      <a:gd name="connsiteX28" fmla="*/ 1557212 w 1790297"/>
                      <a:gd name="connsiteY28" fmla="*/ 834360 h 1133319"/>
                      <a:gd name="connsiteX29" fmla="*/ 1790297 w 1790297"/>
                      <a:gd name="connsiteY29" fmla="*/ 838271 h 1133319"/>
                      <a:gd name="connsiteX30" fmla="*/ 1527112 w 1790297"/>
                      <a:gd name="connsiteY30" fmla="*/ 638178 h 1133319"/>
                      <a:gd name="connsiteX31" fmla="*/ 1473455 w 1790297"/>
                      <a:gd name="connsiteY31" fmla="*/ 580961 h 1133319"/>
                      <a:gd name="connsiteX32" fmla="*/ 1506072 w 1790297"/>
                      <a:gd name="connsiteY32" fmla="*/ 539697 h 113331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156 w 1790297"/>
                      <a:gd name="connsiteY24" fmla="*/ 1091770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30176 w 1790297"/>
                      <a:gd name="connsiteY25" fmla="*/ 1056555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36730 w 1790297"/>
                      <a:gd name="connsiteY26" fmla="*/ 957637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148166 w 1790297"/>
                      <a:gd name="connsiteY26" fmla="*/ 960791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497144 w 1790297"/>
                      <a:gd name="connsiteY27" fmla="*/ 952193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381370 w 1790297"/>
                      <a:gd name="connsiteY28" fmla="*/ 803039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466788 w 1790297"/>
                      <a:gd name="connsiteY28" fmla="*/ 830218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988"/>
                      <a:gd name="connsiteY0" fmla="*/ 539697 h 1218169"/>
                      <a:gd name="connsiteX1" fmla="*/ 953197 w 1679988"/>
                      <a:gd name="connsiteY1" fmla="*/ 411277 h 1218169"/>
                      <a:gd name="connsiteX2" fmla="*/ 853715 w 1679988"/>
                      <a:gd name="connsiteY2" fmla="*/ 203537 h 1218169"/>
                      <a:gd name="connsiteX3" fmla="*/ 845737 w 1679988"/>
                      <a:gd name="connsiteY3" fmla="*/ 27806 h 1218169"/>
                      <a:gd name="connsiteX4" fmla="*/ 661506 w 1679988"/>
                      <a:gd name="connsiteY4" fmla="*/ 58488 h 1218169"/>
                      <a:gd name="connsiteX5" fmla="*/ 670016 w 1679988"/>
                      <a:gd name="connsiteY5" fmla="*/ 228881 h 1218169"/>
                      <a:gd name="connsiteX6" fmla="*/ 652070 w 1679988"/>
                      <a:gd name="connsiteY6" fmla="*/ 405446 h 1218169"/>
                      <a:gd name="connsiteX7" fmla="*/ 664687 w 1679988"/>
                      <a:gd name="connsiteY7" fmla="*/ 231902 h 1218169"/>
                      <a:gd name="connsiteX8" fmla="*/ 312889 w 1679988"/>
                      <a:gd name="connsiteY8" fmla="*/ 21239 h 1218169"/>
                      <a:gd name="connsiteX9" fmla="*/ 176677 w 1679988"/>
                      <a:gd name="connsiteY9" fmla="*/ 126429 h 1218169"/>
                      <a:gd name="connsiteX10" fmla="*/ 400324 w 1679988"/>
                      <a:gd name="connsiteY10" fmla="*/ 313946 h 1218169"/>
                      <a:gd name="connsiteX11" fmla="*/ 389673 w 1679988"/>
                      <a:gd name="connsiteY11" fmla="*/ 340567 h 1218169"/>
                      <a:gd name="connsiteX12" fmla="*/ 83438 w 1679988"/>
                      <a:gd name="connsiteY12" fmla="*/ 285604 h 1218169"/>
                      <a:gd name="connsiteX13" fmla="*/ 14686 w 1679988"/>
                      <a:gd name="connsiteY13" fmla="*/ 400947 h 1218169"/>
                      <a:gd name="connsiteX14" fmla="*/ 255604 w 1679988"/>
                      <a:gd name="connsiteY14" fmla="*/ 530121 h 1218169"/>
                      <a:gd name="connsiteX15" fmla="*/ 254890 w 1679988"/>
                      <a:gd name="connsiteY15" fmla="*/ 548981 h 1218169"/>
                      <a:gd name="connsiteX16" fmla="*/ 50805 w 1679988"/>
                      <a:gd name="connsiteY16" fmla="*/ 546249 h 1218169"/>
                      <a:gd name="connsiteX17" fmla="*/ 55551 w 1679988"/>
                      <a:gd name="connsiteY17" fmla="*/ 718874 h 1218169"/>
                      <a:gd name="connsiteX18" fmla="*/ 285869 w 1679988"/>
                      <a:gd name="connsiteY18" fmla="*/ 743868 h 1218169"/>
                      <a:gd name="connsiteX19" fmla="*/ 468832 w 1679988"/>
                      <a:gd name="connsiteY19" fmla="*/ 783181 h 1218169"/>
                      <a:gd name="connsiteX20" fmla="*/ 707792 w 1679988"/>
                      <a:gd name="connsiteY20" fmla="*/ 884253 h 1218169"/>
                      <a:gd name="connsiteX21" fmla="*/ 942388 w 1679988"/>
                      <a:gd name="connsiteY21" fmla="*/ 643991 h 1218169"/>
                      <a:gd name="connsiteX22" fmla="*/ 714758 w 1679988"/>
                      <a:gd name="connsiteY22" fmla="*/ 886840 h 1218169"/>
                      <a:gd name="connsiteX23" fmla="*/ 1151648 w 1679988"/>
                      <a:gd name="connsiteY23" fmla="*/ 1218169 h 1218169"/>
                      <a:gd name="connsiteX24" fmla="*/ 1239170 w 1679988"/>
                      <a:gd name="connsiteY24" fmla="*/ 1187630 h 1218169"/>
                      <a:gd name="connsiteX25" fmla="*/ 1387840 w 1679988"/>
                      <a:gd name="connsiteY25" fmla="*/ 1124226 h 1218169"/>
                      <a:gd name="connsiteX26" fmla="*/ 1219703 w 1679988"/>
                      <a:gd name="connsiteY26" fmla="*/ 948768 h 1218169"/>
                      <a:gd name="connsiteX27" fmla="*/ 1548365 w 1679988"/>
                      <a:gd name="connsiteY27" fmla="*/ 930585 h 1218169"/>
                      <a:gd name="connsiteX28" fmla="*/ 1466788 w 1679988"/>
                      <a:gd name="connsiteY28" fmla="*/ 830218 h 1218169"/>
                      <a:gd name="connsiteX29" fmla="*/ 1679844 w 1679988"/>
                      <a:gd name="connsiteY29" fmla="*/ 847007 h 1218169"/>
                      <a:gd name="connsiteX30" fmla="*/ 1527112 w 1679988"/>
                      <a:gd name="connsiteY30" fmla="*/ 638178 h 1218169"/>
                      <a:gd name="connsiteX31" fmla="*/ 1473455 w 1679988"/>
                      <a:gd name="connsiteY31" fmla="*/ 580961 h 1218169"/>
                      <a:gd name="connsiteX32" fmla="*/ 1506072 w 1679988"/>
                      <a:gd name="connsiteY32" fmla="*/ 539697 h 1218169"/>
                      <a:gd name="connsiteX0" fmla="*/ 1506072 w 1679949"/>
                      <a:gd name="connsiteY0" fmla="*/ 539697 h 1218169"/>
                      <a:gd name="connsiteX1" fmla="*/ 953197 w 1679949"/>
                      <a:gd name="connsiteY1" fmla="*/ 411277 h 1218169"/>
                      <a:gd name="connsiteX2" fmla="*/ 853715 w 1679949"/>
                      <a:gd name="connsiteY2" fmla="*/ 203537 h 1218169"/>
                      <a:gd name="connsiteX3" fmla="*/ 845737 w 1679949"/>
                      <a:gd name="connsiteY3" fmla="*/ 27806 h 1218169"/>
                      <a:gd name="connsiteX4" fmla="*/ 661506 w 1679949"/>
                      <a:gd name="connsiteY4" fmla="*/ 58488 h 1218169"/>
                      <a:gd name="connsiteX5" fmla="*/ 670016 w 1679949"/>
                      <a:gd name="connsiteY5" fmla="*/ 228881 h 1218169"/>
                      <a:gd name="connsiteX6" fmla="*/ 652070 w 1679949"/>
                      <a:gd name="connsiteY6" fmla="*/ 405446 h 1218169"/>
                      <a:gd name="connsiteX7" fmla="*/ 664687 w 1679949"/>
                      <a:gd name="connsiteY7" fmla="*/ 231902 h 1218169"/>
                      <a:gd name="connsiteX8" fmla="*/ 312889 w 1679949"/>
                      <a:gd name="connsiteY8" fmla="*/ 21239 h 1218169"/>
                      <a:gd name="connsiteX9" fmla="*/ 176677 w 1679949"/>
                      <a:gd name="connsiteY9" fmla="*/ 126429 h 1218169"/>
                      <a:gd name="connsiteX10" fmla="*/ 400324 w 1679949"/>
                      <a:gd name="connsiteY10" fmla="*/ 313946 h 1218169"/>
                      <a:gd name="connsiteX11" fmla="*/ 389673 w 1679949"/>
                      <a:gd name="connsiteY11" fmla="*/ 340567 h 1218169"/>
                      <a:gd name="connsiteX12" fmla="*/ 83438 w 1679949"/>
                      <a:gd name="connsiteY12" fmla="*/ 285604 h 1218169"/>
                      <a:gd name="connsiteX13" fmla="*/ 14686 w 1679949"/>
                      <a:gd name="connsiteY13" fmla="*/ 400947 h 1218169"/>
                      <a:gd name="connsiteX14" fmla="*/ 255604 w 1679949"/>
                      <a:gd name="connsiteY14" fmla="*/ 530121 h 1218169"/>
                      <a:gd name="connsiteX15" fmla="*/ 254890 w 1679949"/>
                      <a:gd name="connsiteY15" fmla="*/ 548981 h 1218169"/>
                      <a:gd name="connsiteX16" fmla="*/ 50805 w 1679949"/>
                      <a:gd name="connsiteY16" fmla="*/ 546249 h 1218169"/>
                      <a:gd name="connsiteX17" fmla="*/ 55551 w 1679949"/>
                      <a:gd name="connsiteY17" fmla="*/ 718874 h 1218169"/>
                      <a:gd name="connsiteX18" fmla="*/ 285869 w 1679949"/>
                      <a:gd name="connsiteY18" fmla="*/ 743868 h 1218169"/>
                      <a:gd name="connsiteX19" fmla="*/ 468832 w 1679949"/>
                      <a:gd name="connsiteY19" fmla="*/ 783181 h 1218169"/>
                      <a:gd name="connsiteX20" fmla="*/ 707792 w 1679949"/>
                      <a:gd name="connsiteY20" fmla="*/ 884253 h 1218169"/>
                      <a:gd name="connsiteX21" fmla="*/ 942388 w 1679949"/>
                      <a:gd name="connsiteY21" fmla="*/ 643991 h 1218169"/>
                      <a:gd name="connsiteX22" fmla="*/ 714758 w 1679949"/>
                      <a:gd name="connsiteY22" fmla="*/ 886840 h 1218169"/>
                      <a:gd name="connsiteX23" fmla="*/ 1151648 w 1679949"/>
                      <a:gd name="connsiteY23" fmla="*/ 1218169 h 1218169"/>
                      <a:gd name="connsiteX24" fmla="*/ 1239170 w 1679949"/>
                      <a:gd name="connsiteY24" fmla="*/ 1187630 h 1218169"/>
                      <a:gd name="connsiteX25" fmla="*/ 1387840 w 1679949"/>
                      <a:gd name="connsiteY25" fmla="*/ 1124226 h 1218169"/>
                      <a:gd name="connsiteX26" fmla="*/ 1219703 w 1679949"/>
                      <a:gd name="connsiteY26" fmla="*/ 948768 h 1218169"/>
                      <a:gd name="connsiteX27" fmla="*/ 1548365 w 1679949"/>
                      <a:gd name="connsiteY27" fmla="*/ 930585 h 1218169"/>
                      <a:gd name="connsiteX28" fmla="*/ 1466788 w 1679949"/>
                      <a:gd name="connsiteY28" fmla="*/ 830218 h 1218169"/>
                      <a:gd name="connsiteX29" fmla="*/ 1679844 w 1679949"/>
                      <a:gd name="connsiteY29" fmla="*/ 847007 h 1218169"/>
                      <a:gd name="connsiteX30" fmla="*/ 1454575 w 1679949"/>
                      <a:gd name="connsiteY30" fmla="*/ 670661 h 1218169"/>
                      <a:gd name="connsiteX31" fmla="*/ 1473455 w 1679949"/>
                      <a:gd name="connsiteY31" fmla="*/ 580961 h 1218169"/>
                      <a:gd name="connsiteX32" fmla="*/ 1506072 w 1679949"/>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7533 w 1679939"/>
                      <a:gd name="connsiteY30" fmla="*/ 668231 h 1218169"/>
                      <a:gd name="connsiteX31" fmla="*/ 1473455 w 1679939"/>
                      <a:gd name="connsiteY31" fmla="*/ 580961 h 1218169"/>
                      <a:gd name="connsiteX32" fmla="*/ 1506072 w 1679939"/>
                      <a:gd name="connsiteY32" fmla="*/ 539697 h 1218169"/>
                      <a:gd name="connsiteX0" fmla="*/ 1506072 w 1679931"/>
                      <a:gd name="connsiteY0" fmla="*/ 539697 h 1218169"/>
                      <a:gd name="connsiteX1" fmla="*/ 953197 w 1679931"/>
                      <a:gd name="connsiteY1" fmla="*/ 411277 h 1218169"/>
                      <a:gd name="connsiteX2" fmla="*/ 853715 w 1679931"/>
                      <a:gd name="connsiteY2" fmla="*/ 203537 h 1218169"/>
                      <a:gd name="connsiteX3" fmla="*/ 845737 w 1679931"/>
                      <a:gd name="connsiteY3" fmla="*/ 27806 h 1218169"/>
                      <a:gd name="connsiteX4" fmla="*/ 661506 w 1679931"/>
                      <a:gd name="connsiteY4" fmla="*/ 58488 h 1218169"/>
                      <a:gd name="connsiteX5" fmla="*/ 670016 w 1679931"/>
                      <a:gd name="connsiteY5" fmla="*/ 228881 h 1218169"/>
                      <a:gd name="connsiteX6" fmla="*/ 652070 w 1679931"/>
                      <a:gd name="connsiteY6" fmla="*/ 405446 h 1218169"/>
                      <a:gd name="connsiteX7" fmla="*/ 664687 w 1679931"/>
                      <a:gd name="connsiteY7" fmla="*/ 231902 h 1218169"/>
                      <a:gd name="connsiteX8" fmla="*/ 312889 w 1679931"/>
                      <a:gd name="connsiteY8" fmla="*/ 21239 h 1218169"/>
                      <a:gd name="connsiteX9" fmla="*/ 176677 w 1679931"/>
                      <a:gd name="connsiteY9" fmla="*/ 126429 h 1218169"/>
                      <a:gd name="connsiteX10" fmla="*/ 400324 w 1679931"/>
                      <a:gd name="connsiteY10" fmla="*/ 313946 h 1218169"/>
                      <a:gd name="connsiteX11" fmla="*/ 389673 w 1679931"/>
                      <a:gd name="connsiteY11" fmla="*/ 340567 h 1218169"/>
                      <a:gd name="connsiteX12" fmla="*/ 83438 w 1679931"/>
                      <a:gd name="connsiteY12" fmla="*/ 285604 h 1218169"/>
                      <a:gd name="connsiteX13" fmla="*/ 14686 w 1679931"/>
                      <a:gd name="connsiteY13" fmla="*/ 400947 h 1218169"/>
                      <a:gd name="connsiteX14" fmla="*/ 255604 w 1679931"/>
                      <a:gd name="connsiteY14" fmla="*/ 530121 h 1218169"/>
                      <a:gd name="connsiteX15" fmla="*/ 254890 w 1679931"/>
                      <a:gd name="connsiteY15" fmla="*/ 548981 h 1218169"/>
                      <a:gd name="connsiteX16" fmla="*/ 50805 w 1679931"/>
                      <a:gd name="connsiteY16" fmla="*/ 546249 h 1218169"/>
                      <a:gd name="connsiteX17" fmla="*/ 55551 w 1679931"/>
                      <a:gd name="connsiteY17" fmla="*/ 718874 h 1218169"/>
                      <a:gd name="connsiteX18" fmla="*/ 285869 w 1679931"/>
                      <a:gd name="connsiteY18" fmla="*/ 743868 h 1218169"/>
                      <a:gd name="connsiteX19" fmla="*/ 468832 w 1679931"/>
                      <a:gd name="connsiteY19" fmla="*/ 783181 h 1218169"/>
                      <a:gd name="connsiteX20" fmla="*/ 707792 w 1679931"/>
                      <a:gd name="connsiteY20" fmla="*/ 884253 h 1218169"/>
                      <a:gd name="connsiteX21" fmla="*/ 942388 w 1679931"/>
                      <a:gd name="connsiteY21" fmla="*/ 643991 h 1218169"/>
                      <a:gd name="connsiteX22" fmla="*/ 714758 w 1679931"/>
                      <a:gd name="connsiteY22" fmla="*/ 886840 h 1218169"/>
                      <a:gd name="connsiteX23" fmla="*/ 1151648 w 1679931"/>
                      <a:gd name="connsiteY23" fmla="*/ 1218169 h 1218169"/>
                      <a:gd name="connsiteX24" fmla="*/ 1239170 w 1679931"/>
                      <a:gd name="connsiteY24" fmla="*/ 1187630 h 1218169"/>
                      <a:gd name="connsiteX25" fmla="*/ 1387840 w 1679931"/>
                      <a:gd name="connsiteY25" fmla="*/ 1124226 h 1218169"/>
                      <a:gd name="connsiteX26" fmla="*/ 1219703 w 1679931"/>
                      <a:gd name="connsiteY26" fmla="*/ 948768 h 1218169"/>
                      <a:gd name="connsiteX27" fmla="*/ 1548365 w 1679931"/>
                      <a:gd name="connsiteY27" fmla="*/ 930585 h 1218169"/>
                      <a:gd name="connsiteX28" fmla="*/ 1466788 w 1679931"/>
                      <a:gd name="connsiteY28" fmla="*/ 830218 h 1218169"/>
                      <a:gd name="connsiteX29" fmla="*/ 1679844 w 1679931"/>
                      <a:gd name="connsiteY29" fmla="*/ 847007 h 1218169"/>
                      <a:gd name="connsiteX30" fmla="*/ 1398059 w 1679931"/>
                      <a:gd name="connsiteY30" fmla="*/ 653210 h 1218169"/>
                      <a:gd name="connsiteX31" fmla="*/ 1473455 w 1679931"/>
                      <a:gd name="connsiteY31" fmla="*/ 580961 h 1218169"/>
                      <a:gd name="connsiteX32" fmla="*/ 1506072 w 1679931"/>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5815 w 1679939"/>
                      <a:gd name="connsiteY30" fmla="*/ 652350 h 1218169"/>
                      <a:gd name="connsiteX31" fmla="*/ 1473455 w 1679939"/>
                      <a:gd name="connsiteY31" fmla="*/ 580961 h 1218169"/>
                      <a:gd name="connsiteX32" fmla="*/ 1506072 w 1679939"/>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25815 w 1679844"/>
                      <a:gd name="connsiteY30" fmla="*/ 652350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39827 w 1679844"/>
                      <a:gd name="connsiteY30" fmla="*/ 659509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6072 w 1679844"/>
                      <a:gd name="connsiteY32" fmla="*/ 539697 h 1218169"/>
                      <a:gd name="connsiteX0" fmla="*/ 1319357 w 1679844"/>
                      <a:gd name="connsiteY0" fmla="*/ 526691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319357 w 1679844"/>
                      <a:gd name="connsiteY32" fmla="*/ 526691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261710 w 1679844"/>
                      <a:gd name="connsiteY31" fmla="*/ 643501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89475 w 1679844"/>
                      <a:gd name="connsiteY30" fmla="*/ 653068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28085"/>
                      <a:gd name="connsiteX1" fmla="*/ 953197 w 1679844"/>
                      <a:gd name="connsiteY1" fmla="*/ 411277 h 1228085"/>
                      <a:gd name="connsiteX2" fmla="*/ 853715 w 1679844"/>
                      <a:gd name="connsiteY2" fmla="*/ 203537 h 1228085"/>
                      <a:gd name="connsiteX3" fmla="*/ 845737 w 1679844"/>
                      <a:gd name="connsiteY3" fmla="*/ 27806 h 1228085"/>
                      <a:gd name="connsiteX4" fmla="*/ 661506 w 1679844"/>
                      <a:gd name="connsiteY4" fmla="*/ 58488 h 1228085"/>
                      <a:gd name="connsiteX5" fmla="*/ 670016 w 1679844"/>
                      <a:gd name="connsiteY5" fmla="*/ 228881 h 1228085"/>
                      <a:gd name="connsiteX6" fmla="*/ 652070 w 1679844"/>
                      <a:gd name="connsiteY6" fmla="*/ 405446 h 1228085"/>
                      <a:gd name="connsiteX7" fmla="*/ 664687 w 1679844"/>
                      <a:gd name="connsiteY7" fmla="*/ 231902 h 1228085"/>
                      <a:gd name="connsiteX8" fmla="*/ 312889 w 1679844"/>
                      <a:gd name="connsiteY8" fmla="*/ 21239 h 1228085"/>
                      <a:gd name="connsiteX9" fmla="*/ 176677 w 1679844"/>
                      <a:gd name="connsiteY9" fmla="*/ 126429 h 1228085"/>
                      <a:gd name="connsiteX10" fmla="*/ 400324 w 1679844"/>
                      <a:gd name="connsiteY10" fmla="*/ 313946 h 1228085"/>
                      <a:gd name="connsiteX11" fmla="*/ 389673 w 1679844"/>
                      <a:gd name="connsiteY11" fmla="*/ 340567 h 1228085"/>
                      <a:gd name="connsiteX12" fmla="*/ 83438 w 1679844"/>
                      <a:gd name="connsiteY12" fmla="*/ 285604 h 1228085"/>
                      <a:gd name="connsiteX13" fmla="*/ 14686 w 1679844"/>
                      <a:gd name="connsiteY13" fmla="*/ 400947 h 1228085"/>
                      <a:gd name="connsiteX14" fmla="*/ 255604 w 1679844"/>
                      <a:gd name="connsiteY14" fmla="*/ 530121 h 1228085"/>
                      <a:gd name="connsiteX15" fmla="*/ 254890 w 1679844"/>
                      <a:gd name="connsiteY15" fmla="*/ 548981 h 1228085"/>
                      <a:gd name="connsiteX16" fmla="*/ 50805 w 1679844"/>
                      <a:gd name="connsiteY16" fmla="*/ 546249 h 1228085"/>
                      <a:gd name="connsiteX17" fmla="*/ 55551 w 1679844"/>
                      <a:gd name="connsiteY17" fmla="*/ 718874 h 1228085"/>
                      <a:gd name="connsiteX18" fmla="*/ 281863 w 1679844"/>
                      <a:gd name="connsiteY18" fmla="*/ 746443 h 1228085"/>
                      <a:gd name="connsiteX19" fmla="*/ 468832 w 1679844"/>
                      <a:gd name="connsiteY19" fmla="*/ 783181 h 1228085"/>
                      <a:gd name="connsiteX20" fmla="*/ 707792 w 1679844"/>
                      <a:gd name="connsiteY20" fmla="*/ 884253 h 1228085"/>
                      <a:gd name="connsiteX21" fmla="*/ 942388 w 1679844"/>
                      <a:gd name="connsiteY21" fmla="*/ 643991 h 1228085"/>
                      <a:gd name="connsiteX22" fmla="*/ 714758 w 1679844"/>
                      <a:gd name="connsiteY22" fmla="*/ 886840 h 1228085"/>
                      <a:gd name="connsiteX23" fmla="*/ 1151648 w 1679844"/>
                      <a:gd name="connsiteY23" fmla="*/ 1218169 h 1228085"/>
                      <a:gd name="connsiteX24" fmla="*/ 1387840 w 1679844"/>
                      <a:gd name="connsiteY24" fmla="*/ 1124226 h 1228085"/>
                      <a:gd name="connsiteX25" fmla="*/ 1219703 w 1679844"/>
                      <a:gd name="connsiteY25" fmla="*/ 948768 h 1228085"/>
                      <a:gd name="connsiteX26" fmla="*/ 1548365 w 1679844"/>
                      <a:gd name="connsiteY26" fmla="*/ 930585 h 1228085"/>
                      <a:gd name="connsiteX27" fmla="*/ 1466788 w 1679844"/>
                      <a:gd name="connsiteY27" fmla="*/ 830218 h 1228085"/>
                      <a:gd name="connsiteX28" fmla="*/ 1679844 w 1679844"/>
                      <a:gd name="connsiteY28" fmla="*/ 847007 h 1228085"/>
                      <a:gd name="connsiteX29" fmla="*/ 1400777 w 1679844"/>
                      <a:gd name="connsiteY29" fmla="*/ 648631 h 1228085"/>
                      <a:gd name="connsiteX30" fmla="*/ 1509220 w 1679844"/>
                      <a:gd name="connsiteY30" fmla="*/ 548997 h 1228085"/>
                      <a:gd name="connsiteX0" fmla="*/ 1509220 w 1679844"/>
                      <a:gd name="connsiteY0" fmla="*/ 548997 h 1225835"/>
                      <a:gd name="connsiteX1" fmla="*/ 953197 w 1679844"/>
                      <a:gd name="connsiteY1" fmla="*/ 411277 h 1225835"/>
                      <a:gd name="connsiteX2" fmla="*/ 853715 w 1679844"/>
                      <a:gd name="connsiteY2" fmla="*/ 203537 h 1225835"/>
                      <a:gd name="connsiteX3" fmla="*/ 845737 w 1679844"/>
                      <a:gd name="connsiteY3" fmla="*/ 27806 h 1225835"/>
                      <a:gd name="connsiteX4" fmla="*/ 661506 w 1679844"/>
                      <a:gd name="connsiteY4" fmla="*/ 58488 h 1225835"/>
                      <a:gd name="connsiteX5" fmla="*/ 670016 w 1679844"/>
                      <a:gd name="connsiteY5" fmla="*/ 228881 h 1225835"/>
                      <a:gd name="connsiteX6" fmla="*/ 652070 w 1679844"/>
                      <a:gd name="connsiteY6" fmla="*/ 405446 h 1225835"/>
                      <a:gd name="connsiteX7" fmla="*/ 664687 w 1679844"/>
                      <a:gd name="connsiteY7" fmla="*/ 231902 h 1225835"/>
                      <a:gd name="connsiteX8" fmla="*/ 312889 w 1679844"/>
                      <a:gd name="connsiteY8" fmla="*/ 21239 h 1225835"/>
                      <a:gd name="connsiteX9" fmla="*/ 176677 w 1679844"/>
                      <a:gd name="connsiteY9" fmla="*/ 126429 h 1225835"/>
                      <a:gd name="connsiteX10" fmla="*/ 400324 w 1679844"/>
                      <a:gd name="connsiteY10" fmla="*/ 313946 h 1225835"/>
                      <a:gd name="connsiteX11" fmla="*/ 389673 w 1679844"/>
                      <a:gd name="connsiteY11" fmla="*/ 340567 h 1225835"/>
                      <a:gd name="connsiteX12" fmla="*/ 83438 w 1679844"/>
                      <a:gd name="connsiteY12" fmla="*/ 285604 h 1225835"/>
                      <a:gd name="connsiteX13" fmla="*/ 14686 w 1679844"/>
                      <a:gd name="connsiteY13" fmla="*/ 400947 h 1225835"/>
                      <a:gd name="connsiteX14" fmla="*/ 255604 w 1679844"/>
                      <a:gd name="connsiteY14" fmla="*/ 530121 h 1225835"/>
                      <a:gd name="connsiteX15" fmla="*/ 254890 w 1679844"/>
                      <a:gd name="connsiteY15" fmla="*/ 548981 h 1225835"/>
                      <a:gd name="connsiteX16" fmla="*/ 50805 w 1679844"/>
                      <a:gd name="connsiteY16" fmla="*/ 546249 h 1225835"/>
                      <a:gd name="connsiteX17" fmla="*/ 55551 w 1679844"/>
                      <a:gd name="connsiteY17" fmla="*/ 718874 h 1225835"/>
                      <a:gd name="connsiteX18" fmla="*/ 281863 w 1679844"/>
                      <a:gd name="connsiteY18" fmla="*/ 746443 h 1225835"/>
                      <a:gd name="connsiteX19" fmla="*/ 468832 w 1679844"/>
                      <a:gd name="connsiteY19" fmla="*/ 783181 h 1225835"/>
                      <a:gd name="connsiteX20" fmla="*/ 707792 w 1679844"/>
                      <a:gd name="connsiteY20" fmla="*/ 884253 h 1225835"/>
                      <a:gd name="connsiteX21" fmla="*/ 942388 w 1679844"/>
                      <a:gd name="connsiteY21" fmla="*/ 643991 h 1225835"/>
                      <a:gd name="connsiteX22" fmla="*/ 714758 w 1679844"/>
                      <a:gd name="connsiteY22" fmla="*/ 886840 h 1225835"/>
                      <a:gd name="connsiteX23" fmla="*/ 1151648 w 1679844"/>
                      <a:gd name="connsiteY23" fmla="*/ 1218169 h 1225835"/>
                      <a:gd name="connsiteX24" fmla="*/ 1387840 w 1679844"/>
                      <a:gd name="connsiteY24" fmla="*/ 1124226 h 1225835"/>
                      <a:gd name="connsiteX25" fmla="*/ 1219703 w 1679844"/>
                      <a:gd name="connsiteY25" fmla="*/ 948768 h 1225835"/>
                      <a:gd name="connsiteX26" fmla="*/ 1548365 w 1679844"/>
                      <a:gd name="connsiteY26" fmla="*/ 930585 h 1225835"/>
                      <a:gd name="connsiteX27" fmla="*/ 1466788 w 1679844"/>
                      <a:gd name="connsiteY27" fmla="*/ 830218 h 1225835"/>
                      <a:gd name="connsiteX28" fmla="*/ 1679844 w 1679844"/>
                      <a:gd name="connsiteY28" fmla="*/ 847007 h 1225835"/>
                      <a:gd name="connsiteX29" fmla="*/ 1400777 w 1679844"/>
                      <a:gd name="connsiteY29" fmla="*/ 648631 h 1225835"/>
                      <a:gd name="connsiteX30" fmla="*/ 1509220 w 1679844"/>
                      <a:gd name="connsiteY30" fmla="*/ 548997 h 1225835"/>
                      <a:gd name="connsiteX0" fmla="*/ 1509220 w 1679844"/>
                      <a:gd name="connsiteY0" fmla="*/ 548997 h 1228678"/>
                      <a:gd name="connsiteX1" fmla="*/ 953197 w 1679844"/>
                      <a:gd name="connsiteY1" fmla="*/ 411277 h 1228678"/>
                      <a:gd name="connsiteX2" fmla="*/ 853715 w 1679844"/>
                      <a:gd name="connsiteY2" fmla="*/ 203537 h 1228678"/>
                      <a:gd name="connsiteX3" fmla="*/ 845737 w 1679844"/>
                      <a:gd name="connsiteY3" fmla="*/ 27806 h 1228678"/>
                      <a:gd name="connsiteX4" fmla="*/ 661506 w 1679844"/>
                      <a:gd name="connsiteY4" fmla="*/ 58488 h 1228678"/>
                      <a:gd name="connsiteX5" fmla="*/ 670016 w 1679844"/>
                      <a:gd name="connsiteY5" fmla="*/ 228881 h 1228678"/>
                      <a:gd name="connsiteX6" fmla="*/ 652070 w 1679844"/>
                      <a:gd name="connsiteY6" fmla="*/ 405446 h 1228678"/>
                      <a:gd name="connsiteX7" fmla="*/ 664687 w 1679844"/>
                      <a:gd name="connsiteY7" fmla="*/ 231902 h 1228678"/>
                      <a:gd name="connsiteX8" fmla="*/ 312889 w 1679844"/>
                      <a:gd name="connsiteY8" fmla="*/ 21239 h 1228678"/>
                      <a:gd name="connsiteX9" fmla="*/ 176677 w 1679844"/>
                      <a:gd name="connsiteY9" fmla="*/ 126429 h 1228678"/>
                      <a:gd name="connsiteX10" fmla="*/ 400324 w 1679844"/>
                      <a:gd name="connsiteY10" fmla="*/ 313946 h 1228678"/>
                      <a:gd name="connsiteX11" fmla="*/ 389673 w 1679844"/>
                      <a:gd name="connsiteY11" fmla="*/ 340567 h 1228678"/>
                      <a:gd name="connsiteX12" fmla="*/ 83438 w 1679844"/>
                      <a:gd name="connsiteY12" fmla="*/ 285604 h 1228678"/>
                      <a:gd name="connsiteX13" fmla="*/ 14686 w 1679844"/>
                      <a:gd name="connsiteY13" fmla="*/ 400947 h 1228678"/>
                      <a:gd name="connsiteX14" fmla="*/ 255604 w 1679844"/>
                      <a:gd name="connsiteY14" fmla="*/ 530121 h 1228678"/>
                      <a:gd name="connsiteX15" fmla="*/ 254890 w 1679844"/>
                      <a:gd name="connsiteY15" fmla="*/ 548981 h 1228678"/>
                      <a:gd name="connsiteX16" fmla="*/ 50805 w 1679844"/>
                      <a:gd name="connsiteY16" fmla="*/ 546249 h 1228678"/>
                      <a:gd name="connsiteX17" fmla="*/ 55551 w 1679844"/>
                      <a:gd name="connsiteY17" fmla="*/ 718874 h 1228678"/>
                      <a:gd name="connsiteX18" fmla="*/ 281863 w 1679844"/>
                      <a:gd name="connsiteY18" fmla="*/ 746443 h 1228678"/>
                      <a:gd name="connsiteX19" fmla="*/ 468832 w 1679844"/>
                      <a:gd name="connsiteY19" fmla="*/ 783181 h 1228678"/>
                      <a:gd name="connsiteX20" fmla="*/ 707792 w 1679844"/>
                      <a:gd name="connsiteY20" fmla="*/ 884253 h 1228678"/>
                      <a:gd name="connsiteX21" fmla="*/ 942388 w 1679844"/>
                      <a:gd name="connsiteY21" fmla="*/ 643991 h 1228678"/>
                      <a:gd name="connsiteX22" fmla="*/ 714758 w 1679844"/>
                      <a:gd name="connsiteY22" fmla="*/ 886840 h 1228678"/>
                      <a:gd name="connsiteX23" fmla="*/ 1151648 w 1679844"/>
                      <a:gd name="connsiteY23" fmla="*/ 1218169 h 1228678"/>
                      <a:gd name="connsiteX24" fmla="*/ 1387840 w 1679844"/>
                      <a:gd name="connsiteY24" fmla="*/ 1124226 h 1228678"/>
                      <a:gd name="connsiteX25" fmla="*/ 1219703 w 1679844"/>
                      <a:gd name="connsiteY25" fmla="*/ 948768 h 1228678"/>
                      <a:gd name="connsiteX26" fmla="*/ 1548365 w 1679844"/>
                      <a:gd name="connsiteY26" fmla="*/ 930585 h 1228678"/>
                      <a:gd name="connsiteX27" fmla="*/ 1466788 w 1679844"/>
                      <a:gd name="connsiteY27" fmla="*/ 830218 h 1228678"/>
                      <a:gd name="connsiteX28" fmla="*/ 1679844 w 1679844"/>
                      <a:gd name="connsiteY28" fmla="*/ 847007 h 1228678"/>
                      <a:gd name="connsiteX29" fmla="*/ 1400777 w 1679844"/>
                      <a:gd name="connsiteY29" fmla="*/ 648631 h 1228678"/>
                      <a:gd name="connsiteX30" fmla="*/ 1509220 w 1679844"/>
                      <a:gd name="connsiteY30" fmla="*/ 548997 h 1228678"/>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400777 w 1679844"/>
                      <a:gd name="connsiteY0" fmla="*/ 648631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0" fmla="*/ 1400777 w 1548365"/>
                      <a:gd name="connsiteY0" fmla="*/ 648631 h 1218169"/>
                      <a:gd name="connsiteX1" fmla="*/ 953197 w 1548365"/>
                      <a:gd name="connsiteY1" fmla="*/ 411277 h 1218169"/>
                      <a:gd name="connsiteX2" fmla="*/ 853715 w 1548365"/>
                      <a:gd name="connsiteY2" fmla="*/ 203537 h 1218169"/>
                      <a:gd name="connsiteX3" fmla="*/ 845737 w 1548365"/>
                      <a:gd name="connsiteY3" fmla="*/ 27806 h 1218169"/>
                      <a:gd name="connsiteX4" fmla="*/ 661506 w 1548365"/>
                      <a:gd name="connsiteY4" fmla="*/ 58488 h 1218169"/>
                      <a:gd name="connsiteX5" fmla="*/ 670016 w 1548365"/>
                      <a:gd name="connsiteY5" fmla="*/ 228881 h 1218169"/>
                      <a:gd name="connsiteX6" fmla="*/ 652070 w 1548365"/>
                      <a:gd name="connsiteY6" fmla="*/ 405446 h 1218169"/>
                      <a:gd name="connsiteX7" fmla="*/ 664687 w 1548365"/>
                      <a:gd name="connsiteY7" fmla="*/ 231902 h 1218169"/>
                      <a:gd name="connsiteX8" fmla="*/ 312889 w 1548365"/>
                      <a:gd name="connsiteY8" fmla="*/ 21239 h 1218169"/>
                      <a:gd name="connsiteX9" fmla="*/ 176677 w 1548365"/>
                      <a:gd name="connsiteY9" fmla="*/ 126429 h 1218169"/>
                      <a:gd name="connsiteX10" fmla="*/ 400324 w 1548365"/>
                      <a:gd name="connsiteY10" fmla="*/ 313946 h 1218169"/>
                      <a:gd name="connsiteX11" fmla="*/ 389673 w 1548365"/>
                      <a:gd name="connsiteY11" fmla="*/ 340567 h 1218169"/>
                      <a:gd name="connsiteX12" fmla="*/ 83438 w 1548365"/>
                      <a:gd name="connsiteY12" fmla="*/ 285604 h 1218169"/>
                      <a:gd name="connsiteX13" fmla="*/ 14686 w 1548365"/>
                      <a:gd name="connsiteY13" fmla="*/ 400947 h 1218169"/>
                      <a:gd name="connsiteX14" fmla="*/ 255604 w 1548365"/>
                      <a:gd name="connsiteY14" fmla="*/ 530121 h 1218169"/>
                      <a:gd name="connsiteX15" fmla="*/ 254890 w 1548365"/>
                      <a:gd name="connsiteY15" fmla="*/ 548981 h 1218169"/>
                      <a:gd name="connsiteX16" fmla="*/ 50805 w 1548365"/>
                      <a:gd name="connsiteY16" fmla="*/ 546249 h 1218169"/>
                      <a:gd name="connsiteX17" fmla="*/ 55551 w 1548365"/>
                      <a:gd name="connsiteY17" fmla="*/ 718874 h 1218169"/>
                      <a:gd name="connsiteX18" fmla="*/ 281863 w 1548365"/>
                      <a:gd name="connsiteY18" fmla="*/ 746443 h 1218169"/>
                      <a:gd name="connsiteX19" fmla="*/ 468832 w 1548365"/>
                      <a:gd name="connsiteY19" fmla="*/ 783181 h 1218169"/>
                      <a:gd name="connsiteX20" fmla="*/ 707792 w 1548365"/>
                      <a:gd name="connsiteY20" fmla="*/ 884253 h 1218169"/>
                      <a:gd name="connsiteX21" fmla="*/ 942388 w 1548365"/>
                      <a:gd name="connsiteY21" fmla="*/ 643991 h 1218169"/>
                      <a:gd name="connsiteX22" fmla="*/ 714758 w 1548365"/>
                      <a:gd name="connsiteY22" fmla="*/ 886840 h 1218169"/>
                      <a:gd name="connsiteX23" fmla="*/ 1151648 w 1548365"/>
                      <a:gd name="connsiteY23" fmla="*/ 1218169 h 1218169"/>
                      <a:gd name="connsiteX24" fmla="*/ 1387840 w 1548365"/>
                      <a:gd name="connsiteY24" fmla="*/ 1124226 h 1218169"/>
                      <a:gd name="connsiteX25" fmla="*/ 1219703 w 1548365"/>
                      <a:gd name="connsiteY25" fmla="*/ 948768 h 1218169"/>
                      <a:gd name="connsiteX26" fmla="*/ 1548365 w 1548365"/>
                      <a:gd name="connsiteY26" fmla="*/ 930585 h 1218169"/>
                      <a:gd name="connsiteX27" fmla="*/ 1466788 w 1548365"/>
                      <a:gd name="connsiteY27" fmla="*/ 830218 h 1218169"/>
                      <a:gd name="connsiteX28" fmla="*/ 1400777 w 1548365"/>
                      <a:gd name="connsiteY28" fmla="*/ 648631 h 1218169"/>
                      <a:gd name="connsiteX0" fmla="*/ 1466788 w 1548365"/>
                      <a:gd name="connsiteY0" fmla="*/ 830218 h 1218169"/>
                      <a:gd name="connsiteX1" fmla="*/ 953197 w 1548365"/>
                      <a:gd name="connsiteY1" fmla="*/ 411277 h 1218169"/>
                      <a:gd name="connsiteX2" fmla="*/ 853715 w 1548365"/>
                      <a:gd name="connsiteY2" fmla="*/ 203537 h 1218169"/>
                      <a:gd name="connsiteX3" fmla="*/ 845737 w 1548365"/>
                      <a:gd name="connsiteY3" fmla="*/ 27806 h 1218169"/>
                      <a:gd name="connsiteX4" fmla="*/ 661506 w 1548365"/>
                      <a:gd name="connsiteY4" fmla="*/ 58488 h 1218169"/>
                      <a:gd name="connsiteX5" fmla="*/ 670016 w 1548365"/>
                      <a:gd name="connsiteY5" fmla="*/ 228881 h 1218169"/>
                      <a:gd name="connsiteX6" fmla="*/ 652070 w 1548365"/>
                      <a:gd name="connsiteY6" fmla="*/ 405446 h 1218169"/>
                      <a:gd name="connsiteX7" fmla="*/ 664687 w 1548365"/>
                      <a:gd name="connsiteY7" fmla="*/ 231902 h 1218169"/>
                      <a:gd name="connsiteX8" fmla="*/ 312889 w 1548365"/>
                      <a:gd name="connsiteY8" fmla="*/ 21239 h 1218169"/>
                      <a:gd name="connsiteX9" fmla="*/ 176677 w 1548365"/>
                      <a:gd name="connsiteY9" fmla="*/ 126429 h 1218169"/>
                      <a:gd name="connsiteX10" fmla="*/ 400324 w 1548365"/>
                      <a:gd name="connsiteY10" fmla="*/ 313946 h 1218169"/>
                      <a:gd name="connsiteX11" fmla="*/ 389673 w 1548365"/>
                      <a:gd name="connsiteY11" fmla="*/ 340567 h 1218169"/>
                      <a:gd name="connsiteX12" fmla="*/ 83438 w 1548365"/>
                      <a:gd name="connsiteY12" fmla="*/ 285604 h 1218169"/>
                      <a:gd name="connsiteX13" fmla="*/ 14686 w 1548365"/>
                      <a:gd name="connsiteY13" fmla="*/ 400947 h 1218169"/>
                      <a:gd name="connsiteX14" fmla="*/ 255604 w 1548365"/>
                      <a:gd name="connsiteY14" fmla="*/ 530121 h 1218169"/>
                      <a:gd name="connsiteX15" fmla="*/ 254890 w 1548365"/>
                      <a:gd name="connsiteY15" fmla="*/ 548981 h 1218169"/>
                      <a:gd name="connsiteX16" fmla="*/ 50805 w 1548365"/>
                      <a:gd name="connsiteY16" fmla="*/ 546249 h 1218169"/>
                      <a:gd name="connsiteX17" fmla="*/ 55551 w 1548365"/>
                      <a:gd name="connsiteY17" fmla="*/ 718874 h 1218169"/>
                      <a:gd name="connsiteX18" fmla="*/ 281863 w 1548365"/>
                      <a:gd name="connsiteY18" fmla="*/ 746443 h 1218169"/>
                      <a:gd name="connsiteX19" fmla="*/ 468832 w 1548365"/>
                      <a:gd name="connsiteY19" fmla="*/ 783181 h 1218169"/>
                      <a:gd name="connsiteX20" fmla="*/ 707792 w 1548365"/>
                      <a:gd name="connsiteY20" fmla="*/ 884253 h 1218169"/>
                      <a:gd name="connsiteX21" fmla="*/ 942388 w 1548365"/>
                      <a:gd name="connsiteY21" fmla="*/ 643991 h 1218169"/>
                      <a:gd name="connsiteX22" fmla="*/ 714758 w 1548365"/>
                      <a:gd name="connsiteY22" fmla="*/ 886840 h 1218169"/>
                      <a:gd name="connsiteX23" fmla="*/ 1151648 w 1548365"/>
                      <a:gd name="connsiteY23" fmla="*/ 1218169 h 1218169"/>
                      <a:gd name="connsiteX24" fmla="*/ 1387840 w 1548365"/>
                      <a:gd name="connsiteY24" fmla="*/ 1124226 h 1218169"/>
                      <a:gd name="connsiteX25" fmla="*/ 1219703 w 1548365"/>
                      <a:gd name="connsiteY25" fmla="*/ 948768 h 1218169"/>
                      <a:gd name="connsiteX26" fmla="*/ 1548365 w 1548365"/>
                      <a:gd name="connsiteY26" fmla="*/ 930585 h 1218169"/>
                      <a:gd name="connsiteX27" fmla="*/ 1466788 w 1548365"/>
                      <a:gd name="connsiteY27" fmla="*/ 830218 h 1218169"/>
                      <a:gd name="connsiteX0" fmla="*/ 1466788 w 1471584"/>
                      <a:gd name="connsiteY0" fmla="*/ 830218 h 1218169"/>
                      <a:gd name="connsiteX1" fmla="*/ 953197 w 1471584"/>
                      <a:gd name="connsiteY1" fmla="*/ 411277 h 1218169"/>
                      <a:gd name="connsiteX2" fmla="*/ 853715 w 1471584"/>
                      <a:gd name="connsiteY2" fmla="*/ 203537 h 1218169"/>
                      <a:gd name="connsiteX3" fmla="*/ 845737 w 1471584"/>
                      <a:gd name="connsiteY3" fmla="*/ 27806 h 1218169"/>
                      <a:gd name="connsiteX4" fmla="*/ 661506 w 1471584"/>
                      <a:gd name="connsiteY4" fmla="*/ 58488 h 1218169"/>
                      <a:gd name="connsiteX5" fmla="*/ 670016 w 1471584"/>
                      <a:gd name="connsiteY5" fmla="*/ 228881 h 1218169"/>
                      <a:gd name="connsiteX6" fmla="*/ 652070 w 1471584"/>
                      <a:gd name="connsiteY6" fmla="*/ 405446 h 1218169"/>
                      <a:gd name="connsiteX7" fmla="*/ 664687 w 1471584"/>
                      <a:gd name="connsiteY7" fmla="*/ 231902 h 1218169"/>
                      <a:gd name="connsiteX8" fmla="*/ 312889 w 1471584"/>
                      <a:gd name="connsiteY8" fmla="*/ 21239 h 1218169"/>
                      <a:gd name="connsiteX9" fmla="*/ 176677 w 1471584"/>
                      <a:gd name="connsiteY9" fmla="*/ 126429 h 1218169"/>
                      <a:gd name="connsiteX10" fmla="*/ 400324 w 1471584"/>
                      <a:gd name="connsiteY10" fmla="*/ 313946 h 1218169"/>
                      <a:gd name="connsiteX11" fmla="*/ 389673 w 1471584"/>
                      <a:gd name="connsiteY11" fmla="*/ 340567 h 1218169"/>
                      <a:gd name="connsiteX12" fmla="*/ 83438 w 1471584"/>
                      <a:gd name="connsiteY12" fmla="*/ 285604 h 1218169"/>
                      <a:gd name="connsiteX13" fmla="*/ 14686 w 1471584"/>
                      <a:gd name="connsiteY13" fmla="*/ 400947 h 1218169"/>
                      <a:gd name="connsiteX14" fmla="*/ 255604 w 1471584"/>
                      <a:gd name="connsiteY14" fmla="*/ 530121 h 1218169"/>
                      <a:gd name="connsiteX15" fmla="*/ 254890 w 1471584"/>
                      <a:gd name="connsiteY15" fmla="*/ 548981 h 1218169"/>
                      <a:gd name="connsiteX16" fmla="*/ 50805 w 1471584"/>
                      <a:gd name="connsiteY16" fmla="*/ 546249 h 1218169"/>
                      <a:gd name="connsiteX17" fmla="*/ 55551 w 1471584"/>
                      <a:gd name="connsiteY17" fmla="*/ 718874 h 1218169"/>
                      <a:gd name="connsiteX18" fmla="*/ 281863 w 1471584"/>
                      <a:gd name="connsiteY18" fmla="*/ 746443 h 1218169"/>
                      <a:gd name="connsiteX19" fmla="*/ 468832 w 1471584"/>
                      <a:gd name="connsiteY19" fmla="*/ 783181 h 1218169"/>
                      <a:gd name="connsiteX20" fmla="*/ 707792 w 1471584"/>
                      <a:gd name="connsiteY20" fmla="*/ 884253 h 1218169"/>
                      <a:gd name="connsiteX21" fmla="*/ 942388 w 1471584"/>
                      <a:gd name="connsiteY21" fmla="*/ 643991 h 1218169"/>
                      <a:gd name="connsiteX22" fmla="*/ 714758 w 1471584"/>
                      <a:gd name="connsiteY22" fmla="*/ 886840 h 1218169"/>
                      <a:gd name="connsiteX23" fmla="*/ 1151648 w 1471584"/>
                      <a:gd name="connsiteY23" fmla="*/ 1218169 h 1218169"/>
                      <a:gd name="connsiteX24" fmla="*/ 1387840 w 1471584"/>
                      <a:gd name="connsiteY24" fmla="*/ 1124226 h 1218169"/>
                      <a:gd name="connsiteX25" fmla="*/ 1219703 w 1471584"/>
                      <a:gd name="connsiteY25" fmla="*/ 948768 h 1218169"/>
                      <a:gd name="connsiteX26" fmla="*/ 1466788 w 1471584"/>
                      <a:gd name="connsiteY26" fmla="*/ 830218 h 1218169"/>
                      <a:gd name="connsiteX0" fmla="*/ 1219703 w 1394189"/>
                      <a:gd name="connsiteY0" fmla="*/ 948768 h 1218169"/>
                      <a:gd name="connsiteX1" fmla="*/ 953197 w 1394189"/>
                      <a:gd name="connsiteY1" fmla="*/ 411277 h 1218169"/>
                      <a:gd name="connsiteX2" fmla="*/ 853715 w 1394189"/>
                      <a:gd name="connsiteY2" fmla="*/ 203537 h 1218169"/>
                      <a:gd name="connsiteX3" fmla="*/ 845737 w 1394189"/>
                      <a:gd name="connsiteY3" fmla="*/ 27806 h 1218169"/>
                      <a:gd name="connsiteX4" fmla="*/ 661506 w 1394189"/>
                      <a:gd name="connsiteY4" fmla="*/ 58488 h 1218169"/>
                      <a:gd name="connsiteX5" fmla="*/ 670016 w 1394189"/>
                      <a:gd name="connsiteY5" fmla="*/ 228881 h 1218169"/>
                      <a:gd name="connsiteX6" fmla="*/ 652070 w 1394189"/>
                      <a:gd name="connsiteY6" fmla="*/ 405446 h 1218169"/>
                      <a:gd name="connsiteX7" fmla="*/ 664687 w 1394189"/>
                      <a:gd name="connsiteY7" fmla="*/ 231902 h 1218169"/>
                      <a:gd name="connsiteX8" fmla="*/ 312889 w 1394189"/>
                      <a:gd name="connsiteY8" fmla="*/ 21239 h 1218169"/>
                      <a:gd name="connsiteX9" fmla="*/ 176677 w 1394189"/>
                      <a:gd name="connsiteY9" fmla="*/ 126429 h 1218169"/>
                      <a:gd name="connsiteX10" fmla="*/ 400324 w 1394189"/>
                      <a:gd name="connsiteY10" fmla="*/ 313946 h 1218169"/>
                      <a:gd name="connsiteX11" fmla="*/ 389673 w 1394189"/>
                      <a:gd name="connsiteY11" fmla="*/ 340567 h 1218169"/>
                      <a:gd name="connsiteX12" fmla="*/ 83438 w 1394189"/>
                      <a:gd name="connsiteY12" fmla="*/ 285604 h 1218169"/>
                      <a:gd name="connsiteX13" fmla="*/ 14686 w 1394189"/>
                      <a:gd name="connsiteY13" fmla="*/ 400947 h 1218169"/>
                      <a:gd name="connsiteX14" fmla="*/ 255604 w 1394189"/>
                      <a:gd name="connsiteY14" fmla="*/ 530121 h 1218169"/>
                      <a:gd name="connsiteX15" fmla="*/ 254890 w 1394189"/>
                      <a:gd name="connsiteY15" fmla="*/ 548981 h 1218169"/>
                      <a:gd name="connsiteX16" fmla="*/ 50805 w 1394189"/>
                      <a:gd name="connsiteY16" fmla="*/ 546249 h 1218169"/>
                      <a:gd name="connsiteX17" fmla="*/ 55551 w 1394189"/>
                      <a:gd name="connsiteY17" fmla="*/ 718874 h 1218169"/>
                      <a:gd name="connsiteX18" fmla="*/ 281863 w 1394189"/>
                      <a:gd name="connsiteY18" fmla="*/ 746443 h 1218169"/>
                      <a:gd name="connsiteX19" fmla="*/ 468832 w 1394189"/>
                      <a:gd name="connsiteY19" fmla="*/ 783181 h 1218169"/>
                      <a:gd name="connsiteX20" fmla="*/ 707792 w 1394189"/>
                      <a:gd name="connsiteY20" fmla="*/ 884253 h 1218169"/>
                      <a:gd name="connsiteX21" fmla="*/ 942388 w 1394189"/>
                      <a:gd name="connsiteY21" fmla="*/ 643991 h 1218169"/>
                      <a:gd name="connsiteX22" fmla="*/ 714758 w 1394189"/>
                      <a:gd name="connsiteY22" fmla="*/ 886840 h 1218169"/>
                      <a:gd name="connsiteX23" fmla="*/ 1151648 w 1394189"/>
                      <a:gd name="connsiteY23" fmla="*/ 1218169 h 1218169"/>
                      <a:gd name="connsiteX24" fmla="*/ 1387840 w 1394189"/>
                      <a:gd name="connsiteY24" fmla="*/ 1124226 h 1218169"/>
                      <a:gd name="connsiteX25" fmla="*/ 1219703 w 1394189"/>
                      <a:gd name="connsiteY25" fmla="*/ 948768 h 1218169"/>
                      <a:gd name="connsiteX0" fmla="*/ 1219703 w 1235525"/>
                      <a:gd name="connsiteY0" fmla="*/ 948768 h 1218688"/>
                      <a:gd name="connsiteX1" fmla="*/ 953197 w 1235525"/>
                      <a:gd name="connsiteY1" fmla="*/ 411277 h 1218688"/>
                      <a:gd name="connsiteX2" fmla="*/ 853715 w 1235525"/>
                      <a:gd name="connsiteY2" fmla="*/ 203537 h 1218688"/>
                      <a:gd name="connsiteX3" fmla="*/ 845737 w 1235525"/>
                      <a:gd name="connsiteY3" fmla="*/ 27806 h 1218688"/>
                      <a:gd name="connsiteX4" fmla="*/ 661506 w 1235525"/>
                      <a:gd name="connsiteY4" fmla="*/ 58488 h 1218688"/>
                      <a:gd name="connsiteX5" fmla="*/ 670016 w 1235525"/>
                      <a:gd name="connsiteY5" fmla="*/ 228881 h 1218688"/>
                      <a:gd name="connsiteX6" fmla="*/ 652070 w 1235525"/>
                      <a:gd name="connsiteY6" fmla="*/ 405446 h 1218688"/>
                      <a:gd name="connsiteX7" fmla="*/ 664687 w 1235525"/>
                      <a:gd name="connsiteY7" fmla="*/ 231902 h 1218688"/>
                      <a:gd name="connsiteX8" fmla="*/ 312889 w 1235525"/>
                      <a:gd name="connsiteY8" fmla="*/ 21239 h 1218688"/>
                      <a:gd name="connsiteX9" fmla="*/ 176677 w 1235525"/>
                      <a:gd name="connsiteY9" fmla="*/ 126429 h 1218688"/>
                      <a:gd name="connsiteX10" fmla="*/ 400324 w 1235525"/>
                      <a:gd name="connsiteY10" fmla="*/ 313946 h 1218688"/>
                      <a:gd name="connsiteX11" fmla="*/ 389673 w 1235525"/>
                      <a:gd name="connsiteY11" fmla="*/ 340567 h 1218688"/>
                      <a:gd name="connsiteX12" fmla="*/ 83438 w 1235525"/>
                      <a:gd name="connsiteY12" fmla="*/ 285604 h 1218688"/>
                      <a:gd name="connsiteX13" fmla="*/ 14686 w 1235525"/>
                      <a:gd name="connsiteY13" fmla="*/ 400947 h 1218688"/>
                      <a:gd name="connsiteX14" fmla="*/ 255604 w 1235525"/>
                      <a:gd name="connsiteY14" fmla="*/ 530121 h 1218688"/>
                      <a:gd name="connsiteX15" fmla="*/ 254890 w 1235525"/>
                      <a:gd name="connsiteY15" fmla="*/ 548981 h 1218688"/>
                      <a:gd name="connsiteX16" fmla="*/ 50805 w 1235525"/>
                      <a:gd name="connsiteY16" fmla="*/ 546249 h 1218688"/>
                      <a:gd name="connsiteX17" fmla="*/ 55551 w 1235525"/>
                      <a:gd name="connsiteY17" fmla="*/ 718874 h 1218688"/>
                      <a:gd name="connsiteX18" fmla="*/ 281863 w 1235525"/>
                      <a:gd name="connsiteY18" fmla="*/ 746443 h 1218688"/>
                      <a:gd name="connsiteX19" fmla="*/ 468832 w 1235525"/>
                      <a:gd name="connsiteY19" fmla="*/ 783181 h 1218688"/>
                      <a:gd name="connsiteX20" fmla="*/ 707792 w 1235525"/>
                      <a:gd name="connsiteY20" fmla="*/ 884253 h 1218688"/>
                      <a:gd name="connsiteX21" fmla="*/ 942388 w 1235525"/>
                      <a:gd name="connsiteY21" fmla="*/ 643991 h 1218688"/>
                      <a:gd name="connsiteX22" fmla="*/ 714758 w 1235525"/>
                      <a:gd name="connsiteY22" fmla="*/ 886840 h 1218688"/>
                      <a:gd name="connsiteX23" fmla="*/ 1151648 w 1235525"/>
                      <a:gd name="connsiteY23" fmla="*/ 1218169 h 1218688"/>
                      <a:gd name="connsiteX24" fmla="*/ 1219703 w 1235525"/>
                      <a:gd name="connsiteY24" fmla="*/ 948768 h 1218688"/>
                      <a:gd name="connsiteX0" fmla="*/ 1219703 w 1219703"/>
                      <a:gd name="connsiteY0" fmla="*/ 948768 h 980041"/>
                      <a:gd name="connsiteX1" fmla="*/ 953197 w 1219703"/>
                      <a:gd name="connsiteY1" fmla="*/ 411277 h 980041"/>
                      <a:gd name="connsiteX2" fmla="*/ 853715 w 1219703"/>
                      <a:gd name="connsiteY2" fmla="*/ 203537 h 980041"/>
                      <a:gd name="connsiteX3" fmla="*/ 845737 w 1219703"/>
                      <a:gd name="connsiteY3" fmla="*/ 27806 h 980041"/>
                      <a:gd name="connsiteX4" fmla="*/ 661506 w 1219703"/>
                      <a:gd name="connsiteY4" fmla="*/ 58488 h 980041"/>
                      <a:gd name="connsiteX5" fmla="*/ 670016 w 1219703"/>
                      <a:gd name="connsiteY5" fmla="*/ 228881 h 980041"/>
                      <a:gd name="connsiteX6" fmla="*/ 652070 w 1219703"/>
                      <a:gd name="connsiteY6" fmla="*/ 405446 h 980041"/>
                      <a:gd name="connsiteX7" fmla="*/ 664687 w 1219703"/>
                      <a:gd name="connsiteY7" fmla="*/ 231902 h 980041"/>
                      <a:gd name="connsiteX8" fmla="*/ 312889 w 1219703"/>
                      <a:gd name="connsiteY8" fmla="*/ 21239 h 980041"/>
                      <a:gd name="connsiteX9" fmla="*/ 176677 w 1219703"/>
                      <a:gd name="connsiteY9" fmla="*/ 126429 h 980041"/>
                      <a:gd name="connsiteX10" fmla="*/ 400324 w 1219703"/>
                      <a:gd name="connsiteY10" fmla="*/ 313946 h 980041"/>
                      <a:gd name="connsiteX11" fmla="*/ 389673 w 1219703"/>
                      <a:gd name="connsiteY11" fmla="*/ 340567 h 980041"/>
                      <a:gd name="connsiteX12" fmla="*/ 83438 w 1219703"/>
                      <a:gd name="connsiteY12" fmla="*/ 285604 h 980041"/>
                      <a:gd name="connsiteX13" fmla="*/ 14686 w 1219703"/>
                      <a:gd name="connsiteY13" fmla="*/ 400947 h 980041"/>
                      <a:gd name="connsiteX14" fmla="*/ 255604 w 1219703"/>
                      <a:gd name="connsiteY14" fmla="*/ 530121 h 980041"/>
                      <a:gd name="connsiteX15" fmla="*/ 254890 w 1219703"/>
                      <a:gd name="connsiteY15" fmla="*/ 548981 h 980041"/>
                      <a:gd name="connsiteX16" fmla="*/ 50805 w 1219703"/>
                      <a:gd name="connsiteY16" fmla="*/ 546249 h 980041"/>
                      <a:gd name="connsiteX17" fmla="*/ 55551 w 1219703"/>
                      <a:gd name="connsiteY17" fmla="*/ 718874 h 980041"/>
                      <a:gd name="connsiteX18" fmla="*/ 281863 w 1219703"/>
                      <a:gd name="connsiteY18" fmla="*/ 746443 h 980041"/>
                      <a:gd name="connsiteX19" fmla="*/ 468832 w 1219703"/>
                      <a:gd name="connsiteY19" fmla="*/ 783181 h 980041"/>
                      <a:gd name="connsiteX20" fmla="*/ 707792 w 1219703"/>
                      <a:gd name="connsiteY20" fmla="*/ 884253 h 980041"/>
                      <a:gd name="connsiteX21" fmla="*/ 942388 w 1219703"/>
                      <a:gd name="connsiteY21" fmla="*/ 643991 h 980041"/>
                      <a:gd name="connsiteX22" fmla="*/ 714758 w 1219703"/>
                      <a:gd name="connsiteY22" fmla="*/ 886840 h 980041"/>
                      <a:gd name="connsiteX23" fmla="*/ 1219703 w 1219703"/>
                      <a:gd name="connsiteY23" fmla="*/ 948768 h 980041"/>
                      <a:gd name="connsiteX0" fmla="*/ 714758 w 953197"/>
                      <a:gd name="connsiteY0" fmla="*/ 886840 h 886840"/>
                      <a:gd name="connsiteX1" fmla="*/ 953197 w 953197"/>
                      <a:gd name="connsiteY1" fmla="*/ 411277 h 886840"/>
                      <a:gd name="connsiteX2" fmla="*/ 853715 w 953197"/>
                      <a:gd name="connsiteY2" fmla="*/ 203537 h 886840"/>
                      <a:gd name="connsiteX3" fmla="*/ 845737 w 953197"/>
                      <a:gd name="connsiteY3" fmla="*/ 27806 h 886840"/>
                      <a:gd name="connsiteX4" fmla="*/ 661506 w 953197"/>
                      <a:gd name="connsiteY4" fmla="*/ 58488 h 886840"/>
                      <a:gd name="connsiteX5" fmla="*/ 670016 w 953197"/>
                      <a:gd name="connsiteY5" fmla="*/ 228881 h 886840"/>
                      <a:gd name="connsiteX6" fmla="*/ 652070 w 953197"/>
                      <a:gd name="connsiteY6" fmla="*/ 405446 h 886840"/>
                      <a:gd name="connsiteX7" fmla="*/ 664687 w 953197"/>
                      <a:gd name="connsiteY7" fmla="*/ 231902 h 886840"/>
                      <a:gd name="connsiteX8" fmla="*/ 312889 w 953197"/>
                      <a:gd name="connsiteY8" fmla="*/ 21239 h 886840"/>
                      <a:gd name="connsiteX9" fmla="*/ 176677 w 953197"/>
                      <a:gd name="connsiteY9" fmla="*/ 126429 h 886840"/>
                      <a:gd name="connsiteX10" fmla="*/ 400324 w 953197"/>
                      <a:gd name="connsiteY10" fmla="*/ 313946 h 886840"/>
                      <a:gd name="connsiteX11" fmla="*/ 389673 w 953197"/>
                      <a:gd name="connsiteY11" fmla="*/ 340567 h 886840"/>
                      <a:gd name="connsiteX12" fmla="*/ 83438 w 953197"/>
                      <a:gd name="connsiteY12" fmla="*/ 285604 h 886840"/>
                      <a:gd name="connsiteX13" fmla="*/ 14686 w 953197"/>
                      <a:gd name="connsiteY13" fmla="*/ 400947 h 886840"/>
                      <a:gd name="connsiteX14" fmla="*/ 255604 w 953197"/>
                      <a:gd name="connsiteY14" fmla="*/ 530121 h 886840"/>
                      <a:gd name="connsiteX15" fmla="*/ 254890 w 953197"/>
                      <a:gd name="connsiteY15" fmla="*/ 548981 h 886840"/>
                      <a:gd name="connsiteX16" fmla="*/ 50805 w 953197"/>
                      <a:gd name="connsiteY16" fmla="*/ 546249 h 886840"/>
                      <a:gd name="connsiteX17" fmla="*/ 55551 w 953197"/>
                      <a:gd name="connsiteY17" fmla="*/ 718874 h 886840"/>
                      <a:gd name="connsiteX18" fmla="*/ 281863 w 953197"/>
                      <a:gd name="connsiteY18" fmla="*/ 746443 h 886840"/>
                      <a:gd name="connsiteX19" fmla="*/ 468832 w 953197"/>
                      <a:gd name="connsiteY19" fmla="*/ 783181 h 886840"/>
                      <a:gd name="connsiteX20" fmla="*/ 707792 w 953197"/>
                      <a:gd name="connsiteY20" fmla="*/ 884253 h 886840"/>
                      <a:gd name="connsiteX21" fmla="*/ 942388 w 953197"/>
                      <a:gd name="connsiteY21" fmla="*/ 643991 h 886840"/>
                      <a:gd name="connsiteX22" fmla="*/ 714758 w 953197"/>
                      <a:gd name="connsiteY22" fmla="*/ 886840 h 886840"/>
                      <a:gd name="connsiteX0" fmla="*/ 714758 w 953197"/>
                      <a:gd name="connsiteY0" fmla="*/ 886840 h 925248"/>
                      <a:gd name="connsiteX1" fmla="*/ 953197 w 953197"/>
                      <a:gd name="connsiteY1" fmla="*/ 411277 h 925248"/>
                      <a:gd name="connsiteX2" fmla="*/ 853715 w 953197"/>
                      <a:gd name="connsiteY2" fmla="*/ 203537 h 925248"/>
                      <a:gd name="connsiteX3" fmla="*/ 845737 w 953197"/>
                      <a:gd name="connsiteY3" fmla="*/ 27806 h 925248"/>
                      <a:gd name="connsiteX4" fmla="*/ 661506 w 953197"/>
                      <a:gd name="connsiteY4" fmla="*/ 58488 h 925248"/>
                      <a:gd name="connsiteX5" fmla="*/ 670016 w 953197"/>
                      <a:gd name="connsiteY5" fmla="*/ 228881 h 925248"/>
                      <a:gd name="connsiteX6" fmla="*/ 652070 w 953197"/>
                      <a:gd name="connsiteY6" fmla="*/ 405446 h 925248"/>
                      <a:gd name="connsiteX7" fmla="*/ 664687 w 953197"/>
                      <a:gd name="connsiteY7" fmla="*/ 231902 h 925248"/>
                      <a:gd name="connsiteX8" fmla="*/ 312889 w 953197"/>
                      <a:gd name="connsiteY8" fmla="*/ 21239 h 925248"/>
                      <a:gd name="connsiteX9" fmla="*/ 176677 w 953197"/>
                      <a:gd name="connsiteY9" fmla="*/ 126429 h 925248"/>
                      <a:gd name="connsiteX10" fmla="*/ 400324 w 953197"/>
                      <a:gd name="connsiteY10" fmla="*/ 313946 h 925248"/>
                      <a:gd name="connsiteX11" fmla="*/ 389673 w 953197"/>
                      <a:gd name="connsiteY11" fmla="*/ 340567 h 925248"/>
                      <a:gd name="connsiteX12" fmla="*/ 83438 w 953197"/>
                      <a:gd name="connsiteY12" fmla="*/ 285604 h 925248"/>
                      <a:gd name="connsiteX13" fmla="*/ 14686 w 953197"/>
                      <a:gd name="connsiteY13" fmla="*/ 400947 h 925248"/>
                      <a:gd name="connsiteX14" fmla="*/ 255604 w 953197"/>
                      <a:gd name="connsiteY14" fmla="*/ 530121 h 925248"/>
                      <a:gd name="connsiteX15" fmla="*/ 254890 w 953197"/>
                      <a:gd name="connsiteY15" fmla="*/ 548981 h 925248"/>
                      <a:gd name="connsiteX16" fmla="*/ 50805 w 953197"/>
                      <a:gd name="connsiteY16" fmla="*/ 546249 h 925248"/>
                      <a:gd name="connsiteX17" fmla="*/ 55551 w 953197"/>
                      <a:gd name="connsiteY17" fmla="*/ 718874 h 925248"/>
                      <a:gd name="connsiteX18" fmla="*/ 281863 w 953197"/>
                      <a:gd name="connsiteY18" fmla="*/ 746443 h 925248"/>
                      <a:gd name="connsiteX19" fmla="*/ 468832 w 953197"/>
                      <a:gd name="connsiteY19" fmla="*/ 783181 h 925248"/>
                      <a:gd name="connsiteX20" fmla="*/ 707792 w 953197"/>
                      <a:gd name="connsiteY20" fmla="*/ 884253 h 925248"/>
                      <a:gd name="connsiteX21" fmla="*/ 714758 w 953197"/>
                      <a:gd name="connsiteY21" fmla="*/ 886840 h 925248"/>
                      <a:gd name="connsiteX0" fmla="*/ 714758 w 953197"/>
                      <a:gd name="connsiteY0" fmla="*/ 871226 h 909634"/>
                      <a:gd name="connsiteX1" fmla="*/ 953197 w 953197"/>
                      <a:gd name="connsiteY1" fmla="*/ 395663 h 909634"/>
                      <a:gd name="connsiteX2" fmla="*/ 853715 w 953197"/>
                      <a:gd name="connsiteY2" fmla="*/ 187923 h 909634"/>
                      <a:gd name="connsiteX3" fmla="*/ 661506 w 953197"/>
                      <a:gd name="connsiteY3" fmla="*/ 42874 h 909634"/>
                      <a:gd name="connsiteX4" fmla="*/ 670016 w 953197"/>
                      <a:gd name="connsiteY4" fmla="*/ 213267 h 909634"/>
                      <a:gd name="connsiteX5" fmla="*/ 652070 w 953197"/>
                      <a:gd name="connsiteY5" fmla="*/ 389832 h 909634"/>
                      <a:gd name="connsiteX6" fmla="*/ 664687 w 953197"/>
                      <a:gd name="connsiteY6" fmla="*/ 216288 h 909634"/>
                      <a:gd name="connsiteX7" fmla="*/ 312889 w 953197"/>
                      <a:gd name="connsiteY7" fmla="*/ 5625 h 909634"/>
                      <a:gd name="connsiteX8" fmla="*/ 176677 w 953197"/>
                      <a:gd name="connsiteY8" fmla="*/ 110815 h 909634"/>
                      <a:gd name="connsiteX9" fmla="*/ 400324 w 953197"/>
                      <a:gd name="connsiteY9" fmla="*/ 298332 h 909634"/>
                      <a:gd name="connsiteX10" fmla="*/ 389673 w 953197"/>
                      <a:gd name="connsiteY10" fmla="*/ 324953 h 909634"/>
                      <a:gd name="connsiteX11" fmla="*/ 83438 w 953197"/>
                      <a:gd name="connsiteY11" fmla="*/ 269990 h 909634"/>
                      <a:gd name="connsiteX12" fmla="*/ 14686 w 953197"/>
                      <a:gd name="connsiteY12" fmla="*/ 385333 h 909634"/>
                      <a:gd name="connsiteX13" fmla="*/ 255604 w 953197"/>
                      <a:gd name="connsiteY13" fmla="*/ 514507 h 909634"/>
                      <a:gd name="connsiteX14" fmla="*/ 254890 w 953197"/>
                      <a:gd name="connsiteY14" fmla="*/ 533367 h 909634"/>
                      <a:gd name="connsiteX15" fmla="*/ 50805 w 953197"/>
                      <a:gd name="connsiteY15" fmla="*/ 530635 h 909634"/>
                      <a:gd name="connsiteX16" fmla="*/ 55551 w 953197"/>
                      <a:gd name="connsiteY16" fmla="*/ 703260 h 909634"/>
                      <a:gd name="connsiteX17" fmla="*/ 281863 w 953197"/>
                      <a:gd name="connsiteY17" fmla="*/ 730829 h 909634"/>
                      <a:gd name="connsiteX18" fmla="*/ 468832 w 953197"/>
                      <a:gd name="connsiteY18" fmla="*/ 767567 h 909634"/>
                      <a:gd name="connsiteX19" fmla="*/ 707792 w 953197"/>
                      <a:gd name="connsiteY19" fmla="*/ 868639 h 909634"/>
                      <a:gd name="connsiteX20" fmla="*/ 714758 w 953197"/>
                      <a:gd name="connsiteY20" fmla="*/ 871226 h 909634"/>
                      <a:gd name="connsiteX0" fmla="*/ 714758 w 953197"/>
                      <a:gd name="connsiteY0" fmla="*/ 871226 h 909634"/>
                      <a:gd name="connsiteX1" fmla="*/ 953197 w 953197"/>
                      <a:gd name="connsiteY1" fmla="*/ 395663 h 909634"/>
                      <a:gd name="connsiteX2" fmla="*/ 853715 w 953197"/>
                      <a:gd name="connsiteY2" fmla="*/ 187923 h 909634"/>
                      <a:gd name="connsiteX3" fmla="*/ 670016 w 953197"/>
                      <a:gd name="connsiteY3" fmla="*/ 213267 h 909634"/>
                      <a:gd name="connsiteX4" fmla="*/ 652070 w 953197"/>
                      <a:gd name="connsiteY4" fmla="*/ 389832 h 909634"/>
                      <a:gd name="connsiteX5" fmla="*/ 664687 w 953197"/>
                      <a:gd name="connsiteY5" fmla="*/ 216288 h 909634"/>
                      <a:gd name="connsiteX6" fmla="*/ 312889 w 953197"/>
                      <a:gd name="connsiteY6" fmla="*/ 5625 h 909634"/>
                      <a:gd name="connsiteX7" fmla="*/ 176677 w 953197"/>
                      <a:gd name="connsiteY7" fmla="*/ 110815 h 909634"/>
                      <a:gd name="connsiteX8" fmla="*/ 400324 w 953197"/>
                      <a:gd name="connsiteY8" fmla="*/ 298332 h 909634"/>
                      <a:gd name="connsiteX9" fmla="*/ 389673 w 953197"/>
                      <a:gd name="connsiteY9" fmla="*/ 324953 h 909634"/>
                      <a:gd name="connsiteX10" fmla="*/ 83438 w 953197"/>
                      <a:gd name="connsiteY10" fmla="*/ 269990 h 909634"/>
                      <a:gd name="connsiteX11" fmla="*/ 14686 w 953197"/>
                      <a:gd name="connsiteY11" fmla="*/ 385333 h 909634"/>
                      <a:gd name="connsiteX12" fmla="*/ 255604 w 953197"/>
                      <a:gd name="connsiteY12" fmla="*/ 514507 h 909634"/>
                      <a:gd name="connsiteX13" fmla="*/ 254890 w 953197"/>
                      <a:gd name="connsiteY13" fmla="*/ 533367 h 909634"/>
                      <a:gd name="connsiteX14" fmla="*/ 50805 w 953197"/>
                      <a:gd name="connsiteY14" fmla="*/ 530635 h 909634"/>
                      <a:gd name="connsiteX15" fmla="*/ 55551 w 953197"/>
                      <a:gd name="connsiteY15" fmla="*/ 703260 h 909634"/>
                      <a:gd name="connsiteX16" fmla="*/ 281863 w 953197"/>
                      <a:gd name="connsiteY16" fmla="*/ 730829 h 909634"/>
                      <a:gd name="connsiteX17" fmla="*/ 468832 w 953197"/>
                      <a:gd name="connsiteY17" fmla="*/ 767567 h 909634"/>
                      <a:gd name="connsiteX18" fmla="*/ 707792 w 953197"/>
                      <a:gd name="connsiteY18" fmla="*/ 868639 h 909634"/>
                      <a:gd name="connsiteX19" fmla="*/ 714758 w 953197"/>
                      <a:gd name="connsiteY19"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400324 w 953197"/>
                      <a:gd name="connsiteY7" fmla="*/ 298332 h 909634"/>
                      <a:gd name="connsiteX8" fmla="*/ 389673 w 953197"/>
                      <a:gd name="connsiteY8" fmla="*/ 324953 h 909634"/>
                      <a:gd name="connsiteX9" fmla="*/ 83438 w 953197"/>
                      <a:gd name="connsiteY9" fmla="*/ 269990 h 909634"/>
                      <a:gd name="connsiteX10" fmla="*/ 14686 w 953197"/>
                      <a:gd name="connsiteY10" fmla="*/ 385333 h 909634"/>
                      <a:gd name="connsiteX11" fmla="*/ 255604 w 953197"/>
                      <a:gd name="connsiteY11" fmla="*/ 514507 h 909634"/>
                      <a:gd name="connsiteX12" fmla="*/ 254890 w 953197"/>
                      <a:gd name="connsiteY12" fmla="*/ 533367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400324 w 953197"/>
                      <a:gd name="connsiteY7" fmla="*/ 298332 h 909634"/>
                      <a:gd name="connsiteX8" fmla="*/ 205732 w 953197"/>
                      <a:gd name="connsiteY8" fmla="*/ 245291 h 909634"/>
                      <a:gd name="connsiteX9" fmla="*/ 83438 w 953197"/>
                      <a:gd name="connsiteY9" fmla="*/ 269990 h 909634"/>
                      <a:gd name="connsiteX10" fmla="*/ 14686 w 953197"/>
                      <a:gd name="connsiteY10" fmla="*/ 385333 h 909634"/>
                      <a:gd name="connsiteX11" fmla="*/ 255604 w 953197"/>
                      <a:gd name="connsiteY11" fmla="*/ 514507 h 909634"/>
                      <a:gd name="connsiteX12" fmla="*/ 254890 w 953197"/>
                      <a:gd name="connsiteY12" fmla="*/ 533367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400324 w 953197"/>
                      <a:gd name="connsiteY7" fmla="*/ 298332 h 909634"/>
                      <a:gd name="connsiteX8" fmla="*/ 205732 w 953197"/>
                      <a:gd name="connsiteY8" fmla="*/ 245291 h 909634"/>
                      <a:gd name="connsiteX9" fmla="*/ 83438 w 953197"/>
                      <a:gd name="connsiteY9" fmla="*/ 269990 h 909634"/>
                      <a:gd name="connsiteX10" fmla="*/ 14686 w 953197"/>
                      <a:gd name="connsiteY10" fmla="*/ 385333 h 909634"/>
                      <a:gd name="connsiteX11" fmla="*/ 255604 w 953197"/>
                      <a:gd name="connsiteY11" fmla="*/ 514507 h 909634"/>
                      <a:gd name="connsiteX12" fmla="*/ 254890 w 953197"/>
                      <a:gd name="connsiteY12" fmla="*/ 533367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267987 w 953197"/>
                      <a:gd name="connsiteY7" fmla="*/ 251121 h 909634"/>
                      <a:gd name="connsiteX8" fmla="*/ 205732 w 953197"/>
                      <a:gd name="connsiteY8" fmla="*/ 245291 h 909634"/>
                      <a:gd name="connsiteX9" fmla="*/ 83438 w 953197"/>
                      <a:gd name="connsiteY9" fmla="*/ 269990 h 909634"/>
                      <a:gd name="connsiteX10" fmla="*/ 14686 w 953197"/>
                      <a:gd name="connsiteY10" fmla="*/ 385333 h 909634"/>
                      <a:gd name="connsiteX11" fmla="*/ 255604 w 953197"/>
                      <a:gd name="connsiteY11" fmla="*/ 514507 h 909634"/>
                      <a:gd name="connsiteX12" fmla="*/ 254890 w 953197"/>
                      <a:gd name="connsiteY12" fmla="*/ 533367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267987 w 953197"/>
                      <a:gd name="connsiteY7" fmla="*/ 251121 h 909634"/>
                      <a:gd name="connsiteX8" fmla="*/ 205732 w 953197"/>
                      <a:gd name="connsiteY8" fmla="*/ 245291 h 909634"/>
                      <a:gd name="connsiteX9" fmla="*/ 83438 w 953197"/>
                      <a:gd name="connsiteY9" fmla="*/ 269990 h 909634"/>
                      <a:gd name="connsiteX10" fmla="*/ 14686 w 953197"/>
                      <a:gd name="connsiteY10" fmla="*/ 385333 h 909634"/>
                      <a:gd name="connsiteX11" fmla="*/ 255604 w 953197"/>
                      <a:gd name="connsiteY11" fmla="*/ 514507 h 909634"/>
                      <a:gd name="connsiteX12" fmla="*/ 97483 w 953197"/>
                      <a:gd name="connsiteY12" fmla="*/ 497395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71226 h 909634"/>
                      <a:gd name="connsiteX1" fmla="*/ 953197 w 953197"/>
                      <a:gd name="connsiteY1" fmla="*/ 395663 h 909634"/>
                      <a:gd name="connsiteX2" fmla="*/ 670016 w 953197"/>
                      <a:gd name="connsiteY2" fmla="*/ 213267 h 909634"/>
                      <a:gd name="connsiteX3" fmla="*/ 652070 w 953197"/>
                      <a:gd name="connsiteY3" fmla="*/ 389832 h 909634"/>
                      <a:gd name="connsiteX4" fmla="*/ 664687 w 953197"/>
                      <a:gd name="connsiteY4" fmla="*/ 216288 h 909634"/>
                      <a:gd name="connsiteX5" fmla="*/ 312889 w 953197"/>
                      <a:gd name="connsiteY5" fmla="*/ 5625 h 909634"/>
                      <a:gd name="connsiteX6" fmla="*/ 176677 w 953197"/>
                      <a:gd name="connsiteY6" fmla="*/ 110815 h 909634"/>
                      <a:gd name="connsiteX7" fmla="*/ 267987 w 953197"/>
                      <a:gd name="connsiteY7" fmla="*/ 251121 h 909634"/>
                      <a:gd name="connsiteX8" fmla="*/ 205732 w 953197"/>
                      <a:gd name="connsiteY8" fmla="*/ 245291 h 909634"/>
                      <a:gd name="connsiteX9" fmla="*/ 83438 w 953197"/>
                      <a:gd name="connsiteY9" fmla="*/ 269990 h 909634"/>
                      <a:gd name="connsiteX10" fmla="*/ 14686 w 953197"/>
                      <a:gd name="connsiteY10" fmla="*/ 385333 h 909634"/>
                      <a:gd name="connsiteX11" fmla="*/ 102253 w 953197"/>
                      <a:gd name="connsiteY11" fmla="*/ 472084 h 909634"/>
                      <a:gd name="connsiteX12" fmla="*/ 97483 w 953197"/>
                      <a:gd name="connsiteY12" fmla="*/ 497395 h 909634"/>
                      <a:gd name="connsiteX13" fmla="*/ 50805 w 953197"/>
                      <a:gd name="connsiteY13" fmla="*/ 530635 h 909634"/>
                      <a:gd name="connsiteX14" fmla="*/ 55551 w 953197"/>
                      <a:gd name="connsiteY14" fmla="*/ 703260 h 909634"/>
                      <a:gd name="connsiteX15" fmla="*/ 281863 w 953197"/>
                      <a:gd name="connsiteY15" fmla="*/ 730829 h 909634"/>
                      <a:gd name="connsiteX16" fmla="*/ 468832 w 953197"/>
                      <a:gd name="connsiteY16" fmla="*/ 767567 h 909634"/>
                      <a:gd name="connsiteX17" fmla="*/ 707792 w 953197"/>
                      <a:gd name="connsiteY17" fmla="*/ 868639 h 909634"/>
                      <a:gd name="connsiteX18" fmla="*/ 714758 w 953197"/>
                      <a:gd name="connsiteY18" fmla="*/ 871226 h 909634"/>
                      <a:gd name="connsiteX0" fmla="*/ 714758 w 953197"/>
                      <a:gd name="connsiteY0" fmla="*/ 865634 h 904042"/>
                      <a:gd name="connsiteX1" fmla="*/ 953197 w 953197"/>
                      <a:gd name="connsiteY1" fmla="*/ 390071 h 904042"/>
                      <a:gd name="connsiteX2" fmla="*/ 670016 w 953197"/>
                      <a:gd name="connsiteY2" fmla="*/ 207675 h 904042"/>
                      <a:gd name="connsiteX3" fmla="*/ 652070 w 953197"/>
                      <a:gd name="connsiteY3" fmla="*/ 384240 h 904042"/>
                      <a:gd name="connsiteX4" fmla="*/ 664687 w 953197"/>
                      <a:gd name="connsiteY4" fmla="*/ 210696 h 904042"/>
                      <a:gd name="connsiteX5" fmla="*/ 312889 w 953197"/>
                      <a:gd name="connsiteY5" fmla="*/ 33 h 904042"/>
                      <a:gd name="connsiteX6" fmla="*/ 147353 w 953197"/>
                      <a:gd name="connsiteY6" fmla="*/ 194800 h 904042"/>
                      <a:gd name="connsiteX7" fmla="*/ 267987 w 953197"/>
                      <a:gd name="connsiteY7" fmla="*/ 245529 h 904042"/>
                      <a:gd name="connsiteX8" fmla="*/ 205732 w 953197"/>
                      <a:gd name="connsiteY8" fmla="*/ 239699 h 904042"/>
                      <a:gd name="connsiteX9" fmla="*/ 83438 w 953197"/>
                      <a:gd name="connsiteY9" fmla="*/ 264398 h 904042"/>
                      <a:gd name="connsiteX10" fmla="*/ 14686 w 953197"/>
                      <a:gd name="connsiteY10" fmla="*/ 379741 h 904042"/>
                      <a:gd name="connsiteX11" fmla="*/ 102253 w 953197"/>
                      <a:gd name="connsiteY11" fmla="*/ 466492 h 904042"/>
                      <a:gd name="connsiteX12" fmla="*/ 97483 w 953197"/>
                      <a:gd name="connsiteY12" fmla="*/ 491803 h 904042"/>
                      <a:gd name="connsiteX13" fmla="*/ 50805 w 953197"/>
                      <a:gd name="connsiteY13" fmla="*/ 525043 h 904042"/>
                      <a:gd name="connsiteX14" fmla="*/ 55551 w 953197"/>
                      <a:gd name="connsiteY14" fmla="*/ 697668 h 904042"/>
                      <a:gd name="connsiteX15" fmla="*/ 281863 w 953197"/>
                      <a:gd name="connsiteY15" fmla="*/ 725237 h 904042"/>
                      <a:gd name="connsiteX16" fmla="*/ 468832 w 953197"/>
                      <a:gd name="connsiteY16" fmla="*/ 761975 h 904042"/>
                      <a:gd name="connsiteX17" fmla="*/ 707792 w 953197"/>
                      <a:gd name="connsiteY17" fmla="*/ 863047 h 904042"/>
                      <a:gd name="connsiteX18" fmla="*/ 714758 w 953197"/>
                      <a:gd name="connsiteY18" fmla="*/ 865634 h 904042"/>
                      <a:gd name="connsiteX0" fmla="*/ 714758 w 953197"/>
                      <a:gd name="connsiteY0" fmla="*/ 789185 h 827593"/>
                      <a:gd name="connsiteX1" fmla="*/ 953197 w 953197"/>
                      <a:gd name="connsiteY1" fmla="*/ 313622 h 827593"/>
                      <a:gd name="connsiteX2" fmla="*/ 670016 w 953197"/>
                      <a:gd name="connsiteY2" fmla="*/ 131226 h 827593"/>
                      <a:gd name="connsiteX3" fmla="*/ 652070 w 953197"/>
                      <a:gd name="connsiteY3" fmla="*/ 307791 h 827593"/>
                      <a:gd name="connsiteX4" fmla="*/ 664687 w 953197"/>
                      <a:gd name="connsiteY4" fmla="*/ 134247 h 827593"/>
                      <a:gd name="connsiteX5" fmla="*/ 219791 w 953197"/>
                      <a:gd name="connsiteY5" fmla="*/ 62 h 827593"/>
                      <a:gd name="connsiteX6" fmla="*/ 147353 w 953197"/>
                      <a:gd name="connsiteY6" fmla="*/ 118351 h 827593"/>
                      <a:gd name="connsiteX7" fmla="*/ 267987 w 953197"/>
                      <a:gd name="connsiteY7" fmla="*/ 169080 h 827593"/>
                      <a:gd name="connsiteX8" fmla="*/ 205732 w 953197"/>
                      <a:gd name="connsiteY8" fmla="*/ 163250 h 827593"/>
                      <a:gd name="connsiteX9" fmla="*/ 83438 w 953197"/>
                      <a:gd name="connsiteY9" fmla="*/ 187949 h 827593"/>
                      <a:gd name="connsiteX10" fmla="*/ 14686 w 953197"/>
                      <a:gd name="connsiteY10" fmla="*/ 303292 h 827593"/>
                      <a:gd name="connsiteX11" fmla="*/ 102253 w 953197"/>
                      <a:gd name="connsiteY11" fmla="*/ 390043 h 827593"/>
                      <a:gd name="connsiteX12" fmla="*/ 97483 w 953197"/>
                      <a:gd name="connsiteY12" fmla="*/ 415354 h 827593"/>
                      <a:gd name="connsiteX13" fmla="*/ 50805 w 953197"/>
                      <a:gd name="connsiteY13" fmla="*/ 448594 h 827593"/>
                      <a:gd name="connsiteX14" fmla="*/ 55551 w 953197"/>
                      <a:gd name="connsiteY14" fmla="*/ 621219 h 827593"/>
                      <a:gd name="connsiteX15" fmla="*/ 281863 w 953197"/>
                      <a:gd name="connsiteY15" fmla="*/ 648788 h 827593"/>
                      <a:gd name="connsiteX16" fmla="*/ 468832 w 953197"/>
                      <a:gd name="connsiteY16" fmla="*/ 685526 h 827593"/>
                      <a:gd name="connsiteX17" fmla="*/ 707792 w 953197"/>
                      <a:gd name="connsiteY17" fmla="*/ 786598 h 827593"/>
                      <a:gd name="connsiteX18" fmla="*/ 714758 w 953197"/>
                      <a:gd name="connsiteY18" fmla="*/ 789185 h 827593"/>
                      <a:gd name="connsiteX0" fmla="*/ 717108 w 955547"/>
                      <a:gd name="connsiteY0" fmla="*/ 789185 h 827593"/>
                      <a:gd name="connsiteX1" fmla="*/ 955547 w 955547"/>
                      <a:gd name="connsiteY1" fmla="*/ 313622 h 827593"/>
                      <a:gd name="connsiteX2" fmla="*/ 672366 w 955547"/>
                      <a:gd name="connsiteY2" fmla="*/ 131226 h 827593"/>
                      <a:gd name="connsiteX3" fmla="*/ 654420 w 955547"/>
                      <a:gd name="connsiteY3" fmla="*/ 307791 h 827593"/>
                      <a:gd name="connsiteX4" fmla="*/ 667037 w 955547"/>
                      <a:gd name="connsiteY4" fmla="*/ 134247 h 827593"/>
                      <a:gd name="connsiteX5" fmla="*/ 222141 w 955547"/>
                      <a:gd name="connsiteY5" fmla="*/ 62 h 827593"/>
                      <a:gd name="connsiteX6" fmla="*/ 149703 w 955547"/>
                      <a:gd name="connsiteY6" fmla="*/ 118351 h 827593"/>
                      <a:gd name="connsiteX7" fmla="*/ 270337 w 955547"/>
                      <a:gd name="connsiteY7" fmla="*/ 169080 h 827593"/>
                      <a:gd name="connsiteX8" fmla="*/ 208082 w 955547"/>
                      <a:gd name="connsiteY8" fmla="*/ 163250 h 827593"/>
                      <a:gd name="connsiteX9" fmla="*/ 85788 w 955547"/>
                      <a:gd name="connsiteY9" fmla="*/ 187949 h 827593"/>
                      <a:gd name="connsiteX10" fmla="*/ 17036 w 955547"/>
                      <a:gd name="connsiteY10" fmla="*/ 303292 h 827593"/>
                      <a:gd name="connsiteX11" fmla="*/ 104603 w 955547"/>
                      <a:gd name="connsiteY11" fmla="*/ 390043 h 827593"/>
                      <a:gd name="connsiteX12" fmla="*/ 99833 w 955547"/>
                      <a:gd name="connsiteY12" fmla="*/ 415354 h 827593"/>
                      <a:gd name="connsiteX13" fmla="*/ 53155 w 955547"/>
                      <a:gd name="connsiteY13" fmla="*/ 448594 h 827593"/>
                      <a:gd name="connsiteX14" fmla="*/ 53112 w 955547"/>
                      <a:gd name="connsiteY14" fmla="*/ 600205 h 827593"/>
                      <a:gd name="connsiteX15" fmla="*/ 284213 w 955547"/>
                      <a:gd name="connsiteY15" fmla="*/ 648788 h 827593"/>
                      <a:gd name="connsiteX16" fmla="*/ 471182 w 955547"/>
                      <a:gd name="connsiteY16" fmla="*/ 685526 h 827593"/>
                      <a:gd name="connsiteX17" fmla="*/ 710142 w 955547"/>
                      <a:gd name="connsiteY17" fmla="*/ 786598 h 827593"/>
                      <a:gd name="connsiteX18" fmla="*/ 717108 w 955547"/>
                      <a:gd name="connsiteY18" fmla="*/ 789185 h 827593"/>
                      <a:gd name="connsiteX0" fmla="*/ 717108 w 955547"/>
                      <a:gd name="connsiteY0" fmla="*/ 789185 h 827593"/>
                      <a:gd name="connsiteX1" fmla="*/ 955547 w 955547"/>
                      <a:gd name="connsiteY1" fmla="*/ 313622 h 827593"/>
                      <a:gd name="connsiteX2" fmla="*/ 672366 w 955547"/>
                      <a:gd name="connsiteY2" fmla="*/ 131226 h 827593"/>
                      <a:gd name="connsiteX3" fmla="*/ 654420 w 955547"/>
                      <a:gd name="connsiteY3" fmla="*/ 307791 h 827593"/>
                      <a:gd name="connsiteX4" fmla="*/ 667037 w 955547"/>
                      <a:gd name="connsiteY4" fmla="*/ 134247 h 827593"/>
                      <a:gd name="connsiteX5" fmla="*/ 222141 w 955547"/>
                      <a:gd name="connsiteY5" fmla="*/ 62 h 827593"/>
                      <a:gd name="connsiteX6" fmla="*/ 149703 w 955547"/>
                      <a:gd name="connsiteY6" fmla="*/ 118351 h 827593"/>
                      <a:gd name="connsiteX7" fmla="*/ 270337 w 955547"/>
                      <a:gd name="connsiteY7" fmla="*/ 169080 h 827593"/>
                      <a:gd name="connsiteX8" fmla="*/ 208082 w 955547"/>
                      <a:gd name="connsiteY8" fmla="*/ 163250 h 827593"/>
                      <a:gd name="connsiteX9" fmla="*/ 85788 w 955547"/>
                      <a:gd name="connsiteY9" fmla="*/ 187949 h 827593"/>
                      <a:gd name="connsiteX10" fmla="*/ 17036 w 955547"/>
                      <a:gd name="connsiteY10" fmla="*/ 303292 h 827593"/>
                      <a:gd name="connsiteX11" fmla="*/ 104603 w 955547"/>
                      <a:gd name="connsiteY11" fmla="*/ 390043 h 827593"/>
                      <a:gd name="connsiteX12" fmla="*/ 53155 w 955547"/>
                      <a:gd name="connsiteY12" fmla="*/ 448594 h 827593"/>
                      <a:gd name="connsiteX13" fmla="*/ 53112 w 955547"/>
                      <a:gd name="connsiteY13" fmla="*/ 600205 h 827593"/>
                      <a:gd name="connsiteX14" fmla="*/ 284213 w 955547"/>
                      <a:gd name="connsiteY14" fmla="*/ 648788 h 827593"/>
                      <a:gd name="connsiteX15" fmla="*/ 471182 w 955547"/>
                      <a:gd name="connsiteY15" fmla="*/ 685526 h 827593"/>
                      <a:gd name="connsiteX16" fmla="*/ 710142 w 955547"/>
                      <a:gd name="connsiteY16" fmla="*/ 786598 h 827593"/>
                      <a:gd name="connsiteX17" fmla="*/ 717108 w 955547"/>
                      <a:gd name="connsiteY17" fmla="*/ 789185 h 827593"/>
                      <a:gd name="connsiteX0" fmla="*/ 717108 w 955547"/>
                      <a:gd name="connsiteY0" fmla="*/ 789185 h 827593"/>
                      <a:gd name="connsiteX1" fmla="*/ 955547 w 955547"/>
                      <a:gd name="connsiteY1" fmla="*/ 313622 h 827593"/>
                      <a:gd name="connsiteX2" fmla="*/ 672366 w 955547"/>
                      <a:gd name="connsiteY2" fmla="*/ 131226 h 827593"/>
                      <a:gd name="connsiteX3" fmla="*/ 654420 w 955547"/>
                      <a:gd name="connsiteY3" fmla="*/ 307791 h 827593"/>
                      <a:gd name="connsiteX4" fmla="*/ 667037 w 955547"/>
                      <a:gd name="connsiteY4" fmla="*/ 134247 h 827593"/>
                      <a:gd name="connsiteX5" fmla="*/ 222141 w 955547"/>
                      <a:gd name="connsiteY5" fmla="*/ 62 h 827593"/>
                      <a:gd name="connsiteX6" fmla="*/ 149703 w 955547"/>
                      <a:gd name="connsiteY6" fmla="*/ 118351 h 827593"/>
                      <a:gd name="connsiteX7" fmla="*/ 270337 w 955547"/>
                      <a:gd name="connsiteY7" fmla="*/ 169080 h 827593"/>
                      <a:gd name="connsiteX8" fmla="*/ 208082 w 955547"/>
                      <a:gd name="connsiteY8" fmla="*/ 163250 h 827593"/>
                      <a:gd name="connsiteX9" fmla="*/ 85788 w 955547"/>
                      <a:gd name="connsiteY9" fmla="*/ 187949 h 827593"/>
                      <a:gd name="connsiteX10" fmla="*/ 17036 w 955547"/>
                      <a:gd name="connsiteY10" fmla="*/ 303292 h 827593"/>
                      <a:gd name="connsiteX11" fmla="*/ 104603 w 955547"/>
                      <a:gd name="connsiteY11" fmla="*/ 390043 h 827593"/>
                      <a:gd name="connsiteX12" fmla="*/ 53155 w 955547"/>
                      <a:gd name="connsiteY12" fmla="*/ 448594 h 827593"/>
                      <a:gd name="connsiteX13" fmla="*/ 53112 w 955547"/>
                      <a:gd name="connsiteY13" fmla="*/ 600205 h 827593"/>
                      <a:gd name="connsiteX14" fmla="*/ 284213 w 955547"/>
                      <a:gd name="connsiteY14" fmla="*/ 648788 h 827593"/>
                      <a:gd name="connsiteX15" fmla="*/ 471182 w 955547"/>
                      <a:gd name="connsiteY15" fmla="*/ 685526 h 827593"/>
                      <a:gd name="connsiteX16" fmla="*/ 710142 w 955547"/>
                      <a:gd name="connsiteY16" fmla="*/ 786598 h 827593"/>
                      <a:gd name="connsiteX17" fmla="*/ 717108 w 955547"/>
                      <a:gd name="connsiteY17" fmla="*/ 789185 h 827593"/>
                      <a:gd name="connsiteX0" fmla="*/ 717108 w 955547"/>
                      <a:gd name="connsiteY0" fmla="*/ 789185 h 827593"/>
                      <a:gd name="connsiteX1" fmla="*/ 955547 w 955547"/>
                      <a:gd name="connsiteY1" fmla="*/ 313622 h 827593"/>
                      <a:gd name="connsiteX2" fmla="*/ 672366 w 955547"/>
                      <a:gd name="connsiteY2" fmla="*/ 131226 h 827593"/>
                      <a:gd name="connsiteX3" fmla="*/ 654420 w 955547"/>
                      <a:gd name="connsiteY3" fmla="*/ 307791 h 827593"/>
                      <a:gd name="connsiteX4" fmla="*/ 667037 w 955547"/>
                      <a:gd name="connsiteY4" fmla="*/ 134247 h 827593"/>
                      <a:gd name="connsiteX5" fmla="*/ 222141 w 955547"/>
                      <a:gd name="connsiteY5" fmla="*/ 62 h 827593"/>
                      <a:gd name="connsiteX6" fmla="*/ 149703 w 955547"/>
                      <a:gd name="connsiteY6" fmla="*/ 118351 h 827593"/>
                      <a:gd name="connsiteX7" fmla="*/ 270337 w 955547"/>
                      <a:gd name="connsiteY7" fmla="*/ 169080 h 827593"/>
                      <a:gd name="connsiteX8" fmla="*/ 208082 w 955547"/>
                      <a:gd name="connsiteY8" fmla="*/ 163250 h 827593"/>
                      <a:gd name="connsiteX9" fmla="*/ 85788 w 955547"/>
                      <a:gd name="connsiteY9" fmla="*/ 187949 h 827593"/>
                      <a:gd name="connsiteX10" fmla="*/ 17036 w 955547"/>
                      <a:gd name="connsiteY10" fmla="*/ 303292 h 827593"/>
                      <a:gd name="connsiteX11" fmla="*/ 104603 w 955547"/>
                      <a:gd name="connsiteY11" fmla="*/ 390043 h 827593"/>
                      <a:gd name="connsiteX12" fmla="*/ 53155 w 955547"/>
                      <a:gd name="connsiteY12" fmla="*/ 448594 h 827593"/>
                      <a:gd name="connsiteX13" fmla="*/ 53112 w 955547"/>
                      <a:gd name="connsiteY13" fmla="*/ 600205 h 827593"/>
                      <a:gd name="connsiteX14" fmla="*/ 284213 w 955547"/>
                      <a:gd name="connsiteY14" fmla="*/ 648788 h 827593"/>
                      <a:gd name="connsiteX15" fmla="*/ 471182 w 955547"/>
                      <a:gd name="connsiteY15" fmla="*/ 685526 h 827593"/>
                      <a:gd name="connsiteX16" fmla="*/ 710142 w 955547"/>
                      <a:gd name="connsiteY16" fmla="*/ 786598 h 827593"/>
                      <a:gd name="connsiteX17" fmla="*/ 717108 w 955547"/>
                      <a:gd name="connsiteY17" fmla="*/ 789185 h 827593"/>
                      <a:gd name="connsiteX0" fmla="*/ 717108 w 955547"/>
                      <a:gd name="connsiteY0" fmla="*/ 789185 h 827593"/>
                      <a:gd name="connsiteX1" fmla="*/ 955547 w 955547"/>
                      <a:gd name="connsiteY1" fmla="*/ 313622 h 827593"/>
                      <a:gd name="connsiteX2" fmla="*/ 672366 w 955547"/>
                      <a:gd name="connsiteY2" fmla="*/ 131226 h 827593"/>
                      <a:gd name="connsiteX3" fmla="*/ 654420 w 955547"/>
                      <a:gd name="connsiteY3" fmla="*/ 307791 h 827593"/>
                      <a:gd name="connsiteX4" fmla="*/ 667037 w 955547"/>
                      <a:gd name="connsiteY4" fmla="*/ 134247 h 827593"/>
                      <a:gd name="connsiteX5" fmla="*/ 222141 w 955547"/>
                      <a:gd name="connsiteY5" fmla="*/ 62 h 827593"/>
                      <a:gd name="connsiteX6" fmla="*/ 149703 w 955547"/>
                      <a:gd name="connsiteY6" fmla="*/ 118351 h 827593"/>
                      <a:gd name="connsiteX7" fmla="*/ 270337 w 955547"/>
                      <a:gd name="connsiteY7" fmla="*/ 169080 h 827593"/>
                      <a:gd name="connsiteX8" fmla="*/ 85788 w 955547"/>
                      <a:gd name="connsiteY8" fmla="*/ 187949 h 827593"/>
                      <a:gd name="connsiteX9" fmla="*/ 17036 w 955547"/>
                      <a:gd name="connsiteY9" fmla="*/ 303292 h 827593"/>
                      <a:gd name="connsiteX10" fmla="*/ 104603 w 955547"/>
                      <a:gd name="connsiteY10" fmla="*/ 390043 h 827593"/>
                      <a:gd name="connsiteX11" fmla="*/ 53155 w 955547"/>
                      <a:gd name="connsiteY11" fmla="*/ 448594 h 827593"/>
                      <a:gd name="connsiteX12" fmla="*/ 53112 w 955547"/>
                      <a:gd name="connsiteY12" fmla="*/ 600205 h 827593"/>
                      <a:gd name="connsiteX13" fmla="*/ 284213 w 955547"/>
                      <a:gd name="connsiteY13" fmla="*/ 648788 h 827593"/>
                      <a:gd name="connsiteX14" fmla="*/ 471182 w 955547"/>
                      <a:gd name="connsiteY14" fmla="*/ 685526 h 827593"/>
                      <a:gd name="connsiteX15" fmla="*/ 710142 w 955547"/>
                      <a:gd name="connsiteY15" fmla="*/ 786598 h 827593"/>
                      <a:gd name="connsiteX16" fmla="*/ 717108 w 955547"/>
                      <a:gd name="connsiteY16" fmla="*/ 789185 h 827593"/>
                      <a:gd name="connsiteX0" fmla="*/ 717108 w 955547"/>
                      <a:gd name="connsiteY0" fmla="*/ 789220 h 827628"/>
                      <a:gd name="connsiteX1" fmla="*/ 955547 w 955547"/>
                      <a:gd name="connsiteY1" fmla="*/ 313657 h 827628"/>
                      <a:gd name="connsiteX2" fmla="*/ 672366 w 955547"/>
                      <a:gd name="connsiteY2" fmla="*/ 131261 h 827628"/>
                      <a:gd name="connsiteX3" fmla="*/ 654420 w 955547"/>
                      <a:gd name="connsiteY3" fmla="*/ 307826 h 827628"/>
                      <a:gd name="connsiteX4" fmla="*/ 667037 w 955547"/>
                      <a:gd name="connsiteY4" fmla="*/ 134282 h 827628"/>
                      <a:gd name="connsiteX5" fmla="*/ 222141 w 955547"/>
                      <a:gd name="connsiteY5" fmla="*/ 97 h 827628"/>
                      <a:gd name="connsiteX6" fmla="*/ 149703 w 955547"/>
                      <a:gd name="connsiteY6" fmla="*/ 118386 h 827628"/>
                      <a:gd name="connsiteX7" fmla="*/ 270337 w 955547"/>
                      <a:gd name="connsiteY7" fmla="*/ 169115 h 827628"/>
                      <a:gd name="connsiteX8" fmla="*/ 85788 w 955547"/>
                      <a:gd name="connsiteY8" fmla="*/ 187984 h 827628"/>
                      <a:gd name="connsiteX9" fmla="*/ 17036 w 955547"/>
                      <a:gd name="connsiteY9" fmla="*/ 303327 h 827628"/>
                      <a:gd name="connsiteX10" fmla="*/ 104603 w 955547"/>
                      <a:gd name="connsiteY10" fmla="*/ 390078 h 827628"/>
                      <a:gd name="connsiteX11" fmla="*/ 53155 w 955547"/>
                      <a:gd name="connsiteY11" fmla="*/ 448629 h 827628"/>
                      <a:gd name="connsiteX12" fmla="*/ 53112 w 955547"/>
                      <a:gd name="connsiteY12" fmla="*/ 600240 h 827628"/>
                      <a:gd name="connsiteX13" fmla="*/ 284213 w 955547"/>
                      <a:gd name="connsiteY13" fmla="*/ 648823 h 827628"/>
                      <a:gd name="connsiteX14" fmla="*/ 471182 w 955547"/>
                      <a:gd name="connsiteY14" fmla="*/ 685561 h 827628"/>
                      <a:gd name="connsiteX15" fmla="*/ 710142 w 955547"/>
                      <a:gd name="connsiteY15" fmla="*/ 786633 h 827628"/>
                      <a:gd name="connsiteX16" fmla="*/ 717108 w 955547"/>
                      <a:gd name="connsiteY16" fmla="*/ 789220 h 827628"/>
                      <a:gd name="connsiteX0" fmla="*/ 717108 w 955547"/>
                      <a:gd name="connsiteY0" fmla="*/ 789220 h 827628"/>
                      <a:gd name="connsiteX1" fmla="*/ 955547 w 955547"/>
                      <a:gd name="connsiteY1" fmla="*/ 313657 h 827628"/>
                      <a:gd name="connsiteX2" fmla="*/ 672366 w 955547"/>
                      <a:gd name="connsiteY2" fmla="*/ 131261 h 827628"/>
                      <a:gd name="connsiteX3" fmla="*/ 654420 w 955547"/>
                      <a:gd name="connsiteY3" fmla="*/ 307826 h 827628"/>
                      <a:gd name="connsiteX4" fmla="*/ 667037 w 955547"/>
                      <a:gd name="connsiteY4" fmla="*/ 134282 h 827628"/>
                      <a:gd name="connsiteX5" fmla="*/ 222141 w 955547"/>
                      <a:gd name="connsiteY5" fmla="*/ 97 h 827628"/>
                      <a:gd name="connsiteX6" fmla="*/ 149703 w 955547"/>
                      <a:gd name="connsiteY6" fmla="*/ 118386 h 827628"/>
                      <a:gd name="connsiteX7" fmla="*/ 270337 w 955547"/>
                      <a:gd name="connsiteY7" fmla="*/ 169115 h 827628"/>
                      <a:gd name="connsiteX8" fmla="*/ 85788 w 955547"/>
                      <a:gd name="connsiteY8" fmla="*/ 187984 h 827628"/>
                      <a:gd name="connsiteX9" fmla="*/ 17036 w 955547"/>
                      <a:gd name="connsiteY9" fmla="*/ 303327 h 827628"/>
                      <a:gd name="connsiteX10" fmla="*/ 104603 w 955547"/>
                      <a:gd name="connsiteY10" fmla="*/ 390078 h 827628"/>
                      <a:gd name="connsiteX11" fmla="*/ 53155 w 955547"/>
                      <a:gd name="connsiteY11" fmla="*/ 448629 h 827628"/>
                      <a:gd name="connsiteX12" fmla="*/ 53112 w 955547"/>
                      <a:gd name="connsiteY12" fmla="*/ 600240 h 827628"/>
                      <a:gd name="connsiteX13" fmla="*/ 284213 w 955547"/>
                      <a:gd name="connsiteY13" fmla="*/ 648823 h 827628"/>
                      <a:gd name="connsiteX14" fmla="*/ 471182 w 955547"/>
                      <a:gd name="connsiteY14" fmla="*/ 685561 h 827628"/>
                      <a:gd name="connsiteX15" fmla="*/ 710142 w 955547"/>
                      <a:gd name="connsiteY15" fmla="*/ 786633 h 827628"/>
                      <a:gd name="connsiteX16" fmla="*/ 717108 w 955547"/>
                      <a:gd name="connsiteY16" fmla="*/ 789220 h 827628"/>
                      <a:gd name="connsiteX0" fmla="*/ 714982 w 953421"/>
                      <a:gd name="connsiteY0" fmla="*/ 789220 h 827628"/>
                      <a:gd name="connsiteX1" fmla="*/ 953421 w 953421"/>
                      <a:gd name="connsiteY1" fmla="*/ 313657 h 827628"/>
                      <a:gd name="connsiteX2" fmla="*/ 670240 w 953421"/>
                      <a:gd name="connsiteY2" fmla="*/ 131261 h 827628"/>
                      <a:gd name="connsiteX3" fmla="*/ 652294 w 953421"/>
                      <a:gd name="connsiteY3" fmla="*/ 307826 h 827628"/>
                      <a:gd name="connsiteX4" fmla="*/ 664911 w 953421"/>
                      <a:gd name="connsiteY4" fmla="*/ 134282 h 827628"/>
                      <a:gd name="connsiteX5" fmla="*/ 220015 w 953421"/>
                      <a:gd name="connsiteY5" fmla="*/ 97 h 827628"/>
                      <a:gd name="connsiteX6" fmla="*/ 147577 w 953421"/>
                      <a:gd name="connsiteY6" fmla="*/ 118386 h 827628"/>
                      <a:gd name="connsiteX7" fmla="*/ 268211 w 953421"/>
                      <a:gd name="connsiteY7" fmla="*/ 169115 h 827628"/>
                      <a:gd name="connsiteX8" fmla="*/ 83662 w 953421"/>
                      <a:gd name="connsiteY8" fmla="*/ 187984 h 827628"/>
                      <a:gd name="connsiteX9" fmla="*/ 14910 w 953421"/>
                      <a:gd name="connsiteY9" fmla="*/ 303327 h 827628"/>
                      <a:gd name="connsiteX10" fmla="*/ 102477 w 953421"/>
                      <a:gd name="connsiteY10" fmla="*/ 390078 h 827628"/>
                      <a:gd name="connsiteX11" fmla="*/ 55413 w 953421"/>
                      <a:gd name="connsiteY11" fmla="*/ 414818 h 827628"/>
                      <a:gd name="connsiteX12" fmla="*/ 50986 w 953421"/>
                      <a:gd name="connsiteY12" fmla="*/ 600240 h 827628"/>
                      <a:gd name="connsiteX13" fmla="*/ 282087 w 953421"/>
                      <a:gd name="connsiteY13" fmla="*/ 648823 h 827628"/>
                      <a:gd name="connsiteX14" fmla="*/ 469056 w 953421"/>
                      <a:gd name="connsiteY14" fmla="*/ 685561 h 827628"/>
                      <a:gd name="connsiteX15" fmla="*/ 708016 w 953421"/>
                      <a:gd name="connsiteY15" fmla="*/ 786633 h 827628"/>
                      <a:gd name="connsiteX16" fmla="*/ 714982 w 953421"/>
                      <a:gd name="connsiteY16" fmla="*/ 789220 h 827628"/>
                      <a:gd name="connsiteX0" fmla="*/ 713193 w 951632"/>
                      <a:gd name="connsiteY0" fmla="*/ 789220 h 827628"/>
                      <a:gd name="connsiteX1" fmla="*/ 951632 w 951632"/>
                      <a:gd name="connsiteY1" fmla="*/ 313657 h 827628"/>
                      <a:gd name="connsiteX2" fmla="*/ 668451 w 951632"/>
                      <a:gd name="connsiteY2" fmla="*/ 131261 h 827628"/>
                      <a:gd name="connsiteX3" fmla="*/ 650505 w 951632"/>
                      <a:gd name="connsiteY3" fmla="*/ 307826 h 827628"/>
                      <a:gd name="connsiteX4" fmla="*/ 663122 w 951632"/>
                      <a:gd name="connsiteY4" fmla="*/ 134282 h 827628"/>
                      <a:gd name="connsiteX5" fmla="*/ 218226 w 951632"/>
                      <a:gd name="connsiteY5" fmla="*/ 97 h 827628"/>
                      <a:gd name="connsiteX6" fmla="*/ 145788 w 951632"/>
                      <a:gd name="connsiteY6" fmla="*/ 118386 h 827628"/>
                      <a:gd name="connsiteX7" fmla="*/ 266422 w 951632"/>
                      <a:gd name="connsiteY7" fmla="*/ 169115 h 827628"/>
                      <a:gd name="connsiteX8" fmla="*/ 81873 w 951632"/>
                      <a:gd name="connsiteY8" fmla="*/ 187984 h 827628"/>
                      <a:gd name="connsiteX9" fmla="*/ 13121 w 951632"/>
                      <a:gd name="connsiteY9" fmla="*/ 303327 h 827628"/>
                      <a:gd name="connsiteX10" fmla="*/ 100688 w 951632"/>
                      <a:gd name="connsiteY10" fmla="*/ 390078 h 827628"/>
                      <a:gd name="connsiteX11" fmla="*/ 53624 w 951632"/>
                      <a:gd name="connsiteY11" fmla="*/ 414818 h 827628"/>
                      <a:gd name="connsiteX12" fmla="*/ 72014 w 951632"/>
                      <a:gd name="connsiteY12" fmla="*/ 563954 h 827628"/>
                      <a:gd name="connsiteX13" fmla="*/ 280298 w 951632"/>
                      <a:gd name="connsiteY13" fmla="*/ 648823 h 827628"/>
                      <a:gd name="connsiteX14" fmla="*/ 467267 w 951632"/>
                      <a:gd name="connsiteY14" fmla="*/ 685561 h 827628"/>
                      <a:gd name="connsiteX15" fmla="*/ 706227 w 951632"/>
                      <a:gd name="connsiteY15" fmla="*/ 786633 h 827628"/>
                      <a:gd name="connsiteX16" fmla="*/ 713193 w 951632"/>
                      <a:gd name="connsiteY16" fmla="*/ 789220 h 827628"/>
                      <a:gd name="connsiteX0" fmla="*/ 713193 w 951632"/>
                      <a:gd name="connsiteY0" fmla="*/ 789220 h 827628"/>
                      <a:gd name="connsiteX1" fmla="*/ 951632 w 951632"/>
                      <a:gd name="connsiteY1" fmla="*/ 313657 h 827628"/>
                      <a:gd name="connsiteX2" fmla="*/ 668451 w 951632"/>
                      <a:gd name="connsiteY2" fmla="*/ 131261 h 827628"/>
                      <a:gd name="connsiteX3" fmla="*/ 650505 w 951632"/>
                      <a:gd name="connsiteY3" fmla="*/ 307826 h 827628"/>
                      <a:gd name="connsiteX4" fmla="*/ 663122 w 951632"/>
                      <a:gd name="connsiteY4" fmla="*/ 134282 h 827628"/>
                      <a:gd name="connsiteX5" fmla="*/ 218226 w 951632"/>
                      <a:gd name="connsiteY5" fmla="*/ 97 h 827628"/>
                      <a:gd name="connsiteX6" fmla="*/ 145788 w 951632"/>
                      <a:gd name="connsiteY6" fmla="*/ 118386 h 827628"/>
                      <a:gd name="connsiteX7" fmla="*/ 266422 w 951632"/>
                      <a:gd name="connsiteY7" fmla="*/ 169115 h 827628"/>
                      <a:gd name="connsiteX8" fmla="*/ 81873 w 951632"/>
                      <a:gd name="connsiteY8" fmla="*/ 187984 h 827628"/>
                      <a:gd name="connsiteX9" fmla="*/ 13121 w 951632"/>
                      <a:gd name="connsiteY9" fmla="*/ 303327 h 827628"/>
                      <a:gd name="connsiteX10" fmla="*/ 100688 w 951632"/>
                      <a:gd name="connsiteY10" fmla="*/ 390078 h 827628"/>
                      <a:gd name="connsiteX11" fmla="*/ 53624 w 951632"/>
                      <a:gd name="connsiteY11" fmla="*/ 414818 h 827628"/>
                      <a:gd name="connsiteX12" fmla="*/ 72014 w 951632"/>
                      <a:gd name="connsiteY12" fmla="*/ 563954 h 827628"/>
                      <a:gd name="connsiteX13" fmla="*/ 283185 w 951632"/>
                      <a:gd name="connsiteY13" fmla="*/ 608445 h 827628"/>
                      <a:gd name="connsiteX14" fmla="*/ 467267 w 951632"/>
                      <a:gd name="connsiteY14" fmla="*/ 685561 h 827628"/>
                      <a:gd name="connsiteX15" fmla="*/ 706227 w 951632"/>
                      <a:gd name="connsiteY15" fmla="*/ 786633 h 827628"/>
                      <a:gd name="connsiteX16" fmla="*/ 713193 w 951632"/>
                      <a:gd name="connsiteY16" fmla="*/ 789220 h 827628"/>
                      <a:gd name="connsiteX0" fmla="*/ 713193 w 951632"/>
                      <a:gd name="connsiteY0" fmla="*/ 789220 h 827628"/>
                      <a:gd name="connsiteX1" fmla="*/ 951632 w 951632"/>
                      <a:gd name="connsiteY1" fmla="*/ 313657 h 827628"/>
                      <a:gd name="connsiteX2" fmla="*/ 668451 w 951632"/>
                      <a:gd name="connsiteY2" fmla="*/ 131261 h 827628"/>
                      <a:gd name="connsiteX3" fmla="*/ 650505 w 951632"/>
                      <a:gd name="connsiteY3" fmla="*/ 307826 h 827628"/>
                      <a:gd name="connsiteX4" fmla="*/ 663122 w 951632"/>
                      <a:gd name="connsiteY4" fmla="*/ 134282 h 827628"/>
                      <a:gd name="connsiteX5" fmla="*/ 218226 w 951632"/>
                      <a:gd name="connsiteY5" fmla="*/ 97 h 827628"/>
                      <a:gd name="connsiteX6" fmla="*/ 145788 w 951632"/>
                      <a:gd name="connsiteY6" fmla="*/ 118386 h 827628"/>
                      <a:gd name="connsiteX7" fmla="*/ 266422 w 951632"/>
                      <a:gd name="connsiteY7" fmla="*/ 169115 h 827628"/>
                      <a:gd name="connsiteX8" fmla="*/ 81873 w 951632"/>
                      <a:gd name="connsiteY8" fmla="*/ 187984 h 827628"/>
                      <a:gd name="connsiteX9" fmla="*/ 13121 w 951632"/>
                      <a:gd name="connsiteY9" fmla="*/ 303327 h 827628"/>
                      <a:gd name="connsiteX10" fmla="*/ 100688 w 951632"/>
                      <a:gd name="connsiteY10" fmla="*/ 390078 h 827628"/>
                      <a:gd name="connsiteX11" fmla="*/ 53624 w 951632"/>
                      <a:gd name="connsiteY11" fmla="*/ 414818 h 827628"/>
                      <a:gd name="connsiteX12" fmla="*/ 72014 w 951632"/>
                      <a:gd name="connsiteY12" fmla="*/ 563954 h 827628"/>
                      <a:gd name="connsiteX13" fmla="*/ 283185 w 951632"/>
                      <a:gd name="connsiteY13" fmla="*/ 608445 h 827628"/>
                      <a:gd name="connsiteX14" fmla="*/ 467267 w 951632"/>
                      <a:gd name="connsiteY14" fmla="*/ 685561 h 827628"/>
                      <a:gd name="connsiteX15" fmla="*/ 706227 w 951632"/>
                      <a:gd name="connsiteY15" fmla="*/ 786633 h 827628"/>
                      <a:gd name="connsiteX16" fmla="*/ 713193 w 951632"/>
                      <a:gd name="connsiteY16" fmla="*/ 789220 h 827628"/>
                      <a:gd name="connsiteX0" fmla="*/ 713193 w 951632"/>
                      <a:gd name="connsiteY0" fmla="*/ 789220 h 827628"/>
                      <a:gd name="connsiteX1" fmla="*/ 951632 w 951632"/>
                      <a:gd name="connsiteY1" fmla="*/ 313657 h 827628"/>
                      <a:gd name="connsiteX2" fmla="*/ 668451 w 951632"/>
                      <a:gd name="connsiteY2" fmla="*/ 131261 h 827628"/>
                      <a:gd name="connsiteX3" fmla="*/ 650505 w 951632"/>
                      <a:gd name="connsiteY3" fmla="*/ 307826 h 827628"/>
                      <a:gd name="connsiteX4" fmla="*/ 663122 w 951632"/>
                      <a:gd name="connsiteY4" fmla="*/ 134282 h 827628"/>
                      <a:gd name="connsiteX5" fmla="*/ 218226 w 951632"/>
                      <a:gd name="connsiteY5" fmla="*/ 97 h 827628"/>
                      <a:gd name="connsiteX6" fmla="*/ 145788 w 951632"/>
                      <a:gd name="connsiteY6" fmla="*/ 118386 h 827628"/>
                      <a:gd name="connsiteX7" fmla="*/ 266422 w 951632"/>
                      <a:gd name="connsiteY7" fmla="*/ 169115 h 827628"/>
                      <a:gd name="connsiteX8" fmla="*/ 81873 w 951632"/>
                      <a:gd name="connsiteY8" fmla="*/ 187984 h 827628"/>
                      <a:gd name="connsiteX9" fmla="*/ 13121 w 951632"/>
                      <a:gd name="connsiteY9" fmla="*/ 303327 h 827628"/>
                      <a:gd name="connsiteX10" fmla="*/ 100688 w 951632"/>
                      <a:gd name="connsiteY10" fmla="*/ 390078 h 827628"/>
                      <a:gd name="connsiteX11" fmla="*/ 42216 w 951632"/>
                      <a:gd name="connsiteY11" fmla="*/ 432960 h 827628"/>
                      <a:gd name="connsiteX12" fmla="*/ 72014 w 951632"/>
                      <a:gd name="connsiteY12" fmla="*/ 563954 h 827628"/>
                      <a:gd name="connsiteX13" fmla="*/ 283185 w 951632"/>
                      <a:gd name="connsiteY13" fmla="*/ 608445 h 827628"/>
                      <a:gd name="connsiteX14" fmla="*/ 467267 w 951632"/>
                      <a:gd name="connsiteY14" fmla="*/ 685561 h 827628"/>
                      <a:gd name="connsiteX15" fmla="*/ 706227 w 951632"/>
                      <a:gd name="connsiteY15" fmla="*/ 786633 h 827628"/>
                      <a:gd name="connsiteX16" fmla="*/ 713193 w 951632"/>
                      <a:gd name="connsiteY16" fmla="*/ 789220 h 827628"/>
                      <a:gd name="connsiteX0" fmla="*/ 713193 w 951632"/>
                      <a:gd name="connsiteY0" fmla="*/ 789128 h 827536"/>
                      <a:gd name="connsiteX1" fmla="*/ 951632 w 951632"/>
                      <a:gd name="connsiteY1" fmla="*/ 313565 h 827536"/>
                      <a:gd name="connsiteX2" fmla="*/ 668451 w 951632"/>
                      <a:gd name="connsiteY2" fmla="*/ 131169 h 827536"/>
                      <a:gd name="connsiteX3" fmla="*/ 650505 w 951632"/>
                      <a:gd name="connsiteY3" fmla="*/ 307734 h 827536"/>
                      <a:gd name="connsiteX4" fmla="*/ 663122 w 951632"/>
                      <a:gd name="connsiteY4" fmla="*/ 134190 h 827536"/>
                      <a:gd name="connsiteX5" fmla="*/ 218226 w 951632"/>
                      <a:gd name="connsiteY5" fmla="*/ 5 h 827536"/>
                      <a:gd name="connsiteX6" fmla="*/ 127812 w 951632"/>
                      <a:gd name="connsiteY6" fmla="*/ 137933 h 827536"/>
                      <a:gd name="connsiteX7" fmla="*/ 266422 w 951632"/>
                      <a:gd name="connsiteY7" fmla="*/ 169023 h 827536"/>
                      <a:gd name="connsiteX8" fmla="*/ 81873 w 951632"/>
                      <a:gd name="connsiteY8" fmla="*/ 187892 h 827536"/>
                      <a:gd name="connsiteX9" fmla="*/ 13121 w 951632"/>
                      <a:gd name="connsiteY9" fmla="*/ 303235 h 827536"/>
                      <a:gd name="connsiteX10" fmla="*/ 100688 w 951632"/>
                      <a:gd name="connsiteY10" fmla="*/ 389986 h 827536"/>
                      <a:gd name="connsiteX11" fmla="*/ 42216 w 951632"/>
                      <a:gd name="connsiteY11" fmla="*/ 432868 h 827536"/>
                      <a:gd name="connsiteX12" fmla="*/ 72014 w 951632"/>
                      <a:gd name="connsiteY12" fmla="*/ 563862 h 827536"/>
                      <a:gd name="connsiteX13" fmla="*/ 283185 w 951632"/>
                      <a:gd name="connsiteY13" fmla="*/ 608353 h 827536"/>
                      <a:gd name="connsiteX14" fmla="*/ 467267 w 951632"/>
                      <a:gd name="connsiteY14" fmla="*/ 685469 h 827536"/>
                      <a:gd name="connsiteX15" fmla="*/ 706227 w 951632"/>
                      <a:gd name="connsiteY15" fmla="*/ 786541 h 827536"/>
                      <a:gd name="connsiteX16" fmla="*/ 713193 w 951632"/>
                      <a:gd name="connsiteY16" fmla="*/ 789128 h 827536"/>
                      <a:gd name="connsiteX0" fmla="*/ 713193 w 951632"/>
                      <a:gd name="connsiteY0" fmla="*/ 789128 h 827536"/>
                      <a:gd name="connsiteX1" fmla="*/ 951632 w 951632"/>
                      <a:gd name="connsiteY1" fmla="*/ 313565 h 827536"/>
                      <a:gd name="connsiteX2" fmla="*/ 668451 w 951632"/>
                      <a:gd name="connsiteY2" fmla="*/ 131169 h 827536"/>
                      <a:gd name="connsiteX3" fmla="*/ 650505 w 951632"/>
                      <a:gd name="connsiteY3" fmla="*/ 307734 h 827536"/>
                      <a:gd name="connsiteX4" fmla="*/ 663122 w 951632"/>
                      <a:gd name="connsiteY4" fmla="*/ 134190 h 827536"/>
                      <a:gd name="connsiteX5" fmla="*/ 218226 w 951632"/>
                      <a:gd name="connsiteY5" fmla="*/ 5 h 827536"/>
                      <a:gd name="connsiteX6" fmla="*/ 127812 w 951632"/>
                      <a:gd name="connsiteY6" fmla="*/ 137933 h 827536"/>
                      <a:gd name="connsiteX7" fmla="*/ 266422 w 951632"/>
                      <a:gd name="connsiteY7" fmla="*/ 169023 h 827536"/>
                      <a:gd name="connsiteX8" fmla="*/ 81873 w 951632"/>
                      <a:gd name="connsiteY8" fmla="*/ 187892 h 827536"/>
                      <a:gd name="connsiteX9" fmla="*/ 13121 w 951632"/>
                      <a:gd name="connsiteY9" fmla="*/ 303235 h 827536"/>
                      <a:gd name="connsiteX10" fmla="*/ 172860 w 951632"/>
                      <a:gd name="connsiteY10" fmla="*/ 395989 h 827536"/>
                      <a:gd name="connsiteX11" fmla="*/ 42216 w 951632"/>
                      <a:gd name="connsiteY11" fmla="*/ 432868 h 827536"/>
                      <a:gd name="connsiteX12" fmla="*/ 72014 w 951632"/>
                      <a:gd name="connsiteY12" fmla="*/ 563862 h 827536"/>
                      <a:gd name="connsiteX13" fmla="*/ 283185 w 951632"/>
                      <a:gd name="connsiteY13" fmla="*/ 608353 h 827536"/>
                      <a:gd name="connsiteX14" fmla="*/ 467267 w 951632"/>
                      <a:gd name="connsiteY14" fmla="*/ 685469 h 827536"/>
                      <a:gd name="connsiteX15" fmla="*/ 706227 w 951632"/>
                      <a:gd name="connsiteY15" fmla="*/ 786541 h 827536"/>
                      <a:gd name="connsiteX16" fmla="*/ 713193 w 951632"/>
                      <a:gd name="connsiteY16" fmla="*/ 789128 h 827536"/>
                      <a:gd name="connsiteX0" fmla="*/ 713193 w 718933"/>
                      <a:gd name="connsiteY0" fmla="*/ 789128 h 827536"/>
                      <a:gd name="connsiteX1" fmla="*/ 668451 w 718933"/>
                      <a:gd name="connsiteY1" fmla="*/ 131169 h 827536"/>
                      <a:gd name="connsiteX2" fmla="*/ 650505 w 718933"/>
                      <a:gd name="connsiteY2" fmla="*/ 307734 h 827536"/>
                      <a:gd name="connsiteX3" fmla="*/ 663122 w 718933"/>
                      <a:gd name="connsiteY3" fmla="*/ 134190 h 827536"/>
                      <a:gd name="connsiteX4" fmla="*/ 218226 w 718933"/>
                      <a:gd name="connsiteY4" fmla="*/ 5 h 827536"/>
                      <a:gd name="connsiteX5" fmla="*/ 127812 w 718933"/>
                      <a:gd name="connsiteY5" fmla="*/ 137933 h 827536"/>
                      <a:gd name="connsiteX6" fmla="*/ 266422 w 718933"/>
                      <a:gd name="connsiteY6" fmla="*/ 169023 h 827536"/>
                      <a:gd name="connsiteX7" fmla="*/ 81873 w 718933"/>
                      <a:gd name="connsiteY7" fmla="*/ 187892 h 827536"/>
                      <a:gd name="connsiteX8" fmla="*/ 13121 w 718933"/>
                      <a:gd name="connsiteY8" fmla="*/ 303235 h 827536"/>
                      <a:gd name="connsiteX9" fmla="*/ 172860 w 718933"/>
                      <a:gd name="connsiteY9" fmla="*/ 395989 h 827536"/>
                      <a:gd name="connsiteX10" fmla="*/ 42216 w 718933"/>
                      <a:gd name="connsiteY10" fmla="*/ 432868 h 827536"/>
                      <a:gd name="connsiteX11" fmla="*/ 72014 w 718933"/>
                      <a:gd name="connsiteY11" fmla="*/ 563862 h 827536"/>
                      <a:gd name="connsiteX12" fmla="*/ 283185 w 718933"/>
                      <a:gd name="connsiteY12" fmla="*/ 608353 h 827536"/>
                      <a:gd name="connsiteX13" fmla="*/ 467267 w 718933"/>
                      <a:gd name="connsiteY13" fmla="*/ 685469 h 827536"/>
                      <a:gd name="connsiteX14" fmla="*/ 706227 w 718933"/>
                      <a:gd name="connsiteY14" fmla="*/ 786541 h 827536"/>
                      <a:gd name="connsiteX15" fmla="*/ 713193 w 718933"/>
                      <a:gd name="connsiteY15" fmla="*/ 789128 h 827536"/>
                      <a:gd name="connsiteX0" fmla="*/ 713193 w 718933"/>
                      <a:gd name="connsiteY0" fmla="*/ 789128 h 827536"/>
                      <a:gd name="connsiteX1" fmla="*/ 668451 w 718933"/>
                      <a:gd name="connsiteY1" fmla="*/ 131169 h 827536"/>
                      <a:gd name="connsiteX2" fmla="*/ 650505 w 718933"/>
                      <a:gd name="connsiteY2" fmla="*/ 307734 h 827536"/>
                      <a:gd name="connsiteX3" fmla="*/ 663122 w 718933"/>
                      <a:gd name="connsiteY3" fmla="*/ 134190 h 827536"/>
                      <a:gd name="connsiteX4" fmla="*/ 218226 w 718933"/>
                      <a:gd name="connsiteY4" fmla="*/ 5 h 827536"/>
                      <a:gd name="connsiteX5" fmla="*/ 127812 w 718933"/>
                      <a:gd name="connsiteY5" fmla="*/ 137933 h 827536"/>
                      <a:gd name="connsiteX6" fmla="*/ 266422 w 718933"/>
                      <a:gd name="connsiteY6" fmla="*/ 169023 h 827536"/>
                      <a:gd name="connsiteX7" fmla="*/ 81873 w 718933"/>
                      <a:gd name="connsiteY7" fmla="*/ 187892 h 827536"/>
                      <a:gd name="connsiteX8" fmla="*/ 13121 w 718933"/>
                      <a:gd name="connsiteY8" fmla="*/ 303235 h 827536"/>
                      <a:gd name="connsiteX9" fmla="*/ 172860 w 718933"/>
                      <a:gd name="connsiteY9" fmla="*/ 395989 h 827536"/>
                      <a:gd name="connsiteX10" fmla="*/ 42216 w 718933"/>
                      <a:gd name="connsiteY10" fmla="*/ 432868 h 827536"/>
                      <a:gd name="connsiteX11" fmla="*/ 72014 w 718933"/>
                      <a:gd name="connsiteY11" fmla="*/ 563862 h 827536"/>
                      <a:gd name="connsiteX12" fmla="*/ 283185 w 718933"/>
                      <a:gd name="connsiteY12" fmla="*/ 608353 h 827536"/>
                      <a:gd name="connsiteX13" fmla="*/ 467267 w 718933"/>
                      <a:gd name="connsiteY13" fmla="*/ 685469 h 827536"/>
                      <a:gd name="connsiteX14" fmla="*/ 706227 w 718933"/>
                      <a:gd name="connsiteY14" fmla="*/ 786541 h 827536"/>
                      <a:gd name="connsiteX15" fmla="*/ 713193 w 718933"/>
                      <a:gd name="connsiteY15" fmla="*/ 789128 h 827536"/>
                      <a:gd name="connsiteX0" fmla="*/ 706227 w 716083"/>
                      <a:gd name="connsiteY0" fmla="*/ 786541 h 786541"/>
                      <a:gd name="connsiteX1" fmla="*/ 668451 w 716083"/>
                      <a:gd name="connsiteY1" fmla="*/ 131169 h 786541"/>
                      <a:gd name="connsiteX2" fmla="*/ 650505 w 716083"/>
                      <a:gd name="connsiteY2" fmla="*/ 307734 h 786541"/>
                      <a:gd name="connsiteX3" fmla="*/ 663122 w 716083"/>
                      <a:gd name="connsiteY3" fmla="*/ 134190 h 786541"/>
                      <a:gd name="connsiteX4" fmla="*/ 218226 w 716083"/>
                      <a:gd name="connsiteY4" fmla="*/ 5 h 786541"/>
                      <a:gd name="connsiteX5" fmla="*/ 127812 w 716083"/>
                      <a:gd name="connsiteY5" fmla="*/ 137933 h 786541"/>
                      <a:gd name="connsiteX6" fmla="*/ 266422 w 716083"/>
                      <a:gd name="connsiteY6" fmla="*/ 169023 h 786541"/>
                      <a:gd name="connsiteX7" fmla="*/ 81873 w 716083"/>
                      <a:gd name="connsiteY7" fmla="*/ 187892 h 786541"/>
                      <a:gd name="connsiteX8" fmla="*/ 13121 w 716083"/>
                      <a:gd name="connsiteY8" fmla="*/ 303235 h 786541"/>
                      <a:gd name="connsiteX9" fmla="*/ 172860 w 716083"/>
                      <a:gd name="connsiteY9" fmla="*/ 395989 h 786541"/>
                      <a:gd name="connsiteX10" fmla="*/ 42216 w 716083"/>
                      <a:gd name="connsiteY10" fmla="*/ 432868 h 786541"/>
                      <a:gd name="connsiteX11" fmla="*/ 72014 w 716083"/>
                      <a:gd name="connsiteY11" fmla="*/ 563862 h 786541"/>
                      <a:gd name="connsiteX12" fmla="*/ 283185 w 716083"/>
                      <a:gd name="connsiteY12" fmla="*/ 608353 h 786541"/>
                      <a:gd name="connsiteX13" fmla="*/ 467267 w 716083"/>
                      <a:gd name="connsiteY13" fmla="*/ 685469 h 786541"/>
                      <a:gd name="connsiteX14" fmla="*/ 706227 w 716083"/>
                      <a:gd name="connsiteY14" fmla="*/ 786541 h 786541"/>
                      <a:gd name="connsiteX0" fmla="*/ 467267 w 668451"/>
                      <a:gd name="connsiteY0" fmla="*/ 685469 h 685469"/>
                      <a:gd name="connsiteX1" fmla="*/ 668451 w 668451"/>
                      <a:gd name="connsiteY1" fmla="*/ 131169 h 685469"/>
                      <a:gd name="connsiteX2" fmla="*/ 650505 w 668451"/>
                      <a:gd name="connsiteY2" fmla="*/ 307734 h 685469"/>
                      <a:gd name="connsiteX3" fmla="*/ 663122 w 668451"/>
                      <a:gd name="connsiteY3" fmla="*/ 134190 h 685469"/>
                      <a:gd name="connsiteX4" fmla="*/ 218226 w 668451"/>
                      <a:gd name="connsiteY4" fmla="*/ 5 h 685469"/>
                      <a:gd name="connsiteX5" fmla="*/ 127812 w 668451"/>
                      <a:gd name="connsiteY5" fmla="*/ 137933 h 685469"/>
                      <a:gd name="connsiteX6" fmla="*/ 266422 w 668451"/>
                      <a:gd name="connsiteY6" fmla="*/ 169023 h 685469"/>
                      <a:gd name="connsiteX7" fmla="*/ 81873 w 668451"/>
                      <a:gd name="connsiteY7" fmla="*/ 187892 h 685469"/>
                      <a:gd name="connsiteX8" fmla="*/ 13121 w 668451"/>
                      <a:gd name="connsiteY8" fmla="*/ 303235 h 685469"/>
                      <a:gd name="connsiteX9" fmla="*/ 172860 w 668451"/>
                      <a:gd name="connsiteY9" fmla="*/ 395989 h 685469"/>
                      <a:gd name="connsiteX10" fmla="*/ 42216 w 668451"/>
                      <a:gd name="connsiteY10" fmla="*/ 432868 h 685469"/>
                      <a:gd name="connsiteX11" fmla="*/ 72014 w 668451"/>
                      <a:gd name="connsiteY11" fmla="*/ 563862 h 685469"/>
                      <a:gd name="connsiteX12" fmla="*/ 283185 w 668451"/>
                      <a:gd name="connsiteY12" fmla="*/ 608353 h 685469"/>
                      <a:gd name="connsiteX13" fmla="*/ 467267 w 668451"/>
                      <a:gd name="connsiteY13" fmla="*/ 685469 h 685469"/>
                      <a:gd name="connsiteX0" fmla="*/ 467267 w 707002"/>
                      <a:gd name="connsiteY0" fmla="*/ 685467 h 685467"/>
                      <a:gd name="connsiteX1" fmla="*/ 668451 w 707002"/>
                      <a:gd name="connsiteY1" fmla="*/ 131167 h 685467"/>
                      <a:gd name="connsiteX2" fmla="*/ 663122 w 707002"/>
                      <a:gd name="connsiteY2" fmla="*/ 134188 h 685467"/>
                      <a:gd name="connsiteX3" fmla="*/ 218226 w 707002"/>
                      <a:gd name="connsiteY3" fmla="*/ 3 h 685467"/>
                      <a:gd name="connsiteX4" fmla="*/ 127812 w 707002"/>
                      <a:gd name="connsiteY4" fmla="*/ 137931 h 685467"/>
                      <a:gd name="connsiteX5" fmla="*/ 266422 w 707002"/>
                      <a:gd name="connsiteY5" fmla="*/ 169021 h 685467"/>
                      <a:gd name="connsiteX6" fmla="*/ 81873 w 707002"/>
                      <a:gd name="connsiteY6" fmla="*/ 187890 h 685467"/>
                      <a:gd name="connsiteX7" fmla="*/ 13121 w 707002"/>
                      <a:gd name="connsiteY7" fmla="*/ 303233 h 685467"/>
                      <a:gd name="connsiteX8" fmla="*/ 172860 w 707002"/>
                      <a:gd name="connsiteY8" fmla="*/ 395987 h 685467"/>
                      <a:gd name="connsiteX9" fmla="*/ 42216 w 707002"/>
                      <a:gd name="connsiteY9" fmla="*/ 432866 h 685467"/>
                      <a:gd name="connsiteX10" fmla="*/ 72014 w 707002"/>
                      <a:gd name="connsiteY10" fmla="*/ 563860 h 685467"/>
                      <a:gd name="connsiteX11" fmla="*/ 283185 w 707002"/>
                      <a:gd name="connsiteY11" fmla="*/ 608351 h 685467"/>
                      <a:gd name="connsiteX12" fmla="*/ 467267 w 707002"/>
                      <a:gd name="connsiteY12" fmla="*/ 685467 h 685467"/>
                      <a:gd name="connsiteX0" fmla="*/ 467267 w 668451"/>
                      <a:gd name="connsiteY0" fmla="*/ 685511 h 685511"/>
                      <a:gd name="connsiteX1" fmla="*/ 668451 w 668451"/>
                      <a:gd name="connsiteY1" fmla="*/ 131211 h 685511"/>
                      <a:gd name="connsiteX2" fmla="*/ 218226 w 668451"/>
                      <a:gd name="connsiteY2" fmla="*/ 47 h 685511"/>
                      <a:gd name="connsiteX3" fmla="*/ 127812 w 668451"/>
                      <a:gd name="connsiteY3" fmla="*/ 137975 h 685511"/>
                      <a:gd name="connsiteX4" fmla="*/ 266422 w 668451"/>
                      <a:gd name="connsiteY4" fmla="*/ 169065 h 685511"/>
                      <a:gd name="connsiteX5" fmla="*/ 81873 w 668451"/>
                      <a:gd name="connsiteY5" fmla="*/ 187934 h 685511"/>
                      <a:gd name="connsiteX6" fmla="*/ 13121 w 668451"/>
                      <a:gd name="connsiteY6" fmla="*/ 303277 h 685511"/>
                      <a:gd name="connsiteX7" fmla="*/ 172860 w 668451"/>
                      <a:gd name="connsiteY7" fmla="*/ 396031 h 685511"/>
                      <a:gd name="connsiteX8" fmla="*/ 42216 w 668451"/>
                      <a:gd name="connsiteY8" fmla="*/ 432910 h 685511"/>
                      <a:gd name="connsiteX9" fmla="*/ 72014 w 668451"/>
                      <a:gd name="connsiteY9" fmla="*/ 563904 h 685511"/>
                      <a:gd name="connsiteX10" fmla="*/ 283185 w 668451"/>
                      <a:gd name="connsiteY10" fmla="*/ 608395 h 685511"/>
                      <a:gd name="connsiteX11" fmla="*/ 467267 w 668451"/>
                      <a:gd name="connsiteY11" fmla="*/ 685511 h 685511"/>
                      <a:gd name="connsiteX0" fmla="*/ 467267 w 593848"/>
                      <a:gd name="connsiteY0" fmla="*/ 685973 h 685973"/>
                      <a:gd name="connsiteX1" fmla="*/ 593848 w 593848"/>
                      <a:gd name="connsiteY1" fmla="*/ 183212 h 685973"/>
                      <a:gd name="connsiteX2" fmla="*/ 218226 w 593848"/>
                      <a:gd name="connsiteY2" fmla="*/ 509 h 685973"/>
                      <a:gd name="connsiteX3" fmla="*/ 127812 w 593848"/>
                      <a:gd name="connsiteY3" fmla="*/ 138437 h 685973"/>
                      <a:gd name="connsiteX4" fmla="*/ 266422 w 593848"/>
                      <a:gd name="connsiteY4" fmla="*/ 169527 h 685973"/>
                      <a:gd name="connsiteX5" fmla="*/ 81873 w 593848"/>
                      <a:gd name="connsiteY5" fmla="*/ 188396 h 685973"/>
                      <a:gd name="connsiteX6" fmla="*/ 13121 w 593848"/>
                      <a:gd name="connsiteY6" fmla="*/ 303739 h 685973"/>
                      <a:gd name="connsiteX7" fmla="*/ 172860 w 593848"/>
                      <a:gd name="connsiteY7" fmla="*/ 396493 h 685973"/>
                      <a:gd name="connsiteX8" fmla="*/ 42216 w 593848"/>
                      <a:gd name="connsiteY8" fmla="*/ 433372 h 685973"/>
                      <a:gd name="connsiteX9" fmla="*/ 72014 w 593848"/>
                      <a:gd name="connsiteY9" fmla="*/ 564366 h 685973"/>
                      <a:gd name="connsiteX10" fmla="*/ 283185 w 593848"/>
                      <a:gd name="connsiteY10" fmla="*/ 608857 h 685973"/>
                      <a:gd name="connsiteX11" fmla="*/ 467267 w 593848"/>
                      <a:gd name="connsiteY11" fmla="*/ 685973 h 685973"/>
                      <a:gd name="connsiteX0" fmla="*/ 357021 w 593848"/>
                      <a:gd name="connsiteY0" fmla="*/ 664467 h 664467"/>
                      <a:gd name="connsiteX1" fmla="*/ 593848 w 593848"/>
                      <a:gd name="connsiteY1" fmla="*/ 183212 h 664467"/>
                      <a:gd name="connsiteX2" fmla="*/ 218226 w 593848"/>
                      <a:gd name="connsiteY2" fmla="*/ 509 h 664467"/>
                      <a:gd name="connsiteX3" fmla="*/ 127812 w 593848"/>
                      <a:gd name="connsiteY3" fmla="*/ 138437 h 664467"/>
                      <a:gd name="connsiteX4" fmla="*/ 266422 w 593848"/>
                      <a:gd name="connsiteY4" fmla="*/ 169527 h 664467"/>
                      <a:gd name="connsiteX5" fmla="*/ 81873 w 593848"/>
                      <a:gd name="connsiteY5" fmla="*/ 188396 h 664467"/>
                      <a:gd name="connsiteX6" fmla="*/ 13121 w 593848"/>
                      <a:gd name="connsiteY6" fmla="*/ 303739 h 664467"/>
                      <a:gd name="connsiteX7" fmla="*/ 172860 w 593848"/>
                      <a:gd name="connsiteY7" fmla="*/ 396493 h 664467"/>
                      <a:gd name="connsiteX8" fmla="*/ 42216 w 593848"/>
                      <a:gd name="connsiteY8" fmla="*/ 433372 h 664467"/>
                      <a:gd name="connsiteX9" fmla="*/ 72014 w 593848"/>
                      <a:gd name="connsiteY9" fmla="*/ 564366 h 664467"/>
                      <a:gd name="connsiteX10" fmla="*/ 283185 w 593848"/>
                      <a:gd name="connsiteY10" fmla="*/ 608857 h 664467"/>
                      <a:gd name="connsiteX11" fmla="*/ 357021 w 593848"/>
                      <a:gd name="connsiteY11" fmla="*/ 664467 h 664467"/>
                      <a:gd name="connsiteX0" fmla="*/ 357021 w 557043"/>
                      <a:gd name="connsiteY0" fmla="*/ 664161 h 664161"/>
                      <a:gd name="connsiteX1" fmla="*/ 557043 w 557043"/>
                      <a:gd name="connsiteY1" fmla="*/ 165389 h 664161"/>
                      <a:gd name="connsiteX2" fmla="*/ 218226 w 557043"/>
                      <a:gd name="connsiteY2" fmla="*/ 203 h 664161"/>
                      <a:gd name="connsiteX3" fmla="*/ 127812 w 557043"/>
                      <a:gd name="connsiteY3" fmla="*/ 138131 h 664161"/>
                      <a:gd name="connsiteX4" fmla="*/ 266422 w 557043"/>
                      <a:gd name="connsiteY4" fmla="*/ 169221 h 664161"/>
                      <a:gd name="connsiteX5" fmla="*/ 81873 w 557043"/>
                      <a:gd name="connsiteY5" fmla="*/ 188090 h 664161"/>
                      <a:gd name="connsiteX6" fmla="*/ 13121 w 557043"/>
                      <a:gd name="connsiteY6" fmla="*/ 303433 h 664161"/>
                      <a:gd name="connsiteX7" fmla="*/ 172860 w 557043"/>
                      <a:gd name="connsiteY7" fmla="*/ 396187 h 664161"/>
                      <a:gd name="connsiteX8" fmla="*/ 42216 w 557043"/>
                      <a:gd name="connsiteY8" fmla="*/ 433066 h 664161"/>
                      <a:gd name="connsiteX9" fmla="*/ 72014 w 557043"/>
                      <a:gd name="connsiteY9" fmla="*/ 564060 h 664161"/>
                      <a:gd name="connsiteX10" fmla="*/ 283185 w 557043"/>
                      <a:gd name="connsiteY10" fmla="*/ 608551 h 664161"/>
                      <a:gd name="connsiteX11" fmla="*/ 357021 w 557043"/>
                      <a:gd name="connsiteY11" fmla="*/ 664161 h 664161"/>
                      <a:gd name="connsiteX0" fmla="*/ 357021 w 557491"/>
                      <a:gd name="connsiteY0" fmla="*/ 664161 h 664161"/>
                      <a:gd name="connsiteX1" fmla="*/ 557043 w 557491"/>
                      <a:gd name="connsiteY1" fmla="*/ 165389 h 664161"/>
                      <a:gd name="connsiteX2" fmla="*/ 218226 w 557491"/>
                      <a:gd name="connsiteY2" fmla="*/ 203 h 664161"/>
                      <a:gd name="connsiteX3" fmla="*/ 127812 w 557491"/>
                      <a:gd name="connsiteY3" fmla="*/ 138131 h 664161"/>
                      <a:gd name="connsiteX4" fmla="*/ 266422 w 557491"/>
                      <a:gd name="connsiteY4" fmla="*/ 169221 h 664161"/>
                      <a:gd name="connsiteX5" fmla="*/ 81873 w 557491"/>
                      <a:gd name="connsiteY5" fmla="*/ 188090 h 664161"/>
                      <a:gd name="connsiteX6" fmla="*/ 13121 w 557491"/>
                      <a:gd name="connsiteY6" fmla="*/ 303433 h 664161"/>
                      <a:gd name="connsiteX7" fmla="*/ 172860 w 557491"/>
                      <a:gd name="connsiteY7" fmla="*/ 396187 h 664161"/>
                      <a:gd name="connsiteX8" fmla="*/ 42216 w 557491"/>
                      <a:gd name="connsiteY8" fmla="*/ 433066 h 664161"/>
                      <a:gd name="connsiteX9" fmla="*/ 72014 w 557491"/>
                      <a:gd name="connsiteY9" fmla="*/ 564060 h 664161"/>
                      <a:gd name="connsiteX10" fmla="*/ 283185 w 557491"/>
                      <a:gd name="connsiteY10" fmla="*/ 608551 h 664161"/>
                      <a:gd name="connsiteX11" fmla="*/ 357021 w 557491"/>
                      <a:gd name="connsiteY11" fmla="*/ 664161 h 664161"/>
                      <a:gd name="connsiteX0" fmla="*/ 357021 w 557696"/>
                      <a:gd name="connsiteY0" fmla="*/ 664161 h 664161"/>
                      <a:gd name="connsiteX1" fmla="*/ 557043 w 557696"/>
                      <a:gd name="connsiteY1" fmla="*/ 165389 h 664161"/>
                      <a:gd name="connsiteX2" fmla="*/ 218226 w 557696"/>
                      <a:gd name="connsiteY2" fmla="*/ 203 h 664161"/>
                      <a:gd name="connsiteX3" fmla="*/ 127812 w 557696"/>
                      <a:gd name="connsiteY3" fmla="*/ 138131 h 664161"/>
                      <a:gd name="connsiteX4" fmla="*/ 266422 w 557696"/>
                      <a:gd name="connsiteY4" fmla="*/ 169221 h 664161"/>
                      <a:gd name="connsiteX5" fmla="*/ 81873 w 557696"/>
                      <a:gd name="connsiteY5" fmla="*/ 188090 h 664161"/>
                      <a:gd name="connsiteX6" fmla="*/ 13121 w 557696"/>
                      <a:gd name="connsiteY6" fmla="*/ 303433 h 664161"/>
                      <a:gd name="connsiteX7" fmla="*/ 172860 w 557696"/>
                      <a:gd name="connsiteY7" fmla="*/ 396187 h 664161"/>
                      <a:gd name="connsiteX8" fmla="*/ 42216 w 557696"/>
                      <a:gd name="connsiteY8" fmla="*/ 433066 h 664161"/>
                      <a:gd name="connsiteX9" fmla="*/ 72014 w 557696"/>
                      <a:gd name="connsiteY9" fmla="*/ 564060 h 664161"/>
                      <a:gd name="connsiteX10" fmla="*/ 283185 w 557696"/>
                      <a:gd name="connsiteY10" fmla="*/ 608551 h 664161"/>
                      <a:gd name="connsiteX11" fmla="*/ 357021 w 557696"/>
                      <a:gd name="connsiteY11" fmla="*/ 664161 h 664161"/>
                      <a:gd name="connsiteX0" fmla="*/ 357021 w 502346"/>
                      <a:gd name="connsiteY0" fmla="*/ 664221 h 664221"/>
                      <a:gd name="connsiteX1" fmla="*/ 500995 w 502346"/>
                      <a:gd name="connsiteY1" fmla="*/ 169586 h 664221"/>
                      <a:gd name="connsiteX2" fmla="*/ 218226 w 502346"/>
                      <a:gd name="connsiteY2" fmla="*/ 263 h 664221"/>
                      <a:gd name="connsiteX3" fmla="*/ 127812 w 502346"/>
                      <a:gd name="connsiteY3" fmla="*/ 138191 h 664221"/>
                      <a:gd name="connsiteX4" fmla="*/ 266422 w 502346"/>
                      <a:gd name="connsiteY4" fmla="*/ 169281 h 664221"/>
                      <a:gd name="connsiteX5" fmla="*/ 81873 w 502346"/>
                      <a:gd name="connsiteY5" fmla="*/ 188150 h 664221"/>
                      <a:gd name="connsiteX6" fmla="*/ 13121 w 502346"/>
                      <a:gd name="connsiteY6" fmla="*/ 303493 h 664221"/>
                      <a:gd name="connsiteX7" fmla="*/ 172860 w 502346"/>
                      <a:gd name="connsiteY7" fmla="*/ 396247 h 664221"/>
                      <a:gd name="connsiteX8" fmla="*/ 42216 w 502346"/>
                      <a:gd name="connsiteY8" fmla="*/ 433126 h 664221"/>
                      <a:gd name="connsiteX9" fmla="*/ 72014 w 502346"/>
                      <a:gd name="connsiteY9" fmla="*/ 564120 h 664221"/>
                      <a:gd name="connsiteX10" fmla="*/ 283185 w 502346"/>
                      <a:gd name="connsiteY10" fmla="*/ 608611 h 664221"/>
                      <a:gd name="connsiteX11" fmla="*/ 357021 w 502346"/>
                      <a:gd name="connsiteY11" fmla="*/ 664221 h 664221"/>
                      <a:gd name="connsiteX0" fmla="*/ 339231 w 502010"/>
                      <a:gd name="connsiteY0" fmla="*/ 616466 h 616466"/>
                      <a:gd name="connsiteX1" fmla="*/ 500995 w 502010"/>
                      <a:gd name="connsiteY1" fmla="*/ 169586 h 616466"/>
                      <a:gd name="connsiteX2" fmla="*/ 218226 w 502010"/>
                      <a:gd name="connsiteY2" fmla="*/ 263 h 616466"/>
                      <a:gd name="connsiteX3" fmla="*/ 127812 w 502010"/>
                      <a:gd name="connsiteY3" fmla="*/ 138191 h 616466"/>
                      <a:gd name="connsiteX4" fmla="*/ 266422 w 502010"/>
                      <a:gd name="connsiteY4" fmla="*/ 169281 h 616466"/>
                      <a:gd name="connsiteX5" fmla="*/ 81873 w 502010"/>
                      <a:gd name="connsiteY5" fmla="*/ 188150 h 616466"/>
                      <a:gd name="connsiteX6" fmla="*/ 13121 w 502010"/>
                      <a:gd name="connsiteY6" fmla="*/ 303493 h 616466"/>
                      <a:gd name="connsiteX7" fmla="*/ 172860 w 502010"/>
                      <a:gd name="connsiteY7" fmla="*/ 396247 h 616466"/>
                      <a:gd name="connsiteX8" fmla="*/ 42216 w 502010"/>
                      <a:gd name="connsiteY8" fmla="*/ 433126 h 616466"/>
                      <a:gd name="connsiteX9" fmla="*/ 72014 w 502010"/>
                      <a:gd name="connsiteY9" fmla="*/ 564120 h 616466"/>
                      <a:gd name="connsiteX10" fmla="*/ 283185 w 502010"/>
                      <a:gd name="connsiteY10" fmla="*/ 608611 h 616466"/>
                      <a:gd name="connsiteX11" fmla="*/ 339231 w 502010"/>
                      <a:gd name="connsiteY11" fmla="*/ 616466 h 616466"/>
                      <a:gd name="connsiteX0" fmla="*/ 339231 w 502010"/>
                      <a:gd name="connsiteY0" fmla="*/ 616395 h 616395"/>
                      <a:gd name="connsiteX1" fmla="*/ 500995 w 502010"/>
                      <a:gd name="connsiteY1" fmla="*/ 169515 h 616395"/>
                      <a:gd name="connsiteX2" fmla="*/ 218226 w 502010"/>
                      <a:gd name="connsiteY2" fmla="*/ 192 h 616395"/>
                      <a:gd name="connsiteX3" fmla="*/ 127812 w 502010"/>
                      <a:gd name="connsiteY3" fmla="*/ 138120 h 616395"/>
                      <a:gd name="connsiteX4" fmla="*/ 232309 w 502010"/>
                      <a:gd name="connsiteY4" fmla="*/ 237773 h 616395"/>
                      <a:gd name="connsiteX5" fmla="*/ 81873 w 502010"/>
                      <a:gd name="connsiteY5" fmla="*/ 188079 h 616395"/>
                      <a:gd name="connsiteX6" fmla="*/ 13121 w 502010"/>
                      <a:gd name="connsiteY6" fmla="*/ 303422 h 616395"/>
                      <a:gd name="connsiteX7" fmla="*/ 172860 w 502010"/>
                      <a:gd name="connsiteY7" fmla="*/ 396176 h 616395"/>
                      <a:gd name="connsiteX8" fmla="*/ 42216 w 502010"/>
                      <a:gd name="connsiteY8" fmla="*/ 433055 h 616395"/>
                      <a:gd name="connsiteX9" fmla="*/ 72014 w 502010"/>
                      <a:gd name="connsiteY9" fmla="*/ 564049 h 616395"/>
                      <a:gd name="connsiteX10" fmla="*/ 283185 w 502010"/>
                      <a:gd name="connsiteY10" fmla="*/ 608540 h 616395"/>
                      <a:gd name="connsiteX11" fmla="*/ 339231 w 502010"/>
                      <a:gd name="connsiteY11" fmla="*/ 616395 h 616395"/>
                      <a:gd name="connsiteX0" fmla="*/ 339231 w 502010"/>
                      <a:gd name="connsiteY0" fmla="*/ 616383 h 616383"/>
                      <a:gd name="connsiteX1" fmla="*/ 500995 w 502010"/>
                      <a:gd name="connsiteY1" fmla="*/ 169503 h 616383"/>
                      <a:gd name="connsiteX2" fmla="*/ 218226 w 502010"/>
                      <a:gd name="connsiteY2" fmla="*/ 180 h 616383"/>
                      <a:gd name="connsiteX3" fmla="*/ 127812 w 502010"/>
                      <a:gd name="connsiteY3" fmla="*/ 138108 h 616383"/>
                      <a:gd name="connsiteX4" fmla="*/ 233238 w 502010"/>
                      <a:gd name="connsiteY4" fmla="*/ 193339 h 616383"/>
                      <a:gd name="connsiteX5" fmla="*/ 81873 w 502010"/>
                      <a:gd name="connsiteY5" fmla="*/ 188067 h 616383"/>
                      <a:gd name="connsiteX6" fmla="*/ 13121 w 502010"/>
                      <a:gd name="connsiteY6" fmla="*/ 303410 h 616383"/>
                      <a:gd name="connsiteX7" fmla="*/ 172860 w 502010"/>
                      <a:gd name="connsiteY7" fmla="*/ 396164 h 616383"/>
                      <a:gd name="connsiteX8" fmla="*/ 42216 w 502010"/>
                      <a:gd name="connsiteY8" fmla="*/ 433043 h 616383"/>
                      <a:gd name="connsiteX9" fmla="*/ 72014 w 502010"/>
                      <a:gd name="connsiteY9" fmla="*/ 564037 h 616383"/>
                      <a:gd name="connsiteX10" fmla="*/ 283185 w 502010"/>
                      <a:gd name="connsiteY10" fmla="*/ 608528 h 616383"/>
                      <a:gd name="connsiteX11" fmla="*/ 339231 w 502010"/>
                      <a:gd name="connsiteY11" fmla="*/ 616383 h 616383"/>
                      <a:gd name="connsiteX0" fmla="*/ 339231 w 502010"/>
                      <a:gd name="connsiteY0" fmla="*/ 573703 h 573703"/>
                      <a:gd name="connsiteX1" fmla="*/ 500995 w 502010"/>
                      <a:gd name="connsiteY1" fmla="*/ 126823 h 573703"/>
                      <a:gd name="connsiteX2" fmla="*/ 200338 w 502010"/>
                      <a:gd name="connsiteY2" fmla="*/ 260 h 573703"/>
                      <a:gd name="connsiteX3" fmla="*/ 127812 w 502010"/>
                      <a:gd name="connsiteY3" fmla="*/ 95428 h 573703"/>
                      <a:gd name="connsiteX4" fmla="*/ 233238 w 502010"/>
                      <a:gd name="connsiteY4" fmla="*/ 150659 h 573703"/>
                      <a:gd name="connsiteX5" fmla="*/ 81873 w 502010"/>
                      <a:gd name="connsiteY5" fmla="*/ 145387 h 573703"/>
                      <a:gd name="connsiteX6" fmla="*/ 13121 w 502010"/>
                      <a:gd name="connsiteY6" fmla="*/ 260730 h 573703"/>
                      <a:gd name="connsiteX7" fmla="*/ 172860 w 502010"/>
                      <a:gd name="connsiteY7" fmla="*/ 353484 h 573703"/>
                      <a:gd name="connsiteX8" fmla="*/ 42216 w 502010"/>
                      <a:gd name="connsiteY8" fmla="*/ 390363 h 573703"/>
                      <a:gd name="connsiteX9" fmla="*/ 72014 w 502010"/>
                      <a:gd name="connsiteY9" fmla="*/ 521357 h 573703"/>
                      <a:gd name="connsiteX10" fmla="*/ 283185 w 502010"/>
                      <a:gd name="connsiteY10" fmla="*/ 565848 h 573703"/>
                      <a:gd name="connsiteX11" fmla="*/ 339231 w 502010"/>
                      <a:gd name="connsiteY11" fmla="*/ 573703 h 573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2010" h="573703">
                        <a:moveTo>
                          <a:pt x="339231" y="573703"/>
                        </a:moveTo>
                        <a:cubicBezTo>
                          <a:pt x="452446" y="572807"/>
                          <a:pt x="510542" y="206548"/>
                          <a:pt x="500995" y="126823"/>
                        </a:cubicBezTo>
                        <a:cubicBezTo>
                          <a:pt x="459488" y="12579"/>
                          <a:pt x="262535" y="5493"/>
                          <a:pt x="200338" y="260"/>
                        </a:cubicBezTo>
                        <a:cubicBezTo>
                          <a:pt x="138141" y="-4973"/>
                          <a:pt x="122329" y="70362"/>
                          <a:pt x="127812" y="95428"/>
                        </a:cubicBezTo>
                        <a:cubicBezTo>
                          <a:pt x="133295" y="120495"/>
                          <a:pt x="240894" y="142333"/>
                          <a:pt x="233238" y="150659"/>
                        </a:cubicBezTo>
                        <a:cubicBezTo>
                          <a:pt x="225582" y="158985"/>
                          <a:pt x="143389" y="139097"/>
                          <a:pt x="81873" y="145387"/>
                        </a:cubicBezTo>
                        <a:cubicBezTo>
                          <a:pt x="-3058" y="156500"/>
                          <a:pt x="-13868" y="206754"/>
                          <a:pt x="13121" y="260730"/>
                        </a:cubicBezTo>
                        <a:cubicBezTo>
                          <a:pt x="91438" y="348307"/>
                          <a:pt x="168011" y="331879"/>
                          <a:pt x="172860" y="353484"/>
                        </a:cubicBezTo>
                        <a:cubicBezTo>
                          <a:pt x="177709" y="375089"/>
                          <a:pt x="59024" y="362384"/>
                          <a:pt x="42216" y="390363"/>
                        </a:cubicBezTo>
                        <a:cubicBezTo>
                          <a:pt x="25408" y="418342"/>
                          <a:pt x="577" y="481140"/>
                          <a:pt x="72014" y="521357"/>
                        </a:cubicBezTo>
                        <a:cubicBezTo>
                          <a:pt x="197518" y="541861"/>
                          <a:pt x="184141" y="566713"/>
                          <a:pt x="283185" y="565848"/>
                        </a:cubicBezTo>
                        <a:cubicBezTo>
                          <a:pt x="336590" y="571561"/>
                          <a:pt x="300337" y="559680"/>
                          <a:pt x="339231" y="573703"/>
                        </a:cubicBezTo>
                        <a:close/>
                      </a:path>
                    </a:pathLst>
                  </a:custGeom>
                  <a:solidFill>
                    <a:srgbClr val="FFD102"/>
                  </a:solidFill>
                  <a:ln w="12700" cap="flat" cmpd="sng" algn="ctr">
                    <a:solidFill>
                      <a:sysClr val="windowText" lastClr="000000"/>
                    </a:solid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grpSp>
          </p:grpSp>
          <p:pic>
            <p:nvPicPr>
              <p:cNvPr id="53" name="Picture 52" descr="A close up of a sign&#10;&#10;Description generated with high confidence">
                <a:extLst>
                  <a:ext uri="{FF2B5EF4-FFF2-40B4-BE49-F238E27FC236}">
                    <a16:creationId xmlns:a16="http://schemas.microsoft.com/office/drawing/2014/main" id="{B555135C-EC91-6B1C-1715-58E805228D20}"/>
                  </a:ext>
                </a:extLst>
              </p:cNvPr>
              <p:cNvPicPr>
                <a:picLocks noChangeAspect="1"/>
              </p:cNvPicPr>
              <p:nvPr/>
            </p:nvPicPr>
            <p:blipFill>
              <a:blip r:embed="rId10" cstate="hqprint">
                <a:extLst>
                  <a:ext uri="{28A0092B-C50C-407E-A947-70E740481C1C}">
                    <a14:useLocalDpi xmlns:a14="http://schemas.microsoft.com/office/drawing/2010/main" val="0"/>
                  </a:ext>
                </a:extLst>
              </a:blip>
              <a:stretch>
                <a:fillRect/>
              </a:stretch>
            </p:blipFill>
            <p:spPr>
              <a:xfrm rot="374681">
                <a:off x="3461017" y="4456801"/>
                <a:ext cx="231912" cy="231912"/>
              </a:xfrm>
              <a:prstGeom prst="rect">
                <a:avLst/>
              </a:prstGeom>
            </p:spPr>
          </p:pic>
        </p:grpSp>
        <p:grpSp>
          <p:nvGrpSpPr>
            <p:cNvPr id="14" name="Group 13">
              <a:extLst>
                <a:ext uri="{FF2B5EF4-FFF2-40B4-BE49-F238E27FC236}">
                  <a16:creationId xmlns:a16="http://schemas.microsoft.com/office/drawing/2014/main" id="{E1BA2E15-B330-D128-004A-45F02CEC4AB0}"/>
                </a:ext>
              </a:extLst>
            </p:cNvPr>
            <p:cNvGrpSpPr/>
            <p:nvPr/>
          </p:nvGrpSpPr>
          <p:grpSpPr>
            <a:xfrm flipH="1">
              <a:off x="6018138" y="3802202"/>
              <a:ext cx="1987903" cy="2825517"/>
              <a:chOff x="9507825" y="2985997"/>
              <a:chExt cx="1987903" cy="2825517"/>
            </a:xfrm>
          </p:grpSpPr>
          <p:grpSp>
            <p:nvGrpSpPr>
              <p:cNvPr id="26" name="Group 25">
                <a:extLst>
                  <a:ext uri="{FF2B5EF4-FFF2-40B4-BE49-F238E27FC236}">
                    <a16:creationId xmlns:a16="http://schemas.microsoft.com/office/drawing/2014/main" id="{488098C0-8425-62A4-5FA7-620BA314271E}"/>
                  </a:ext>
                </a:extLst>
              </p:cNvPr>
              <p:cNvGrpSpPr/>
              <p:nvPr/>
            </p:nvGrpSpPr>
            <p:grpSpPr>
              <a:xfrm>
                <a:off x="9507825" y="3720551"/>
                <a:ext cx="573472" cy="771317"/>
                <a:chOff x="9403652" y="3571119"/>
                <a:chExt cx="573472" cy="771317"/>
              </a:xfrm>
            </p:grpSpPr>
            <p:sp>
              <p:nvSpPr>
                <p:cNvPr id="50" name="Freeform 88">
                  <a:extLst>
                    <a:ext uri="{FF2B5EF4-FFF2-40B4-BE49-F238E27FC236}">
                      <a16:creationId xmlns:a16="http://schemas.microsoft.com/office/drawing/2014/main" id="{7DA4EADF-057B-D923-F1FB-335BEE0D2C34}"/>
                    </a:ext>
                  </a:extLst>
                </p:cNvPr>
                <p:cNvSpPr/>
                <p:nvPr/>
              </p:nvSpPr>
              <p:spPr>
                <a:xfrm rot="4153956" flipH="1">
                  <a:off x="9527503" y="3892815"/>
                  <a:ext cx="606337" cy="292905"/>
                </a:xfrm>
                <a:custGeom>
                  <a:avLst/>
                  <a:gdLst>
                    <a:gd name="connsiteX0" fmla="*/ 228600 w 1336377"/>
                    <a:gd name="connsiteY0" fmla="*/ 0 h 666486"/>
                    <a:gd name="connsiteX1" fmla="*/ 681567 w 1336377"/>
                    <a:gd name="connsiteY1" fmla="*/ 220133 h 666486"/>
                    <a:gd name="connsiteX2" fmla="*/ 1253067 w 1336377"/>
                    <a:gd name="connsiteY2" fmla="*/ 355600 h 666486"/>
                    <a:gd name="connsiteX3" fmla="*/ 1333500 w 1336377"/>
                    <a:gd name="connsiteY3" fmla="*/ 402166 h 666486"/>
                    <a:gd name="connsiteX4" fmla="*/ 1295400 w 1336377"/>
                    <a:gd name="connsiteY4" fmla="*/ 626533 h 666486"/>
                    <a:gd name="connsiteX5" fmla="*/ 1083734 w 1336377"/>
                    <a:gd name="connsiteY5" fmla="*/ 660400 h 666486"/>
                    <a:gd name="connsiteX6" fmla="*/ 973667 w 1336377"/>
                    <a:gd name="connsiteY6" fmla="*/ 647700 h 666486"/>
                    <a:gd name="connsiteX7" fmla="*/ 385234 w 1336377"/>
                    <a:gd name="connsiteY7" fmla="*/ 482600 h 666486"/>
                    <a:gd name="connsiteX8" fmla="*/ 0 w 1336377"/>
                    <a:gd name="connsiteY8" fmla="*/ 368300 h 666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6377" h="666486">
                      <a:moveTo>
                        <a:pt x="228600" y="0"/>
                      </a:moveTo>
                      <a:cubicBezTo>
                        <a:pt x="369711" y="80433"/>
                        <a:pt x="510823" y="160866"/>
                        <a:pt x="681567" y="220133"/>
                      </a:cubicBezTo>
                      <a:cubicBezTo>
                        <a:pt x="852311" y="279400"/>
                        <a:pt x="1144412" y="325261"/>
                        <a:pt x="1253067" y="355600"/>
                      </a:cubicBezTo>
                      <a:cubicBezTo>
                        <a:pt x="1361722" y="385939"/>
                        <a:pt x="1326445" y="357011"/>
                        <a:pt x="1333500" y="402166"/>
                      </a:cubicBezTo>
                      <a:cubicBezTo>
                        <a:pt x="1340555" y="447321"/>
                        <a:pt x="1337028" y="583494"/>
                        <a:pt x="1295400" y="626533"/>
                      </a:cubicBezTo>
                      <a:cubicBezTo>
                        <a:pt x="1253772" y="669572"/>
                        <a:pt x="1137356" y="656872"/>
                        <a:pt x="1083734" y="660400"/>
                      </a:cubicBezTo>
                      <a:cubicBezTo>
                        <a:pt x="1030112" y="663928"/>
                        <a:pt x="1090084" y="677333"/>
                        <a:pt x="973667" y="647700"/>
                      </a:cubicBezTo>
                      <a:cubicBezTo>
                        <a:pt x="857250" y="618067"/>
                        <a:pt x="385234" y="482600"/>
                        <a:pt x="385234" y="482600"/>
                      </a:cubicBezTo>
                      <a:lnTo>
                        <a:pt x="0" y="368300"/>
                      </a:lnTo>
                    </a:path>
                  </a:pathLst>
                </a:custGeom>
                <a:solidFill>
                  <a:srgbClr val="B18321"/>
                </a:solidFill>
                <a:ln w="158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51" name="Freeform: Shape 19">
                  <a:extLst>
                    <a:ext uri="{FF2B5EF4-FFF2-40B4-BE49-F238E27FC236}">
                      <a16:creationId xmlns:a16="http://schemas.microsoft.com/office/drawing/2014/main" id="{00E7ED9C-A124-82FD-0EBB-6DF1AE87C473}"/>
                    </a:ext>
                  </a:extLst>
                </p:cNvPr>
                <p:cNvSpPr/>
                <p:nvPr/>
              </p:nvSpPr>
              <p:spPr>
                <a:xfrm rot="1796169">
                  <a:off x="9403652" y="3571119"/>
                  <a:ext cx="439056" cy="335551"/>
                </a:xfrm>
                <a:custGeom>
                  <a:avLst/>
                  <a:gdLst>
                    <a:gd name="connsiteX0" fmla="*/ 1644650 w 1644650"/>
                    <a:gd name="connsiteY0" fmla="*/ 663575 h 1231900"/>
                    <a:gd name="connsiteX1" fmla="*/ 914400 w 1644650"/>
                    <a:gd name="connsiteY1" fmla="*/ 377825 h 1231900"/>
                    <a:gd name="connsiteX2" fmla="*/ 809625 w 1644650"/>
                    <a:gd name="connsiteY2" fmla="*/ 158750 h 1231900"/>
                    <a:gd name="connsiteX3" fmla="*/ 796925 w 1644650"/>
                    <a:gd name="connsiteY3" fmla="*/ 12700 h 1231900"/>
                    <a:gd name="connsiteX4" fmla="*/ 650875 w 1644650"/>
                    <a:gd name="connsiteY4" fmla="*/ 22225 h 1231900"/>
                    <a:gd name="connsiteX5" fmla="*/ 663575 w 1644650"/>
                    <a:gd name="connsiteY5" fmla="*/ 225425 h 1231900"/>
                    <a:gd name="connsiteX6" fmla="*/ 596900 w 1644650"/>
                    <a:gd name="connsiteY6" fmla="*/ 342900 h 1231900"/>
                    <a:gd name="connsiteX7" fmla="*/ 635000 w 1644650"/>
                    <a:gd name="connsiteY7" fmla="*/ 174625 h 1231900"/>
                    <a:gd name="connsiteX8" fmla="*/ 292100 w 1644650"/>
                    <a:gd name="connsiteY8" fmla="*/ 0 h 1231900"/>
                    <a:gd name="connsiteX9" fmla="*/ 234950 w 1644650"/>
                    <a:gd name="connsiteY9" fmla="*/ 92075 h 1231900"/>
                    <a:gd name="connsiteX10" fmla="*/ 390525 w 1644650"/>
                    <a:gd name="connsiteY10" fmla="*/ 231775 h 1231900"/>
                    <a:gd name="connsiteX11" fmla="*/ 438150 w 1644650"/>
                    <a:gd name="connsiteY11" fmla="*/ 231775 h 1231900"/>
                    <a:gd name="connsiteX12" fmla="*/ 288925 w 1644650"/>
                    <a:gd name="connsiteY12" fmla="*/ 447675 h 1231900"/>
                    <a:gd name="connsiteX13" fmla="*/ 396875 w 1644650"/>
                    <a:gd name="connsiteY13" fmla="*/ 250825 h 1231900"/>
                    <a:gd name="connsiteX14" fmla="*/ 133350 w 1644650"/>
                    <a:gd name="connsiteY14" fmla="*/ 158750 h 1231900"/>
                    <a:gd name="connsiteX15" fmla="*/ 38100 w 1644650"/>
                    <a:gd name="connsiteY15" fmla="*/ 263525 h 1231900"/>
                    <a:gd name="connsiteX16" fmla="*/ 301625 w 1644650"/>
                    <a:gd name="connsiteY16" fmla="*/ 419100 h 1231900"/>
                    <a:gd name="connsiteX17" fmla="*/ 28575 w 1644650"/>
                    <a:gd name="connsiteY17" fmla="*/ 377825 h 1231900"/>
                    <a:gd name="connsiteX18" fmla="*/ 0 w 1644650"/>
                    <a:gd name="connsiteY18" fmla="*/ 498475 h 1231900"/>
                    <a:gd name="connsiteX19" fmla="*/ 260350 w 1644650"/>
                    <a:gd name="connsiteY19" fmla="*/ 609600 h 1231900"/>
                    <a:gd name="connsiteX20" fmla="*/ 346075 w 1644650"/>
                    <a:gd name="connsiteY20" fmla="*/ 663575 h 1231900"/>
                    <a:gd name="connsiteX21" fmla="*/ 654050 w 1644650"/>
                    <a:gd name="connsiteY21" fmla="*/ 768350 h 1231900"/>
                    <a:gd name="connsiteX22" fmla="*/ 812800 w 1644650"/>
                    <a:gd name="connsiteY22" fmla="*/ 447675 h 1231900"/>
                    <a:gd name="connsiteX23" fmla="*/ 657225 w 1644650"/>
                    <a:gd name="connsiteY23" fmla="*/ 765175 h 1231900"/>
                    <a:gd name="connsiteX24" fmla="*/ 1123950 w 1644650"/>
                    <a:gd name="connsiteY24" fmla="*/ 1231900 h 1231900"/>
                    <a:gd name="connsiteX25" fmla="*/ 1228725 w 1644650"/>
                    <a:gd name="connsiteY25" fmla="*/ 1190625 h 1231900"/>
                    <a:gd name="connsiteX26" fmla="*/ 1108075 w 1644650"/>
                    <a:gd name="connsiteY26" fmla="*/ 1108075 h 1231900"/>
                    <a:gd name="connsiteX27" fmla="*/ 1123950 w 1644650"/>
                    <a:gd name="connsiteY27" fmla="*/ 1165225 h 1231900"/>
                    <a:gd name="connsiteX28" fmla="*/ 1123950 w 1644650"/>
                    <a:gd name="connsiteY28" fmla="*/ 1022350 h 1231900"/>
                    <a:gd name="connsiteX29" fmla="*/ 1295400 w 1644650"/>
                    <a:gd name="connsiteY29" fmla="*/ 1063625 h 1231900"/>
                    <a:gd name="connsiteX30" fmla="*/ 1235075 w 1644650"/>
                    <a:gd name="connsiteY30" fmla="*/ 869950 h 1231900"/>
                    <a:gd name="connsiteX31" fmla="*/ 1422400 w 1644650"/>
                    <a:gd name="connsiteY31" fmla="*/ 917575 h 1231900"/>
                    <a:gd name="connsiteX32" fmla="*/ 1533525 w 1644650"/>
                    <a:gd name="connsiteY32" fmla="*/ 933450 h 1231900"/>
                    <a:gd name="connsiteX33" fmla="*/ 1416050 w 1644650"/>
                    <a:gd name="connsiteY33" fmla="*/ 720725 h 1231900"/>
                    <a:gd name="connsiteX34" fmla="*/ 1584325 w 1644650"/>
                    <a:gd name="connsiteY34" fmla="*/ 676275 h 1231900"/>
                    <a:gd name="connsiteX35" fmla="*/ 1644650 w 1644650"/>
                    <a:gd name="connsiteY35" fmla="*/ 663575 h 1231900"/>
                    <a:gd name="connsiteX0" fmla="*/ 1644650 w 1644650"/>
                    <a:gd name="connsiteY0" fmla="*/ 691168 h 1259493"/>
                    <a:gd name="connsiteX1" fmla="*/ 914400 w 1644650"/>
                    <a:gd name="connsiteY1" fmla="*/ 405418 h 1259493"/>
                    <a:gd name="connsiteX2" fmla="*/ 809625 w 1644650"/>
                    <a:gd name="connsiteY2" fmla="*/ 186343 h 1259493"/>
                    <a:gd name="connsiteX3" fmla="*/ 796925 w 1644650"/>
                    <a:gd name="connsiteY3" fmla="*/ 40293 h 1259493"/>
                    <a:gd name="connsiteX4" fmla="*/ 650875 w 1644650"/>
                    <a:gd name="connsiteY4" fmla="*/ 49818 h 1259493"/>
                    <a:gd name="connsiteX5" fmla="*/ 663575 w 1644650"/>
                    <a:gd name="connsiteY5" fmla="*/ 253018 h 1259493"/>
                    <a:gd name="connsiteX6" fmla="*/ 596900 w 1644650"/>
                    <a:gd name="connsiteY6" fmla="*/ 370493 h 1259493"/>
                    <a:gd name="connsiteX7" fmla="*/ 635000 w 1644650"/>
                    <a:gd name="connsiteY7" fmla="*/ 202218 h 1259493"/>
                    <a:gd name="connsiteX8" fmla="*/ 292100 w 1644650"/>
                    <a:gd name="connsiteY8" fmla="*/ 27593 h 1259493"/>
                    <a:gd name="connsiteX9" fmla="*/ 234950 w 1644650"/>
                    <a:gd name="connsiteY9" fmla="*/ 119668 h 1259493"/>
                    <a:gd name="connsiteX10" fmla="*/ 390525 w 1644650"/>
                    <a:gd name="connsiteY10" fmla="*/ 259368 h 1259493"/>
                    <a:gd name="connsiteX11" fmla="*/ 438150 w 1644650"/>
                    <a:gd name="connsiteY11" fmla="*/ 259368 h 1259493"/>
                    <a:gd name="connsiteX12" fmla="*/ 288925 w 1644650"/>
                    <a:gd name="connsiteY12" fmla="*/ 475268 h 1259493"/>
                    <a:gd name="connsiteX13" fmla="*/ 396875 w 1644650"/>
                    <a:gd name="connsiteY13" fmla="*/ 278418 h 1259493"/>
                    <a:gd name="connsiteX14" fmla="*/ 133350 w 1644650"/>
                    <a:gd name="connsiteY14" fmla="*/ 186343 h 1259493"/>
                    <a:gd name="connsiteX15" fmla="*/ 38100 w 1644650"/>
                    <a:gd name="connsiteY15" fmla="*/ 291118 h 1259493"/>
                    <a:gd name="connsiteX16" fmla="*/ 301625 w 1644650"/>
                    <a:gd name="connsiteY16" fmla="*/ 446693 h 1259493"/>
                    <a:gd name="connsiteX17" fmla="*/ 28575 w 1644650"/>
                    <a:gd name="connsiteY17" fmla="*/ 405418 h 1259493"/>
                    <a:gd name="connsiteX18" fmla="*/ 0 w 1644650"/>
                    <a:gd name="connsiteY18" fmla="*/ 526068 h 1259493"/>
                    <a:gd name="connsiteX19" fmla="*/ 260350 w 1644650"/>
                    <a:gd name="connsiteY19" fmla="*/ 637193 h 1259493"/>
                    <a:gd name="connsiteX20" fmla="*/ 346075 w 1644650"/>
                    <a:gd name="connsiteY20" fmla="*/ 691168 h 1259493"/>
                    <a:gd name="connsiteX21" fmla="*/ 654050 w 1644650"/>
                    <a:gd name="connsiteY21" fmla="*/ 795943 h 1259493"/>
                    <a:gd name="connsiteX22" fmla="*/ 812800 w 1644650"/>
                    <a:gd name="connsiteY22" fmla="*/ 475268 h 1259493"/>
                    <a:gd name="connsiteX23" fmla="*/ 657225 w 1644650"/>
                    <a:gd name="connsiteY23" fmla="*/ 792768 h 1259493"/>
                    <a:gd name="connsiteX24" fmla="*/ 1123950 w 1644650"/>
                    <a:gd name="connsiteY24" fmla="*/ 1259493 h 1259493"/>
                    <a:gd name="connsiteX25" fmla="*/ 1228725 w 1644650"/>
                    <a:gd name="connsiteY25" fmla="*/ 1218218 h 1259493"/>
                    <a:gd name="connsiteX26" fmla="*/ 1108075 w 1644650"/>
                    <a:gd name="connsiteY26" fmla="*/ 1135668 h 1259493"/>
                    <a:gd name="connsiteX27" fmla="*/ 1123950 w 1644650"/>
                    <a:gd name="connsiteY27" fmla="*/ 1192818 h 1259493"/>
                    <a:gd name="connsiteX28" fmla="*/ 1123950 w 1644650"/>
                    <a:gd name="connsiteY28" fmla="*/ 1049943 h 1259493"/>
                    <a:gd name="connsiteX29" fmla="*/ 1295400 w 1644650"/>
                    <a:gd name="connsiteY29" fmla="*/ 1091218 h 1259493"/>
                    <a:gd name="connsiteX30" fmla="*/ 1235075 w 1644650"/>
                    <a:gd name="connsiteY30" fmla="*/ 897543 h 1259493"/>
                    <a:gd name="connsiteX31" fmla="*/ 1422400 w 1644650"/>
                    <a:gd name="connsiteY31" fmla="*/ 945168 h 1259493"/>
                    <a:gd name="connsiteX32" fmla="*/ 1533525 w 1644650"/>
                    <a:gd name="connsiteY32" fmla="*/ 961043 h 1259493"/>
                    <a:gd name="connsiteX33" fmla="*/ 1416050 w 1644650"/>
                    <a:gd name="connsiteY33" fmla="*/ 748318 h 1259493"/>
                    <a:gd name="connsiteX34" fmla="*/ 1584325 w 1644650"/>
                    <a:gd name="connsiteY34" fmla="*/ 703868 h 1259493"/>
                    <a:gd name="connsiteX35" fmla="*/ 1644650 w 1644650"/>
                    <a:gd name="connsiteY35" fmla="*/ 691168 h 1259493"/>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414338 w 1644650"/>
                    <a:gd name="connsiteY10" fmla="*/ 2254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58602 w 1658602"/>
                    <a:gd name="connsiteY0" fmla="*/ 697759 h 1266084"/>
                    <a:gd name="connsiteX1" fmla="*/ 928352 w 1658602"/>
                    <a:gd name="connsiteY1" fmla="*/ 412009 h 1266084"/>
                    <a:gd name="connsiteX2" fmla="*/ 823577 w 1658602"/>
                    <a:gd name="connsiteY2" fmla="*/ 192934 h 1266084"/>
                    <a:gd name="connsiteX3" fmla="*/ 818021 w 1658602"/>
                    <a:gd name="connsiteY3" fmla="*/ 46884 h 1266084"/>
                    <a:gd name="connsiteX4" fmla="*/ 664827 w 1658602"/>
                    <a:gd name="connsiteY4" fmla="*/ 56409 h 1266084"/>
                    <a:gd name="connsiteX5" fmla="*/ 677527 w 1658602"/>
                    <a:gd name="connsiteY5" fmla="*/ 259609 h 1266084"/>
                    <a:gd name="connsiteX6" fmla="*/ 610852 w 1658602"/>
                    <a:gd name="connsiteY6" fmla="*/ 377084 h 1266084"/>
                    <a:gd name="connsiteX7" fmla="*/ 648952 w 1658602"/>
                    <a:gd name="connsiteY7" fmla="*/ 208809 h 1266084"/>
                    <a:gd name="connsiteX8" fmla="*/ 306052 w 1658602"/>
                    <a:gd name="connsiteY8" fmla="*/ 34184 h 1266084"/>
                    <a:gd name="connsiteX9" fmla="*/ 239377 w 1658602"/>
                    <a:gd name="connsiteY9" fmla="*/ 128640 h 1266084"/>
                    <a:gd name="connsiteX10" fmla="*/ 392571 w 1658602"/>
                    <a:gd name="connsiteY10" fmla="*/ 263578 h 1266084"/>
                    <a:gd name="connsiteX11" fmla="*/ 452102 w 1658602"/>
                    <a:gd name="connsiteY11" fmla="*/ 265959 h 1266084"/>
                    <a:gd name="connsiteX12" fmla="*/ 302877 w 1658602"/>
                    <a:gd name="connsiteY12" fmla="*/ 481859 h 1266084"/>
                    <a:gd name="connsiteX13" fmla="*/ 429877 w 1658602"/>
                    <a:gd name="connsiteY13" fmla="*/ 273103 h 1266084"/>
                    <a:gd name="connsiteX14" fmla="*/ 135396 w 1658602"/>
                    <a:gd name="connsiteY14" fmla="*/ 178646 h 1266084"/>
                    <a:gd name="connsiteX15" fmla="*/ 52052 w 1658602"/>
                    <a:gd name="connsiteY15" fmla="*/ 297709 h 1266084"/>
                    <a:gd name="connsiteX16" fmla="*/ 315577 w 1658602"/>
                    <a:gd name="connsiteY16" fmla="*/ 453284 h 1266084"/>
                    <a:gd name="connsiteX17" fmla="*/ 42527 w 1658602"/>
                    <a:gd name="connsiteY17" fmla="*/ 412009 h 1266084"/>
                    <a:gd name="connsiteX18" fmla="*/ 13952 w 1658602"/>
                    <a:gd name="connsiteY18" fmla="*/ 532659 h 1266084"/>
                    <a:gd name="connsiteX19" fmla="*/ 274302 w 1658602"/>
                    <a:gd name="connsiteY19" fmla="*/ 643784 h 1266084"/>
                    <a:gd name="connsiteX20" fmla="*/ 360027 w 1658602"/>
                    <a:gd name="connsiteY20" fmla="*/ 697759 h 1266084"/>
                    <a:gd name="connsiteX21" fmla="*/ 668002 w 1658602"/>
                    <a:gd name="connsiteY21" fmla="*/ 802534 h 1266084"/>
                    <a:gd name="connsiteX22" fmla="*/ 826752 w 1658602"/>
                    <a:gd name="connsiteY22" fmla="*/ 481859 h 1266084"/>
                    <a:gd name="connsiteX23" fmla="*/ 671177 w 1658602"/>
                    <a:gd name="connsiteY23" fmla="*/ 799359 h 1266084"/>
                    <a:gd name="connsiteX24" fmla="*/ 1137902 w 1658602"/>
                    <a:gd name="connsiteY24" fmla="*/ 1266084 h 1266084"/>
                    <a:gd name="connsiteX25" fmla="*/ 1242677 w 1658602"/>
                    <a:gd name="connsiteY25" fmla="*/ 1224809 h 1266084"/>
                    <a:gd name="connsiteX26" fmla="*/ 1122027 w 1658602"/>
                    <a:gd name="connsiteY26" fmla="*/ 1142259 h 1266084"/>
                    <a:gd name="connsiteX27" fmla="*/ 1137902 w 1658602"/>
                    <a:gd name="connsiteY27" fmla="*/ 1199409 h 1266084"/>
                    <a:gd name="connsiteX28" fmla="*/ 1137902 w 1658602"/>
                    <a:gd name="connsiteY28" fmla="*/ 1056534 h 1266084"/>
                    <a:gd name="connsiteX29" fmla="*/ 1309352 w 1658602"/>
                    <a:gd name="connsiteY29" fmla="*/ 1097809 h 1266084"/>
                    <a:gd name="connsiteX30" fmla="*/ 1249027 w 1658602"/>
                    <a:gd name="connsiteY30" fmla="*/ 904134 h 1266084"/>
                    <a:gd name="connsiteX31" fmla="*/ 1436352 w 1658602"/>
                    <a:gd name="connsiteY31" fmla="*/ 951759 h 1266084"/>
                    <a:gd name="connsiteX32" fmla="*/ 1547477 w 1658602"/>
                    <a:gd name="connsiteY32" fmla="*/ 967634 h 1266084"/>
                    <a:gd name="connsiteX33" fmla="*/ 1430002 w 1658602"/>
                    <a:gd name="connsiteY33" fmla="*/ 754909 h 1266084"/>
                    <a:gd name="connsiteX34" fmla="*/ 1598277 w 1658602"/>
                    <a:gd name="connsiteY34" fmla="*/ 710459 h 1266084"/>
                    <a:gd name="connsiteX35" fmla="*/ 1658602 w 1658602"/>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22390 w 1661284"/>
                    <a:gd name="connsiteY34" fmla="*/ 722366 h 1266084"/>
                    <a:gd name="connsiteX35" fmla="*/ 1661284 w 1661284"/>
                    <a:gd name="connsiteY35" fmla="*/ 697759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75446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50903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50803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361247 w 1673190"/>
                    <a:gd name="connsiteY33" fmla="*/ 721572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454909 w 1673190"/>
                    <a:gd name="connsiteY32" fmla="*/ 1008116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07247 w 1673190"/>
                    <a:gd name="connsiteY27" fmla="*/ 1225602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35128"/>
                    <a:gd name="connsiteX1" fmla="*/ 945322 w 1673190"/>
                    <a:gd name="connsiteY1" fmla="*/ 409628 h 1235128"/>
                    <a:gd name="connsiteX2" fmla="*/ 826259 w 1673190"/>
                    <a:gd name="connsiteY2" fmla="*/ 192934 h 1235128"/>
                    <a:gd name="connsiteX3" fmla="*/ 820703 w 1673190"/>
                    <a:gd name="connsiteY3" fmla="*/ 46884 h 1235128"/>
                    <a:gd name="connsiteX4" fmla="*/ 667509 w 1673190"/>
                    <a:gd name="connsiteY4" fmla="*/ 56409 h 1235128"/>
                    <a:gd name="connsiteX5" fmla="*/ 682590 w 1673190"/>
                    <a:gd name="connsiteY5" fmla="*/ 233416 h 1235128"/>
                    <a:gd name="connsiteX6" fmla="*/ 613534 w 1673190"/>
                    <a:gd name="connsiteY6" fmla="*/ 377084 h 1235128"/>
                    <a:gd name="connsiteX7" fmla="*/ 684971 w 1673190"/>
                    <a:gd name="connsiteY7" fmla="*/ 235002 h 1235128"/>
                    <a:gd name="connsiteX8" fmla="*/ 308734 w 1673190"/>
                    <a:gd name="connsiteY8" fmla="*/ 34184 h 1235128"/>
                    <a:gd name="connsiteX9" fmla="*/ 242059 w 1673190"/>
                    <a:gd name="connsiteY9" fmla="*/ 128640 h 1235128"/>
                    <a:gd name="connsiteX10" fmla="*/ 392871 w 1673190"/>
                    <a:gd name="connsiteY10" fmla="*/ 246909 h 1235128"/>
                    <a:gd name="connsiteX11" fmla="*/ 435734 w 1673190"/>
                    <a:gd name="connsiteY11" fmla="*/ 273103 h 1235128"/>
                    <a:gd name="connsiteX12" fmla="*/ 334134 w 1673190"/>
                    <a:gd name="connsiteY12" fmla="*/ 443759 h 1235128"/>
                    <a:gd name="connsiteX13" fmla="*/ 439702 w 1673190"/>
                    <a:gd name="connsiteY13" fmla="*/ 273103 h 1235128"/>
                    <a:gd name="connsiteX14" fmla="*/ 138078 w 1673190"/>
                    <a:gd name="connsiteY14" fmla="*/ 178646 h 1235128"/>
                    <a:gd name="connsiteX15" fmla="*/ 54734 w 1673190"/>
                    <a:gd name="connsiteY15" fmla="*/ 297709 h 1235128"/>
                    <a:gd name="connsiteX16" fmla="*/ 284922 w 1673190"/>
                    <a:gd name="connsiteY16" fmla="*/ 436615 h 1235128"/>
                    <a:gd name="connsiteX17" fmla="*/ 45209 w 1673190"/>
                    <a:gd name="connsiteY17" fmla="*/ 412009 h 1235128"/>
                    <a:gd name="connsiteX18" fmla="*/ 16634 w 1673190"/>
                    <a:gd name="connsiteY18" fmla="*/ 532659 h 1235128"/>
                    <a:gd name="connsiteX19" fmla="*/ 276984 w 1673190"/>
                    <a:gd name="connsiteY19" fmla="*/ 643784 h 1235128"/>
                    <a:gd name="connsiteX20" fmla="*/ 365090 w 1673190"/>
                    <a:gd name="connsiteY20" fmla="*/ 707284 h 1235128"/>
                    <a:gd name="connsiteX21" fmla="*/ 670684 w 1673190"/>
                    <a:gd name="connsiteY21" fmla="*/ 802534 h 1235128"/>
                    <a:gd name="connsiteX22" fmla="*/ 829434 w 1673190"/>
                    <a:gd name="connsiteY22" fmla="*/ 481859 h 1235128"/>
                    <a:gd name="connsiteX23" fmla="*/ 661953 w 1673190"/>
                    <a:gd name="connsiteY23" fmla="*/ 806502 h 1235128"/>
                    <a:gd name="connsiteX24" fmla="*/ 1142966 w 1673190"/>
                    <a:gd name="connsiteY24" fmla="*/ 1235128 h 1235128"/>
                    <a:gd name="connsiteX25" fmla="*/ 1245359 w 1673190"/>
                    <a:gd name="connsiteY25" fmla="*/ 1224809 h 1235128"/>
                    <a:gd name="connsiteX26" fmla="*/ 1136616 w 1673190"/>
                    <a:gd name="connsiteY26" fmla="*/ 1130353 h 1235128"/>
                    <a:gd name="connsiteX27" fmla="*/ 1140584 w 1673190"/>
                    <a:gd name="connsiteY27" fmla="*/ 1216077 h 1235128"/>
                    <a:gd name="connsiteX28" fmla="*/ 1140584 w 1673190"/>
                    <a:gd name="connsiteY28" fmla="*/ 1056534 h 1235128"/>
                    <a:gd name="connsiteX29" fmla="*/ 1307272 w 1673190"/>
                    <a:gd name="connsiteY29" fmla="*/ 1109716 h 1235128"/>
                    <a:gd name="connsiteX30" fmla="*/ 1249328 w 1673190"/>
                    <a:gd name="connsiteY30" fmla="*/ 920802 h 1235128"/>
                    <a:gd name="connsiteX31" fmla="*/ 1439034 w 1673190"/>
                    <a:gd name="connsiteY31" fmla="*/ 951759 h 1235128"/>
                    <a:gd name="connsiteX32" fmla="*/ 1540634 w 1673190"/>
                    <a:gd name="connsiteY32" fmla="*/ 958110 h 1235128"/>
                    <a:gd name="connsiteX33" fmla="*/ 1430303 w 1673190"/>
                    <a:gd name="connsiteY33" fmla="*/ 764434 h 1235128"/>
                    <a:gd name="connsiteX34" fmla="*/ 1615246 w 1673190"/>
                    <a:gd name="connsiteY34" fmla="*/ 722366 h 1235128"/>
                    <a:gd name="connsiteX35" fmla="*/ 1673190 w 1673190"/>
                    <a:gd name="connsiteY35" fmla="*/ 700140 h 1235128"/>
                    <a:gd name="connsiteX0" fmla="*/ 1673190 w 1673190"/>
                    <a:gd name="connsiteY0" fmla="*/ 700140 h 1251797"/>
                    <a:gd name="connsiteX1" fmla="*/ 945322 w 1673190"/>
                    <a:gd name="connsiteY1" fmla="*/ 409628 h 1251797"/>
                    <a:gd name="connsiteX2" fmla="*/ 826259 w 1673190"/>
                    <a:gd name="connsiteY2" fmla="*/ 192934 h 1251797"/>
                    <a:gd name="connsiteX3" fmla="*/ 820703 w 1673190"/>
                    <a:gd name="connsiteY3" fmla="*/ 46884 h 1251797"/>
                    <a:gd name="connsiteX4" fmla="*/ 667509 w 1673190"/>
                    <a:gd name="connsiteY4" fmla="*/ 56409 h 1251797"/>
                    <a:gd name="connsiteX5" fmla="*/ 682590 w 1673190"/>
                    <a:gd name="connsiteY5" fmla="*/ 233416 h 1251797"/>
                    <a:gd name="connsiteX6" fmla="*/ 613534 w 1673190"/>
                    <a:gd name="connsiteY6" fmla="*/ 377084 h 1251797"/>
                    <a:gd name="connsiteX7" fmla="*/ 684971 w 1673190"/>
                    <a:gd name="connsiteY7" fmla="*/ 235002 h 1251797"/>
                    <a:gd name="connsiteX8" fmla="*/ 308734 w 1673190"/>
                    <a:gd name="connsiteY8" fmla="*/ 34184 h 1251797"/>
                    <a:gd name="connsiteX9" fmla="*/ 242059 w 1673190"/>
                    <a:gd name="connsiteY9" fmla="*/ 128640 h 1251797"/>
                    <a:gd name="connsiteX10" fmla="*/ 392871 w 1673190"/>
                    <a:gd name="connsiteY10" fmla="*/ 246909 h 1251797"/>
                    <a:gd name="connsiteX11" fmla="*/ 435734 w 1673190"/>
                    <a:gd name="connsiteY11" fmla="*/ 273103 h 1251797"/>
                    <a:gd name="connsiteX12" fmla="*/ 334134 w 1673190"/>
                    <a:gd name="connsiteY12" fmla="*/ 443759 h 1251797"/>
                    <a:gd name="connsiteX13" fmla="*/ 439702 w 1673190"/>
                    <a:gd name="connsiteY13" fmla="*/ 273103 h 1251797"/>
                    <a:gd name="connsiteX14" fmla="*/ 138078 w 1673190"/>
                    <a:gd name="connsiteY14" fmla="*/ 178646 h 1251797"/>
                    <a:gd name="connsiteX15" fmla="*/ 54734 w 1673190"/>
                    <a:gd name="connsiteY15" fmla="*/ 297709 h 1251797"/>
                    <a:gd name="connsiteX16" fmla="*/ 284922 w 1673190"/>
                    <a:gd name="connsiteY16" fmla="*/ 436615 h 1251797"/>
                    <a:gd name="connsiteX17" fmla="*/ 45209 w 1673190"/>
                    <a:gd name="connsiteY17" fmla="*/ 412009 h 1251797"/>
                    <a:gd name="connsiteX18" fmla="*/ 16634 w 1673190"/>
                    <a:gd name="connsiteY18" fmla="*/ 532659 h 1251797"/>
                    <a:gd name="connsiteX19" fmla="*/ 276984 w 1673190"/>
                    <a:gd name="connsiteY19" fmla="*/ 643784 h 1251797"/>
                    <a:gd name="connsiteX20" fmla="*/ 365090 w 1673190"/>
                    <a:gd name="connsiteY20" fmla="*/ 707284 h 1251797"/>
                    <a:gd name="connsiteX21" fmla="*/ 670684 w 1673190"/>
                    <a:gd name="connsiteY21" fmla="*/ 802534 h 1251797"/>
                    <a:gd name="connsiteX22" fmla="*/ 829434 w 1673190"/>
                    <a:gd name="connsiteY22" fmla="*/ 481859 h 1251797"/>
                    <a:gd name="connsiteX23" fmla="*/ 661953 w 1673190"/>
                    <a:gd name="connsiteY23" fmla="*/ 806502 h 1251797"/>
                    <a:gd name="connsiteX24" fmla="*/ 1128679 w 1673190"/>
                    <a:gd name="connsiteY24" fmla="*/ 1251797 h 1251797"/>
                    <a:gd name="connsiteX25" fmla="*/ 1245359 w 1673190"/>
                    <a:gd name="connsiteY25" fmla="*/ 1224809 h 1251797"/>
                    <a:gd name="connsiteX26" fmla="*/ 1136616 w 1673190"/>
                    <a:gd name="connsiteY26" fmla="*/ 1130353 h 1251797"/>
                    <a:gd name="connsiteX27" fmla="*/ 1140584 w 1673190"/>
                    <a:gd name="connsiteY27" fmla="*/ 1216077 h 1251797"/>
                    <a:gd name="connsiteX28" fmla="*/ 1140584 w 1673190"/>
                    <a:gd name="connsiteY28" fmla="*/ 1056534 h 1251797"/>
                    <a:gd name="connsiteX29" fmla="*/ 1307272 w 1673190"/>
                    <a:gd name="connsiteY29" fmla="*/ 1109716 h 1251797"/>
                    <a:gd name="connsiteX30" fmla="*/ 1249328 w 1673190"/>
                    <a:gd name="connsiteY30" fmla="*/ 920802 h 1251797"/>
                    <a:gd name="connsiteX31" fmla="*/ 1439034 w 1673190"/>
                    <a:gd name="connsiteY31" fmla="*/ 951759 h 1251797"/>
                    <a:gd name="connsiteX32" fmla="*/ 1540634 w 1673190"/>
                    <a:gd name="connsiteY32" fmla="*/ 958110 h 1251797"/>
                    <a:gd name="connsiteX33" fmla="*/ 1430303 w 1673190"/>
                    <a:gd name="connsiteY33" fmla="*/ 764434 h 1251797"/>
                    <a:gd name="connsiteX34" fmla="*/ 1615246 w 1673190"/>
                    <a:gd name="connsiteY34" fmla="*/ 722366 h 1251797"/>
                    <a:gd name="connsiteX35" fmla="*/ 1673190 w 1673190"/>
                    <a:gd name="connsiteY35" fmla="*/ 700140 h 1251797"/>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28679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87353 w 1673190"/>
                    <a:gd name="connsiteY21" fmla="*/ 816822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751646 w 1673190"/>
                    <a:gd name="connsiteY7" fmla="*/ 265958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2241 h 1256669"/>
                    <a:gd name="connsiteX1" fmla="*/ 945322 w 1673190"/>
                    <a:gd name="connsiteY1" fmla="*/ 411729 h 1256669"/>
                    <a:gd name="connsiteX2" fmla="*/ 850072 w 1673190"/>
                    <a:gd name="connsiteY2" fmla="*/ 187892 h 1256669"/>
                    <a:gd name="connsiteX3" fmla="*/ 820703 w 1673190"/>
                    <a:gd name="connsiteY3" fmla="*/ 48985 h 1256669"/>
                    <a:gd name="connsiteX4" fmla="*/ 667509 w 1673190"/>
                    <a:gd name="connsiteY4" fmla="*/ 58510 h 1256669"/>
                    <a:gd name="connsiteX5" fmla="*/ 675446 w 1673190"/>
                    <a:gd name="connsiteY5" fmla="*/ 223610 h 1256669"/>
                    <a:gd name="connsiteX6" fmla="*/ 618296 w 1673190"/>
                    <a:gd name="connsiteY6" fmla="*/ 374423 h 1256669"/>
                    <a:gd name="connsiteX7" fmla="*/ 663539 w 1673190"/>
                    <a:gd name="connsiteY7" fmla="*/ 225197 h 1256669"/>
                    <a:gd name="connsiteX8" fmla="*/ 308734 w 1673190"/>
                    <a:gd name="connsiteY8" fmla="*/ 36285 h 1256669"/>
                    <a:gd name="connsiteX9" fmla="*/ 242059 w 1673190"/>
                    <a:gd name="connsiteY9" fmla="*/ 130741 h 1256669"/>
                    <a:gd name="connsiteX10" fmla="*/ 392871 w 1673190"/>
                    <a:gd name="connsiteY10" fmla="*/ 249010 h 1256669"/>
                    <a:gd name="connsiteX11" fmla="*/ 435734 w 1673190"/>
                    <a:gd name="connsiteY11" fmla="*/ 275204 h 1256669"/>
                    <a:gd name="connsiteX12" fmla="*/ 334134 w 1673190"/>
                    <a:gd name="connsiteY12" fmla="*/ 445860 h 1256669"/>
                    <a:gd name="connsiteX13" fmla="*/ 439702 w 1673190"/>
                    <a:gd name="connsiteY13" fmla="*/ 275204 h 1256669"/>
                    <a:gd name="connsiteX14" fmla="*/ 138078 w 1673190"/>
                    <a:gd name="connsiteY14" fmla="*/ 180747 h 1256669"/>
                    <a:gd name="connsiteX15" fmla="*/ 54734 w 1673190"/>
                    <a:gd name="connsiteY15" fmla="*/ 299810 h 1256669"/>
                    <a:gd name="connsiteX16" fmla="*/ 284922 w 1673190"/>
                    <a:gd name="connsiteY16" fmla="*/ 438716 h 1256669"/>
                    <a:gd name="connsiteX17" fmla="*/ 45209 w 1673190"/>
                    <a:gd name="connsiteY17" fmla="*/ 414110 h 1256669"/>
                    <a:gd name="connsiteX18" fmla="*/ 16634 w 1673190"/>
                    <a:gd name="connsiteY18" fmla="*/ 534760 h 1256669"/>
                    <a:gd name="connsiteX19" fmla="*/ 276984 w 1673190"/>
                    <a:gd name="connsiteY19" fmla="*/ 645885 h 1256669"/>
                    <a:gd name="connsiteX20" fmla="*/ 365090 w 1673190"/>
                    <a:gd name="connsiteY20" fmla="*/ 709385 h 1256669"/>
                    <a:gd name="connsiteX21" fmla="*/ 677828 w 1673190"/>
                    <a:gd name="connsiteY21" fmla="*/ 809398 h 1256669"/>
                    <a:gd name="connsiteX22" fmla="*/ 829434 w 1673190"/>
                    <a:gd name="connsiteY22" fmla="*/ 483960 h 1256669"/>
                    <a:gd name="connsiteX23" fmla="*/ 661953 w 1673190"/>
                    <a:gd name="connsiteY23" fmla="*/ 808603 h 1256669"/>
                    <a:gd name="connsiteX24" fmla="*/ 1152491 w 1673190"/>
                    <a:gd name="connsiteY24" fmla="*/ 1253898 h 1256669"/>
                    <a:gd name="connsiteX25" fmla="*/ 1245359 w 1673190"/>
                    <a:gd name="connsiteY25" fmla="*/ 1226910 h 1256669"/>
                    <a:gd name="connsiteX26" fmla="*/ 1100898 w 1673190"/>
                    <a:gd name="connsiteY26" fmla="*/ 1108642 h 1256669"/>
                    <a:gd name="connsiteX27" fmla="*/ 1123916 w 1673190"/>
                    <a:gd name="connsiteY27" fmla="*/ 1180077 h 1256669"/>
                    <a:gd name="connsiteX28" fmla="*/ 1140584 w 1673190"/>
                    <a:gd name="connsiteY28" fmla="*/ 1058635 h 1256669"/>
                    <a:gd name="connsiteX29" fmla="*/ 1307272 w 1673190"/>
                    <a:gd name="connsiteY29" fmla="*/ 1111817 h 1256669"/>
                    <a:gd name="connsiteX30" fmla="*/ 1249328 w 1673190"/>
                    <a:gd name="connsiteY30" fmla="*/ 922903 h 1256669"/>
                    <a:gd name="connsiteX31" fmla="*/ 1439034 w 1673190"/>
                    <a:gd name="connsiteY31" fmla="*/ 953860 h 1256669"/>
                    <a:gd name="connsiteX32" fmla="*/ 1540634 w 1673190"/>
                    <a:gd name="connsiteY32" fmla="*/ 960211 h 1256669"/>
                    <a:gd name="connsiteX33" fmla="*/ 1430303 w 1673190"/>
                    <a:gd name="connsiteY33" fmla="*/ 766535 h 1256669"/>
                    <a:gd name="connsiteX34" fmla="*/ 1615246 w 1673190"/>
                    <a:gd name="connsiteY34" fmla="*/ 724467 h 1256669"/>
                    <a:gd name="connsiteX35" fmla="*/ 1673190 w 1673190"/>
                    <a:gd name="connsiteY35" fmla="*/ 702241 h 1256669"/>
                    <a:gd name="connsiteX0" fmla="*/ 1673190 w 1673190"/>
                    <a:gd name="connsiteY0" fmla="*/ 712405 h 1266833"/>
                    <a:gd name="connsiteX1" fmla="*/ 945322 w 1673190"/>
                    <a:gd name="connsiteY1" fmla="*/ 421893 h 1266833"/>
                    <a:gd name="connsiteX2" fmla="*/ 850072 w 1673190"/>
                    <a:gd name="connsiteY2" fmla="*/ 198056 h 1266833"/>
                    <a:gd name="connsiteX3" fmla="*/ 820703 w 1673190"/>
                    <a:gd name="connsiteY3" fmla="*/ 59149 h 1266833"/>
                    <a:gd name="connsiteX4" fmla="*/ 667509 w 1673190"/>
                    <a:gd name="connsiteY4" fmla="*/ 68674 h 1266833"/>
                    <a:gd name="connsiteX5" fmla="*/ 675446 w 1673190"/>
                    <a:gd name="connsiteY5" fmla="*/ 233774 h 1266833"/>
                    <a:gd name="connsiteX6" fmla="*/ 618296 w 1673190"/>
                    <a:gd name="connsiteY6" fmla="*/ 384587 h 1266833"/>
                    <a:gd name="connsiteX7" fmla="*/ 663539 w 1673190"/>
                    <a:gd name="connsiteY7" fmla="*/ 235361 h 1266833"/>
                    <a:gd name="connsiteX8" fmla="*/ 308734 w 1673190"/>
                    <a:gd name="connsiteY8" fmla="*/ 46449 h 1266833"/>
                    <a:gd name="connsiteX9" fmla="*/ 242059 w 1673190"/>
                    <a:gd name="connsiteY9" fmla="*/ 140905 h 1266833"/>
                    <a:gd name="connsiteX10" fmla="*/ 392871 w 1673190"/>
                    <a:gd name="connsiteY10" fmla="*/ 259174 h 1266833"/>
                    <a:gd name="connsiteX11" fmla="*/ 435734 w 1673190"/>
                    <a:gd name="connsiteY11" fmla="*/ 285368 h 1266833"/>
                    <a:gd name="connsiteX12" fmla="*/ 334134 w 1673190"/>
                    <a:gd name="connsiteY12" fmla="*/ 456024 h 1266833"/>
                    <a:gd name="connsiteX13" fmla="*/ 439702 w 1673190"/>
                    <a:gd name="connsiteY13" fmla="*/ 285368 h 1266833"/>
                    <a:gd name="connsiteX14" fmla="*/ 138078 w 1673190"/>
                    <a:gd name="connsiteY14" fmla="*/ 190911 h 1266833"/>
                    <a:gd name="connsiteX15" fmla="*/ 54734 w 1673190"/>
                    <a:gd name="connsiteY15" fmla="*/ 309974 h 1266833"/>
                    <a:gd name="connsiteX16" fmla="*/ 284922 w 1673190"/>
                    <a:gd name="connsiteY16" fmla="*/ 448880 h 1266833"/>
                    <a:gd name="connsiteX17" fmla="*/ 45209 w 1673190"/>
                    <a:gd name="connsiteY17" fmla="*/ 424274 h 1266833"/>
                    <a:gd name="connsiteX18" fmla="*/ 16634 w 1673190"/>
                    <a:gd name="connsiteY18" fmla="*/ 544924 h 1266833"/>
                    <a:gd name="connsiteX19" fmla="*/ 276984 w 1673190"/>
                    <a:gd name="connsiteY19" fmla="*/ 656049 h 1266833"/>
                    <a:gd name="connsiteX20" fmla="*/ 365090 w 1673190"/>
                    <a:gd name="connsiteY20" fmla="*/ 719549 h 1266833"/>
                    <a:gd name="connsiteX21" fmla="*/ 677828 w 1673190"/>
                    <a:gd name="connsiteY21" fmla="*/ 819562 h 1266833"/>
                    <a:gd name="connsiteX22" fmla="*/ 829434 w 1673190"/>
                    <a:gd name="connsiteY22" fmla="*/ 494124 h 1266833"/>
                    <a:gd name="connsiteX23" fmla="*/ 661953 w 1673190"/>
                    <a:gd name="connsiteY23" fmla="*/ 818767 h 1266833"/>
                    <a:gd name="connsiteX24" fmla="*/ 1152491 w 1673190"/>
                    <a:gd name="connsiteY24" fmla="*/ 1264062 h 1266833"/>
                    <a:gd name="connsiteX25" fmla="*/ 1245359 w 1673190"/>
                    <a:gd name="connsiteY25" fmla="*/ 1237074 h 1266833"/>
                    <a:gd name="connsiteX26" fmla="*/ 1100898 w 1673190"/>
                    <a:gd name="connsiteY26" fmla="*/ 1118806 h 1266833"/>
                    <a:gd name="connsiteX27" fmla="*/ 1123916 w 1673190"/>
                    <a:gd name="connsiteY27" fmla="*/ 1190241 h 1266833"/>
                    <a:gd name="connsiteX28" fmla="*/ 1140584 w 1673190"/>
                    <a:gd name="connsiteY28" fmla="*/ 1068799 h 1266833"/>
                    <a:gd name="connsiteX29" fmla="*/ 1307272 w 1673190"/>
                    <a:gd name="connsiteY29" fmla="*/ 1121981 h 1266833"/>
                    <a:gd name="connsiteX30" fmla="*/ 1249328 w 1673190"/>
                    <a:gd name="connsiteY30" fmla="*/ 933067 h 1266833"/>
                    <a:gd name="connsiteX31" fmla="*/ 1439034 w 1673190"/>
                    <a:gd name="connsiteY31" fmla="*/ 964024 h 1266833"/>
                    <a:gd name="connsiteX32" fmla="*/ 1540634 w 1673190"/>
                    <a:gd name="connsiteY32" fmla="*/ 970375 h 1266833"/>
                    <a:gd name="connsiteX33" fmla="*/ 1430303 w 1673190"/>
                    <a:gd name="connsiteY33" fmla="*/ 776699 h 1266833"/>
                    <a:gd name="connsiteX34" fmla="*/ 1615246 w 1673190"/>
                    <a:gd name="connsiteY34" fmla="*/ 734631 h 1266833"/>
                    <a:gd name="connsiteX35" fmla="*/ 1673190 w 1673190"/>
                    <a:gd name="connsiteY35" fmla="*/ 712405 h 1266833"/>
                    <a:gd name="connsiteX0" fmla="*/ 1673190 w 1673190"/>
                    <a:gd name="connsiteY0" fmla="*/ 683487 h 1237915"/>
                    <a:gd name="connsiteX1" fmla="*/ 945322 w 1673190"/>
                    <a:gd name="connsiteY1" fmla="*/ 392975 h 1237915"/>
                    <a:gd name="connsiteX2" fmla="*/ 840547 w 1673190"/>
                    <a:gd name="connsiteY2" fmla="*/ 185807 h 1237915"/>
                    <a:gd name="connsiteX3" fmla="*/ 820703 w 1673190"/>
                    <a:gd name="connsiteY3" fmla="*/ 30231 h 1237915"/>
                    <a:gd name="connsiteX4" fmla="*/ 667509 w 1673190"/>
                    <a:gd name="connsiteY4" fmla="*/ 39756 h 1237915"/>
                    <a:gd name="connsiteX5" fmla="*/ 675446 w 1673190"/>
                    <a:gd name="connsiteY5" fmla="*/ 204856 h 1237915"/>
                    <a:gd name="connsiteX6" fmla="*/ 618296 w 1673190"/>
                    <a:gd name="connsiteY6" fmla="*/ 355669 h 1237915"/>
                    <a:gd name="connsiteX7" fmla="*/ 663539 w 1673190"/>
                    <a:gd name="connsiteY7" fmla="*/ 206443 h 1237915"/>
                    <a:gd name="connsiteX8" fmla="*/ 308734 w 1673190"/>
                    <a:gd name="connsiteY8" fmla="*/ 17531 h 1237915"/>
                    <a:gd name="connsiteX9" fmla="*/ 242059 w 1673190"/>
                    <a:gd name="connsiteY9" fmla="*/ 111987 h 1237915"/>
                    <a:gd name="connsiteX10" fmla="*/ 392871 w 1673190"/>
                    <a:gd name="connsiteY10" fmla="*/ 230256 h 1237915"/>
                    <a:gd name="connsiteX11" fmla="*/ 435734 w 1673190"/>
                    <a:gd name="connsiteY11" fmla="*/ 256450 h 1237915"/>
                    <a:gd name="connsiteX12" fmla="*/ 334134 w 1673190"/>
                    <a:gd name="connsiteY12" fmla="*/ 427106 h 1237915"/>
                    <a:gd name="connsiteX13" fmla="*/ 439702 w 1673190"/>
                    <a:gd name="connsiteY13" fmla="*/ 256450 h 1237915"/>
                    <a:gd name="connsiteX14" fmla="*/ 138078 w 1673190"/>
                    <a:gd name="connsiteY14" fmla="*/ 161993 h 1237915"/>
                    <a:gd name="connsiteX15" fmla="*/ 54734 w 1673190"/>
                    <a:gd name="connsiteY15" fmla="*/ 281056 h 1237915"/>
                    <a:gd name="connsiteX16" fmla="*/ 284922 w 1673190"/>
                    <a:gd name="connsiteY16" fmla="*/ 419962 h 1237915"/>
                    <a:gd name="connsiteX17" fmla="*/ 45209 w 1673190"/>
                    <a:gd name="connsiteY17" fmla="*/ 395356 h 1237915"/>
                    <a:gd name="connsiteX18" fmla="*/ 16634 w 1673190"/>
                    <a:gd name="connsiteY18" fmla="*/ 516006 h 1237915"/>
                    <a:gd name="connsiteX19" fmla="*/ 276984 w 1673190"/>
                    <a:gd name="connsiteY19" fmla="*/ 627131 h 1237915"/>
                    <a:gd name="connsiteX20" fmla="*/ 365090 w 1673190"/>
                    <a:gd name="connsiteY20" fmla="*/ 690631 h 1237915"/>
                    <a:gd name="connsiteX21" fmla="*/ 677828 w 1673190"/>
                    <a:gd name="connsiteY21" fmla="*/ 790644 h 1237915"/>
                    <a:gd name="connsiteX22" fmla="*/ 829434 w 1673190"/>
                    <a:gd name="connsiteY22" fmla="*/ 465206 h 1237915"/>
                    <a:gd name="connsiteX23" fmla="*/ 661953 w 1673190"/>
                    <a:gd name="connsiteY23" fmla="*/ 789849 h 1237915"/>
                    <a:gd name="connsiteX24" fmla="*/ 1152491 w 1673190"/>
                    <a:gd name="connsiteY24" fmla="*/ 1235144 h 1237915"/>
                    <a:gd name="connsiteX25" fmla="*/ 1245359 w 1673190"/>
                    <a:gd name="connsiteY25" fmla="*/ 1208156 h 1237915"/>
                    <a:gd name="connsiteX26" fmla="*/ 1100898 w 1673190"/>
                    <a:gd name="connsiteY26" fmla="*/ 1089888 h 1237915"/>
                    <a:gd name="connsiteX27" fmla="*/ 1123916 w 1673190"/>
                    <a:gd name="connsiteY27" fmla="*/ 1161323 h 1237915"/>
                    <a:gd name="connsiteX28" fmla="*/ 1140584 w 1673190"/>
                    <a:gd name="connsiteY28" fmla="*/ 1039881 h 1237915"/>
                    <a:gd name="connsiteX29" fmla="*/ 1307272 w 1673190"/>
                    <a:gd name="connsiteY29" fmla="*/ 1093063 h 1237915"/>
                    <a:gd name="connsiteX30" fmla="*/ 1249328 w 1673190"/>
                    <a:gd name="connsiteY30" fmla="*/ 904149 h 1237915"/>
                    <a:gd name="connsiteX31" fmla="*/ 1439034 w 1673190"/>
                    <a:gd name="connsiteY31" fmla="*/ 935106 h 1237915"/>
                    <a:gd name="connsiteX32" fmla="*/ 1540634 w 1673190"/>
                    <a:gd name="connsiteY32" fmla="*/ 941457 h 1237915"/>
                    <a:gd name="connsiteX33" fmla="*/ 1430303 w 1673190"/>
                    <a:gd name="connsiteY33" fmla="*/ 747781 h 1237915"/>
                    <a:gd name="connsiteX34" fmla="*/ 1615246 w 1673190"/>
                    <a:gd name="connsiteY34" fmla="*/ 705713 h 1237915"/>
                    <a:gd name="connsiteX35" fmla="*/ 1673190 w 1673190"/>
                    <a:gd name="connsiteY35" fmla="*/ 683487 h 1237915"/>
                    <a:gd name="connsiteX0" fmla="*/ 1673190 w 1673190"/>
                    <a:gd name="connsiteY0" fmla="*/ 681238 h 1235666"/>
                    <a:gd name="connsiteX1" fmla="*/ 945322 w 1673190"/>
                    <a:gd name="connsiteY1" fmla="*/ 390726 h 1235666"/>
                    <a:gd name="connsiteX2" fmla="*/ 840547 w 1673190"/>
                    <a:gd name="connsiteY2" fmla="*/ 183558 h 1235666"/>
                    <a:gd name="connsiteX3" fmla="*/ 820703 w 1673190"/>
                    <a:gd name="connsiteY3" fmla="*/ 27982 h 1235666"/>
                    <a:gd name="connsiteX4" fmla="*/ 667509 w 1673190"/>
                    <a:gd name="connsiteY4" fmla="*/ 37507 h 1235666"/>
                    <a:gd name="connsiteX5" fmla="*/ 675446 w 1673190"/>
                    <a:gd name="connsiteY5" fmla="*/ 202607 h 1235666"/>
                    <a:gd name="connsiteX6" fmla="*/ 618296 w 1673190"/>
                    <a:gd name="connsiteY6" fmla="*/ 353420 h 1235666"/>
                    <a:gd name="connsiteX7" fmla="*/ 663539 w 1673190"/>
                    <a:gd name="connsiteY7" fmla="*/ 204194 h 1235666"/>
                    <a:gd name="connsiteX8" fmla="*/ 308734 w 1673190"/>
                    <a:gd name="connsiteY8" fmla="*/ 15282 h 1235666"/>
                    <a:gd name="connsiteX9" fmla="*/ 242059 w 1673190"/>
                    <a:gd name="connsiteY9" fmla="*/ 109738 h 1235666"/>
                    <a:gd name="connsiteX10" fmla="*/ 392871 w 1673190"/>
                    <a:gd name="connsiteY10" fmla="*/ 228007 h 1235666"/>
                    <a:gd name="connsiteX11" fmla="*/ 435734 w 1673190"/>
                    <a:gd name="connsiteY11" fmla="*/ 254201 h 1235666"/>
                    <a:gd name="connsiteX12" fmla="*/ 334134 w 1673190"/>
                    <a:gd name="connsiteY12" fmla="*/ 424857 h 1235666"/>
                    <a:gd name="connsiteX13" fmla="*/ 439702 w 1673190"/>
                    <a:gd name="connsiteY13" fmla="*/ 254201 h 1235666"/>
                    <a:gd name="connsiteX14" fmla="*/ 138078 w 1673190"/>
                    <a:gd name="connsiteY14" fmla="*/ 159744 h 1235666"/>
                    <a:gd name="connsiteX15" fmla="*/ 54734 w 1673190"/>
                    <a:gd name="connsiteY15" fmla="*/ 278807 h 1235666"/>
                    <a:gd name="connsiteX16" fmla="*/ 284922 w 1673190"/>
                    <a:gd name="connsiteY16" fmla="*/ 417713 h 1235666"/>
                    <a:gd name="connsiteX17" fmla="*/ 45209 w 1673190"/>
                    <a:gd name="connsiteY17" fmla="*/ 393107 h 1235666"/>
                    <a:gd name="connsiteX18" fmla="*/ 16634 w 1673190"/>
                    <a:gd name="connsiteY18" fmla="*/ 513757 h 1235666"/>
                    <a:gd name="connsiteX19" fmla="*/ 276984 w 1673190"/>
                    <a:gd name="connsiteY19" fmla="*/ 624882 h 1235666"/>
                    <a:gd name="connsiteX20" fmla="*/ 365090 w 1673190"/>
                    <a:gd name="connsiteY20" fmla="*/ 688382 h 1235666"/>
                    <a:gd name="connsiteX21" fmla="*/ 677828 w 1673190"/>
                    <a:gd name="connsiteY21" fmla="*/ 788395 h 1235666"/>
                    <a:gd name="connsiteX22" fmla="*/ 829434 w 1673190"/>
                    <a:gd name="connsiteY22" fmla="*/ 462957 h 1235666"/>
                    <a:gd name="connsiteX23" fmla="*/ 661953 w 1673190"/>
                    <a:gd name="connsiteY23" fmla="*/ 787600 h 1235666"/>
                    <a:gd name="connsiteX24" fmla="*/ 1152491 w 1673190"/>
                    <a:gd name="connsiteY24" fmla="*/ 1232895 h 1235666"/>
                    <a:gd name="connsiteX25" fmla="*/ 1245359 w 1673190"/>
                    <a:gd name="connsiteY25" fmla="*/ 1205907 h 1235666"/>
                    <a:gd name="connsiteX26" fmla="*/ 1100898 w 1673190"/>
                    <a:gd name="connsiteY26" fmla="*/ 1087639 h 1235666"/>
                    <a:gd name="connsiteX27" fmla="*/ 1123916 w 1673190"/>
                    <a:gd name="connsiteY27" fmla="*/ 1159074 h 1235666"/>
                    <a:gd name="connsiteX28" fmla="*/ 1140584 w 1673190"/>
                    <a:gd name="connsiteY28" fmla="*/ 1037632 h 1235666"/>
                    <a:gd name="connsiteX29" fmla="*/ 1307272 w 1673190"/>
                    <a:gd name="connsiteY29" fmla="*/ 1090814 h 1235666"/>
                    <a:gd name="connsiteX30" fmla="*/ 1249328 w 1673190"/>
                    <a:gd name="connsiteY30" fmla="*/ 901900 h 1235666"/>
                    <a:gd name="connsiteX31" fmla="*/ 1439034 w 1673190"/>
                    <a:gd name="connsiteY31" fmla="*/ 932857 h 1235666"/>
                    <a:gd name="connsiteX32" fmla="*/ 1540634 w 1673190"/>
                    <a:gd name="connsiteY32" fmla="*/ 939208 h 1235666"/>
                    <a:gd name="connsiteX33" fmla="*/ 1430303 w 1673190"/>
                    <a:gd name="connsiteY33" fmla="*/ 745532 h 1235666"/>
                    <a:gd name="connsiteX34" fmla="*/ 1615246 w 1673190"/>
                    <a:gd name="connsiteY34" fmla="*/ 703464 h 1235666"/>
                    <a:gd name="connsiteX35" fmla="*/ 1673190 w 1673190"/>
                    <a:gd name="connsiteY35" fmla="*/ 681238 h 1235666"/>
                    <a:gd name="connsiteX0" fmla="*/ 1673190 w 1673190"/>
                    <a:gd name="connsiteY0" fmla="*/ 687394 h 1241822"/>
                    <a:gd name="connsiteX1" fmla="*/ 945322 w 1673190"/>
                    <a:gd name="connsiteY1" fmla="*/ 396882 h 1241822"/>
                    <a:gd name="connsiteX2" fmla="*/ 840547 w 1673190"/>
                    <a:gd name="connsiteY2" fmla="*/ 189714 h 1241822"/>
                    <a:gd name="connsiteX3" fmla="*/ 827847 w 1673190"/>
                    <a:gd name="connsiteY3" fmla="*/ 19851 h 1241822"/>
                    <a:gd name="connsiteX4" fmla="*/ 667509 w 1673190"/>
                    <a:gd name="connsiteY4" fmla="*/ 43663 h 1241822"/>
                    <a:gd name="connsiteX5" fmla="*/ 675446 w 1673190"/>
                    <a:gd name="connsiteY5" fmla="*/ 208763 h 1241822"/>
                    <a:gd name="connsiteX6" fmla="*/ 618296 w 1673190"/>
                    <a:gd name="connsiteY6" fmla="*/ 359576 h 1241822"/>
                    <a:gd name="connsiteX7" fmla="*/ 663539 w 1673190"/>
                    <a:gd name="connsiteY7" fmla="*/ 210350 h 1241822"/>
                    <a:gd name="connsiteX8" fmla="*/ 308734 w 1673190"/>
                    <a:gd name="connsiteY8" fmla="*/ 21438 h 1241822"/>
                    <a:gd name="connsiteX9" fmla="*/ 242059 w 1673190"/>
                    <a:gd name="connsiteY9" fmla="*/ 115894 h 1241822"/>
                    <a:gd name="connsiteX10" fmla="*/ 392871 w 1673190"/>
                    <a:gd name="connsiteY10" fmla="*/ 234163 h 1241822"/>
                    <a:gd name="connsiteX11" fmla="*/ 435734 w 1673190"/>
                    <a:gd name="connsiteY11" fmla="*/ 260357 h 1241822"/>
                    <a:gd name="connsiteX12" fmla="*/ 334134 w 1673190"/>
                    <a:gd name="connsiteY12" fmla="*/ 431013 h 1241822"/>
                    <a:gd name="connsiteX13" fmla="*/ 439702 w 1673190"/>
                    <a:gd name="connsiteY13" fmla="*/ 260357 h 1241822"/>
                    <a:gd name="connsiteX14" fmla="*/ 138078 w 1673190"/>
                    <a:gd name="connsiteY14" fmla="*/ 165900 h 1241822"/>
                    <a:gd name="connsiteX15" fmla="*/ 54734 w 1673190"/>
                    <a:gd name="connsiteY15" fmla="*/ 284963 h 1241822"/>
                    <a:gd name="connsiteX16" fmla="*/ 284922 w 1673190"/>
                    <a:gd name="connsiteY16" fmla="*/ 423869 h 1241822"/>
                    <a:gd name="connsiteX17" fmla="*/ 45209 w 1673190"/>
                    <a:gd name="connsiteY17" fmla="*/ 399263 h 1241822"/>
                    <a:gd name="connsiteX18" fmla="*/ 16634 w 1673190"/>
                    <a:gd name="connsiteY18" fmla="*/ 519913 h 1241822"/>
                    <a:gd name="connsiteX19" fmla="*/ 276984 w 1673190"/>
                    <a:gd name="connsiteY19" fmla="*/ 631038 h 1241822"/>
                    <a:gd name="connsiteX20" fmla="*/ 365090 w 1673190"/>
                    <a:gd name="connsiteY20" fmla="*/ 694538 h 1241822"/>
                    <a:gd name="connsiteX21" fmla="*/ 677828 w 1673190"/>
                    <a:gd name="connsiteY21" fmla="*/ 794551 h 1241822"/>
                    <a:gd name="connsiteX22" fmla="*/ 829434 w 1673190"/>
                    <a:gd name="connsiteY22" fmla="*/ 469113 h 1241822"/>
                    <a:gd name="connsiteX23" fmla="*/ 661953 w 1673190"/>
                    <a:gd name="connsiteY23" fmla="*/ 793756 h 1241822"/>
                    <a:gd name="connsiteX24" fmla="*/ 1152491 w 1673190"/>
                    <a:gd name="connsiteY24" fmla="*/ 1239051 h 1241822"/>
                    <a:gd name="connsiteX25" fmla="*/ 1245359 w 1673190"/>
                    <a:gd name="connsiteY25" fmla="*/ 1212063 h 1241822"/>
                    <a:gd name="connsiteX26" fmla="*/ 1100898 w 1673190"/>
                    <a:gd name="connsiteY26" fmla="*/ 1093795 h 1241822"/>
                    <a:gd name="connsiteX27" fmla="*/ 1123916 w 1673190"/>
                    <a:gd name="connsiteY27" fmla="*/ 1165230 h 1241822"/>
                    <a:gd name="connsiteX28" fmla="*/ 1140584 w 1673190"/>
                    <a:gd name="connsiteY28" fmla="*/ 1043788 h 1241822"/>
                    <a:gd name="connsiteX29" fmla="*/ 1307272 w 1673190"/>
                    <a:gd name="connsiteY29" fmla="*/ 1096970 h 1241822"/>
                    <a:gd name="connsiteX30" fmla="*/ 1249328 w 1673190"/>
                    <a:gd name="connsiteY30" fmla="*/ 908056 h 1241822"/>
                    <a:gd name="connsiteX31" fmla="*/ 1439034 w 1673190"/>
                    <a:gd name="connsiteY31" fmla="*/ 939013 h 1241822"/>
                    <a:gd name="connsiteX32" fmla="*/ 1540634 w 1673190"/>
                    <a:gd name="connsiteY32" fmla="*/ 945364 h 1241822"/>
                    <a:gd name="connsiteX33" fmla="*/ 1430303 w 1673190"/>
                    <a:gd name="connsiteY33" fmla="*/ 751688 h 1241822"/>
                    <a:gd name="connsiteX34" fmla="*/ 1615246 w 1673190"/>
                    <a:gd name="connsiteY34" fmla="*/ 709620 h 1241822"/>
                    <a:gd name="connsiteX35" fmla="*/ 1673190 w 1673190"/>
                    <a:gd name="connsiteY35" fmla="*/ 687394 h 1241822"/>
                    <a:gd name="connsiteX0" fmla="*/ 1673190 w 1673190"/>
                    <a:gd name="connsiteY0" fmla="*/ 685665 h 1240093"/>
                    <a:gd name="connsiteX1" fmla="*/ 945322 w 1673190"/>
                    <a:gd name="connsiteY1" fmla="*/ 395153 h 1240093"/>
                    <a:gd name="connsiteX2" fmla="*/ 840547 w 1673190"/>
                    <a:gd name="connsiteY2" fmla="*/ 187985 h 1240093"/>
                    <a:gd name="connsiteX3" fmla="*/ 827847 w 1673190"/>
                    <a:gd name="connsiteY3" fmla="*/ 18122 h 1240093"/>
                    <a:gd name="connsiteX4" fmla="*/ 667509 w 1673190"/>
                    <a:gd name="connsiteY4" fmla="*/ 41934 h 1240093"/>
                    <a:gd name="connsiteX5" fmla="*/ 675446 w 1673190"/>
                    <a:gd name="connsiteY5" fmla="*/ 207034 h 1240093"/>
                    <a:gd name="connsiteX6" fmla="*/ 618296 w 1673190"/>
                    <a:gd name="connsiteY6" fmla="*/ 357847 h 1240093"/>
                    <a:gd name="connsiteX7" fmla="*/ 663539 w 1673190"/>
                    <a:gd name="connsiteY7" fmla="*/ 208621 h 1240093"/>
                    <a:gd name="connsiteX8" fmla="*/ 308734 w 1673190"/>
                    <a:gd name="connsiteY8" fmla="*/ 19709 h 1240093"/>
                    <a:gd name="connsiteX9" fmla="*/ 242059 w 1673190"/>
                    <a:gd name="connsiteY9" fmla="*/ 114165 h 1240093"/>
                    <a:gd name="connsiteX10" fmla="*/ 392871 w 1673190"/>
                    <a:gd name="connsiteY10" fmla="*/ 232434 h 1240093"/>
                    <a:gd name="connsiteX11" fmla="*/ 435734 w 1673190"/>
                    <a:gd name="connsiteY11" fmla="*/ 258628 h 1240093"/>
                    <a:gd name="connsiteX12" fmla="*/ 334134 w 1673190"/>
                    <a:gd name="connsiteY12" fmla="*/ 429284 h 1240093"/>
                    <a:gd name="connsiteX13" fmla="*/ 439702 w 1673190"/>
                    <a:gd name="connsiteY13" fmla="*/ 258628 h 1240093"/>
                    <a:gd name="connsiteX14" fmla="*/ 138078 w 1673190"/>
                    <a:gd name="connsiteY14" fmla="*/ 164171 h 1240093"/>
                    <a:gd name="connsiteX15" fmla="*/ 54734 w 1673190"/>
                    <a:gd name="connsiteY15" fmla="*/ 283234 h 1240093"/>
                    <a:gd name="connsiteX16" fmla="*/ 284922 w 1673190"/>
                    <a:gd name="connsiteY16" fmla="*/ 422140 h 1240093"/>
                    <a:gd name="connsiteX17" fmla="*/ 45209 w 1673190"/>
                    <a:gd name="connsiteY17" fmla="*/ 397534 h 1240093"/>
                    <a:gd name="connsiteX18" fmla="*/ 16634 w 1673190"/>
                    <a:gd name="connsiteY18" fmla="*/ 518184 h 1240093"/>
                    <a:gd name="connsiteX19" fmla="*/ 276984 w 1673190"/>
                    <a:gd name="connsiteY19" fmla="*/ 629309 h 1240093"/>
                    <a:gd name="connsiteX20" fmla="*/ 365090 w 1673190"/>
                    <a:gd name="connsiteY20" fmla="*/ 692809 h 1240093"/>
                    <a:gd name="connsiteX21" fmla="*/ 677828 w 1673190"/>
                    <a:gd name="connsiteY21" fmla="*/ 792822 h 1240093"/>
                    <a:gd name="connsiteX22" fmla="*/ 829434 w 1673190"/>
                    <a:gd name="connsiteY22" fmla="*/ 467384 h 1240093"/>
                    <a:gd name="connsiteX23" fmla="*/ 661953 w 1673190"/>
                    <a:gd name="connsiteY23" fmla="*/ 792027 h 1240093"/>
                    <a:gd name="connsiteX24" fmla="*/ 1152491 w 1673190"/>
                    <a:gd name="connsiteY24" fmla="*/ 1237322 h 1240093"/>
                    <a:gd name="connsiteX25" fmla="*/ 1245359 w 1673190"/>
                    <a:gd name="connsiteY25" fmla="*/ 1210334 h 1240093"/>
                    <a:gd name="connsiteX26" fmla="*/ 1100898 w 1673190"/>
                    <a:gd name="connsiteY26" fmla="*/ 1092066 h 1240093"/>
                    <a:gd name="connsiteX27" fmla="*/ 1123916 w 1673190"/>
                    <a:gd name="connsiteY27" fmla="*/ 1163501 h 1240093"/>
                    <a:gd name="connsiteX28" fmla="*/ 1140584 w 1673190"/>
                    <a:gd name="connsiteY28" fmla="*/ 1042059 h 1240093"/>
                    <a:gd name="connsiteX29" fmla="*/ 1307272 w 1673190"/>
                    <a:gd name="connsiteY29" fmla="*/ 1095241 h 1240093"/>
                    <a:gd name="connsiteX30" fmla="*/ 1249328 w 1673190"/>
                    <a:gd name="connsiteY30" fmla="*/ 906327 h 1240093"/>
                    <a:gd name="connsiteX31" fmla="*/ 1439034 w 1673190"/>
                    <a:gd name="connsiteY31" fmla="*/ 937284 h 1240093"/>
                    <a:gd name="connsiteX32" fmla="*/ 1540634 w 1673190"/>
                    <a:gd name="connsiteY32" fmla="*/ 943635 h 1240093"/>
                    <a:gd name="connsiteX33" fmla="*/ 1430303 w 1673190"/>
                    <a:gd name="connsiteY33" fmla="*/ 749959 h 1240093"/>
                    <a:gd name="connsiteX34" fmla="*/ 1615246 w 1673190"/>
                    <a:gd name="connsiteY34" fmla="*/ 707891 h 1240093"/>
                    <a:gd name="connsiteX35" fmla="*/ 1673190 w 1673190"/>
                    <a:gd name="connsiteY35" fmla="*/ 685665 h 1240093"/>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8489 w 1678489"/>
                    <a:gd name="connsiteY0" fmla="*/ 691936 h 1246364"/>
                    <a:gd name="connsiteX1" fmla="*/ 950621 w 1678489"/>
                    <a:gd name="connsiteY1" fmla="*/ 401424 h 1246364"/>
                    <a:gd name="connsiteX2" fmla="*/ 845846 w 1678489"/>
                    <a:gd name="connsiteY2" fmla="*/ 194256 h 1246364"/>
                    <a:gd name="connsiteX3" fmla="*/ 833146 w 1678489"/>
                    <a:gd name="connsiteY3" fmla="*/ 24393 h 1246364"/>
                    <a:gd name="connsiteX4" fmla="*/ 672808 w 1678489"/>
                    <a:gd name="connsiteY4" fmla="*/ 48205 h 1246364"/>
                    <a:gd name="connsiteX5" fmla="*/ 680745 w 1678489"/>
                    <a:gd name="connsiteY5" fmla="*/ 213305 h 1246364"/>
                    <a:gd name="connsiteX6" fmla="*/ 623595 w 1678489"/>
                    <a:gd name="connsiteY6" fmla="*/ 364118 h 1246364"/>
                    <a:gd name="connsiteX7" fmla="*/ 668838 w 1678489"/>
                    <a:gd name="connsiteY7" fmla="*/ 214892 h 1246364"/>
                    <a:gd name="connsiteX8" fmla="*/ 314033 w 1678489"/>
                    <a:gd name="connsiteY8" fmla="*/ 25980 h 1246364"/>
                    <a:gd name="connsiteX9" fmla="*/ 247358 w 1678489"/>
                    <a:gd name="connsiteY9" fmla="*/ 120436 h 1246364"/>
                    <a:gd name="connsiteX10" fmla="*/ 398170 w 1678489"/>
                    <a:gd name="connsiteY10" fmla="*/ 238705 h 1246364"/>
                    <a:gd name="connsiteX11" fmla="*/ 441033 w 1678489"/>
                    <a:gd name="connsiteY11" fmla="*/ 264899 h 1246364"/>
                    <a:gd name="connsiteX12" fmla="*/ 339433 w 1678489"/>
                    <a:gd name="connsiteY12" fmla="*/ 435555 h 1246364"/>
                    <a:gd name="connsiteX13" fmla="*/ 445001 w 1678489"/>
                    <a:gd name="connsiteY13" fmla="*/ 264899 h 1246364"/>
                    <a:gd name="connsiteX14" fmla="*/ 143377 w 1678489"/>
                    <a:gd name="connsiteY14" fmla="*/ 170442 h 1246364"/>
                    <a:gd name="connsiteX15" fmla="*/ 60033 w 1678489"/>
                    <a:gd name="connsiteY15" fmla="*/ 289505 h 1246364"/>
                    <a:gd name="connsiteX16" fmla="*/ 290221 w 1678489"/>
                    <a:gd name="connsiteY16" fmla="*/ 428411 h 1246364"/>
                    <a:gd name="connsiteX17" fmla="*/ 50508 w 1678489"/>
                    <a:gd name="connsiteY17" fmla="*/ 403805 h 1246364"/>
                    <a:gd name="connsiteX18" fmla="*/ 21933 w 1678489"/>
                    <a:gd name="connsiteY18" fmla="*/ 524455 h 1246364"/>
                    <a:gd name="connsiteX19" fmla="*/ 282283 w 1678489"/>
                    <a:gd name="connsiteY19" fmla="*/ 635580 h 1246364"/>
                    <a:gd name="connsiteX20" fmla="*/ 370389 w 1678489"/>
                    <a:gd name="connsiteY20" fmla="*/ 699080 h 1246364"/>
                    <a:gd name="connsiteX21" fmla="*/ 683127 w 1678489"/>
                    <a:gd name="connsiteY21" fmla="*/ 799093 h 1246364"/>
                    <a:gd name="connsiteX22" fmla="*/ 834733 w 1678489"/>
                    <a:gd name="connsiteY22" fmla="*/ 473655 h 1246364"/>
                    <a:gd name="connsiteX23" fmla="*/ 667252 w 1678489"/>
                    <a:gd name="connsiteY23" fmla="*/ 798298 h 1246364"/>
                    <a:gd name="connsiteX24" fmla="*/ 1157790 w 1678489"/>
                    <a:gd name="connsiteY24" fmla="*/ 1243593 h 1246364"/>
                    <a:gd name="connsiteX25" fmla="*/ 1250658 w 1678489"/>
                    <a:gd name="connsiteY25" fmla="*/ 1216605 h 1246364"/>
                    <a:gd name="connsiteX26" fmla="*/ 1106197 w 1678489"/>
                    <a:gd name="connsiteY26" fmla="*/ 1098337 h 1246364"/>
                    <a:gd name="connsiteX27" fmla="*/ 1129215 w 1678489"/>
                    <a:gd name="connsiteY27" fmla="*/ 1169772 h 1246364"/>
                    <a:gd name="connsiteX28" fmla="*/ 1145883 w 1678489"/>
                    <a:gd name="connsiteY28" fmla="*/ 1048330 h 1246364"/>
                    <a:gd name="connsiteX29" fmla="*/ 1312571 w 1678489"/>
                    <a:gd name="connsiteY29" fmla="*/ 1101512 h 1246364"/>
                    <a:gd name="connsiteX30" fmla="*/ 1254627 w 1678489"/>
                    <a:gd name="connsiteY30" fmla="*/ 912598 h 1246364"/>
                    <a:gd name="connsiteX31" fmla="*/ 1444333 w 1678489"/>
                    <a:gd name="connsiteY31" fmla="*/ 943555 h 1246364"/>
                    <a:gd name="connsiteX32" fmla="*/ 1545933 w 1678489"/>
                    <a:gd name="connsiteY32" fmla="*/ 949906 h 1246364"/>
                    <a:gd name="connsiteX33" fmla="*/ 1435602 w 1678489"/>
                    <a:gd name="connsiteY33" fmla="*/ 756230 h 1246364"/>
                    <a:gd name="connsiteX34" fmla="*/ 1620545 w 1678489"/>
                    <a:gd name="connsiteY34" fmla="*/ 714162 h 1246364"/>
                    <a:gd name="connsiteX35" fmla="*/ 1678489 w 1678489"/>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403805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80880 w 1680880"/>
                    <a:gd name="connsiteY0" fmla="*/ 691936 h 1246364"/>
                    <a:gd name="connsiteX1" fmla="*/ 953012 w 1680880"/>
                    <a:gd name="connsiteY1" fmla="*/ 401424 h 1246364"/>
                    <a:gd name="connsiteX2" fmla="*/ 848237 w 1680880"/>
                    <a:gd name="connsiteY2" fmla="*/ 194256 h 1246364"/>
                    <a:gd name="connsiteX3" fmla="*/ 835537 w 1680880"/>
                    <a:gd name="connsiteY3" fmla="*/ 24393 h 1246364"/>
                    <a:gd name="connsiteX4" fmla="*/ 675199 w 1680880"/>
                    <a:gd name="connsiteY4" fmla="*/ 48205 h 1246364"/>
                    <a:gd name="connsiteX5" fmla="*/ 683136 w 1680880"/>
                    <a:gd name="connsiteY5" fmla="*/ 213305 h 1246364"/>
                    <a:gd name="connsiteX6" fmla="*/ 625986 w 1680880"/>
                    <a:gd name="connsiteY6" fmla="*/ 364118 h 1246364"/>
                    <a:gd name="connsiteX7" fmla="*/ 671229 w 1680880"/>
                    <a:gd name="connsiteY7" fmla="*/ 214892 h 1246364"/>
                    <a:gd name="connsiteX8" fmla="*/ 316424 w 1680880"/>
                    <a:gd name="connsiteY8" fmla="*/ 25980 h 1246364"/>
                    <a:gd name="connsiteX9" fmla="*/ 249749 w 1680880"/>
                    <a:gd name="connsiteY9" fmla="*/ 120436 h 1246364"/>
                    <a:gd name="connsiteX10" fmla="*/ 400561 w 1680880"/>
                    <a:gd name="connsiteY10" fmla="*/ 238705 h 1246364"/>
                    <a:gd name="connsiteX11" fmla="*/ 443424 w 1680880"/>
                    <a:gd name="connsiteY11" fmla="*/ 264899 h 1246364"/>
                    <a:gd name="connsiteX12" fmla="*/ 341824 w 1680880"/>
                    <a:gd name="connsiteY12" fmla="*/ 435555 h 1246364"/>
                    <a:gd name="connsiteX13" fmla="*/ 447392 w 1680880"/>
                    <a:gd name="connsiteY13" fmla="*/ 264899 h 1246364"/>
                    <a:gd name="connsiteX14" fmla="*/ 145768 w 1680880"/>
                    <a:gd name="connsiteY14" fmla="*/ 170442 h 1246364"/>
                    <a:gd name="connsiteX15" fmla="*/ 62424 w 1680880"/>
                    <a:gd name="connsiteY15" fmla="*/ 289505 h 1246364"/>
                    <a:gd name="connsiteX16" fmla="*/ 292612 w 1680880"/>
                    <a:gd name="connsiteY16" fmla="*/ 428411 h 1246364"/>
                    <a:gd name="connsiteX17" fmla="*/ 52899 w 1680880"/>
                    <a:gd name="connsiteY17" fmla="*/ 399042 h 1246364"/>
                    <a:gd name="connsiteX18" fmla="*/ 38612 w 1680880"/>
                    <a:gd name="connsiteY18" fmla="*/ 524455 h 1246364"/>
                    <a:gd name="connsiteX19" fmla="*/ 284674 w 1680880"/>
                    <a:gd name="connsiteY19" fmla="*/ 635580 h 1246364"/>
                    <a:gd name="connsiteX20" fmla="*/ 372780 w 1680880"/>
                    <a:gd name="connsiteY20" fmla="*/ 699080 h 1246364"/>
                    <a:gd name="connsiteX21" fmla="*/ 685518 w 1680880"/>
                    <a:gd name="connsiteY21" fmla="*/ 799093 h 1246364"/>
                    <a:gd name="connsiteX22" fmla="*/ 837124 w 1680880"/>
                    <a:gd name="connsiteY22" fmla="*/ 473655 h 1246364"/>
                    <a:gd name="connsiteX23" fmla="*/ 669643 w 1680880"/>
                    <a:gd name="connsiteY23" fmla="*/ 798298 h 1246364"/>
                    <a:gd name="connsiteX24" fmla="*/ 1160181 w 1680880"/>
                    <a:gd name="connsiteY24" fmla="*/ 1243593 h 1246364"/>
                    <a:gd name="connsiteX25" fmla="*/ 1253049 w 1680880"/>
                    <a:gd name="connsiteY25" fmla="*/ 1216605 h 1246364"/>
                    <a:gd name="connsiteX26" fmla="*/ 1108588 w 1680880"/>
                    <a:gd name="connsiteY26" fmla="*/ 1098337 h 1246364"/>
                    <a:gd name="connsiteX27" fmla="*/ 1131606 w 1680880"/>
                    <a:gd name="connsiteY27" fmla="*/ 1169772 h 1246364"/>
                    <a:gd name="connsiteX28" fmla="*/ 1148274 w 1680880"/>
                    <a:gd name="connsiteY28" fmla="*/ 1048330 h 1246364"/>
                    <a:gd name="connsiteX29" fmla="*/ 1314962 w 1680880"/>
                    <a:gd name="connsiteY29" fmla="*/ 1101512 h 1246364"/>
                    <a:gd name="connsiteX30" fmla="*/ 1257018 w 1680880"/>
                    <a:gd name="connsiteY30" fmla="*/ 912598 h 1246364"/>
                    <a:gd name="connsiteX31" fmla="*/ 1446724 w 1680880"/>
                    <a:gd name="connsiteY31" fmla="*/ 943555 h 1246364"/>
                    <a:gd name="connsiteX32" fmla="*/ 1548324 w 1680880"/>
                    <a:gd name="connsiteY32" fmla="*/ 949906 h 1246364"/>
                    <a:gd name="connsiteX33" fmla="*/ 1437993 w 1680880"/>
                    <a:gd name="connsiteY33" fmla="*/ 756230 h 1246364"/>
                    <a:gd name="connsiteX34" fmla="*/ 1622936 w 1680880"/>
                    <a:gd name="connsiteY34" fmla="*/ 714162 h 1246364"/>
                    <a:gd name="connsiteX35" fmla="*/ 1680880 w 1680880"/>
                    <a:gd name="connsiteY35" fmla="*/ 691936 h 1246364"/>
                    <a:gd name="connsiteX0" fmla="*/ 1688648 w 1688648"/>
                    <a:gd name="connsiteY0" fmla="*/ 691936 h 1246364"/>
                    <a:gd name="connsiteX1" fmla="*/ 960780 w 1688648"/>
                    <a:gd name="connsiteY1" fmla="*/ 401424 h 1246364"/>
                    <a:gd name="connsiteX2" fmla="*/ 856005 w 1688648"/>
                    <a:gd name="connsiteY2" fmla="*/ 194256 h 1246364"/>
                    <a:gd name="connsiteX3" fmla="*/ 843305 w 1688648"/>
                    <a:gd name="connsiteY3" fmla="*/ 24393 h 1246364"/>
                    <a:gd name="connsiteX4" fmla="*/ 682967 w 1688648"/>
                    <a:gd name="connsiteY4" fmla="*/ 48205 h 1246364"/>
                    <a:gd name="connsiteX5" fmla="*/ 690904 w 1688648"/>
                    <a:gd name="connsiteY5" fmla="*/ 213305 h 1246364"/>
                    <a:gd name="connsiteX6" fmla="*/ 633754 w 1688648"/>
                    <a:gd name="connsiteY6" fmla="*/ 364118 h 1246364"/>
                    <a:gd name="connsiteX7" fmla="*/ 678997 w 1688648"/>
                    <a:gd name="connsiteY7" fmla="*/ 214892 h 1246364"/>
                    <a:gd name="connsiteX8" fmla="*/ 324192 w 1688648"/>
                    <a:gd name="connsiteY8" fmla="*/ 25980 h 1246364"/>
                    <a:gd name="connsiteX9" fmla="*/ 257517 w 1688648"/>
                    <a:gd name="connsiteY9" fmla="*/ 120436 h 1246364"/>
                    <a:gd name="connsiteX10" fmla="*/ 408329 w 1688648"/>
                    <a:gd name="connsiteY10" fmla="*/ 238705 h 1246364"/>
                    <a:gd name="connsiteX11" fmla="*/ 451192 w 1688648"/>
                    <a:gd name="connsiteY11" fmla="*/ 264899 h 1246364"/>
                    <a:gd name="connsiteX12" fmla="*/ 349592 w 1688648"/>
                    <a:gd name="connsiteY12" fmla="*/ 435555 h 1246364"/>
                    <a:gd name="connsiteX13" fmla="*/ 455160 w 1688648"/>
                    <a:gd name="connsiteY13" fmla="*/ 264899 h 1246364"/>
                    <a:gd name="connsiteX14" fmla="*/ 153536 w 1688648"/>
                    <a:gd name="connsiteY14" fmla="*/ 170442 h 1246364"/>
                    <a:gd name="connsiteX15" fmla="*/ 70192 w 1688648"/>
                    <a:gd name="connsiteY15" fmla="*/ 289505 h 1246364"/>
                    <a:gd name="connsiteX16" fmla="*/ 300380 w 1688648"/>
                    <a:gd name="connsiteY16" fmla="*/ 428411 h 1246364"/>
                    <a:gd name="connsiteX17" fmla="*/ 60667 w 1688648"/>
                    <a:gd name="connsiteY17" fmla="*/ 399042 h 1246364"/>
                    <a:gd name="connsiteX18" fmla="*/ 46380 w 1688648"/>
                    <a:gd name="connsiteY18" fmla="*/ 524455 h 1246364"/>
                    <a:gd name="connsiteX19" fmla="*/ 292442 w 1688648"/>
                    <a:gd name="connsiteY19" fmla="*/ 635580 h 1246364"/>
                    <a:gd name="connsiteX20" fmla="*/ 380548 w 1688648"/>
                    <a:gd name="connsiteY20" fmla="*/ 699080 h 1246364"/>
                    <a:gd name="connsiteX21" fmla="*/ 693286 w 1688648"/>
                    <a:gd name="connsiteY21" fmla="*/ 799093 h 1246364"/>
                    <a:gd name="connsiteX22" fmla="*/ 844892 w 1688648"/>
                    <a:gd name="connsiteY22" fmla="*/ 473655 h 1246364"/>
                    <a:gd name="connsiteX23" fmla="*/ 677411 w 1688648"/>
                    <a:gd name="connsiteY23" fmla="*/ 798298 h 1246364"/>
                    <a:gd name="connsiteX24" fmla="*/ 1167949 w 1688648"/>
                    <a:gd name="connsiteY24" fmla="*/ 1243593 h 1246364"/>
                    <a:gd name="connsiteX25" fmla="*/ 1260817 w 1688648"/>
                    <a:gd name="connsiteY25" fmla="*/ 1216605 h 1246364"/>
                    <a:gd name="connsiteX26" fmla="*/ 1116356 w 1688648"/>
                    <a:gd name="connsiteY26" fmla="*/ 1098337 h 1246364"/>
                    <a:gd name="connsiteX27" fmla="*/ 1139374 w 1688648"/>
                    <a:gd name="connsiteY27" fmla="*/ 1169772 h 1246364"/>
                    <a:gd name="connsiteX28" fmla="*/ 1156042 w 1688648"/>
                    <a:gd name="connsiteY28" fmla="*/ 1048330 h 1246364"/>
                    <a:gd name="connsiteX29" fmla="*/ 1322730 w 1688648"/>
                    <a:gd name="connsiteY29" fmla="*/ 1101512 h 1246364"/>
                    <a:gd name="connsiteX30" fmla="*/ 1264786 w 1688648"/>
                    <a:gd name="connsiteY30" fmla="*/ 912598 h 1246364"/>
                    <a:gd name="connsiteX31" fmla="*/ 1454492 w 1688648"/>
                    <a:gd name="connsiteY31" fmla="*/ 943555 h 1246364"/>
                    <a:gd name="connsiteX32" fmla="*/ 1556092 w 1688648"/>
                    <a:gd name="connsiteY32" fmla="*/ 949906 h 1246364"/>
                    <a:gd name="connsiteX33" fmla="*/ 1445761 w 1688648"/>
                    <a:gd name="connsiteY33" fmla="*/ 756230 h 1246364"/>
                    <a:gd name="connsiteX34" fmla="*/ 1630704 w 1688648"/>
                    <a:gd name="connsiteY34" fmla="*/ 714162 h 1246364"/>
                    <a:gd name="connsiteX35" fmla="*/ 1688648 w 1688648"/>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4159"/>
                    <a:gd name="connsiteX1" fmla="*/ 959794 w 1687662"/>
                    <a:gd name="connsiteY1" fmla="*/ 401424 h 1244159"/>
                    <a:gd name="connsiteX2" fmla="*/ 855019 w 1687662"/>
                    <a:gd name="connsiteY2" fmla="*/ 194256 h 1244159"/>
                    <a:gd name="connsiteX3" fmla="*/ 842319 w 1687662"/>
                    <a:gd name="connsiteY3" fmla="*/ 24393 h 1244159"/>
                    <a:gd name="connsiteX4" fmla="*/ 681981 w 1687662"/>
                    <a:gd name="connsiteY4" fmla="*/ 48205 h 1244159"/>
                    <a:gd name="connsiteX5" fmla="*/ 689918 w 1687662"/>
                    <a:gd name="connsiteY5" fmla="*/ 213305 h 1244159"/>
                    <a:gd name="connsiteX6" fmla="*/ 632768 w 1687662"/>
                    <a:gd name="connsiteY6" fmla="*/ 364118 h 1244159"/>
                    <a:gd name="connsiteX7" fmla="*/ 678011 w 1687662"/>
                    <a:gd name="connsiteY7" fmla="*/ 214892 h 1244159"/>
                    <a:gd name="connsiteX8" fmla="*/ 323206 w 1687662"/>
                    <a:gd name="connsiteY8" fmla="*/ 25980 h 1244159"/>
                    <a:gd name="connsiteX9" fmla="*/ 256531 w 1687662"/>
                    <a:gd name="connsiteY9" fmla="*/ 120436 h 1244159"/>
                    <a:gd name="connsiteX10" fmla="*/ 407343 w 1687662"/>
                    <a:gd name="connsiteY10" fmla="*/ 238705 h 1244159"/>
                    <a:gd name="connsiteX11" fmla="*/ 450206 w 1687662"/>
                    <a:gd name="connsiteY11" fmla="*/ 264899 h 1244159"/>
                    <a:gd name="connsiteX12" fmla="*/ 348606 w 1687662"/>
                    <a:gd name="connsiteY12" fmla="*/ 435555 h 1244159"/>
                    <a:gd name="connsiteX13" fmla="*/ 456555 w 1687662"/>
                    <a:gd name="connsiteY13" fmla="*/ 264899 h 1244159"/>
                    <a:gd name="connsiteX14" fmla="*/ 152550 w 1687662"/>
                    <a:gd name="connsiteY14" fmla="*/ 170442 h 1244159"/>
                    <a:gd name="connsiteX15" fmla="*/ 69206 w 1687662"/>
                    <a:gd name="connsiteY15" fmla="*/ 289505 h 1244159"/>
                    <a:gd name="connsiteX16" fmla="*/ 299394 w 1687662"/>
                    <a:gd name="connsiteY16" fmla="*/ 428411 h 1244159"/>
                    <a:gd name="connsiteX17" fmla="*/ 59681 w 1687662"/>
                    <a:gd name="connsiteY17" fmla="*/ 399042 h 1244159"/>
                    <a:gd name="connsiteX18" fmla="*/ 45394 w 1687662"/>
                    <a:gd name="connsiteY18" fmla="*/ 524455 h 1244159"/>
                    <a:gd name="connsiteX19" fmla="*/ 291456 w 1687662"/>
                    <a:gd name="connsiteY19" fmla="*/ 635580 h 1244159"/>
                    <a:gd name="connsiteX20" fmla="*/ 379562 w 1687662"/>
                    <a:gd name="connsiteY20" fmla="*/ 699080 h 1244159"/>
                    <a:gd name="connsiteX21" fmla="*/ 689918 w 1687662"/>
                    <a:gd name="connsiteY21" fmla="*/ 796712 h 1244159"/>
                    <a:gd name="connsiteX22" fmla="*/ 841525 w 1687662"/>
                    <a:gd name="connsiteY22" fmla="*/ 502230 h 1244159"/>
                    <a:gd name="connsiteX23" fmla="*/ 676425 w 1687662"/>
                    <a:gd name="connsiteY23" fmla="*/ 798298 h 1244159"/>
                    <a:gd name="connsiteX24" fmla="*/ 1166963 w 1687662"/>
                    <a:gd name="connsiteY24" fmla="*/ 1243593 h 1244159"/>
                    <a:gd name="connsiteX25" fmla="*/ 1259831 w 1687662"/>
                    <a:gd name="connsiteY25" fmla="*/ 1216605 h 1244159"/>
                    <a:gd name="connsiteX26" fmla="*/ 1115370 w 1687662"/>
                    <a:gd name="connsiteY26" fmla="*/ 1098337 h 1244159"/>
                    <a:gd name="connsiteX27" fmla="*/ 1138388 w 1687662"/>
                    <a:gd name="connsiteY27" fmla="*/ 1169772 h 1244159"/>
                    <a:gd name="connsiteX28" fmla="*/ 1155056 w 1687662"/>
                    <a:gd name="connsiteY28" fmla="*/ 1048330 h 1244159"/>
                    <a:gd name="connsiteX29" fmla="*/ 1321744 w 1687662"/>
                    <a:gd name="connsiteY29" fmla="*/ 1101512 h 1244159"/>
                    <a:gd name="connsiteX30" fmla="*/ 1263800 w 1687662"/>
                    <a:gd name="connsiteY30" fmla="*/ 912598 h 1244159"/>
                    <a:gd name="connsiteX31" fmla="*/ 1453506 w 1687662"/>
                    <a:gd name="connsiteY31" fmla="*/ 943555 h 1244159"/>
                    <a:gd name="connsiteX32" fmla="*/ 1555106 w 1687662"/>
                    <a:gd name="connsiteY32" fmla="*/ 949906 h 1244159"/>
                    <a:gd name="connsiteX33" fmla="*/ 1444775 w 1687662"/>
                    <a:gd name="connsiteY33" fmla="*/ 756230 h 1244159"/>
                    <a:gd name="connsiteX34" fmla="*/ 1629718 w 1687662"/>
                    <a:gd name="connsiteY34" fmla="*/ 714162 h 1244159"/>
                    <a:gd name="connsiteX35" fmla="*/ 1687662 w 1687662"/>
                    <a:gd name="connsiteY35" fmla="*/ 691936 h 1244159"/>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8337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21719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4101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50295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8388 w 1687662"/>
                    <a:gd name="connsiteY27" fmla="*/ 1176916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3626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160382 w 1687662"/>
                    <a:gd name="connsiteY9" fmla="*/ 102987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27146 w 1687662"/>
                    <a:gd name="connsiteY15" fmla="*/ 365375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2322 w 1682322"/>
                    <a:gd name="connsiteY0" fmla="*/ 701129 h 1252968"/>
                    <a:gd name="connsiteX1" fmla="*/ 954454 w 1682322"/>
                    <a:gd name="connsiteY1" fmla="*/ 410617 h 1252968"/>
                    <a:gd name="connsiteX2" fmla="*/ 849679 w 1682322"/>
                    <a:gd name="connsiteY2" fmla="*/ 203449 h 1252968"/>
                    <a:gd name="connsiteX3" fmla="*/ 836979 w 1682322"/>
                    <a:gd name="connsiteY3" fmla="*/ 33586 h 1252968"/>
                    <a:gd name="connsiteX4" fmla="*/ 676641 w 1682322"/>
                    <a:gd name="connsiteY4" fmla="*/ 57398 h 1252968"/>
                    <a:gd name="connsiteX5" fmla="*/ 684578 w 1682322"/>
                    <a:gd name="connsiteY5" fmla="*/ 222498 h 1252968"/>
                    <a:gd name="connsiteX6" fmla="*/ 627428 w 1682322"/>
                    <a:gd name="connsiteY6" fmla="*/ 373311 h 1252968"/>
                    <a:gd name="connsiteX7" fmla="*/ 672671 w 1682322"/>
                    <a:gd name="connsiteY7" fmla="*/ 224085 h 1252968"/>
                    <a:gd name="connsiteX8" fmla="*/ 307849 w 1682322"/>
                    <a:gd name="connsiteY8" fmla="*/ 1980 h 1252968"/>
                    <a:gd name="connsiteX9" fmla="*/ 155042 w 1682322"/>
                    <a:gd name="connsiteY9" fmla="*/ 112180 h 1252968"/>
                    <a:gd name="connsiteX10" fmla="*/ 402003 w 1682322"/>
                    <a:gd name="connsiteY10" fmla="*/ 247898 h 1252968"/>
                    <a:gd name="connsiteX11" fmla="*/ 444866 w 1682322"/>
                    <a:gd name="connsiteY11" fmla="*/ 274092 h 1252968"/>
                    <a:gd name="connsiteX12" fmla="*/ 343266 w 1682322"/>
                    <a:gd name="connsiteY12" fmla="*/ 444748 h 1252968"/>
                    <a:gd name="connsiteX13" fmla="*/ 451215 w 1682322"/>
                    <a:gd name="connsiteY13" fmla="*/ 274092 h 1252968"/>
                    <a:gd name="connsiteX14" fmla="*/ 114593 w 1682322"/>
                    <a:gd name="connsiteY14" fmla="*/ 234579 h 1252968"/>
                    <a:gd name="connsiteX15" fmla="*/ 21806 w 1682322"/>
                    <a:gd name="connsiteY15" fmla="*/ 365375 h 1252968"/>
                    <a:gd name="connsiteX16" fmla="*/ 294054 w 1682322"/>
                    <a:gd name="connsiteY16" fmla="*/ 437604 h 1252968"/>
                    <a:gd name="connsiteX17" fmla="*/ 68512 w 1682322"/>
                    <a:gd name="connsiteY17" fmla="*/ 509532 h 1252968"/>
                    <a:gd name="connsiteX18" fmla="*/ 40054 w 1682322"/>
                    <a:gd name="connsiteY18" fmla="*/ 533648 h 1252968"/>
                    <a:gd name="connsiteX19" fmla="*/ 286116 w 1682322"/>
                    <a:gd name="connsiteY19" fmla="*/ 644773 h 1252968"/>
                    <a:gd name="connsiteX20" fmla="*/ 374222 w 1682322"/>
                    <a:gd name="connsiteY20" fmla="*/ 708273 h 1252968"/>
                    <a:gd name="connsiteX21" fmla="*/ 684578 w 1682322"/>
                    <a:gd name="connsiteY21" fmla="*/ 805905 h 1252968"/>
                    <a:gd name="connsiteX22" fmla="*/ 836185 w 1682322"/>
                    <a:gd name="connsiteY22" fmla="*/ 511423 h 1252968"/>
                    <a:gd name="connsiteX23" fmla="*/ 671085 w 1682322"/>
                    <a:gd name="connsiteY23" fmla="*/ 807491 h 1252968"/>
                    <a:gd name="connsiteX24" fmla="*/ 1161623 w 1682322"/>
                    <a:gd name="connsiteY24" fmla="*/ 1252786 h 1252968"/>
                    <a:gd name="connsiteX25" fmla="*/ 1254491 w 1682322"/>
                    <a:gd name="connsiteY25" fmla="*/ 1225798 h 1252968"/>
                    <a:gd name="connsiteX26" fmla="*/ 1102886 w 1682322"/>
                    <a:gd name="connsiteY26" fmla="*/ 1098005 h 1252968"/>
                    <a:gd name="connsiteX27" fmla="*/ 1116380 w 1682322"/>
                    <a:gd name="connsiteY27" fmla="*/ 1178965 h 1252968"/>
                    <a:gd name="connsiteX28" fmla="*/ 1142572 w 1682322"/>
                    <a:gd name="connsiteY28" fmla="*/ 1052761 h 1252968"/>
                    <a:gd name="connsiteX29" fmla="*/ 1316404 w 1682322"/>
                    <a:gd name="connsiteY29" fmla="*/ 1127374 h 1252968"/>
                    <a:gd name="connsiteX30" fmla="*/ 1258460 w 1682322"/>
                    <a:gd name="connsiteY30" fmla="*/ 921791 h 1252968"/>
                    <a:gd name="connsiteX31" fmla="*/ 1448166 w 1682322"/>
                    <a:gd name="connsiteY31" fmla="*/ 952748 h 1252968"/>
                    <a:gd name="connsiteX32" fmla="*/ 1549766 w 1682322"/>
                    <a:gd name="connsiteY32" fmla="*/ 959099 h 1252968"/>
                    <a:gd name="connsiteX33" fmla="*/ 1441817 w 1682322"/>
                    <a:gd name="connsiteY33" fmla="*/ 758280 h 1252968"/>
                    <a:gd name="connsiteX34" fmla="*/ 1624378 w 1682322"/>
                    <a:gd name="connsiteY34" fmla="*/ 716211 h 1252968"/>
                    <a:gd name="connsiteX35" fmla="*/ 1682322 w 1682322"/>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75454 w 1671660"/>
                    <a:gd name="connsiteY19" fmla="*/ 644773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37615 w 1671660"/>
                    <a:gd name="connsiteY16" fmla="*/ 529319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87995 w 1687995"/>
                    <a:gd name="connsiteY0" fmla="*/ 701129 h 1252968"/>
                    <a:gd name="connsiteX1" fmla="*/ 960127 w 1687995"/>
                    <a:gd name="connsiteY1" fmla="*/ 410617 h 1252968"/>
                    <a:gd name="connsiteX2" fmla="*/ 855352 w 1687995"/>
                    <a:gd name="connsiteY2" fmla="*/ 203449 h 1252968"/>
                    <a:gd name="connsiteX3" fmla="*/ 842652 w 1687995"/>
                    <a:gd name="connsiteY3" fmla="*/ 33586 h 1252968"/>
                    <a:gd name="connsiteX4" fmla="*/ 682314 w 1687995"/>
                    <a:gd name="connsiteY4" fmla="*/ 57398 h 1252968"/>
                    <a:gd name="connsiteX5" fmla="*/ 690251 w 1687995"/>
                    <a:gd name="connsiteY5" fmla="*/ 222498 h 1252968"/>
                    <a:gd name="connsiteX6" fmla="*/ 633101 w 1687995"/>
                    <a:gd name="connsiteY6" fmla="*/ 373311 h 1252968"/>
                    <a:gd name="connsiteX7" fmla="*/ 678344 w 1687995"/>
                    <a:gd name="connsiteY7" fmla="*/ 224085 h 1252968"/>
                    <a:gd name="connsiteX8" fmla="*/ 313522 w 1687995"/>
                    <a:gd name="connsiteY8" fmla="*/ 1980 h 1252968"/>
                    <a:gd name="connsiteX9" fmla="*/ 160715 w 1687995"/>
                    <a:gd name="connsiteY9" fmla="*/ 112180 h 1252968"/>
                    <a:gd name="connsiteX10" fmla="*/ 407676 w 1687995"/>
                    <a:gd name="connsiteY10" fmla="*/ 247898 h 1252968"/>
                    <a:gd name="connsiteX11" fmla="*/ 450539 w 1687995"/>
                    <a:gd name="connsiteY11" fmla="*/ 274092 h 1252968"/>
                    <a:gd name="connsiteX12" fmla="*/ 348939 w 1687995"/>
                    <a:gd name="connsiteY12" fmla="*/ 444748 h 1252968"/>
                    <a:gd name="connsiteX13" fmla="*/ 456888 w 1687995"/>
                    <a:gd name="connsiteY13" fmla="*/ 274092 h 1252968"/>
                    <a:gd name="connsiteX14" fmla="*/ 120266 w 1687995"/>
                    <a:gd name="connsiteY14" fmla="*/ 234579 h 1252968"/>
                    <a:gd name="connsiteX15" fmla="*/ 6880 w 1687995"/>
                    <a:gd name="connsiteY15" fmla="*/ 412592 h 1252968"/>
                    <a:gd name="connsiteX16" fmla="*/ 253950 w 1687995"/>
                    <a:gd name="connsiteY16" fmla="*/ 529319 h 1252968"/>
                    <a:gd name="connsiteX17" fmla="*/ 74185 w 1687995"/>
                    <a:gd name="connsiteY17" fmla="*/ 509532 h 1252968"/>
                    <a:gd name="connsiteX18" fmla="*/ 63053 w 1687995"/>
                    <a:gd name="connsiteY18" fmla="*/ 723508 h 1252968"/>
                    <a:gd name="connsiteX19" fmla="*/ 281065 w 1687995"/>
                    <a:gd name="connsiteY19" fmla="*/ 733766 h 1252968"/>
                    <a:gd name="connsiteX20" fmla="*/ 379895 w 1687995"/>
                    <a:gd name="connsiteY20" fmla="*/ 708273 h 1252968"/>
                    <a:gd name="connsiteX21" fmla="*/ 690251 w 1687995"/>
                    <a:gd name="connsiteY21" fmla="*/ 805905 h 1252968"/>
                    <a:gd name="connsiteX22" fmla="*/ 841858 w 1687995"/>
                    <a:gd name="connsiteY22" fmla="*/ 511423 h 1252968"/>
                    <a:gd name="connsiteX23" fmla="*/ 676758 w 1687995"/>
                    <a:gd name="connsiteY23" fmla="*/ 807491 h 1252968"/>
                    <a:gd name="connsiteX24" fmla="*/ 1167296 w 1687995"/>
                    <a:gd name="connsiteY24" fmla="*/ 1252786 h 1252968"/>
                    <a:gd name="connsiteX25" fmla="*/ 1260164 w 1687995"/>
                    <a:gd name="connsiteY25" fmla="*/ 1225798 h 1252968"/>
                    <a:gd name="connsiteX26" fmla="*/ 1108559 w 1687995"/>
                    <a:gd name="connsiteY26" fmla="*/ 1098005 h 1252968"/>
                    <a:gd name="connsiteX27" fmla="*/ 1122053 w 1687995"/>
                    <a:gd name="connsiteY27" fmla="*/ 1178965 h 1252968"/>
                    <a:gd name="connsiteX28" fmla="*/ 1148245 w 1687995"/>
                    <a:gd name="connsiteY28" fmla="*/ 1052761 h 1252968"/>
                    <a:gd name="connsiteX29" fmla="*/ 1322077 w 1687995"/>
                    <a:gd name="connsiteY29" fmla="*/ 1127374 h 1252968"/>
                    <a:gd name="connsiteX30" fmla="*/ 1264133 w 1687995"/>
                    <a:gd name="connsiteY30" fmla="*/ 921791 h 1252968"/>
                    <a:gd name="connsiteX31" fmla="*/ 1453839 w 1687995"/>
                    <a:gd name="connsiteY31" fmla="*/ 952748 h 1252968"/>
                    <a:gd name="connsiteX32" fmla="*/ 1555439 w 1687995"/>
                    <a:gd name="connsiteY32" fmla="*/ 959099 h 1252968"/>
                    <a:gd name="connsiteX33" fmla="*/ 1447490 w 1687995"/>
                    <a:gd name="connsiteY33" fmla="*/ 758280 h 1252968"/>
                    <a:gd name="connsiteX34" fmla="*/ 1630051 w 1687995"/>
                    <a:gd name="connsiteY34" fmla="*/ 716211 h 1252968"/>
                    <a:gd name="connsiteX35" fmla="*/ 1687995 w 1687995"/>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495 w 1690814"/>
                    <a:gd name="connsiteY10" fmla="*/ 247898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34673 w 1690814"/>
                    <a:gd name="connsiteY10" fmla="*/ 31930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93844 w 1690814"/>
                    <a:gd name="connsiteY11" fmla="*/ 357651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78305 w 1690814"/>
                    <a:gd name="connsiteY13" fmla="*/ 363235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97905 w 1690814"/>
                    <a:gd name="connsiteY13" fmla="*/ 336478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7849 w 1690814"/>
                    <a:gd name="connsiteY11" fmla="*/ 355073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484017 w 1690814"/>
                    <a:gd name="connsiteY18" fmla="*/ 773364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76109"/>
                    <a:gd name="connsiteX1" fmla="*/ 962946 w 1690814"/>
                    <a:gd name="connsiteY1" fmla="*/ 410617 h 1276109"/>
                    <a:gd name="connsiteX2" fmla="*/ 858171 w 1690814"/>
                    <a:gd name="connsiteY2" fmla="*/ 203449 h 1276109"/>
                    <a:gd name="connsiteX3" fmla="*/ 845471 w 1690814"/>
                    <a:gd name="connsiteY3" fmla="*/ 33586 h 1276109"/>
                    <a:gd name="connsiteX4" fmla="*/ 685133 w 1690814"/>
                    <a:gd name="connsiteY4" fmla="*/ 57398 h 1276109"/>
                    <a:gd name="connsiteX5" fmla="*/ 693070 w 1690814"/>
                    <a:gd name="connsiteY5" fmla="*/ 222498 h 1276109"/>
                    <a:gd name="connsiteX6" fmla="*/ 635920 w 1690814"/>
                    <a:gd name="connsiteY6" fmla="*/ 373311 h 1276109"/>
                    <a:gd name="connsiteX7" fmla="*/ 681163 w 1690814"/>
                    <a:gd name="connsiteY7" fmla="*/ 224085 h 1276109"/>
                    <a:gd name="connsiteX8" fmla="*/ 316341 w 1690814"/>
                    <a:gd name="connsiteY8" fmla="*/ 1980 h 1276109"/>
                    <a:gd name="connsiteX9" fmla="*/ 163534 w 1690814"/>
                    <a:gd name="connsiteY9" fmla="*/ 112180 h 1276109"/>
                    <a:gd name="connsiteX10" fmla="*/ 410073 w 1690814"/>
                    <a:gd name="connsiteY10" fmla="*/ 313286 h 1276109"/>
                    <a:gd name="connsiteX11" fmla="*/ 399422 w 1690814"/>
                    <a:gd name="connsiteY11" fmla="*/ 339907 h 1276109"/>
                    <a:gd name="connsiteX12" fmla="*/ 97047 w 1690814"/>
                    <a:gd name="connsiteY12" fmla="*/ 251321 h 1276109"/>
                    <a:gd name="connsiteX13" fmla="*/ 9699 w 1690814"/>
                    <a:gd name="connsiteY13" fmla="*/ 412592 h 1276109"/>
                    <a:gd name="connsiteX14" fmla="*/ 255339 w 1690814"/>
                    <a:gd name="connsiteY14" fmla="*/ 535900 h 1276109"/>
                    <a:gd name="connsiteX15" fmla="*/ 65705 w 1690814"/>
                    <a:gd name="connsiteY15" fmla="*/ 553601 h 1276109"/>
                    <a:gd name="connsiteX16" fmla="*/ 65872 w 1690814"/>
                    <a:gd name="connsiteY16" fmla="*/ 723508 h 1276109"/>
                    <a:gd name="connsiteX17" fmla="*/ 296906 w 1690814"/>
                    <a:gd name="connsiteY17" fmla="*/ 745211 h 1276109"/>
                    <a:gd name="connsiteX18" fmla="*/ 484017 w 1690814"/>
                    <a:gd name="connsiteY18" fmla="*/ 773364 h 1276109"/>
                    <a:gd name="connsiteX19" fmla="*/ 693070 w 1690814"/>
                    <a:gd name="connsiteY19" fmla="*/ 805905 h 1276109"/>
                    <a:gd name="connsiteX20" fmla="*/ 844677 w 1690814"/>
                    <a:gd name="connsiteY20" fmla="*/ 511423 h 1276109"/>
                    <a:gd name="connsiteX21" fmla="*/ 708339 w 1690814"/>
                    <a:gd name="connsiteY21" fmla="*/ 865434 h 1276109"/>
                    <a:gd name="connsiteX22" fmla="*/ 1170115 w 1690814"/>
                    <a:gd name="connsiteY22" fmla="*/ 1252786 h 1276109"/>
                    <a:gd name="connsiteX23" fmla="*/ 1262983 w 1690814"/>
                    <a:gd name="connsiteY23" fmla="*/ 1225798 h 1276109"/>
                    <a:gd name="connsiteX24" fmla="*/ 1111378 w 1690814"/>
                    <a:gd name="connsiteY24" fmla="*/ 1098005 h 1276109"/>
                    <a:gd name="connsiteX25" fmla="*/ 1124872 w 1690814"/>
                    <a:gd name="connsiteY25" fmla="*/ 1178965 h 1276109"/>
                    <a:gd name="connsiteX26" fmla="*/ 1151064 w 1690814"/>
                    <a:gd name="connsiteY26" fmla="*/ 1052761 h 1276109"/>
                    <a:gd name="connsiteX27" fmla="*/ 1324896 w 1690814"/>
                    <a:gd name="connsiteY27" fmla="*/ 1127374 h 1276109"/>
                    <a:gd name="connsiteX28" fmla="*/ 1266952 w 1690814"/>
                    <a:gd name="connsiteY28" fmla="*/ 921791 h 1276109"/>
                    <a:gd name="connsiteX29" fmla="*/ 1456658 w 1690814"/>
                    <a:gd name="connsiteY29" fmla="*/ 952748 h 1276109"/>
                    <a:gd name="connsiteX30" fmla="*/ 1558258 w 1690814"/>
                    <a:gd name="connsiteY30" fmla="*/ 959099 h 1276109"/>
                    <a:gd name="connsiteX31" fmla="*/ 1450309 w 1690814"/>
                    <a:gd name="connsiteY31" fmla="*/ 758280 h 1276109"/>
                    <a:gd name="connsiteX32" fmla="*/ 1632870 w 1690814"/>
                    <a:gd name="connsiteY32" fmla="*/ 716211 h 1276109"/>
                    <a:gd name="connsiteX33" fmla="*/ 1690814 w 1690814"/>
                    <a:gd name="connsiteY33" fmla="*/ 701129 h 1276109"/>
                    <a:gd name="connsiteX0" fmla="*/ 1690814 w 1690814"/>
                    <a:gd name="connsiteY0" fmla="*/ 701129 h 1278110"/>
                    <a:gd name="connsiteX1" fmla="*/ 962946 w 1690814"/>
                    <a:gd name="connsiteY1" fmla="*/ 410617 h 1278110"/>
                    <a:gd name="connsiteX2" fmla="*/ 858171 w 1690814"/>
                    <a:gd name="connsiteY2" fmla="*/ 203449 h 1278110"/>
                    <a:gd name="connsiteX3" fmla="*/ 845471 w 1690814"/>
                    <a:gd name="connsiteY3" fmla="*/ 33586 h 1278110"/>
                    <a:gd name="connsiteX4" fmla="*/ 685133 w 1690814"/>
                    <a:gd name="connsiteY4" fmla="*/ 57398 h 1278110"/>
                    <a:gd name="connsiteX5" fmla="*/ 693070 w 1690814"/>
                    <a:gd name="connsiteY5" fmla="*/ 222498 h 1278110"/>
                    <a:gd name="connsiteX6" fmla="*/ 635920 w 1690814"/>
                    <a:gd name="connsiteY6" fmla="*/ 373311 h 1278110"/>
                    <a:gd name="connsiteX7" fmla="*/ 681163 w 1690814"/>
                    <a:gd name="connsiteY7" fmla="*/ 224085 h 1278110"/>
                    <a:gd name="connsiteX8" fmla="*/ 316341 w 1690814"/>
                    <a:gd name="connsiteY8" fmla="*/ 1980 h 1278110"/>
                    <a:gd name="connsiteX9" fmla="*/ 163534 w 1690814"/>
                    <a:gd name="connsiteY9" fmla="*/ 112180 h 1278110"/>
                    <a:gd name="connsiteX10" fmla="*/ 410073 w 1690814"/>
                    <a:gd name="connsiteY10" fmla="*/ 313286 h 1278110"/>
                    <a:gd name="connsiteX11" fmla="*/ 399422 w 1690814"/>
                    <a:gd name="connsiteY11" fmla="*/ 339907 h 1278110"/>
                    <a:gd name="connsiteX12" fmla="*/ 97047 w 1690814"/>
                    <a:gd name="connsiteY12" fmla="*/ 251321 h 1278110"/>
                    <a:gd name="connsiteX13" fmla="*/ 9699 w 1690814"/>
                    <a:gd name="connsiteY13" fmla="*/ 412592 h 1278110"/>
                    <a:gd name="connsiteX14" fmla="*/ 255339 w 1690814"/>
                    <a:gd name="connsiteY14" fmla="*/ 535900 h 1278110"/>
                    <a:gd name="connsiteX15" fmla="*/ 65705 w 1690814"/>
                    <a:gd name="connsiteY15" fmla="*/ 553601 h 1278110"/>
                    <a:gd name="connsiteX16" fmla="*/ 65872 w 1690814"/>
                    <a:gd name="connsiteY16" fmla="*/ 723508 h 1278110"/>
                    <a:gd name="connsiteX17" fmla="*/ 296906 w 1690814"/>
                    <a:gd name="connsiteY17" fmla="*/ 745211 h 1278110"/>
                    <a:gd name="connsiteX18" fmla="*/ 484017 w 1690814"/>
                    <a:gd name="connsiteY18" fmla="*/ 773364 h 1278110"/>
                    <a:gd name="connsiteX19" fmla="*/ 693070 w 1690814"/>
                    <a:gd name="connsiteY19" fmla="*/ 805905 h 1278110"/>
                    <a:gd name="connsiteX20" fmla="*/ 844677 w 1690814"/>
                    <a:gd name="connsiteY20" fmla="*/ 511423 h 1278110"/>
                    <a:gd name="connsiteX21" fmla="*/ 803912 w 1690814"/>
                    <a:gd name="connsiteY21" fmla="*/ 837956 h 1278110"/>
                    <a:gd name="connsiteX22" fmla="*/ 1170115 w 1690814"/>
                    <a:gd name="connsiteY22" fmla="*/ 1252786 h 1278110"/>
                    <a:gd name="connsiteX23" fmla="*/ 1262983 w 1690814"/>
                    <a:gd name="connsiteY23" fmla="*/ 1225798 h 1278110"/>
                    <a:gd name="connsiteX24" fmla="*/ 1111378 w 1690814"/>
                    <a:gd name="connsiteY24" fmla="*/ 1098005 h 1278110"/>
                    <a:gd name="connsiteX25" fmla="*/ 1124872 w 1690814"/>
                    <a:gd name="connsiteY25" fmla="*/ 1178965 h 1278110"/>
                    <a:gd name="connsiteX26" fmla="*/ 1151064 w 1690814"/>
                    <a:gd name="connsiteY26" fmla="*/ 1052761 h 1278110"/>
                    <a:gd name="connsiteX27" fmla="*/ 1324896 w 1690814"/>
                    <a:gd name="connsiteY27" fmla="*/ 1127374 h 1278110"/>
                    <a:gd name="connsiteX28" fmla="*/ 1266952 w 1690814"/>
                    <a:gd name="connsiteY28" fmla="*/ 921791 h 1278110"/>
                    <a:gd name="connsiteX29" fmla="*/ 1456658 w 1690814"/>
                    <a:gd name="connsiteY29" fmla="*/ 952748 h 1278110"/>
                    <a:gd name="connsiteX30" fmla="*/ 1558258 w 1690814"/>
                    <a:gd name="connsiteY30" fmla="*/ 959099 h 1278110"/>
                    <a:gd name="connsiteX31" fmla="*/ 1450309 w 1690814"/>
                    <a:gd name="connsiteY31" fmla="*/ 758280 h 1278110"/>
                    <a:gd name="connsiteX32" fmla="*/ 1632870 w 1690814"/>
                    <a:gd name="connsiteY32" fmla="*/ 716211 h 1278110"/>
                    <a:gd name="connsiteX33" fmla="*/ 1690814 w 1690814"/>
                    <a:gd name="connsiteY33" fmla="*/ 701129 h 1278110"/>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693070 w 1690814"/>
                    <a:gd name="connsiteY19" fmla="*/ 805905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76314 w 1690814"/>
                    <a:gd name="connsiteY16" fmla="*/ 691315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34392 w 1690814"/>
                    <a:gd name="connsiteY20" fmla="*/ 598120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4559"/>
                    <a:gd name="connsiteX1" fmla="*/ 962946 w 1690814"/>
                    <a:gd name="connsiteY1" fmla="*/ 410617 h 1274559"/>
                    <a:gd name="connsiteX2" fmla="*/ 858171 w 1690814"/>
                    <a:gd name="connsiteY2" fmla="*/ 203449 h 1274559"/>
                    <a:gd name="connsiteX3" fmla="*/ 845471 w 1690814"/>
                    <a:gd name="connsiteY3" fmla="*/ 33586 h 1274559"/>
                    <a:gd name="connsiteX4" fmla="*/ 685133 w 1690814"/>
                    <a:gd name="connsiteY4" fmla="*/ 57398 h 1274559"/>
                    <a:gd name="connsiteX5" fmla="*/ 693070 w 1690814"/>
                    <a:gd name="connsiteY5" fmla="*/ 222498 h 1274559"/>
                    <a:gd name="connsiteX6" fmla="*/ 635920 w 1690814"/>
                    <a:gd name="connsiteY6" fmla="*/ 373311 h 1274559"/>
                    <a:gd name="connsiteX7" fmla="*/ 681163 w 1690814"/>
                    <a:gd name="connsiteY7" fmla="*/ 224085 h 1274559"/>
                    <a:gd name="connsiteX8" fmla="*/ 316341 w 1690814"/>
                    <a:gd name="connsiteY8" fmla="*/ 1980 h 1274559"/>
                    <a:gd name="connsiteX9" fmla="*/ 163534 w 1690814"/>
                    <a:gd name="connsiteY9" fmla="*/ 112180 h 1274559"/>
                    <a:gd name="connsiteX10" fmla="*/ 410073 w 1690814"/>
                    <a:gd name="connsiteY10" fmla="*/ 313286 h 1274559"/>
                    <a:gd name="connsiteX11" fmla="*/ 399422 w 1690814"/>
                    <a:gd name="connsiteY11" fmla="*/ 339907 h 1274559"/>
                    <a:gd name="connsiteX12" fmla="*/ 97047 w 1690814"/>
                    <a:gd name="connsiteY12" fmla="*/ 251321 h 1274559"/>
                    <a:gd name="connsiteX13" fmla="*/ 9699 w 1690814"/>
                    <a:gd name="connsiteY13" fmla="*/ 412592 h 1274559"/>
                    <a:gd name="connsiteX14" fmla="*/ 255339 w 1690814"/>
                    <a:gd name="connsiteY14" fmla="*/ 535900 h 1274559"/>
                    <a:gd name="connsiteX15" fmla="*/ 65705 w 1690814"/>
                    <a:gd name="connsiteY15" fmla="*/ 553601 h 1274559"/>
                    <a:gd name="connsiteX16" fmla="*/ 65300 w 1690814"/>
                    <a:gd name="connsiteY16" fmla="*/ 718214 h 1274559"/>
                    <a:gd name="connsiteX17" fmla="*/ 295618 w 1690814"/>
                    <a:gd name="connsiteY17" fmla="*/ 743208 h 1274559"/>
                    <a:gd name="connsiteX18" fmla="*/ 478581 w 1690814"/>
                    <a:gd name="connsiteY18" fmla="*/ 782521 h 1274559"/>
                    <a:gd name="connsiteX19" fmla="*/ 717541 w 1690814"/>
                    <a:gd name="connsiteY19" fmla="*/ 883593 h 1274559"/>
                    <a:gd name="connsiteX20" fmla="*/ 952137 w 1690814"/>
                    <a:gd name="connsiteY20" fmla="*/ 643331 h 1274559"/>
                    <a:gd name="connsiteX21" fmla="*/ 719214 w 1690814"/>
                    <a:gd name="connsiteY21" fmla="*/ 886752 h 1274559"/>
                    <a:gd name="connsiteX22" fmla="*/ 1170115 w 1690814"/>
                    <a:gd name="connsiteY22" fmla="*/ 1252786 h 1274559"/>
                    <a:gd name="connsiteX23" fmla="*/ 1262983 w 1690814"/>
                    <a:gd name="connsiteY23" fmla="*/ 1225798 h 1274559"/>
                    <a:gd name="connsiteX24" fmla="*/ 1111378 w 1690814"/>
                    <a:gd name="connsiteY24" fmla="*/ 1098005 h 1274559"/>
                    <a:gd name="connsiteX25" fmla="*/ 1124872 w 1690814"/>
                    <a:gd name="connsiteY25" fmla="*/ 1178965 h 1274559"/>
                    <a:gd name="connsiteX26" fmla="*/ 1151064 w 1690814"/>
                    <a:gd name="connsiteY26" fmla="*/ 1052761 h 1274559"/>
                    <a:gd name="connsiteX27" fmla="*/ 1324896 w 1690814"/>
                    <a:gd name="connsiteY27" fmla="*/ 1127374 h 1274559"/>
                    <a:gd name="connsiteX28" fmla="*/ 1266952 w 1690814"/>
                    <a:gd name="connsiteY28" fmla="*/ 921791 h 1274559"/>
                    <a:gd name="connsiteX29" fmla="*/ 1456658 w 1690814"/>
                    <a:gd name="connsiteY29" fmla="*/ 952748 h 1274559"/>
                    <a:gd name="connsiteX30" fmla="*/ 1558258 w 1690814"/>
                    <a:gd name="connsiteY30" fmla="*/ 959099 h 1274559"/>
                    <a:gd name="connsiteX31" fmla="*/ 1450309 w 1690814"/>
                    <a:gd name="connsiteY31" fmla="*/ 758280 h 1274559"/>
                    <a:gd name="connsiteX32" fmla="*/ 1632870 w 1690814"/>
                    <a:gd name="connsiteY32" fmla="*/ 716211 h 1274559"/>
                    <a:gd name="connsiteX33" fmla="*/ 1690814 w 1690814"/>
                    <a:gd name="connsiteY33" fmla="*/ 701129 h 1274559"/>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3936"/>
                    <a:gd name="connsiteX1" fmla="*/ 962946 w 1690814"/>
                    <a:gd name="connsiteY1" fmla="*/ 410617 h 1273936"/>
                    <a:gd name="connsiteX2" fmla="*/ 858171 w 1690814"/>
                    <a:gd name="connsiteY2" fmla="*/ 203449 h 1273936"/>
                    <a:gd name="connsiteX3" fmla="*/ 845471 w 1690814"/>
                    <a:gd name="connsiteY3" fmla="*/ 33586 h 1273936"/>
                    <a:gd name="connsiteX4" fmla="*/ 685133 w 1690814"/>
                    <a:gd name="connsiteY4" fmla="*/ 57398 h 1273936"/>
                    <a:gd name="connsiteX5" fmla="*/ 693070 w 1690814"/>
                    <a:gd name="connsiteY5" fmla="*/ 222498 h 1273936"/>
                    <a:gd name="connsiteX6" fmla="*/ 635920 w 1690814"/>
                    <a:gd name="connsiteY6" fmla="*/ 373311 h 1273936"/>
                    <a:gd name="connsiteX7" fmla="*/ 681163 w 1690814"/>
                    <a:gd name="connsiteY7" fmla="*/ 224085 h 1273936"/>
                    <a:gd name="connsiteX8" fmla="*/ 316341 w 1690814"/>
                    <a:gd name="connsiteY8" fmla="*/ 1980 h 1273936"/>
                    <a:gd name="connsiteX9" fmla="*/ 163534 w 1690814"/>
                    <a:gd name="connsiteY9" fmla="*/ 112180 h 1273936"/>
                    <a:gd name="connsiteX10" fmla="*/ 410073 w 1690814"/>
                    <a:gd name="connsiteY10" fmla="*/ 313286 h 1273936"/>
                    <a:gd name="connsiteX11" fmla="*/ 399422 w 1690814"/>
                    <a:gd name="connsiteY11" fmla="*/ 339907 h 1273936"/>
                    <a:gd name="connsiteX12" fmla="*/ 97047 w 1690814"/>
                    <a:gd name="connsiteY12" fmla="*/ 251321 h 1273936"/>
                    <a:gd name="connsiteX13" fmla="*/ 9699 w 1690814"/>
                    <a:gd name="connsiteY13" fmla="*/ 412592 h 1273936"/>
                    <a:gd name="connsiteX14" fmla="*/ 255339 w 1690814"/>
                    <a:gd name="connsiteY14" fmla="*/ 535900 h 1273936"/>
                    <a:gd name="connsiteX15" fmla="*/ 65705 w 1690814"/>
                    <a:gd name="connsiteY15" fmla="*/ 553601 h 1273936"/>
                    <a:gd name="connsiteX16" fmla="*/ 65300 w 1690814"/>
                    <a:gd name="connsiteY16" fmla="*/ 718214 h 1273936"/>
                    <a:gd name="connsiteX17" fmla="*/ 295618 w 1690814"/>
                    <a:gd name="connsiteY17" fmla="*/ 743208 h 1273936"/>
                    <a:gd name="connsiteX18" fmla="*/ 478581 w 1690814"/>
                    <a:gd name="connsiteY18" fmla="*/ 782521 h 1273936"/>
                    <a:gd name="connsiteX19" fmla="*/ 717541 w 1690814"/>
                    <a:gd name="connsiteY19" fmla="*/ 883593 h 1273936"/>
                    <a:gd name="connsiteX20" fmla="*/ 952137 w 1690814"/>
                    <a:gd name="connsiteY20" fmla="*/ 643331 h 1273936"/>
                    <a:gd name="connsiteX21" fmla="*/ 719071 w 1690814"/>
                    <a:gd name="connsiteY21" fmla="*/ 895337 h 1273936"/>
                    <a:gd name="connsiteX22" fmla="*/ 1170115 w 1690814"/>
                    <a:gd name="connsiteY22" fmla="*/ 1252786 h 1273936"/>
                    <a:gd name="connsiteX23" fmla="*/ 1262983 w 1690814"/>
                    <a:gd name="connsiteY23" fmla="*/ 1225798 h 1273936"/>
                    <a:gd name="connsiteX24" fmla="*/ 1111378 w 1690814"/>
                    <a:gd name="connsiteY24" fmla="*/ 1098005 h 1273936"/>
                    <a:gd name="connsiteX25" fmla="*/ 1124872 w 1690814"/>
                    <a:gd name="connsiteY25" fmla="*/ 1178965 h 1273936"/>
                    <a:gd name="connsiteX26" fmla="*/ 1151064 w 1690814"/>
                    <a:gd name="connsiteY26" fmla="*/ 1052761 h 1273936"/>
                    <a:gd name="connsiteX27" fmla="*/ 1324896 w 1690814"/>
                    <a:gd name="connsiteY27" fmla="*/ 1127374 h 1273936"/>
                    <a:gd name="connsiteX28" fmla="*/ 1266952 w 1690814"/>
                    <a:gd name="connsiteY28" fmla="*/ 921791 h 1273936"/>
                    <a:gd name="connsiteX29" fmla="*/ 1456658 w 1690814"/>
                    <a:gd name="connsiteY29" fmla="*/ 952748 h 1273936"/>
                    <a:gd name="connsiteX30" fmla="*/ 1558258 w 1690814"/>
                    <a:gd name="connsiteY30" fmla="*/ 959099 h 1273936"/>
                    <a:gd name="connsiteX31" fmla="*/ 1450309 w 1690814"/>
                    <a:gd name="connsiteY31" fmla="*/ 758280 h 1273936"/>
                    <a:gd name="connsiteX32" fmla="*/ 1632870 w 1690814"/>
                    <a:gd name="connsiteY32" fmla="*/ 716211 h 1273936"/>
                    <a:gd name="connsiteX33" fmla="*/ 1690814 w 1690814"/>
                    <a:gd name="connsiteY33" fmla="*/ 701129 h 1273936"/>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2238 h 1275710"/>
                    <a:gd name="connsiteX1" fmla="*/ 962946 w 1690814"/>
                    <a:gd name="connsiteY1" fmla="*/ 411726 h 1275710"/>
                    <a:gd name="connsiteX2" fmla="*/ 863464 w 1690814"/>
                    <a:gd name="connsiteY2" fmla="*/ 203986 h 1275710"/>
                    <a:gd name="connsiteX3" fmla="*/ 855485 w 1690814"/>
                    <a:gd name="connsiteY3" fmla="*/ 28256 h 1275710"/>
                    <a:gd name="connsiteX4" fmla="*/ 685133 w 1690814"/>
                    <a:gd name="connsiteY4" fmla="*/ 58507 h 1275710"/>
                    <a:gd name="connsiteX5" fmla="*/ 693070 w 1690814"/>
                    <a:gd name="connsiteY5" fmla="*/ 223607 h 1275710"/>
                    <a:gd name="connsiteX6" fmla="*/ 651229 w 1690814"/>
                    <a:gd name="connsiteY6" fmla="*/ 367409 h 1275710"/>
                    <a:gd name="connsiteX7" fmla="*/ 681163 w 1690814"/>
                    <a:gd name="connsiteY7" fmla="*/ 225194 h 1275710"/>
                    <a:gd name="connsiteX8" fmla="*/ 316341 w 1690814"/>
                    <a:gd name="connsiteY8" fmla="*/ 3089 h 1275710"/>
                    <a:gd name="connsiteX9" fmla="*/ 175409 w 1690814"/>
                    <a:gd name="connsiteY9" fmla="*/ 114146 h 1275710"/>
                    <a:gd name="connsiteX10" fmla="*/ 410073 w 1690814"/>
                    <a:gd name="connsiteY10" fmla="*/ 314395 h 1275710"/>
                    <a:gd name="connsiteX11" fmla="*/ 399422 w 1690814"/>
                    <a:gd name="connsiteY11" fmla="*/ 341016 h 1275710"/>
                    <a:gd name="connsiteX12" fmla="*/ 97047 w 1690814"/>
                    <a:gd name="connsiteY12" fmla="*/ 252430 h 1275710"/>
                    <a:gd name="connsiteX13" fmla="*/ 9699 w 1690814"/>
                    <a:gd name="connsiteY13" fmla="*/ 413701 h 1275710"/>
                    <a:gd name="connsiteX14" fmla="*/ 255339 w 1690814"/>
                    <a:gd name="connsiteY14" fmla="*/ 537009 h 1275710"/>
                    <a:gd name="connsiteX15" fmla="*/ 65705 w 1690814"/>
                    <a:gd name="connsiteY15" fmla="*/ 554710 h 1275710"/>
                    <a:gd name="connsiteX16" fmla="*/ 65300 w 1690814"/>
                    <a:gd name="connsiteY16" fmla="*/ 719323 h 1275710"/>
                    <a:gd name="connsiteX17" fmla="*/ 295618 w 1690814"/>
                    <a:gd name="connsiteY17" fmla="*/ 744317 h 1275710"/>
                    <a:gd name="connsiteX18" fmla="*/ 478581 w 1690814"/>
                    <a:gd name="connsiteY18" fmla="*/ 783630 h 1275710"/>
                    <a:gd name="connsiteX19" fmla="*/ 717541 w 1690814"/>
                    <a:gd name="connsiteY19" fmla="*/ 884702 h 1275710"/>
                    <a:gd name="connsiteX20" fmla="*/ 952137 w 1690814"/>
                    <a:gd name="connsiteY20" fmla="*/ 644440 h 1275710"/>
                    <a:gd name="connsiteX21" fmla="*/ 724507 w 1690814"/>
                    <a:gd name="connsiteY21" fmla="*/ 887289 h 1275710"/>
                    <a:gd name="connsiteX22" fmla="*/ 1170115 w 1690814"/>
                    <a:gd name="connsiteY22" fmla="*/ 1253895 h 1275710"/>
                    <a:gd name="connsiteX23" fmla="*/ 1262983 w 1690814"/>
                    <a:gd name="connsiteY23" fmla="*/ 1226907 h 1275710"/>
                    <a:gd name="connsiteX24" fmla="*/ 1111378 w 1690814"/>
                    <a:gd name="connsiteY24" fmla="*/ 1099114 h 1275710"/>
                    <a:gd name="connsiteX25" fmla="*/ 1124872 w 1690814"/>
                    <a:gd name="connsiteY25" fmla="*/ 1180074 h 1275710"/>
                    <a:gd name="connsiteX26" fmla="*/ 1151064 w 1690814"/>
                    <a:gd name="connsiteY26" fmla="*/ 1053870 h 1275710"/>
                    <a:gd name="connsiteX27" fmla="*/ 1324896 w 1690814"/>
                    <a:gd name="connsiteY27" fmla="*/ 1128483 h 1275710"/>
                    <a:gd name="connsiteX28" fmla="*/ 1266952 w 1690814"/>
                    <a:gd name="connsiteY28" fmla="*/ 922900 h 1275710"/>
                    <a:gd name="connsiteX29" fmla="*/ 1456658 w 1690814"/>
                    <a:gd name="connsiteY29" fmla="*/ 953857 h 1275710"/>
                    <a:gd name="connsiteX30" fmla="*/ 1558258 w 1690814"/>
                    <a:gd name="connsiteY30" fmla="*/ 960208 h 1275710"/>
                    <a:gd name="connsiteX31" fmla="*/ 1450309 w 1690814"/>
                    <a:gd name="connsiteY31" fmla="*/ 759389 h 1275710"/>
                    <a:gd name="connsiteX32" fmla="*/ 1632870 w 1690814"/>
                    <a:gd name="connsiteY32" fmla="*/ 717320 h 1275710"/>
                    <a:gd name="connsiteX33" fmla="*/ 1690814 w 1690814"/>
                    <a:gd name="connsiteY33" fmla="*/ 702238 h 1275710"/>
                    <a:gd name="connsiteX0" fmla="*/ 1690814 w 1690814"/>
                    <a:gd name="connsiteY0" fmla="*/ 701130 h 1274602"/>
                    <a:gd name="connsiteX1" fmla="*/ 962946 w 1690814"/>
                    <a:gd name="connsiteY1" fmla="*/ 410618 h 1274602"/>
                    <a:gd name="connsiteX2" fmla="*/ 863464 w 1690814"/>
                    <a:gd name="connsiteY2" fmla="*/ 202878 h 1274602"/>
                    <a:gd name="connsiteX3" fmla="*/ 855485 w 1690814"/>
                    <a:gd name="connsiteY3" fmla="*/ 27148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73512 w 1690814"/>
                    <a:gd name="connsiteY3" fmla="*/ 1555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93070 w 1690814"/>
                    <a:gd name="connsiteY5" fmla="*/ 222637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50862 w 1690814"/>
                    <a:gd name="connsiteY5" fmla="*/ 218309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717393 w 1690814"/>
                    <a:gd name="connsiteY5" fmla="*/ 229321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80911 w 1690814"/>
                    <a:gd name="connsiteY5" fmla="*/ 238624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16 h 1274388"/>
                    <a:gd name="connsiteX1" fmla="*/ 962946 w 1690814"/>
                    <a:gd name="connsiteY1" fmla="*/ 410404 h 1274388"/>
                    <a:gd name="connsiteX2" fmla="*/ 863464 w 1690814"/>
                    <a:gd name="connsiteY2" fmla="*/ 202664 h 1274388"/>
                    <a:gd name="connsiteX3" fmla="*/ 855486 w 1690814"/>
                    <a:gd name="connsiteY3" fmla="*/ 26933 h 1274388"/>
                    <a:gd name="connsiteX4" fmla="*/ 671255 w 1690814"/>
                    <a:gd name="connsiteY4" fmla="*/ 57615 h 1274388"/>
                    <a:gd name="connsiteX5" fmla="*/ 680911 w 1690814"/>
                    <a:gd name="connsiteY5" fmla="*/ 238597 h 1274388"/>
                    <a:gd name="connsiteX6" fmla="*/ 651229 w 1690814"/>
                    <a:gd name="connsiteY6" fmla="*/ 366087 h 1274388"/>
                    <a:gd name="connsiteX7" fmla="*/ 727664 w 1690814"/>
                    <a:gd name="connsiteY7" fmla="*/ 247762 h 1274388"/>
                    <a:gd name="connsiteX8" fmla="*/ 316341 w 1690814"/>
                    <a:gd name="connsiteY8" fmla="*/ 1767 h 1274388"/>
                    <a:gd name="connsiteX9" fmla="*/ 175409 w 1690814"/>
                    <a:gd name="connsiteY9" fmla="*/ 112824 h 1274388"/>
                    <a:gd name="connsiteX10" fmla="*/ 410073 w 1690814"/>
                    <a:gd name="connsiteY10" fmla="*/ 313073 h 1274388"/>
                    <a:gd name="connsiteX11" fmla="*/ 399422 w 1690814"/>
                    <a:gd name="connsiteY11" fmla="*/ 339694 h 1274388"/>
                    <a:gd name="connsiteX12" fmla="*/ 97047 w 1690814"/>
                    <a:gd name="connsiteY12" fmla="*/ 251108 h 1274388"/>
                    <a:gd name="connsiteX13" fmla="*/ 9699 w 1690814"/>
                    <a:gd name="connsiteY13" fmla="*/ 412379 h 1274388"/>
                    <a:gd name="connsiteX14" fmla="*/ 255339 w 1690814"/>
                    <a:gd name="connsiteY14" fmla="*/ 535687 h 1274388"/>
                    <a:gd name="connsiteX15" fmla="*/ 65705 w 1690814"/>
                    <a:gd name="connsiteY15" fmla="*/ 553388 h 1274388"/>
                    <a:gd name="connsiteX16" fmla="*/ 65300 w 1690814"/>
                    <a:gd name="connsiteY16" fmla="*/ 718001 h 1274388"/>
                    <a:gd name="connsiteX17" fmla="*/ 295618 w 1690814"/>
                    <a:gd name="connsiteY17" fmla="*/ 742995 h 1274388"/>
                    <a:gd name="connsiteX18" fmla="*/ 478581 w 1690814"/>
                    <a:gd name="connsiteY18" fmla="*/ 782308 h 1274388"/>
                    <a:gd name="connsiteX19" fmla="*/ 717541 w 1690814"/>
                    <a:gd name="connsiteY19" fmla="*/ 883380 h 1274388"/>
                    <a:gd name="connsiteX20" fmla="*/ 952137 w 1690814"/>
                    <a:gd name="connsiteY20" fmla="*/ 643118 h 1274388"/>
                    <a:gd name="connsiteX21" fmla="*/ 724507 w 1690814"/>
                    <a:gd name="connsiteY21" fmla="*/ 885967 h 1274388"/>
                    <a:gd name="connsiteX22" fmla="*/ 1170115 w 1690814"/>
                    <a:gd name="connsiteY22" fmla="*/ 1252573 h 1274388"/>
                    <a:gd name="connsiteX23" fmla="*/ 1262983 w 1690814"/>
                    <a:gd name="connsiteY23" fmla="*/ 1225585 h 1274388"/>
                    <a:gd name="connsiteX24" fmla="*/ 1111378 w 1690814"/>
                    <a:gd name="connsiteY24" fmla="*/ 1097792 h 1274388"/>
                    <a:gd name="connsiteX25" fmla="*/ 1124872 w 1690814"/>
                    <a:gd name="connsiteY25" fmla="*/ 1178752 h 1274388"/>
                    <a:gd name="connsiteX26" fmla="*/ 1151064 w 1690814"/>
                    <a:gd name="connsiteY26" fmla="*/ 1052548 h 1274388"/>
                    <a:gd name="connsiteX27" fmla="*/ 1324896 w 1690814"/>
                    <a:gd name="connsiteY27" fmla="*/ 1127161 h 1274388"/>
                    <a:gd name="connsiteX28" fmla="*/ 1266952 w 1690814"/>
                    <a:gd name="connsiteY28" fmla="*/ 921578 h 1274388"/>
                    <a:gd name="connsiteX29" fmla="*/ 1456658 w 1690814"/>
                    <a:gd name="connsiteY29" fmla="*/ 952535 h 1274388"/>
                    <a:gd name="connsiteX30" fmla="*/ 1558258 w 1690814"/>
                    <a:gd name="connsiteY30" fmla="*/ 958886 h 1274388"/>
                    <a:gd name="connsiteX31" fmla="*/ 1450309 w 1690814"/>
                    <a:gd name="connsiteY31" fmla="*/ 758067 h 1274388"/>
                    <a:gd name="connsiteX32" fmla="*/ 1632870 w 1690814"/>
                    <a:gd name="connsiteY32" fmla="*/ 715998 h 1274388"/>
                    <a:gd name="connsiteX33" fmla="*/ 1690814 w 1690814"/>
                    <a:gd name="connsiteY33" fmla="*/ 700916 h 1274388"/>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80911 w 1690814"/>
                    <a:gd name="connsiteY5" fmla="*/ 238340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92214 w 1690814"/>
                    <a:gd name="connsiteY5" fmla="*/ 233903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994 h 1274466"/>
                    <a:gd name="connsiteX1" fmla="*/ 962946 w 1690814"/>
                    <a:gd name="connsiteY1" fmla="*/ 410482 h 1274466"/>
                    <a:gd name="connsiteX2" fmla="*/ 863464 w 1690814"/>
                    <a:gd name="connsiteY2" fmla="*/ 202742 h 1274466"/>
                    <a:gd name="connsiteX3" fmla="*/ 855486 w 1690814"/>
                    <a:gd name="connsiteY3" fmla="*/ 27011 h 1274466"/>
                    <a:gd name="connsiteX4" fmla="*/ 671255 w 1690814"/>
                    <a:gd name="connsiteY4" fmla="*/ 57693 h 1274466"/>
                    <a:gd name="connsiteX5" fmla="*/ 692214 w 1690814"/>
                    <a:gd name="connsiteY5" fmla="*/ 234238 h 1274466"/>
                    <a:gd name="connsiteX6" fmla="*/ 651229 w 1690814"/>
                    <a:gd name="connsiteY6" fmla="*/ 366165 h 1274466"/>
                    <a:gd name="connsiteX7" fmla="*/ 676298 w 1690814"/>
                    <a:gd name="connsiteY7" fmla="*/ 238401 h 1274466"/>
                    <a:gd name="connsiteX8" fmla="*/ 316341 w 1690814"/>
                    <a:gd name="connsiteY8" fmla="*/ 1845 h 1274466"/>
                    <a:gd name="connsiteX9" fmla="*/ 175409 w 1690814"/>
                    <a:gd name="connsiteY9" fmla="*/ 112902 h 1274466"/>
                    <a:gd name="connsiteX10" fmla="*/ 410073 w 1690814"/>
                    <a:gd name="connsiteY10" fmla="*/ 313151 h 1274466"/>
                    <a:gd name="connsiteX11" fmla="*/ 399422 w 1690814"/>
                    <a:gd name="connsiteY11" fmla="*/ 339772 h 1274466"/>
                    <a:gd name="connsiteX12" fmla="*/ 97047 w 1690814"/>
                    <a:gd name="connsiteY12" fmla="*/ 251186 h 1274466"/>
                    <a:gd name="connsiteX13" fmla="*/ 9699 w 1690814"/>
                    <a:gd name="connsiteY13" fmla="*/ 412457 h 1274466"/>
                    <a:gd name="connsiteX14" fmla="*/ 255339 w 1690814"/>
                    <a:gd name="connsiteY14" fmla="*/ 535765 h 1274466"/>
                    <a:gd name="connsiteX15" fmla="*/ 65705 w 1690814"/>
                    <a:gd name="connsiteY15" fmla="*/ 553466 h 1274466"/>
                    <a:gd name="connsiteX16" fmla="*/ 65300 w 1690814"/>
                    <a:gd name="connsiteY16" fmla="*/ 718079 h 1274466"/>
                    <a:gd name="connsiteX17" fmla="*/ 295618 w 1690814"/>
                    <a:gd name="connsiteY17" fmla="*/ 743073 h 1274466"/>
                    <a:gd name="connsiteX18" fmla="*/ 478581 w 1690814"/>
                    <a:gd name="connsiteY18" fmla="*/ 782386 h 1274466"/>
                    <a:gd name="connsiteX19" fmla="*/ 717541 w 1690814"/>
                    <a:gd name="connsiteY19" fmla="*/ 883458 h 1274466"/>
                    <a:gd name="connsiteX20" fmla="*/ 952137 w 1690814"/>
                    <a:gd name="connsiteY20" fmla="*/ 643196 h 1274466"/>
                    <a:gd name="connsiteX21" fmla="*/ 724507 w 1690814"/>
                    <a:gd name="connsiteY21" fmla="*/ 886045 h 1274466"/>
                    <a:gd name="connsiteX22" fmla="*/ 1170115 w 1690814"/>
                    <a:gd name="connsiteY22" fmla="*/ 1252651 h 1274466"/>
                    <a:gd name="connsiteX23" fmla="*/ 1262983 w 1690814"/>
                    <a:gd name="connsiteY23" fmla="*/ 1225663 h 1274466"/>
                    <a:gd name="connsiteX24" fmla="*/ 1111378 w 1690814"/>
                    <a:gd name="connsiteY24" fmla="*/ 1097870 h 1274466"/>
                    <a:gd name="connsiteX25" fmla="*/ 1124872 w 1690814"/>
                    <a:gd name="connsiteY25" fmla="*/ 1178830 h 1274466"/>
                    <a:gd name="connsiteX26" fmla="*/ 1151064 w 1690814"/>
                    <a:gd name="connsiteY26" fmla="*/ 1052626 h 1274466"/>
                    <a:gd name="connsiteX27" fmla="*/ 1324896 w 1690814"/>
                    <a:gd name="connsiteY27" fmla="*/ 1127239 h 1274466"/>
                    <a:gd name="connsiteX28" fmla="*/ 1266952 w 1690814"/>
                    <a:gd name="connsiteY28" fmla="*/ 921656 h 1274466"/>
                    <a:gd name="connsiteX29" fmla="*/ 1456658 w 1690814"/>
                    <a:gd name="connsiteY29" fmla="*/ 952613 h 1274466"/>
                    <a:gd name="connsiteX30" fmla="*/ 1558258 w 1690814"/>
                    <a:gd name="connsiteY30" fmla="*/ 958964 h 1274466"/>
                    <a:gd name="connsiteX31" fmla="*/ 1450309 w 1690814"/>
                    <a:gd name="connsiteY31" fmla="*/ 758145 h 1274466"/>
                    <a:gd name="connsiteX32" fmla="*/ 1632870 w 1690814"/>
                    <a:gd name="connsiteY32" fmla="*/ 716076 h 1274466"/>
                    <a:gd name="connsiteX33" fmla="*/ 1690814 w 1690814"/>
                    <a:gd name="connsiteY33" fmla="*/ 700994 h 1274466"/>
                    <a:gd name="connsiteX0" fmla="*/ 1690814 w 1690814"/>
                    <a:gd name="connsiteY0" fmla="*/ 701035 h 1274507"/>
                    <a:gd name="connsiteX1" fmla="*/ 962946 w 1690814"/>
                    <a:gd name="connsiteY1" fmla="*/ 410523 h 1274507"/>
                    <a:gd name="connsiteX2" fmla="*/ 863464 w 1690814"/>
                    <a:gd name="connsiteY2" fmla="*/ 202783 h 1274507"/>
                    <a:gd name="connsiteX3" fmla="*/ 855486 w 1690814"/>
                    <a:gd name="connsiteY3" fmla="*/ 27052 h 1274507"/>
                    <a:gd name="connsiteX4" fmla="*/ 671255 w 1690814"/>
                    <a:gd name="connsiteY4" fmla="*/ 57734 h 1274507"/>
                    <a:gd name="connsiteX5" fmla="*/ 692214 w 1690814"/>
                    <a:gd name="connsiteY5" fmla="*/ 234279 h 1274507"/>
                    <a:gd name="connsiteX6" fmla="*/ 651229 w 1690814"/>
                    <a:gd name="connsiteY6" fmla="*/ 366206 h 1274507"/>
                    <a:gd name="connsiteX7" fmla="*/ 679015 w 1690814"/>
                    <a:gd name="connsiteY7" fmla="*/ 233864 h 1274507"/>
                    <a:gd name="connsiteX8" fmla="*/ 316341 w 1690814"/>
                    <a:gd name="connsiteY8" fmla="*/ 1886 h 1274507"/>
                    <a:gd name="connsiteX9" fmla="*/ 175409 w 1690814"/>
                    <a:gd name="connsiteY9" fmla="*/ 112943 h 1274507"/>
                    <a:gd name="connsiteX10" fmla="*/ 410073 w 1690814"/>
                    <a:gd name="connsiteY10" fmla="*/ 313192 h 1274507"/>
                    <a:gd name="connsiteX11" fmla="*/ 399422 w 1690814"/>
                    <a:gd name="connsiteY11" fmla="*/ 339813 h 1274507"/>
                    <a:gd name="connsiteX12" fmla="*/ 97047 w 1690814"/>
                    <a:gd name="connsiteY12" fmla="*/ 251227 h 1274507"/>
                    <a:gd name="connsiteX13" fmla="*/ 9699 w 1690814"/>
                    <a:gd name="connsiteY13" fmla="*/ 412498 h 1274507"/>
                    <a:gd name="connsiteX14" fmla="*/ 255339 w 1690814"/>
                    <a:gd name="connsiteY14" fmla="*/ 535806 h 1274507"/>
                    <a:gd name="connsiteX15" fmla="*/ 65705 w 1690814"/>
                    <a:gd name="connsiteY15" fmla="*/ 553507 h 1274507"/>
                    <a:gd name="connsiteX16" fmla="*/ 65300 w 1690814"/>
                    <a:gd name="connsiteY16" fmla="*/ 718120 h 1274507"/>
                    <a:gd name="connsiteX17" fmla="*/ 295618 w 1690814"/>
                    <a:gd name="connsiteY17" fmla="*/ 743114 h 1274507"/>
                    <a:gd name="connsiteX18" fmla="*/ 478581 w 1690814"/>
                    <a:gd name="connsiteY18" fmla="*/ 782427 h 1274507"/>
                    <a:gd name="connsiteX19" fmla="*/ 717541 w 1690814"/>
                    <a:gd name="connsiteY19" fmla="*/ 883499 h 1274507"/>
                    <a:gd name="connsiteX20" fmla="*/ 952137 w 1690814"/>
                    <a:gd name="connsiteY20" fmla="*/ 643237 h 1274507"/>
                    <a:gd name="connsiteX21" fmla="*/ 724507 w 1690814"/>
                    <a:gd name="connsiteY21" fmla="*/ 886086 h 1274507"/>
                    <a:gd name="connsiteX22" fmla="*/ 1170115 w 1690814"/>
                    <a:gd name="connsiteY22" fmla="*/ 1252692 h 1274507"/>
                    <a:gd name="connsiteX23" fmla="*/ 1262983 w 1690814"/>
                    <a:gd name="connsiteY23" fmla="*/ 1225704 h 1274507"/>
                    <a:gd name="connsiteX24" fmla="*/ 1111378 w 1690814"/>
                    <a:gd name="connsiteY24" fmla="*/ 1097911 h 1274507"/>
                    <a:gd name="connsiteX25" fmla="*/ 1124872 w 1690814"/>
                    <a:gd name="connsiteY25" fmla="*/ 1178871 h 1274507"/>
                    <a:gd name="connsiteX26" fmla="*/ 1151064 w 1690814"/>
                    <a:gd name="connsiteY26" fmla="*/ 1052667 h 1274507"/>
                    <a:gd name="connsiteX27" fmla="*/ 1324896 w 1690814"/>
                    <a:gd name="connsiteY27" fmla="*/ 1127280 h 1274507"/>
                    <a:gd name="connsiteX28" fmla="*/ 1266952 w 1690814"/>
                    <a:gd name="connsiteY28" fmla="*/ 921697 h 1274507"/>
                    <a:gd name="connsiteX29" fmla="*/ 1456658 w 1690814"/>
                    <a:gd name="connsiteY29" fmla="*/ 952654 h 1274507"/>
                    <a:gd name="connsiteX30" fmla="*/ 1558258 w 1690814"/>
                    <a:gd name="connsiteY30" fmla="*/ 959005 h 1274507"/>
                    <a:gd name="connsiteX31" fmla="*/ 1450309 w 1690814"/>
                    <a:gd name="connsiteY31" fmla="*/ 758186 h 1274507"/>
                    <a:gd name="connsiteX32" fmla="*/ 1632870 w 1690814"/>
                    <a:gd name="connsiteY32" fmla="*/ 716117 h 1274507"/>
                    <a:gd name="connsiteX33" fmla="*/ 1690814 w 1690814"/>
                    <a:gd name="connsiteY33" fmla="*/ 701035 h 1274507"/>
                    <a:gd name="connsiteX0" fmla="*/ 1690814 w 1690814"/>
                    <a:gd name="connsiteY0" fmla="*/ 701070 h 1274542"/>
                    <a:gd name="connsiteX1" fmla="*/ 962946 w 1690814"/>
                    <a:gd name="connsiteY1" fmla="*/ 410558 h 1274542"/>
                    <a:gd name="connsiteX2" fmla="*/ 863464 w 1690814"/>
                    <a:gd name="connsiteY2" fmla="*/ 202818 h 1274542"/>
                    <a:gd name="connsiteX3" fmla="*/ 855486 w 1690814"/>
                    <a:gd name="connsiteY3" fmla="*/ 27087 h 1274542"/>
                    <a:gd name="connsiteX4" fmla="*/ 671255 w 1690814"/>
                    <a:gd name="connsiteY4" fmla="*/ 57769 h 1274542"/>
                    <a:gd name="connsiteX5" fmla="*/ 692214 w 1690814"/>
                    <a:gd name="connsiteY5" fmla="*/ 234314 h 1274542"/>
                    <a:gd name="connsiteX6" fmla="*/ 651229 w 1690814"/>
                    <a:gd name="connsiteY6" fmla="*/ 366241 h 1274542"/>
                    <a:gd name="connsiteX7" fmla="*/ 685024 w 1690814"/>
                    <a:gd name="connsiteY7" fmla="*/ 230036 h 1274542"/>
                    <a:gd name="connsiteX8" fmla="*/ 316341 w 1690814"/>
                    <a:gd name="connsiteY8" fmla="*/ 1921 h 1274542"/>
                    <a:gd name="connsiteX9" fmla="*/ 175409 w 1690814"/>
                    <a:gd name="connsiteY9" fmla="*/ 112978 h 1274542"/>
                    <a:gd name="connsiteX10" fmla="*/ 410073 w 1690814"/>
                    <a:gd name="connsiteY10" fmla="*/ 313227 h 1274542"/>
                    <a:gd name="connsiteX11" fmla="*/ 399422 w 1690814"/>
                    <a:gd name="connsiteY11" fmla="*/ 339848 h 1274542"/>
                    <a:gd name="connsiteX12" fmla="*/ 97047 w 1690814"/>
                    <a:gd name="connsiteY12" fmla="*/ 251262 h 1274542"/>
                    <a:gd name="connsiteX13" fmla="*/ 9699 w 1690814"/>
                    <a:gd name="connsiteY13" fmla="*/ 412533 h 1274542"/>
                    <a:gd name="connsiteX14" fmla="*/ 255339 w 1690814"/>
                    <a:gd name="connsiteY14" fmla="*/ 535841 h 1274542"/>
                    <a:gd name="connsiteX15" fmla="*/ 65705 w 1690814"/>
                    <a:gd name="connsiteY15" fmla="*/ 553542 h 1274542"/>
                    <a:gd name="connsiteX16" fmla="*/ 65300 w 1690814"/>
                    <a:gd name="connsiteY16" fmla="*/ 718155 h 1274542"/>
                    <a:gd name="connsiteX17" fmla="*/ 295618 w 1690814"/>
                    <a:gd name="connsiteY17" fmla="*/ 743149 h 1274542"/>
                    <a:gd name="connsiteX18" fmla="*/ 478581 w 1690814"/>
                    <a:gd name="connsiteY18" fmla="*/ 782462 h 1274542"/>
                    <a:gd name="connsiteX19" fmla="*/ 717541 w 1690814"/>
                    <a:gd name="connsiteY19" fmla="*/ 883534 h 1274542"/>
                    <a:gd name="connsiteX20" fmla="*/ 952137 w 1690814"/>
                    <a:gd name="connsiteY20" fmla="*/ 643272 h 1274542"/>
                    <a:gd name="connsiteX21" fmla="*/ 724507 w 1690814"/>
                    <a:gd name="connsiteY21" fmla="*/ 886121 h 1274542"/>
                    <a:gd name="connsiteX22" fmla="*/ 1170115 w 1690814"/>
                    <a:gd name="connsiteY22" fmla="*/ 1252727 h 1274542"/>
                    <a:gd name="connsiteX23" fmla="*/ 1262983 w 1690814"/>
                    <a:gd name="connsiteY23" fmla="*/ 1225739 h 1274542"/>
                    <a:gd name="connsiteX24" fmla="*/ 1111378 w 1690814"/>
                    <a:gd name="connsiteY24" fmla="*/ 1097946 h 1274542"/>
                    <a:gd name="connsiteX25" fmla="*/ 1124872 w 1690814"/>
                    <a:gd name="connsiteY25" fmla="*/ 1178906 h 1274542"/>
                    <a:gd name="connsiteX26" fmla="*/ 1151064 w 1690814"/>
                    <a:gd name="connsiteY26" fmla="*/ 1052702 h 1274542"/>
                    <a:gd name="connsiteX27" fmla="*/ 1324896 w 1690814"/>
                    <a:gd name="connsiteY27" fmla="*/ 1127315 h 1274542"/>
                    <a:gd name="connsiteX28" fmla="*/ 1266952 w 1690814"/>
                    <a:gd name="connsiteY28" fmla="*/ 921732 h 1274542"/>
                    <a:gd name="connsiteX29" fmla="*/ 1456658 w 1690814"/>
                    <a:gd name="connsiteY29" fmla="*/ 952689 h 1274542"/>
                    <a:gd name="connsiteX30" fmla="*/ 1558258 w 1690814"/>
                    <a:gd name="connsiteY30" fmla="*/ 959040 h 1274542"/>
                    <a:gd name="connsiteX31" fmla="*/ 1450309 w 1690814"/>
                    <a:gd name="connsiteY31" fmla="*/ 758221 h 1274542"/>
                    <a:gd name="connsiteX32" fmla="*/ 1632870 w 1690814"/>
                    <a:gd name="connsiteY32" fmla="*/ 716152 h 1274542"/>
                    <a:gd name="connsiteX33" fmla="*/ 1690814 w 1690814"/>
                    <a:gd name="connsiteY33" fmla="*/ 701070 h 1274542"/>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09737 h 1283209"/>
                    <a:gd name="connsiteX1" fmla="*/ 962946 w 1690814"/>
                    <a:gd name="connsiteY1" fmla="*/ 419225 h 1283209"/>
                    <a:gd name="connsiteX2" fmla="*/ 863464 w 1690814"/>
                    <a:gd name="connsiteY2" fmla="*/ 211485 h 1283209"/>
                    <a:gd name="connsiteX3" fmla="*/ 855486 w 1690814"/>
                    <a:gd name="connsiteY3" fmla="*/ 35754 h 1283209"/>
                    <a:gd name="connsiteX4" fmla="*/ 671255 w 1690814"/>
                    <a:gd name="connsiteY4" fmla="*/ 66436 h 1283209"/>
                    <a:gd name="connsiteX5" fmla="*/ 692214 w 1690814"/>
                    <a:gd name="connsiteY5" fmla="*/ 242981 h 1283209"/>
                    <a:gd name="connsiteX6" fmla="*/ 651229 w 1690814"/>
                    <a:gd name="connsiteY6" fmla="*/ 374908 h 1283209"/>
                    <a:gd name="connsiteX7" fmla="*/ 685024 w 1690814"/>
                    <a:gd name="connsiteY7" fmla="*/ 238703 h 1283209"/>
                    <a:gd name="connsiteX8" fmla="*/ 315196 w 1690814"/>
                    <a:gd name="connsiteY8" fmla="*/ 0 h 1283209"/>
                    <a:gd name="connsiteX9" fmla="*/ 175409 w 1690814"/>
                    <a:gd name="connsiteY9" fmla="*/ 121645 h 1283209"/>
                    <a:gd name="connsiteX10" fmla="*/ 410073 w 1690814"/>
                    <a:gd name="connsiteY10" fmla="*/ 321894 h 1283209"/>
                    <a:gd name="connsiteX11" fmla="*/ 399422 w 1690814"/>
                    <a:gd name="connsiteY11" fmla="*/ 348515 h 1283209"/>
                    <a:gd name="connsiteX12" fmla="*/ 97047 w 1690814"/>
                    <a:gd name="connsiteY12" fmla="*/ 259929 h 1283209"/>
                    <a:gd name="connsiteX13" fmla="*/ 9699 w 1690814"/>
                    <a:gd name="connsiteY13" fmla="*/ 421200 h 1283209"/>
                    <a:gd name="connsiteX14" fmla="*/ 255339 w 1690814"/>
                    <a:gd name="connsiteY14" fmla="*/ 544508 h 1283209"/>
                    <a:gd name="connsiteX15" fmla="*/ 65705 w 1690814"/>
                    <a:gd name="connsiteY15" fmla="*/ 562209 h 1283209"/>
                    <a:gd name="connsiteX16" fmla="*/ 65300 w 1690814"/>
                    <a:gd name="connsiteY16" fmla="*/ 726822 h 1283209"/>
                    <a:gd name="connsiteX17" fmla="*/ 295618 w 1690814"/>
                    <a:gd name="connsiteY17" fmla="*/ 751816 h 1283209"/>
                    <a:gd name="connsiteX18" fmla="*/ 478581 w 1690814"/>
                    <a:gd name="connsiteY18" fmla="*/ 791129 h 1283209"/>
                    <a:gd name="connsiteX19" fmla="*/ 717541 w 1690814"/>
                    <a:gd name="connsiteY19" fmla="*/ 892201 h 1283209"/>
                    <a:gd name="connsiteX20" fmla="*/ 952137 w 1690814"/>
                    <a:gd name="connsiteY20" fmla="*/ 651939 h 1283209"/>
                    <a:gd name="connsiteX21" fmla="*/ 724507 w 1690814"/>
                    <a:gd name="connsiteY21" fmla="*/ 894788 h 1283209"/>
                    <a:gd name="connsiteX22" fmla="*/ 1170115 w 1690814"/>
                    <a:gd name="connsiteY22" fmla="*/ 1261394 h 1283209"/>
                    <a:gd name="connsiteX23" fmla="*/ 1262983 w 1690814"/>
                    <a:gd name="connsiteY23" fmla="*/ 1234406 h 1283209"/>
                    <a:gd name="connsiteX24" fmla="*/ 1111378 w 1690814"/>
                    <a:gd name="connsiteY24" fmla="*/ 1106613 h 1283209"/>
                    <a:gd name="connsiteX25" fmla="*/ 1124872 w 1690814"/>
                    <a:gd name="connsiteY25" fmla="*/ 1187573 h 1283209"/>
                    <a:gd name="connsiteX26" fmla="*/ 1151064 w 1690814"/>
                    <a:gd name="connsiteY26" fmla="*/ 1061369 h 1283209"/>
                    <a:gd name="connsiteX27" fmla="*/ 1324896 w 1690814"/>
                    <a:gd name="connsiteY27" fmla="*/ 1135982 h 1283209"/>
                    <a:gd name="connsiteX28" fmla="*/ 1266952 w 1690814"/>
                    <a:gd name="connsiteY28" fmla="*/ 930399 h 1283209"/>
                    <a:gd name="connsiteX29" fmla="*/ 1456658 w 1690814"/>
                    <a:gd name="connsiteY29" fmla="*/ 961356 h 1283209"/>
                    <a:gd name="connsiteX30" fmla="*/ 1558258 w 1690814"/>
                    <a:gd name="connsiteY30" fmla="*/ 967707 h 1283209"/>
                    <a:gd name="connsiteX31" fmla="*/ 1450309 w 1690814"/>
                    <a:gd name="connsiteY31" fmla="*/ 766888 h 1283209"/>
                    <a:gd name="connsiteX32" fmla="*/ 1632870 w 1690814"/>
                    <a:gd name="connsiteY32" fmla="*/ 724819 h 1283209"/>
                    <a:gd name="connsiteX33" fmla="*/ 1690814 w 1690814"/>
                    <a:gd name="connsiteY33" fmla="*/ 709737 h 1283209"/>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1400 w 1691400"/>
                    <a:gd name="connsiteY0" fmla="*/ 695056 h 1268528"/>
                    <a:gd name="connsiteX1" fmla="*/ 963532 w 1691400"/>
                    <a:gd name="connsiteY1" fmla="*/ 404544 h 1268528"/>
                    <a:gd name="connsiteX2" fmla="*/ 864050 w 1691400"/>
                    <a:gd name="connsiteY2" fmla="*/ 196804 h 1268528"/>
                    <a:gd name="connsiteX3" fmla="*/ 856072 w 1691400"/>
                    <a:gd name="connsiteY3" fmla="*/ 21073 h 1268528"/>
                    <a:gd name="connsiteX4" fmla="*/ 671841 w 1691400"/>
                    <a:gd name="connsiteY4" fmla="*/ 51755 h 1268528"/>
                    <a:gd name="connsiteX5" fmla="*/ 692800 w 1691400"/>
                    <a:gd name="connsiteY5" fmla="*/ 228300 h 1268528"/>
                    <a:gd name="connsiteX6" fmla="*/ 651815 w 1691400"/>
                    <a:gd name="connsiteY6" fmla="*/ 360227 h 1268528"/>
                    <a:gd name="connsiteX7" fmla="*/ 685610 w 1691400"/>
                    <a:gd name="connsiteY7" fmla="*/ 224022 h 1268528"/>
                    <a:gd name="connsiteX8" fmla="*/ 323224 w 1691400"/>
                    <a:gd name="connsiteY8" fmla="*/ 14506 h 1268528"/>
                    <a:gd name="connsiteX9" fmla="*/ 175995 w 1691400"/>
                    <a:gd name="connsiteY9" fmla="*/ 106964 h 1268528"/>
                    <a:gd name="connsiteX10" fmla="*/ 410659 w 1691400"/>
                    <a:gd name="connsiteY10" fmla="*/ 307213 h 1268528"/>
                    <a:gd name="connsiteX11" fmla="*/ 400008 w 1691400"/>
                    <a:gd name="connsiteY11" fmla="*/ 333834 h 1268528"/>
                    <a:gd name="connsiteX12" fmla="*/ 93773 w 1691400"/>
                    <a:gd name="connsiteY12" fmla="*/ 278871 h 1268528"/>
                    <a:gd name="connsiteX13" fmla="*/ 10285 w 1691400"/>
                    <a:gd name="connsiteY13" fmla="*/ 406519 h 1268528"/>
                    <a:gd name="connsiteX14" fmla="*/ 255925 w 1691400"/>
                    <a:gd name="connsiteY14" fmla="*/ 529827 h 1268528"/>
                    <a:gd name="connsiteX15" fmla="*/ 66291 w 1691400"/>
                    <a:gd name="connsiteY15" fmla="*/ 547528 h 1268528"/>
                    <a:gd name="connsiteX16" fmla="*/ 65886 w 1691400"/>
                    <a:gd name="connsiteY16" fmla="*/ 712141 h 1268528"/>
                    <a:gd name="connsiteX17" fmla="*/ 296204 w 1691400"/>
                    <a:gd name="connsiteY17" fmla="*/ 737135 h 1268528"/>
                    <a:gd name="connsiteX18" fmla="*/ 479167 w 1691400"/>
                    <a:gd name="connsiteY18" fmla="*/ 776448 h 1268528"/>
                    <a:gd name="connsiteX19" fmla="*/ 718127 w 1691400"/>
                    <a:gd name="connsiteY19" fmla="*/ 877520 h 1268528"/>
                    <a:gd name="connsiteX20" fmla="*/ 952723 w 1691400"/>
                    <a:gd name="connsiteY20" fmla="*/ 637258 h 1268528"/>
                    <a:gd name="connsiteX21" fmla="*/ 725093 w 1691400"/>
                    <a:gd name="connsiteY21" fmla="*/ 880107 h 1268528"/>
                    <a:gd name="connsiteX22" fmla="*/ 1170701 w 1691400"/>
                    <a:gd name="connsiteY22" fmla="*/ 1246713 h 1268528"/>
                    <a:gd name="connsiteX23" fmla="*/ 1263569 w 1691400"/>
                    <a:gd name="connsiteY23" fmla="*/ 1219725 h 1268528"/>
                    <a:gd name="connsiteX24" fmla="*/ 1111964 w 1691400"/>
                    <a:gd name="connsiteY24" fmla="*/ 1091932 h 1268528"/>
                    <a:gd name="connsiteX25" fmla="*/ 1125458 w 1691400"/>
                    <a:gd name="connsiteY25" fmla="*/ 1172892 h 1268528"/>
                    <a:gd name="connsiteX26" fmla="*/ 1151650 w 1691400"/>
                    <a:gd name="connsiteY26" fmla="*/ 1046688 h 1268528"/>
                    <a:gd name="connsiteX27" fmla="*/ 1325482 w 1691400"/>
                    <a:gd name="connsiteY27" fmla="*/ 1121301 h 1268528"/>
                    <a:gd name="connsiteX28" fmla="*/ 1267538 w 1691400"/>
                    <a:gd name="connsiteY28" fmla="*/ 915718 h 1268528"/>
                    <a:gd name="connsiteX29" fmla="*/ 1457244 w 1691400"/>
                    <a:gd name="connsiteY29" fmla="*/ 946675 h 1268528"/>
                    <a:gd name="connsiteX30" fmla="*/ 1558844 w 1691400"/>
                    <a:gd name="connsiteY30" fmla="*/ 953026 h 1268528"/>
                    <a:gd name="connsiteX31" fmla="*/ 1450895 w 1691400"/>
                    <a:gd name="connsiteY31" fmla="*/ 752207 h 1268528"/>
                    <a:gd name="connsiteX32" fmla="*/ 1633456 w 1691400"/>
                    <a:gd name="connsiteY32" fmla="*/ 710138 h 1268528"/>
                    <a:gd name="connsiteX33" fmla="*/ 1691400 w 16914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63054 w 1679500"/>
                    <a:gd name="connsiteY15" fmla="*/ 55298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0609 w 1679500"/>
                    <a:gd name="connsiteY15" fmla="*/ 58646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35155 w 1679500"/>
                    <a:gd name="connsiteY15" fmla="*/ 562425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3167 w 1679500"/>
                    <a:gd name="connsiteY15" fmla="*/ 557273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75112 w 1679500"/>
                    <a:gd name="connsiteY9" fmla="*/ 119696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694 w 1679694"/>
                    <a:gd name="connsiteY0" fmla="*/ 695056 h 1268528"/>
                    <a:gd name="connsiteX1" fmla="*/ 951826 w 1679694"/>
                    <a:gd name="connsiteY1" fmla="*/ 404544 h 1268528"/>
                    <a:gd name="connsiteX2" fmla="*/ 852344 w 1679694"/>
                    <a:gd name="connsiteY2" fmla="*/ 196804 h 1268528"/>
                    <a:gd name="connsiteX3" fmla="*/ 844366 w 1679694"/>
                    <a:gd name="connsiteY3" fmla="*/ 21073 h 1268528"/>
                    <a:gd name="connsiteX4" fmla="*/ 660135 w 1679694"/>
                    <a:gd name="connsiteY4" fmla="*/ 51755 h 1268528"/>
                    <a:gd name="connsiteX5" fmla="*/ 681094 w 1679694"/>
                    <a:gd name="connsiteY5" fmla="*/ 228300 h 1268528"/>
                    <a:gd name="connsiteX6" fmla="*/ 640109 w 1679694"/>
                    <a:gd name="connsiteY6" fmla="*/ 360227 h 1268528"/>
                    <a:gd name="connsiteX7" fmla="*/ 673904 w 1679694"/>
                    <a:gd name="connsiteY7" fmla="*/ 224022 h 1268528"/>
                    <a:gd name="connsiteX8" fmla="*/ 311518 w 1679694"/>
                    <a:gd name="connsiteY8" fmla="*/ 14506 h 1268528"/>
                    <a:gd name="connsiteX9" fmla="*/ 175306 w 1679694"/>
                    <a:gd name="connsiteY9" fmla="*/ 119696 h 1268528"/>
                    <a:gd name="connsiteX10" fmla="*/ 398953 w 1679694"/>
                    <a:gd name="connsiteY10" fmla="*/ 307213 h 1268528"/>
                    <a:gd name="connsiteX11" fmla="*/ 388302 w 1679694"/>
                    <a:gd name="connsiteY11" fmla="*/ 333834 h 1268528"/>
                    <a:gd name="connsiteX12" fmla="*/ 82067 w 1679694"/>
                    <a:gd name="connsiteY12" fmla="*/ 278871 h 1268528"/>
                    <a:gd name="connsiteX13" fmla="*/ 13315 w 1679694"/>
                    <a:gd name="connsiteY13" fmla="*/ 394214 h 1268528"/>
                    <a:gd name="connsiteX14" fmla="*/ 254233 w 1679694"/>
                    <a:gd name="connsiteY14" fmla="*/ 523388 h 1268528"/>
                    <a:gd name="connsiteX15" fmla="*/ 253519 w 1679694"/>
                    <a:gd name="connsiteY15" fmla="*/ 542248 h 1268528"/>
                    <a:gd name="connsiteX16" fmla="*/ 49434 w 1679694"/>
                    <a:gd name="connsiteY16" fmla="*/ 539516 h 1268528"/>
                    <a:gd name="connsiteX17" fmla="*/ 54180 w 1679694"/>
                    <a:gd name="connsiteY17" fmla="*/ 712141 h 1268528"/>
                    <a:gd name="connsiteX18" fmla="*/ 284498 w 1679694"/>
                    <a:gd name="connsiteY18" fmla="*/ 737135 h 1268528"/>
                    <a:gd name="connsiteX19" fmla="*/ 467461 w 1679694"/>
                    <a:gd name="connsiteY19" fmla="*/ 776448 h 1268528"/>
                    <a:gd name="connsiteX20" fmla="*/ 706421 w 1679694"/>
                    <a:gd name="connsiteY20" fmla="*/ 877520 h 1268528"/>
                    <a:gd name="connsiteX21" fmla="*/ 941017 w 1679694"/>
                    <a:gd name="connsiteY21" fmla="*/ 637258 h 1268528"/>
                    <a:gd name="connsiteX22" fmla="*/ 713387 w 1679694"/>
                    <a:gd name="connsiteY22" fmla="*/ 880107 h 1268528"/>
                    <a:gd name="connsiteX23" fmla="*/ 1158995 w 1679694"/>
                    <a:gd name="connsiteY23" fmla="*/ 1246713 h 1268528"/>
                    <a:gd name="connsiteX24" fmla="*/ 1251863 w 1679694"/>
                    <a:gd name="connsiteY24" fmla="*/ 1219725 h 1268528"/>
                    <a:gd name="connsiteX25" fmla="*/ 1100258 w 1679694"/>
                    <a:gd name="connsiteY25" fmla="*/ 1091932 h 1268528"/>
                    <a:gd name="connsiteX26" fmla="*/ 1113752 w 1679694"/>
                    <a:gd name="connsiteY26" fmla="*/ 1172892 h 1268528"/>
                    <a:gd name="connsiteX27" fmla="*/ 1139944 w 1679694"/>
                    <a:gd name="connsiteY27" fmla="*/ 1046688 h 1268528"/>
                    <a:gd name="connsiteX28" fmla="*/ 1313776 w 1679694"/>
                    <a:gd name="connsiteY28" fmla="*/ 1121301 h 1268528"/>
                    <a:gd name="connsiteX29" fmla="*/ 1255832 w 1679694"/>
                    <a:gd name="connsiteY29" fmla="*/ 915718 h 1268528"/>
                    <a:gd name="connsiteX30" fmla="*/ 1445538 w 1679694"/>
                    <a:gd name="connsiteY30" fmla="*/ 946675 h 1268528"/>
                    <a:gd name="connsiteX31" fmla="*/ 1547138 w 1679694"/>
                    <a:gd name="connsiteY31" fmla="*/ 953026 h 1268528"/>
                    <a:gd name="connsiteX32" fmla="*/ 1439189 w 1679694"/>
                    <a:gd name="connsiteY32" fmla="*/ 752207 h 1268528"/>
                    <a:gd name="connsiteX33" fmla="*/ 1621750 w 1679694"/>
                    <a:gd name="connsiteY33" fmla="*/ 710138 h 1268528"/>
                    <a:gd name="connsiteX34" fmla="*/ 1679694 w 1679694"/>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41480 w 1681065"/>
                    <a:gd name="connsiteY6" fmla="*/ 366960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53497 w 1681065"/>
                    <a:gd name="connsiteY6" fmla="*/ 359234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7263 w 1681065"/>
                    <a:gd name="connsiteY7" fmla="*/ 235907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506072 w 1623121"/>
                    <a:gd name="connsiteY0" fmla="*/ 539697 h 1275261"/>
                    <a:gd name="connsiteX1" fmla="*/ 953197 w 1623121"/>
                    <a:gd name="connsiteY1" fmla="*/ 411277 h 1275261"/>
                    <a:gd name="connsiteX2" fmla="*/ 853715 w 1623121"/>
                    <a:gd name="connsiteY2" fmla="*/ 203537 h 1275261"/>
                    <a:gd name="connsiteX3" fmla="*/ 845737 w 1623121"/>
                    <a:gd name="connsiteY3" fmla="*/ 27806 h 1275261"/>
                    <a:gd name="connsiteX4" fmla="*/ 661506 w 1623121"/>
                    <a:gd name="connsiteY4" fmla="*/ 58488 h 1275261"/>
                    <a:gd name="connsiteX5" fmla="*/ 670016 w 1623121"/>
                    <a:gd name="connsiteY5" fmla="*/ 228881 h 1275261"/>
                    <a:gd name="connsiteX6" fmla="*/ 652070 w 1623121"/>
                    <a:gd name="connsiteY6" fmla="*/ 405446 h 1275261"/>
                    <a:gd name="connsiteX7" fmla="*/ 664687 w 1623121"/>
                    <a:gd name="connsiteY7" fmla="*/ 231902 h 1275261"/>
                    <a:gd name="connsiteX8" fmla="*/ 312889 w 1623121"/>
                    <a:gd name="connsiteY8" fmla="*/ 21239 h 1275261"/>
                    <a:gd name="connsiteX9" fmla="*/ 176677 w 1623121"/>
                    <a:gd name="connsiteY9" fmla="*/ 126429 h 1275261"/>
                    <a:gd name="connsiteX10" fmla="*/ 400324 w 1623121"/>
                    <a:gd name="connsiteY10" fmla="*/ 313946 h 1275261"/>
                    <a:gd name="connsiteX11" fmla="*/ 389673 w 1623121"/>
                    <a:gd name="connsiteY11" fmla="*/ 340567 h 1275261"/>
                    <a:gd name="connsiteX12" fmla="*/ 83438 w 1623121"/>
                    <a:gd name="connsiteY12" fmla="*/ 285604 h 1275261"/>
                    <a:gd name="connsiteX13" fmla="*/ 14686 w 1623121"/>
                    <a:gd name="connsiteY13" fmla="*/ 400947 h 1275261"/>
                    <a:gd name="connsiteX14" fmla="*/ 255604 w 1623121"/>
                    <a:gd name="connsiteY14" fmla="*/ 530121 h 1275261"/>
                    <a:gd name="connsiteX15" fmla="*/ 254890 w 1623121"/>
                    <a:gd name="connsiteY15" fmla="*/ 548981 h 1275261"/>
                    <a:gd name="connsiteX16" fmla="*/ 50805 w 1623121"/>
                    <a:gd name="connsiteY16" fmla="*/ 546249 h 1275261"/>
                    <a:gd name="connsiteX17" fmla="*/ 55551 w 1623121"/>
                    <a:gd name="connsiteY17" fmla="*/ 718874 h 1275261"/>
                    <a:gd name="connsiteX18" fmla="*/ 285869 w 1623121"/>
                    <a:gd name="connsiteY18" fmla="*/ 743868 h 1275261"/>
                    <a:gd name="connsiteX19" fmla="*/ 468832 w 1623121"/>
                    <a:gd name="connsiteY19" fmla="*/ 783181 h 1275261"/>
                    <a:gd name="connsiteX20" fmla="*/ 707792 w 1623121"/>
                    <a:gd name="connsiteY20" fmla="*/ 884253 h 1275261"/>
                    <a:gd name="connsiteX21" fmla="*/ 942388 w 1623121"/>
                    <a:gd name="connsiteY21" fmla="*/ 643991 h 1275261"/>
                    <a:gd name="connsiteX22" fmla="*/ 714758 w 1623121"/>
                    <a:gd name="connsiteY22" fmla="*/ 886840 h 1275261"/>
                    <a:gd name="connsiteX23" fmla="*/ 1160366 w 1623121"/>
                    <a:gd name="connsiteY23" fmla="*/ 1253446 h 1275261"/>
                    <a:gd name="connsiteX24" fmla="*/ 1253234 w 1623121"/>
                    <a:gd name="connsiteY24" fmla="*/ 1226458 h 1275261"/>
                    <a:gd name="connsiteX25" fmla="*/ 1101629 w 1623121"/>
                    <a:gd name="connsiteY25" fmla="*/ 1098665 h 1275261"/>
                    <a:gd name="connsiteX26" fmla="*/ 1115123 w 1623121"/>
                    <a:gd name="connsiteY26" fmla="*/ 1179625 h 1275261"/>
                    <a:gd name="connsiteX27" fmla="*/ 1141315 w 1623121"/>
                    <a:gd name="connsiteY27" fmla="*/ 1053421 h 1275261"/>
                    <a:gd name="connsiteX28" fmla="*/ 1315147 w 1623121"/>
                    <a:gd name="connsiteY28" fmla="*/ 1128034 h 1275261"/>
                    <a:gd name="connsiteX29" fmla="*/ 1257203 w 1623121"/>
                    <a:gd name="connsiteY29" fmla="*/ 922451 h 1275261"/>
                    <a:gd name="connsiteX30" fmla="*/ 1446909 w 1623121"/>
                    <a:gd name="connsiteY30" fmla="*/ 953408 h 1275261"/>
                    <a:gd name="connsiteX31" fmla="*/ 1548509 w 1623121"/>
                    <a:gd name="connsiteY31" fmla="*/ 959759 h 1275261"/>
                    <a:gd name="connsiteX32" fmla="*/ 1440560 w 1623121"/>
                    <a:gd name="connsiteY32" fmla="*/ 758940 h 1275261"/>
                    <a:gd name="connsiteX33" fmla="*/ 1623121 w 1623121"/>
                    <a:gd name="connsiteY33" fmla="*/ 716871 h 1275261"/>
                    <a:gd name="connsiteX34" fmla="*/ 1506072 w 1623121"/>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440560 w 1790297"/>
                    <a:gd name="connsiteY32" fmla="*/ 758940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59202 w 1790297"/>
                    <a:gd name="connsiteY30" fmla="*/ 809615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65930 w 1790297"/>
                    <a:gd name="connsiteY30" fmla="*/ 707022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494850 w 1790297"/>
                    <a:gd name="connsiteY28" fmla="*/ 1125731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09838 w 1790297"/>
                    <a:gd name="connsiteY28" fmla="*/ 930447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313390 w 1790297"/>
                    <a:gd name="connsiteY25" fmla="*/ 123428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15123 w 1790297"/>
                    <a:gd name="connsiteY25" fmla="*/ 1179625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91370 w 1790297"/>
                    <a:gd name="connsiteY25" fmla="*/ 10032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294966 w 1790297"/>
                    <a:gd name="connsiteY25" fmla="*/ 11291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60648"/>
                    <a:gd name="connsiteX1" fmla="*/ 953197 w 1790297"/>
                    <a:gd name="connsiteY1" fmla="*/ 411277 h 1260648"/>
                    <a:gd name="connsiteX2" fmla="*/ 853715 w 1790297"/>
                    <a:gd name="connsiteY2" fmla="*/ 203537 h 1260648"/>
                    <a:gd name="connsiteX3" fmla="*/ 845737 w 1790297"/>
                    <a:gd name="connsiteY3" fmla="*/ 27806 h 1260648"/>
                    <a:gd name="connsiteX4" fmla="*/ 661506 w 1790297"/>
                    <a:gd name="connsiteY4" fmla="*/ 58488 h 1260648"/>
                    <a:gd name="connsiteX5" fmla="*/ 670016 w 1790297"/>
                    <a:gd name="connsiteY5" fmla="*/ 228881 h 1260648"/>
                    <a:gd name="connsiteX6" fmla="*/ 652070 w 1790297"/>
                    <a:gd name="connsiteY6" fmla="*/ 405446 h 1260648"/>
                    <a:gd name="connsiteX7" fmla="*/ 664687 w 1790297"/>
                    <a:gd name="connsiteY7" fmla="*/ 231902 h 1260648"/>
                    <a:gd name="connsiteX8" fmla="*/ 312889 w 1790297"/>
                    <a:gd name="connsiteY8" fmla="*/ 21239 h 1260648"/>
                    <a:gd name="connsiteX9" fmla="*/ 176677 w 1790297"/>
                    <a:gd name="connsiteY9" fmla="*/ 126429 h 1260648"/>
                    <a:gd name="connsiteX10" fmla="*/ 400324 w 1790297"/>
                    <a:gd name="connsiteY10" fmla="*/ 313946 h 1260648"/>
                    <a:gd name="connsiteX11" fmla="*/ 389673 w 1790297"/>
                    <a:gd name="connsiteY11" fmla="*/ 340567 h 1260648"/>
                    <a:gd name="connsiteX12" fmla="*/ 83438 w 1790297"/>
                    <a:gd name="connsiteY12" fmla="*/ 285604 h 1260648"/>
                    <a:gd name="connsiteX13" fmla="*/ 14686 w 1790297"/>
                    <a:gd name="connsiteY13" fmla="*/ 400947 h 1260648"/>
                    <a:gd name="connsiteX14" fmla="*/ 255604 w 1790297"/>
                    <a:gd name="connsiteY14" fmla="*/ 530121 h 1260648"/>
                    <a:gd name="connsiteX15" fmla="*/ 254890 w 1790297"/>
                    <a:gd name="connsiteY15" fmla="*/ 548981 h 1260648"/>
                    <a:gd name="connsiteX16" fmla="*/ 50805 w 1790297"/>
                    <a:gd name="connsiteY16" fmla="*/ 546249 h 1260648"/>
                    <a:gd name="connsiteX17" fmla="*/ 55551 w 1790297"/>
                    <a:gd name="connsiteY17" fmla="*/ 718874 h 1260648"/>
                    <a:gd name="connsiteX18" fmla="*/ 285869 w 1790297"/>
                    <a:gd name="connsiteY18" fmla="*/ 743868 h 1260648"/>
                    <a:gd name="connsiteX19" fmla="*/ 468832 w 1790297"/>
                    <a:gd name="connsiteY19" fmla="*/ 783181 h 1260648"/>
                    <a:gd name="connsiteX20" fmla="*/ 707792 w 1790297"/>
                    <a:gd name="connsiteY20" fmla="*/ 884253 h 1260648"/>
                    <a:gd name="connsiteX21" fmla="*/ 942388 w 1790297"/>
                    <a:gd name="connsiteY21" fmla="*/ 643991 h 1260648"/>
                    <a:gd name="connsiteX22" fmla="*/ 714758 w 1790297"/>
                    <a:gd name="connsiteY22" fmla="*/ 886840 h 1260648"/>
                    <a:gd name="connsiteX23" fmla="*/ 1160366 w 1790297"/>
                    <a:gd name="connsiteY23" fmla="*/ 1253446 h 1260648"/>
                    <a:gd name="connsiteX24" fmla="*/ 1213165 w 1790297"/>
                    <a:gd name="connsiteY24" fmla="*/ 1133319 h 1260648"/>
                    <a:gd name="connsiteX25" fmla="*/ 1294966 w 1790297"/>
                    <a:gd name="connsiteY25" fmla="*/ 1129108 h 1260648"/>
                    <a:gd name="connsiteX26" fmla="*/ 1497863 w 1790297"/>
                    <a:gd name="connsiteY26" fmla="*/ 1101612 h 1260648"/>
                    <a:gd name="connsiteX27" fmla="*/ 1331875 w 1790297"/>
                    <a:gd name="connsiteY27" fmla="*/ 955912 h 1260648"/>
                    <a:gd name="connsiteX28" fmla="*/ 1658102 w 1790297"/>
                    <a:gd name="connsiteY28" fmla="*/ 925140 h 1260648"/>
                    <a:gd name="connsiteX29" fmla="*/ 1557212 w 1790297"/>
                    <a:gd name="connsiteY29" fmla="*/ 834360 h 1260648"/>
                    <a:gd name="connsiteX30" fmla="*/ 1790297 w 1790297"/>
                    <a:gd name="connsiteY30" fmla="*/ 838271 h 1260648"/>
                    <a:gd name="connsiteX31" fmla="*/ 1527112 w 1790297"/>
                    <a:gd name="connsiteY31" fmla="*/ 638178 h 1260648"/>
                    <a:gd name="connsiteX32" fmla="*/ 1473455 w 1790297"/>
                    <a:gd name="connsiteY32" fmla="*/ 580961 h 1260648"/>
                    <a:gd name="connsiteX33" fmla="*/ 1506072 w 1790297"/>
                    <a:gd name="connsiteY33" fmla="*/ 539697 h 1260648"/>
                    <a:gd name="connsiteX0" fmla="*/ 1506072 w 1790297"/>
                    <a:gd name="connsiteY0" fmla="*/ 539697 h 1209983"/>
                    <a:gd name="connsiteX1" fmla="*/ 953197 w 1790297"/>
                    <a:gd name="connsiteY1" fmla="*/ 411277 h 1209983"/>
                    <a:gd name="connsiteX2" fmla="*/ 853715 w 1790297"/>
                    <a:gd name="connsiteY2" fmla="*/ 203537 h 1209983"/>
                    <a:gd name="connsiteX3" fmla="*/ 845737 w 1790297"/>
                    <a:gd name="connsiteY3" fmla="*/ 27806 h 1209983"/>
                    <a:gd name="connsiteX4" fmla="*/ 661506 w 1790297"/>
                    <a:gd name="connsiteY4" fmla="*/ 58488 h 1209983"/>
                    <a:gd name="connsiteX5" fmla="*/ 670016 w 1790297"/>
                    <a:gd name="connsiteY5" fmla="*/ 228881 h 1209983"/>
                    <a:gd name="connsiteX6" fmla="*/ 652070 w 1790297"/>
                    <a:gd name="connsiteY6" fmla="*/ 405446 h 1209983"/>
                    <a:gd name="connsiteX7" fmla="*/ 664687 w 1790297"/>
                    <a:gd name="connsiteY7" fmla="*/ 231902 h 1209983"/>
                    <a:gd name="connsiteX8" fmla="*/ 312889 w 1790297"/>
                    <a:gd name="connsiteY8" fmla="*/ 21239 h 1209983"/>
                    <a:gd name="connsiteX9" fmla="*/ 176677 w 1790297"/>
                    <a:gd name="connsiteY9" fmla="*/ 126429 h 1209983"/>
                    <a:gd name="connsiteX10" fmla="*/ 400324 w 1790297"/>
                    <a:gd name="connsiteY10" fmla="*/ 313946 h 1209983"/>
                    <a:gd name="connsiteX11" fmla="*/ 389673 w 1790297"/>
                    <a:gd name="connsiteY11" fmla="*/ 340567 h 1209983"/>
                    <a:gd name="connsiteX12" fmla="*/ 83438 w 1790297"/>
                    <a:gd name="connsiteY12" fmla="*/ 285604 h 1209983"/>
                    <a:gd name="connsiteX13" fmla="*/ 14686 w 1790297"/>
                    <a:gd name="connsiteY13" fmla="*/ 400947 h 1209983"/>
                    <a:gd name="connsiteX14" fmla="*/ 255604 w 1790297"/>
                    <a:gd name="connsiteY14" fmla="*/ 530121 h 1209983"/>
                    <a:gd name="connsiteX15" fmla="*/ 254890 w 1790297"/>
                    <a:gd name="connsiteY15" fmla="*/ 548981 h 1209983"/>
                    <a:gd name="connsiteX16" fmla="*/ 50805 w 1790297"/>
                    <a:gd name="connsiteY16" fmla="*/ 546249 h 1209983"/>
                    <a:gd name="connsiteX17" fmla="*/ 55551 w 1790297"/>
                    <a:gd name="connsiteY17" fmla="*/ 718874 h 1209983"/>
                    <a:gd name="connsiteX18" fmla="*/ 285869 w 1790297"/>
                    <a:gd name="connsiteY18" fmla="*/ 743868 h 1209983"/>
                    <a:gd name="connsiteX19" fmla="*/ 468832 w 1790297"/>
                    <a:gd name="connsiteY19" fmla="*/ 783181 h 1209983"/>
                    <a:gd name="connsiteX20" fmla="*/ 707792 w 1790297"/>
                    <a:gd name="connsiteY20" fmla="*/ 884253 h 1209983"/>
                    <a:gd name="connsiteX21" fmla="*/ 942388 w 1790297"/>
                    <a:gd name="connsiteY21" fmla="*/ 643991 h 1209983"/>
                    <a:gd name="connsiteX22" fmla="*/ 714758 w 1790297"/>
                    <a:gd name="connsiteY22" fmla="*/ 886840 h 1209983"/>
                    <a:gd name="connsiteX23" fmla="*/ 1261660 w 1790297"/>
                    <a:gd name="connsiteY23" fmla="*/ 1199642 h 1209983"/>
                    <a:gd name="connsiteX24" fmla="*/ 1213165 w 1790297"/>
                    <a:gd name="connsiteY24" fmla="*/ 1133319 h 1209983"/>
                    <a:gd name="connsiteX25" fmla="*/ 1294966 w 1790297"/>
                    <a:gd name="connsiteY25" fmla="*/ 1129108 h 1209983"/>
                    <a:gd name="connsiteX26" fmla="*/ 1497863 w 1790297"/>
                    <a:gd name="connsiteY26" fmla="*/ 1101612 h 1209983"/>
                    <a:gd name="connsiteX27" fmla="*/ 1331875 w 1790297"/>
                    <a:gd name="connsiteY27" fmla="*/ 955912 h 1209983"/>
                    <a:gd name="connsiteX28" fmla="*/ 1658102 w 1790297"/>
                    <a:gd name="connsiteY28" fmla="*/ 925140 h 1209983"/>
                    <a:gd name="connsiteX29" fmla="*/ 1557212 w 1790297"/>
                    <a:gd name="connsiteY29" fmla="*/ 834360 h 1209983"/>
                    <a:gd name="connsiteX30" fmla="*/ 1790297 w 1790297"/>
                    <a:gd name="connsiteY30" fmla="*/ 838271 h 1209983"/>
                    <a:gd name="connsiteX31" fmla="*/ 1527112 w 1790297"/>
                    <a:gd name="connsiteY31" fmla="*/ 638178 h 1209983"/>
                    <a:gd name="connsiteX32" fmla="*/ 1473455 w 1790297"/>
                    <a:gd name="connsiteY32" fmla="*/ 580961 h 1209983"/>
                    <a:gd name="connsiteX33" fmla="*/ 1506072 w 1790297"/>
                    <a:gd name="connsiteY33" fmla="*/ 539697 h 1209983"/>
                    <a:gd name="connsiteX0" fmla="*/ 1506072 w 1790297"/>
                    <a:gd name="connsiteY0" fmla="*/ 539697 h 1226294"/>
                    <a:gd name="connsiteX1" fmla="*/ 953197 w 1790297"/>
                    <a:gd name="connsiteY1" fmla="*/ 411277 h 1226294"/>
                    <a:gd name="connsiteX2" fmla="*/ 853715 w 1790297"/>
                    <a:gd name="connsiteY2" fmla="*/ 203537 h 1226294"/>
                    <a:gd name="connsiteX3" fmla="*/ 845737 w 1790297"/>
                    <a:gd name="connsiteY3" fmla="*/ 27806 h 1226294"/>
                    <a:gd name="connsiteX4" fmla="*/ 661506 w 1790297"/>
                    <a:gd name="connsiteY4" fmla="*/ 58488 h 1226294"/>
                    <a:gd name="connsiteX5" fmla="*/ 670016 w 1790297"/>
                    <a:gd name="connsiteY5" fmla="*/ 228881 h 1226294"/>
                    <a:gd name="connsiteX6" fmla="*/ 652070 w 1790297"/>
                    <a:gd name="connsiteY6" fmla="*/ 405446 h 1226294"/>
                    <a:gd name="connsiteX7" fmla="*/ 664687 w 1790297"/>
                    <a:gd name="connsiteY7" fmla="*/ 231902 h 1226294"/>
                    <a:gd name="connsiteX8" fmla="*/ 312889 w 1790297"/>
                    <a:gd name="connsiteY8" fmla="*/ 21239 h 1226294"/>
                    <a:gd name="connsiteX9" fmla="*/ 176677 w 1790297"/>
                    <a:gd name="connsiteY9" fmla="*/ 126429 h 1226294"/>
                    <a:gd name="connsiteX10" fmla="*/ 400324 w 1790297"/>
                    <a:gd name="connsiteY10" fmla="*/ 313946 h 1226294"/>
                    <a:gd name="connsiteX11" fmla="*/ 389673 w 1790297"/>
                    <a:gd name="connsiteY11" fmla="*/ 340567 h 1226294"/>
                    <a:gd name="connsiteX12" fmla="*/ 83438 w 1790297"/>
                    <a:gd name="connsiteY12" fmla="*/ 285604 h 1226294"/>
                    <a:gd name="connsiteX13" fmla="*/ 14686 w 1790297"/>
                    <a:gd name="connsiteY13" fmla="*/ 400947 h 1226294"/>
                    <a:gd name="connsiteX14" fmla="*/ 255604 w 1790297"/>
                    <a:gd name="connsiteY14" fmla="*/ 530121 h 1226294"/>
                    <a:gd name="connsiteX15" fmla="*/ 254890 w 1790297"/>
                    <a:gd name="connsiteY15" fmla="*/ 548981 h 1226294"/>
                    <a:gd name="connsiteX16" fmla="*/ 50805 w 1790297"/>
                    <a:gd name="connsiteY16" fmla="*/ 546249 h 1226294"/>
                    <a:gd name="connsiteX17" fmla="*/ 55551 w 1790297"/>
                    <a:gd name="connsiteY17" fmla="*/ 718874 h 1226294"/>
                    <a:gd name="connsiteX18" fmla="*/ 285869 w 1790297"/>
                    <a:gd name="connsiteY18" fmla="*/ 743868 h 1226294"/>
                    <a:gd name="connsiteX19" fmla="*/ 468832 w 1790297"/>
                    <a:gd name="connsiteY19" fmla="*/ 783181 h 1226294"/>
                    <a:gd name="connsiteX20" fmla="*/ 707792 w 1790297"/>
                    <a:gd name="connsiteY20" fmla="*/ 884253 h 1226294"/>
                    <a:gd name="connsiteX21" fmla="*/ 942388 w 1790297"/>
                    <a:gd name="connsiteY21" fmla="*/ 643991 h 1226294"/>
                    <a:gd name="connsiteX22" fmla="*/ 714758 w 1790297"/>
                    <a:gd name="connsiteY22" fmla="*/ 886840 h 1226294"/>
                    <a:gd name="connsiteX23" fmla="*/ 1247496 w 1790297"/>
                    <a:gd name="connsiteY23" fmla="*/ 1217241 h 1226294"/>
                    <a:gd name="connsiteX24" fmla="*/ 1213165 w 1790297"/>
                    <a:gd name="connsiteY24" fmla="*/ 1133319 h 1226294"/>
                    <a:gd name="connsiteX25" fmla="*/ 1294966 w 1790297"/>
                    <a:gd name="connsiteY25" fmla="*/ 1129108 h 1226294"/>
                    <a:gd name="connsiteX26" fmla="*/ 1497863 w 1790297"/>
                    <a:gd name="connsiteY26" fmla="*/ 1101612 h 1226294"/>
                    <a:gd name="connsiteX27" fmla="*/ 1331875 w 1790297"/>
                    <a:gd name="connsiteY27" fmla="*/ 955912 h 1226294"/>
                    <a:gd name="connsiteX28" fmla="*/ 1658102 w 1790297"/>
                    <a:gd name="connsiteY28" fmla="*/ 925140 h 1226294"/>
                    <a:gd name="connsiteX29" fmla="*/ 1557212 w 1790297"/>
                    <a:gd name="connsiteY29" fmla="*/ 834360 h 1226294"/>
                    <a:gd name="connsiteX30" fmla="*/ 1790297 w 1790297"/>
                    <a:gd name="connsiteY30" fmla="*/ 838271 h 1226294"/>
                    <a:gd name="connsiteX31" fmla="*/ 1527112 w 1790297"/>
                    <a:gd name="connsiteY31" fmla="*/ 638178 h 1226294"/>
                    <a:gd name="connsiteX32" fmla="*/ 1473455 w 1790297"/>
                    <a:gd name="connsiteY32" fmla="*/ 580961 h 1226294"/>
                    <a:gd name="connsiteX33" fmla="*/ 1506072 w 1790297"/>
                    <a:gd name="connsiteY33" fmla="*/ 539697 h 1226294"/>
                    <a:gd name="connsiteX0" fmla="*/ 1506072 w 1790297"/>
                    <a:gd name="connsiteY0" fmla="*/ 539697 h 1264625"/>
                    <a:gd name="connsiteX1" fmla="*/ 953197 w 1790297"/>
                    <a:gd name="connsiteY1" fmla="*/ 411277 h 1264625"/>
                    <a:gd name="connsiteX2" fmla="*/ 853715 w 1790297"/>
                    <a:gd name="connsiteY2" fmla="*/ 203537 h 1264625"/>
                    <a:gd name="connsiteX3" fmla="*/ 845737 w 1790297"/>
                    <a:gd name="connsiteY3" fmla="*/ 27806 h 1264625"/>
                    <a:gd name="connsiteX4" fmla="*/ 661506 w 1790297"/>
                    <a:gd name="connsiteY4" fmla="*/ 58488 h 1264625"/>
                    <a:gd name="connsiteX5" fmla="*/ 670016 w 1790297"/>
                    <a:gd name="connsiteY5" fmla="*/ 228881 h 1264625"/>
                    <a:gd name="connsiteX6" fmla="*/ 652070 w 1790297"/>
                    <a:gd name="connsiteY6" fmla="*/ 405446 h 1264625"/>
                    <a:gd name="connsiteX7" fmla="*/ 664687 w 1790297"/>
                    <a:gd name="connsiteY7" fmla="*/ 231902 h 1264625"/>
                    <a:gd name="connsiteX8" fmla="*/ 312889 w 1790297"/>
                    <a:gd name="connsiteY8" fmla="*/ 21239 h 1264625"/>
                    <a:gd name="connsiteX9" fmla="*/ 176677 w 1790297"/>
                    <a:gd name="connsiteY9" fmla="*/ 126429 h 1264625"/>
                    <a:gd name="connsiteX10" fmla="*/ 400324 w 1790297"/>
                    <a:gd name="connsiteY10" fmla="*/ 313946 h 1264625"/>
                    <a:gd name="connsiteX11" fmla="*/ 389673 w 1790297"/>
                    <a:gd name="connsiteY11" fmla="*/ 340567 h 1264625"/>
                    <a:gd name="connsiteX12" fmla="*/ 83438 w 1790297"/>
                    <a:gd name="connsiteY12" fmla="*/ 285604 h 1264625"/>
                    <a:gd name="connsiteX13" fmla="*/ 14686 w 1790297"/>
                    <a:gd name="connsiteY13" fmla="*/ 400947 h 1264625"/>
                    <a:gd name="connsiteX14" fmla="*/ 255604 w 1790297"/>
                    <a:gd name="connsiteY14" fmla="*/ 530121 h 1264625"/>
                    <a:gd name="connsiteX15" fmla="*/ 254890 w 1790297"/>
                    <a:gd name="connsiteY15" fmla="*/ 548981 h 1264625"/>
                    <a:gd name="connsiteX16" fmla="*/ 50805 w 1790297"/>
                    <a:gd name="connsiteY16" fmla="*/ 546249 h 1264625"/>
                    <a:gd name="connsiteX17" fmla="*/ 55551 w 1790297"/>
                    <a:gd name="connsiteY17" fmla="*/ 718874 h 1264625"/>
                    <a:gd name="connsiteX18" fmla="*/ 285869 w 1790297"/>
                    <a:gd name="connsiteY18" fmla="*/ 743868 h 1264625"/>
                    <a:gd name="connsiteX19" fmla="*/ 468832 w 1790297"/>
                    <a:gd name="connsiteY19" fmla="*/ 783181 h 1264625"/>
                    <a:gd name="connsiteX20" fmla="*/ 707792 w 1790297"/>
                    <a:gd name="connsiteY20" fmla="*/ 884253 h 1264625"/>
                    <a:gd name="connsiteX21" fmla="*/ 942388 w 1790297"/>
                    <a:gd name="connsiteY21" fmla="*/ 643991 h 1264625"/>
                    <a:gd name="connsiteX22" fmla="*/ 714758 w 1790297"/>
                    <a:gd name="connsiteY22" fmla="*/ 886840 h 1264625"/>
                    <a:gd name="connsiteX23" fmla="*/ 1247496 w 1790297"/>
                    <a:gd name="connsiteY23" fmla="*/ 1217241 h 1264625"/>
                    <a:gd name="connsiteX24" fmla="*/ 1213165 w 1790297"/>
                    <a:gd name="connsiteY24" fmla="*/ 1133319 h 1264625"/>
                    <a:gd name="connsiteX25" fmla="*/ 1294966 w 1790297"/>
                    <a:gd name="connsiteY25" fmla="*/ 1129108 h 1264625"/>
                    <a:gd name="connsiteX26" fmla="*/ 1497863 w 1790297"/>
                    <a:gd name="connsiteY26" fmla="*/ 1101612 h 1264625"/>
                    <a:gd name="connsiteX27" fmla="*/ 1331875 w 1790297"/>
                    <a:gd name="connsiteY27" fmla="*/ 955912 h 1264625"/>
                    <a:gd name="connsiteX28" fmla="*/ 1658102 w 1790297"/>
                    <a:gd name="connsiteY28" fmla="*/ 925140 h 1264625"/>
                    <a:gd name="connsiteX29" fmla="*/ 1557212 w 1790297"/>
                    <a:gd name="connsiteY29" fmla="*/ 834360 h 1264625"/>
                    <a:gd name="connsiteX30" fmla="*/ 1790297 w 1790297"/>
                    <a:gd name="connsiteY30" fmla="*/ 838271 h 1264625"/>
                    <a:gd name="connsiteX31" fmla="*/ 1527112 w 1790297"/>
                    <a:gd name="connsiteY31" fmla="*/ 638178 h 1264625"/>
                    <a:gd name="connsiteX32" fmla="*/ 1473455 w 1790297"/>
                    <a:gd name="connsiteY32" fmla="*/ 580961 h 1264625"/>
                    <a:gd name="connsiteX33" fmla="*/ 1506072 w 1790297"/>
                    <a:gd name="connsiteY33" fmla="*/ 539697 h 1264625"/>
                    <a:gd name="connsiteX0" fmla="*/ 1506072 w 1790297"/>
                    <a:gd name="connsiteY0" fmla="*/ 539697 h 1133319"/>
                    <a:gd name="connsiteX1" fmla="*/ 953197 w 1790297"/>
                    <a:gd name="connsiteY1" fmla="*/ 411277 h 1133319"/>
                    <a:gd name="connsiteX2" fmla="*/ 853715 w 1790297"/>
                    <a:gd name="connsiteY2" fmla="*/ 203537 h 1133319"/>
                    <a:gd name="connsiteX3" fmla="*/ 845737 w 1790297"/>
                    <a:gd name="connsiteY3" fmla="*/ 27806 h 1133319"/>
                    <a:gd name="connsiteX4" fmla="*/ 661506 w 1790297"/>
                    <a:gd name="connsiteY4" fmla="*/ 58488 h 1133319"/>
                    <a:gd name="connsiteX5" fmla="*/ 670016 w 1790297"/>
                    <a:gd name="connsiteY5" fmla="*/ 228881 h 1133319"/>
                    <a:gd name="connsiteX6" fmla="*/ 652070 w 1790297"/>
                    <a:gd name="connsiteY6" fmla="*/ 405446 h 1133319"/>
                    <a:gd name="connsiteX7" fmla="*/ 664687 w 1790297"/>
                    <a:gd name="connsiteY7" fmla="*/ 231902 h 1133319"/>
                    <a:gd name="connsiteX8" fmla="*/ 312889 w 1790297"/>
                    <a:gd name="connsiteY8" fmla="*/ 21239 h 1133319"/>
                    <a:gd name="connsiteX9" fmla="*/ 176677 w 1790297"/>
                    <a:gd name="connsiteY9" fmla="*/ 126429 h 1133319"/>
                    <a:gd name="connsiteX10" fmla="*/ 400324 w 1790297"/>
                    <a:gd name="connsiteY10" fmla="*/ 313946 h 1133319"/>
                    <a:gd name="connsiteX11" fmla="*/ 389673 w 1790297"/>
                    <a:gd name="connsiteY11" fmla="*/ 340567 h 1133319"/>
                    <a:gd name="connsiteX12" fmla="*/ 83438 w 1790297"/>
                    <a:gd name="connsiteY12" fmla="*/ 285604 h 1133319"/>
                    <a:gd name="connsiteX13" fmla="*/ 14686 w 1790297"/>
                    <a:gd name="connsiteY13" fmla="*/ 400947 h 1133319"/>
                    <a:gd name="connsiteX14" fmla="*/ 255604 w 1790297"/>
                    <a:gd name="connsiteY14" fmla="*/ 530121 h 1133319"/>
                    <a:gd name="connsiteX15" fmla="*/ 254890 w 1790297"/>
                    <a:gd name="connsiteY15" fmla="*/ 548981 h 1133319"/>
                    <a:gd name="connsiteX16" fmla="*/ 50805 w 1790297"/>
                    <a:gd name="connsiteY16" fmla="*/ 546249 h 1133319"/>
                    <a:gd name="connsiteX17" fmla="*/ 55551 w 1790297"/>
                    <a:gd name="connsiteY17" fmla="*/ 718874 h 1133319"/>
                    <a:gd name="connsiteX18" fmla="*/ 285869 w 1790297"/>
                    <a:gd name="connsiteY18" fmla="*/ 743868 h 1133319"/>
                    <a:gd name="connsiteX19" fmla="*/ 468832 w 1790297"/>
                    <a:gd name="connsiteY19" fmla="*/ 783181 h 1133319"/>
                    <a:gd name="connsiteX20" fmla="*/ 707792 w 1790297"/>
                    <a:gd name="connsiteY20" fmla="*/ 884253 h 1133319"/>
                    <a:gd name="connsiteX21" fmla="*/ 942388 w 1790297"/>
                    <a:gd name="connsiteY21" fmla="*/ 643991 h 1133319"/>
                    <a:gd name="connsiteX22" fmla="*/ 714758 w 1790297"/>
                    <a:gd name="connsiteY22" fmla="*/ 886840 h 1133319"/>
                    <a:gd name="connsiteX23" fmla="*/ 1213165 w 1790297"/>
                    <a:gd name="connsiteY23" fmla="*/ 1133319 h 1133319"/>
                    <a:gd name="connsiteX24" fmla="*/ 1294966 w 1790297"/>
                    <a:gd name="connsiteY24" fmla="*/ 1129108 h 1133319"/>
                    <a:gd name="connsiteX25" fmla="*/ 1497863 w 1790297"/>
                    <a:gd name="connsiteY25" fmla="*/ 1101612 h 1133319"/>
                    <a:gd name="connsiteX26" fmla="*/ 1331875 w 1790297"/>
                    <a:gd name="connsiteY26" fmla="*/ 955912 h 1133319"/>
                    <a:gd name="connsiteX27" fmla="*/ 1658102 w 1790297"/>
                    <a:gd name="connsiteY27" fmla="*/ 925140 h 1133319"/>
                    <a:gd name="connsiteX28" fmla="*/ 1557212 w 1790297"/>
                    <a:gd name="connsiteY28" fmla="*/ 834360 h 1133319"/>
                    <a:gd name="connsiteX29" fmla="*/ 1790297 w 1790297"/>
                    <a:gd name="connsiteY29" fmla="*/ 838271 h 1133319"/>
                    <a:gd name="connsiteX30" fmla="*/ 1527112 w 1790297"/>
                    <a:gd name="connsiteY30" fmla="*/ 638178 h 1133319"/>
                    <a:gd name="connsiteX31" fmla="*/ 1473455 w 1790297"/>
                    <a:gd name="connsiteY31" fmla="*/ 580961 h 1133319"/>
                    <a:gd name="connsiteX32" fmla="*/ 1506072 w 1790297"/>
                    <a:gd name="connsiteY32" fmla="*/ 539697 h 113331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156 w 1790297"/>
                    <a:gd name="connsiteY24" fmla="*/ 1091770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30176 w 1790297"/>
                    <a:gd name="connsiteY25" fmla="*/ 1056555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36730 w 1790297"/>
                    <a:gd name="connsiteY26" fmla="*/ 957637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148166 w 1790297"/>
                    <a:gd name="connsiteY26" fmla="*/ 960791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497144 w 1790297"/>
                    <a:gd name="connsiteY27" fmla="*/ 952193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381370 w 1790297"/>
                    <a:gd name="connsiteY28" fmla="*/ 803039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466788 w 1790297"/>
                    <a:gd name="connsiteY28" fmla="*/ 830218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988"/>
                    <a:gd name="connsiteY0" fmla="*/ 539697 h 1218169"/>
                    <a:gd name="connsiteX1" fmla="*/ 953197 w 1679988"/>
                    <a:gd name="connsiteY1" fmla="*/ 411277 h 1218169"/>
                    <a:gd name="connsiteX2" fmla="*/ 853715 w 1679988"/>
                    <a:gd name="connsiteY2" fmla="*/ 203537 h 1218169"/>
                    <a:gd name="connsiteX3" fmla="*/ 845737 w 1679988"/>
                    <a:gd name="connsiteY3" fmla="*/ 27806 h 1218169"/>
                    <a:gd name="connsiteX4" fmla="*/ 661506 w 1679988"/>
                    <a:gd name="connsiteY4" fmla="*/ 58488 h 1218169"/>
                    <a:gd name="connsiteX5" fmla="*/ 670016 w 1679988"/>
                    <a:gd name="connsiteY5" fmla="*/ 228881 h 1218169"/>
                    <a:gd name="connsiteX6" fmla="*/ 652070 w 1679988"/>
                    <a:gd name="connsiteY6" fmla="*/ 405446 h 1218169"/>
                    <a:gd name="connsiteX7" fmla="*/ 664687 w 1679988"/>
                    <a:gd name="connsiteY7" fmla="*/ 231902 h 1218169"/>
                    <a:gd name="connsiteX8" fmla="*/ 312889 w 1679988"/>
                    <a:gd name="connsiteY8" fmla="*/ 21239 h 1218169"/>
                    <a:gd name="connsiteX9" fmla="*/ 176677 w 1679988"/>
                    <a:gd name="connsiteY9" fmla="*/ 126429 h 1218169"/>
                    <a:gd name="connsiteX10" fmla="*/ 400324 w 1679988"/>
                    <a:gd name="connsiteY10" fmla="*/ 313946 h 1218169"/>
                    <a:gd name="connsiteX11" fmla="*/ 389673 w 1679988"/>
                    <a:gd name="connsiteY11" fmla="*/ 340567 h 1218169"/>
                    <a:gd name="connsiteX12" fmla="*/ 83438 w 1679988"/>
                    <a:gd name="connsiteY12" fmla="*/ 285604 h 1218169"/>
                    <a:gd name="connsiteX13" fmla="*/ 14686 w 1679988"/>
                    <a:gd name="connsiteY13" fmla="*/ 400947 h 1218169"/>
                    <a:gd name="connsiteX14" fmla="*/ 255604 w 1679988"/>
                    <a:gd name="connsiteY14" fmla="*/ 530121 h 1218169"/>
                    <a:gd name="connsiteX15" fmla="*/ 254890 w 1679988"/>
                    <a:gd name="connsiteY15" fmla="*/ 548981 h 1218169"/>
                    <a:gd name="connsiteX16" fmla="*/ 50805 w 1679988"/>
                    <a:gd name="connsiteY16" fmla="*/ 546249 h 1218169"/>
                    <a:gd name="connsiteX17" fmla="*/ 55551 w 1679988"/>
                    <a:gd name="connsiteY17" fmla="*/ 718874 h 1218169"/>
                    <a:gd name="connsiteX18" fmla="*/ 285869 w 1679988"/>
                    <a:gd name="connsiteY18" fmla="*/ 743868 h 1218169"/>
                    <a:gd name="connsiteX19" fmla="*/ 468832 w 1679988"/>
                    <a:gd name="connsiteY19" fmla="*/ 783181 h 1218169"/>
                    <a:gd name="connsiteX20" fmla="*/ 707792 w 1679988"/>
                    <a:gd name="connsiteY20" fmla="*/ 884253 h 1218169"/>
                    <a:gd name="connsiteX21" fmla="*/ 942388 w 1679988"/>
                    <a:gd name="connsiteY21" fmla="*/ 643991 h 1218169"/>
                    <a:gd name="connsiteX22" fmla="*/ 714758 w 1679988"/>
                    <a:gd name="connsiteY22" fmla="*/ 886840 h 1218169"/>
                    <a:gd name="connsiteX23" fmla="*/ 1151648 w 1679988"/>
                    <a:gd name="connsiteY23" fmla="*/ 1218169 h 1218169"/>
                    <a:gd name="connsiteX24" fmla="*/ 1239170 w 1679988"/>
                    <a:gd name="connsiteY24" fmla="*/ 1187630 h 1218169"/>
                    <a:gd name="connsiteX25" fmla="*/ 1387840 w 1679988"/>
                    <a:gd name="connsiteY25" fmla="*/ 1124226 h 1218169"/>
                    <a:gd name="connsiteX26" fmla="*/ 1219703 w 1679988"/>
                    <a:gd name="connsiteY26" fmla="*/ 948768 h 1218169"/>
                    <a:gd name="connsiteX27" fmla="*/ 1548365 w 1679988"/>
                    <a:gd name="connsiteY27" fmla="*/ 930585 h 1218169"/>
                    <a:gd name="connsiteX28" fmla="*/ 1466788 w 1679988"/>
                    <a:gd name="connsiteY28" fmla="*/ 830218 h 1218169"/>
                    <a:gd name="connsiteX29" fmla="*/ 1679844 w 1679988"/>
                    <a:gd name="connsiteY29" fmla="*/ 847007 h 1218169"/>
                    <a:gd name="connsiteX30" fmla="*/ 1527112 w 1679988"/>
                    <a:gd name="connsiteY30" fmla="*/ 638178 h 1218169"/>
                    <a:gd name="connsiteX31" fmla="*/ 1473455 w 1679988"/>
                    <a:gd name="connsiteY31" fmla="*/ 580961 h 1218169"/>
                    <a:gd name="connsiteX32" fmla="*/ 1506072 w 1679988"/>
                    <a:gd name="connsiteY32" fmla="*/ 539697 h 1218169"/>
                    <a:gd name="connsiteX0" fmla="*/ 1506072 w 1679949"/>
                    <a:gd name="connsiteY0" fmla="*/ 539697 h 1218169"/>
                    <a:gd name="connsiteX1" fmla="*/ 953197 w 1679949"/>
                    <a:gd name="connsiteY1" fmla="*/ 411277 h 1218169"/>
                    <a:gd name="connsiteX2" fmla="*/ 853715 w 1679949"/>
                    <a:gd name="connsiteY2" fmla="*/ 203537 h 1218169"/>
                    <a:gd name="connsiteX3" fmla="*/ 845737 w 1679949"/>
                    <a:gd name="connsiteY3" fmla="*/ 27806 h 1218169"/>
                    <a:gd name="connsiteX4" fmla="*/ 661506 w 1679949"/>
                    <a:gd name="connsiteY4" fmla="*/ 58488 h 1218169"/>
                    <a:gd name="connsiteX5" fmla="*/ 670016 w 1679949"/>
                    <a:gd name="connsiteY5" fmla="*/ 228881 h 1218169"/>
                    <a:gd name="connsiteX6" fmla="*/ 652070 w 1679949"/>
                    <a:gd name="connsiteY6" fmla="*/ 405446 h 1218169"/>
                    <a:gd name="connsiteX7" fmla="*/ 664687 w 1679949"/>
                    <a:gd name="connsiteY7" fmla="*/ 231902 h 1218169"/>
                    <a:gd name="connsiteX8" fmla="*/ 312889 w 1679949"/>
                    <a:gd name="connsiteY8" fmla="*/ 21239 h 1218169"/>
                    <a:gd name="connsiteX9" fmla="*/ 176677 w 1679949"/>
                    <a:gd name="connsiteY9" fmla="*/ 126429 h 1218169"/>
                    <a:gd name="connsiteX10" fmla="*/ 400324 w 1679949"/>
                    <a:gd name="connsiteY10" fmla="*/ 313946 h 1218169"/>
                    <a:gd name="connsiteX11" fmla="*/ 389673 w 1679949"/>
                    <a:gd name="connsiteY11" fmla="*/ 340567 h 1218169"/>
                    <a:gd name="connsiteX12" fmla="*/ 83438 w 1679949"/>
                    <a:gd name="connsiteY12" fmla="*/ 285604 h 1218169"/>
                    <a:gd name="connsiteX13" fmla="*/ 14686 w 1679949"/>
                    <a:gd name="connsiteY13" fmla="*/ 400947 h 1218169"/>
                    <a:gd name="connsiteX14" fmla="*/ 255604 w 1679949"/>
                    <a:gd name="connsiteY14" fmla="*/ 530121 h 1218169"/>
                    <a:gd name="connsiteX15" fmla="*/ 254890 w 1679949"/>
                    <a:gd name="connsiteY15" fmla="*/ 548981 h 1218169"/>
                    <a:gd name="connsiteX16" fmla="*/ 50805 w 1679949"/>
                    <a:gd name="connsiteY16" fmla="*/ 546249 h 1218169"/>
                    <a:gd name="connsiteX17" fmla="*/ 55551 w 1679949"/>
                    <a:gd name="connsiteY17" fmla="*/ 718874 h 1218169"/>
                    <a:gd name="connsiteX18" fmla="*/ 285869 w 1679949"/>
                    <a:gd name="connsiteY18" fmla="*/ 743868 h 1218169"/>
                    <a:gd name="connsiteX19" fmla="*/ 468832 w 1679949"/>
                    <a:gd name="connsiteY19" fmla="*/ 783181 h 1218169"/>
                    <a:gd name="connsiteX20" fmla="*/ 707792 w 1679949"/>
                    <a:gd name="connsiteY20" fmla="*/ 884253 h 1218169"/>
                    <a:gd name="connsiteX21" fmla="*/ 942388 w 1679949"/>
                    <a:gd name="connsiteY21" fmla="*/ 643991 h 1218169"/>
                    <a:gd name="connsiteX22" fmla="*/ 714758 w 1679949"/>
                    <a:gd name="connsiteY22" fmla="*/ 886840 h 1218169"/>
                    <a:gd name="connsiteX23" fmla="*/ 1151648 w 1679949"/>
                    <a:gd name="connsiteY23" fmla="*/ 1218169 h 1218169"/>
                    <a:gd name="connsiteX24" fmla="*/ 1239170 w 1679949"/>
                    <a:gd name="connsiteY24" fmla="*/ 1187630 h 1218169"/>
                    <a:gd name="connsiteX25" fmla="*/ 1387840 w 1679949"/>
                    <a:gd name="connsiteY25" fmla="*/ 1124226 h 1218169"/>
                    <a:gd name="connsiteX26" fmla="*/ 1219703 w 1679949"/>
                    <a:gd name="connsiteY26" fmla="*/ 948768 h 1218169"/>
                    <a:gd name="connsiteX27" fmla="*/ 1548365 w 1679949"/>
                    <a:gd name="connsiteY27" fmla="*/ 930585 h 1218169"/>
                    <a:gd name="connsiteX28" fmla="*/ 1466788 w 1679949"/>
                    <a:gd name="connsiteY28" fmla="*/ 830218 h 1218169"/>
                    <a:gd name="connsiteX29" fmla="*/ 1679844 w 1679949"/>
                    <a:gd name="connsiteY29" fmla="*/ 847007 h 1218169"/>
                    <a:gd name="connsiteX30" fmla="*/ 1454575 w 1679949"/>
                    <a:gd name="connsiteY30" fmla="*/ 670661 h 1218169"/>
                    <a:gd name="connsiteX31" fmla="*/ 1473455 w 1679949"/>
                    <a:gd name="connsiteY31" fmla="*/ 580961 h 1218169"/>
                    <a:gd name="connsiteX32" fmla="*/ 1506072 w 1679949"/>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7533 w 1679939"/>
                    <a:gd name="connsiteY30" fmla="*/ 668231 h 1218169"/>
                    <a:gd name="connsiteX31" fmla="*/ 1473455 w 1679939"/>
                    <a:gd name="connsiteY31" fmla="*/ 580961 h 1218169"/>
                    <a:gd name="connsiteX32" fmla="*/ 1506072 w 1679939"/>
                    <a:gd name="connsiteY32" fmla="*/ 539697 h 1218169"/>
                    <a:gd name="connsiteX0" fmla="*/ 1506072 w 1679931"/>
                    <a:gd name="connsiteY0" fmla="*/ 539697 h 1218169"/>
                    <a:gd name="connsiteX1" fmla="*/ 953197 w 1679931"/>
                    <a:gd name="connsiteY1" fmla="*/ 411277 h 1218169"/>
                    <a:gd name="connsiteX2" fmla="*/ 853715 w 1679931"/>
                    <a:gd name="connsiteY2" fmla="*/ 203537 h 1218169"/>
                    <a:gd name="connsiteX3" fmla="*/ 845737 w 1679931"/>
                    <a:gd name="connsiteY3" fmla="*/ 27806 h 1218169"/>
                    <a:gd name="connsiteX4" fmla="*/ 661506 w 1679931"/>
                    <a:gd name="connsiteY4" fmla="*/ 58488 h 1218169"/>
                    <a:gd name="connsiteX5" fmla="*/ 670016 w 1679931"/>
                    <a:gd name="connsiteY5" fmla="*/ 228881 h 1218169"/>
                    <a:gd name="connsiteX6" fmla="*/ 652070 w 1679931"/>
                    <a:gd name="connsiteY6" fmla="*/ 405446 h 1218169"/>
                    <a:gd name="connsiteX7" fmla="*/ 664687 w 1679931"/>
                    <a:gd name="connsiteY7" fmla="*/ 231902 h 1218169"/>
                    <a:gd name="connsiteX8" fmla="*/ 312889 w 1679931"/>
                    <a:gd name="connsiteY8" fmla="*/ 21239 h 1218169"/>
                    <a:gd name="connsiteX9" fmla="*/ 176677 w 1679931"/>
                    <a:gd name="connsiteY9" fmla="*/ 126429 h 1218169"/>
                    <a:gd name="connsiteX10" fmla="*/ 400324 w 1679931"/>
                    <a:gd name="connsiteY10" fmla="*/ 313946 h 1218169"/>
                    <a:gd name="connsiteX11" fmla="*/ 389673 w 1679931"/>
                    <a:gd name="connsiteY11" fmla="*/ 340567 h 1218169"/>
                    <a:gd name="connsiteX12" fmla="*/ 83438 w 1679931"/>
                    <a:gd name="connsiteY12" fmla="*/ 285604 h 1218169"/>
                    <a:gd name="connsiteX13" fmla="*/ 14686 w 1679931"/>
                    <a:gd name="connsiteY13" fmla="*/ 400947 h 1218169"/>
                    <a:gd name="connsiteX14" fmla="*/ 255604 w 1679931"/>
                    <a:gd name="connsiteY14" fmla="*/ 530121 h 1218169"/>
                    <a:gd name="connsiteX15" fmla="*/ 254890 w 1679931"/>
                    <a:gd name="connsiteY15" fmla="*/ 548981 h 1218169"/>
                    <a:gd name="connsiteX16" fmla="*/ 50805 w 1679931"/>
                    <a:gd name="connsiteY16" fmla="*/ 546249 h 1218169"/>
                    <a:gd name="connsiteX17" fmla="*/ 55551 w 1679931"/>
                    <a:gd name="connsiteY17" fmla="*/ 718874 h 1218169"/>
                    <a:gd name="connsiteX18" fmla="*/ 285869 w 1679931"/>
                    <a:gd name="connsiteY18" fmla="*/ 743868 h 1218169"/>
                    <a:gd name="connsiteX19" fmla="*/ 468832 w 1679931"/>
                    <a:gd name="connsiteY19" fmla="*/ 783181 h 1218169"/>
                    <a:gd name="connsiteX20" fmla="*/ 707792 w 1679931"/>
                    <a:gd name="connsiteY20" fmla="*/ 884253 h 1218169"/>
                    <a:gd name="connsiteX21" fmla="*/ 942388 w 1679931"/>
                    <a:gd name="connsiteY21" fmla="*/ 643991 h 1218169"/>
                    <a:gd name="connsiteX22" fmla="*/ 714758 w 1679931"/>
                    <a:gd name="connsiteY22" fmla="*/ 886840 h 1218169"/>
                    <a:gd name="connsiteX23" fmla="*/ 1151648 w 1679931"/>
                    <a:gd name="connsiteY23" fmla="*/ 1218169 h 1218169"/>
                    <a:gd name="connsiteX24" fmla="*/ 1239170 w 1679931"/>
                    <a:gd name="connsiteY24" fmla="*/ 1187630 h 1218169"/>
                    <a:gd name="connsiteX25" fmla="*/ 1387840 w 1679931"/>
                    <a:gd name="connsiteY25" fmla="*/ 1124226 h 1218169"/>
                    <a:gd name="connsiteX26" fmla="*/ 1219703 w 1679931"/>
                    <a:gd name="connsiteY26" fmla="*/ 948768 h 1218169"/>
                    <a:gd name="connsiteX27" fmla="*/ 1548365 w 1679931"/>
                    <a:gd name="connsiteY27" fmla="*/ 930585 h 1218169"/>
                    <a:gd name="connsiteX28" fmla="*/ 1466788 w 1679931"/>
                    <a:gd name="connsiteY28" fmla="*/ 830218 h 1218169"/>
                    <a:gd name="connsiteX29" fmla="*/ 1679844 w 1679931"/>
                    <a:gd name="connsiteY29" fmla="*/ 847007 h 1218169"/>
                    <a:gd name="connsiteX30" fmla="*/ 1398059 w 1679931"/>
                    <a:gd name="connsiteY30" fmla="*/ 653210 h 1218169"/>
                    <a:gd name="connsiteX31" fmla="*/ 1473455 w 1679931"/>
                    <a:gd name="connsiteY31" fmla="*/ 580961 h 1218169"/>
                    <a:gd name="connsiteX32" fmla="*/ 1506072 w 1679931"/>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5815 w 1679939"/>
                    <a:gd name="connsiteY30" fmla="*/ 652350 h 1218169"/>
                    <a:gd name="connsiteX31" fmla="*/ 1473455 w 1679939"/>
                    <a:gd name="connsiteY31" fmla="*/ 580961 h 1218169"/>
                    <a:gd name="connsiteX32" fmla="*/ 1506072 w 1679939"/>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25815 w 1679844"/>
                    <a:gd name="connsiteY30" fmla="*/ 652350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39827 w 1679844"/>
                    <a:gd name="connsiteY30" fmla="*/ 659509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6072 w 1679844"/>
                    <a:gd name="connsiteY32" fmla="*/ 539697 h 1218169"/>
                    <a:gd name="connsiteX0" fmla="*/ 1319357 w 1679844"/>
                    <a:gd name="connsiteY0" fmla="*/ 526691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319357 w 1679844"/>
                    <a:gd name="connsiteY32" fmla="*/ 526691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261710 w 1679844"/>
                    <a:gd name="connsiteY31" fmla="*/ 643501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89475 w 1679844"/>
                    <a:gd name="connsiteY30" fmla="*/ 653068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28085"/>
                    <a:gd name="connsiteX1" fmla="*/ 953197 w 1679844"/>
                    <a:gd name="connsiteY1" fmla="*/ 411277 h 1228085"/>
                    <a:gd name="connsiteX2" fmla="*/ 853715 w 1679844"/>
                    <a:gd name="connsiteY2" fmla="*/ 203537 h 1228085"/>
                    <a:gd name="connsiteX3" fmla="*/ 845737 w 1679844"/>
                    <a:gd name="connsiteY3" fmla="*/ 27806 h 1228085"/>
                    <a:gd name="connsiteX4" fmla="*/ 661506 w 1679844"/>
                    <a:gd name="connsiteY4" fmla="*/ 58488 h 1228085"/>
                    <a:gd name="connsiteX5" fmla="*/ 670016 w 1679844"/>
                    <a:gd name="connsiteY5" fmla="*/ 228881 h 1228085"/>
                    <a:gd name="connsiteX6" fmla="*/ 652070 w 1679844"/>
                    <a:gd name="connsiteY6" fmla="*/ 405446 h 1228085"/>
                    <a:gd name="connsiteX7" fmla="*/ 664687 w 1679844"/>
                    <a:gd name="connsiteY7" fmla="*/ 231902 h 1228085"/>
                    <a:gd name="connsiteX8" fmla="*/ 312889 w 1679844"/>
                    <a:gd name="connsiteY8" fmla="*/ 21239 h 1228085"/>
                    <a:gd name="connsiteX9" fmla="*/ 176677 w 1679844"/>
                    <a:gd name="connsiteY9" fmla="*/ 126429 h 1228085"/>
                    <a:gd name="connsiteX10" fmla="*/ 400324 w 1679844"/>
                    <a:gd name="connsiteY10" fmla="*/ 313946 h 1228085"/>
                    <a:gd name="connsiteX11" fmla="*/ 389673 w 1679844"/>
                    <a:gd name="connsiteY11" fmla="*/ 340567 h 1228085"/>
                    <a:gd name="connsiteX12" fmla="*/ 83438 w 1679844"/>
                    <a:gd name="connsiteY12" fmla="*/ 285604 h 1228085"/>
                    <a:gd name="connsiteX13" fmla="*/ 14686 w 1679844"/>
                    <a:gd name="connsiteY13" fmla="*/ 400947 h 1228085"/>
                    <a:gd name="connsiteX14" fmla="*/ 255604 w 1679844"/>
                    <a:gd name="connsiteY14" fmla="*/ 530121 h 1228085"/>
                    <a:gd name="connsiteX15" fmla="*/ 254890 w 1679844"/>
                    <a:gd name="connsiteY15" fmla="*/ 548981 h 1228085"/>
                    <a:gd name="connsiteX16" fmla="*/ 50805 w 1679844"/>
                    <a:gd name="connsiteY16" fmla="*/ 546249 h 1228085"/>
                    <a:gd name="connsiteX17" fmla="*/ 55551 w 1679844"/>
                    <a:gd name="connsiteY17" fmla="*/ 718874 h 1228085"/>
                    <a:gd name="connsiteX18" fmla="*/ 281863 w 1679844"/>
                    <a:gd name="connsiteY18" fmla="*/ 746443 h 1228085"/>
                    <a:gd name="connsiteX19" fmla="*/ 468832 w 1679844"/>
                    <a:gd name="connsiteY19" fmla="*/ 783181 h 1228085"/>
                    <a:gd name="connsiteX20" fmla="*/ 707792 w 1679844"/>
                    <a:gd name="connsiteY20" fmla="*/ 884253 h 1228085"/>
                    <a:gd name="connsiteX21" fmla="*/ 942388 w 1679844"/>
                    <a:gd name="connsiteY21" fmla="*/ 643991 h 1228085"/>
                    <a:gd name="connsiteX22" fmla="*/ 714758 w 1679844"/>
                    <a:gd name="connsiteY22" fmla="*/ 886840 h 1228085"/>
                    <a:gd name="connsiteX23" fmla="*/ 1151648 w 1679844"/>
                    <a:gd name="connsiteY23" fmla="*/ 1218169 h 1228085"/>
                    <a:gd name="connsiteX24" fmla="*/ 1387840 w 1679844"/>
                    <a:gd name="connsiteY24" fmla="*/ 1124226 h 1228085"/>
                    <a:gd name="connsiteX25" fmla="*/ 1219703 w 1679844"/>
                    <a:gd name="connsiteY25" fmla="*/ 948768 h 1228085"/>
                    <a:gd name="connsiteX26" fmla="*/ 1548365 w 1679844"/>
                    <a:gd name="connsiteY26" fmla="*/ 930585 h 1228085"/>
                    <a:gd name="connsiteX27" fmla="*/ 1466788 w 1679844"/>
                    <a:gd name="connsiteY27" fmla="*/ 830218 h 1228085"/>
                    <a:gd name="connsiteX28" fmla="*/ 1679844 w 1679844"/>
                    <a:gd name="connsiteY28" fmla="*/ 847007 h 1228085"/>
                    <a:gd name="connsiteX29" fmla="*/ 1400777 w 1679844"/>
                    <a:gd name="connsiteY29" fmla="*/ 648631 h 1228085"/>
                    <a:gd name="connsiteX30" fmla="*/ 1509220 w 1679844"/>
                    <a:gd name="connsiteY30" fmla="*/ 548997 h 1228085"/>
                    <a:gd name="connsiteX0" fmla="*/ 1509220 w 1679844"/>
                    <a:gd name="connsiteY0" fmla="*/ 548997 h 1225835"/>
                    <a:gd name="connsiteX1" fmla="*/ 953197 w 1679844"/>
                    <a:gd name="connsiteY1" fmla="*/ 411277 h 1225835"/>
                    <a:gd name="connsiteX2" fmla="*/ 853715 w 1679844"/>
                    <a:gd name="connsiteY2" fmla="*/ 203537 h 1225835"/>
                    <a:gd name="connsiteX3" fmla="*/ 845737 w 1679844"/>
                    <a:gd name="connsiteY3" fmla="*/ 27806 h 1225835"/>
                    <a:gd name="connsiteX4" fmla="*/ 661506 w 1679844"/>
                    <a:gd name="connsiteY4" fmla="*/ 58488 h 1225835"/>
                    <a:gd name="connsiteX5" fmla="*/ 670016 w 1679844"/>
                    <a:gd name="connsiteY5" fmla="*/ 228881 h 1225835"/>
                    <a:gd name="connsiteX6" fmla="*/ 652070 w 1679844"/>
                    <a:gd name="connsiteY6" fmla="*/ 405446 h 1225835"/>
                    <a:gd name="connsiteX7" fmla="*/ 664687 w 1679844"/>
                    <a:gd name="connsiteY7" fmla="*/ 231902 h 1225835"/>
                    <a:gd name="connsiteX8" fmla="*/ 312889 w 1679844"/>
                    <a:gd name="connsiteY8" fmla="*/ 21239 h 1225835"/>
                    <a:gd name="connsiteX9" fmla="*/ 176677 w 1679844"/>
                    <a:gd name="connsiteY9" fmla="*/ 126429 h 1225835"/>
                    <a:gd name="connsiteX10" fmla="*/ 400324 w 1679844"/>
                    <a:gd name="connsiteY10" fmla="*/ 313946 h 1225835"/>
                    <a:gd name="connsiteX11" fmla="*/ 389673 w 1679844"/>
                    <a:gd name="connsiteY11" fmla="*/ 340567 h 1225835"/>
                    <a:gd name="connsiteX12" fmla="*/ 83438 w 1679844"/>
                    <a:gd name="connsiteY12" fmla="*/ 285604 h 1225835"/>
                    <a:gd name="connsiteX13" fmla="*/ 14686 w 1679844"/>
                    <a:gd name="connsiteY13" fmla="*/ 400947 h 1225835"/>
                    <a:gd name="connsiteX14" fmla="*/ 255604 w 1679844"/>
                    <a:gd name="connsiteY14" fmla="*/ 530121 h 1225835"/>
                    <a:gd name="connsiteX15" fmla="*/ 254890 w 1679844"/>
                    <a:gd name="connsiteY15" fmla="*/ 548981 h 1225835"/>
                    <a:gd name="connsiteX16" fmla="*/ 50805 w 1679844"/>
                    <a:gd name="connsiteY16" fmla="*/ 546249 h 1225835"/>
                    <a:gd name="connsiteX17" fmla="*/ 55551 w 1679844"/>
                    <a:gd name="connsiteY17" fmla="*/ 718874 h 1225835"/>
                    <a:gd name="connsiteX18" fmla="*/ 281863 w 1679844"/>
                    <a:gd name="connsiteY18" fmla="*/ 746443 h 1225835"/>
                    <a:gd name="connsiteX19" fmla="*/ 468832 w 1679844"/>
                    <a:gd name="connsiteY19" fmla="*/ 783181 h 1225835"/>
                    <a:gd name="connsiteX20" fmla="*/ 707792 w 1679844"/>
                    <a:gd name="connsiteY20" fmla="*/ 884253 h 1225835"/>
                    <a:gd name="connsiteX21" fmla="*/ 942388 w 1679844"/>
                    <a:gd name="connsiteY21" fmla="*/ 643991 h 1225835"/>
                    <a:gd name="connsiteX22" fmla="*/ 714758 w 1679844"/>
                    <a:gd name="connsiteY22" fmla="*/ 886840 h 1225835"/>
                    <a:gd name="connsiteX23" fmla="*/ 1151648 w 1679844"/>
                    <a:gd name="connsiteY23" fmla="*/ 1218169 h 1225835"/>
                    <a:gd name="connsiteX24" fmla="*/ 1387840 w 1679844"/>
                    <a:gd name="connsiteY24" fmla="*/ 1124226 h 1225835"/>
                    <a:gd name="connsiteX25" fmla="*/ 1219703 w 1679844"/>
                    <a:gd name="connsiteY25" fmla="*/ 948768 h 1225835"/>
                    <a:gd name="connsiteX26" fmla="*/ 1548365 w 1679844"/>
                    <a:gd name="connsiteY26" fmla="*/ 930585 h 1225835"/>
                    <a:gd name="connsiteX27" fmla="*/ 1466788 w 1679844"/>
                    <a:gd name="connsiteY27" fmla="*/ 830218 h 1225835"/>
                    <a:gd name="connsiteX28" fmla="*/ 1679844 w 1679844"/>
                    <a:gd name="connsiteY28" fmla="*/ 847007 h 1225835"/>
                    <a:gd name="connsiteX29" fmla="*/ 1400777 w 1679844"/>
                    <a:gd name="connsiteY29" fmla="*/ 648631 h 1225835"/>
                    <a:gd name="connsiteX30" fmla="*/ 1509220 w 1679844"/>
                    <a:gd name="connsiteY30" fmla="*/ 548997 h 1225835"/>
                    <a:gd name="connsiteX0" fmla="*/ 1509220 w 1679844"/>
                    <a:gd name="connsiteY0" fmla="*/ 548997 h 1228678"/>
                    <a:gd name="connsiteX1" fmla="*/ 953197 w 1679844"/>
                    <a:gd name="connsiteY1" fmla="*/ 411277 h 1228678"/>
                    <a:gd name="connsiteX2" fmla="*/ 853715 w 1679844"/>
                    <a:gd name="connsiteY2" fmla="*/ 203537 h 1228678"/>
                    <a:gd name="connsiteX3" fmla="*/ 845737 w 1679844"/>
                    <a:gd name="connsiteY3" fmla="*/ 27806 h 1228678"/>
                    <a:gd name="connsiteX4" fmla="*/ 661506 w 1679844"/>
                    <a:gd name="connsiteY4" fmla="*/ 58488 h 1228678"/>
                    <a:gd name="connsiteX5" fmla="*/ 670016 w 1679844"/>
                    <a:gd name="connsiteY5" fmla="*/ 228881 h 1228678"/>
                    <a:gd name="connsiteX6" fmla="*/ 652070 w 1679844"/>
                    <a:gd name="connsiteY6" fmla="*/ 405446 h 1228678"/>
                    <a:gd name="connsiteX7" fmla="*/ 664687 w 1679844"/>
                    <a:gd name="connsiteY7" fmla="*/ 231902 h 1228678"/>
                    <a:gd name="connsiteX8" fmla="*/ 312889 w 1679844"/>
                    <a:gd name="connsiteY8" fmla="*/ 21239 h 1228678"/>
                    <a:gd name="connsiteX9" fmla="*/ 176677 w 1679844"/>
                    <a:gd name="connsiteY9" fmla="*/ 126429 h 1228678"/>
                    <a:gd name="connsiteX10" fmla="*/ 400324 w 1679844"/>
                    <a:gd name="connsiteY10" fmla="*/ 313946 h 1228678"/>
                    <a:gd name="connsiteX11" fmla="*/ 389673 w 1679844"/>
                    <a:gd name="connsiteY11" fmla="*/ 340567 h 1228678"/>
                    <a:gd name="connsiteX12" fmla="*/ 83438 w 1679844"/>
                    <a:gd name="connsiteY12" fmla="*/ 285604 h 1228678"/>
                    <a:gd name="connsiteX13" fmla="*/ 14686 w 1679844"/>
                    <a:gd name="connsiteY13" fmla="*/ 400947 h 1228678"/>
                    <a:gd name="connsiteX14" fmla="*/ 255604 w 1679844"/>
                    <a:gd name="connsiteY14" fmla="*/ 530121 h 1228678"/>
                    <a:gd name="connsiteX15" fmla="*/ 254890 w 1679844"/>
                    <a:gd name="connsiteY15" fmla="*/ 548981 h 1228678"/>
                    <a:gd name="connsiteX16" fmla="*/ 50805 w 1679844"/>
                    <a:gd name="connsiteY16" fmla="*/ 546249 h 1228678"/>
                    <a:gd name="connsiteX17" fmla="*/ 55551 w 1679844"/>
                    <a:gd name="connsiteY17" fmla="*/ 718874 h 1228678"/>
                    <a:gd name="connsiteX18" fmla="*/ 281863 w 1679844"/>
                    <a:gd name="connsiteY18" fmla="*/ 746443 h 1228678"/>
                    <a:gd name="connsiteX19" fmla="*/ 468832 w 1679844"/>
                    <a:gd name="connsiteY19" fmla="*/ 783181 h 1228678"/>
                    <a:gd name="connsiteX20" fmla="*/ 707792 w 1679844"/>
                    <a:gd name="connsiteY20" fmla="*/ 884253 h 1228678"/>
                    <a:gd name="connsiteX21" fmla="*/ 942388 w 1679844"/>
                    <a:gd name="connsiteY21" fmla="*/ 643991 h 1228678"/>
                    <a:gd name="connsiteX22" fmla="*/ 714758 w 1679844"/>
                    <a:gd name="connsiteY22" fmla="*/ 886840 h 1228678"/>
                    <a:gd name="connsiteX23" fmla="*/ 1151648 w 1679844"/>
                    <a:gd name="connsiteY23" fmla="*/ 1218169 h 1228678"/>
                    <a:gd name="connsiteX24" fmla="*/ 1387840 w 1679844"/>
                    <a:gd name="connsiteY24" fmla="*/ 1124226 h 1228678"/>
                    <a:gd name="connsiteX25" fmla="*/ 1219703 w 1679844"/>
                    <a:gd name="connsiteY25" fmla="*/ 948768 h 1228678"/>
                    <a:gd name="connsiteX26" fmla="*/ 1548365 w 1679844"/>
                    <a:gd name="connsiteY26" fmla="*/ 930585 h 1228678"/>
                    <a:gd name="connsiteX27" fmla="*/ 1466788 w 1679844"/>
                    <a:gd name="connsiteY27" fmla="*/ 830218 h 1228678"/>
                    <a:gd name="connsiteX28" fmla="*/ 1679844 w 1679844"/>
                    <a:gd name="connsiteY28" fmla="*/ 847007 h 1228678"/>
                    <a:gd name="connsiteX29" fmla="*/ 1400777 w 1679844"/>
                    <a:gd name="connsiteY29" fmla="*/ 648631 h 1228678"/>
                    <a:gd name="connsiteX30" fmla="*/ 1509220 w 1679844"/>
                    <a:gd name="connsiteY30" fmla="*/ 548997 h 1228678"/>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79844" h="1218169">
                      <a:moveTo>
                        <a:pt x="1509220" y="548997"/>
                      </a:moveTo>
                      <a:cubicBezTo>
                        <a:pt x="1469535" y="505588"/>
                        <a:pt x="1205345" y="502559"/>
                        <a:pt x="953197" y="411277"/>
                      </a:cubicBezTo>
                      <a:cubicBezTo>
                        <a:pt x="949228" y="300152"/>
                        <a:pt x="907690" y="255131"/>
                        <a:pt x="853715" y="203537"/>
                      </a:cubicBezTo>
                      <a:cubicBezTo>
                        <a:pt x="859270" y="152410"/>
                        <a:pt x="874197" y="68436"/>
                        <a:pt x="845737" y="27806"/>
                      </a:cubicBezTo>
                      <a:cubicBezTo>
                        <a:pt x="817277" y="-12824"/>
                        <a:pt x="707736" y="-13990"/>
                        <a:pt x="661506" y="58488"/>
                      </a:cubicBezTo>
                      <a:cubicBezTo>
                        <a:pt x="615733" y="128603"/>
                        <a:pt x="694056" y="171600"/>
                        <a:pt x="670016" y="228881"/>
                      </a:cubicBezTo>
                      <a:cubicBezTo>
                        <a:pt x="659200" y="301596"/>
                        <a:pt x="610418" y="353843"/>
                        <a:pt x="652070" y="405446"/>
                      </a:cubicBezTo>
                      <a:cubicBezTo>
                        <a:pt x="633191" y="355629"/>
                        <a:pt x="660699" y="330688"/>
                        <a:pt x="664687" y="231902"/>
                      </a:cubicBezTo>
                      <a:cubicBezTo>
                        <a:pt x="564675" y="166550"/>
                        <a:pt x="407695" y="50421"/>
                        <a:pt x="312889" y="21239"/>
                      </a:cubicBezTo>
                      <a:cubicBezTo>
                        <a:pt x="216941" y="-8661"/>
                        <a:pt x="167153" y="88593"/>
                        <a:pt x="176677" y="126429"/>
                      </a:cubicBezTo>
                      <a:cubicBezTo>
                        <a:pt x="212660" y="196014"/>
                        <a:pt x="347673" y="270555"/>
                        <a:pt x="400324" y="313946"/>
                      </a:cubicBezTo>
                      <a:lnTo>
                        <a:pt x="389673" y="340567"/>
                      </a:lnTo>
                      <a:cubicBezTo>
                        <a:pt x="335260" y="326018"/>
                        <a:pt x="151325" y="269245"/>
                        <a:pt x="83438" y="285604"/>
                      </a:cubicBezTo>
                      <a:cubicBezTo>
                        <a:pt x="-1493" y="296717"/>
                        <a:pt x="-12303" y="346971"/>
                        <a:pt x="14686" y="400947"/>
                      </a:cubicBezTo>
                      <a:cubicBezTo>
                        <a:pt x="93003" y="488524"/>
                        <a:pt x="168487" y="493602"/>
                        <a:pt x="255604" y="530121"/>
                      </a:cubicBezTo>
                      <a:cubicBezTo>
                        <a:pt x="249068" y="555012"/>
                        <a:pt x="263555" y="515486"/>
                        <a:pt x="254890" y="548981"/>
                      </a:cubicBezTo>
                      <a:cubicBezTo>
                        <a:pt x="219612" y="554291"/>
                        <a:pt x="82241" y="526162"/>
                        <a:pt x="50805" y="546249"/>
                      </a:cubicBezTo>
                      <a:cubicBezTo>
                        <a:pt x="-19445" y="576726"/>
                        <a:pt x="-15886" y="678657"/>
                        <a:pt x="55551" y="718874"/>
                      </a:cubicBezTo>
                      <a:cubicBezTo>
                        <a:pt x="181055" y="739378"/>
                        <a:pt x="182819" y="747308"/>
                        <a:pt x="281863" y="746443"/>
                      </a:cubicBezTo>
                      <a:cubicBezTo>
                        <a:pt x="335268" y="752156"/>
                        <a:pt x="429938" y="769158"/>
                        <a:pt x="468832" y="783181"/>
                      </a:cubicBezTo>
                      <a:cubicBezTo>
                        <a:pt x="582603" y="843506"/>
                        <a:pt x="573880" y="873108"/>
                        <a:pt x="707792" y="884253"/>
                      </a:cubicBezTo>
                      <a:cubicBezTo>
                        <a:pt x="752839" y="878693"/>
                        <a:pt x="912734" y="814142"/>
                        <a:pt x="942388" y="643991"/>
                      </a:cubicBezTo>
                      <a:cubicBezTo>
                        <a:pt x="906707" y="822367"/>
                        <a:pt x="816311" y="842391"/>
                        <a:pt x="714758" y="886840"/>
                      </a:cubicBezTo>
                      <a:cubicBezTo>
                        <a:pt x="808105" y="968535"/>
                        <a:pt x="1060812" y="1142881"/>
                        <a:pt x="1151648" y="1218169"/>
                      </a:cubicBezTo>
                      <a:cubicBezTo>
                        <a:pt x="1211449" y="1070594"/>
                        <a:pt x="1268048" y="1176574"/>
                        <a:pt x="1387840" y="1124226"/>
                      </a:cubicBezTo>
                      <a:cubicBezTo>
                        <a:pt x="1438642" y="1106235"/>
                        <a:pt x="1166284" y="1109393"/>
                        <a:pt x="1219703" y="948768"/>
                      </a:cubicBezTo>
                      <a:cubicBezTo>
                        <a:pt x="1232931" y="862778"/>
                        <a:pt x="1428989" y="1028064"/>
                        <a:pt x="1548365" y="930585"/>
                      </a:cubicBezTo>
                      <a:cubicBezTo>
                        <a:pt x="1480077" y="903050"/>
                        <a:pt x="1442409" y="851666"/>
                        <a:pt x="1466788" y="830218"/>
                      </a:cubicBezTo>
                      <a:cubicBezTo>
                        <a:pt x="1552145" y="755933"/>
                        <a:pt x="1645183" y="857987"/>
                        <a:pt x="1679844" y="847007"/>
                      </a:cubicBezTo>
                      <a:cubicBezTo>
                        <a:pt x="1659223" y="676812"/>
                        <a:pt x="1481134" y="752987"/>
                        <a:pt x="1400777" y="648631"/>
                      </a:cubicBezTo>
                      <a:cubicBezTo>
                        <a:pt x="1459610" y="514542"/>
                        <a:pt x="1586034" y="587602"/>
                        <a:pt x="1509220" y="548997"/>
                      </a:cubicBezTo>
                      <a:close/>
                    </a:path>
                  </a:pathLst>
                </a:custGeom>
                <a:solidFill>
                  <a:srgbClr val="FFD102"/>
                </a:solidFill>
                <a:ln w="158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entury Gothic" panose="020B0502020202020204"/>
                    <a:ea typeface="+mn-ea"/>
                    <a:cs typeface="+mn-cs"/>
                  </a:endParaRPr>
                </a:p>
              </p:txBody>
            </p:sp>
          </p:grpSp>
          <p:grpSp>
            <p:nvGrpSpPr>
              <p:cNvPr id="27" name="Group 26">
                <a:extLst>
                  <a:ext uri="{FF2B5EF4-FFF2-40B4-BE49-F238E27FC236}">
                    <a16:creationId xmlns:a16="http://schemas.microsoft.com/office/drawing/2014/main" id="{9E8BB08E-D4FA-3CCF-CBD5-590E1FF42188}"/>
                  </a:ext>
                </a:extLst>
              </p:cNvPr>
              <p:cNvGrpSpPr/>
              <p:nvPr/>
            </p:nvGrpSpPr>
            <p:grpSpPr>
              <a:xfrm>
                <a:off x="10525666" y="4034661"/>
                <a:ext cx="842281" cy="493997"/>
                <a:chOff x="10669585" y="3906803"/>
                <a:chExt cx="842281" cy="493997"/>
              </a:xfrm>
            </p:grpSpPr>
            <p:sp>
              <p:nvSpPr>
                <p:cNvPr id="48" name="Freeform 57">
                  <a:extLst>
                    <a:ext uri="{FF2B5EF4-FFF2-40B4-BE49-F238E27FC236}">
                      <a16:creationId xmlns:a16="http://schemas.microsoft.com/office/drawing/2014/main" id="{43DE7086-DF5E-186D-6F6F-663DF33BC4AA}"/>
                    </a:ext>
                  </a:extLst>
                </p:cNvPr>
                <p:cNvSpPr/>
                <p:nvPr/>
              </p:nvSpPr>
              <p:spPr>
                <a:xfrm rot="19117885">
                  <a:off x="10669585" y="4107895"/>
                  <a:ext cx="606337" cy="292905"/>
                </a:xfrm>
                <a:custGeom>
                  <a:avLst/>
                  <a:gdLst>
                    <a:gd name="connsiteX0" fmla="*/ 228600 w 1336377"/>
                    <a:gd name="connsiteY0" fmla="*/ 0 h 666486"/>
                    <a:gd name="connsiteX1" fmla="*/ 681567 w 1336377"/>
                    <a:gd name="connsiteY1" fmla="*/ 220133 h 666486"/>
                    <a:gd name="connsiteX2" fmla="*/ 1253067 w 1336377"/>
                    <a:gd name="connsiteY2" fmla="*/ 355600 h 666486"/>
                    <a:gd name="connsiteX3" fmla="*/ 1333500 w 1336377"/>
                    <a:gd name="connsiteY3" fmla="*/ 402166 h 666486"/>
                    <a:gd name="connsiteX4" fmla="*/ 1295400 w 1336377"/>
                    <a:gd name="connsiteY4" fmla="*/ 626533 h 666486"/>
                    <a:gd name="connsiteX5" fmla="*/ 1083734 w 1336377"/>
                    <a:gd name="connsiteY5" fmla="*/ 660400 h 666486"/>
                    <a:gd name="connsiteX6" fmla="*/ 973667 w 1336377"/>
                    <a:gd name="connsiteY6" fmla="*/ 647700 h 666486"/>
                    <a:gd name="connsiteX7" fmla="*/ 385234 w 1336377"/>
                    <a:gd name="connsiteY7" fmla="*/ 482600 h 666486"/>
                    <a:gd name="connsiteX8" fmla="*/ 0 w 1336377"/>
                    <a:gd name="connsiteY8" fmla="*/ 368300 h 666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6377" h="666486">
                      <a:moveTo>
                        <a:pt x="228600" y="0"/>
                      </a:moveTo>
                      <a:cubicBezTo>
                        <a:pt x="369711" y="80433"/>
                        <a:pt x="510823" y="160866"/>
                        <a:pt x="681567" y="220133"/>
                      </a:cubicBezTo>
                      <a:cubicBezTo>
                        <a:pt x="852311" y="279400"/>
                        <a:pt x="1144412" y="325261"/>
                        <a:pt x="1253067" y="355600"/>
                      </a:cubicBezTo>
                      <a:cubicBezTo>
                        <a:pt x="1361722" y="385939"/>
                        <a:pt x="1326445" y="357011"/>
                        <a:pt x="1333500" y="402166"/>
                      </a:cubicBezTo>
                      <a:cubicBezTo>
                        <a:pt x="1340555" y="447321"/>
                        <a:pt x="1337028" y="583494"/>
                        <a:pt x="1295400" y="626533"/>
                      </a:cubicBezTo>
                      <a:cubicBezTo>
                        <a:pt x="1253772" y="669572"/>
                        <a:pt x="1137356" y="656872"/>
                        <a:pt x="1083734" y="660400"/>
                      </a:cubicBezTo>
                      <a:cubicBezTo>
                        <a:pt x="1030112" y="663928"/>
                        <a:pt x="1090084" y="677333"/>
                        <a:pt x="973667" y="647700"/>
                      </a:cubicBezTo>
                      <a:cubicBezTo>
                        <a:pt x="857250" y="618067"/>
                        <a:pt x="385234" y="482600"/>
                        <a:pt x="385234" y="482600"/>
                      </a:cubicBezTo>
                      <a:lnTo>
                        <a:pt x="0" y="368300"/>
                      </a:lnTo>
                    </a:path>
                  </a:pathLst>
                </a:custGeom>
                <a:solidFill>
                  <a:srgbClr val="B18321"/>
                </a:solidFill>
                <a:ln w="158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49" name="Freeform: Shape 19">
                  <a:extLst>
                    <a:ext uri="{FF2B5EF4-FFF2-40B4-BE49-F238E27FC236}">
                      <a16:creationId xmlns:a16="http://schemas.microsoft.com/office/drawing/2014/main" id="{A2D1E911-B836-985A-19B8-92116CA22400}"/>
                    </a:ext>
                  </a:extLst>
                </p:cNvPr>
                <p:cNvSpPr/>
                <p:nvPr/>
              </p:nvSpPr>
              <p:spPr>
                <a:xfrm rot="20759949" flipH="1">
                  <a:off x="11072810" y="3906803"/>
                  <a:ext cx="439056" cy="335551"/>
                </a:xfrm>
                <a:custGeom>
                  <a:avLst/>
                  <a:gdLst>
                    <a:gd name="connsiteX0" fmla="*/ 1644650 w 1644650"/>
                    <a:gd name="connsiteY0" fmla="*/ 663575 h 1231900"/>
                    <a:gd name="connsiteX1" fmla="*/ 914400 w 1644650"/>
                    <a:gd name="connsiteY1" fmla="*/ 377825 h 1231900"/>
                    <a:gd name="connsiteX2" fmla="*/ 809625 w 1644650"/>
                    <a:gd name="connsiteY2" fmla="*/ 158750 h 1231900"/>
                    <a:gd name="connsiteX3" fmla="*/ 796925 w 1644650"/>
                    <a:gd name="connsiteY3" fmla="*/ 12700 h 1231900"/>
                    <a:gd name="connsiteX4" fmla="*/ 650875 w 1644650"/>
                    <a:gd name="connsiteY4" fmla="*/ 22225 h 1231900"/>
                    <a:gd name="connsiteX5" fmla="*/ 663575 w 1644650"/>
                    <a:gd name="connsiteY5" fmla="*/ 225425 h 1231900"/>
                    <a:gd name="connsiteX6" fmla="*/ 596900 w 1644650"/>
                    <a:gd name="connsiteY6" fmla="*/ 342900 h 1231900"/>
                    <a:gd name="connsiteX7" fmla="*/ 635000 w 1644650"/>
                    <a:gd name="connsiteY7" fmla="*/ 174625 h 1231900"/>
                    <a:gd name="connsiteX8" fmla="*/ 292100 w 1644650"/>
                    <a:gd name="connsiteY8" fmla="*/ 0 h 1231900"/>
                    <a:gd name="connsiteX9" fmla="*/ 234950 w 1644650"/>
                    <a:gd name="connsiteY9" fmla="*/ 92075 h 1231900"/>
                    <a:gd name="connsiteX10" fmla="*/ 390525 w 1644650"/>
                    <a:gd name="connsiteY10" fmla="*/ 231775 h 1231900"/>
                    <a:gd name="connsiteX11" fmla="*/ 438150 w 1644650"/>
                    <a:gd name="connsiteY11" fmla="*/ 231775 h 1231900"/>
                    <a:gd name="connsiteX12" fmla="*/ 288925 w 1644650"/>
                    <a:gd name="connsiteY12" fmla="*/ 447675 h 1231900"/>
                    <a:gd name="connsiteX13" fmla="*/ 396875 w 1644650"/>
                    <a:gd name="connsiteY13" fmla="*/ 250825 h 1231900"/>
                    <a:gd name="connsiteX14" fmla="*/ 133350 w 1644650"/>
                    <a:gd name="connsiteY14" fmla="*/ 158750 h 1231900"/>
                    <a:gd name="connsiteX15" fmla="*/ 38100 w 1644650"/>
                    <a:gd name="connsiteY15" fmla="*/ 263525 h 1231900"/>
                    <a:gd name="connsiteX16" fmla="*/ 301625 w 1644650"/>
                    <a:gd name="connsiteY16" fmla="*/ 419100 h 1231900"/>
                    <a:gd name="connsiteX17" fmla="*/ 28575 w 1644650"/>
                    <a:gd name="connsiteY17" fmla="*/ 377825 h 1231900"/>
                    <a:gd name="connsiteX18" fmla="*/ 0 w 1644650"/>
                    <a:gd name="connsiteY18" fmla="*/ 498475 h 1231900"/>
                    <a:gd name="connsiteX19" fmla="*/ 260350 w 1644650"/>
                    <a:gd name="connsiteY19" fmla="*/ 609600 h 1231900"/>
                    <a:gd name="connsiteX20" fmla="*/ 346075 w 1644650"/>
                    <a:gd name="connsiteY20" fmla="*/ 663575 h 1231900"/>
                    <a:gd name="connsiteX21" fmla="*/ 654050 w 1644650"/>
                    <a:gd name="connsiteY21" fmla="*/ 768350 h 1231900"/>
                    <a:gd name="connsiteX22" fmla="*/ 812800 w 1644650"/>
                    <a:gd name="connsiteY22" fmla="*/ 447675 h 1231900"/>
                    <a:gd name="connsiteX23" fmla="*/ 657225 w 1644650"/>
                    <a:gd name="connsiteY23" fmla="*/ 765175 h 1231900"/>
                    <a:gd name="connsiteX24" fmla="*/ 1123950 w 1644650"/>
                    <a:gd name="connsiteY24" fmla="*/ 1231900 h 1231900"/>
                    <a:gd name="connsiteX25" fmla="*/ 1228725 w 1644650"/>
                    <a:gd name="connsiteY25" fmla="*/ 1190625 h 1231900"/>
                    <a:gd name="connsiteX26" fmla="*/ 1108075 w 1644650"/>
                    <a:gd name="connsiteY26" fmla="*/ 1108075 h 1231900"/>
                    <a:gd name="connsiteX27" fmla="*/ 1123950 w 1644650"/>
                    <a:gd name="connsiteY27" fmla="*/ 1165225 h 1231900"/>
                    <a:gd name="connsiteX28" fmla="*/ 1123950 w 1644650"/>
                    <a:gd name="connsiteY28" fmla="*/ 1022350 h 1231900"/>
                    <a:gd name="connsiteX29" fmla="*/ 1295400 w 1644650"/>
                    <a:gd name="connsiteY29" fmla="*/ 1063625 h 1231900"/>
                    <a:gd name="connsiteX30" fmla="*/ 1235075 w 1644650"/>
                    <a:gd name="connsiteY30" fmla="*/ 869950 h 1231900"/>
                    <a:gd name="connsiteX31" fmla="*/ 1422400 w 1644650"/>
                    <a:gd name="connsiteY31" fmla="*/ 917575 h 1231900"/>
                    <a:gd name="connsiteX32" fmla="*/ 1533525 w 1644650"/>
                    <a:gd name="connsiteY32" fmla="*/ 933450 h 1231900"/>
                    <a:gd name="connsiteX33" fmla="*/ 1416050 w 1644650"/>
                    <a:gd name="connsiteY33" fmla="*/ 720725 h 1231900"/>
                    <a:gd name="connsiteX34" fmla="*/ 1584325 w 1644650"/>
                    <a:gd name="connsiteY34" fmla="*/ 676275 h 1231900"/>
                    <a:gd name="connsiteX35" fmla="*/ 1644650 w 1644650"/>
                    <a:gd name="connsiteY35" fmla="*/ 663575 h 1231900"/>
                    <a:gd name="connsiteX0" fmla="*/ 1644650 w 1644650"/>
                    <a:gd name="connsiteY0" fmla="*/ 691168 h 1259493"/>
                    <a:gd name="connsiteX1" fmla="*/ 914400 w 1644650"/>
                    <a:gd name="connsiteY1" fmla="*/ 405418 h 1259493"/>
                    <a:gd name="connsiteX2" fmla="*/ 809625 w 1644650"/>
                    <a:gd name="connsiteY2" fmla="*/ 186343 h 1259493"/>
                    <a:gd name="connsiteX3" fmla="*/ 796925 w 1644650"/>
                    <a:gd name="connsiteY3" fmla="*/ 40293 h 1259493"/>
                    <a:gd name="connsiteX4" fmla="*/ 650875 w 1644650"/>
                    <a:gd name="connsiteY4" fmla="*/ 49818 h 1259493"/>
                    <a:gd name="connsiteX5" fmla="*/ 663575 w 1644650"/>
                    <a:gd name="connsiteY5" fmla="*/ 253018 h 1259493"/>
                    <a:gd name="connsiteX6" fmla="*/ 596900 w 1644650"/>
                    <a:gd name="connsiteY6" fmla="*/ 370493 h 1259493"/>
                    <a:gd name="connsiteX7" fmla="*/ 635000 w 1644650"/>
                    <a:gd name="connsiteY7" fmla="*/ 202218 h 1259493"/>
                    <a:gd name="connsiteX8" fmla="*/ 292100 w 1644650"/>
                    <a:gd name="connsiteY8" fmla="*/ 27593 h 1259493"/>
                    <a:gd name="connsiteX9" fmla="*/ 234950 w 1644650"/>
                    <a:gd name="connsiteY9" fmla="*/ 119668 h 1259493"/>
                    <a:gd name="connsiteX10" fmla="*/ 390525 w 1644650"/>
                    <a:gd name="connsiteY10" fmla="*/ 259368 h 1259493"/>
                    <a:gd name="connsiteX11" fmla="*/ 438150 w 1644650"/>
                    <a:gd name="connsiteY11" fmla="*/ 259368 h 1259493"/>
                    <a:gd name="connsiteX12" fmla="*/ 288925 w 1644650"/>
                    <a:gd name="connsiteY12" fmla="*/ 475268 h 1259493"/>
                    <a:gd name="connsiteX13" fmla="*/ 396875 w 1644650"/>
                    <a:gd name="connsiteY13" fmla="*/ 278418 h 1259493"/>
                    <a:gd name="connsiteX14" fmla="*/ 133350 w 1644650"/>
                    <a:gd name="connsiteY14" fmla="*/ 186343 h 1259493"/>
                    <a:gd name="connsiteX15" fmla="*/ 38100 w 1644650"/>
                    <a:gd name="connsiteY15" fmla="*/ 291118 h 1259493"/>
                    <a:gd name="connsiteX16" fmla="*/ 301625 w 1644650"/>
                    <a:gd name="connsiteY16" fmla="*/ 446693 h 1259493"/>
                    <a:gd name="connsiteX17" fmla="*/ 28575 w 1644650"/>
                    <a:gd name="connsiteY17" fmla="*/ 405418 h 1259493"/>
                    <a:gd name="connsiteX18" fmla="*/ 0 w 1644650"/>
                    <a:gd name="connsiteY18" fmla="*/ 526068 h 1259493"/>
                    <a:gd name="connsiteX19" fmla="*/ 260350 w 1644650"/>
                    <a:gd name="connsiteY19" fmla="*/ 637193 h 1259493"/>
                    <a:gd name="connsiteX20" fmla="*/ 346075 w 1644650"/>
                    <a:gd name="connsiteY20" fmla="*/ 691168 h 1259493"/>
                    <a:gd name="connsiteX21" fmla="*/ 654050 w 1644650"/>
                    <a:gd name="connsiteY21" fmla="*/ 795943 h 1259493"/>
                    <a:gd name="connsiteX22" fmla="*/ 812800 w 1644650"/>
                    <a:gd name="connsiteY22" fmla="*/ 475268 h 1259493"/>
                    <a:gd name="connsiteX23" fmla="*/ 657225 w 1644650"/>
                    <a:gd name="connsiteY23" fmla="*/ 792768 h 1259493"/>
                    <a:gd name="connsiteX24" fmla="*/ 1123950 w 1644650"/>
                    <a:gd name="connsiteY24" fmla="*/ 1259493 h 1259493"/>
                    <a:gd name="connsiteX25" fmla="*/ 1228725 w 1644650"/>
                    <a:gd name="connsiteY25" fmla="*/ 1218218 h 1259493"/>
                    <a:gd name="connsiteX26" fmla="*/ 1108075 w 1644650"/>
                    <a:gd name="connsiteY26" fmla="*/ 1135668 h 1259493"/>
                    <a:gd name="connsiteX27" fmla="*/ 1123950 w 1644650"/>
                    <a:gd name="connsiteY27" fmla="*/ 1192818 h 1259493"/>
                    <a:gd name="connsiteX28" fmla="*/ 1123950 w 1644650"/>
                    <a:gd name="connsiteY28" fmla="*/ 1049943 h 1259493"/>
                    <a:gd name="connsiteX29" fmla="*/ 1295400 w 1644650"/>
                    <a:gd name="connsiteY29" fmla="*/ 1091218 h 1259493"/>
                    <a:gd name="connsiteX30" fmla="*/ 1235075 w 1644650"/>
                    <a:gd name="connsiteY30" fmla="*/ 897543 h 1259493"/>
                    <a:gd name="connsiteX31" fmla="*/ 1422400 w 1644650"/>
                    <a:gd name="connsiteY31" fmla="*/ 945168 h 1259493"/>
                    <a:gd name="connsiteX32" fmla="*/ 1533525 w 1644650"/>
                    <a:gd name="connsiteY32" fmla="*/ 961043 h 1259493"/>
                    <a:gd name="connsiteX33" fmla="*/ 1416050 w 1644650"/>
                    <a:gd name="connsiteY33" fmla="*/ 748318 h 1259493"/>
                    <a:gd name="connsiteX34" fmla="*/ 1584325 w 1644650"/>
                    <a:gd name="connsiteY34" fmla="*/ 703868 h 1259493"/>
                    <a:gd name="connsiteX35" fmla="*/ 1644650 w 1644650"/>
                    <a:gd name="connsiteY35" fmla="*/ 691168 h 1259493"/>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414338 w 1644650"/>
                    <a:gd name="connsiteY10" fmla="*/ 2254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58602 w 1658602"/>
                    <a:gd name="connsiteY0" fmla="*/ 697759 h 1266084"/>
                    <a:gd name="connsiteX1" fmla="*/ 928352 w 1658602"/>
                    <a:gd name="connsiteY1" fmla="*/ 412009 h 1266084"/>
                    <a:gd name="connsiteX2" fmla="*/ 823577 w 1658602"/>
                    <a:gd name="connsiteY2" fmla="*/ 192934 h 1266084"/>
                    <a:gd name="connsiteX3" fmla="*/ 818021 w 1658602"/>
                    <a:gd name="connsiteY3" fmla="*/ 46884 h 1266084"/>
                    <a:gd name="connsiteX4" fmla="*/ 664827 w 1658602"/>
                    <a:gd name="connsiteY4" fmla="*/ 56409 h 1266084"/>
                    <a:gd name="connsiteX5" fmla="*/ 677527 w 1658602"/>
                    <a:gd name="connsiteY5" fmla="*/ 259609 h 1266084"/>
                    <a:gd name="connsiteX6" fmla="*/ 610852 w 1658602"/>
                    <a:gd name="connsiteY6" fmla="*/ 377084 h 1266084"/>
                    <a:gd name="connsiteX7" fmla="*/ 648952 w 1658602"/>
                    <a:gd name="connsiteY7" fmla="*/ 208809 h 1266084"/>
                    <a:gd name="connsiteX8" fmla="*/ 306052 w 1658602"/>
                    <a:gd name="connsiteY8" fmla="*/ 34184 h 1266084"/>
                    <a:gd name="connsiteX9" fmla="*/ 239377 w 1658602"/>
                    <a:gd name="connsiteY9" fmla="*/ 128640 h 1266084"/>
                    <a:gd name="connsiteX10" fmla="*/ 392571 w 1658602"/>
                    <a:gd name="connsiteY10" fmla="*/ 263578 h 1266084"/>
                    <a:gd name="connsiteX11" fmla="*/ 452102 w 1658602"/>
                    <a:gd name="connsiteY11" fmla="*/ 265959 h 1266084"/>
                    <a:gd name="connsiteX12" fmla="*/ 302877 w 1658602"/>
                    <a:gd name="connsiteY12" fmla="*/ 481859 h 1266084"/>
                    <a:gd name="connsiteX13" fmla="*/ 429877 w 1658602"/>
                    <a:gd name="connsiteY13" fmla="*/ 273103 h 1266084"/>
                    <a:gd name="connsiteX14" fmla="*/ 135396 w 1658602"/>
                    <a:gd name="connsiteY14" fmla="*/ 178646 h 1266084"/>
                    <a:gd name="connsiteX15" fmla="*/ 52052 w 1658602"/>
                    <a:gd name="connsiteY15" fmla="*/ 297709 h 1266084"/>
                    <a:gd name="connsiteX16" fmla="*/ 315577 w 1658602"/>
                    <a:gd name="connsiteY16" fmla="*/ 453284 h 1266084"/>
                    <a:gd name="connsiteX17" fmla="*/ 42527 w 1658602"/>
                    <a:gd name="connsiteY17" fmla="*/ 412009 h 1266084"/>
                    <a:gd name="connsiteX18" fmla="*/ 13952 w 1658602"/>
                    <a:gd name="connsiteY18" fmla="*/ 532659 h 1266084"/>
                    <a:gd name="connsiteX19" fmla="*/ 274302 w 1658602"/>
                    <a:gd name="connsiteY19" fmla="*/ 643784 h 1266084"/>
                    <a:gd name="connsiteX20" fmla="*/ 360027 w 1658602"/>
                    <a:gd name="connsiteY20" fmla="*/ 697759 h 1266084"/>
                    <a:gd name="connsiteX21" fmla="*/ 668002 w 1658602"/>
                    <a:gd name="connsiteY21" fmla="*/ 802534 h 1266084"/>
                    <a:gd name="connsiteX22" fmla="*/ 826752 w 1658602"/>
                    <a:gd name="connsiteY22" fmla="*/ 481859 h 1266084"/>
                    <a:gd name="connsiteX23" fmla="*/ 671177 w 1658602"/>
                    <a:gd name="connsiteY23" fmla="*/ 799359 h 1266084"/>
                    <a:gd name="connsiteX24" fmla="*/ 1137902 w 1658602"/>
                    <a:gd name="connsiteY24" fmla="*/ 1266084 h 1266084"/>
                    <a:gd name="connsiteX25" fmla="*/ 1242677 w 1658602"/>
                    <a:gd name="connsiteY25" fmla="*/ 1224809 h 1266084"/>
                    <a:gd name="connsiteX26" fmla="*/ 1122027 w 1658602"/>
                    <a:gd name="connsiteY26" fmla="*/ 1142259 h 1266084"/>
                    <a:gd name="connsiteX27" fmla="*/ 1137902 w 1658602"/>
                    <a:gd name="connsiteY27" fmla="*/ 1199409 h 1266084"/>
                    <a:gd name="connsiteX28" fmla="*/ 1137902 w 1658602"/>
                    <a:gd name="connsiteY28" fmla="*/ 1056534 h 1266084"/>
                    <a:gd name="connsiteX29" fmla="*/ 1309352 w 1658602"/>
                    <a:gd name="connsiteY29" fmla="*/ 1097809 h 1266084"/>
                    <a:gd name="connsiteX30" fmla="*/ 1249027 w 1658602"/>
                    <a:gd name="connsiteY30" fmla="*/ 904134 h 1266084"/>
                    <a:gd name="connsiteX31" fmla="*/ 1436352 w 1658602"/>
                    <a:gd name="connsiteY31" fmla="*/ 951759 h 1266084"/>
                    <a:gd name="connsiteX32" fmla="*/ 1547477 w 1658602"/>
                    <a:gd name="connsiteY32" fmla="*/ 967634 h 1266084"/>
                    <a:gd name="connsiteX33" fmla="*/ 1430002 w 1658602"/>
                    <a:gd name="connsiteY33" fmla="*/ 754909 h 1266084"/>
                    <a:gd name="connsiteX34" fmla="*/ 1598277 w 1658602"/>
                    <a:gd name="connsiteY34" fmla="*/ 710459 h 1266084"/>
                    <a:gd name="connsiteX35" fmla="*/ 1658602 w 1658602"/>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22390 w 1661284"/>
                    <a:gd name="connsiteY34" fmla="*/ 722366 h 1266084"/>
                    <a:gd name="connsiteX35" fmla="*/ 1661284 w 1661284"/>
                    <a:gd name="connsiteY35" fmla="*/ 697759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75446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50903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50803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361247 w 1673190"/>
                    <a:gd name="connsiteY33" fmla="*/ 721572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454909 w 1673190"/>
                    <a:gd name="connsiteY32" fmla="*/ 1008116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07247 w 1673190"/>
                    <a:gd name="connsiteY27" fmla="*/ 1225602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35128"/>
                    <a:gd name="connsiteX1" fmla="*/ 945322 w 1673190"/>
                    <a:gd name="connsiteY1" fmla="*/ 409628 h 1235128"/>
                    <a:gd name="connsiteX2" fmla="*/ 826259 w 1673190"/>
                    <a:gd name="connsiteY2" fmla="*/ 192934 h 1235128"/>
                    <a:gd name="connsiteX3" fmla="*/ 820703 w 1673190"/>
                    <a:gd name="connsiteY3" fmla="*/ 46884 h 1235128"/>
                    <a:gd name="connsiteX4" fmla="*/ 667509 w 1673190"/>
                    <a:gd name="connsiteY4" fmla="*/ 56409 h 1235128"/>
                    <a:gd name="connsiteX5" fmla="*/ 682590 w 1673190"/>
                    <a:gd name="connsiteY5" fmla="*/ 233416 h 1235128"/>
                    <a:gd name="connsiteX6" fmla="*/ 613534 w 1673190"/>
                    <a:gd name="connsiteY6" fmla="*/ 377084 h 1235128"/>
                    <a:gd name="connsiteX7" fmla="*/ 684971 w 1673190"/>
                    <a:gd name="connsiteY7" fmla="*/ 235002 h 1235128"/>
                    <a:gd name="connsiteX8" fmla="*/ 308734 w 1673190"/>
                    <a:gd name="connsiteY8" fmla="*/ 34184 h 1235128"/>
                    <a:gd name="connsiteX9" fmla="*/ 242059 w 1673190"/>
                    <a:gd name="connsiteY9" fmla="*/ 128640 h 1235128"/>
                    <a:gd name="connsiteX10" fmla="*/ 392871 w 1673190"/>
                    <a:gd name="connsiteY10" fmla="*/ 246909 h 1235128"/>
                    <a:gd name="connsiteX11" fmla="*/ 435734 w 1673190"/>
                    <a:gd name="connsiteY11" fmla="*/ 273103 h 1235128"/>
                    <a:gd name="connsiteX12" fmla="*/ 334134 w 1673190"/>
                    <a:gd name="connsiteY12" fmla="*/ 443759 h 1235128"/>
                    <a:gd name="connsiteX13" fmla="*/ 439702 w 1673190"/>
                    <a:gd name="connsiteY13" fmla="*/ 273103 h 1235128"/>
                    <a:gd name="connsiteX14" fmla="*/ 138078 w 1673190"/>
                    <a:gd name="connsiteY14" fmla="*/ 178646 h 1235128"/>
                    <a:gd name="connsiteX15" fmla="*/ 54734 w 1673190"/>
                    <a:gd name="connsiteY15" fmla="*/ 297709 h 1235128"/>
                    <a:gd name="connsiteX16" fmla="*/ 284922 w 1673190"/>
                    <a:gd name="connsiteY16" fmla="*/ 436615 h 1235128"/>
                    <a:gd name="connsiteX17" fmla="*/ 45209 w 1673190"/>
                    <a:gd name="connsiteY17" fmla="*/ 412009 h 1235128"/>
                    <a:gd name="connsiteX18" fmla="*/ 16634 w 1673190"/>
                    <a:gd name="connsiteY18" fmla="*/ 532659 h 1235128"/>
                    <a:gd name="connsiteX19" fmla="*/ 276984 w 1673190"/>
                    <a:gd name="connsiteY19" fmla="*/ 643784 h 1235128"/>
                    <a:gd name="connsiteX20" fmla="*/ 365090 w 1673190"/>
                    <a:gd name="connsiteY20" fmla="*/ 707284 h 1235128"/>
                    <a:gd name="connsiteX21" fmla="*/ 670684 w 1673190"/>
                    <a:gd name="connsiteY21" fmla="*/ 802534 h 1235128"/>
                    <a:gd name="connsiteX22" fmla="*/ 829434 w 1673190"/>
                    <a:gd name="connsiteY22" fmla="*/ 481859 h 1235128"/>
                    <a:gd name="connsiteX23" fmla="*/ 661953 w 1673190"/>
                    <a:gd name="connsiteY23" fmla="*/ 806502 h 1235128"/>
                    <a:gd name="connsiteX24" fmla="*/ 1142966 w 1673190"/>
                    <a:gd name="connsiteY24" fmla="*/ 1235128 h 1235128"/>
                    <a:gd name="connsiteX25" fmla="*/ 1245359 w 1673190"/>
                    <a:gd name="connsiteY25" fmla="*/ 1224809 h 1235128"/>
                    <a:gd name="connsiteX26" fmla="*/ 1136616 w 1673190"/>
                    <a:gd name="connsiteY26" fmla="*/ 1130353 h 1235128"/>
                    <a:gd name="connsiteX27" fmla="*/ 1140584 w 1673190"/>
                    <a:gd name="connsiteY27" fmla="*/ 1216077 h 1235128"/>
                    <a:gd name="connsiteX28" fmla="*/ 1140584 w 1673190"/>
                    <a:gd name="connsiteY28" fmla="*/ 1056534 h 1235128"/>
                    <a:gd name="connsiteX29" fmla="*/ 1307272 w 1673190"/>
                    <a:gd name="connsiteY29" fmla="*/ 1109716 h 1235128"/>
                    <a:gd name="connsiteX30" fmla="*/ 1249328 w 1673190"/>
                    <a:gd name="connsiteY30" fmla="*/ 920802 h 1235128"/>
                    <a:gd name="connsiteX31" fmla="*/ 1439034 w 1673190"/>
                    <a:gd name="connsiteY31" fmla="*/ 951759 h 1235128"/>
                    <a:gd name="connsiteX32" fmla="*/ 1540634 w 1673190"/>
                    <a:gd name="connsiteY32" fmla="*/ 958110 h 1235128"/>
                    <a:gd name="connsiteX33" fmla="*/ 1430303 w 1673190"/>
                    <a:gd name="connsiteY33" fmla="*/ 764434 h 1235128"/>
                    <a:gd name="connsiteX34" fmla="*/ 1615246 w 1673190"/>
                    <a:gd name="connsiteY34" fmla="*/ 722366 h 1235128"/>
                    <a:gd name="connsiteX35" fmla="*/ 1673190 w 1673190"/>
                    <a:gd name="connsiteY35" fmla="*/ 700140 h 1235128"/>
                    <a:gd name="connsiteX0" fmla="*/ 1673190 w 1673190"/>
                    <a:gd name="connsiteY0" fmla="*/ 700140 h 1251797"/>
                    <a:gd name="connsiteX1" fmla="*/ 945322 w 1673190"/>
                    <a:gd name="connsiteY1" fmla="*/ 409628 h 1251797"/>
                    <a:gd name="connsiteX2" fmla="*/ 826259 w 1673190"/>
                    <a:gd name="connsiteY2" fmla="*/ 192934 h 1251797"/>
                    <a:gd name="connsiteX3" fmla="*/ 820703 w 1673190"/>
                    <a:gd name="connsiteY3" fmla="*/ 46884 h 1251797"/>
                    <a:gd name="connsiteX4" fmla="*/ 667509 w 1673190"/>
                    <a:gd name="connsiteY4" fmla="*/ 56409 h 1251797"/>
                    <a:gd name="connsiteX5" fmla="*/ 682590 w 1673190"/>
                    <a:gd name="connsiteY5" fmla="*/ 233416 h 1251797"/>
                    <a:gd name="connsiteX6" fmla="*/ 613534 w 1673190"/>
                    <a:gd name="connsiteY6" fmla="*/ 377084 h 1251797"/>
                    <a:gd name="connsiteX7" fmla="*/ 684971 w 1673190"/>
                    <a:gd name="connsiteY7" fmla="*/ 235002 h 1251797"/>
                    <a:gd name="connsiteX8" fmla="*/ 308734 w 1673190"/>
                    <a:gd name="connsiteY8" fmla="*/ 34184 h 1251797"/>
                    <a:gd name="connsiteX9" fmla="*/ 242059 w 1673190"/>
                    <a:gd name="connsiteY9" fmla="*/ 128640 h 1251797"/>
                    <a:gd name="connsiteX10" fmla="*/ 392871 w 1673190"/>
                    <a:gd name="connsiteY10" fmla="*/ 246909 h 1251797"/>
                    <a:gd name="connsiteX11" fmla="*/ 435734 w 1673190"/>
                    <a:gd name="connsiteY11" fmla="*/ 273103 h 1251797"/>
                    <a:gd name="connsiteX12" fmla="*/ 334134 w 1673190"/>
                    <a:gd name="connsiteY12" fmla="*/ 443759 h 1251797"/>
                    <a:gd name="connsiteX13" fmla="*/ 439702 w 1673190"/>
                    <a:gd name="connsiteY13" fmla="*/ 273103 h 1251797"/>
                    <a:gd name="connsiteX14" fmla="*/ 138078 w 1673190"/>
                    <a:gd name="connsiteY14" fmla="*/ 178646 h 1251797"/>
                    <a:gd name="connsiteX15" fmla="*/ 54734 w 1673190"/>
                    <a:gd name="connsiteY15" fmla="*/ 297709 h 1251797"/>
                    <a:gd name="connsiteX16" fmla="*/ 284922 w 1673190"/>
                    <a:gd name="connsiteY16" fmla="*/ 436615 h 1251797"/>
                    <a:gd name="connsiteX17" fmla="*/ 45209 w 1673190"/>
                    <a:gd name="connsiteY17" fmla="*/ 412009 h 1251797"/>
                    <a:gd name="connsiteX18" fmla="*/ 16634 w 1673190"/>
                    <a:gd name="connsiteY18" fmla="*/ 532659 h 1251797"/>
                    <a:gd name="connsiteX19" fmla="*/ 276984 w 1673190"/>
                    <a:gd name="connsiteY19" fmla="*/ 643784 h 1251797"/>
                    <a:gd name="connsiteX20" fmla="*/ 365090 w 1673190"/>
                    <a:gd name="connsiteY20" fmla="*/ 707284 h 1251797"/>
                    <a:gd name="connsiteX21" fmla="*/ 670684 w 1673190"/>
                    <a:gd name="connsiteY21" fmla="*/ 802534 h 1251797"/>
                    <a:gd name="connsiteX22" fmla="*/ 829434 w 1673190"/>
                    <a:gd name="connsiteY22" fmla="*/ 481859 h 1251797"/>
                    <a:gd name="connsiteX23" fmla="*/ 661953 w 1673190"/>
                    <a:gd name="connsiteY23" fmla="*/ 806502 h 1251797"/>
                    <a:gd name="connsiteX24" fmla="*/ 1128679 w 1673190"/>
                    <a:gd name="connsiteY24" fmla="*/ 1251797 h 1251797"/>
                    <a:gd name="connsiteX25" fmla="*/ 1245359 w 1673190"/>
                    <a:gd name="connsiteY25" fmla="*/ 1224809 h 1251797"/>
                    <a:gd name="connsiteX26" fmla="*/ 1136616 w 1673190"/>
                    <a:gd name="connsiteY26" fmla="*/ 1130353 h 1251797"/>
                    <a:gd name="connsiteX27" fmla="*/ 1140584 w 1673190"/>
                    <a:gd name="connsiteY27" fmla="*/ 1216077 h 1251797"/>
                    <a:gd name="connsiteX28" fmla="*/ 1140584 w 1673190"/>
                    <a:gd name="connsiteY28" fmla="*/ 1056534 h 1251797"/>
                    <a:gd name="connsiteX29" fmla="*/ 1307272 w 1673190"/>
                    <a:gd name="connsiteY29" fmla="*/ 1109716 h 1251797"/>
                    <a:gd name="connsiteX30" fmla="*/ 1249328 w 1673190"/>
                    <a:gd name="connsiteY30" fmla="*/ 920802 h 1251797"/>
                    <a:gd name="connsiteX31" fmla="*/ 1439034 w 1673190"/>
                    <a:gd name="connsiteY31" fmla="*/ 951759 h 1251797"/>
                    <a:gd name="connsiteX32" fmla="*/ 1540634 w 1673190"/>
                    <a:gd name="connsiteY32" fmla="*/ 958110 h 1251797"/>
                    <a:gd name="connsiteX33" fmla="*/ 1430303 w 1673190"/>
                    <a:gd name="connsiteY33" fmla="*/ 764434 h 1251797"/>
                    <a:gd name="connsiteX34" fmla="*/ 1615246 w 1673190"/>
                    <a:gd name="connsiteY34" fmla="*/ 722366 h 1251797"/>
                    <a:gd name="connsiteX35" fmla="*/ 1673190 w 1673190"/>
                    <a:gd name="connsiteY35" fmla="*/ 700140 h 1251797"/>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28679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87353 w 1673190"/>
                    <a:gd name="connsiteY21" fmla="*/ 816822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751646 w 1673190"/>
                    <a:gd name="connsiteY7" fmla="*/ 265958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2241 h 1256669"/>
                    <a:gd name="connsiteX1" fmla="*/ 945322 w 1673190"/>
                    <a:gd name="connsiteY1" fmla="*/ 411729 h 1256669"/>
                    <a:gd name="connsiteX2" fmla="*/ 850072 w 1673190"/>
                    <a:gd name="connsiteY2" fmla="*/ 187892 h 1256669"/>
                    <a:gd name="connsiteX3" fmla="*/ 820703 w 1673190"/>
                    <a:gd name="connsiteY3" fmla="*/ 48985 h 1256669"/>
                    <a:gd name="connsiteX4" fmla="*/ 667509 w 1673190"/>
                    <a:gd name="connsiteY4" fmla="*/ 58510 h 1256669"/>
                    <a:gd name="connsiteX5" fmla="*/ 675446 w 1673190"/>
                    <a:gd name="connsiteY5" fmla="*/ 223610 h 1256669"/>
                    <a:gd name="connsiteX6" fmla="*/ 618296 w 1673190"/>
                    <a:gd name="connsiteY6" fmla="*/ 374423 h 1256669"/>
                    <a:gd name="connsiteX7" fmla="*/ 663539 w 1673190"/>
                    <a:gd name="connsiteY7" fmla="*/ 225197 h 1256669"/>
                    <a:gd name="connsiteX8" fmla="*/ 308734 w 1673190"/>
                    <a:gd name="connsiteY8" fmla="*/ 36285 h 1256669"/>
                    <a:gd name="connsiteX9" fmla="*/ 242059 w 1673190"/>
                    <a:gd name="connsiteY9" fmla="*/ 130741 h 1256669"/>
                    <a:gd name="connsiteX10" fmla="*/ 392871 w 1673190"/>
                    <a:gd name="connsiteY10" fmla="*/ 249010 h 1256669"/>
                    <a:gd name="connsiteX11" fmla="*/ 435734 w 1673190"/>
                    <a:gd name="connsiteY11" fmla="*/ 275204 h 1256669"/>
                    <a:gd name="connsiteX12" fmla="*/ 334134 w 1673190"/>
                    <a:gd name="connsiteY12" fmla="*/ 445860 h 1256669"/>
                    <a:gd name="connsiteX13" fmla="*/ 439702 w 1673190"/>
                    <a:gd name="connsiteY13" fmla="*/ 275204 h 1256669"/>
                    <a:gd name="connsiteX14" fmla="*/ 138078 w 1673190"/>
                    <a:gd name="connsiteY14" fmla="*/ 180747 h 1256669"/>
                    <a:gd name="connsiteX15" fmla="*/ 54734 w 1673190"/>
                    <a:gd name="connsiteY15" fmla="*/ 299810 h 1256669"/>
                    <a:gd name="connsiteX16" fmla="*/ 284922 w 1673190"/>
                    <a:gd name="connsiteY16" fmla="*/ 438716 h 1256669"/>
                    <a:gd name="connsiteX17" fmla="*/ 45209 w 1673190"/>
                    <a:gd name="connsiteY17" fmla="*/ 414110 h 1256669"/>
                    <a:gd name="connsiteX18" fmla="*/ 16634 w 1673190"/>
                    <a:gd name="connsiteY18" fmla="*/ 534760 h 1256669"/>
                    <a:gd name="connsiteX19" fmla="*/ 276984 w 1673190"/>
                    <a:gd name="connsiteY19" fmla="*/ 645885 h 1256669"/>
                    <a:gd name="connsiteX20" fmla="*/ 365090 w 1673190"/>
                    <a:gd name="connsiteY20" fmla="*/ 709385 h 1256669"/>
                    <a:gd name="connsiteX21" fmla="*/ 677828 w 1673190"/>
                    <a:gd name="connsiteY21" fmla="*/ 809398 h 1256669"/>
                    <a:gd name="connsiteX22" fmla="*/ 829434 w 1673190"/>
                    <a:gd name="connsiteY22" fmla="*/ 483960 h 1256669"/>
                    <a:gd name="connsiteX23" fmla="*/ 661953 w 1673190"/>
                    <a:gd name="connsiteY23" fmla="*/ 808603 h 1256669"/>
                    <a:gd name="connsiteX24" fmla="*/ 1152491 w 1673190"/>
                    <a:gd name="connsiteY24" fmla="*/ 1253898 h 1256669"/>
                    <a:gd name="connsiteX25" fmla="*/ 1245359 w 1673190"/>
                    <a:gd name="connsiteY25" fmla="*/ 1226910 h 1256669"/>
                    <a:gd name="connsiteX26" fmla="*/ 1100898 w 1673190"/>
                    <a:gd name="connsiteY26" fmla="*/ 1108642 h 1256669"/>
                    <a:gd name="connsiteX27" fmla="*/ 1123916 w 1673190"/>
                    <a:gd name="connsiteY27" fmla="*/ 1180077 h 1256669"/>
                    <a:gd name="connsiteX28" fmla="*/ 1140584 w 1673190"/>
                    <a:gd name="connsiteY28" fmla="*/ 1058635 h 1256669"/>
                    <a:gd name="connsiteX29" fmla="*/ 1307272 w 1673190"/>
                    <a:gd name="connsiteY29" fmla="*/ 1111817 h 1256669"/>
                    <a:gd name="connsiteX30" fmla="*/ 1249328 w 1673190"/>
                    <a:gd name="connsiteY30" fmla="*/ 922903 h 1256669"/>
                    <a:gd name="connsiteX31" fmla="*/ 1439034 w 1673190"/>
                    <a:gd name="connsiteY31" fmla="*/ 953860 h 1256669"/>
                    <a:gd name="connsiteX32" fmla="*/ 1540634 w 1673190"/>
                    <a:gd name="connsiteY32" fmla="*/ 960211 h 1256669"/>
                    <a:gd name="connsiteX33" fmla="*/ 1430303 w 1673190"/>
                    <a:gd name="connsiteY33" fmla="*/ 766535 h 1256669"/>
                    <a:gd name="connsiteX34" fmla="*/ 1615246 w 1673190"/>
                    <a:gd name="connsiteY34" fmla="*/ 724467 h 1256669"/>
                    <a:gd name="connsiteX35" fmla="*/ 1673190 w 1673190"/>
                    <a:gd name="connsiteY35" fmla="*/ 702241 h 1256669"/>
                    <a:gd name="connsiteX0" fmla="*/ 1673190 w 1673190"/>
                    <a:gd name="connsiteY0" fmla="*/ 712405 h 1266833"/>
                    <a:gd name="connsiteX1" fmla="*/ 945322 w 1673190"/>
                    <a:gd name="connsiteY1" fmla="*/ 421893 h 1266833"/>
                    <a:gd name="connsiteX2" fmla="*/ 850072 w 1673190"/>
                    <a:gd name="connsiteY2" fmla="*/ 198056 h 1266833"/>
                    <a:gd name="connsiteX3" fmla="*/ 820703 w 1673190"/>
                    <a:gd name="connsiteY3" fmla="*/ 59149 h 1266833"/>
                    <a:gd name="connsiteX4" fmla="*/ 667509 w 1673190"/>
                    <a:gd name="connsiteY4" fmla="*/ 68674 h 1266833"/>
                    <a:gd name="connsiteX5" fmla="*/ 675446 w 1673190"/>
                    <a:gd name="connsiteY5" fmla="*/ 233774 h 1266833"/>
                    <a:gd name="connsiteX6" fmla="*/ 618296 w 1673190"/>
                    <a:gd name="connsiteY6" fmla="*/ 384587 h 1266833"/>
                    <a:gd name="connsiteX7" fmla="*/ 663539 w 1673190"/>
                    <a:gd name="connsiteY7" fmla="*/ 235361 h 1266833"/>
                    <a:gd name="connsiteX8" fmla="*/ 308734 w 1673190"/>
                    <a:gd name="connsiteY8" fmla="*/ 46449 h 1266833"/>
                    <a:gd name="connsiteX9" fmla="*/ 242059 w 1673190"/>
                    <a:gd name="connsiteY9" fmla="*/ 140905 h 1266833"/>
                    <a:gd name="connsiteX10" fmla="*/ 392871 w 1673190"/>
                    <a:gd name="connsiteY10" fmla="*/ 259174 h 1266833"/>
                    <a:gd name="connsiteX11" fmla="*/ 435734 w 1673190"/>
                    <a:gd name="connsiteY11" fmla="*/ 285368 h 1266833"/>
                    <a:gd name="connsiteX12" fmla="*/ 334134 w 1673190"/>
                    <a:gd name="connsiteY12" fmla="*/ 456024 h 1266833"/>
                    <a:gd name="connsiteX13" fmla="*/ 439702 w 1673190"/>
                    <a:gd name="connsiteY13" fmla="*/ 285368 h 1266833"/>
                    <a:gd name="connsiteX14" fmla="*/ 138078 w 1673190"/>
                    <a:gd name="connsiteY14" fmla="*/ 190911 h 1266833"/>
                    <a:gd name="connsiteX15" fmla="*/ 54734 w 1673190"/>
                    <a:gd name="connsiteY15" fmla="*/ 309974 h 1266833"/>
                    <a:gd name="connsiteX16" fmla="*/ 284922 w 1673190"/>
                    <a:gd name="connsiteY16" fmla="*/ 448880 h 1266833"/>
                    <a:gd name="connsiteX17" fmla="*/ 45209 w 1673190"/>
                    <a:gd name="connsiteY17" fmla="*/ 424274 h 1266833"/>
                    <a:gd name="connsiteX18" fmla="*/ 16634 w 1673190"/>
                    <a:gd name="connsiteY18" fmla="*/ 544924 h 1266833"/>
                    <a:gd name="connsiteX19" fmla="*/ 276984 w 1673190"/>
                    <a:gd name="connsiteY19" fmla="*/ 656049 h 1266833"/>
                    <a:gd name="connsiteX20" fmla="*/ 365090 w 1673190"/>
                    <a:gd name="connsiteY20" fmla="*/ 719549 h 1266833"/>
                    <a:gd name="connsiteX21" fmla="*/ 677828 w 1673190"/>
                    <a:gd name="connsiteY21" fmla="*/ 819562 h 1266833"/>
                    <a:gd name="connsiteX22" fmla="*/ 829434 w 1673190"/>
                    <a:gd name="connsiteY22" fmla="*/ 494124 h 1266833"/>
                    <a:gd name="connsiteX23" fmla="*/ 661953 w 1673190"/>
                    <a:gd name="connsiteY23" fmla="*/ 818767 h 1266833"/>
                    <a:gd name="connsiteX24" fmla="*/ 1152491 w 1673190"/>
                    <a:gd name="connsiteY24" fmla="*/ 1264062 h 1266833"/>
                    <a:gd name="connsiteX25" fmla="*/ 1245359 w 1673190"/>
                    <a:gd name="connsiteY25" fmla="*/ 1237074 h 1266833"/>
                    <a:gd name="connsiteX26" fmla="*/ 1100898 w 1673190"/>
                    <a:gd name="connsiteY26" fmla="*/ 1118806 h 1266833"/>
                    <a:gd name="connsiteX27" fmla="*/ 1123916 w 1673190"/>
                    <a:gd name="connsiteY27" fmla="*/ 1190241 h 1266833"/>
                    <a:gd name="connsiteX28" fmla="*/ 1140584 w 1673190"/>
                    <a:gd name="connsiteY28" fmla="*/ 1068799 h 1266833"/>
                    <a:gd name="connsiteX29" fmla="*/ 1307272 w 1673190"/>
                    <a:gd name="connsiteY29" fmla="*/ 1121981 h 1266833"/>
                    <a:gd name="connsiteX30" fmla="*/ 1249328 w 1673190"/>
                    <a:gd name="connsiteY30" fmla="*/ 933067 h 1266833"/>
                    <a:gd name="connsiteX31" fmla="*/ 1439034 w 1673190"/>
                    <a:gd name="connsiteY31" fmla="*/ 964024 h 1266833"/>
                    <a:gd name="connsiteX32" fmla="*/ 1540634 w 1673190"/>
                    <a:gd name="connsiteY32" fmla="*/ 970375 h 1266833"/>
                    <a:gd name="connsiteX33" fmla="*/ 1430303 w 1673190"/>
                    <a:gd name="connsiteY33" fmla="*/ 776699 h 1266833"/>
                    <a:gd name="connsiteX34" fmla="*/ 1615246 w 1673190"/>
                    <a:gd name="connsiteY34" fmla="*/ 734631 h 1266833"/>
                    <a:gd name="connsiteX35" fmla="*/ 1673190 w 1673190"/>
                    <a:gd name="connsiteY35" fmla="*/ 712405 h 1266833"/>
                    <a:gd name="connsiteX0" fmla="*/ 1673190 w 1673190"/>
                    <a:gd name="connsiteY0" fmla="*/ 683487 h 1237915"/>
                    <a:gd name="connsiteX1" fmla="*/ 945322 w 1673190"/>
                    <a:gd name="connsiteY1" fmla="*/ 392975 h 1237915"/>
                    <a:gd name="connsiteX2" fmla="*/ 840547 w 1673190"/>
                    <a:gd name="connsiteY2" fmla="*/ 185807 h 1237915"/>
                    <a:gd name="connsiteX3" fmla="*/ 820703 w 1673190"/>
                    <a:gd name="connsiteY3" fmla="*/ 30231 h 1237915"/>
                    <a:gd name="connsiteX4" fmla="*/ 667509 w 1673190"/>
                    <a:gd name="connsiteY4" fmla="*/ 39756 h 1237915"/>
                    <a:gd name="connsiteX5" fmla="*/ 675446 w 1673190"/>
                    <a:gd name="connsiteY5" fmla="*/ 204856 h 1237915"/>
                    <a:gd name="connsiteX6" fmla="*/ 618296 w 1673190"/>
                    <a:gd name="connsiteY6" fmla="*/ 355669 h 1237915"/>
                    <a:gd name="connsiteX7" fmla="*/ 663539 w 1673190"/>
                    <a:gd name="connsiteY7" fmla="*/ 206443 h 1237915"/>
                    <a:gd name="connsiteX8" fmla="*/ 308734 w 1673190"/>
                    <a:gd name="connsiteY8" fmla="*/ 17531 h 1237915"/>
                    <a:gd name="connsiteX9" fmla="*/ 242059 w 1673190"/>
                    <a:gd name="connsiteY9" fmla="*/ 111987 h 1237915"/>
                    <a:gd name="connsiteX10" fmla="*/ 392871 w 1673190"/>
                    <a:gd name="connsiteY10" fmla="*/ 230256 h 1237915"/>
                    <a:gd name="connsiteX11" fmla="*/ 435734 w 1673190"/>
                    <a:gd name="connsiteY11" fmla="*/ 256450 h 1237915"/>
                    <a:gd name="connsiteX12" fmla="*/ 334134 w 1673190"/>
                    <a:gd name="connsiteY12" fmla="*/ 427106 h 1237915"/>
                    <a:gd name="connsiteX13" fmla="*/ 439702 w 1673190"/>
                    <a:gd name="connsiteY13" fmla="*/ 256450 h 1237915"/>
                    <a:gd name="connsiteX14" fmla="*/ 138078 w 1673190"/>
                    <a:gd name="connsiteY14" fmla="*/ 161993 h 1237915"/>
                    <a:gd name="connsiteX15" fmla="*/ 54734 w 1673190"/>
                    <a:gd name="connsiteY15" fmla="*/ 281056 h 1237915"/>
                    <a:gd name="connsiteX16" fmla="*/ 284922 w 1673190"/>
                    <a:gd name="connsiteY16" fmla="*/ 419962 h 1237915"/>
                    <a:gd name="connsiteX17" fmla="*/ 45209 w 1673190"/>
                    <a:gd name="connsiteY17" fmla="*/ 395356 h 1237915"/>
                    <a:gd name="connsiteX18" fmla="*/ 16634 w 1673190"/>
                    <a:gd name="connsiteY18" fmla="*/ 516006 h 1237915"/>
                    <a:gd name="connsiteX19" fmla="*/ 276984 w 1673190"/>
                    <a:gd name="connsiteY19" fmla="*/ 627131 h 1237915"/>
                    <a:gd name="connsiteX20" fmla="*/ 365090 w 1673190"/>
                    <a:gd name="connsiteY20" fmla="*/ 690631 h 1237915"/>
                    <a:gd name="connsiteX21" fmla="*/ 677828 w 1673190"/>
                    <a:gd name="connsiteY21" fmla="*/ 790644 h 1237915"/>
                    <a:gd name="connsiteX22" fmla="*/ 829434 w 1673190"/>
                    <a:gd name="connsiteY22" fmla="*/ 465206 h 1237915"/>
                    <a:gd name="connsiteX23" fmla="*/ 661953 w 1673190"/>
                    <a:gd name="connsiteY23" fmla="*/ 789849 h 1237915"/>
                    <a:gd name="connsiteX24" fmla="*/ 1152491 w 1673190"/>
                    <a:gd name="connsiteY24" fmla="*/ 1235144 h 1237915"/>
                    <a:gd name="connsiteX25" fmla="*/ 1245359 w 1673190"/>
                    <a:gd name="connsiteY25" fmla="*/ 1208156 h 1237915"/>
                    <a:gd name="connsiteX26" fmla="*/ 1100898 w 1673190"/>
                    <a:gd name="connsiteY26" fmla="*/ 1089888 h 1237915"/>
                    <a:gd name="connsiteX27" fmla="*/ 1123916 w 1673190"/>
                    <a:gd name="connsiteY27" fmla="*/ 1161323 h 1237915"/>
                    <a:gd name="connsiteX28" fmla="*/ 1140584 w 1673190"/>
                    <a:gd name="connsiteY28" fmla="*/ 1039881 h 1237915"/>
                    <a:gd name="connsiteX29" fmla="*/ 1307272 w 1673190"/>
                    <a:gd name="connsiteY29" fmla="*/ 1093063 h 1237915"/>
                    <a:gd name="connsiteX30" fmla="*/ 1249328 w 1673190"/>
                    <a:gd name="connsiteY30" fmla="*/ 904149 h 1237915"/>
                    <a:gd name="connsiteX31" fmla="*/ 1439034 w 1673190"/>
                    <a:gd name="connsiteY31" fmla="*/ 935106 h 1237915"/>
                    <a:gd name="connsiteX32" fmla="*/ 1540634 w 1673190"/>
                    <a:gd name="connsiteY32" fmla="*/ 941457 h 1237915"/>
                    <a:gd name="connsiteX33" fmla="*/ 1430303 w 1673190"/>
                    <a:gd name="connsiteY33" fmla="*/ 747781 h 1237915"/>
                    <a:gd name="connsiteX34" fmla="*/ 1615246 w 1673190"/>
                    <a:gd name="connsiteY34" fmla="*/ 705713 h 1237915"/>
                    <a:gd name="connsiteX35" fmla="*/ 1673190 w 1673190"/>
                    <a:gd name="connsiteY35" fmla="*/ 683487 h 1237915"/>
                    <a:gd name="connsiteX0" fmla="*/ 1673190 w 1673190"/>
                    <a:gd name="connsiteY0" fmla="*/ 681238 h 1235666"/>
                    <a:gd name="connsiteX1" fmla="*/ 945322 w 1673190"/>
                    <a:gd name="connsiteY1" fmla="*/ 390726 h 1235666"/>
                    <a:gd name="connsiteX2" fmla="*/ 840547 w 1673190"/>
                    <a:gd name="connsiteY2" fmla="*/ 183558 h 1235666"/>
                    <a:gd name="connsiteX3" fmla="*/ 820703 w 1673190"/>
                    <a:gd name="connsiteY3" fmla="*/ 27982 h 1235666"/>
                    <a:gd name="connsiteX4" fmla="*/ 667509 w 1673190"/>
                    <a:gd name="connsiteY4" fmla="*/ 37507 h 1235666"/>
                    <a:gd name="connsiteX5" fmla="*/ 675446 w 1673190"/>
                    <a:gd name="connsiteY5" fmla="*/ 202607 h 1235666"/>
                    <a:gd name="connsiteX6" fmla="*/ 618296 w 1673190"/>
                    <a:gd name="connsiteY6" fmla="*/ 353420 h 1235666"/>
                    <a:gd name="connsiteX7" fmla="*/ 663539 w 1673190"/>
                    <a:gd name="connsiteY7" fmla="*/ 204194 h 1235666"/>
                    <a:gd name="connsiteX8" fmla="*/ 308734 w 1673190"/>
                    <a:gd name="connsiteY8" fmla="*/ 15282 h 1235666"/>
                    <a:gd name="connsiteX9" fmla="*/ 242059 w 1673190"/>
                    <a:gd name="connsiteY9" fmla="*/ 109738 h 1235666"/>
                    <a:gd name="connsiteX10" fmla="*/ 392871 w 1673190"/>
                    <a:gd name="connsiteY10" fmla="*/ 228007 h 1235666"/>
                    <a:gd name="connsiteX11" fmla="*/ 435734 w 1673190"/>
                    <a:gd name="connsiteY11" fmla="*/ 254201 h 1235666"/>
                    <a:gd name="connsiteX12" fmla="*/ 334134 w 1673190"/>
                    <a:gd name="connsiteY12" fmla="*/ 424857 h 1235666"/>
                    <a:gd name="connsiteX13" fmla="*/ 439702 w 1673190"/>
                    <a:gd name="connsiteY13" fmla="*/ 254201 h 1235666"/>
                    <a:gd name="connsiteX14" fmla="*/ 138078 w 1673190"/>
                    <a:gd name="connsiteY14" fmla="*/ 159744 h 1235666"/>
                    <a:gd name="connsiteX15" fmla="*/ 54734 w 1673190"/>
                    <a:gd name="connsiteY15" fmla="*/ 278807 h 1235666"/>
                    <a:gd name="connsiteX16" fmla="*/ 284922 w 1673190"/>
                    <a:gd name="connsiteY16" fmla="*/ 417713 h 1235666"/>
                    <a:gd name="connsiteX17" fmla="*/ 45209 w 1673190"/>
                    <a:gd name="connsiteY17" fmla="*/ 393107 h 1235666"/>
                    <a:gd name="connsiteX18" fmla="*/ 16634 w 1673190"/>
                    <a:gd name="connsiteY18" fmla="*/ 513757 h 1235666"/>
                    <a:gd name="connsiteX19" fmla="*/ 276984 w 1673190"/>
                    <a:gd name="connsiteY19" fmla="*/ 624882 h 1235666"/>
                    <a:gd name="connsiteX20" fmla="*/ 365090 w 1673190"/>
                    <a:gd name="connsiteY20" fmla="*/ 688382 h 1235666"/>
                    <a:gd name="connsiteX21" fmla="*/ 677828 w 1673190"/>
                    <a:gd name="connsiteY21" fmla="*/ 788395 h 1235666"/>
                    <a:gd name="connsiteX22" fmla="*/ 829434 w 1673190"/>
                    <a:gd name="connsiteY22" fmla="*/ 462957 h 1235666"/>
                    <a:gd name="connsiteX23" fmla="*/ 661953 w 1673190"/>
                    <a:gd name="connsiteY23" fmla="*/ 787600 h 1235666"/>
                    <a:gd name="connsiteX24" fmla="*/ 1152491 w 1673190"/>
                    <a:gd name="connsiteY24" fmla="*/ 1232895 h 1235666"/>
                    <a:gd name="connsiteX25" fmla="*/ 1245359 w 1673190"/>
                    <a:gd name="connsiteY25" fmla="*/ 1205907 h 1235666"/>
                    <a:gd name="connsiteX26" fmla="*/ 1100898 w 1673190"/>
                    <a:gd name="connsiteY26" fmla="*/ 1087639 h 1235666"/>
                    <a:gd name="connsiteX27" fmla="*/ 1123916 w 1673190"/>
                    <a:gd name="connsiteY27" fmla="*/ 1159074 h 1235666"/>
                    <a:gd name="connsiteX28" fmla="*/ 1140584 w 1673190"/>
                    <a:gd name="connsiteY28" fmla="*/ 1037632 h 1235666"/>
                    <a:gd name="connsiteX29" fmla="*/ 1307272 w 1673190"/>
                    <a:gd name="connsiteY29" fmla="*/ 1090814 h 1235666"/>
                    <a:gd name="connsiteX30" fmla="*/ 1249328 w 1673190"/>
                    <a:gd name="connsiteY30" fmla="*/ 901900 h 1235666"/>
                    <a:gd name="connsiteX31" fmla="*/ 1439034 w 1673190"/>
                    <a:gd name="connsiteY31" fmla="*/ 932857 h 1235666"/>
                    <a:gd name="connsiteX32" fmla="*/ 1540634 w 1673190"/>
                    <a:gd name="connsiteY32" fmla="*/ 939208 h 1235666"/>
                    <a:gd name="connsiteX33" fmla="*/ 1430303 w 1673190"/>
                    <a:gd name="connsiteY33" fmla="*/ 745532 h 1235666"/>
                    <a:gd name="connsiteX34" fmla="*/ 1615246 w 1673190"/>
                    <a:gd name="connsiteY34" fmla="*/ 703464 h 1235666"/>
                    <a:gd name="connsiteX35" fmla="*/ 1673190 w 1673190"/>
                    <a:gd name="connsiteY35" fmla="*/ 681238 h 1235666"/>
                    <a:gd name="connsiteX0" fmla="*/ 1673190 w 1673190"/>
                    <a:gd name="connsiteY0" fmla="*/ 687394 h 1241822"/>
                    <a:gd name="connsiteX1" fmla="*/ 945322 w 1673190"/>
                    <a:gd name="connsiteY1" fmla="*/ 396882 h 1241822"/>
                    <a:gd name="connsiteX2" fmla="*/ 840547 w 1673190"/>
                    <a:gd name="connsiteY2" fmla="*/ 189714 h 1241822"/>
                    <a:gd name="connsiteX3" fmla="*/ 827847 w 1673190"/>
                    <a:gd name="connsiteY3" fmla="*/ 19851 h 1241822"/>
                    <a:gd name="connsiteX4" fmla="*/ 667509 w 1673190"/>
                    <a:gd name="connsiteY4" fmla="*/ 43663 h 1241822"/>
                    <a:gd name="connsiteX5" fmla="*/ 675446 w 1673190"/>
                    <a:gd name="connsiteY5" fmla="*/ 208763 h 1241822"/>
                    <a:gd name="connsiteX6" fmla="*/ 618296 w 1673190"/>
                    <a:gd name="connsiteY6" fmla="*/ 359576 h 1241822"/>
                    <a:gd name="connsiteX7" fmla="*/ 663539 w 1673190"/>
                    <a:gd name="connsiteY7" fmla="*/ 210350 h 1241822"/>
                    <a:gd name="connsiteX8" fmla="*/ 308734 w 1673190"/>
                    <a:gd name="connsiteY8" fmla="*/ 21438 h 1241822"/>
                    <a:gd name="connsiteX9" fmla="*/ 242059 w 1673190"/>
                    <a:gd name="connsiteY9" fmla="*/ 115894 h 1241822"/>
                    <a:gd name="connsiteX10" fmla="*/ 392871 w 1673190"/>
                    <a:gd name="connsiteY10" fmla="*/ 234163 h 1241822"/>
                    <a:gd name="connsiteX11" fmla="*/ 435734 w 1673190"/>
                    <a:gd name="connsiteY11" fmla="*/ 260357 h 1241822"/>
                    <a:gd name="connsiteX12" fmla="*/ 334134 w 1673190"/>
                    <a:gd name="connsiteY12" fmla="*/ 431013 h 1241822"/>
                    <a:gd name="connsiteX13" fmla="*/ 439702 w 1673190"/>
                    <a:gd name="connsiteY13" fmla="*/ 260357 h 1241822"/>
                    <a:gd name="connsiteX14" fmla="*/ 138078 w 1673190"/>
                    <a:gd name="connsiteY14" fmla="*/ 165900 h 1241822"/>
                    <a:gd name="connsiteX15" fmla="*/ 54734 w 1673190"/>
                    <a:gd name="connsiteY15" fmla="*/ 284963 h 1241822"/>
                    <a:gd name="connsiteX16" fmla="*/ 284922 w 1673190"/>
                    <a:gd name="connsiteY16" fmla="*/ 423869 h 1241822"/>
                    <a:gd name="connsiteX17" fmla="*/ 45209 w 1673190"/>
                    <a:gd name="connsiteY17" fmla="*/ 399263 h 1241822"/>
                    <a:gd name="connsiteX18" fmla="*/ 16634 w 1673190"/>
                    <a:gd name="connsiteY18" fmla="*/ 519913 h 1241822"/>
                    <a:gd name="connsiteX19" fmla="*/ 276984 w 1673190"/>
                    <a:gd name="connsiteY19" fmla="*/ 631038 h 1241822"/>
                    <a:gd name="connsiteX20" fmla="*/ 365090 w 1673190"/>
                    <a:gd name="connsiteY20" fmla="*/ 694538 h 1241822"/>
                    <a:gd name="connsiteX21" fmla="*/ 677828 w 1673190"/>
                    <a:gd name="connsiteY21" fmla="*/ 794551 h 1241822"/>
                    <a:gd name="connsiteX22" fmla="*/ 829434 w 1673190"/>
                    <a:gd name="connsiteY22" fmla="*/ 469113 h 1241822"/>
                    <a:gd name="connsiteX23" fmla="*/ 661953 w 1673190"/>
                    <a:gd name="connsiteY23" fmla="*/ 793756 h 1241822"/>
                    <a:gd name="connsiteX24" fmla="*/ 1152491 w 1673190"/>
                    <a:gd name="connsiteY24" fmla="*/ 1239051 h 1241822"/>
                    <a:gd name="connsiteX25" fmla="*/ 1245359 w 1673190"/>
                    <a:gd name="connsiteY25" fmla="*/ 1212063 h 1241822"/>
                    <a:gd name="connsiteX26" fmla="*/ 1100898 w 1673190"/>
                    <a:gd name="connsiteY26" fmla="*/ 1093795 h 1241822"/>
                    <a:gd name="connsiteX27" fmla="*/ 1123916 w 1673190"/>
                    <a:gd name="connsiteY27" fmla="*/ 1165230 h 1241822"/>
                    <a:gd name="connsiteX28" fmla="*/ 1140584 w 1673190"/>
                    <a:gd name="connsiteY28" fmla="*/ 1043788 h 1241822"/>
                    <a:gd name="connsiteX29" fmla="*/ 1307272 w 1673190"/>
                    <a:gd name="connsiteY29" fmla="*/ 1096970 h 1241822"/>
                    <a:gd name="connsiteX30" fmla="*/ 1249328 w 1673190"/>
                    <a:gd name="connsiteY30" fmla="*/ 908056 h 1241822"/>
                    <a:gd name="connsiteX31" fmla="*/ 1439034 w 1673190"/>
                    <a:gd name="connsiteY31" fmla="*/ 939013 h 1241822"/>
                    <a:gd name="connsiteX32" fmla="*/ 1540634 w 1673190"/>
                    <a:gd name="connsiteY32" fmla="*/ 945364 h 1241822"/>
                    <a:gd name="connsiteX33" fmla="*/ 1430303 w 1673190"/>
                    <a:gd name="connsiteY33" fmla="*/ 751688 h 1241822"/>
                    <a:gd name="connsiteX34" fmla="*/ 1615246 w 1673190"/>
                    <a:gd name="connsiteY34" fmla="*/ 709620 h 1241822"/>
                    <a:gd name="connsiteX35" fmla="*/ 1673190 w 1673190"/>
                    <a:gd name="connsiteY35" fmla="*/ 687394 h 1241822"/>
                    <a:gd name="connsiteX0" fmla="*/ 1673190 w 1673190"/>
                    <a:gd name="connsiteY0" fmla="*/ 685665 h 1240093"/>
                    <a:gd name="connsiteX1" fmla="*/ 945322 w 1673190"/>
                    <a:gd name="connsiteY1" fmla="*/ 395153 h 1240093"/>
                    <a:gd name="connsiteX2" fmla="*/ 840547 w 1673190"/>
                    <a:gd name="connsiteY2" fmla="*/ 187985 h 1240093"/>
                    <a:gd name="connsiteX3" fmla="*/ 827847 w 1673190"/>
                    <a:gd name="connsiteY3" fmla="*/ 18122 h 1240093"/>
                    <a:gd name="connsiteX4" fmla="*/ 667509 w 1673190"/>
                    <a:gd name="connsiteY4" fmla="*/ 41934 h 1240093"/>
                    <a:gd name="connsiteX5" fmla="*/ 675446 w 1673190"/>
                    <a:gd name="connsiteY5" fmla="*/ 207034 h 1240093"/>
                    <a:gd name="connsiteX6" fmla="*/ 618296 w 1673190"/>
                    <a:gd name="connsiteY6" fmla="*/ 357847 h 1240093"/>
                    <a:gd name="connsiteX7" fmla="*/ 663539 w 1673190"/>
                    <a:gd name="connsiteY7" fmla="*/ 208621 h 1240093"/>
                    <a:gd name="connsiteX8" fmla="*/ 308734 w 1673190"/>
                    <a:gd name="connsiteY8" fmla="*/ 19709 h 1240093"/>
                    <a:gd name="connsiteX9" fmla="*/ 242059 w 1673190"/>
                    <a:gd name="connsiteY9" fmla="*/ 114165 h 1240093"/>
                    <a:gd name="connsiteX10" fmla="*/ 392871 w 1673190"/>
                    <a:gd name="connsiteY10" fmla="*/ 232434 h 1240093"/>
                    <a:gd name="connsiteX11" fmla="*/ 435734 w 1673190"/>
                    <a:gd name="connsiteY11" fmla="*/ 258628 h 1240093"/>
                    <a:gd name="connsiteX12" fmla="*/ 334134 w 1673190"/>
                    <a:gd name="connsiteY12" fmla="*/ 429284 h 1240093"/>
                    <a:gd name="connsiteX13" fmla="*/ 439702 w 1673190"/>
                    <a:gd name="connsiteY13" fmla="*/ 258628 h 1240093"/>
                    <a:gd name="connsiteX14" fmla="*/ 138078 w 1673190"/>
                    <a:gd name="connsiteY14" fmla="*/ 164171 h 1240093"/>
                    <a:gd name="connsiteX15" fmla="*/ 54734 w 1673190"/>
                    <a:gd name="connsiteY15" fmla="*/ 283234 h 1240093"/>
                    <a:gd name="connsiteX16" fmla="*/ 284922 w 1673190"/>
                    <a:gd name="connsiteY16" fmla="*/ 422140 h 1240093"/>
                    <a:gd name="connsiteX17" fmla="*/ 45209 w 1673190"/>
                    <a:gd name="connsiteY17" fmla="*/ 397534 h 1240093"/>
                    <a:gd name="connsiteX18" fmla="*/ 16634 w 1673190"/>
                    <a:gd name="connsiteY18" fmla="*/ 518184 h 1240093"/>
                    <a:gd name="connsiteX19" fmla="*/ 276984 w 1673190"/>
                    <a:gd name="connsiteY19" fmla="*/ 629309 h 1240093"/>
                    <a:gd name="connsiteX20" fmla="*/ 365090 w 1673190"/>
                    <a:gd name="connsiteY20" fmla="*/ 692809 h 1240093"/>
                    <a:gd name="connsiteX21" fmla="*/ 677828 w 1673190"/>
                    <a:gd name="connsiteY21" fmla="*/ 792822 h 1240093"/>
                    <a:gd name="connsiteX22" fmla="*/ 829434 w 1673190"/>
                    <a:gd name="connsiteY22" fmla="*/ 467384 h 1240093"/>
                    <a:gd name="connsiteX23" fmla="*/ 661953 w 1673190"/>
                    <a:gd name="connsiteY23" fmla="*/ 792027 h 1240093"/>
                    <a:gd name="connsiteX24" fmla="*/ 1152491 w 1673190"/>
                    <a:gd name="connsiteY24" fmla="*/ 1237322 h 1240093"/>
                    <a:gd name="connsiteX25" fmla="*/ 1245359 w 1673190"/>
                    <a:gd name="connsiteY25" fmla="*/ 1210334 h 1240093"/>
                    <a:gd name="connsiteX26" fmla="*/ 1100898 w 1673190"/>
                    <a:gd name="connsiteY26" fmla="*/ 1092066 h 1240093"/>
                    <a:gd name="connsiteX27" fmla="*/ 1123916 w 1673190"/>
                    <a:gd name="connsiteY27" fmla="*/ 1163501 h 1240093"/>
                    <a:gd name="connsiteX28" fmla="*/ 1140584 w 1673190"/>
                    <a:gd name="connsiteY28" fmla="*/ 1042059 h 1240093"/>
                    <a:gd name="connsiteX29" fmla="*/ 1307272 w 1673190"/>
                    <a:gd name="connsiteY29" fmla="*/ 1095241 h 1240093"/>
                    <a:gd name="connsiteX30" fmla="*/ 1249328 w 1673190"/>
                    <a:gd name="connsiteY30" fmla="*/ 906327 h 1240093"/>
                    <a:gd name="connsiteX31" fmla="*/ 1439034 w 1673190"/>
                    <a:gd name="connsiteY31" fmla="*/ 937284 h 1240093"/>
                    <a:gd name="connsiteX32" fmla="*/ 1540634 w 1673190"/>
                    <a:gd name="connsiteY32" fmla="*/ 943635 h 1240093"/>
                    <a:gd name="connsiteX33" fmla="*/ 1430303 w 1673190"/>
                    <a:gd name="connsiteY33" fmla="*/ 749959 h 1240093"/>
                    <a:gd name="connsiteX34" fmla="*/ 1615246 w 1673190"/>
                    <a:gd name="connsiteY34" fmla="*/ 707891 h 1240093"/>
                    <a:gd name="connsiteX35" fmla="*/ 1673190 w 1673190"/>
                    <a:gd name="connsiteY35" fmla="*/ 685665 h 1240093"/>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8489 w 1678489"/>
                    <a:gd name="connsiteY0" fmla="*/ 691936 h 1246364"/>
                    <a:gd name="connsiteX1" fmla="*/ 950621 w 1678489"/>
                    <a:gd name="connsiteY1" fmla="*/ 401424 h 1246364"/>
                    <a:gd name="connsiteX2" fmla="*/ 845846 w 1678489"/>
                    <a:gd name="connsiteY2" fmla="*/ 194256 h 1246364"/>
                    <a:gd name="connsiteX3" fmla="*/ 833146 w 1678489"/>
                    <a:gd name="connsiteY3" fmla="*/ 24393 h 1246364"/>
                    <a:gd name="connsiteX4" fmla="*/ 672808 w 1678489"/>
                    <a:gd name="connsiteY4" fmla="*/ 48205 h 1246364"/>
                    <a:gd name="connsiteX5" fmla="*/ 680745 w 1678489"/>
                    <a:gd name="connsiteY5" fmla="*/ 213305 h 1246364"/>
                    <a:gd name="connsiteX6" fmla="*/ 623595 w 1678489"/>
                    <a:gd name="connsiteY6" fmla="*/ 364118 h 1246364"/>
                    <a:gd name="connsiteX7" fmla="*/ 668838 w 1678489"/>
                    <a:gd name="connsiteY7" fmla="*/ 214892 h 1246364"/>
                    <a:gd name="connsiteX8" fmla="*/ 314033 w 1678489"/>
                    <a:gd name="connsiteY8" fmla="*/ 25980 h 1246364"/>
                    <a:gd name="connsiteX9" fmla="*/ 247358 w 1678489"/>
                    <a:gd name="connsiteY9" fmla="*/ 120436 h 1246364"/>
                    <a:gd name="connsiteX10" fmla="*/ 398170 w 1678489"/>
                    <a:gd name="connsiteY10" fmla="*/ 238705 h 1246364"/>
                    <a:gd name="connsiteX11" fmla="*/ 441033 w 1678489"/>
                    <a:gd name="connsiteY11" fmla="*/ 264899 h 1246364"/>
                    <a:gd name="connsiteX12" fmla="*/ 339433 w 1678489"/>
                    <a:gd name="connsiteY12" fmla="*/ 435555 h 1246364"/>
                    <a:gd name="connsiteX13" fmla="*/ 445001 w 1678489"/>
                    <a:gd name="connsiteY13" fmla="*/ 264899 h 1246364"/>
                    <a:gd name="connsiteX14" fmla="*/ 143377 w 1678489"/>
                    <a:gd name="connsiteY14" fmla="*/ 170442 h 1246364"/>
                    <a:gd name="connsiteX15" fmla="*/ 60033 w 1678489"/>
                    <a:gd name="connsiteY15" fmla="*/ 289505 h 1246364"/>
                    <a:gd name="connsiteX16" fmla="*/ 290221 w 1678489"/>
                    <a:gd name="connsiteY16" fmla="*/ 428411 h 1246364"/>
                    <a:gd name="connsiteX17" fmla="*/ 50508 w 1678489"/>
                    <a:gd name="connsiteY17" fmla="*/ 403805 h 1246364"/>
                    <a:gd name="connsiteX18" fmla="*/ 21933 w 1678489"/>
                    <a:gd name="connsiteY18" fmla="*/ 524455 h 1246364"/>
                    <a:gd name="connsiteX19" fmla="*/ 282283 w 1678489"/>
                    <a:gd name="connsiteY19" fmla="*/ 635580 h 1246364"/>
                    <a:gd name="connsiteX20" fmla="*/ 370389 w 1678489"/>
                    <a:gd name="connsiteY20" fmla="*/ 699080 h 1246364"/>
                    <a:gd name="connsiteX21" fmla="*/ 683127 w 1678489"/>
                    <a:gd name="connsiteY21" fmla="*/ 799093 h 1246364"/>
                    <a:gd name="connsiteX22" fmla="*/ 834733 w 1678489"/>
                    <a:gd name="connsiteY22" fmla="*/ 473655 h 1246364"/>
                    <a:gd name="connsiteX23" fmla="*/ 667252 w 1678489"/>
                    <a:gd name="connsiteY23" fmla="*/ 798298 h 1246364"/>
                    <a:gd name="connsiteX24" fmla="*/ 1157790 w 1678489"/>
                    <a:gd name="connsiteY24" fmla="*/ 1243593 h 1246364"/>
                    <a:gd name="connsiteX25" fmla="*/ 1250658 w 1678489"/>
                    <a:gd name="connsiteY25" fmla="*/ 1216605 h 1246364"/>
                    <a:gd name="connsiteX26" fmla="*/ 1106197 w 1678489"/>
                    <a:gd name="connsiteY26" fmla="*/ 1098337 h 1246364"/>
                    <a:gd name="connsiteX27" fmla="*/ 1129215 w 1678489"/>
                    <a:gd name="connsiteY27" fmla="*/ 1169772 h 1246364"/>
                    <a:gd name="connsiteX28" fmla="*/ 1145883 w 1678489"/>
                    <a:gd name="connsiteY28" fmla="*/ 1048330 h 1246364"/>
                    <a:gd name="connsiteX29" fmla="*/ 1312571 w 1678489"/>
                    <a:gd name="connsiteY29" fmla="*/ 1101512 h 1246364"/>
                    <a:gd name="connsiteX30" fmla="*/ 1254627 w 1678489"/>
                    <a:gd name="connsiteY30" fmla="*/ 912598 h 1246364"/>
                    <a:gd name="connsiteX31" fmla="*/ 1444333 w 1678489"/>
                    <a:gd name="connsiteY31" fmla="*/ 943555 h 1246364"/>
                    <a:gd name="connsiteX32" fmla="*/ 1545933 w 1678489"/>
                    <a:gd name="connsiteY32" fmla="*/ 949906 h 1246364"/>
                    <a:gd name="connsiteX33" fmla="*/ 1435602 w 1678489"/>
                    <a:gd name="connsiteY33" fmla="*/ 756230 h 1246364"/>
                    <a:gd name="connsiteX34" fmla="*/ 1620545 w 1678489"/>
                    <a:gd name="connsiteY34" fmla="*/ 714162 h 1246364"/>
                    <a:gd name="connsiteX35" fmla="*/ 1678489 w 1678489"/>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403805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80880 w 1680880"/>
                    <a:gd name="connsiteY0" fmla="*/ 691936 h 1246364"/>
                    <a:gd name="connsiteX1" fmla="*/ 953012 w 1680880"/>
                    <a:gd name="connsiteY1" fmla="*/ 401424 h 1246364"/>
                    <a:gd name="connsiteX2" fmla="*/ 848237 w 1680880"/>
                    <a:gd name="connsiteY2" fmla="*/ 194256 h 1246364"/>
                    <a:gd name="connsiteX3" fmla="*/ 835537 w 1680880"/>
                    <a:gd name="connsiteY3" fmla="*/ 24393 h 1246364"/>
                    <a:gd name="connsiteX4" fmla="*/ 675199 w 1680880"/>
                    <a:gd name="connsiteY4" fmla="*/ 48205 h 1246364"/>
                    <a:gd name="connsiteX5" fmla="*/ 683136 w 1680880"/>
                    <a:gd name="connsiteY5" fmla="*/ 213305 h 1246364"/>
                    <a:gd name="connsiteX6" fmla="*/ 625986 w 1680880"/>
                    <a:gd name="connsiteY6" fmla="*/ 364118 h 1246364"/>
                    <a:gd name="connsiteX7" fmla="*/ 671229 w 1680880"/>
                    <a:gd name="connsiteY7" fmla="*/ 214892 h 1246364"/>
                    <a:gd name="connsiteX8" fmla="*/ 316424 w 1680880"/>
                    <a:gd name="connsiteY8" fmla="*/ 25980 h 1246364"/>
                    <a:gd name="connsiteX9" fmla="*/ 249749 w 1680880"/>
                    <a:gd name="connsiteY9" fmla="*/ 120436 h 1246364"/>
                    <a:gd name="connsiteX10" fmla="*/ 400561 w 1680880"/>
                    <a:gd name="connsiteY10" fmla="*/ 238705 h 1246364"/>
                    <a:gd name="connsiteX11" fmla="*/ 443424 w 1680880"/>
                    <a:gd name="connsiteY11" fmla="*/ 264899 h 1246364"/>
                    <a:gd name="connsiteX12" fmla="*/ 341824 w 1680880"/>
                    <a:gd name="connsiteY12" fmla="*/ 435555 h 1246364"/>
                    <a:gd name="connsiteX13" fmla="*/ 447392 w 1680880"/>
                    <a:gd name="connsiteY13" fmla="*/ 264899 h 1246364"/>
                    <a:gd name="connsiteX14" fmla="*/ 145768 w 1680880"/>
                    <a:gd name="connsiteY14" fmla="*/ 170442 h 1246364"/>
                    <a:gd name="connsiteX15" fmla="*/ 62424 w 1680880"/>
                    <a:gd name="connsiteY15" fmla="*/ 289505 h 1246364"/>
                    <a:gd name="connsiteX16" fmla="*/ 292612 w 1680880"/>
                    <a:gd name="connsiteY16" fmla="*/ 428411 h 1246364"/>
                    <a:gd name="connsiteX17" fmla="*/ 52899 w 1680880"/>
                    <a:gd name="connsiteY17" fmla="*/ 399042 h 1246364"/>
                    <a:gd name="connsiteX18" fmla="*/ 38612 w 1680880"/>
                    <a:gd name="connsiteY18" fmla="*/ 524455 h 1246364"/>
                    <a:gd name="connsiteX19" fmla="*/ 284674 w 1680880"/>
                    <a:gd name="connsiteY19" fmla="*/ 635580 h 1246364"/>
                    <a:gd name="connsiteX20" fmla="*/ 372780 w 1680880"/>
                    <a:gd name="connsiteY20" fmla="*/ 699080 h 1246364"/>
                    <a:gd name="connsiteX21" fmla="*/ 685518 w 1680880"/>
                    <a:gd name="connsiteY21" fmla="*/ 799093 h 1246364"/>
                    <a:gd name="connsiteX22" fmla="*/ 837124 w 1680880"/>
                    <a:gd name="connsiteY22" fmla="*/ 473655 h 1246364"/>
                    <a:gd name="connsiteX23" fmla="*/ 669643 w 1680880"/>
                    <a:gd name="connsiteY23" fmla="*/ 798298 h 1246364"/>
                    <a:gd name="connsiteX24" fmla="*/ 1160181 w 1680880"/>
                    <a:gd name="connsiteY24" fmla="*/ 1243593 h 1246364"/>
                    <a:gd name="connsiteX25" fmla="*/ 1253049 w 1680880"/>
                    <a:gd name="connsiteY25" fmla="*/ 1216605 h 1246364"/>
                    <a:gd name="connsiteX26" fmla="*/ 1108588 w 1680880"/>
                    <a:gd name="connsiteY26" fmla="*/ 1098337 h 1246364"/>
                    <a:gd name="connsiteX27" fmla="*/ 1131606 w 1680880"/>
                    <a:gd name="connsiteY27" fmla="*/ 1169772 h 1246364"/>
                    <a:gd name="connsiteX28" fmla="*/ 1148274 w 1680880"/>
                    <a:gd name="connsiteY28" fmla="*/ 1048330 h 1246364"/>
                    <a:gd name="connsiteX29" fmla="*/ 1314962 w 1680880"/>
                    <a:gd name="connsiteY29" fmla="*/ 1101512 h 1246364"/>
                    <a:gd name="connsiteX30" fmla="*/ 1257018 w 1680880"/>
                    <a:gd name="connsiteY30" fmla="*/ 912598 h 1246364"/>
                    <a:gd name="connsiteX31" fmla="*/ 1446724 w 1680880"/>
                    <a:gd name="connsiteY31" fmla="*/ 943555 h 1246364"/>
                    <a:gd name="connsiteX32" fmla="*/ 1548324 w 1680880"/>
                    <a:gd name="connsiteY32" fmla="*/ 949906 h 1246364"/>
                    <a:gd name="connsiteX33" fmla="*/ 1437993 w 1680880"/>
                    <a:gd name="connsiteY33" fmla="*/ 756230 h 1246364"/>
                    <a:gd name="connsiteX34" fmla="*/ 1622936 w 1680880"/>
                    <a:gd name="connsiteY34" fmla="*/ 714162 h 1246364"/>
                    <a:gd name="connsiteX35" fmla="*/ 1680880 w 1680880"/>
                    <a:gd name="connsiteY35" fmla="*/ 691936 h 1246364"/>
                    <a:gd name="connsiteX0" fmla="*/ 1688648 w 1688648"/>
                    <a:gd name="connsiteY0" fmla="*/ 691936 h 1246364"/>
                    <a:gd name="connsiteX1" fmla="*/ 960780 w 1688648"/>
                    <a:gd name="connsiteY1" fmla="*/ 401424 h 1246364"/>
                    <a:gd name="connsiteX2" fmla="*/ 856005 w 1688648"/>
                    <a:gd name="connsiteY2" fmla="*/ 194256 h 1246364"/>
                    <a:gd name="connsiteX3" fmla="*/ 843305 w 1688648"/>
                    <a:gd name="connsiteY3" fmla="*/ 24393 h 1246364"/>
                    <a:gd name="connsiteX4" fmla="*/ 682967 w 1688648"/>
                    <a:gd name="connsiteY4" fmla="*/ 48205 h 1246364"/>
                    <a:gd name="connsiteX5" fmla="*/ 690904 w 1688648"/>
                    <a:gd name="connsiteY5" fmla="*/ 213305 h 1246364"/>
                    <a:gd name="connsiteX6" fmla="*/ 633754 w 1688648"/>
                    <a:gd name="connsiteY6" fmla="*/ 364118 h 1246364"/>
                    <a:gd name="connsiteX7" fmla="*/ 678997 w 1688648"/>
                    <a:gd name="connsiteY7" fmla="*/ 214892 h 1246364"/>
                    <a:gd name="connsiteX8" fmla="*/ 324192 w 1688648"/>
                    <a:gd name="connsiteY8" fmla="*/ 25980 h 1246364"/>
                    <a:gd name="connsiteX9" fmla="*/ 257517 w 1688648"/>
                    <a:gd name="connsiteY9" fmla="*/ 120436 h 1246364"/>
                    <a:gd name="connsiteX10" fmla="*/ 408329 w 1688648"/>
                    <a:gd name="connsiteY10" fmla="*/ 238705 h 1246364"/>
                    <a:gd name="connsiteX11" fmla="*/ 451192 w 1688648"/>
                    <a:gd name="connsiteY11" fmla="*/ 264899 h 1246364"/>
                    <a:gd name="connsiteX12" fmla="*/ 349592 w 1688648"/>
                    <a:gd name="connsiteY12" fmla="*/ 435555 h 1246364"/>
                    <a:gd name="connsiteX13" fmla="*/ 455160 w 1688648"/>
                    <a:gd name="connsiteY13" fmla="*/ 264899 h 1246364"/>
                    <a:gd name="connsiteX14" fmla="*/ 153536 w 1688648"/>
                    <a:gd name="connsiteY14" fmla="*/ 170442 h 1246364"/>
                    <a:gd name="connsiteX15" fmla="*/ 70192 w 1688648"/>
                    <a:gd name="connsiteY15" fmla="*/ 289505 h 1246364"/>
                    <a:gd name="connsiteX16" fmla="*/ 300380 w 1688648"/>
                    <a:gd name="connsiteY16" fmla="*/ 428411 h 1246364"/>
                    <a:gd name="connsiteX17" fmla="*/ 60667 w 1688648"/>
                    <a:gd name="connsiteY17" fmla="*/ 399042 h 1246364"/>
                    <a:gd name="connsiteX18" fmla="*/ 46380 w 1688648"/>
                    <a:gd name="connsiteY18" fmla="*/ 524455 h 1246364"/>
                    <a:gd name="connsiteX19" fmla="*/ 292442 w 1688648"/>
                    <a:gd name="connsiteY19" fmla="*/ 635580 h 1246364"/>
                    <a:gd name="connsiteX20" fmla="*/ 380548 w 1688648"/>
                    <a:gd name="connsiteY20" fmla="*/ 699080 h 1246364"/>
                    <a:gd name="connsiteX21" fmla="*/ 693286 w 1688648"/>
                    <a:gd name="connsiteY21" fmla="*/ 799093 h 1246364"/>
                    <a:gd name="connsiteX22" fmla="*/ 844892 w 1688648"/>
                    <a:gd name="connsiteY22" fmla="*/ 473655 h 1246364"/>
                    <a:gd name="connsiteX23" fmla="*/ 677411 w 1688648"/>
                    <a:gd name="connsiteY23" fmla="*/ 798298 h 1246364"/>
                    <a:gd name="connsiteX24" fmla="*/ 1167949 w 1688648"/>
                    <a:gd name="connsiteY24" fmla="*/ 1243593 h 1246364"/>
                    <a:gd name="connsiteX25" fmla="*/ 1260817 w 1688648"/>
                    <a:gd name="connsiteY25" fmla="*/ 1216605 h 1246364"/>
                    <a:gd name="connsiteX26" fmla="*/ 1116356 w 1688648"/>
                    <a:gd name="connsiteY26" fmla="*/ 1098337 h 1246364"/>
                    <a:gd name="connsiteX27" fmla="*/ 1139374 w 1688648"/>
                    <a:gd name="connsiteY27" fmla="*/ 1169772 h 1246364"/>
                    <a:gd name="connsiteX28" fmla="*/ 1156042 w 1688648"/>
                    <a:gd name="connsiteY28" fmla="*/ 1048330 h 1246364"/>
                    <a:gd name="connsiteX29" fmla="*/ 1322730 w 1688648"/>
                    <a:gd name="connsiteY29" fmla="*/ 1101512 h 1246364"/>
                    <a:gd name="connsiteX30" fmla="*/ 1264786 w 1688648"/>
                    <a:gd name="connsiteY30" fmla="*/ 912598 h 1246364"/>
                    <a:gd name="connsiteX31" fmla="*/ 1454492 w 1688648"/>
                    <a:gd name="connsiteY31" fmla="*/ 943555 h 1246364"/>
                    <a:gd name="connsiteX32" fmla="*/ 1556092 w 1688648"/>
                    <a:gd name="connsiteY32" fmla="*/ 949906 h 1246364"/>
                    <a:gd name="connsiteX33" fmla="*/ 1445761 w 1688648"/>
                    <a:gd name="connsiteY33" fmla="*/ 756230 h 1246364"/>
                    <a:gd name="connsiteX34" fmla="*/ 1630704 w 1688648"/>
                    <a:gd name="connsiteY34" fmla="*/ 714162 h 1246364"/>
                    <a:gd name="connsiteX35" fmla="*/ 1688648 w 1688648"/>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4159"/>
                    <a:gd name="connsiteX1" fmla="*/ 959794 w 1687662"/>
                    <a:gd name="connsiteY1" fmla="*/ 401424 h 1244159"/>
                    <a:gd name="connsiteX2" fmla="*/ 855019 w 1687662"/>
                    <a:gd name="connsiteY2" fmla="*/ 194256 h 1244159"/>
                    <a:gd name="connsiteX3" fmla="*/ 842319 w 1687662"/>
                    <a:gd name="connsiteY3" fmla="*/ 24393 h 1244159"/>
                    <a:gd name="connsiteX4" fmla="*/ 681981 w 1687662"/>
                    <a:gd name="connsiteY4" fmla="*/ 48205 h 1244159"/>
                    <a:gd name="connsiteX5" fmla="*/ 689918 w 1687662"/>
                    <a:gd name="connsiteY5" fmla="*/ 213305 h 1244159"/>
                    <a:gd name="connsiteX6" fmla="*/ 632768 w 1687662"/>
                    <a:gd name="connsiteY6" fmla="*/ 364118 h 1244159"/>
                    <a:gd name="connsiteX7" fmla="*/ 678011 w 1687662"/>
                    <a:gd name="connsiteY7" fmla="*/ 214892 h 1244159"/>
                    <a:gd name="connsiteX8" fmla="*/ 323206 w 1687662"/>
                    <a:gd name="connsiteY8" fmla="*/ 25980 h 1244159"/>
                    <a:gd name="connsiteX9" fmla="*/ 256531 w 1687662"/>
                    <a:gd name="connsiteY9" fmla="*/ 120436 h 1244159"/>
                    <a:gd name="connsiteX10" fmla="*/ 407343 w 1687662"/>
                    <a:gd name="connsiteY10" fmla="*/ 238705 h 1244159"/>
                    <a:gd name="connsiteX11" fmla="*/ 450206 w 1687662"/>
                    <a:gd name="connsiteY11" fmla="*/ 264899 h 1244159"/>
                    <a:gd name="connsiteX12" fmla="*/ 348606 w 1687662"/>
                    <a:gd name="connsiteY12" fmla="*/ 435555 h 1244159"/>
                    <a:gd name="connsiteX13" fmla="*/ 456555 w 1687662"/>
                    <a:gd name="connsiteY13" fmla="*/ 264899 h 1244159"/>
                    <a:gd name="connsiteX14" fmla="*/ 152550 w 1687662"/>
                    <a:gd name="connsiteY14" fmla="*/ 170442 h 1244159"/>
                    <a:gd name="connsiteX15" fmla="*/ 69206 w 1687662"/>
                    <a:gd name="connsiteY15" fmla="*/ 289505 h 1244159"/>
                    <a:gd name="connsiteX16" fmla="*/ 299394 w 1687662"/>
                    <a:gd name="connsiteY16" fmla="*/ 428411 h 1244159"/>
                    <a:gd name="connsiteX17" fmla="*/ 59681 w 1687662"/>
                    <a:gd name="connsiteY17" fmla="*/ 399042 h 1244159"/>
                    <a:gd name="connsiteX18" fmla="*/ 45394 w 1687662"/>
                    <a:gd name="connsiteY18" fmla="*/ 524455 h 1244159"/>
                    <a:gd name="connsiteX19" fmla="*/ 291456 w 1687662"/>
                    <a:gd name="connsiteY19" fmla="*/ 635580 h 1244159"/>
                    <a:gd name="connsiteX20" fmla="*/ 379562 w 1687662"/>
                    <a:gd name="connsiteY20" fmla="*/ 699080 h 1244159"/>
                    <a:gd name="connsiteX21" fmla="*/ 689918 w 1687662"/>
                    <a:gd name="connsiteY21" fmla="*/ 796712 h 1244159"/>
                    <a:gd name="connsiteX22" fmla="*/ 841525 w 1687662"/>
                    <a:gd name="connsiteY22" fmla="*/ 502230 h 1244159"/>
                    <a:gd name="connsiteX23" fmla="*/ 676425 w 1687662"/>
                    <a:gd name="connsiteY23" fmla="*/ 798298 h 1244159"/>
                    <a:gd name="connsiteX24" fmla="*/ 1166963 w 1687662"/>
                    <a:gd name="connsiteY24" fmla="*/ 1243593 h 1244159"/>
                    <a:gd name="connsiteX25" fmla="*/ 1259831 w 1687662"/>
                    <a:gd name="connsiteY25" fmla="*/ 1216605 h 1244159"/>
                    <a:gd name="connsiteX26" fmla="*/ 1115370 w 1687662"/>
                    <a:gd name="connsiteY26" fmla="*/ 1098337 h 1244159"/>
                    <a:gd name="connsiteX27" fmla="*/ 1138388 w 1687662"/>
                    <a:gd name="connsiteY27" fmla="*/ 1169772 h 1244159"/>
                    <a:gd name="connsiteX28" fmla="*/ 1155056 w 1687662"/>
                    <a:gd name="connsiteY28" fmla="*/ 1048330 h 1244159"/>
                    <a:gd name="connsiteX29" fmla="*/ 1321744 w 1687662"/>
                    <a:gd name="connsiteY29" fmla="*/ 1101512 h 1244159"/>
                    <a:gd name="connsiteX30" fmla="*/ 1263800 w 1687662"/>
                    <a:gd name="connsiteY30" fmla="*/ 912598 h 1244159"/>
                    <a:gd name="connsiteX31" fmla="*/ 1453506 w 1687662"/>
                    <a:gd name="connsiteY31" fmla="*/ 943555 h 1244159"/>
                    <a:gd name="connsiteX32" fmla="*/ 1555106 w 1687662"/>
                    <a:gd name="connsiteY32" fmla="*/ 949906 h 1244159"/>
                    <a:gd name="connsiteX33" fmla="*/ 1444775 w 1687662"/>
                    <a:gd name="connsiteY33" fmla="*/ 756230 h 1244159"/>
                    <a:gd name="connsiteX34" fmla="*/ 1629718 w 1687662"/>
                    <a:gd name="connsiteY34" fmla="*/ 714162 h 1244159"/>
                    <a:gd name="connsiteX35" fmla="*/ 1687662 w 1687662"/>
                    <a:gd name="connsiteY35" fmla="*/ 691936 h 1244159"/>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8337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21719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4101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50295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8388 w 1687662"/>
                    <a:gd name="connsiteY27" fmla="*/ 1176916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3626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160382 w 1687662"/>
                    <a:gd name="connsiteY9" fmla="*/ 102987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27146 w 1687662"/>
                    <a:gd name="connsiteY15" fmla="*/ 365375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2322 w 1682322"/>
                    <a:gd name="connsiteY0" fmla="*/ 701129 h 1252968"/>
                    <a:gd name="connsiteX1" fmla="*/ 954454 w 1682322"/>
                    <a:gd name="connsiteY1" fmla="*/ 410617 h 1252968"/>
                    <a:gd name="connsiteX2" fmla="*/ 849679 w 1682322"/>
                    <a:gd name="connsiteY2" fmla="*/ 203449 h 1252968"/>
                    <a:gd name="connsiteX3" fmla="*/ 836979 w 1682322"/>
                    <a:gd name="connsiteY3" fmla="*/ 33586 h 1252968"/>
                    <a:gd name="connsiteX4" fmla="*/ 676641 w 1682322"/>
                    <a:gd name="connsiteY4" fmla="*/ 57398 h 1252968"/>
                    <a:gd name="connsiteX5" fmla="*/ 684578 w 1682322"/>
                    <a:gd name="connsiteY5" fmla="*/ 222498 h 1252968"/>
                    <a:gd name="connsiteX6" fmla="*/ 627428 w 1682322"/>
                    <a:gd name="connsiteY6" fmla="*/ 373311 h 1252968"/>
                    <a:gd name="connsiteX7" fmla="*/ 672671 w 1682322"/>
                    <a:gd name="connsiteY7" fmla="*/ 224085 h 1252968"/>
                    <a:gd name="connsiteX8" fmla="*/ 307849 w 1682322"/>
                    <a:gd name="connsiteY8" fmla="*/ 1980 h 1252968"/>
                    <a:gd name="connsiteX9" fmla="*/ 155042 w 1682322"/>
                    <a:gd name="connsiteY9" fmla="*/ 112180 h 1252968"/>
                    <a:gd name="connsiteX10" fmla="*/ 402003 w 1682322"/>
                    <a:gd name="connsiteY10" fmla="*/ 247898 h 1252968"/>
                    <a:gd name="connsiteX11" fmla="*/ 444866 w 1682322"/>
                    <a:gd name="connsiteY11" fmla="*/ 274092 h 1252968"/>
                    <a:gd name="connsiteX12" fmla="*/ 343266 w 1682322"/>
                    <a:gd name="connsiteY12" fmla="*/ 444748 h 1252968"/>
                    <a:gd name="connsiteX13" fmla="*/ 451215 w 1682322"/>
                    <a:gd name="connsiteY13" fmla="*/ 274092 h 1252968"/>
                    <a:gd name="connsiteX14" fmla="*/ 114593 w 1682322"/>
                    <a:gd name="connsiteY14" fmla="*/ 234579 h 1252968"/>
                    <a:gd name="connsiteX15" fmla="*/ 21806 w 1682322"/>
                    <a:gd name="connsiteY15" fmla="*/ 365375 h 1252968"/>
                    <a:gd name="connsiteX16" fmla="*/ 294054 w 1682322"/>
                    <a:gd name="connsiteY16" fmla="*/ 437604 h 1252968"/>
                    <a:gd name="connsiteX17" fmla="*/ 68512 w 1682322"/>
                    <a:gd name="connsiteY17" fmla="*/ 509532 h 1252968"/>
                    <a:gd name="connsiteX18" fmla="*/ 40054 w 1682322"/>
                    <a:gd name="connsiteY18" fmla="*/ 533648 h 1252968"/>
                    <a:gd name="connsiteX19" fmla="*/ 286116 w 1682322"/>
                    <a:gd name="connsiteY19" fmla="*/ 644773 h 1252968"/>
                    <a:gd name="connsiteX20" fmla="*/ 374222 w 1682322"/>
                    <a:gd name="connsiteY20" fmla="*/ 708273 h 1252968"/>
                    <a:gd name="connsiteX21" fmla="*/ 684578 w 1682322"/>
                    <a:gd name="connsiteY21" fmla="*/ 805905 h 1252968"/>
                    <a:gd name="connsiteX22" fmla="*/ 836185 w 1682322"/>
                    <a:gd name="connsiteY22" fmla="*/ 511423 h 1252968"/>
                    <a:gd name="connsiteX23" fmla="*/ 671085 w 1682322"/>
                    <a:gd name="connsiteY23" fmla="*/ 807491 h 1252968"/>
                    <a:gd name="connsiteX24" fmla="*/ 1161623 w 1682322"/>
                    <a:gd name="connsiteY24" fmla="*/ 1252786 h 1252968"/>
                    <a:gd name="connsiteX25" fmla="*/ 1254491 w 1682322"/>
                    <a:gd name="connsiteY25" fmla="*/ 1225798 h 1252968"/>
                    <a:gd name="connsiteX26" fmla="*/ 1102886 w 1682322"/>
                    <a:gd name="connsiteY26" fmla="*/ 1098005 h 1252968"/>
                    <a:gd name="connsiteX27" fmla="*/ 1116380 w 1682322"/>
                    <a:gd name="connsiteY27" fmla="*/ 1178965 h 1252968"/>
                    <a:gd name="connsiteX28" fmla="*/ 1142572 w 1682322"/>
                    <a:gd name="connsiteY28" fmla="*/ 1052761 h 1252968"/>
                    <a:gd name="connsiteX29" fmla="*/ 1316404 w 1682322"/>
                    <a:gd name="connsiteY29" fmla="*/ 1127374 h 1252968"/>
                    <a:gd name="connsiteX30" fmla="*/ 1258460 w 1682322"/>
                    <a:gd name="connsiteY30" fmla="*/ 921791 h 1252968"/>
                    <a:gd name="connsiteX31" fmla="*/ 1448166 w 1682322"/>
                    <a:gd name="connsiteY31" fmla="*/ 952748 h 1252968"/>
                    <a:gd name="connsiteX32" fmla="*/ 1549766 w 1682322"/>
                    <a:gd name="connsiteY32" fmla="*/ 959099 h 1252968"/>
                    <a:gd name="connsiteX33" fmla="*/ 1441817 w 1682322"/>
                    <a:gd name="connsiteY33" fmla="*/ 758280 h 1252968"/>
                    <a:gd name="connsiteX34" fmla="*/ 1624378 w 1682322"/>
                    <a:gd name="connsiteY34" fmla="*/ 716211 h 1252968"/>
                    <a:gd name="connsiteX35" fmla="*/ 1682322 w 1682322"/>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75454 w 1671660"/>
                    <a:gd name="connsiteY19" fmla="*/ 644773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37615 w 1671660"/>
                    <a:gd name="connsiteY16" fmla="*/ 529319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87995 w 1687995"/>
                    <a:gd name="connsiteY0" fmla="*/ 701129 h 1252968"/>
                    <a:gd name="connsiteX1" fmla="*/ 960127 w 1687995"/>
                    <a:gd name="connsiteY1" fmla="*/ 410617 h 1252968"/>
                    <a:gd name="connsiteX2" fmla="*/ 855352 w 1687995"/>
                    <a:gd name="connsiteY2" fmla="*/ 203449 h 1252968"/>
                    <a:gd name="connsiteX3" fmla="*/ 842652 w 1687995"/>
                    <a:gd name="connsiteY3" fmla="*/ 33586 h 1252968"/>
                    <a:gd name="connsiteX4" fmla="*/ 682314 w 1687995"/>
                    <a:gd name="connsiteY4" fmla="*/ 57398 h 1252968"/>
                    <a:gd name="connsiteX5" fmla="*/ 690251 w 1687995"/>
                    <a:gd name="connsiteY5" fmla="*/ 222498 h 1252968"/>
                    <a:gd name="connsiteX6" fmla="*/ 633101 w 1687995"/>
                    <a:gd name="connsiteY6" fmla="*/ 373311 h 1252968"/>
                    <a:gd name="connsiteX7" fmla="*/ 678344 w 1687995"/>
                    <a:gd name="connsiteY7" fmla="*/ 224085 h 1252968"/>
                    <a:gd name="connsiteX8" fmla="*/ 313522 w 1687995"/>
                    <a:gd name="connsiteY8" fmla="*/ 1980 h 1252968"/>
                    <a:gd name="connsiteX9" fmla="*/ 160715 w 1687995"/>
                    <a:gd name="connsiteY9" fmla="*/ 112180 h 1252968"/>
                    <a:gd name="connsiteX10" fmla="*/ 407676 w 1687995"/>
                    <a:gd name="connsiteY10" fmla="*/ 247898 h 1252968"/>
                    <a:gd name="connsiteX11" fmla="*/ 450539 w 1687995"/>
                    <a:gd name="connsiteY11" fmla="*/ 274092 h 1252968"/>
                    <a:gd name="connsiteX12" fmla="*/ 348939 w 1687995"/>
                    <a:gd name="connsiteY12" fmla="*/ 444748 h 1252968"/>
                    <a:gd name="connsiteX13" fmla="*/ 456888 w 1687995"/>
                    <a:gd name="connsiteY13" fmla="*/ 274092 h 1252968"/>
                    <a:gd name="connsiteX14" fmla="*/ 120266 w 1687995"/>
                    <a:gd name="connsiteY14" fmla="*/ 234579 h 1252968"/>
                    <a:gd name="connsiteX15" fmla="*/ 6880 w 1687995"/>
                    <a:gd name="connsiteY15" fmla="*/ 412592 h 1252968"/>
                    <a:gd name="connsiteX16" fmla="*/ 253950 w 1687995"/>
                    <a:gd name="connsiteY16" fmla="*/ 529319 h 1252968"/>
                    <a:gd name="connsiteX17" fmla="*/ 74185 w 1687995"/>
                    <a:gd name="connsiteY17" fmla="*/ 509532 h 1252968"/>
                    <a:gd name="connsiteX18" fmla="*/ 63053 w 1687995"/>
                    <a:gd name="connsiteY18" fmla="*/ 723508 h 1252968"/>
                    <a:gd name="connsiteX19" fmla="*/ 281065 w 1687995"/>
                    <a:gd name="connsiteY19" fmla="*/ 733766 h 1252968"/>
                    <a:gd name="connsiteX20" fmla="*/ 379895 w 1687995"/>
                    <a:gd name="connsiteY20" fmla="*/ 708273 h 1252968"/>
                    <a:gd name="connsiteX21" fmla="*/ 690251 w 1687995"/>
                    <a:gd name="connsiteY21" fmla="*/ 805905 h 1252968"/>
                    <a:gd name="connsiteX22" fmla="*/ 841858 w 1687995"/>
                    <a:gd name="connsiteY22" fmla="*/ 511423 h 1252968"/>
                    <a:gd name="connsiteX23" fmla="*/ 676758 w 1687995"/>
                    <a:gd name="connsiteY23" fmla="*/ 807491 h 1252968"/>
                    <a:gd name="connsiteX24" fmla="*/ 1167296 w 1687995"/>
                    <a:gd name="connsiteY24" fmla="*/ 1252786 h 1252968"/>
                    <a:gd name="connsiteX25" fmla="*/ 1260164 w 1687995"/>
                    <a:gd name="connsiteY25" fmla="*/ 1225798 h 1252968"/>
                    <a:gd name="connsiteX26" fmla="*/ 1108559 w 1687995"/>
                    <a:gd name="connsiteY26" fmla="*/ 1098005 h 1252968"/>
                    <a:gd name="connsiteX27" fmla="*/ 1122053 w 1687995"/>
                    <a:gd name="connsiteY27" fmla="*/ 1178965 h 1252968"/>
                    <a:gd name="connsiteX28" fmla="*/ 1148245 w 1687995"/>
                    <a:gd name="connsiteY28" fmla="*/ 1052761 h 1252968"/>
                    <a:gd name="connsiteX29" fmla="*/ 1322077 w 1687995"/>
                    <a:gd name="connsiteY29" fmla="*/ 1127374 h 1252968"/>
                    <a:gd name="connsiteX30" fmla="*/ 1264133 w 1687995"/>
                    <a:gd name="connsiteY30" fmla="*/ 921791 h 1252968"/>
                    <a:gd name="connsiteX31" fmla="*/ 1453839 w 1687995"/>
                    <a:gd name="connsiteY31" fmla="*/ 952748 h 1252968"/>
                    <a:gd name="connsiteX32" fmla="*/ 1555439 w 1687995"/>
                    <a:gd name="connsiteY32" fmla="*/ 959099 h 1252968"/>
                    <a:gd name="connsiteX33" fmla="*/ 1447490 w 1687995"/>
                    <a:gd name="connsiteY33" fmla="*/ 758280 h 1252968"/>
                    <a:gd name="connsiteX34" fmla="*/ 1630051 w 1687995"/>
                    <a:gd name="connsiteY34" fmla="*/ 716211 h 1252968"/>
                    <a:gd name="connsiteX35" fmla="*/ 1687995 w 1687995"/>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495 w 1690814"/>
                    <a:gd name="connsiteY10" fmla="*/ 247898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34673 w 1690814"/>
                    <a:gd name="connsiteY10" fmla="*/ 31930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93844 w 1690814"/>
                    <a:gd name="connsiteY11" fmla="*/ 357651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78305 w 1690814"/>
                    <a:gd name="connsiteY13" fmla="*/ 363235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97905 w 1690814"/>
                    <a:gd name="connsiteY13" fmla="*/ 336478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7849 w 1690814"/>
                    <a:gd name="connsiteY11" fmla="*/ 355073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484017 w 1690814"/>
                    <a:gd name="connsiteY18" fmla="*/ 773364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76109"/>
                    <a:gd name="connsiteX1" fmla="*/ 962946 w 1690814"/>
                    <a:gd name="connsiteY1" fmla="*/ 410617 h 1276109"/>
                    <a:gd name="connsiteX2" fmla="*/ 858171 w 1690814"/>
                    <a:gd name="connsiteY2" fmla="*/ 203449 h 1276109"/>
                    <a:gd name="connsiteX3" fmla="*/ 845471 w 1690814"/>
                    <a:gd name="connsiteY3" fmla="*/ 33586 h 1276109"/>
                    <a:gd name="connsiteX4" fmla="*/ 685133 w 1690814"/>
                    <a:gd name="connsiteY4" fmla="*/ 57398 h 1276109"/>
                    <a:gd name="connsiteX5" fmla="*/ 693070 w 1690814"/>
                    <a:gd name="connsiteY5" fmla="*/ 222498 h 1276109"/>
                    <a:gd name="connsiteX6" fmla="*/ 635920 w 1690814"/>
                    <a:gd name="connsiteY6" fmla="*/ 373311 h 1276109"/>
                    <a:gd name="connsiteX7" fmla="*/ 681163 w 1690814"/>
                    <a:gd name="connsiteY7" fmla="*/ 224085 h 1276109"/>
                    <a:gd name="connsiteX8" fmla="*/ 316341 w 1690814"/>
                    <a:gd name="connsiteY8" fmla="*/ 1980 h 1276109"/>
                    <a:gd name="connsiteX9" fmla="*/ 163534 w 1690814"/>
                    <a:gd name="connsiteY9" fmla="*/ 112180 h 1276109"/>
                    <a:gd name="connsiteX10" fmla="*/ 410073 w 1690814"/>
                    <a:gd name="connsiteY10" fmla="*/ 313286 h 1276109"/>
                    <a:gd name="connsiteX11" fmla="*/ 399422 w 1690814"/>
                    <a:gd name="connsiteY11" fmla="*/ 339907 h 1276109"/>
                    <a:gd name="connsiteX12" fmla="*/ 97047 w 1690814"/>
                    <a:gd name="connsiteY12" fmla="*/ 251321 h 1276109"/>
                    <a:gd name="connsiteX13" fmla="*/ 9699 w 1690814"/>
                    <a:gd name="connsiteY13" fmla="*/ 412592 h 1276109"/>
                    <a:gd name="connsiteX14" fmla="*/ 255339 w 1690814"/>
                    <a:gd name="connsiteY14" fmla="*/ 535900 h 1276109"/>
                    <a:gd name="connsiteX15" fmla="*/ 65705 w 1690814"/>
                    <a:gd name="connsiteY15" fmla="*/ 553601 h 1276109"/>
                    <a:gd name="connsiteX16" fmla="*/ 65872 w 1690814"/>
                    <a:gd name="connsiteY16" fmla="*/ 723508 h 1276109"/>
                    <a:gd name="connsiteX17" fmla="*/ 296906 w 1690814"/>
                    <a:gd name="connsiteY17" fmla="*/ 745211 h 1276109"/>
                    <a:gd name="connsiteX18" fmla="*/ 484017 w 1690814"/>
                    <a:gd name="connsiteY18" fmla="*/ 773364 h 1276109"/>
                    <a:gd name="connsiteX19" fmla="*/ 693070 w 1690814"/>
                    <a:gd name="connsiteY19" fmla="*/ 805905 h 1276109"/>
                    <a:gd name="connsiteX20" fmla="*/ 844677 w 1690814"/>
                    <a:gd name="connsiteY20" fmla="*/ 511423 h 1276109"/>
                    <a:gd name="connsiteX21" fmla="*/ 708339 w 1690814"/>
                    <a:gd name="connsiteY21" fmla="*/ 865434 h 1276109"/>
                    <a:gd name="connsiteX22" fmla="*/ 1170115 w 1690814"/>
                    <a:gd name="connsiteY22" fmla="*/ 1252786 h 1276109"/>
                    <a:gd name="connsiteX23" fmla="*/ 1262983 w 1690814"/>
                    <a:gd name="connsiteY23" fmla="*/ 1225798 h 1276109"/>
                    <a:gd name="connsiteX24" fmla="*/ 1111378 w 1690814"/>
                    <a:gd name="connsiteY24" fmla="*/ 1098005 h 1276109"/>
                    <a:gd name="connsiteX25" fmla="*/ 1124872 w 1690814"/>
                    <a:gd name="connsiteY25" fmla="*/ 1178965 h 1276109"/>
                    <a:gd name="connsiteX26" fmla="*/ 1151064 w 1690814"/>
                    <a:gd name="connsiteY26" fmla="*/ 1052761 h 1276109"/>
                    <a:gd name="connsiteX27" fmla="*/ 1324896 w 1690814"/>
                    <a:gd name="connsiteY27" fmla="*/ 1127374 h 1276109"/>
                    <a:gd name="connsiteX28" fmla="*/ 1266952 w 1690814"/>
                    <a:gd name="connsiteY28" fmla="*/ 921791 h 1276109"/>
                    <a:gd name="connsiteX29" fmla="*/ 1456658 w 1690814"/>
                    <a:gd name="connsiteY29" fmla="*/ 952748 h 1276109"/>
                    <a:gd name="connsiteX30" fmla="*/ 1558258 w 1690814"/>
                    <a:gd name="connsiteY30" fmla="*/ 959099 h 1276109"/>
                    <a:gd name="connsiteX31" fmla="*/ 1450309 w 1690814"/>
                    <a:gd name="connsiteY31" fmla="*/ 758280 h 1276109"/>
                    <a:gd name="connsiteX32" fmla="*/ 1632870 w 1690814"/>
                    <a:gd name="connsiteY32" fmla="*/ 716211 h 1276109"/>
                    <a:gd name="connsiteX33" fmla="*/ 1690814 w 1690814"/>
                    <a:gd name="connsiteY33" fmla="*/ 701129 h 1276109"/>
                    <a:gd name="connsiteX0" fmla="*/ 1690814 w 1690814"/>
                    <a:gd name="connsiteY0" fmla="*/ 701129 h 1278110"/>
                    <a:gd name="connsiteX1" fmla="*/ 962946 w 1690814"/>
                    <a:gd name="connsiteY1" fmla="*/ 410617 h 1278110"/>
                    <a:gd name="connsiteX2" fmla="*/ 858171 w 1690814"/>
                    <a:gd name="connsiteY2" fmla="*/ 203449 h 1278110"/>
                    <a:gd name="connsiteX3" fmla="*/ 845471 w 1690814"/>
                    <a:gd name="connsiteY3" fmla="*/ 33586 h 1278110"/>
                    <a:gd name="connsiteX4" fmla="*/ 685133 w 1690814"/>
                    <a:gd name="connsiteY4" fmla="*/ 57398 h 1278110"/>
                    <a:gd name="connsiteX5" fmla="*/ 693070 w 1690814"/>
                    <a:gd name="connsiteY5" fmla="*/ 222498 h 1278110"/>
                    <a:gd name="connsiteX6" fmla="*/ 635920 w 1690814"/>
                    <a:gd name="connsiteY6" fmla="*/ 373311 h 1278110"/>
                    <a:gd name="connsiteX7" fmla="*/ 681163 w 1690814"/>
                    <a:gd name="connsiteY7" fmla="*/ 224085 h 1278110"/>
                    <a:gd name="connsiteX8" fmla="*/ 316341 w 1690814"/>
                    <a:gd name="connsiteY8" fmla="*/ 1980 h 1278110"/>
                    <a:gd name="connsiteX9" fmla="*/ 163534 w 1690814"/>
                    <a:gd name="connsiteY9" fmla="*/ 112180 h 1278110"/>
                    <a:gd name="connsiteX10" fmla="*/ 410073 w 1690814"/>
                    <a:gd name="connsiteY10" fmla="*/ 313286 h 1278110"/>
                    <a:gd name="connsiteX11" fmla="*/ 399422 w 1690814"/>
                    <a:gd name="connsiteY11" fmla="*/ 339907 h 1278110"/>
                    <a:gd name="connsiteX12" fmla="*/ 97047 w 1690814"/>
                    <a:gd name="connsiteY12" fmla="*/ 251321 h 1278110"/>
                    <a:gd name="connsiteX13" fmla="*/ 9699 w 1690814"/>
                    <a:gd name="connsiteY13" fmla="*/ 412592 h 1278110"/>
                    <a:gd name="connsiteX14" fmla="*/ 255339 w 1690814"/>
                    <a:gd name="connsiteY14" fmla="*/ 535900 h 1278110"/>
                    <a:gd name="connsiteX15" fmla="*/ 65705 w 1690814"/>
                    <a:gd name="connsiteY15" fmla="*/ 553601 h 1278110"/>
                    <a:gd name="connsiteX16" fmla="*/ 65872 w 1690814"/>
                    <a:gd name="connsiteY16" fmla="*/ 723508 h 1278110"/>
                    <a:gd name="connsiteX17" fmla="*/ 296906 w 1690814"/>
                    <a:gd name="connsiteY17" fmla="*/ 745211 h 1278110"/>
                    <a:gd name="connsiteX18" fmla="*/ 484017 w 1690814"/>
                    <a:gd name="connsiteY18" fmla="*/ 773364 h 1278110"/>
                    <a:gd name="connsiteX19" fmla="*/ 693070 w 1690814"/>
                    <a:gd name="connsiteY19" fmla="*/ 805905 h 1278110"/>
                    <a:gd name="connsiteX20" fmla="*/ 844677 w 1690814"/>
                    <a:gd name="connsiteY20" fmla="*/ 511423 h 1278110"/>
                    <a:gd name="connsiteX21" fmla="*/ 803912 w 1690814"/>
                    <a:gd name="connsiteY21" fmla="*/ 837956 h 1278110"/>
                    <a:gd name="connsiteX22" fmla="*/ 1170115 w 1690814"/>
                    <a:gd name="connsiteY22" fmla="*/ 1252786 h 1278110"/>
                    <a:gd name="connsiteX23" fmla="*/ 1262983 w 1690814"/>
                    <a:gd name="connsiteY23" fmla="*/ 1225798 h 1278110"/>
                    <a:gd name="connsiteX24" fmla="*/ 1111378 w 1690814"/>
                    <a:gd name="connsiteY24" fmla="*/ 1098005 h 1278110"/>
                    <a:gd name="connsiteX25" fmla="*/ 1124872 w 1690814"/>
                    <a:gd name="connsiteY25" fmla="*/ 1178965 h 1278110"/>
                    <a:gd name="connsiteX26" fmla="*/ 1151064 w 1690814"/>
                    <a:gd name="connsiteY26" fmla="*/ 1052761 h 1278110"/>
                    <a:gd name="connsiteX27" fmla="*/ 1324896 w 1690814"/>
                    <a:gd name="connsiteY27" fmla="*/ 1127374 h 1278110"/>
                    <a:gd name="connsiteX28" fmla="*/ 1266952 w 1690814"/>
                    <a:gd name="connsiteY28" fmla="*/ 921791 h 1278110"/>
                    <a:gd name="connsiteX29" fmla="*/ 1456658 w 1690814"/>
                    <a:gd name="connsiteY29" fmla="*/ 952748 h 1278110"/>
                    <a:gd name="connsiteX30" fmla="*/ 1558258 w 1690814"/>
                    <a:gd name="connsiteY30" fmla="*/ 959099 h 1278110"/>
                    <a:gd name="connsiteX31" fmla="*/ 1450309 w 1690814"/>
                    <a:gd name="connsiteY31" fmla="*/ 758280 h 1278110"/>
                    <a:gd name="connsiteX32" fmla="*/ 1632870 w 1690814"/>
                    <a:gd name="connsiteY32" fmla="*/ 716211 h 1278110"/>
                    <a:gd name="connsiteX33" fmla="*/ 1690814 w 1690814"/>
                    <a:gd name="connsiteY33" fmla="*/ 701129 h 1278110"/>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693070 w 1690814"/>
                    <a:gd name="connsiteY19" fmla="*/ 805905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76314 w 1690814"/>
                    <a:gd name="connsiteY16" fmla="*/ 691315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34392 w 1690814"/>
                    <a:gd name="connsiteY20" fmla="*/ 598120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4559"/>
                    <a:gd name="connsiteX1" fmla="*/ 962946 w 1690814"/>
                    <a:gd name="connsiteY1" fmla="*/ 410617 h 1274559"/>
                    <a:gd name="connsiteX2" fmla="*/ 858171 w 1690814"/>
                    <a:gd name="connsiteY2" fmla="*/ 203449 h 1274559"/>
                    <a:gd name="connsiteX3" fmla="*/ 845471 w 1690814"/>
                    <a:gd name="connsiteY3" fmla="*/ 33586 h 1274559"/>
                    <a:gd name="connsiteX4" fmla="*/ 685133 w 1690814"/>
                    <a:gd name="connsiteY4" fmla="*/ 57398 h 1274559"/>
                    <a:gd name="connsiteX5" fmla="*/ 693070 w 1690814"/>
                    <a:gd name="connsiteY5" fmla="*/ 222498 h 1274559"/>
                    <a:gd name="connsiteX6" fmla="*/ 635920 w 1690814"/>
                    <a:gd name="connsiteY6" fmla="*/ 373311 h 1274559"/>
                    <a:gd name="connsiteX7" fmla="*/ 681163 w 1690814"/>
                    <a:gd name="connsiteY7" fmla="*/ 224085 h 1274559"/>
                    <a:gd name="connsiteX8" fmla="*/ 316341 w 1690814"/>
                    <a:gd name="connsiteY8" fmla="*/ 1980 h 1274559"/>
                    <a:gd name="connsiteX9" fmla="*/ 163534 w 1690814"/>
                    <a:gd name="connsiteY9" fmla="*/ 112180 h 1274559"/>
                    <a:gd name="connsiteX10" fmla="*/ 410073 w 1690814"/>
                    <a:gd name="connsiteY10" fmla="*/ 313286 h 1274559"/>
                    <a:gd name="connsiteX11" fmla="*/ 399422 w 1690814"/>
                    <a:gd name="connsiteY11" fmla="*/ 339907 h 1274559"/>
                    <a:gd name="connsiteX12" fmla="*/ 97047 w 1690814"/>
                    <a:gd name="connsiteY12" fmla="*/ 251321 h 1274559"/>
                    <a:gd name="connsiteX13" fmla="*/ 9699 w 1690814"/>
                    <a:gd name="connsiteY13" fmla="*/ 412592 h 1274559"/>
                    <a:gd name="connsiteX14" fmla="*/ 255339 w 1690814"/>
                    <a:gd name="connsiteY14" fmla="*/ 535900 h 1274559"/>
                    <a:gd name="connsiteX15" fmla="*/ 65705 w 1690814"/>
                    <a:gd name="connsiteY15" fmla="*/ 553601 h 1274559"/>
                    <a:gd name="connsiteX16" fmla="*/ 65300 w 1690814"/>
                    <a:gd name="connsiteY16" fmla="*/ 718214 h 1274559"/>
                    <a:gd name="connsiteX17" fmla="*/ 295618 w 1690814"/>
                    <a:gd name="connsiteY17" fmla="*/ 743208 h 1274559"/>
                    <a:gd name="connsiteX18" fmla="*/ 478581 w 1690814"/>
                    <a:gd name="connsiteY18" fmla="*/ 782521 h 1274559"/>
                    <a:gd name="connsiteX19" fmla="*/ 717541 w 1690814"/>
                    <a:gd name="connsiteY19" fmla="*/ 883593 h 1274559"/>
                    <a:gd name="connsiteX20" fmla="*/ 952137 w 1690814"/>
                    <a:gd name="connsiteY20" fmla="*/ 643331 h 1274559"/>
                    <a:gd name="connsiteX21" fmla="*/ 719214 w 1690814"/>
                    <a:gd name="connsiteY21" fmla="*/ 886752 h 1274559"/>
                    <a:gd name="connsiteX22" fmla="*/ 1170115 w 1690814"/>
                    <a:gd name="connsiteY22" fmla="*/ 1252786 h 1274559"/>
                    <a:gd name="connsiteX23" fmla="*/ 1262983 w 1690814"/>
                    <a:gd name="connsiteY23" fmla="*/ 1225798 h 1274559"/>
                    <a:gd name="connsiteX24" fmla="*/ 1111378 w 1690814"/>
                    <a:gd name="connsiteY24" fmla="*/ 1098005 h 1274559"/>
                    <a:gd name="connsiteX25" fmla="*/ 1124872 w 1690814"/>
                    <a:gd name="connsiteY25" fmla="*/ 1178965 h 1274559"/>
                    <a:gd name="connsiteX26" fmla="*/ 1151064 w 1690814"/>
                    <a:gd name="connsiteY26" fmla="*/ 1052761 h 1274559"/>
                    <a:gd name="connsiteX27" fmla="*/ 1324896 w 1690814"/>
                    <a:gd name="connsiteY27" fmla="*/ 1127374 h 1274559"/>
                    <a:gd name="connsiteX28" fmla="*/ 1266952 w 1690814"/>
                    <a:gd name="connsiteY28" fmla="*/ 921791 h 1274559"/>
                    <a:gd name="connsiteX29" fmla="*/ 1456658 w 1690814"/>
                    <a:gd name="connsiteY29" fmla="*/ 952748 h 1274559"/>
                    <a:gd name="connsiteX30" fmla="*/ 1558258 w 1690814"/>
                    <a:gd name="connsiteY30" fmla="*/ 959099 h 1274559"/>
                    <a:gd name="connsiteX31" fmla="*/ 1450309 w 1690814"/>
                    <a:gd name="connsiteY31" fmla="*/ 758280 h 1274559"/>
                    <a:gd name="connsiteX32" fmla="*/ 1632870 w 1690814"/>
                    <a:gd name="connsiteY32" fmla="*/ 716211 h 1274559"/>
                    <a:gd name="connsiteX33" fmla="*/ 1690814 w 1690814"/>
                    <a:gd name="connsiteY33" fmla="*/ 701129 h 1274559"/>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3936"/>
                    <a:gd name="connsiteX1" fmla="*/ 962946 w 1690814"/>
                    <a:gd name="connsiteY1" fmla="*/ 410617 h 1273936"/>
                    <a:gd name="connsiteX2" fmla="*/ 858171 w 1690814"/>
                    <a:gd name="connsiteY2" fmla="*/ 203449 h 1273936"/>
                    <a:gd name="connsiteX3" fmla="*/ 845471 w 1690814"/>
                    <a:gd name="connsiteY3" fmla="*/ 33586 h 1273936"/>
                    <a:gd name="connsiteX4" fmla="*/ 685133 w 1690814"/>
                    <a:gd name="connsiteY4" fmla="*/ 57398 h 1273936"/>
                    <a:gd name="connsiteX5" fmla="*/ 693070 w 1690814"/>
                    <a:gd name="connsiteY5" fmla="*/ 222498 h 1273936"/>
                    <a:gd name="connsiteX6" fmla="*/ 635920 w 1690814"/>
                    <a:gd name="connsiteY6" fmla="*/ 373311 h 1273936"/>
                    <a:gd name="connsiteX7" fmla="*/ 681163 w 1690814"/>
                    <a:gd name="connsiteY7" fmla="*/ 224085 h 1273936"/>
                    <a:gd name="connsiteX8" fmla="*/ 316341 w 1690814"/>
                    <a:gd name="connsiteY8" fmla="*/ 1980 h 1273936"/>
                    <a:gd name="connsiteX9" fmla="*/ 163534 w 1690814"/>
                    <a:gd name="connsiteY9" fmla="*/ 112180 h 1273936"/>
                    <a:gd name="connsiteX10" fmla="*/ 410073 w 1690814"/>
                    <a:gd name="connsiteY10" fmla="*/ 313286 h 1273936"/>
                    <a:gd name="connsiteX11" fmla="*/ 399422 w 1690814"/>
                    <a:gd name="connsiteY11" fmla="*/ 339907 h 1273936"/>
                    <a:gd name="connsiteX12" fmla="*/ 97047 w 1690814"/>
                    <a:gd name="connsiteY12" fmla="*/ 251321 h 1273936"/>
                    <a:gd name="connsiteX13" fmla="*/ 9699 w 1690814"/>
                    <a:gd name="connsiteY13" fmla="*/ 412592 h 1273936"/>
                    <a:gd name="connsiteX14" fmla="*/ 255339 w 1690814"/>
                    <a:gd name="connsiteY14" fmla="*/ 535900 h 1273936"/>
                    <a:gd name="connsiteX15" fmla="*/ 65705 w 1690814"/>
                    <a:gd name="connsiteY15" fmla="*/ 553601 h 1273936"/>
                    <a:gd name="connsiteX16" fmla="*/ 65300 w 1690814"/>
                    <a:gd name="connsiteY16" fmla="*/ 718214 h 1273936"/>
                    <a:gd name="connsiteX17" fmla="*/ 295618 w 1690814"/>
                    <a:gd name="connsiteY17" fmla="*/ 743208 h 1273936"/>
                    <a:gd name="connsiteX18" fmla="*/ 478581 w 1690814"/>
                    <a:gd name="connsiteY18" fmla="*/ 782521 h 1273936"/>
                    <a:gd name="connsiteX19" fmla="*/ 717541 w 1690814"/>
                    <a:gd name="connsiteY19" fmla="*/ 883593 h 1273936"/>
                    <a:gd name="connsiteX20" fmla="*/ 952137 w 1690814"/>
                    <a:gd name="connsiteY20" fmla="*/ 643331 h 1273936"/>
                    <a:gd name="connsiteX21" fmla="*/ 719071 w 1690814"/>
                    <a:gd name="connsiteY21" fmla="*/ 895337 h 1273936"/>
                    <a:gd name="connsiteX22" fmla="*/ 1170115 w 1690814"/>
                    <a:gd name="connsiteY22" fmla="*/ 1252786 h 1273936"/>
                    <a:gd name="connsiteX23" fmla="*/ 1262983 w 1690814"/>
                    <a:gd name="connsiteY23" fmla="*/ 1225798 h 1273936"/>
                    <a:gd name="connsiteX24" fmla="*/ 1111378 w 1690814"/>
                    <a:gd name="connsiteY24" fmla="*/ 1098005 h 1273936"/>
                    <a:gd name="connsiteX25" fmla="*/ 1124872 w 1690814"/>
                    <a:gd name="connsiteY25" fmla="*/ 1178965 h 1273936"/>
                    <a:gd name="connsiteX26" fmla="*/ 1151064 w 1690814"/>
                    <a:gd name="connsiteY26" fmla="*/ 1052761 h 1273936"/>
                    <a:gd name="connsiteX27" fmla="*/ 1324896 w 1690814"/>
                    <a:gd name="connsiteY27" fmla="*/ 1127374 h 1273936"/>
                    <a:gd name="connsiteX28" fmla="*/ 1266952 w 1690814"/>
                    <a:gd name="connsiteY28" fmla="*/ 921791 h 1273936"/>
                    <a:gd name="connsiteX29" fmla="*/ 1456658 w 1690814"/>
                    <a:gd name="connsiteY29" fmla="*/ 952748 h 1273936"/>
                    <a:gd name="connsiteX30" fmla="*/ 1558258 w 1690814"/>
                    <a:gd name="connsiteY30" fmla="*/ 959099 h 1273936"/>
                    <a:gd name="connsiteX31" fmla="*/ 1450309 w 1690814"/>
                    <a:gd name="connsiteY31" fmla="*/ 758280 h 1273936"/>
                    <a:gd name="connsiteX32" fmla="*/ 1632870 w 1690814"/>
                    <a:gd name="connsiteY32" fmla="*/ 716211 h 1273936"/>
                    <a:gd name="connsiteX33" fmla="*/ 1690814 w 1690814"/>
                    <a:gd name="connsiteY33" fmla="*/ 701129 h 1273936"/>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2238 h 1275710"/>
                    <a:gd name="connsiteX1" fmla="*/ 962946 w 1690814"/>
                    <a:gd name="connsiteY1" fmla="*/ 411726 h 1275710"/>
                    <a:gd name="connsiteX2" fmla="*/ 863464 w 1690814"/>
                    <a:gd name="connsiteY2" fmla="*/ 203986 h 1275710"/>
                    <a:gd name="connsiteX3" fmla="*/ 855485 w 1690814"/>
                    <a:gd name="connsiteY3" fmla="*/ 28256 h 1275710"/>
                    <a:gd name="connsiteX4" fmla="*/ 685133 w 1690814"/>
                    <a:gd name="connsiteY4" fmla="*/ 58507 h 1275710"/>
                    <a:gd name="connsiteX5" fmla="*/ 693070 w 1690814"/>
                    <a:gd name="connsiteY5" fmla="*/ 223607 h 1275710"/>
                    <a:gd name="connsiteX6" fmla="*/ 651229 w 1690814"/>
                    <a:gd name="connsiteY6" fmla="*/ 367409 h 1275710"/>
                    <a:gd name="connsiteX7" fmla="*/ 681163 w 1690814"/>
                    <a:gd name="connsiteY7" fmla="*/ 225194 h 1275710"/>
                    <a:gd name="connsiteX8" fmla="*/ 316341 w 1690814"/>
                    <a:gd name="connsiteY8" fmla="*/ 3089 h 1275710"/>
                    <a:gd name="connsiteX9" fmla="*/ 175409 w 1690814"/>
                    <a:gd name="connsiteY9" fmla="*/ 114146 h 1275710"/>
                    <a:gd name="connsiteX10" fmla="*/ 410073 w 1690814"/>
                    <a:gd name="connsiteY10" fmla="*/ 314395 h 1275710"/>
                    <a:gd name="connsiteX11" fmla="*/ 399422 w 1690814"/>
                    <a:gd name="connsiteY11" fmla="*/ 341016 h 1275710"/>
                    <a:gd name="connsiteX12" fmla="*/ 97047 w 1690814"/>
                    <a:gd name="connsiteY12" fmla="*/ 252430 h 1275710"/>
                    <a:gd name="connsiteX13" fmla="*/ 9699 w 1690814"/>
                    <a:gd name="connsiteY13" fmla="*/ 413701 h 1275710"/>
                    <a:gd name="connsiteX14" fmla="*/ 255339 w 1690814"/>
                    <a:gd name="connsiteY14" fmla="*/ 537009 h 1275710"/>
                    <a:gd name="connsiteX15" fmla="*/ 65705 w 1690814"/>
                    <a:gd name="connsiteY15" fmla="*/ 554710 h 1275710"/>
                    <a:gd name="connsiteX16" fmla="*/ 65300 w 1690814"/>
                    <a:gd name="connsiteY16" fmla="*/ 719323 h 1275710"/>
                    <a:gd name="connsiteX17" fmla="*/ 295618 w 1690814"/>
                    <a:gd name="connsiteY17" fmla="*/ 744317 h 1275710"/>
                    <a:gd name="connsiteX18" fmla="*/ 478581 w 1690814"/>
                    <a:gd name="connsiteY18" fmla="*/ 783630 h 1275710"/>
                    <a:gd name="connsiteX19" fmla="*/ 717541 w 1690814"/>
                    <a:gd name="connsiteY19" fmla="*/ 884702 h 1275710"/>
                    <a:gd name="connsiteX20" fmla="*/ 952137 w 1690814"/>
                    <a:gd name="connsiteY20" fmla="*/ 644440 h 1275710"/>
                    <a:gd name="connsiteX21" fmla="*/ 724507 w 1690814"/>
                    <a:gd name="connsiteY21" fmla="*/ 887289 h 1275710"/>
                    <a:gd name="connsiteX22" fmla="*/ 1170115 w 1690814"/>
                    <a:gd name="connsiteY22" fmla="*/ 1253895 h 1275710"/>
                    <a:gd name="connsiteX23" fmla="*/ 1262983 w 1690814"/>
                    <a:gd name="connsiteY23" fmla="*/ 1226907 h 1275710"/>
                    <a:gd name="connsiteX24" fmla="*/ 1111378 w 1690814"/>
                    <a:gd name="connsiteY24" fmla="*/ 1099114 h 1275710"/>
                    <a:gd name="connsiteX25" fmla="*/ 1124872 w 1690814"/>
                    <a:gd name="connsiteY25" fmla="*/ 1180074 h 1275710"/>
                    <a:gd name="connsiteX26" fmla="*/ 1151064 w 1690814"/>
                    <a:gd name="connsiteY26" fmla="*/ 1053870 h 1275710"/>
                    <a:gd name="connsiteX27" fmla="*/ 1324896 w 1690814"/>
                    <a:gd name="connsiteY27" fmla="*/ 1128483 h 1275710"/>
                    <a:gd name="connsiteX28" fmla="*/ 1266952 w 1690814"/>
                    <a:gd name="connsiteY28" fmla="*/ 922900 h 1275710"/>
                    <a:gd name="connsiteX29" fmla="*/ 1456658 w 1690814"/>
                    <a:gd name="connsiteY29" fmla="*/ 953857 h 1275710"/>
                    <a:gd name="connsiteX30" fmla="*/ 1558258 w 1690814"/>
                    <a:gd name="connsiteY30" fmla="*/ 960208 h 1275710"/>
                    <a:gd name="connsiteX31" fmla="*/ 1450309 w 1690814"/>
                    <a:gd name="connsiteY31" fmla="*/ 759389 h 1275710"/>
                    <a:gd name="connsiteX32" fmla="*/ 1632870 w 1690814"/>
                    <a:gd name="connsiteY32" fmla="*/ 717320 h 1275710"/>
                    <a:gd name="connsiteX33" fmla="*/ 1690814 w 1690814"/>
                    <a:gd name="connsiteY33" fmla="*/ 702238 h 1275710"/>
                    <a:gd name="connsiteX0" fmla="*/ 1690814 w 1690814"/>
                    <a:gd name="connsiteY0" fmla="*/ 701130 h 1274602"/>
                    <a:gd name="connsiteX1" fmla="*/ 962946 w 1690814"/>
                    <a:gd name="connsiteY1" fmla="*/ 410618 h 1274602"/>
                    <a:gd name="connsiteX2" fmla="*/ 863464 w 1690814"/>
                    <a:gd name="connsiteY2" fmla="*/ 202878 h 1274602"/>
                    <a:gd name="connsiteX3" fmla="*/ 855485 w 1690814"/>
                    <a:gd name="connsiteY3" fmla="*/ 27148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73512 w 1690814"/>
                    <a:gd name="connsiteY3" fmla="*/ 1555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93070 w 1690814"/>
                    <a:gd name="connsiteY5" fmla="*/ 222637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50862 w 1690814"/>
                    <a:gd name="connsiteY5" fmla="*/ 218309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717393 w 1690814"/>
                    <a:gd name="connsiteY5" fmla="*/ 229321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80911 w 1690814"/>
                    <a:gd name="connsiteY5" fmla="*/ 238624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16 h 1274388"/>
                    <a:gd name="connsiteX1" fmla="*/ 962946 w 1690814"/>
                    <a:gd name="connsiteY1" fmla="*/ 410404 h 1274388"/>
                    <a:gd name="connsiteX2" fmla="*/ 863464 w 1690814"/>
                    <a:gd name="connsiteY2" fmla="*/ 202664 h 1274388"/>
                    <a:gd name="connsiteX3" fmla="*/ 855486 w 1690814"/>
                    <a:gd name="connsiteY3" fmla="*/ 26933 h 1274388"/>
                    <a:gd name="connsiteX4" fmla="*/ 671255 w 1690814"/>
                    <a:gd name="connsiteY4" fmla="*/ 57615 h 1274388"/>
                    <a:gd name="connsiteX5" fmla="*/ 680911 w 1690814"/>
                    <a:gd name="connsiteY5" fmla="*/ 238597 h 1274388"/>
                    <a:gd name="connsiteX6" fmla="*/ 651229 w 1690814"/>
                    <a:gd name="connsiteY6" fmla="*/ 366087 h 1274388"/>
                    <a:gd name="connsiteX7" fmla="*/ 727664 w 1690814"/>
                    <a:gd name="connsiteY7" fmla="*/ 247762 h 1274388"/>
                    <a:gd name="connsiteX8" fmla="*/ 316341 w 1690814"/>
                    <a:gd name="connsiteY8" fmla="*/ 1767 h 1274388"/>
                    <a:gd name="connsiteX9" fmla="*/ 175409 w 1690814"/>
                    <a:gd name="connsiteY9" fmla="*/ 112824 h 1274388"/>
                    <a:gd name="connsiteX10" fmla="*/ 410073 w 1690814"/>
                    <a:gd name="connsiteY10" fmla="*/ 313073 h 1274388"/>
                    <a:gd name="connsiteX11" fmla="*/ 399422 w 1690814"/>
                    <a:gd name="connsiteY11" fmla="*/ 339694 h 1274388"/>
                    <a:gd name="connsiteX12" fmla="*/ 97047 w 1690814"/>
                    <a:gd name="connsiteY12" fmla="*/ 251108 h 1274388"/>
                    <a:gd name="connsiteX13" fmla="*/ 9699 w 1690814"/>
                    <a:gd name="connsiteY13" fmla="*/ 412379 h 1274388"/>
                    <a:gd name="connsiteX14" fmla="*/ 255339 w 1690814"/>
                    <a:gd name="connsiteY14" fmla="*/ 535687 h 1274388"/>
                    <a:gd name="connsiteX15" fmla="*/ 65705 w 1690814"/>
                    <a:gd name="connsiteY15" fmla="*/ 553388 h 1274388"/>
                    <a:gd name="connsiteX16" fmla="*/ 65300 w 1690814"/>
                    <a:gd name="connsiteY16" fmla="*/ 718001 h 1274388"/>
                    <a:gd name="connsiteX17" fmla="*/ 295618 w 1690814"/>
                    <a:gd name="connsiteY17" fmla="*/ 742995 h 1274388"/>
                    <a:gd name="connsiteX18" fmla="*/ 478581 w 1690814"/>
                    <a:gd name="connsiteY18" fmla="*/ 782308 h 1274388"/>
                    <a:gd name="connsiteX19" fmla="*/ 717541 w 1690814"/>
                    <a:gd name="connsiteY19" fmla="*/ 883380 h 1274388"/>
                    <a:gd name="connsiteX20" fmla="*/ 952137 w 1690814"/>
                    <a:gd name="connsiteY20" fmla="*/ 643118 h 1274388"/>
                    <a:gd name="connsiteX21" fmla="*/ 724507 w 1690814"/>
                    <a:gd name="connsiteY21" fmla="*/ 885967 h 1274388"/>
                    <a:gd name="connsiteX22" fmla="*/ 1170115 w 1690814"/>
                    <a:gd name="connsiteY22" fmla="*/ 1252573 h 1274388"/>
                    <a:gd name="connsiteX23" fmla="*/ 1262983 w 1690814"/>
                    <a:gd name="connsiteY23" fmla="*/ 1225585 h 1274388"/>
                    <a:gd name="connsiteX24" fmla="*/ 1111378 w 1690814"/>
                    <a:gd name="connsiteY24" fmla="*/ 1097792 h 1274388"/>
                    <a:gd name="connsiteX25" fmla="*/ 1124872 w 1690814"/>
                    <a:gd name="connsiteY25" fmla="*/ 1178752 h 1274388"/>
                    <a:gd name="connsiteX26" fmla="*/ 1151064 w 1690814"/>
                    <a:gd name="connsiteY26" fmla="*/ 1052548 h 1274388"/>
                    <a:gd name="connsiteX27" fmla="*/ 1324896 w 1690814"/>
                    <a:gd name="connsiteY27" fmla="*/ 1127161 h 1274388"/>
                    <a:gd name="connsiteX28" fmla="*/ 1266952 w 1690814"/>
                    <a:gd name="connsiteY28" fmla="*/ 921578 h 1274388"/>
                    <a:gd name="connsiteX29" fmla="*/ 1456658 w 1690814"/>
                    <a:gd name="connsiteY29" fmla="*/ 952535 h 1274388"/>
                    <a:gd name="connsiteX30" fmla="*/ 1558258 w 1690814"/>
                    <a:gd name="connsiteY30" fmla="*/ 958886 h 1274388"/>
                    <a:gd name="connsiteX31" fmla="*/ 1450309 w 1690814"/>
                    <a:gd name="connsiteY31" fmla="*/ 758067 h 1274388"/>
                    <a:gd name="connsiteX32" fmla="*/ 1632870 w 1690814"/>
                    <a:gd name="connsiteY32" fmla="*/ 715998 h 1274388"/>
                    <a:gd name="connsiteX33" fmla="*/ 1690814 w 1690814"/>
                    <a:gd name="connsiteY33" fmla="*/ 700916 h 1274388"/>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80911 w 1690814"/>
                    <a:gd name="connsiteY5" fmla="*/ 238340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92214 w 1690814"/>
                    <a:gd name="connsiteY5" fmla="*/ 233903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994 h 1274466"/>
                    <a:gd name="connsiteX1" fmla="*/ 962946 w 1690814"/>
                    <a:gd name="connsiteY1" fmla="*/ 410482 h 1274466"/>
                    <a:gd name="connsiteX2" fmla="*/ 863464 w 1690814"/>
                    <a:gd name="connsiteY2" fmla="*/ 202742 h 1274466"/>
                    <a:gd name="connsiteX3" fmla="*/ 855486 w 1690814"/>
                    <a:gd name="connsiteY3" fmla="*/ 27011 h 1274466"/>
                    <a:gd name="connsiteX4" fmla="*/ 671255 w 1690814"/>
                    <a:gd name="connsiteY4" fmla="*/ 57693 h 1274466"/>
                    <a:gd name="connsiteX5" fmla="*/ 692214 w 1690814"/>
                    <a:gd name="connsiteY5" fmla="*/ 234238 h 1274466"/>
                    <a:gd name="connsiteX6" fmla="*/ 651229 w 1690814"/>
                    <a:gd name="connsiteY6" fmla="*/ 366165 h 1274466"/>
                    <a:gd name="connsiteX7" fmla="*/ 676298 w 1690814"/>
                    <a:gd name="connsiteY7" fmla="*/ 238401 h 1274466"/>
                    <a:gd name="connsiteX8" fmla="*/ 316341 w 1690814"/>
                    <a:gd name="connsiteY8" fmla="*/ 1845 h 1274466"/>
                    <a:gd name="connsiteX9" fmla="*/ 175409 w 1690814"/>
                    <a:gd name="connsiteY9" fmla="*/ 112902 h 1274466"/>
                    <a:gd name="connsiteX10" fmla="*/ 410073 w 1690814"/>
                    <a:gd name="connsiteY10" fmla="*/ 313151 h 1274466"/>
                    <a:gd name="connsiteX11" fmla="*/ 399422 w 1690814"/>
                    <a:gd name="connsiteY11" fmla="*/ 339772 h 1274466"/>
                    <a:gd name="connsiteX12" fmla="*/ 97047 w 1690814"/>
                    <a:gd name="connsiteY12" fmla="*/ 251186 h 1274466"/>
                    <a:gd name="connsiteX13" fmla="*/ 9699 w 1690814"/>
                    <a:gd name="connsiteY13" fmla="*/ 412457 h 1274466"/>
                    <a:gd name="connsiteX14" fmla="*/ 255339 w 1690814"/>
                    <a:gd name="connsiteY14" fmla="*/ 535765 h 1274466"/>
                    <a:gd name="connsiteX15" fmla="*/ 65705 w 1690814"/>
                    <a:gd name="connsiteY15" fmla="*/ 553466 h 1274466"/>
                    <a:gd name="connsiteX16" fmla="*/ 65300 w 1690814"/>
                    <a:gd name="connsiteY16" fmla="*/ 718079 h 1274466"/>
                    <a:gd name="connsiteX17" fmla="*/ 295618 w 1690814"/>
                    <a:gd name="connsiteY17" fmla="*/ 743073 h 1274466"/>
                    <a:gd name="connsiteX18" fmla="*/ 478581 w 1690814"/>
                    <a:gd name="connsiteY18" fmla="*/ 782386 h 1274466"/>
                    <a:gd name="connsiteX19" fmla="*/ 717541 w 1690814"/>
                    <a:gd name="connsiteY19" fmla="*/ 883458 h 1274466"/>
                    <a:gd name="connsiteX20" fmla="*/ 952137 w 1690814"/>
                    <a:gd name="connsiteY20" fmla="*/ 643196 h 1274466"/>
                    <a:gd name="connsiteX21" fmla="*/ 724507 w 1690814"/>
                    <a:gd name="connsiteY21" fmla="*/ 886045 h 1274466"/>
                    <a:gd name="connsiteX22" fmla="*/ 1170115 w 1690814"/>
                    <a:gd name="connsiteY22" fmla="*/ 1252651 h 1274466"/>
                    <a:gd name="connsiteX23" fmla="*/ 1262983 w 1690814"/>
                    <a:gd name="connsiteY23" fmla="*/ 1225663 h 1274466"/>
                    <a:gd name="connsiteX24" fmla="*/ 1111378 w 1690814"/>
                    <a:gd name="connsiteY24" fmla="*/ 1097870 h 1274466"/>
                    <a:gd name="connsiteX25" fmla="*/ 1124872 w 1690814"/>
                    <a:gd name="connsiteY25" fmla="*/ 1178830 h 1274466"/>
                    <a:gd name="connsiteX26" fmla="*/ 1151064 w 1690814"/>
                    <a:gd name="connsiteY26" fmla="*/ 1052626 h 1274466"/>
                    <a:gd name="connsiteX27" fmla="*/ 1324896 w 1690814"/>
                    <a:gd name="connsiteY27" fmla="*/ 1127239 h 1274466"/>
                    <a:gd name="connsiteX28" fmla="*/ 1266952 w 1690814"/>
                    <a:gd name="connsiteY28" fmla="*/ 921656 h 1274466"/>
                    <a:gd name="connsiteX29" fmla="*/ 1456658 w 1690814"/>
                    <a:gd name="connsiteY29" fmla="*/ 952613 h 1274466"/>
                    <a:gd name="connsiteX30" fmla="*/ 1558258 w 1690814"/>
                    <a:gd name="connsiteY30" fmla="*/ 958964 h 1274466"/>
                    <a:gd name="connsiteX31" fmla="*/ 1450309 w 1690814"/>
                    <a:gd name="connsiteY31" fmla="*/ 758145 h 1274466"/>
                    <a:gd name="connsiteX32" fmla="*/ 1632870 w 1690814"/>
                    <a:gd name="connsiteY32" fmla="*/ 716076 h 1274466"/>
                    <a:gd name="connsiteX33" fmla="*/ 1690814 w 1690814"/>
                    <a:gd name="connsiteY33" fmla="*/ 700994 h 1274466"/>
                    <a:gd name="connsiteX0" fmla="*/ 1690814 w 1690814"/>
                    <a:gd name="connsiteY0" fmla="*/ 701035 h 1274507"/>
                    <a:gd name="connsiteX1" fmla="*/ 962946 w 1690814"/>
                    <a:gd name="connsiteY1" fmla="*/ 410523 h 1274507"/>
                    <a:gd name="connsiteX2" fmla="*/ 863464 w 1690814"/>
                    <a:gd name="connsiteY2" fmla="*/ 202783 h 1274507"/>
                    <a:gd name="connsiteX3" fmla="*/ 855486 w 1690814"/>
                    <a:gd name="connsiteY3" fmla="*/ 27052 h 1274507"/>
                    <a:gd name="connsiteX4" fmla="*/ 671255 w 1690814"/>
                    <a:gd name="connsiteY4" fmla="*/ 57734 h 1274507"/>
                    <a:gd name="connsiteX5" fmla="*/ 692214 w 1690814"/>
                    <a:gd name="connsiteY5" fmla="*/ 234279 h 1274507"/>
                    <a:gd name="connsiteX6" fmla="*/ 651229 w 1690814"/>
                    <a:gd name="connsiteY6" fmla="*/ 366206 h 1274507"/>
                    <a:gd name="connsiteX7" fmla="*/ 679015 w 1690814"/>
                    <a:gd name="connsiteY7" fmla="*/ 233864 h 1274507"/>
                    <a:gd name="connsiteX8" fmla="*/ 316341 w 1690814"/>
                    <a:gd name="connsiteY8" fmla="*/ 1886 h 1274507"/>
                    <a:gd name="connsiteX9" fmla="*/ 175409 w 1690814"/>
                    <a:gd name="connsiteY9" fmla="*/ 112943 h 1274507"/>
                    <a:gd name="connsiteX10" fmla="*/ 410073 w 1690814"/>
                    <a:gd name="connsiteY10" fmla="*/ 313192 h 1274507"/>
                    <a:gd name="connsiteX11" fmla="*/ 399422 w 1690814"/>
                    <a:gd name="connsiteY11" fmla="*/ 339813 h 1274507"/>
                    <a:gd name="connsiteX12" fmla="*/ 97047 w 1690814"/>
                    <a:gd name="connsiteY12" fmla="*/ 251227 h 1274507"/>
                    <a:gd name="connsiteX13" fmla="*/ 9699 w 1690814"/>
                    <a:gd name="connsiteY13" fmla="*/ 412498 h 1274507"/>
                    <a:gd name="connsiteX14" fmla="*/ 255339 w 1690814"/>
                    <a:gd name="connsiteY14" fmla="*/ 535806 h 1274507"/>
                    <a:gd name="connsiteX15" fmla="*/ 65705 w 1690814"/>
                    <a:gd name="connsiteY15" fmla="*/ 553507 h 1274507"/>
                    <a:gd name="connsiteX16" fmla="*/ 65300 w 1690814"/>
                    <a:gd name="connsiteY16" fmla="*/ 718120 h 1274507"/>
                    <a:gd name="connsiteX17" fmla="*/ 295618 w 1690814"/>
                    <a:gd name="connsiteY17" fmla="*/ 743114 h 1274507"/>
                    <a:gd name="connsiteX18" fmla="*/ 478581 w 1690814"/>
                    <a:gd name="connsiteY18" fmla="*/ 782427 h 1274507"/>
                    <a:gd name="connsiteX19" fmla="*/ 717541 w 1690814"/>
                    <a:gd name="connsiteY19" fmla="*/ 883499 h 1274507"/>
                    <a:gd name="connsiteX20" fmla="*/ 952137 w 1690814"/>
                    <a:gd name="connsiteY20" fmla="*/ 643237 h 1274507"/>
                    <a:gd name="connsiteX21" fmla="*/ 724507 w 1690814"/>
                    <a:gd name="connsiteY21" fmla="*/ 886086 h 1274507"/>
                    <a:gd name="connsiteX22" fmla="*/ 1170115 w 1690814"/>
                    <a:gd name="connsiteY22" fmla="*/ 1252692 h 1274507"/>
                    <a:gd name="connsiteX23" fmla="*/ 1262983 w 1690814"/>
                    <a:gd name="connsiteY23" fmla="*/ 1225704 h 1274507"/>
                    <a:gd name="connsiteX24" fmla="*/ 1111378 w 1690814"/>
                    <a:gd name="connsiteY24" fmla="*/ 1097911 h 1274507"/>
                    <a:gd name="connsiteX25" fmla="*/ 1124872 w 1690814"/>
                    <a:gd name="connsiteY25" fmla="*/ 1178871 h 1274507"/>
                    <a:gd name="connsiteX26" fmla="*/ 1151064 w 1690814"/>
                    <a:gd name="connsiteY26" fmla="*/ 1052667 h 1274507"/>
                    <a:gd name="connsiteX27" fmla="*/ 1324896 w 1690814"/>
                    <a:gd name="connsiteY27" fmla="*/ 1127280 h 1274507"/>
                    <a:gd name="connsiteX28" fmla="*/ 1266952 w 1690814"/>
                    <a:gd name="connsiteY28" fmla="*/ 921697 h 1274507"/>
                    <a:gd name="connsiteX29" fmla="*/ 1456658 w 1690814"/>
                    <a:gd name="connsiteY29" fmla="*/ 952654 h 1274507"/>
                    <a:gd name="connsiteX30" fmla="*/ 1558258 w 1690814"/>
                    <a:gd name="connsiteY30" fmla="*/ 959005 h 1274507"/>
                    <a:gd name="connsiteX31" fmla="*/ 1450309 w 1690814"/>
                    <a:gd name="connsiteY31" fmla="*/ 758186 h 1274507"/>
                    <a:gd name="connsiteX32" fmla="*/ 1632870 w 1690814"/>
                    <a:gd name="connsiteY32" fmla="*/ 716117 h 1274507"/>
                    <a:gd name="connsiteX33" fmla="*/ 1690814 w 1690814"/>
                    <a:gd name="connsiteY33" fmla="*/ 701035 h 1274507"/>
                    <a:gd name="connsiteX0" fmla="*/ 1690814 w 1690814"/>
                    <a:gd name="connsiteY0" fmla="*/ 701070 h 1274542"/>
                    <a:gd name="connsiteX1" fmla="*/ 962946 w 1690814"/>
                    <a:gd name="connsiteY1" fmla="*/ 410558 h 1274542"/>
                    <a:gd name="connsiteX2" fmla="*/ 863464 w 1690814"/>
                    <a:gd name="connsiteY2" fmla="*/ 202818 h 1274542"/>
                    <a:gd name="connsiteX3" fmla="*/ 855486 w 1690814"/>
                    <a:gd name="connsiteY3" fmla="*/ 27087 h 1274542"/>
                    <a:gd name="connsiteX4" fmla="*/ 671255 w 1690814"/>
                    <a:gd name="connsiteY4" fmla="*/ 57769 h 1274542"/>
                    <a:gd name="connsiteX5" fmla="*/ 692214 w 1690814"/>
                    <a:gd name="connsiteY5" fmla="*/ 234314 h 1274542"/>
                    <a:gd name="connsiteX6" fmla="*/ 651229 w 1690814"/>
                    <a:gd name="connsiteY6" fmla="*/ 366241 h 1274542"/>
                    <a:gd name="connsiteX7" fmla="*/ 685024 w 1690814"/>
                    <a:gd name="connsiteY7" fmla="*/ 230036 h 1274542"/>
                    <a:gd name="connsiteX8" fmla="*/ 316341 w 1690814"/>
                    <a:gd name="connsiteY8" fmla="*/ 1921 h 1274542"/>
                    <a:gd name="connsiteX9" fmla="*/ 175409 w 1690814"/>
                    <a:gd name="connsiteY9" fmla="*/ 112978 h 1274542"/>
                    <a:gd name="connsiteX10" fmla="*/ 410073 w 1690814"/>
                    <a:gd name="connsiteY10" fmla="*/ 313227 h 1274542"/>
                    <a:gd name="connsiteX11" fmla="*/ 399422 w 1690814"/>
                    <a:gd name="connsiteY11" fmla="*/ 339848 h 1274542"/>
                    <a:gd name="connsiteX12" fmla="*/ 97047 w 1690814"/>
                    <a:gd name="connsiteY12" fmla="*/ 251262 h 1274542"/>
                    <a:gd name="connsiteX13" fmla="*/ 9699 w 1690814"/>
                    <a:gd name="connsiteY13" fmla="*/ 412533 h 1274542"/>
                    <a:gd name="connsiteX14" fmla="*/ 255339 w 1690814"/>
                    <a:gd name="connsiteY14" fmla="*/ 535841 h 1274542"/>
                    <a:gd name="connsiteX15" fmla="*/ 65705 w 1690814"/>
                    <a:gd name="connsiteY15" fmla="*/ 553542 h 1274542"/>
                    <a:gd name="connsiteX16" fmla="*/ 65300 w 1690814"/>
                    <a:gd name="connsiteY16" fmla="*/ 718155 h 1274542"/>
                    <a:gd name="connsiteX17" fmla="*/ 295618 w 1690814"/>
                    <a:gd name="connsiteY17" fmla="*/ 743149 h 1274542"/>
                    <a:gd name="connsiteX18" fmla="*/ 478581 w 1690814"/>
                    <a:gd name="connsiteY18" fmla="*/ 782462 h 1274542"/>
                    <a:gd name="connsiteX19" fmla="*/ 717541 w 1690814"/>
                    <a:gd name="connsiteY19" fmla="*/ 883534 h 1274542"/>
                    <a:gd name="connsiteX20" fmla="*/ 952137 w 1690814"/>
                    <a:gd name="connsiteY20" fmla="*/ 643272 h 1274542"/>
                    <a:gd name="connsiteX21" fmla="*/ 724507 w 1690814"/>
                    <a:gd name="connsiteY21" fmla="*/ 886121 h 1274542"/>
                    <a:gd name="connsiteX22" fmla="*/ 1170115 w 1690814"/>
                    <a:gd name="connsiteY22" fmla="*/ 1252727 h 1274542"/>
                    <a:gd name="connsiteX23" fmla="*/ 1262983 w 1690814"/>
                    <a:gd name="connsiteY23" fmla="*/ 1225739 h 1274542"/>
                    <a:gd name="connsiteX24" fmla="*/ 1111378 w 1690814"/>
                    <a:gd name="connsiteY24" fmla="*/ 1097946 h 1274542"/>
                    <a:gd name="connsiteX25" fmla="*/ 1124872 w 1690814"/>
                    <a:gd name="connsiteY25" fmla="*/ 1178906 h 1274542"/>
                    <a:gd name="connsiteX26" fmla="*/ 1151064 w 1690814"/>
                    <a:gd name="connsiteY26" fmla="*/ 1052702 h 1274542"/>
                    <a:gd name="connsiteX27" fmla="*/ 1324896 w 1690814"/>
                    <a:gd name="connsiteY27" fmla="*/ 1127315 h 1274542"/>
                    <a:gd name="connsiteX28" fmla="*/ 1266952 w 1690814"/>
                    <a:gd name="connsiteY28" fmla="*/ 921732 h 1274542"/>
                    <a:gd name="connsiteX29" fmla="*/ 1456658 w 1690814"/>
                    <a:gd name="connsiteY29" fmla="*/ 952689 h 1274542"/>
                    <a:gd name="connsiteX30" fmla="*/ 1558258 w 1690814"/>
                    <a:gd name="connsiteY30" fmla="*/ 959040 h 1274542"/>
                    <a:gd name="connsiteX31" fmla="*/ 1450309 w 1690814"/>
                    <a:gd name="connsiteY31" fmla="*/ 758221 h 1274542"/>
                    <a:gd name="connsiteX32" fmla="*/ 1632870 w 1690814"/>
                    <a:gd name="connsiteY32" fmla="*/ 716152 h 1274542"/>
                    <a:gd name="connsiteX33" fmla="*/ 1690814 w 1690814"/>
                    <a:gd name="connsiteY33" fmla="*/ 701070 h 1274542"/>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09737 h 1283209"/>
                    <a:gd name="connsiteX1" fmla="*/ 962946 w 1690814"/>
                    <a:gd name="connsiteY1" fmla="*/ 419225 h 1283209"/>
                    <a:gd name="connsiteX2" fmla="*/ 863464 w 1690814"/>
                    <a:gd name="connsiteY2" fmla="*/ 211485 h 1283209"/>
                    <a:gd name="connsiteX3" fmla="*/ 855486 w 1690814"/>
                    <a:gd name="connsiteY3" fmla="*/ 35754 h 1283209"/>
                    <a:gd name="connsiteX4" fmla="*/ 671255 w 1690814"/>
                    <a:gd name="connsiteY4" fmla="*/ 66436 h 1283209"/>
                    <a:gd name="connsiteX5" fmla="*/ 692214 w 1690814"/>
                    <a:gd name="connsiteY5" fmla="*/ 242981 h 1283209"/>
                    <a:gd name="connsiteX6" fmla="*/ 651229 w 1690814"/>
                    <a:gd name="connsiteY6" fmla="*/ 374908 h 1283209"/>
                    <a:gd name="connsiteX7" fmla="*/ 685024 w 1690814"/>
                    <a:gd name="connsiteY7" fmla="*/ 238703 h 1283209"/>
                    <a:gd name="connsiteX8" fmla="*/ 315196 w 1690814"/>
                    <a:gd name="connsiteY8" fmla="*/ 0 h 1283209"/>
                    <a:gd name="connsiteX9" fmla="*/ 175409 w 1690814"/>
                    <a:gd name="connsiteY9" fmla="*/ 121645 h 1283209"/>
                    <a:gd name="connsiteX10" fmla="*/ 410073 w 1690814"/>
                    <a:gd name="connsiteY10" fmla="*/ 321894 h 1283209"/>
                    <a:gd name="connsiteX11" fmla="*/ 399422 w 1690814"/>
                    <a:gd name="connsiteY11" fmla="*/ 348515 h 1283209"/>
                    <a:gd name="connsiteX12" fmla="*/ 97047 w 1690814"/>
                    <a:gd name="connsiteY12" fmla="*/ 259929 h 1283209"/>
                    <a:gd name="connsiteX13" fmla="*/ 9699 w 1690814"/>
                    <a:gd name="connsiteY13" fmla="*/ 421200 h 1283209"/>
                    <a:gd name="connsiteX14" fmla="*/ 255339 w 1690814"/>
                    <a:gd name="connsiteY14" fmla="*/ 544508 h 1283209"/>
                    <a:gd name="connsiteX15" fmla="*/ 65705 w 1690814"/>
                    <a:gd name="connsiteY15" fmla="*/ 562209 h 1283209"/>
                    <a:gd name="connsiteX16" fmla="*/ 65300 w 1690814"/>
                    <a:gd name="connsiteY16" fmla="*/ 726822 h 1283209"/>
                    <a:gd name="connsiteX17" fmla="*/ 295618 w 1690814"/>
                    <a:gd name="connsiteY17" fmla="*/ 751816 h 1283209"/>
                    <a:gd name="connsiteX18" fmla="*/ 478581 w 1690814"/>
                    <a:gd name="connsiteY18" fmla="*/ 791129 h 1283209"/>
                    <a:gd name="connsiteX19" fmla="*/ 717541 w 1690814"/>
                    <a:gd name="connsiteY19" fmla="*/ 892201 h 1283209"/>
                    <a:gd name="connsiteX20" fmla="*/ 952137 w 1690814"/>
                    <a:gd name="connsiteY20" fmla="*/ 651939 h 1283209"/>
                    <a:gd name="connsiteX21" fmla="*/ 724507 w 1690814"/>
                    <a:gd name="connsiteY21" fmla="*/ 894788 h 1283209"/>
                    <a:gd name="connsiteX22" fmla="*/ 1170115 w 1690814"/>
                    <a:gd name="connsiteY22" fmla="*/ 1261394 h 1283209"/>
                    <a:gd name="connsiteX23" fmla="*/ 1262983 w 1690814"/>
                    <a:gd name="connsiteY23" fmla="*/ 1234406 h 1283209"/>
                    <a:gd name="connsiteX24" fmla="*/ 1111378 w 1690814"/>
                    <a:gd name="connsiteY24" fmla="*/ 1106613 h 1283209"/>
                    <a:gd name="connsiteX25" fmla="*/ 1124872 w 1690814"/>
                    <a:gd name="connsiteY25" fmla="*/ 1187573 h 1283209"/>
                    <a:gd name="connsiteX26" fmla="*/ 1151064 w 1690814"/>
                    <a:gd name="connsiteY26" fmla="*/ 1061369 h 1283209"/>
                    <a:gd name="connsiteX27" fmla="*/ 1324896 w 1690814"/>
                    <a:gd name="connsiteY27" fmla="*/ 1135982 h 1283209"/>
                    <a:gd name="connsiteX28" fmla="*/ 1266952 w 1690814"/>
                    <a:gd name="connsiteY28" fmla="*/ 930399 h 1283209"/>
                    <a:gd name="connsiteX29" fmla="*/ 1456658 w 1690814"/>
                    <a:gd name="connsiteY29" fmla="*/ 961356 h 1283209"/>
                    <a:gd name="connsiteX30" fmla="*/ 1558258 w 1690814"/>
                    <a:gd name="connsiteY30" fmla="*/ 967707 h 1283209"/>
                    <a:gd name="connsiteX31" fmla="*/ 1450309 w 1690814"/>
                    <a:gd name="connsiteY31" fmla="*/ 766888 h 1283209"/>
                    <a:gd name="connsiteX32" fmla="*/ 1632870 w 1690814"/>
                    <a:gd name="connsiteY32" fmla="*/ 724819 h 1283209"/>
                    <a:gd name="connsiteX33" fmla="*/ 1690814 w 1690814"/>
                    <a:gd name="connsiteY33" fmla="*/ 709737 h 1283209"/>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1400 w 1691400"/>
                    <a:gd name="connsiteY0" fmla="*/ 695056 h 1268528"/>
                    <a:gd name="connsiteX1" fmla="*/ 963532 w 1691400"/>
                    <a:gd name="connsiteY1" fmla="*/ 404544 h 1268528"/>
                    <a:gd name="connsiteX2" fmla="*/ 864050 w 1691400"/>
                    <a:gd name="connsiteY2" fmla="*/ 196804 h 1268528"/>
                    <a:gd name="connsiteX3" fmla="*/ 856072 w 1691400"/>
                    <a:gd name="connsiteY3" fmla="*/ 21073 h 1268528"/>
                    <a:gd name="connsiteX4" fmla="*/ 671841 w 1691400"/>
                    <a:gd name="connsiteY4" fmla="*/ 51755 h 1268528"/>
                    <a:gd name="connsiteX5" fmla="*/ 692800 w 1691400"/>
                    <a:gd name="connsiteY5" fmla="*/ 228300 h 1268528"/>
                    <a:gd name="connsiteX6" fmla="*/ 651815 w 1691400"/>
                    <a:gd name="connsiteY6" fmla="*/ 360227 h 1268528"/>
                    <a:gd name="connsiteX7" fmla="*/ 685610 w 1691400"/>
                    <a:gd name="connsiteY7" fmla="*/ 224022 h 1268528"/>
                    <a:gd name="connsiteX8" fmla="*/ 323224 w 1691400"/>
                    <a:gd name="connsiteY8" fmla="*/ 14506 h 1268528"/>
                    <a:gd name="connsiteX9" fmla="*/ 175995 w 1691400"/>
                    <a:gd name="connsiteY9" fmla="*/ 106964 h 1268528"/>
                    <a:gd name="connsiteX10" fmla="*/ 410659 w 1691400"/>
                    <a:gd name="connsiteY10" fmla="*/ 307213 h 1268528"/>
                    <a:gd name="connsiteX11" fmla="*/ 400008 w 1691400"/>
                    <a:gd name="connsiteY11" fmla="*/ 333834 h 1268528"/>
                    <a:gd name="connsiteX12" fmla="*/ 93773 w 1691400"/>
                    <a:gd name="connsiteY12" fmla="*/ 278871 h 1268528"/>
                    <a:gd name="connsiteX13" fmla="*/ 10285 w 1691400"/>
                    <a:gd name="connsiteY13" fmla="*/ 406519 h 1268528"/>
                    <a:gd name="connsiteX14" fmla="*/ 255925 w 1691400"/>
                    <a:gd name="connsiteY14" fmla="*/ 529827 h 1268528"/>
                    <a:gd name="connsiteX15" fmla="*/ 66291 w 1691400"/>
                    <a:gd name="connsiteY15" fmla="*/ 547528 h 1268528"/>
                    <a:gd name="connsiteX16" fmla="*/ 65886 w 1691400"/>
                    <a:gd name="connsiteY16" fmla="*/ 712141 h 1268528"/>
                    <a:gd name="connsiteX17" fmla="*/ 296204 w 1691400"/>
                    <a:gd name="connsiteY17" fmla="*/ 737135 h 1268528"/>
                    <a:gd name="connsiteX18" fmla="*/ 479167 w 1691400"/>
                    <a:gd name="connsiteY18" fmla="*/ 776448 h 1268528"/>
                    <a:gd name="connsiteX19" fmla="*/ 718127 w 1691400"/>
                    <a:gd name="connsiteY19" fmla="*/ 877520 h 1268528"/>
                    <a:gd name="connsiteX20" fmla="*/ 952723 w 1691400"/>
                    <a:gd name="connsiteY20" fmla="*/ 637258 h 1268528"/>
                    <a:gd name="connsiteX21" fmla="*/ 725093 w 1691400"/>
                    <a:gd name="connsiteY21" fmla="*/ 880107 h 1268528"/>
                    <a:gd name="connsiteX22" fmla="*/ 1170701 w 1691400"/>
                    <a:gd name="connsiteY22" fmla="*/ 1246713 h 1268528"/>
                    <a:gd name="connsiteX23" fmla="*/ 1263569 w 1691400"/>
                    <a:gd name="connsiteY23" fmla="*/ 1219725 h 1268528"/>
                    <a:gd name="connsiteX24" fmla="*/ 1111964 w 1691400"/>
                    <a:gd name="connsiteY24" fmla="*/ 1091932 h 1268528"/>
                    <a:gd name="connsiteX25" fmla="*/ 1125458 w 1691400"/>
                    <a:gd name="connsiteY25" fmla="*/ 1172892 h 1268528"/>
                    <a:gd name="connsiteX26" fmla="*/ 1151650 w 1691400"/>
                    <a:gd name="connsiteY26" fmla="*/ 1046688 h 1268528"/>
                    <a:gd name="connsiteX27" fmla="*/ 1325482 w 1691400"/>
                    <a:gd name="connsiteY27" fmla="*/ 1121301 h 1268528"/>
                    <a:gd name="connsiteX28" fmla="*/ 1267538 w 1691400"/>
                    <a:gd name="connsiteY28" fmla="*/ 915718 h 1268528"/>
                    <a:gd name="connsiteX29" fmla="*/ 1457244 w 1691400"/>
                    <a:gd name="connsiteY29" fmla="*/ 946675 h 1268528"/>
                    <a:gd name="connsiteX30" fmla="*/ 1558844 w 1691400"/>
                    <a:gd name="connsiteY30" fmla="*/ 953026 h 1268528"/>
                    <a:gd name="connsiteX31" fmla="*/ 1450895 w 1691400"/>
                    <a:gd name="connsiteY31" fmla="*/ 752207 h 1268528"/>
                    <a:gd name="connsiteX32" fmla="*/ 1633456 w 1691400"/>
                    <a:gd name="connsiteY32" fmla="*/ 710138 h 1268528"/>
                    <a:gd name="connsiteX33" fmla="*/ 1691400 w 16914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63054 w 1679500"/>
                    <a:gd name="connsiteY15" fmla="*/ 55298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0609 w 1679500"/>
                    <a:gd name="connsiteY15" fmla="*/ 58646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35155 w 1679500"/>
                    <a:gd name="connsiteY15" fmla="*/ 562425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3167 w 1679500"/>
                    <a:gd name="connsiteY15" fmla="*/ 557273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75112 w 1679500"/>
                    <a:gd name="connsiteY9" fmla="*/ 119696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694 w 1679694"/>
                    <a:gd name="connsiteY0" fmla="*/ 695056 h 1268528"/>
                    <a:gd name="connsiteX1" fmla="*/ 951826 w 1679694"/>
                    <a:gd name="connsiteY1" fmla="*/ 404544 h 1268528"/>
                    <a:gd name="connsiteX2" fmla="*/ 852344 w 1679694"/>
                    <a:gd name="connsiteY2" fmla="*/ 196804 h 1268528"/>
                    <a:gd name="connsiteX3" fmla="*/ 844366 w 1679694"/>
                    <a:gd name="connsiteY3" fmla="*/ 21073 h 1268528"/>
                    <a:gd name="connsiteX4" fmla="*/ 660135 w 1679694"/>
                    <a:gd name="connsiteY4" fmla="*/ 51755 h 1268528"/>
                    <a:gd name="connsiteX5" fmla="*/ 681094 w 1679694"/>
                    <a:gd name="connsiteY5" fmla="*/ 228300 h 1268528"/>
                    <a:gd name="connsiteX6" fmla="*/ 640109 w 1679694"/>
                    <a:gd name="connsiteY6" fmla="*/ 360227 h 1268528"/>
                    <a:gd name="connsiteX7" fmla="*/ 673904 w 1679694"/>
                    <a:gd name="connsiteY7" fmla="*/ 224022 h 1268528"/>
                    <a:gd name="connsiteX8" fmla="*/ 311518 w 1679694"/>
                    <a:gd name="connsiteY8" fmla="*/ 14506 h 1268528"/>
                    <a:gd name="connsiteX9" fmla="*/ 175306 w 1679694"/>
                    <a:gd name="connsiteY9" fmla="*/ 119696 h 1268528"/>
                    <a:gd name="connsiteX10" fmla="*/ 398953 w 1679694"/>
                    <a:gd name="connsiteY10" fmla="*/ 307213 h 1268528"/>
                    <a:gd name="connsiteX11" fmla="*/ 388302 w 1679694"/>
                    <a:gd name="connsiteY11" fmla="*/ 333834 h 1268528"/>
                    <a:gd name="connsiteX12" fmla="*/ 82067 w 1679694"/>
                    <a:gd name="connsiteY12" fmla="*/ 278871 h 1268528"/>
                    <a:gd name="connsiteX13" fmla="*/ 13315 w 1679694"/>
                    <a:gd name="connsiteY13" fmla="*/ 394214 h 1268528"/>
                    <a:gd name="connsiteX14" fmla="*/ 254233 w 1679694"/>
                    <a:gd name="connsiteY14" fmla="*/ 523388 h 1268528"/>
                    <a:gd name="connsiteX15" fmla="*/ 253519 w 1679694"/>
                    <a:gd name="connsiteY15" fmla="*/ 542248 h 1268528"/>
                    <a:gd name="connsiteX16" fmla="*/ 49434 w 1679694"/>
                    <a:gd name="connsiteY16" fmla="*/ 539516 h 1268528"/>
                    <a:gd name="connsiteX17" fmla="*/ 54180 w 1679694"/>
                    <a:gd name="connsiteY17" fmla="*/ 712141 h 1268528"/>
                    <a:gd name="connsiteX18" fmla="*/ 284498 w 1679694"/>
                    <a:gd name="connsiteY18" fmla="*/ 737135 h 1268528"/>
                    <a:gd name="connsiteX19" fmla="*/ 467461 w 1679694"/>
                    <a:gd name="connsiteY19" fmla="*/ 776448 h 1268528"/>
                    <a:gd name="connsiteX20" fmla="*/ 706421 w 1679694"/>
                    <a:gd name="connsiteY20" fmla="*/ 877520 h 1268528"/>
                    <a:gd name="connsiteX21" fmla="*/ 941017 w 1679694"/>
                    <a:gd name="connsiteY21" fmla="*/ 637258 h 1268528"/>
                    <a:gd name="connsiteX22" fmla="*/ 713387 w 1679694"/>
                    <a:gd name="connsiteY22" fmla="*/ 880107 h 1268528"/>
                    <a:gd name="connsiteX23" fmla="*/ 1158995 w 1679694"/>
                    <a:gd name="connsiteY23" fmla="*/ 1246713 h 1268528"/>
                    <a:gd name="connsiteX24" fmla="*/ 1251863 w 1679694"/>
                    <a:gd name="connsiteY24" fmla="*/ 1219725 h 1268528"/>
                    <a:gd name="connsiteX25" fmla="*/ 1100258 w 1679694"/>
                    <a:gd name="connsiteY25" fmla="*/ 1091932 h 1268528"/>
                    <a:gd name="connsiteX26" fmla="*/ 1113752 w 1679694"/>
                    <a:gd name="connsiteY26" fmla="*/ 1172892 h 1268528"/>
                    <a:gd name="connsiteX27" fmla="*/ 1139944 w 1679694"/>
                    <a:gd name="connsiteY27" fmla="*/ 1046688 h 1268528"/>
                    <a:gd name="connsiteX28" fmla="*/ 1313776 w 1679694"/>
                    <a:gd name="connsiteY28" fmla="*/ 1121301 h 1268528"/>
                    <a:gd name="connsiteX29" fmla="*/ 1255832 w 1679694"/>
                    <a:gd name="connsiteY29" fmla="*/ 915718 h 1268528"/>
                    <a:gd name="connsiteX30" fmla="*/ 1445538 w 1679694"/>
                    <a:gd name="connsiteY30" fmla="*/ 946675 h 1268528"/>
                    <a:gd name="connsiteX31" fmla="*/ 1547138 w 1679694"/>
                    <a:gd name="connsiteY31" fmla="*/ 953026 h 1268528"/>
                    <a:gd name="connsiteX32" fmla="*/ 1439189 w 1679694"/>
                    <a:gd name="connsiteY32" fmla="*/ 752207 h 1268528"/>
                    <a:gd name="connsiteX33" fmla="*/ 1621750 w 1679694"/>
                    <a:gd name="connsiteY33" fmla="*/ 710138 h 1268528"/>
                    <a:gd name="connsiteX34" fmla="*/ 1679694 w 1679694"/>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41480 w 1681065"/>
                    <a:gd name="connsiteY6" fmla="*/ 366960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53497 w 1681065"/>
                    <a:gd name="connsiteY6" fmla="*/ 359234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7263 w 1681065"/>
                    <a:gd name="connsiteY7" fmla="*/ 235907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506072 w 1623121"/>
                    <a:gd name="connsiteY0" fmla="*/ 539697 h 1275261"/>
                    <a:gd name="connsiteX1" fmla="*/ 953197 w 1623121"/>
                    <a:gd name="connsiteY1" fmla="*/ 411277 h 1275261"/>
                    <a:gd name="connsiteX2" fmla="*/ 853715 w 1623121"/>
                    <a:gd name="connsiteY2" fmla="*/ 203537 h 1275261"/>
                    <a:gd name="connsiteX3" fmla="*/ 845737 w 1623121"/>
                    <a:gd name="connsiteY3" fmla="*/ 27806 h 1275261"/>
                    <a:gd name="connsiteX4" fmla="*/ 661506 w 1623121"/>
                    <a:gd name="connsiteY4" fmla="*/ 58488 h 1275261"/>
                    <a:gd name="connsiteX5" fmla="*/ 670016 w 1623121"/>
                    <a:gd name="connsiteY5" fmla="*/ 228881 h 1275261"/>
                    <a:gd name="connsiteX6" fmla="*/ 652070 w 1623121"/>
                    <a:gd name="connsiteY6" fmla="*/ 405446 h 1275261"/>
                    <a:gd name="connsiteX7" fmla="*/ 664687 w 1623121"/>
                    <a:gd name="connsiteY7" fmla="*/ 231902 h 1275261"/>
                    <a:gd name="connsiteX8" fmla="*/ 312889 w 1623121"/>
                    <a:gd name="connsiteY8" fmla="*/ 21239 h 1275261"/>
                    <a:gd name="connsiteX9" fmla="*/ 176677 w 1623121"/>
                    <a:gd name="connsiteY9" fmla="*/ 126429 h 1275261"/>
                    <a:gd name="connsiteX10" fmla="*/ 400324 w 1623121"/>
                    <a:gd name="connsiteY10" fmla="*/ 313946 h 1275261"/>
                    <a:gd name="connsiteX11" fmla="*/ 389673 w 1623121"/>
                    <a:gd name="connsiteY11" fmla="*/ 340567 h 1275261"/>
                    <a:gd name="connsiteX12" fmla="*/ 83438 w 1623121"/>
                    <a:gd name="connsiteY12" fmla="*/ 285604 h 1275261"/>
                    <a:gd name="connsiteX13" fmla="*/ 14686 w 1623121"/>
                    <a:gd name="connsiteY13" fmla="*/ 400947 h 1275261"/>
                    <a:gd name="connsiteX14" fmla="*/ 255604 w 1623121"/>
                    <a:gd name="connsiteY14" fmla="*/ 530121 h 1275261"/>
                    <a:gd name="connsiteX15" fmla="*/ 254890 w 1623121"/>
                    <a:gd name="connsiteY15" fmla="*/ 548981 h 1275261"/>
                    <a:gd name="connsiteX16" fmla="*/ 50805 w 1623121"/>
                    <a:gd name="connsiteY16" fmla="*/ 546249 h 1275261"/>
                    <a:gd name="connsiteX17" fmla="*/ 55551 w 1623121"/>
                    <a:gd name="connsiteY17" fmla="*/ 718874 h 1275261"/>
                    <a:gd name="connsiteX18" fmla="*/ 285869 w 1623121"/>
                    <a:gd name="connsiteY18" fmla="*/ 743868 h 1275261"/>
                    <a:gd name="connsiteX19" fmla="*/ 468832 w 1623121"/>
                    <a:gd name="connsiteY19" fmla="*/ 783181 h 1275261"/>
                    <a:gd name="connsiteX20" fmla="*/ 707792 w 1623121"/>
                    <a:gd name="connsiteY20" fmla="*/ 884253 h 1275261"/>
                    <a:gd name="connsiteX21" fmla="*/ 942388 w 1623121"/>
                    <a:gd name="connsiteY21" fmla="*/ 643991 h 1275261"/>
                    <a:gd name="connsiteX22" fmla="*/ 714758 w 1623121"/>
                    <a:gd name="connsiteY22" fmla="*/ 886840 h 1275261"/>
                    <a:gd name="connsiteX23" fmla="*/ 1160366 w 1623121"/>
                    <a:gd name="connsiteY23" fmla="*/ 1253446 h 1275261"/>
                    <a:gd name="connsiteX24" fmla="*/ 1253234 w 1623121"/>
                    <a:gd name="connsiteY24" fmla="*/ 1226458 h 1275261"/>
                    <a:gd name="connsiteX25" fmla="*/ 1101629 w 1623121"/>
                    <a:gd name="connsiteY25" fmla="*/ 1098665 h 1275261"/>
                    <a:gd name="connsiteX26" fmla="*/ 1115123 w 1623121"/>
                    <a:gd name="connsiteY26" fmla="*/ 1179625 h 1275261"/>
                    <a:gd name="connsiteX27" fmla="*/ 1141315 w 1623121"/>
                    <a:gd name="connsiteY27" fmla="*/ 1053421 h 1275261"/>
                    <a:gd name="connsiteX28" fmla="*/ 1315147 w 1623121"/>
                    <a:gd name="connsiteY28" fmla="*/ 1128034 h 1275261"/>
                    <a:gd name="connsiteX29" fmla="*/ 1257203 w 1623121"/>
                    <a:gd name="connsiteY29" fmla="*/ 922451 h 1275261"/>
                    <a:gd name="connsiteX30" fmla="*/ 1446909 w 1623121"/>
                    <a:gd name="connsiteY30" fmla="*/ 953408 h 1275261"/>
                    <a:gd name="connsiteX31" fmla="*/ 1548509 w 1623121"/>
                    <a:gd name="connsiteY31" fmla="*/ 959759 h 1275261"/>
                    <a:gd name="connsiteX32" fmla="*/ 1440560 w 1623121"/>
                    <a:gd name="connsiteY32" fmla="*/ 758940 h 1275261"/>
                    <a:gd name="connsiteX33" fmla="*/ 1623121 w 1623121"/>
                    <a:gd name="connsiteY33" fmla="*/ 716871 h 1275261"/>
                    <a:gd name="connsiteX34" fmla="*/ 1506072 w 1623121"/>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440560 w 1790297"/>
                    <a:gd name="connsiteY32" fmla="*/ 758940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59202 w 1790297"/>
                    <a:gd name="connsiteY30" fmla="*/ 809615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65930 w 1790297"/>
                    <a:gd name="connsiteY30" fmla="*/ 707022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494850 w 1790297"/>
                    <a:gd name="connsiteY28" fmla="*/ 1125731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09838 w 1790297"/>
                    <a:gd name="connsiteY28" fmla="*/ 930447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313390 w 1790297"/>
                    <a:gd name="connsiteY25" fmla="*/ 123428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15123 w 1790297"/>
                    <a:gd name="connsiteY25" fmla="*/ 1179625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91370 w 1790297"/>
                    <a:gd name="connsiteY25" fmla="*/ 10032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294966 w 1790297"/>
                    <a:gd name="connsiteY25" fmla="*/ 11291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60648"/>
                    <a:gd name="connsiteX1" fmla="*/ 953197 w 1790297"/>
                    <a:gd name="connsiteY1" fmla="*/ 411277 h 1260648"/>
                    <a:gd name="connsiteX2" fmla="*/ 853715 w 1790297"/>
                    <a:gd name="connsiteY2" fmla="*/ 203537 h 1260648"/>
                    <a:gd name="connsiteX3" fmla="*/ 845737 w 1790297"/>
                    <a:gd name="connsiteY3" fmla="*/ 27806 h 1260648"/>
                    <a:gd name="connsiteX4" fmla="*/ 661506 w 1790297"/>
                    <a:gd name="connsiteY4" fmla="*/ 58488 h 1260648"/>
                    <a:gd name="connsiteX5" fmla="*/ 670016 w 1790297"/>
                    <a:gd name="connsiteY5" fmla="*/ 228881 h 1260648"/>
                    <a:gd name="connsiteX6" fmla="*/ 652070 w 1790297"/>
                    <a:gd name="connsiteY6" fmla="*/ 405446 h 1260648"/>
                    <a:gd name="connsiteX7" fmla="*/ 664687 w 1790297"/>
                    <a:gd name="connsiteY7" fmla="*/ 231902 h 1260648"/>
                    <a:gd name="connsiteX8" fmla="*/ 312889 w 1790297"/>
                    <a:gd name="connsiteY8" fmla="*/ 21239 h 1260648"/>
                    <a:gd name="connsiteX9" fmla="*/ 176677 w 1790297"/>
                    <a:gd name="connsiteY9" fmla="*/ 126429 h 1260648"/>
                    <a:gd name="connsiteX10" fmla="*/ 400324 w 1790297"/>
                    <a:gd name="connsiteY10" fmla="*/ 313946 h 1260648"/>
                    <a:gd name="connsiteX11" fmla="*/ 389673 w 1790297"/>
                    <a:gd name="connsiteY11" fmla="*/ 340567 h 1260648"/>
                    <a:gd name="connsiteX12" fmla="*/ 83438 w 1790297"/>
                    <a:gd name="connsiteY12" fmla="*/ 285604 h 1260648"/>
                    <a:gd name="connsiteX13" fmla="*/ 14686 w 1790297"/>
                    <a:gd name="connsiteY13" fmla="*/ 400947 h 1260648"/>
                    <a:gd name="connsiteX14" fmla="*/ 255604 w 1790297"/>
                    <a:gd name="connsiteY14" fmla="*/ 530121 h 1260648"/>
                    <a:gd name="connsiteX15" fmla="*/ 254890 w 1790297"/>
                    <a:gd name="connsiteY15" fmla="*/ 548981 h 1260648"/>
                    <a:gd name="connsiteX16" fmla="*/ 50805 w 1790297"/>
                    <a:gd name="connsiteY16" fmla="*/ 546249 h 1260648"/>
                    <a:gd name="connsiteX17" fmla="*/ 55551 w 1790297"/>
                    <a:gd name="connsiteY17" fmla="*/ 718874 h 1260648"/>
                    <a:gd name="connsiteX18" fmla="*/ 285869 w 1790297"/>
                    <a:gd name="connsiteY18" fmla="*/ 743868 h 1260648"/>
                    <a:gd name="connsiteX19" fmla="*/ 468832 w 1790297"/>
                    <a:gd name="connsiteY19" fmla="*/ 783181 h 1260648"/>
                    <a:gd name="connsiteX20" fmla="*/ 707792 w 1790297"/>
                    <a:gd name="connsiteY20" fmla="*/ 884253 h 1260648"/>
                    <a:gd name="connsiteX21" fmla="*/ 942388 w 1790297"/>
                    <a:gd name="connsiteY21" fmla="*/ 643991 h 1260648"/>
                    <a:gd name="connsiteX22" fmla="*/ 714758 w 1790297"/>
                    <a:gd name="connsiteY22" fmla="*/ 886840 h 1260648"/>
                    <a:gd name="connsiteX23" fmla="*/ 1160366 w 1790297"/>
                    <a:gd name="connsiteY23" fmla="*/ 1253446 h 1260648"/>
                    <a:gd name="connsiteX24" fmla="*/ 1213165 w 1790297"/>
                    <a:gd name="connsiteY24" fmla="*/ 1133319 h 1260648"/>
                    <a:gd name="connsiteX25" fmla="*/ 1294966 w 1790297"/>
                    <a:gd name="connsiteY25" fmla="*/ 1129108 h 1260648"/>
                    <a:gd name="connsiteX26" fmla="*/ 1497863 w 1790297"/>
                    <a:gd name="connsiteY26" fmla="*/ 1101612 h 1260648"/>
                    <a:gd name="connsiteX27" fmla="*/ 1331875 w 1790297"/>
                    <a:gd name="connsiteY27" fmla="*/ 955912 h 1260648"/>
                    <a:gd name="connsiteX28" fmla="*/ 1658102 w 1790297"/>
                    <a:gd name="connsiteY28" fmla="*/ 925140 h 1260648"/>
                    <a:gd name="connsiteX29" fmla="*/ 1557212 w 1790297"/>
                    <a:gd name="connsiteY29" fmla="*/ 834360 h 1260648"/>
                    <a:gd name="connsiteX30" fmla="*/ 1790297 w 1790297"/>
                    <a:gd name="connsiteY30" fmla="*/ 838271 h 1260648"/>
                    <a:gd name="connsiteX31" fmla="*/ 1527112 w 1790297"/>
                    <a:gd name="connsiteY31" fmla="*/ 638178 h 1260648"/>
                    <a:gd name="connsiteX32" fmla="*/ 1473455 w 1790297"/>
                    <a:gd name="connsiteY32" fmla="*/ 580961 h 1260648"/>
                    <a:gd name="connsiteX33" fmla="*/ 1506072 w 1790297"/>
                    <a:gd name="connsiteY33" fmla="*/ 539697 h 1260648"/>
                    <a:gd name="connsiteX0" fmla="*/ 1506072 w 1790297"/>
                    <a:gd name="connsiteY0" fmla="*/ 539697 h 1209983"/>
                    <a:gd name="connsiteX1" fmla="*/ 953197 w 1790297"/>
                    <a:gd name="connsiteY1" fmla="*/ 411277 h 1209983"/>
                    <a:gd name="connsiteX2" fmla="*/ 853715 w 1790297"/>
                    <a:gd name="connsiteY2" fmla="*/ 203537 h 1209983"/>
                    <a:gd name="connsiteX3" fmla="*/ 845737 w 1790297"/>
                    <a:gd name="connsiteY3" fmla="*/ 27806 h 1209983"/>
                    <a:gd name="connsiteX4" fmla="*/ 661506 w 1790297"/>
                    <a:gd name="connsiteY4" fmla="*/ 58488 h 1209983"/>
                    <a:gd name="connsiteX5" fmla="*/ 670016 w 1790297"/>
                    <a:gd name="connsiteY5" fmla="*/ 228881 h 1209983"/>
                    <a:gd name="connsiteX6" fmla="*/ 652070 w 1790297"/>
                    <a:gd name="connsiteY6" fmla="*/ 405446 h 1209983"/>
                    <a:gd name="connsiteX7" fmla="*/ 664687 w 1790297"/>
                    <a:gd name="connsiteY7" fmla="*/ 231902 h 1209983"/>
                    <a:gd name="connsiteX8" fmla="*/ 312889 w 1790297"/>
                    <a:gd name="connsiteY8" fmla="*/ 21239 h 1209983"/>
                    <a:gd name="connsiteX9" fmla="*/ 176677 w 1790297"/>
                    <a:gd name="connsiteY9" fmla="*/ 126429 h 1209983"/>
                    <a:gd name="connsiteX10" fmla="*/ 400324 w 1790297"/>
                    <a:gd name="connsiteY10" fmla="*/ 313946 h 1209983"/>
                    <a:gd name="connsiteX11" fmla="*/ 389673 w 1790297"/>
                    <a:gd name="connsiteY11" fmla="*/ 340567 h 1209983"/>
                    <a:gd name="connsiteX12" fmla="*/ 83438 w 1790297"/>
                    <a:gd name="connsiteY12" fmla="*/ 285604 h 1209983"/>
                    <a:gd name="connsiteX13" fmla="*/ 14686 w 1790297"/>
                    <a:gd name="connsiteY13" fmla="*/ 400947 h 1209983"/>
                    <a:gd name="connsiteX14" fmla="*/ 255604 w 1790297"/>
                    <a:gd name="connsiteY14" fmla="*/ 530121 h 1209983"/>
                    <a:gd name="connsiteX15" fmla="*/ 254890 w 1790297"/>
                    <a:gd name="connsiteY15" fmla="*/ 548981 h 1209983"/>
                    <a:gd name="connsiteX16" fmla="*/ 50805 w 1790297"/>
                    <a:gd name="connsiteY16" fmla="*/ 546249 h 1209983"/>
                    <a:gd name="connsiteX17" fmla="*/ 55551 w 1790297"/>
                    <a:gd name="connsiteY17" fmla="*/ 718874 h 1209983"/>
                    <a:gd name="connsiteX18" fmla="*/ 285869 w 1790297"/>
                    <a:gd name="connsiteY18" fmla="*/ 743868 h 1209983"/>
                    <a:gd name="connsiteX19" fmla="*/ 468832 w 1790297"/>
                    <a:gd name="connsiteY19" fmla="*/ 783181 h 1209983"/>
                    <a:gd name="connsiteX20" fmla="*/ 707792 w 1790297"/>
                    <a:gd name="connsiteY20" fmla="*/ 884253 h 1209983"/>
                    <a:gd name="connsiteX21" fmla="*/ 942388 w 1790297"/>
                    <a:gd name="connsiteY21" fmla="*/ 643991 h 1209983"/>
                    <a:gd name="connsiteX22" fmla="*/ 714758 w 1790297"/>
                    <a:gd name="connsiteY22" fmla="*/ 886840 h 1209983"/>
                    <a:gd name="connsiteX23" fmla="*/ 1261660 w 1790297"/>
                    <a:gd name="connsiteY23" fmla="*/ 1199642 h 1209983"/>
                    <a:gd name="connsiteX24" fmla="*/ 1213165 w 1790297"/>
                    <a:gd name="connsiteY24" fmla="*/ 1133319 h 1209983"/>
                    <a:gd name="connsiteX25" fmla="*/ 1294966 w 1790297"/>
                    <a:gd name="connsiteY25" fmla="*/ 1129108 h 1209983"/>
                    <a:gd name="connsiteX26" fmla="*/ 1497863 w 1790297"/>
                    <a:gd name="connsiteY26" fmla="*/ 1101612 h 1209983"/>
                    <a:gd name="connsiteX27" fmla="*/ 1331875 w 1790297"/>
                    <a:gd name="connsiteY27" fmla="*/ 955912 h 1209983"/>
                    <a:gd name="connsiteX28" fmla="*/ 1658102 w 1790297"/>
                    <a:gd name="connsiteY28" fmla="*/ 925140 h 1209983"/>
                    <a:gd name="connsiteX29" fmla="*/ 1557212 w 1790297"/>
                    <a:gd name="connsiteY29" fmla="*/ 834360 h 1209983"/>
                    <a:gd name="connsiteX30" fmla="*/ 1790297 w 1790297"/>
                    <a:gd name="connsiteY30" fmla="*/ 838271 h 1209983"/>
                    <a:gd name="connsiteX31" fmla="*/ 1527112 w 1790297"/>
                    <a:gd name="connsiteY31" fmla="*/ 638178 h 1209983"/>
                    <a:gd name="connsiteX32" fmla="*/ 1473455 w 1790297"/>
                    <a:gd name="connsiteY32" fmla="*/ 580961 h 1209983"/>
                    <a:gd name="connsiteX33" fmla="*/ 1506072 w 1790297"/>
                    <a:gd name="connsiteY33" fmla="*/ 539697 h 1209983"/>
                    <a:gd name="connsiteX0" fmla="*/ 1506072 w 1790297"/>
                    <a:gd name="connsiteY0" fmla="*/ 539697 h 1226294"/>
                    <a:gd name="connsiteX1" fmla="*/ 953197 w 1790297"/>
                    <a:gd name="connsiteY1" fmla="*/ 411277 h 1226294"/>
                    <a:gd name="connsiteX2" fmla="*/ 853715 w 1790297"/>
                    <a:gd name="connsiteY2" fmla="*/ 203537 h 1226294"/>
                    <a:gd name="connsiteX3" fmla="*/ 845737 w 1790297"/>
                    <a:gd name="connsiteY3" fmla="*/ 27806 h 1226294"/>
                    <a:gd name="connsiteX4" fmla="*/ 661506 w 1790297"/>
                    <a:gd name="connsiteY4" fmla="*/ 58488 h 1226294"/>
                    <a:gd name="connsiteX5" fmla="*/ 670016 w 1790297"/>
                    <a:gd name="connsiteY5" fmla="*/ 228881 h 1226294"/>
                    <a:gd name="connsiteX6" fmla="*/ 652070 w 1790297"/>
                    <a:gd name="connsiteY6" fmla="*/ 405446 h 1226294"/>
                    <a:gd name="connsiteX7" fmla="*/ 664687 w 1790297"/>
                    <a:gd name="connsiteY7" fmla="*/ 231902 h 1226294"/>
                    <a:gd name="connsiteX8" fmla="*/ 312889 w 1790297"/>
                    <a:gd name="connsiteY8" fmla="*/ 21239 h 1226294"/>
                    <a:gd name="connsiteX9" fmla="*/ 176677 w 1790297"/>
                    <a:gd name="connsiteY9" fmla="*/ 126429 h 1226294"/>
                    <a:gd name="connsiteX10" fmla="*/ 400324 w 1790297"/>
                    <a:gd name="connsiteY10" fmla="*/ 313946 h 1226294"/>
                    <a:gd name="connsiteX11" fmla="*/ 389673 w 1790297"/>
                    <a:gd name="connsiteY11" fmla="*/ 340567 h 1226294"/>
                    <a:gd name="connsiteX12" fmla="*/ 83438 w 1790297"/>
                    <a:gd name="connsiteY12" fmla="*/ 285604 h 1226294"/>
                    <a:gd name="connsiteX13" fmla="*/ 14686 w 1790297"/>
                    <a:gd name="connsiteY13" fmla="*/ 400947 h 1226294"/>
                    <a:gd name="connsiteX14" fmla="*/ 255604 w 1790297"/>
                    <a:gd name="connsiteY14" fmla="*/ 530121 h 1226294"/>
                    <a:gd name="connsiteX15" fmla="*/ 254890 w 1790297"/>
                    <a:gd name="connsiteY15" fmla="*/ 548981 h 1226294"/>
                    <a:gd name="connsiteX16" fmla="*/ 50805 w 1790297"/>
                    <a:gd name="connsiteY16" fmla="*/ 546249 h 1226294"/>
                    <a:gd name="connsiteX17" fmla="*/ 55551 w 1790297"/>
                    <a:gd name="connsiteY17" fmla="*/ 718874 h 1226294"/>
                    <a:gd name="connsiteX18" fmla="*/ 285869 w 1790297"/>
                    <a:gd name="connsiteY18" fmla="*/ 743868 h 1226294"/>
                    <a:gd name="connsiteX19" fmla="*/ 468832 w 1790297"/>
                    <a:gd name="connsiteY19" fmla="*/ 783181 h 1226294"/>
                    <a:gd name="connsiteX20" fmla="*/ 707792 w 1790297"/>
                    <a:gd name="connsiteY20" fmla="*/ 884253 h 1226294"/>
                    <a:gd name="connsiteX21" fmla="*/ 942388 w 1790297"/>
                    <a:gd name="connsiteY21" fmla="*/ 643991 h 1226294"/>
                    <a:gd name="connsiteX22" fmla="*/ 714758 w 1790297"/>
                    <a:gd name="connsiteY22" fmla="*/ 886840 h 1226294"/>
                    <a:gd name="connsiteX23" fmla="*/ 1247496 w 1790297"/>
                    <a:gd name="connsiteY23" fmla="*/ 1217241 h 1226294"/>
                    <a:gd name="connsiteX24" fmla="*/ 1213165 w 1790297"/>
                    <a:gd name="connsiteY24" fmla="*/ 1133319 h 1226294"/>
                    <a:gd name="connsiteX25" fmla="*/ 1294966 w 1790297"/>
                    <a:gd name="connsiteY25" fmla="*/ 1129108 h 1226294"/>
                    <a:gd name="connsiteX26" fmla="*/ 1497863 w 1790297"/>
                    <a:gd name="connsiteY26" fmla="*/ 1101612 h 1226294"/>
                    <a:gd name="connsiteX27" fmla="*/ 1331875 w 1790297"/>
                    <a:gd name="connsiteY27" fmla="*/ 955912 h 1226294"/>
                    <a:gd name="connsiteX28" fmla="*/ 1658102 w 1790297"/>
                    <a:gd name="connsiteY28" fmla="*/ 925140 h 1226294"/>
                    <a:gd name="connsiteX29" fmla="*/ 1557212 w 1790297"/>
                    <a:gd name="connsiteY29" fmla="*/ 834360 h 1226294"/>
                    <a:gd name="connsiteX30" fmla="*/ 1790297 w 1790297"/>
                    <a:gd name="connsiteY30" fmla="*/ 838271 h 1226294"/>
                    <a:gd name="connsiteX31" fmla="*/ 1527112 w 1790297"/>
                    <a:gd name="connsiteY31" fmla="*/ 638178 h 1226294"/>
                    <a:gd name="connsiteX32" fmla="*/ 1473455 w 1790297"/>
                    <a:gd name="connsiteY32" fmla="*/ 580961 h 1226294"/>
                    <a:gd name="connsiteX33" fmla="*/ 1506072 w 1790297"/>
                    <a:gd name="connsiteY33" fmla="*/ 539697 h 1226294"/>
                    <a:gd name="connsiteX0" fmla="*/ 1506072 w 1790297"/>
                    <a:gd name="connsiteY0" fmla="*/ 539697 h 1264625"/>
                    <a:gd name="connsiteX1" fmla="*/ 953197 w 1790297"/>
                    <a:gd name="connsiteY1" fmla="*/ 411277 h 1264625"/>
                    <a:gd name="connsiteX2" fmla="*/ 853715 w 1790297"/>
                    <a:gd name="connsiteY2" fmla="*/ 203537 h 1264625"/>
                    <a:gd name="connsiteX3" fmla="*/ 845737 w 1790297"/>
                    <a:gd name="connsiteY3" fmla="*/ 27806 h 1264625"/>
                    <a:gd name="connsiteX4" fmla="*/ 661506 w 1790297"/>
                    <a:gd name="connsiteY4" fmla="*/ 58488 h 1264625"/>
                    <a:gd name="connsiteX5" fmla="*/ 670016 w 1790297"/>
                    <a:gd name="connsiteY5" fmla="*/ 228881 h 1264625"/>
                    <a:gd name="connsiteX6" fmla="*/ 652070 w 1790297"/>
                    <a:gd name="connsiteY6" fmla="*/ 405446 h 1264625"/>
                    <a:gd name="connsiteX7" fmla="*/ 664687 w 1790297"/>
                    <a:gd name="connsiteY7" fmla="*/ 231902 h 1264625"/>
                    <a:gd name="connsiteX8" fmla="*/ 312889 w 1790297"/>
                    <a:gd name="connsiteY8" fmla="*/ 21239 h 1264625"/>
                    <a:gd name="connsiteX9" fmla="*/ 176677 w 1790297"/>
                    <a:gd name="connsiteY9" fmla="*/ 126429 h 1264625"/>
                    <a:gd name="connsiteX10" fmla="*/ 400324 w 1790297"/>
                    <a:gd name="connsiteY10" fmla="*/ 313946 h 1264625"/>
                    <a:gd name="connsiteX11" fmla="*/ 389673 w 1790297"/>
                    <a:gd name="connsiteY11" fmla="*/ 340567 h 1264625"/>
                    <a:gd name="connsiteX12" fmla="*/ 83438 w 1790297"/>
                    <a:gd name="connsiteY12" fmla="*/ 285604 h 1264625"/>
                    <a:gd name="connsiteX13" fmla="*/ 14686 w 1790297"/>
                    <a:gd name="connsiteY13" fmla="*/ 400947 h 1264625"/>
                    <a:gd name="connsiteX14" fmla="*/ 255604 w 1790297"/>
                    <a:gd name="connsiteY14" fmla="*/ 530121 h 1264625"/>
                    <a:gd name="connsiteX15" fmla="*/ 254890 w 1790297"/>
                    <a:gd name="connsiteY15" fmla="*/ 548981 h 1264625"/>
                    <a:gd name="connsiteX16" fmla="*/ 50805 w 1790297"/>
                    <a:gd name="connsiteY16" fmla="*/ 546249 h 1264625"/>
                    <a:gd name="connsiteX17" fmla="*/ 55551 w 1790297"/>
                    <a:gd name="connsiteY17" fmla="*/ 718874 h 1264625"/>
                    <a:gd name="connsiteX18" fmla="*/ 285869 w 1790297"/>
                    <a:gd name="connsiteY18" fmla="*/ 743868 h 1264625"/>
                    <a:gd name="connsiteX19" fmla="*/ 468832 w 1790297"/>
                    <a:gd name="connsiteY19" fmla="*/ 783181 h 1264625"/>
                    <a:gd name="connsiteX20" fmla="*/ 707792 w 1790297"/>
                    <a:gd name="connsiteY20" fmla="*/ 884253 h 1264625"/>
                    <a:gd name="connsiteX21" fmla="*/ 942388 w 1790297"/>
                    <a:gd name="connsiteY21" fmla="*/ 643991 h 1264625"/>
                    <a:gd name="connsiteX22" fmla="*/ 714758 w 1790297"/>
                    <a:gd name="connsiteY22" fmla="*/ 886840 h 1264625"/>
                    <a:gd name="connsiteX23" fmla="*/ 1247496 w 1790297"/>
                    <a:gd name="connsiteY23" fmla="*/ 1217241 h 1264625"/>
                    <a:gd name="connsiteX24" fmla="*/ 1213165 w 1790297"/>
                    <a:gd name="connsiteY24" fmla="*/ 1133319 h 1264625"/>
                    <a:gd name="connsiteX25" fmla="*/ 1294966 w 1790297"/>
                    <a:gd name="connsiteY25" fmla="*/ 1129108 h 1264625"/>
                    <a:gd name="connsiteX26" fmla="*/ 1497863 w 1790297"/>
                    <a:gd name="connsiteY26" fmla="*/ 1101612 h 1264625"/>
                    <a:gd name="connsiteX27" fmla="*/ 1331875 w 1790297"/>
                    <a:gd name="connsiteY27" fmla="*/ 955912 h 1264625"/>
                    <a:gd name="connsiteX28" fmla="*/ 1658102 w 1790297"/>
                    <a:gd name="connsiteY28" fmla="*/ 925140 h 1264625"/>
                    <a:gd name="connsiteX29" fmla="*/ 1557212 w 1790297"/>
                    <a:gd name="connsiteY29" fmla="*/ 834360 h 1264625"/>
                    <a:gd name="connsiteX30" fmla="*/ 1790297 w 1790297"/>
                    <a:gd name="connsiteY30" fmla="*/ 838271 h 1264625"/>
                    <a:gd name="connsiteX31" fmla="*/ 1527112 w 1790297"/>
                    <a:gd name="connsiteY31" fmla="*/ 638178 h 1264625"/>
                    <a:gd name="connsiteX32" fmla="*/ 1473455 w 1790297"/>
                    <a:gd name="connsiteY32" fmla="*/ 580961 h 1264625"/>
                    <a:gd name="connsiteX33" fmla="*/ 1506072 w 1790297"/>
                    <a:gd name="connsiteY33" fmla="*/ 539697 h 1264625"/>
                    <a:gd name="connsiteX0" fmla="*/ 1506072 w 1790297"/>
                    <a:gd name="connsiteY0" fmla="*/ 539697 h 1133319"/>
                    <a:gd name="connsiteX1" fmla="*/ 953197 w 1790297"/>
                    <a:gd name="connsiteY1" fmla="*/ 411277 h 1133319"/>
                    <a:gd name="connsiteX2" fmla="*/ 853715 w 1790297"/>
                    <a:gd name="connsiteY2" fmla="*/ 203537 h 1133319"/>
                    <a:gd name="connsiteX3" fmla="*/ 845737 w 1790297"/>
                    <a:gd name="connsiteY3" fmla="*/ 27806 h 1133319"/>
                    <a:gd name="connsiteX4" fmla="*/ 661506 w 1790297"/>
                    <a:gd name="connsiteY4" fmla="*/ 58488 h 1133319"/>
                    <a:gd name="connsiteX5" fmla="*/ 670016 w 1790297"/>
                    <a:gd name="connsiteY5" fmla="*/ 228881 h 1133319"/>
                    <a:gd name="connsiteX6" fmla="*/ 652070 w 1790297"/>
                    <a:gd name="connsiteY6" fmla="*/ 405446 h 1133319"/>
                    <a:gd name="connsiteX7" fmla="*/ 664687 w 1790297"/>
                    <a:gd name="connsiteY7" fmla="*/ 231902 h 1133319"/>
                    <a:gd name="connsiteX8" fmla="*/ 312889 w 1790297"/>
                    <a:gd name="connsiteY8" fmla="*/ 21239 h 1133319"/>
                    <a:gd name="connsiteX9" fmla="*/ 176677 w 1790297"/>
                    <a:gd name="connsiteY9" fmla="*/ 126429 h 1133319"/>
                    <a:gd name="connsiteX10" fmla="*/ 400324 w 1790297"/>
                    <a:gd name="connsiteY10" fmla="*/ 313946 h 1133319"/>
                    <a:gd name="connsiteX11" fmla="*/ 389673 w 1790297"/>
                    <a:gd name="connsiteY11" fmla="*/ 340567 h 1133319"/>
                    <a:gd name="connsiteX12" fmla="*/ 83438 w 1790297"/>
                    <a:gd name="connsiteY12" fmla="*/ 285604 h 1133319"/>
                    <a:gd name="connsiteX13" fmla="*/ 14686 w 1790297"/>
                    <a:gd name="connsiteY13" fmla="*/ 400947 h 1133319"/>
                    <a:gd name="connsiteX14" fmla="*/ 255604 w 1790297"/>
                    <a:gd name="connsiteY14" fmla="*/ 530121 h 1133319"/>
                    <a:gd name="connsiteX15" fmla="*/ 254890 w 1790297"/>
                    <a:gd name="connsiteY15" fmla="*/ 548981 h 1133319"/>
                    <a:gd name="connsiteX16" fmla="*/ 50805 w 1790297"/>
                    <a:gd name="connsiteY16" fmla="*/ 546249 h 1133319"/>
                    <a:gd name="connsiteX17" fmla="*/ 55551 w 1790297"/>
                    <a:gd name="connsiteY17" fmla="*/ 718874 h 1133319"/>
                    <a:gd name="connsiteX18" fmla="*/ 285869 w 1790297"/>
                    <a:gd name="connsiteY18" fmla="*/ 743868 h 1133319"/>
                    <a:gd name="connsiteX19" fmla="*/ 468832 w 1790297"/>
                    <a:gd name="connsiteY19" fmla="*/ 783181 h 1133319"/>
                    <a:gd name="connsiteX20" fmla="*/ 707792 w 1790297"/>
                    <a:gd name="connsiteY20" fmla="*/ 884253 h 1133319"/>
                    <a:gd name="connsiteX21" fmla="*/ 942388 w 1790297"/>
                    <a:gd name="connsiteY21" fmla="*/ 643991 h 1133319"/>
                    <a:gd name="connsiteX22" fmla="*/ 714758 w 1790297"/>
                    <a:gd name="connsiteY22" fmla="*/ 886840 h 1133319"/>
                    <a:gd name="connsiteX23" fmla="*/ 1213165 w 1790297"/>
                    <a:gd name="connsiteY23" fmla="*/ 1133319 h 1133319"/>
                    <a:gd name="connsiteX24" fmla="*/ 1294966 w 1790297"/>
                    <a:gd name="connsiteY24" fmla="*/ 1129108 h 1133319"/>
                    <a:gd name="connsiteX25" fmla="*/ 1497863 w 1790297"/>
                    <a:gd name="connsiteY25" fmla="*/ 1101612 h 1133319"/>
                    <a:gd name="connsiteX26" fmla="*/ 1331875 w 1790297"/>
                    <a:gd name="connsiteY26" fmla="*/ 955912 h 1133319"/>
                    <a:gd name="connsiteX27" fmla="*/ 1658102 w 1790297"/>
                    <a:gd name="connsiteY27" fmla="*/ 925140 h 1133319"/>
                    <a:gd name="connsiteX28" fmla="*/ 1557212 w 1790297"/>
                    <a:gd name="connsiteY28" fmla="*/ 834360 h 1133319"/>
                    <a:gd name="connsiteX29" fmla="*/ 1790297 w 1790297"/>
                    <a:gd name="connsiteY29" fmla="*/ 838271 h 1133319"/>
                    <a:gd name="connsiteX30" fmla="*/ 1527112 w 1790297"/>
                    <a:gd name="connsiteY30" fmla="*/ 638178 h 1133319"/>
                    <a:gd name="connsiteX31" fmla="*/ 1473455 w 1790297"/>
                    <a:gd name="connsiteY31" fmla="*/ 580961 h 1133319"/>
                    <a:gd name="connsiteX32" fmla="*/ 1506072 w 1790297"/>
                    <a:gd name="connsiteY32" fmla="*/ 539697 h 113331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156 w 1790297"/>
                    <a:gd name="connsiteY24" fmla="*/ 1091770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30176 w 1790297"/>
                    <a:gd name="connsiteY25" fmla="*/ 1056555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36730 w 1790297"/>
                    <a:gd name="connsiteY26" fmla="*/ 957637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148166 w 1790297"/>
                    <a:gd name="connsiteY26" fmla="*/ 960791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497144 w 1790297"/>
                    <a:gd name="connsiteY27" fmla="*/ 952193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381370 w 1790297"/>
                    <a:gd name="connsiteY28" fmla="*/ 803039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466788 w 1790297"/>
                    <a:gd name="connsiteY28" fmla="*/ 830218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988"/>
                    <a:gd name="connsiteY0" fmla="*/ 539697 h 1218169"/>
                    <a:gd name="connsiteX1" fmla="*/ 953197 w 1679988"/>
                    <a:gd name="connsiteY1" fmla="*/ 411277 h 1218169"/>
                    <a:gd name="connsiteX2" fmla="*/ 853715 w 1679988"/>
                    <a:gd name="connsiteY2" fmla="*/ 203537 h 1218169"/>
                    <a:gd name="connsiteX3" fmla="*/ 845737 w 1679988"/>
                    <a:gd name="connsiteY3" fmla="*/ 27806 h 1218169"/>
                    <a:gd name="connsiteX4" fmla="*/ 661506 w 1679988"/>
                    <a:gd name="connsiteY4" fmla="*/ 58488 h 1218169"/>
                    <a:gd name="connsiteX5" fmla="*/ 670016 w 1679988"/>
                    <a:gd name="connsiteY5" fmla="*/ 228881 h 1218169"/>
                    <a:gd name="connsiteX6" fmla="*/ 652070 w 1679988"/>
                    <a:gd name="connsiteY6" fmla="*/ 405446 h 1218169"/>
                    <a:gd name="connsiteX7" fmla="*/ 664687 w 1679988"/>
                    <a:gd name="connsiteY7" fmla="*/ 231902 h 1218169"/>
                    <a:gd name="connsiteX8" fmla="*/ 312889 w 1679988"/>
                    <a:gd name="connsiteY8" fmla="*/ 21239 h 1218169"/>
                    <a:gd name="connsiteX9" fmla="*/ 176677 w 1679988"/>
                    <a:gd name="connsiteY9" fmla="*/ 126429 h 1218169"/>
                    <a:gd name="connsiteX10" fmla="*/ 400324 w 1679988"/>
                    <a:gd name="connsiteY10" fmla="*/ 313946 h 1218169"/>
                    <a:gd name="connsiteX11" fmla="*/ 389673 w 1679988"/>
                    <a:gd name="connsiteY11" fmla="*/ 340567 h 1218169"/>
                    <a:gd name="connsiteX12" fmla="*/ 83438 w 1679988"/>
                    <a:gd name="connsiteY12" fmla="*/ 285604 h 1218169"/>
                    <a:gd name="connsiteX13" fmla="*/ 14686 w 1679988"/>
                    <a:gd name="connsiteY13" fmla="*/ 400947 h 1218169"/>
                    <a:gd name="connsiteX14" fmla="*/ 255604 w 1679988"/>
                    <a:gd name="connsiteY14" fmla="*/ 530121 h 1218169"/>
                    <a:gd name="connsiteX15" fmla="*/ 254890 w 1679988"/>
                    <a:gd name="connsiteY15" fmla="*/ 548981 h 1218169"/>
                    <a:gd name="connsiteX16" fmla="*/ 50805 w 1679988"/>
                    <a:gd name="connsiteY16" fmla="*/ 546249 h 1218169"/>
                    <a:gd name="connsiteX17" fmla="*/ 55551 w 1679988"/>
                    <a:gd name="connsiteY17" fmla="*/ 718874 h 1218169"/>
                    <a:gd name="connsiteX18" fmla="*/ 285869 w 1679988"/>
                    <a:gd name="connsiteY18" fmla="*/ 743868 h 1218169"/>
                    <a:gd name="connsiteX19" fmla="*/ 468832 w 1679988"/>
                    <a:gd name="connsiteY19" fmla="*/ 783181 h 1218169"/>
                    <a:gd name="connsiteX20" fmla="*/ 707792 w 1679988"/>
                    <a:gd name="connsiteY20" fmla="*/ 884253 h 1218169"/>
                    <a:gd name="connsiteX21" fmla="*/ 942388 w 1679988"/>
                    <a:gd name="connsiteY21" fmla="*/ 643991 h 1218169"/>
                    <a:gd name="connsiteX22" fmla="*/ 714758 w 1679988"/>
                    <a:gd name="connsiteY22" fmla="*/ 886840 h 1218169"/>
                    <a:gd name="connsiteX23" fmla="*/ 1151648 w 1679988"/>
                    <a:gd name="connsiteY23" fmla="*/ 1218169 h 1218169"/>
                    <a:gd name="connsiteX24" fmla="*/ 1239170 w 1679988"/>
                    <a:gd name="connsiteY24" fmla="*/ 1187630 h 1218169"/>
                    <a:gd name="connsiteX25" fmla="*/ 1387840 w 1679988"/>
                    <a:gd name="connsiteY25" fmla="*/ 1124226 h 1218169"/>
                    <a:gd name="connsiteX26" fmla="*/ 1219703 w 1679988"/>
                    <a:gd name="connsiteY26" fmla="*/ 948768 h 1218169"/>
                    <a:gd name="connsiteX27" fmla="*/ 1548365 w 1679988"/>
                    <a:gd name="connsiteY27" fmla="*/ 930585 h 1218169"/>
                    <a:gd name="connsiteX28" fmla="*/ 1466788 w 1679988"/>
                    <a:gd name="connsiteY28" fmla="*/ 830218 h 1218169"/>
                    <a:gd name="connsiteX29" fmla="*/ 1679844 w 1679988"/>
                    <a:gd name="connsiteY29" fmla="*/ 847007 h 1218169"/>
                    <a:gd name="connsiteX30" fmla="*/ 1527112 w 1679988"/>
                    <a:gd name="connsiteY30" fmla="*/ 638178 h 1218169"/>
                    <a:gd name="connsiteX31" fmla="*/ 1473455 w 1679988"/>
                    <a:gd name="connsiteY31" fmla="*/ 580961 h 1218169"/>
                    <a:gd name="connsiteX32" fmla="*/ 1506072 w 1679988"/>
                    <a:gd name="connsiteY32" fmla="*/ 539697 h 1218169"/>
                    <a:gd name="connsiteX0" fmla="*/ 1506072 w 1679949"/>
                    <a:gd name="connsiteY0" fmla="*/ 539697 h 1218169"/>
                    <a:gd name="connsiteX1" fmla="*/ 953197 w 1679949"/>
                    <a:gd name="connsiteY1" fmla="*/ 411277 h 1218169"/>
                    <a:gd name="connsiteX2" fmla="*/ 853715 w 1679949"/>
                    <a:gd name="connsiteY2" fmla="*/ 203537 h 1218169"/>
                    <a:gd name="connsiteX3" fmla="*/ 845737 w 1679949"/>
                    <a:gd name="connsiteY3" fmla="*/ 27806 h 1218169"/>
                    <a:gd name="connsiteX4" fmla="*/ 661506 w 1679949"/>
                    <a:gd name="connsiteY4" fmla="*/ 58488 h 1218169"/>
                    <a:gd name="connsiteX5" fmla="*/ 670016 w 1679949"/>
                    <a:gd name="connsiteY5" fmla="*/ 228881 h 1218169"/>
                    <a:gd name="connsiteX6" fmla="*/ 652070 w 1679949"/>
                    <a:gd name="connsiteY6" fmla="*/ 405446 h 1218169"/>
                    <a:gd name="connsiteX7" fmla="*/ 664687 w 1679949"/>
                    <a:gd name="connsiteY7" fmla="*/ 231902 h 1218169"/>
                    <a:gd name="connsiteX8" fmla="*/ 312889 w 1679949"/>
                    <a:gd name="connsiteY8" fmla="*/ 21239 h 1218169"/>
                    <a:gd name="connsiteX9" fmla="*/ 176677 w 1679949"/>
                    <a:gd name="connsiteY9" fmla="*/ 126429 h 1218169"/>
                    <a:gd name="connsiteX10" fmla="*/ 400324 w 1679949"/>
                    <a:gd name="connsiteY10" fmla="*/ 313946 h 1218169"/>
                    <a:gd name="connsiteX11" fmla="*/ 389673 w 1679949"/>
                    <a:gd name="connsiteY11" fmla="*/ 340567 h 1218169"/>
                    <a:gd name="connsiteX12" fmla="*/ 83438 w 1679949"/>
                    <a:gd name="connsiteY12" fmla="*/ 285604 h 1218169"/>
                    <a:gd name="connsiteX13" fmla="*/ 14686 w 1679949"/>
                    <a:gd name="connsiteY13" fmla="*/ 400947 h 1218169"/>
                    <a:gd name="connsiteX14" fmla="*/ 255604 w 1679949"/>
                    <a:gd name="connsiteY14" fmla="*/ 530121 h 1218169"/>
                    <a:gd name="connsiteX15" fmla="*/ 254890 w 1679949"/>
                    <a:gd name="connsiteY15" fmla="*/ 548981 h 1218169"/>
                    <a:gd name="connsiteX16" fmla="*/ 50805 w 1679949"/>
                    <a:gd name="connsiteY16" fmla="*/ 546249 h 1218169"/>
                    <a:gd name="connsiteX17" fmla="*/ 55551 w 1679949"/>
                    <a:gd name="connsiteY17" fmla="*/ 718874 h 1218169"/>
                    <a:gd name="connsiteX18" fmla="*/ 285869 w 1679949"/>
                    <a:gd name="connsiteY18" fmla="*/ 743868 h 1218169"/>
                    <a:gd name="connsiteX19" fmla="*/ 468832 w 1679949"/>
                    <a:gd name="connsiteY19" fmla="*/ 783181 h 1218169"/>
                    <a:gd name="connsiteX20" fmla="*/ 707792 w 1679949"/>
                    <a:gd name="connsiteY20" fmla="*/ 884253 h 1218169"/>
                    <a:gd name="connsiteX21" fmla="*/ 942388 w 1679949"/>
                    <a:gd name="connsiteY21" fmla="*/ 643991 h 1218169"/>
                    <a:gd name="connsiteX22" fmla="*/ 714758 w 1679949"/>
                    <a:gd name="connsiteY22" fmla="*/ 886840 h 1218169"/>
                    <a:gd name="connsiteX23" fmla="*/ 1151648 w 1679949"/>
                    <a:gd name="connsiteY23" fmla="*/ 1218169 h 1218169"/>
                    <a:gd name="connsiteX24" fmla="*/ 1239170 w 1679949"/>
                    <a:gd name="connsiteY24" fmla="*/ 1187630 h 1218169"/>
                    <a:gd name="connsiteX25" fmla="*/ 1387840 w 1679949"/>
                    <a:gd name="connsiteY25" fmla="*/ 1124226 h 1218169"/>
                    <a:gd name="connsiteX26" fmla="*/ 1219703 w 1679949"/>
                    <a:gd name="connsiteY26" fmla="*/ 948768 h 1218169"/>
                    <a:gd name="connsiteX27" fmla="*/ 1548365 w 1679949"/>
                    <a:gd name="connsiteY27" fmla="*/ 930585 h 1218169"/>
                    <a:gd name="connsiteX28" fmla="*/ 1466788 w 1679949"/>
                    <a:gd name="connsiteY28" fmla="*/ 830218 h 1218169"/>
                    <a:gd name="connsiteX29" fmla="*/ 1679844 w 1679949"/>
                    <a:gd name="connsiteY29" fmla="*/ 847007 h 1218169"/>
                    <a:gd name="connsiteX30" fmla="*/ 1454575 w 1679949"/>
                    <a:gd name="connsiteY30" fmla="*/ 670661 h 1218169"/>
                    <a:gd name="connsiteX31" fmla="*/ 1473455 w 1679949"/>
                    <a:gd name="connsiteY31" fmla="*/ 580961 h 1218169"/>
                    <a:gd name="connsiteX32" fmla="*/ 1506072 w 1679949"/>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7533 w 1679939"/>
                    <a:gd name="connsiteY30" fmla="*/ 668231 h 1218169"/>
                    <a:gd name="connsiteX31" fmla="*/ 1473455 w 1679939"/>
                    <a:gd name="connsiteY31" fmla="*/ 580961 h 1218169"/>
                    <a:gd name="connsiteX32" fmla="*/ 1506072 w 1679939"/>
                    <a:gd name="connsiteY32" fmla="*/ 539697 h 1218169"/>
                    <a:gd name="connsiteX0" fmla="*/ 1506072 w 1679931"/>
                    <a:gd name="connsiteY0" fmla="*/ 539697 h 1218169"/>
                    <a:gd name="connsiteX1" fmla="*/ 953197 w 1679931"/>
                    <a:gd name="connsiteY1" fmla="*/ 411277 h 1218169"/>
                    <a:gd name="connsiteX2" fmla="*/ 853715 w 1679931"/>
                    <a:gd name="connsiteY2" fmla="*/ 203537 h 1218169"/>
                    <a:gd name="connsiteX3" fmla="*/ 845737 w 1679931"/>
                    <a:gd name="connsiteY3" fmla="*/ 27806 h 1218169"/>
                    <a:gd name="connsiteX4" fmla="*/ 661506 w 1679931"/>
                    <a:gd name="connsiteY4" fmla="*/ 58488 h 1218169"/>
                    <a:gd name="connsiteX5" fmla="*/ 670016 w 1679931"/>
                    <a:gd name="connsiteY5" fmla="*/ 228881 h 1218169"/>
                    <a:gd name="connsiteX6" fmla="*/ 652070 w 1679931"/>
                    <a:gd name="connsiteY6" fmla="*/ 405446 h 1218169"/>
                    <a:gd name="connsiteX7" fmla="*/ 664687 w 1679931"/>
                    <a:gd name="connsiteY7" fmla="*/ 231902 h 1218169"/>
                    <a:gd name="connsiteX8" fmla="*/ 312889 w 1679931"/>
                    <a:gd name="connsiteY8" fmla="*/ 21239 h 1218169"/>
                    <a:gd name="connsiteX9" fmla="*/ 176677 w 1679931"/>
                    <a:gd name="connsiteY9" fmla="*/ 126429 h 1218169"/>
                    <a:gd name="connsiteX10" fmla="*/ 400324 w 1679931"/>
                    <a:gd name="connsiteY10" fmla="*/ 313946 h 1218169"/>
                    <a:gd name="connsiteX11" fmla="*/ 389673 w 1679931"/>
                    <a:gd name="connsiteY11" fmla="*/ 340567 h 1218169"/>
                    <a:gd name="connsiteX12" fmla="*/ 83438 w 1679931"/>
                    <a:gd name="connsiteY12" fmla="*/ 285604 h 1218169"/>
                    <a:gd name="connsiteX13" fmla="*/ 14686 w 1679931"/>
                    <a:gd name="connsiteY13" fmla="*/ 400947 h 1218169"/>
                    <a:gd name="connsiteX14" fmla="*/ 255604 w 1679931"/>
                    <a:gd name="connsiteY14" fmla="*/ 530121 h 1218169"/>
                    <a:gd name="connsiteX15" fmla="*/ 254890 w 1679931"/>
                    <a:gd name="connsiteY15" fmla="*/ 548981 h 1218169"/>
                    <a:gd name="connsiteX16" fmla="*/ 50805 w 1679931"/>
                    <a:gd name="connsiteY16" fmla="*/ 546249 h 1218169"/>
                    <a:gd name="connsiteX17" fmla="*/ 55551 w 1679931"/>
                    <a:gd name="connsiteY17" fmla="*/ 718874 h 1218169"/>
                    <a:gd name="connsiteX18" fmla="*/ 285869 w 1679931"/>
                    <a:gd name="connsiteY18" fmla="*/ 743868 h 1218169"/>
                    <a:gd name="connsiteX19" fmla="*/ 468832 w 1679931"/>
                    <a:gd name="connsiteY19" fmla="*/ 783181 h 1218169"/>
                    <a:gd name="connsiteX20" fmla="*/ 707792 w 1679931"/>
                    <a:gd name="connsiteY20" fmla="*/ 884253 h 1218169"/>
                    <a:gd name="connsiteX21" fmla="*/ 942388 w 1679931"/>
                    <a:gd name="connsiteY21" fmla="*/ 643991 h 1218169"/>
                    <a:gd name="connsiteX22" fmla="*/ 714758 w 1679931"/>
                    <a:gd name="connsiteY22" fmla="*/ 886840 h 1218169"/>
                    <a:gd name="connsiteX23" fmla="*/ 1151648 w 1679931"/>
                    <a:gd name="connsiteY23" fmla="*/ 1218169 h 1218169"/>
                    <a:gd name="connsiteX24" fmla="*/ 1239170 w 1679931"/>
                    <a:gd name="connsiteY24" fmla="*/ 1187630 h 1218169"/>
                    <a:gd name="connsiteX25" fmla="*/ 1387840 w 1679931"/>
                    <a:gd name="connsiteY25" fmla="*/ 1124226 h 1218169"/>
                    <a:gd name="connsiteX26" fmla="*/ 1219703 w 1679931"/>
                    <a:gd name="connsiteY26" fmla="*/ 948768 h 1218169"/>
                    <a:gd name="connsiteX27" fmla="*/ 1548365 w 1679931"/>
                    <a:gd name="connsiteY27" fmla="*/ 930585 h 1218169"/>
                    <a:gd name="connsiteX28" fmla="*/ 1466788 w 1679931"/>
                    <a:gd name="connsiteY28" fmla="*/ 830218 h 1218169"/>
                    <a:gd name="connsiteX29" fmla="*/ 1679844 w 1679931"/>
                    <a:gd name="connsiteY29" fmla="*/ 847007 h 1218169"/>
                    <a:gd name="connsiteX30" fmla="*/ 1398059 w 1679931"/>
                    <a:gd name="connsiteY30" fmla="*/ 653210 h 1218169"/>
                    <a:gd name="connsiteX31" fmla="*/ 1473455 w 1679931"/>
                    <a:gd name="connsiteY31" fmla="*/ 580961 h 1218169"/>
                    <a:gd name="connsiteX32" fmla="*/ 1506072 w 1679931"/>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5815 w 1679939"/>
                    <a:gd name="connsiteY30" fmla="*/ 652350 h 1218169"/>
                    <a:gd name="connsiteX31" fmla="*/ 1473455 w 1679939"/>
                    <a:gd name="connsiteY31" fmla="*/ 580961 h 1218169"/>
                    <a:gd name="connsiteX32" fmla="*/ 1506072 w 1679939"/>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25815 w 1679844"/>
                    <a:gd name="connsiteY30" fmla="*/ 652350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39827 w 1679844"/>
                    <a:gd name="connsiteY30" fmla="*/ 659509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6072 w 1679844"/>
                    <a:gd name="connsiteY32" fmla="*/ 539697 h 1218169"/>
                    <a:gd name="connsiteX0" fmla="*/ 1319357 w 1679844"/>
                    <a:gd name="connsiteY0" fmla="*/ 526691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319357 w 1679844"/>
                    <a:gd name="connsiteY32" fmla="*/ 526691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261710 w 1679844"/>
                    <a:gd name="connsiteY31" fmla="*/ 643501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89475 w 1679844"/>
                    <a:gd name="connsiteY30" fmla="*/ 653068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28085"/>
                    <a:gd name="connsiteX1" fmla="*/ 953197 w 1679844"/>
                    <a:gd name="connsiteY1" fmla="*/ 411277 h 1228085"/>
                    <a:gd name="connsiteX2" fmla="*/ 853715 w 1679844"/>
                    <a:gd name="connsiteY2" fmla="*/ 203537 h 1228085"/>
                    <a:gd name="connsiteX3" fmla="*/ 845737 w 1679844"/>
                    <a:gd name="connsiteY3" fmla="*/ 27806 h 1228085"/>
                    <a:gd name="connsiteX4" fmla="*/ 661506 w 1679844"/>
                    <a:gd name="connsiteY4" fmla="*/ 58488 h 1228085"/>
                    <a:gd name="connsiteX5" fmla="*/ 670016 w 1679844"/>
                    <a:gd name="connsiteY5" fmla="*/ 228881 h 1228085"/>
                    <a:gd name="connsiteX6" fmla="*/ 652070 w 1679844"/>
                    <a:gd name="connsiteY6" fmla="*/ 405446 h 1228085"/>
                    <a:gd name="connsiteX7" fmla="*/ 664687 w 1679844"/>
                    <a:gd name="connsiteY7" fmla="*/ 231902 h 1228085"/>
                    <a:gd name="connsiteX8" fmla="*/ 312889 w 1679844"/>
                    <a:gd name="connsiteY8" fmla="*/ 21239 h 1228085"/>
                    <a:gd name="connsiteX9" fmla="*/ 176677 w 1679844"/>
                    <a:gd name="connsiteY9" fmla="*/ 126429 h 1228085"/>
                    <a:gd name="connsiteX10" fmla="*/ 400324 w 1679844"/>
                    <a:gd name="connsiteY10" fmla="*/ 313946 h 1228085"/>
                    <a:gd name="connsiteX11" fmla="*/ 389673 w 1679844"/>
                    <a:gd name="connsiteY11" fmla="*/ 340567 h 1228085"/>
                    <a:gd name="connsiteX12" fmla="*/ 83438 w 1679844"/>
                    <a:gd name="connsiteY12" fmla="*/ 285604 h 1228085"/>
                    <a:gd name="connsiteX13" fmla="*/ 14686 w 1679844"/>
                    <a:gd name="connsiteY13" fmla="*/ 400947 h 1228085"/>
                    <a:gd name="connsiteX14" fmla="*/ 255604 w 1679844"/>
                    <a:gd name="connsiteY14" fmla="*/ 530121 h 1228085"/>
                    <a:gd name="connsiteX15" fmla="*/ 254890 w 1679844"/>
                    <a:gd name="connsiteY15" fmla="*/ 548981 h 1228085"/>
                    <a:gd name="connsiteX16" fmla="*/ 50805 w 1679844"/>
                    <a:gd name="connsiteY16" fmla="*/ 546249 h 1228085"/>
                    <a:gd name="connsiteX17" fmla="*/ 55551 w 1679844"/>
                    <a:gd name="connsiteY17" fmla="*/ 718874 h 1228085"/>
                    <a:gd name="connsiteX18" fmla="*/ 281863 w 1679844"/>
                    <a:gd name="connsiteY18" fmla="*/ 746443 h 1228085"/>
                    <a:gd name="connsiteX19" fmla="*/ 468832 w 1679844"/>
                    <a:gd name="connsiteY19" fmla="*/ 783181 h 1228085"/>
                    <a:gd name="connsiteX20" fmla="*/ 707792 w 1679844"/>
                    <a:gd name="connsiteY20" fmla="*/ 884253 h 1228085"/>
                    <a:gd name="connsiteX21" fmla="*/ 942388 w 1679844"/>
                    <a:gd name="connsiteY21" fmla="*/ 643991 h 1228085"/>
                    <a:gd name="connsiteX22" fmla="*/ 714758 w 1679844"/>
                    <a:gd name="connsiteY22" fmla="*/ 886840 h 1228085"/>
                    <a:gd name="connsiteX23" fmla="*/ 1151648 w 1679844"/>
                    <a:gd name="connsiteY23" fmla="*/ 1218169 h 1228085"/>
                    <a:gd name="connsiteX24" fmla="*/ 1387840 w 1679844"/>
                    <a:gd name="connsiteY24" fmla="*/ 1124226 h 1228085"/>
                    <a:gd name="connsiteX25" fmla="*/ 1219703 w 1679844"/>
                    <a:gd name="connsiteY25" fmla="*/ 948768 h 1228085"/>
                    <a:gd name="connsiteX26" fmla="*/ 1548365 w 1679844"/>
                    <a:gd name="connsiteY26" fmla="*/ 930585 h 1228085"/>
                    <a:gd name="connsiteX27" fmla="*/ 1466788 w 1679844"/>
                    <a:gd name="connsiteY27" fmla="*/ 830218 h 1228085"/>
                    <a:gd name="connsiteX28" fmla="*/ 1679844 w 1679844"/>
                    <a:gd name="connsiteY28" fmla="*/ 847007 h 1228085"/>
                    <a:gd name="connsiteX29" fmla="*/ 1400777 w 1679844"/>
                    <a:gd name="connsiteY29" fmla="*/ 648631 h 1228085"/>
                    <a:gd name="connsiteX30" fmla="*/ 1509220 w 1679844"/>
                    <a:gd name="connsiteY30" fmla="*/ 548997 h 1228085"/>
                    <a:gd name="connsiteX0" fmla="*/ 1509220 w 1679844"/>
                    <a:gd name="connsiteY0" fmla="*/ 548997 h 1225835"/>
                    <a:gd name="connsiteX1" fmla="*/ 953197 w 1679844"/>
                    <a:gd name="connsiteY1" fmla="*/ 411277 h 1225835"/>
                    <a:gd name="connsiteX2" fmla="*/ 853715 w 1679844"/>
                    <a:gd name="connsiteY2" fmla="*/ 203537 h 1225835"/>
                    <a:gd name="connsiteX3" fmla="*/ 845737 w 1679844"/>
                    <a:gd name="connsiteY3" fmla="*/ 27806 h 1225835"/>
                    <a:gd name="connsiteX4" fmla="*/ 661506 w 1679844"/>
                    <a:gd name="connsiteY4" fmla="*/ 58488 h 1225835"/>
                    <a:gd name="connsiteX5" fmla="*/ 670016 w 1679844"/>
                    <a:gd name="connsiteY5" fmla="*/ 228881 h 1225835"/>
                    <a:gd name="connsiteX6" fmla="*/ 652070 w 1679844"/>
                    <a:gd name="connsiteY6" fmla="*/ 405446 h 1225835"/>
                    <a:gd name="connsiteX7" fmla="*/ 664687 w 1679844"/>
                    <a:gd name="connsiteY7" fmla="*/ 231902 h 1225835"/>
                    <a:gd name="connsiteX8" fmla="*/ 312889 w 1679844"/>
                    <a:gd name="connsiteY8" fmla="*/ 21239 h 1225835"/>
                    <a:gd name="connsiteX9" fmla="*/ 176677 w 1679844"/>
                    <a:gd name="connsiteY9" fmla="*/ 126429 h 1225835"/>
                    <a:gd name="connsiteX10" fmla="*/ 400324 w 1679844"/>
                    <a:gd name="connsiteY10" fmla="*/ 313946 h 1225835"/>
                    <a:gd name="connsiteX11" fmla="*/ 389673 w 1679844"/>
                    <a:gd name="connsiteY11" fmla="*/ 340567 h 1225835"/>
                    <a:gd name="connsiteX12" fmla="*/ 83438 w 1679844"/>
                    <a:gd name="connsiteY12" fmla="*/ 285604 h 1225835"/>
                    <a:gd name="connsiteX13" fmla="*/ 14686 w 1679844"/>
                    <a:gd name="connsiteY13" fmla="*/ 400947 h 1225835"/>
                    <a:gd name="connsiteX14" fmla="*/ 255604 w 1679844"/>
                    <a:gd name="connsiteY14" fmla="*/ 530121 h 1225835"/>
                    <a:gd name="connsiteX15" fmla="*/ 254890 w 1679844"/>
                    <a:gd name="connsiteY15" fmla="*/ 548981 h 1225835"/>
                    <a:gd name="connsiteX16" fmla="*/ 50805 w 1679844"/>
                    <a:gd name="connsiteY16" fmla="*/ 546249 h 1225835"/>
                    <a:gd name="connsiteX17" fmla="*/ 55551 w 1679844"/>
                    <a:gd name="connsiteY17" fmla="*/ 718874 h 1225835"/>
                    <a:gd name="connsiteX18" fmla="*/ 281863 w 1679844"/>
                    <a:gd name="connsiteY18" fmla="*/ 746443 h 1225835"/>
                    <a:gd name="connsiteX19" fmla="*/ 468832 w 1679844"/>
                    <a:gd name="connsiteY19" fmla="*/ 783181 h 1225835"/>
                    <a:gd name="connsiteX20" fmla="*/ 707792 w 1679844"/>
                    <a:gd name="connsiteY20" fmla="*/ 884253 h 1225835"/>
                    <a:gd name="connsiteX21" fmla="*/ 942388 w 1679844"/>
                    <a:gd name="connsiteY21" fmla="*/ 643991 h 1225835"/>
                    <a:gd name="connsiteX22" fmla="*/ 714758 w 1679844"/>
                    <a:gd name="connsiteY22" fmla="*/ 886840 h 1225835"/>
                    <a:gd name="connsiteX23" fmla="*/ 1151648 w 1679844"/>
                    <a:gd name="connsiteY23" fmla="*/ 1218169 h 1225835"/>
                    <a:gd name="connsiteX24" fmla="*/ 1387840 w 1679844"/>
                    <a:gd name="connsiteY24" fmla="*/ 1124226 h 1225835"/>
                    <a:gd name="connsiteX25" fmla="*/ 1219703 w 1679844"/>
                    <a:gd name="connsiteY25" fmla="*/ 948768 h 1225835"/>
                    <a:gd name="connsiteX26" fmla="*/ 1548365 w 1679844"/>
                    <a:gd name="connsiteY26" fmla="*/ 930585 h 1225835"/>
                    <a:gd name="connsiteX27" fmla="*/ 1466788 w 1679844"/>
                    <a:gd name="connsiteY27" fmla="*/ 830218 h 1225835"/>
                    <a:gd name="connsiteX28" fmla="*/ 1679844 w 1679844"/>
                    <a:gd name="connsiteY28" fmla="*/ 847007 h 1225835"/>
                    <a:gd name="connsiteX29" fmla="*/ 1400777 w 1679844"/>
                    <a:gd name="connsiteY29" fmla="*/ 648631 h 1225835"/>
                    <a:gd name="connsiteX30" fmla="*/ 1509220 w 1679844"/>
                    <a:gd name="connsiteY30" fmla="*/ 548997 h 1225835"/>
                    <a:gd name="connsiteX0" fmla="*/ 1509220 w 1679844"/>
                    <a:gd name="connsiteY0" fmla="*/ 548997 h 1228678"/>
                    <a:gd name="connsiteX1" fmla="*/ 953197 w 1679844"/>
                    <a:gd name="connsiteY1" fmla="*/ 411277 h 1228678"/>
                    <a:gd name="connsiteX2" fmla="*/ 853715 w 1679844"/>
                    <a:gd name="connsiteY2" fmla="*/ 203537 h 1228678"/>
                    <a:gd name="connsiteX3" fmla="*/ 845737 w 1679844"/>
                    <a:gd name="connsiteY3" fmla="*/ 27806 h 1228678"/>
                    <a:gd name="connsiteX4" fmla="*/ 661506 w 1679844"/>
                    <a:gd name="connsiteY4" fmla="*/ 58488 h 1228678"/>
                    <a:gd name="connsiteX5" fmla="*/ 670016 w 1679844"/>
                    <a:gd name="connsiteY5" fmla="*/ 228881 h 1228678"/>
                    <a:gd name="connsiteX6" fmla="*/ 652070 w 1679844"/>
                    <a:gd name="connsiteY6" fmla="*/ 405446 h 1228678"/>
                    <a:gd name="connsiteX7" fmla="*/ 664687 w 1679844"/>
                    <a:gd name="connsiteY7" fmla="*/ 231902 h 1228678"/>
                    <a:gd name="connsiteX8" fmla="*/ 312889 w 1679844"/>
                    <a:gd name="connsiteY8" fmla="*/ 21239 h 1228678"/>
                    <a:gd name="connsiteX9" fmla="*/ 176677 w 1679844"/>
                    <a:gd name="connsiteY9" fmla="*/ 126429 h 1228678"/>
                    <a:gd name="connsiteX10" fmla="*/ 400324 w 1679844"/>
                    <a:gd name="connsiteY10" fmla="*/ 313946 h 1228678"/>
                    <a:gd name="connsiteX11" fmla="*/ 389673 w 1679844"/>
                    <a:gd name="connsiteY11" fmla="*/ 340567 h 1228678"/>
                    <a:gd name="connsiteX12" fmla="*/ 83438 w 1679844"/>
                    <a:gd name="connsiteY12" fmla="*/ 285604 h 1228678"/>
                    <a:gd name="connsiteX13" fmla="*/ 14686 w 1679844"/>
                    <a:gd name="connsiteY13" fmla="*/ 400947 h 1228678"/>
                    <a:gd name="connsiteX14" fmla="*/ 255604 w 1679844"/>
                    <a:gd name="connsiteY14" fmla="*/ 530121 h 1228678"/>
                    <a:gd name="connsiteX15" fmla="*/ 254890 w 1679844"/>
                    <a:gd name="connsiteY15" fmla="*/ 548981 h 1228678"/>
                    <a:gd name="connsiteX16" fmla="*/ 50805 w 1679844"/>
                    <a:gd name="connsiteY16" fmla="*/ 546249 h 1228678"/>
                    <a:gd name="connsiteX17" fmla="*/ 55551 w 1679844"/>
                    <a:gd name="connsiteY17" fmla="*/ 718874 h 1228678"/>
                    <a:gd name="connsiteX18" fmla="*/ 281863 w 1679844"/>
                    <a:gd name="connsiteY18" fmla="*/ 746443 h 1228678"/>
                    <a:gd name="connsiteX19" fmla="*/ 468832 w 1679844"/>
                    <a:gd name="connsiteY19" fmla="*/ 783181 h 1228678"/>
                    <a:gd name="connsiteX20" fmla="*/ 707792 w 1679844"/>
                    <a:gd name="connsiteY20" fmla="*/ 884253 h 1228678"/>
                    <a:gd name="connsiteX21" fmla="*/ 942388 w 1679844"/>
                    <a:gd name="connsiteY21" fmla="*/ 643991 h 1228678"/>
                    <a:gd name="connsiteX22" fmla="*/ 714758 w 1679844"/>
                    <a:gd name="connsiteY22" fmla="*/ 886840 h 1228678"/>
                    <a:gd name="connsiteX23" fmla="*/ 1151648 w 1679844"/>
                    <a:gd name="connsiteY23" fmla="*/ 1218169 h 1228678"/>
                    <a:gd name="connsiteX24" fmla="*/ 1387840 w 1679844"/>
                    <a:gd name="connsiteY24" fmla="*/ 1124226 h 1228678"/>
                    <a:gd name="connsiteX25" fmla="*/ 1219703 w 1679844"/>
                    <a:gd name="connsiteY25" fmla="*/ 948768 h 1228678"/>
                    <a:gd name="connsiteX26" fmla="*/ 1548365 w 1679844"/>
                    <a:gd name="connsiteY26" fmla="*/ 930585 h 1228678"/>
                    <a:gd name="connsiteX27" fmla="*/ 1466788 w 1679844"/>
                    <a:gd name="connsiteY27" fmla="*/ 830218 h 1228678"/>
                    <a:gd name="connsiteX28" fmla="*/ 1679844 w 1679844"/>
                    <a:gd name="connsiteY28" fmla="*/ 847007 h 1228678"/>
                    <a:gd name="connsiteX29" fmla="*/ 1400777 w 1679844"/>
                    <a:gd name="connsiteY29" fmla="*/ 648631 h 1228678"/>
                    <a:gd name="connsiteX30" fmla="*/ 1509220 w 1679844"/>
                    <a:gd name="connsiteY30" fmla="*/ 548997 h 1228678"/>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79844" h="1218169">
                      <a:moveTo>
                        <a:pt x="1509220" y="548997"/>
                      </a:moveTo>
                      <a:cubicBezTo>
                        <a:pt x="1469535" y="505588"/>
                        <a:pt x="1205345" y="502559"/>
                        <a:pt x="953197" y="411277"/>
                      </a:cubicBezTo>
                      <a:cubicBezTo>
                        <a:pt x="949228" y="300152"/>
                        <a:pt x="907690" y="255131"/>
                        <a:pt x="853715" y="203537"/>
                      </a:cubicBezTo>
                      <a:cubicBezTo>
                        <a:pt x="859270" y="152410"/>
                        <a:pt x="874197" y="68436"/>
                        <a:pt x="845737" y="27806"/>
                      </a:cubicBezTo>
                      <a:cubicBezTo>
                        <a:pt x="817277" y="-12824"/>
                        <a:pt x="707736" y="-13990"/>
                        <a:pt x="661506" y="58488"/>
                      </a:cubicBezTo>
                      <a:cubicBezTo>
                        <a:pt x="615733" y="128603"/>
                        <a:pt x="694056" y="171600"/>
                        <a:pt x="670016" y="228881"/>
                      </a:cubicBezTo>
                      <a:cubicBezTo>
                        <a:pt x="659200" y="301596"/>
                        <a:pt x="610418" y="353843"/>
                        <a:pt x="652070" y="405446"/>
                      </a:cubicBezTo>
                      <a:cubicBezTo>
                        <a:pt x="633191" y="355629"/>
                        <a:pt x="660699" y="330688"/>
                        <a:pt x="664687" y="231902"/>
                      </a:cubicBezTo>
                      <a:cubicBezTo>
                        <a:pt x="564675" y="166550"/>
                        <a:pt x="407695" y="50421"/>
                        <a:pt x="312889" y="21239"/>
                      </a:cubicBezTo>
                      <a:cubicBezTo>
                        <a:pt x="216941" y="-8661"/>
                        <a:pt x="167153" y="88593"/>
                        <a:pt x="176677" y="126429"/>
                      </a:cubicBezTo>
                      <a:cubicBezTo>
                        <a:pt x="212660" y="196014"/>
                        <a:pt x="347673" y="270555"/>
                        <a:pt x="400324" y="313946"/>
                      </a:cubicBezTo>
                      <a:lnTo>
                        <a:pt x="389673" y="340567"/>
                      </a:lnTo>
                      <a:cubicBezTo>
                        <a:pt x="335260" y="326018"/>
                        <a:pt x="151325" y="269245"/>
                        <a:pt x="83438" y="285604"/>
                      </a:cubicBezTo>
                      <a:cubicBezTo>
                        <a:pt x="-1493" y="296717"/>
                        <a:pt x="-12303" y="346971"/>
                        <a:pt x="14686" y="400947"/>
                      </a:cubicBezTo>
                      <a:cubicBezTo>
                        <a:pt x="93003" y="488524"/>
                        <a:pt x="168487" y="493602"/>
                        <a:pt x="255604" y="530121"/>
                      </a:cubicBezTo>
                      <a:cubicBezTo>
                        <a:pt x="249068" y="555012"/>
                        <a:pt x="263555" y="515486"/>
                        <a:pt x="254890" y="548981"/>
                      </a:cubicBezTo>
                      <a:cubicBezTo>
                        <a:pt x="219612" y="554291"/>
                        <a:pt x="82241" y="526162"/>
                        <a:pt x="50805" y="546249"/>
                      </a:cubicBezTo>
                      <a:cubicBezTo>
                        <a:pt x="-19445" y="576726"/>
                        <a:pt x="-15886" y="678657"/>
                        <a:pt x="55551" y="718874"/>
                      </a:cubicBezTo>
                      <a:cubicBezTo>
                        <a:pt x="181055" y="739378"/>
                        <a:pt x="182819" y="747308"/>
                        <a:pt x="281863" y="746443"/>
                      </a:cubicBezTo>
                      <a:cubicBezTo>
                        <a:pt x="335268" y="752156"/>
                        <a:pt x="429938" y="769158"/>
                        <a:pt x="468832" y="783181"/>
                      </a:cubicBezTo>
                      <a:cubicBezTo>
                        <a:pt x="582603" y="843506"/>
                        <a:pt x="573880" y="873108"/>
                        <a:pt x="707792" y="884253"/>
                      </a:cubicBezTo>
                      <a:cubicBezTo>
                        <a:pt x="752839" y="878693"/>
                        <a:pt x="912734" y="814142"/>
                        <a:pt x="942388" y="643991"/>
                      </a:cubicBezTo>
                      <a:cubicBezTo>
                        <a:pt x="906707" y="822367"/>
                        <a:pt x="816311" y="842391"/>
                        <a:pt x="714758" y="886840"/>
                      </a:cubicBezTo>
                      <a:cubicBezTo>
                        <a:pt x="808105" y="968535"/>
                        <a:pt x="1060812" y="1142881"/>
                        <a:pt x="1151648" y="1218169"/>
                      </a:cubicBezTo>
                      <a:cubicBezTo>
                        <a:pt x="1211449" y="1070594"/>
                        <a:pt x="1268048" y="1176574"/>
                        <a:pt x="1387840" y="1124226"/>
                      </a:cubicBezTo>
                      <a:cubicBezTo>
                        <a:pt x="1438642" y="1106235"/>
                        <a:pt x="1166284" y="1109393"/>
                        <a:pt x="1219703" y="948768"/>
                      </a:cubicBezTo>
                      <a:cubicBezTo>
                        <a:pt x="1232931" y="862778"/>
                        <a:pt x="1428989" y="1028064"/>
                        <a:pt x="1548365" y="930585"/>
                      </a:cubicBezTo>
                      <a:cubicBezTo>
                        <a:pt x="1480077" y="903050"/>
                        <a:pt x="1442409" y="851666"/>
                        <a:pt x="1466788" y="830218"/>
                      </a:cubicBezTo>
                      <a:cubicBezTo>
                        <a:pt x="1552145" y="755933"/>
                        <a:pt x="1645183" y="857987"/>
                        <a:pt x="1679844" y="847007"/>
                      </a:cubicBezTo>
                      <a:cubicBezTo>
                        <a:pt x="1659223" y="676812"/>
                        <a:pt x="1481134" y="752987"/>
                        <a:pt x="1400777" y="648631"/>
                      </a:cubicBezTo>
                      <a:cubicBezTo>
                        <a:pt x="1459610" y="514542"/>
                        <a:pt x="1586034" y="587602"/>
                        <a:pt x="1509220" y="548997"/>
                      </a:cubicBezTo>
                      <a:close/>
                    </a:path>
                  </a:pathLst>
                </a:custGeom>
                <a:solidFill>
                  <a:srgbClr val="FFD102"/>
                </a:solidFill>
                <a:ln w="158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entury Gothic" panose="020B0502020202020204"/>
                    <a:ea typeface="+mn-ea"/>
                    <a:cs typeface="+mn-cs"/>
                  </a:endParaRPr>
                </a:p>
              </p:txBody>
            </p:sp>
          </p:grpSp>
          <p:grpSp>
            <p:nvGrpSpPr>
              <p:cNvPr id="28" name="Group 27">
                <a:extLst>
                  <a:ext uri="{FF2B5EF4-FFF2-40B4-BE49-F238E27FC236}">
                    <a16:creationId xmlns:a16="http://schemas.microsoft.com/office/drawing/2014/main" id="{9FE11814-66B1-EA17-0142-3DC0F066714E}"/>
                  </a:ext>
                </a:extLst>
              </p:cNvPr>
              <p:cNvGrpSpPr/>
              <p:nvPr/>
            </p:nvGrpSpPr>
            <p:grpSpPr>
              <a:xfrm>
                <a:off x="9574529" y="3985991"/>
                <a:ext cx="1492777" cy="1825523"/>
                <a:chOff x="9574529" y="3985991"/>
                <a:chExt cx="1492777" cy="1825523"/>
              </a:xfrm>
            </p:grpSpPr>
            <p:pic>
              <p:nvPicPr>
                <p:cNvPr id="46" name="Picture 2" descr="15,874 Detective cartoon Vectors, Royalty-free Vector Detective cartoon  Images | Depositphotos®">
                  <a:extLst>
                    <a:ext uri="{FF2B5EF4-FFF2-40B4-BE49-F238E27FC236}">
                      <a16:creationId xmlns:a16="http://schemas.microsoft.com/office/drawing/2014/main" id="{242C764F-1B9A-5B40-4690-DC67F8532776}"/>
                    </a:ext>
                  </a:extLst>
                </p:cNvPr>
                <p:cNvPicPr>
                  <a:picLocks noChangeAspect="1" noChangeArrowheads="1"/>
                </p:cNvPicPr>
                <p:nvPr/>
              </p:nvPicPr>
              <p:blipFill rotWithShape="1">
                <a:blip r:embed="rId11">
                  <a:extLst>
                    <a:ext uri="{BEBA8EAE-BF5A-486C-A8C5-ECC9F3942E4B}">
                      <a14:imgProps xmlns:a14="http://schemas.microsoft.com/office/drawing/2010/main">
                        <a14:imgLayer r:embed="rId6">
                          <a14:imgEffect>
                            <a14:backgroundRemoval t="0" b="100000" l="0" r="74316">
                              <a14:foregroundMark x1="52000" y1="96000" x2="62105" y2="98833"/>
                              <a14:foregroundMark x1="52842" y1="54000" x2="48211" y2="54167"/>
                              <a14:backgroundMark x1="21474" y1="48000" x2="21474" y2="48000"/>
                              <a14:backgroundMark x1="58316" y1="53667" x2="53474" y2="64000"/>
                              <a14:backgroundMark x1="36842" y1="30000" x2="55158" y2="31500"/>
                              <a14:backgroundMark x1="53263" y1="48000" x2="52211" y2="51333"/>
                              <a14:backgroundMark x1="52211" y1="55667" x2="55579" y2="61000"/>
                              <a14:backgroundMark x1="26737" y1="40333" x2="22947" y2="45500"/>
                              <a14:backgroundMark x1="24842" y1="40333" x2="12000" y2="56333"/>
                              <a14:backgroundMark x1="38526" y1="30333" x2="36211" y2="37833"/>
                              <a14:backgroundMark x1="36421" y1="37833" x2="44000" y2="38833"/>
                            </a14:backgroundRemoval>
                          </a14:imgEffect>
                        </a14:imgLayer>
                      </a14:imgProps>
                    </a:ext>
                    <a:ext uri="{28A0092B-C50C-407E-A947-70E740481C1C}">
                      <a14:useLocalDpi xmlns:a14="http://schemas.microsoft.com/office/drawing/2010/main" val="0"/>
                    </a:ext>
                  </a:extLst>
                </a:blip>
                <a:srcRect t="27316" r="24070"/>
                <a:stretch/>
              </p:blipFill>
              <p:spPr bwMode="auto">
                <a:xfrm>
                  <a:off x="9574529" y="3985991"/>
                  <a:ext cx="1492777" cy="1825523"/>
                </a:xfrm>
                <a:prstGeom prst="rect">
                  <a:avLst/>
                </a:prstGeom>
                <a:noFill/>
                <a:extLst>
                  <a:ext uri="{909E8E84-426E-40DD-AFC4-6F175D3DCCD1}">
                    <a14:hiddenFill xmlns:a14="http://schemas.microsoft.com/office/drawing/2010/main">
                      <a:solidFill>
                        <a:srgbClr val="FFFFFF"/>
                      </a:solidFill>
                    </a14:hiddenFill>
                  </a:ext>
                </a:extLst>
              </p:spPr>
            </p:pic>
            <p:sp>
              <p:nvSpPr>
                <p:cNvPr id="47" name="Freeform 6">
                  <a:extLst>
                    <a:ext uri="{FF2B5EF4-FFF2-40B4-BE49-F238E27FC236}">
                      <a16:creationId xmlns:a16="http://schemas.microsoft.com/office/drawing/2014/main" id="{F1BADA8B-754A-9FBD-DFDF-AB9BECEA9291}"/>
                    </a:ext>
                  </a:extLst>
                </p:cNvPr>
                <p:cNvSpPr/>
                <p:nvPr/>
              </p:nvSpPr>
              <p:spPr>
                <a:xfrm>
                  <a:off x="9865297" y="4356179"/>
                  <a:ext cx="221501" cy="329411"/>
                </a:xfrm>
                <a:custGeom>
                  <a:avLst/>
                  <a:gdLst>
                    <a:gd name="connsiteX0" fmla="*/ 0 w 221501"/>
                    <a:gd name="connsiteY0" fmla="*/ 329411 h 329411"/>
                    <a:gd name="connsiteX1" fmla="*/ 127789 w 221501"/>
                    <a:gd name="connsiteY1" fmla="*/ 244219 h 329411"/>
                    <a:gd name="connsiteX2" fmla="*/ 133468 w 221501"/>
                    <a:gd name="connsiteY2" fmla="*/ 238539 h 329411"/>
                    <a:gd name="connsiteX3" fmla="*/ 99391 w 221501"/>
                    <a:gd name="connsiteY3" fmla="*/ 195943 h 329411"/>
                    <a:gd name="connsiteX4" fmla="*/ 124949 w 221501"/>
                    <a:gd name="connsiteY4" fmla="*/ 178904 h 329411"/>
                    <a:gd name="connsiteX5" fmla="*/ 167545 w 221501"/>
                    <a:gd name="connsiteY5" fmla="*/ 173225 h 329411"/>
                    <a:gd name="connsiteX6" fmla="*/ 153346 w 221501"/>
                    <a:gd name="connsiteY6" fmla="*/ 133468 h 329411"/>
                    <a:gd name="connsiteX7" fmla="*/ 150507 w 221501"/>
                    <a:gd name="connsiteY7" fmla="*/ 113590 h 329411"/>
                    <a:gd name="connsiteX8" fmla="*/ 221501 w 221501"/>
                    <a:gd name="connsiteY8" fmla="*/ 0 h 329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501" h="329411">
                      <a:moveTo>
                        <a:pt x="0" y="329411"/>
                      </a:moveTo>
                      <a:lnTo>
                        <a:pt x="127789" y="244219"/>
                      </a:lnTo>
                      <a:cubicBezTo>
                        <a:pt x="150034" y="229074"/>
                        <a:pt x="138201" y="246585"/>
                        <a:pt x="133468" y="238539"/>
                      </a:cubicBezTo>
                      <a:cubicBezTo>
                        <a:pt x="128735" y="230493"/>
                        <a:pt x="100811" y="205882"/>
                        <a:pt x="99391" y="195943"/>
                      </a:cubicBezTo>
                      <a:cubicBezTo>
                        <a:pt x="97971" y="186004"/>
                        <a:pt x="113590" y="182690"/>
                        <a:pt x="124949" y="178904"/>
                      </a:cubicBezTo>
                      <a:cubicBezTo>
                        <a:pt x="136308" y="175118"/>
                        <a:pt x="162812" y="180798"/>
                        <a:pt x="167545" y="173225"/>
                      </a:cubicBezTo>
                      <a:cubicBezTo>
                        <a:pt x="172278" y="165652"/>
                        <a:pt x="156186" y="143407"/>
                        <a:pt x="153346" y="133468"/>
                      </a:cubicBezTo>
                      <a:cubicBezTo>
                        <a:pt x="150506" y="123529"/>
                        <a:pt x="139148" y="135835"/>
                        <a:pt x="150507" y="113590"/>
                      </a:cubicBezTo>
                      <a:cubicBezTo>
                        <a:pt x="161866" y="91345"/>
                        <a:pt x="191683" y="45672"/>
                        <a:pt x="221501" y="0"/>
                      </a:cubicBezTo>
                    </a:path>
                  </a:pathLst>
                </a:custGeom>
                <a:noFill/>
                <a:ln w="158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grpSp>
            <p:nvGrpSpPr>
              <p:cNvPr id="29" name="Group 28">
                <a:extLst>
                  <a:ext uri="{FF2B5EF4-FFF2-40B4-BE49-F238E27FC236}">
                    <a16:creationId xmlns:a16="http://schemas.microsoft.com/office/drawing/2014/main" id="{8DA061E7-8613-D49D-AC5F-2DC0B9C51A36}"/>
                  </a:ext>
                </a:extLst>
              </p:cNvPr>
              <p:cNvGrpSpPr/>
              <p:nvPr/>
            </p:nvGrpSpPr>
            <p:grpSpPr>
              <a:xfrm>
                <a:off x="9655508" y="2985997"/>
                <a:ext cx="1840220" cy="1408900"/>
                <a:chOff x="9655508" y="2985997"/>
                <a:chExt cx="1840220" cy="1408900"/>
              </a:xfrm>
            </p:grpSpPr>
            <p:grpSp>
              <p:nvGrpSpPr>
                <p:cNvPr id="30" name="Group 29">
                  <a:extLst>
                    <a:ext uri="{FF2B5EF4-FFF2-40B4-BE49-F238E27FC236}">
                      <a16:creationId xmlns:a16="http://schemas.microsoft.com/office/drawing/2014/main" id="{7C75AF71-9186-DEC7-E06D-109CD1EF0EC7}"/>
                    </a:ext>
                  </a:extLst>
                </p:cNvPr>
                <p:cNvGrpSpPr/>
                <p:nvPr/>
              </p:nvGrpSpPr>
              <p:grpSpPr>
                <a:xfrm>
                  <a:off x="9655508" y="2985997"/>
                  <a:ext cx="1840220" cy="1408900"/>
                  <a:chOff x="645181" y="1937835"/>
                  <a:chExt cx="3520207" cy="2785457"/>
                </a:xfrm>
              </p:grpSpPr>
              <p:grpSp>
                <p:nvGrpSpPr>
                  <p:cNvPr id="32" name="Group 31">
                    <a:extLst>
                      <a:ext uri="{FF2B5EF4-FFF2-40B4-BE49-F238E27FC236}">
                        <a16:creationId xmlns:a16="http://schemas.microsoft.com/office/drawing/2014/main" id="{72D0B34B-9BB0-9BAC-97DA-D4A8FA89F7AB}"/>
                      </a:ext>
                    </a:extLst>
                  </p:cNvPr>
                  <p:cNvGrpSpPr/>
                  <p:nvPr/>
                </p:nvGrpSpPr>
                <p:grpSpPr>
                  <a:xfrm>
                    <a:off x="885840" y="2256419"/>
                    <a:ext cx="2962232" cy="2466873"/>
                    <a:chOff x="1257099" y="2544523"/>
                    <a:chExt cx="2258592" cy="1980743"/>
                  </a:xfrm>
                </p:grpSpPr>
                <p:sp>
                  <p:nvSpPr>
                    <p:cNvPr id="40" name="Oval 39">
                      <a:extLst>
                        <a:ext uri="{FF2B5EF4-FFF2-40B4-BE49-F238E27FC236}">
                          <a16:creationId xmlns:a16="http://schemas.microsoft.com/office/drawing/2014/main" id="{564DABC7-A4D6-43E3-DCF6-1ED43F681A16}"/>
                        </a:ext>
                      </a:extLst>
                    </p:cNvPr>
                    <p:cNvSpPr/>
                    <p:nvPr/>
                  </p:nvSpPr>
                  <p:spPr>
                    <a:xfrm rot="1258334" flipH="1">
                      <a:off x="1609986" y="2948101"/>
                      <a:ext cx="1465556" cy="1391047"/>
                    </a:xfrm>
                    <a:prstGeom prst="ellipse">
                      <a:avLst/>
                    </a:prstGeom>
                    <a:gradFill flip="none" rotWithShape="1">
                      <a:gsLst>
                        <a:gs pos="0">
                          <a:srgbClr val="FBF8F0">
                            <a:lumMod val="0"/>
                            <a:lumOff val="100000"/>
                          </a:srgbClr>
                        </a:gs>
                        <a:gs pos="92000">
                          <a:srgbClr val="F5C209"/>
                        </a:gs>
                        <a:gs pos="100000">
                          <a:srgbClr val="F69D00"/>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41" name="Freeform: Shape 32">
                      <a:extLst>
                        <a:ext uri="{FF2B5EF4-FFF2-40B4-BE49-F238E27FC236}">
                          <a16:creationId xmlns:a16="http://schemas.microsoft.com/office/drawing/2014/main" id="{08356797-A0E2-60DE-2EC7-CE1F9288FEF4}"/>
                        </a:ext>
                      </a:extLst>
                    </p:cNvPr>
                    <p:cNvSpPr/>
                    <p:nvPr/>
                  </p:nvSpPr>
                  <p:spPr>
                    <a:xfrm rot="1258334" flipH="1">
                      <a:off x="1257099" y="2544523"/>
                      <a:ext cx="2258592" cy="1919354"/>
                    </a:xfrm>
                    <a:custGeom>
                      <a:avLst/>
                      <a:gdLst>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38162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800100 w 4543425"/>
                        <a:gd name="connsiteY31" fmla="*/ 523875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938212 h 3809999"/>
                        <a:gd name="connsiteX1" fmla="*/ 1662112 w 4543425"/>
                        <a:gd name="connsiteY1" fmla="*/ 442912 h 3809999"/>
                        <a:gd name="connsiteX2" fmla="*/ 2019300 w 4543425"/>
                        <a:gd name="connsiteY2" fmla="*/ 833437 h 3809999"/>
                        <a:gd name="connsiteX3" fmla="*/ 2643187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9838 w 4543425"/>
                        <a:gd name="connsiteY19" fmla="*/ 9334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6211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28625 w 4581525"/>
                        <a:gd name="connsiteY28" fmla="*/ 2867024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48049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595437 w 4576762"/>
                        <a:gd name="connsiteY0" fmla="*/ 938212 h 3809999"/>
                        <a:gd name="connsiteX1" fmla="*/ 1685924 w 4576762"/>
                        <a:gd name="connsiteY1" fmla="*/ 414337 h 3809999"/>
                        <a:gd name="connsiteX2" fmla="*/ 2052637 w 4576762"/>
                        <a:gd name="connsiteY2" fmla="*/ 833437 h 3809999"/>
                        <a:gd name="connsiteX3" fmla="*/ 2666999 w 4576762"/>
                        <a:gd name="connsiteY3" fmla="*/ 0 h 3809999"/>
                        <a:gd name="connsiteX4" fmla="*/ 2933699 w 4576762"/>
                        <a:gd name="connsiteY4" fmla="*/ 938212 h 3809999"/>
                        <a:gd name="connsiteX5" fmla="*/ 3405187 w 4576762"/>
                        <a:gd name="connsiteY5" fmla="*/ 676275 h 3809999"/>
                        <a:gd name="connsiteX6" fmla="*/ 3295649 w 4576762"/>
                        <a:gd name="connsiteY6" fmla="*/ 1123949 h 3809999"/>
                        <a:gd name="connsiteX7" fmla="*/ 4310062 w 4576762"/>
                        <a:gd name="connsiteY7" fmla="*/ 761999 h 3809999"/>
                        <a:gd name="connsiteX8" fmla="*/ 3690937 w 4576762"/>
                        <a:gd name="connsiteY8" fmla="*/ 1824037 h 3809999"/>
                        <a:gd name="connsiteX9" fmla="*/ 3700462 w 4576762"/>
                        <a:gd name="connsiteY9" fmla="*/ 2005012 h 3809999"/>
                        <a:gd name="connsiteX10" fmla="*/ 4576762 w 4576762"/>
                        <a:gd name="connsiteY10" fmla="*/ 2462212 h 3809999"/>
                        <a:gd name="connsiteX11" fmla="*/ 3586162 w 4576762"/>
                        <a:gd name="connsiteY11" fmla="*/ 2800349 h 3809999"/>
                        <a:gd name="connsiteX12" fmla="*/ 4157662 w 4576762"/>
                        <a:gd name="connsiteY12" fmla="*/ 3629025 h 3809999"/>
                        <a:gd name="connsiteX13" fmla="*/ 3333749 w 4576762"/>
                        <a:gd name="connsiteY13" fmla="*/ 3348037 h 3809999"/>
                        <a:gd name="connsiteX14" fmla="*/ 3481387 w 4576762"/>
                        <a:gd name="connsiteY14" fmla="*/ 3809999 h 3809999"/>
                        <a:gd name="connsiteX15" fmla="*/ 2747962 w 4576762"/>
                        <a:gd name="connsiteY15" fmla="*/ 3433762 h 3809999"/>
                        <a:gd name="connsiteX16" fmla="*/ 3538536 w 4576762"/>
                        <a:gd name="connsiteY16" fmla="*/ 2767012 h 3809999"/>
                        <a:gd name="connsiteX17" fmla="*/ 3648074 w 4576762"/>
                        <a:gd name="connsiteY17" fmla="*/ 1814512 h 3809999"/>
                        <a:gd name="connsiteX18" fmla="*/ 3138487 w 4576762"/>
                        <a:gd name="connsiteY18" fmla="*/ 1171574 h 3809999"/>
                        <a:gd name="connsiteX19" fmla="*/ 2514600 w 4576762"/>
                        <a:gd name="connsiteY19" fmla="*/ 947737 h 3809999"/>
                        <a:gd name="connsiteX20" fmla="*/ 1828799 w 4576762"/>
                        <a:gd name="connsiteY20" fmla="*/ 942974 h 3809999"/>
                        <a:gd name="connsiteX21" fmla="*/ 1133474 w 4576762"/>
                        <a:gd name="connsiteY21" fmla="*/ 1309687 h 3809999"/>
                        <a:gd name="connsiteX22" fmla="*/ 985837 w 4576762"/>
                        <a:gd name="connsiteY22" fmla="*/ 1643062 h 3809999"/>
                        <a:gd name="connsiteX23" fmla="*/ 833437 w 4576762"/>
                        <a:gd name="connsiteY23" fmla="*/ 2138362 h 3809999"/>
                        <a:gd name="connsiteX24" fmla="*/ 957261 w 4576762"/>
                        <a:gd name="connsiteY24" fmla="*/ 2743199 h 3809999"/>
                        <a:gd name="connsiteX25" fmla="*/ 1438274 w 4576762"/>
                        <a:gd name="connsiteY25" fmla="*/ 3314699 h 3809999"/>
                        <a:gd name="connsiteX26" fmla="*/ 328611 w 4576762"/>
                        <a:gd name="connsiteY26" fmla="*/ 3476624 h 3809999"/>
                        <a:gd name="connsiteX27" fmla="*/ 842962 w 4576762"/>
                        <a:gd name="connsiteY27" fmla="*/ 2924175 h 3809999"/>
                        <a:gd name="connsiteX28" fmla="*/ 409575 w 4576762"/>
                        <a:gd name="connsiteY28" fmla="*/ 2857499 h 3809999"/>
                        <a:gd name="connsiteX29" fmla="*/ 838199 w 4576762"/>
                        <a:gd name="connsiteY29" fmla="*/ 2443162 h 3809999"/>
                        <a:gd name="connsiteX30" fmla="*/ 0 w 4576762"/>
                        <a:gd name="connsiteY30" fmla="*/ 2024061 h 3809999"/>
                        <a:gd name="connsiteX31" fmla="*/ 981074 w 4576762"/>
                        <a:gd name="connsiteY31" fmla="*/ 1638299 h 3809999"/>
                        <a:gd name="connsiteX32" fmla="*/ 804862 w 4576762"/>
                        <a:gd name="connsiteY32" fmla="*/ 542925 h 3809999"/>
                        <a:gd name="connsiteX33" fmla="*/ 1595437 w 4576762"/>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690937 w 4586287"/>
                        <a:gd name="connsiteY9" fmla="*/ 2014537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90937 w 4586287"/>
                        <a:gd name="connsiteY9" fmla="*/ 2014537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86175 w 4586287"/>
                        <a:gd name="connsiteY9" fmla="*/ 1971675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86175 w 4586287"/>
                        <a:gd name="connsiteY9" fmla="*/ 1971675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09624 w 4586287"/>
                        <a:gd name="connsiteY29" fmla="*/ 2447925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719512 w 4586287"/>
                        <a:gd name="connsiteY9" fmla="*/ 1966913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09624 w 4586287"/>
                        <a:gd name="connsiteY29" fmla="*/ 2447925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86287" h="3809999">
                          <a:moveTo>
                            <a:pt x="1604962" y="938212"/>
                          </a:moveTo>
                          <a:cubicBezTo>
                            <a:pt x="1614486" y="758825"/>
                            <a:pt x="1633537" y="631825"/>
                            <a:pt x="1695449" y="414337"/>
                          </a:cubicBezTo>
                          <a:cubicBezTo>
                            <a:pt x="1847850" y="534986"/>
                            <a:pt x="1943099" y="703262"/>
                            <a:pt x="2062162" y="833437"/>
                          </a:cubicBezTo>
                          <a:cubicBezTo>
                            <a:pt x="2254249" y="560387"/>
                            <a:pt x="2432050" y="239712"/>
                            <a:pt x="2676524" y="0"/>
                          </a:cubicBezTo>
                          <a:cubicBezTo>
                            <a:pt x="2779712" y="312737"/>
                            <a:pt x="2854324" y="625475"/>
                            <a:pt x="2943224" y="938212"/>
                          </a:cubicBezTo>
                          <a:cubicBezTo>
                            <a:pt x="3092449" y="865187"/>
                            <a:pt x="3246437" y="730250"/>
                            <a:pt x="3414712" y="676275"/>
                          </a:cubicBezTo>
                          <a:cubicBezTo>
                            <a:pt x="3409949" y="820737"/>
                            <a:pt x="3333749" y="989012"/>
                            <a:pt x="3305174" y="1123949"/>
                          </a:cubicBezTo>
                          <a:cubicBezTo>
                            <a:pt x="3643312" y="1003299"/>
                            <a:pt x="3952874" y="868362"/>
                            <a:pt x="4319587" y="761999"/>
                          </a:cubicBezTo>
                          <a:cubicBezTo>
                            <a:pt x="4129087" y="1135061"/>
                            <a:pt x="3881438" y="1527174"/>
                            <a:pt x="3667125" y="1876424"/>
                          </a:cubicBezTo>
                          <a:lnTo>
                            <a:pt x="3719512" y="1966913"/>
                          </a:lnTo>
                          <a:cubicBezTo>
                            <a:pt x="4011612" y="2119313"/>
                            <a:pt x="4294187" y="2295525"/>
                            <a:pt x="4586287" y="2462212"/>
                          </a:cubicBezTo>
                          <a:cubicBezTo>
                            <a:pt x="4298949" y="2603499"/>
                            <a:pt x="3940175" y="2697162"/>
                            <a:pt x="3595687" y="2800349"/>
                          </a:cubicBezTo>
                          <a:cubicBezTo>
                            <a:pt x="3857625" y="3036887"/>
                            <a:pt x="4005262" y="3335337"/>
                            <a:pt x="4167187" y="3629025"/>
                          </a:cubicBezTo>
                          <a:cubicBezTo>
                            <a:pt x="3892549" y="3570288"/>
                            <a:pt x="3617912" y="3430587"/>
                            <a:pt x="3343274" y="3348037"/>
                          </a:cubicBezTo>
                          <a:cubicBezTo>
                            <a:pt x="3392487" y="3502024"/>
                            <a:pt x="3470274" y="3646487"/>
                            <a:pt x="3490912" y="3809999"/>
                          </a:cubicBezTo>
                          <a:cubicBezTo>
                            <a:pt x="3236912" y="3703637"/>
                            <a:pt x="3001962" y="3559174"/>
                            <a:pt x="2757487" y="3433762"/>
                          </a:cubicBezTo>
                          <a:cubicBezTo>
                            <a:pt x="3132137" y="3305174"/>
                            <a:pt x="3359149" y="3067049"/>
                            <a:pt x="3548061" y="2767012"/>
                          </a:cubicBezTo>
                          <a:cubicBezTo>
                            <a:pt x="3719511" y="2336800"/>
                            <a:pt x="3709987" y="2135187"/>
                            <a:pt x="3657599" y="1814512"/>
                          </a:cubicBezTo>
                          <a:cubicBezTo>
                            <a:pt x="3525837" y="1400174"/>
                            <a:pt x="3370262" y="1357312"/>
                            <a:pt x="3148012" y="1171574"/>
                          </a:cubicBezTo>
                          <a:cubicBezTo>
                            <a:pt x="3052763" y="1108073"/>
                            <a:pt x="2905125" y="968374"/>
                            <a:pt x="2524125" y="947737"/>
                          </a:cubicBezTo>
                          <a:cubicBezTo>
                            <a:pt x="2293937" y="912812"/>
                            <a:pt x="2106612" y="877886"/>
                            <a:pt x="1838324" y="942974"/>
                          </a:cubicBezTo>
                          <a:cubicBezTo>
                            <a:pt x="1416049" y="1027112"/>
                            <a:pt x="1379537" y="1116012"/>
                            <a:pt x="1142999" y="1309687"/>
                          </a:cubicBezTo>
                          <a:cubicBezTo>
                            <a:pt x="1108074" y="1414462"/>
                            <a:pt x="1016000" y="1533524"/>
                            <a:pt x="995362" y="1643062"/>
                          </a:cubicBezTo>
                          <a:cubicBezTo>
                            <a:pt x="906462" y="1790700"/>
                            <a:pt x="846137" y="1943099"/>
                            <a:pt x="842962" y="2138362"/>
                          </a:cubicBezTo>
                          <a:cubicBezTo>
                            <a:pt x="841374" y="2405062"/>
                            <a:pt x="882649" y="2543174"/>
                            <a:pt x="966786" y="2743199"/>
                          </a:cubicBezTo>
                          <a:cubicBezTo>
                            <a:pt x="1027111" y="2873373"/>
                            <a:pt x="1173162" y="3063081"/>
                            <a:pt x="1464468" y="3300411"/>
                          </a:cubicBezTo>
                          <a:cubicBezTo>
                            <a:pt x="1094580" y="3354386"/>
                            <a:pt x="727074" y="3455987"/>
                            <a:pt x="338136" y="3476624"/>
                          </a:cubicBezTo>
                          <a:cubicBezTo>
                            <a:pt x="442911" y="3297237"/>
                            <a:pt x="695324" y="3103562"/>
                            <a:pt x="852487" y="2924175"/>
                          </a:cubicBezTo>
                          <a:cubicBezTo>
                            <a:pt x="701675" y="2909887"/>
                            <a:pt x="574674" y="2924174"/>
                            <a:pt x="419100" y="2857499"/>
                          </a:cubicBezTo>
                          <a:cubicBezTo>
                            <a:pt x="523875" y="2714624"/>
                            <a:pt x="666749" y="2586037"/>
                            <a:pt x="809624" y="2447925"/>
                          </a:cubicBezTo>
                          <a:cubicBezTo>
                            <a:pt x="541337" y="2312987"/>
                            <a:pt x="263525" y="2239962"/>
                            <a:pt x="0" y="2033586"/>
                          </a:cubicBezTo>
                          <a:cubicBezTo>
                            <a:pt x="296863" y="1847849"/>
                            <a:pt x="674687" y="1771649"/>
                            <a:pt x="990599" y="1638299"/>
                          </a:cubicBezTo>
                          <a:lnTo>
                            <a:pt x="814387" y="542925"/>
                          </a:lnTo>
                          <a:cubicBezTo>
                            <a:pt x="1098550" y="642937"/>
                            <a:pt x="1339849" y="809625"/>
                            <a:pt x="1604962" y="938212"/>
                          </a:cubicBezTo>
                          <a:close/>
                        </a:path>
                      </a:pathLst>
                    </a:custGeom>
                    <a:gradFill flip="none" rotWithShape="1">
                      <a:gsLst>
                        <a:gs pos="54000">
                          <a:srgbClr val="F5C209"/>
                        </a:gs>
                        <a:gs pos="75000">
                          <a:srgbClr val="FE7500"/>
                        </a:gs>
                      </a:gsLst>
                      <a:path path="circle">
                        <a:fillToRect l="50000" t="50000" r="50000" b="50000"/>
                      </a:path>
                      <a:tileRect/>
                    </a:gradFill>
                    <a:ln w="12700" cap="flat" cmpd="sng" algn="ctr">
                      <a:solidFill>
                        <a:sysClr val="windowText" lastClr="000000"/>
                      </a:solid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42" name="Freeform: Shape 33">
                      <a:extLst>
                        <a:ext uri="{FF2B5EF4-FFF2-40B4-BE49-F238E27FC236}">
                          <a16:creationId xmlns:a16="http://schemas.microsoft.com/office/drawing/2014/main" id="{F876B045-A24A-523F-3513-B6F53DE4B610}"/>
                        </a:ext>
                      </a:extLst>
                    </p:cNvPr>
                    <p:cNvSpPr/>
                    <p:nvPr/>
                  </p:nvSpPr>
                  <p:spPr>
                    <a:xfrm rot="1258334" flipH="1">
                      <a:off x="1440310" y="3234030"/>
                      <a:ext cx="1694928" cy="596083"/>
                    </a:xfrm>
                    <a:custGeom>
                      <a:avLst/>
                      <a:gdLst>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3050 w 3377191"/>
                        <a:gd name="connsiteY4" fmla="*/ 6254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3050 w 3377191"/>
                        <a:gd name="connsiteY4" fmla="*/ 6254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25725 w 3377191"/>
                        <a:gd name="connsiteY3" fmla="*/ 90170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7018 h 1170768"/>
                        <a:gd name="connsiteX1" fmla="*/ 1568450 w 3377191"/>
                        <a:gd name="connsiteY1" fmla="*/ 907243 h 1170768"/>
                        <a:gd name="connsiteX2" fmla="*/ 2092325 w 3377191"/>
                        <a:gd name="connsiteY2" fmla="*/ 1170768 h 1170768"/>
                        <a:gd name="connsiteX3" fmla="*/ 2635250 w 3377191"/>
                        <a:gd name="connsiteY3" fmla="*/ 910418 h 1170768"/>
                        <a:gd name="connsiteX4" fmla="*/ 2784475 w 3377191"/>
                        <a:gd name="connsiteY4" fmla="*/ 634193 h 1170768"/>
                        <a:gd name="connsiteX5" fmla="*/ 2924175 w 3377191"/>
                        <a:gd name="connsiteY5" fmla="*/ 602443 h 1170768"/>
                        <a:gd name="connsiteX6" fmla="*/ 2924175 w 3377191"/>
                        <a:gd name="connsiteY6" fmla="*/ 561168 h 1170768"/>
                        <a:gd name="connsiteX7" fmla="*/ 3216275 w 3377191"/>
                        <a:gd name="connsiteY7" fmla="*/ 681818 h 1170768"/>
                        <a:gd name="connsiteX8" fmla="*/ 3308350 w 3377191"/>
                        <a:gd name="connsiteY8" fmla="*/ 738968 h 1170768"/>
                        <a:gd name="connsiteX9" fmla="*/ 3375025 w 3377191"/>
                        <a:gd name="connsiteY9" fmla="*/ 618318 h 1170768"/>
                        <a:gd name="connsiteX10" fmla="*/ 3324225 w 3377191"/>
                        <a:gd name="connsiteY10" fmla="*/ 478618 h 1170768"/>
                        <a:gd name="connsiteX11" fmla="*/ 2847975 w 3377191"/>
                        <a:gd name="connsiteY11" fmla="*/ 351618 h 1170768"/>
                        <a:gd name="connsiteX12" fmla="*/ 2206625 w 3377191"/>
                        <a:gd name="connsiteY12" fmla="*/ 148418 h 1170768"/>
                        <a:gd name="connsiteX13" fmla="*/ 1600200 w 3377191"/>
                        <a:gd name="connsiteY13" fmla="*/ 167468 h 1170768"/>
                        <a:gd name="connsiteX14" fmla="*/ 1577975 w 3377191"/>
                        <a:gd name="connsiteY14" fmla="*/ 189693 h 1170768"/>
                        <a:gd name="connsiteX15" fmla="*/ 1190625 w 3377191"/>
                        <a:gd name="connsiteY15" fmla="*/ 173818 h 1170768"/>
                        <a:gd name="connsiteX16" fmla="*/ 1149350 w 3377191"/>
                        <a:gd name="connsiteY16" fmla="*/ 142068 h 1170768"/>
                        <a:gd name="connsiteX17" fmla="*/ 53975 w 3377191"/>
                        <a:gd name="connsiteY17" fmla="*/ 2368 h 1170768"/>
                        <a:gd name="connsiteX18" fmla="*/ 0 w 3377191"/>
                        <a:gd name="connsiteY18" fmla="*/ 202393 h 1170768"/>
                        <a:gd name="connsiteX19" fmla="*/ 66675 w 3377191"/>
                        <a:gd name="connsiteY19" fmla="*/ 230968 h 1170768"/>
                        <a:gd name="connsiteX20" fmla="*/ 269875 w 3377191"/>
                        <a:gd name="connsiteY20" fmla="*/ 853268 h 1170768"/>
                        <a:gd name="connsiteX21" fmla="*/ 920750 w 3377191"/>
                        <a:gd name="connsiteY21" fmla="*/ 888193 h 1170768"/>
                        <a:gd name="connsiteX22" fmla="*/ 1257300 w 3377191"/>
                        <a:gd name="connsiteY22" fmla="*/ 380193 h 1170768"/>
                        <a:gd name="connsiteX23" fmla="*/ 1454150 w 3377191"/>
                        <a:gd name="connsiteY23" fmla="*/ 377018 h 1170768"/>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63675 w 3386716"/>
                        <a:gd name="connsiteY0" fmla="*/ 378551 h 1172301"/>
                        <a:gd name="connsiteX1" fmla="*/ 1577975 w 3386716"/>
                        <a:gd name="connsiteY1" fmla="*/ 908776 h 1172301"/>
                        <a:gd name="connsiteX2" fmla="*/ 2101850 w 3386716"/>
                        <a:gd name="connsiteY2" fmla="*/ 1172301 h 1172301"/>
                        <a:gd name="connsiteX3" fmla="*/ 2644775 w 3386716"/>
                        <a:gd name="connsiteY3" fmla="*/ 911951 h 1172301"/>
                        <a:gd name="connsiteX4" fmla="*/ 2794000 w 3386716"/>
                        <a:gd name="connsiteY4" fmla="*/ 635726 h 1172301"/>
                        <a:gd name="connsiteX5" fmla="*/ 2933700 w 3386716"/>
                        <a:gd name="connsiteY5" fmla="*/ 603976 h 1172301"/>
                        <a:gd name="connsiteX6" fmla="*/ 2933700 w 3386716"/>
                        <a:gd name="connsiteY6" fmla="*/ 562701 h 1172301"/>
                        <a:gd name="connsiteX7" fmla="*/ 3225800 w 3386716"/>
                        <a:gd name="connsiteY7" fmla="*/ 683351 h 1172301"/>
                        <a:gd name="connsiteX8" fmla="*/ 3317875 w 3386716"/>
                        <a:gd name="connsiteY8" fmla="*/ 740501 h 1172301"/>
                        <a:gd name="connsiteX9" fmla="*/ 3384550 w 3386716"/>
                        <a:gd name="connsiteY9" fmla="*/ 619851 h 1172301"/>
                        <a:gd name="connsiteX10" fmla="*/ 3333750 w 3386716"/>
                        <a:gd name="connsiteY10" fmla="*/ 480151 h 1172301"/>
                        <a:gd name="connsiteX11" fmla="*/ 2857500 w 3386716"/>
                        <a:gd name="connsiteY11" fmla="*/ 353151 h 1172301"/>
                        <a:gd name="connsiteX12" fmla="*/ 2216150 w 3386716"/>
                        <a:gd name="connsiteY12" fmla="*/ 149951 h 1172301"/>
                        <a:gd name="connsiteX13" fmla="*/ 1609725 w 3386716"/>
                        <a:gd name="connsiteY13" fmla="*/ 169001 h 1172301"/>
                        <a:gd name="connsiteX14" fmla="*/ 1587500 w 3386716"/>
                        <a:gd name="connsiteY14" fmla="*/ 191226 h 1172301"/>
                        <a:gd name="connsiteX15" fmla="*/ 1200150 w 3386716"/>
                        <a:gd name="connsiteY15" fmla="*/ 175351 h 1172301"/>
                        <a:gd name="connsiteX16" fmla="*/ 1158875 w 3386716"/>
                        <a:gd name="connsiteY16" fmla="*/ 143601 h 1172301"/>
                        <a:gd name="connsiteX17" fmla="*/ 63500 w 3386716"/>
                        <a:gd name="connsiteY17" fmla="*/ 3901 h 1172301"/>
                        <a:gd name="connsiteX18" fmla="*/ 0 w 3386716"/>
                        <a:gd name="connsiteY18" fmla="*/ 194401 h 1172301"/>
                        <a:gd name="connsiteX19" fmla="*/ 76200 w 3386716"/>
                        <a:gd name="connsiteY19" fmla="*/ 232501 h 1172301"/>
                        <a:gd name="connsiteX20" fmla="*/ 279400 w 3386716"/>
                        <a:gd name="connsiteY20" fmla="*/ 854801 h 1172301"/>
                        <a:gd name="connsiteX21" fmla="*/ 930275 w 3386716"/>
                        <a:gd name="connsiteY21" fmla="*/ 889726 h 1172301"/>
                        <a:gd name="connsiteX22" fmla="*/ 1266825 w 3386716"/>
                        <a:gd name="connsiteY22" fmla="*/ 381726 h 1172301"/>
                        <a:gd name="connsiteX23" fmla="*/ 1463675 w 3386716"/>
                        <a:gd name="connsiteY23" fmla="*/ 378551 h 1172301"/>
                        <a:gd name="connsiteX0" fmla="*/ 1463675 w 3386716"/>
                        <a:gd name="connsiteY0" fmla="*/ 378551 h 1172301"/>
                        <a:gd name="connsiteX1" fmla="*/ 1577975 w 3386716"/>
                        <a:gd name="connsiteY1" fmla="*/ 908776 h 1172301"/>
                        <a:gd name="connsiteX2" fmla="*/ 2101850 w 3386716"/>
                        <a:gd name="connsiteY2" fmla="*/ 1172301 h 1172301"/>
                        <a:gd name="connsiteX3" fmla="*/ 2644775 w 3386716"/>
                        <a:gd name="connsiteY3" fmla="*/ 911951 h 1172301"/>
                        <a:gd name="connsiteX4" fmla="*/ 2794000 w 3386716"/>
                        <a:gd name="connsiteY4" fmla="*/ 635726 h 1172301"/>
                        <a:gd name="connsiteX5" fmla="*/ 2933700 w 3386716"/>
                        <a:gd name="connsiteY5" fmla="*/ 603976 h 1172301"/>
                        <a:gd name="connsiteX6" fmla="*/ 2933700 w 3386716"/>
                        <a:gd name="connsiteY6" fmla="*/ 562701 h 1172301"/>
                        <a:gd name="connsiteX7" fmla="*/ 3225800 w 3386716"/>
                        <a:gd name="connsiteY7" fmla="*/ 683351 h 1172301"/>
                        <a:gd name="connsiteX8" fmla="*/ 3317875 w 3386716"/>
                        <a:gd name="connsiteY8" fmla="*/ 740501 h 1172301"/>
                        <a:gd name="connsiteX9" fmla="*/ 3384550 w 3386716"/>
                        <a:gd name="connsiteY9" fmla="*/ 619851 h 1172301"/>
                        <a:gd name="connsiteX10" fmla="*/ 3333750 w 3386716"/>
                        <a:gd name="connsiteY10" fmla="*/ 480151 h 1172301"/>
                        <a:gd name="connsiteX11" fmla="*/ 2857500 w 3386716"/>
                        <a:gd name="connsiteY11" fmla="*/ 353151 h 1172301"/>
                        <a:gd name="connsiteX12" fmla="*/ 2216150 w 3386716"/>
                        <a:gd name="connsiteY12" fmla="*/ 149951 h 1172301"/>
                        <a:gd name="connsiteX13" fmla="*/ 1609725 w 3386716"/>
                        <a:gd name="connsiteY13" fmla="*/ 169001 h 1172301"/>
                        <a:gd name="connsiteX14" fmla="*/ 1587500 w 3386716"/>
                        <a:gd name="connsiteY14" fmla="*/ 191226 h 1172301"/>
                        <a:gd name="connsiteX15" fmla="*/ 1200150 w 3386716"/>
                        <a:gd name="connsiteY15" fmla="*/ 175351 h 1172301"/>
                        <a:gd name="connsiteX16" fmla="*/ 1158875 w 3386716"/>
                        <a:gd name="connsiteY16" fmla="*/ 143601 h 1172301"/>
                        <a:gd name="connsiteX17" fmla="*/ 63500 w 3386716"/>
                        <a:gd name="connsiteY17" fmla="*/ 3901 h 1172301"/>
                        <a:gd name="connsiteX18" fmla="*/ 0 w 3386716"/>
                        <a:gd name="connsiteY18" fmla="*/ 194401 h 1172301"/>
                        <a:gd name="connsiteX19" fmla="*/ 76200 w 3386716"/>
                        <a:gd name="connsiteY19" fmla="*/ 232501 h 1172301"/>
                        <a:gd name="connsiteX20" fmla="*/ 279400 w 3386716"/>
                        <a:gd name="connsiteY20" fmla="*/ 854801 h 1172301"/>
                        <a:gd name="connsiteX21" fmla="*/ 930275 w 3386716"/>
                        <a:gd name="connsiteY21" fmla="*/ 889726 h 1172301"/>
                        <a:gd name="connsiteX22" fmla="*/ 1266825 w 3386716"/>
                        <a:gd name="connsiteY22" fmla="*/ 381726 h 1172301"/>
                        <a:gd name="connsiteX23" fmla="*/ 1463675 w 3386716"/>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459 w 3377500"/>
                        <a:gd name="connsiteY0" fmla="*/ 378551 h 1172301"/>
                        <a:gd name="connsiteX1" fmla="*/ 1568759 w 3377500"/>
                        <a:gd name="connsiteY1" fmla="*/ 908776 h 1172301"/>
                        <a:gd name="connsiteX2" fmla="*/ 2092634 w 3377500"/>
                        <a:gd name="connsiteY2" fmla="*/ 1172301 h 1172301"/>
                        <a:gd name="connsiteX3" fmla="*/ 2635559 w 3377500"/>
                        <a:gd name="connsiteY3" fmla="*/ 911951 h 1172301"/>
                        <a:gd name="connsiteX4" fmla="*/ 2784784 w 3377500"/>
                        <a:gd name="connsiteY4" fmla="*/ 635726 h 1172301"/>
                        <a:gd name="connsiteX5" fmla="*/ 2924484 w 3377500"/>
                        <a:gd name="connsiteY5" fmla="*/ 603976 h 1172301"/>
                        <a:gd name="connsiteX6" fmla="*/ 2924484 w 3377500"/>
                        <a:gd name="connsiteY6" fmla="*/ 562701 h 1172301"/>
                        <a:gd name="connsiteX7" fmla="*/ 3216584 w 3377500"/>
                        <a:gd name="connsiteY7" fmla="*/ 683351 h 1172301"/>
                        <a:gd name="connsiteX8" fmla="*/ 3308659 w 3377500"/>
                        <a:gd name="connsiteY8" fmla="*/ 740501 h 1172301"/>
                        <a:gd name="connsiteX9" fmla="*/ 3375334 w 3377500"/>
                        <a:gd name="connsiteY9" fmla="*/ 619851 h 1172301"/>
                        <a:gd name="connsiteX10" fmla="*/ 3324534 w 3377500"/>
                        <a:gd name="connsiteY10" fmla="*/ 480151 h 1172301"/>
                        <a:gd name="connsiteX11" fmla="*/ 2848284 w 3377500"/>
                        <a:gd name="connsiteY11" fmla="*/ 353151 h 1172301"/>
                        <a:gd name="connsiteX12" fmla="*/ 2206934 w 3377500"/>
                        <a:gd name="connsiteY12" fmla="*/ 149951 h 1172301"/>
                        <a:gd name="connsiteX13" fmla="*/ 1600509 w 3377500"/>
                        <a:gd name="connsiteY13" fmla="*/ 169001 h 1172301"/>
                        <a:gd name="connsiteX14" fmla="*/ 1578284 w 3377500"/>
                        <a:gd name="connsiteY14" fmla="*/ 191226 h 1172301"/>
                        <a:gd name="connsiteX15" fmla="*/ 1190934 w 3377500"/>
                        <a:gd name="connsiteY15" fmla="*/ 175351 h 1172301"/>
                        <a:gd name="connsiteX16" fmla="*/ 1149659 w 3377500"/>
                        <a:gd name="connsiteY16" fmla="*/ 143601 h 1172301"/>
                        <a:gd name="connsiteX17" fmla="*/ 54284 w 3377500"/>
                        <a:gd name="connsiteY17" fmla="*/ 3901 h 1172301"/>
                        <a:gd name="connsiteX18" fmla="*/ 309 w 3377500"/>
                        <a:gd name="connsiteY18" fmla="*/ 203926 h 1172301"/>
                        <a:gd name="connsiteX19" fmla="*/ 66984 w 3377500"/>
                        <a:gd name="connsiteY19" fmla="*/ 232501 h 1172301"/>
                        <a:gd name="connsiteX20" fmla="*/ 270184 w 3377500"/>
                        <a:gd name="connsiteY20" fmla="*/ 854801 h 1172301"/>
                        <a:gd name="connsiteX21" fmla="*/ 921059 w 3377500"/>
                        <a:gd name="connsiteY21" fmla="*/ 889726 h 1172301"/>
                        <a:gd name="connsiteX22" fmla="*/ 1257609 w 3377500"/>
                        <a:gd name="connsiteY22" fmla="*/ 381726 h 1172301"/>
                        <a:gd name="connsiteX23" fmla="*/ 1454459 w 3377500"/>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32578 w 3377669"/>
                        <a:gd name="connsiteY5" fmla="*/ 59762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5128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5603 w 3377669"/>
                        <a:gd name="connsiteY5" fmla="*/ 6008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80390"/>
                        <a:gd name="connsiteY0" fmla="*/ 378551 h 1172301"/>
                        <a:gd name="connsiteX1" fmla="*/ 1568928 w 3380390"/>
                        <a:gd name="connsiteY1" fmla="*/ 908776 h 1172301"/>
                        <a:gd name="connsiteX2" fmla="*/ 2092803 w 3380390"/>
                        <a:gd name="connsiteY2" fmla="*/ 1172301 h 1172301"/>
                        <a:gd name="connsiteX3" fmla="*/ 2635728 w 3380390"/>
                        <a:gd name="connsiteY3" fmla="*/ 911951 h 1172301"/>
                        <a:gd name="connsiteX4" fmla="*/ 2797653 w 3380390"/>
                        <a:gd name="connsiteY4" fmla="*/ 642076 h 1172301"/>
                        <a:gd name="connsiteX5" fmla="*/ 2908778 w 3380390"/>
                        <a:gd name="connsiteY5" fmla="*/ 619851 h 1172301"/>
                        <a:gd name="connsiteX6" fmla="*/ 3216753 w 3380390"/>
                        <a:gd name="connsiteY6" fmla="*/ 683351 h 1172301"/>
                        <a:gd name="connsiteX7" fmla="*/ 3308828 w 3380390"/>
                        <a:gd name="connsiteY7" fmla="*/ 740501 h 1172301"/>
                        <a:gd name="connsiteX8" fmla="*/ 3375503 w 3380390"/>
                        <a:gd name="connsiteY8" fmla="*/ 619851 h 1172301"/>
                        <a:gd name="connsiteX9" fmla="*/ 3324703 w 3380390"/>
                        <a:gd name="connsiteY9" fmla="*/ 480151 h 1172301"/>
                        <a:gd name="connsiteX10" fmla="*/ 2848453 w 3380390"/>
                        <a:gd name="connsiteY10" fmla="*/ 353151 h 1172301"/>
                        <a:gd name="connsiteX11" fmla="*/ 2207103 w 3380390"/>
                        <a:gd name="connsiteY11" fmla="*/ 149951 h 1172301"/>
                        <a:gd name="connsiteX12" fmla="*/ 1600678 w 3380390"/>
                        <a:gd name="connsiteY12" fmla="*/ 169001 h 1172301"/>
                        <a:gd name="connsiteX13" fmla="*/ 1578453 w 3380390"/>
                        <a:gd name="connsiteY13" fmla="*/ 191226 h 1172301"/>
                        <a:gd name="connsiteX14" fmla="*/ 1191103 w 3380390"/>
                        <a:gd name="connsiteY14" fmla="*/ 175351 h 1172301"/>
                        <a:gd name="connsiteX15" fmla="*/ 1149828 w 3380390"/>
                        <a:gd name="connsiteY15" fmla="*/ 143601 h 1172301"/>
                        <a:gd name="connsiteX16" fmla="*/ 54453 w 3380390"/>
                        <a:gd name="connsiteY16" fmla="*/ 3901 h 1172301"/>
                        <a:gd name="connsiteX17" fmla="*/ 478 w 3380390"/>
                        <a:gd name="connsiteY17" fmla="*/ 203926 h 1172301"/>
                        <a:gd name="connsiteX18" fmla="*/ 67153 w 3380390"/>
                        <a:gd name="connsiteY18" fmla="*/ 232501 h 1172301"/>
                        <a:gd name="connsiteX19" fmla="*/ 270353 w 3380390"/>
                        <a:gd name="connsiteY19" fmla="*/ 854801 h 1172301"/>
                        <a:gd name="connsiteX20" fmla="*/ 921228 w 3380390"/>
                        <a:gd name="connsiteY20" fmla="*/ 889726 h 1172301"/>
                        <a:gd name="connsiteX21" fmla="*/ 1257778 w 3380390"/>
                        <a:gd name="connsiteY21" fmla="*/ 381726 h 1172301"/>
                        <a:gd name="connsiteX22" fmla="*/ 1454628 w 3380390"/>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27933"/>
                        <a:gd name="connsiteY0" fmla="*/ 378551 h 1172301"/>
                        <a:gd name="connsiteX1" fmla="*/ 1568928 w 3427933"/>
                        <a:gd name="connsiteY1" fmla="*/ 908776 h 1172301"/>
                        <a:gd name="connsiteX2" fmla="*/ 2092803 w 3427933"/>
                        <a:gd name="connsiteY2" fmla="*/ 1172301 h 1172301"/>
                        <a:gd name="connsiteX3" fmla="*/ 2635728 w 3427933"/>
                        <a:gd name="connsiteY3" fmla="*/ 911951 h 1172301"/>
                        <a:gd name="connsiteX4" fmla="*/ 2797653 w 3427933"/>
                        <a:gd name="connsiteY4" fmla="*/ 642076 h 1172301"/>
                        <a:gd name="connsiteX5" fmla="*/ 2908778 w 3427933"/>
                        <a:gd name="connsiteY5" fmla="*/ 619851 h 1172301"/>
                        <a:gd name="connsiteX6" fmla="*/ 3216753 w 3427933"/>
                        <a:gd name="connsiteY6" fmla="*/ 683351 h 1172301"/>
                        <a:gd name="connsiteX7" fmla="*/ 3331053 w 3427933"/>
                        <a:gd name="connsiteY7" fmla="*/ 743676 h 1172301"/>
                        <a:gd name="connsiteX8" fmla="*/ 3410428 w 3427933"/>
                        <a:gd name="connsiteY8" fmla="*/ 616676 h 1172301"/>
                        <a:gd name="connsiteX9" fmla="*/ 3324703 w 3427933"/>
                        <a:gd name="connsiteY9" fmla="*/ 480151 h 1172301"/>
                        <a:gd name="connsiteX10" fmla="*/ 2848453 w 3427933"/>
                        <a:gd name="connsiteY10" fmla="*/ 353151 h 1172301"/>
                        <a:gd name="connsiteX11" fmla="*/ 2207103 w 3427933"/>
                        <a:gd name="connsiteY11" fmla="*/ 149951 h 1172301"/>
                        <a:gd name="connsiteX12" fmla="*/ 1600678 w 3427933"/>
                        <a:gd name="connsiteY12" fmla="*/ 169001 h 1172301"/>
                        <a:gd name="connsiteX13" fmla="*/ 1578453 w 3427933"/>
                        <a:gd name="connsiteY13" fmla="*/ 191226 h 1172301"/>
                        <a:gd name="connsiteX14" fmla="*/ 1191103 w 3427933"/>
                        <a:gd name="connsiteY14" fmla="*/ 175351 h 1172301"/>
                        <a:gd name="connsiteX15" fmla="*/ 1149828 w 3427933"/>
                        <a:gd name="connsiteY15" fmla="*/ 143601 h 1172301"/>
                        <a:gd name="connsiteX16" fmla="*/ 54453 w 3427933"/>
                        <a:gd name="connsiteY16" fmla="*/ 3901 h 1172301"/>
                        <a:gd name="connsiteX17" fmla="*/ 478 w 3427933"/>
                        <a:gd name="connsiteY17" fmla="*/ 203926 h 1172301"/>
                        <a:gd name="connsiteX18" fmla="*/ 67153 w 3427933"/>
                        <a:gd name="connsiteY18" fmla="*/ 232501 h 1172301"/>
                        <a:gd name="connsiteX19" fmla="*/ 270353 w 3427933"/>
                        <a:gd name="connsiteY19" fmla="*/ 854801 h 1172301"/>
                        <a:gd name="connsiteX20" fmla="*/ 921228 w 3427933"/>
                        <a:gd name="connsiteY20" fmla="*/ 889726 h 1172301"/>
                        <a:gd name="connsiteX21" fmla="*/ 1257778 w 3427933"/>
                        <a:gd name="connsiteY21" fmla="*/ 381726 h 1172301"/>
                        <a:gd name="connsiteX22" fmla="*/ 1454628 w 3427933"/>
                        <a:gd name="connsiteY22" fmla="*/ 378551 h 1172301"/>
                        <a:gd name="connsiteX0" fmla="*/ 1454628 w 3439315"/>
                        <a:gd name="connsiteY0" fmla="*/ 378551 h 1172301"/>
                        <a:gd name="connsiteX1" fmla="*/ 1568928 w 3439315"/>
                        <a:gd name="connsiteY1" fmla="*/ 908776 h 1172301"/>
                        <a:gd name="connsiteX2" fmla="*/ 2092803 w 3439315"/>
                        <a:gd name="connsiteY2" fmla="*/ 1172301 h 1172301"/>
                        <a:gd name="connsiteX3" fmla="*/ 2635728 w 3439315"/>
                        <a:gd name="connsiteY3" fmla="*/ 911951 h 1172301"/>
                        <a:gd name="connsiteX4" fmla="*/ 2797653 w 3439315"/>
                        <a:gd name="connsiteY4" fmla="*/ 642076 h 1172301"/>
                        <a:gd name="connsiteX5" fmla="*/ 2908778 w 3439315"/>
                        <a:gd name="connsiteY5" fmla="*/ 619851 h 1172301"/>
                        <a:gd name="connsiteX6" fmla="*/ 3216753 w 3439315"/>
                        <a:gd name="connsiteY6" fmla="*/ 683351 h 1172301"/>
                        <a:gd name="connsiteX7" fmla="*/ 3331053 w 3439315"/>
                        <a:gd name="connsiteY7" fmla="*/ 743676 h 1172301"/>
                        <a:gd name="connsiteX8" fmla="*/ 3410428 w 3439315"/>
                        <a:gd name="connsiteY8" fmla="*/ 616676 h 1172301"/>
                        <a:gd name="connsiteX9" fmla="*/ 3324703 w 3439315"/>
                        <a:gd name="connsiteY9" fmla="*/ 480151 h 1172301"/>
                        <a:gd name="connsiteX10" fmla="*/ 2848453 w 3439315"/>
                        <a:gd name="connsiteY10" fmla="*/ 353151 h 1172301"/>
                        <a:gd name="connsiteX11" fmla="*/ 2207103 w 3439315"/>
                        <a:gd name="connsiteY11" fmla="*/ 149951 h 1172301"/>
                        <a:gd name="connsiteX12" fmla="*/ 1600678 w 3439315"/>
                        <a:gd name="connsiteY12" fmla="*/ 169001 h 1172301"/>
                        <a:gd name="connsiteX13" fmla="*/ 1578453 w 3439315"/>
                        <a:gd name="connsiteY13" fmla="*/ 191226 h 1172301"/>
                        <a:gd name="connsiteX14" fmla="*/ 1191103 w 3439315"/>
                        <a:gd name="connsiteY14" fmla="*/ 175351 h 1172301"/>
                        <a:gd name="connsiteX15" fmla="*/ 1149828 w 3439315"/>
                        <a:gd name="connsiteY15" fmla="*/ 143601 h 1172301"/>
                        <a:gd name="connsiteX16" fmla="*/ 54453 w 3439315"/>
                        <a:gd name="connsiteY16" fmla="*/ 3901 h 1172301"/>
                        <a:gd name="connsiteX17" fmla="*/ 478 w 3439315"/>
                        <a:gd name="connsiteY17" fmla="*/ 203926 h 1172301"/>
                        <a:gd name="connsiteX18" fmla="*/ 67153 w 3439315"/>
                        <a:gd name="connsiteY18" fmla="*/ 232501 h 1172301"/>
                        <a:gd name="connsiteX19" fmla="*/ 270353 w 3439315"/>
                        <a:gd name="connsiteY19" fmla="*/ 854801 h 1172301"/>
                        <a:gd name="connsiteX20" fmla="*/ 921228 w 3439315"/>
                        <a:gd name="connsiteY20" fmla="*/ 889726 h 1172301"/>
                        <a:gd name="connsiteX21" fmla="*/ 1257778 w 3439315"/>
                        <a:gd name="connsiteY21" fmla="*/ 381726 h 1172301"/>
                        <a:gd name="connsiteX22" fmla="*/ 1454628 w 3439315"/>
                        <a:gd name="connsiteY22" fmla="*/ 378551 h 1172301"/>
                        <a:gd name="connsiteX0" fmla="*/ 1454628 w 3429160"/>
                        <a:gd name="connsiteY0" fmla="*/ 378551 h 1172301"/>
                        <a:gd name="connsiteX1" fmla="*/ 1568928 w 3429160"/>
                        <a:gd name="connsiteY1" fmla="*/ 908776 h 1172301"/>
                        <a:gd name="connsiteX2" fmla="*/ 2092803 w 3429160"/>
                        <a:gd name="connsiteY2" fmla="*/ 1172301 h 1172301"/>
                        <a:gd name="connsiteX3" fmla="*/ 2635728 w 3429160"/>
                        <a:gd name="connsiteY3" fmla="*/ 911951 h 1172301"/>
                        <a:gd name="connsiteX4" fmla="*/ 2797653 w 3429160"/>
                        <a:gd name="connsiteY4" fmla="*/ 642076 h 1172301"/>
                        <a:gd name="connsiteX5" fmla="*/ 2908778 w 3429160"/>
                        <a:gd name="connsiteY5" fmla="*/ 619851 h 1172301"/>
                        <a:gd name="connsiteX6" fmla="*/ 3216753 w 3429160"/>
                        <a:gd name="connsiteY6" fmla="*/ 683351 h 1172301"/>
                        <a:gd name="connsiteX7" fmla="*/ 3331053 w 3429160"/>
                        <a:gd name="connsiteY7" fmla="*/ 743676 h 1172301"/>
                        <a:gd name="connsiteX8" fmla="*/ 3410428 w 3429160"/>
                        <a:gd name="connsiteY8" fmla="*/ 616676 h 1172301"/>
                        <a:gd name="connsiteX9" fmla="*/ 3324703 w 3429160"/>
                        <a:gd name="connsiteY9" fmla="*/ 480151 h 1172301"/>
                        <a:gd name="connsiteX10" fmla="*/ 2848453 w 3429160"/>
                        <a:gd name="connsiteY10" fmla="*/ 353151 h 1172301"/>
                        <a:gd name="connsiteX11" fmla="*/ 2207103 w 3429160"/>
                        <a:gd name="connsiteY11" fmla="*/ 149951 h 1172301"/>
                        <a:gd name="connsiteX12" fmla="*/ 1600678 w 3429160"/>
                        <a:gd name="connsiteY12" fmla="*/ 169001 h 1172301"/>
                        <a:gd name="connsiteX13" fmla="*/ 1578453 w 3429160"/>
                        <a:gd name="connsiteY13" fmla="*/ 191226 h 1172301"/>
                        <a:gd name="connsiteX14" fmla="*/ 1191103 w 3429160"/>
                        <a:gd name="connsiteY14" fmla="*/ 175351 h 1172301"/>
                        <a:gd name="connsiteX15" fmla="*/ 1149828 w 3429160"/>
                        <a:gd name="connsiteY15" fmla="*/ 143601 h 1172301"/>
                        <a:gd name="connsiteX16" fmla="*/ 54453 w 3429160"/>
                        <a:gd name="connsiteY16" fmla="*/ 3901 h 1172301"/>
                        <a:gd name="connsiteX17" fmla="*/ 478 w 3429160"/>
                        <a:gd name="connsiteY17" fmla="*/ 203926 h 1172301"/>
                        <a:gd name="connsiteX18" fmla="*/ 67153 w 3429160"/>
                        <a:gd name="connsiteY18" fmla="*/ 232501 h 1172301"/>
                        <a:gd name="connsiteX19" fmla="*/ 270353 w 3429160"/>
                        <a:gd name="connsiteY19" fmla="*/ 854801 h 1172301"/>
                        <a:gd name="connsiteX20" fmla="*/ 921228 w 3429160"/>
                        <a:gd name="connsiteY20" fmla="*/ 889726 h 1172301"/>
                        <a:gd name="connsiteX21" fmla="*/ 1257778 w 3429160"/>
                        <a:gd name="connsiteY21" fmla="*/ 381726 h 1172301"/>
                        <a:gd name="connsiteX22" fmla="*/ 1454628 w 3429160"/>
                        <a:gd name="connsiteY22" fmla="*/ 378551 h 1172301"/>
                        <a:gd name="connsiteX0" fmla="*/ 1454628 w 3429160"/>
                        <a:gd name="connsiteY0" fmla="*/ 378551 h 1172301"/>
                        <a:gd name="connsiteX1" fmla="*/ 1568928 w 3429160"/>
                        <a:gd name="connsiteY1" fmla="*/ 908776 h 1172301"/>
                        <a:gd name="connsiteX2" fmla="*/ 2092803 w 3429160"/>
                        <a:gd name="connsiteY2" fmla="*/ 1172301 h 1172301"/>
                        <a:gd name="connsiteX3" fmla="*/ 2635728 w 3429160"/>
                        <a:gd name="connsiteY3" fmla="*/ 911951 h 1172301"/>
                        <a:gd name="connsiteX4" fmla="*/ 2797653 w 3429160"/>
                        <a:gd name="connsiteY4" fmla="*/ 642076 h 1172301"/>
                        <a:gd name="connsiteX5" fmla="*/ 2908778 w 3429160"/>
                        <a:gd name="connsiteY5" fmla="*/ 619851 h 1172301"/>
                        <a:gd name="connsiteX6" fmla="*/ 3216753 w 3429160"/>
                        <a:gd name="connsiteY6" fmla="*/ 683351 h 1172301"/>
                        <a:gd name="connsiteX7" fmla="*/ 3331053 w 3429160"/>
                        <a:gd name="connsiteY7" fmla="*/ 743676 h 1172301"/>
                        <a:gd name="connsiteX8" fmla="*/ 3410428 w 3429160"/>
                        <a:gd name="connsiteY8" fmla="*/ 616676 h 1172301"/>
                        <a:gd name="connsiteX9" fmla="*/ 3324703 w 3429160"/>
                        <a:gd name="connsiteY9" fmla="*/ 480151 h 1172301"/>
                        <a:gd name="connsiteX10" fmla="*/ 2848453 w 3429160"/>
                        <a:gd name="connsiteY10" fmla="*/ 353151 h 1172301"/>
                        <a:gd name="connsiteX11" fmla="*/ 2207103 w 3429160"/>
                        <a:gd name="connsiteY11" fmla="*/ 149951 h 1172301"/>
                        <a:gd name="connsiteX12" fmla="*/ 1600678 w 3429160"/>
                        <a:gd name="connsiteY12" fmla="*/ 169001 h 1172301"/>
                        <a:gd name="connsiteX13" fmla="*/ 1578453 w 3429160"/>
                        <a:gd name="connsiteY13" fmla="*/ 191226 h 1172301"/>
                        <a:gd name="connsiteX14" fmla="*/ 1191103 w 3429160"/>
                        <a:gd name="connsiteY14" fmla="*/ 175351 h 1172301"/>
                        <a:gd name="connsiteX15" fmla="*/ 1149828 w 3429160"/>
                        <a:gd name="connsiteY15" fmla="*/ 143601 h 1172301"/>
                        <a:gd name="connsiteX16" fmla="*/ 54453 w 3429160"/>
                        <a:gd name="connsiteY16" fmla="*/ 3901 h 1172301"/>
                        <a:gd name="connsiteX17" fmla="*/ 478 w 3429160"/>
                        <a:gd name="connsiteY17" fmla="*/ 203926 h 1172301"/>
                        <a:gd name="connsiteX18" fmla="*/ 67153 w 3429160"/>
                        <a:gd name="connsiteY18" fmla="*/ 232501 h 1172301"/>
                        <a:gd name="connsiteX19" fmla="*/ 270353 w 3429160"/>
                        <a:gd name="connsiteY19" fmla="*/ 854801 h 1172301"/>
                        <a:gd name="connsiteX20" fmla="*/ 921228 w 3429160"/>
                        <a:gd name="connsiteY20" fmla="*/ 889726 h 1172301"/>
                        <a:gd name="connsiteX21" fmla="*/ 1257778 w 3429160"/>
                        <a:gd name="connsiteY21" fmla="*/ 381726 h 1172301"/>
                        <a:gd name="connsiteX22" fmla="*/ 1454628 w 3429160"/>
                        <a:gd name="connsiteY22" fmla="*/ 378551 h 1172301"/>
                        <a:gd name="connsiteX0" fmla="*/ 1454628 w 3429718"/>
                        <a:gd name="connsiteY0" fmla="*/ 378551 h 1172301"/>
                        <a:gd name="connsiteX1" fmla="*/ 1568928 w 3429718"/>
                        <a:gd name="connsiteY1" fmla="*/ 908776 h 1172301"/>
                        <a:gd name="connsiteX2" fmla="*/ 2092803 w 3429718"/>
                        <a:gd name="connsiteY2" fmla="*/ 1172301 h 1172301"/>
                        <a:gd name="connsiteX3" fmla="*/ 2635728 w 3429718"/>
                        <a:gd name="connsiteY3" fmla="*/ 911951 h 1172301"/>
                        <a:gd name="connsiteX4" fmla="*/ 2797653 w 3429718"/>
                        <a:gd name="connsiteY4" fmla="*/ 642076 h 1172301"/>
                        <a:gd name="connsiteX5" fmla="*/ 2908778 w 3429718"/>
                        <a:gd name="connsiteY5" fmla="*/ 619851 h 1172301"/>
                        <a:gd name="connsiteX6" fmla="*/ 3216753 w 3429718"/>
                        <a:gd name="connsiteY6" fmla="*/ 683351 h 1172301"/>
                        <a:gd name="connsiteX7" fmla="*/ 3331053 w 3429718"/>
                        <a:gd name="connsiteY7" fmla="*/ 743676 h 1172301"/>
                        <a:gd name="connsiteX8" fmla="*/ 3429478 w 3429718"/>
                        <a:gd name="connsiteY8" fmla="*/ 621438 h 1172301"/>
                        <a:gd name="connsiteX9" fmla="*/ 3324703 w 3429718"/>
                        <a:gd name="connsiteY9" fmla="*/ 480151 h 1172301"/>
                        <a:gd name="connsiteX10" fmla="*/ 2848453 w 3429718"/>
                        <a:gd name="connsiteY10" fmla="*/ 353151 h 1172301"/>
                        <a:gd name="connsiteX11" fmla="*/ 2207103 w 3429718"/>
                        <a:gd name="connsiteY11" fmla="*/ 149951 h 1172301"/>
                        <a:gd name="connsiteX12" fmla="*/ 1600678 w 3429718"/>
                        <a:gd name="connsiteY12" fmla="*/ 169001 h 1172301"/>
                        <a:gd name="connsiteX13" fmla="*/ 1578453 w 3429718"/>
                        <a:gd name="connsiteY13" fmla="*/ 191226 h 1172301"/>
                        <a:gd name="connsiteX14" fmla="*/ 1191103 w 3429718"/>
                        <a:gd name="connsiteY14" fmla="*/ 175351 h 1172301"/>
                        <a:gd name="connsiteX15" fmla="*/ 1149828 w 3429718"/>
                        <a:gd name="connsiteY15" fmla="*/ 143601 h 1172301"/>
                        <a:gd name="connsiteX16" fmla="*/ 54453 w 3429718"/>
                        <a:gd name="connsiteY16" fmla="*/ 3901 h 1172301"/>
                        <a:gd name="connsiteX17" fmla="*/ 478 w 3429718"/>
                        <a:gd name="connsiteY17" fmla="*/ 203926 h 1172301"/>
                        <a:gd name="connsiteX18" fmla="*/ 67153 w 3429718"/>
                        <a:gd name="connsiteY18" fmla="*/ 232501 h 1172301"/>
                        <a:gd name="connsiteX19" fmla="*/ 270353 w 3429718"/>
                        <a:gd name="connsiteY19" fmla="*/ 854801 h 1172301"/>
                        <a:gd name="connsiteX20" fmla="*/ 921228 w 3429718"/>
                        <a:gd name="connsiteY20" fmla="*/ 889726 h 1172301"/>
                        <a:gd name="connsiteX21" fmla="*/ 1257778 w 3429718"/>
                        <a:gd name="connsiteY21" fmla="*/ 381726 h 1172301"/>
                        <a:gd name="connsiteX22" fmla="*/ 1454628 w 3429718"/>
                        <a:gd name="connsiteY22" fmla="*/ 378551 h 1172301"/>
                        <a:gd name="connsiteX0" fmla="*/ 1454628 w 3429718"/>
                        <a:gd name="connsiteY0" fmla="*/ 378551 h 1172301"/>
                        <a:gd name="connsiteX1" fmla="*/ 1568928 w 3429718"/>
                        <a:gd name="connsiteY1" fmla="*/ 908776 h 1172301"/>
                        <a:gd name="connsiteX2" fmla="*/ 2092803 w 3429718"/>
                        <a:gd name="connsiteY2" fmla="*/ 1172301 h 1172301"/>
                        <a:gd name="connsiteX3" fmla="*/ 2635728 w 3429718"/>
                        <a:gd name="connsiteY3" fmla="*/ 911951 h 1172301"/>
                        <a:gd name="connsiteX4" fmla="*/ 2797653 w 3429718"/>
                        <a:gd name="connsiteY4" fmla="*/ 642076 h 1172301"/>
                        <a:gd name="connsiteX5" fmla="*/ 2908778 w 3429718"/>
                        <a:gd name="connsiteY5" fmla="*/ 619851 h 1172301"/>
                        <a:gd name="connsiteX6" fmla="*/ 3216753 w 3429718"/>
                        <a:gd name="connsiteY6" fmla="*/ 683351 h 1172301"/>
                        <a:gd name="connsiteX7" fmla="*/ 3331053 w 3429718"/>
                        <a:gd name="connsiteY7" fmla="*/ 743676 h 1172301"/>
                        <a:gd name="connsiteX8" fmla="*/ 3429478 w 3429718"/>
                        <a:gd name="connsiteY8" fmla="*/ 621438 h 1172301"/>
                        <a:gd name="connsiteX9" fmla="*/ 3324703 w 3429718"/>
                        <a:gd name="connsiteY9" fmla="*/ 480151 h 1172301"/>
                        <a:gd name="connsiteX10" fmla="*/ 2848453 w 3429718"/>
                        <a:gd name="connsiteY10" fmla="*/ 353151 h 1172301"/>
                        <a:gd name="connsiteX11" fmla="*/ 2207103 w 3429718"/>
                        <a:gd name="connsiteY11" fmla="*/ 149951 h 1172301"/>
                        <a:gd name="connsiteX12" fmla="*/ 1600678 w 3429718"/>
                        <a:gd name="connsiteY12" fmla="*/ 169001 h 1172301"/>
                        <a:gd name="connsiteX13" fmla="*/ 1578453 w 3429718"/>
                        <a:gd name="connsiteY13" fmla="*/ 191226 h 1172301"/>
                        <a:gd name="connsiteX14" fmla="*/ 1191103 w 3429718"/>
                        <a:gd name="connsiteY14" fmla="*/ 175351 h 1172301"/>
                        <a:gd name="connsiteX15" fmla="*/ 1149828 w 3429718"/>
                        <a:gd name="connsiteY15" fmla="*/ 143601 h 1172301"/>
                        <a:gd name="connsiteX16" fmla="*/ 54453 w 3429718"/>
                        <a:gd name="connsiteY16" fmla="*/ 3901 h 1172301"/>
                        <a:gd name="connsiteX17" fmla="*/ 478 w 3429718"/>
                        <a:gd name="connsiteY17" fmla="*/ 203926 h 1172301"/>
                        <a:gd name="connsiteX18" fmla="*/ 67153 w 3429718"/>
                        <a:gd name="connsiteY18" fmla="*/ 232501 h 1172301"/>
                        <a:gd name="connsiteX19" fmla="*/ 270353 w 3429718"/>
                        <a:gd name="connsiteY19" fmla="*/ 854801 h 1172301"/>
                        <a:gd name="connsiteX20" fmla="*/ 921228 w 3429718"/>
                        <a:gd name="connsiteY20" fmla="*/ 889726 h 1172301"/>
                        <a:gd name="connsiteX21" fmla="*/ 1257778 w 3429718"/>
                        <a:gd name="connsiteY21" fmla="*/ 381726 h 1172301"/>
                        <a:gd name="connsiteX22" fmla="*/ 1454628 w 3429718"/>
                        <a:gd name="connsiteY22" fmla="*/ 378551 h 1172301"/>
                        <a:gd name="connsiteX0" fmla="*/ 1466623 w 3441713"/>
                        <a:gd name="connsiteY0" fmla="*/ 378551 h 1172301"/>
                        <a:gd name="connsiteX1" fmla="*/ 1580923 w 3441713"/>
                        <a:gd name="connsiteY1" fmla="*/ 908776 h 1172301"/>
                        <a:gd name="connsiteX2" fmla="*/ 2104798 w 3441713"/>
                        <a:gd name="connsiteY2" fmla="*/ 1172301 h 1172301"/>
                        <a:gd name="connsiteX3" fmla="*/ 2647723 w 3441713"/>
                        <a:gd name="connsiteY3" fmla="*/ 911951 h 1172301"/>
                        <a:gd name="connsiteX4" fmla="*/ 2809648 w 3441713"/>
                        <a:gd name="connsiteY4" fmla="*/ 642076 h 1172301"/>
                        <a:gd name="connsiteX5" fmla="*/ 2920773 w 3441713"/>
                        <a:gd name="connsiteY5" fmla="*/ 619851 h 1172301"/>
                        <a:gd name="connsiteX6" fmla="*/ 3228748 w 3441713"/>
                        <a:gd name="connsiteY6" fmla="*/ 683351 h 1172301"/>
                        <a:gd name="connsiteX7" fmla="*/ 3343048 w 3441713"/>
                        <a:gd name="connsiteY7" fmla="*/ 743676 h 1172301"/>
                        <a:gd name="connsiteX8" fmla="*/ 3441473 w 3441713"/>
                        <a:gd name="connsiteY8" fmla="*/ 621438 h 1172301"/>
                        <a:gd name="connsiteX9" fmla="*/ 3336698 w 3441713"/>
                        <a:gd name="connsiteY9" fmla="*/ 480151 h 1172301"/>
                        <a:gd name="connsiteX10" fmla="*/ 2860448 w 3441713"/>
                        <a:gd name="connsiteY10" fmla="*/ 353151 h 1172301"/>
                        <a:gd name="connsiteX11" fmla="*/ 2219098 w 3441713"/>
                        <a:gd name="connsiteY11" fmla="*/ 149951 h 1172301"/>
                        <a:gd name="connsiteX12" fmla="*/ 1612673 w 3441713"/>
                        <a:gd name="connsiteY12" fmla="*/ 169001 h 1172301"/>
                        <a:gd name="connsiteX13" fmla="*/ 1590448 w 3441713"/>
                        <a:gd name="connsiteY13" fmla="*/ 191226 h 1172301"/>
                        <a:gd name="connsiteX14" fmla="*/ 1203098 w 3441713"/>
                        <a:gd name="connsiteY14" fmla="*/ 175351 h 1172301"/>
                        <a:gd name="connsiteX15" fmla="*/ 1161823 w 3441713"/>
                        <a:gd name="connsiteY15" fmla="*/ 143601 h 1172301"/>
                        <a:gd name="connsiteX16" fmla="*/ 66448 w 3441713"/>
                        <a:gd name="connsiteY16" fmla="*/ 3901 h 1172301"/>
                        <a:gd name="connsiteX17" fmla="*/ 12473 w 3441713"/>
                        <a:gd name="connsiteY17" fmla="*/ 203926 h 1172301"/>
                        <a:gd name="connsiteX18" fmla="*/ 79148 w 3441713"/>
                        <a:gd name="connsiteY18" fmla="*/ 232501 h 1172301"/>
                        <a:gd name="connsiteX19" fmla="*/ 282348 w 3441713"/>
                        <a:gd name="connsiteY19" fmla="*/ 854801 h 1172301"/>
                        <a:gd name="connsiteX20" fmla="*/ 933223 w 3441713"/>
                        <a:gd name="connsiteY20" fmla="*/ 889726 h 1172301"/>
                        <a:gd name="connsiteX21" fmla="*/ 1269773 w 3441713"/>
                        <a:gd name="connsiteY21" fmla="*/ 381726 h 1172301"/>
                        <a:gd name="connsiteX22" fmla="*/ 1466623 w 3441713"/>
                        <a:gd name="connsiteY22" fmla="*/ 378551 h 1172301"/>
                        <a:gd name="connsiteX0" fmla="*/ 1466623 w 3441713"/>
                        <a:gd name="connsiteY0" fmla="*/ 389499 h 1183249"/>
                        <a:gd name="connsiteX1" fmla="*/ 1580923 w 3441713"/>
                        <a:gd name="connsiteY1" fmla="*/ 919724 h 1183249"/>
                        <a:gd name="connsiteX2" fmla="*/ 2104798 w 3441713"/>
                        <a:gd name="connsiteY2" fmla="*/ 1183249 h 1183249"/>
                        <a:gd name="connsiteX3" fmla="*/ 2647723 w 3441713"/>
                        <a:gd name="connsiteY3" fmla="*/ 922899 h 1183249"/>
                        <a:gd name="connsiteX4" fmla="*/ 2809648 w 3441713"/>
                        <a:gd name="connsiteY4" fmla="*/ 653024 h 1183249"/>
                        <a:gd name="connsiteX5" fmla="*/ 2920773 w 3441713"/>
                        <a:gd name="connsiteY5" fmla="*/ 630799 h 1183249"/>
                        <a:gd name="connsiteX6" fmla="*/ 3228748 w 3441713"/>
                        <a:gd name="connsiteY6" fmla="*/ 694299 h 1183249"/>
                        <a:gd name="connsiteX7" fmla="*/ 3343048 w 3441713"/>
                        <a:gd name="connsiteY7" fmla="*/ 754624 h 1183249"/>
                        <a:gd name="connsiteX8" fmla="*/ 3441473 w 3441713"/>
                        <a:gd name="connsiteY8" fmla="*/ 632386 h 1183249"/>
                        <a:gd name="connsiteX9" fmla="*/ 3336698 w 3441713"/>
                        <a:gd name="connsiteY9" fmla="*/ 491099 h 1183249"/>
                        <a:gd name="connsiteX10" fmla="*/ 2860448 w 3441713"/>
                        <a:gd name="connsiteY10" fmla="*/ 364099 h 1183249"/>
                        <a:gd name="connsiteX11" fmla="*/ 2219098 w 3441713"/>
                        <a:gd name="connsiteY11" fmla="*/ 160899 h 1183249"/>
                        <a:gd name="connsiteX12" fmla="*/ 1612673 w 3441713"/>
                        <a:gd name="connsiteY12" fmla="*/ 179949 h 1183249"/>
                        <a:gd name="connsiteX13" fmla="*/ 1590448 w 3441713"/>
                        <a:gd name="connsiteY13" fmla="*/ 202174 h 1183249"/>
                        <a:gd name="connsiteX14" fmla="*/ 1203098 w 3441713"/>
                        <a:gd name="connsiteY14" fmla="*/ 186299 h 1183249"/>
                        <a:gd name="connsiteX15" fmla="*/ 1161823 w 3441713"/>
                        <a:gd name="connsiteY15" fmla="*/ 154549 h 1183249"/>
                        <a:gd name="connsiteX16" fmla="*/ 66448 w 3441713"/>
                        <a:gd name="connsiteY16" fmla="*/ 14849 h 1183249"/>
                        <a:gd name="connsiteX17" fmla="*/ 12473 w 3441713"/>
                        <a:gd name="connsiteY17" fmla="*/ 214874 h 1183249"/>
                        <a:gd name="connsiteX18" fmla="*/ 79148 w 3441713"/>
                        <a:gd name="connsiteY18" fmla="*/ 243449 h 1183249"/>
                        <a:gd name="connsiteX19" fmla="*/ 282348 w 3441713"/>
                        <a:gd name="connsiteY19" fmla="*/ 865749 h 1183249"/>
                        <a:gd name="connsiteX20" fmla="*/ 933223 w 3441713"/>
                        <a:gd name="connsiteY20" fmla="*/ 900674 h 1183249"/>
                        <a:gd name="connsiteX21" fmla="*/ 1269773 w 3441713"/>
                        <a:gd name="connsiteY21" fmla="*/ 392674 h 1183249"/>
                        <a:gd name="connsiteX22" fmla="*/ 1466623 w 3441713"/>
                        <a:gd name="connsiteY22" fmla="*/ 389499 h 118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1713" h="1183249">
                          <a:moveTo>
                            <a:pt x="1466623" y="389499"/>
                          </a:moveTo>
                          <a:cubicBezTo>
                            <a:pt x="1444398" y="572591"/>
                            <a:pt x="1434873" y="739807"/>
                            <a:pt x="1580923" y="919724"/>
                          </a:cubicBezTo>
                          <a:cubicBezTo>
                            <a:pt x="1733323" y="1071066"/>
                            <a:pt x="1860323" y="1171607"/>
                            <a:pt x="2104798" y="1183249"/>
                          </a:cubicBezTo>
                          <a:cubicBezTo>
                            <a:pt x="2346098" y="1137741"/>
                            <a:pt x="2454048" y="1139857"/>
                            <a:pt x="2647723" y="922899"/>
                          </a:cubicBezTo>
                          <a:cubicBezTo>
                            <a:pt x="2734506" y="828707"/>
                            <a:pt x="2808590" y="763091"/>
                            <a:pt x="2809648" y="653024"/>
                          </a:cubicBezTo>
                          <a:cubicBezTo>
                            <a:pt x="2823406" y="618099"/>
                            <a:pt x="2929240" y="716524"/>
                            <a:pt x="2920773" y="630799"/>
                          </a:cubicBezTo>
                          <a:cubicBezTo>
                            <a:pt x="2912306" y="545074"/>
                            <a:pt x="3122915" y="672074"/>
                            <a:pt x="3228748" y="694299"/>
                          </a:cubicBezTo>
                          <a:cubicBezTo>
                            <a:pt x="3265790" y="694299"/>
                            <a:pt x="3307594" y="764943"/>
                            <a:pt x="3343048" y="754624"/>
                          </a:cubicBezTo>
                          <a:cubicBezTo>
                            <a:pt x="3378502" y="744305"/>
                            <a:pt x="3439356" y="723403"/>
                            <a:pt x="3441473" y="632386"/>
                          </a:cubicBezTo>
                          <a:cubicBezTo>
                            <a:pt x="3443590" y="541369"/>
                            <a:pt x="3433535" y="535813"/>
                            <a:pt x="3336698" y="491099"/>
                          </a:cubicBezTo>
                          <a:cubicBezTo>
                            <a:pt x="3239861" y="446385"/>
                            <a:pt x="3022373" y="415957"/>
                            <a:pt x="2860448" y="364099"/>
                          </a:cubicBezTo>
                          <a:cubicBezTo>
                            <a:pt x="2656190" y="255091"/>
                            <a:pt x="2540831" y="212757"/>
                            <a:pt x="2219098" y="160899"/>
                          </a:cubicBezTo>
                          <a:cubicBezTo>
                            <a:pt x="2020131" y="141849"/>
                            <a:pt x="1821165" y="148199"/>
                            <a:pt x="1612673" y="179949"/>
                          </a:cubicBezTo>
                          <a:lnTo>
                            <a:pt x="1590448" y="202174"/>
                          </a:lnTo>
                          <a:cubicBezTo>
                            <a:pt x="1461331" y="171482"/>
                            <a:pt x="1335390" y="147141"/>
                            <a:pt x="1203098" y="186299"/>
                          </a:cubicBezTo>
                          <a:lnTo>
                            <a:pt x="1161823" y="154549"/>
                          </a:lnTo>
                          <a:cubicBezTo>
                            <a:pt x="972381" y="125974"/>
                            <a:pt x="100315" y="-51826"/>
                            <a:pt x="66448" y="14849"/>
                          </a:cubicBezTo>
                          <a:cubicBezTo>
                            <a:pt x="32581" y="81524"/>
                            <a:pt x="-25627" y="218049"/>
                            <a:pt x="12473" y="214874"/>
                          </a:cubicBezTo>
                          <a:cubicBezTo>
                            <a:pt x="50573" y="211699"/>
                            <a:pt x="47398" y="224399"/>
                            <a:pt x="79148" y="243449"/>
                          </a:cubicBezTo>
                          <a:cubicBezTo>
                            <a:pt x="67506" y="463582"/>
                            <a:pt x="81265" y="674191"/>
                            <a:pt x="282348" y="865749"/>
                          </a:cubicBezTo>
                          <a:cubicBezTo>
                            <a:pt x="448506" y="944066"/>
                            <a:pt x="640065" y="1060482"/>
                            <a:pt x="933223" y="900674"/>
                          </a:cubicBezTo>
                          <a:cubicBezTo>
                            <a:pt x="1089856" y="769441"/>
                            <a:pt x="1214740" y="685832"/>
                            <a:pt x="1269773" y="392674"/>
                          </a:cubicBezTo>
                          <a:cubicBezTo>
                            <a:pt x="1335390" y="391616"/>
                            <a:pt x="1391481" y="403257"/>
                            <a:pt x="1466623" y="389499"/>
                          </a:cubicBezTo>
                          <a:close/>
                        </a:path>
                      </a:pathLst>
                    </a:custGeom>
                    <a:solidFill>
                      <a:srgbClr val="030004"/>
                    </a:solidFill>
                    <a:ln w="127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43" name="Oval 9">
                      <a:extLst>
                        <a:ext uri="{FF2B5EF4-FFF2-40B4-BE49-F238E27FC236}">
                          <a16:creationId xmlns:a16="http://schemas.microsoft.com/office/drawing/2014/main" id="{07BD9608-ECBA-898C-3E89-182D2017E9C0}"/>
                        </a:ext>
                      </a:extLst>
                    </p:cNvPr>
                    <p:cNvSpPr/>
                    <p:nvPr/>
                  </p:nvSpPr>
                  <p:spPr>
                    <a:xfrm rot="19743128" flipH="1">
                      <a:off x="1824919" y="3262528"/>
                      <a:ext cx="630070" cy="437308"/>
                    </a:xfrm>
                    <a:custGeom>
                      <a:avLst/>
                      <a:gdLst>
                        <a:gd name="connsiteX0" fmla="*/ 0 w 1231107"/>
                        <a:gd name="connsiteY0" fmla="*/ 416720 h 833439"/>
                        <a:gd name="connsiteX1" fmla="*/ 615554 w 1231107"/>
                        <a:gd name="connsiteY1" fmla="*/ 0 h 833439"/>
                        <a:gd name="connsiteX2" fmla="*/ 1231108 w 1231107"/>
                        <a:gd name="connsiteY2" fmla="*/ 416720 h 833439"/>
                        <a:gd name="connsiteX3" fmla="*/ 615554 w 1231107"/>
                        <a:gd name="connsiteY3" fmla="*/ 833440 h 833439"/>
                        <a:gd name="connsiteX4" fmla="*/ 0 w 1231107"/>
                        <a:gd name="connsiteY4" fmla="*/ 416720 h 833439"/>
                        <a:gd name="connsiteX0" fmla="*/ 0 w 1343892"/>
                        <a:gd name="connsiteY0" fmla="*/ 420719 h 837439"/>
                        <a:gd name="connsiteX1" fmla="*/ 615554 w 1343892"/>
                        <a:gd name="connsiteY1" fmla="*/ 3999 h 837439"/>
                        <a:gd name="connsiteX2" fmla="*/ 1300163 w 1343892"/>
                        <a:gd name="connsiteY2" fmla="*/ 221927 h 837439"/>
                        <a:gd name="connsiteX3" fmla="*/ 1231108 w 1343892"/>
                        <a:gd name="connsiteY3" fmla="*/ 420719 h 837439"/>
                        <a:gd name="connsiteX4" fmla="*/ 615554 w 1343892"/>
                        <a:gd name="connsiteY4" fmla="*/ 837439 h 837439"/>
                        <a:gd name="connsiteX5" fmla="*/ 0 w 1343892"/>
                        <a:gd name="connsiteY5" fmla="*/ 420719 h 837439"/>
                        <a:gd name="connsiteX0" fmla="*/ 0 w 1335920"/>
                        <a:gd name="connsiteY0" fmla="*/ 420719 h 838211"/>
                        <a:gd name="connsiteX1" fmla="*/ 615554 w 1335920"/>
                        <a:gd name="connsiteY1" fmla="*/ 3999 h 838211"/>
                        <a:gd name="connsiteX2" fmla="*/ 1300163 w 1335920"/>
                        <a:gd name="connsiteY2" fmla="*/ 221927 h 838211"/>
                        <a:gd name="connsiteX3" fmla="*/ 1188246 w 1335920"/>
                        <a:gd name="connsiteY3" fmla="*/ 513588 h 838211"/>
                        <a:gd name="connsiteX4" fmla="*/ 615554 w 1335920"/>
                        <a:gd name="connsiteY4" fmla="*/ 837439 h 838211"/>
                        <a:gd name="connsiteX5" fmla="*/ 0 w 1335920"/>
                        <a:gd name="connsiteY5" fmla="*/ 420719 h 838211"/>
                        <a:gd name="connsiteX0" fmla="*/ 1 w 1335921"/>
                        <a:gd name="connsiteY0" fmla="*/ 420719 h 897585"/>
                        <a:gd name="connsiteX1" fmla="*/ 615555 w 1335921"/>
                        <a:gd name="connsiteY1" fmla="*/ 3999 h 897585"/>
                        <a:gd name="connsiteX2" fmla="*/ 1300164 w 1335921"/>
                        <a:gd name="connsiteY2" fmla="*/ 221927 h 897585"/>
                        <a:gd name="connsiteX3" fmla="*/ 1188247 w 1335921"/>
                        <a:gd name="connsiteY3" fmla="*/ 513588 h 897585"/>
                        <a:gd name="connsiteX4" fmla="*/ 610793 w 1335921"/>
                        <a:gd name="connsiteY4" fmla="*/ 896970 h 897585"/>
                        <a:gd name="connsiteX5" fmla="*/ 1 w 1335921"/>
                        <a:gd name="connsiteY5" fmla="*/ 420719 h 897585"/>
                        <a:gd name="connsiteX0" fmla="*/ 1 w 1334200"/>
                        <a:gd name="connsiteY0" fmla="*/ 420719 h 913023"/>
                        <a:gd name="connsiteX1" fmla="*/ 615555 w 1334200"/>
                        <a:gd name="connsiteY1" fmla="*/ 3999 h 913023"/>
                        <a:gd name="connsiteX2" fmla="*/ 1300164 w 1334200"/>
                        <a:gd name="connsiteY2" fmla="*/ 221927 h 913023"/>
                        <a:gd name="connsiteX3" fmla="*/ 1188247 w 1334200"/>
                        <a:gd name="connsiteY3" fmla="*/ 513588 h 913023"/>
                        <a:gd name="connsiteX4" fmla="*/ 966789 w 1334200"/>
                        <a:gd name="connsiteY4" fmla="*/ 774377 h 913023"/>
                        <a:gd name="connsiteX5" fmla="*/ 610793 w 1334200"/>
                        <a:gd name="connsiteY5" fmla="*/ 896970 h 913023"/>
                        <a:gd name="connsiteX6" fmla="*/ 1 w 1334200"/>
                        <a:gd name="connsiteY6" fmla="*/ 420719 h 913023"/>
                        <a:gd name="connsiteX0" fmla="*/ 22150 w 1356349"/>
                        <a:gd name="connsiteY0" fmla="*/ 419734 h 912038"/>
                        <a:gd name="connsiteX1" fmla="*/ 181694 w 1356349"/>
                        <a:gd name="connsiteY1" fmla="*/ 116167 h 912038"/>
                        <a:gd name="connsiteX2" fmla="*/ 637704 w 1356349"/>
                        <a:gd name="connsiteY2" fmla="*/ 3014 h 912038"/>
                        <a:gd name="connsiteX3" fmla="*/ 1322313 w 1356349"/>
                        <a:gd name="connsiteY3" fmla="*/ 220942 h 912038"/>
                        <a:gd name="connsiteX4" fmla="*/ 1210396 w 1356349"/>
                        <a:gd name="connsiteY4" fmla="*/ 512603 h 912038"/>
                        <a:gd name="connsiteX5" fmla="*/ 988938 w 1356349"/>
                        <a:gd name="connsiteY5" fmla="*/ 773392 h 912038"/>
                        <a:gd name="connsiteX6" fmla="*/ 632942 w 1356349"/>
                        <a:gd name="connsiteY6" fmla="*/ 895985 h 912038"/>
                        <a:gd name="connsiteX7" fmla="*/ 22150 w 1356349"/>
                        <a:gd name="connsiteY7" fmla="*/ 419734 h 912038"/>
                        <a:gd name="connsiteX0" fmla="*/ 16999 w 1351198"/>
                        <a:gd name="connsiteY0" fmla="*/ 419734 h 912038"/>
                        <a:gd name="connsiteX1" fmla="*/ 176543 w 1351198"/>
                        <a:gd name="connsiteY1" fmla="*/ 116167 h 912038"/>
                        <a:gd name="connsiteX2" fmla="*/ 632553 w 1351198"/>
                        <a:gd name="connsiteY2" fmla="*/ 3014 h 912038"/>
                        <a:gd name="connsiteX3" fmla="*/ 1317162 w 1351198"/>
                        <a:gd name="connsiteY3" fmla="*/ 220942 h 912038"/>
                        <a:gd name="connsiteX4" fmla="*/ 1205245 w 1351198"/>
                        <a:gd name="connsiteY4" fmla="*/ 512603 h 912038"/>
                        <a:gd name="connsiteX5" fmla="*/ 983787 w 1351198"/>
                        <a:gd name="connsiteY5" fmla="*/ 773392 h 912038"/>
                        <a:gd name="connsiteX6" fmla="*/ 627791 w 1351198"/>
                        <a:gd name="connsiteY6" fmla="*/ 895985 h 912038"/>
                        <a:gd name="connsiteX7" fmla="*/ 16999 w 1351198"/>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183 h 911487"/>
                        <a:gd name="connsiteX1" fmla="*/ 92963 w 1336675"/>
                        <a:gd name="connsiteY1" fmla="*/ 122759 h 911487"/>
                        <a:gd name="connsiteX2" fmla="*/ 618030 w 1336675"/>
                        <a:gd name="connsiteY2" fmla="*/ 2463 h 911487"/>
                        <a:gd name="connsiteX3" fmla="*/ 1302639 w 1336675"/>
                        <a:gd name="connsiteY3" fmla="*/ 220391 h 911487"/>
                        <a:gd name="connsiteX4" fmla="*/ 1190722 w 1336675"/>
                        <a:gd name="connsiteY4" fmla="*/ 512052 h 911487"/>
                        <a:gd name="connsiteX5" fmla="*/ 969264 w 1336675"/>
                        <a:gd name="connsiteY5" fmla="*/ 772841 h 911487"/>
                        <a:gd name="connsiteX6" fmla="*/ 613268 w 1336675"/>
                        <a:gd name="connsiteY6" fmla="*/ 895434 h 911487"/>
                        <a:gd name="connsiteX7" fmla="*/ 2476 w 1336675"/>
                        <a:gd name="connsiteY7" fmla="*/ 419183 h 911487"/>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0 w 1308005"/>
                        <a:gd name="connsiteY0" fmla="*/ 412039 h 911934"/>
                        <a:gd name="connsiteX1" fmla="*/ 64293 w 1308005"/>
                        <a:gd name="connsiteY1" fmla="*/ 122759 h 911934"/>
                        <a:gd name="connsiteX2" fmla="*/ 589360 w 1308005"/>
                        <a:gd name="connsiteY2" fmla="*/ 2463 h 911934"/>
                        <a:gd name="connsiteX3" fmla="*/ 1273969 w 1308005"/>
                        <a:gd name="connsiteY3" fmla="*/ 220391 h 911934"/>
                        <a:gd name="connsiteX4" fmla="*/ 1162052 w 1308005"/>
                        <a:gd name="connsiteY4" fmla="*/ 512052 h 911934"/>
                        <a:gd name="connsiteX5" fmla="*/ 940594 w 1308005"/>
                        <a:gd name="connsiteY5" fmla="*/ 772841 h 911934"/>
                        <a:gd name="connsiteX6" fmla="*/ 584598 w 1308005"/>
                        <a:gd name="connsiteY6" fmla="*/ 895434 h 911934"/>
                        <a:gd name="connsiteX7" fmla="*/ 0 w 1308005"/>
                        <a:gd name="connsiteY7" fmla="*/ 412039 h 911934"/>
                        <a:gd name="connsiteX0" fmla="*/ 15349 w 1256679"/>
                        <a:gd name="connsiteY0" fmla="*/ 412039 h 911934"/>
                        <a:gd name="connsiteX1" fmla="*/ 12967 w 1256679"/>
                        <a:gd name="connsiteY1" fmla="*/ 122759 h 911934"/>
                        <a:gd name="connsiteX2" fmla="*/ 538034 w 1256679"/>
                        <a:gd name="connsiteY2" fmla="*/ 2463 h 911934"/>
                        <a:gd name="connsiteX3" fmla="*/ 1222643 w 1256679"/>
                        <a:gd name="connsiteY3" fmla="*/ 220391 h 911934"/>
                        <a:gd name="connsiteX4" fmla="*/ 1110726 w 1256679"/>
                        <a:gd name="connsiteY4" fmla="*/ 512052 h 911934"/>
                        <a:gd name="connsiteX5" fmla="*/ 889268 w 1256679"/>
                        <a:gd name="connsiteY5" fmla="*/ 772841 h 911934"/>
                        <a:gd name="connsiteX6" fmla="*/ 533272 w 1256679"/>
                        <a:gd name="connsiteY6" fmla="*/ 895434 h 911934"/>
                        <a:gd name="connsiteX7" fmla="*/ 15349 w 1256679"/>
                        <a:gd name="connsiteY7" fmla="*/ 412039 h 911934"/>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897644"/>
                        <a:gd name="connsiteX1" fmla="*/ 69056 w 1312768"/>
                        <a:gd name="connsiteY1" fmla="*/ 122759 h 897644"/>
                        <a:gd name="connsiteX2" fmla="*/ 594123 w 1312768"/>
                        <a:gd name="connsiteY2" fmla="*/ 2463 h 897644"/>
                        <a:gd name="connsiteX3" fmla="*/ 1278732 w 1312768"/>
                        <a:gd name="connsiteY3" fmla="*/ 220391 h 897644"/>
                        <a:gd name="connsiteX4" fmla="*/ 1166815 w 1312768"/>
                        <a:gd name="connsiteY4" fmla="*/ 512052 h 897644"/>
                        <a:gd name="connsiteX5" fmla="*/ 945357 w 1312768"/>
                        <a:gd name="connsiteY5" fmla="*/ 772841 h 897644"/>
                        <a:gd name="connsiteX6" fmla="*/ 589361 w 1312768"/>
                        <a:gd name="connsiteY6" fmla="*/ 895434 h 897644"/>
                        <a:gd name="connsiteX7" fmla="*/ 0 w 1312768"/>
                        <a:gd name="connsiteY7" fmla="*/ 447758 h 897644"/>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89361 w 1312768"/>
                        <a:gd name="connsiteY6" fmla="*/ 895434 h 910082"/>
                        <a:gd name="connsiteX7" fmla="*/ 0 w 1312768"/>
                        <a:gd name="connsiteY7" fmla="*/ 447758 h 910082"/>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46499 w 1312768"/>
                        <a:gd name="connsiteY6" fmla="*/ 895434 h 910082"/>
                        <a:gd name="connsiteX7" fmla="*/ 0 w 1312768"/>
                        <a:gd name="connsiteY7" fmla="*/ 447758 h 910082"/>
                        <a:gd name="connsiteX0" fmla="*/ 0 w 1316483"/>
                        <a:gd name="connsiteY0" fmla="*/ 447758 h 910082"/>
                        <a:gd name="connsiteX1" fmla="*/ 69056 w 1316483"/>
                        <a:gd name="connsiteY1" fmla="*/ 122759 h 910082"/>
                        <a:gd name="connsiteX2" fmla="*/ 594123 w 1316483"/>
                        <a:gd name="connsiteY2" fmla="*/ 2463 h 910082"/>
                        <a:gd name="connsiteX3" fmla="*/ 1278732 w 1316483"/>
                        <a:gd name="connsiteY3" fmla="*/ 220391 h 910082"/>
                        <a:gd name="connsiteX4" fmla="*/ 1190627 w 1316483"/>
                        <a:gd name="connsiteY4" fmla="*/ 521577 h 910082"/>
                        <a:gd name="connsiteX5" fmla="*/ 954882 w 1316483"/>
                        <a:gd name="connsiteY5" fmla="*/ 775222 h 910082"/>
                        <a:gd name="connsiteX6" fmla="*/ 546499 w 1316483"/>
                        <a:gd name="connsiteY6" fmla="*/ 895434 h 910082"/>
                        <a:gd name="connsiteX7" fmla="*/ 0 w 1316483"/>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03193"/>
                        <a:gd name="connsiteY0" fmla="*/ 447758 h 910082"/>
                        <a:gd name="connsiteX1" fmla="*/ 69056 w 1303193"/>
                        <a:gd name="connsiteY1" fmla="*/ 122759 h 910082"/>
                        <a:gd name="connsiteX2" fmla="*/ 594123 w 1303193"/>
                        <a:gd name="connsiteY2" fmla="*/ 2463 h 910082"/>
                        <a:gd name="connsiteX3" fmla="*/ 1278732 w 1303193"/>
                        <a:gd name="connsiteY3" fmla="*/ 220391 h 910082"/>
                        <a:gd name="connsiteX4" fmla="*/ 1190627 w 1303193"/>
                        <a:gd name="connsiteY4" fmla="*/ 521577 h 910082"/>
                        <a:gd name="connsiteX5" fmla="*/ 954882 w 1303193"/>
                        <a:gd name="connsiteY5" fmla="*/ 775222 h 910082"/>
                        <a:gd name="connsiteX6" fmla="*/ 546499 w 1303193"/>
                        <a:gd name="connsiteY6" fmla="*/ 895434 h 910082"/>
                        <a:gd name="connsiteX7" fmla="*/ 0 w 1303193"/>
                        <a:gd name="connsiteY7" fmla="*/ 447758 h 910082"/>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5679"/>
                        <a:gd name="connsiteY0" fmla="*/ 429425 h 891749"/>
                        <a:gd name="connsiteX1" fmla="*/ 69056 w 1305679"/>
                        <a:gd name="connsiteY1" fmla="*/ 104426 h 891749"/>
                        <a:gd name="connsiteX2" fmla="*/ 598885 w 1305679"/>
                        <a:gd name="connsiteY2" fmla="*/ 3180 h 891749"/>
                        <a:gd name="connsiteX3" fmla="*/ 1278732 w 1305679"/>
                        <a:gd name="connsiteY3" fmla="*/ 202058 h 891749"/>
                        <a:gd name="connsiteX4" fmla="*/ 1190627 w 1305679"/>
                        <a:gd name="connsiteY4" fmla="*/ 503244 h 891749"/>
                        <a:gd name="connsiteX5" fmla="*/ 954882 w 1305679"/>
                        <a:gd name="connsiteY5" fmla="*/ 756889 h 891749"/>
                        <a:gd name="connsiteX6" fmla="*/ 546499 w 1305679"/>
                        <a:gd name="connsiteY6" fmla="*/ 877101 h 891749"/>
                        <a:gd name="connsiteX7" fmla="*/ 0 w 1305679"/>
                        <a:gd name="connsiteY7" fmla="*/ 429425 h 891749"/>
                        <a:gd name="connsiteX0" fmla="*/ 0 w 1303483"/>
                        <a:gd name="connsiteY0" fmla="*/ 429425 h 891749"/>
                        <a:gd name="connsiteX1" fmla="*/ 69056 w 1303483"/>
                        <a:gd name="connsiteY1" fmla="*/ 104426 h 891749"/>
                        <a:gd name="connsiteX2" fmla="*/ 598885 w 1303483"/>
                        <a:gd name="connsiteY2" fmla="*/ 3180 h 891749"/>
                        <a:gd name="connsiteX3" fmla="*/ 1278732 w 1303483"/>
                        <a:gd name="connsiteY3" fmla="*/ 202058 h 891749"/>
                        <a:gd name="connsiteX4" fmla="*/ 1190627 w 1303483"/>
                        <a:gd name="connsiteY4" fmla="*/ 503244 h 891749"/>
                        <a:gd name="connsiteX5" fmla="*/ 954882 w 1303483"/>
                        <a:gd name="connsiteY5" fmla="*/ 756889 h 891749"/>
                        <a:gd name="connsiteX6" fmla="*/ 546499 w 1303483"/>
                        <a:gd name="connsiteY6" fmla="*/ 877101 h 891749"/>
                        <a:gd name="connsiteX7" fmla="*/ 0 w 1303483"/>
                        <a:gd name="connsiteY7" fmla="*/ 429425 h 891749"/>
                        <a:gd name="connsiteX0" fmla="*/ 0 w 1301412"/>
                        <a:gd name="connsiteY0" fmla="*/ 429425 h 891749"/>
                        <a:gd name="connsiteX1" fmla="*/ 69056 w 1301412"/>
                        <a:gd name="connsiteY1" fmla="*/ 104426 h 891749"/>
                        <a:gd name="connsiteX2" fmla="*/ 598885 w 1301412"/>
                        <a:gd name="connsiteY2" fmla="*/ 3180 h 891749"/>
                        <a:gd name="connsiteX3" fmla="*/ 1278732 w 1301412"/>
                        <a:gd name="connsiteY3" fmla="*/ 202058 h 891749"/>
                        <a:gd name="connsiteX4" fmla="*/ 1173958 w 1301412"/>
                        <a:gd name="connsiteY4" fmla="*/ 538962 h 891749"/>
                        <a:gd name="connsiteX5" fmla="*/ 954882 w 1301412"/>
                        <a:gd name="connsiteY5" fmla="*/ 756889 h 891749"/>
                        <a:gd name="connsiteX6" fmla="*/ 546499 w 1301412"/>
                        <a:gd name="connsiteY6" fmla="*/ 877101 h 891749"/>
                        <a:gd name="connsiteX7" fmla="*/ 0 w 1301412"/>
                        <a:gd name="connsiteY7" fmla="*/ 429425 h 891749"/>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143"/>
                        <a:gd name="connsiteY0" fmla="*/ 429425 h 891955"/>
                        <a:gd name="connsiteX1" fmla="*/ 69056 w 1301143"/>
                        <a:gd name="connsiteY1" fmla="*/ 104426 h 891955"/>
                        <a:gd name="connsiteX2" fmla="*/ 598885 w 1301143"/>
                        <a:gd name="connsiteY2" fmla="*/ 3180 h 891955"/>
                        <a:gd name="connsiteX3" fmla="*/ 1278732 w 1301143"/>
                        <a:gd name="connsiteY3" fmla="*/ 202058 h 891955"/>
                        <a:gd name="connsiteX4" fmla="*/ 1171576 w 1301143"/>
                        <a:gd name="connsiteY4" fmla="*/ 531818 h 891955"/>
                        <a:gd name="connsiteX5" fmla="*/ 954882 w 1301143"/>
                        <a:gd name="connsiteY5" fmla="*/ 756889 h 891955"/>
                        <a:gd name="connsiteX6" fmla="*/ 546499 w 1301143"/>
                        <a:gd name="connsiteY6" fmla="*/ 877101 h 891955"/>
                        <a:gd name="connsiteX7" fmla="*/ 0 w 1301143"/>
                        <a:gd name="connsiteY7" fmla="*/ 429425 h 891955"/>
                        <a:gd name="connsiteX0" fmla="*/ 0 w 1302159"/>
                        <a:gd name="connsiteY0" fmla="*/ 429425 h 891955"/>
                        <a:gd name="connsiteX1" fmla="*/ 69056 w 1302159"/>
                        <a:gd name="connsiteY1" fmla="*/ 104426 h 891955"/>
                        <a:gd name="connsiteX2" fmla="*/ 598885 w 1302159"/>
                        <a:gd name="connsiteY2" fmla="*/ 3180 h 891955"/>
                        <a:gd name="connsiteX3" fmla="*/ 1278732 w 1302159"/>
                        <a:gd name="connsiteY3" fmla="*/ 202058 h 891955"/>
                        <a:gd name="connsiteX4" fmla="*/ 1171576 w 1302159"/>
                        <a:gd name="connsiteY4" fmla="*/ 531818 h 891955"/>
                        <a:gd name="connsiteX5" fmla="*/ 954882 w 1302159"/>
                        <a:gd name="connsiteY5" fmla="*/ 756889 h 891955"/>
                        <a:gd name="connsiteX6" fmla="*/ 546499 w 1302159"/>
                        <a:gd name="connsiteY6" fmla="*/ 877101 h 891955"/>
                        <a:gd name="connsiteX7" fmla="*/ 0 w 1302159"/>
                        <a:gd name="connsiteY7" fmla="*/ 429425 h 891955"/>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6607 h 891667"/>
                        <a:gd name="connsiteX1" fmla="*/ 54768 w 1280727"/>
                        <a:gd name="connsiteY1" fmla="*/ 108751 h 891667"/>
                        <a:gd name="connsiteX2" fmla="*/ 577453 w 1280727"/>
                        <a:gd name="connsiteY2" fmla="*/ 2743 h 891667"/>
                        <a:gd name="connsiteX3" fmla="*/ 1257300 w 1280727"/>
                        <a:gd name="connsiteY3" fmla="*/ 201621 h 891667"/>
                        <a:gd name="connsiteX4" fmla="*/ 1150144 w 1280727"/>
                        <a:gd name="connsiteY4" fmla="*/ 531381 h 891667"/>
                        <a:gd name="connsiteX5" fmla="*/ 933450 w 1280727"/>
                        <a:gd name="connsiteY5" fmla="*/ 756452 h 891667"/>
                        <a:gd name="connsiteX6" fmla="*/ 525067 w 1280727"/>
                        <a:gd name="connsiteY6" fmla="*/ 876664 h 891667"/>
                        <a:gd name="connsiteX7" fmla="*/ 0 w 1280727"/>
                        <a:gd name="connsiteY7" fmla="*/ 426607 h 891667"/>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87580"/>
                        <a:gd name="connsiteX1" fmla="*/ 54768 w 1280727"/>
                        <a:gd name="connsiteY1" fmla="*/ 109842 h 887580"/>
                        <a:gd name="connsiteX2" fmla="*/ 577453 w 1280727"/>
                        <a:gd name="connsiteY2" fmla="*/ 3834 h 887580"/>
                        <a:gd name="connsiteX3" fmla="*/ 1257300 w 1280727"/>
                        <a:gd name="connsiteY3" fmla="*/ 202712 h 887580"/>
                        <a:gd name="connsiteX4" fmla="*/ 1150144 w 1280727"/>
                        <a:gd name="connsiteY4" fmla="*/ 532472 h 887580"/>
                        <a:gd name="connsiteX5" fmla="*/ 933450 w 1280727"/>
                        <a:gd name="connsiteY5" fmla="*/ 757543 h 887580"/>
                        <a:gd name="connsiteX6" fmla="*/ 525067 w 1280727"/>
                        <a:gd name="connsiteY6" fmla="*/ 877755 h 887580"/>
                        <a:gd name="connsiteX7" fmla="*/ 0 w 1280727"/>
                        <a:gd name="connsiteY7" fmla="*/ 427698 h 887580"/>
                        <a:gd name="connsiteX0" fmla="*/ 0 w 1273584"/>
                        <a:gd name="connsiteY0" fmla="*/ 427698 h 892758"/>
                        <a:gd name="connsiteX1" fmla="*/ 47625 w 1273584"/>
                        <a:gd name="connsiteY1" fmla="*/ 109842 h 892758"/>
                        <a:gd name="connsiteX2" fmla="*/ 570310 w 1273584"/>
                        <a:gd name="connsiteY2" fmla="*/ 3834 h 892758"/>
                        <a:gd name="connsiteX3" fmla="*/ 1250157 w 1273584"/>
                        <a:gd name="connsiteY3" fmla="*/ 202712 h 892758"/>
                        <a:gd name="connsiteX4" fmla="*/ 1143001 w 1273584"/>
                        <a:gd name="connsiteY4" fmla="*/ 532472 h 892758"/>
                        <a:gd name="connsiteX5" fmla="*/ 926307 w 1273584"/>
                        <a:gd name="connsiteY5" fmla="*/ 757543 h 892758"/>
                        <a:gd name="connsiteX6" fmla="*/ 517924 w 1273584"/>
                        <a:gd name="connsiteY6" fmla="*/ 877755 h 892758"/>
                        <a:gd name="connsiteX7" fmla="*/ 0 w 127358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4245 w 1277829"/>
                        <a:gd name="connsiteY0" fmla="*/ 427125 h 892185"/>
                        <a:gd name="connsiteX1" fmla="*/ 59013 w 1277829"/>
                        <a:gd name="connsiteY1" fmla="*/ 114032 h 892185"/>
                        <a:gd name="connsiteX2" fmla="*/ 574555 w 1277829"/>
                        <a:gd name="connsiteY2" fmla="*/ 3261 h 892185"/>
                        <a:gd name="connsiteX3" fmla="*/ 1254402 w 1277829"/>
                        <a:gd name="connsiteY3" fmla="*/ 202139 h 892185"/>
                        <a:gd name="connsiteX4" fmla="*/ 1147246 w 1277829"/>
                        <a:gd name="connsiteY4" fmla="*/ 531899 h 892185"/>
                        <a:gd name="connsiteX5" fmla="*/ 930552 w 1277829"/>
                        <a:gd name="connsiteY5" fmla="*/ 756970 h 892185"/>
                        <a:gd name="connsiteX6" fmla="*/ 522169 w 1277829"/>
                        <a:gd name="connsiteY6" fmla="*/ 877182 h 892185"/>
                        <a:gd name="connsiteX7" fmla="*/ 4245 w 1277829"/>
                        <a:gd name="connsiteY7" fmla="*/ 427125 h 892185"/>
                        <a:gd name="connsiteX0" fmla="*/ 4245 w 1277829"/>
                        <a:gd name="connsiteY0" fmla="*/ 428314 h 893374"/>
                        <a:gd name="connsiteX1" fmla="*/ 59013 w 1277829"/>
                        <a:gd name="connsiteY1" fmla="*/ 115221 h 893374"/>
                        <a:gd name="connsiteX2" fmla="*/ 574555 w 1277829"/>
                        <a:gd name="connsiteY2" fmla="*/ 4450 h 893374"/>
                        <a:gd name="connsiteX3" fmla="*/ 1254402 w 1277829"/>
                        <a:gd name="connsiteY3" fmla="*/ 203328 h 893374"/>
                        <a:gd name="connsiteX4" fmla="*/ 1147246 w 1277829"/>
                        <a:gd name="connsiteY4" fmla="*/ 533088 h 893374"/>
                        <a:gd name="connsiteX5" fmla="*/ 930552 w 1277829"/>
                        <a:gd name="connsiteY5" fmla="*/ 758159 h 893374"/>
                        <a:gd name="connsiteX6" fmla="*/ 522169 w 1277829"/>
                        <a:gd name="connsiteY6" fmla="*/ 878371 h 893374"/>
                        <a:gd name="connsiteX7" fmla="*/ 4245 w 1277829"/>
                        <a:gd name="connsiteY7" fmla="*/ 428314 h 893374"/>
                        <a:gd name="connsiteX0" fmla="*/ 5834 w 1279418"/>
                        <a:gd name="connsiteY0" fmla="*/ 428314 h 893374"/>
                        <a:gd name="connsiteX1" fmla="*/ 60602 w 1279418"/>
                        <a:gd name="connsiteY1" fmla="*/ 115221 h 893374"/>
                        <a:gd name="connsiteX2" fmla="*/ 576144 w 1279418"/>
                        <a:gd name="connsiteY2" fmla="*/ 4450 h 893374"/>
                        <a:gd name="connsiteX3" fmla="*/ 1255991 w 1279418"/>
                        <a:gd name="connsiteY3" fmla="*/ 203328 h 893374"/>
                        <a:gd name="connsiteX4" fmla="*/ 1148835 w 1279418"/>
                        <a:gd name="connsiteY4" fmla="*/ 533088 h 893374"/>
                        <a:gd name="connsiteX5" fmla="*/ 932141 w 1279418"/>
                        <a:gd name="connsiteY5" fmla="*/ 758159 h 893374"/>
                        <a:gd name="connsiteX6" fmla="*/ 523758 w 1279418"/>
                        <a:gd name="connsiteY6" fmla="*/ 878371 h 893374"/>
                        <a:gd name="connsiteX7" fmla="*/ 5834 w 1279418"/>
                        <a:gd name="connsiteY7" fmla="*/ 428314 h 893374"/>
                        <a:gd name="connsiteX0" fmla="*/ 5834 w 1279418"/>
                        <a:gd name="connsiteY0" fmla="*/ 428314 h 868075"/>
                        <a:gd name="connsiteX1" fmla="*/ 60602 w 1279418"/>
                        <a:gd name="connsiteY1" fmla="*/ 115221 h 868075"/>
                        <a:gd name="connsiteX2" fmla="*/ 576144 w 1279418"/>
                        <a:gd name="connsiteY2" fmla="*/ 4450 h 868075"/>
                        <a:gd name="connsiteX3" fmla="*/ 1255991 w 1279418"/>
                        <a:gd name="connsiteY3" fmla="*/ 203328 h 868075"/>
                        <a:gd name="connsiteX4" fmla="*/ 1148835 w 1279418"/>
                        <a:gd name="connsiteY4" fmla="*/ 533088 h 868075"/>
                        <a:gd name="connsiteX5" fmla="*/ 932141 w 1279418"/>
                        <a:gd name="connsiteY5" fmla="*/ 758159 h 868075"/>
                        <a:gd name="connsiteX6" fmla="*/ 425333 w 1279418"/>
                        <a:gd name="connsiteY6" fmla="*/ 849796 h 868075"/>
                        <a:gd name="connsiteX7" fmla="*/ 5834 w 1279418"/>
                        <a:gd name="connsiteY7" fmla="*/ 428314 h 868075"/>
                        <a:gd name="connsiteX0" fmla="*/ 5834 w 1279418"/>
                        <a:gd name="connsiteY0" fmla="*/ 428314 h 868075"/>
                        <a:gd name="connsiteX1" fmla="*/ 60602 w 1279418"/>
                        <a:gd name="connsiteY1" fmla="*/ 115221 h 868075"/>
                        <a:gd name="connsiteX2" fmla="*/ 576144 w 1279418"/>
                        <a:gd name="connsiteY2" fmla="*/ 4450 h 868075"/>
                        <a:gd name="connsiteX3" fmla="*/ 1255991 w 1279418"/>
                        <a:gd name="connsiteY3" fmla="*/ 203328 h 868075"/>
                        <a:gd name="connsiteX4" fmla="*/ 1148835 w 1279418"/>
                        <a:gd name="connsiteY4" fmla="*/ 533088 h 868075"/>
                        <a:gd name="connsiteX5" fmla="*/ 932141 w 1279418"/>
                        <a:gd name="connsiteY5" fmla="*/ 758159 h 868075"/>
                        <a:gd name="connsiteX6" fmla="*/ 425333 w 1279418"/>
                        <a:gd name="connsiteY6" fmla="*/ 849796 h 868075"/>
                        <a:gd name="connsiteX7" fmla="*/ 5834 w 1279418"/>
                        <a:gd name="connsiteY7" fmla="*/ 428314 h 868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9418" h="868075">
                          <a:moveTo>
                            <a:pt x="5834" y="428314"/>
                          </a:moveTo>
                          <a:cubicBezTo>
                            <a:pt x="-7462" y="267387"/>
                            <a:pt x="-1510" y="194199"/>
                            <a:pt x="60602" y="115221"/>
                          </a:cubicBezTo>
                          <a:cubicBezTo>
                            <a:pt x="158431" y="7667"/>
                            <a:pt x="376913" y="-10234"/>
                            <a:pt x="576144" y="4450"/>
                          </a:cubicBezTo>
                          <a:cubicBezTo>
                            <a:pt x="775375" y="19134"/>
                            <a:pt x="1153399" y="133875"/>
                            <a:pt x="1255991" y="203328"/>
                          </a:cubicBezTo>
                          <a:cubicBezTo>
                            <a:pt x="1332390" y="298975"/>
                            <a:pt x="1202016" y="437044"/>
                            <a:pt x="1148835" y="533088"/>
                          </a:cubicBezTo>
                          <a:cubicBezTo>
                            <a:pt x="1086128" y="621988"/>
                            <a:pt x="1028383" y="682356"/>
                            <a:pt x="932141" y="758159"/>
                          </a:cubicBezTo>
                          <a:cubicBezTo>
                            <a:pt x="847805" y="824437"/>
                            <a:pt x="579717" y="904770"/>
                            <a:pt x="425333" y="849796"/>
                          </a:cubicBezTo>
                          <a:cubicBezTo>
                            <a:pt x="270949" y="794822"/>
                            <a:pt x="50086" y="694015"/>
                            <a:pt x="5834" y="428314"/>
                          </a:cubicBezTo>
                          <a:close/>
                        </a:path>
                      </a:pathLst>
                    </a:custGeom>
                    <a:gradFill flip="none" rotWithShape="1">
                      <a:gsLst>
                        <a:gs pos="45000">
                          <a:sysClr val="windowText" lastClr="000000"/>
                        </a:gs>
                        <a:gs pos="66000">
                          <a:sysClr val="windowText" lastClr="000000"/>
                        </a:gs>
                        <a:gs pos="56000">
                          <a:srgbClr val="525F79"/>
                        </a:gs>
                      </a:gsLst>
                      <a:lin ang="19200000" scaled="0"/>
                      <a:tileRect/>
                    </a:gradFill>
                    <a:ln w="127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44" name="Oval 9">
                      <a:extLst>
                        <a:ext uri="{FF2B5EF4-FFF2-40B4-BE49-F238E27FC236}">
                          <a16:creationId xmlns:a16="http://schemas.microsoft.com/office/drawing/2014/main" id="{C1E93B0F-23FD-F584-7701-9F6E76A07EF6}"/>
                        </a:ext>
                      </a:extLst>
                    </p:cNvPr>
                    <p:cNvSpPr/>
                    <p:nvPr/>
                  </p:nvSpPr>
                  <p:spPr>
                    <a:xfrm rot="2140143">
                      <a:off x="2524657" y="3451711"/>
                      <a:ext cx="533400" cy="411147"/>
                    </a:xfrm>
                    <a:custGeom>
                      <a:avLst/>
                      <a:gdLst>
                        <a:gd name="connsiteX0" fmla="*/ 0 w 1231107"/>
                        <a:gd name="connsiteY0" fmla="*/ 416720 h 833439"/>
                        <a:gd name="connsiteX1" fmla="*/ 615554 w 1231107"/>
                        <a:gd name="connsiteY1" fmla="*/ 0 h 833439"/>
                        <a:gd name="connsiteX2" fmla="*/ 1231108 w 1231107"/>
                        <a:gd name="connsiteY2" fmla="*/ 416720 h 833439"/>
                        <a:gd name="connsiteX3" fmla="*/ 615554 w 1231107"/>
                        <a:gd name="connsiteY3" fmla="*/ 833440 h 833439"/>
                        <a:gd name="connsiteX4" fmla="*/ 0 w 1231107"/>
                        <a:gd name="connsiteY4" fmla="*/ 416720 h 833439"/>
                        <a:gd name="connsiteX0" fmla="*/ 0 w 1343892"/>
                        <a:gd name="connsiteY0" fmla="*/ 420719 h 837439"/>
                        <a:gd name="connsiteX1" fmla="*/ 615554 w 1343892"/>
                        <a:gd name="connsiteY1" fmla="*/ 3999 h 837439"/>
                        <a:gd name="connsiteX2" fmla="*/ 1300163 w 1343892"/>
                        <a:gd name="connsiteY2" fmla="*/ 221927 h 837439"/>
                        <a:gd name="connsiteX3" fmla="*/ 1231108 w 1343892"/>
                        <a:gd name="connsiteY3" fmla="*/ 420719 h 837439"/>
                        <a:gd name="connsiteX4" fmla="*/ 615554 w 1343892"/>
                        <a:gd name="connsiteY4" fmla="*/ 837439 h 837439"/>
                        <a:gd name="connsiteX5" fmla="*/ 0 w 1343892"/>
                        <a:gd name="connsiteY5" fmla="*/ 420719 h 837439"/>
                        <a:gd name="connsiteX0" fmla="*/ 0 w 1335920"/>
                        <a:gd name="connsiteY0" fmla="*/ 420719 h 838211"/>
                        <a:gd name="connsiteX1" fmla="*/ 615554 w 1335920"/>
                        <a:gd name="connsiteY1" fmla="*/ 3999 h 838211"/>
                        <a:gd name="connsiteX2" fmla="*/ 1300163 w 1335920"/>
                        <a:gd name="connsiteY2" fmla="*/ 221927 h 838211"/>
                        <a:gd name="connsiteX3" fmla="*/ 1188246 w 1335920"/>
                        <a:gd name="connsiteY3" fmla="*/ 513588 h 838211"/>
                        <a:gd name="connsiteX4" fmla="*/ 615554 w 1335920"/>
                        <a:gd name="connsiteY4" fmla="*/ 837439 h 838211"/>
                        <a:gd name="connsiteX5" fmla="*/ 0 w 1335920"/>
                        <a:gd name="connsiteY5" fmla="*/ 420719 h 838211"/>
                        <a:gd name="connsiteX0" fmla="*/ 1 w 1335921"/>
                        <a:gd name="connsiteY0" fmla="*/ 420719 h 897585"/>
                        <a:gd name="connsiteX1" fmla="*/ 615555 w 1335921"/>
                        <a:gd name="connsiteY1" fmla="*/ 3999 h 897585"/>
                        <a:gd name="connsiteX2" fmla="*/ 1300164 w 1335921"/>
                        <a:gd name="connsiteY2" fmla="*/ 221927 h 897585"/>
                        <a:gd name="connsiteX3" fmla="*/ 1188247 w 1335921"/>
                        <a:gd name="connsiteY3" fmla="*/ 513588 h 897585"/>
                        <a:gd name="connsiteX4" fmla="*/ 610793 w 1335921"/>
                        <a:gd name="connsiteY4" fmla="*/ 896970 h 897585"/>
                        <a:gd name="connsiteX5" fmla="*/ 1 w 1335921"/>
                        <a:gd name="connsiteY5" fmla="*/ 420719 h 897585"/>
                        <a:gd name="connsiteX0" fmla="*/ 1 w 1334200"/>
                        <a:gd name="connsiteY0" fmla="*/ 420719 h 913023"/>
                        <a:gd name="connsiteX1" fmla="*/ 615555 w 1334200"/>
                        <a:gd name="connsiteY1" fmla="*/ 3999 h 913023"/>
                        <a:gd name="connsiteX2" fmla="*/ 1300164 w 1334200"/>
                        <a:gd name="connsiteY2" fmla="*/ 221927 h 913023"/>
                        <a:gd name="connsiteX3" fmla="*/ 1188247 w 1334200"/>
                        <a:gd name="connsiteY3" fmla="*/ 513588 h 913023"/>
                        <a:gd name="connsiteX4" fmla="*/ 966789 w 1334200"/>
                        <a:gd name="connsiteY4" fmla="*/ 774377 h 913023"/>
                        <a:gd name="connsiteX5" fmla="*/ 610793 w 1334200"/>
                        <a:gd name="connsiteY5" fmla="*/ 896970 h 913023"/>
                        <a:gd name="connsiteX6" fmla="*/ 1 w 1334200"/>
                        <a:gd name="connsiteY6" fmla="*/ 420719 h 913023"/>
                        <a:gd name="connsiteX0" fmla="*/ 22150 w 1356349"/>
                        <a:gd name="connsiteY0" fmla="*/ 419734 h 912038"/>
                        <a:gd name="connsiteX1" fmla="*/ 181694 w 1356349"/>
                        <a:gd name="connsiteY1" fmla="*/ 116167 h 912038"/>
                        <a:gd name="connsiteX2" fmla="*/ 637704 w 1356349"/>
                        <a:gd name="connsiteY2" fmla="*/ 3014 h 912038"/>
                        <a:gd name="connsiteX3" fmla="*/ 1322313 w 1356349"/>
                        <a:gd name="connsiteY3" fmla="*/ 220942 h 912038"/>
                        <a:gd name="connsiteX4" fmla="*/ 1210396 w 1356349"/>
                        <a:gd name="connsiteY4" fmla="*/ 512603 h 912038"/>
                        <a:gd name="connsiteX5" fmla="*/ 988938 w 1356349"/>
                        <a:gd name="connsiteY5" fmla="*/ 773392 h 912038"/>
                        <a:gd name="connsiteX6" fmla="*/ 632942 w 1356349"/>
                        <a:gd name="connsiteY6" fmla="*/ 895985 h 912038"/>
                        <a:gd name="connsiteX7" fmla="*/ 22150 w 1356349"/>
                        <a:gd name="connsiteY7" fmla="*/ 419734 h 912038"/>
                        <a:gd name="connsiteX0" fmla="*/ 16999 w 1351198"/>
                        <a:gd name="connsiteY0" fmla="*/ 419734 h 912038"/>
                        <a:gd name="connsiteX1" fmla="*/ 176543 w 1351198"/>
                        <a:gd name="connsiteY1" fmla="*/ 116167 h 912038"/>
                        <a:gd name="connsiteX2" fmla="*/ 632553 w 1351198"/>
                        <a:gd name="connsiteY2" fmla="*/ 3014 h 912038"/>
                        <a:gd name="connsiteX3" fmla="*/ 1317162 w 1351198"/>
                        <a:gd name="connsiteY3" fmla="*/ 220942 h 912038"/>
                        <a:gd name="connsiteX4" fmla="*/ 1205245 w 1351198"/>
                        <a:gd name="connsiteY4" fmla="*/ 512603 h 912038"/>
                        <a:gd name="connsiteX5" fmla="*/ 983787 w 1351198"/>
                        <a:gd name="connsiteY5" fmla="*/ 773392 h 912038"/>
                        <a:gd name="connsiteX6" fmla="*/ 627791 w 1351198"/>
                        <a:gd name="connsiteY6" fmla="*/ 895985 h 912038"/>
                        <a:gd name="connsiteX7" fmla="*/ 16999 w 1351198"/>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183 h 911487"/>
                        <a:gd name="connsiteX1" fmla="*/ 92963 w 1336675"/>
                        <a:gd name="connsiteY1" fmla="*/ 122759 h 911487"/>
                        <a:gd name="connsiteX2" fmla="*/ 618030 w 1336675"/>
                        <a:gd name="connsiteY2" fmla="*/ 2463 h 911487"/>
                        <a:gd name="connsiteX3" fmla="*/ 1302639 w 1336675"/>
                        <a:gd name="connsiteY3" fmla="*/ 220391 h 911487"/>
                        <a:gd name="connsiteX4" fmla="*/ 1190722 w 1336675"/>
                        <a:gd name="connsiteY4" fmla="*/ 512052 h 911487"/>
                        <a:gd name="connsiteX5" fmla="*/ 969264 w 1336675"/>
                        <a:gd name="connsiteY5" fmla="*/ 772841 h 911487"/>
                        <a:gd name="connsiteX6" fmla="*/ 613268 w 1336675"/>
                        <a:gd name="connsiteY6" fmla="*/ 895434 h 911487"/>
                        <a:gd name="connsiteX7" fmla="*/ 2476 w 1336675"/>
                        <a:gd name="connsiteY7" fmla="*/ 419183 h 911487"/>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0 w 1308005"/>
                        <a:gd name="connsiteY0" fmla="*/ 412039 h 911934"/>
                        <a:gd name="connsiteX1" fmla="*/ 64293 w 1308005"/>
                        <a:gd name="connsiteY1" fmla="*/ 122759 h 911934"/>
                        <a:gd name="connsiteX2" fmla="*/ 589360 w 1308005"/>
                        <a:gd name="connsiteY2" fmla="*/ 2463 h 911934"/>
                        <a:gd name="connsiteX3" fmla="*/ 1273969 w 1308005"/>
                        <a:gd name="connsiteY3" fmla="*/ 220391 h 911934"/>
                        <a:gd name="connsiteX4" fmla="*/ 1162052 w 1308005"/>
                        <a:gd name="connsiteY4" fmla="*/ 512052 h 911934"/>
                        <a:gd name="connsiteX5" fmla="*/ 940594 w 1308005"/>
                        <a:gd name="connsiteY5" fmla="*/ 772841 h 911934"/>
                        <a:gd name="connsiteX6" fmla="*/ 584598 w 1308005"/>
                        <a:gd name="connsiteY6" fmla="*/ 895434 h 911934"/>
                        <a:gd name="connsiteX7" fmla="*/ 0 w 1308005"/>
                        <a:gd name="connsiteY7" fmla="*/ 412039 h 911934"/>
                        <a:gd name="connsiteX0" fmla="*/ 15349 w 1256679"/>
                        <a:gd name="connsiteY0" fmla="*/ 412039 h 911934"/>
                        <a:gd name="connsiteX1" fmla="*/ 12967 w 1256679"/>
                        <a:gd name="connsiteY1" fmla="*/ 122759 h 911934"/>
                        <a:gd name="connsiteX2" fmla="*/ 538034 w 1256679"/>
                        <a:gd name="connsiteY2" fmla="*/ 2463 h 911934"/>
                        <a:gd name="connsiteX3" fmla="*/ 1222643 w 1256679"/>
                        <a:gd name="connsiteY3" fmla="*/ 220391 h 911934"/>
                        <a:gd name="connsiteX4" fmla="*/ 1110726 w 1256679"/>
                        <a:gd name="connsiteY4" fmla="*/ 512052 h 911934"/>
                        <a:gd name="connsiteX5" fmla="*/ 889268 w 1256679"/>
                        <a:gd name="connsiteY5" fmla="*/ 772841 h 911934"/>
                        <a:gd name="connsiteX6" fmla="*/ 533272 w 1256679"/>
                        <a:gd name="connsiteY6" fmla="*/ 895434 h 911934"/>
                        <a:gd name="connsiteX7" fmla="*/ 15349 w 1256679"/>
                        <a:gd name="connsiteY7" fmla="*/ 412039 h 911934"/>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897644"/>
                        <a:gd name="connsiteX1" fmla="*/ 69056 w 1312768"/>
                        <a:gd name="connsiteY1" fmla="*/ 122759 h 897644"/>
                        <a:gd name="connsiteX2" fmla="*/ 594123 w 1312768"/>
                        <a:gd name="connsiteY2" fmla="*/ 2463 h 897644"/>
                        <a:gd name="connsiteX3" fmla="*/ 1278732 w 1312768"/>
                        <a:gd name="connsiteY3" fmla="*/ 220391 h 897644"/>
                        <a:gd name="connsiteX4" fmla="*/ 1166815 w 1312768"/>
                        <a:gd name="connsiteY4" fmla="*/ 512052 h 897644"/>
                        <a:gd name="connsiteX5" fmla="*/ 945357 w 1312768"/>
                        <a:gd name="connsiteY5" fmla="*/ 772841 h 897644"/>
                        <a:gd name="connsiteX6" fmla="*/ 589361 w 1312768"/>
                        <a:gd name="connsiteY6" fmla="*/ 895434 h 897644"/>
                        <a:gd name="connsiteX7" fmla="*/ 0 w 1312768"/>
                        <a:gd name="connsiteY7" fmla="*/ 447758 h 897644"/>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89361 w 1312768"/>
                        <a:gd name="connsiteY6" fmla="*/ 895434 h 910082"/>
                        <a:gd name="connsiteX7" fmla="*/ 0 w 1312768"/>
                        <a:gd name="connsiteY7" fmla="*/ 447758 h 910082"/>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46499 w 1312768"/>
                        <a:gd name="connsiteY6" fmla="*/ 895434 h 910082"/>
                        <a:gd name="connsiteX7" fmla="*/ 0 w 1312768"/>
                        <a:gd name="connsiteY7" fmla="*/ 447758 h 910082"/>
                        <a:gd name="connsiteX0" fmla="*/ 0 w 1316483"/>
                        <a:gd name="connsiteY0" fmla="*/ 447758 h 910082"/>
                        <a:gd name="connsiteX1" fmla="*/ 69056 w 1316483"/>
                        <a:gd name="connsiteY1" fmla="*/ 122759 h 910082"/>
                        <a:gd name="connsiteX2" fmla="*/ 594123 w 1316483"/>
                        <a:gd name="connsiteY2" fmla="*/ 2463 h 910082"/>
                        <a:gd name="connsiteX3" fmla="*/ 1278732 w 1316483"/>
                        <a:gd name="connsiteY3" fmla="*/ 220391 h 910082"/>
                        <a:gd name="connsiteX4" fmla="*/ 1190627 w 1316483"/>
                        <a:gd name="connsiteY4" fmla="*/ 521577 h 910082"/>
                        <a:gd name="connsiteX5" fmla="*/ 954882 w 1316483"/>
                        <a:gd name="connsiteY5" fmla="*/ 775222 h 910082"/>
                        <a:gd name="connsiteX6" fmla="*/ 546499 w 1316483"/>
                        <a:gd name="connsiteY6" fmla="*/ 895434 h 910082"/>
                        <a:gd name="connsiteX7" fmla="*/ 0 w 1316483"/>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03193"/>
                        <a:gd name="connsiteY0" fmla="*/ 447758 h 910082"/>
                        <a:gd name="connsiteX1" fmla="*/ 69056 w 1303193"/>
                        <a:gd name="connsiteY1" fmla="*/ 122759 h 910082"/>
                        <a:gd name="connsiteX2" fmla="*/ 594123 w 1303193"/>
                        <a:gd name="connsiteY2" fmla="*/ 2463 h 910082"/>
                        <a:gd name="connsiteX3" fmla="*/ 1278732 w 1303193"/>
                        <a:gd name="connsiteY3" fmla="*/ 220391 h 910082"/>
                        <a:gd name="connsiteX4" fmla="*/ 1190627 w 1303193"/>
                        <a:gd name="connsiteY4" fmla="*/ 521577 h 910082"/>
                        <a:gd name="connsiteX5" fmla="*/ 954882 w 1303193"/>
                        <a:gd name="connsiteY5" fmla="*/ 775222 h 910082"/>
                        <a:gd name="connsiteX6" fmla="*/ 546499 w 1303193"/>
                        <a:gd name="connsiteY6" fmla="*/ 895434 h 910082"/>
                        <a:gd name="connsiteX7" fmla="*/ 0 w 1303193"/>
                        <a:gd name="connsiteY7" fmla="*/ 447758 h 910082"/>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5679"/>
                        <a:gd name="connsiteY0" fmla="*/ 429425 h 891749"/>
                        <a:gd name="connsiteX1" fmla="*/ 69056 w 1305679"/>
                        <a:gd name="connsiteY1" fmla="*/ 104426 h 891749"/>
                        <a:gd name="connsiteX2" fmla="*/ 598885 w 1305679"/>
                        <a:gd name="connsiteY2" fmla="*/ 3180 h 891749"/>
                        <a:gd name="connsiteX3" fmla="*/ 1278732 w 1305679"/>
                        <a:gd name="connsiteY3" fmla="*/ 202058 h 891749"/>
                        <a:gd name="connsiteX4" fmla="*/ 1190627 w 1305679"/>
                        <a:gd name="connsiteY4" fmla="*/ 503244 h 891749"/>
                        <a:gd name="connsiteX5" fmla="*/ 954882 w 1305679"/>
                        <a:gd name="connsiteY5" fmla="*/ 756889 h 891749"/>
                        <a:gd name="connsiteX6" fmla="*/ 546499 w 1305679"/>
                        <a:gd name="connsiteY6" fmla="*/ 877101 h 891749"/>
                        <a:gd name="connsiteX7" fmla="*/ 0 w 1305679"/>
                        <a:gd name="connsiteY7" fmla="*/ 429425 h 891749"/>
                        <a:gd name="connsiteX0" fmla="*/ 0 w 1303483"/>
                        <a:gd name="connsiteY0" fmla="*/ 429425 h 891749"/>
                        <a:gd name="connsiteX1" fmla="*/ 69056 w 1303483"/>
                        <a:gd name="connsiteY1" fmla="*/ 104426 h 891749"/>
                        <a:gd name="connsiteX2" fmla="*/ 598885 w 1303483"/>
                        <a:gd name="connsiteY2" fmla="*/ 3180 h 891749"/>
                        <a:gd name="connsiteX3" fmla="*/ 1278732 w 1303483"/>
                        <a:gd name="connsiteY3" fmla="*/ 202058 h 891749"/>
                        <a:gd name="connsiteX4" fmla="*/ 1190627 w 1303483"/>
                        <a:gd name="connsiteY4" fmla="*/ 503244 h 891749"/>
                        <a:gd name="connsiteX5" fmla="*/ 954882 w 1303483"/>
                        <a:gd name="connsiteY5" fmla="*/ 756889 h 891749"/>
                        <a:gd name="connsiteX6" fmla="*/ 546499 w 1303483"/>
                        <a:gd name="connsiteY6" fmla="*/ 877101 h 891749"/>
                        <a:gd name="connsiteX7" fmla="*/ 0 w 1303483"/>
                        <a:gd name="connsiteY7" fmla="*/ 429425 h 891749"/>
                        <a:gd name="connsiteX0" fmla="*/ 0 w 1301412"/>
                        <a:gd name="connsiteY0" fmla="*/ 429425 h 891749"/>
                        <a:gd name="connsiteX1" fmla="*/ 69056 w 1301412"/>
                        <a:gd name="connsiteY1" fmla="*/ 104426 h 891749"/>
                        <a:gd name="connsiteX2" fmla="*/ 598885 w 1301412"/>
                        <a:gd name="connsiteY2" fmla="*/ 3180 h 891749"/>
                        <a:gd name="connsiteX3" fmla="*/ 1278732 w 1301412"/>
                        <a:gd name="connsiteY3" fmla="*/ 202058 h 891749"/>
                        <a:gd name="connsiteX4" fmla="*/ 1173958 w 1301412"/>
                        <a:gd name="connsiteY4" fmla="*/ 538962 h 891749"/>
                        <a:gd name="connsiteX5" fmla="*/ 954882 w 1301412"/>
                        <a:gd name="connsiteY5" fmla="*/ 756889 h 891749"/>
                        <a:gd name="connsiteX6" fmla="*/ 546499 w 1301412"/>
                        <a:gd name="connsiteY6" fmla="*/ 877101 h 891749"/>
                        <a:gd name="connsiteX7" fmla="*/ 0 w 1301412"/>
                        <a:gd name="connsiteY7" fmla="*/ 429425 h 891749"/>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143"/>
                        <a:gd name="connsiteY0" fmla="*/ 429425 h 891955"/>
                        <a:gd name="connsiteX1" fmla="*/ 69056 w 1301143"/>
                        <a:gd name="connsiteY1" fmla="*/ 104426 h 891955"/>
                        <a:gd name="connsiteX2" fmla="*/ 598885 w 1301143"/>
                        <a:gd name="connsiteY2" fmla="*/ 3180 h 891955"/>
                        <a:gd name="connsiteX3" fmla="*/ 1278732 w 1301143"/>
                        <a:gd name="connsiteY3" fmla="*/ 202058 h 891955"/>
                        <a:gd name="connsiteX4" fmla="*/ 1171576 w 1301143"/>
                        <a:gd name="connsiteY4" fmla="*/ 531818 h 891955"/>
                        <a:gd name="connsiteX5" fmla="*/ 954882 w 1301143"/>
                        <a:gd name="connsiteY5" fmla="*/ 756889 h 891955"/>
                        <a:gd name="connsiteX6" fmla="*/ 546499 w 1301143"/>
                        <a:gd name="connsiteY6" fmla="*/ 877101 h 891955"/>
                        <a:gd name="connsiteX7" fmla="*/ 0 w 1301143"/>
                        <a:gd name="connsiteY7" fmla="*/ 429425 h 891955"/>
                        <a:gd name="connsiteX0" fmla="*/ 0 w 1302159"/>
                        <a:gd name="connsiteY0" fmla="*/ 429425 h 891955"/>
                        <a:gd name="connsiteX1" fmla="*/ 69056 w 1302159"/>
                        <a:gd name="connsiteY1" fmla="*/ 104426 h 891955"/>
                        <a:gd name="connsiteX2" fmla="*/ 598885 w 1302159"/>
                        <a:gd name="connsiteY2" fmla="*/ 3180 h 891955"/>
                        <a:gd name="connsiteX3" fmla="*/ 1278732 w 1302159"/>
                        <a:gd name="connsiteY3" fmla="*/ 202058 h 891955"/>
                        <a:gd name="connsiteX4" fmla="*/ 1171576 w 1302159"/>
                        <a:gd name="connsiteY4" fmla="*/ 531818 h 891955"/>
                        <a:gd name="connsiteX5" fmla="*/ 954882 w 1302159"/>
                        <a:gd name="connsiteY5" fmla="*/ 756889 h 891955"/>
                        <a:gd name="connsiteX6" fmla="*/ 546499 w 1302159"/>
                        <a:gd name="connsiteY6" fmla="*/ 877101 h 891955"/>
                        <a:gd name="connsiteX7" fmla="*/ 0 w 1302159"/>
                        <a:gd name="connsiteY7" fmla="*/ 429425 h 891955"/>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6607 h 891667"/>
                        <a:gd name="connsiteX1" fmla="*/ 54768 w 1280727"/>
                        <a:gd name="connsiteY1" fmla="*/ 108751 h 891667"/>
                        <a:gd name="connsiteX2" fmla="*/ 577453 w 1280727"/>
                        <a:gd name="connsiteY2" fmla="*/ 2743 h 891667"/>
                        <a:gd name="connsiteX3" fmla="*/ 1257300 w 1280727"/>
                        <a:gd name="connsiteY3" fmla="*/ 201621 h 891667"/>
                        <a:gd name="connsiteX4" fmla="*/ 1150144 w 1280727"/>
                        <a:gd name="connsiteY4" fmla="*/ 531381 h 891667"/>
                        <a:gd name="connsiteX5" fmla="*/ 933450 w 1280727"/>
                        <a:gd name="connsiteY5" fmla="*/ 756452 h 891667"/>
                        <a:gd name="connsiteX6" fmla="*/ 525067 w 1280727"/>
                        <a:gd name="connsiteY6" fmla="*/ 876664 h 891667"/>
                        <a:gd name="connsiteX7" fmla="*/ 0 w 1280727"/>
                        <a:gd name="connsiteY7" fmla="*/ 426607 h 891667"/>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87580"/>
                        <a:gd name="connsiteX1" fmla="*/ 54768 w 1280727"/>
                        <a:gd name="connsiteY1" fmla="*/ 109842 h 887580"/>
                        <a:gd name="connsiteX2" fmla="*/ 577453 w 1280727"/>
                        <a:gd name="connsiteY2" fmla="*/ 3834 h 887580"/>
                        <a:gd name="connsiteX3" fmla="*/ 1257300 w 1280727"/>
                        <a:gd name="connsiteY3" fmla="*/ 202712 h 887580"/>
                        <a:gd name="connsiteX4" fmla="*/ 1150144 w 1280727"/>
                        <a:gd name="connsiteY4" fmla="*/ 532472 h 887580"/>
                        <a:gd name="connsiteX5" fmla="*/ 933450 w 1280727"/>
                        <a:gd name="connsiteY5" fmla="*/ 757543 h 887580"/>
                        <a:gd name="connsiteX6" fmla="*/ 525067 w 1280727"/>
                        <a:gd name="connsiteY6" fmla="*/ 877755 h 887580"/>
                        <a:gd name="connsiteX7" fmla="*/ 0 w 1280727"/>
                        <a:gd name="connsiteY7" fmla="*/ 427698 h 887580"/>
                        <a:gd name="connsiteX0" fmla="*/ 74932 w 1355659"/>
                        <a:gd name="connsiteY0" fmla="*/ 517776 h 977658"/>
                        <a:gd name="connsiteX1" fmla="*/ 12632 w 1355659"/>
                        <a:gd name="connsiteY1" fmla="*/ 35702 h 977658"/>
                        <a:gd name="connsiteX2" fmla="*/ 652385 w 1355659"/>
                        <a:gd name="connsiteY2" fmla="*/ 93912 h 977658"/>
                        <a:gd name="connsiteX3" fmla="*/ 1332232 w 1355659"/>
                        <a:gd name="connsiteY3" fmla="*/ 292790 h 977658"/>
                        <a:gd name="connsiteX4" fmla="*/ 1225076 w 1355659"/>
                        <a:gd name="connsiteY4" fmla="*/ 622550 h 977658"/>
                        <a:gd name="connsiteX5" fmla="*/ 1008382 w 1355659"/>
                        <a:gd name="connsiteY5" fmla="*/ 847621 h 977658"/>
                        <a:gd name="connsiteX6" fmla="*/ 599999 w 1355659"/>
                        <a:gd name="connsiteY6" fmla="*/ 967833 h 977658"/>
                        <a:gd name="connsiteX7" fmla="*/ 74932 w 1355659"/>
                        <a:gd name="connsiteY7" fmla="*/ 517776 h 977658"/>
                        <a:gd name="connsiteX0" fmla="*/ 19637 w 1365265"/>
                        <a:gd name="connsiteY0" fmla="*/ 540411 h 981433"/>
                        <a:gd name="connsiteX1" fmla="*/ 22238 w 1365265"/>
                        <a:gd name="connsiteY1" fmla="*/ 35702 h 981433"/>
                        <a:gd name="connsiteX2" fmla="*/ 661991 w 1365265"/>
                        <a:gd name="connsiteY2" fmla="*/ 93912 h 981433"/>
                        <a:gd name="connsiteX3" fmla="*/ 1341838 w 1365265"/>
                        <a:gd name="connsiteY3" fmla="*/ 292790 h 981433"/>
                        <a:gd name="connsiteX4" fmla="*/ 1234682 w 1365265"/>
                        <a:gd name="connsiteY4" fmla="*/ 622550 h 981433"/>
                        <a:gd name="connsiteX5" fmla="*/ 1017988 w 1365265"/>
                        <a:gd name="connsiteY5" fmla="*/ 847621 h 981433"/>
                        <a:gd name="connsiteX6" fmla="*/ 609605 w 1365265"/>
                        <a:gd name="connsiteY6" fmla="*/ 967833 h 981433"/>
                        <a:gd name="connsiteX7" fmla="*/ 19637 w 1365265"/>
                        <a:gd name="connsiteY7" fmla="*/ 540411 h 981433"/>
                        <a:gd name="connsiteX0" fmla="*/ 19637 w 1365265"/>
                        <a:gd name="connsiteY0" fmla="*/ 540411 h 1001785"/>
                        <a:gd name="connsiteX1" fmla="*/ 22238 w 1365265"/>
                        <a:gd name="connsiteY1" fmla="*/ 35702 h 1001785"/>
                        <a:gd name="connsiteX2" fmla="*/ 661991 w 1365265"/>
                        <a:gd name="connsiteY2" fmla="*/ 93912 h 1001785"/>
                        <a:gd name="connsiteX3" fmla="*/ 1341838 w 1365265"/>
                        <a:gd name="connsiteY3" fmla="*/ 292790 h 1001785"/>
                        <a:gd name="connsiteX4" fmla="*/ 1234682 w 1365265"/>
                        <a:gd name="connsiteY4" fmla="*/ 622550 h 1001785"/>
                        <a:gd name="connsiteX5" fmla="*/ 1017988 w 1365265"/>
                        <a:gd name="connsiteY5" fmla="*/ 847621 h 1001785"/>
                        <a:gd name="connsiteX6" fmla="*/ 600027 w 1365265"/>
                        <a:gd name="connsiteY6" fmla="*/ 989932 h 1001785"/>
                        <a:gd name="connsiteX7" fmla="*/ 19637 w 1365265"/>
                        <a:gd name="connsiteY7" fmla="*/ 540411 h 1001785"/>
                        <a:gd name="connsiteX0" fmla="*/ 19637 w 1365265"/>
                        <a:gd name="connsiteY0" fmla="*/ 540411 h 1002322"/>
                        <a:gd name="connsiteX1" fmla="*/ 22238 w 1365265"/>
                        <a:gd name="connsiteY1" fmla="*/ 35702 h 1002322"/>
                        <a:gd name="connsiteX2" fmla="*/ 661991 w 1365265"/>
                        <a:gd name="connsiteY2" fmla="*/ 93912 h 1002322"/>
                        <a:gd name="connsiteX3" fmla="*/ 1341838 w 1365265"/>
                        <a:gd name="connsiteY3" fmla="*/ 292790 h 1002322"/>
                        <a:gd name="connsiteX4" fmla="*/ 1234682 w 1365265"/>
                        <a:gd name="connsiteY4" fmla="*/ 622550 h 1002322"/>
                        <a:gd name="connsiteX5" fmla="*/ 1017988 w 1365265"/>
                        <a:gd name="connsiteY5" fmla="*/ 847621 h 1002322"/>
                        <a:gd name="connsiteX6" fmla="*/ 600027 w 1365265"/>
                        <a:gd name="connsiteY6" fmla="*/ 989932 h 1002322"/>
                        <a:gd name="connsiteX7" fmla="*/ 19637 w 1365265"/>
                        <a:gd name="connsiteY7" fmla="*/ 540411 h 1002322"/>
                        <a:gd name="connsiteX0" fmla="*/ 19637 w 1365265"/>
                        <a:gd name="connsiteY0" fmla="*/ 540411 h 999624"/>
                        <a:gd name="connsiteX1" fmla="*/ 22238 w 1365265"/>
                        <a:gd name="connsiteY1" fmla="*/ 35702 h 999624"/>
                        <a:gd name="connsiteX2" fmla="*/ 661991 w 1365265"/>
                        <a:gd name="connsiteY2" fmla="*/ 93912 h 999624"/>
                        <a:gd name="connsiteX3" fmla="*/ 1341838 w 1365265"/>
                        <a:gd name="connsiteY3" fmla="*/ 292790 h 999624"/>
                        <a:gd name="connsiteX4" fmla="*/ 1234682 w 1365265"/>
                        <a:gd name="connsiteY4" fmla="*/ 622550 h 999624"/>
                        <a:gd name="connsiteX5" fmla="*/ 1017988 w 1365265"/>
                        <a:gd name="connsiteY5" fmla="*/ 847621 h 999624"/>
                        <a:gd name="connsiteX6" fmla="*/ 600027 w 1365265"/>
                        <a:gd name="connsiteY6" fmla="*/ 989932 h 999624"/>
                        <a:gd name="connsiteX7" fmla="*/ 19637 w 1365265"/>
                        <a:gd name="connsiteY7" fmla="*/ 540411 h 999624"/>
                        <a:gd name="connsiteX0" fmla="*/ 19637 w 1365265"/>
                        <a:gd name="connsiteY0" fmla="*/ 540411 h 1004334"/>
                        <a:gd name="connsiteX1" fmla="*/ 22238 w 1365265"/>
                        <a:gd name="connsiteY1" fmla="*/ 35702 h 1004334"/>
                        <a:gd name="connsiteX2" fmla="*/ 661991 w 1365265"/>
                        <a:gd name="connsiteY2" fmla="*/ 93912 h 1004334"/>
                        <a:gd name="connsiteX3" fmla="*/ 1341838 w 1365265"/>
                        <a:gd name="connsiteY3" fmla="*/ 292790 h 1004334"/>
                        <a:gd name="connsiteX4" fmla="*/ 1234682 w 1365265"/>
                        <a:gd name="connsiteY4" fmla="*/ 622550 h 1004334"/>
                        <a:gd name="connsiteX5" fmla="*/ 1017988 w 1365265"/>
                        <a:gd name="connsiteY5" fmla="*/ 847621 h 1004334"/>
                        <a:gd name="connsiteX6" fmla="*/ 556539 w 1365265"/>
                        <a:gd name="connsiteY6" fmla="*/ 994938 h 1004334"/>
                        <a:gd name="connsiteX7" fmla="*/ 19637 w 1365265"/>
                        <a:gd name="connsiteY7" fmla="*/ 540411 h 1004334"/>
                        <a:gd name="connsiteX0" fmla="*/ 19637 w 1365265"/>
                        <a:gd name="connsiteY0" fmla="*/ 540411 h 1004333"/>
                        <a:gd name="connsiteX1" fmla="*/ 22238 w 1365265"/>
                        <a:gd name="connsiteY1" fmla="*/ 35702 h 1004333"/>
                        <a:gd name="connsiteX2" fmla="*/ 661991 w 1365265"/>
                        <a:gd name="connsiteY2" fmla="*/ 93912 h 1004333"/>
                        <a:gd name="connsiteX3" fmla="*/ 1341838 w 1365265"/>
                        <a:gd name="connsiteY3" fmla="*/ 292790 h 1004333"/>
                        <a:gd name="connsiteX4" fmla="*/ 1234682 w 1365265"/>
                        <a:gd name="connsiteY4" fmla="*/ 622550 h 1004333"/>
                        <a:gd name="connsiteX5" fmla="*/ 1017988 w 1365265"/>
                        <a:gd name="connsiteY5" fmla="*/ 847621 h 1004333"/>
                        <a:gd name="connsiteX6" fmla="*/ 556539 w 1365265"/>
                        <a:gd name="connsiteY6" fmla="*/ 994937 h 1004333"/>
                        <a:gd name="connsiteX7" fmla="*/ 19637 w 1365265"/>
                        <a:gd name="connsiteY7" fmla="*/ 540411 h 1004333"/>
                        <a:gd name="connsiteX0" fmla="*/ 19637 w 1365265"/>
                        <a:gd name="connsiteY0" fmla="*/ 540411 h 1009914"/>
                        <a:gd name="connsiteX1" fmla="*/ 22238 w 1365265"/>
                        <a:gd name="connsiteY1" fmla="*/ 35702 h 1009914"/>
                        <a:gd name="connsiteX2" fmla="*/ 661991 w 1365265"/>
                        <a:gd name="connsiteY2" fmla="*/ 93912 h 1009914"/>
                        <a:gd name="connsiteX3" fmla="*/ 1341838 w 1365265"/>
                        <a:gd name="connsiteY3" fmla="*/ 292790 h 1009914"/>
                        <a:gd name="connsiteX4" fmla="*/ 1234682 w 1365265"/>
                        <a:gd name="connsiteY4" fmla="*/ 622550 h 1009914"/>
                        <a:gd name="connsiteX5" fmla="*/ 1039221 w 1365265"/>
                        <a:gd name="connsiteY5" fmla="*/ 872783 h 1009914"/>
                        <a:gd name="connsiteX6" fmla="*/ 556539 w 1365265"/>
                        <a:gd name="connsiteY6" fmla="*/ 994937 h 1009914"/>
                        <a:gd name="connsiteX7" fmla="*/ 19637 w 1365265"/>
                        <a:gd name="connsiteY7" fmla="*/ 540411 h 1009914"/>
                        <a:gd name="connsiteX0" fmla="*/ 19637 w 1370879"/>
                        <a:gd name="connsiteY0" fmla="*/ 540411 h 1009914"/>
                        <a:gd name="connsiteX1" fmla="*/ 22238 w 1370879"/>
                        <a:gd name="connsiteY1" fmla="*/ 35702 h 1009914"/>
                        <a:gd name="connsiteX2" fmla="*/ 661991 w 1370879"/>
                        <a:gd name="connsiteY2" fmla="*/ 93912 h 1009914"/>
                        <a:gd name="connsiteX3" fmla="*/ 1341838 w 1370879"/>
                        <a:gd name="connsiteY3" fmla="*/ 292790 h 1009914"/>
                        <a:gd name="connsiteX4" fmla="*/ 1272539 w 1370879"/>
                        <a:gd name="connsiteY4" fmla="*/ 641132 h 1009914"/>
                        <a:gd name="connsiteX5" fmla="*/ 1039221 w 1370879"/>
                        <a:gd name="connsiteY5" fmla="*/ 872783 h 1009914"/>
                        <a:gd name="connsiteX6" fmla="*/ 556539 w 1370879"/>
                        <a:gd name="connsiteY6" fmla="*/ 994937 h 1009914"/>
                        <a:gd name="connsiteX7" fmla="*/ 19637 w 1370879"/>
                        <a:gd name="connsiteY7" fmla="*/ 540411 h 1009914"/>
                        <a:gd name="connsiteX0" fmla="*/ 19637 w 1445416"/>
                        <a:gd name="connsiteY0" fmla="*/ 540500 h 1010003"/>
                        <a:gd name="connsiteX1" fmla="*/ 22238 w 1445416"/>
                        <a:gd name="connsiteY1" fmla="*/ 35791 h 1010003"/>
                        <a:gd name="connsiteX2" fmla="*/ 661991 w 1445416"/>
                        <a:gd name="connsiteY2" fmla="*/ 94001 h 1010003"/>
                        <a:gd name="connsiteX3" fmla="*/ 1426585 w 1445416"/>
                        <a:gd name="connsiteY3" fmla="*/ 295955 h 1010003"/>
                        <a:gd name="connsiteX4" fmla="*/ 1272539 w 1445416"/>
                        <a:gd name="connsiteY4" fmla="*/ 641221 h 1010003"/>
                        <a:gd name="connsiteX5" fmla="*/ 1039221 w 1445416"/>
                        <a:gd name="connsiteY5" fmla="*/ 872872 h 1010003"/>
                        <a:gd name="connsiteX6" fmla="*/ 556539 w 1445416"/>
                        <a:gd name="connsiteY6" fmla="*/ 995026 h 1010003"/>
                        <a:gd name="connsiteX7" fmla="*/ 19637 w 1445416"/>
                        <a:gd name="connsiteY7" fmla="*/ 540500 h 1010003"/>
                        <a:gd name="connsiteX0" fmla="*/ 19637 w 1426585"/>
                        <a:gd name="connsiteY0" fmla="*/ 540500 h 1010003"/>
                        <a:gd name="connsiteX1" fmla="*/ 22238 w 1426585"/>
                        <a:gd name="connsiteY1" fmla="*/ 35791 h 1010003"/>
                        <a:gd name="connsiteX2" fmla="*/ 661991 w 1426585"/>
                        <a:gd name="connsiteY2" fmla="*/ 94001 h 1010003"/>
                        <a:gd name="connsiteX3" fmla="*/ 1426585 w 1426585"/>
                        <a:gd name="connsiteY3" fmla="*/ 295955 h 1010003"/>
                        <a:gd name="connsiteX4" fmla="*/ 1272539 w 1426585"/>
                        <a:gd name="connsiteY4" fmla="*/ 641221 h 1010003"/>
                        <a:gd name="connsiteX5" fmla="*/ 1039221 w 1426585"/>
                        <a:gd name="connsiteY5" fmla="*/ 872872 h 1010003"/>
                        <a:gd name="connsiteX6" fmla="*/ 556539 w 1426585"/>
                        <a:gd name="connsiteY6" fmla="*/ 995026 h 1010003"/>
                        <a:gd name="connsiteX7" fmla="*/ 19637 w 1426585"/>
                        <a:gd name="connsiteY7" fmla="*/ 540500 h 1010003"/>
                        <a:gd name="connsiteX0" fmla="*/ 19637 w 1435463"/>
                        <a:gd name="connsiteY0" fmla="*/ 540598 h 1010101"/>
                        <a:gd name="connsiteX1" fmla="*/ 22238 w 1435463"/>
                        <a:gd name="connsiteY1" fmla="*/ 35889 h 1010101"/>
                        <a:gd name="connsiteX2" fmla="*/ 661991 w 1435463"/>
                        <a:gd name="connsiteY2" fmla="*/ 94099 h 1010101"/>
                        <a:gd name="connsiteX3" fmla="*/ 1435463 w 1435463"/>
                        <a:gd name="connsiteY3" fmla="*/ 299407 h 1010101"/>
                        <a:gd name="connsiteX4" fmla="*/ 1272539 w 1435463"/>
                        <a:gd name="connsiteY4" fmla="*/ 641319 h 1010101"/>
                        <a:gd name="connsiteX5" fmla="*/ 1039221 w 1435463"/>
                        <a:gd name="connsiteY5" fmla="*/ 872970 h 1010101"/>
                        <a:gd name="connsiteX6" fmla="*/ 556539 w 1435463"/>
                        <a:gd name="connsiteY6" fmla="*/ 995124 h 1010101"/>
                        <a:gd name="connsiteX7" fmla="*/ 19637 w 1435463"/>
                        <a:gd name="connsiteY7" fmla="*/ 540598 h 1010101"/>
                        <a:gd name="connsiteX0" fmla="*/ 19637 w 1435463"/>
                        <a:gd name="connsiteY0" fmla="*/ 551800 h 1021303"/>
                        <a:gd name="connsiteX1" fmla="*/ 22238 w 1435463"/>
                        <a:gd name="connsiteY1" fmla="*/ 47091 h 1021303"/>
                        <a:gd name="connsiteX2" fmla="*/ 681144 w 1435463"/>
                        <a:gd name="connsiteY2" fmla="*/ 61103 h 1021303"/>
                        <a:gd name="connsiteX3" fmla="*/ 1435463 w 1435463"/>
                        <a:gd name="connsiteY3" fmla="*/ 310609 h 1021303"/>
                        <a:gd name="connsiteX4" fmla="*/ 1272539 w 1435463"/>
                        <a:gd name="connsiteY4" fmla="*/ 652521 h 1021303"/>
                        <a:gd name="connsiteX5" fmla="*/ 1039221 w 1435463"/>
                        <a:gd name="connsiteY5" fmla="*/ 884172 h 1021303"/>
                        <a:gd name="connsiteX6" fmla="*/ 556539 w 1435463"/>
                        <a:gd name="connsiteY6" fmla="*/ 1006326 h 1021303"/>
                        <a:gd name="connsiteX7" fmla="*/ 19637 w 1435463"/>
                        <a:gd name="connsiteY7" fmla="*/ 551800 h 1021303"/>
                        <a:gd name="connsiteX0" fmla="*/ 26213 w 1442039"/>
                        <a:gd name="connsiteY0" fmla="*/ 551800 h 1021303"/>
                        <a:gd name="connsiteX1" fmla="*/ 28814 w 1442039"/>
                        <a:gd name="connsiteY1" fmla="*/ 47091 h 1021303"/>
                        <a:gd name="connsiteX2" fmla="*/ 687720 w 1442039"/>
                        <a:gd name="connsiteY2" fmla="*/ 61103 h 1021303"/>
                        <a:gd name="connsiteX3" fmla="*/ 1442039 w 1442039"/>
                        <a:gd name="connsiteY3" fmla="*/ 310609 h 1021303"/>
                        <a:gd name="connsiteX4" fmla="*/ 1279115 w 1442039"/>
                        <a:gd name="connsiteY4" fmla="*/ 652521 h 1021303"/>
                        <a:gd name="connsiteX5" fmla="*/ 1045797 w 1442039"/>
                        <a:gd name="connsiteY5" fmla="*/ 884172 h 1021303"/>
                        <a:gd name="connsiteX6" fmla="*/ 563115 w 1442039"/>
                        <a:gd name="connsiteY6" fmla="*/ 1006326 h 1021303"/>
                        <a:gd name="connsiteX7" fmla="*/ 26213 w 1442039"/>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1860" h="1021303">
                          <a:moveTo>
                            <a:pt x="36034" y="551800"/>
                          </a:moveTo>
                          <a:cubicBezTo>
                            <a:pt x="3269" y="384487"/>
                            <a:pt x="-26366" y="139532"/>
                            <a:pt x="38635" y="47091"/>
                          </a:cubicBezTo>
                          <a:cubicBezTo>
                            <a:pt x="148371" y="-43794"/>
                            <a:pt x="462004" y="17183"/>
                            <a:pt x="697541" y="61103"/>
                          </a:cubicBezTo>
                          <a:cubicBezTo>
                            <a:pt x="933079" y="105023"/>
                            <a:pt x="1349267" y="241157"/>
                            <a:pt x="1451860" y="310609"/>
                          </a:cubicBezTo>
                          <a:cubicBezTo>
                            <a:pt x="1426051" y="467304"/>
                            <a:pt x="1342117" y="556477"/>
                            <a:pt x="1288936" y="652521"/>
                          </a:cubicBezTo>
                          <a:cubicBezTo>
                            <a:pt x="1226229" y="741421"/>
                            <a:pt x="1151860" y="808369"/>
                            <a:pt x="1055618" y="884172"/>
                          </a:cubicBezTo>
                          <a:cubicBezTo>
                            <a:pt x="971282" y="950450"/>
                            <a:pt x="742867" y="1061721"/>
                            <a:pt x="572936" y="1006326"/>
                          </a:cubicBezTo>
                          <a:cubicBezTo>
                            <a:pt x="403005" y="950931"/>
                            <a:pt x="96954" y="812739"/>
                            <a:pt x="36034" y="551800"/>
                          </a:cubicBezTo>
                          <a:close/>
                        </a:path>
                      </a:pathLst>
                    </a:custGeom>
                    <a:gradFill>
                      <a:gsLst>
                        <a:gs pos="45000">
                          <a:sysClr val="windowText" lastClr="000000"/>
                        </a:gs>
                        <a:gs pos="66000">
                          <a:sysClr val="windowText" lastClr="000000"/>
                        </a:gs>
                        <a:gs pos="56000">
                          <a:srgbClr val="525F79"/>
                        </a:gs>
                      </a:gsLst>
                      <a:lin ang="13800000" scaled="0"/>
                    </a:gradFill>
                    <a:ln w="127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sp>
                  <p:nvSpPr>
                    <p:cNvPr id="45" name="Freeform: Shape 30">
                      <a:extLst>
                        <a:ext uri="{FF2B5EF4-FFF2-40B4-BE49-F238E27FC236}">
                          <a16:creationId xmlns:a16="http://schemas.microsoft.com/office/drawing/2014/main" id="{A252D816-64B3-C50A-DC6B-DD0D820E1737}"/>
                        </a:ext>
                      </a:extLst>
                    </p:cNvPr>
                    <p:cNvSpPr/>
                    <p:nvPr/>
                  </p:nvSpPr>
                  <p:spPr>
                    <a:xfrm rot="1258334" flipH="1">
                      <a:off x="2010177" y="4237363"/>
                      <a:ext cx="259554" cy="287903"/>
                    </a:xfrm>
                    <a:custGeom>
                      <a:avLst/>
                      <a:gdLst>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Lst>
                      <a:ahLst/>
                      <a:cxnLst>
                        <a:cxn ang="0">
                          <a:pos x="connsiteX0" y="connsiteY0"/>
                        </a:cxn>
                        <a:cxn ang="0">
                          <a:pos x="connsiteX1" y="connsiteY1"/>
                        </a:cxn>
                        <a:cxn ang="0">
                          <a:pos x="connsiteX2" y="connsiteY2"/>
                        </a:cxn>
                        <a:cxn ang="0">
                          <a:pos x="connsiteX3" y="connsiteY3"/>
                        </a:cxn>
                      </a:cxnLst>
                      <a:rect l="l" t="t" r="r" b="b"/>
                      <a:pathLst>
                        <a:path w="527050" h="571500">
                          <a:moveTo>
                            <a:pt x="0" y="0"/>
                          </a:moveTo>
                          <a:cubicBezTo>
                            <a:pt x="31750" y="190500"/>
                            <a:pt x="25400" y="381000"/>
                            <a:pt x="95250" y="571500"/>
                          </a:cubicBezTo>
                          <a:cubicBezTo>
                            <a:pt x="270933" y="423333"/>
                            <a:pt x="383117" y="237067"/>
                            <a:pt x="527050" y="69850"/>
                          </a:cubicBezTo>
                          <a:lnTo>
                            <a:pt x="0" y="0"/>
                          </a:lnTo>
                          <a:close/>
                        </a:path>
                      </a:pathLst>
                    </a:custGeom>
                    <a:gradFill>
                      <a:gsLst>
                        <a:gs pos="30000">
                          <a:srgbClr val="FFCD04"/>
                        </a:gs>
                        <a:gs pos="100000">
                          <a:srgbClr val="FC8702"/>
                        </a:gs>
                      </a:gsLst>
                      <a:lin ang="5700000" scaled="0"/>
                    </a:gradFill>
                    <a:ln w="12700" cap="flat" cmpd="sng" algn="ctr">
                      <a:gradFill flip="none" rotWithShape="1">
                        <a:gsLst>
                          <a:gs pos="14000">
                            <a:srgbClr val="FFCD04"/>
                          </a:gs>
                          <a:gs pos="23000">
                            <a:sysClr val="windowText" lastClr="000000"/>
                          </a:gs>
                        </a:gsLst>
                        <a:lin ang="5700000" scaled="0"/>
                        <a:tileRect/>
                      </a:grad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ndParaRPr>
                    </a:p>
                  </p:txBody>
                </p:sp>
              </p:grpSp>
              <p:grpSp>
                <p:nvGrpSpPr>
                  <p:cNvPr id="33" name="Group 32">
                    <a:extLst>
                      <a:ext uri="{FF2B5EF4-FFF2-40B4-BE49-F238E27FC236}">
                        <a16:creationId xmlns:a16="http://schemas.microsoft.com/office/drawing/2014/main" id="{33F36CB5-878F-FF96-E85B-D5E3BB039C80}"/>
                      </a:ext>
                    </a:extLst>
                  </p:cNvPr>
                  <p:cNvGrpSpPr/>
                  <p:nvPr/>
                </p:nvGrpSpPr>
                <p:grpSpPr>
                  <a:xfrm>
                    <a:off x="645181" y="1937835"/>
                    <a:ext cx="3520207" cy="1503664"/>
                    <a:chOff x="630866" y="2045573"/>
                    <a:chExt cx="3520207" cy="1503664"/>
                  </a:xfrm>
                </p:grpSpPr>
                <p:pic>
                  <p:nvPicPr>
                    <p:cNvPr id="34" name="Picture 2" descr="15,874 Detective cartoon Vectors, Royalty-free Vector Detective cartoon  Images | Depositphotos®">
                      <a:extLst>
                        <a:ext uri="{FF2B5EF4-FFF2-40B4-BE49-F238E27FC236}">
                          <a16:creationId xmlns:a16="http://schemas.microsoft.com/office/drawing/2014/main" id="{6B96D0EF-9A0A-FD35-C7BC-03E219E32A4B}"/>
                        </a:ext>
                      </a:extLst>
                    </p:cNvPr>
                    <p:cNvPicPr>
                      <a:picLocks noChangeAspect="1" noChangeArrowheads="1"/>
                    </p:cNvPicPr>
                    <p:nvPr/>
                  </p:nvPicPr>
                  <p:blipFill rotWithShape="1">
                    <a:blip r:embed="rId7">
                      <a:extLst>
                        <a:ext uri="{BEBA8EAE-BF5A-486C-A8C5-ECC9F3942E4B}">
                          <a14:imgProps xmlns:a14="http://schemas.microsoft.com/office/drawing/2010/main">
                            <a14:imgLayer r:embed="rId6">
                              <a14:imgEffect>
                                <a14:backgroundRemoval t="0" b="100000" l="0" r="74316">
                                  <a14:foregroundMark x1="52000" y1="96000" x2="62105" y2="98833"/>
                                  <a14:foregroundMark x1="34105" y1="8500" x2="57895" y2="14333"/>
                                  <a14:foregroundMark x1="45263" y1="11333" x2="50316" y2="13167"/>
                                  <a14:foregroundMark x1="49684" y1="13167" x2="56632" y2="16000"/>
                                  <a14:backgroundMark x1="21474" y1="48000" x2="21474" y2="48000"/>
                                  <a14:backgroundMark x1="44000" y1="11833" x2="61684" y2="18167"/>
                                  <a14:backgroundMark x1="37895" y1="12833" x2="60421" y2="18833"/>
                                  <a14:backgroundMark x1="34947" y1="19333" x2="62316" y2="19333"/>
                                </a14:backgroundRemoval>
                              </a14:imgEffect>
                            </a14:imgLayer>
                          </a14:imgProps>
                        </a:ext>
                        <a:ext uri="{28A0092B-C50C-407E-A947-70E740481C1C}">
                          <a14:useLocalDpi xmlns:a14="http://schemas.microsoft.com/office/drawing/2010/main" val="0"/>
                        </a:ext>
                      </a:extLst>
                    </a:blip>
                    <a:srcRect l="29958" r="24070" b="80032"/>
                    <a:stretch/>
                  </p:blipFill>
                  <p:spPr bwMode="auto">
                    <a:xfrm>
                      <a:off x="630866" y="2048659"/>
                      <a:ext cx="3520207" cy="1500578"/>
                    </a:xfrm>
                    <a:prstGeom prst="rect">
                      <a:avLst/>
                    </a:prstGeom>
                    <a:noFill/>
                    <a:extLst>
                      <a:ext uri="{909E8E84-426E-40DD-AFC4-6F175D3DCCD1}">
                        <a14:hiddenFill xmlns:a14="http://schemas.microsoft.com/office/drawing/2010/main">
                          <a:solidFill>
                            <a:srgbClr val="FFFFFF"/>
                          </a:solidFill>
                        </a14:hiddenFill>
                      </a:ext>
                    </a:extLst>
                  </p:spPr>
                </p:pic>
                <p:sp>
                  <p:nvSpPr>
                    <p:cNvPr id="35" name="Freeform 70">
                      <a:extLst>
                        <a:ext uri="{FF2B5EF4-FFF2-40B4-BE49-F238E27FC236}">
                          <a16:creationId xmlns:a16="http://schemas.microsoft.com/office/drawing/2014/main" id="{4D8B8F32-3B63-6390-897A-BBBEFC9AE484}"/>
                        </a:ext>
                      </a:extLst>
                    </p:cNvPr>
                    <p:cNvSpPr/>
                    <p:nvPr/>
                  </p:nvSpPr>
                  <p:spPr>
                    <a:xfrm>
                      <a:off x="872962" y="2638205"/>
                      <a:ext cx="3077467" cy="737709"/>
                    </a:xfrm>
                    <a:custGeom>
                      <a:avLst/>
                      <a:gdLst>
                        <a:gd name="connsiteX0" fmla="*/ 0 w 3077467"/>
                        <a:gd name="connsiteY0" fmla="*/ 27644 h 737709"/>
                        <a:gd name="connsiteX1" fmla="*/ 204428 w 3077467"/>
                        <a:gd name="connsiteY1" fmla="*/ 19 h 737709"/>
                        <a:gd name="connsiteX2" fmla="*/ 430956 w 3077467"/>
                        <a:gd name="connsiteY2" fmla="*/ 24881 h 737709"/>
                        <a:gd name="connsiteX3" fmla="*/ 643671 w 3077467"/>
                        <a:gd name="connsiteY3" fmla="*/ 104995 h 737709"/>
                        <a:gd name="connsiteX4" fmla="*/ 895062 w 3077467"/>
                        <a:gd name="connsiteY4" fmla="*/ 226547 h 737709"/>
                        <a:gd name="connsiteX5" fmla="*/ 1276292 w 3077467"/>
                        <a:gd name="connsiteY5" fmla="*/ 389536 h 737709"/>
                        <a:gd name="connsiteX6" fmla="*/ 2058091 w 3077467"/>
                        <a:gd name="connsiteY6" fmla="*/ 701703 h 737709"/>
                        <a:gd name="connsiteX7" fmla="*/ 3077467 w 3077467"/>
                        <a:gd name="connsiteY7" fmla="*/ 718278 h 737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7467" h="737709">
                          <a:moveTo>
                            <a:pt x="0" y="27644"/>
                          </a:moveTo>
                          <a:cubicBezTo>
                            <a:pt x="66301" y="14061"/>
                            <a:pt x="132602" y="479"/>
                            <a:pt x="204428" y="19"/>
                          </a:cubicBezTo>
                          <a:cubicBezTo>
                            <a:pt x="276254" y="-442"/>
                            <a:pt x="357749" y="7385"/>
                            <a:pt x="430956" y="24881"/>
                          </a:cubicBezTo>
                          <a:cubicBezTo>
                            <a:pt x="504163" y="42377"/>
                            <a:pt x="566320" y="71384"/>
                            <a:pt x="643671" y="104995"/>
                          </a:cubicBezTo>
                          <a:cubicBezTo>
                            <a:pt x="721022" y="138606"/>
                            <a:pt x="789625" y="179124"/>
                            <a:pt x="895062" y="226547"/>
                          </a:cubicBezTo>
                          <a:cubicBezTo>
                            <a:pt x="1000499" y="273971"/>
                            <a:pt x="1276292" y="389536"/>
                            <a:pt x="1276292" y="389536"/>
                          </a:cubicBezTo>
                          <a:cubicBezTo>
                            <a:pt x="1470130" y="468729"/>
                            <a:pt x="1757895" y="646913"/>
                            <a:pt x="2058091" y="701703"/>
                          </a:cubicBezTo>
                          <a:cubicBezTo>
                            <a:pt x="2358287" y="756493"/>
                            <a:pt x="2717877" y="737385"/>
                            <a:pt x="3077467" y="718278"/>
                          </a:cubicBezTo>
                        </a:path>
                      </a:pathLst>
                    </a:custGeom>
                    <a:noFill/>
                    <a:ln w="19050" cap="flat" cmpd="sng" algn="ctr">
                      <a:solidFill>
                        <a:sysClr val="windowText" lastClr="000000"/>
                      </a:solidFill>
                      <a:prstDash val="solid"/>
                    </a:ln>
                    <a:effectLst>
                      <a:outerShdw blurRad="63500" sx="102000" sy="102000" algn="ctr" rotWithShape="0">
                        <a:prstClr val="black">
                          <a:alpha val="40000"/>
                        </a:prstClr>
                      </a:outerShdw>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sp>
                  <p:nvSpPr>
                    <p:cNvPr id="36" name="Freeform 71">
                      <a:extLst>
                        <a:ext uri="{FF2B5EF4-FFF2-40B4-BE49-F238E27FC236}">
                          <a16:creationId xmlns:a16="http://schemas.microsoft.com/office/drawing/2014/main" id="{36E72795-3C27-F724-5933-2D49EFE2F3CA}"/>
                        </a:ext>
                      </a:extLst>
                    </p:cNvPr>
                    <p:cNvSpPr/>
                    <p:nvPr/>
                  </p:nvSpPr>
                  <p:spPr>
                    <a:xfrm>
                      <a:off x="889537" y="2668611"/>
                      <a:ext cx="1555309" cy="502782"/>
                    </a:xfrm>
                    <a:custGeom>
                      <a:avLst/>
                      <a:gdLst>
                        <a:gd name="connsiteX0" fmla="*/ 0 w 1555309"/>
                        <a:gd name="connsiteY0" fmla="*/ 0 h 502782"/>
                        <a:gd name="connsiteX1" fmla="*/ 55251 w 1555309"/>
                        <a:gd name="connsiteY1" fmla="*/ 35913 h 502782"/>
                        <a:gd name="connsiteX2" fmla="*/ 221003 w 1555309"/>
                        <a:gd name="connsiteY2" fmla="*/ 96689 h 502782"/>
                        <a:gd name="connsiteX3" fmla="*/ 889537 w 1555309"/>
                        <a:gd name="connsiteY3" fmla="*/ 234816 h 502782"/>
                        <a:gd name="connsiteX4" fmla="*/ 1555309 w 1555309"/>
                        <a:gd name="connsiteY4" fmla="*/ 502782 h 502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5309" h="502782">
                          <a:moveTo>
                            <a:pt x="0" y="0"/>
                          </a:moveTo>
                          <a:cubicBezTo>
                            <a:pt x="9208" y="9899"/>
                            <a:pt x="18417" y="19798"/>
                            <a:pt x="55251" y="35913"/>
                          </a:cubicBezTo>
                          <a:cubicBezTo>
                            <a:pt x="92085" y="52028"/>
                            <a:pt x="81955" y="63539"/>
                            <a:pt x="221003" y="96689"/>
                          </a:cubicBezTo>
                          <a:cubicBezTo>
                            <a:pt x="360051" y="129839"/>
                            <a:pt x="667153" y="167134"/>
                            <a:pt x="889537" y="234816"/>
                          </a:cubicBezTo>
                          <a:cubicBezTo>
                            <a:pt x="1111921" y="302498"/>
                            <a:pt x="1333615" y="402640"/>
                            <a:pt x="1555309" y="502782"/>
                          </a:cubicBezTo>
                        </a:path>
                      </a:pathLst>
                    </a:custGeom>
                    <a:noFill/>
                    <a:ln w="28575" cap="flat" cmpd="sng" algn="ctr">
                      <a:solidFill>
                        <a:sysClr val="windowText" lastClr="000000"/>
                      </a:solidFill>
                      <a:prstDash val="solid"/>
                    </a:ln>
                    <a:effectLst>
                      <a:outerShdw blurRad="63500" sx="102000" sy="102000" algn="ctr" rotWithShape="0">
                        <a:prstClr val="black">
                          <a:alpha val="40000"/>
                        </a:prstClr>
                      </a:outerShdw>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sp>
                  <p:nvSpPr>
                    <p:cNvPr id="37" name="Freeform 72">
                      <a:extLst>
                        <a:ext uri="{FF2B5EF4-FFF2-40B4-BE49-F238E27FC236}">
                          <a16:creationId xmlns:a16="http://schemas.microsoft.com/office/drawing/2014/main" id="{E350154B-B902-5E21-F7DD-C58A312BCA49}"/>
                        </a:ext>
                      </a:extLst>
                    </p:cNvPr>
                    <p:cNvSpPr/>
                    <p:nvPr/>
                  </p:nvSpPr>
                  <p:spPr>
                    <a:xfrm>
                      <a:off x="3027741" y="2969728"/>
                      <a:ext cx="925451" cy="386755"/>
                    </a:xfrm>
                    <a:custGeom>
                      <a:avLst/>
                      <a:gdLst>
                        <a:gd name="connsiteX0" fmla="*/ 0 w 925451"/>
                        <a:gd name="connsiteY0" fmla="*/ 0 h 386755"/>
                        <a:gd name="connsiteX1" fmla="*/ 85639 w 925451"/>
                        <a:gd name="connsiteY1" fmla="*/ 93926 h 386755"/>
                        <a:gd name="connsiteX2" fmla="*/ 331505 w 925451"/>
                        <a:gd name="connsiteY2" fmla="*/ 223766 h 386755"/>
                        <a:gd name="connsiteX3" fmla="*/ 546983 w 925451"/>
                        <a:gd name="connsiteY3" fmla="*/ 317692 h 386755"/>
                        <a:gd name="connsiteX4" fmla="*/ 925451 w 925451"/>
                        <a:gd name="connsiteY4" fmla="*/ 386755 h 386755"/>
                        <a:gd name="connsiteX5" fmla="*/ 925451 w 925451"/>
                        <a:gd name="connsiteY5" fmla="*/ 386755 h 386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5451" h="386755">
                          <a:moveTo>
                            <a:pt x="0" y="0"/>
                          </a:moveTo>
                          <a:cubicBezTo>
                            <a:pt x="15194" y="28316"/>
                            <a:pt x="30388" y="56632"/>
                            <a:pt x="85639" y="93926"/>
                          </a:cubicBezTo>
                          <a:cubicBezTo>
                            <a:pt x="140890" y="131220"/>
                            <a:pt x="254614" y="186472"/>
                            <a:pt x="331505" y="223766"/>
                          </a:cubicBezTo>
                          <a:cubicBezTo>
                            <a:pt x="408396" y="261060"/>
                            <a:pt x="447992" y="290527"/>
                            <a:pt x="546983" y="317692"/>
                          </a:cubicBezTo>
                          <a:cubicBezTo>
                            <a:pt x="645974" y="344857"/>
                            <a:pt x="925451" y="386755"/>
                            <a:pt x="925451" y="386755"/>
                          </a:cubicBezTo>
                          <a:lnTo>
                            <a:pt x="925451" y="386755"/>
                          </a:lnTo>
                        </a:path>
                      </a:pathLst>
                    </a:custGeom>
                    <a:noFill/>
                    <a:ln w="285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sp>
                  <p:nvSpPr>
                    <p:cNvPr id="38" name="Freeform 73">
                      <a:extLst>
                        <a:ext uri="{FF2B5EF4-FFF2-40B4-BE49-F238E27FC236}">
                          <a16:creationId xmlns:a16="http://schemas.microsoft.com/office/drawing/2014/main" id="{4EFDBB0E-9BD1-8B4F-E005-BC88C1EE22FE}"/>
                        </a:ext>
                      </a:extLst>
                    </p:cNvPr>
                    <p:cNvSpPr/>
                    <p:nvPr/>
                  </p:nvSpPr>
                  <p:spPr>
                    <a:xfrm>
                      <a:off x="1245905" y="2643749"/>
                      <a:ext cx="1812224" cy="395043"/>
                    </a:xfrm>
                    <a:custGeom>
                      <a:avLst/>
                      <a:gdLst>
                        <a:gd name="connsiteX0" fmla="*/ 1812224 w 1812224"/>
                        <a:gd name="connsiteY0" fmla="*/ 395043 h 395043"/>
                        <a:gd name="connsiteX1" fmla="*/ 1422706 w 1812224"/>
                        <a:gd name="connsiteY1" fmla="*/ 303879 h 395043"/>
                        <a:gd name="connsiteX2" fmla="*/ 1143690 w 1812224"/>
                        <a:gd name="connsiteY2" fmla="*/ 221003 h 395043"/>
                        <a:gd name="connsiteX3" fmla="*/ 837048 w 1812224"/>
                        <a:gd name="connsiteY3" fmla="*/ 165752 h 395043"/>
                        <a:gd name="connsiteX4" fmla="*/ 555270 w 1812224"/>
                        <a:gd name="connsiteY4" fmla="*/ 116026 h 395043"/>
                        <a:gd name="connsiteX5" fmla="*/ 519357 w 1812224"/>
                        <a:gd name="connsiteY5" fmla="*/ 93926 h 395043"/>
                        <a:gd name="connsiteX6" fmla="*/ 0 w 1812224"/>
                        <a:gd name="connsiteY6" fmla="*/ 0 h 39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2224" h="395043">
                          <a:moveTo>
                            <a:pt x="1812224" y="395043"/>
                          </a:moveTo>
                          <a:cubicBezTo>
                            <a:pt x="1673176" y="363964"/>
                            <a:pt x="1534128" y="332886"/>
                            <a:pt x="1422706" y="303879"/>
                          </a:cubicBezTo>
                          <a:cubicBezTo>
                            <a:pt x="1311284" y="274872"/>
                            <a:pt x="1241300" y="244024"/>
                            <a:pt x="1143690" y="221003"/>
                          </a:cubicBezTo>
                          <a:cubicBezTo>
                            <a:pt x="1046080" y="197982"/>
                            <a:pt x="837048" y="165752"/>
                            <a:pt x="837048" y="165752"/>
                          </a:cubicBezTo>
                          <a:cubicBezTo>
                            <a:pt x="738978" y="148256"/>
                            <a:pt x="608218" y="127997"/>
                            <a:pt x="555270" y="116026"/>
                          </a:cubicBezTo>
                          <a:cubicBezTo>
                            <a:pt x="502322" y="104055"/>
                            <a:pt x="611902" y="113264"/>
                            <a:pt x="519357" y="93926"/>
                          </a:cubicBezTo>
                          <a:cubicBezTo>
                            <a:pt x="426812" y="74588"/>
                            <a:pt x="213406" y="37294"/>
                            <a:pt x="0" y="0"/>
                          </a:cubicBezTo>
                        </a:path>
                      </a:pathLst>
                    </a:custGeom>
                    <a:noFill/>
                    <a:ln w="285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sp>
                  <p:nvSpPr>
                    <p:cNvPr id="39" name="Freeform 74">
                      <a:extLst>
                        <a:ext uri="{FF2B5EF4-FFF2-40B4-BE49-F238E27FC236}">
                          <a16:creationId xmlns:a16="http://schemas.microsoft.com/office/drawing/2014/main" id="{DDE9D0D5-4BE9-BDDF-E151-980DC4CB70DF}"/>
                        </a:ext>
                      </a:extLst>
                    </p:cNvPr>
                    <p:cNvSpPr/>
                    <p:nvPr/>
                  </p:nvSpPr>
                  <p:spPr>
                    <a:xfrm>
                      <a:off x="1831563" y="2045573"/>
                      <a:ext cx="1215930" cy="932443"/>
                    </a:xfrm>
                    <a:custGeom>
                      <a:avLst/>
                      <a:gdLst>
                        <a:gd name="connsiteX0" fmla="*/ 0 w 1215930"/>
                        <a:gd name="connsiteY0" fmla="*/ 711440 h 932443"/>
                        <a:gd name="connsiteX1" fmla="*/ 33150 w 1215930"/>
                        <a:gd name="connsiteY1" fmla="*/ 598176 h 932443"/>
                        <a:gd name="connsiteX2" fmla="*/ 116026 w 1215930"/>
                        <a:gd name="connsiteY2" fmla="*/ 520825 h 932443"/>
                        <a:gd name="connsiteX3" fmla="*/ 207190 w 1215930"/>
                        <a:gd name="connsiteY3" fmla="*/ 460049 h 932443"/>
                        <a:gd name="connsiteX4" fmla="*/ 182327 w 1215930"/>
                        <a:gd name="connsiteY4" fmla="*/ 435186 h 932443"/>
                        <a:gd name="connsiteX5" fmla="*/ 35913 w 1215930"/>
                        <a:gd name="connsiteY5" fmla="*/ 410323 h 932443"/>
                        <a:gd name="connsiteX6" fmla="*/ 5525 w 1215930"/>
                        <a:gd name="connsiteY6" fmla="*/ 377173 h 932443"/>
                        <a:gd name="connsiteX7" fmla="*/ 41438 w 1215930"/>
                        <a:gd name="connsiteY7" fmla="*/ 344022 h 932443"/>
                        <a:gd name="connsiteX8" fmla="*/ 232053 w 1215930"/>
                        <a:gd name="connsiteY8" fmla="*/ 338497 h 932443"/>
                        <a:gd name="connsiteX9" fmla="*/ 323216 w 1215930"/>
                        <a:gd name="connsiteY9" fmla="*/ 332972 h 932443"/>
                        <a:gd name="connsiteX10" fmla="*/ 314929 w 1215930"/>
                        <a:gd name="connsiteY10" fmla="*/ 305347 h 932443"/>
                        <a:gd name="connsiteX11" fmla="*/ 198902 w 1215930"/>
                        <a:gd name="connsiteY11" fmla="*/ 227996 h 932443"/>
                        <a:gd name="connsiteX12" fmla="*/ 132601 w 1215930"/>
                        <a:gd name="connsiteY12" fmla="*/ 125782 h 932443"/>
                        <a:gd name="connsiteX13" fmla="*/ 168514 w 1215930"/>
                        <a:gd name="connsiteY13" fmla="*/ 53956 h 932443"/>
                        <a:gd name="connsiteX14" fmla="*/ 245865 w 1215930"/>
                        <a:gd name="connsiteY14" fmla="*/ 6993 h 932443"/>
                        <a:gd name="connsiteX15" fmla="*/ 464106 w 1215930"/>
                        <a:gd name="connsiteY15" fmla="*/ 4230 h 932443"/>
                        <a:gd name="connsiteX16" fmla="*/ 552507 w 1215930"/>
                        <a:gd name="connsiteY16" fmla="*/ 45668 h 932443"/>
                        <a:gd name="connsiteX17" fmla="*/ 616045 w 1215930"/>
                        <a:gd name="connsiteY17" fmla="*/ 136832 h 932443"/>
                        <a:gd name="connsiteX18" fmla="*/ 663009 w 1215930"/>
                        <a:gd name="connsiteY18" fmla="*/ 194845 h 932443"/>
                        <a:gd name="connsiteX19" fmla="*/ 718259 w 1215930"/>
                        <a:gd name="connsiteY19" fmla="*/ 239046 h 932443"/>
                        <a:gd name="connsiteX20" fmla="*/ 892299 w 1215930"/>
                        <a:gd name="connsiteY20" fmla="*/ 230758 h 932443"/>
                        <a:gd name="connsiteX21" fmla="*/ 1038714 w 1215930"/>
                        <a:gd name="connsiteY21" fmla="*/ 211420 h 932443"/>
                        <a:gd name="connsiteX22" fmla="*/ 1096727 w 1215930"/>
                        <a:gd name="connsiteY22" fmla="*/ 211420 h 932443"/>
                        <a:gd name="connsiteX23" fmla="*/ 1151978 w 1215930"/>
                        <a:gd name="connsiteY23" fmla="*/ 261146 h 932443"/>
                        <a:gd name="connsiteX24" fmla="*/ 1207229 w 1215930"/>
                        <a:gd name="connsiteY24" fmla="*/ 507012 h 932443"/>
                        <a:gd name="connsiteX25" fmla="*/ 1215516 w 1215930"/>
                        <a:gd name="connsiteY25" fmla="*/ 741828 h 932443"/>
                        <a:gd name="connsiteX26" fmla="*/ 1204466 w 1215930"/>
                        <a:gd name="connsiteY26" fmla="*/ 932443 h 932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5930" h="932443">
                          <a:moveTo>
                            <a:pt x="0" y="711440"/>
                          </a:moveTo>
                          <a:cubicBezTo>
                            <a:pt x="6906" y="670692"/>
                            <a:pt x="13812" y="629945"/>
                            <a:pt x="33150" y="598176"/>
                          </a:cubicBezTo>
                          <a:cubicBezTo>
                            <a:pt x="52488" y="566407"/>
                            <a:pt x="87019" y="543846"/>
                            <a:pt x="116026" y="520825"/>
                          </a:cubicBezTo>
                          <a:cubicBezTo>
                            <a:pt x="145033" y="497804"/>
                            <a:pt x="196140" y="474322"/>
                            <a:pt x="207190" y="460049"/>
                          </a:cubicBezTo>
                          <a:cubicBezTo>
                            <a:pt x="218240" y="445776"/>
                            <a:pt x="210873" y="443474"/>
                            <a:pt x="182327" y="435186"/>
                          </a:cubicBezTo>
                          <a:cubicBezTo>
                            <a:pt x="153781" y="426898"/>
                            <a:pt x="65380" y="419992"/>
                            <a:pt x="35913" y="410323"/>
                          </a:cubicBezTo>
                          <a:cubicBezTo>
                            <a:pt x="6446" y="400654"/>
                            <a:pt x="4604" y="388223"/>
                            <a:pt x="5525" y="377173"/>
                          </a:cubicBezTo>
                          <a:cubicBezTo>
                            <a:pt x="6446" y="366123"/>
                            <a:pt x="3683" y="350468"/>
                            <a:pt x="41438" y="344022"/>
                          </a:cubicBezTo>
                          <a:cubicBezTo>
                            <a:pt x="79193" y="337576"/>
                            <a:pt x="185090" y="340339"/>
                            <a:pt x="232053" y="338497"/>
                          </a:cubicBezTo>
                          <a:cubicBezTo>
                            <a:pt x="279016" y="336655"/>
                            <a:pt x="309403" y="338497"/>
                            <a:pt x="323216" y="332972"/>
                          </a:cubicBezTo>
                          <a:cubicBezTo>
                            <a:pt x="337029" y="327447"/>
                            <a:pt x="335648" y="322843"/>
                            <a:pt x="314929" y="305347"/>
                          </a:cubicBezTo>
                          <a:cubicBezTo>
                            <a:pt x="294210" y="287851"/>
                            <a:pt x="229290" y="257923"/>
                            <a:pt x="198902" y="227996"/>
                          </a:cubicBezTo>
                          <a:cubicBezTo>
                            <a:pt x="168514" y="198069"/>
                            <a:pt x="137666" y="154789"/>
                            <a:pt x="132601" y="125782"/>
                          </a:cubicBezTo>
                          <a:cubicBezTo>
                            <a:pt x="127536" y="96775"/>
                            <a:pt x="149637" y="73754"/>
                            <a:pt x="168514" y="53956"/>
                          </a:cubicBezTo>
                          <a:cubicBezTo>
                            <a:pt x="187391" y="34158"/>
                            <a:pt x="196600" y="15281"/>
                            <a:pt x="245865" y="6993"/>
                          </a:cubicBezTo>
                          <a:cubicBezTo>
                            <a:pt x="295130" y="-1295"/>
                            <a:pt x="412999" y="-2216"/>
                            <a:pt x="464106" y="4230"/>
                          </a:cubicBezTo>
                          <a:cubicBezTo>
                            <a:pt x="515213" y="10676"/>
                            <a:pt x="527184" y="23568"/>
                            <a:pt x="552507" y="45668"/>
                          </a:cubicBezTo>
                          <a:cubicBezTo>
                            <a:pt x="577830" y="67768"/>
                            <a:pt x="597628" y="111969"/>
                            <a:pt x="616045" y="136832"/>
                          </a:cubicBezTo>
                          <a:cubicBezTo>
                            <a:pt x="634462" y="161695"/>
                            <a:pt x="645973" y="177809"/>
                            <a:pt x="663009" y="194845"/>
                          </a:cubicBezTo>
                          <a:cubicBezTo>
                            <a:pt x="680045" y="211881"/>
                            <a:pt x="680044" y="233060"/>
                            <a:pt x="718259" y="239046"/>
                          </a:cubicBezTo>
                          <a:cubicBezTo>
                            <a:pt x="756474" y="245031"/>
                            <a:pt x="838890" y="235362"/>
                            <a:pt x="892299" y="230758"/>
                          </a:cubicBezTo>
                          <a:cubicBezTo>
                            <a:pt x="945708" y="226154"/>
                            <a:pt x="1004643" y="214643"/>
                            <a:pt x="1038714" y="211420"/>
                          </a:cubicBezTo>
                          <a:cubicBezTo>
                            <a:pt x="1072785" y="208197"/>
                            <a:pt x="1077850" y="203132"/>
                            <a:pt x="1096727" y="211420"/>
                          </a:cubicBezTo>
                          <a:cubicBezTo>
                            <a:pt x="1115604" y="219708"/>
                            <a:pt x="1133561" y="211881"/>
                            <a:pt x="1151978" y="261146"/>
                          </a:cubicBezTo>
                          <a:cubicBezTo>
                            <a:pt x="1170395" y="310411"/>
                            <a:pt x="1196639" y="426898"/>
                            <a:pt x="1207229" y="507012"/>
                          </a:cubicBezTo>
                          <a:cubicBezTo>
                            <a:pt x="1217819" y="587126"/>
                            <a:pt x="1215976" y="670923"/>
                            <a:pt x="1215516" y="741828"/>
                          </a:cubicBezTo>
                          <a:cubicBezTo>
                            <a:pt x="1215056" y="812733"/>
                            <a:pt x="1209761" y="872588"/>
                            <a:pt x="1204466" y="932443"/>
                          </a:cubicBezTo>
                        </a:path>
                      </a:pathLst>
                    </a:custGeom>
                    <a:noFill/>
                    <a:ln w="28575" cap="flat" cmpd="sng" algn="ctr">
                      <a:solidFill>
                        <a:sysClr val="windowText" lastClr="000000"/>
                      </a:solidFill>
                      <a:prstDash val="solid"/>
                    </a:ln>
                    <a:effectLst>
                      <a:outerShdw blurRad="63500" sx="102000" sy="102000" algn="ctr" rotWithShape="0">
                        <a:prstClr val="black">
                          <a:alpha val="40000"/>
                        </a:prstClr>
                      </a:outerShdw>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entury Gothic" panose="020B0502020202020204"/>
                        <a:ea typeface="+mn-ea"/>
                        <a:cs typeface="+mn-cs"/>
                      </a:endParaRPr>
                    </a:p>
                  </p:txBody>
                </p:sp>
              </p:grpSp>
            </p:grpSp>
            <p:sp>
              <p:nvSpPr>
                <p:cNvPr id="31" name="Freeform 5">
                  <a:extLst>
                    <a:ext uri="{FF2B5EF4-FFF2-40B4-BE49-F238E27FC236}">
                      <a16:creationId xmlns:a16="http://schemas.microsoft.com/office/drawing/2014/main" id="{91F3FE6F-8886-16DC-7D28-7ED977CCF032}"/>
                    </a:ext>
                  </a:extLst>
                </p:cNvPr>
                <p:cNvSpPr/>
                <p:nvPr/>
              </p:nvSpPr>
              <p:spPr>
                <a:xfrm>
                  <a:off x="10194708" y="3952315"/>
                  <a:ext cx="600124" cy="225165"/>
                </a:xfrm>
                <a:custGeom>
                  <a:avLst/>
                  <a:gdLst>
                    <a:gd name="connsiteX0" fmla="*/ 0 w 600124"/>
                    <a:gd name="connsiteY0" fmla="*/ 34696 h 225165"/>
                    <a:gd name="connsiteX1" fmla="*/ 14199 w 600124"/>
                    <a:gd name="connsiteY1" fmla="*/ 94331 h 225165"/>
                    <a:gd name="connsiteX2" fmla="*/ 59635 w 600124"/>
                    <a:gd name="connsiteY2" fmla="*/ 114209 h 225165"/>
                    <a:gd name="connsiteX3" fmla="*/ 11359 w 600124"/>
                    <a:gd name="connsiteY3" fmla="*/ 88651 h 225165"/>
                    <a:gd name="connsiteX4" fmla="*/ 261257 w 600124"/>
                    <a:gd name="connsiteY4" fmla="*/ 619 h 225165"/>
                    <a:gd name="connsiteX5" fmla="*/ 474239 w 600124"/>
                    <a:gd name="connsiteY5" fmla="*/ 54574 h 225165"/>
                    <a:gd name="connsiteX6" fmla="*/ 542393 w 600124"/>
                    <a:gd name="connsiteY6" fmla="*/ 151126 h 225165"/>
                    <a:gd name="connsiteX7" fmla="*/ 559431 w 600124"/>
                    <a:gd name="connsiteY7" fmla="*/ 199402 h 225165"/>
                    <a:gd name="connsiteX8" fmla="*/ 599188 w 600124"/>
                    <a:gd name="connsiteY8" fmla="*/ 168165 h 225165"/>
                    <a:gd name="connsiteX9" fmla="*/ 579309 w 600124"/>
                    <a:gd name="connsiteY9" fmla="*/ 205081 h 225165"/>
                    <a:gd name="connsiteX10" fmla="*/ 491277 w 600124"/>
                    <a:gd name="connsiteY10" fmla="*/ 224960 h 225165"/>
                    <a:gd name="connsiteX11" fmla="*/ 562271 w 600124"/>
                    <a:gd name="connsiteY11" fmla="*/ 213601 h 225165"/>
                    <a:gd name="connsiteX12" fmla="*/ 372008 w 600124"/>
                    <a:gd name="connsiteY12" fmla="*/ 185203 h 225165"/>
                    <a:gd name="connsiteX13" fmla="*/ 227180 w 600124"/>
                    <a:gd name="connsiteY13" fmla="*/ 159645 h 225165"/>
                    <a:gd name="connsiteX14" fmla="*/ 113590 w 600124"/>
                    <a:gd name="connsiteY14" fmla="*/ 111369 h 225165"/>
                    <a:gd name="connsiteX15" fmla="*/ 14199 w 600124"/>
                    <a:gd name="connsiteY15" fmla="*/ 91491 h 225165"/>
                    <a:gd name="connsiteX16" fmla="*/ 8519 w 600124"/>
                    <a:gd name="connsiteY16" fmla="*/ 91491 h 225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0124" h="225165">
                      <a:moveTo>
                        <a:pt x="0" y="34696"/>
                      </a:moveTo>
                      <a:cubicBezTo>
                        <a:pt x="2130" y="57887"/>
                        <a:pt x="4260" y="81079"/>
                        <a:pt x="14199" y="94331"/>
                      </a:cubicBezTo>
                      <a:cubicBezTo>
                        <a:pt x="24138" y="107583"/>
                        <a:pt x="60108" y="115156"/>
                        <a:pt x="59635" y="114209"/>
                      </a:cubicBezTo>
                      <a:cubicBezTo>
                        <a:pt x="59162" y="113262"/>
                        <a:pt x="-22245" y="107583"/>
                        <a:pt x="11359" y="88651"/>
                      </a:cubicBezTo>
                      <a:cubicBezTo>
                        <a:pt x="44963" y="69719"/>
                        <a:pt x="184110" y="6298"/>
                        <a:pt x="261257" y="619"/>
                      </a:cubicBezTo>
                      <a:cubicBezTo>
                        <a:pt x="338404" y="-5060"/>
                        <a:pt x="427383" y="29490"/>
                        <a:pt x="474239" y="54574"/>
                      </a:cubicBezTo>
                      <a:cubicBezTo>
                        <a:pt x="521095" y="79658"/>
                        <a:pt x="528194" y="126988"/>
                        <a:pt x="542393" y="151126"/>
                      </a:cubicBezTo>
                      <a:cubicBezTo>
                        <a:pt x="556592" y="175264"/>
                        <a:pt x="549965" y="196562"/>
                        <a:pt x="559431" y="199402"/>
                      </a:cubicBezTo>
                      <a:cubicBezTo>
                        <a:pt x="568897" y="202242"/>
                        <a:pt x="595875" y="167219"/>
                        <a:pt x="599188" y="168165"/>
                      </a:cubicBezTo>
                      <a:cubicBezTo>
                        <a:pt x="602501" y="169111"/>
                        <a:pt x="597294" y="195615"/>
                        <a:pt x="579309" y="205081"/>
                      </a:cubicBezTo>
                      <a:cubicBezTo>
                        <a:pt x="561324" y="214547"/>
                        <a:pt x="494117" y="223540"/>
                        <a:pt x="491277" y="224960"/>
                      </a:cubicBezTo>
                      <a:cubicBezTo>
                        <a:pt x="488437" y="226380"/>
                        <a:pt x="582149" y="220227"/>
                        <a:pt x="562271" y="213601"/>
                      </a:cubicBezTo>
                      <a:cubicBezTo>
                        <a:pt x="542393" y="206975"/>
                        <a:pt x="427857" y="194196"/>
                        <a:pt x="372008" y="185203"/>
                      </a:cubicBezTo>
                      <a:cubicBezTo>
                        <a:pt x="316160" y="176210"/>
                        <a:pt x="270250" y="171951"/>
                        <a:pt x="227180" y="159645"/>
                      </a:cubicBezTo>
                      <a:cubicBezTo>
                        <a:pt x="184110" y="147339"/>
                        <a:pt x="149087" y="122728"/>
                        <a:pt x="113590" y="111369"/>
                      </a:cubicBezTo>
                      <a:cubicBezTo>
                        <a:pt x="78093" y="100010"/>
                        <a:pt x="14199" y="91491"/>
                        <a:pt x="14199" y="91491"/>
                      </a:cubicBezTo>
                      <a:cubicBezTo>
                        <a:pt x="-3313" y="88178"/>
                        <a:pt x="2603" y="89834"/>
                        <a:pt x="8519" y="91491"/>
                      </a:cubicBezTo>
                    </a:path>
                  </a:pathLst>
                </a:custGeom>
                <a:gradFill flip="none" rotWithShape="1">
                  <a:gsLst>
                    <a:gs pos="0">
                      <a:sysClr val="window" lastClr="FFFFFF">
                        <a:lumMod val="85000"/>
                        <a:shade val="30000"/>
                        <a:satMod val="115000"/>
                      </a:sysClr>
                    </a:gs>
                    <a:gs pos="50000">
                      <a:sysClr val="window" lastClr="FFFFFF">
                        <a:lumMod val="85000"/>
                        <a:shade val="67500"/>
                        <a:satMod val="115000"/>
                      </a:sysClr>
                    </a:gs>
                    <a:gs pos="100000">
                      <a:sysClr val="window" lastClr="FFFFFF">
                        <a:lumMod val="85000"/>
                        <a:shade val="100000"/>
                        <a:satMod val="115000"/>
                      </a:sysClr>
                    </a:gs>
                  </a:gsLst>
                  <a:lin ang="5400000" scaled="1"/>
                  <a:tileRect/>
                </a:gradFill>
                <a:ln w="15875"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grpSp>
        <p:sp>
          <p:nvSpPr>
            <p:cNvPr id="15" name="Cube 14">
              <a:extLst>
                <a:ext uri="{FF2B5EF4-FFF2-40B4-BE49-F238E27FC236}">
                  <a16:creationId xmlns:a16="http://schemas.microsoft.com/office/drawing/2014/main" id="{60612D43-755A-8FE1-E821-F598BE6C937F}"/>
                </a:ext>
              </a:extLst>
            </p:cNvPr>
            <p:cNvSpPr/>
            <p:nvPr/>
          </p:nvSpPr>
          <p:spPr>
            <a:xfrm>
              <a:off x="5389282" y="5913416"/>
              <a:ext cx="1816100" cy="824338"/>
            </a:xfrm>
            <a:prstGeom prst="cube">
              <a:avLst/>
            </a:prstGeom>
            <a:blipFill>
              <a:blip r:embed="rId12">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6" name="Cube 15">
              <a:extLst>
                <a:ext uri="{FF2B5EF4-FFF2-40B4-BE49-F238E27FC236}">
                  <a16:creationId xmlns:a16="http://schemas.microsoft.com/office/drawing/2014/main" id="{13D4F213-D4C4-7BD7-1F88-DFFB77F5BD53}"/>
                </a:ext>
              </a:extLst>
            </p:cNvPr>
            <p:cNvSpPr/>
            <p:nvPr/>
          </p:nvSpPr>
          <p:spPr>
            <a:xfrm>
              <a:off x="5389282" y="5257711"/>
              <a:ext cx="1816100" cy="824338"/>
            </a:xfrm>
            <a:prstGeom prst="cube">
              <a:avLst/>
            </a:prstGeom>
            <a:blipFill>
              <a:blip r:embed="rId12">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7" name="Cube 16">
              <a:extLst>
                <a:ext uri="{FF2B5EF4-FFF2-40B4-BE49-F238E27FC236}">
                  <a16:creationId xmlns:a16="http://schemas.microsoft.com/office/drawing/2014/main" id="{9A134903-064A-A8EF-7253-647D9F1F9BE9}"/>
                </a:ext>
              </a:extLst>
            </p:cNvPr>
            <p:cNvSpPr/>
            <p:nvPr/>
          </p:nvSpPr>
          <p:spPr>
            <a:xfrm>
              <a:off x="6974673" y="5222116"/>
              <a:ext cx="1816100" cy="1498600"/>
            </a:xfrm>
            <a:prstGeom prst="cube">
              <a:avLst/>
            </a:prstGeom>
            <a:blipFill>
              <a:blip r:embed="rId12">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8" name="Cube 17">
              <a:extLst>
                <a:ext uri="{FF2B5EF4-FFF2-40B4-BE49-F238E27FC236}">
                  <a16:creationId xmlns:a16="http://schemas.microsoft.com/office/drawing/2014/main" id="{F3E02509-B207-6B41-D87E-321E3535B2CB}"/>
                </a:ext>
              </a:extLst>
            </p:cNvPr>
            <p:cNvSpPr/>
            <p:nvPr/>
          </p:nvSpPr>
          <p:spPr>
            <a:xfrm>
              <a:off x="5511945" y="4691781"/>
              <a:ext cx="842546" cy="717081"/>
            </a:xfrm>
            <a:prstGeom prst="cube">
              <a:avLst/>
            </a:prstGeom>
            <a:blipFill>
              <a:blip r:embed="rId12">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9" name="Cube 18">
              <a:extLst>
                <a:ext uri="{FF2B5EF4-FFF2-40B4-BE49-F238E27FC236}">
                  <a16:creationId xmlns:a16="http://schemas.microsoft.com/office/drawing/2014/main" id="{E8C39F4C-3683-0650-5C74-93D4525E3977}"/>
                </a:ext>
              </a:extLst>
            </p:cNvPr>
            <p:cNvSpPr/>
            <p:nvPr/>
          </p:nvSpPr>
          <p:spPr>
            <a:xfrm>
              <a:off x="5520041" y="4088626"/>
              <a:ext cx="842546" cy="717081"/>
            </a:xfrm>
            <a:prstGeom prst="cube">
              <a:avLst/>
            </a:prstGeom>
            <a:blipFill>
              <a:blip r:embed="rId12">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0" name="Cube 19">
              <a:extLst>
                <a:ext uri="{FF2B5EF4-FFF2-40B4-BE49-F238E27FC236}">
                  <a16:creationId xmlns:a16="http://schemas.microsoft.com/office/drawing/2014/main" id="{D3BA1660-546D-2384-ACB8-79180EA8C171}"/>
                </a:ext>
              </a:extLst>
            </p:cNvPr>
            <p:cNvSpPr/>
            <p:nvPr/>
          </p:nvSpPr>
          <p:spPr>
            <a:xfrm>
              <a:off x="5545132" y="3500375"/>
              <a:ext cx="842546" cy="717081"/>
            </a:xfrm>
            <a:prstGeom prst="cube">
              <a:avLst/>
            </a:prstGeom>
            <a:blipFill>
              <a:blip r:embed="rId12">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1" name="Cube 20">
              <a:extLst>
                <a:ext uri="{FF2B5EF4-FFF2-40B4-BE49-F238E27FC236}">
                  <a16:creationId xmlns:a16="http://schemas.microsoft.com/office/drawing/2014/main" id="{B640441C-F90F-07B8-B76C-FE3817345856}"/>
                </a:ext>
              </a:extLst>
            </p:cNvPr>
            <p:cNvSpPr/>
            <p:nvPr/>
          </p:nvSpPr>
          <p:spPr>
            <a:xfrm>
              <a:off x="6263790" y="4076734"/>
              <a:ext cx="1476689" cy="1498600"/>
            </a:xfrm>
            <a:prstGeom prst="cube">
              <a:avLst/>
            </a:prstGeom>
            <a:blipFill>
              <a:blip r:embed="rId12">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2" name="Cube 21">
              <a:extLst>
                <a:ext uri="{FF2B5EF4-FFF2-40B4-BE49-F238E27FC236}">
                  <a16:creationId xmlns:a16="http://schemas.microsoft.com/office/drawing/2014/main" id="{FB08C68A-FF1B-58AE-1081-D27FE752A482}"/>
                </a:ext>
              </a:extLst>
            </p:cNvPr>
            <p:cNvSpPr/>
            <p:nvPr/>
          </p:nvSpPr>
          <p:spPr>
            <a:xfrm>
              <a:off x="7497493" y="4025544"/>
              <a:ext cx="1476689" cy="1498600"/>
            </a:xfrm>
            <a:prstGeom prst="cube">
              <a:avLst/>
            </a:prstGeom>
            <a:blipFill>
              <a:blip r:embed="rId12">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3" name="Cube 22">
              <a:extLst>
                <a:ext uri="{FF2B5EF4-FFF2-40B4-BE49-F238E27FC236}">
                  <a16:creationId xmlns:a16="http://schemas.microsoft.com/office/drawing/2014/main" id="{408FC13E-1C5C-A73D-D111-FBCD12F92074}"/>
                </a:ext>
              </a:extLst>
            </p:cNvPr>
            <p:cNvSpPr/>
            <p:nvPr/>
          </p:nvSpPr>
          <p:spPr>
            <a:xfrm>
              <a:off x="6486145" y="3763362"/>
              <a:ext cx="2340404" cy="476933"/>
            </a:xfrm>
            <a:prstGeom prst="cube">
              <a:avLst/>
            </a:prstGeom>
            <a:blipFill>
              <a:blip r:embed="rId12">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4" name="Cube 23">
              <a:extLst>
                <a:ext uri="{FF2B5EF4-FFF2-40B4-BE49-F238E27FC236}">
                  <a16:creationId xmlns:a16="http://schemas.microsoft.com/office/drawing/2014/main" id="{52A8B5AF-8CB9-F084-9B2B-17C401505400}"/>
                </a:ext>
              </a:extLst>
            </p:cNvPr>
            <p:cNvSpPr/>
            <p:nvPr/>
          </p:nvSpPr>
          <p:spPr>
            <a:xfrm rot="578525">
              <a:off x="5999141" y="3229404"/>
              <a:ext cx="2340404" cy="476933"/>
            </a:xfrm>
            <a:prstGeom prst="cube">
              <a:avLst/>
            </a:prstGeom>
            <a:blipFill>
              <a:blip r:embed="rId12">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5" name="Cube 24">
              <a:extLst>
                <a:ext uri="{FF2B5EF4-FFF2-40B4-BE49-F238E27FC236}">
                  <a16:creationId xmlns:a16="http://schemas.microsoft.com/office/drawing/2014/main" id="{DFC21BC9-78E4-88FF-1025-1F40E2284E86}"/>
                </a:ext>
              </a:extLst>
            </p:cNvPr>
            <p:cNvSpPr/>
            <p:nvPr/>
          </p:nvSpPr>
          <p:spPr>
            <a:xfrm>
              <a:off x="8252056" y="3186242"/>
              <a:ext cx="842546" cy="717082"/>
            </a:xfrm>
            <a:prstGeom prst="cube">
              <a:avLst/>
            </a:prstGeom>
            <a:blipFill>
              <a:blip r:embed="rId12">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grpSp>
        <p:nvGrpSpPr>
          <p:cNvPr id="71" name="Group 70">
            <a:extLst>
              <a:ext uri="{FF2B5EF4-FFF2-40B4-BE49-F238E27FC236}">
                <a16:creationId xmlns:a16="http://schemas.microsoft.com/office/drawing/2014/main" id="{775E4127-D66F-41F7-92DB-FACA3E62133D}"/>
              </a:ext>
            </a:extLst>
          </p:cNvPr>
          <p:cNvGrpSpPr/>
          <p:nvPr/>
        </p:nvGrpSpPr>
        <p:grpSpPr>
          <a:xfrm>
            <a:off x="1635363" y="2688363"/>
            <a:ext cx="1778595" cy="3490881"/>
            <a:chOff x="8456149" y="7513204"/>
            <a:chExt cx="2198252" cy="4354236"/>
          </a:xfrm>
        </p:grpSpPr>
        <p:sp>
          <p:nvSpPr>
            <p:cNvPr id="72" name="Flowchart: Manual Operation 26">
              <a:extLst>
                <a:ext uri="{FF2B5EF4-FFF2-40B4-BE49-F238E27FC236}">
                  <a16:creationId xmlns:a16="http://schemas.microsoft.com/office/drawing/2014/main" id="{7ECA017A-F4A4-0A5D-7495-9784F4DB4E08}"/>
                </a:ext>
              </a:extLst>
            </p:cNvPr>
            <p:cNvSpPr/>
            <p:nvPr/>
          </p:nvSpPr>
          <p:spPr>
            <a:xfrm rot="11865990" flipV="1">
              <a:off x="8877692" y="10351555"/>
              <a:ext cx="513429" cy="89764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73" name="Rectangle 72">
              <a:extLst>
                <a:ext uri="{FF2B5EF4-FFF2-40B4-BE49-F238E27FC236}">
                  <a16:creationId xmlns:a16="http://schemas.microsoft.com/office/drawing/2014/main" id="{9022A774-F976-6932-5B8F-D522E37E5A41}"/>
                </a:ext>
              </a:extLst>
            </p:cNvPr>
            <p:cNvSpPr/>
            <p:nvPr/>
          </p:nvSpPr>
          <p:spPr>
            <a:xfrm>
              <a:off x="8946235" y="9438026"/>
              <a:ext cx="402149" cy="1004552"/>
            </a:xfrm>
            <a:prstGeom prst="rect">
              <a:avLst/>
            </a:prstGeom>
            <a:solidFill>
              <a:srgbClr val="ED7D31"/>
            </a:solidFill>
            <a:ln w="9525" cap="flat" cmpd="sng" algn="ctr">
              <a:noFill/>
              <a:prstDash val="solid"/>
            </a:ln>
            <a:effectLst/>
          </p:spPr>
          <p:txBody>
            <a:bodyPr rtlCol="0" anchor="ctr"/>
            <a:lstStyle/>
            <a:p>
              <a:pPr algn="ctr">
                <a:defRPr/>
              </a:pPr>
              <a:endParaRPr lang="en-US" kern="0">
                <a:solidFill>
                  <a:prstClr val="white"/>
                </a:solidFill>
                <a:latin typeface="Calibri"/>
              </a:endParaRPr>
            </a:p>
          </p:txBody>
        </p:sp>
        <p:sp>
          <p:nvSpPr>
            <p:cNvPr id="74" name="Flowchart: Manual Operation 26">
              <a:extLst>
                <a:ext uri="{FF2B5EF4-FFF2-40B4-BE49-F238E27FC236}">
                  <a16:creationId xmlns:a16="http://schemas.microsoft.com/office/drawing/2014/main" id="{7102A31F-90F0-3118-CFB6-E23754B8EFD1}"/>
                </a:ext>
              </a:extLst>
            </p:cNvPr>
            <p:cNvSpPr/>
            <p:nvPr/>
          </p:nvSpPr>
          <p:spPr>
            <a:xfrm rot="10269378" flipV="1">
              <a:off x="9432342" y="10383690"/>
              <a:ext cx="502215"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75" name="Freeform: Shape 74">
              <a:extLst>
                <a:ext uri="{FF2B5EF4-FFF2-40B4-BE49-F238E27FC236}">
                  <a16:creationId xmlns:a16="http://schemas.microsoft.com/office/drawing/2014/main" id="{8D1D1E3B-4E77-24FC-69EE-F05073FA45D4}"/>
                </a:ext>
              </a:extLst>
            </p:cNvPr>
            <p:cNvSpPr/>
            <p:nvPr/>
          </p:nvSpPr>
          <p:spPr>
            <a:xfrm rot="6473430" flipV="1">
              <a:off x="9798695" y="9031271"/>
              <a:ext cx="625562" cy="1085850"/>
            </a:xfrm>
            <a:custGeom>
              <a:avLst/>
              <a:gdLst>
                <a:gd name="connsiteX0" fmla="*/ 171922 w 569639"/>
                <a:gd name="connsiteY0" fmla="*/ 65602 h 1573519"/>
                <a:gd name="connsiteX1" fmla="*/ 230906 w 569639"/>
                <a:gd name="connsiteY1" fmla="*/ 392986 h 1573519"/>
                <a:gd name="connsiteX2" fmla="*/ 347057 w 569639"/>
                <a:gd name="connsiteY2" fmla="*/ 682786 h 1573519"/>
                <a:gd name="connsiteX3" fmla="*/ 352109 w 569639"/>
                <a:gd name="connsiteY3" fmla="*/ 688687 h 1573519"/>
                <a:gd name="connsiteX4" fmla="*/ 331259 w 569639"/>
                <a:gd name="connsiteY4" fmla="*/ 734240 h 1573519"/>
                <a:gd name="connsiteX5" fmla="*/ 239443 w 569639"/>
                <a:gd name="connsiteY5" fmla="*/ 961968 h 1573519"/>
                <a:gd name="connsiteX6" fmla="*/ 224174 w 569639"/>
                <a:gd name="connsiteY6" fmla="*/ 1004527 h 1573519"/>
                <a:gd name="connsiteX7" fmla="*/ 148369 w 569639"/>
                <a:gd name="connsiteY7" fmla="*/ 1325392 h 1573519"/>
                <a:gd name="connsiteX8" fmla="*/ 13120 w 569639"/>
                <a:gd name="connsiteY8" fmla="*/ 1380780 h 1573519"/>
                <a:gd name="connsiteX9" fmla="*/ 3698 w 569639"/>
                <a:gd name="connsiteY9" fmla="*/ 1399905 h 1573519"/>
                <a:gd name="connsiteX10" fmla="*/ 0 w 569639"/>
                <a:gd name="connsiteY10" fmla="*/ 1415144 h 1573519"/>
                <a:gd name="connsiteX11" fmla="*/ 51911 w 569639"/>
                <a:gd name="connsiteY11" fmla="*/ 1544543 h 1573519"/>
                <a:gd name="connsiteX12" fmla="*/ 63564 w 569639"/>
                <a:gd name="connsiteY12" fmla="*/ 1551814 h 1573519"/>
                <a:gd name="connsiteX13" fmla="*/ 114084 w 569639"/>
                <a:gd name="connsiteY13" fmla="*/ 1565448 h 1573519"/>
                <a:gd name="connsiteX14" fmla="*/ 129597 w 569639"/>
                <a:gd name="connsiteY14" fmla="*/ 1565280 h 1573519"/>
                <a:gd name="connsiteX15" fmla="*/ 136142 w 569639"/>
                <a:gd name="connsiteY15" fmla="*/ 1556227 h 1573519"/>
                <a:gd name="connsiteX16" fmla="*/ 161350 w 569639"/>
                <a:gd name="connsiteY16" fmla="*/ 1572574 h 1573519"/>
                <a:gd name="connsiteX17" fmla="*/ 169176 w 569639"/>
                <a:gd name="connsiteY17" fmla="*/ 1573519 h 1573519"/>
                <a:gd name="connsiteX18" fmla="*/ 204234 w 569639"/>
                <a:gd name="connsiteY18" fmla="*/ 1566111 h 1573519"/>
                <a:gd name="connsiteX19" fmla="*/ 218075 w 569639"/>
                <a:gd name="connsiteY19" fmla="*/ 1556604 h 1573519"/>
                <a:gd name="connsiteX20" fmla="*/ 274087 w 569639"/>
                <a:gd name="connsiteY20" fmla="*/ 1430197 h 1573519"/>
                <a:gd name="connsiteX21" fmla="*/ 274312 w 569639"/>
                <a:gd name="connsiteY21" fmla="*/ 1408949 h 1573519"/>
                <a:gd name="connsiteX22" fmla="*/ 262893 w 569639"/>
                <a:gd name="connsiteY22" fmla="*/ 1373085 h 1573519"/>
                <a:gd name="connsiteX23" fmla="*/ 260946 w 569639"/>
                <a:gd name="connsiteY23" fmla="*/ 1370135 h 1573519"/>
                <a:gd name="connsiteX24" fmla="*/ 424265 w 569639"/>
                <a:gd name="connsiteY24" fmla="*/ 1061804 h 1573519"/>
                <a:gd name="connsiteX25" fmla="*/ 434659 w 569639"/>
                <a:gd name="connsiteY25" fmla="*/ 1035424 h 1573519"/>
                <a:gd name="connsiteX26" fmla="*/ 557944 w 569639"/>
                <a:gd name="connsiteY26" fmla="*/ 649592 h 1573519"/>
                <a:gd name="connsiteX27" fmla="*/ 558203 w 569639"/>
                <a:gd name="connsiteY27" fmla="*/ 647426 h 1573519"/>
                <a:gd name="connsiteX28" fmla="*/ 559826 w 569639"/>
                <a:gd name="connsiteY28" fmla="*/ 646941 h 1573519"/>
                <a:gd name="connsiteX29" fmla="*/ 507860 w 569639"/>
                <a:gd name="connsiteY29" fmla="*/ 310308 h 1573519"/>
                <a:gd name="connsiteX30" fmla="*/ 366782 w 569639"/>
                <a:gd name="connsiteY30" fmla="*/ 278 h 1573519"/>
                <a:gd name="connsiteX31" fmla="*/ 178940 w 569639"/>
                <a:gd name="connsiteY31" fmla="*/ 56353 h 1573519"/>
                <a:gd name="connsiteX32" fmla="*/ 171922 w 569639"/>
                <a:gd name="connsiteY32" fmla="*/ 65602 h 157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9639" h="1573519">
                  <a:moveTo>
                    <a:pt x="171922" y="65602"/>
                  </a:moveTo>
                  <a:cubicBezTo>
                    <a:pt x="160619" y="101811"/>
                    <a:pt x="184259" y="236728"/>
                    <a:pt x="230906" y="392986"/>
                  </a:cubicBezTo>
                  <a:cubicBezTo>
                    <a:pt x="270889" y="526921"/>
                    <a:pt x="316413" y="638478"/>
                    <a:pt x="347057" y="682786"/>
                  </a:cubicBezTo>
                  <a:lnTo>
                    <a:pt x="352109" y="688687"/>
                  </a:lnTo>
                  <a:lnTo>
                    <a:pt x="331259" y="734240"/>
                  </a:lnTo>
                  <a:cubicBezTo>
                    <a:pt x="303195" y="798546"/>
                    <a:pt x="271468" y="876862"/>
                    <a:pt x="239443" y="961968"/>
                  </a:cubicBezTo>
                  <a:lnTo>
                    <a:pt x="224174" y="1004527"/>
                  </a:lnTo>
                  <a:lnTo>
                    <a:pt x="148369" y="1325392"/>
                  </a:lnTo>
                  <a:lnTo>
                    <a:pt x="13120" y="1380780"/>
                  </a:lnTo>
                  <a:lnTo>
                    <a:pt x="3698" y="1399905"/>
                  </a:lnTo>
                  <a:lnTo>
                    <a:pt x="0" y="1415144"/>
                  </a:lnTo>
                  <a:lnTo>
                    <a:pt x="51911" y="1544543"/>
                  </a:lnTo>
                  <a:lnTo>
                    <a:pt x="63564" y="1551814"/>
                  </a:lnTo>
                  <a:cubicBezTo>
                    <a:pt x="79182" y="1559476"/>
                    <a:pt x="96372" y="1564048"/>
                    <a:pt x="114084" y="1565448"/>
                  </a:cubicBezTo>
                  <a:lnTo>
                    <a:pt x="129597" y="1565280"/>
                  </a:lnTo>
                  <a:lnTo>
                    <a:pt x="136142" y="1556227"/>
                  </a:lnTo>
                  <a:lnTo>
                    <a:pt x="161350" y="1572574"/>
                  </a:lnTo>
                  <a:lnTo>
                    <a:pt x="169176" y="1573519"/>
                  </a:lnTo>
                  <a:cubicBezTo>
                    <a:pt x="181495" y="1573519"/>
                    <a:pt x="193303" y="1570904"/>
                    <a:pt x="204234" y="1566111"/>
                  </a:cubicBezTo>
                  <a:lnTo>
                    <a:pt x="218075" y="1556604"/>
                  </a:lnTo>
                  <a:lnTo>
                    <a:pt x="274087" y="1430197"/>
                  </a:lnTo>
                  <a:lnTo>
                    <a:pt x="274312" y="1408949"/>
                  </a:lnTo>
                  <a:cubicBezTo>
                    <a:pt x="272498" y="1396590"/>
                    <a:pt x="268714" y="1384496"/>
                    <a:pt x="262893" y="1373085"/>
                  </a:cubicBezTo>
                  <a:lnTo>
                    <a:pt x="260946" y="1370135"/>
                  </a:lnTo>
                  <a:lnTo>
                    <a:pt x="424265" y="1061804"/>
                  </a:lnTo>
                  <a:lnTo>
                    <a:pt x="434659" y="1035424"/>
                  </a:lnTo>
                  <a:cubicBezTo>
                    <a:pt x="498707" y="865213"/>
                    <a:pt x="545745" y="716210"/>
                    <a:pt x="557944" y="649592"/>
                  </a:cubicBezTo>
                  <a:lnTo>
                    <a:pt x="558203" y="647426"/>
                  </a:lnTo>
                  <a:lnTo>
                    <a:pt x="559826" y="646941"/>
                  </a:lnTo>
                  <a:cubicBezTo>
                    <a:pt x="584432" y="639595"/>
                    <a:pt x="561171" y="488889"/>
                    <a:pt x="507860" y="310308"/>
                  </a:cubicBezTo>
                  <a:cubicBezTo>
                    <a:pt x="454550" y="131728"/>
                    <a:pt x="391387" y="-7068"/>
                    <a:pt x="366782" y="278"/>
                  </a:cubicBezTo>
                  <a:lnTo>
                    <a:pt x="178940" y="56353"/>
                  </a:lnTo>
                  <a:cubicBezTo>
                    <a:pt x="175864" y="57271"/>
                    <a:pt x="173536" y="60430"/>
                    <a:pt x="171922" y="65602"/>
                  </a:cubicBezTo>
                  <a:close/>
                </a:path>
              </a:pathLst>
            </a:custGeom>
            <a:solidFill>
              <a:srgbClr val="B0753A"/>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dirty="0">
                <a:solidFill>
                  <a:prstClr val="white"/>
                </a:solidFill>
                <a:latin typeface="Calibri"/>
              </a:endParaRPr>
            </a:p>
          </p:txBody>
        </p:sp>
        <p:sp>
          <p:nvSpPr>
            <p:cNvPr id="76" name="Freeform: Shape 75">
              <a:extLst>
                <a:ext uri="{FF2B5EF4-FFF2-40B4-BE49-F238E27FC236}">
                  <a16:creationId xmlns:a16="http://schemas.microsoft.com/office/drawing/2014/main" id="{4FA793E6-B373-9EA8-6F0C-D7CD12D4CA27}"/>
                </a:ext>
              </a:extLst>
            </p:cNvPr>
            <p:cNvSpPr/>
            <p:nvPr/>
          </p:nvSpPr>
          <p:spPr>
            <a:xfrm rot="20148131">
              <a:off x="9595107" y="9140476"/>
              <a:ext cx="366747" cy="628908"/>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ED7D31"/>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pic>
          <p:nvPicPr>
            <p:cNvPr id="77" name="Picture 11">
              <a:extLst>
                <a:ext uri="{FF2B5EF4-FFF2-40B4-BE49-F238E27FC236}">
                  <a16:creationId xmlns:a16="http://schemas.microsoft.com/office/drawing/2014/main" id="{7388F0B2-AEBE-724A-D838-0CC0569EAC4E}"/>
                </a:ext>
              </a:extLst>
            </p:cNvPr>
            <p:cNvPicPr>
              <a:picLocks noChangeAspect="1" noChangeArrowheads="1"/>
            </p:cNvPicPr>
            <p:nvPr/>
          </p:nvPicPr>
          <p:blipFill rotWithShape="1">
            <a:blip r:embed="rId13">
              <a:extLst>
                <a:ext uri="{28A0092B-C50C-407E-A947-70E740481C1C}">
                  <a14:useLocalDpi xmlns:a14="http://schemas.microsoft.com/office/drawing/2010/main" val="0"/>
                </a:ext>
              </a:extLst>
            </a:blip>
            <a:srcRect b="65367"/>
            <a:stretch/>
          </p:blipFill>
          <p:spPr bwMode="auto">
            <a:xfrm>
              <a:off x="8633206" y="7513204"/>
              <a:ext cx="1606514" cy="1580745"/>
            </a:xfrm>
            <a:prstGeom prst="rect">
              <a:avLst/>
            </a:prstGeom>
            <a:noFill/>
            <a:extLst>
              <a:ext uri="{909E8E84-426E-40DD-AFC4-6F175D3DCCD1}">
                <a14:hiddenFill xmlns:a14="http://schemas.microsoft.com/office/drawing/2010/main">
                  <a:solidFill>
                    <a:srgbClr val="FFFFFF"/>
                  </a:solidFill>
                </a14:hiddenFill>
              </a:ext>
            </a:extLst>
          </p:spPr>
        </p:pic>
        <p:sp>
          <p:nvSpPr>
            <p:cNvPr id="78" name="Rectangle 77">
              <a:extLst>
                <a:ext uri="{FF2B5EF4-FFF2-40B4-BE49-F238E27FC236}">
                  <a16:creationId xmlns:a16="http://schemas.microsoft.com/office/drawing/2014/main" id="{F86D021B-96E3-63CE-5D8C-06F7EDD446B5}"/>
                </a:ext>
              </a:extLst>
            </p:cNvPr>
            <p:cNvSpPr/>
            <p:nvPr/>
          </p:nvSpPr>
          <p:spPr>
            <a:xfrm>
              <a:off x="9309022" y="8975233"/>
              <a:ext cx="368545" cy="371528"/>
            </a:xfrm>
            <a:prstGeom prst="rect">
              <a:avLst/>
            </a:prstGeom>
            <a:solidFill>
              <a:srgbClr val="B6793C"/>
            </a:solidFill>
            <a:ln w="9525" cap="flat" cmpd="sng" algn="ctr">
              <a:noFill/>
              <a:prstDash val="solid"/>
            </a:ln>
            <a:effectLst/>
          </p:spPr>
          <p:txBody>
            <a:bodyPr rtlCol="0" anchor="ctr"/>
            <a:lstStyle/>
            <a:p>
              <a:pPr algn="ctr">
                <a:defRPr/>
              </a:pPr>
              <a:endParaRPr lang="en-US" kern="0">
                <a:solidFill>
                  <a:prstClr val="white"/>
                </a:solidFill>
                <a:latin typeface="Calibri"/>
              </a:endParaRPr>
            </a:p>
          </p:txBody>
        </p:sp>
        <p:sp>
          <p:nvSpPr>
            <p:cNvPr id="79" name="Freeform: Shape 78">
              <a:extLst>
                <a:ext uri="{FF2B5EF4-FFF2-40B4-BE49-F238E27FC236}">
                  <a16:creationId xmlns:a16="http://schemas.microsoft.com/office/drawing/2014/main" id="{2468E30D-FD11-A0A3-CDCE-E6BA73202C03}"/>
                </a:ext>
              </a:extLst>
            </p:cNvPr>
            <p:cNvSpPr/>
            <p:nvPr/>
          </p:nvSpPr>
          <p:spPr>
            <a:xfrm rot="21305718">
              <a:off x="9000254" y="9120999"/>
              <a:ext cx="952561" cy="1304402"/>
            </a:xfrm>
            <a:custGeom>
              <a:avLst/>
              <a:gdLst>
                <a:gd name="connsiteX0" fmla="*/ 151169 w 580979"/>
                <a:gd name="connsiteY0" fmla="*/ 0 h 1216667"/>
                <a:gd name="connsiteX1" fmla="*/ 331426 w 580979"/>
                <a:gd name="connsiteY1" fmla="*/ 0 h 1216667"/>
                <a:gd name="connsiteX2" fmla="*/ 432481 w 580979"/>
                <a:gd name="connsiteY2" fmla="*/ 201519 h 1216667"/>
                <a:gd name="connsiteX3" fmla="*/ 432481 w 580979"/>
                <a:gd name="connsiteY3" fmla="*/ 0 h 1216667"/>
                <a:gd name="connsiteX4" fmla="*/ 487656 w 580979"/>
                <a:gd name="connsiteY4" fmla="*/ 0 h 1216667"/>
                <a:gd name="connsiteX5" fmla="*/ 580979 w 580979"/>
                <a:gd name="connsiteY5" fmla="*/ 274197 h 1216667"/>
                <a:gd name="connsiteX6" fmla="*/ 477532 w 580979"/>
                <a:gd name="connsiteY6" fmla="*/ 1216667 h 1216667"/>
                <a:gd name="connsiteX7" fmla="*/ 76902 w 580979"/>
                <a:gd name="connsiteY7" fmla="*/ 1216667 h 1216667"/>
                <a:gd name="connsiteX8" fmla="*/ 0 w 580979"/>
                <a:gd name="connsiteY8" fmla="*/ 516042 h 121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979" h="1216667">
                  <a:moveTo>
                    <a:pt x="151169" y="0"/>
                  </a:moveTo>
                  <a:lnTo>
                    <a:pt x="331426" y="0"/>
                  </a:lnTo>
                  <a:lnTo>
                    <a:pt x="432481" y="201519"/>
                  </a:lnTo>
                  <a:lnTo>
                    <a:pt x="432481" y="0"/>
                  </a:lnTo>
                  <a:lnTo>
                    <a:pt x="487656" y="0"/>
                  </a:lnTo>
                  <a:lnTo>
                    <a:pt x="580979" y="274197"/>
                  </a:lnTo>
                  <a:lnTo>
                    <a:pt x="477532" y="1216667"/>
                  </a:lnTo>
                  <a:lnTo>
                    <a:pt x="76902" y="1216667"/>
                  </a:lnTo>
                  <a:lnTo>
                    <a:pt x="0" y="516042"/>
                  </a:lnTo>
                  <a:close/>
                </a:path>
              </a:pathLst>
            </a:custGeom>
            <a:solidFill>
              <a:srgbClr val="ED7D31"/>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grpSp>
          <p:nvGrpSpPr>
            <p:cNvPr id="80" name="Group 79">
              <a:extLst>
                <a:ext uri="{FF2B5EF4-FFF2-40B4-BE49-F238E27FC236}">
                  <a16:creationId xmlns:a16="http://schemas.microsoft.com/office/drawing/2014/main" id="{4759E3CB-69D6-EF9A-52A0-0A5B02F41616}"/>
                </a:ext>
              </a:extLst>
            </p:cNvPr>
            <p:cNvGrpSpPr/>
            <p:nvPr/>
          </p:nvGrpSpPr>
          <p:grpSpPr>
            <a:xfrm rot="1783149">
              <a:off x="8456149" y="11557778"/>
              <a:ext cx="360176" cy="250849"/>
              <a:chOff x="-5661041" y="4254367"/>
              <a:chExt cx="481278" cy="307838"/>
            </a:xfrm>
          </p:grpSpPr>
          <p:sp>
            <p:nvSpPr>
              <p:cNvPr id="90" name="Freeform: Shape 89">
                <a:extLst>
                  <a:ext uri="{FF2B5EF4-FFF2-40B4-BE49-F238E27FC236}">
                    <a16:creationId xmlns:a16="http://schemas.microsoft.com/office/drawing/2014/main" id="{F94F7422-D907-11D9-F363-A3BE2417EF1C}"/>
                  </a:ext>
                </a:extLst>
              </p:cNvPr>
              <p:cNvSpPr/>
              <p:nvPr/>
            </p:nvSpPr>
            <p:spPr>
              <a:xfrm rot="221676">
                <a:off x="-5661041" y="4266351"/>
                <a:ext cx="481278" cy="295854"/>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D9D9D9"/>
              </a:solidFill>
              <a:ln w="9525" cap="flat" cmpd="sng" algn="ctr">
                <a:solidFill>
                  <a:srgbClr val="000000"/>
                </a:solidFill>
                <a:prstDash val="solid"/>
              </a:ln>
              <a:effectLst/>
            </p:spPr>
            <p:txBody>
              <a:bodyPr wrap="square" rtlCol="0" anchor="ctr">
                <a:noAutofit/>
              </a:bodyPr>
              <a:lstStyle/>
              <a:p>
                <a:pPr algn="ctr">
                  <a:defRPr/>
                </a:pPr>
                <a:endParaRPr lang="en-US" kern="0" dirty="0">
                  <a:solidFill>
                    <a:prstClr val="white"/>
                  </a:solidFill>
                  <a:latin typeface="Calibri"/>
                </a:endParaRPr>
              </a:p>
            </p:txBody>
          </p:sp>
          <p:sp>
            <p:nvSpPr>
              <p:cNvPr id="91" name="Freeform: Shape 90">
                <a:extLst>
                  <a:ext uri="{FF2B5EF4-FFF2-40B4-BE49-F238E27FC236}">
                    <a16:creationId xmlns:a16="http://schemas.microsoft.com/office/drawing/2014/main" id="{5F902E88-9808-47DF-5CAE-3A5A01AE46F2}"/>
                  </a:ext>
                </a:extLst>
              </p:cNvPr>
              <p:cNvSpPr/>
              <p:nvPr/>
            </p:nvSpPr>
            <p:spPr>
              <a:xfrm rot="237616">
                <a:off x="-5640988" y="4254367"/>
                <a:ext cx="441656" cy="285595"/>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algn="ctr">
                  <a:defRPr/>
                </a:pPr>
                <a:endParaRPr lang="en-US" kern="0">
                  <a:solidFill>
                    <a:prstClr val="white"/>
                  </a:solidFill>
                  <a:latin typeface="Calibri"/>
                </a:endParaRPr>
              </a:p>
            </p:txBody>
          </p:sp>
        </p:grpSp>
        <p:sp>
          <p:nvSpPr>
            <p:cNvPr id="81" name="Freeform: Shape 80">
              <a:extLst>
                <a:ext uri="{FF2B5EF4-FFF2-40B4-BE49-F238E27FC236}">
                  <a16:creationId xmlns:a16="http://schemas.microsoft.com/office/drawing/2014/main" id="{EDADD6D4-CB8C-623E-7723-C87D69C7FD45}"/>
                </a:ext>
              </a:extLst>
            </p:cNvPr>
            <p:cNvSpPr/>
            <p:nvPr/>
          </p:nvSpPr>
          <p:spPr>
            <a:xfrm rot="12954194" flipV="1">
              <a:off x="8639824" y="11112833"/>
              <a:ext cx="448897" cy="564246"/>
            </a:xfrm>
            <a:custGeom>
              <a:avLst/>
              <a:gdLst>
                <a:gd name="connsiteX0" fmla="*/ 448897 w 448897"/>
                <a:gd name="connsiteY0" fmla="*/ 96979 h 703567"/>
                <a:gd name="connsiteX1" fmla="*/ 0 w 448897"/>
                <a:gd name="connsiteY1" fmla="*/ 0 h 703567"/>
                <a:gd name="connsiteX2" fmla="*/ 22974 w 448897"/>
                <a:gd name="connsiteY2" fmla="*/ 703567 h 703567"/>
                <a:gd name="connsiteX3" fmla="*/ 425876 w 448897"/>
                <a:gd name="connsiteY3" fmla="*/ 703567 h 703567"/>
              </a:gdLst>
              <a:ahLst/>
              <a:cxnLst>
                <a:cxn ang="0">
                  <a:pos x="connsiteX0" y="connsiteY0"/>
                </a:cxn>
                <a:cxn ang="0">
                  <a:pos x="connsiteX1" y="connsiteY1"/>
                </a:cxn>
                <a:cxn ang="0">
                  <a:pos x="connsiteX2" y="connsiteY2"/>
                </a:cxn>
                <a:cxn ang="0">
                  <a:pos x="connsiteX3" y="connsiteY3"/>
                </a:cxn>
              </a:cxnLst>
              <a:rect l="l" t="t" r="r" b="b"/>
              <a:pathLst>
                <a:path w="448897" h="703567">
                  <a:moveTo>
                    <a:pt x="448897" y="96979"/>
                  </a:moveTo>
                  <a:lnTo>
                    <a:pt x="0" y="0"/>
                  </a:lnTo>
                  <a:lnTo>
                    <a:pt x="22974" y="703567"/>
                  </a:lnTo>
                  <a:lnTo>
                    <a:pt x="425876" y="703567"/>
                  </a:lnTo>
                  <a:close/>
                </a:path>
              </a:pathLst>
            </a:custGeom>
            <a:solidFill>
              <a:srgbClr val="000000"/>
            </a:solidFill>
            <a:ln w="9525" cap="flat" cmpd="sng" algn="ctr">
              <a:noFill/>
              <a:prstDash val="solid"/>
            </a:ln>
            <a:effectLst/>
          </p:spPr>
          <p:txBody>
            <a:bodyPr wrap="square" rtlCol="0" anchor="ctr">
              <a:noAutofit/>
            </a:bodyPr>
            <a:lstStyle/>
            <a:p>
              <a:pPr algn="ctr" fontAlgn="base">
                <a:spcBef>
                  <a:spcPct val="0"/>
                </a:spcBef>
                <a:spcAft>
                  <a:spcPct val="0"/>
                </a:spcAft>
                <a:defRPr/>
              </a:pPr>
              <a:endParaRPr lang="en-US" sz="1530" kern="0">
                <a:solidFill>
                  <a:prstClr val="white"/>
                </a:solidFill>
                <a:latin typeface="Calibri"/>
              </a:endParaRPr>
            </a:p>
          </p:txBody>
        </p:sp>
        <p:grpSp>
          <p:nvGrpSpPr>
            <p:cNvPr id="82" name="Group 81">
              <a:extLst>
                <a:ext uri="{FF2B5EF4-FFF2-40B4-BE49-F238E27FC236}">
                  <a16:creationId xmlns:a16="http://schemas.microsoft.com/office/drawing/2014/main" id="{764E1032-097C-46BB-9417-38788BA0979D}"/>
                </a:ext>
              </a:extLst>
            </p:cNvPr>
            <p:cNvGrpSpPr/>
            <p:nvPr/>
          </p:nvGrpSpPr>
          <p:grpSpPr>
            <a:xfrm rot="20840070">
              <a:off x="9630631" y="11618789"/>
              <a:ext cx="360175" cy="248651"/>
              <a:chOff x="-5686277" y="4216466"/>
              <a:chExt cx="481276" cy="305137"/>
            </a:xfrm>
          </p:grpSpPr>
          <p:sp>
            <p:nvSpPr>
              <p:cNvPr id="88" name="Freeform: Shape 87">
                <a:extLst>
                  <a:ext uri="{FF2B5EF4-FFF2-40B4-BE49-F238E27FC236}">
                    <a16:creationId xmlns:a16="http://schemas.microsoft.com/office/drawing/2014/main" id="{36239839-44A6-64B8-F729-C8BF734D3C15}"/>
                  </a:ext>
                </a:extLst>
              </p:cNvPr>
              <p:cNvSpPr/>
              <p:nvPr/>
            </p:nvSpPr>
            <p:spPr>
              <a:xfrm rot="221676">
                <a:off x="-5686277" y="4225748"/>
                <a:ext cx="481276" cy="295855"/>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D9D9D9"/>
              </a:solidFill>
              <a:ln w="9525" cap="flat" cmpd="sng" algn="ctr">
                <a:solidFill>
                  <a:srgbClr val="000000"/>
                </a:solidFill>
                <a:prstDash val="solid"/>
              </a:ln>
              <a:effectLst/>
            </p:spPr>
            <p:txBody>
              <a:bodyPr wrap="square" rtlCol="0" anchor="ctr">
                <a:noAutofit/>
              </a:bodyPr>
              <a:lstStyle/>
              <a:p>
                <a:pPr algn="ctr">
                  <a:defRPr/>
                </a:pPr>
                <a:endParaRPr lang="en-US" kern="0">
                  <a:solidFill>
                    <a:prstClr val="white"/>
                  </a:solidFill>
                  <a:latin typeface="Calibri"/>
                </a:endParaRPr>
              </a:p>
            </p:txBody>
          </p:sp>
          <p:sp>
            <p:nvSpPr>
              <p:cNvPr id="89" name="Freeform: Shape 88">
                <a:extLst>
                  <a:ext uri="{FF2B5EF4-FFF2-40B4-BE49-F238E27FC236}">
                    <a16:creationId xmlns:a16="http://schemas.microsoft.com/office/drawing/2014/main" id="{17404D66-2E55-B5AA-46F0-F5DE4C0F0521}"/>
                  </a:ext>
                </a:extLst>
              </p:cNvPr>
              <p:cNvSpPr/>
              <p:nvPr/>
            </p:nvSpPr>
            <p:spPr>
              <a:xfrm rot="237616">
                <a:off x="-5664543" y="4216466"/>
                <a:ext cx="441656" cy="285594"/>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algn="ctr">
                  <a:defRPr/>
                </a:pPr>
                <a:endParaRPr lang="en-US" kern="0">
                  <a:solidFill>
                    <a:prstClr val="white"/>
                  </a:solidFill>
                  <a:latin typeface="Calibri"/>
                </a:endParaRPr>
              </a:p>
            </p:txBody>
          </p:sp>
        </p:grpSp>
        <p:sp>
          <p:nvSpPr>
            <p:cNvPr id="83" name="Oval 82">
              <a:extLst>
                <a:ext uri="{FF2B5EF4-FFF2-40B4-BE49-F238E27FC236}">
                  <a16:creationId xmlns:a16="http://schemas.microsoft.com/office/drawing/2014/main" id="{2B8A7DEE-6195-6550-77E3-C37A76A564A2}"/>
                </a:ext>
              </a:extLst>
            </p:cNvPr>
            <p:cNvSpPr/>
            <p:nvPr/>
          </p:nvSpPr>
          <p:spPr>
            <a:xfrm>
              <a:off x="9623242" y="9356096"/>
              <a:ext cx="73152" cy="9144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sp>
          <p:nvSpPr>
            <p:cNvPr id="84" name="Oval 83">
              <a:extLst>
                <a:ext uri="{FF2B5EF4-FFF2-40B4-BE49-F238E27FC236}">
                  <a16:creationId xmlns:a16="http://schemas.microsoft.com/office/drawing/2014/main" id="{A36C9D5F-1A74-6809-0FA3-B787D2848937}"/>
                </a:ext>
              </a:extLst>
            </p:cNvPr>
            <p:cNvSpPr/>
            <p:nvPr/>
          </p:nvSpPr>
          <p:spPr>
            <a:xfrm>
              <a:off x="9635942" y="9470396"/>
              <a:ext cx="73152" cy="9144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pic>
          <p:nvPicPr>
            <p:cNvPr id="85" name="Picture 84">
              <a:extLst>
                <a:ext uri="{FF2B5EF4-FFF2-40B4-BE49-F238E27FC236}">
                  <a16:creationId xmlns:a16="http://schemas.microsoft.com/office/drawing/2014/main" id="{24963BB9-7F2D-3604-AE35-F08F050F31D0}"/>
                </a:ext>
              </a:extLst>
            </p:cNvPr>
            <p:cNvPicPr>
              <a:picLocks noChangeAspect="1"/>
            </p:cNvPicPr>
            <p:nvPr/>
          </p:nvPicPr>
          <p:blipFill>
            <a:blip r:embed="rId3" cstate="print">
              <a:extLst>
                <a:ext uri="{BEBA8EAE-BF5A-486C-A8C5-ECC9F3942E4B}">
                  <a14:imgProps xmlns:a14="http://schemas.microsoft.com/office/drawing/2010/main">
                    <a14:imgLayer r:embed="rId4">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rot="21100584">
              <a:off x="9687957" y="9313980"/>
              <a:ext cx="184798" cy="287906"/>
            </a:xfrm>
            <a:prstGeom prst="rect">
              <a:avLst/>
            </a:prstGeom>
            <a:ln>
              <a:noFill/>
            </a:ln>
          </p:spPr>
        </p:pic>
        <p:sp>
          <p:nvSpPr>
            <p:cNvPr id="86" name="Freeform: Shape 85">
              <a:extLst>
                <a:ext uri="{FF2B5EF4-FFF2-40B4-BE49-F238E27FC236}">
                  <a16:creationId xmlns:a16="http://schemas.microsoft.com/office/drawing/2014/main" id="{AC709180-56B5-851C-B319-CFB4C2A65E5C}"/>
                </a:ext>
              </a:extLst>
            </p:cNvPr>
            <p:cNvSpPr/>
            <p:nvPr/>
          </p:nvSpPr>
          <p:spPr>
            <a:xfrm rot="4265075">
              <a:off x="9448331" y="9286496"/>
              <a:ext cx="584042" cy="1090354"/>
            </a:xfrm>
            <a:custGeom>
              <a:avLst/>
              <a:gdLst>
                <a:gd name="connsiteX0" fmla="*/ 52 w 592420"/>
                <a:gd name="connsiteY0" fmla="*/ 1467855 h 1599111"/>
                <a:gd name="connsiteX1" fmla="*/ 170556 w 592420"/>
                <a:gd name="connsiteY1" fmla="*/ 1182219 h 1599111"/>
                <a:gd name="connsiteX2" fmla="*/ 381328 w 592420"/>
                <a:gd name="connsiteY2" fmla="*/ 951893 h 1599111"/>
                <a:gd name="connsiteX3" fmla="*/ 393660 w 592420"/>
                <a:gd name="connsiteY3" fmla="*/ 945107 h 1599111"/>
                <a:gd name="connsiteX4" fmla="*/ 389574 w 592420"/>
                <a:gd name="connsiteY4" fmla="*/ 886271 h 1599111"/>
                <a:gd name="connsiteX5" fmla="*/ 383842 w 592420"/>
                <a:gd name="connsiteY5" fmla="*/ 640797 h 1599111"/>
                <a:gd name="connsiteX6" fmla="*/ 384539 w 592420"/>
                <a:gd name="connsiteY6" fmla="*/ 595586 h 1599111"/>
                <a:gd name="connsiteX7" fmla="*/ 429074 w 592420"/>
                <a:gd name="connsiteY7" fmla="*/ 249300 h 1599111"/>
                <a:gd name="connsiteX8" fmla="*/ 314561 w 592420"/>
                <a:gd name="connsiteY8" fmla="*/ 142922 h 1599111"/>
                <a:gd name="connsiteX9" fmla="*/ 312478 w 592420"/>
                <a:gd name="connsiteY9" fmla="*/ 121704 h 1599111"/>
                <a:gd name="connsiteX10" fmla="*/ 314384 w 592420"/>
                <a:gd name="connsiteY10" fmla="*/ 106139 h 1599111"/>
                <a:gd name="connsiteX11" fmla="*/ 408541 w 592420"/>
                <a:gd name="connsiteY11" fmla="*/ 3313 h 1599111"/>
                <a:gd name="connsiteX12" fmla="*/ 422008 w 592420"/>
                <a:gd name="connsiteY12" fmla="*/ 611 h 1599111"/>
                <a:gd name="connsiteX13" fmla="*/ 474093 w 592420"/>
                <a:gd name="connsiteY13" fmla="*/ 5644 h 1599111"/>
                <a:gd name="connsiteX14" fmla="*/ 488552 w 592420"/>
                <a:gd name="connsiteY14" fmla="*/ 11264 h 1599111"/>
                <a:gd name="connsiteX15" fmla="*/ 491490 w 592420"/>
                <a:gd name="connsiteY15" fmla="*/ 22042 h 1599111"/>
                <a:gd name="connsiteX16" fmla="*/ 520840 w 592420"/>
                <a:gd name="connsiteY16" fmla="*/ 15620 h 1599111"/>
                <a:gd name="connsiteX17" fmla="*/ 528498 w 592420"/>
                <a:gd name="connsiteY17" fmla="*/ 17492 h 1599111"/>
                <a:gd name="connsiteX18" fmla="*/ 558701 w 592420"/>
                <a:gd name="connsiteY18" fmla="*/ 36772 h 1599111"/>
                <a:gd name="connsiteX19" fmla="*/ 568306 w 592420"/>
                <a:gd name="connsiteY19" fmla="*/ 50544 h 1599111"/>
                <a:gd name="connsiteX20" fmla="*/ 576212 w 592420"/>
                <a:gd name="connsiteY20" fmla="*/ 188579 h 1599111"/>
                <a:gd name="connsiteX21" fmla="*/ 568939 w 592420"/>
                <a:gd name="connsiteY21" fmla="*/ 208545 h 1599111"/>
                <a:gd name="connsiteX22" fmla="*/ 545621 w 592420"/>
                <a:gd name="connsiteY22" fmla="*/ 238089 h 1599111"/>
                <a:gd name="connsiteX23" fmla="*/ 544230 w 592420"/>
                <a:gd name="connsiteY23" fmla="*/ 239098 h 1599111"/>
                <a:gd name="connsiteX24" fmla="*/ 591983 w 592420"/>
                <a:gd name="connsiteY24" fmla="*/ 612448 h 1599111"/>
                <a:gd name="connsiteX25" fmla="*/ 592420 w 592420"/>
                <a:gd name="connsiteY25" fmla="*/ 640798 h 1599111"/>
                <a:gd name="connsiteX26" fmla="*/ 571924 w 592420"/>
                <a:gd name="connsiteY26" fmla="*/ 1045329 h 1599111"/>
                <a:gd name="connsiteX27" fmla="*/ 568048 w 592420"/>
                <a:gd name="connsiteY27" fmla="*/ 1061071 h 1599111"/>
                <a:gd name="connsiteX28" fmla="*/ 571152 w 592420"/>
                <a:gd name="connsiteY28" fmla="*/ 1071502 h 1599111"/>
                <a:gd name="connsiteX29" fmla="*/ 400649 w 592420"/>
                <a:gd name="connsiteY29" fmla="*/ 1357138 h 1599111"/>
                <a:gd name="connsiteX30" fmla="*/ 159422 w 592420"/>
                <a:gd name="connsiteY30" fmla="*/ 1597620 h 1599111"/>
                <a:gd name="connsiteX31" fmla="*/ 3364 w 592420"/>
                <a:gd name="connsiteY31" fmla="*/ 1478983 h 1599111"/>
                <a:gd name="connsiteX32" fmla="*/ 52 w 592420"/>
                <a:gd name="connsiteY32" fmla="*/ 1467855 h 159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2420" h="1599111">
                  <a:moveTo>
                    <a:pt x="52" y="1467855"/>
                  </a:moveTo>
                  <a:cubicBezTo>
                    <a:pt x="2226" y="1429986"/>
                    <a:pt x="71867" y="1312038"/>
                    <a:pt x="170556" y="1182219"/>
                  </a:cubicBezTo>
                  <a:cubicBezTo>
                    <a:pt x="255147" y="1070946"/>
                    <a:pt x="337043" y="982570"/>
                    <a:pt x="381328" y="951893"/>
                  </a:cubicBezTo>
                  <a:lnTo>
                    <a:pt x="393660" y="945107"/>
                  </a:lnTo>
                  <a:lnTo>
                    <a:pt x="389574" y="886271"/>
                  </a:lnTo>
                  <a:cubicBezTo>
                    <a:pt x="385955" y="816201"/>
                    <a:pt x="383842" y="731728"/>
                    <a:pt x="383842" y="640797"/>
                  </a:cubicBezTo>
                  <a:lnTo>
                    <a:pt x="384539" y="595586"/>
                  </a:lnTo>
                  <a:lnTo>
                    <a:pt x="429074" y="249300"/>
                  </a:lnTo>
                  <a:lnTo>
                    <a:pt x="314561" y="142922"/>
                  </a:lnTo>
                  <a:lnTo>
                    <a:pt x="312478" y="121704"/>
                  </a:lnTo>
                  <a:lnTo>
                    <a:pt x="314384" y="106139"/>
                  </a:lnTo>
                  <a:lnTo>
                    <a:pt x="408541" y="3313"/>
                  </a:lnTo>
                  <a:lnTo>
                    <a:pt x="422008" y="611"/>
                  </a:lnTo>
                  <a:cubicBezTo>
                    <a:pt x="439323" y="-1059"/>
                    <a:pt x="457022" y="716"/>
                    <a:pt x="474093" y="5644"/>
                  </a:cubicBezTo>
                  <a:lnTo>
                    <a:pt x="488552" y="11264"/>
                  </a:lnTo>
                  <a:lnTo>
                    <a:pt x="491490" y="22042"/>
                  </a:lnTo>
                  <a:lnTo>
                    <a:pt x="520840" y="15620"/>
                  </a:lnTo>
                  <a:lnTo>
                    <a:pt x="528498" y="17492"/>
                  </a:lnTo>
                  <a:cubicBezTo>
                    <a:pt x="540027" y="21830"/>
                    <a:pt x="550158" y="28437"/>
                    <a:pt x="558701" y="36772"/>
                  </a:cubicBezTo>
                  <a:lnTo>
                    <a:pt x="568306" y="50544"/>
                  </a:lnTo>
                  <a:lnTo>
                    <a:pt x="576212" y="188579"/>
                  </a:lnTo>
                  <a:lnTo>
                    <a:pt x="568939" y="208545"/>
                  </a:lnTo>
                  <a:cubicBezTo>
                    <a:pt x="562889" y="219474"/>
                    <a:pt x="555088" y="229460"/>
                    <a:pt x="545621" y="238089"/>
                  </a:cubicBezTo>
                  <a:lnTo>
                    <a:pt x="544230" y="239098"/>
                  </a:lnTo>
                  <a:lnTo>
                    <a:pt x="591983" y="612448"/>
                  </a:lnTo>
                  <a:lnTo>
                    <a:pt x="592420" y="640798"/>
                  </a:lnTo>
                  <a:cubicBezTo>
                    <a:pt x="592420" y="822660"/>
                    <a:pt x="583968" y="978683"/>
                    <a:pt x="571924" y="1045329"/>
                  </a:cubicBezTo>
                  <a:lnTo>
                    <a:pt x="568048" y="1061071"/>
                  </a:lnTo>
                  <a:lnTo>
                    <a:pt x="571152" y="1071502"/>
                  </a:lnTo>
                  <a:cubicBezTo>
                    <a:pt x="568979" y="1109371"/>
                    <a:pt x="499338" y="1227319"/>
                    <a:pt x="400649" y="1357138"/>
                  </a:cubicBezTo>
                  <a:cubicBezTo>
                    <a:pt x="287861" y="1505502"/>
                    <a:pt x="179864" y="1613161"/>
                    <a:pt x="159422" y="1597620"/>
                  </a:cubicBezTo>
                  <a:lnTo>
                    <a:pt x="3364" y="1478983"/>
                  </a:lnTo>
                  <a:cubicBezTo>
                    <a:pt x="808" y="1477040"/>
                    <a:pt x="-258" y="1473265"/>
                    <a:pt x="52" y="1467855"/>
                  </a:cubicBezTo>
                  <a:close/>
                </a:path>
              </a:pathLst>
            </a:custGeom>
            <a:solidFill>
              <a:srgbClr val="B0753A"/>
            </a:solidFill>
            <a:ln w="9525" cap="flat" cmpd="sng" algn="ctr">
              <a:noFill/>
              <a:prstDash val="solid"/>
            </a:ln>
            <a:effectLst/>
          </p:spPr>
          <p:txBody>
            <a:bodyPr wrap="square" rtlCol="0" anchor="ctr">
              <a:noAutofit/>
            </a:bodyPr>
            <a:lstStyle/>
            <a:p>
              <a:pPr algn="ctr" fontAlgn="base">
                <a:spcBef>
                  <a:spcPct val="0"/>
                </a:spcBef>
                <a:spcAft>
                  <a:spcPct val="0"/>
                </a:spcAft>
                <a:defRPr/>
              </a:pPr>
              <a:endParaRPr lang="en-US" sz="1530" kern="0" dirty="0">
                <a:solidFill>
                  <a:prstClr val="white"/>
                </a:solidFill>
                <a:latin typeface="Calibri"/>
              </a:endParaRPr>
            </a:p>
          </p:txBody>
        </p:sp>
        <p:sp>
          <p:nvSpPr>
            <p:cNvPr id="87" name="Freeform: Shape 86">
              <a:extLst>
                <a:ext uri="{FF2B5EF4-FFF2-40B4-BE49-F238E27FC236}">
                  <a16:creationId xmlns:a16="http://schemas.microsoft.com/office/drawing/2014/main" id="{427AAAD5-DDF5-E60B-1F04-E3E58FA267F6}"/>
                </a:ext>
              </a:extLst>
            </p:cNvPr>
            <p:cNvSpPr/>
            <p:nvPr/>
          </p:nvSpPr>
          <p:spPr>
            <a:xfrm rot="19986923">
              <a:off x="8921916" y="9233541"/>
              <a:ext cx="457011" cy="726719"/>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ED7D31"/>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grpSp>
      <p:grpSp>
        <p:nvGrpSpPr>
          <p:cNvPr id="56" name="Group 55">
            <a:extLst>
              <a:ext uri="{FF2B5EF4-FFF2-40B4-BE49-F238E27FC236}">
                <a16:creationId xmlns:a16="http://schemas.microsoft.com/office/drawing/2014/main" id="{C9FAA7F2-6FEB-DF3C-879F-BFAADE6D8E05}"/>
              </a:ext>
            </a:extLst>
          </p:cNvPr>
          <p:cNvGrpSpPr/>
          <p:nvPr/>
        </p:nvGrpSpPr>
        <p:grpSpPr>
          <a:xfrm>
            <a:off x="4954116" y="4445255"/>
            <a:ext cx="2385194" cy="2044926"/>
            <a:chOff x="3054023" y="1899779"/>
            <a:chExt cx="3221402" cy="2943715"/>
          </a:xfrm>
        </p:grpSpPr>
        <p:pic>
          <p:nvPicPr>
            <p:cNvPr id="57" name="Picture 56">
              <a:extLst>
                <a:ext uri="{FF2B5EF4-FFF2-40B4-BE49-F238E27FC236}">
                  <a16:creationId xmlns:a16="http://schemas.microsoft.com/office/drawing/2014/main" id="{DF96B054-F698-939C-D628-E0ADA06C930D}"/>
                </a:ext>
              </a:extLst>
            </p:cNvPr>
            <p:cNvPicPr>
              <a:picLocks noChangeAspect="1"/>
            </p:cNvPicPr>
            <p:nvPr/>
          </p:nvPicPr>
          <p:blipFill rotWithShape="1">
            <a:blip r:embed="rId14"/>
            <a:srcRect l="56258" t="88917" r="28325" b="2128"/>
            <a:stretch/>
          </p:blipFill>
          <p:spPr>
            <a:xfrm>
              <a:off x="5590484" y="4431654"/>
              <a:ext cx="299252" cy="411840"/>
            </a:xfrm>
            <a:prstGeom prst="rect">
              <a:avLst/>
            </a:prstGeom>
          </p:spPr>
        </p:pic>
        <p:pic>
          <p:nvPicPr>
            <p:cNvPr id="58" name="Picture 57">
              <a:extLst>
                <a:ext uri="{FF2B5EF4-FFF2-40B4-BE49-F238E27FC236}">
                  <a16:creationId xmlns:a16="http://schemas.microsoft.com/office/drawing/2014/main" id="{C43F0CDD-A71F-6EC8-2D1A-DF16755C51A1}"/>
                </a:ext>
              </a:extLst>
            </p:cNvPr>
            <p:cNvPicPr>
              <a:picLocks noChangeAspect="1"/>
            </p:cNvPicPr>
            <p:nvPr/>
          </p:nvPicPr>
          <p:blipFill rotWithShape="1">
            <a:blip r:embed="rId14"/>
            <a:srcRect l="56258" t="88917" r="28325" b="2128"/>
            <a:stretch/>
          </p:blipFill>
          <p:spPr>
            <a:xfrm>
              <a:off x="3313552" y="4420078"/>
              <a:ext cx="299252" cy="411840"/>
            </a:xfrm>
            <a:prstGeom prst="rect">
              <a:avLst/>
            </a:prstGeom>
          </p:spPr>
        </p:pic>
        <p:sp>
          <p:nvSpPr>
            <p:cNvPr id="59" name="Rectangle 58">
              <a:extLst>
                <a:ext uri="{FF2B5EF4-FFF2-40B4-BE49-F238E27FC236}">
                  <a16:creationId xmlns:a16="http://schemas.microsoft.com/office/drawing/2014/main" id="{1C3FFC3A-6A1D-8DC9-C0A9-34929236A3FB}"/>
                </a:ext>
              </a:extLst>
            </p:cNvPr>
            <p:cNvSpPr/>
            <p:nvPr/>
          </p:nvSpPr>
          <p:spPr>
            <a:xfrm>
              <a:off x="3802511" y="2299612"/>
              <a:ext cx="2407492" cy="1728904"/>
            </a:xfrm>
            <a:prstGeom prst="rect">
              <a:avLst/>
            </a:prstGeom>
            <a:noFill/>
            <a:ln w="146050" cap="flat" cmpd="sng" algn="ctr">
              <a:solidFill>
                <a:srgbClr val="DEDEDC"/>
              </a:solidFill>
              <a:prstDash val="solid"/>
            </a:ln>
            <a:effectLst/>
            <a:scene3d>
              <a:camera prst="orthographicFront"/>
              <a:lightRig rig="threePt" dir="t"/>
            </a:scene3d>
            <a:sp3d>
              <a:bevelT/>
            </a:sp3d>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60" name="Rectangle 59">
              <a:extLst>
                <a:ext uri="{FF2B5EF4-FFF2-40B4-BE49-F238E27FC236}">
                  <a16:creationId xmlns:a16="http://schemas.microsoft.com/office/drawing/2014/main" id="{D41EF4E5-8139-D1CE-F2B7-E3E3A45F5E2F}"/>
                </a:ext>
              </a:extLst>
            </p:cNvPr>
            <p:cNvSpPr/>
            <p:nvPr/>
          </p:nvSpPr>
          <p:spPr>
            <a:xfrm rot="21110949">
              <a:off x="3473155" y="2959371"/>
              <a:ext cx="2690316" cy="1019175"/>
            </a:xfrm>
            <a:prstGeom prst="rect">
              <a:avLst/>
            </a:prstGeom>
            <a:solidFill>
              <a:srgbClr val="C2C2C2"/>
            </a:solidFill>
            <a:ln w="9525" cap="flat" cmpd="sng" algn="ctr">
              <a:noFill/>
              <a:prstDash val="solid"/>
            </a:ln>
            <a:effectLst>
              <a:outerShdw blurRad="40000" dist="23000" dir="5400000" rotWithShape="0">
                <a:srgbClr val="000000">
                  <a:alpha val="35000"/>
                </a:srgbClr>
              </a:outerShdw>
            </a:effectLst>
            <a:scene3d>
              <a:camera prst="isometricOffAxis2Top"/>
              <a:lightRig rig="threePt" dir="t"/>
            </a:scene3d>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pic>
          <p:nvPicPr>
            <p:cNvPr id="61" name="Picture 60">
              <a:extLst>
                <a:ext uri="{FF2B5EF4-FFF2-40B4-BE49-F238E27FC236}">
                  <a16:creationId xmlns:a16="http://schemas.microsoft.com/office/drawing/2014/main" id="{E3788B40-E0F6-7EC4-01F1-236603D5BA3C}"/>
                </a:ext>
              </a:extLst>
            </p:cNvPr>
            <p:cNvPicPr>
              <a:picLocks noChangeAspect="1"/>
            </p:cNvPicPr>
            <p:nvPr/>
          </p:nvPicPr>
          <p:blipFill rotWithShape="1">
            <a:blip r:embed="rId14"/>
            <a:srcRect l="56258" t="88917" r="28325" b="2128"/>
            <a:stretch/>
          </p:blipFill>
          <p:spPr>
            <a:xfrm>
              <a:off x="5976173" y="4086343"/>
              <a:ext cx="299252" cy="411840"/>
            </a:xfrm>
            <a:prstGeom prst="rect">
              <a:avLst/>
            </a:prstGeom>
          </p:spPr>
        </p:pic>
        <p:sp>
          <p:nvSpPr>
            <p:cNvPr id="62" name="Rectangle 61">
              <a:extLst>
                <a:ext uri="{FF2B5EF4-FFF2-40B4-BE49-F238E27FC236}">
                  <a16:creationId xmlns:a16="http://schemas.microsoft.com/office/drawing/2014/main" id="{C8725AE1-8765-2E08-31F0-25A713AACD96}"/>
                </a:ext>
              </a:extLst>
            </p:cNvPr>
            <p:cNvSpPr/>
            <p:nvPr/>
          </p:nvSpPr>
          <p:spPr>
            <a:xfrm rot="21110949">
              <a:off x="3439569" y="3673322"/>
              <a:ext cx="2710910" cy="1019175"/>
            </a:xfrm>
            <a:prstGeom prst="rect">
              <a:avLst/>
            </a:prstGeom>
            <a:solidFill>
              <a:srgbClr val="C2C2C2"/>
            </a:solidFill>
            <a:ln w="9525" cap="flat" cmpd="sng" algn="ctr">
              <a:noFill/>
              <a:prstDash val="solid"/>
            </a:ln>
            <a:effectLst>
              <a:outerShdw blurRad="40000" dist="23000" dir="5400000" rotWithShape="0">
                <a:srgbClr val="000000">
                  <a:alpha val="35000"/>
                </a:srgbClr>
              </a:outerShdw>
            </a:effectLst>
            <a:scene3d>
              <a:camera prst="isometricOffAxis2Top"/>
              <a:lightRig rig="threePt" dir="t"/>
            </a:scene3d>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63" name="Rectangle 62">
              <a:extLst>
                <a:ext uri="{FF2B5EF4-FFF2-40B4-BE49-F238E27FC236}">
                  <a16:creationId xmlns:a16="http://schemas.microsoft.com/office/drawing/2014/main" id="{B2C253BE-F203-992B-6436-62561E0CD2F5}"/>
                </a:ext>
              </a:extLst>
            </p:cNvPr>
            <p:cNvSpPr/>
            <p:nvPr/>
          </p:nvSpPr>
          <p:spPr>
            <a:xfrm>
              <a:off x="3381013" y="2639705"/>
              <a:ext cx="2446975" cy="1728904"/>
            </a:xfrm>
            <a:prstGeom prst="rect">
              <a:avLst/>
            </a:prstGeom>
            <a:noFill/>
            <a:ln w="146050" cap="flat" cmpd="sng" algn="ctr">
              <a:solidFill>
                <a:srgbClr val="DEDEDC"/>
              </a:solidFill>
              <a:prstDash val="solid"/>
            </a:ln>
            <a:effectLst/>
            <a:scene3d>
              <a:camera prst="orthographicFront"/>
              <a:lightRig rig="threePt" dir="t"/>
            </a:scene3d>
            <a:sp3d>
              <a:bevelT/>
            </a:sp3d>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64" name="Rectangle 63">
              <a:extLst>
                <a:ext uri="{FF2B5EF4-FFF2-40B4-BE49-F238E27FC236}">
                  <a16:creationId xmlns:a16="http://schemas.microsoft.com/office/drawing/2014/main" id="{12243149-ECD1-3889-0CD4-10CCCD2C46E2}"/>
                </a:ext>
              </a:extLst>
            </p:cNvPr>
            <p:cNvSpPr/>
            <p:nvPr/>
          </p:nvSpPr>
          <p:spPr>
            <a:xfrm rot="21110949">
              <a:off x="3420813" y="1899779"/>
              <a:ext cx="2782782" cy="1019175"/>
            </a:xfrm>
            <a:prstGeom prst="rect">
              <a:avLst/>
            </a:prstGeom>
            <a:solidFill>
              <a:srgbClr val="C2C2C2"/>
            </a:solidFill>
            <a:ln w="9525" cap="flat" cmpd="sng" algn="ctr">
              <a:noFill/>
              <a:prstDash val="solid"/>
            </a:ln>
            <a:effectLst>
              <a:outerShdw blurRad="40000" dist="23000" dir="5400000" rotWithShape="0">
                <a:srgbClr val="000000">
                  <a:alpha val="35000"/>
                </a:srgbClr>
              </a:outerShdw>
            </a:effectLst>
            <a:scene3d>
              <a:camera prst="isometricOffAxis2Top"/>
              <a:lightRig rig="threePt" dir="t"/>
            </a:scene3d>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65" name="Rectangle 64">
              <a:extLst>
                <a:ext uri="{FF2B5EF4-FFF2-40B4-BE49-F238E27FC236}">
                  <a16:creationId xmlns:a16="http://schemas.microsoft.com/office/drawing/2014/main" id="{83A03EC2-F1F0-359D-7B18-6FAEF7290A7A}"/>
                </a:ext>
              </a:extLst>
            </p:cNvPr>
            <p:cNvSpPr/>
            <p:nvPr/>
          </p:nvSpPr>
          <p:spPr>
            <a:xfrm rot="20593134">
              <a:off x="3054023" y="2197062"/>
              <a:ext cx="616053" cy="262667"/>
            </a:xfrm>
            <a:prstGeom prst="rect">
              <a:avLst/>
            </a:prstGeom>
            <a:noFill/>
            <a:ln w="146050" cap="flat" cmpd="sng" algn="ctr">
              <a:solidFill>
                <a:srgbClr val="DEDEDC"/>
              </a:solidFill>
              <a:prstDash val="solid"/>
            </a:ln>
            <a:effectLst/>
            <a:scene3d>
              <a:camera prst="isometricTopUp"/>
              <a:lightRig rig="threePt" dir="t"/>
            </a:scene3d>
            <a:sp3d>
              <a:bevelT/>
            </a:sp3d>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sp>
        <p:nvSpPr>
          <p:cNvPr id="96" name="Title 1">
            <a:extLst>
              <a:ext uri="{FF2B5EF4-FFF2-40B4-BE49-F238E27FC236}">
                <a16:creationId xmlns:a16="http://schemas.microsoft.com/office/drawing/2014/main" id="{B68D0FAA-F62A-EA8C-A931-069A1AC72C50}"/>
              </a:ext>
            </a:extLst>
          </p:cNvPr>
          <p:cNvSpPr>
            <a:spLocks noGrp="1"/>
          </p:cNvSpPr>
          <p:nvPr>
            <p:ph type="title"/>
          </p:nvPr>
        </p:nvSpPr>
        <p:spPr>
          <a:xfrm>
            <a:off x="448056" y="388800"/>
            <a:ext cx="11301984" cy="1141200"/>
          </a:xfrm>
        </p:spPr>
        <p:txBody>
          <a:bodyPr/>
          <a:lstStyle/>
          <a:p>
            <a:r>
              <a:rPr lang="en-US" dirty="0"/>
              <a:t>How To </a:t>
            </a:r>
            <a:r>
              <a:rPr lang="en-US" b="1" dirty="0"/>
              <a:t>Do</a:t>
            </a:r>
          </a:p>
        </p:txBody>
      </p:sp>
    </p:spTree>
    <p:extLst>
      <p:ext uri="{BB962C8B-B14F-4D97-AF65-F5344CB8AC3E}">
        <p14:creationId xmlns:p14="http://schemas.microsoft.com/office/powerpoint/2010/main" val="34948722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down)">
                                      <p:cBhvr>
                                        <p:cTn id="7" dur="500"/>
                                        <p:tgtEl>
                                          <p:spTgt spid="5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down)">
                                      <p:cBhvr>
                                        <p:cTn id="12" dur="500"/>
                                        <p:tgtEl>
                                          <p:spTgt spid="2"/>
                                        </p:tgtEl>
                                      </p:cBhvr>
                                    </p:animEffect>
                                  </p:childTnLst>
                                </p:cTn>
                              </p:par>
                              <p:par>
                                <p:cTn id="13" presetID="1" presetClass="exit" presetSubtype="0" fill="hold" grpId="1" nodeType="withEffect">
                                  <p:stCondLst>
                                    <p:cond delay="0"/>
                                  </p:stCondLst>
                                  <p:childTnLst>
                                    <p:set>
                                      <p:cBhvr>
                                        <p:cTn id="14" dur="1" fill="hold">
                                          <p:stCondLst>
                                            <p:cond delay="0"/>
                                          </p:stCondLst>
                                        </p:cTn>
                                        <p:tgtEl>
                                          <p:spTgt spid="5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4" grpId="1" animBg="1"/>
      <p:bldP spid="2"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9" name="Group 148">
            <a:extLst>
              <a:ext uri="{FF2B5EF4-FFF2-40B4-BE49-F238E27FC236}">
                <a16:creationId xmlns:a16="http://schemas.microsoft.com/office/drawing/2014/main" id="{B3C76498-810B-A635-E218-5A9D424CF33E}"/>
              </a:ext>
            </a:extLst>
          </p:cNvPr>
          <p:cNvGrpSpPr/>
          <p:nvPr/>
        </p:nvGrpSpPr>
        <p:grpSpPr>
          <a:xfrm>
            <a:off x="-355600" y="4552860"/>
            <a:ext cx="12992100" cy="2698841"/>
            <a:chOff x="-96930" y="4552859"/>
            <a:chExt cx="9423252" cy="2698841"/>
          </a:xfrm>
        </p:grpSpPr>
        <p:grpSp>
          <p:nvGrpSpPr>
            <p:cNvPr id="150" name="Group 149">
              <a:extLst>
                <a:ext uri="{FF2B5EF4-FFF2-40B4-BE49-F238E27FC236}">
                  <a16:creationId xmlns:a16="http://schemas.microsoft.com/office/drawing/2014/main" id="{0FB7A9B0-AF48-7981-CEA7-0A6A0E2C4A81}"/>
                </a:ext>
              </a:extLst>
            </p:cNvPr>
            <p:cNvGrpSpPr/>
            <p:nvPr/>
          </p:nvGrpSpPr>
          <p:grpSpPr>
            <a:xfrm>
              <a:off x="-20730" y="5251359"/>
              <a:ext cx="9347052" cy="2000341"/>
              <a:chOff x="4670" y="4705259"/>
              <a:chExt cx="9347052" cy="2000341"/>
            </a:xfrm>
          </p:grpSpPr>
          <p:sp>
            <p:nvSpPr>
              <p:cNvPr id="155" name="Rectangle 154">
                <a:extLst>
                  <a:ext uri="{FF2B5EF4-FFF2-40B4-BE49-F238E27FC236}">
                    <a16:creationId xmlns:a16="http://schemas.microsoft.com/office/drawing/2014/main" id="{655E6696-3161-8A5F-14D8-0B60A1A379B1}"/>
                  </a:ext>
                </a:extLst>
              </p:cNvPr>
              <p:cNvSpPr/>
              <p:nvPr/>
            </p:nvSpPr>
            <p:spPr>
              <a:xfrm>
                <a:off x="3938581" y="5099811"/>
                <a:ext cx="1319178" cy="870876"/>
              </a:xfrm>
              <a:prstGeom prst="rect">
                <a:avLst/>
              </a:prstGeom>
              <a:solidFill>
                <a:srgbClr val="CB7B67"/>
              </a:solidFill>
              <a:ln w="952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56" name="Rectangle 155">
                <a:extLst>
                  <a:ext uri="{FF2B5EF4-FFF2-40B4-BE49-F238E27FC236}">
                    <a16:creationId xmlns:a16="http://schemas.microsoft.com/office/drawing/2014/main" id="{857FB456-C43D-001A-5D5A-04704CE32C83}"/>
                  </a:ext>
                </a:extLst>
              </p:cNvPr>
              <p:cNvSpPr/>
              <p:nvPr/>
            </p:nvSpPr>
            <p:spPr>
              <a:xfrm>
                <a:off x="4620311" y="4705259"/>
                <a:ext cx="4731411" cy="1999648"/>
              </a:xfrm>
              <a:prstGeom prst="rect">
                <a:avLst/>
              </a:prstGeom>
              <a:blipFill>
                <a:blip r:embed="rId2"/>
                <a:stretch>
                  <a:fillRect/>
                </a:stretch>
              </a:blipFill>
              <a:ln w="25400" cap="flat" cmpd="sng" algn="ctr">
                <a:noFill/>
                <a:prstDash val="solid"/>
              </a:ln>
              <a:effectLst/>
              <a:scene3d>
                <a:camera prst="perspectiveRelaxed"/>
                <a:lightRig rig="threePt" dir="t"/>
              </a:scene3d>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57" name="Rectangle 156">
                <a:extLst>
                  <a:ext uri="{FF2B5EF4-FFF2-40B4-BE49-F238E27FC236}">
                    <a16:creationId xmlns:a16="http://schemas.microsoft.com/office/drawing/2014/main" id="{431E2059-BE5C-CC07-312A-F0F703DE9BBF}"/>
                  </a:ext>
                </a:extLst>
              </p:cNvPr>
              <p:cNvSpPr/>
              <p:nvPr/>
            </p:nvSpPr>
            <p:spPr>
              <a:xfrm>
                <a:off x="4670" y="4705952"/>
                <a:ext cx="4731411" cy="1999648"/>
              </a:xfrm>
              <a:prstGeom prst="rect">
                <a:avLst/>
              </a:prstGeom>
              <a:blipFill>
                <a:blip r:embed="rId2"/>
                <a:stretch>
                  <a:fillRect/>
                </a:stretch>
              </a:blipFill>
              <a:ln w="25400" cap="flat" cmpd="sng" algn="ctr">
                <a:noFill/>
                <a:prstDash val="solid"/>
              </a:ln>
              <a:effectLst/>
              <a:scene3d>
                <a:camera prst="perspectiveRelaxed"/>
                <a:lightRig rig="threePt" dir="t"/>
              </a:scene3d>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grpSp>
          <p:nvGrpSpPr>
            <p:cNvPr id="151" name="Group 150">
              <a:extLst>
                <a:ext uri="{FF2B5EF4-FFF2-40B4-BE49-F238E27FC236}">
                  <a16:creationId xmlns:a16="http://schemas.microsoft.com/office/drawing/2014/main" id="{79785867-D502-F22D-CF8D-7671E91A1652}"/>
                </a:ext>
              </a:extLst>
            </p:cNvPr>
            <p:cNvGrpSpPr/>
            <p:nvPr/>
          </p:nvGrpSpPr>
          <p:grpSpPr>
            <a:xfrm>
              <a:off x="-96930" y="4552859"/>
              <a:ext cx="9347052" cy="2000341"/>
              <a:chOff x="4670" y="4705259"/>
              <a:chExt cx="9347052" cy="2000341"/>
            </a:xfrm>
          </p:grpSpPr>
          <p:sp>
            <p:nvSpPr>
              <p:cNvPr id="152" name="Rectangle 151">
                <a:extLst>
                  <a:ext uri="{FF2B5EF4-FFF2-40B4-BE49-F238E27FC236}">
                    <a16:creationId xmlns:a16="http://schemas.microsoft.com/office/drawing/2014/main" id="{02729031-9FDF-A8F5-2CE5-7F9B447C6EA2}"/>
                  </a:ext>
                </a:extLst>
              </p:cNvPr>
              <p:cNvSpPr/>
              <p:nvPr/>
            </p:nvSpPr>
            <p:spPr>
              <a:xfrm>
                <a:off x="3938581" y="5099811"/>
                <a:ext cx="1319178" cy="870876"/>
              </a:xfrm>
              <a:prstGeom prst="rect">
                <a:avLst/>
              </a:prstGeom>
              <a:solidFill>
                <a:srgbClr val="CB7B67"/>
              </a:solidFill>
              <a:ln w="952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53" name="Rectangle 152">
                <a:extLst>
                  <a:ext uri="{FF2B5EF4-FFF2-40B4-BE49-F238E27FC236}">
                    <a16:creationId xmlns:a16="http://schemas.microsoft.com/office/drawing/2014/main" id="{8DFF8D04-0D6D-301F-8A0E-A698DD5E0104}"/>
                  </a:ext>
                </a:extLst>
              </p:cNvPr>
              <p:cNvSpPr/>
              <p:nvPr/>
            </p:nvSpPr>
            <p:spPr>
              <a:xfrm>
                <a:off x="4620311" y="4705259"/>
                <a:ext cx="4731411" cy="1999648"/>
              </a:xfrm>
              <a:prstGeom prst="rect">
                <a:avLst/>
              </a:prstGeom>
              <a:blipFill>
                <a:blip r:embed="rId2"/>
                <a:stretch>
                  <a:fillRect/>
                </a:stretch>
              </a:blipFill>
              <a:ln w="25400" cap="flat" cmpd="sng" algn="ctr">
                <a:noFill/>
                <a:prstDash val="solid"/>
              </a:ln>
              <a:effectLst/>
              <a:scene3d>
                <a:camera prst="perspectiveRelaxed"/>
                <a:lightRig rig="threePt" dir="t"/>
              </a:scene3d>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54" name="Rectangle 153">
                <a:extLst>
                  <a:ext uri="{FF2B5EF4-FFF2-40B4-BE49-F238E27FC236}">
                    <a16:creationId xmlns:a16="http://schemas.microsoft.com/office/drawing/2014/main" id="{D9535F5B-B7E4-9782-9664-0EDE39076F5D}"/>
                  </a:ext>
                </a:extLst>
              </p:cNvPr>
              <p:cNvSpPr/>
              <p:nvPr/>
            </p:nvSpPr>
            <p:spPr>
              <a:xfrm>
                <a:off x="4670" y="4705952"/>
                <a:ext cx="4731411" cy="1999648"/>
              </a:xfrm>
              <a:prstGeom prst="rect">
                <a:avLst/>
              </a:prstGeom>
              <a:blipFill>
                <a:blip r:embed="rId2"/>
                <a:stretch>
                  <a:fillRect/>
                </a:stretch>
              </a:blipFill>
              <a:ln w="25400" cap="flat" cmpd="sng" algn="ctr">
                <a:noFill/>
                <a:prstDash val="solid"/>
              </a:ln>
              <a:effectLst/>
              <a:scene3d>
                <a:camera prst="perspectiveRelaxed"/>
                <a:lightRig rig="threePt" dir="t"/>
              </a:scene3d>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grpSp>
      <p:sp>
        <p:nvSpPr>
          <p:cNvPr id="2" name="Title 1">
            <a:extLst>
              <a:ext uri="{FF2B5EF4-FFF2-40B4-BE49-F238E27FC236}">
                <a16:creationId xmlns:a16="http://schemas.microsoft.com/office/drawing/2014/main" id="{802F3DCF-B275-78E2-DEB9-5131336EF8F6}"/>
              </a:ext>
            </a:extLst>
          </p:cNvPr>
          <p:cNvSpPr>
            <a:spLocks noGrp="1"/>
          </p:cNvSpPr>
          <p:nvPr>
            <p:ph type="title"/>
          </p:nvPr>
        </p:nvSpPr>
        <p:spPr/>
        <p:txBody>
          <a:bodyPr/>
          <a:lstStyle/>
          <a:p>
            <a:r>
              <a:rPr lang="en-US" dirty="0"/>
              <a:t>How To </a:t>
            </a:r>
            <a:r>
              <a:rPr lang="en-US" b="1" dirty="0"/>
              <a:t>Do</a:t>
            </a:r>
          </a:p>
        </p:txBody>
      </p:sp>
      <p:grpSp>
        <p:nvGrpSpPr>
          <p:cNvPr id="16" name="Group 15">
            <a:extLst>
              <a:ext uri="{FF2B5EF4-FFF2-40B4-BE49-F238E27FC236}">
                <a16:creationId xmlns:a16="http://schemas.microsoft.com/office/drawing/2014/main" id="{0CA7B3D5-2214-990B-AE76-543892C3AFE5}"/>
              </a:ext>
            </a:extLst>
          </p:cNvPr>
          <p:cNvGrpSpPr/>
          <p:nvPr/>
        </p:nvGrpSpPr>
        <p:grpSpPr>
          <a:xfrm>
            <a:off x="7652206" y="2755838"/>
            <a:ext cx="1416313" cy="2492504"/>
            <a:chOff x="3260116" y="3917590"/>
            <a:chExt cx="1336535" cy="2437490"/>
          </a:xfrm>
        </p:grpSpPr>
        <p:sp>
          <p:nvSpPr>
            <p:cNvPr id="17" name="Can 97">
              <a:extLst>
                <a:ext uri="{FF2B5EF4-FFF2-40B4-BE49-F238E27FC236}">
                  <a16:creationId xmlns:a16="http://schemas.microsoft.com/office/drawing/2014/main" id="{3BB017FD-29FC-20E4-3D5A-B26970033D2E}"/>
                </a:ext>
              </a:extLst>
            </p:cNvPr>
            <p:cNvSpPr/>
            <p:nvPr/>
          </p:nvSpPr>
          <p:spPr>
            <a:xfrm>
              <a:off x="3260116" y="5845132"/>
              <a:ext cx="136060" cy="350702"/>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8" name="Can 98">
              <a:extLst>
                <a:ext uri="{FF2B5EF4-FFF2-40B4-BE49-F238E27FC236}">
                  <a16:creationId xmlns:a16="http://schemas.microsoft.com/office/drawing/2014/main" id="{ECAAA6C1-428D-B046-1429-34CC6B6E3FA6}"/>
                </a:ext>
              </a:extLst>
            </p:cNvPr>
            <p:cNvSpPr/>
            <p:nvPr/>
          </p:nvSpPr>
          <p:spPr>
            <a:xfrm>
              <a:off x="3470547" y="6004378"/>
              <a:ext cx="136060" cy="350702"/>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9" name="Can 99">
              <a:extLst>
                <a:ext uri="{FF2B5EF4-FFF2-40B4-BE49-F238E27FC236}">
                  <a16:creationId xmlns:a16="http://schemas.microsoft.com/office/drawing/2014/main" id="{45111CF2-9227-96A1-654F-CB4211CCA2E9}"/>
                </a:ext>
              </a:extLst>
            </p:cNvPr>
            <p:cNvSpPr/>
            <p:nvPr/>
          </p:nvSpPr>
          <p:spPr>
            <a:xfrm>
              <a:off x="4425701" y="5993002"/>
              <a:ext cx="136060" cy="350702"/>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0" name="Can 100">
              <a:extLst>
                <a:ext uri="{FF2B5EF4-FFF2-40B4-BE49-F238E27FC236}">
                  <a16:creationId xmlns:a16="http://schemas.microsoft.com/office/drawing/2014/main" id="{FE8AF1C6-D247-D219-7ABD-FC20E9DF6C18}"/>
                </a:ext>
              </a:extLst>
            </p:cNvPr>
            <p:cNvSpPr/>
            <p:nvPr/>
          </p:nvSpPr>
          <p:spPr>
            <a:xfrm>
              <a:off x="4213674" y="5829027"/>
              <a:ext cx="136060" cy="350702"/>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1" name="Cube 20">
              <a:extLst>
                <a:ext uri="{FF2B5EF4-FFF2-40B4-BE49-F238E27FC236}">
                  <a16:creationId xmlns:a16="http://schemas.microsoft.com/office/drawing/2014/main" id="{611EF120-F027-C3D3-B13D-27B8892F51C9}"/>
                </a:ext>
              </a:extLst>
            </p:cNvPr>
            <p:cNvSpPr/>
            <p:nvPr/>
          </p:nvSpPr>
          <p:spPr>
            <a:xfrm flipH="1">
              <a:off x="3274854" y="5829027"/>
              <a:ext cx="1321797" cy="246341"/>
            </a:xfrm>
            <a:prstGeom prst="cube">
              <a:avLst>
                <a:gd name="adj" fmla="val 62119"/>
              </a:avLst>
            </a:prstGeom>
            <a:solidFill>
              <a:srgbClr val="454545">
                <a:lumMod val="60000"/>
                <a:lumOff val="40000"/>
              </a:srgbClr>
            </a:solidFill>
            <a:ln w="15875" cap="flat" cmpd="sng" algn="ctr">
              <a:solidFill>
                <a:srgbClr val="454545">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2" name="Cube 21">
              <a:extLst>
                <a:ext uri="{FF2B5EF4-FFF2-40B4-BE49-F238E27FC236}">
                  <a16:creationId xmlns:a16="http://schemas.microsoft.com/office/drawing/2014/main" id="{6890874F-0903-9691-08BD-A37A30D8E6CB}"/>
                </a:ext>
              </a:extLst>
            </p:cNvPr>
            <p:cNvSpPr/>
            <p:nvPr/>
          </p:nvSpPr>
          <p:spPr>
            <a:xfrm flipH="1">
              <a:off x="3364273" y="5542019"/>
              <a:ext cx="1124514" cy="411105"/>
            </a:xfrm>
            <a:prstGeom prst="cube">
              <a:avLst/>
            </a:prstGeom>
            <a:solidFill>
              <a:sysClr val="window" lastClr="FFFFFF">
                <a:lumMod val="95000"/>
              </a:sysClr>
            </a:solidFill>
            <a:ln w="15875" cap="flat" cmpd="sng" algn="ctr">
              <a:solidFill>
                <a:sysClr val="window" lastClr="FFFFFF">
                  <a:lumMod val="50000"/>
                </a:sys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3" name="Cube 22">
              <a:extLst>
                <a:ext uri="{FF2B5EF4-FFF2-40B4-BE49-F238E27FC236}">
                  <a16:creationId xmlns:a16="http://schemas.microsoft.com/office/drawing/2014/main" id="{B1AB858A-9224-E417-5810-3441B8B8B4BB}"/>
                </a:ext>
              </a:extLst>
            </p:cNvPr>
            <p:cNvSpPr/>
            <p:nvPr/>
          </p:nvSpPr>
          <p:spPr>
            <a:xfrm flipH="1">
              <a:off x="3383859" y="5210194"/>
              <a:ext cx="1124514" cy="411105"/>
            </a:xfrm>
            <a:prstGeom prst="cube">
              <a:avLst/>
            </a:prstGeom>
            <a:solidFill>
              <a:sysClr val="window" lastClr="FFFFFF">
                <a:lumMod val="95000"/>
              </a:sysClr>
            </a:solidFill>
            <a:ln w="15875" cap="flat" cmpd="sng" algn="ctr">
              <a:solidFill>
                <a:sysClr val="window" lastClr="FFFFFF">
                  <a:lumMod val="50000"/>
                </a:sys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4" name="Cube 23">
              <a:extLst>
                <a:ext uri="{FF2B5EF4-FFF2-40B4-BE49-F238E27FC236}">
                  <a16:creationId xmlns:a16="http://schemas.microsoft.com/office/drawing/2014/main" id="{B6017BE5-E720-224E-8D5C-BEEBD9212C48}"/>
                </a:ext>
              </a:extLst>
            </p:cNvPr>
            <p:cNvSpPr/>
            <p:nvPr/>
          </p:nvSpPr>
          <p:spPr>
            <a:xfrm flipH="1">
              <a:off x="3349219" y="4900280"/>
              <a:ext cx="1124514" cy="411105"/>
            </a:xfrm>
            <a:prstGeom prst="cube">
              <a:avLst/>
            </a:prstGeom>
            <a:solidFill>
              <a:sysClr val="window" lastClr="FFFFFF">
                <a:lumMod val="95000"/>
              </a:sysClr>
            </a:solidFill>
            <a:ln w="15875" cap="flat" cmpd="sng" algn="ctr">
              <a:solidFill>
                <a:sysClr val="window" lastClr="FFFFFF">
                  <a:lumMod val="50000"/>
                </a:sys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5" name="Cube 24">
              <a:extLst>
                <a:ext uri="{FF2B5EF4-FFF2-40B4-BE49-F238E27FC236}">
                  <a16:creationId xmlns:a16="http://schemas.microsoft.com/office/drawing/2014/main" id="{6E0EB8B8-637B-4C34-2D35-5575803A1734}"/>
                </a:ext>
              </a:extLst>
            </p:cNvPr>
            <p:cNvSpPr/>
            <p:nvPr/>
          </p:nvSpPr>
          <p:spPr>
            <a:xfrm flipH="1">
              <a:off x="3372646" y="4573598"/>
              <a:ext cx="1124514" cy="411105"/>
            </a:xfrm>
            <a:prstGeom prst="cube">
              <a:avLst/>
            </a:prstGeom>
            <a:solidFill>
              <a:sysClr val="window" lastClr="FFFFFF">
                <a:lumMod val="95000"/>
              </a:sysClr>
            </a:solidFill>
            <a:ln w="15875" cap="flat" cmpd="sng" algn="ctr">
              <a:solidFill>
                <a:sysClr val="window" lastClr="FFFFFF">
                  <a:lumMod val="50000"/>
                </a:sys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6" name="Cube 25">
              <a:extLst>
                <a:ext uri="{FF2B5EF4-FFF2-40B4-BE49-F238E27FC236}">
                  <a16:creationId xmlns:a16="http://schemas.microsoft.com/office/drawing/2014/main" id="{FED5C9CF-B1A2-BC98-1FA6-11593439249A}"/>
                </a:ext>
              </a:extLst>
            </p:cNvPr>
            <p:cNvSpPr/>
            <p:nvPr/>
          </p:nvSpPr>
          <p:spPr>
            <a:xfrm flipH="1">
              <a:off x="3340803" y="4246752"/>
              <a:ext cx="1124514" cy="411105"/>
            </a:xfrm>
            <a:prstGeom prst="cube">
              <a:avLst/>
            </a:prstGeom>
            <a:solidFill>
              <a:sysClr val="window" lastClr="FFFFFF">
                <a:lumMod val="95000"/>
              </a:sysClr>
            </a:solidFill>
            <a:ln w="15875" cap="flat" cmpd="sng" algn="ctr">
              <a:solidFill>
                <a:sysClr val="window" lastClr="FFFFFF">
                  <a:lumMod val="50000"/>
                </a:sys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7" name="Cube 26">
              <a:extLst>
                <a:ext uri="{FF2B5EF4-FFF2-40B4-BE49-F238E27FC236}">
                  <a16:creationId xmlns:a16="http://schemas.microsoft.com/office/drawing/2014/main" id="{2A5E8B59-D9C0-3C7F-44B4-6815D194F3EF}"/>
                </a:ext>
              </a:extLst>
            </p:cNvPr>
            <p:cNvSpPr/>
            <p:nvPr/>
          </p:nvSpPr>
          <p:spPr>
            <a:xfrm flipH="1">
              <a:off x="3340803" y="3917590"/>
              <a:ext cx="1124514" cy="411105"/>
            </a:xfrm>
            <a:prstGeom prst="cube">
              <a:avLst/>
            </a:prstGeom>
            <a:solidFill>
              <a:sysClr val="window" lastClr="FFFFFF">
                <a:lumMod val="95000"/>
              </a:sysClr>
            </a:solidFill>
            <a:ln w="15875" cap="flat" cmpd="sng" algn="ctr">
              <a:solidFill>
                <a:sysClr val="window" lastClr="FFFFFF">
                  <a:lumMod val="50000"/>
                </a:sys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grpSp>
        <p:nvGrpSpPr>
          <p:cNvPr id="28" name="Group 27">
            <a:extLst>
              <a:ext uri="{FF2B5EF4-FFF2-40B4-BE49-F238E27FC236}">
                <a16:creationId xmlns:a16="http://schemas.microsoft.com/office/drawing/2014/main" id="{8C756F7A-76E3-7AF6-1AFE-4E65029C6BF7}"/>
              </a:ext>
            </a:extLst>
          </p:cNvPr>
          <p:cNvGrpSpPr/>
          <p:nvPr/>
        </p:nvGrpSpPr>
        <p:grpSpPr>
          <a:xfrm>
            <a:off x="9192885" y="1332469"/>
            <a:ext cx="2823285" cy="3964660"/>
            <a:chOff x="253636" y="2952227"/>
            <a:chExt cx="3087167" cy="3451962"/>
          </a:xfrm>
        </p:grpSpPr>
        <p:grpSp>
          <p:nvGrpSpPr>
            <p:cNvPr id="29" name="Group 28">
              <a:extLst>
                <a:ext uri="{FF2B5EF4-FFF2-40B4-BE49-F238E27FC236}">
                  <a16:creationId xmlns:a16="http://schemas.microsoft.com/office/drawing/2014/main" id="{D5730EC2-B45A-FD52-248A-1D8CA8FE6556}"/>
                </a:ext>
              </a:extLst>
            </p:cNvPr>
            <p:cNvGrpSpPr/>
            <p:nvPr/>
          </p:nvGrpSpPr>
          <p:grpSpPr>
            <a:xfrm>
              <a:off x="253636" y="2952227"/>
              <a:ext cx="3027731" cy="3451962"/>
              <a:chOff x="253636" y="2952227"/>
              <a:chExt cx="3027731" cy="3451962"/>
            </a:xfrm>
          </p:grpSpPr>
          <p:sp>
            <p:nvSpPr>
              <p:cNvPr id="31" name="Can 119">
                <a:extLst>
                  <a:ext uri="{FF2B5EF4-FFF2-40B4-BE49-F238E27FC236}">
                    <a16:creationId xmlns:a16="http://schemas.microsoft.com/office/drawing/2014/main" id="{69B6ACA2-44BA-AF74-221E-E2802FBEB5A4}"/>
                  </a:ext>
                </a:extLst>
              </p:cNvPr>
              <p:cNvSpPr/>
              <p:nvPr/>
            </p:nvSpPr>
            <p:spPr>
              <a:xfrm>
                <a:off x="3065583" y="2997032"/>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32" name="Can 120">
                <a:extLst>
                  <a:ext uri="{FF2B5EF4-FFF2-40B4-BE49-F238E27FC236}">
                    <a16:creationId xmlns:a16="http://schemas.microsoft.com/office/drawing/2014/main" id="{1632A3FF-D382-122A-9B1F-A580159D7C34}"/>
                  </a:ext>
                </a:extLst>
              </p:cNvPr>
              <p:cNvSpPr/>
              <p:nvPr/>
            </p:nvSpPr>
            <p:spPr>
              <a:xfrm>
                <a:off x="1851425" y="2952227"/>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33" name="Can 121">
                <a:extLst>
                  <a:ext uri="{FF2B5EF4-FFF2-40B4-BE49-F238E27FC236}">
                    <a16:creationId xmlns:a16="http://schemas.microsoft.com/office/drawing/2014/main" id="{949D0C87-8CE2-3EEC-DC14-BD291868D8A1}"/>
                  </a:ext>
                </a:extLst>
              </p:cNvPr>
              <p:cNvSpPr/>
              <p:nvPr/>
            </p:nvSpPr>
            <p:spPr>
              <a:xfrm>
                <a:off x="477836" y="2976236"/>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34" name="Parallelogram 33">
                <a:extLst>
                  <a:ext uri="{FF2B5EF4-FFF2-40B4-BE49-F238E27FC236}">
                    <a16:creationId xmlns:a16="http://schemas.microsoft.com/office/drawing/2014/main" id="{DD39B01D-16C4-9C75-56AA-8CB49AAAF85A}"/>
                  </a:ext>
                </a:extLst>
              </p:cNvPr>
              <p:cNvSpPr/>
              <p:nvPr/>
            </p:nvSpPr>
            <p:spPr>
              <a:xfrm>
                <a:off x="286499" y="5760791"/>
                <a:ext cx="1630875" cy="314578"/>
              </a:xfrm>
              <a:prstGeom prst="parallelogram">
                <a:avLst>
                  <a:gd name="adj" fmla="val 80228"/>
                </a:avLst>
              </a:prstGeom>
              <a:solidFill>
                <a:srgbClr val="DCDCE0">
                  <a:lumMod val="90000"/>
                </a:srgbClr>
              </a:solidFill>
              <a:ln w="15875" cap="flat" cmpd="sng" algn="ctr">
                <a:solidFill>
                  <a:srgbClr val="DCDCE0">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35" name="Parallelogram 34">
                <a:extLst>
                  <a:ext uri="{FF2B5EF4-FFF2-40B4-BE49-F238E27FC236}">
                    <a16:creationId xmlns:a16="http://schemas.microsoft.com/office/drawing/2014/main" id="{917ED095-EE04-505C-5136-06E0F87F9F80}"/>
                  </a:ext>
                </a:extLst>
              </p:cNvPr>
              <p:cNvSpPr/>
              <p:nvPr/>
            </p:nvSpPr>
            <p:spPr>
              <a:xfrm>
                <a:off x="335690" y="4998192"/>
                <a:ext cx="1630875" cy="314578"/>
              </a:xfrm>
              <a:prstGeom prst="parallelogram">
                <a:avLst>
                  <a:gd name="adj" fmla="val 80228"/>
                </a:avLst>
              </a:prstGeom>
              <a:solidFill>
                <a:srgbClr val="DCDCE0">
                  <a:lumMod val="90000"/>
                </a:srgbClr>
              </a:solidFill>
              <a:ln w="15875" cap="flat" cmpd="sng" algn="ctr">
                <a:solidFill>
                  <a:srgbClr val="DCDCE0">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36" name="Parallelogram 35">
                <a:extLst>
                  <a:ext uri="{FF2B5EF4-FFF2-40B4-BE49-F238E27FC236}">
                    <a16:creationId xmlns:a16="http://schemas.microsoft.com/office/drawing/2014/main" id="{1CDD6821-63EA-AC5A-098E-155EDB88C917}"/>
                  </a:ext>
                </a:extLst>
              </p:cNvPr>
              <p:cNvSpPr/>
              <p:nvPr/>
            </p:nvSpPr>
            <p:spPr>
              <a:xfrm>
                <a:off x="287369" y="3353566"/>
                <a:ext cx="1630875" cy="314578"/>
              </a:xfrm>
              <a:prstGeom prst="parallelogram">
                <a:avLst>
                  <a:gd name="adj" fmla="val 80228"/>
                </a:avLst>
              </a:prstGeom>
              <a:solidFill>
                <a:srgbClr val="DCDCE0">
                  <a:lumMod val="90000"/>
                </a:srgbClr>
              </a:solidFill>
              <a:ln w="15875" cap="flat" cmpd="sng" algn="ctr">
                <a:solidFill>
                  <a:srgbClr val="DCDCE0">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37" name="Parallelogram 36">
                <a:extLst>
                  <a:ext uri="{FF2B5EF4-FFF2-40B4-BE49-F238E27FC236}">
                    <a16:creationId xmlns:a16="http://schemas.microsoft.com/office/drawing/2014/main" id="{7040DA60-2891-EA28-49F6-C20CEABB6682}"/>
                  </a:ext>
                </a:extLst>
              </p:cNvPr>
              <p:cNvSpPr/>
              <p:nvPr/>
            </p:nvSpPr>
            <p:spPr>
              <a:xfrm>
                <a:off x="317793" y="4286697"/>
                <a:ext cx="1630875" cy="314578"/>
              </a:xfrm>
              <a:prstGeom prst="parallelogram">
                <a:avLst>
                  <a:gd name="adj" fmla="val 80228"/>
                </a:avLst>
              </a:prstGeom>
              <a:solidFill>
                <a:srgbClr val="DCDCE0">
                  <a:lumMod val="90000"/>
                </a:srgbClr>
              </a:solidFill>
              <a:ln w="15875" cap="flat" cmpd="sng" algn="ctr">
                <a:solidFill>
                  <a:srgbClr val="DCDCE0">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38" name="Rectangle 37">
                <a:extLst>
                  <a:ext uri="{FF2B5EF4-FFF2-40B4-BE49-F238E27FC236}">
                    <a16:creationId xmlns:a16="http://schemas.microsoft.com/office/drawing/2014/main" id="{20322BDB-EC2B-526C-BBCB-3F030DA918D1}"/>
                  </a:ext>
                </a:extLst>
              </p:cNvPr>
              <p:cNvSpPr/>
              <p:nvPr/>
            </p:nvSpPr>
            <p:spPr>
              <a:xfrm>
                <a:off x="1851425" y="5749271"/>
                <a:ext cx="1429942" cy="326097"/>
              </a:xfrm>
              <a:prstGeom prst="rect">
                <a:avLst/>
              </a:prstGeom>
              <a:solidFill>
                <a:srgbClr val="DCDCE0">
                  <a:lumMod val="90000"/>
                </a:srgbClr>
              </a:solidFill>
              <a:ln w="15875" cap="flat" cmpd="sng" algn="ctr">
                <a:solidFill>
                  <a:srgbClr val="DCDCE0">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39" name="Rectangle 38">
                <a:extLst>
                  <a:ext uri="{FF2B5EF4-FFF2-40B4-BE49-F238E27FC236}">
                    <a16:creationId xmlns:a16="http://schemas.microsoft.com/office/drawing/2014/main" id="{775BDEA5-F586-0F8F-C540-F2EFC476C8C0}"/>
                  </a:ext>
                </a:extLst>
              </p:cNvPr>
              <p:cNvSpPr/>
              <p:nvPr/>
            </p:nvSpPr>
            <p:spPr>
              <a:xfrm>
                <a:off x="1815256" y="4990293"/>
                <a:ext cx="1429942" cy="326097"/>
              </a:xfrm>
              <a:prstGeom prst="rect">
                <a:avLst/>
              </a:prstGeom>
              <a:solidFill>
                <a:srgbClr val="DCDCE0">
                  <a:lumMod val="90000"/>
                </a:srgbClr>
              </a:solidFill>
              <a:ln w="15875" cap="flat" cmpd="sng" algn="ctr">
                <a:solidFill>
                  <a:srgbClr val="DCDCE0">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40" name="Rectangle 39">
                <a:extLst>
                  <a:ext uri="{FF2B5EF4-FFF2-40B4-BE49-F238E27FC236}">
                    <a16:creationId xmlns:a16="http://schemas.microsoft.com/office/drawing/2014/main" id="{F0860C6D-F344-2DC2-5CF0-C1DC280AE5F7}"/>
                  </a:ext>
                </a:extLst>
              </p:cNvPr>
              <p:cNvSpPr/>
              <p:nvPr/>
            </p:nvSpPr>
            <p:spPr>
              <a:xfrm>
                <a:off x="1815256" y="4286232"/>
                <a:ext cx="1429942" cy="326097"/>
              </a:xfrm>
              <a:prstGeom prst="rect">
                <a:avLst/>
              </a:prstGeom>
              <a:solidFill>
                <a:srgbClr val="DCDCE0">
                  <a:lumMod val="90000"/>
                </a:srgbClr>
              </a:solidFill>
              <a:ln w="15875" cap="flat" cmpd="sng" algn="ctr">
                <a:solidFill>
                  <a:srgbClr val="DCDCE0">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41" name="Rectangle 40">
                <a:extLst>
                  <a:ext uri="{FF2B5EF4-FFF2-40B4-BE49-F238E27FC236}">
                    <a16:creationId xmlns:a16="http://schemas.microsoft.com/office/drawing/2014/main" id="{372170AC-2BED-E618-29A8-9A8A44DBCD49}"/>
                  </a:ext>
                </a:extLst>
              </p:cNvPr>
              <p:cNvSpPr/>
              <p:nvPr/>
            </p:nvSpPr>
            <p:spPr>
              <a:xfrm>
                <a:off x="1805164" y="3352389"/>
                <a:ext cx="1429942" cy="326097"/>
              </a:xfrm>
              <a:prstGeom prst="rect">
                <a:avLst/>
              </a:prstGeom>
              <a:solidFill>
                <a:srgbClr val="DCDCE0">
                  <a:lumMod val="90000"/>
                </a:srgbClr>
              </a:solidFill>
              <a:ln w="15875" cap="flat" cmpd="sng" algn="ctr">
                <a:solidFill>
                  <a:srgbClr val="DCDCE0">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42" name="Cube 41">
                <a:extLst>
                  <a:ext uri="{FF2B5EF4-FFF2-40B4-BE49-F238E27FC236}">
                    <a16:creationId xmlns:a16="http://schemas.microsoft.com/office/drawing/2014/main" id="{A6D32C85-DF60-B398-8986-4C6BBB0F9C72}"/>
                  </a:ext>
                </a:extLst>
              </p:cNvPr>
              <p:cNvSpPr/>
              <p:nvPr/>
            </p:nvSpPr>
            <p:spPr>
              <a:xfrm>
                <a:off x="313072" y="5474886"/>
                <a:ext cx="686895" cy="570833"/>
              </a:xfrm>
              <a:prstGeom prst="cube">
                <a:avLst>
                  <a:gd name="adj" fmla="val 45540"/>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43" name="Cube 42">
                <a:extLst>
                  <a:ext uri="{FF2B5EF4-FFF2-40B4-BE49-F238E27FC236}">
                    <a16:creationId xmlns:a16="http://schemas.microsoft.com/office/drawing/2014/main" id="{005D2C6E-9FF4-91A5-EE5E-81E15099DD4D}"/>
                  </a:ext>
                </a:extLst>
              </p:cNvPr>
              <p:cNvSpPr/>
              <p:nvPr/>
            </p:nvSpPr>
            <p:spPr>
              <a:xfrm>
                <a:off x="750411" y="5471754"/>
                <a:ext cx="686895" cy="570833"/>
              </a:xfrm>
              <a:prstGeom prst="cube">
                <a:avLst>
                  <a:gd name="adj" fmla="val 45540"/>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44" name="Cube 43">
                <a:extLst>
                  <a:ext uri="{FF2B5EF4-FFF2-40B4-BE49-F238E27FC236}">
                    <a16:creationId xmlns:a16="http://schemas.microsoft.com/office/drawing/2014/main" id="{C542DB98-1BD4-E3DB-5123-981F5FDC2970}"/>
                  </a:ext>
                </a:extLst>
              </p:cNvPr>
              <p:cNvSpPr/>
              <p:nvPr/>
            </p:nvSpPr>
            <p:spPr>
              <a:xfrm>
                <a:off x="1200365" y="5468622"/>
                <a:ext cx="686895" cy="570833"/>
              </a:xfrm>
              <a:prstGeom prst="cube">
                <a:avLst>
                  <a:gd name="adj" fmla="val 45540"/>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45" name="Can 133">
                <a:extLst>
                  <a:ext uri="{FF2B5EF4-FFF2-40B4-BE49-F238E27FC236}">
                    <a16:creationId xmlns:a16="http://schemas.microsoft.com/office/drawing/2014/main" id="{B0728D71-D03A-5E9F-C4F7-CF995A4CEAF4}"/>
                  </a:ext>
                </a:extLst>
              </p:cNvPr>
              <p:cNvSpPr/>
              <p:nvPr/>
            </p:nvSpPr>
            <p:spPr>
              <a:xfrm>
                <a:off x="625950" y="4683494"/>
                <a:ext cx="309404" cy="334281"/>
              </a:xfrm>
              <a:prstGeom prst="can">
                <a:avLst/>
              </a:prstGeom>
              <a:solidFill>
                <a:srgbClr val="087D7C">
                  <a:lumMod val="75000"/>
                </a:srgbClr>
              </a:solidFill>
              <a:ln w="15875" cap="flat" cmpd="sng" algn="ctr">
                <a:solidFill>
                  <a:srgbClr val="454545">
                    <a:lumMod val="20000"/>
                    <a:lumOff val="8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46" name="Can 134">
                <a:extLst>
                  <a:ext uri="{FF2B5EF4-FFF2-40B4-BE49-F238E27FC236}">
                    <a16:creationId xmlns:a16="http://schemas.microsoft.com/office/drawing/2014/main" id="{CF7CF22F-83C8-CBF1-07DC-998862F40C7E}"/>
                  </a:ext>
                </a:extLst>
              </p:cNvPr>
              <p:cNvSpPr/>
              <p:nvPr/>
            </p:nvSpPr>
            <p:spPr>
              <a:xfrm>
                <a:off x="538406" y="4797895"/>
                <a:ext cx="309404" cy="334281"/>
              </a:xfrm>
              <a:prstGeom prst="can">
                <a:avLst/>
              </a:prstGeom>
              <a:solidFill>
                <a:srgbClr val="087D7C">
                  <a:lumMod val="75000"/>
                </a:srgbClr>
              </a:solidFill>
              <a:ln w="15875" cap="flat" cmpd="sng" algn="ctr">
                <a:solidFill>
                  <a:srgbClr val="454545">
                    <a:lumMod val="20000"/>
                    <a:lumOff val="8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47" name="Can 135">
                <a:extLst>
                  <a:ext uri="{FF2B5EF4-FFF2-40B4-BE49-F238E27FC236}">
                    <a16:creationId xmlns:a16="http://schemas.microsoft.com/office/drawing/2014/main" id="{5EC2148A-B321-72C9-BBDC-BEC7C60DC8CF}"/>
                  </a:ext>
                </a:extLst>
              </p:cNvPr>
              <p:cNvSpPr/>
              <p:nvPr/>
            </p:nvSpPr>
            <p:spPr>
              <a:xfrm>
                <a:off x="408781" y="4911400"/>
                <a:ext cx="309404" cy="334281"/>
              </a:xfrm>
              <a:prstGeom prst="can">
                <a:avLst/>
              </a:prstGeom>
              <a:solidFill>
                <a:srgbClr val="087D7C">
                  <a:lumMod val="75000"/>
                </a:srgbClr>
              </a:solidFill>
              <a:ln w="15875" cap="flat" cmpd="sng" algn="ctr">
                <a:solidFill>
                  <a:srgbClr val="454545">
                    <a:lumMod val="20000"/>
                    <a:lumOff val="8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48" name="Can 136">
                <a:extLst>
                  <a:ext uri="{FF2B5EF4-FFF2-40B4-BE49-F238E27FC236}">
                    <a16:creationId xmlns:a16="http://schemas.microsoft.com/office/drawing/2014/main" id="{EE033D70-1B78-91E0-F965-9C59A0C4A1BC}"/>
                  </a:ext>
                </a:extLst>
              </p:cNvPr>
              <p:cNvSpPr/>
              <p:nvPr/>
            </p:nvSpPr>
            <p:spPr>
              <a:xfrm>
                <a:off x="886634" y="4693138"/>
                <a:ext cx="309404" cy="334281"/>
              </a:xfrm>
              <a:prstGeom prst="can">
                <a:avLst/>
              </a:prstGeom>
              <a:solidFill>
                <a:srgbClr val="087D7C">
                  <a:lumMod val="75000"/>
                </a:srgbClr>
              </a:solidFill>
              <a:ln w="15875" cap="flat" cmpd="sng" algn="ctr">
                <a:solidFill>
                  <a:srgbClr val="454545">
                    <a:lumMod val="20000"/>
                    <a:lumOff val="8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49" name="Can 137">
                <a:extLst>
                  <a:ext uri="{FF2B5EF4-FFF2-40B4-BE49-F238E27FC236}">
                    <a16:creationId xmlns:a16="http://schemas.microsoft.com/office/drawing/2014/main" id="{31E71A4B-9E8D-0064-22F5-9AECA5927532}"/>
                  </a:ext>
                </a:extLst>
              </p:cNvPr>
              <p:cNvSpPr/>
              <p:nvPr/>
            </p:nvSpPr>
            <p:spPr>
              <a:xfrm>
                <a:off x="820139" y="4798404"/>
                <a:ext cx="309404" cy="334281"/>
              </a:xfrm>
              <a:prstGeom prst="can">
                <a:avLst/>
              </a:prstGeom>
              <a:solidFill>
                <a:srgbClr val="087D7C">
                  <a:lumMod val="75000"/>
                </a:srgbClr>
              </a:solidFill>
              <a:ln w="15875" cap="flat" cmpd="sng" algn="ctr">
                <a:solidFill>
                  <a:srgbClr val="454545">
                    <a:lumMod val="20000"/>
                    <a:lumOff val="8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50" name="Can 138">
                <a:extLst>
                  <a:ext uri="{FF2B5EF4-FFF2-40B4-BE49-F238E27FC236}">
                    <a16:creationId xmlns:a16="http://schemas.microsoft.com/office/drawing/2014/main" id="{6ADAE8C0-24CB-E102-D18F-B43CC3EE84C4}"/>
                  </a:ext>
                </a:extLst>
              </p:cNvPr>
              <p:cNvSpPr/>
              <p:nvPr/>
            </p:nvSpPr>
            <p:spPr>
              <a:xfrm>
                <a:off x="697469" y="4930127"/>
                <a:ext cx="309404" cy="334281"/>
              </a:xfrm>
              <a:prstGeom prst="can">
                <a:avLst/>
              </a:prstGeom>
              <a:solidFill>
                <a:srgbClr val="087D7C">
                  <a:lumMod val="75000"/>
                </a:srgbClr>
              </a:solidFill>
              <a:ln w="15875" cap="flat" cmpd="sng" algn="ctr">
                <a:solidFill>
                  <a:srgbClr val="454545">
                    <a:lumMod val="20000"/>
                    <a:lumOff val="8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51" name="Cube 50">
                <a:extLst>
                  <a:ext uri="{FF2B5EF4-FFF2-40B4-BE49-F238E27FC236}">
                    <a16:creationId xmlns:a16="http://schemas.microsoft.com/office/drawing/2014/main" id="{864BF713-FB4D-45C4-BFA5-F02C5EA1EEC5}"/>
                  </a:ext>
                </a:extLst>
              </p:cNvPr>
              <p:cNvSpPr/>
              <p:nvPr/>
            </p:nvSpPr>
            <p:spPr>
              <a:xfrm>
                <a:off x="1996355" y="3726433"/>
                <a:ext cx="528320" cy="680720"/>
              </a:xfrm>
              <a:prstGeom prst="cube">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52" name="Cube 51">
                <a:extLst>
                  <a:ext uri="{FF2B5EF4-FFF2-40B4-BE49-F238E27FC236}">
                    <a16:creationId xmlns:a16="http://schemas.microsoft.com/office/drawing/2014/main" id="{70E7A310-5429-1BBD-84D5-571D714C1DC1}"/>
                  </a:ext>
                </a:extLst>
              </p:cNvPr>
              <p:cNvSpPr/>
              <p:nvPr/>
            </p:nvSpPr>
            <p:spPr>
              <a:xfrm>
                <a:off x="1936045" y="3858698"/>
                <a:ext cx="528320" cy="680720"/>
              </a:xfrm>
              <a:prstGeom prst="cube">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53" name="Cube 52">
                <a:extLst>
                  <a:ext uri="{FF2B5EF4-FFF2-40B4-BE49-F238E27FC236}">
                    <a16:creationId xmlns:a16="http://schemas.microsoft.com/office/drawing/2014/main" id="{2696517F-ECD8-70B3-6881-EE5699DDA478}"/>
                  </a:ext>
                </a:extLst>
              </p:cNvPr>
              <p:cNvSpPr/>
              <p:nvPr/>
            </p:nvSpPr>
            <p:spPr>
              <a:xfrm>
                <a:off x="2439142" y="3731105"/>
                <a:ext cx="528320" cy="680720"/>
              </a:xfrm>
              <a:prstGeom prst="cube">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54" name="Cube 53">
                <a:extLst>
                  <a:ext uri="{FF2B5EF4-FFF2-40B4-BE49-F238E27FC236}">
                    <a16:creationId xmlns:a16="http://schemas.microsoft.com/office/drawing/2014/main" id="{0D999405-9EAB-AA13-7F22-8C0C4A4DBFB5}"/>
                  </a:ext>
                </a:extLst>
              </p:cNvPr>
              <p:cNvSpPr/>
              <p:nvPr/>
            </p:nvSpPr>
            <p:spPr>
              <a:xfrm>
                <a:off x="2372498" y="3859021"/>
                <a:ext cx="528320" cy="680720"/>
              </a:xfrm>
              <a:prstGeom prst="cube">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55" name="Can 143">
                <a:extLst>
                  <a:ext uri="{FF2B5EF4-FFF2-40B4-BE49-F238E27FC236}">
                    <a16:creationId xmlns:a16="http://schemas.microsoft.com/office/drawing/2014/main" id="{362F1CF4-A11B-71B1-6721-0FF39B69F35A}"/>
                  </a:ext>
                </a:extLst>
              </p:cNvPr>
              <p:cNvSpPr/>
              <p:nvPr/>
            </p:nvSpPr>
            <p:spPr>
              <a:xfrm>
                <a:off x="2011160" y="5405120"/>
                <a:ext cx="309404" cy="370967"/>
              </a:xfrm>
              <a:prstGeom prst="can">
                <a:avLst/>
              </a:prstGeom>
              <a:solidFill>
                <a:srgbClr val="454545">
                  <a:lumMod val="60000"/>
                  <a:lumOff val="40000"/>
                </a:srgbClr>
              </a:solidFill>
              <a:ln w="15875" cap="flat" cmpd="sng" algn="ctr">
                <a:solidFill>
                  <a:srgbClr val="BC410A">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56" name="Can 144">
                <a:extLst>
                  <a:ext uri="{FF2B5EF4-FFF2-40B4-BE49-F238E27FC236}">
                    <a16:creationId xmlns:a16="http://schemas.microsoft.com/office/drawing/2014/main" id="{BF709230-60B1-AC98-8427-A7CE9A05B881}"/>
                  </a:ext>
                </a:extLst>
              </p:cNvPr>
              <p:cNvSpPr/>
              <p:nvPr/>
            </p:nvSpPr>
            <p:spPr>
              <a:xfrm>
                <a:off x="2035414" y="5518918"/>
                <a:ext cx="309404" cy="370967"/>
              </a:xfrm>
              <a:prstGeom prst="can">
                <a:avLst/>
              </a:prstGeom>
              <a:solidFill>
                <a:srgbClr val="454545">
                  <a:lumMod val="60000"/>
                  <a:lumOff val="40000"/>
                </a:srgbClr>
              </a:solidFill>
              <a:ln w="15875" cap="flat" cmpd="sng" algn="ctr">
                <a:solidFill>
                  <a:srgbClr val="BC410A">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57" name="Can 145">
                <a:extLst>
                  <a:ext uri="{FF2B5EF4-FFF2-40B4-BE49-F238E27FC236}">
                    <a16:creationId xmlns:a16="http://schemas.microsoft.com/office/drawing/2014/main" id="{23384818-975D-E0FA-1371-B55A51C08217}"/>
                  </a:ext>
                </a:extLst>
              </p:cNvPr>
              <p:cNvSpPr/>
              <p:nvPr/>
            </p:nvSpPr>
            <p:spPr>
              <a:xfrm>
                <a:off x="2344818" y="5402092"/>
                <a:ext cx="309404" cy="370967"/>
              </a:xfrm>
              <a:prstGeom prst="can">
                <a:avLst/>
              </a:prstGeom>
              <a:solidFill>
                <a:srgbClr val="454545">
                  <a:lumMod val="60000"/>
                  <a:lumOff val="40000"/>
                </a:srgbClr>
              </a:solidFill>
              <a:ln w="15875" cap="flat" cmpd="sng" algn="ctr">
                <a:solidFill>
                  <a:srgbClr val="BC410A">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58" name="Can 146">
                <a:extLst>
                  <a:ext uri="{FF2B5EF4-FFF2-40B4-BE49-F238E27FC236}">
                    <a16:creationId xmlns:a16="http://schemas.microsoft.com/office/drawing/2014/main" id="{67DBE3F0-DE64-FA7D-FABB-DCAA394CA922}"/>
                  </a:ext>
                </a:extLst>
              </p:cNvPr>
              <p:cNvSpPr/>
              <p:nvPr/>
            </p:nvSpPr>
            <p:spPr>
              <a:xfrm>
                <a:off x="2360121" y="5508870"/>
                <a:ext cx="309404" cy="370967"/>
              </a:xfrm>
              <a:prstGeom prst="can">
                <a:avLst/>
              </a:prstGeom>
              <a:solidFill>
                <a:srgbClr val="454545">
                  <a:lumMod val="60000"/>
                  <a:lumOff val="40000"/>
                </a:srgbClr>
              </a:solidFill>
              <a:ln w="15875" cap="flat" cmpd="sng" algn="ctr">
                <a:solidFill>
                  <a:srgbClr val="BC410A">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59" name="Can 147">
                <a:extLst>
                  <a:ext uri="{FF2B5EF4-FFF2-40B4-BE49-F238E27FC236}">
                    <a16:creationId xmlns:a16="http://schemas.microsoft.com/office/drawing/2014/main" id="{8BF95BF3-1E96-76D0-9403-90C1904332AC}"/>
                  </a:ext>
                </a:extLst>
              </p:cNvPr>
              <p:cNvSpPr/>
              <p:nvPr/>
            </p:nvSpPr>
            <p:spPr>
              <a:xfrm>
                <a:off x="2409935" y="5646972"/>
                <a:ext cx="309404" cy="370967"/>
              </a:xfrm>
              <a:prstGeom prst="can">
                <a:avLst/>
              </a:prstGeom>
              <a:solidFill>
                <a:srgbClr val="454545">
                  <a:lumMod val="60000"/>
                  <a:lumOff val="40000"/>
                </a:srgbClr>
              </a:solidFill>
              <a:ln w="15875" cap="flat" cmpd="sng" algn="ctr">
                <a:solidFill>
                  <a:srgbClr val="BC410A">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60" name="Can 148">
                <a:extLst>
                  <a:ext uri="{FF2B5EF4-FFF2-40B4-BE49-F238E27FC236}">
                    <a16:creationId xmlns:a16="http://schemas.microsoft.com/office/drawing/2014/main" id="{B79A63A4-7098-69F3-9F09-211CDD5E5FD8}"/>
                  </a:ext>
                </a:extLst>
              </p:cNvPr>
              <p:cNvSpPr/>
              <p:nvPr/>
            </p:nvSpPr>
            <p:spPr>
              <a:xfrm>
                <a:off x="2084742" y="5658774"/>
                <a:ext cx="309404" cy="370967"/>
              </a:xfrm>
              <a:prstGeom prst="can">
                <a:avLst/>
              </a:prstGeom>
              <a:solidFill>
                <a:srgbClr val="454545">
                  <a:lumMod val="60000"/>
                  <a:lumOff val="40000"/>
                </a:srgbClr>
              </a:solidFill>
              <a:ln w="15875" cap="flat" cmpd="sng" algn="ctr">
                <a:solidFill>
                  <a:srgbClr val="BC410A">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61" name="Cube 60">
                <a:extLst>
                  <a:ext uri="{FF2B5EF4-FFF2-40B4-BE49-F238E27FC236}">
                    <a16:creationId xmlns:a16="http://schemas.microsoft.com/office/drawing/2014/main" id="{F2A63392-11A3-B602-FBAC-6A37BF8509FA}"/>
                  </a:ext>
                </a:extLst>
              </p:cNvPr>
              <p:cNvSpPr/>
              <p:nvPr/>
            </p:nvSpPr>
            <p:spPr>
              <a:xfrm flipH="1">
                <a:off x="2538119" y="4690934"/>
                <a:ext cx="686895" cy="570833"/>
              </a:xfrm>
              <a:prstGeom prst="cube">
                <a:avLst>
                  <a:gd name="adj" fmla="val 14392"/>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62" name="Cube 61">
                <a:extLst>
                  <a:ext uri="{FF2B5EF4-FFF2-40B4-BE49-F238E27FC236}">
                    <a16:creationId xmlns:a16="http://schemas.microsoft.com/office/drawing/2014/main" id="{CD3CB84D-2CD4-EFFC-6508-001C44F3BB77}"/>
                  </a:ext>
                </a:extLst>
              </p:cNvPr>
              <p:cNvSpPr/>
              <p:nvPr/>
            </p:nvSpPr>
            <p:spPr>
              <a:xfrm flipH="1">
                <a:off x="1902003" y="4705788"/>
                <a:ext cx="686895" cy="570833"/>
              </a:xfrm>
              <a:prstGeom prst="cube">
                <a:avLst>
                  <a:gd name="adj" fmla="val 14392"/>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63" name="Cube 62">
                <a:extLst>
                  <a:ext uri="{FF2B5EF4-FFF2-40B4-BE49-F238E27FC236}">
                    <a16:creationId xmlns:a16="http://schemas.microsoft.com/office/drawing/2014/main" id="{E4EF99C8-2E48-C373-F951-61198C6AB60C}"/>
                  </a:ext>
                </a:extLst>
              </p:cNvPr>
              <p:cNvSpPr/>
              <p:nvPr/>
            </p:nvSpPr>
            <p:spPr>
              <a:xfrm>
                <a:off x="1104070" y="4941812"/>
                <a:ext cx="686895" cy="334809"/>
              </a:xfrm>
              <a:prstGeom prst="cube">
                <a:avLst>
                  <a:gd name="adj" fmla="val 45540"/>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64" name="Cube 63">
                <a:extLst>
                  <a:ext uri="{FF2B5EF4-FFF2-40B4-BE49-F238E27FC236}">
                    <a16:creationId xmlns:a16="http://schemas.microsoft.com/office/drawing/2014/main" id="{0F62EFC2-B68F-229F-FD53-5D38AE082CA2}"/>
                  </a:ext>
                </a:extLst>
              </p:cNvPr>
              <p:cNvSpPr/>
              <p:nvPr/>
            </p:nvSpPr>
            <p:spPr>
              <a:xfrm>
                <a:off x="1133456" y="4733229"/>
                <a:ext cx="686895" cy="334809"/>
              </a:xfrm>
              <a:prstGeom prst="cube">
                <a:avLst>
                  <a:gd name="adj" fmla="val 45540"/>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65" name="Cube 64">
                <a:extLst>
                  <a:ext uri="{FF2B5EF4-FFF2-40B4-BE49-F238E27FC236}">
                    <a16:creationId xmlns:a16="http://schemas.microsoft.com/office/drawing/2014/main" id="{4CCF9FBC-3E68-4B47-6F62-5006F4CEE25C}"/>
                  </a:ext>
                </a:extLst>
              </p:cNvPr>
              <p:cNvSpPr/>
              <p:nvPr/>
            </p:nvSpPr>
            <p:spPr>
              <a:xfrm>
                <a:off x="600440" y="4055135"/>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66" name="Cube 65">
                <a:extLst>
                  <a:ext uri="{FF2B5EF4-FFF2-40B4-BE49-F238E27FC236}">
                    <a16:creationId xmlns:a16="http://schemas.microsoft.com/office/drawing/2014/main" id="{3A9D94D9-FD9E-1F59-1FF9-7E21828E7DC6}"/>
                  </a:ext>
                </a:extLst>
              </p:cNvPr>
              <p:cNvSpPr/>
              <p:nvPr/>
            </p:nvSpPr>
            <p:spPr>
              <a:xfrm>
                <a:off x="483335" y="4162644"/>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67" name="Cube 66">
                <a:extLst>
                  <a:ext uri="{FF2B5EF4-FFF2-40B4-BE49-F238E27FC236}">
                    <a16:creationId xmlns:a16="http://schemas.microsoft.com/office/drawing/2014/main" id="{FFA2D4D0-CF27-7A8C-D1DB-1DEB6117F458}"/>
                  </a:ext>
                </a:extLst>
              </p:cNvPr>
              <p:cNvSpPr/>
              <p:nvPr/>
            </p:nvSpPr>
            <p:spPr>
              <a:xfrm>
                <a:off x="610494" y="3795530"/>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68" name="Cube 67">
                <a:extLst>
                  <a:ext uri="{FF2B5EF4-FFF2-40B4-BE49-F238E27FC236}">
                    <a16:creationId xmlns:a16="http://schemas.microsoft.com/office/drawing/2014/main" id="{F62E6CD9-52F3-AC88-2319-15DA01C1D6A8}"/>
                  </a:ext>
                </a:extLst>
              </p:cNvPr>
              <p:cNvSpPr/>
              <p:nvPr/>
            </p:nvSpPr>
            <p:spPr>
              <a:xfrm>
                <a:off x="493092" y="3892625"/>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69" name="Cube 68">
                <a:extLst>
                  <a:ext uri="{FF2B5EF4-FFF2-40B4-BE49-F238E27FC236}">
                    <a16:creationId xmlns:a16="http://schemas.microsoft.com/office/drawing/2014/main" id="{F7DCD9AA-30A8-8054-4A7C-8093739FD3A9}"/>
                  </a:ext>
                </a:extLst>
              </p:cNvPr>
              <p:cNvSpPr/>
              <p:nvPr/>
            </p:nvSpPr>
            <p:spPr>
              <a:xfrm>
                <a:off x="914141" y="4044202"/>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70" name="Cube 69">
                <a:extLst>
                  <a:ext uri="{FF2B5EF4-FFF2-40B4-BE49-F238E27FC236}">
                    <a16:creationId xmlns:a16="http://schemas.microsoft.com/office/drawing/2014/main" id="{F716EC13-58BE-C55C-D8A2-2A569F0C75E0}"/>
                  </a:ext>
                </a:extLst>
              </p:cNvPr>
              <p:cNvSpPr/>
              <p:nvPr/>
            </p:nvSpPr>
            <p:spPr>
              <a:xfrm>
                <a:off x="918726" y="3785415"/>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71" name="Cube 70">
                <a:extLst>
                  <a:ext uri="{FF2B5EF4-FFF2-40B4-BE49-F238E27FC236}">
                    <a16:creationId xmlns:a16="http://schemas.microsoft.com/office/drawing/2014/main" id="{8C3FEEA8-C644-3038-7B45-AFFFAA894619}"/>
                  </a:ext>
                </a:extLst>
              </p:cNvPr>
              <p:cNvSpPr/>
              <p:nvPr/>
            </p:nvSpPr>
            <p:spPr>
              <a:xfrm>
                <a:off x="1228964" y="4035268"/>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72" name="Cube 71">
                <a:extLst>
                  <a:ext uri="{FF2B5EF4-FFF2-40B4-BE49-F238E27FC236}">
                    <a16:creationId xmlns:a16="http://schemas.microsoft.com/office/drawing/2014/main" id="{66FFB32A-704D-E13B-9800-590AD35DEDB7}"/>
                  </a:ext>
                </a:extLst>
              </p:cNvPr>
              <p:cNvSpPr/>
              <p:nvPr/>
            </p:nvSpPr>
            <p:spPr>
              <a:xfrm>
                <a:off x="1253013" y="3771401"/>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73" name="Cube 72">
                <a:extLst>
                  <a:ext uri="{FF2B5EF4-FFF2-40B4-BE49-F238E27FC236}">
                    <a16:creationId xmlns:a16="http://schemas.microsoft.com/office/drawing/2014/main" id="{2F26F297-A679-C0D3-7AEB-66FCF016BF82}"/>
                  </a:ext>
                </a:extLst>
              </p:cNvPr>
              <p:cNvSpPr/>
              <p:nvPr/>
            </p:nvSpPr>
            <p:spPr>
              <a:xfrm>
                <a:off x="822076" y="4146641"/>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74" name="Cube 73">
                <a:extLst>
                  <a:ext uri="{FF2B5EF4-FFF2-40B4-BE49-F238E27FC236}">
                    <a16:creationId xmlns:a16="http://schemas.microsoft.com/office/drawing/2014/main" id="{20B8E82F-BB7A-2487-B9C8-1EE24BD2B834}"/>
                  </a:ext>
                </a:extLst>
              </p:cNvPr>
              <p:cNvSpPr/>
              <p:nvPr/>
            </p:nvSpPr>
            <p:spPr>
              <a:xfrm>
                <a:off x="1161283" y="4147679"/>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75" name="Cube 74">
                <a:extLst>
                  <a:ext uri="{FF2B5EF4-FFF2-40B4-BE49-F238E27FC236}">
                    <a16:creationId xmlns:a16="http://schemas.microsoft.com/office/drawing/2014/main" id="{43A96A46-9920-4127-2F7A-848399667CBE}"/>
                  </a:ext>
                </a:extLst>
              </p:cNvPr>
              <p:cNvSpPr/>
              <p:nvPr/>
            </p:nvSpPr>
            <p:spPr>
              <a:xfrm>
                <a:off x="1171145" y="3882774"/>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76" name="Cube 75">
                <a:extLst>
                  <a:ext uri="{FF2B5EF4-FFF2-40B4-BE49-F238E27FC236}">
                    <a16:creationId xmlns:a16="http://schemas.microsoft.com/office/drawing/2014/main" id="{AE41AE32-B488-C62B-5971-0DB8E7AA20C1}"/>
                  </a:ext>
                </a:extLst>
              </p:cNvPr>
              <p:cNvSpPr/>
              <p:nvPr/>
            </p:nvSpPr>
            <p:spPr>
              <a:xfrm flipH="1">
                <a:off x="2441294" y="3328150"/>
                <a:ext cx="809038" cy="306592"/>
              </a:xfrm>
              <a:prstGeom prst="cube">
                <a:avLst>
                  <a:gd name="adj" fmla="val 43676"/>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77" name="Cube 76">
                <a:extLst>
                  <a:ext uri="{FF2B5EF4-FFF2-40B4-BE49-F238E27FC236}">
                    <a16:creationId xmlns:a16="http://schemas.microsoft.com/office/drawing/2014/main" id="{5F87C169-A45C-A100-2946-38E8BC67DE91}"/>
                  </a:ext>
                </a:extLst>
              </p:cNvPr>
              <p:cNvSpPr/>
              <p:nvPr/>
            </p:nvSpPr>
            <p:spPr>
              <a:xfrm flipH="1">
                <a:off x="2425927" y="3130893"/>
                <a:ext cx="809038" cy="306592"/>
              </a:xfrm>
              <a:prstGeom prst="cube">
                <a:avLst>
                  <a:gd name="adj" fmla="val 43676"/>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78" name="Can 166">
                <a:extLst>
                  <a:ext uri="{FF2B5EF4-FFF2-40B4-BE49-F238E27FC236}">
                    <a16:creationId xmlns:a16="http://schemas.microsoft.com/office/drawing/2014/main" id="{C69F6841-2958-CFF7-6763-342D535C73C9}"/>
                  </a:ext>
                </a:extLst>
              </p:cNvPr>
              <p:cNvSpPr/>
              <p:nvPr/>
            </p:nvSpPr>
            <p:spPr>
              <a:xfrm>
                <a:off x="253636" y="3080627"/>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79" name="Cube 78">
                <a:extLst>
                  <a:ext uri="{FF2B5EF4-FFF2-40B4-BE49-F238E27FC236}">
                    <a16:creationId xmlns:a16="http://schemas.microsoft.com/office/drawing/2014/main" id="{B7A0956A-5BEF-0D81-3DAF-5EBEAF32D07E}"/>
                  </a:ext>
                </a:extLst>
              </p:cNvPr>
              <p:cNvSpPr/>
              <p:nvPr/>
            </p:nvSpPr>
            <p:spPr>
              <a:xfrm flipH="1">
                <a:off x="1736564" y="3332404"/>
                <a:ext cx="809038" cy="306592"/>
              </a:xfrm>
              <a:prstGeom prst="cube">
                <a:avLst>
                  <a:gd name="adj" fmla="val 43676"/>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80" name="Cube 79">
                <a:extLst>
                  <a:ext uri="{FF2B5EF4-FFF2-40B4-BE49-F238E27FC236}">
                    <a16:creationId xmlns:a16="http://schemas.microsoft.com/office/drawing/2014/main" id="{A8F981D0-2789-954B-FDC7-77A3D9E18010}"/>
                  </a:ext>
                </a:extLst>
              </p:cNvPr>
              <p:cNvSpPr/>
              <p:nvPr/>
            </p:nvSpPr>
            <p:spPr>
              <a:xfrm flipH="1">
                <a:off x="1721189" y="3129227"/>
                <a:ext cx="809038" cy="306592"/>
              </a:xfrm>
              <a:prstGeom prst="cube">
                <a:avLst>
                  <a:gd name="adj" fmla="val 43676"/>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81" name="Can 169">
                <a:extLst>
                  <a:ext uri="{FF2B5EF4-FFF2-40B4-BE49-F238E27FC236}">
                    <a16:creationId xmlns:a16="http://schemas.microsoft.com/office/drawing/2014/main" id="{1B618A7F-5F93-C549-0FFA-E9EAFDB805E8}"/>
                  </a:ext>
                </a:extLst>
              </p:cNvPr>
              <p:cNvSpPr/>
              <p:nvPr/>
            </p:nvSpPr>
            <p:spPr>
              <a:xfrm>
                <a:off x="1799843" y="3139989"/>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82" name="Can 170">
                <a:extLst>
                  <a:ext uri="{FF2B5EF4-FFF2-40B4-BE49-F238E27FC236}">
                    <a16:creationId xmlns:a16="http://schemas.microsoft.com/office/drawing/2014/main" id="{E34D88D4-166E-AF46-E38C-6F8004B8BB4E}"/>
                  </a:ext>
                </a:extLst>
              </p:cNvPr>
              <p:cNvSpPr/>
              <p:nvPr/>
            </p:nvSpPr>
            <p:spPr>
              <a:xfrm>
                <a:off x="1629756" y="3154111"/>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sp>
          <p:nvSpPr>
            <p:cNvPr id="30" name="Can 118">
              <a:extLst>
                <a:ext uri="{FF2B5EF4-FFF2-40B4-BE49-F238E27FC236}">
                  <a16:creationId xmlns:a16="http://schemas.microsoft.com/office/drawing/2014/main" id="{77BBBF7F-34A4-520D-AA2B-B1A18F1BC1D1}"/>
                </a:ext>
              </a:extLst>
            </p:cNvPr>
            <p:cNvSpPr/>
            <p:nvPr/>
          </p:nvSpPr>
          <p:spPr>
            <a:xfrm>
              <a:off x="3221931" y="3105002"/>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grpSp>
        <p:nvGrpSpPr>
          <p:cNvPr id="263" name="Group 262">
            <a:extLst>
              <a:ext uri="{FF2B5EF4-FFF2-40B4-BE49-F238E27FC236}">
                <a16:creationId xmlns:a16="http://schemas.microsoft.com/office/drawing/2014/main" id="{A94FB55F-CD37-0ECB-96C5-3FCB1136FDCC}"/>
              </a:ext>
            </a:extLst>
          </p:cNvPr>
          <p:cNvGrpSpPr/>
          <p:nvPr/>
        </p:nvGrpSpPr>
        <p:grpSpPr>
          <a:xfrm>
            <a:off x="8774578" y="5458655"/>
            <a:ext cx="3756863" cy="1362701"/>
            <a:chOff x="8774578" y="5458655"/>
            <a:chExt cx="3756863" cy="1362701"/>
          </a:xfrm>
        </p:grpSpPr>
        <p:grpSp>
          <p:nvGrpSpPr>
            <p:cNvPr id="168" name="Group 167">
              <a:extLst>
                <a:ext uri="{FF2B5EF4-FFF2-40B4-BE49-F238E27FC236}">
                  <a16:creationId xmlns:a16="http://schemas.microsoft.com/office/drawing/2014/main" id="{F0A843BA-0FAA-768A-67A9-006EDDDDED7B}"/>
                </a:ext>
              </a:extLst>
            </p:cNvPr>
            <p:cNvGrpSpPr/>
            <p:nvPr/>
          </p:nvGrpSpPr>
          <p:grpSpPr>
            <a:xfrm>
              <a:off x="8774578" y="6275043"/>
              <a:ext cx="3756863" cy="546313"/>
              <a:chOff x="1047830" y="5779674"/>
              <a:chExt cx="7362334" cy="890545"/>
            </a:xfrm>
          </p:grpSpPr>
          <p:sp>
            <p:nvSpPr>
              <p:cNvPr id="169" name="Can 20">
                <a:extLst>
                  <a:ext uri="{FF2B5EF4-FFF2-40B4-BE49-F238E27FC236}">
                    <a16:creationId xmlns:a16="http://schemas.microsoft.com/office/drawing/2014/main" id="{30B9115E-F58F-C81C-F092-5ABDF1AB8FF1}"/>
                  </a:ext>
                </a:extLst>
              </p:cNvPr>
              <p:cNvSpPr/>
              <p:nvPr/>
            </p:nvSpPr>
            <p:spPr>
              <a:xfrm>
                <a:off x="4304165" y="6164090"/>
                <a:ext cx="320160" cy="500946"/>
              </a:xfrm>
              <a:prstGeom prst="can">
                <a:avLst/>
              </a:prstGeom>
              <a:solidFill>
                <a:srgbClr val="454545">
                  <a:lumMod val="60000"/>
                  <a:lumOff val="40000"/>
                </a:srgbClr>
              </a:solidFill>
              <a:ln w="15875" cap="flat" cmpd="sng" algn="ctr">
                <a:solidFill>
                  <a:srgbClr val="454545">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70" name="Can 21">
                <a:extLst>
                  <a:ext uri="{FF2B5EF4-FFF2-40B4-BE49-F238E27FC236}">
                    <a16:creationId xmlns:a16="http://schemas.microsoft.com/office/drawing/2014/main" id="{FDCDB684-74C1-80FF-B374-84E2C84A25DB}"/>
                  </a:ext>
                </a:extLst>
              </p:cNvPr>
              <p:cNvSpPr/>
              <p:nvPr/>
            </p:nvSpPr>
            <p:spPr>
              <a:xfrm>
                <a:off x="8034021" y="6169273"/>
                <a:ext cx="320160" cy="500946"/>
              </a:xfrm>
              <a:prstGeom prst="can">
                <a:avLst/>
              </a:prstGeom>
              <a:solidFill>
                <a:srgbClr val="454545">
                  <a:lumMod val="60000"/>
                  <a:lumOff val="40000"/>
                </a:srgbClr>
              </a:solidFill>
              <a:ln w="15875" cap="flat" cmpd="sng" algn="ctr">
                <a:solidFill>
                  <a:srgbClr val="454545">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71" name="Can 10">
                <a:extLst>
                  <a:ext uri="{FF2B5EF4-FFF2-40B4-BE49-F238E27FC236}">
                    <a16:creationId xmlns:a16="http://schemas.microsoft.com/office/drawing/2014/main" id="{13D0821B-1974-FF00-30B3-A27B43500E42}"/>
                  </a:ext>
                </a:extLst>
              </p:cNvPr>
              <p:cNvSpPr/>
              <p:nvPr/>
            </p:nvSpPr>
            <p:spPr>
              <a:xfrm>
                <a:off x="1093861" y="6158170"/>
                <a:ext cx="320160" cy="500946"/>
              </a:xfrm>
              <a:prstGeom prst="can">
                <a:avLst/>
              </a:prstGeom>
              <a:solidFill>
                <a:srgbClr val="454545">
                  <a:lumMod val="60000"/>
                  <a:lumOff val="40000"/>
                </a:srgbClr>
              </a:solidFill>
              <a:ln w="15875" cap="flat" cmpd="sng" algn="ctr">
                <a:solidFill>
                  <a:srgbClr val="454545">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nvGrpSpPr>
              <p:cNvPr id="172" name="Group 171">
                <a:extLst>
                  <a:ext uri="{FF2B5EF4-FFF2-40B4-BE49-F238E27FC236}">
                    <a16:creationId xmlns:a16="http://schemas.microsoft.com/office/drawing/2014/main" id="{C864F1C7-3961-E259-A021-073184C20D84}"/>
                  </a:ext>
                </a:extLst>
              </p:cNvPr>
              <p:cNvGrpSpPr/>
              <p:nvPr/>
            </p:nvGrpSpPr>
            <p:grpSpPr>
              <a:xfrm>
                <a:off x="1047830" y="5779674"/>
                <a:ext cx="7362334" cy="537913"/>
                <a:chOff x="1319753" y="5593716"/>
                <a:chExt cx="7362334" cy="537913"/>
              </a:xfrm>
            </p:grpSpPr>
            <p:sp>
              <p:nvSpPr>
                <p:cNvPr id="173" name="Trapezoid 172">
                  <a:extLst>
                    <a:ext uri="{FF2B5EF4-FFF2-40B4-BE49-F238E27FC236}">
                      <a16:creationId xmlns:a16="http://schemas.microsoft.com/office/drawing/2014/main" id="{9EB67CA6-51C7-82E0-81A1-7B83FD80EC06}"/>
                    </a:ext>
                  </a:extLst>
                </p:cNvPr>
                <p:cNvSpPr/>
                <p:nvPr/>
              </p:nvSpPr>
              <p:spPr>
                <a:xfrm>
                  <a:off x="1319753" y="5593716"/>
                  <a:ext cx="7362334" cy="341530"/>
                </a:xfrm>
                <a:prstGeom prst="trapezoid">
                  <a:avLst>
                    <a:gd name="adj" fmla="val 166729"/>
                  </a:avLst>
                </a:prstGeom>
                <a:solidFill>
                  <a:srgbClr val="454545">
                    <a:lumMod val="40000"/>
                    <a:lumOff val="60000"/>
                  </a:srgbClr>
                </a:solidFill>
                <a:ln w="15875" cap="flat" cmpd="sng" algn="ctr">
                  <a:solidFill>
                    <a:srgbClr val="454545">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74" name="Rectangle 173">
                  <a:extLst>
                    <a:ext uri="{FF2B5EF4-FFF2-40B4-BE49-F238E27FC236}">
                      <a16:creationId xmlns:a16="http://schemas.microsoft.com/office/drawing/2014/main" id="{85843809-AB9A-710B-BB8F-8686BD926E8A}"/>
                    </a:ext>
                  </a:extLst>
                </p:cNvPr>
                <p:cNvSpPr/>
                <p:nvPr/>
              </p:nvSpPr>
              <p:spPr>
                <a:xfrm>
                  <a:off x="1329179" y="5935244"/>
                  <a:ext cx="7352908" cy="196385"/>
                </a:xfrm>
                <a:prstGeom prst="rect">
                  <a:avLst/>
                </a:prstGeom>
                <a:solidFill>
                  <a:srgbClr val="454545">
                    <a:lumMod val="60000"/>
                    <a:lumOff val="40000"/>
                  </a:srgbClr>
                </a:solidFill>
                <a:ln w="15875" cap="flat" cmpd="sng" algn="ctr">
                  <a:solidFill>
                    <a:srgbClr val="454545">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grpSp>
        <p:sp>
          <p:nvSpPr>
            <p:cNvPr id="175" name="Cube 174">
              <a:extLst>
                <a:ext uri="{FF2B5EF4-FFF2-40B4-BE49-F238E27FC236}">
                  <a16:creationId xmlns:a16="http://schemas.microsoft.com/office/drawing/2014/main" id="{AF073537-D073-24C3-8367-6C28CD501801}"/>
                </a:ext>
              </a:extLst>
            </p:cNvPr>
            <p:cNvSpPr/>
            <p:nvPr/>
          </p:nvSpPr>
          <p:spPr>
            <a:xfrm>
              <a:off x="9128934" y="5798005"/>
              <a:ext cx="1009885" cy="622164"/>
            </a:xfrm>
            <a:prstGeom prst="cube">
              <a:avLst/>
            </a:prstGeom>
            <a:blipFill>
              <a:blip r:embed="rId3">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76" name="Cube 175">
              <a:extLst>
                <a:ext uri="{FF2B5EF4-FFF2-40B4-BE49-F238E27FC236}">
                  <a16:creationId xmlns:a16="http://schemas.microsoft.com/office/drawing/2014/main" id="{B59A7FD5-BF93-DF53-35F6-25B8236A7770}"/>
                </a:ext>
              </a:extLst>
            </p:cNvPr>
            <p:cNvSpPr/>
            <p:nvPr/>
          </p:nvSpPr>
          <p:spPr>
            <a:xfrm>
              <a:off x="10118627" y="5813991"/>
              <a:ext cx="1009885" cy="622164"/>
            </a:xfrm>
            <a:prstGeom prst="cube">
              <a:avLst/>
            </a:prstGeom>
            <a:blipFill>
              <a:blip r:embed="rId3">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nvGrpSpPr>
            <p:cNvPr id="178" name="Group 177">
              <a:extLst>
                <a:ext uri="{FF2B5EF4-FFF2-40B4-BE49-F238E27FC236}">
                  <a16:creationId xmlns:a16="http://schemas.microsoft.com/office/drawing/2014/main" id="{CEF279B1-1F22-B10A-0DC6-71673CECC574}"/>
                </a:ext>
              </a:extLst>
            </p:cNvPr>
            <p:cNvGrpSpPr/>
            <p:nvPr/>
          </p:nvGrpSpPr>
          <p:grpSpPr>
            <a:xfrm>
              <a:off x="10838818" y="5458655"/>
              <a:ext cx="1355528" cy="936205"/>
              <a:chOff x="4373279" y="4957133"/>
              <a:chExt cx="1846695" cy="1663613"/>
            </a:xfrm>
          </p:grpSpPr>
          <p:sp>
            <p:nvSpPr>
              <p:cNvPr id="181" name="Cube 180">
                <a:extLst>
                  <a:ext uri="{FF2B5EF4-FFF2-40B4-BE49-F238E27FC236}">
                    <a16:creationId xmlns:a16="http://schemas.microsoft.com/office/drawing/2014/main" id="{2E60DE57-547E-5431-61F7-AF4F677ACA92}"/>
                  </a:ext>
                </a:extLst>
              </p:cNvPr>
              <p:cNvSpPr/>
              <p:nvPr/>
            </p:nvSpPr>
            <p:spPr>
              <a:xfrm>
                <a:off x="4739922" y="5372837"/>
                <a:ext cx="1480052" cy="1247909"/>
              </a:xfrm>
              <a:prstGeom prst="cube">
                <a:avLst/>
              </a:prstGeom>
              <a:blipFill>
                <a:blip r:embed="rId3">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82" name="Parallelogram 181">
                <a:extLst>
                  <a:ext uri="{FF2B5EF4-FFF2-40B4-BE49-F238E27FC236}">
                    <a16:creationId xmlns:a16="http://schemas.microsoft.com/office/drawing/2014/main" id="{EDD7702B-9013-6669-B3C3-EE4322F913A7}"/>
                  </a:ext>
                </a:extLst>
              </p:cNvPr>
              <p:cNvSpPr/>
              <p:nvPr/>
            </p:nvSpPr>
            <p:spPr>
              <a:xfrm rot="1921550">
                <a:off x="4373279" y="5171331"/>
                <a:ext cx="621847" cy="447095"/>
              </a:xfrm>
              <a:prstGeom prst="parallelogram">
                <a:avLst>
                  <a:gd name="adj" fmla="val 26960"/>
                </a:avLst>
              </a:prstGeom>
              <a:blipFill>
                <a:blip r:embed="rId4">
                  <a:duotone>
                    <a:prstClr val="black"/>
                    <a:srgbClr val="DF8822">
                      <a:tint val="45000"/>
                      <a:satMod val="400000"/>
                    </a:srgbClr>
                  </a:duotone>
                  <a:extLst>
                    <a:ext uri="{BEBA8EAE-BF5A-486C-A8C5-ECC9F3942E4B}">
                      <a14:imgProps xmlns:a14="http://schemas.microsoft.com/office/drawing/2010/main">
                        <a14:imgLayer r:embed="rId5">
                          <a14:imgEffect>
                            <a14:saturation sat="33000"/>
                          </a14:imgEffect>
                        </a14:imgLayer>
                      </a14:imgProps>
                    </a:ext>
                  </a:extLst>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83" name="Parallelogram 182">
                <a:extLst>
                  <a:ext uri="{FF2B5EF4-FFF2-40B4-BE49-F238E27FC236}">
                    <a16:creationId xmlns:a16="http://schemas.microsoft.com/office/drawing/2014/main" id="{3E9484AF-A56D-A0F3-C7DB-4AA417390B68}"/>
                  </a:ext>
                </a:extLst>
              </p:cNvPr>
              <p:cNvSpPr/>
              <p:nvPr/>
            </p:nvSpPr>
            <p:spPr>
              <a:xfrm>
                <a:off x="4782375" y="5399618"/>
                <a:ext cx="1395145" cy="279528"/>
              </a:xfrm>
              <a:prstGeom prst="parallelogram">
                <a:avLst>
                  <a:gd name="adj" fmla="val 102395"/>
                </a:avLst>
              </a:prstGeom>
              <a:solidFill>
                <a:srgbClr val="DF8822">
                  <a:lumMod val="5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84" name="Parallelogram 183">
                <a:extLst>
                  <a:ext uri="{FF2B5EF4-FFF2-40B4-BE49-F238E27FC236}">
                    <a16:creationId xmlns:a16="http://schemas.microsoft.com/office/drawing/2014/main" id="{8DE3DBAC-CACB-9379-ABD6-09466A3634EB}"/>
                  </a:ext>
                </a:extLst>
              </p:cNvPr>
              <p:cNvSpPr/>
              <p:nvPr/>
            </p:nvSpPr>
            <p:spPr>
              <a:xfrm rot="18826269">
                <a:off x="5702305" y="5180867"/>
                <a:ext cx="726451" cy="278983"/>
              </a:xfrm>
              <a:prstGeom prst="parallelogram">
                <a:avLst>
                  <a:gd name="adj" fmla="val 102165"/>
                </a:avLst>
              </a:prstGeom>
              <a:blipFill>
                <a:blip r:embed="rId6">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grpSp>
      <p:grpSp>
        <p:nvGrpSpPr>
          <p:cNvPr id="228" name="Group 227">
            <a:extLst>
              <a:ext uri="{FF2B5EF4-FFF2-40B4-BE49-F238E27FC236}">
                <a16:creationId xmlns:a16="http://schemas.microsoft.com/office/drawing/2014/main" id="{1538A5E8-5D8A-8EE5-8108-E3549AD3AC13}"/>
              </a:ext>
            </a:extLst>
          </p:cNvPr>
          <p:cNvGrpSpPr/>
          <p:nvPr/>
        </p:nvGrpSpPr>
        <p:grpSpPr>
          <a:xfrm>
            <a:off x="262810" y="1840091"/>
            <a:ext cx="4583476" cy="3330230"/>
            <a:chOff x="7157780" y="2187983"/>
            <a:chExt cx="4583476" cy="3330230"/>
          </a:xfrm>
        </p:grpSpPr>
        <p:sp>
          <p:nvSpPr>
            <p:cNvPr id="229" name="Can 5">
              <a:extLst>
                <a:ext uri="{FF2B5EF4-FFF2-40B4-BE49-F238E27FC236}">
                  <a16:creationId xmlns:a16="http://schemas.microsoft.com/office/drawing/2014/main" id="{01CFDCEE-D7AD-C01C-6934-81B7CF16639F}"/>
                </a:ext>
              </a:extLst>
            </p:cNvPr>
            <p:cNvSpPr/>
            <p:nvPr/>
          </p:nvSpPr>
          <p:spPr>
            <a:xfrm>
              <a:off x="9460098" y="2456014"/>
              <a:ext cx="126928" cy="2946331"/>
            </a:xfrm>
            <a:prstGeom prst="can">
              <a:avLst/>
            </a:prstGeom>
            <a:solidFill>
              <a:sysClr val="window" lastClr="FFFFFF">
                <a:lumMod val="65000"/>
              </a:sysClr>
            </a:solidFill>
            <a:ln w="15875" cap="flat" cmpd="sng" algn="ctr">
              <a:solidFill>
                <a:sysClr val="windowText" lastClr="000000">
                  <a:lumMod val="95000"/>
                  <a:lumOff val="5000"/>
                </a:sys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30" name="Can 6">
              <a:extLst>
                <a:ext uri="{FF2B5EF4-FFF2-40B4-BE49-F238E27FC236}">
                  <a16:creationId xmlns:a16="http://schemas.microsoft.com/office/drawing/2014/main" id="{57877CAE-017D-7E71-BA11-7CD04ECB59D4}"/>
                </a:ext>
              </a:extLst>
            </p:cNvPr>
            <p:cNvSpPr/>
            <p:nvPr/>
          </p:nvSpPr>
          <p:spPr>
            <a:xfrm>
              <a:off x="11226479" y="2472164"/>
              <a:ext cx="126928" cy="2946331"/>
            </a:xfrm>
            <a:prstGeom prst="can">
              <a:avLst/>
            </a:prstGeom>
            <a:solidFill>
              <a:sysClr val="window" lastClr="FFFFFF">
                <a:lumMod val="65000"/>
              </a:sysClr>
            </a:solidFill>
            <a:ln w="15875" cap="flat" cmpd="sng" algn="ctr">
              <a:solidFill>
                <a:sysClr val="windowText" lastClr="000000">
                  <a:lumMod val="95000"/>
                  <a:lumOff val="5000"/>
                </a:sys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31" name="Can 7">
              <a:extLst>
                <a:ext uri="{FF2B5EF4-FFF2-40B4-BE49-F238E27FC236}">
                  <a16:creationId xmlns:a16="http://schemas.microsoft.com/office/drawing/2014/main" id="{13067EEE-071D-E124-0F39-044E3A4DE7BF}"/>
                </a:ext>
              </a:extLst>
            </p:cNvPr>
            <p:cNvSpPr/>
            <p:nvPr/>
          </p:nvSpPr>
          <p:spPr>
            <a:xfrm>
              <a:off x="7552672" y="2465631"/>
              <a:ext cx="126928" cy="2946331"/>
            </a:xfrm>
            <a:prstGeom prst="can">
              <a:avLst/>
            </a:prstGeom>
            <a:solidFill>
              <a:sysClr val="window" lastClr="FFFFFF">
                <a:lumMod val="65000"/>
              </a:sysClr>
            </a:solidFill>
            <a:ln w="15875" cap="flat" cmpd="sng" algn="ctr">
              <a:solidFill>
                <a:sysClr val="windowText" lastClr="000000">
                  <a:lumMod val="95000"/>
                  <a:lumOff val="5000"/>
                </a:sys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32" name="Trapezoid 231">
              <a:extLst>
                <a:ext uri="{FF2B5EF4-FFF2-40B4-BE49-F238E27FC236}">
                  <a16:creationId xmlns:a16="http://schemas.microsoft.com/office/drawing/2014/main" id="{E80885EE-8F54-7C22-D1DC-56D12E34D186}"/>
                </a:ext>
              </a:extLst>
            </p:cNvPr>
            <p:cNvSpPr/>
            <p:nvPr/>
          </p:nvSpPr>
          <p:spPr>
            <a:xfrm>
              <a:off x="7178939" y="2801445"/>
              <a:ext cx="4562317" cy="341434"/>
            </a:xfrm>
            <a:prstGeom prst="trapezoid">
              <a:avLst>
                <a:gd name="adj" fmla="val 109058"/>
              </a:avLst>
            </a:prstGeom>
            <a:solidFill>
              <a:srgbClr val="DCDCE0"/>
            </a:solidFill>
            <a:ln w="15875" cap="flat" cmpd="sng" algn="ctr">
              <a:solidFill>
                <a:srgbClr val="454545">
                  <a:lumMod val="60000"/>
                  <a:lumOff val="4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33" name="Trapezoid 232">
              <a:extLst>
                <a:ext uri="{FF2B5EF4-FFF2-40B4-BE49-F238E27FC236}">
                  <a16:creationId xmlns:a16="http://schemas.microsoft.com/office/drawing/2014/main" id="{73A71E65-3703-16EF-DC11-4466C9B09B15}"/>
                </a:ext>
              </a:extLst>
            </p:cNvPr>
            <p:cNvSpPr/>
            <p:nvPr/>
          </p:nvSpPr>
          <p:spPr>
            <a:xfrm>
              <a:off x="7171879" y="3520966"/>
              <a:ext cx="4562317" cy="322018"/>
            </a:xfrm>
            <a:prstGeom prst="trapezoid">
              <a:avLst>
                <a:gd name="adj" fmla="val 109058"/>
              </a:avLst>
            </a:prstGeom>
            <a:solidFill>
              <a:srgbClr val="C4C4CB"/>
            </a:solidFill>
            <a:ln w="15875" cap="flat" cmpd="sng" algn="ctr">
              <a:solidFill>
                <a:srgbClr val="454545">
                  <a:lumMod val="60000"/>
                  <a:lumOff val="4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34" name="Trapezoid 233">
              <a:extLst>
                <a:ext uri="{FF2B5EF4-FFF2-40B4-BE49-F238E27FC236}">
                  <a16:creationId xmlns:a16="http://schemas.microsoft.com/office/drawing/2014/main" id="{E4F09DD9-4A5C-174C-9998-FF527691107D}"/>
                </a:ext>
              </a:extLst>
            </p:cNvPr>
            <p:cNvSpPr/>
            <p:nvPr/>
          </p:nvSpPr>
          <p:spPr>
            <a:xfrm>
              <a:off x="7157782" y="4832625"/>
              <a:ext cx="4562317" cy="383716"/>
            </a:xfrm>
            <a:prstGeom prst="trapezoid">
              <a:avLst>
                <a:gd name="adj" fmla="val 109058"/>
              </a:avLst>
            </a:prstGeom>
            <a:solidFill>
              <a:srgbClr val="C4C4CB"/>
            </a:solidFill>
            <a:ln w="15875" cap="flat" cmpd="sng" algn="ctr">
              <a:solidFill>
                <a:srgbClr val="454545">
                  <a:lumMod val="60000"/>
                  <a:lumOff val="4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35" name="Can 11">
              <a:extLst>
                <a:ext uri="{FF2B5EF4-FFF2-40B4-BE49-F238E27FC236}">
                  <a16:creationId xmlns:a16="http://schemas.microsoft.com/office/drawing/2014/main" id="{2A7EC78C-9F54-6A39-4F29-7ABECB94E80F}"/>
                </a:ext>
              </a:extLst>
            </p:cNvPr>
            <p:cNvSpPr/>
            <p:nvPr/>
          </p:nvSpPr>
          <p:spPr>
            <a:xfrm>
              <a:off x="7157780" y="2571882"/>
              <a:ext cx="126928" cy="2946331"/>
            </a:xfrm>
            <a:prstGeom prst="can">
              <a:avLst/>
            </a:prstGeom>
            <a:solidFill>
              <a:sysClr val="window" lastClr="FFFFFF">
                <a:lumMod val="65000"/>
              </a:sysClr>
            </a:solidFill>
            <a:ln w="15875" cap="flat" cmpd="sng" algn="ctr">
              <a:solidFill>
                <a:sysClr val="windowText" lastClr="000000">
                  <a:lumMod val="95000"/>
                  <a:lumOff val="5000"/>
                </a:sys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36" name="Can 12">
              <a:extLst>
                <a:ext uri="{FF2B5EF4-FFF2-40B4-BE49-F238E27FC236}">
                  <a16:creationId xmlns:a16="http://schemas.microsoft.com/office/drawing/2014/main" id="{C2DC2F51-639D-E61E-8156-DF41EF970A93}"/>
                </a:ext>
              </a:extLst>
            </p:cNvPr>
            <p:cNvSpPr/>
            <p:nvPr/>
          </p:nvSpPr>
          <p:spPr>
            <a:xfrm>
              <a:off x="11607268" y="2571882"/>
              <a:ext cx="126928" cy="2946331"/>
            </a:xfrm>
            <a:prstGeom prst="can">
              <a:avLst/>
            </a:prstGeom>
            <a:solidFill>
              <a:sysClr val="window" lastClr="FFFFFF">
                <a:lumMod val="65000"/>
              </a:sysClr>
            </a:solidFill>
            <a:ln w="15875" cap="flat" cmpd="sng" algn="ctr">
              <a:solidFill>
                <a:sysClr val="windowText" lastClr="000000">
                  <a:lumMod val="95000"/>
                  <a:lumOff val="5000"/>
                </a:sys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37" name="Cube 236">
              <a:extLst>
                <a:ext uri="{FF2B5EF4-FFF2-40B4-BE49-F238E27FC236}">
                  <a16:creationId xmlns:a16="http://schemas.microsoft.com/office/drawing/2014/main" id="{75F90D14-795B-7E80-0BDC-CF5CD51B052A}"/>
                </a:ext>
              </a:extLst>
            </p:cNvPr>
            <p:cNvSpPr/>
            <p:nvPr/>
          </p:nvSpPr>
          <p:spPr>
            <a:xfrm>
              <a:off x="7395782" y="2417909"/>
              <a:ext cx="740394" cy="623066"/>
            </a:xfrm>
            <a:prstGeom prst="cube">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38" name="Cube 237">
              <a:extLst>
                <a:ext uri="{FF2B5EF4-FFF2-40B4-BE49-F238E27FC236}">
                  <a16:creationId xmlns:a16="http://schemas.microsoft.com/office/drawing/2014/main" id="{FA9FD754-8F0E-476F-2E34-F18B3CE4B1D9}"/>
                </a:ext>
              </a:extLst>
            </p:cNvPr>
            <p:cNvSpPr/>
            <p:nvPr/>
          </p:nvSpPr>
          <p:spPr>
            <a:xfrm>
              <a:off x="8048045" y="2423358"/>
              <a:ext cx="740394" cy="623066"/>
            </a:xfrm>
            <a:prstGeom prst="cube">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39" name="Cube 238">
              <a:extLst>
                <a:ext uri="{FF2B5EF4-FFF2-40B4-BE49-F238E27FC236}">
                  <a16:creationId xmlns:a16="http://schemas.microsoft.com/office/drawing/2014/main" id="{D4832675-B1E2-A041-5A27-DB232382A29B}"/>
                </a:ext>
              </a:extLst>
            </p:cNvPr>
            <p:cNvSpPr/>
            <p:nvPr/>
          </p:nvSpPr>
          <p:spPr>
            <a:xfrm>
              <a:off x="8687953" y="2417909"/>
              <a:ext cx="740394" cy="623066"/>
            </a:xfrm>
            <a:prstGeom prst="cube">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40" name="Cube 239">
              <a:extLst>
                <a:ext uri="{FF2B5EF4-FFF2-40B4-BE49-F238E27FC236}">
                  <a16:creationId xmlns:a16="http://schemas.microsoft.com/office/drawing/2014/main" id="{DE2C5B3D-720D-65E0-3CF2-03F3EA3E05B2}"/>
                </a:ext>
              </a:extLst>
            </p:cNvPr>
            <p:cNvSpPr/>
            <p:nvPr/>
          </p:nvSpPr>
          <p:spPr>
            <a:xfrm flipH="1">
              <a:off x="10674709" y="2187983"/>
              <a:ext cx="786233" cy="838671"/>
            </a:xfrm>
            <a:prstGeom prst="cube">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41" name="Cube 240">
              <a:extLst>
                <a:ext uri="{FF2B5EF4-FFF2-40B4-BE49-F238E27FC236}">
                  <a16:creationId xmlns:a16="http://schemas.microsoft.com/office/drawing/2014/main" id="{9D387CBD-9650-61A4-8CC9-4FD1B91EC308}"/>
                </a:ext>
              </a:extLst>
            </p:cNvPr>
            <p:cNvSpPr/>
            <p:nvPr/>
          </p:nvSpPr>
          <p:spPr>
            <a:xfrm flipH="1">
              <a:off x="9682208" y="2197460"/>
              <a:ext cx="1094734" cy="838671"/>
            </a:xfrm>
            <a:prstGeom prst="cube">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42" name="Cube 241">
              <a:extLst>
                <a:ext uri="{FF2B5EF4-FFF2-40B4-BE49-F238E27FC236}">
                  <a16:creationId xmlns:a16="http://schemas.microsoft.com/office/drawing/2014/main" id="{C01BE626-E763-14DC-3FF5-ABB6136A73B9}"/>
                </a:ext>
              </a:extLst>
            </p:cNvPr>
            <p:cNvSpPr/>
            <p:nvPr/>
          </p:nvSpPr>
          <p:spPr>
            <a:xfrm>
              <a:off x="7371971" y="3419062"/>
              <a:ext cx="1832505" cy="352302"/>
            </a:xfrm>
            <a:prstGeom prst="cube">
              <a:avLst>
                <a:gd name="adj" fmla="val 49865"/>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43" name="Cube 242">
              <a:extLst>
                <a:ext uri="{FF2B5EF4-FFF2-40B4-BE49-F238E27FC236}">
                  <a16:creationId xmlns:a16="http://schemas.microsoft.com/office/drawing/2014/main" id="{EA61B404-FB66-E408-FAAF-03C98A69B175}"/>
                </a:ext>
              </a:extLst>
            </p:cNvPr>
            <p:cNvSpPr/>
            <p:nvPr/>
          </p:nvSpPr>
          <p:spPr>
            <a:xfrm>
              <a:off x="7336537" y="3253808"/>
              <a:ext cx="1832505" cy="352302"/>
            </a:xfrm>
            <a:prstGeom prst="cube">
              <a:avLst>
                <a:gd name="adj" fmla="val 49865"/>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44" name="Cube 243">
              <a:extLst>
                <a:ext uri="{FF2B5EF4-FFF2-40B4-BE49-F238E27FC236}">
                  <a16:creationId xmlns:a16="http://schemas.microsoft.com/office/drawing/2014/main" id="{F59AD513-92AB-CF6A-1E89-C4C676A89A1A}"/>
                </a:ext>
              </a:extLst>
            </p:cNvPr>
            <p:cNvSpPr/>
            <p:nvPr/>
          </p:nvSpPr>
          <p:spPr>
            <a:xfrm>
              <a:off x="7435455" y="4439838"/>
              <a:ext cx="1094734" cy="712168"/>
            </a:xfrm>
            <a:prstGeom prst="cube">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45" name="Cube 244">
              <a:extLst>
                <a:ext uri="{FF2B5EF4-FFF2-40B4-BE49-F238E27FC236}">
                  <a16:creationId xmlns:a16="http://schemas.microsoft.com/office/drawing/2014/main" id="{42428521-2349-7C25-8A6C-8CD0871123EA}"/>
                </a:ext>
              </a:extLst>
            </p:cNvPr>
            <p:cNvSpPr/>
            <p:nvPr/>
          </p:nvSpPr>
          <p:spPr>
            <a:xfrm flipH="1">
              <a:off x="10374150" y="4456584"/>
              <a:ext cx="1094734" cy="712168"/>
            </a:xfrm>
            <a:prstGeom prst="cube">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46" name="Cube 245">
              <a:extLst>
                <a:ext uri="{FF2B5EF4-FFF2-40B4-BE49-F238E27FC236}">
                  <a16:creationId xmlns:a16="http://schemas.microsoft.com/office/drawing/2014/main" id="{80B7FD58-01BB-90C9-8047-CC9EC7CF1E21}"/>
                </a:ext>
              </a:extLst>
            </p:cNvPr>
            <p:cNvSpPr/>
            <p:nvPr/>
          </p:nvSpPr>
          <p:spPr>
            <a:xfrm>
              <a:off x="8457044" y="4439838"/>
              <a:ext cx="1094734" cy="712168"/>
            </a:xfrm>
            <a:prstGeom prst="cube">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47" name="Cube 246">
              <a:extLst>
                <a:ext uri="{FF2B5EF4-FFF2-40B4-BE49-F238E27FC236}">
                  <a16:creationId xmlns:a16="http://schemas.microsoft.com/office/drawing/2014/main" id="{DF233945-E55B-B4E3-094D-BF72D1ED570C}"/>
                </a:ext>
              </a:extLst>
            </p:cNvPr>
            <p:cNvSpPr/>
            <p:nvPr/>
          </p:nvSpPr>
          <p:spPr>
            <a:xfrm flipH="1">
              <a:off x="9336715" y="4459577"/>
              <a:ext cx="1094734" cy="712168"/>
            </a:xfrm>
            <a:prstGeom prst="cube">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48" name="Trapezoid 247">
              <a:extLst>
                <a:ext uri="{FF2B5EF4-FFF2-40B4-BE49-F238E27FC236}">
                  <a16:creationId xmlns:a16="http://schemas.microsoft.com/office/drawing/2014/main" id="{D7FD2CC5-C3DB-1741-EE09-039B5F43D383}"/>
                </a:ext>
              </a:extLst>
            </p:cNvPr>
            <p:cNvSpPr/>
            <p:nvPr/>
          </p:nvSpPr>
          <p:spPr>
            <a:xfrm>
              <a:off x="7157780" y="4154929"/>
              <a:ext cx="4562317" cy="375823"/>
            </a:xfrm>
            <a:prstGeom prst="trapezoid">
              <a:avLst>
                <a:gd name="adj" fmla="val 109058"/>
              </a:avLst>
            </a:prstGeom>
            <a:solidFill>
              <a:srgbClr val="C4C4CB"/>
            </a:solidFill>
            <a:ln w="15875" cap="flat" cmpd="sng" algn="ctr">
              <a:solidFill>
                <a:srgbClr val="454545">
                  <a:lumMod val="60000"/>
                  <a:lumOff val="4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49" name="Cube 248">
              <a:extLst>
                <a:ext uri="{FF2B5EF4-FFF2-40B4-BE49-F238E27FC236}">
                  <a16:creationId xmlns:a16="http://schemas.microsoft.com/office/drawing/2014/main" id="{F6C1066F-8B8A-4B7C-F420-90C4A2861303}"/>
                </a:ext>
              </a:extLst>
            </p:cNvPr>
            <p:cNvSpPr/>
            <p:nvPr/>
          </p:nvSpPr>
          <p:spPr>
            <a:xfrm>
              <a:off x="7420864" y="4149233"/>
              <a:ext cx="477301" cy="339526"/>
            </a:xfrm>
            <a:prstGeom prst="cube">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50" name="Cube 249">
              <a:extLst>
                <a:ext uri="{FF2B5EF4-FFF2-40B4-BE49-F238E27FC236}">
                  <a16:creationId xmlns:a16="http://schemas.microsoft.com/office/drawing/2014/main" id="{AB3701AE-BCC2-82FB-6ADB-0DBC1B5F776E}"/>
                </a:ext>
              </a:extLst>
            </p:cNvPr>
            <p:cNvSpPr/>
            <p:nvPr/>
          </p:nvSpPr>
          <p:spPr>
            <a:xfrm>
              <a:off x="7389148" y="3879291"/>
              <a:ext cx="477301" cy="339526"/>
            </a:xfrm>
            <a:prstGeom prst="cube">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51" name="Cube 250">
              <a:extLst>
                <a:ext uri="{FF2B5EF4-FFF2-40B4-BE49-F238E27FC236}">
                  <a16:creationId xmlns:a16="http://schemas.microsoft.com/office/drawing/2014/main" id="{F1C359C3-80DA-8A22-2E8E-4BCCCF8B0CEF}"/>
                </a:ext>
              </a:extLst>
            </p:cNvPr>
            <p:cNvSpPr/>
            <p:nvPr/>
          </p:nvSpPr>
          <p:spPr>
            <a:xfrm>
              <a:off x="7815116" y="4154720"/>
              <a:ext cx="477301" cy="339526"/>
            </a:xfrm>
            <a:prstGeom prst="cube">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52" name="Cube 251">
              <a:extLst>
                <a:ext uri="{FF2B5EF4-FFF2-40B4-BE49-F238E27FC236}">
                  <a16:creationId xmlns:a16="http://schemas.microsoft.com/office/drawing/2014/main" id="{4917CECF-0F11-CFF7-2430-465361989CE9}"/>
                </a:ext>
              </a:extLst>
            </p:cNvPr>
            <p:cNvSpPr/>
            <p:nvPr/>
          </p:nvSpPr>
          <p:spPr>
            <a:xfrm>
              <a:off x="7816737" y="3886467"/>
              <a:ext cx="477301" cy="339526"/>
            </a:xfrm>
            <a:prstGeom prst="cube">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53" name="Cube 252">
              <a:extLst>
                <a:ext uri="{FF2B5EF4-FFF2-40B4-BE49-F238E27FC236}">
                  <a16:creationId xmlns:a16="http://schemas.microsoft.com/office/drawing/2014/main" id="{53AB34DF-4A01-7846-9A0F-85695A922700}"/>
                </a:ext>
              </a:extLst>
            </p:cNvPr>
            <p:cNvSpPr/>
            <p:nvPr/>
          </p:nvSpPr>
          <p:spPr>
            <a:xfrm>
              <a:off x="8260676" y="4136413"/>
              <a:ext cx="477301" cy="339526"/>
            </a:xfrm>
            <a:prstGeom prst="cube">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54" name="Cube 253">
              <a:extLst>
                <a:ext uri="{FF2B5EF4-FFF2-40B4-BE49-F238E27FC236}">
                  <a16:creationId xmlns:a16="http://schemas.microsoft.com/office/drawing/2014/main" id="{A9456DD3-B8F0-830E-8F0A-C5AC33B43F7B}"/>
                </a:ext>
              </a:extLst>
            </p:cNvPr>
            <p:cNvSpPr/>
            <p:nvPr/>
          </p:nvSpPr>
          <p:spPr>
            <a:xfrm>
              <a:off x="8235980" y="3877314"/>
              <a:ext cx="477301" cy="339526"/>
            </a:xfrm>
            <a:prstGeom prst="cube">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55" name="Cube 254">
              <a:extLst>
                <a:ext uri="{FF2B5EF4-FFF2-40B4-BE49-F238E27FC236}">
                  <a16:creationId xmlns:a16="http://schemas.microsoft.com/office/drawing/2014/main" id="{E073C073-45FF-FD70-56D7-1E5114F795BF}"/>
                </a:ext>
              </a:extLst>
            </p:cNvPr>
            <p:cNvSpPr/>
            <p:nvPr/>
          </p:nvSpPr>
          <p:spPr>
            <a:xfrm flipH="1">
              <a:off x="10912703" y="3471203"/>
              <a:ext cx="477301" cy="339526"/>
            </a:xfrm>
            <a:prstGeom prst="cube">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56" name="Cube 255">
              <a:extLst>
                <a:ext uri="{FF2B5EF4-FFF2-40B4-BE49-F238E27FC236}">
                  <a16:creationId xmlns:a16="http://schemas.microsoft.com/office/drawing/2014/main" id="{595208A3-B2C1-50E6-1D74-E9610D4D011F}"/>
                </a:ext>
              </a:extLst>
            </p:cNvPr>
            <p:cNvSpPr/>
            <p:nvPr/>
          </p:nvSpPr>
          <p:spPr>
            <a:xfrm flipH="1">
              <a:off x="10919741" y="3207433"/>
              <a:ext cx="477301" cy="339526"/>
            </a:xfrm>
            <a:prstGeom prst="cube">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57" name="Cube 256">
              <a:extLst>
                <a:ext uri="{FF2B5EF4-FFF2-40B4-BE49-F238E27FC236}">
                  <a16:creationId xmlns:a16="http://schemas.microsoft.com/office/drawing/2014/main" id="{635E0707-EC8A-4CA8-E372-8B3F90FA278C}"/>
                </a:ext>
              </a:extLst>
            </p:cNvPr>
            <p:cNvSpPr/>
            <p:nvPr/>
          </p:nvSpPr>
          <p:spPr>
            <a:xfrm flipH="1">
              <a:off x="10443080" y="3471282"/>
              <a:ext cx="477301" cy="339526"/>
            </a:xfrm>
            <a:prstGeom prst="cube">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58" name="Cube 257">
              <a:extLst>
                <a:ext uri="{FF2B5EF4-FFF2-40B4-BE49-F238E27FC236}">
                  <a16:creationId xmlns:a16="http://schemas.microsoft.com/office/drawing/2014/main" id="{F3E05931-4F8C-D195-A17C-64FE7B9EDA92}"/>
                </a:ext>
              </a:extLst>
            </p:cNvPr>
            <p:cNvSpPr/>
            <p:nvPr/>
          </p:nvSpPr>
          <p:spPr>
            <a:xfrm flipH="1">
              <a:off x="10459412" y="3227524"/>
              <a:ext cx="477301" cy="339526"/>
            </a:xfrm>
            <a:prstGeom prst="cube">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59" name="Cube 258">
              <a:extLst>
                <a:ext uri="{FF2B5EF4-FFF2-40B4-BE49-F238E27FC236}">
                  <a16:creationId xmlns:a16="http://schemas.microsoft.com/office/drawing/2014/main" id="{409D2A8C-73C9-6F5C-5384-47DE40CC6BB6}"/>
                </a:ext>
              </a:extLst>
            </p:cNvPr>
            <p:cNvSpPr/>
            <p:nvPr/>
          </p:nvSpPr>
          <p:spPr>
            <a:xfrm flipH="1">
              <a:off x="9990278" y="3465107"/>
              <a:ext cx="477301" cy="339526"/>
            </a:xfrm>
            <a:prstGeom prst="cube">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60" name="Cube 259">
              <a:extLst>
                <a:ext uri="{FF2B5EF4-FFF2-40B4-BE49-F238E27FC236}">
                  <a16:creationId xmlns:a16="http://schemas.microsoft.com/office/drawing/2014/main" id="{0A4F6A2D-A3A7-C269-9E92-204F647E6883}"/>
                </a:ext>
              </a:extLst>
            </p:cNvPr>
            <p:cNvSpPr/>
            <p:nvPr/>
          </p:nvSpPr>
          <p:spPr>
            <a:xfrm flipH="1">
              <a:off x="9995993" y="3195648"/>
              <a:ext cx="477301" cy="339526"/>
            </a:xfrm>
            <a:prstGeom prst="cube">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61" name="Cube 260">
              <a:extLst>
                <a:ext uri="{FF2B5EF4-FFF2-40B4-BE49-F238E27FC236}">
                  <a16:creationId xmlns:a16="http://schemas.microsoft.com/office/drawing/2014/main" id="{5A77B5CC-1E1B-06EE-2E7D-0412AE0A60F0}"/>
                </a:ext>
              </a:extLst>
            </p:cNvPr>
            <p:cNvSpPr/>
            <p:nvPr/>
          </p:nvSpPr>
          <p:spPr>
            <a:xfrm flipH="1">
              <a:off x="9357377" y="4027631"/>
              <a:ext cx="1832505" cy="454496"/>
            </a:xfrm>
            <a:prstGeom prst="cube">
              <a:avLst>
                <a:gd name="adj" fmla="val 35030"/>
              </a:avLst>
            </a:prstGeom>
            <a:solidFill>
              <a:srgbClr val="ECB87A"/>
            </a:solidFill>
            <a:ln w="15875" cap="flat" cmpd="sng" algn="ctr">
              <a:solidFill>
                <a:srgbClr val="DF8822">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62" name="Can 38">
              <a:extLst>
                <a:ext uri="{FF2B5EF4-FFF2-40B4-BE49-F238E27FC236}">
                  <a16:creationId xmlns:a16="http://schemas.microsoft.com/office/drawing/2014/main" id="{A832A027-29D8-D7FD-A6BD-DB3F41AC767D}"/>
                </a:ext>
              </a:extLst>
            </p:cNvPr>
            <p:cNvSpPr/>
            <p:nvPr/>
          </p:nvSpPr>
          <p:spPr>
            <a:xfrm>
              <a:off x="9312011" y="2571882"/>
              <a:ext cx="126928" cy="2946331"/>
            </a:xfrm>
            <a:prstGeom prst="can">
              <a:avLst/>
            </a:prstGeom>
            <a:solidFill>
              <a:sysClr val="window" lastClr="FFFFFF">
                <a:lumMod val="65000"/>
              </a:sysClr>
            </a:solidFill>
            <a:ln w="15875" cap="flat" cmpd="sng" algn="ctr">
              <a:solidFill>
                <a:sysClr val="windowText" lastClr="000000">
                  <a:lumMod val="95000"/>
                  <a:lumOff val="5000"/>
                </a:sys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sp>
        <p:nvSpPr>
          <p:cNvPr id="179" name="TextBox 178">
            <a:extLst>
              <a:ext uri="{FF2B5EF4-FFF2-40B4-BE49-F238E27FC236}">
                <a16:creationId xmlns:a16="http://schemas.microsoft.com/office/drawing/2014/main" id="{2DE8BEC2-DF3C-3F97-6E4A-34DA3C2FFC81}"/>
              </a:ext>
            </a:extLst>
          </p:cNvPr>
          <p:cNvSpPr txBox="1"/>
          <p:nvPr/>
        </p:nvSpPr>
        <p:spPr>
          <a:xfrm rot="20293219">
            <a:off x="3003531" y="2971179"/>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3/27/23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264" name="TextBox 263">
            <a:extLst>
              <a:ext uri="{FF2B5EF4-FFF2-40B4-BE49-F238E27FC236}">
                <a16:creationId xmlns:a16="http://schemas.microsoft.com/office/drawing/2014/main" id="{4A56B2E5-DE58-8DEF-6E57-E7975F9D8F44}"/>
              </a:ext>
            </a:extLst>
          </p:cNvPr>
          <p:cNvSpPr txBox="1"/>
          <p:nvPr/>
        </p:nvSpPr>
        <p:spPr>
          <a:xfrm rot="20293219">
            <a:off x="3012727" y="3254596"/>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3/27/23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265" name="TextBox 264">
            <a:extLst>
              <a:ext uri="{FF2B5EF4-FFF2-40B4-BE49-F238E27FC236}">
                <a16:creationId xmlns:a16="http://schemas.microsoft.com/office/drawing/2014/main" id="{23E5809B-A699-DC02-69F9-0A3F5B84BBC7}"/>
              </a:ext>
            </a:extLst>
          </p:cNvPr>
          <p:cNvSpPr txBox="1"/>
          <p:nvPr/>
        </p:nvSpPr>
        <p:spPr>
          <a:xfrm rot="20293219">
            <a:off x="3455561" y="3257337"/>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3/27/23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266" name="TextBox 265">
            <a:extLst>
              <a:ext uri="{FF2B5EF4-FFF2-40B4-BE49-F238E27FC236}">
                <a16:creationId xmlns:a16="http://schemas.microsoft.com/office/drawing/2014/main" id="{1E16A05E-DE19-BC40-3DC3-F8A0903B55B4}"/>
              </a:ext>
            </a:extLst>
          </p:cNvPr>
          <p:cNvSpPr txBox="1"/>
          <p:nvPr/>
        </p:nvSpPr>
        <p:spPr>
          <a:xfrm rot="20293219">
            <a:off x="3926728" y="2994360"/>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3/27/23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267" name="TextBox 266">
            <a:extLst>
              <a:ext uri="{FF2B5EF4-FFF2-40B4-BE49-F238E27FC236}">
                <a16:creationId xmlns:a16="http://schemas.microsoft.com/office/drawing/2014/main" id="{BCC29435-8B6A-0ED6-1F2B-1D4D625CEB1A}"/>
              </a:ext>
            </a:extLst>
          </p:cNvPr>
          <p:cNvSpPr txBox="1"/>
          <p:nvPr/>
        </p:nvSpPr>
        <p:spPr>
          <a:xfrm rot="20293219">
            <a:off x="3469999" y="3000764"/>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3/27/23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268" name="TextBox 267">
            <a:extLst>
              <a:ext uri="{FF2B5EF4-FFF2-40B4-BE49-F238E27FC236}">
                <a16:creationId xmlns:a16="http://schemas.microsoft.com/office/drawing/2014/main" id="{36002385-8B09-BF8D-89C0-D825296D397D}"/>
              </a:ext>
            </a:extLst>
          </p:cNvPr>
          <p:cNvSpPr txBox="1"/>
          <p:nvPr/>
        </p:nvSpPr>
        <p:spPr>
          <a:xfrm rot="20293219">
            <a:off x="3928949" y="3254596"/>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3/27/23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269" name="TextBox 268">
            <a:extLst>
              <a:ext uri="{FF2B5EF4-FFF2-40B4-BE49-F238E27FC236}">
                <a16:creationId xmlns:a16="http://schemas.microsoft.com/office/drawing/2014/main" id="{D96E519C-5262-E35E-B5F2-120FBCAF9A31}"/>
              </a:ext>
            </a:extLst>
          </p:cNvPr>
          <p:cNvSpPr txBox="1"/>
          <p:nvPr/>
        </p:nvSpPr>
        <p:spPr>
          <a:xfrm rot="20293219">
            <a:off x="411386" y="2393280"/>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3/27/23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270" name="TextBox 269">
            <a:extLst>
              <a:ext uri="{FF2B5EF4-FFF2-40B4-BE49-F238E27FC236}">
                <a16:creationId xmlns:a16="http://schemas.microsoft.com/office/drawing/2014/main" id="{98868902-CB06-03F1-8131-59B1AB7A2A8A}"/>
              </a:ext>
            </a:extLst>
          </p:cNvPr>
          <p:cNvSpPr txBox="1"/>
          <p:nvPr/>
        </p:nvSpPr>
        <p:spPr>
          <a:xfrm rot="20293219">
            <a:off x="1709693" y="2388496"/>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3/27/23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271" name="TextBox 270">
            <a:extLst>
              <a:ext uri="{FF2B5EF4-FFF2-40B4-BE49-F238E27FC236}">
                <a16:creationId xmlns:a16="http://schemas.microsoft.com/office/drawing/2014/main" id="{D8D35A90-7679-6273-4D7D-FDF892463685}"/>
              </a:ext>
            </a:extLst>
          </p:cNvPr>
          <p:cNvSpPr txBox="1"/>
          <p:nvPr/>
        </p:nvSpPr>
        <p:spPr>
          <a:xfrm rot="20293219">
            <a:off x="1070261" y="2416675"/>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3/27/23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272" name="TextBox 271">
            <a:extLst>
              <a:ext uri="{FF2B5EF4-FFF2-40B4-BE49-F238E27FC236}">
                <a16:creationId xmlns:a16="http://schemas.microsoft.com/office/drawing/2014/main" id="{58F5E276-954E-B3B2-E70E-E43A90E2B30F}"/>
              </a:ext>
            </a:extLst>
          </p:cNvPr>
          <p:cNvSpPr txBox="1"/>
          <p:nvPr/>
        </p:nvSpPr>
        <p:spPr>
          <a:xfrm rot="20293219">
            <a:off x="8054086" y="3625372"/>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3/27/23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273" name="TextBox 272">
            <a:extLst>
              <a:ext uri="{FF2B5EF4-FFF2-40B4-BE49-F238E27FC236}">
                <a16:creationId xmlns:a16="http://schemas.microsoft.com/office/drawing/2014/main" id="{DE9D4AB5-1138-5DD7-72AE-CD8E6F8E36C6}"/>
              </a:ext>
            </a:extLst>
          </p:cNvPr>
          <p:cNvSpPr txBox="1"/>
          <p:nvPr/>
        </p:nvSpPr>
        <p:spPr>
          <a:xfrm rot="20293219">
            <a:off x="8024502" y="2957917"/>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3/27/23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274" name="TextBox 273">
            <a:extLst>
              <a:ext uri="{FF2B5EF4-FFF2-40B4-BE49-F238E27FC236}">
                <a16:creationId xmlns:a16="http://schemas.microsoft.com/office/drawing/2014/main" id="{897C6D1E-410B-B5A6-F002-60E650D4DA43}"/>
              </a:ext>
            </a:extLst>
          </p:cNvPr>
          <p:cNvSpPr txBox="1"/>
          <p:nvPr/>
        </p:nvSpPr>
        <p:spPr>
          <a:xfrm rot="20293219">
            <a:off x="8025770" y="3283013"/>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3/27/23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grpSp>
        <p:nvGrpSpPr>
          <p:cNvPr id="346" name="Group 345">
            <a:extLst>
              <a:ext uri="{FF2B5EF4-FFF2-40B4-BE49-F238E27FC236}">
                <a16:creationId xmlns:a16="http://schemas.microsoft.com/office/drawing/2014/main" id="{FA7AC10F-F43D-F3C2-31DB-697D07E9804F}"/>
              </a:ext>
            </a:extLst>
          </p:cNvPr>
          <p:cNvGrpSpPr/>
          <p:nvPr/>
        </p:nvGrpSpPr>
        <p:grpSpPr>
          <a:xfrm>
            <a:off x="5029792" y="4076494"/>
            <a:ext cx="2385194" cy="2224441"/>
            <a:chOff x="3257351" y="3963752"/>
            <a:chExt cx="2385194" cy="2224441"/>
          </a:xfrm>
        </p:grpSpPr>
        <p:grpSp>
          <p:nvGrpSpPr>
            <p:cNvPr id="158" name="Group 157">
              <a:extLst>
                <a:ext uri="{FF2B5EF4-FFF2-40B4-BE49-F238E27FC236}">
                  <a16:creationId xmlns:a16="http://schemas.microsoft.com/office/drawing/2014/main" id="{19835B19-6913-0735-FB70-75D934F5E2E7}"/>
                </a:ext>
              </a:extLst>
            </p:cNvPr>
            <p:cNvGrpSpPr/>
            <p:nvPr/>
          </p:nvGrpSpPr>
          <p:grpSpPr>
            <a:xfrm>
              <a:off x="3257351" y="4143267"/>
              <a:ext cx="2385194" cy="2044926"/>
              <a:chOff x="3054023" y="1899779"/>
              <a:chExt cx="3221402" cy="2943715"/>
            </a:xfrm>
          </p:grpSpPr>
          <p:pic>
            <p:nvPicPr>
              <p:cNvPr id="159" name="Picture 158">
                <a:extLst>
                  <a:ext uri="{FF2B5EF4-FFF2-40B4-BE49-F238E27FC236}">
                    <a16:creationId xmlns:a16="http://schemas.microsoft.com/office/drawing/2014/main" id="{0724AEC5-5F62-45E7-58CC-1B49E781D2ED}"/>
                  </a:ext>
                </a:extLst>
              </p:cNvPr>
              <p:cNvPicPr>
                <a:picLocks noChangeAspect="1"/>
              </p:cNvPicPr>
              <p:nvPr/>
            </p:nvPicPr>
            <p:blipFill rotWithShape="1">
              <a:blip r:embed="rId7"/>
              <a:srcRect l="56258" t="88917" r="28325" b="2128"/>
              <a:stretch/>
            </p:blipFill>
            <p:spPr>
              <a:xfrm>
                <a:off x="5590484" y="4431654"/>
                <a:ext cx="299252" cy="411840"/>
              </a:xfrm>
              <a:prstGeom prst="rect">
                <a:avLst/>
              </a:prstGeom>
            </p:spPr>
          </p:pic>
          <p:pic>
            <p:nvPicPr>
              <p:cNvPr id="160" name="Picture 159">
                <a:extLst>
                  <a:ext uri="{FF2B5EF4-FFF2-40B4-BE49-F238E27FC236}">
                    <a16:creationId xmlns:a16="http://schemas.microsoft.com/office/drawing/2014/main" id="{E46A283B-3BA6-270C-6BA9-AFBFF0378D8C}"/>
                  </a:ext>
                </a:extLst>
              </p:cNvPr>
              <p:cNvPicPr>
                <a:picLocks noChangeAspect="1"/>
              </p:cNvPicPr>
              <p:nvPr/>
            </p:nvPicPr>
            <p:blipFill rotWithShape="1">
              <a:blip r:embed="rId7"/>
              <a:srcRect l="56258" t="88917" r="28325" b="2128"/>
              <a:stretch/>
            </p:blipFill>
            <p:spPr>
              <a:xfrm>
                <a:off x="3313552" y="4420078"/>
                <a:ext cx="299252" cy="411840"/>
              </a:xfrm>
              <a:prstGeom prst="rect">
                <a:avLst/>
              </a:prstGeom>
            </p:spPr>
          </p:pic>
          <p:sp>
            <p:nvSpPr>
              <p:cNvPr id="161" name="Rectangle 160">
                <a:extLst>
                  <a:ext uri="{FF2B5EF4-FFF2-40B4-BE49-F238E27FC236}">
                    <a16:creationId xmlns:a16="http://schemas.microsoft.com/office/drawing/2014/main" id="{055255BF-A4A7-65F5-D381-C51D3A3073C3}"/>
                  </a:ext>
                </a:extLst>
              </p:cNvPr>
              <p:cNvSpPr/>
              <p:nvPr/>
            </p:nvSpPr>
            <p:spPr>
              <a:xfrm>
                <a:off x="3802511" y="2299612"/>
                <a:ext cx="2407492" cy="1728904"/>
              </a:xfrm>
              <a:prstGeom prst="rect">
                <a:avLst/>
              </a:prstGeom>
              <a:noFill/>
              <a:ln w="146050" cap="flat" cmpd="sng" algn="ctr">
                <a:solidFill>
                  <a:srgbClr val="DEDEDC"/>
                </a:solidFill>
                <a:prstDash val="solid"/>
              </a:ln>
              <a:effectLst/>
              <a:scene3d>
                <a:camera prst="orthographicFront"/>
                <a:lightRig rig="threePt" dir="t"/>
              </a:scene3d>
              <a:sp3d>
                <a:bevelT/>
              </a:sp3d>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62" name="Rectangle 161">
                <a:extLst>
                  <a:ext uri="{FF2B5EF4-FFF2-40B4-BE49-F238E27FC236}">
                    <a16:creationId xmlns:a16="http://schemas.microsoft.com/office/drawing/2014/main" id="{8F3920E3-2509-482F-1C31-97D0B1222130}"/>
                  </a:ext>
                </a:extLst>
              </p:cNvPr>
              <p:cNvSpPr/>
              <p:nvPr/>
            </p:nvSpPr>
            <p:spPr>
              <a:xfrm rot="21110949">
                <a:off x="3473155" y="2959371"/>
                <a:ext cx="2690316" cy="1019175"/>
              </a:xfrm>
              <a:prstGeom prst="rect">
                <a:avLst/>
              </a:prstGeom>
              <a:solidFill>
                <a:srgbClr val="C2C2C2"/>
              </a:solidFill>
              <a:ln w="9525" cap="flat" cmpd="sng" algn="ctr">
                <a:noFill/>
                <a:prstDash val="solid"/>
              </a:ln>
              <a:effectLst>
                <a:outerShdw blurRad="40000" dist="23000" dir="5400000" rotWithShape="0">
                  <a:srgbClr val="000000">
                    <a:alpha val="35000"/>
                  </a:srgbClr>
                </a:outerShdw>
              </a:effectLst>
              <a:scene3d>
                <a:camera prst="isometricOffAxis2Top"/>
                <a:lightRig rig="threePt" dir="t"/>
              </a:scene3d>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pic>
            <p:nvPicPr>
              <p:cNvPr id="163" name="Picture 162">
                <a:extLst>
                  <a:ext uri="{FF2B5EF4-FFF2-40B4-BE49-F238E27FC236}">
                    <a16:creationId xmlns:a16="http://schemas.microsoft.com/office/drawing/2014/main" id="{5C30621F-2891-E15D-3258-8DE119E3A870}"/>
                  </a:ext>
                </a:extLst>
              </p:cNvPr>
              <p:cNvPicPr>
                <a:picLocks noChangeAspect="1"/>
              </p:cNvPicPr>
              <p:nvPr/>
            </p:nvPicPr>
            <p:blipFill rotWithShape="1">
              <a:blip r:embed="rId7"/>
              <a:srcRect l="56258" t="88917" r="28325" b="2128"/>
              <a:stretch/>
            </p:blipFill>
            <p:spPr>
              <a:xfrm>
                <a:off x="5976173" y="4086343"/>
                <a:ext cx="299252" cy="411840"/>
              </a:xfrm>
              <a:prstGeom prst="rect">
                <a:avLst/>
              </a:prstGeom>
            </p:spPr>
          </p:pic>
          <p:sp>
            <p:nvSpPr>
              <p:cNvPr id="164" name="Rectangle 163">
                <a:extLst>
                  <a:ext uri="{FF2B5EF4-FFF2-40B4-BE49-F238E27FC236}">
                    <a16:creationId xmlns:a16="http://schemas.microsoft.com/office/drawing/2014/main" id="{69DE7998-D8E8-DB43-A425-AA55D1820702}"/>
                  </a:ext>
                </a:extLst>
              </p:cNvPr>
              <p:cNvSpPr/>
              <p:nvPr/>
            </p:nvSpPr>
            <p:spPr>
              <a:xfrm rot="21110949">
                <a:off x="3439569" y="3673322"/>
                <a:ext cx="2710910" cy="1019175"/>
              </a:xfrm>
              <a:prstGeom prst="rect">
                <a:avLst/>
              </a:prstGeom>
              <a:solidFill>
                <a:srgbClr val="C2C2C2"/>
              </a:solidFill>
              <a:ln w="9525" cap="flat" cmpd="sng" algn="ctr">
                <a:noFill/>
                <a:prstDash val="solid"/>
              </a:ln>
              <a:effectLst>
                <a:outerShdw blurRad="40000" dist="23000" dir="5400000" rotWithShape="0">
                  <a:srgbClr val="000000">
                    <a:alpha val="35000"/>
                  </a:srgbClr>
                </a:outerShdw>
              </a:effectLst>
              <a:scene3d>
                <a:camera prst="isometricOffAxis2Top"/>
                <a:lightRig rig="threePt" dir="t"/>
              </a:scene3d>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65" name="Rectangle 164">
                <a:extLst>
                  <a:ext uri="{FF2B5EF4-FFF2-40B4-BE49-F238E27FC236}">
                    <a16:creationId xmlns:a16="http://schemas.microsoft.com/office/drawing/2014/main" id="{ED927A8A-2305-A507-416C-A56409959FFF}"/>
                  </a:ext>
                </a:extLst>
              </p:cNvPr>
              <p:cNvSpPr/>
              <p:nvPr/>
            </p:nvSpPr>
            <p:spPr>
              <a:xfrm>
                <a:off x="3381013" y="2639705"/>
                <a:ext cx="2446975" cy="1728904"/>
              </a:xfrm>
              <a:prstGeom prst="rect">
                <a:avLst/>
              </a:prstGeom>
              <a:noFill/>
              <a:ln w="146050" cap="flat" cmpd="sng" algn="ctr">
                <a:solidFill>
                  <a:srgbClr val="DEDEDC"/>
                </a:solidFill>
                <a:prstDash val="solid"/>
              </a:ln>
              <a:effectLst/>
              <a:scene3d>
                <a:camera prst="orthographicFront"/>
                <a:lightRig rig="threePt" dir="t"/>
              </a:scene3d>
              <a:sp3d>
                <a:bevelT/>
              </a:sp3d>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66" name="Rectangle 165">
                <a:extLst>
                  <a:ext uri="{FF2B5EF4-FFF2-40B4-BE49-F238E27FC236}">
                    <a16:creationId xmlns:a16="http://schemas.microsoft.com/office/drawing/2014/main" id="{31A32A2C-D1D7-09EC-AF25-C0036C375F1A}"/>
                  </a:ext>
                </a:extLst>
              </p:cNvPr>
              <p:cNvSpPr/>
              <p:nvPr/>
            </p:nvSpPr>
            <p:spPr>
              <a:xfrm rot="21110949">
                <a:off x="3420813" y="1899779"/>
                <a:ext cx="2782782" cy="1019175"/>
              </a:xfrm>
              <a:prstGeom prst="rect">
                <a:avLst/>
              </a:prstGeom>
              <a:solidFill>
                <a:srgbClr val="C2C2C2"/>
              </a:solidFill>
              <a:ln w="9525" cap="flat" cmpd="sng" algn="ctr">
                <a:noFill/>
                <a:prstDash val="solid"/>
              </a:ln>
              <a:effectLst>
                <a:outerShdw blurRad="40000" dist="23000" dir="5400000" rotWithShape="0">
                  <a:srgbClr val="000000">
                    <a:alpha val="35000"/>
                  </a:srgbClr>
                </a:outerShdw>
              </a:effectLst>
              <a:scene3d>
                <a:camera prst="isometricOffAxis2Top"/>
                <a:lightRig rig="threePt" dir="t"/>
              </a:scene3d>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67" name="Rectangle 166">
                <a:extLst>
                  <a:ext uri="{FF2B5EF4-FFF2-40B4-BE49-F238E27FC236}">
                    <a16:creationId xmlns:a16="http://schemas.microsoft.com/office/drawing/2014/main" id="{D50F9DB3-3D7A-D0EA-F3D0-F61E3E5AFBD6}"/>
                  </a:ext>
                </a:extLst>
              </p:cNvPr>
              <p:cNvSpPr/>
              <p:nvPr/>
            </p:nvSpPr>
            <p:spPr>
              <a:xfrm rot="20593134">
                <a:off x="3054023" y="2197062"/>
                <a:ext cx="616053" cy="262667"/>
              </a:xfrm>
              <a:prstGeom prst="rect">
                <a:avLst/>
              </a:prstGeom>
              <a:noFill/>
              <a:ln w="146050" cap="flat" cmpd="sng" algn="ctr">
                <a:solidFill>
                  <a:srgbClr val="DEDEDC"/>
                </a:solidFill>
                <a:prstDash val="solid"/>
              </a:ln>
              <a:effectLst/>
              <a:scene3d>
                <a:camera prst="isometricTopUp"/>
                <a:lightRig rig="threePt" dir="t"/>
              </a:scene3d>
              <a:sp3d>
                <a:bevelT/>
              </a:sp3d>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sp>
          <p:nvSpPr>
            <p:cNvPr id="281" name="Cube 280">
              <a:extLst>
                <a:ext uri="{FF2B5EF4-FFF2-40B4-BE49-F238E27FC236}">
                  <a16:creationId xmlns:a16="http://schemas.microsoft.com/office/drawing/2014/main" id="{759C80CE-E990-48C4-4EDD-E70B09ADDF7D}"/>
                </a:ext>
              </a:extLst>
            </p:cNvPr>
            <p:cNvSpPr/>
            <p:nvPr/>
          </p:nvSpPr>
          <p:spPr>
            <a:xfrm>
              <a:off x="3635906" y="3985549"/>
              <a:ext cx="679048" cy="564340"/>
            </a:xfrm>
            <a:prstGeom prst="cube">
              <a:avLst/>
            </a:prstGeom>
            <a:blipFill>
              <a:blip r:embed="rId3">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82" name="Cube 281">
              <a:extLst>
                <a:ext uri="{FF2B5EF4-FFF2-40B4-BE49-F238E27FC236}">
                  <a16:creationId xmlns:a16="http://schemas.microsoft.com/office/drawing/2014/main" id="{6C312570-468A-913C-14BE-B4889D4D28FC}"/>
                </a:ext>
              </a:extLst>
            </p:cNvPr>
            <p:cNvSpPr/>
            <p:nvPr/>
          </p:nvSpPr>
          <p:spPr>
            <a:xfrm>
              <a:off x="3812839" y="4749099"/>
              <a:ext cx="679048" cy="564340"/>
            </a:xfrm>
            <a:prstGeom prst="cube">
              <a:avLst/>
            </a:prstGeom>
            <a:blipFill>
              <a:blip r:embed="rId3">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83" name="Cube 282">
              <a:extLst>
                <a:ext uri="{FF2B5EF4-FFF2-40B4-BE49-F238E27FC236}">
                  <a16:creationId xmlns:a16="http://schemas.microsoft.com/office/drawing/2014/main" id="{81AB36F9-5405-3E45-8B87-74F16C6DBEB8}"/>
                </a:ext>
              </a:extLst>
            </p:cNvPr>
            <p:cNvSpPr/>
            <p:nvPr/>
          </p:nvSpPr>
          <p:spPr>
            <a:xfrm>
              <a:off x="4386885" y="3963752"/>
              <a:ext cx="679048" cy="564340"/>
            </a:xfrm>
            <a:prstGeom prst="cube">
              <a:avLst/>
            </a:prstGeom>
            <a:blipFill>
              <a:blip r:embed="rId3">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86" name="Cube 285">
              <a:extLst>
                <a:ext uri="{FF2B5EF4-FFF2-40B4-BE49-F238E27FC236}">
                  <a16:creationId xmlns:a16="http://schemas.microsoft.com/office/drawing/2014/main" id="{E9C9E42E-A160-14B8-0BF8-B32C34C20B0D}"/>
                </a:ext>
              </a:extLst>
            </p:cNvPr>
            <p:cNvSpPr/>
            <p:nvPr/>
          </p:nvSpPr>
          <p:spPr>
            <a:xfrm>
              <a:off x="3736091" y="5409562"/>
              <a:ext cx="1426964" cy="306345"/>
            </a:xfrm>
            <a:prstGeom prst="cube">
              <a:avLst/>
            </a:prstGeom>
            <a:blipFill>
              <a:blip r:embed="rId3">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88" name="Cube 287">
              <a:extLst>
                <a:ext uri="{FF2B5EF4-FFF2-40B4-BE49-F238E27FC236}">
                  <a16:creationId xmlns:a16="http://schemas.microsoft.com/office/drawing/2014/main" id="{270E8DFD-EAE5-096F-C3F0-F36E98819CC9}"/>
                </a:ext>
              </a:extLst>
            </p:cNvPr>
            <p:cNvSpPr/>
            <p:nvPr/>
          </p:nvSpPr>
          <p:spPr>
            <a:xfrm>
              <a:off x="4511649" y="4726216"/>
              <a:ext cx="679048" cy="564341"/>
            </a:xfrm>
            <a:prstGeom prst="cube">
              <a:avLst/>
            </a:prstGeom>
            <a:blipFill>
              <a:blip r:embed="rId3">
                <a:duotone>
                  <a:prstClr val="black"/>
                  <a:srgbClr val="DF8822">
                    <a:tint val="45000"/>
                    <a:satMod val="400000"/>
                  </a:srgbClr>
                </a:duotone>
              </a:blip>
              <a:tile tx="0" ty="0" sx="100000" sy="100000" flip="none" algn="tl"/>
            </a:blip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grpSp>
        <p:nvGrpSpPr>
          <p:cNvPr id="347" name="Group 346">
            <a:extLst>
              <a:ext uri="{FF2B5EF4-FFF2-40B4-BE49-F238E27FC236}">
                <a16:creationId xmlns:a16="http://schemas.microsoft.com/office/drawing/2014/main" id="{D4F148FA-5E7A-A418-52B7-0334F6D6037B}"/>
              </a:ext>
            </a:extLst>
          </p:cNvPr>
          <p:cNvGrpSpPr/>
          <p:nvPr/>
        </p:nvGrpSpPr>
        <p:grpSpPr>
          <a:xfrm>
            <a:off x="3557286" y="2745153"/>
            <a:ext cx="1778595" cy="3490881"/>
            <a:chOff x="8456149" y="7513204"/>
            <a:chExt cx="2198252" cy="4354236"/>
          </a:xfrm>
        </p:grpSpPr>
        <p:sp>
          <p:nvSpPr>
            <p:cNvPr id="348" name="Flowchart: Manual Operation 26">
              <a:extLst>
                <a:ext uri="{FF2B5EF4-FFF2-40B4-BE49-F238E27FC236}">
                  <a16:creationId xmlns:a16="http://schemas.microsoft.com/office/drawing/2014/main" id="{B39586EF-2153-B32B-2E6C-7F1E3C840D9D}"/>
                </a:ext>
              </a:extLst>
            </p:cNvPr>
            <p:cNvSpPr/>
            <p:nvPr/>
          </p:nvSpPr>
          <p:spPr>
            <a:xfrm rot="11865990" flipV="1">
              <a:off x="8877692" y="10351555"/>
              <a:ext cx="513429" cy="89764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349" name="Rectangle 348">
              <a:extLst>
                <a:ext uri="{FF2B5EF4-FFF2-40B4-BE49-F238E27FC236}">
                  <a16:creationId xmlns:a16="http://schemas.microsoft.com/office/drawing/2014/main" id="{1241FE91-6794-4F1C-FE6B-37B006294DAF}"/>
                </a:ext>
              </a:extLst>
            </p:cNvPr>
            <p:cNvSpPr/>
            <p:nvPr/>
          </p:nvSpPr>
          <p:spPr>
            <a:xfrm>
              <a:off x="8946235" y="9438026"/>
              <a:ext cx="402149" cy="1004552"/>
            </a:xfrm>
            <a:prstGeom prst="rect">
              <a:avLst/>
            </a:prstGeom>
            <a:solidFill>
              <a:srgbClr val="ED7D31"/>
            </a:solidFill>
            <a:ln w="9525" cap="flat" cmpd="sng" algn="ctr">
              <a:noFill/>
              <a:prstDash val="solid"/>
            </a:ln>
            <a:effectLst/>
          </p:spPr>
          <p:txBody>
            <a:bodyPr rtlCol="0" anchor="ctr"/>
            <a:lstStyle/>
            <a:p>
              <a:pPr algn="ctr">
                <a:defRPr/>
              </a:pPr>
              <a:endParaRPr lang="en-US" kern="0">
                <a:solidFill>
                  <a:prstClr val="white"/>
                </a:solidFill>
                <a:latin typeface="Calibri"/>
              </a:endParaRPr>
            </a:p>
          </p:txBody>
        </p:sp>
        <p:sp>
          <p:nvSpPr>
            <p:cNvPr id="350" name="Flowchart: Manual Operation 26">
              <a:extLst>
                <a:ext uri="{FF2B5EF4-FFF2-40B4-BE49-F238E27FC236}">
                  <a16:creationId xmlns:a16="http://schemas.microsoft.com/office/drawing/2014/main" id="{77267DBC-6DC8-7203-2A69-0C9A8087D749}"/>
                </a:ext>
              </a:extLst>
            </p:cNvPr>
            <p:cNvSpPr/>
            <p:nvPr/>
          </p:nvSpPr>
          <p:spPr>
            <a:xfrm rot="10269378" flipV="1">
              <a:off x="9432342" y="10383690"/>
              <a:ext cx="502215"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351" name="Freeform: Shape 350">
              <a:extLst>
                <a:ext uri="{FF2B5EF4-FFF2-40B4-BE49-F238E27FC236}">
                  <a16:creationId xmlns:a16="http://schemas.microsoft.com/office/drawing/2014/main" id="{C1A711B5-216B-701C-5E0E-6F83816F9ACF}"/>
                </a:ext>
              </a:extLst>
            </p:cNvPr>
            <p:cNvSpPr/>
            <p:nvPr/>
          </p:nvSpPr>
          <p:spPr>
            <a:xfrm rot="6473430" flipV="1">
              <a:off x="9798695" y="9031271"/>
              <a:ext cx="625562" cy="1085850"/>
            </a:xfrm>
            <a:custGeom>
              <a:avLst/>
              <a:gdLst>
                <a:gd name="connsiteX0" fmla="*/ 171922 w 569639"/>
                <a:gd name="connsiteY0" fmla="*/ 65602 h 1573519"/>
                <a:gd name="connsiteX1" fmla="*/ 230906 w 569639"/>
                <a:gd name="connsiteY1" fmla="*/ 392986 h 1573519"/>
                <a:gd name="connsiteX2" fmla="*/ 347057 w 569639"/>
                <a:gd name="connsiteY2" fmla="*/ 682786 h 1573519"/>
                <a:gd name="connsiteX3" fmla="*/ 352109 w 569639"/>
                <a:gd name="connsiteY3" fmla="*/ 688687 h 1573519"/>
                <a:gd name="connsiteX4" fmla="*/ 331259 w 569639"/>
                <a:gd name="connsiteY4" fmla="*/ 734240 h 1573519"/>
                <a:gd name="connsiteX5" fmla="*/ 239443 w 569639"/>
                <a:gd name="connsiteY5" fmla="*/ 961968 h 1573519"/>
                <a:gd name="connsiteX6" fmla="*/ 224174 w 569639"/>
                <a:gd name="connsiteY6" fmla="*/ 1004527 h 1573519"/>
                <a:gd name="connsiteX7" fmla="*/ 148369 w 569639"/>
                <a:gd name="connsiteY7" fmla="*/ 1325392 h 1573519"/>
                <a:gd name="connsiteX8" fmla="*/ 13120 w 569639"/>
                <a:gd name="connsiteY8" fmla="*/ 1380780 h 1573519"/>
                <a:gd name="connsiteX9" fmla="*/ 3698 w 569639"/>
                <a:gd name="connsiteY9" fmla="*/ 1399905 h 1573519"/>
                <a:gd name="connsiteX10" fmla="*/ 0 w 569639"/>
                <a:gd name="connsiteY10" fmla="*/ 1415144 h 1573519"/>
                <a:gd name="connsiteX11" fmla="*/ 51911 w 569639"/>
                <a:gd name="connsiteY11" fmla="*/ 1544543 h 1573519"/>
                <a:gd name="connsiteX12" fmla="*/ 63564 w 569639"/>
                <a:gd name="connsiteY12" fmla="*/ 1551814 h 1573519"/>
                <a:gd name="connsiteX13" fmla="*/ 114084 w 569639"/>
                <a:gd name="connsiteY13" fmla="*/ 1565448 h 1573519"/>
                <a:gd name="connsiteX14" fmla="*/ 129597 w 569639"/>
                <a:gd name="connsiteY14" fmla="*/ 1565280 h 1573519"/>
                <a:gd name="connsiteX15" fmla="*/ 136142 w 569639"/>
                <a:gd name="connsiteY15" fmla="*/ 1556227 h 1573519"/>
                <a:gd name="connsiteX16" fmla="*/ 161350 w 569639"/>
                <a:gd name="connsiteY16" fmla="*/ 1572574 h 1573519"/>
                <a:gd name="connsiteX17" fmla="*/ 169176 w 569639"/>
                <a:gd name="connsiteY17" fmla="*/ 1573519 h 1573519"/>
                <a:gd name="connsiteX18" fmla="*/ 204234 w 569639"/>
                <a:gd name="connsiteY18" fmla="*/ 1566111 h 1573519"/>
                <a:gd name="connsiteX19" fmla="*/ 218075 w 569639"/>
                <a:gd name="connsiteY19" fmla="*/ 1556604 h 1573519"/>
                <a:gd name="connsiteX20" fmla="*/ 274087 w 569639"/>
                <a:gd name="connsiteY20" fmla="*/ 1430197 h 1573519"/>
                <a:gd name="connsiteX21" fmla="*/ 274312 w 569639"/>
                <a:gd name="connsiteY21" fmla="*/ 1408949 h 1573519"/>
                <a:gd name="connsiteX22" fmla="*/ 262893 w 569639"/>
                <a:gd name="connsiteY22" fmla="*/ 1373085 h 1573519"/>
                <a:gd name="connsiteX23" fmla="*/ 260946 w 569639"/>
                <a:gd name="connsiteY23" fmla="*/ 1370135 h 1573519"/>
                <a:gd name="connsiteX24" fmla="*/ 424265 w 569639"/>
                <a:gd name="connsiteY24" fmla="*/ 1061804 h 1573519"/>
                <a:gd name="connsiteX25" fmla="*/ 434659 w 569639"/>
                <a:gd name="connsiteY25" fmla="*/ 1035424 h 1573519"/>
                <a:gd name="connsiteX26" fmla="*/ 557944 w 569639"/>
                <a:gd name="connsiteY26" fmla="*/ 649592 h 1573519"/>
                <a:gd name="connsiteX27" fmla="*/ 558203 w 569639"/>
                <a:gd name="connsiteY27" fmla="*/ 647426 h 1573519"/>
                <a:gd name="connsiteX28" fmla="*/ 559826 w 569639"/>
                <a:gd name="connsiteY28" fmla="*/ 646941 h 1573519"/>
                <a:gd name="connsiteX29" fmla="*/ 507860 w 569639"/>
                <a:gd name="connsiteY29" fmla="*/ 310308 h 1573519"/>
                <a:gd name="connsiteX30" fmla="*/ 366782 w 569639"/>
                <a:gd name="connsiteY30" fmla="*/ 278 h 1573519"/>
                <a:gd name="connsiteX31" fmla="*/ 178940 w 569639"/>
                <a:gd name="connsiteY31" fmla="*/ 56353 h 1573519"/>
                <a:gd name="connsiteX32" fmla="*/ 171922 w 569639"/>
                <a:gd name="connsiteY32" fmla="*/ 65602 h 157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9639" h="1573519">
                  <a:moveTo>
                    <a:pt x="171922" y="65602"/>
                  </a:moveTo>
                  <a:cubicBezTo>
                    <a:pt x="160619" y="101811"/>
                    <a:pt x="184259" y="236728"/>
                    <a:pt x="230906" y="392986"/>
                  </a:cubicBezTo>
                  <a:cubicBezTo>
                    <a:pt x="270889" y="526921"/>
                    <a:pt x="316413" y="638478"/>
                    <a:pt x="347057" y="682786"/>
                  </a:cubicBezTo>
                  <a:lnTo>
                    <a:pt x="352109" y="688687"/>
                  </a:lnTo>
                  <a:lnTo>
                    <a:pt x="331259" y="734240"/>
                  </a:lnTo>
                  <a:cubicBezTo>
                    <a:pt x="303195" y="798546"/>
                    <a:pt x="271468" y="876862"/>
                    <a:pt x="239443" y="961968"/>
                  </a:cubicBezTo>
                  <a:lnTo>
                    <a:pt x="224174" y="1004527"/>
                  </a:lnTo>
                  <a:lnTo>
                    <a:pt x="148369" y="1325392"/>
                  </a:lnTo>
                  <a:lnTo>
                    <a:pt x="13120" y="1380780"/>
                  </a:lnTo>
                  <a:lnTo>
                    <a:pt x="3698" y="1399905"/>
                  </a:lnTo>
                  <a:lnTo>
                    <a:pt x="0" y="1415144"/>
                  </a:lnTo>
                  <a:lnTo>
                    <a:pt x="51911" y="1544543"/>
                  </a:lnTo>
                  <a:lnTo>
                    <a:pt x="63564" y="1551814"/>
                  </a:lnTo>
                  <a:cubicBezTo>
                    <a:pt x="79182" y="1559476"/>
                    <a:pt x="96372" y="1564048"/>
                    <a:pt x="114084" y="1565448"/>
                  </a:cubicBezTo>
                  <a:lnTo>
                    <a:pt x="129597" y="1565280"/>
                  </a:lnTo>
                  <a:lnTo>
                    <a:pt x="136142" y="1556227"/>
                  </a:lnTo>
                  <a:lnTo>
                    <a:pt x="161350" y="1572574"/>
                  </a:lnTo>
                  <a:lnTo>
                    <a:pt x="169176" y="1573519"/>
                  </a:lnTo>
                  <a:cubicBezTo>
                    <a:pt x="181495" y="1573519"/>
                    <a:pt x="193303" y="1570904"/>
                    <a:pt x="204234" y="1566111"/>
                  </a:cubicBezTo>
                  <a:lnTo>
                    <a:pt x="218075" y="1556604"/>
                  </a:lnTo>
                  <a:lnTo>
                    <a:pt x="274087" y="1430197"/>
                  </a:lnTo>
                  <a:lnTo>
                    <a:pt x="274312" y="1408949"/>
                  </a:lnTo>
                  <a:cubicBezTo>
                    <a:pt x="272498" y="1396590"/>
                    <a:pt x="268714" y="1384496"/>
                    <a:pt x="262893" y="1373085"/>
                  </a:cubicBezTo>
                  <a:lnTo>
                    <a:pt x="260946" y="1370135"/>
                  </a:lnTo>
                  <a:lnTo>
                    <a:pt x="424265" y="1061804"/>
                  </a:lnTo>
                  <a:lnTo>
                    <a:pt x="434659" y="1035424"/>
                  </a:lnTo>
                  <a:cubicBezTo>
                    <a:pt x="498707" y="865213"/>
                    <a:pt x="545745" y="716210"/>
                    <a:pt x="557944" y="649592"/>
                  </a:cubicBezTo>
                  <a:lnTo>
                    <a:pt x="558203" y="647426"/>
                  </a:lnTo>
                  <a:lnTo>
                    <a:pt x="559826" y="646941"/>
                  </a:lnTo>
                  <a:cubicBezTo>
                    <a:pt x="584432" y="639595"/>
                    <a:pt x="561171" y="488889"/>
                    <a:pt x="507860" y="310308"/>
                  </a:cubicBezTo>
                  <a:cubicBezTo>
                    <a:pt x="454550" y="131728"/>
                    <a:pt x="391387" y="-7068"/>
                    <a:pt x="366782" y="278"/>
                  </a:cubicBezTo>
                  <a:lnTo>
                    <a:pt x="178940" y="56353"/>
                  </a:lnTo>
                  <a:cubicBezTo>
                    <a:pt x="175864" y="57271"/>
                    <a:pt x="173536" y="60430"/>
                    <a:pt x="171922" y="65602"/>
                  </a:cubicBezTo>
                  <a:close/>
                </a:path>
              </a:pathLst>
            </a:custGeom>
            <a:solidFill>
              <a:srgbClr val="B0753A"/>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dirty="0">
                <a:solidFill>
                  <a:prstClr val="white"/>
                </a:solidFill>
                <a:latin typeface="Calibri"/>
              </a:endParaRPr>
            </a:p>
          </p:txBody>
        </p:sp>
        <p:sp>
          <p:nvSpPr>
            <p:cNvPr id="352" name="Freeform: Shape 351">
              <a:extLst>
                <a:ext uri="{FF2B5EF4-FFF2-40B4-BE49-F238E27FC236}">
                  <a16:creationId xmlns:a16="http://schemas.microsoft.com/office/drawing/2014/main" id="{DDBF4AAA-9B42-D1D8-A97D-67FF1C091285}"/>
                </a:ext>
              </a:extLst>
            </p:cNvPr>
            <p:cNvSpPr/>
            <p:nvPr/>
          </p:nvSpPr>
          <p:spPr>
            <a:xfrm rot="20148131">
              <a:off x="9595107" y="9140476"/>
              <a:ext cx="366747" cy="628908"/>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ED7D31"/>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pic>
          <p:nvPicPr>
            <p:cNvPr id="353" name="Picture 11">
              <a:extLst>
                <a:ext uri="{FF2B5EF4-FFF2-40B4-BE49-F238E27FC236}">
                  <a16:creationId xmlns:a16="http://schemas.microsoft.com/office/drawing/2014/main" id="{5482B0CE-F460-B249-9704-25C7BA35D712}"/>
                </a:ext>
              </a:extLst>
            </p:cNvPr>
            <p:cNvPicPr>
              <a:picLocks noChangeAspect="1" noChangeArrowheads="1"/>
            </p:cNvPicPr>
            <p:nvPr/>
          </p:nvPicPr>
          <p:blipFill rotWithShape="1">
            <a:blip r:embed="rId8">
              <a:extLst>
                <a:ext uri="{28A0092B-C50C-407E-A947-70E740481C1C}">
                  <a14:useLocalDpi xmlns:a14="http://schemas.microsoft.com/office/drawing/2010/main" val="0"/>
                </a:ext>
              </a:extLst>
            </a:blip>
            <a:srcRect b="65367"/>
            <a:stretch/>
          </p:blipFill>
          <p:spPr bwMode="auto">
            <a:xfrm>
              <a:off x="8633206" y="7513204"/>
              <a:ext cx="1606514" cy="1580745"/>
            </a:xfrm>
            <a:prstGeom prst="rect">
              <a:avLst/>
            </a:prstGeom>
            <a:noFill/>
            <a:extLst>
              <a:ext uri="{909E8E84-426E-40DD-AFC4-6F175D3DCCD1}">
                <a14:hiddenFill xmlns:a14="http://schemas.microsoft.com/office/drawing/2010/main">
                  <a:solidFill>
                    <a:srgbClr val="FFFFFF"/>
                  </a:solidFill>
                </a14:hiddenFill>
              </a:ext>
            </a:extLst>
          </p:spPr>
        </p:pic>
        <p:sp>
          <p:nvSpPr>
            <p:cNvPr id="354" name="Rectangle 353">
              <a:extLst>
                <a:ext uri="{FF2B5EF4-FFF2-40B4-BE49-F238E27FC236}">
                  <a16:creationId xmlns:a16="http://schemas.microsoft.com/office/drawing/2014/main" id="{3585E106-BFEB-3306-6373-42ABB5CC756A}"/>
                </a:ext>
              </a:extLst>
            </p:cNvPr>
            <p:cNvSpPr/>
            <p:nvPr/>
          </p:nvSpPr>
          <p:spPr>
            <a:xfrm>
              <a:off x="9309022" y="8975233"/>
              <a:ext cx="368545" cy="371528"/>
            </a:xfrm>
            <a:prstGeom prst="rect">
              <a:avLst/>
            </a:prstGeom>
            <a:solidFill>
              <a:srgbClr val="B6793C"/>
            </a:solidFill>
            <a:ln w="9525" cap="flat" cmpd="sng" algn="ctr">
              <a:noFill/>
              <a:prstDash val="solid"/>
            </a:ln>
            <a:effectLst/>
          </p:spPr>
          <p:txBody>
            <a:bodyPr rtlCol="0" anchor="ctr"/>
            <a:lstStyle/>
            <a:p>
              <a:pPr algn="ctr">
                <a:defRPr/>
              </a:pPr>
              <a:endParaRPr lang="en-US" kern="0">
                <a:solidFill>
                  <a:prstClr val="white"/>
                </a:solidFill>
                <a:latin typeface="Calibri"/>
              </a:endParaRPr>
            </a:p>
          </p:txBody>
        </p:sp>
        <p:sp>
          <p:nvSpPr>
            <p:cNvPr id="355" name="Freeform: Shape 354">
              <a:extLst>
                <a:ext uri="{FF2B5EF4-FFF2-40B4-BE49-F238E27FC236}">
                  <a16:creationId xmlns:a16="http://schemas.microsoft.com/office/drawing/2014/main" id="{E40C6428-BA02-9802-4A14-E3FDD12CDB71}"/>
                </a:ext>
              </a:extLst>
            </p:cNvPr>
            <p:cNvSpPr/>
            <p:nvPr/>
          </p:nvSpPr>
          <p:spPr>
            <a:xfrm rot="21305718">
              <a:off x="9000254" y="9120999"/>
              <a:ext cx="952561" cy="1304402"/>
            </a:xfrm>
            <a:custGeom>
              <a:avLst/>
              <a:gdLst>
                <a:gd name="connsiteX0" fmla="*/ 151169 w 580979"/>
                <a:gd name="connsiteY0" fmla="*/ 0 h 1216667"/>
                <a:gd name="connsiteX1" fmla="*/ 331426 w 580979"/>
                <a:gd name="connsiteY1" fmla="*/ 0 h 1216667"/>
                <a:gd name="connsiteX2" fmla="*/ 432481 w 580979"/>
                <a:gd name="connsiteY2" fmla="*/ 201519 h 1216667"/>
                <a:gd name="connsiteX3" fmla="*/ 432481 w 580979"/>
                <a:gd name="connsiteY3" fmla="*/ 0 h 1216667"/>
                <a:gd name="connsiteX4" fmla="*/ 487656 w 580979"/>
                <a:gd name="connsiteY4" fmla="*/ 0 h 1216667"/>
                <a:gd name="connsiteX5" fmla="*/ 580979 w 580979"/>
                <a:gd name="connsiteY5" fmla="*/ 274197 h 1216667"/>
                <a:gd name="connsiteX6" fmla="*/ 477532 w 580979"/>
                <a:gd name="connsiteY6" fmla="*/ 1216667 h 1216667"/>
                <a:gd name="connsiteX7" fmla="*/ 76902 w 580979"/>
                <a:gd name="connsiteY7" fmla="*/ 1216667 h 1216667"/>
                <a:gd name="connsiteX8" fmla="*/ 0 w 580979"/>
                <a:gd name="connsiteY8" fmla="*/ 516042 h 121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979" h="1216667">
                  <a:moveTo>
                    <a:pt x="151169" y="0"/>
                  </a:moveTo>
                  <a:lnTo>
                    <a:pt x="331426" y="0"/>
                  </a:lnTo>
                  <a:lnTo>
                    <a:pt x="432481" y="201519"/>
                  </a:lnTo>
                  <a:lnTo>
                    <a:pt x="432481" y="0"/>
                  </a:lnTo>
                  <a:lnTo>
                    <a:pt x="487656" y="0"/>
                  </a:lnTo>
                  <a:lnTo>
                    <a:pt x="580979" y="274197"/>
                  </a:lnTo>
                  <a:lnTo>
                    <a:pt x="477532" y="1216667"/>
                  </a:lnTo>
                  <a:lnTo>
                    <a:pt x="76902" y="1216667"/>
                  </a:lnTo>
                  <a:lnTo>
                    <a:pt x="0" y="516042"/>
                  </a:lnTo>
                  <a:close/>
                </a:path>
              </a:pathLst>
            </a:custGeom>
            <a:solidFill>
              <a:srgbClr val="ED7D31"/>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grpSp>
          <p:nvGrpSpPr>
            <p:cNvPr id="356" name="Group 355">
              <a:extLst>
                <a:ext uri="{FF2B5EF4-FFF2-40B4-BE49-F238E27FC236}">
                  <a16:creationId xmlns:a16="http://schemas.microsoft.com/office/drawing/2014/main" id="{E833E22B-7B0B-AF27-3A07-BA35B0A8A5F6}"/>
                </a:ext>
              </a:extLst>
            </p:cNvPr>
            <p:cNvGrpSpPr/>
            <p:nvPr/>
          </p:nvGrpSpPr>
          <p:grpSpPr>
            <a:xfrm rot="1783149">
              <a:off x="8456149" y="11557778"/>
              <a:ext cx="360176" cy="250849"/>
              <a:chOff x="-5661041" y="4254367"/>
              <a:chExt cx="481278" cy="307838"/>
            </a:xfrm>
          </p:grpSpPr>
          <p:sp>
            <p:nvSpPr>
              <p:cNvPr id="366" name="Freeform: Shape 365">
                <a:extLst>
                  <a:ext uri="{FF2B5EF4-FFF2-40B4-BE49-F238E27FC236}">
                    <a16:creationId xmlns:a16="http://schemas.microsoft.com/office/drawing/2014/main" id="{E522E81A-082A-F9FE-524E-46A8B25D842F}"/>
                  </a:ext>
                </a:extLst>
              </p:cNvPr>
              <p:cNvSpPr/>
              <p:nvPr/>
            </p:nvSpPr>
            <p:spPr>
              <a:xfrm rot="221676">
                <a:off x="-5661041" y="4266351"/>
                <a:ext cx="481278" cy="295854"/>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D9D9D9"/>
              </a:solidFill>
              <a:ln w="9525" cap="flat" cmpd="sng" algn="ctr">
                <a:solidFill>
                  <a:srgbClr val="000000"/>
                </a:solidFill>
                <a:prstDash val="solid"/>
              </a:ln>
              <a:effectLst/>
            </p:spPr>
            <p:txBody>
              <a:bodyPr wrap="square" rtlCol="0" anchor="ctr">
                <a:noAutofit/>
              </a:bodyPr>
              <a:lstStyle/>
              <a:p>
                <a:pPr algn="ctr">
                  <a:defRPr/>
                </a:pPr>
                <a:endParaRPr lang="en-US" kern="0" dirty="0">
                  <a:solidFill>
                    <a:prstClr val="white"/>
                  </a:solidFill>
                  <a:latin typeface="Calibri"/>
                </a:endParaRPr>
              </a:p>
            </p:txBody>
          </p:sp>
          <p:sp>
            <p:nvSpPr>
              <p:cNvPr id="367" name="Freeform: Shape 366">
                <a:extLst>
                  <a:ext uri="{FF2B5EF4-FFF2-40B4-BE49-F238E27FC236}">
                    <a16:creationId xmlns:a16="http://schemas.microsoft.com/office/drawing/2014/main" id="{4057A590-3CF7-1C4A-CC3D-18B6D2FB4B3B}"/>
                  </a:ext>
                </a:extLst>
              </p:cNvPr>
              <p:cNvSpPr/>
              <p:nvPr/>
            </p:nvSpPr>
            <p:spPr>
              <a:xfrm rot="237616">
                <a:off x="-5640988" y="4254367"/>
                <a:ext cx="441656" cy="285595"/>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algn="ctr">
                  <a:defRPr/>
                </a:pPr>
                <a:endParaRPr lang="en-US" kern="0">
                  <a:solidFill>
                    <a:prstClr val="white"/>
                  </a:solidFill>
                  <a:latin typeface="Calibri"/>
                </a:endParaRPr>
              </a:p>
            </p:txBody>
          </p:sp>
        </p:grpSp>
        <p:sp>
          <p:nvSpPr>
            <p:cNvPr id="357" name="Freeform: Shape 356">
              <a:extLst>
                <a:ext uri="{FF2B5EF4-FFF2-40B4-BE49-F238E27FC236}">
                  <a16:creationId xmlns:a16="http://schemas.microsoft.com/office/drawing/2014/main" id="{8C2F4CB8-2C0C-1C29-0950-448DB91F721A}"/>
                </a:ext>
              </a:extLst>
            </p:cNvPr>
            <p:cNvSpPr/>
            <p:nvPr/>
          </p:nvSpPr>
          <p:spPr>
            <a:xfrm rot="12954194" flipV="1">
              <a:off x="8639824" y="11112833"/>
              <a:ext cx="448897" cy="564246"/>
            </a:xfrm>
            <a:custGeom>
              <a:avLst/>
              <a:gdLst>
                <a:gd name="connsiteX0" fmla="*/ 448897 w 448897"/>
                <a:gd name="connsiteY0" fmla="*/ 96979 h 703567"/>
                <a:gd name="connsiteX1" fmla="*/ 0 w 448897"/>
                <a:gd name="connsiteY1" fmla="*/ 0 h 703567"/>
                <a:gd name="connsiteX2" fmla="*/ 22974 w 448897"/>
                <a:gd name="connsiteY2" fmla="*/ 703567 h 703567"/>
                <a:gd name="connsiteX3" fmla="*/ 425876 w 448897"/>
                <a:gd name="connsiteY3" fmla="*/ 703567 h 703567"/>
              </a:gdLst>
              <a:ahLst/>
              <a:cxnLst>
                <a:cxn ang="0">
                  <a:pos x="connsiteX0" y="connsiteY0"/>
                </a:cxn>
                <a:cxn ang="0">
                  <a:pos x="connsiteX1" y="connsiteY1"/>
                </a:cxn>
                <a:cxn ang="0">
                  <a:pos x="connsiteX2" y="connsiteY2"/>
                </a:cxn>
                <a:cxn ang="0">
                  <a:pos x="connsiteX3" y="connsiteY3"/>
                </a:cxn>
              </a:cxnLst>
              <a:rect l="l" t="t" r="r" b="b"/>
              <a:pathLst>
                <a:path w="448897" h="703567">
                  <a:moveTo>
                    <a:pt x="448897" y="96979"/>
                  </a:moveTo>
                  <a:lnTo>
                    <a:pt x="0" y="0"/>
                  </a:lnTo>
                  <a:lnTo>
                    <a:pt x="22974" y="703567"/>
                  </a:lnTo>
                  <a:lnTo>
                    <a:pt x="425876" y="703567"/>
                  </a:lnTo>
                  <a:close/>
                </a:path>
              </a:pathLst>
            </a:custGeom>
            <a:solidFill>
              <a:srgbClr val="000000"/>
            </a:solidFill>
            <a:ln w="9525" cap="flat" cmpd="sng" algn="ctr">
              <a:noFill/>
              <a:prstDash val="solid"/>
            </a:ln>
            <a:effectLst/>
          </p:spPr>
          <p:txBody>
            <a:bodyPr wrap="square" rtlCol="0" anchor="ctr">
              <a:noAutofit/>
            </a:bodyPr>
            <a:lstStyle/>
            <a:p>
              <a:pPr algn="ctr" fontAlgn="base">
                <a:spcBef>
                  <a:spcPct val="0"/>
                </a:spcBef>
                <a:spcAft>
                  <a:spcPct val="0"/>
                </a:spcAft>
                <a:defRPr/>
              </a:pPr>
              <a:endParaRPr lang="en-US" sz="1530" kern="0">
                <a:solidFill>
                  <a:prstClr val="white"/>
                </a:solidFill>
                <a:latin typeface="Calibri"/>
              </a:endParaRPr>
            </a:p>
          </p:txBody>
        </p:sp>
        <p:grpSp>
          <p:nvGrpSpPr>
            <p:cNvPr id="358" name="Group 357">
              <a:extLst>
                <a:ext uri="{FF2B5EF4-FFF2-40B4-BE49-F238E27FC236}">
                  <a16:creationId xmlns:a16="http://schemas.microsoft.com/office/drawing/2014/main" id="{7106327F-3008-E936-CF0A-A311CEF68E88}"/>
                </a:ext>
              </a:extLst>
            </p:cNvPr>
            <p:cNvGrpSpPr/>
            <p:nvPr/>
          </p:nvGrpSpPr>
          <p:grpSpPr>
            <a:xfrm rot="20840070">
              <a:off x="9630631" y="11618789"/>
              <a:ext cx="360175" cy="248651"/>
              <a:chOff x="-5686277" y="4216466"/>
              <a:chExt cx="481276" cy="305137"/>
            </a:xfrm>
          </p:grpSpPr>
          <p:sp>
            <p:nvSpPr>
              <p:cNvPr id="364" name="Freeform: Shape 363">
                <a:extLst>
                  <a:ext uri="{FF2B5EF4-FFF2-40B4-BE49-F238E27FC236}">
                    <a16:creationId xmlns:a16="http://schemas.microsoft.com/office/drawing/2014/main" id="{DD68213C-79B4-E74B-DDE8-7A1FB4F1E456}"/>
                  </a:ext>
                </a:extLst>
              </p:cNvPr>
              <p:cNvSpPr/>
              <p:nvPr/>
            </p:nvSpPr>
            <p:spPr>
              <a:xfrm rot="221676">
                <a:off x="-5686277" y="4225748"/>
                <a:ext cx="481276" cy="295855"/>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D9D9D9"/>
              </a:solidFill>
              <a:ln w="9525" cap="flat" cmpd="sng" algn="ctr">
                <a:solidFill>
                  <a:srgbClr val="000000"/>
                </a:solidFill>
                <a:prstDash val="solid"/>
              </a:ln>
              <a:effectLst/>
            </p:spPr>
            <p:txBody>
              <a:bodyPr wrap="square" rtlCol="0" anchor="ctr">
                <a:noAutofit/>
              </a:bodyPr>
              <a:lstStyle/>
              <a:p>
                <a:pPr algn="ctr">
                  <a:defRPr/>
                </a:pPr>
                <a:endParaRPr lang="en-US" kern="0">
                  <a:solidFill>
                    <a:prstClr val="white"/>
                  </a:solidFill>
                  <a:latin typeface="Calibri"/>
                </a:endParaRPr>
              </a:p>
            </p:txBody>
          </p:sp>
          <p:sp>
            <p:nvSpPr>
              <p:cNvPr id="365" name="Freeform: Shape 364">
                <a:extLst>
                  <a:ext uri="{FF2B5EF4-FFF2-40B4-BE49-F238E27FC236}">
                    <a16:creationId xmlns:a16="http://schemas.microsoft.com/office/drawing/2014/main" id="{AA9A83E9-4879-0707-17FC-8466A3AACFA2}"/>
                  </a:ext>
                </a:extLst>
              </p:cNvPr>
              <p:cNvSpPr/>
              <p:nvPr/>
            </p:nvSpPr>
            <p:spPr>
              <a:xfrm rot="237616">
                <a:off x="-5664543" y="4216466"/>
                <a:ext cx="441656" cy="285594"/>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algn="ctr">
                  <a:defRPr/>
                </a:pPr>
                <a:endParaRPr lang="en-US" kern="0">
                  <a:solidFill>
                    <a:prstClr val="white"/>
                  </a:solidFill>
                  <a:latin typeface="Calibri"/>
                </a:endParaRPr>
              </a:p>
            </p:txBody>
          </p:sp>
        </p:grpSp>
        <p:sp>
          <p:nvSpPr>
            <p:cNvPr id="359" name="Oval 358">
              <a:extLst>
                <a:ext uri="{FF2B5EF4-FFF2-40B4-BE49-F238E27FC236}">
                  <a16:creationId xmlns:a16="http://schemas.microsoft.com/office/drawing/2014/main" id="{6E1E3AF1-FD9F-0986-B7FD-02CBF8C11721}"/>
                </a:ext>
              </a:extLst>
            </p:cNvPr>
            <p:cNvSpPr/>
            <p:nvPr/>
          </p:nvSpPr>
          <p:spPr>
            <a:xfrm>
              <a:off x="9623242" y="9356096"/>
              <a:ext cx="73152" cy="9144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sp>
          <p:nvSpPr>
            <p:cNvPr id="360" name="Oval 359">
              <a:extLst>
                <a:ext uri="{FF2B5EF4-FFF2-40B4-BE49-F238E27FC236}">
                  <a16:creationId xmlns:a16="http://schemas.microsoft.com/office/drawing/2014/main" id="{C490D74D-9869-061E-781E-474915F3F824}"/>
                </a:ext>
              </a:extLst>
            </p:cNvPr>
            <p:cNvSpPr/>
            <p:nvPr/>
          </p:nvSpPr>
          <p:spPr>
            <a:xfrm>
              <a:off x="9635942" y="9470396"/>
              <a:ext cx="73152" cy="9144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pic>
          <p:nvPicPr>
            <p:cNvPr id="361" name="Picture 360">
              <a:extLst>
                <a:ext uri="{FF2B5EF4-FFF2-40B4-BE49-F238E27FC236}">
                  <a16:creationId xmlns:a16="http://schemas.microsoft.com/office/drawing/2014/main" id="{60EB1E62-9A71-0D4E-63FF-4F08B744BA19}"/>
                </a:ext>
              </a:extLst>
            </p:cNvPr>
            <p:cNvPicPr>
              <a:picLocks noChangeAspect="1"/>
            </p:cNvPicPr>
            <p:nvPr/>
          </p:nvPicPr>
          <p:blipFill>
            <a:blip r:embed="rId9" cstate="print">
              <a:extLst>
                <a:ext uri="{BEBA8EAE-BF5A-486C-A8C5-ECC9F3942E4B}">
                  <a14:imgProps xmlns:a14="http://schemas.microsoft.com/office/drawing/2010/main">
                    <a14:imgLayer r:embed="rId10">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rot="21100584">
              <a:off x="9687957" y="9313980"/>
              <a:ext cx="184798" cy="287906"/>
            </a:xfrm>
            <a:prstGeom prst="rect">
              <a:avLst/>
            </a:prstGeom>
            <a:ln>
              <a:noFill/>
            </a:ln>
          </p:spPr>
        </p:pic>
        <p:sp>
          <p:nvSpPr>
            <p:cNvPr id="362" name="Freeform: Shape 361">
              <a:extLst>
                <a:ext uri="{FF2B5EF4-FFF2-40B4-BE49-F238E27FC236}">
                  <a16:creationId xmlns:a16="http://schemas.microsoft.com/office/drawing/2014/main" id="{D7B2E933-B06F-246F-E066-F719240A5165}"/>
                </a:ext>
              </a:extLst>
            </p:cNvPr>
            <p:cNvSpPr/>
            <p:nvPr/>
          </p:nvSpPr>
          <p:spPr>
            <a:xfrm rot="4265075">
              <a:off x="9448331" y="9286496"/>
              <a:ext cx="584042" cy="1090354"/>
            </a:xfrm>
            <a:custGeom>
              <a:avLst/>
              <a:gdLst>
                <a:gd name="connsiteX0" fmla="*/ 52 w 592420"/>
                <a:gd name="connsiteY0" fmla="*/ 1467855 h 1599111"/>
                <a:gd name="connsiteX1" fmla="*/ 170556 w 592420"/>
                <a:gd name="connsiteY1" fmla="*/ 1182219 h 1599111"/>
                <a:gd name="connsiteX2" fmla="*/ 381328 w 592420"/>
                <a:gd name="connsiteY2" fmla="*/ 951893 h 1599111"/>
                <a:gd name="connsiteX3" fmla="*/ 393660 w 592420"/>
                <a:gd name="connsiteY3" fmla="*/ 945107 h 1599111"/>
                <a:gd name="connsiteX4" fmla="*/ 389574 w 592420"/>
                <a:gd name="connsiteY4" fmla="*/ 886271 h 1599111"/>
                <a:gd name="connsiteX5" fmla="*/ 383842 w 592420"/>
                <a:gd name="connsiteY5" fmla="*/ 640797 h 1599111"/>
                <a:gd name="connsiteX6" fmla="*/ 384539 w 592420"/>
                <a:gd name="connsiteY6" fmla="*/ 595586 h 1599111"/>
                <a:gd name="connsiteX7" fmla="*/ 429074 w 592420"/>
                <a:gd name="connsiteY7" fmla="*/ 249300 h 1599111"/>
                <a:gd name="connsiteX8" fmla="*/ 314561 w 592420"/>
                <a:gd name="connsiteY8" fmla="*/ 142922 h 1599111"/>
                <a:gd name="connsiteX9" fmla="*/ 312478 w 592420"/>
                <a:gd name="connsiteY9" fmla="*/ 121704 h 1599111"/>
                <a:gd name="connsiteX10" fmla="*/ 314384 w 592420"/>
                <a:gd name="connsiteY10" fmla="*/ 106139 h 1599111"/>
                <a:gd name="connsiteX11" fmla="*/ 408541 w 592420"/>
                <a:gd name="connsiteY11" fmla="*/ 3313 h 1599111"/>
                <a:gd name="connsiteX12" fmla="*/ 422008 w 592420"/>
                <a:gd name="connsiteY12" fmla="*/ 611 h 1599111"/>
                <a:gd name="connsiteX13" fmla="*/ 474093 w 592420"/>
                <a:gd name="connsiteY13" fmla="*/ 5644 h 1599111"/>
                <a:gd name="connsiteX14" fmla="*/ 488552 w 592420"/>
                <a:gd name="connsiteY14" fmla="*/ 11264 h 1599111"/>
                <a:gd name="connsiteX15" fmla="*/ 491490 w 592420"/>
                <a:gd name="connsiteY15" fmla="*/ 22042 h 1599111"/>
                <a:gd name="connsiteX16" fmla="*/ 520840 w 592420"/>
                <a:gd name="connsiteY16" fmla="*/ 15620 h 1599111"/>
                <a:gd name="connsiteX17" fmla="*/ 528498 w 592420"/>
                <a:gd name="connsiteY17" fmla="*/ 17492 h 1599111"/>
                <a:gd name="connsiteX18" fmla="*/ 558701 w 592420"/>
                <a:gd name="connsiteY18" fmla="*/ 36772 h 1599111"/>
                <a:gd name="connsiteX19" fmla="*/ 568306 w 592420"/>
                <a:gd name="connsiteY19" fmla="*/ 50544 h 1599111"/>
                <a:gd name="connsiteX20" fmla="*/ 576212 w 592420"/>
                <a:gd name="connsiteY20" fmla="*/ 188579 h 1599111"/>
                <a:gd name="connsiteX21" fmla="*/ 568939 w 592420"/>
                <a:gd name="connsiteY21" fmla="*/ 208545 h 1599111"/>
                <a:gd name="connsiteX22" fmla="*/ 545621 w 592420"/>
                <a:gd name="connsiteY22" fmla="*/ 238089 h 1599111"/>
                <a:gd name="connsiteX23" fmla="*/ 544230 w 592420"/>
                <a:gd name="connsiteY23" fmla="*/ 239098 h 1599111"/>
                <a:gd name="connsiteX24" fmla="*/ 591983 w 592420"/>
                <a:gd name="connsiteY24" fmla="*/ 612448 h 1599111"/>
                <a:gd name="connsiteX25" fmla="*/ 592420 w 592420"/>
                <a:gd name="connsiteY25" fmla="*/ 640798 h 1599111"/>
                <a:gd name="connsiteX26" fmla="*/ 571924 w 592420"/>
                <a:gd name="connsiteY26" fmla="*/ 1045329 h 1599111"/>
                <a:gd name="connsiteX27" fmla="*/ 568048 w 592420"/>
                <a:gd name="connsiteY27" fmla="*/ 1061071 h 1599111"/>
                <a:gd name="connsiteX28" fmla="*/ 571152 w 592420"/>
                <a:gd name="connsiteY28" fmla="*/ 1071502 h 1599111"/>
                <a:gd name="connsiteX29" fmla="*/ 400649 w 592420"/>
                <a:gd name="connsiteY29" fmla="*/ 1357138 h 1599111"/>
                <a:gd name="connsiteX30" fmla="*/ 159422 w 592420"/>
                <a:gd name="connsiteY30" fmla="*/ 1597620 h 1599111"/>
                <a:gd name="connsiteX31" fmla="*/ 3364 w 592420"/>
                <a:gd name="connsiteY31" fmla="*/ 1478983 h 1599111"/>
                <a:gd name="connsiteX32" fmla="*/ 52 w 592420"/>
                <a:gd name="connsiteY32" fmla="*/ 1467855 h 159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2420" h="1599111">
                  <a:moveTo>
                    <a:pt x="52" y="1467855"/>
                  </a:moveTo>
                  <a:cubicBezTo>
                    <a:pt x="2226" y="1429986"/>
                    <a:pt x="71867" y="1312038"/>
                    <a:pt x="170556" y="1182219"/>
                  </a:cubicBezTo>
                  <a:cubicBezTo>
                    <a:pt x="255147" y="1070946"/>
                    <a:pt x="337043" y="982570"/>
                    <a:pt x="381328" y="951893"/>
                  </a:cubicBezTo>
                  <a:lnTo>
                    <a:pt x="393660" y="945107"/>
                  </a:lnTo>
                  <a:lnTo>
                    <a:pt x="389574" y="886271"/>
                  </a:lnTo>
                  <a:cubicBezTo>
                    <a:pt x="385955" y="816201"/>
                    <a:pt x="383842" y="731728"/>
                    <a:pt x="383842" y="640797"/>
                  </a:cubicBezTo>
                  <a:lnTo>
                    <a:pt x="384539" y="595586"/>
                  </a:lnTo>
                  <a:lnTo>
                    <a:pt x="429074" y="249300"/>
                  </a:lnTo>
                  <a:lnTo>
                    <a:pt x="314561" y="142922"/>
                  </a:lnTo>
                  <a:lnTo>
                    <a:pt x="312478" y="121704"/>
                  </a:lnTo>
                  <a:lnTo>
                    <a:pt x="314384" y="106139"/>
                  </a:lnTo>
                  <a:lnTo>
                    <a:pt x="408541" y="3313"/>
                  </a:lnTo>
                  <a:lnTo>
                    <a:pt x="422008" y="611"/>
                  </a:lnTo>
                  <a:cubicBezTo>
                    <a:pt x="439323" y="-1059"/>
                    <a:pt x="457022" y="716"/>
                    <a:pt x="474093" y="5644"/>
                  </a:cubicBezTo>
                  <a:lnTo>
                    <a:pt x="488552" y="11264"/>
                  </a:lnTo>
                  <a:lnTo>
                    <a:pt x="491490" y="22042"/>
                  </a:lnTo>
                  <a:lnTo>
                    <a:pt x="520840" y="15620"/>
                  </a:lnTo>
                  <a:lnTo>
                    <a:pt x="528498" y="17492"/>
                  </a:lnTo>
                  <a:cubicBezTo>
                    <a:pt x="540027" y="21830"/>
                    <a:pt x="550158" y="28437"/>
                    <a:pt x="558701" y="36772"/>
                  </a:cubicBezTo>
                  <a:lnTo>
                    <a:pt x="568306" y="50544"/>
                  </a:lnTo>
                  <a:lnTo>
                    <a:pt x="576212" y="188579"/>
                  </a:lnTo>
                  <a:lnTo>
                    <a:pt x="568939" y="208545"/>
                  </a:lnTo>
                  <a:cubicBezTo>
                    <a:pt x="562889" y="219474"/>
                    <a:pt x="555088" y="229460"/>
                    <a:pt x="545621" y="238089"/>
                  </a:cubicBezTo>
                  <a:lnTo>
                    <a:pt x="544230" y="239098"/>
                  </a:lnTo>
                  <a:lnTo>
                    <a:pt x="591983" y="612448"/>
                  </a:lnTo>
                  <a:lnTo>
                    <a:pt x="592420" y="640798"/>
                  </a:lnTo>
                  <a:cubicBezTo>
                    <a:pt x="592420" y="822660"/>
                    <a:pt x="583968" y="978683"/>
                    <a:pt x="571924" y="1045329"/>
                  </a:cubicBezTo>
                  <a:lnTo>
                    <a:pt x="568048" y="1061071"/>
                  </a:lnTo>
                  <a:lnTo>
                    <a:pt x="571152" y="1071502"/>
                  </a:lnTo>
                  <a:cubicBezTo>
                    <a:pt x="568979" y="1109371"/>
                    <a:pt x="499338" y="1227319"/>
                    <a:pt x="400649" y="1357138"/>
                  </a:cubicBezTo>
                  <a:cubicBezTo>
                    <a:pt x="287861" y="1505502"/>
                    <a:pt x="179864" y="1613161"/>
                    <a:pt x="159422" y="1597620"/>
                  </a:cubicBezTo>
                  <a:lnTo>
                    <a:pt x="3364" y="1478983"/>
                  </a:lnTo>
                  <a:cubicBezTo>
                    <a:pt x="808" y="1477040"/>
                    <a:pt x="-258" y="1473265"/>
                    <a:pt x="52" y="1467855"/>
                  </a:cubicBezTo>
                  <a:close/>
                </a:path>
              </a:pathLst>
            </a:custGeom>
            <a:solidFill>
              <a:srgbClr val="B0753A"/>
            </a:solidFill>
            <a:ln w="9525" cap="flat" cmpd="sng" algn="ctr">
              <a:noFill/>
              <a:prstDash val="solid"/>
            </a:ln>
            <a:effectLst/>
          </p:spPr>
          <p:txBody>
            <a:bodyPr wrap="square" rtlCol="0" anchor="ctr">
              <a:noAutofit/>
            </a:bodyPr>
            <a:lstStyle/>
            <a:p>
              <a:pPr algn="ctr" fontAlgn="base">
                <a:spcBef>
                  <a:spcPct val="0"/>
                </a:spcBef>
                <a:spcAft>
                  <a:spcPct val="0"/>
                </a:spcAft>
                <a:defRPr/>
              </a:pPr>
              <a:endParaRPr lang="en-US" sz="1530" kern="0" dirty="0">
                <a:solidFill>
                  <a:prstClr val="white"/>
                </a:solidFill>
                <a:latin typeface="Calibri"/>
              </a:endParaRPr>
            </a:p>
          </p:txBody>
        </p:sp>
        <p:sp>
          <p:nvSpPr>
            <p:cNvPr id="363" name="Freeform: Shape 362">
              <a:extLst>
                <a:ext uri="{FF2B5EF4-FFF2-40B4-BE49-F238E27FC236}">
                  <a16:creationId xmlns:a16="http://schemas.microsoft.com/office/drawing/2014/main" id="{92F6C72E-1679-075E-142B-AB37E76606E2}"/>
                </a:ext>
              </a:extLst>
            </p:cNvPr>
            <p:cNvSpPr/>
            <p:nvPr/>
          </p:nvSpPr>
          <p:spPr>
            <a:xfrm rot="19986923">
              <a:off x="8921916" y="9233541"/>
              <a:ext cx="457011" cy="726719"/>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ED7D31"/>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grpSp>
      <p:pic>
        <p:nvPicPr>
          <p:cNvPr id="4" name="Picture 3" descr="A picture containing writing implement, stationary, pen&#10;&#10;Description automatically generated">
            <a:extLst>
              <a:ext uri="{FF2B5EF4-FFF2-40B4-BE49-F238E27FC236}">
                <a16:creationId xmlns:a16="http://schemas.microsoft.com/office/drawing/2014/main" id="{9ED126D2-A7A7-880F-5C8C-02D7438EFD1F}"/>
              </a:ext>
            </a:extLst>
          </p:cNvPr>
          <p:cNvPicPr>
            <a:picLocks noChangeAspect="1"/>
          </p:cNvPicPr>
          <p:nvPr/>
        </p:nvPicPr>
        <p:blipFill rotWithShape="1">
          <a:blip r:embed="rId11">
            <a:extLst>
              <a:ext uri="{BEBA8EAE-BF5A-486C-A8C5-ECC9F3942E4B}">
                <a14:imgProps xmlns:a14="http://schemas.microsoft.com/office/drawing/2010/main">
                  <a14:imgLayer r:embed="rId12">
                    <a14:imgEffect>
                      <a14:backgroundRemoval t="10000" b="90000" l="10000" r="90000">
                        <a14:foregroundMark x1="52750" y1="47667" x2="58000" y2="37000"/>
                        <a14:foregroundMark x1="36000" y1="68000" x2="50000" y2="54667"/>
                        <a14:foregroundMark x1="50000" y1="54667" x2="50750" y2="53333"/>
                      </a14:backgroundRemoval>
                    </a14:imgEffect>
                  </a14:imgLayer>
                </a14:imgProps>
              </a:ext>
              <a:ext uri="{28A0092B-C50C-407E-A947-70E740481C1C}">
                <a14:useLocalDpi xmlns:a14="http://schemas.microsoft.com/office/drawing/2010/main" val="0"/>
              </a:ext>
            </a:extLst>
          </a:blip>
          <a:srcRect l="25820" t="16244" r="26891" b="16444"/>
          <a:stretch/>
        </p:blipFill>
        <p:spPr>
          <a:xfrm rot="14897387">
            <a:off x="5036179" y="4099158"/>
            <a:ext cx="451276" cy="481767"/>
          </a:xfrm>
          <a:prstGeom prst="rect">
            <a:avLst/>
          </a:prstGeom>
        </p:spPr>
      </p:pic>
      <p:sp>
        <p:nvSpPr>
          <p:cNvPr id="368" name="Rounded Rectangular Callout 49">
            <a:extLst>
              <a:ext uri="{FF2B5EF4-FFF2-40B4-BE49-F238E27FC236}">
                <a16:creationId xmlns:a16="http://schemas.microsoft.com/office/drawing/2014/main" id="{444A90CC-92F2-4C6F-6AA2-B4E2E434485B}"/>
              </a:ext>
            </a:extLst>
          </p:cNvPr>
          <p:cNvSpPr/>
          <p:nvPr/>
        </p:nvSpPr>
        <p:spPr>
          <a:xfrm>
            <a:off x="5055567" y="796944"/>
            <a:ext cx="3235468" cy="1725034"/>
          </a:xfrm>
          <a:prstGeom prst="wedgeRoundRectCallout">
            <a:avLst>
              <a:gd name="adj1" fmla="val -46122"/>
              <a:gd name="adj2" fmla="val 108151"/>
              <a:gd name="adj3" fmla="val 16667"/>
            </a:avLst>
          </a:prstGeom>
          <a:solidFill>
            <a:schemeClr val="tx1"/>
          </a:solidFill>
          <a:ln w="9525" cap="flat" cmpd="sng" algn="ctr">
            <a:solidFill>
              <a:srgbClr val="70D7E2"/>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2000" kern="0" dirty="0">
                <a:solidFill>
                  <a:sysClr val="windowText" lastClr="000000"/>
                </a:solidFill>
                <a:latin typeface="Calibri"/>
              </a:rPr>
              <a:t>Okay, I checked boxes for quality control, time to date them and then put them away.  </a:t>
            </a:r>
            <a:endParaRPr kumimoji="0" lang="en-US" sz="2000" b="0" i="0" u="none" strike="noStrike" kern="0" cap="none" spc="0" normalizeH="0" baseline="0" noProof="0" dirty="0">
              <a:ln>
                <a:noFill/>
              </a:ln>
              <a:solidFill>
                <a:sysClr val="windowText" lastClr="000000"/>
              </a:solidFill>
              <a:effectLst/>
              <a:uLnTx/>
              <a:uFillTx/>
              <a:latin typeface="Calibri"/>
            </a:endParaRPr>
          </a:p>
        </p:txBody>
      </p:sp>
    </p:spTree>
    <p:extLst>
      <p:ext uri="{BB962C8B-B14F-4D97-AF65-F5344CB8AC3E}">
        <p14:creationId xmlns:p14="http://schemas.microsoft.com/office/powerpoint/2010/main" val="27297016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68"/>
                                        </p:tgtEl>
                                        <p:attrNameLst>
                                          <p:attrName>style.visibility</p:attrName>
                                        </p:attrNameLst>
                                      </p:cBhvr>
                                      <p:to>
                                        <p:strVal val="visible"/>
                                      </p:to>
                                    </p:set>
                                    <p:animEffect transition="in" filter="wipe(down)">
                                      <p:cBhvr>
                                        <p:cTn id="7" dur="500"/>
                                        <p:tgtEl>
                                          <p:spTgt spid="3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Rectangle 72"/>
          <p:cNvSpPr/>
          <p:nvPr/>
        </p:nvSpPr>
        <p:spPr>
          <a:xfrm flipH="1" flipV="1">
            <a:off x="494785" y="43718"/>
            <a:ext cx="10436260" cy="4938551"/>
          </a:xfrm>
          <a:prstGeom prst="rect">
            <a:avLst/>
          </a:prstGeom>
          <a:gradFill>
            <a:gsLst>
              <a:gs pos="7000">
                <a:schemeClr val="bg1"/>
              </a:gs>
              <a:gs pos="98000">
                <a:srgbClr val="ABABAB">
                  <a:lumMod val="75000"/>
                </a:srgbClr>
              </a:gs>
            </a:gsLst>
            <a:path path="rect">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7" name="Group 6">
            <a:extLst>
              <a:ext uri="{FF2B5EF4-FFF2-40B4-BE49-F238E27FC236}">
                <a16:creationId xmlns:a16="http://schemas.microsoft.com/office/drawing/2014/main" id="{B5A32822-4F9D-6253-71FE-3F7524A8AAC9}"/>
              </a:ext>
            </a:extLst>
          </p:cNvPr>
          <p:cNvGrpSpPr/>
          <p:nvPr/>
        </p:nvGrpSpPr>
        <p:grpSpPr>
          <a:xfrm>
            <a:off x="1107107" y="1900850"/>
            <a:ext cx="2038606" cy="1251076"/>
            <a:chOff x="-12990" y="703267"/>
            <a:chExt cx="3094190" cy="2318579"/>
          </a:xfrm>
        </p:grpSpPr>
        <p:sp>
          <p:nvSpPr>
            <p:cNvPr id="12" name="Rectangle 11">
              <a:extLst>
                <a:ext uri="{FF2B5EF4-FFF2-40B4-BE49-F238E27FC236}">
                  <a16:creationId xmlns:a16="http://schemas.microsoft.com/office/drawing/2014/main" id="{9C50DA72-EE3F-1661-FDC1-62FF22415015}"/>
                </a:ext>
              </a:extLst>
            </p:cNvPr>
            <p:cNvSpPr/>
            <p:nvPr/>
          </p:nvSpPr>
          <p:spPr>
            <a:xfrm>
              <a:off x="-12990" y="703267"/>
              <a:ext cx="3094190" cy="2318579"/>
            </a:xfrm>
            <a:prstGeom prst="rect">
              <a:avLst/>
            </a:prstGeom>
            <a:blipFill>
              <a:blip r:embed="rId3"/>
              <a:stretch>
                <a:fillRect/>
              </a:stretch>
            </a:blip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 name="Rectangle: Rounded Corners 12">
              <a:extLst>
                <a:ext uri="{FF2B5EF4-FFF2-40B4-BE49-F238E27FC236}">
                  <a16:creationId xmlns:a16="http://schemas.microsoft.com/office/drawing/2014/main" id="{11C2F60D-1071-A7AA-A1EA-96A37DF2CF1C}"/>
                </a:ext>
              </a:extLst>
            </p:cNvPr>
            <p:cNvSpPr/>
            <p:nvPr/>
          </p:nvSpPr>
          <p:spPr>
            <a:xfrm>
              <a:off x="367891" y="1204238"/>
              <a:ext cx="1533392" cy="1454557"/>
            </a:xfrm>
            <a:prstGeom prst="roundRect">
              <a:avLst>
                <a:gd name="adj" fmla="val 4966"/>
              </a:avLst>
            </a:prstGeom>
            <a:solidFill>
              <a:schemeClr val="bg1">
                <a:lumMod val="75000"/>
              </a:schemeClr>
            </a:solidFill>
            <a:ln w="412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 name="Rectangle 13">
              <a:extLst>
                <a:ext uri="{FF2B5EF4-FFF2-40B4-BE49-F238E27FC236}">
                  <a16:creationId xmlns:a16="http://schemas.microsoft.com/office/drawing/2014/main" id="{F0E01637-A4C7-704E-A56C-43C46BB717F8}"/>
                </a:ext>
              </a:extLst>
            </p:cNvPr>
            <p:cNvSpPr/>
            <p:nvPr/>
          </p:nvSpPr>
          <p:spPr>
            <a:xfrm>
              <a:off x="2237576" y="859924"/>
              <a:ext cx="842995" cy="2161922"/>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 name="Rectangle 14">
              <a:extLst>
                <a:ext uri="{FF2B5EF4-FFF2-40B4-BE49-F238E27FC236}">
                  <a16:creationId xmlns:a16="http://schemas.microsoft.com/office/drawing/2014/main" id="{6487DD91-341E-83AE-8752-7C3EC3C08DAB}"/>
                </a:ext>
              </a:extLst>
            </p:cNvPr>
            <p:cNvSpPr/>
            <p:nvPr/>
          </p:nvSpPr>
          <p:spPr>
            <a:xfrm>
              <a:off x="114330" y="854136"/>
              <a:ext cx="2026873" cy="2077022"/>
            </a:xfrm>
            <a:prstGeom prst="rect">
              <a:avLst/>
            </a:prstGeom>
            <a:noFill/>
            <a:ln w="31750" cap="rnd">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 name="Rectangle: Rounded Corners 16">
              <a:extLst>
                <a:ext uri="{FF2B5EF4-FFF2-40B4-BE49-F238E27FC236}">
                  <a16:creationId xmlns:a16="http://schemas.microsoft.com/office/drawing/2014/main" id="{94C8DE23-6D0B-CD8F-ABA6-0B4E457D20A3}"/>
                </a:ext>
              </a:extLst>
            </p:cNvPr>
            <p:cNvSpPr/>
            <p:nvPr/>
          </p:nvSpPr>
          <p:spPr>
            <a:xfrm>
              <a:off x="283093" y="1115826"/>
              <a:ext cx="1692451" cy="1608978"/>
            </a:xfrm>
            <a:prstGeom prst="roundRect">
              <a:avLst>
                <a:gd name="adj" fmla="val 4966"/>
              </a:avLst>
            </a:prstGeom>
            <a:noFill/>
            <a:ln w="412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4BB648F5-B8DB-CDEA-B681-CD3335CA727F}"/>
                </a:ext>
              </a:extLst>
            </p:cNvPr>
            <p:cNvSpPr/>
            <p:nvPr/>
          </p:nvSpPr>
          <p:spPr>
            <a:xfrm>
              <a:off x="299594" y="946562"/>
              <a:ext cx="1675950" cy="84364"/>
            </a:xfrm>
            <a:prstGeom prst="rect">
              <a:avLst/>
            </a:prstGeom>
            <a:solidFill>
              <a:schemeClr val="tx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9" name="Group 18">
              <a:extLst>
                <a:ext uri="{FF2B5EF4-FFF2-40B4-BE49-F238E27FC236}">
                  <a16:creationId xmlns:a16="http://schemas.microsoft.com/office/drawing/2014/main" id="{8395579C-6AAC-B9F5-65E6-FC3CE344939A}"/>
                </a:ext>
              </a:extLst>
            </p:cNvPr>
            <p:cNvGrpSpPr/>
            <p:nvPr/>
          </p:nvGrpSpPr>
          <p:grpSpPr>
            <a:xfrm>
              <a:off x="388312" y="1559870"/>
              <a:ext cx="1512971" cy="258258"/>
              <a:chOff x="2748956" y="3502025"/>
              <a:chExt cx="1660082" cy="283369"/>
            </a:xfrm>
          </p:grpSpPr>
          <p:sp>
            <p:nvSpPr>
              <p:cNvPr id="41" name="Rectangle 40">
                <a:extLst>
                  <a:ext uri="{FF2B5EF4-FFF2-40B4-BE49-F238E27FC236}">
                    <a16:creationId xmlns:a16="http://schemas.microsoft.com/office/drawing/2014/main" id="{E5099598-A077-5635-D36A-BD9A2D45B9C7}"/>
                  </a:ext>
                </a:extLst>
              </p:cNvPr>
              <p:cNvSpPr/>
              <p:nvPr/>
            </p:nvSpPr>
            <p:spPr>
              <a:xfrm>
                <a:off x="2748956" y="3507337"/>
                <a:ext cx="1660082" cy="271667"/>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 name="Freeform: Shape 41">
                <a:extLst>
                  <a:ext uri="{FF2B5EF4-FFF2-40B4-BE49-F238E27FC236}">
                    <a16:creationId xmlns:a16="http://schemas.microsoft.com/office/drawing/2014/main" id="{BCB2530C-D8B9-F35A-2EF8-C755F565CAED}"/>
                  </a:ext>
                </a:extLst>
              </p:cNvPr>
              <p:cNvSpPr/>
              <p:nvPr/>
            </p:nvSpPr>
            <p:spPr>
              <a:xfrm>
                <a:off x="2805113" y="3502025"/>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23" name="Group 22">
              <a:extLst>
                <a:ext uri="{FF2B5EF4-FFF2-40B4-BE49-F238E27FC236}">
                  <a16:creationId xmlns:a16="http://schemas.microsoft.com/office/drawing/2014/main" id="{683F1934-B5E5-4CF9-D86A-11982BD8A810}"/>
                </a:ext>
              </a:extLst>
            </p:cNvPr>
            <p:cNvGrpSpPr/>
            <p:nvPr/>
          </p:nvGrpSpPr>
          <p:grpSpPr>
            <a:xfrm>
              <a:off x="378406" y="2285333"/>
              <a:ext cx="1512971" cy="258258"/>
              <a:chOff x="2738087" y="4298027"/>
              <a:chExt cx="1660082" cy="283369"/>
            </a:xfrm>
          </p:grpSpPr>
          <p:sp>
            <p:nvSpPr>
              <p:cNvPr id="39" name="Rectangle 38">
                <a:extLst>
                  <a:ext uri="{FF2B5EF4-FFF2-40B4-BE49-F238E27FC236}">
                    <a16:creationId xmlns:a16="http://schemas.microsoft.com/office/drawing/2014/main" id="{5360B3B5-82D4-8BC8-D9CB-597C98CB6DF5}"/>
                  </a:ext>
                </a:extLst>
              </p:cNvPr>
              <p:cNvSpPr/>
              <p:nvPr/>
            </p:nvSpPr>
            <p:spPr>
              <a:xfrm>
                <a:off x="2738087" y="4303339"/>
                <a:ext cx="1660082" cy="271667"/>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 name="Freeform: Shape 39">
                <a:extLst>
                  <a:ext uri="{FF2B5EF4-FFF2-40B4-BE49-F238E27FC236}">
                    <a16:creationId xmlns:a16="http://schemas.microsoft.com/office/drawing/2014/main" id="{03047EA3-F724-6455-1DF3-9919B15370B4}"/>
                  </a:ext>
                </a:extLst>
              </p:cNvPr>
              <p:cNvSpPr/>
              <p:nvPr/>
            </p:nvSpPr>
            <p:spPr>
              <a:xfrm>
                <a:off x="2794244" y="4298027"/>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cxnSp>
          <p:nvCxnSpPr>
            <p:cNvPr id="24" name="Connector: Elbow 23">
              <a:extLst>
                <a:ext uri="{FF2B5EF4-FFF2-40B4-BE49-F238E27FC236}">
                  <a16:creationId xmlns:a16="http://schemas.microsoft.com/office/drawing/2014/main" id="{B66B8028-0516-D513-67DE-9EB14C166CD2}"/>
                </a:ext>
              </a:extLst>
            </p:cNvPr>
            <p:cNvCxnSpPr/>
            <p:nvPr/>
          </p:nvCxnSpPr>
          <p:spPr>
            <a:xfrm flipV="1">
              <a:off x="2373891" y="2349834"/>
              <a:ext cx="575290" cy="569749"/>
            </a:xfrm>
            <a:prstGeom prst="bentConnector3">
              <a:avLst>
                <a:gd name="adj1" fmla="val 100299"/>
              </a:avLst>
            </a:prstGeom>
            <a:ln w="34925" cap="rnd" cmpd="sng">
              <a:solidFill>
                <a:schemeClr val="tx1"/>
              </a:solidFill>
              <a:prstDash val="dash"/>
              <a:round/>
              <a:headEnd type="none" w="med" len="sm"/>
              <a:tailEnd type="none"/>
            </a:ln>
          </p:spPr>
          <p:style>
            <a:lnRef idx="1">
              <a:schemeClr val="accent1"/>
            </a:lnRef>
            <a:fillRef idx="0">
              <a:schemeClr val="accent1"/>
            </a:fillRef>
            <a:effectRef idx="0">
              <a:schemeClr val="accent1"/>
            </a:effectRef>
            <a:fontRef idx="minor">
              <a:schemeClr val="tx1"/>
            </a:fontRef>
          </p:style>
        </p:cxnSp>
        <p:sp>
          <p:nvSpPr>
            <p:cNvPr id="25" name="Oval 24">
              <a:extLst>
                <a:ext uri="{FF2B5EF4-FFF2-40B4-BE49-F238E27FC236}">
                  <a16:creationId xmlns:a16="http://schemas.microsoft.com/office/drawing/2014/main" id="{BEF4DBE1-B835-A7DD-984B-32DA4B2A068B}"/>
                </a:ext>
              </a:extLst>
            </p:cNvPr>
            <p:cNvSpPr/>
            <p:nvPr/>
          </p:nvSpPr>
          <p:spPr>
            <a:xfrm>
              <a:off x="2461964" y="1649512"/>
              <a:ext cx="376235" cy="376235"/>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 name="Rectangle 25">
              <a:extLst>
                <a:ext uri="{FF2B5EF4-FFF2-40B4-BE49-F238E27FC236}">
                  <a16:creationId xmlns:a16="http://schemas.microsoft.com/office/drawing/2014/main" id="{2A793AA8-F949-40F5-4B83-DAD90CA72B17}"/>
                </a:ext>
              </a:extLst>
            </p:cNvPr>
            <p:cNvSpPr/>
            <p:nvPr/>
          </p:nvSpPr>
          <p:spPr>
            <a:xfrm>
              <a:off x="2616957" y="1719021"/>
              <a:ext cx="65265" cy="231491"/>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 name="Oval 26">
              <a:extLst>
                <a:ext uri="{FF2B5EF4-FFF2-40B4-BE49-F238E27FC236}">
                  <a16:creationId xmlns:a16="http://schemas.microsoft.com/office/drawing/2014/main" id="{74779ACC-2FFB-37C4-C878-F6F1314350E9}"/>
                </a:ext>
              </a:extLst>
            </p:cNvPr>
            <p:cNvSpPr/>
            <p:nvPr/>
          </p:nvSpPr>
          <p:spPr>
            <a:xfrm>
              <a:off x="2633899" y="2049248"/>
              <a:ext cx="41668" cy="4166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 name="Oval 27">
              <a:extLst>
                <a:ext uri="{FF2B5EF4-FFF2-40B4-BE49-F238E27FC236}">
                  <a16:creationId xmlns:a16="http://schemas.microsoft.com/office/drawing/2014/main" id="{4EF8C9D7-F4DE-34F0-BF1A-324EB399BE2C}"/>
                </a:ext>
              </a:extLst>
            </p:cNvPr>
            <p:cNvSpPr/>
            <p:nvPr/>
          </p:nvSpPr>
          <p:spPr>
            <a:xfrm>
              <a:off x="2529996" y="2025747"/>
              <a:ext cx="41668" cy="4166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 name="Oval 28">
              <a:extLst>
                <a:ext uri="{FF2B5EF4-FFF2-40B4-BE49-F238E27FC236}">
                  <a16:creationId xmlns:a16="http://schemas.microsoft.com/office/drawing/2014/main" id="{7EDA3DB9-9F62-BAAF-78EB-E8BD40A194CB}"/>
                </a:ext>
              </a:extLst>
            </p:cNvPr>
            <p:cNvSpPr/>
            <p:nvPr/>
          </p:nvSpPr>
          <p:spPr>
            <a:xfrm>
              <a:off x="2860470" y="1815958"/>
              <a:ext cx="41668" cy="4166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 name="Oval 29">
              <a:extLst>
                <a:ext uri="{FF2B5EF4-FFF2-40B4-BE49-F238E27FC236}">
                  <a16:creationId xmlns:a16="http://schemas.microsoft.com/office/drawing/2014/main" id="{C9DD1019-25FC-76AF-D835-5C13B982802F}"/>
                </a:ext>
              </a:extLst>
            </p:cNvPr>
            <p:cNvSpPr/>
            <p:nvPr/>
          </p:nvSpPr>
          <p:spPr>
            <a:xfrm>
              <a:off x="2837455" y="1709523"/>
              <a:ext cx="41668" cy="4166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 name="Oval 30">
              <a:extLst>
                <a:ext uri="{FF2B5EF4-FFF2-40B4-BE49-F238E27FC236}">
                  <a16:creationId xmlns:a16="http://schemas.microsoft.com/office/drawing/2014/main" id="{A5360C31-E2AD-3C67-7D60-4931E40106C7}"/>
                </a:ext>
              </a:extLst>
            </p:cNvPr>
            <p:cNvSpPr/>
            <p:nvPr/>
          </p:nvSpPr>
          <p:spPr>
            <a:xfrm>
              <a:off x="2767571" y="1626781"/>
              <a:ext cx="41668" cy="4166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 name="Oval 31">
              <a:extLst>
                <a:ext uri="{FF2B5EF4-FFF2-40B4-BE49-F238E27FC236}">
                  <a16:creationId xmlns:a16="http://schemas.microsoft.com/office/drawing/2014/main" id="{8958F352-6CBF-322C-7215-4A75ED46B249}"/>
                </a:ext>
              </a:extLst>
            </p:cNvPr>
            <p:cNvSpPr/>
            <p:nvPr/>
          </p:nvSpPr>
          <p:spPr>
            <a:xfrm>
              <a:off x="2669029" y="1586216"/>
              <a:ext cx="41668" cy="4166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 name="Oval 32">
              <a:extLst>
                <a:ext uri="{FF2B5EF4-FFF2-40B4-BE49-F238E27FC236}">
                  <a16:creationId xmlns:a16="http://schemas.microsoft.com/office/drawing/2014/main" id="{FC432179-90D8-2AEA-8C3D-24F3B8529D5B}"/>
                </a:ext>
              </a:extLst>
            </p:cNvPr>
            <p:cNvSpPr/>
            <p:nvPr/>
          </p:nvSpPr>
          <p:spPr>
            <a:xfrm>
              <a:off x="2560925" y="1595787"/>
              <a:ext cx="41668" cy="4166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 name="Oval 33">
              <a:extLst>
                <a:ext uri="{FF2B5EF4-FFF2-40B4-BE49-F238E27FC236}">
                  <a16:creationId xmlns:a16="http://schemas.microsoft.com/office/drawing/2014/main" id="{43593F21-1E35-4734-8F5B-DB9313D4E1B2}"/>
                </a:ext>
              </a:extLst>
            </p:cNvPr>
            <p:cNvSpPr/>
            <p:nvPr/>
          </p:nvSpPr>
          <p:spPr>
            <a:xfrm>
              <a:off x="2471105" y="1652651"/>
              <a:ext cx="41668" cy="4166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 name="Oval 34">
              <a:extLst>
                <a:ext uri="{FF2B5EF4-FFF2-40B4-BE49-F238E27FC236}">
                  <a16:creationId xmlns:a16="http://schemas.microsoft.com/office/drawing/2014/main" id="{A0FA07AC-ADAB-65DF-214B-DB82183F0382}"/>
                </a:ext>
              </a:extLst>
            </p:cNvPr>
            <p:cNvSpPr/>
            <p:nvPr/>
          </p:nvSpPr>
          <p:spPr>
            <a:xfrm>
              <a:off x="2416688" y="1744681"/>
              <a:ext cx="41668" cy="4166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 name="Oval 35">
              <a:extLst>
                <a:ext uri="{FF2B5EF4-FFF2-40B4-BE49-F238E27FC236}">
                  <a16:creationId xmlns:a16="http://schemas.microsoft.com/office/drawing/2014/main" id="{0CFEADFB-FFCB-5548-9952-7D73F1FC5F81}"/>
                </a:ext>
              </a:extLst>
            </p:cNvPr>
            <p:cNvSpPr/>
            <p:nvPr/>
          </p:nvSpPr>
          <p:spPr>
            <a:xfrm>
              <a:off x="2406990" y="1850699"/>
              <a:ext cx="41668" cy="4166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7" name="Oval 36">
              <a:extLst>
                <a:ext uri="{FF2B5EF4-FFF2-40B4-BE49-F238E27FC236}">
                  <a16:creationId xmlns:a16="http://schemas.microsoft.com/office/drawing/2014/main" id="{70A0C29E-CF61-EBAA-C236-25A76ADEC23D}"/>
                </a:ext>
              </a:extLst>
            </p:cNvPr>
            <p:cNvSpPr/>
            <p:nvPr/>
          </p:nvSpPr>
          <p:spPr>
            <a:xfrm>
              <a:off x="2449380" y="1951685"/>
              <a:ext cx="41668" cy="4166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 name="Rectangle: Rounded Corners 37">
              <a:extLst>
                <a:ext uri="{FF2B5EF4-FFF2-40B4-BE49-F238E27FC236}">
                  <a16:creationId xmlns:a16="http://schemas.microsoft.com/office/drawing/2014/main" id="{D904B3B9-FD08-A493-90CF-7B22666E6335}"/>
                </a:ext>
              </a:extLst>
            </p:cNvPr>
            <p:cNvSpPr/>
            <p:nvPr/>
          </p:nvSpPr>
          <p:spPr>
            <a:xfrm>
              <a:off x="2365693" y="1050868"/>
              <a:ext cx="567791" cy="257677"/>
            </a:xfrm>
            <a:prstGeom prst="roundRect">
              <a:avLst/>
            </a:prstGeom>
            <a:solidFill>
              <a:schemeClr val="bg1">
                <a:lumMod val="9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0000"/>
                  </a:solidFill>
                  <a:effectLst>
                    <a:glow rad="76200">
                      <a:srgbClr val="FF0000">
                        <a:alpha val="40000"/>
                      </a:srgbClr>
                    </a:glow>
                  </a:effectLst>
                  <a:uLnTx/>
                  <a:uFillTx/>
                  <a:latin typeface="Calibri" panose="020F0502020204030204"/>
                  <a:ea typeface="+mn-ea"/>
                  <a:cs typeface="+mn-cs"/>
                </a:rPr>
                <a:t>500</a:t>
              </a:r>
            </a:p>
          </p:txBody>
        </p:sp>
      </p:grpSp>
      <p:sp>
        <p:nvSpPr>
          <p:cNvPr id="63" name="Rectangle 62"/>
          <p:cNvSpPr/>
          <p:nvPr/>
        </p:nvSpPr>
        <p:spPr>
          <a:xfrm>
            <a:off x="-1092279" y="4067805"/>
            <a:ext cx="6552008" cy="3715614"/>
          </a:xfrm>
          <a:prstGeom prst="rect">
            <a:avLst/>
          </a:prstGeom>
          <a:blipFill>
            <a:blip r:embed="rId4"/>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 name="Group 2"/>
          <p:cNvGrpSpPr/>
          <p:nvPr/>
        </p:nvGrpSpPr>
        <p:grpSpPr>
          <a:xfrm>
            <a:off x="1132533" y="3340720"/>
            <a:ext cx="2038606" cy="1251076"/>
            <a:chOff x="-12990" y="703267"/>
            <a:chExt cx="3094190" cy="2318579"/>
          </a:xfrm>
        </p:grpSpPr>
        <p:sp>
          <p:nvSpPr>
            <p:cNvPr id="214" name="Rectangle 213"/>
            <p:cNvSpPr/>
            <p:nvPr/>
          </p:nvSpPr>
          <p:spPr>
            <a:xfrm>
              <a:off x="-12990" y="703267"/>
              <a:ext cx="3094190" cy="2318579"/>
            </a:xfrm>
            <a:prstGeom prst="rect">
              <a:avLst/>
            </a:prstGeom>
            <a:blipFill>
              <a:blip r:embed="rId3"/>
              <a:stretch>
                <a:fillRect/>
              </a:stretch>
            </a:blip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5" name="Rectangle: Rounded Corners 214"/>
            <p:cNvSpPr/>
            <p:nvPr/>
          </p:nvSpPr>
          <p:spPr>
            <a:xfrm>
              <a:off x="367891" y="1204238"/>
              <a:ext cx="1533392" cy="1454557"/>
            </a:xfrm>
            <a:prstGeom prst="roundRect">
              <a:avLst>
                <a:gd name="adj" fmla="val 4966"/>
              </a:avLst>
            </a:prstGeom>
            <a:solidFill>
              <a:schemeClr val="bg1">
                <a:lumMod val="75000"/>
              </a:schemeClr>
            </a:solidFill>
            <a:ln w="412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6" name="Rectangle 215"/>
            <p:cNvSpPr/>
            <p:nvPr/>
          </p:nvSpPr>
          <p:spPr>
            <a:xfrm>
              <a:off x="2237576" y="859924"/>
              <a:ext cx="842995" cy="2161922"/>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9" name="Rectangle 218"/>
            <p:cNvSpPr/>
            <p:nvPr/>
          </p:nvSpPr>
          <p:spPr>
            <a:xfrm>
              <a:off x="114330" y="854136"/>
              <a:ext cx="2026873" cy="2077022"/>
            </a:xfrm>
            <a:prstGeom prst="rect">
              <a:avLst/>
            </a:prstGeom>
            <a:noFill/>
            <a:ln w="31750" cap="rnd">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0" name="Rectangle: Rounded Corners 219"/>
            <p:cNvSpPr/>
            <p:nvPr/>
          </p:nvSpPr>
          <p:spPr>
            <a:xfrm>
              <a:off x="283093" y="1115826"/>
              <a:ext cx="1692451" cy="1608978"/>
            </a:xfrm>
            <a:prstGeom prst="roundRect">
              <a:avLst>
                <a:gd name="adj" fmla="val 4966"/>
              </a:avLst>
            </a:prstGeom>
            <a:noFill/>
            <a:ln w="412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1" name="Rectangle 220"/>
            <p:cNvSpPr/>
            <p:nvPr/>
          </p:nvSpPr>
          <p:spPr>
            <a:xfrm>
              <a:off x="299594" y="946562"/>
              <a:ext cx="1675950" cy="84364"/>
            </a:xfrm>
            <a:prstGeom prst="rect">
              <a:avLst/>
            </a:prstGeom>
            <a:solidFill>
              <a:schemeClr val="tx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22" name="Group 221"/>
            <p:cNvGrpSpPr/>
            <p:nvPr/>
          </p:nvGrpSpPr>
          <p:grpSpPr>
            <a:xfrm>
              <a:off x="388312" y="1559870"/>
              <a:ext cx="1512971" cy="258258"/>
              <a:chOff x="2748956" y="3502025"/>
              <a:chExt cx="1660082" cy="283369"/>
            </a:xfrm>
          </p:grpSpPr>
          <p:sp>
            <p:nvSpPr>
              <p:cNvPr id="241" name="Rectangle 240"/>
              <p:cNvSpPr/>
              <p:nvPr/>
            </p:nvSpPr>
            <p:spPr>
              <a:xfrm>
                <a:off x="2748956" y="3507337"/>
                <a:ext cx="1660082" cy="271667"/>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2" name="Freeform: Shape 241"/>
              <p:cNvSpPr/>
              <p:nvPr/>
            </p:nvSpPr>
            <p:spPr>
              <a:xfrm>
                <a:off x="2805113" y="3502025"/>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223" name="Group 222"/>
            <p:cNvGrpSpPr/>
            <p:nvPr/>
          </p:nvGrpSpPr>
          <p:grpSpPr>
            <a:xfrm>
              <a:off x="378406" y="2285333"/>
              <a:ext cx="1512971" cy="258258"/>
              <a:chOff x="2738087" y="4298027"/>
              <a:chExt cx="1660082" cy="283369"/>
            </a:xfrm>
          </p:grpSpPr>
          <p:sp>
            <p:nvSpPr>
              <p:cNvPr id="239" name="Rectangle 238"/>
              <p:cNvSpPr/>
              <p:nvPr/>
            </p:nvSpPr>
            <p:spPr>
              <a:xfrm>
                <a:off x="2738087" y="4303339"/>
                <a:ext cx="1660082" cy="271667"/>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0" name="Freeform: Shape 239"/>
              <p:cNvSpPr/>
              <p:nvPr/>
            </p:nvSpPr>
            <p:spPr>
              <a:xfrm>
                <a:off x="2794244" y="4298027"/>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cxnSp>
          <p:nvCxnSpPr>
            <p:cNvPr id="224" name="Connector: Elbow 223"/>
            <p:cNvCxnSpPr/>
            <p:nvPr/>
          </p:nvCxnSpPr>
          <p:spPr>
            <a:xfrm flipV="1">
              <a:off x="2373891" y="2349834"/>
              <a:ext cx="575290" cy="569749"/>
            </a:xfrm>
            <a:prstGeom prst="bentConnector3">
              <a:avLst>
                <a:gd name="adj1" fmla="val 100299"/>
              </a:avLst>
            </a:prstGeom>
            <a:ln w="34925" cap="rnd" cmpd="sng">
              <a:solidFill>
                <a:schemeClr val="tx1"/>
              </a:solidFill>
              <a:prstDash val="dash"/>
              <a:round/>
              <a:headEnd type="none" w="med" len="sm"/>
              <a:tailEnd type="none"/>
            </a:ln>
          </p:spPr>
          <p:style>
            <a:lnRef idx="1">
              <a:schemeClr val="accent1"/>
            </a:lnRef>
            <a:fillRef idx="0">
              <a:schemeClr val="accent1"/>
            </a:fillRef>
            <a:effectRef idx="0">
              <a:schemeClr val="accent1"/>
            </a:effectRef>
            <a:fontRef idx="minor">
              <a:schemeClr val="tx1"/>
            </a:fontRef>
          </p:style>
        </p:cxnSp>
        <p:sp>
          <p:nvSpPr>
            <p:cNvPr id="225" name="Oval 224"/>
            <p:cNvSpPr/>
            <p:nvPr/>
          </p:nvSpPr>
          <p:spPr>
            <a:xfrm>
              <a:off x="2461964" y="1649512"/>
              <a:ext cx="376235" cy="376235"/>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6" name="Rectangle 225"/>
            <p:cNvSpPr/>
            <p:nvPr/>
          </p:nvSpPr>
          <p:spPr>
            <a:xfrm>
              <a:off x="2616957" y="1719021"/>
              <a:ext cx="65265" cy="231491"/>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Oval 226"/>
            <p:cNvSpPr/>
            <p:nvPr/>
          </p:nvSpPr>
          <p:spPr>
            <a:xfrm>
              <a:off x="2633899" y="2049248"/>
              <a:ext cx="41668" cy="4166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8" name="Oval 227"/>
            <p:cNvSpPr/>
            <p:nvPr/>
          </p:nvSpPr>
          <p:spPr>
            <a:xfrm>
              <a:off x="2529996" y="2025747"/>
              <a:ext cx="41668" cy="4166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9" name="Oval 228"/>
            <p:cNvSpPr/>
            <p:nvPr/>
          </p:nvSpPr>
          <p:spPr>
            <a:xfrm>
              <a:off x="2860470" y="1815958"/>
              <a:ext cx="41668" cy="4166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0" name="Oval 229"/>
            <p:cNvSpPr/>
            <p:nvPr/>
          </p:nvSpPr>
          <p:spPr>
            <a:xfrm>
              <a:off x="2837455" y="1709523"/>
              <a:ext cx="41668" cy="4166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1" name="Oval 230"/>
            <p:cNvSpPr/>
            <p:nvPr/>
          </p:nvSpPr>
          <p:spPr>
            <a:xfrm>
              <a:off x="2767571" y="1626781"/>
              <a:ext cx="41668" cy="4166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2" name="Oval 231"/>
            <p:cNvSpPr/>
            <p:nvPr/>
          </p:nvSpPr>
          <p:spPr>
            <a:xfrm>
              <a:off x="2669029" y="1586216"/>
              <a:ext cx="41668" cy="4166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3" name="Oval 232"/>
            <p:cNvSpPr/>
            <p:nvPr/>
          </p:nvSpPr>
          <p:spPr>
            <a:xfrm>
              <a:off x="2560925" y="1595787"/>
              <a:ext cx="41668" cy="4166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4" name="Oval 233"/>
            <p:cNvSpPr/>
            <p:nvPr/>
          </p:nvSpPr>
          <p:spPr>
            <a:xfrm>
              <a:off x="2471105" y="1652651"/>
              <a:ext cx="41668" cy="4166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5" name="Oval 234"/>
            <p:cNvSpPr/>
            <p:nvPr/>
          </p:nvSpPr>
          <p:spPr>
            <a:xfrm>
              <a:off x="2416688" y="1744681"/>
              <a:ext cx="41668" cy="4166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6" name="Oval 235"/>
            <p:cNvSpPr/>
            <p:nvPr/>
          </p:nvSpPr>
          <p:spPr>
            <a:xfrm>
              <a:off x="2406990" y="1850699"/>
              <a:ext cx="41668" cy="4166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7" name="Oval 236"/>
            <p:cNvSpPr/>
            <p:nvPr/>
          </p:nvSpPr>
          <p:spPr>
            <a:xfrm>
              <a:off x="2449380" y="1951685"/>
              <a:ext cx="41668" cy="4166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8" name="Rectangle: Rounded Corners 237"/>
            <p:cNvSpPr/>
            <p:nvPr/>
          </p:nvSpPr>
          <p:spPr>
            <a:xfrm>
              <a:off x="2365693" y="1050868"/>
              <a:ext cx="567791" cy="257677"/>
            </a:xfrm>
            <a:prstGeom prst="roundRect">
              <a:avLst/>
            </a:prstGeom>
            <a:solidFill>
              <a:schemeClr val="bg1">
                <a:lumMod val="9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0000"/>
                  </a:solidFill>
                  <a:effectLst>
                    <a:glow rad="76200">
                      <a:srgbClr val="FF0000">
                        <a:alpha val="40000"/>
                      </a:srgbClr>
                    </a:glow>
                  </a:effectLst>
                  <a:uLnTx/>
                  <a:uFillTx/>
                  <a:latin typeface="Calibri" panose="020F0502020204030204"/>
                  <a:ea typeface="+mn-ea"/>
                  <a:cs typeface="+mn-cs"/>
                </a:rPr>
                <a:t>500</a:t>
              </a:r>
            </a:p>
          </p:txBody>
        </p:sp>
      </p:grpSp>
      <p:sp>
        <p:nvSpPr>
          <p:cNvPr id="61" name="Rectangle 60"/>
          <p:cNvSpPr/>
          <p:nvPr/>
        </p:nvSpPr>
        <p:spPr>
          <a:xfrm>
            <a:off x="7002075" y="3316159"/>
            <a:ext cx="2775256" cy="931126"/>
          </a:xfrm>
          <a:prstGeom prst="rect">
            <a:avLst/>
          </a:prstGeom>
          <a:noFill/>
          <a:ln w="206375" cap="sq">
            <a:solidFill>
              <a:srgbClr val="B4B4B4"/>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8" name="Rectangle: Rounded Corners 77"/>
          <p:cNvSpPr/>
          <p:nvPr/>
        </p:nvSpPr>
        <p:spPr>
          <a:xfrm flipV="1">
            <a:off x="4668863" y="1051121"/>
            <a:ext cx="6012187" cy="426675"/>
          </a:xfrm>
          <a:custGeom>
            <a:avLst/>
            <a:gdLst>
              <a:gd name="connsiteX0" fmla="*/ 0 w 7940049"/>
              <a:gd name="connsiteY0" fmla="*/ 94819 h 568900"/>
              <a:gd name="connsiteX1" fmla="*/ 94819 w 7940049"/>
              <a:gd name="connsiteY1" fmla="*/ 0 h 568900"/>
              <a:gd name="connsiteX2" fmla="*/ 7845230 w 7940049"/>
              <a:gd name="connsiteY2" fmla="*/ 0 h 568900"/>
              <a:gd name="connsiteX3" fmla="*/ 7940049 w 7940049"/>
              <a:gd name="connsiteY3" fmla="*/ 94819 h 568900"/>
              <a:gd name="connsiteX4" fmla="*/ 7940049 w 7940049"/>
              <a:gd name="connsiteY4" fmla="*/ 474081 h 568900"/>
              <a:gd name="connsiteX5" fmla="*/ 7845230 w 7940049"/>
              <a:gd name="connsiteY5" fmla="*/ 568900 h 568900"/>
              <a:gd name="connsiteX6" fmla="*/ 94819 w 7940049"/>
              <a:gd name="connsiteY6" fmla="*/ 568900 h 568900"/>
              <a:gd name="connsiteX7" fmla="*/ 0 w 7940049"/>
              <a:gd name="connsiteY7" fmla="*/ 474081 h 568900"/>
              <a:gd name="connsiteX8" fmla="*/ 0 w 7940049"/>
              <a:gd name="connsiteY8" fmla="*/ 94819 h 568900"/>
              <a:gd name="connsiteX0" fmla="*/ 76200 w 8016249"/>
              <a:gd name="connsiteY0" fmla="*/ 94819 h 568900"/>
              <a:gd name="connsiteX1" fmla="*/ 171019 w 8016249"/>
              <a:gd name="connsiteY1" fmla="*/ 0 h 568900"/>
              <a:gd name="connsiteX2" fmla="*/ 7921430 w 8016249"/>
              <a:gd name="connsiteY2" fmla="*/ 0 h 568900"/>
              <a:gd name="connsiteX3" fmla="*/ 8016249 w 8016249"/>
              <a:gd name="connsiteY3" fmla="*/ 94819 h 568900"/>
              <a:gd name="connsiteX4" fmla="*/ 8016249 w 8016249"/>
              <a:gd name="connsiteY4" fmla="*/ 474081 h 568900"/>
              <a:gd name="connsiteX5" fmla="*/ 7921430 w 8016249"/>
              <a:gd name="connsiteY5" fmla="*/ 568900 h 568900"/>
              <a:gd name="connsiteX6" fmla="*/ 171019 w 8016249"/>
              <a:gd name="connsiteY6" fmla="*/ 568900 h 568900"/>
              <a:gd name="connsiteX7" fmla="*/ 0 w 8016249"/>
              <a:gd name="connsiteY7" fmla="*/ 474081 h 568900"/>
              <a:gd name="connsiteX8" fmla="*/ 76200 w 8016249"/>
              <a:gd name="connsiteY8" fmla="*/ 94819 h 568900"/>
              <a:gd name="connsiteX0" fmla="*/ 76200 w 8016249"/>
              <a:gd name="connsiteY0" fmla="*/ 94819 h 568900"/>
              <a:gd name="connsiteX1" fmla="*/ 171019 w 8016249"/>
              <a:gd name="connsiteY1" fmla="*/ 0 h 568900"/>
              <a:gd name="connsiteX2" fmla="*/ 7921430 w 8016249"/>
              <a:gd name="connsiteY2" fmla="*/ 0 h 568900"/>
              <a:gd name="connsiteX3" fmla="*/ 8016249 w 8016249"/>
              <a:gd name="connsiteY3" fmla="*/ 94819 h 568900"/>
              <a:gd name="connsiteX4" fmla="*/ 8016249 w 8016249"/>
              <a:gd name="connsiteY4" fmla="*/ 474081 h 568900"/>
              <a:gd name="connsiteX5" fmla="*/ 7921430 w 8016249"/>
              <a:gd name="connsiteY5" fmla="*/ 568900 h 568900"/>
              <a:gd name="connsiteX6" fmla="*/ 132919 w 8016249"/>
              <a:gd name="connsiteY6" fmla="*/ 568900 h 568900"/>
              <a:gd name="connsiteX7" fmla="*/ 0 w 8016249"/>
              <a:gd name="connsiteY7" fmla="*/ 474081 h 568900"/>
              <a:gd name="connsiteX8" fmla="*/ 76200 w 8016249"/>
              <a:gd name="connsiteY8" fmla="*/ 94819 h 568900"/>
              <a:gd name="connsiteX0" fmla="*/ 76200 w 8016249"/>
              <a:gd name="connsiteY0" fmla="*/ 94819 h 568900"/>
              <a:gd name="connsiteX1" fmla="*/ 171019 w 8016249"/>
              <a:gd name="connsiteY1" fmla="*/ 0 h 568900"/>
              <a:gd name="connsiteX2" fmla="*/ 7921430 w 8016249"/>
              <a:gd name="connsiteY2" fmla="*/ 0 h 568900"/>
              <a:gd name="connsiteX3" fmla="*/ 8016249 w 8016249"/>
              <a:gd name="connsiteY3" fmla="*/ 94819 h 568900"/>
              <a:gd name="connsiteX4" fmla="*/ 8016249 w 8016249"/>
              <a:gd name="connsiteY4" fmla="*/ 474081 h 568900"/>
              <a:gd name="connsiteX5" fmla="*/ 7921430 w 8016249"/>
              <a:gd name="connsiteY5" fmla="*/ 568900 h 568900"/>
              <a:gd name="connsiteX6" fmla="*/ 82119 w 8016249"/>
              <a:gd name="connsiteY6" fmla="*/ 568900 h 568900"/>
              <a:gd name="connsiteX7" fmla="*/ 0 w 8016249"/>
              <a:gd name="connsiteY7" fmla="*/ 474081 h 568900"/>
              <a:gd name="connsiteX8" fmla="*/ 76200 w 8016249"/>
              <a:gd name="connsiteY8" fmla="*/ 94819 h 56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16249" h="568900">
                <a:moveTo>
                  <a:pt x="76200" y="94819"/>
                </a:moveTo>
                <a:cubicBezTo>
                  <a:pt x="76200" y="42452"/>
                  <a:pt x="118652" y="0"/>
                  <a:pt x="171019" y="0"/>
                </a:cubicBezTo>
                <a:lnTo>
                  <a:pt x="7921430" y="0"/>
                </a:lnTo>
                <a:cubicBezTo>
                  <a:pt x="7973797" y="0"/>
                  <a:pt x="8016249" y="42452"/>
                  <a:pt x="8016249" y="94819"/>
                </a:cubicBezTo>
                <a:lnTo>
                  <a:pt x="8016249" y="474081"/>
                </a:lnTo>
                <a:cubicBezTo>
                  <a:pt x="8016249" y="526448"/>
                  <a:pt x="7973797" y="568900"/>
                  <a:pt x="7921430" y="568900"/>
                </a:cubicBezTo>
                <a:lnTo>
                  <a:pt x="82119" y="568900"/>
                </a:lnTo>
                <a:cubicBezTo>
                  <a:pt x="29752" y="568900"/>
                  <a:pt x="0" y="526448"/>
                  <a:pt x="0" y="474081"/>
                </a:cubicBezTo>
                <a:cubicBezTo>
                  <a:pt x="0" y="347660"/>
                  <a:pt x="76200" y="221240"/>
                  <a:pt x="76200" y="94819"/>
                </a:cubicBezTo>
                <a:close/>
              </a:path>
            </a:pathLst>
          </a:custGeom>
          <a:noFill/>
          <a:ln w="190500">
            <a:solidFill>
              <a:srgbClr val="C6C6C6"/>
            </a:solidFill>
          </a:ln>
          <a:effectLst/>
          <a:scene3d>
            <a:camera prst="perspectiveRelaxed"/>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67" name="Group 66"/>
          <p:cNvGrpSpPr/>
          <p:nvPr/>
        </p:nvGrpSpPr>
        <p:grpSpPr>
          <a:xfrm>
            <a:off x="6592109" y="1289917"/>
            <a:ext cx="3735889" cy="2288763"/>
            <a:chOff x="6477915" y="1019745"/>
            <a:chExt cx="4472441" cy="2919512"/>
          </a:xfrm>
        </p:grpSpPr>
        <p:sp>
          <p:nvSpPr>
            <p:cNvPr id="64" name="Rectangle 63"/>
            <p:cNvSpPr/>
            <p:nvPr/>
          </p:nvSpPr>
          <p:spPr>
            <a:xfrm rot="21153257">
              <a:off x="6477915" y="2398061"/>
              <a:ext cx="4472441" cy="1541196"/>
            </a:xfrm>
            <a:custGeom>
              <a:avLst/>
              <a:gdLst>
                <a:gd name="connsiteX0" fmla="*/ 0 w 8702151"/>
                <a:gd name="connsiteY0" fmla="*/ 0 h 2059342"/>
                <a:gd name="connsiteX1" fmla="*/ 8702151 w 8702151"/>
                <a:gd name="connsiteY1" fmla="*/ 0 h 2059342"/>
                <a:gd name="connsiteX2" fmla="*/ 8702151 w 8702151"/>
                <a:gd name="connsiteY2" fmla="*/ 2059342 h 2059342"/>
                <a:gd name="connsiteX3" fmla="*/ 0 w 8702151"/>
                <a:gd name="connsiteY3" fmla="*/ 2059342 h 2059342"/>
                <a:gd name="connsiteX4" fmla="*/ 0 w 8702151"/>
                <a:gd name="connsiteY4" fmla="*/ 0 h 2059342"/>
                <a:gd name="connsiteX0" fmla="*/ 0 w 9195338"/>
                <a:gd name="connsiteY0" fmla="*/ 0 h 2113985"/>
                <a:gd name="connsiteX1" fmla="*/ 9195338 w 9195338"/>
                <a:gd name="connsiteY1" fmla="*/ 54643 h 2113985"/>
                <a:gd name="connsiteX2" fmla="*/ 9195338 w 9195338"/>
                <a:gd name="connsiteY2" fmla="*/ 2113985 h 2113985"/>
                <a:gd name="connsiteX3" fmla="*/ 493187 w 9195338"/>
                <a:gd name="connsiteY3" fmla="*/ 2113985 h 2113985"/>
                <a:gd name="connsiteX4" fmla="*/ 0 w 9195338"/>
                <a:gd name="connsiteY4" fmla="*/ 0 h 2113985"/>
                <a:gd name="connsiteX0" fmla="*/ 0 w 9931806"/>
                <a:gd name="connsiteY0" fmla="*/ 0 h 2113985"/>
                <a:gd name="connsiteX1" fmla="*/ 9195338 w 9931806"/>
                <a:gd name="connsiteY1" fmla="*/ 54643 h 2113985"/>
                <a:gd name="connsiteX2" fmla="*/ 9931806 w 9931806"/>
                <a:gd name="connsiteY2" fmla="*/ 2033647 h 2113985"/>
                <a:gd name="connsiteX3" fmla="*/ 493187 w 9931806"/>
                <a:gd name="connsiteY3" fmla="*/ 2113985 h 2113985"/>
                <a:gd name="connsiteX4" fmla="*/ 0 w 9931806"/>
                <a:gd name="connsiteY4" fmla="*/ 0 h 2113985"/>
                <a:gd name="connsiteX0" fmla="*/ 0 w 10032483"/>
                <a:gd name="connsiteY0" fmla="*/ 0 h 2113985"/>
                <a:gd name="connsiteX1" fmla="*/ 9195338 w 10032483"/>
                <a:gd name="connsiteY1" fmla="*/ 54643 h 2113985"/>
                <a:gd name="connsiteX2" fmla="*/ 10032483 w 10032483"/>
                <a:gd name="connsiteY2" fmla="*/ 1938890 h 2113985"/>
                <a:gd name="connsiteX3" fmla="*/ 493187 w 10032483"/>
                <a:gd name="connsiteY3" fmla="*/ 2113985 h 2113985"/>
                <a:gd name="connsiteX4" fmla="*/ 0 w 10032483"/>
                <a:gd name="connsiteY4" fmla="*/ 0 h 2113985"/>
                <a:gd name="connsiteX0" fmla="*/ 0 w 10070244"/>
                <a:gd name="connsiteY0" fmla="*/ 0 h 2113985"/>
                <a:gd name="connsiteX1" fmla="*/ 9195338 w 10070244"/>
                <a:gd name="connsiteY1" fmla="*/ 54643 h 2113985"/>
                <a:gd name="connsiteX2" fmla="*/ 10070244 w 10070244"/>
                <a:gd name="connsiteY2" fmla="*/ 1875152 h 2113985"/>
                <a:gd name="connsiteX3" fmla="*/ 493187 w 10070244"/>
                <a:gd name="connsiteY3" fmla="*/ 2113985 h 2113985"/>
                <a:gd name="connsiteX4" fmla="*/ 0 w 10070244"/>
                <a:gd name="connsiteY4" fmla="*/ 0 h 2113985"/>
                <a:gd name="connsiteX0" fmla="*/ 0 w 9933123"/>
                <a:gd name="connsiteY0" fmla="*/ 0 h 2113985"/>
                <a:gd name="connsiteX1" fmla="*/ 9195338 w 9933123"/>
                <a:gd name="connsiteY1" fmla="*/ 54643 h 2113985"/>
                <a:gd name="connsiteX2" fmla="*/ 9933123 w 9933123"/>
                <a:gd name="connsiteY2" fmla="*/ 1798369 h 2113985"/>
                <a:gd name="connsiteX3" fmla="*/ 493187 w 9933123"/>
                <a:gd name="connsiteY3" fmla="*/ 2113985 h 2113985"/>
                <a:gd name="connsiteX4" fmla="*/ 0 w 9933123"/>
                <a:gd name="connsiteY4" fmla="*/ 0 h 2113985"/>
                <a:gd name="connsiteX0" fmla="*/ 0 w 9933123"/>
                <a:gd name="connsiteY0" fmla="*/ 0 h 2113985"/>
                <a:gd name="connsiteX1" fmla="*/ 9195338 w 9933123"/>
                <a:gd name="connsiteY1" fmla="*/ 54643 h 2113985"/>
                <a:gd name="connsiteX2" fmla="*/ 9933123 w 9933123"/>
                <a:gd name="connsiteY2" fmla="*/ 1798369 h 2113985"/>
                <a:gd name="connsiteX3" fmla="*/ 493187 w 9933123"/>
                <a:gd name="connsiteY3" fmla="*/ 2113985 h 2113985"/>
                <a:gd name="connsiteX4" fmla="*/ 0 w 9933123"/>
                <a:gd name="connsiteY4" fmla="*/ 0 h 2113985"/>
                <a:gd name="connsiteX0" fmla="*/ 0 w 9956196"/>
                <a:gd name="connsiteY0" fmla="*/ 0 h 2113985"/>
                <a:gd name="connsiteX1" fmla="*/ 9195338 w 9956196"/>
                <a:gd name="connsiteY1" fmla="*/ 54643 h 2113985"/>
                <a:gd name="connsiteX2" fmla="*/ 9956196 w 9956196"/>
                <a:gd name="connsiteY2" fmla="*/ 1771953 h 2113985"/>
                <a:gd name="connsiteX3" fmla="*/ 493187 w 9956196"/>
                <a:gd name="connsiteY3" fmla="*/ 2113985 h 2113985"/>
                <a:gd name="connsiteX4" fmla="*/ 0 w 9956196"/>
                <a:gd name="connsiteY4" fmla="*/ 0 h 2113985"/>
                <a:gd name="connsiteX0" fmla="*/ 0 w 9907968"/>
                <a:gd name="connsiteY0" fmla="*/ 0 h 2113985"/>
                <a:gd name="connsiteX1" fmla="*/ 9195338 w 9907968"/>
                <a:gd name="connsiteY1" fmla="*/ 54643 h 2113985"/>
                <a:gd name="connsiteX2" fmla="*/ 9907968 w 9907968"/>
                <a:gd name="connsiteY2" fmla="*/ 1765649 h 2113985"/>
                <a:gd name="connsiteX3" fmla="*/ 493187 w 9907968"/>
                <a:gd name="connsiteY3" fmla="*/ 2113985 h 2113985"/>
                <a:gd name="connsiteX4" fmla="*/ 0 w 9907968"/>
                <a:gd name="connsiteY4" fmla="*/ 0 h 2113985"/>
                <a:gd name="connsiteX0" fmla="*/ 0 w 9941948"/>
                <a:gd name="connsiteY0" fmla="*/ 0 h 2113985"/>
                <a:gd name="connsiteX1" fmla="*/ 9195338 w 9941948"/>
                <a:gd name="connsiteY1" fmla="*/ 54643 h 2113985"/>
                <a:gd name="connsiteX2" fmla="*/ 9941948 w 9941948"/>
                <a:gd name="connsiteY2" fmla="*/ 1730848 h 2113985"/>
                <a:gd name="connsiteX3" fmla="*/ 493187 w 9941948"/>
                <a:gd name="connsiteY3" fmla="*/ 2113985 h 2113985"/>
                <a:gd name="connsiteX4" fmla="*/ 0 w 9941948"/>
                <a:gd name="connsiteY4" fmla="*/ 0 h 2113985"/>
                <a:gd name="connsiteX0" fmla="*/ 0 w 9938167"/>
                <a:gd name="connsiteY0" fmla="*/ 0 h 2113985"/>
                <a:gd name="connsiteX1" fmla="*/ 9195338 w 9938167"/>
                <a:gd name="connsiteY1" fmla="*/ 54643 h 2113985"/>
                <a:gd name="connsiteX2" fmla="*/ 9938167 w 9938167"/>
                <a:gd name="connsiteY2" fmla="*/ 1759785 h 2113985"/>
                <a:gd name="connsiteX3" fmla="*/ 493187 w 9938167"/>
                <a:gd name="connsiteY3" fmla="*/ 2113985 h 2113985"/>
                <a:gd name="connsiteX4" fmla="*/ 0 w 9938167"/>
                <a:gd name="connsiteY4" fmla="*/ 0 h 2113985"/>
                <a:gd name="connsiteX0" fmla="*/ 0 w 9938167"/>
                <a:gd name="connsiteY0" fmla="*/ 0 h 2113985"/>
                <a:gd name="connsiteX1" fmla="*/ 8972228 w 9938167"/>
                <a:gd name="connsiteY1" fmla="*/ 35296 h 2113985"/>
                <a:gd name="connsiteX2" fmla="*/ 9938167 w 9938167"/>
                <a:gd name="connsiteY2" fmla="*/ 1759785 h 2113985"/>
                <a:gd name="connsiteX3" fmla="*/ 493187 w 9938167"/>
                <a:gd name="connsiteY3" fmla="*/ 2113985 h 2113985"/>
                <a:gd name="connsiteX4" fmla="*/ 0 w 9938167"/>
                <a:gd name="connsiteY4" fmla="*/ 0 h 2113985"/>
                <a:gd name="connsiteX0" fmla="*/ 0 w 10239703"/>
                <a:gd name="connsiteY0" fmla="*/ 0 h 2133771"/>
                <a:gd name="connsiteX1" fmla="*/ 9273764 w 10239703"/>
                <a:gd name="connsiteY1" fmla="*/ 55082 h 2133771"/>
                <a:gd name="connsiteX2" fmla="*/ 10239703 w 10239703"/>
                <a:gd name="connsiteY2" fmla="*/ 1779571 h 2133771"/>
                <a:gd name="connsiteX3" fmla="*/ 794723 w 10239703"/>
                <a:gd name="connsiteY3" fmla="*/ 2133771 h 2133771"/>
                <a:gd name="connsiteX4" fmla="*/ 0 w 10239703"/>
                <a:gd name="connsiteY4" fmla="*/ 0 h 2133771"/>
                <a:gd name="connsiteX0" fmla="*/ 0 w 10476680"/>
                <a:gd name="connsiteY0" fmla="*/ 31673 h 2078689"/>
                <a:gd name="connsiteX1" fmla="*/ 9510741 w 10476680"/>
                <a:gd name="connsiteY1" fmla="*/ 0 h 2078689"/>
                <a:gd name="connsiteX2" fmla="*/ 10476680 w 10476680"/>
                <a:gd name="connsiteY2" fmla="*/ 1724489 h 2078689"/>
                <a:gd name="connsiteX3" fmla="*/ 1031700 w 10476680"/>
                <a:gd name="connsiteY3" fmla="*/ 2078689 h 2078689"/>
                <a:gd name="connsiteX4" fmla="*/ 0 w 10476680"/>
                <a:gd name="connsiteY4" fmla="*/ 31673 h 2078689"/>
                <a:gd name="connsiteX0" fmla="*/ 0 w 10439359"/>
                <a:gd name="connsiteY0" fmla="*/ 46360 h 2078689"/>
                <a:gd name="connsiteX1" fmla="*/ 9473420 w 10439359"/>
                <a:gd name="connsiteY1" fmla="*/ 0 h 2078689"/>
                <a:gd name="connsiteX2" fmla="*/ 10439359 w 10439359"/>
                <a:gd name="connsiteY2" fmla="*/ 1724489 h 2078689"/>
                <a:gd name="connsiteX3" fmla="*/ 994379 w 10439359"/>
                <a:gd name="connsiteY3" fmla="*/ 2078689 h 2078689"/>
                <a:gd name="connsiteX4" fmla="*/ 0 w 10439359"/>
                <a:gd name="connsiteY4" fmla="*/ 46360 h 2078689"/>
                <a:gd name="connsiteX0" fmla="*/ 0 w 10410422"/>
                <a:gd name="connsiteY0" fmla="*/ 50142 h 2078689"/>
                <a:gd name="connsiteX1" fmla="*/ 9444483 w 10410422"/>
                <a:gd name="connsiteY1" fmla="*/ 0 h 2078689"/>
                <a:gd name="connsiteX2" fmla="*/ 10410422 w 10410422"/>
                <a:gd name="connsiteY2" fmla="*/ 1724489 h 2078689"/>
                <a:gd name="connsiteX3" fmla="*/ 965442 w 10410422"/>
                <a:gd name="connsiteY3" fmla="*/ 2078689 h 2078689"/>
                <a:gd name="connsiteX4" fmla="*/ 0 w 10410422"/>
                <a:gd name="connsiteY4" fmla="*/ 50142 h 2078689"/>
                <a:gd name="connsiteX0" fmla="*/ 0 w 10410422"/>
                <a:gd name="connsiteY0" fmla="*/ 50142 h 2065700"/>
                <a:gd name="connsiteX1" fmla="*/ 9444483 w 10410422"/>
                <a:gd name="connsiteY1" fmla="*/ 0 h 2065700"/>
                <a:gd name="connsiteX2" fmla="*/ 10410422 w 10410422"/>
                <a:gd name="connsiteY2" fmla="*/ 1724489 h 2065700"/>
                <a:gd name="connsiteX3" fmla="*/ 1016191 w 10410422"/>
                <a:gd name="connsiteY3" fmla="*/ 2065700 h 2065700"/>
                <a:gd name="connsiteX4" fmla="*/ 0 w 10410422"/>
                <a:gd name="connsiteY4" fmla="*/ 50142 h 2065700"/>
                <a:gd name="connsiteX0" fmla="*/ 0 w 10352987"/>
                <a:gd name="connsiteY0" fmla="*/ 136131 h 2065700"/>
                <a:gd name="connsiteX1" fmla="*/ 9387048 w 10352987"/>
                <a:gd name="connsiteY1" fmla="*/ 0 h 2065700"/>
                <a:gd name="connsiteX2" fmla="*/ 10352987 w 10352987"/>
                <a:gd name="connsiteY2" fmla="*/ 1724489 h 2065700"/>
                <a:gd name="connsiteX3" fmla="*/ 958756 w 10352987"/>
                <a:gd name="connsiteY3" fmla="*/ 2065700 h 2065700"/>
                <a:gd name="connsiteX4" fmla="*/ 0 w 10352987"/>
                <a:gd name="connsiteY4" fmla="*/ 136131 h 2065700"/>
                <a:gd name="connsiteX0" fmla="*/ 0 w 10262833"/>
                <a:gd name="connsiteY0" fmla="*/ 196966 h 2065700"/>
                <a:gd name="connsiteX1" fmla="*/ 9296894 w 10262833"/>
                <a:gd name="connsiteY1" fmla="*/ 0 h 2065700"/>
                <a:gd name="connsiteX2" fmla="*/ 10262833 w 10262833"/>
                <a:gd name="connsiteY2" fmla="*/ 1724489 h 2065700"/>
                <a:gd name="connsiteX3" fmla="*/ 868602 w 10262833"/>
                <a:gd name="connsiteY3" fmla="*/ 2065700 h 2065700"/>
                <a:gd name="connsiteX4" fmla="*/ 0 w 10262833"/>
                <a:gd name="connsiteY4" fmla="*/ 196966 h 2065700"/>
                <a:gd name="connsiteX0" fmla="*/ 0 w 10262833"/>
                <a:gd name="connsiteY0" fmla="*/ 196966 h 2065700"/>
                <a:gd name="connsiteX1" fmla="*/ 199674 w 10262833"/>
                <a:gd name="connsiteY1" fmla="*/ 241406 h 2065700"/>
                <a:gd name="connsiteX2" fmla="*/ 9296894 w 10262833"/>
                <a:gd name="connsiteY2" fmla="*/ 0 h 2065700"/>
                <a:gd name="connsiteX3" fmla="*/ 10262833 w 10262833"/>
                <a:gd name="connsiteY3" fmla="*/ 1724489 h 2065700"/>
                <a:gd name="connsiteX4" fmla="*/ 868602 w 10262833"/>
                <a:gd name="connsiteY4" fmla="*/ 2065700 h 2065700"/>
                <a:gd name="connsiteX5" fmla="*/ 0 w 10262833"/>
                <a:gd name="connsiteY5" fmla="*/ 196966 h 2065700"/>
                <a:gd name="connsiteX0" fmla="*/ 0 w 10262833"/>
                <a:gd name="connsiteY0" fmla="*/ 196966 h 2049752"/>
                <a:gd name="connsiteX1" fmla="*/ 199674 w 10262833"/>
                <a:gd name="connsiteY1" fmla="*/ 241406 h 2049752"/>
                <a:gd name="connsiteX2" fmla="*/ 9296894 w 10262833"/>
                <a:gd name="connsiteY2" fmla="*/ 0 h 2049752"/>
                <a:gd name="connsiteX3" fmla="*/ 10262833 w 10262833"/>
                <a:gd name="connsiteY3" fmla="*/ 1724489 h 2049752"/>
                <a:gd name="connsiteX4" fmla="*/ 821635 w 10262833"/>
                <a:gd name="connsiteY4" fmla="*/ 2049752 h 2049752"/>
                <a:gd name="connsiteX5" fmla="*/ 0 w 10262833"/>
                <a:gd name="connsiteY5" fmla="*/ 196966 h 2049752"/>
                <a:gd name="connsiteX0" fmla="*/ 0 w 10262833"/>
                <a:gd name="connsiteY0" fmla="*/ 196966 h 2049752"/>
                <a:gd name="connsiteX1" fmla="*/ 199674 w 10262833"/>
                <a:gd name="connsiteY1" fmla="*/ 241406 h 2049752"/>
                <a:gd name="connsiteX2" fmla="*/ 9296894 w 10262833"/>
                <a:gd name="connsiteY2" fmla="*/ 0 h 2049752"/>
                <a:gd name="connsiteX3" fmla="*/ 10262833 w 10262833"/>
                <a:gd name="connsiteY3" fmla="*/ 1724489 h 2049752"/>
                <a:gd name="connsiteX4" fmla="*/ 821635 w 10262833"/>
                <a:gd name="connsiteY4" fmla="*/ 2049752 h 2049752"/>
                <a:gd name="connsiteX5" fmla="*/ 0 w 10262833"/>
                <a:gd name="connsiteY5" fmla="*/ 196966 h 2049752"/>
                <a:gd name="connsiteX0" fmla="*/ 0 w 10262833"/>
                <a:gd name="connsiteY0" fmla="*/ 196966 h 2049752"/>
                <a:gd name="connsiteX1" fmla="*/ 199674 w 10262833"/>
                <a:gd name="connsiteY1" fmla="*/ 241406 h 2049752"/>
                <a:gd name="connsiteX2" fmla="*/ 9296894 w 10262833"/>
                <a:gd name="connsiteY2" fmla="*/ 0 h 2049752"/>
                <a:gd name="connsiteX3" fmla="*/ 10262833 w 10262833"/>
                <a:gd name="connsiteY3" fmla="*/ 1724489 h 2049752"/>
                <a:gd name="connsiteX4" fmla="*/ 821635 w 10262833"/>
                <a:gd name="connsiteY4" fmla="*/ 2049752 h 2049752"/>
                <a:gd name="connsiteX5" fmla="*/ 0 w 10262833"/>
                <a:gd name="connsiteY5" fmla="*/ 196966 h 2049752"/>
                <a:gd name="connsiteX0" fmla="*/ 0 w 10269136"/>
                <a:gd name="connsiteY0" fmla="*/ 196966 h 2049752"/>
                <a:gd name="connsiteX1" fmla="*/ 199674 w 10269136"/>
                <a:gd name="connsiteY1" fmla="*/ 241406 h 2049752"/>
                <a:gd name="connsiteX2" fmla="*/ 9296894 w 10269136"/>
                <a:gd name="connsiteY2" fmla="*/ 0 h 2049752"/>
                <a:gd name="connsiteX3" fmla="*/ 10269136 w 10269136"/>
                <a:gd name="connsiteY3" fmla="*/ 1676261 h 2049752"/>
                <a:gd name="connsiteX4" fmla="*/ 821635 w 10269136"/>
                <a:gd name="connsiteY4" fmla="*/ 2049752 h 2049752"/>
                <a:gd name="connsiteX5" fmla="*/ 0 w 10269136"/>
                <a:gd name="connsiteY5" fmla="*/ 196966 h 2049752"/>
                <a:gd name="connsiteX0" fmla="*/ 0 w 10253626"/>
                <a:gd name="connsiteY0" fmla="*/ 196966 h 2049752"/>
                <a:gd name="connsiteX1" fmla="*/ 199674 w 10253626"/>
                <a:gd name="connsiteY1" fmla="*/ 241406 h 2049752"/>
                <a:gd name="connsiteX2" fmla="*/ 9296894 w 10253626"/>
                <a:gd name="connsiteY2" fmla="*/ 0 h 2049752"/>
                <a:gd name="connsiteX3" fmla="*/ 10253626 w 10253626"/>
                <a:gd name="connsiteY3" fmla="*/ 1644803 h 2049752"/>
                <a:gd name="connsiteX4" fmla="*/ 821635 w 10253626"/>
                <a:gd name="connsiteY4" fmla="*/ 2049752 h 2049752"/>
                <a:gd name="connsiteX5" fmla="*/ 0 w 10253626"/>
                <a:gd name="connsiteY5" fmla="*/ 196966 h 2049752"/>
                <a:gd name="connsiteX0" fmla="*/ 0 w 10186106"/>
                <a:gd name="connsiteY0" fmla="*/ 196966 h 2049752"/>
                <a:gd name="connsiteX1" fmla="*/ 199674 w 10186106"/>
                <a:gd name="connsiteY1" fmla="*/ 241406 h 2049752"/>
                <a:gd name="connsiteX2" fmla="*/ 9296894 w 10186106"/>
                <a:gd name="connsiteY2" fmla="*/ 0 h 2049752"/>
                <a:gd name="connsiteX3" fmla="*/ 10186106 w 10186106"/>
                <a:gd name="connsiteY3" fmla="*/ 1635979 h 2049752"/>
                <a:gd name="connsiteX4" fmla="*/ 821635 w 10186106"/>
                <a:gd name="connsiteY4" fmla="*/ 2049752 h 2049752"/>
                <a:gd name="connsiteX5" fmla="*/ 0 w 10186106"/>
                <a:gd name="connsiteY5" fmla="*/ 196966 h 2049752"/>
                <a:gd name="connsiteX0" fmla="*/ 0 w 10225949"/>
                <a:gd name="connsiteY0" fmla="*/ 196966 h 2049752"/>
                <a:gd name="connsiteX1" fmla="*/ 199674 w 10225949"/>
                <a:gd name="connsiteY1" fmla="*/ 241406 h 2049752"/>
                <a:gd name="connsiteX2" fmla="*/ 9296894 w 10225949"/>
                <a:gd name="connsiteY2" fmla="*/ 0 h 2049752"/>
                <a:gd name="connsiteX3" fmla="*/ 10225949 w 10225949"/>
                <a:gd name="connsiteY3" fmla="*/ 1631376 h 2049752"/>
                <a:gd name="connsiteX4" fmla="*/ 821635 w 10225949"/>
                <a:gd name="connsiteY4" fmla="*/ 2049752 h 2049752"/>
                <a:gd name="connsiteX5" fmla="*/ 0 w 10225949"/>
                <a:gd name="connsiteY5" fmla="*/ 196966 h 2049752"/>
                <a:gd name="connsiteX0" fmla="*/ 0 w 10225949"/>
                <a:gd name="connsiteY0" fmla="*/ 196966 h 2049752"/>
                <a:gd name="connsiteX1" fmla="*/ 199674 w 10225949"/>
                <a:gd name="connsiteY1" fmla="*/ 241406 h 2049752"/>
                <a:gd name="connsiteX2" fmla="*/ 9296894 w 10225949"/>
                <a:gd name="connsiteY2" fmla="*/ 0 h 2049752"/>
                <a:gd name="connsiteX3" fmla="*/ 10225949 w 10225949"/>
                <a:gd name="connsiteY3" fmla="*/ 1631376 h 2049752"/>
                <a:gd name="connsiteX4" fmla="*/ 821635 w 10225949"/>
                <a:gd name="connsiteY4" fmla="*/ 2049752 h 2049752"/>
                <a:gd name="connsiteX5" fmla="*/ 0 w 10225949"/>
                <a:gd name="connsiteY5" fmla="*/ 196966 h 2049752"/>
                <a:gd name="connsiteX0" fmla="*/ 0 w 10229731"/>
                <a:gd name="connsiteY0" fmla="*/ 196966 h 2049752"/>
                <a:gd name="connsiteX1" fmla="*/ 199674 w 10229731"/>
                <a:gd name="connsiteY1" fmla="*/ 241406 h 2049752"/>
                <a:gd name="connsiteX2" fmla="*/ 9296894 w 10229731"/>
                <a:gd name="connsiteY2" fmla="*/ 0 h 2049752"/>
                <a:gd name="connsiteX3" fmla="*/ 10229731 w 10229731"/>
                <a:gd name="connsiteY3" fmla="*/ 1602439 h 2049752"/>
                <a:gd name="connsiteX4" fmla="*/ 821635 w 10229731"/>
                <a:gd name="connsiteY4" fmla="*/ 2049752 h 2049752"/>
                <a:gd name="connsiteX5" fmla="*/ 0 w 10229731"/>
                <a:gd name="connsiteY5" fmla="*/ 196966 h 2049752"/>
                <a:gd name="connsiteX0" fmla="*/ 0 w 10221346"/>
                <a:gd name="connsiteY0" fmla="*/ 196966 h 2049752"/>
                <a:gd name="connsiteX1" fmla="*/ 199674 w 10221346"/>
                <a:gd name="connsiteY1" fmla="*/ 241406 h 2049752"/>
                <a:gd name="connsiteX2" fmla="*/ 9296894 w 10221346"/>
                <a:gd name="connsiteY2" fmla="*/ 0 h 2049752"/>
                <a:gd name="connsiteX3" fmla="*/ 10221346 w 10221346"/>
                <a:gd name="connsiteY3" fmla="*/ 1591533 h 2049752"/>
                <a:gd name="connsiteX4" fmla="*/ 821635 w 10221346"/>
                <a:gd name="connsiteY4" fmla="*/ 2049752 h 2049752"/>
                <a:gd name="connsiteX5" fmla="*/ 0 w 10221346"/>
                <a:gd name="connsiteY5" fmla="*/ 196966 h 2049752"/>
                <a:gd name="connsiteX0" fmla="*/ 0 w 10221346"/>
                <a:gd name="connsiteY0" fmla="*/ 205790 h 2058576"/>
                <a:gd name="connsiteX1" fmla="*/ 199674 w 10221346"/>
                <a:gd name="connsiteY1" fmla="*/ 250230 h 2058576"/>
                <a:gd name="connsiteX2" fmla="*/ 9229374 w 10221346"/>
                <a:gd name="connsiteY2" fmla="*/ 0 h 2058576"/>
                <a:gd name="connsiteX3" fmla="*/ 10221346 w 10221346"/>
                <a:gd name="connsiteY3" fmla="*/ 1600357 h 2058576"/>
                <a:gd name="connsiteX4" fmla="*/ 821635 w 10221346"/>
                <a:gd name="connsiteY4" fmla="*/ 2058576 h 2058576"/>
                <a:gd name="connsiteX5" fmla="*/ 0 w 10221346"/>
                <a:gd name="connsiteY5" fmla="*/ 205790 h 2058576"/>
                <a:gd name="connsiteX0" fmla="*/ 0 w 10221346"/>
                <a:gd name="connsiteY0" fmla="*/ 194941 h 2047727"/>
                <a:gd name="connsiteX1" fmla="*/ 199674 w 10221346"/>
                <a:gd name="connsiteY1" fmla="*/ 239381 h 2047727"/>
                <a:gd name="connsiteX2" fmla="*/ 9012128 w 10221346"/>
                <a:gd name="connsiteY2" fmla="*/ 0 h 2047727"/>
                <a:gd name="connsiteX3" fmla="*/ 10221346 w 10221346"/>
                <a:gd name="connsiteY3" fmla="*/ 1589508 h 2047727"/>
                <a:gd name="connsiteX4" fmla="*/ 821635 w 10221346"/>
                <a:gd name="connsiteY4" fmla="*/ 2047727 h 2047727"/>
                <a:gd name="connsiteX5" fmla="*/ 0 w 10221346"/>
                <a:gd name="connsiteY5" fmla="*/ 194941 h 2047727"/>
                <a:gd name="connsiteX0" fmla="*/ 0 w 10221346"/>
                <a:gd name="connsiteY0" fmla="*/ 203822 h 2056608"/>
                <a:gd name="connsiteX1" fmla="*/ 199674 w 10221346"/>
                <a:gd name="connsiteY1" fmla="*/ 248262 h 2056608"/>
                <a:gd name="connsiteX2" fmla="*/ 8718977 w 10221346"/>
                <a:gd name="connsiteY2" fmla="*/ 0 h 2056608"/>
                <a:gd name="connsiteX3" fmla="*/ 10221346 w 10221346"/>
                <a:gd name="connsiteY3" fmla="*/ 1598389 h 2056608"/>
                <a:gd name="connsiteX4" fmla="*/ 821635 w 10221346"/>
                <a:gd name="connsiteY4" fmla="*/ 2056608 h 2056608"/>
                <a:gd name="connsiteX5" fmla="*/ 0 w 10221346"/>
                <a:gd name="connsiteY5" fmla="*/ 203822 h 2056608"/>
                <a:gd name="connsiteX0" fmla="*/ 621961 w 10021672"/>
                <a:gd name="connsiteY0" fmla="*/ 2056608 h 2056608"/>
                <a:gd name="connsiteX1" fmla="*/ 0 w 10021672"/>
                <a:gd name="connsiteY1" fmla="*/ 248262 h 2056608"/>
                <a:gd name="connsiteX2" fmla="*/ 8519303 w 10021672"/>
                <a:gd name="connsiteY2" fmla="*/ 0 h 2056608"/>
                <a:gd name="connsiteX3" fmla="*/ 10021672 w 10021672"/>
                <a:gd name="connsiteY3" fmla="*/ 1598389 h 2056608"/>
                <a:gd name="connsiteX4" fmla="*/ 621961 w 10021672"/>
                <a:gd name="connsiteY4" fmla="*/ 2056608 h 2056608"/>
                <a:gd name="connsiteX0" fmla="*/ 731461 w 10131172"/>
                <a:gd name="connsiteY0" fmla="*/ 2056608 h 2056608"/>
                <a:gd name="connsiteX1" fmla="*/ 0 w 10131172"/>
                <a:gd name="connsiteY1" fmla="*/ 410537 h 2056608"/>
                <a:gd name="connsiteX2" fmla="*/ 8628803 w 10131172"/>
                <a:gd name="connsiteY2" fmla="*/ 0 h 2056608"/>
                <a:gd name="connsiteX3" fmla="*/ 10131172 w 10131172"/>
                <a:gd name="connsiteY3" fmla="*/ 1598389 h 2056608"/>
                <a:gd name="connsiteX4" fmla="*/ 731461 w 10131172"/>
                <a:gd name="connsiteY4" fmla="*/ 2056608 h 2056608"/>
                <a:gd name="connsiteX0" fmla="*/ 658956 w 10058667"/>
                <a:gd name="connsiteY0" fmla="*/ 2056608 h 2056608"/>
                <a:gd name="connsiteX1" fmla="*/ 0 w 10058667"/>
                <a:gd name="connsiteY1" fmla="*/ 606410 h 2056608"/>
                <a:gd name="connsiteX2" fmla="*/ 8556298 w 10058667"/>
                <a:gd name="connsiteY2" fmla="*/ 0 h 2056608"/>
                <a:gd name="connsiteX3" fmla="*/ 10058667 w 10058667"/>
                <a:gd name="connsiteY3" fmla="*/ 1598389 h 2056608"/>
                <a:gd name="connsiteX4" fmla="*/ 658956 w 10058667"/>
                <a:gd name="connsiteY4" fmla="*/ 2056608 h 2056608"/>
                <a:gd name="connsiteX0" fmla="*/ 599056 w 9998767"/>
                <a:gd name="connsiteY0" fmla="*/ 2056608 h 2056608"/>
                <a:gd name="connsiteX1" fmla="*/ 0 w 9998767"/>
                <a:gd name="connsiteY1" fmla="*/ 898739 h 2056608"/>
                <a:gd name="connsiteX2" fmla="*/ 8496398 w 9998767"/>
                <a:gd name="connsiteY2" fmla="*/ 0 h 2056608"/>
                <a:gd name="connsiteX3" fmla="*/ 9998767 w 9998767"/>
                <a:gd name="connsiteY3" fmla="*/ 1598389 h 2056608"/>
                <a:gd name="connsiteX4" fmla="*/ 599056 w 9998767"/>
                <a:gd name="connsiteY4" fmla="*/ 2056608 h 2056608"/>
                <a:gd name="connsiteX0" fmla="*/ 459852 w 9859563"/>
                <a:gd name="connsiteY0" fmla="*/ 2056608 h 2056608"/>
                <a:gd name="connsiteX1" fmla="*/ 0 w 9859563"/>
                <a:gd name="connsiteY1" fmla="*/ 1034656 h 2056608"/>
                <a:gd name="connsiteX2" fmla="*/ 8357194 w 9859563"/>
                <a:gd name="connsiteY2" fmla="*/ 0 h 2056608"/>
                <a:gd name="connsiteX3" fmla="*/ 9859563 w 9859563"/>
                <a:gd name="connsiteY3" fmla="*/ 1598389 h 2056608"/>
                <a:gd name="connsiteX4" fmla="*/ 459852 w 9859563"/>
                <a:gd name="connsiteY4" fmla="*/ 2056608 h 2056608"/>
                <a:gd name="connsiteX0" fmla="*/ 388933 w 9788644"/>
                <a:gd name="connsiteY0" fmla="*/ 2056608 h 2056608"/>
                <a:gd name="connsiteX1" fmla="*/ 0 w 9788644"/>
                <a:gd name="connsiteY1" fmla="*/ 867337 h 2056608"/>
                <a:gd name="connsiteX2" fmla="*/ 8286275 w 9788644"/>
                <a:gd name="connsiteY2" fmla="*/ 0 h 2056608"/>
                <a:gd name="connsiteX3" fmla="*/ 9788644 w 9788644"/>
                <a:gd name="connsiteY3" fmla="*/ 1598389 h 2056608"/>
                <a:gd name="connsiteX4" fmla="*/ 388933 w 9788644"/>
                <a:gd name="connsiteY4" fmla="*/ 2056608 h 2056608"/>
                <a:gd name="connsiteX0" fmla="*/ 543263 w 9942974"/>
                <a:gd name="connsiteY0" fmla="*/ 2056608 h 2056608"/>
                <a:gd name="connsiteX1" fmla="*/ 0 w 9942974"/>
                <a:gd name="connsiteY1" fmla="*/ 847167 h 2056608"/>
                <a:gd name="connsiteX2" fmla="*/ 8440605 w 9942974"/>
                <a:gd name="connsiteY2" fmla="*/ 0 h 2056608"/>
                <a:gd name="connsiteX3" fmla="*/ 9942974 w 9942974"/>
                <a:gd name="connsiteY3" fmla="*/ 1598389 h 2056608"/>
                <a:gd name="connsiteX4" fmla="*/ 543263 w 9942974"/>
                <a:gd name="connsiteY4" fmla="*/ 2056608 h 2056608"/>
                <a:gd name="connsiteX0" fmla="*/ 543263 w 9942974"/>
                <a:gd name="connsiteY0" fmla="*/ 1956370 h 1956370"/>
                <a:gd name="connsiteX1" fmla="*/ 0 w 9942974"/>
                <a:gd name="connsiteY1" fmla="*/ 746929 h 1956370"/>
                <a:gd name="connsiteX2" fmla="*/ 8456936 w 9942974"/>
                <a:gd name="connsiteY2" fmla="*/ 0 h 1956370"/>
                <a:gd name="connsiteX3" fmla="*/ 9942974 w 9942974"/>
                <a:gd name="connsiteY3" fmla="*/ 1498151 h 1956370"/>
                <a:gd name="connsiteX4" fmla="*/ 543263 w 9942974"/>
                <a:gd name="connsiteY4" fmla="*/ 1956370 h 1956370"/>
                <a:gd name="connsiteX0" fmla="*/ 543263 w 9942974"/>
                <a:gd name="connsiteY0" fmla="*/ 1853610 h 1853610"/>
                <a:gd name="connsiteX1" fmla="*/ 0 w 9942974"/>
                <a:gd name="connsiteY1" fmla="*/ 644169 h 1853610"/>
                <a:gd name="connsiteX2" fmla="*/ 8492558 w 9942974"/>
                <a:gd name="connsiteY2" fmla="*/ 0 h 1853610"/>
                <a:gd name="connsiteX3" fmla="*/ 9942974 w 9942974"/>
                <a:gd name="connsiteY3" fmla="*/ 1395391 h 1853610"/>
                <a:gd name="connsiteX4" fmla="*/ 543263 w 9942974"/>
                <a:gd name="connsiteY4" fmla="*/ 1853610 h 1853610"/>
                <a:gd name="connsiteX0" fmla="*/ 543263 w 9942974"/>
                <a:gd name="connsiteY0" fmla="*/ 1778527 h 1778527"/>
                <a:gd name="connsiteX1" fmla="*/ 0 w 9942974"/>
                <a:gd name="connsiteY1" fmla="*/ 569086 h 1778527"/>
                <a:gd name="connsiteX2" fmla="*/ 8541608 w 9942974"/>
                <a:gd name="connsiteY2" fmla="*/ 0 h 1778527"/>
                <a:gd name="connsiteX3" fmla="*/ 9942974 w 9942974"/>
                <a:gd name="connsiteY3" fmla="*/ 1320308 h 1778527"/>
                <a:gd name="connsiteX4" fmla="*/ 543263 w 9942974"/>
                <a:gd name="connsiteY4" fmla="*/ 1778527 h 1778527"/>
                <a:gd name="connsiteX0" fmla="*/ 543263 w 9818020"/>
                <a:gd name="connsiteY0" fmla="*/ 1778527 h 1778527"/>
                <a:gd name="connsiteX1" fmla="*/ 0 w 9818020"/>
                <a:gd name="connsiteY1" fmla="*/ 569086 h 1778527"/>
                <a:gd name="connsiteX2" fmla="*/ 8541608 w 9818020"/>
                <a:gd name="connsiteY2" fmla="*/ 0 h 1778527"/>
                <a:gd name="connsiteX3" fmla="*/ 9818020 w 9818020"/>
                <a:gd name="connsiteY3" fmla="*/ 1225496 h 1778527"/>
                <a:gd name="connsiteX4" fmla="*/ 543263 w 9818020"/>
                <a:gd name="connsiteY4" fmla="*/ 1778527 h 1778527"/>
                <a:gd name="connsiteX0" fmla="*/ 543263 w 9782398"/>
                <a:gd name="connsiteY0" fmla="*/ 1778527 h 1778527"/>
                <a:gd name="connsiteX1" fmla="*/ 0 w 9782398"/>
                <a:gd name="connsiteY1" fmla="*/ 569086 h 1778527"/>
                <a:gd name="connsiteX2" fmla="*/ 8541608 w 9782398"/>
                <a:gd name="connsiteY2" fmla="*/ 0 h 1778527"/>
                <a:gd name="connsiteX3" fmla="*/ 9782398 w 9782398"/>
                <a:gd name="connsiteY3" fmla="*/ 1122736 h 1778527"/>
                <a:gd name="connsiteX4" fmla="*/ 543263 w 9782398"/>
                <a:gd name="connsiteY4" fmla="*/ 1778527 h 1778527"/>
                <a:gd name="connsiteX0" fmla="*/ 543263 w 9797910"/>
                <a:gd name="connsiteY0" fmla="*/ 1778527 h 1778527"/>
                <a:gd name="connsiteX1" fmla="*/ 0 w 9797910"/>
                <a:gd name="connsiteY1" fmla="*/ 569086 h 1778527"/>
                <a:gd name="connsiteX2" fmla="*/ 8541608 w 9797910"/>
                <a:gd name="connsiteY2" fmla="*/ 0 h 1778527"/>
                <a:gd name="connsiteX3" fmla="*/ 9797910 w 9797910"/>
                <a:gd name="connsiteY3" fmla="*/ 1154194 h 1778527"/>
                <a:gd name="connsiteX4" fmla="*/ 543263 w 9797910"/>
                <a:gd name="connsiteY4" fmla="*/ 1778527 h 1778527"/>
                <a:gd name="connsiteX0" fmla="*/ 616646 w 9871293"/>
                <a:gd name="connsiteY0" fmla="*/ 1778527 h 1778527"/>
                <a:gd name="connsiteX1" fmla="*/ 0 w 9871293"/>
                <a:gd name="connsiteY1" fmla="*/ 530064 h 1778527"/>
                <a:gd name="connsiteX2" fmla="*/ 8614991 w 9871293"/>
                <a:gd name="connsiteY2" fmla="*/ 0 h 1778527"/>
                <a:gd name="connsiteX3" fmla="*/ 9871293 w 9871293"/>
                <a:gd name="connsiteY3" fmla="*/ 1154194 h 1778527"/>
                <a:gd name="connsiteX4" fmla="*/ 616646 w 9871293"/>
                <a:gd name="connsiteY4" fmla="*/ 1778527 h 1778527"/>
                <a:gd name="connsiteX0" fmla="*/ 562553 w 9871293"/>
                <a:gd name="connsiteY0" fmla="*/ 1742027 h 1742027"/>
                <a:gd name="connsiteX1" fmla="*/ 0 w 9871293"/>
                <a:gd name="connsiteY1" fmla="*/ 530064 h 1742027"/>
                <a:gd name="connsiteX2" fmla="*/ 8614991 w 9871293"/>
                <a:gd name="connsiteY2" fmla="*/ 0 h 1742027"/>
                <a:gd name="connsiteX3" fmla="*/ 9871293 w 9871293"/>
                <a:gd name="connsiteY3" fmla="*/ 1154194 h 1742027"/>
                <a:gd name="connsiteX4" fmla="*/ 562553 w 9871293"/>
                <a:gd name="connsiteY4" fmla="*/ 1742027 h 1742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71293" h="1742027">
                  <a:moveTo>
                    <a:pt x="562553" y="1742027"/>
                  </a:moveTo>
                  <a:lnTo>
                    <a:pt x="0" y="530064"/>
                  </a:lnTo>
                  <a:lnTo>
                    <a:pt x="8614991" y="0"/>
                  </a:lnTo>
                  <a:lnTo>
                    <a:pt x="9871293" y="1154194"/>
                  </a:lnTo>
                  <a:lnTo>
                    <a:pt x="562553" y="1742027"/>
                  </a:lnTo>
                  <a:close/>
                </a:path>
              </a:pathLst>
            </a:custGeom>
            <a:blipFill>
              <a:blip r:embed="rId3"/>
              <a:stretch>
                <a:fillRect/>
              </a:stretch>
            </a:blipFill>
            <a:ln>
              <a:solidFill>
                <a:srgbClr val="C0C0C0"/>
              </a:solidFill>
            </a:ln>
            <a:scene3d>
              <a:camera prst="isometricOffAxis2Top">
                <a:rot lat="18075715" lon="3090000" rev="18141449"/>
              </a:camera>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20" name="Group 119"/>
            <p:cNvGrpSpPr/>
            <p:nvPr/>
          </p:nvGrpSpPr>
          <p:grpSpPr>
            <a:xfrm>
              <a:off x="9484801" y="1081737"/>
              <a:ext cx="272695" cy="862585"/>
              <a:chOff x="248721" y="265898"/>
              <a:chExt cx="463216" cy="1465240"/>
            </a:xfrm>
          </p:grpSpPr>
          <p:sp>
            <p:nvSpPr>
              <p:cNvPr id="81" name="Rectangle 80"/>
              <p:cNvSpPr/>
              <p:nvPr/>
            </p:nvSpPr>
            <p:spPr>
              <a:xfrm>
                <a:off x="428850" y="665196"/>
                <a:ext cx="75717" cy="655620"/>
              </a:xfrm>
              <a:prstGeom prst="rect">
                <a:avLst/>
              </a:prstGeom>
              <a:solidFill>
                <a:srgbClr val="E7E7E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2" name="Rectangle: Rounded Corners 81"/>
              <p:cNvSpPr/>
              <p:nvPr/>
            </p:nvSpPr>
            <p:spPr>
              <a:xfrm>
                <a:off x="413216" y="265898"/>
                <a:ext cx="105878" cy="403659"/>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3" name="Rectangle: Rounded Corners 82"/>
              <p:cNvSpPr/>
              <p:nvPr/>
            </p:nvSpPr>
            <p:spPr>
              <a:xfrm>
                <a:off x="452921" y="308706"/>
                <a:ext cx="31763" cy="110237"/>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84" name="Group 83"/>
              <p:cNvGrpSpPr/>
              <p:nvPr/>
            </p:nvGrpSpPr>
            <p:grpSpPr>
              <a:xfrm>
                <a:off x="248721" y="1267923"/>
                <a:ext cx="463216" cy="463215"/>
                <a:chOff x="6731455" y="981637"/>
                <a:chExt cx="666750" cy="666750"/>
              </a:xfrm>
            </p:grpSpPr>
            <p:sp>
              <p:nvSpPr>
                <p:cNvPr id="85" name="Oval 84"/>
                <p:cNvSpPr/>
                <p:nvPr/>
              </p:nvSpPr>
              <p:spPr>
                <a:xfrm>
                  <a:off x="6731455" y="981637"/>
                  <a:ext cx="666750" cy="666750"/>
                </a:xfrm>
                <a:prstGeom prst="ellipse">
                  <a:avLst/>
                </a:prstGeom>
                <a:solidFill>
                  <a:srgbClr val="EFF0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6" name="Oval 85"/>
                <p:cNvSpPr/>
                <p:nvPr/>
              </p:nvSpPr>
              <p:spPr>
                <a:xfrm>
                  <a:off x="6823276" y="1102492"/>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7" name="Oval 86"/>
                <p:cNvSpPr/>
                <p:nvPr/>
              </p:nvSpPr>
              <p:spPr>
                <a:xfrm>
                  <a:off x="6774798" y="118912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8" name="Oval 87"/>
                <p:cNvSpPr/>
                <p:nvPr/>
              </p:nvSpPr>
              <p:spPr>
                <a:xfrm>
                  <a:off x="6744945" y="1285234"/>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1" name="Oval 90"/>
                <p:cNvSpPr/>
                <p:nvPr/>
              </p:nvSpPr>
              <p:spPr>
                <a:xfrm>
                  <a:off x="6898859" y="103416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2" name="Oval 91"/>
                <p:cNvSpPr/>
                <p:nvPr/>
              </p:nvSpPr>
              <p:spPr>
                <a:xfrm>
                  <a:off x="6989298" y="109792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1"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3" name="Oval 92"/>
                <p:cNvSpPr/>
                <p:nvPr/>
              </p:nvSpPr>
              <p:spPr>
                <a:xfrm>
                  <a:off x="6988633" y="1554714"/>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4" name="Oval 93"/>
                <p:cNvSpPr/>
                <p:nvPr/>
              </p:nvSpPr>
              <p:spPr>
                <a:xfrm>
                  <a:off x="6777375" y="137559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5" name="Oval 94"/>
                <p:cNvSpPr/>
                <p:nvPr/>
              </p:nvSpPr>
              <p:spPr>
                <a:xfrm>
                  <a:off x="6899809" y="151664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6" name="Oval 95"/>
                <p:cNvSpPr/>
                <p:nvPr/>
              </p:nvSpPr>
              <p:spPr>
                <a:xfrm>
                  <a:off x="6834714" y="145669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7" name="Oval 96"/>
                <p:cNvSpPr/>
                <p:nvPr/>
              </p:nvSpPr>
              <p:spPr>
                <a:xfrm>
                  <a:off x="6987477" y="100447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8" name="Oval 97"/>
                <p:cNvSpPr/>
                <p:nvPr/>
              </p:nvSpPr>
              <p:spPr>
                <a:xfrm>
                  <a:off x="6912982" y="114451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9" name="Oval 98"/>
                <p:cNvSpPr/>
                <p:nvPr/>
              </p:nvSpPr>
              <p:spPr>
                <a:xfrm>
                  <a:off x="6879683" y="121646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0" name="Oval 99"/>
                <p:cNvSpPr/>
                <p:nvPr/>
              </p:nvSpPr>
              <p:spPr>
                <a:xfrm>
                  <a:off x="6858579" y="131767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1" name="Oval 100"/>
                <p:cNvSpPr/>
                <p:nvPr/>
              </p:nvSpPr>
              <p:spPr>
                <a:xfrm>
                  <a:off x="7040880" y="126381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2" name="Oval 101"/>
                <p:cNvSpPr/>
                <p:nvPr/>
              </p:nvSpPr>
              <p:spPr>
                <a:xfrm>
                  <a:off x="6997341" y="144908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3" name="Oval 102"/>
                <p:cNvSpPr/>
                <p:nvPr/>
              </p:nvSpPr>
              <p:spPr>
                <a:xfrm>
                  <a:off x="6907345" y="140804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4" name="Oval 103"/>
                <p:cNvSpPr/>
                <p:nvPr/>
              </p:nvSpPr>
              <p:spPr>
                <a:xfrm>
                  <a:off x="7233691" y="11013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5" name="Oval 104"/>
                <p:cNvSpPr/>
                <p:nvPr/>
              </p:nvSpPr>
              <p:spPr>
                <a:xfrm>
                  <a:off x="7275560" y="119060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6" name="Oval 105"/>
                <p:cNvSpPr/>
                <p:nvPr/>
              </p:nvSpPr>
              <p:spPr>
                <a:xfrm>
                  <a:off x="7312022" y="128412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7" name="Oval 106"/>
                <p:cNvSpPr/>
                <p:nvPr/>
              </p:nvSpPr>
              <p:spPr>
                <a:xfrm>
                  <a:off x="7158108" y="103305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8" name="Oval 107"/>
                <p:cNvSpPr/>
                <p:nvPr/>
              </p:nvSpPr>
              <p:spPr>
                <a:xfrm>
                  <a:off x="7074896" y="11013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1"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9" name="Oval 108"/>
                <p:cNvSpPr/>
                <p:nvPr/>
              </p:nvSpPr>
              <p:spPr>
                <a:xfrm>
                  <a:off x="7074895" y="154845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0" name="Oval 109"/>
                <p:cNvSpPr/>
                <p:nvPr/>
              </p:nvSpPr>
              <p:spPr>
                <a:xfrm>
                  <a:off x="7286254" y="1378872"/>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1" name="Oval 110"/>
                <p:cNvSpPr/>
                <p:nvPr/>
              </p:nvSpPr>
              <p:spPr>
                <a:xfrm>
                  <a:off x="7156960" y="151168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2" name="Oval 111"/>
                <p:cNvSpPr/>
                <p:nvPr/>
              </p:nvSpPr>
              <p:spPr>
                <a:xfrm>
                  <a:off x="7229353" y="1453367"/>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3" name="Oval 112"/>
                <p:cNvSpPr/>
                <p:nvPr/>
              </p:nvSpPr>
              <p:spPr>
                <a:xfrm>
                  <a:off x="7069490" y="100336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4" name="Oval 113"/>
                <p:cNvSpPr/>
                <p:nvPr/>
              </p:nvSpPr>
              <p:spPr>
                <a:xfrm>
                  <a:off x="7150479" y="114959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5" name="Oval 114"/>
                <p:cNvSpPr/>
                <p:nvPr/>
              </p:nvSpPr>
              <p:spPr>
                <a:xfrm>
                  <a:off x="7195540" y="123009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6" name="Oval 115"/>
                <p:cNvSpPr/>
                <p:nvPr/>
              </p:nvSpPr>
              <p:spPr>
                <a:xfrm>
                  <a:off x="7207888" y="131648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7" name="Oval 116"/>
                <p:cNvSpPr/>
                <p:nvPr/>
              </p:nvSpPr>
              <p:spPr>
                <a:xfrm>
                  <a:off x="7089562" y="1443747"/>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8" name="Oval 117"/>
                <p:cNvSpPr/>
                <p:nvPr/>
              </p:nvSpPr>
              <p:spPr>
                <a:xfrm>
                  <a:off x="7156407" y="13969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5" name="Group 124"/>
            <p:cNvGrpSpPr/>
            <p:nvPr/>
          </p:nvGrpSpPr>
          <p:grpSpPr>
            <a:xfrm>
              <a:off x="9857986" y="1064311"/>
              <a:ext cx="226706" cy="921570"/>
              <a:chOff x="1572281" y="324733"/>
              <a:chExt cx="583896" cy="2373562"/>
            </a:xfrm>
          </p:grpSpPr>
          <p:sp>
            <p:nvSpPr>
              <p:cNvPr id="121" name="Rectangle 120"/>
              <p:cNvSpPr/>
              <p:nvPr/>
            </p:nvSpPr>
            <p:spPr>
              <a:xfrm>
                <a:off x="1802694" y="899480"/>
                <a:ext cx="91537" cy="1116016"/>
              </a:xfrm>
              <a:prstGeom prst="rect">
                <a:avLst/>
              </a:prstGeom>
              <a:solidFill>
                <a:srgbClr val="7B88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2" name="Rectangle: Rounded Corners 121"/>
              <p:cNvSpPr/>
              <p:nvPr/>
            </p:nvSpPr>
            <p:spPr>
              <a:xfrm>
                <a:off x="1780191" y="324733"/>
                <a:ext cx="152400" cy="581025"/>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3" name="Rectangle: Rounded Corners 122"/>
              <p:cNvSpPr/>
              <p:nvPr/>
            </p:nvSpPr>
            <p:spPr>
              <a:xfrm>
                <a:off x="1837342" y="38635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4" name="Oval 26"/>
              <p:cNvSpPr/>
              <p:nvPr/>
            </p:nvSpPr>
            <p:spPr>
              <a:xfrm>
                <a:off x="1572281" y="1883091"/>
                <a:ext cx="583896" cy="815204"/>
              </a:xfrm>
              <a:custGeom>
                <a:avLst/>
                <a:gdLst>
                  <a:gd name="connsiteX0" fmla="*/ 0 w 525293"/>
                  <a:gd name="connsiteY0" fmla="*/ 407475 h 814949"/>
                  <a:gd name="connsiteX1" fmla="*/ 262647 w 525293"/>
                  <a:gd name="connsiteY1" fmla="*/ 0 h 814949"/>
                  <a:gd name="connsiteX2" fmla="*/ 525294 w 525293"/>
                  <a:gd name="connsiteY2" fmla="*/ 407475 h 814949"/>
                  <a:gd name="connsiteX3" fmla="*/ 262647 w 525293"/>
                  <a:gd name="connsiteY3" fmla="*/ 814950 h 814949"/>
                  <a:gd name="connsiteX4" fmla="*/ 0 w 525293"/>
                  <a:gd name="connsiteY4" fmla="*/ 407475 h 814949"/>
                  <a:gd name="connsiteX0" fmla="*/ 0 w 525294"/>
                  <a:gd name="connsiteY0" fmla="*/ 407475 h 814950"/>
                  <a:gd name="connsiteX1" fmla="*/ 262647 w 525294"/>
                  <a:gd name="connsiteY1" fmla="*/ 0 h 814950"/>
                  <a:gd name="connsiteX2" fmla="*/ 525294 w 525294"/>
                  <a:gd name="connsiteY2" fmla="*/ 407475 h 814950"/>
                  <a:gd name="connsiteX3" fmla="*/ 262647 w 525294"/>
                  <a:gd name="connsiteY3" fmla="*/ 814950 h 814950"/>
                  <a:gd name="connsiteX4" fmla="*/ 0 w 525294"/>
                  <a:gd name="connsiteY4" fmla="*/ 407475 h 814950"/>
                  <a:gd name="connsiteX0" fmla="*/ 6892 w 532186"/>
                  <a:gd name="connsiteY0" fmla="*/ 407475 h 814950"/>
                  <a:gd name="connsiteX1" fmla="*/ 269539 w 532186"/>
                  <a:gd name="connsiteY1" fmla="*/ 0 h 814950"/>
                  <a:gd name="connsiteX2" fmla="*/ 532186 w 532186"/>
                  <a:gd name="connsiteY2" fmla="*/ 407475 h 814950"/>
                  <a:gd name="connsiteX3" fmla="*/ 269539 w 532186"/>
                  <a:gd name="connsiteY3" fmla="*/ 814950 h 814950"/>
                  <a:gd name="connsiteX4" fmla="*/ 6892 w 532186"/>
                  <a:gd name="connsiteY4" fmla="*/ 407475 h 814950"/>
                  <a:gd name="connsiteX0" fmla="*/ 6892 w 545553"/>
                  <a:gd name="connsiteY0" fmla="*/ 407475 h 814950"/>
                  <a:gd name="connsiteX1" fmla="*/ 269539 w 545553"/>
                  <a:gd name="connsiteY1" fmla="*/ 0 h 814950"/>
                  <a:gd name="connsiteX2" fmla="*/ 532186 w 545553"/>
                  <a:gd name="connsiteY2" fmla="*/ 407475 h 814950"/>
                  <a:gd name="connsiteX3" fmla="*/ 269539 w 545553"/>
                  <a:gd name="connsiteY3" fmla="*/ 814950 h 814950"/>
                  <a:gd name="connsiteX4" fmla="*/ 6892 w 545553"/>
                  <a:gd name="connsiteY4" fmla="*/ 407475 h 814950"/>
                  <a:gd name="connsiteX0" fmla="*/ 11738 w 556598"/>
                  <a:gd name="connsiteY0" fmla="*/ 407633 h 815108"/>
                  <a:gd name="connsiteX1" fmla="*/ 274385 w 556598"/>
                  <a:gd name="connsiteY1" fmla="*/ 158 h 815108"/>
                  <a:gd name="connsiteX2" fmla="*/ 537032 w 556598"/>
                  <a:gd name="connsiteY2" fmla="*/ 407633 h 815108"/>
                  <a:gd name="connsiteX3" fmla="*/ 274385 w 556598"/>
                  <a:gd name="connsiteY3" fmla="*/ 815108 h 815108"/>
                  <a:gd name="connsiteX4" fmla="*/ 11738 w 556598"/>
                  <a:gd name="connsiteY4" fmla="*/ 407633 h 815108"/>
                  <a:gd name="connsiteX0" fmla="*/ 3343 w 560847"/>
                  <a:gd name="connsiteY0" fmla="*/ 407486 h 814971"/>
                  <a:gd name="connsiteX1" fmla="*/ 265990 w 560847"/>
                  <a:gd name="connsiteY1" fmla="*/ 11 h 814971"/>
                  <a:gd name="connsiteX2" fmla="*/ 554037 w 560847"/>
                  <a:gd name="connsiteY2" fmla="*/ 417011 h 814971"/>
                  <a:gd name="connsiteX3" fmla="*/ 265990 w 560847"/>
                  <a:gd name="connsiteY3" fmla="*/ 814961 h 814971"/>
                  <a:gd name="connsiteX4" fmla="*/ 3343 w 560847"/>
                  <a:gd name="connsiteY4" fmla="*/ 407486 h 814971"/>
                  <a:gd name="connsiteX0" fmla="*/ 3158 w 576598"/>
                  <a:gd name="connsiteY0" fmla="*/ 407486 h 814971"/>
                  <a:gd name="connsiteX1" fmla="*/ 281680 w 576598"/>
                  <a:gd name="connsiteY1" fmla="*/ 11 h 814971"/>
                  <a:gd name="connsiteX2" fmla="*/ 569727 w 576598"/>
                  <a:gd name="connsiteY2" fmla="*/ 417011 h 814971"/>
                  <a:gd name="connsiteX3" fmla="*/ 281680 w 576598"/>
                  <a:gd name="connsiteY3" fmla="*/ 814961 h 814971"/>
                  <a:gd name="connsiteX4" fmla="*/ 3158 w 576598"/>
                  <a:gd name="connsiteY4" fmla="*/ 407486 h 814971"/>
                  <a:gd name="connsiteX0" fmla="*/ 4529 w 580305"/>
                  <a:gd name="connsiteY0" fmla="*/ 408218 h 815703"/>
                  <a:gd name="connsiteX1" fmla="*/ 283051 w 580305"/>
                  <a:gd name="connsiteY1" fmla="*/ 743 h 815703"/>
                  <a:gd name="connsiteX2" fmla="*/ 571098 w 580305"/>
                  <a:gd name="connsiteY2" fmla="*/ 417743 h 815703"/>
                  <a:gd name="connsiteX3" fmla="*/ 283051 w 580305"/>
                  <a:gd name="connsiteY3" fmla="*/ 815693 h 815703"/>
                  <a:gd name="connsiteX4" fmla="*/ 4529 w 580305"/>
                  <a:gd name="connsiteY4" fmla="*/ 408218 h 815703"/>
                  <a:gd name="connsiteX0" fmla="*/ 5969 w 583896"/>
                  <a:gd name="connsiteY0" fmla="*/ 407719 h 815204"/>
                  <a:gd name="connsiteX1" fmla="*/ 284491 w 583896"/>
                  <a:gd name="connsiteY1" fmla="*/ 244 h 815204"/>
                  <a:gd name="connsiteX2" fmla="*/ 572538 w 583896"/>
                  <a:gd name="connsiteY2" fmla="*/ 417244 h 815204"/>
                  <a:gd name="connsiteX3" fmla="*/ 284491 w 583896"/>
                  <a:gd name="connsiteY3" fmla="*/ 815194 h 815204"/>
                  <a:gd name="connsiteX4" fmla="*/ 5969 w 583896"/>
                  <a:gd name="connsiteY4" fmla="*/ 407719 h 8152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3896" h="815204">
                    <a:moveTo>
                      <a:pt x="5969" y="407719"/>
                    </a:moveTo>
                    <a:cubicBezTo>
                      <a:pt x="-25781" y="179502"/>
                      <a:pt x="69413" y="-7693"/>
                      <a:pt x="284491" y="244"/>
                    </a:cubicBezTo>
                    <a:cubicBezTo>
                      <a:pt x="499569" y="8181"/>
                      <a:pt x="623338" y="198552"/>
                      <a:pt x="572538" y="417244"/>
                    </a:cubicBezTo>
                    <a:cubicBezTo>
                      <a:pt x="572538" y="642286"/>
                      <a:pt x="378919" y="816781"/>
                      <a:pt x="284491" y="815194"/>
                    </a:cubicBezTo>
                    <a:cubicBezTo>
                      <a:pt x="190063" y="813607"/>
                      <a:pt x="37719" y="635936"/>
                      <a:pt x="5969" y="407719"/>
                    </a:cubicBezTo>
                    <a:close/>
                  </a:path>
                </a:pathLst>
              </a:custGeom>
              <a:solidFill>
                <a:srgbClr val="7B8899"/>
              </a:solidFill>
              <a:ln>
                <a:solidFill>
                  <a:srgbClr val="5464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29" name="Group 128"/>
            <p:cNvGrpSpPr/>
            <p:nvPr/>
          </p:nvGrpSpPr>
          <p:grpSpPr>
            <a:xfrm>
              <a:off x="6755645" y="1049988"/>
              <a:ext cx="517235" cy="938986"/>
              <a:chOff x="2654110" y="646170"/>
              <a:chExt cx="1233062" cy="2238492"/>
            </a:xfrm>
          </p:grpSpPr>
          <p:sp>
            <p:nvSpPr>
              <p:cNvPr id="126" name="Rectangle: Rounded Corners 61"/>
              <p:cNvSpPr/>
              <p:nvPr/>
            </p:nvSpPr>
            <p:spPr>
              <a:xfrm>
                <a:off x="2654110" y="646171"/>
                <a:ext cx="628579" cy="2238491"/>
              </a:xfrm>
              <a:custGeom>
                <a:avLst/>
                <a:gdLst>
                  <a:gd name="connsiteX0" fmla="*/ 0 w 617137"/>
                  <a:gd name="connsiteY0" fmla="*/ 102858 h 2227369"/>
                  <a:gd name="connsiteX1" fmla="*/ 102858 w 617137"/>
                  <a:gd name="connsiteY1" fmla="*/ 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0 w 617137"/>
                  <a:gd name="connsiteY0" fmla="*/ 1028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25400 w 617137"/>
                  <a:gd name="connsiteY0" fmla="*/ 7251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25400 w 617137"/>
                  <a:gd name="connsiteY8" fmla="*/ 725158 h 2227369"/>
                  <a:gd name="connsiteX0" fmla="*/ 25400 w 617137"/>
                  <a:gd name="connsiteY0" fmla="*/ 725158 h 2227369"/>
                  <a:gd name="connsiteX1" fmla="*/ 429535 w 617137"/>
                  <a:gd name="connsiteY1" fmla="*/ 692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251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6166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5608 w 617137"/>
                  <a:gd name="connsiteY2" fmla="*/ 25400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24089 h 2232650"/>
                  <a:gd name="connsiteX1" fmla="*/ 499385 w 617137"/>
                  <a:gd name="connsiteY1" fmla="*/ 571143 h 2232650"/>
                  <a:gd name="connsiteX2" fmla="*/ 514279 w 617137"/>
                  <a:gd name="connsiteY2" fmla="*/ 5281 h 2232650"/>
                  <a:gd name="connsiteX3" fmla="*/ 617137 w 617137"/>
                  <a:gd name="connsiteY3" fmla="*/ 108139 h 2232650"/>
                  <a:gd name="connsiteX4" fmla="*/ 617137 w 617137"/>
                  <a:gd name="connsiteY4" fmla="*/ 2129792 h 2232650"/>
                  <a:gd name="connsiteX5" fmla="*/ 514279 w 617137"/>
                  <a:gd name="connsiteY5" fmla="*/ 2232650 h 2232650"/>
                  <a:gd name="connsiteX6" fmla="*/ 102858 w 617137"/>
                  <a:gd name="connsiteY6" fmla="*/ 2232650 h 2232650"/>
                  <a:gd name="connsiteX7" fmla="*/ 0 w 617137"/>
                  <a:gd name="connsiteY7" fmla="*/ 2129792 h 2232650"/>
                  <a:gd name="connsiteX8" fmla="*/ 19050 w 617137"/>
                  <a:gd name="connsiteY8" fmla="*/ 724089 h 2232650"/>
                  <a:gd name="connsiteX0" fmla="*/ 19050 w 617137"/>
                  <a:gd name="connsiteY0" fmla="*/ 753981 h 2262542"/>
                  <a:gd name="connsiteX1" fmla="*/ 499385 w 617137"/>
                  <a:gd name="connsiteY1" fmla="*/ 601035 h 2262542"/>
                  <a:gd name="connsiteX2" fmla="*/ 514279 w 617137"/>
                  <a:gd name="connsiteY2" fmla="*/ 35173 h 2262542"/>
                  <a:gd name="connsiteX3" fmla="*/ 617137 w 617137"/>
                  <a:gd name="connsiteY3" fmla="*/ 30081 h 2262542"/>
                  <a:gd name="connsiteX4" fmla="*/ 617137 w 617137"/>
                  <a:gd name="connsiteY4" fmla="*/ 2159684 h 2262542"/>
                  <a:gd name="connsiteX5" fmla="*/ 514279 w 617137"/>
                  <a:gd name="connsiteY5" fmla="*/ 2262542 h 2262542"/>
                  <a:gd name="connsiteX6" fmla="*/ 102858 w 617137"/>
                  <a:gd name="connsiteY6" fmla="*/ 2262542 h 2262542"/>
                  <a:gd name="connsiteX7" fmla="*/ 0 w 617137"/>
                  <a:gd name="connsiteY7" fmla="*/ 2159684 h 2262542"/>
                  <a:gd name="connsiteX8" fmla="*/ 19050 w 617137"/>
                  <a:gd name="connsiteY8" fmla="*/ 753981 h 2262542"/>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617137 w 617137"/>
                  <a:gd name="connsiteY4" fmla="*/ 2135633 h 2238491"/>
                  <a:gd name="connsiteX5" fmla="*/ 514279 w 617137"/>
                  <a:gd name="connsiteY5" fmla="*/ 2238491 h 2238491"/>
                  <a:gd name="connsiteX6" fmla="*/ 102858 w 617137"/>
                  <a:gd name="connsiteY6" fmla="*/ 2238491 h 2238491"/>
                  <a:gd name="connsiteX7" fmla="*/ 0 w 617137"/>
                  <a:gd name="connsiteY7" fmla="*/ 2135633 h 2238491"/>
                  <a:gd name="connsiteX8" fmla="*/ 19050 w 617137"/>
                  <a:gd name="connsiteY8" fmla="*/ 729930 h 2238491"/>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514279 w 617137"/>
                  <a:gd name="connsiteY4" fmla="*/ 2238491 h 2238491"/>
                  <a:gd name="connsiteX5" fmla="*/ 102858 w 617137"/>
                  <a:gd name="connsiteY5" fmla="*/ 2238491 h 2238491"/>
                  <a:gd name="connsiteX6" fmla="*/ 0 w 617137"/>
                  <a:gd name="connsiteY6" fmla="*/ 2135633 h 2238491"/>
                  <a:gd name="connsiteX7" fmla="*/ 19050 w 617137"/>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579" h="2238491">
                    <a:moveTo>
                      <a:pt x="19050" y="729930"/>
                    </a:moveTo>
                    <a:cubicBezTo>
                      <a:pt x="184831" y="707222"/>
                      <a:pt x="381700" y="643869"/>
                      <a:pt x="473985" y="596034"/>
                    </a:cubicBezTo>
                    <a:cubicBezTo>
                      <a:pt x="524773" y="444483"/>
                      <a:pt x="450204" y="12089"/>
                      <a:pt x="514279" y="11122"/>
                    </a:cubicBezTo>
                    <a:cubicBezTo>
                      <a:pt x="596486" y="-14278"/>
                      <a:pt x="572687" y="12723"/>
                      <a:pt x="617137" y="6030"/>
                    </a:cubicBezTo>
                    <a:lnTo>
                      <a:pt x="628579" y="2238491"/>
                    </a:lnTo>
                    <a:lnTo>
                      <a:pt x="102858" y="2238491"/>
                    </a:lnTo>
                    <a:cubicBezTo>
                      <a:pt x="46051" y="2238491"/>
                      <a:pt x="0" y="2192440"/>
                      <a:pt x="0" y="2135633"/>
                    </a:cubicBezTo>
                    <a:lnTo>
                      <a:pt x="19050" y="729930"/>
                    </a:lnTo>
                    <a:close/>
                  </a:path>
                </a:pathLst>
              </a:custGeom>
              <a:solidFill>
                <a:srgbClr val="FDDBA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Rectangle: Rounded Corners 61"/>
              <p:cNvSpPr/>
              <p:nvPr/>
            </p:nvSpPr>
            <p:spPr>
              <a:xfrm flipH="1">
                <a:off x="3258593" y="646170"/>
                <a:ext cx="628579" cy="2238491"/>
              </a:xfrm>
              <a:custGeom>
                <a:avLst/>
                <a:gdLst>
                  <a:gd name="connsiteX0" fmla="*/ 0 w 617137"/>
                  <a:gd name="connsiteY0" fmla="*/ 102858 h 2227369"/>
                  <a:gd name="connsiteX1" fmla="*/ 102858 w 617137"/>
                  <a:gd name="connsiteY1" fmla="*/ 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0 w 617137"/>
                  <a:gd name="connsiteY0" fmla="*/ 1028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25400 w 617137"/>
                  <a:gd name="connsiteY0" fmla="*/ 7251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25400 w 617137"/>
                  <a:gd name="connsiteY8" fmla="*/ 725158 h 2227369"/>
                  <a:gd name="connsiteX0" fmla="*/ 25400 w 617137"/>
                  <a:gd name="connsiteY0" fmla="*/ 725158 h 2227369"/>
                  <a:gd name="connsiteX1" fmla="*/ 429535 w 617137"/>
                  <a:gd name="connsiteY1" fmla="*/ 692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251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6166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5608 w 617137"/>
                  <a:gd name="connsiteY2" fmla="*/ 25400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24089 h 2232650"/>
                  <a:gd name="connsiteX1" fmla="*/ 499385 w 617137"/>
                  <a:gd name="connsiteY1" fmla="*/ 571143 h 2232650"/>
                  <a:gd name="connsiteX2" fmla="*/ 514279 w 617137"/>
                  <a:gd name="connsiteY2" fmla="*/ 5281 h 2232650"/>
                  <a:gd name="connsiteX3" fmla="*/ 617137 w 617137"/>
                  <a:gd name="connsiteY3" fmla="*/ 108139 h 2232650"/>
                  <a:gd name="connsiteX4" fmla="*/ 617137 w 617137"/>
                  <a:gd name="connsiteY4" fmla="*/ 2129792 h 2232650"/>
                  <a:gd name="connsiteX5" fmla="*/ 514279 w 617137"/>
                  <a:gd name="connsiteY5" fmla="*/ 2232650 h 2232650"/>
                  <a:gd name="connsiteX6" fmla="*/ 102858 w 617137"/>
                  <a:gd name="connsiteY6" fmla="*/ 2232650 h 2232650"/>
                  <a:gd name="connsiteX7" fmla="*/ 0 w 617137"/>
                  <a:gd name="connsiteY7" fmla="*/ 2129792 h 2232650"/>
                  <a:gd name="connsiteX8" fmla="*/ 19050 w 617137"/>
                  <a:gd name="connsiteY8" fmla="*/ 724089 h 2232650"/>
                  <a:gd name="connsiteX0" fmla="*/ 19050 w 617137"/>
                  <a:gd name="connsiteY0" fmla="*/ 753981 h 2262542"/>
                  <a:gd name="connsiteX1" fmla="*/ 499385 w 617137"/>
                  <a:gd name="connsiteY1" fmla="*/ 601035 h 2262542"/>
                  <a:gd name="connsiteX2" fmla="*/ 514279 w 617137"/>
                  <a:gd name="connsiteY2" fmla="*/ 35173 h 2262542"/>
                  <a:gd name="connsiteX3" fmla="*/ 617137 w 617137"/>
                  <a:gd name="connsiteY3" fmla="*/ 30081 h 2262542"/>
                  <a:gd name="connsiteX4" fmla="*/ 617137 w 617137"/>
                  <a:gd name="connsiteY4" fmla="*/ 2159684 h 2262542"/>
                  <a:gd name="connsiteX5" fmla="*/ 514279 w 617137"/>
                  <a:gd name="connsiteY5" fmla="*/ 2262542 h 2262542"/>
                  <a:gd name="connsiteX6" fmla="*/ 102858 w 617137"/>
                  <a:gd name="connsiteY6" fmla="*/ 2262542 h 2262542"/>
                  <a:gd name="connsiteX7" fmla="*/ 0 w 617137"/>
                  <a:gd name="connsiteY7" fmla="*/ 2159684 h 2262542"/>
                  <a:gd name="connsiteX8" fmla="*/ 19050 w 617137"/>
                  <a:gd name="connsiteY8" fmla="*/ 753981 h 2262542"/>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617137 w 617137"/>
                  <a:gd name="connsiteY4" fmla="*/ 2135633 h 2238491"/>
                  <a:gd name="connsiteX5" fmla="*/ 514279 w 617137"/>
                  <a:gd name="connsiteY5" fmla="*/ 2238491 h 2238491"/>
                  <a:gd name="connsiteX6" fmla="*/ 102858 w 617137"/>
                  <a:gd name="connsiteY6" fmla="*/ 2238491 h 2238491"/>
                  <a:gd name="connsiteX7" fmla="*/ 0 w 617137"/>
                  <a:gd name="connsiteY7" fmla="*/ 2135633 h 2238491"/>
                  <a:gd name="connsiteX8" fmla="*/ 19050 w 617137"/>
                  <a:gd name="connsiteY8" fmla="*/ 729930 h 2238491"/>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514279 w 617137"/>
                  <a:gd name="connsiteY4" fmla="*/ 2238491 h 2238491"/>
                  <a:gd name="connsiteX5" fmla="*/ 102858 w 617137"/>
                  <a:gd name="connsiteY5" fmla="*/ 2238491 h 2238491"/>
                  <a:gd name="connsiteX6" fmla="*/ 0 w 617137"/>
                  <a:gd name="connsiteY6" fmla="*/ 2135633 h 2238491"/>
                  <a:gd name="connsiteX7" fmla="*/ 19050 w 617137"/>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579" h="2238491">
                    <a:moveTo>
                      <a:pt x="19050" y="729930"/>
                    </a:moveTo>
                    <a:cubicBezTo>
                      <a:pt x="184831" y="707222"/>
                      <a:pt x="381700" y="643869"/>
                      <a:pt x="473985" y="596034"/>
                    </a:cubicBezTo>
                    <a:cubicBezTo>
                      <a:pt x="524773" y="444483"/>
                      <a:pt x="450204" y="12089"/>
                      <a:pt x="514279" y="11122"/>
                    </a:cubicBezTo>
                    <a:cubicBezTo>
                      <a:pt x="596486" y="-14278"/>
                      <a:pt x="572687" y="12723"/>
                      <a:pt x="617137" y="6030"/>
                    </a:cubicBezTo>
                    <a:lnTo>
                      <a:pt x="628579" y="2238491"/>
                    </a:lnTo>
                    <a:lnTo>
                      <a:pt x="102858" y="2238491"/>
                    </a:lnTo>
                    <a:cubicBezTo>
                      <a:pt x="46051" y="2238491"/>
                      <a:pt x="0" y="2192440"/>
                      <a:pt x="0" y="2135633"/>
                    </a:cubicBezTo>
                    <a:lnTo>
                      <a:pt x="19050" y="729930"/>
                    </a:lnTo>
                    <a:close/>
                  </a:path>
                </a:pathLst>
              </a:custGeom>
              <a:solidFill>
                <a:srgbClr val="F8CD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Oval 127"/>
              <p:cNvSpPr/>
              <p:nvPr/>
            </p:nvSpPr>
            <p:spPr>
              <a:xfrm>
                <a:off x="3192472" y="701906"/>
                <a:ext cx="147388" cy="14738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44" name="Group 143"/>
            <p:cNvGrpSpPr/>
            <p:nvPr/>
          </p:nvGrpSpPr>
          <p:grpSpPr>
            <a:xfrm>
              <a:off x="7378468" y="1079992"/>
              <a:ext cx="639593" cy="1131757"/>
              <a:chOff x="1324854" y="1556045"/>
              <a:chExt cx="1547661" cy="2741634"/>
            </a:xfrm>
          </p:grpSpPr>
          <p:sp>
            <p:nvSpPr>
              <p:cNvPr id="140" name="Rectangle: Rounded Corners 139"/>
              <p:cNvSpPr/>
              <p:nvPr/>
            </p:nvSpPr>
            <p:spPr>
              <a:xfrm>
                <a:off x="2022484" y="1556045"/>
                <a:ext cx="183114" cy="1270977"/>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1" name="Oval 140"/>
              <p:cNvSpPr/>
              <p:nvPr/>
            </p:nvSpPr>
            <p:spPr>
              <a:xfrm>
                <a:off x="1324854" y="2808420"/>
                <a:ext cx="1547661" cy="1489259"/>
              </a:xfrm>
              <a:prstGeom prst="ellipse">
                <a:avLst/>
              </a:prstGeom>
              <a:solidFill>
                <a:srgbClr val="EBEBEB"/>
              </a:solidFill>
              <a:ln w="44450">
                <a:gradFill flip="none" rotWithShape="1">
                  <a:gsLst>
                    <a:gs pos="18000">
                      <a:schemeClr val="accent1">
                        <a:lumMod val="5000"/>
                        <a:lumOff val="95000"/>
                      </a:schemeClr>
                    </a:gs>
                    <a:gs pos="100000">
                      <a:schemeClr val="bg2">
                        <a:lumMod val="75000"/>
                      </a:schemeClr>
                    </a:gs>
                  </a:gsLst>
                  <a:path path="circle">
                    <a:fillToRect l="50000" t="50000" r="50000" b="50000"/>
                  </a:path>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2" name="Oval 141"/>
              <p:cNvSpPr/>
              <p:nvPr/>
            </p:nvSpPr>
            <p:spPr>
              <a:xfrm>
                <a:off x="1508760" y="2979420"/>
                <a:ext cx="1211580" cy="1165860"/>
              </a:xfrm>
              <a:prstGeom prst="ellipse">
                <a:avLst/>
              </a:prstGeom>
              <a:solidFill>
                <a:srgbClr val="DDDDD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3" name="Rectangle: Rounded Corners 142"/>
              <p:cNvSpPr/>
              <p:nvPr/>
            </p:nvSpPr>
            <p:spPr>
              <a:xfrm>
                <a:off x="2098684" y="163024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pic>
          <p:nvPicPr>
            <p:cNvPr id="145" name="Picture 2" descr="Related image"/>
            <p:cNvPicPr>
              <a:picLocks noChangeAspect="1" noChangeArrowheads="1"/>
            </p:cNvPicPr>
            <p:nvPr/>
          </p:nvPicPr>
          <p:blipFill rotWithShape="1">
            <a:blip r:embed="rId5">
              <a:extLst>
                <a:ext uri="{BEBA8EAE-BF5A-486C-A8C5-ECC9F3942E4B}">
                  <a14:imgProps xmlns:a14="http://schemas.microsoft.com/office/drawing/2010/main">
                    <a14:imgLayer r:embed="rId6">
                      <a14:imgEffect>
                        <a14:backgroundRemoval t="0" b="100000" l="26214" r="51133"/>
                      </a14:imgEffect>
                      <a14:imgEffect>
                        <a14:brightnessContrast bright="20000" contrast="-40000"/>
                      </a14:imgEffect>
                    </a14:imgLayer>
                  </a14:imgProps>
                </a:ext>
                <a:ext uri="{28A0092B-C50C-407E-A947-70E740481C1C}">
                  <a14:useLocalDpi xmlns:a14="http://schemas.microsoft.com/office/drawing/2010/main" val="0"/>
                </a:ext>
              </a:extLst>
            </a:blip>
            <a:srcRect l="26375" r="43528"/>
            <a:stretch/>
          </p:blipFill>
          <p:spPr bwMode="auto">
            <a:xfrm rot="10800000">
              <a:off x="8019094" y="1019745"/>
              <a:ext cx="446756" cy="1158129"/>
            </a:xfrm>
            <a:prstGeom prst="rect">
              <a:avLst/>
            </a:prstGeom>
            <a:noFill/>
            <a:extLst>
              <a:ext uri="{909E8E84-426E-40DD-AFC4-6F175D3DCCD1}">
                <a14:hiddenFill xmlns:a14="http://schemas.microsoft.com/office/drawing/2010/main">
                  <a:solidFill>
                    <a:srgbClr val="FFFFFF"/>
                  </a:solidFill>
                </a14:hiddenFill>
              </a:ext>
            </a:extLst>
          </p:spPr>
        </p:pic>
        <p:grpSp>
          <p:nvGrpSpPr>
            <p:cNvPr id="156" name="Group 155"/>
            <p:cNvGrpSpPr/>
            <p:nvPr/>
          </p:nvGrpSpPr>
          <p:grpSpPr>
            <a:xfrm>
              <a:off x="7336650" y="2815315"/>
              <a:ext cx="639554" cy="467916"/>
              <a:chOff x="4119659" y="3069400"/>
              <a:chExt cx="852739" cy="623888"/>
            </a:xfrm>
          </p:grpSpPr>
          <p:sp>
            <p:nvSpPr>
              <p:cNvPr id="146" name="Rectangle: Rounded Corners 21"/>
              <p:cNvSpPr/>
              <p:nvPr/>
            </p:nvSpPr>
            <p:spPr>
              <a:xfrm>
                <a:off x="4119659" y="3074588"/>
                <a:ext cx="190501" cy="426213"/>
              </a:xfrm>
              <a:custGeom>
                <a:avLst/>
                <a:gdLst>
                  <a:gd name="connsiteX0" fmla="*/ 0 w 161925"/>
                  <a:gd name="connsiteY0" fmla="*/ 26988 h 459550"/>
                  <a:gd name="connsiteX1" fmla="*/ 26988 w 161925"/>
                  <a:gd name="connsiteY1" fmla="*/ 0 h 459550"/>
                  <a:gd name="connsiteX2" fmla="*/ 134937 w 161925"/>
                  <a:gd name="connsiteY2" fmla="*/ 0 h 459550"/>
                  <a:gd name="connsiteX3" fmla="*/ 161925 w 161925"/>
                  <a:gd name="connsiteY3" fmla="*/ 26988 h 459550"/>
                  <a:gd name="connsiteX4" fmla="*/ 161925 w 161925"/>
                  <a:gd name="connsiteY4" fmla="*/ 432562 h 459550"/>
                  <a:gd name="connsiteX5" fmla="*/ 134937 w 161925"/>
                  <a:gd name="connsiteY5" fmla="*/ 459550 h 459550"/>
                  <a:gd name="connsiteX6" fmla="*/ 26988 w 161925"/>
                  <a:gd name="connsiteY6" fmla="*/ 459550 h 459550"/>
                  <a:gd name="connsiteX7" fmla="*/ 0 w 161925"/>
                  <a:gd name="connsiteY7" fmla="*/ 432562 h 459550"/>
                  <a:gd name="connsiteX8" fmla="*/ 0 w 161925"/>
                  <a:gd name="connsiteY8" fmla="*/ 26988 h 459550"/>
                  <a:gd name="connsiteX0" fmla="*/ 0 w 164043"/>
                  <a:gd name="connsiteY0" fmla="*/ 26988 h 459550"/>
                  <a:gd name="connsiteX1" fmla="*/ 26988 w 164043"/>
                  <a:gd name="connsiteY1" fmla="*/ 0 h 459550"/>
                  <a:gd name="connsiteX2" fmla="*/ 134937 w 164043"/>
                  <a:gd name="connsiteY2" fmla="*/ 0 h 459550"/>
                  <a:gd name="connsiteX3" fmla="*/ 161925 w 164043"/>
                  <a:gd name="connsiteY3" fmla="*/ 26988 h 459550"/>
                  <a:gd name="connsiteX4" fmla="*/ 161925 w 164043"/>
                  <a:gd name="connsiteY4" fmla="*/ 432562 h 459550"/>
                  <a:gd name="connsiteX5" fmla="*/ 134937 w 164043"/>
                  <a:gd name="connsiteY5" fmla="*/ 459550 h 459550"/>
                  <a:gd name="connsiteX6" fmla="*/ 155576 w 164043"/>
                  <a:gd name="connsiteY6" fmla="*/ 345250 h 459550"/>
                  <a:gd name="connsiteX7" fmla="*/ 0 w 164043"/>
                  <a:gd name="connsiteY7" fmla="*/ 432562 h 459550"/>
                  <a:gd name="connsiteX8" fmla="*/ 0 w 164043"/>
                  <a:gd name="connsiteY8" fmla="*/ 26988 h 459550"/>
                  <a:gd name="connsiteX0" fmla="*/ 0 w 164043"/>
                  <a:gd name="connsiteY0" fmla="*/ 26988 h 459550"/>
                  <a:gd name="connsiteX1" fmla="*/ 26988 w 164043"/>
                  <a:gd name="connsiteY1" fmla="*/ 0 h 459550"/>
                  <a:gd name="connsiteX2" fmla="*/ 134937 w 164043"/>
                  <a:gd name="connsiteY2" fmla="*/ 0 h 459550"/>
                  <a:gd name="connsiteX3" fmla="*/ 161925 w 164043"/>
                  <a:gd name="connsiteY3" fmla="*/ 26988 h 459550"/>
                  <a:gd name="connsiteX4" fmla="*/ 161925 w 164043"/>
                  <a:gd name="connsiteY4" fmla="*/ 432562 h 459550"/>
                  <a:gd name="connsiteX5" fmla="*/ 134937 w 164043"/>
                  <a:gd name="connsiteY5" fmla="*/ 459550 h 459550"/>
                  <a:gd name="connsiteX6" fmla="*/ 155576 w 164043"/>
                  <a:gd name="connsiteY6" fmla="*/ 345250 h 459550"/>
                  <a:gd name="connsiteX7" fmla="*/ 40481 w 164043"/>
                  <a:gd name="connsiteY7" fmla="*/ 334930 h 459550"/>
                  <a:gd name="connsiteX8" fmla="*/ 0 w 164043"/>
                  <a:gd name="connsiteY8" fmla="*/ 26988 h 459550"/>
                  <a:gd name="connsiteX0" fmla="*/ 0 w 164043"/>
                  <a:gd name="connsiteY0" fmla="*/ 26988 h 459550"/>
                  <a:gd name="connsiteX1" fmla="*/ 26988 w 164043"/>
                  <a:gd name="connsiteY1" fmla="*/ 0 h 459550"/>
                  <a:gd name="connsiteX2" fmla="*/ 134937 w 164043"/>
                  <a:gd name="connsiteY2" fmla="*/ 0 h 459550"/>
                  <a:gd name="connsiteX3" fmla="*/ 161925 w 164043"/>
                  <a:gd name="connsiteY3" fmla="*/ 26988 h 459550"/>
                  <a:gd name="connsiteX4" fmla="*/ 161925 w 164043"/>
                  <a:gd name="connsiteY4" fmla="*/ 432562 h 459550"/>
                  <a:gd name="connsiteX5" fmla="*/ 134937 w 164043"/>
                  <a:gd name="connsiteY5" fmla="*/ 459550 h 459550"/>
                  <a:gd name="connsiteX6" fmla="*/ 155576 w 164043"/>
                  <a:gd name="connsiteY6" fmla="*/ 345250 h 459550"/>
                  <a:gd name="connsiteX7" fmla="*/ 0 w 164043"/>
                  <a:gd name="connsiteY7" fmla="*/ 26988 h 459550"/>
                  <a:gd name="connsiteX0" fmla="*/ 0 w 161925"/>
                  <a:gd name="connsiteY0" fmla="*/ 26988 h 459550"/>
                  <a:gd name="connsiteX1" fmla="*/ 26988 w 161925"/>
                  <a:gd name="connsiteY1" fmla="*/ 0 h 459550"/>
                  <a:gd name="connsiteX2" fmla="*/ 134937 w 161925"/>
                  <a:gd name="connsiteY2" fmla="*/ 0 h 459550"/>
                  <a:gd name="connsiteX3" fmla="*/ 161925 w 161925"/>
                  <a:gd name="connsiteY3" fmla="*/ 26988 h 459550"/>
                  <a:gd name="connsiteX4" fmla="*/ 161925 w 161925"/>
                  <a:gd name="connsiteY4" fmla="*/ 432562 h 459550"/>
                  <a:gd name="connsiteX5" fmla="*/ 134937 w 161925"/>
                  <a:gd name="connsiteY5" fmla="*/ 459550 h 459550"/>
                  <a:gd name="connsiteX6" fmla="*/ 55564 w 161925"/>
                  <a:gd name="connsiteY6" fmla="*/ 426213 h 459550"/>
                  <a:gd name="connsiteX7" fmla="*/ 0 w 161925"/>
                  <a:gd name="connsiteY7" fmla="*/ 26988 h 459550"/>
                  <a:gd name="connsiteX0" fmla="*/ 0 w 161925"/>
                  <a:gd name="connsiteY0" fmla="*/ 26988 h 466694"/>
                  <a:gd name="connsiteX1" fmla="*/ 26988 w 161925"/>
                  <a:gd name="connsiteY1" fmla="*/ 0 h 466694"/>
                  <a:gd name="connsiteX2" fmla="*/ 134937 w 161925"/>
                  <a:gd name="connsiteY2" fmla="*/ 0 h 466694"/>
                  <a:gd name="connsiteX3" fmla="*/ 161925 w 161925"/>
                  <a:gd name="connsiteY3" fmla="*/ 26988 h 466694"/>
                  <a:gd name="connsiteX4" fmla="*/ 161925 w 161925"/>
                  <a:gd name="connsiteY4" fmla="*/ 432562 h 466694"/>
                  <a:gd name="connsiteX5" fmla="*/ 139700 w 161925"/>
                  <a:gd name="connsiteY5" fmla="*/ 466694 h 466694"/>
                  <a:gd name="connsiteX6" fmla="*/ 55564 w 161925"/>
                  <a:gd name="connsiteY6" fmla="*/ 426213 h 466694"/>
                  <a:gd name="connsiteX7" fmla="*/ 0 w 161925"/>
                  <a:gd name="connsiteY7" fmla="*/ 26988 h 466694"/>
                  <a:gd name="connsiteX0" fmla="*/ 0 w 161925"/>
                  <a:gd name="connsiteY0" fmla="*/ 26988 h 479782"/>
                  <a:gd name="connsiteX1" fmla="*/ 26988 w 161925"/>
                  <a:gd name="connsiteY1" fmla="*/ 0 h 479782"/>
                  <a:gd name="connsiteX2" fmla="*/ 134937 w 161925"/>
                  <a:gd name="connsiteY2" fmla="*/ 0 h 479782"/>
                  <a:gd name="connsiteX3" fmla="*/ 161925 w 161925"/>
                  <a:gd name="connsiteY3" fmla="*/ 26988 h 479782"/>
                  <a:gd name="connsiteX4" fmla="*/ 161925 w 161925"/>
                  <a:gd name="connsiteY4" fmla="*/ 432562 h 479782"/>
                  <a:gd name="connsiteX5" fmla="*/ 55564 w 161925"/>
                  <a:gd name="connsiteY5" fmla="*/ 426213 h 479782"/>
                  <a:gd name="connsiteX6" fmla="*/ 0 w 161925"/>
                  <a:gd name="connsiteY6" fmla="*/ 26988 h 479782"/>
                  <a:gd name="connsiteX0" fmla="*/ 0 w 161925"/>
                  <a:gd name="connsiteY0" fmla="*/ 26988 h 454046"/>
                  <a:gd name="connsiteX1" fmla="*/ 26988 w 161925"/>
                  <a:gd name="connsiteY1" fmla="*/ 0 h 454046"/>
                  <a:gd name="connsiteX2" fmla="*/ 134937 w 161925"/>
                  <a:gd name="connsiteY2" fmla="*/ 0 h 454046"/>
                  <a:gd name="connsiteX3" fmla="*/ 161925 w 161925"/>
                  <a:gd name="connsiteY3" fmla="*/ 26988 h 454046"/>
                  <a:gd name="connsiteX4" fmla="*/ 95250 w 161925"/>
                  <a:gd name="connsiteY4" fmla="*/ 358743 h 454046"/>
                  <a:gd name="connsiteX5" fmla="*/ 55564 w 161925"/>
                  <a:gd name="connsiteY5" fmla="*/ 426213 h 454046"/>
                  <a:gd name="connsiteX6" fmla="*/ 0 w 161925"/>
                  <a:gd name="connsiteY6" fmla="*/ 26988 h 454046"/>
                  <a:gd name="connsiteX0" fmla="*/ 0 w 161925"/>
                  <a:gd name="connsiteY0" fmla="*/ 26988 h 454046"/>
                  <a:gd name="connsiteX1" fmla="*/ 26988 w 161925"/>
                  <a:gd name="connsiteY1" fmla="*/ 0 h 454046"/>
                  <a:gd name="connsiteX2" fmla="*/ 134937 w 161925"/>
                  <a:gd name="connsiteY2" fmla="*/ 0 h 454046"/>
                  <a:gd name="connsiteX3" fmla="*/ 161925 w 161925"/>
                  <a:gd name="connsiteY3" fmla="*/ 26988 h 454046"/>
                  <a:gd name="connsiteX4" fmla="*/ 71438 w 161925"/>
                  <a:gd name="connsiteY4" fmla="*/ 80962 h 454046"/>
                  <a:gd name="connsiteX5" fmla="*/ 95250 w 161925"/>
                  <a:gd name="connsiteY5" fmla="*/ 358743 h 454046"/>
                  <a:gd name="connsiteX6" fmla="*/ 55564 w 161925"/>
                  <a:gd name="connsiteY6" fmla="*/ 426213 h 454046"/>
                  <a:gd name="connsiteX7" fmla="*/ 0 w 161925"/>
                  <a:gd name="connsiteY7" fmla="*/ 26988 h 454046"/>
                  <a:gd name="connsiteX0" fmla="*/ 0 w 176213"/>
                  <a:gd name="connsiteY0" fmla="*/ 26988 h 454046"/>
                  <a:gd name="connsiteX1" fmla="*/ 26988 w 176213"/>
                  <a:gd name="connsiteY1" fmla="*/ 0 h 454046"/>
                  <a:gd name="connsiteX2" fmla="*/ 134937 w 176213"/>
                  <a:gd name="connsiteY2" fmla="*/ 0 h 454046"/>
                  <a:gd name="connsiteX3" fmla="*/ 176213 w 176213"/>
                  <a:gd name="connsiteY3" fmla="*/ 57944 h 454046"/>
                  <a:gd name="connsiteX4" fmla="*/ 71438 w 176213"/>
                  <a:gd name="connsiteY4" fmla="*/ 80962 h 454046"/>
                  <a:gd name="connsiteX5" fmla="*/ 95250 w 176213"/>
                  <a:gd name="connsiteY5" fmla="*/ 358743 h 454046"/>
                  <a:gd name="connsiteX6" fmla="*/ 55564 w 176213"/>
                  <a:gd name="connsiteY6" fmla="*/ 426213 h 454046"/>
                  <a:gd name="connsiteX7" fmla="*/ 0 w 176213"/>
                  <a:gd name="connsiteY7" fmla="*/ 26988 h 454046"/>
                  <a:gd name="connsiteX0" fmla="*/ 0 w 176213"/>
                  <a:gd name="connsiteY0" fmla="*/ 26988 h 454046"/>
                  <a:gd name="connsiteX1" fmla="*/ 26988 w 176213"/>
                  <a:gd name="connsiteY1" fmla="*/ 0 h 454046"/>
                  <a:gd name="connsiteX2" fmla="*/ 161131 w 176213"/>
                  <a:gd name="connsiteY2" fmla="*/ 7144 h 454046"/>
                  <a:gd name="connsiteX3" fmla="*/ 176213 w 176213"/>
                  <a:gd name="connsiteY3" fmla="*/ 57944 h 454046"/>
                  <a:gd name="connsiteX4" fmla="*/ 71438 w 176213"/>
                  <a:gd name="connsiteY4" fmla="*/ 80962 h 454046"/>
                  <a:gd name="connsiteX5" fmla="*/ 95250 w 176213"/>
                  <a:gd name="connsiteY5" fmla="*/ 358743 h 454046"/>
                  <a:gd name="connsiteX6" fmla="*/ 55564 w 176213"/>
                  <a:gd name="connsiteY6" fmla="*/ 426213 h 454046"/>
                  <a:gd name="connsiteX7" fmla="*/ 0 w 176213"/>
                  <a:gd name="connsiteY7" fmla="*/ 26988 h 454046"/>
                  <a:gd name="connsiteX0" fmla="*/ 0 w 176213"/>
                  <a:gd name="connsiteY0" fmla="*/ 26988 h 454046"/>
                  <a:gd name="connsiteX1" fmla="*/ 26988 w 176213"/>
                  <a:gd name="connsiteY1" fmla="*/ 0 h 454046"/>
                  <a:gd name="connsiteX2" fmla="*/ 161131 w 176213"/>
                  <a:gd name="connsiteY2" fmla="*/ 7144 h 454046"/>
                  <a:gd name="connsiteX3" fmla="*/ 176213 w 176213"/>
                  <a:gd name="connsiteY3" fmla="*/ 57944 h 454046"/>
                  <a:gd name="connsiteX4" fmla="*/ 83344 w 176213"/>
                  <a:gd name="connsiteY4" fmla="*/ 88105 h 454046"/>
                  <a:gd name="connsiteX5" fmla="*/ 95250 w 176213"/>
                  <a:gd name="connsiteY5" fmla="*/ 358743 h 454046"/>
                  <a:gd name="connsiteX6" fmla="*/ 55564 w 176213"/>
                  <a:gd name="connsiteY6" fmla="*/ 426213 h 454046"/>
                  <a:gd name="connsiteX7" fmla="*/ 0 w 176213"/>
                  <a:gd name="connsiteY7" fmla="*/ 26988 h 454046"/>
                  <a:gd name="connsiteX0" fmla="*/ 0 w 176213"/>
                  <a:gd name="connsiteY0" fmla="*/ 26988 h 457872"/>
                  <a:gd name="connsiteX1" fmla="*/ 26988 w 176213"/>
                  <a:gd name="connsiteY1" fmla="*/ 0 h 457872"/>
                  <a:gd name="connsiteX2" fmla="*/ 161131 w 176213"/>
                  <a:gd name="connsiteY2" fmla="*/ 7144 h 457872"/>
                  <a:gd name="connsiteX3" fmla="*/ 176213 w 176213"/>
                  <a:gd name="connsiteY3" fmla="*/ 57944 h 457872"/>
                  <a:gd name="connsiteX4" fmla="*/ 83344 w 176213"/>
                  <a:gd name="connsiteY4" fmla="*/ 88105 h 457872"/>
                  <a:gd name="connsiteX5" fmla="*/ 109537 w 176213"/>
                  <a:gd name="connsiteY5" fmla="*/ 375412 h 457872"/>
                  <a:gd name="connsiteX6" fmla="*/ 55564 w 176213"/>
                  <a:gd name="connsiteY6" fmla="*/ 426213 h 457872"/>
                  <a:gd name="connsiteX7" fmla="*/ 0 w 176213"/>
                  <a:gd name="connsiteY7" fmla="*/ 26988 h 457872"/>
                  <a:gd name="connsiteX0" fmla="*/ 0 w 176213"/>
                  <a:gd name="connsiteY0" fmla="*/ 26988 h 448194"/>
                  <a:gd name="connsiteX1" fmla="*/ 26988 w 176213"/>
                  <a:gd name="connsiteY1" fmla="*/ 0 h 448194"/>
                  <a:gd name="connsiteX2" fmla="*/ 161131 w 176213"/>
                  <a:gd name="connsiteY2" fmla="*/ 7144 h 448194"/>
                  <a:gd name="connsiteX3" fmla="*/ 176213 w 176213"/>
                  <a:gd name="connsiteY3" fmla="*/ 57944 h 448194"/>
                  <a:gd name="connsiteX4" fmla="*/ 83344 w 176213"/>
                  <a:gd name="connsiteY4" fmla="*/ 88105 h 448194"/>
                  <a:gd name="connsiteX5" fmla="*/ 109537 w 176213"/>
                  <a:gd name="connsiteY5" fmla="*/ 375412 h 448194"/>
                  <a:gd name="connsiteX6" fmla="*/ 55564 w 176213"/>
                  <a:gd name="connsiteY6" fmla="*/ 426213 h 448194"/>
                  <a:gd name="connsiteX7" fmla="*/ 0 w 176213"/>
                  <a:gd name="connsiteY7" fmla="*/ 26988 h 448194"/>
                  <a:gd name="connsiteX0" fmla="*/ 0 w 176213"/>
                  <a:gd name="connsiteY0" fmla="*/ 26988 h 426213"/>
                  <a:gd name="connsiteX1" fmla="*/ 26988 w 176213"/>
                  <a:gd name="connsiteY1" fmla="*/ 0 h 426213"/>
                  <a:gd name="connsiteX2" fmla="*/ 161131 w 176213"/>
                  <a:gd name="connsiteY2" fmla="*/ 7144 h 426213"/>
                  <a:gd name="connsiteX3" fmla="*/ 176213 w 176213"/>
                  <a:gd name="connsiteY3" fmla="*/ 57944 h 426213"/>
                  <a:gd name="connsiteX4" fmla="*/ 83344 w 176213"/>
                  <a:gd name="connsiteY4" fmla="*/ 88105 h 426213"/>
                  <a:gd name="connsiteX5" fmla="*/ 109537 w 176213"/>
                  <a:gd name="connsiteY5" fmla="*/ 375412 h 426213"/>
                  <a:gd name="connsiteX6" fmla="*/ 55564 w 176213"/>
                  <a:gd name="connsiteY6" fmla="*/ 426213 h 426213"/>
                  <a:gd name="connsiteX7" fmla="*/ 0 w 176213"/>
                  <a:gd name="connsiteY7" fmla="*/ 26988 h 426213"/>
                  <a:gd name="connsiteX0" fmla="*/ 0 w 176213"/>
                  <a:gd name="connsiteY0" fmla="*/ 26988 h 426213"/>
                  <a:gd name="connsiteX1" fmla="*/ 26988 w 176213"/>
                  <a:gd name="connsiteY1" fmla="*/ 0 h 426213"/>
                  <a:gd name="connsiteX2" fmla="*/ 161131 w 176213"/>
                  <a:gd name="connsiteY2" fmla="*/ 7144 h 426213"/>
                  <a:gd name="connsiteX3" fmla="*/ 176213 w 176213"/>
                  <a:gd name="connsiteY3" fmla="*/ 57944 h 426213"/>
                  <a:gd name="connsiteX4" fmla="*/ 83344 w 176213"/>
                  <a:gd name="connsiteY4" fmla="*/ 88105 h 426213"/>
                  <a:gd name="connsiteX5" fmla="*/ 109537 w 176213"/>
                  <a:gd name="connsiteY5" fmla="*/ 375412 h 426213"/>
                  <a:gd name="connsiteX6" fmla="*/ 55564 w 176213"/>
                  <a:gd name="connsiteY6" fmla="*/ 426213 h 426213"/>
                  <a:gd name="connsiteX7" fmla="*/ 0 w 176213"/>
                  <a:gd name="connsiteY7" fmla="*/ 26988 h 426213"/>
                  <a:gd name="connsiteX0" fmla="*/ 0 w 176213"/>
                  <a:gd name="connsiteY0" fmla="*/ 26988 h 426213"/>
                  <a:gd name="connsiteX1" fmla="*/ 26988 w 176213"/>
                  <a:gd name="connsiteY1" fmla="*/ 0 h 426213"/>
                  <a:gd name="connsiteX2" fmla="*/ 161131 w 176213"/>
                  <a:gd name="connsiteY2" fmla="*/ 7144 h 426213"/>
                  <a:gd name="connsiteX3" fmla="*/ 176213 w 176213"/>
                  <a:gd name="connsiteY3" fmla="*/ 57944 h 426213"/>
                  <a:gd name="connsiteX4" fmla="*/ 83344 w 176213"/>
                  <a:gd name="connsiteY4" fmla="*/ 88105 h 426213"/>
                  <a:gd name="connsiteX5" fmla="*/ 109537 w 176213"/>
                  <a:gd name="connsiteY5" fmla="*/ 375412 h 426213"/>
                  <a:gd name="connsiteX6" fmla="*/ 50801 w 176213"/>
                  <a:gd name="connsiteY6" fmla="*/ 426213 h 426213"/>
                  <a:gd name="connsiteX7" fmla="*/ 0 w 176213"/>
                  <a:gd name="connsiteY7" fmla="*/ 26988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1" h="426213">
                    <a:moveTo>
                      <a:pt x="0" y="31750"/>
                    </a:moveTo>
                    <a:cubicBezTo>
                      <a:pt x="0" y="16845"/>
                      <a:pt x="26371" y="0"/>
                      <a:pt x="41276" y="0"/>
                    </a:cubicBezTo>
                    <a:lnTo>
                      <a:pt x="175419" y="7144"/>
                    </a:lnTo>
                    <a:cubicBezTo>
                      <a:pt x="190324" y="7144"/>
                      <a:pt x="190501" y="43039"/>
                      <a:pt x="190501" y="57944"/>
                    </a:cubicBezTo>
                    <a:cubicBezTo>
                      <a:pt x="180182" y="104510"/>
                      <a:pt x="107951" y="41539"/>
                      <a:pt x="97632" y="88105"/>
                    </a:cubicBezTo>
                    <a:lnTo>
                      <a:pt x="123825" y="375412"/>
                    </a:lnTo>
                    <a:cubicBezTo>
                      <a:pt x="125147" y="415755"/>
                      <a:pt x="127796" y="398560"/>
                      <a:pt x="65089" y="426213"/>
                    </a:cubicBezTo>
                    <a:cubicBezTo>
                      <a:pt x="52125" y="342212"/>
                      <a:pt x="21431" y="89292"/>
                      <a:pt x="0" y="3175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7" name="Rectangle: Rounded Corners 3"/>
              <p:cNvSpPr/>
              <p:nvPr/>
            </p:nvSpPr>
            <p:spPr>
              <a:xfrm>
                <a:off x="4268487" y="3069400"/>
                <a:ext cx="703911" cy="623888"/>
              </a:xfrm>
              <a:custGeom>
                <a:avLst/>
                <a:gdLst>
                  <a:gd name="connsiteX0" fmla="*/ 0 w 476250"/>
                  <a:gd name="connsiteY0" fmla="*/ 79377 h 628650"/>
                  <a:gd name="connsiteX1" fmla="*/ 79377 w 476250"/>
                  <a:gd name="connsiteY1" fmla="*/ 0 h 628650"/>
                  <a:gd name="connsiteX2" fmla="*/ 396873 w 476250"/>
                  <a:gd name="connsiteY2" fmla="*/ 0 h 628650"/>
                  <a:gd name="connsiteX3" fmla="*/ 476250 w 476250"/>
                  <a:gd name="connsiteY3" fmla="*/ 79377 h 628650"/>
                  <a:gd name="connsiteX4" fmla="*/ 476250 w 476250"/>
                  <a:gd name="connsiteY4" fmla="*/ 549273 h 628650"/>
                  <a:gd name="connsiteX5" fmla="*/ 396873 w 476250"/>
                  <a:gd name="connsiteY5" fmla="*/ 628650 h 628650"/>
                  <a:gd name="connsiteX6" fmla="*/ 79377 w 476250"/>
                  <a:gd name="connsiteY6" fmla="*/ 628650 h 628650"/>
                  <a:gd name="connsiteX7" fmla="*/ 0 w 476250"/>
                  <a:gd name="connsiteY7" fmla="*/ 549273 h 628650"/>
                  <a:gd name="connsiteX8" fmla="*/ 0 w 476250"/>
                  <a:gd name="connsiteY8" fmla="*/ 79377 h 628650"/>
                  <a:gd name="connsiteX0" fmla="*/ 0 w 507206"/>
                  <a:gd name="connsiteY0" fmla="*/ 79377 h 628650"/>
                  <a:gd name="connsiteX1" fmla="*/ 79377 w 507206"/>
                  <a:gd name="connsiteY1" fmla="*/ 0 h 628650"/>
                  <a:gd name="connsiteX2" fmla="*/ 396873 w 507206"/>
                  <a:gd name="connsiteY2" fmla="*/ 0 h 628650"/>
                  <a:gd name="connsiteX3" fmla="*/ 507206 w 507206"/>
                  <a:gd name="connsiteY3" fmla="*/ 138908 h 628650"/>
                  <a:gd name="connsiteX4" fmla="*/ 476250 w 507206"/>
                  <a:gd name="connsiteY4" fmla="*/ 549273 h 628650"/>
                  <a:gd name="connsiteX5" fmla="*/ 396873 w 507206"/>
                  <a:gd name="connsiteY5" fmla="*/ 628650 h 628650"/>
                  <a:gd name="connsiteX6" fmla="*/ 79377 w 507206"/>
                  <a:gd name="connsiteY6" fmla="*/ 628650 h 628650"/>
                  <a:gd name="connsiteX7" fmla="*/ 0 w 507206"/>
                  <a:gd name="connsiteY7" fmla="*/ 549273 h 628650"/>
                  <a:gd name="connsiteX8" fmla="*/ 0 w 507206"/>
                  <a:gd name="connsiteY8" fmla="*/ 79377 h 628650"/>
                  <a:gd name="connsiteX0" fmla="*/ 0 w 507206"/>
                  <a:gd name="connsiteY0" fmla="*/ 79377 h 628650"/>
                  <a:gd name="connsiteX1" fmla="*/ 79377 w 507206"/>
                  <a:gd name="connsiteY1" fmla="*/ 0 h 628650"/>
                  <a:gd name="connsiteX2" fmla="*/ 396873 w 507206"/>
                  <a:gd name="connsiteY2" fmla="*/ 0 h 628650"/>
                  <a:gd name="connsiteX3" fmla="*/ 507206 w 507206"/>
                  <a:gd name="connsiteY3" fmla="*/ 138908 h 628650"/>
                  <a:gd name="connsiteX4" fmla="*/ 476250 w 507206"/>
                  <a:gd name="connsiteY4" fmla="*/ 549273 h 628650"/>
                  <a:gd name="connsiteX5" fmla="*/ 396873 w 507206"/>
                  <a:gd name="connsiteY5" fmla="*/ 628650 h 628650"/>
                  <a:gd name="connsiteX6" fmla="*/ 79377 w 507206"/>
                  <a:gd name="connsiteY6" fmla="*/ 628650 h 628650"/>
                  <a:gd name="connsiteX7" fmla="*/ 0 w 507206"/>
                  <a:gd name="connsiteY7" fmla="*/ 549273 h 628650"/>
                  <a:gd name="connsiteX8" fmla="*/ 0 w 507206"/>
                  <a:gd name="connsiteY8" fmla="*/ 79377 h 628650"/>
                  <a:gd name="connsiteX0" fmla="*/ 0 w 507206"/>
                  <a:gd name="connsiteY0" fmla="*/ 79377 h 628650"/>
                  <a:gd name="connsiteX1" fmla="*/ 79377 w 507206"/>
                  <a:gd name="connsiteY1" fmla="*/ 0 h 628650"/>
                  <a:gd name="connsiteX2" fmla="*/ 396873 w 507206"/>
                  <a:gd name="connsiteY2" fmla="*/ 0 h 628650"/>
                  <a:gd name="connsiteX3" fmla="*/ 507206 w 507206"/>
                  <a:gd name="connsiteY3" fmla="*/ 138908 h 628650"/>
                  <a:gd name="connsiteX4" fmla="*/ 476250 w 507206"/>
                  <a:gd name="connsiteY4" fmla="*/ 549273 h 628650"/>
                  <a:gd name="connsiteX5" fmla="*/ 396873 w 507206"/>
                  <a:gd name="connsiteY5" fmla="*/ 628650 h 628650"/>
                  <a:gd name="connsiteX6" fmla="*/ 79377 w 507206"/>
                  <a:gd name="connsiteY6" fmla="*/ 628650 h 628650"/>
                  <a:gd name="connsiteX7" fmla="*/ 0 w 507206"/>
                  <a:gd name="connsiteY7" fmla="*/ 549273 h 628650"/>
                  <a:gd name="connsiteX8" fmla="*/ 0 w 507206"/>
                  <a:gd name="connsiteY8" fmla="*/ 79377 h 628650"/>
                  <a:gd name="connsiteX0" fmla="*/ 0 w 630287"/>
                  <a:gd name="connsiteY0" fmla="*/ 79377 h 628650"/>
                  <a:gd name="connsiteX1" fmla="*/ 79377 w 630287"/>
                  <a:gd name="connsiteY1" fmla="*/ 0 h 628650"/>
                  <a:gd name="connsiteX2" fmla="*/ 396873 w 630287"/>
                  <a:gd name="connsiteY2" fmla="*/ 0 h 628650"/>
                  <a:gd name="connsiteX3" fmla="*/ 628650 w 630287"/>
                  <a:gd name="connsiteY3" fmla="*/ 19844 h 628650"/>
                  <a:gd name="connsiteX4" fmla="*/ 507206 w 630287"/>
                  <a:gd name="connsiteY4" fmla="*/ 138908 h 628650"/>
                  <a:gd name="connsiteX5" fmla="*/ 476250 w 630287"/>
                  <a:gd name="connsiteY5" fmla="*/ 549273 h 628650"/>
                  <a:gd name="connsiteX6" fmla="*/ 396873 w 630287"/>
                  <a:gd name="connsiteY6" fmla="*/ 628650 h 628650"/>
                  <a:gd name="connsiteX7" fmla="*/ 79377 w 630287"/>
                  <a:gd name="connsiteY7" fmla="*/ 628650 h 628650"/>
                  <a:gd name="connsiteX8" fmla="*/ 0 w 630287"/>
                  <a:gd name="connsiteY8" fmla="*/ 549273 h 628650"/>
                  <a:gd name="connsiteX9" fmla="*/ 0 w 630287"/>
                  <a:gd name="connsiteY9" fmla="*/ 79377 h 628650"/>
                  <a:gd name="connsiteX0" fmla="*/ 0 w 630888"/>
                  <a:gd name="connsiteY0" fmla="*/ 79377 h 628650"/>
                  <a:gd name="connsiteX1" fmla="*/ 79377 w 630888"/>
                  <a:gd name="connsiteY1" fmla="*/ 0 h 628650"/>
                  <a:gd name="connsiteX2" fmla="*/ 396873 w 630888"/>
                  <a:gd name="connsiteY2" fmla="*/ 0 h 628650"/>
                  <a:gd name="connsiteX3" fmla="*/ 628650 w 630888"/>
                  <a:gd name="connsiteY3" fmla="*/ 19844 h 628650"/>
                  <a:gd name="connsiteX4" fmla="*/ 507206 w 630888"/>
                  <a:gd name="connsiteY4" fmla="*/ 138908 h 628650"/>
                  <a:gd name="connsiteX5" fmla="*/ 476250 w 630888"/>
                  <a:gd name="connsiteY5" fmla="*/ 549273 h 628650"/>
                  <a:gd name="connsiteX6" fmla="*/ 396873 w 630888"/>
                  <a:gd name="connsiteY6" fmla="*/ 628650 h 628650"/>
                  <a:gd name="connsiteX7" fmla="*/ 79377 w 630888"/>
                  <a:gd name="connsiteY7" fmla="*/ 628650 h 628650"/>
                  <a:gd name="connsiteX8" fmla="*/ 0 w 630888"/>
                  <a:gd name="connsiteY8" fmla="*/ 549273 h 628650"/>
                  <a:gd name="connsiteX9" fmla="*/ 0 w 630888"/>
                  <a:gd name="connsiteY9" fmla="*/ 79377 h 628650"/>
                  <a:gd name="connsiteX0" fmla="*/ 0 w 630888"/>
                  <a:gd name="connsiteY0" fmla="*/ 79377 h 628650"/>
                  <a:gd name="connsiteX1" fmla="*/ 79377 w 630888"/>
                  <a:gd name="connsiteY1" fmla="*/ 0 h 628650"/>
                  <a:gd name="connsiteX2" fmla="*/ 399255 w 630888"/>
                  <a:gd name="connsiteY2" fmla="*/ 4762 h 628650"/>
                  <a:gd name="connsiteX3" fmla="*/ 628650 w 630888"/>
                  <a:gd name="connsiteY3" fmla="*/ 19844 h 628650"/>
                  <a:gd name="connsiteX4" fmla="*/ 507206 w 630888"/>
                  <a:gd name="connsiteY4" fmla="*/ 138908 h 628650"/>
                  <a:gd name="connsiteX5" fmla="*/ 476250 w 630888"/>
                  <a:gd name="connsiteY5" fmla="*/ 549273 h 628650"/>
                  <a:gd name="connsiteX6" fmla="*/ 396873 w 630888"/>
                  <a:gd name="connsiteY6" fmla="*/ 628650 h 628650"/>
                  <a:gd name="connsiteX7" fmla="*/ 79377 w 630888"/>
                  <a:gd name="connsiteY7" fmla="*/ 628650 h 628650"/>
                  <a:gd name="connsiteX8" fmla="*/ 0 w 630888"/>
                  <a:gd name="connsiteY8" fmla="*/ 549273 h 628650"/>
                  <a:gd name="connsiteX9" fmla="*/ 0 w 630888"/>
                  <a:gd name="connsiteY9" fmla="*/ 79377 h 628650"/>
                  <a:gd name="connsiteX0" fmla="*/ 0 w 630888"/>
                  <a:gd name="connsiteY0" fmla="*/ 549273 h 628650"/>
                  <a:gd name="connsiteX1" fmla="*/ 79377 w 630888"/>
                  <a:gd name="connsiteY1" fmla="*/ 0 h 628650"/>
                  <a:gd name="connsiteX2" fmla="*/ 399255 w 630888"/>
                  <a:gd name="connsiteY2" fmla="*/ 4762 h 628650"/>
                  <a:gd name="connsiteX3" fmla="*/ 628650 w 630888"/>
                  <a:gd name="connsiteY3" fmla="*/ 19844 h 628650"/>
                  <a:gd name="connsiteX4" fmla="*/ 507206 w 630888"/>
                  <a:gd name="connsiteY4" fmla="*/ 138908 h 628650"/>
                  <a:gd name="connsiteX5" fmla="*/ 476250 w 630888"/>
                  <a:gd name="connsiteY5" fmla="*/ 549273 h 628650"/>
                  <a:gd name="connsiteX6" fmla="*/ 396873 w 630888"/>
                  <a:gd name="connsiteY6" fmla="*/ 628650 h 628650"/>
                  <a:gd name="connsiteX7" fmla="*/ 79377 w 630888"/>
                  <a:gd name="connsiteY7" fmla="*/ 628650 h 628650"/>
                  <a:gd name="connsiteX8" fmla="*/ 0 w 630888"/>
                  <a:gd name="connsiteY8" fmla="*/ 549273 h 628650"/>
                  <a:gd name="connsiteX0" fmla="*/ 73023 w 703911"/>
                  <a:gd name="connsiteY0" fmla="*/ 544511 h 623888"/>
                  <a:gd name="connsiteX1" fmla="*/ 0 w 703911"/>
                  <a:gd name="connsiteY1" fmla="*/ 0 h 623888"/>
                  <a:gd name="connsiteX2" fmla="*/ 472278 w 703911"/>
                  <a:gd name="connsiteY2" fmla="*/ 0 h 623888"/>
                  <a:gd name="connsiteX3" fmla="*/ 701673 w 703911"/>
                  <a:gd name="connsiteY3" fmla="*/ 15082 h 623888"/>
                  <a:gd name="connsiteX4" fmla="*/ 580229 w 703911"/>
                  <a:gd name="connsiteY4" fmla="*/ 134146 h 623888"/>
                  <a:gd name="connsiteX5" fmla="*/ 549273 w 703911"/>
                  <a:gd name="connsiteY5" fmla="*/ 544511 h 623888"/>
                  <a:gd name="connsiteX6" fmla="*/ 469896 w 703911"/>
                  <a:gd name="connsiteY6" fmla="*/ 623888 h 623888"/>
                  <a:gd name="connsiteX7" fmla="*/ 152400 w 703911"/>
                  <a:gd name="connsiteY7" fmla="*/ 623888 h 623888"/>
                  <a:gd name="connsiteX8" fmla="*/ 73023 w 703911"/>
                  <a:gd name="connsiteY8" fmla="*/ 544511 h 623888"/>
                  <a:gd name="connsiteX0" fmla="*/ 58735 w 703911"/>
                  <a:gd name="connsiteY0" fmla="*/ 554036 h 623888"/>
                  <a:gd name="connsiteX1" fmla="*/ 0 w 703911"/>
                  <a:gd name="connsiteY1" fmla="*/ 0 h 623888"/>
                  <a:gd name="connsiteX2" fmla="*/ 472278 w 703911"/>
                  <a:gd name="connsiteY2" fmla="*/ 0 h 623888"/>
                  <a:gd name="connsiteX3" fmla="*/ 701673 w 703911"/>
                  <a:gd name="connsiteY3" fmla="*/ 15082 h 623888"/>
                  <a:gd name="connsiteX4" fmla="*/ 580229 w 703911"/>
                  <a:gd name="connsiteY4" fmla="*/ 134146 h 623888"/>
                  <a:gd name="connsiteX5" fmla="*/ 549273 w 703911"/>
                  <a:gd name="connsiteY5" fmla="*/ 544511 h 623888"/>
                  <a:gd name="connsiteX6" fmla="*/ 469896 w 703911"/>
                  <a:gd name="connsiteY6" fmla="*/ 623888 h 623888"/>
                  <a:gd name="connsiteX7" fmla="*/ 152400 w 703911"/>
                  <a:gd name="connsiteY7" fmla="*/ 623888 h 623888"/>
                  <a:gd name="connsiteX8" fmla="*/ 58735 w 703911"/>
                  <a:gd name="connsiteY8" fmla="*/ 554036 h 623888"/>
                  <a:gd name="connsiteX0" fmla="*/ 58735 w 703911"/>
                  <a:gd name="connsiteY0" fmla="*/ 554036 h 623888"/>
                  <a:gd name="connsiteX1" fmla="*/ 0 w 703911"/>
                  <a:gd name="connsiteY1" fmla="*/ 0 h 623888"/>
                  <a:gd name="connsiteX2" fmla="*/ 472278 w 703911"/>
                  <a:gd name="connsiteY2" fmla="*/ 0 h 623888"/>
                  <a:gd name="connsiteX3" fmla="*/ 701673 w 703911"/>
                  <a:gd name="connsiteY3" fmla="*/ 15082 h 623888"/>
                  <a:gd name="connsiteX4" fmla="*/ 580229 w 703911"/>
                  <a:gd name="connsiteY4" fmla="*/ 134146 h 623888"/>
                  <a:gd name="connsiteX5" fmla="*/ 549273 w 703911"/>
                  <a:gd name="connsiteY5" fmla="*/ 544511 h 623888"/>
                  <a:gd name="connsiteX6" fmla="*/ 469896 w 703911"/>
                  <a:gd name="connsiteY6" fmla="*/ 623888 h 623888"/>
                  <a:gd name="connsiteX7" fmla="*/ 152400 w 703911"/>
                  <a:gd name="connsiteY7" fmla="*/ 623888 h 623888"/>
                  <a:gd name="connsiteX8" fmla="*/ 58735 w 703911"/>
                  <a:gd name="connsiteY8" fmla="*/ 554036 h 623888"/>
                  <a:gd name="connsiteX0" fmla="*/ 58735 w 703911"/>
                  <a:gd name="connsiteY0" fmla="*/ 554036 h 623888"/>
                  <a:gd name="connsiteX1" fmla="*/ 0 w 703911"/>
                  <a:gd name="connsiteY1" fmla="*/ 0 h 623888"/>
                  <a:gd name="connsiteX2" fmla="*/ 472278 w 703911"/>
                  <a:gd name="connsiteY2" fmla="*/ 0 h 623888"/>
                  <a:gd name="connsiteX3" fmla="*/ 701673 w 703911"/>
                  <a:gd name="connsiteY3" fmla="*/ 15082 h 623888"/>
                  <a:gd name="connsiteX4" fmla="*/ 580229 w 703911"/>
                  <a:gd name="connsiteY4" fmla="*/ 134146 h 623888"/>
                  <a:gd name="connsiteX5" fmla="*/ 549273 w 703911"/>
                  <a:gd name="connsiteY5" fmla="*/ 544511 h 623888"/>
                  <a:gd name="connsiteX6" fmla="*/ 469896 w 703911"/>
                  <a:gd name="connsiteY6" fmla="*/ 623888 h 623888"/>
                  <a:gd name="connsiteX7" fmla="*/ 152400 w 703911"/>
                  <a:gd name="connsiteY7" fmla="*/ 623888 h 623888"/>
                  <a:gd name="connsiteX8" fmla="*/ 58735 w 703911"/>
                  <a:gd name="connsiteY8" fmla="*/ 554036 h 62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3911" h="623888">
                    <a:moveTo>
                      <a:pt x="58735" y="554036"/>
                    </a:moveTo>
                    <a:lnTo>
                      <a:pt x="0" y="0"/>
                    </a:lnTo>
                    <a:lnTo>
                      <a:pt x="472278" y="0"/>
                    </a:lnTo>
                    <a:cubicBezTo>
                      <a:pt x="535645" y="7276"/>
                      <a:pt x="683284" y="-8069"/>
                      <a:pt x="701673" y="15082"/>
                    </a:cubicBezTo>
                    <a:cubicBezTo>
                      <a:pt x="720062" y="38233"/>
                      <a:pt x="620313" y="83214"/>
                      <a:pt x="580229" y="134146"/>
                    </a:cubicBezTo>
                    <a:cubicBezTo>
                      <a:pt x="568323" y="290778"/>
                      <a:pt x="556417" y="387879"/>
                      <a:pt x="549273" y="544511"/>
                    </a:cubicBezTo>
                    <a:cubicBezTo>
                      <a:pt x="549273" y="588350"/>
                      <a:pt x="513735" y="623888"/>
                      <a:pt x="469896" y="623888"/>
                    </a:cubicBezTo>
                    <a:lnTo>
                      <a:pt x="152400" y="623888"/>
                    </a:lnTo>
                    <a:cubicBezTo>
                      <a:pt x="108561" y="623888"/>
                      <a:pt x="58735" y="597875"/>
                      <a:pt x="58735" y="554036"/>
                    </a:cubicBezTo>
                    <a:close/>
                  </a:path>
                </a:pathLst>
              </a:custGeom>
              <a:solidFill>
                <a:srgbClr val="BDE8F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8" name="Oval 9"/>
              <p:cNvSpPr/>
              <p:nvPr/>
            </p:nvSpPr>
            <p:spPr>
              <a:xfrm>
                <a:off x="4484179" y="3114555"/>
                <a:ext cx="218950" cy="533578"/>
              </a:xfrm>
              <a:custGeom>
                <a:avLst/>
                <a:gdLst>
                  <a:gd name="connsiteX0" fmla="*/ 0 w 214312"/>
                  <a:gd name="connsiteY0" fmla="*/ 255985 h 511969"/>
                  <a:gd name="connsiteX1" fmla="*/ 107156 w 214312"/>
                  <a:gd name="connsiteY1" fmla="*/ 0 h 511969"/>
                  <a:gd name="connsiteX2" fmla="*/ 214312 w 214312"/>
                  <a:gd name="connsiteY2" fmla="*/ 255985 h 511969"/>
                  <a:gd name="connsiteX3" fmla="*/ 107156 w 214312"/>
                  <a:gd name="connsiteY3" fmla="*/ 511970 h 511969"/>
                  <a:gd name="connsiteX4" fmla="*/ 0 w 214312"/>
                  <a:gd name="connsiteY4" fmla="*/ 255985 h 511969"/>
                  <a:gd name="connsiteX0" fmla="*/ 5191 w 219503"/>
                  <a:gd name="connsiteY0" fmla="*/ 266596 h 522581"/>
                  <a:gd name="connsiteX1" fmla="*/ 26622 w 219503"/>
                  <a:gd name="connsiteY1" fmla="*/ 70142 h 522581"/>
                  <a:gd name="connsiteX2" fmla="*/ 112347 w 219503"/>
                  <a:gd name="connsiteY2" fmla="*/ 10611 h 522581"/>
                  <a:gd name="connsiteX3" fmla="*/ 219503 w 219503"/>
                  <a:gd name="connsiteY3" fmla="*/ 266596 h 522581"/>
                  <a:gd name="connsiteX4" fmla="*/ 112347 w 219503"/>
                  <a:gd name="connsiteY4" fmla="*/ 522581 h 522581"/>
                  <a:gd name="connsiteX5" fmla="*/ 5191 w 219503"/>
                  <a:gd name="connsiteY5" fmla="*/ 266596 h 522581"/>
                  <a:gd name="connsiteX0" fmla="*/ 5191 w 222721"/>
                  <a:gd name="connsiteY0" fmla="*/ 256738 h 512723"/>
                  <a:gd name="connsiteX1" fmla="*/ 26622 w 222721"/>
                  <a:gd name="connsiteY1" fmla="*/ 60284 h 512723"/>
                  <a:gd name="connsiteX2" fmla="*/ 112347 w 222721"/>
                  <a:gd name="connsiteY2" fmla="*/ 753 h 512723"/>
                  <a:gd name="connsiteX3" fmla="*/ 200454 w 222721"/>
                  <a:gd name="connsiteY3" fmla="*/ 43616 h 512723"/>
                  <a:gd name="connsiteX4" fmla="*/ 219503 w 222721"/>
                  <a:gd name="connsiteY4" fmla="*/ 256738 h 512723"/>
                  <a:gd name="connsiteX5" fmla="*/ 112347 w 222721"/>
                  <a:gd name="connsiteY5" fmla="*/ 512723 h 512723"/>
                  <a:gd name="connsiteX6" fmla="*/ 5191 w 222721"/>
                  <a:gd name="connsiteY6" fmla="*/ 256738 h 512723"/>
                  <a:gd name="connsiteX0" fmla="*/ 5191 w 220697"/>
                  <a:gd name="connsiteY0" fmla="*/ 256738 h 525405"/>
                  <a:gd name="connsiteX1" fmla="*/ 26622 w 220697"/>
                  <a:gd name="connsiteY1" fmla="*/ 60284 h 525405"/>
                  <a:gd name="connsiteX2" fmla="*/ 112347 w 220697"/>
                  <a:gd name="connsiteY2" fmla="*/ 753 h 525405"/>
                  <a:gd name="connsiteX3" fmla="*/ 200454 w 220697"/>
                  <a:gd name="connsiteY3" fmla="*/ 43616 h 525405"/>
                  <a:gd name="connsiteX4" fmla="*/ 219503 w 220697"/>
                  <a:gd name="connsiteY4" fmla="*/ 256738 h 525405"/>
                  <a:gd name="connsiteX5" fmla="*/ 209979 w 220697"/>
                  <a:gd name="connsiteY5" fmla="*/ 462716 h 525405"/>
                  <a:gd name="connsiteX6" fmla="*/ 112347 w 220697"/>
                  <a:gd name="connsiteY6" fmla="*/ 512723 h 525405"/>
                  <a:gd name="connsiteX7" fmla="*/ 5191 w 220697"/>
                  <a:gd name="connsiteY7" fmla="*/ 256738 h 525405"/>
                  <a:gd name="connsiteX0" fmla="*/ 2728 w 218234"/>
                  <a:gd name="connsiteY0" fmla="*/ 256738 h 514814"/>
                  <a:gd name="connsiteX1" fmla="*/ 24159 w 218234"/>
                  <a:gd name="connsiteY1" fmla="*/ 60284 h 514814"/>
                  <a:gd name="connsiteX2" fmla="*/ 109884 w 218234"/>
                  <a:gd name="connsiteY2" fmla="*/ 753 h 514814"/>
                  <a:gd name="connsiteX3" fmla="*/ 197991 w 218234"/>
                  <a:gd name="connsiteY3" fmla="*/ 43616 h 514814"/>
                  <a:gd name="connsiteX4" fmla="*/ 217040 w 218234"/>
                  <a:gd name="connsiteY4" fmla="*/ 256738 h 514814"/>
                  <a:gd name="connsiteX5" fmla="*/ 207516 w 218234"/>
                  <a:gd name="connsiteY5" fmla="*/ 462716 h 514814"/>
                  <a:gd name="connsiteX6" fmla="*/ 109884 w 218234"/>
                  <a:gd name="connsiteY6" fmla="*/ 512723 h 514814"/>
                  <a:gd name="connsiteX7" fmla="*/ 12254 w 218234"/>
                  <a:gd name="connsiteY7" fmla="*/ 479384 h 514814"/>
                  <a:gd name="connsiteX8" fmla="*/ 2728 w 218234"/>
                  <a:gd name="connsiteY8" fmla="*/ 256738 h 514814"/>
                  <a:gd name="connsiteX0" fmla="*/ 2728 w 218234"/>
                  <a:gd name="connsiteY0" fmla="*/ 256738 h 534476"/>
                  <a:gd name="connsiteX1" fmla="*/ 24159 w 218234"/>
                  <a:gd name="connsiteY1" fmla="*/ 60284 h 534476"/>
                  <a:gd name="connsiteX2" fmla="*/ 109884 w 218234"/>
                  <a:gd name="connsiteY2" fmla="*/ 753 h 534476"/>
                  <a:gd name="connsiteX3" fmla="*/ 197991 w 218234"/>
                  <a:gd name="connsiteY3" fmla="*/ 43616 h 534476"/>
                  <a:gd name="connsiteX4" fmla="*/ 217040 w 218234"/>
                  <a:gd name="connsiteY4" fmla="*/ 256738 h 534476"/>
                  <a:gd name="connsiteX5" fmla="*/ 207516 w 218234"/>
                  <a:gd name="connsiteY5" fmla="*/ 462716 h 534476"/>
                  <a:gd name="connsiteX6" fmla="*/ 112265 w 218234"/>
                  <a:gd name="connsiteY6" fmla="*/ 534154 h 534476"/>
                  <a:gd name="connsiteX7" fmla="*/ 12254 w 218234"/>
                  <a:gd name="connsiteY7" fmla="*/ 479384 h 534476"/>
                  <a:gd name="connsiteX8" fmla="*/ 2728 w 218234"/>
                  <a:gd name="connsiteY8" fmla="*/ 256738 h 534476"/>
                  <a:gd name="connsiteX0" fmla="*/ 2728 w 219581"/>
                  <a:gd name="connsiteY0" fmla="*/ 256738 h 534275"/>
                  <a:gd name="connsiteX1" fmla="*/ 24159 w 219581"/>
                  <a:gd name="connsiteY1" fmla="*/ 60284 h 534275"/>
                  <a:gd name="connsiteX2" fmla="*/ 109884 w 219581"/>
                  <a:gd name="connsiteY2" fmla="*/ 753 h 534275"/>
                  <a:gd name="connsiteX3" fmla="*/ 197991 w 219581"/>
                  <a:gd name="connsiteY3" fmla="*/ 43616 h 534275"/>
                  <a:gd name="connsiteX4" fmla="*/ 217040 w 219581"/>
                  <a:gd name="connsiteY4" fmla="*/ 256738 h 534275"/>
                  <a:gd name="connsiteX5" fmla="*/ 209897 w 219581"/>
                  <a:gd name="connsiteY5" fmla="*/ 469860 h 534275"/>
                  <a:gd name="connsiteX6" fmla="*/ 112265 w 219581"/>
                  <a:gd name="connsiteY6" fmla="*/ 534154 h 534275"/>
                  <a:gd name="connsiteX7" fmla="*/ 12254 w 219581"/>
                  <a:gd name="connsiteY7" fmla="*/ 479384 h 534275"/>
                  <a:gd name="connsiteX8" fmla="*/ 2728 w 219581"/>
                  <a:gd name="connsiteY8" fmla="*/ 256738 h 534275"/>
                  <a:gd name="connsiteX0" fmla="*/ 2097 w 218950"/>
                  <a:gd name="connsiteY0" fmla="*/ 256041 h 533578"/>
                  <a:gd name="connsiteX1" fmla="*/ 14003 w 218950"/>
                  <a:gd name="connsiteY1" fmla="*/ 45299 h 533578"/>
                  <a:gd name="connsiteX2" fmla="*/ 109253 w 218950"/>
                  <a:gd name="connsiteY2" fmla="*/ 56 h 533578"/>
                  <a:gd name="connsiteX3" fmla="*/ 197360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 name="connsiteX0" fmla="*/ 2097 w 218950"/>
                  <a:gd name="connsiteY0" fmla="*/ 256041 h 533578"/>
                  <a:gd name="connsiteX1" fmla="*/ 14003 w 218950"/>
                  <a:gd name="connsiteY1" fmla="*/ 45299 h 533578"/>
                  <a:gd name="connsiteX2" fmla="*/ 109253 w 218950"/>
                  <a:gd name="connsiteY2" fmla="*/ 56 h 533578"/>
                  <a:gd name="connsiteX3" fmla="*/ 197360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 name="connsiteX0" fmla="*/ 2097 w 218950"/>
                  <a:gd name="connsiteY0" fmla="*/ 256041 h 533578"/>
                  <a:gd name="connsiteX1" fmla="*/ 14003 w 218950"/>
                  <a:gd name="connsiteY1" fmla="*/ 45299 h 533578"/>
                  <a:gd name="connsiteX2" fmla="*/ 109253 w 218950"/>
                  <a:gd name="connsiteY2" fmla="*/ 56 h 533578"/>
                  <a:gd name="connsiteX3" fmla="*/ 204504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 name="connsiteX0" fmla="*/ 2097 w 218950"/>
                  <a:gd name="connsiteY0" fmla="*/ 256041 h 533578"/>
                  <a:gd name="connsiteX1" fmla="*/ 14003 w 218950"/>
                  <a:gd name="connsiteY1" fmla="*/ 45299 h 533578"/>
                  <a:gd name="connsiteX2" fmla="*/ 109253 w 218950"/>
                  <a:gd name="connsiteY2" fmla="*/ 56 h 533578"/>
                  <a:gd name="connsiteX3" fmla="*/ 204504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950" h="533578">
                    <a:moveTo>
                      <a:pt x="2097" y="256041"/>
                    </a:moveTo>
                    <a:cubicBezTo>
                      <a:pt x="2494" y="183810"/>
                      <a:pt x="-3856" y="87963"/>
                      <a:pt x="14003" y="45299"/>
                    </a:cubicBezTo>
                    <a:cubicBezTo>
                      <a:pt x="31862" y="2635"/>
                      <a:pt x="77503" y="453"/>
                      <a:pt x="109253" y="56"/>
                    </a:cubicBezTo>
                    <a:cubicBezTo>
                      <a:pt x="141003" y="-341"/>
                      <a:pt x="186645" y="255"/>
                      <a:pt x="204504" y="42919"/>
                    </a:cubicBezTo>
                    <a:cubicBezTo>
                      <a:pt x="222363" y="85583"/>
                      <a:pt x="218393" y="196510"/>
                      <a:pt x="216409" y="256041"/>
                    </a:cubicBezTo>
                    <a:cubicBezTo>
                      <a:pt x="214425" y="315572"/>
                      <a:pt x="227125" y="426499"/>
                      <a:pt x="209266" y="469163"/>
                    </a:cubicBezTo>
                    <a:cubicBezTo>
                      <a:pt x="191407" y="511827"/>
                      <a:pt x="144574" y="531870"/>
                      <a:pt x="111634" y="533457"/>
                    </a:cubicBezTo>
                    <a:cubicBezTo>
                      <a:pt x="78694" y="535044"/>
                      <a:pt x="29482" y="521351"/>
                      <a:pt x="11623" y="478687"/>
                    </a:cubicBezTo>
                    <a:cubicBezTo>
                      <a:pt x="-6236" y="436023"/>
                      <a:pt x="1700" y="328272"/>
                      <a:pt x="2097" y="256041"/>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49" name="Straight Connector 148"/>
              <p:cNvCxnSpPr/>
              <p:nvPr/>
            </p:nvCxnSpPr>
            <p:spPr>
              <a:xfrm>
                <a:off x="4540076" y="3200764"/>
                <a:ext cx="107156"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p:cNvCxnSpPr/>
              <p:nvPr/>
            </p:nvCxnSpPr>
            <p:spPr>
              <a:xfrm>
                <a:off x="4566865" y="3262676"/>
                <a:ext cx="53578"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p:cNvCxnSpPr/>
              <p:nvPr/>
            </p:nvCxnSpPr>
            <p:spPr>
              <a:xfrm>
                <a:off x="4540076" y="3319827"/>
                <a:ext cx="107156"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p:cNvCxnSpPr/>
              <p:nvPr/>
            </p:nvCxnSpPr>
            <p:spPr>
              <a:xfrm>
                <a:off x="4566865" y="3381739"/>
                <a:ext cx="53578"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p:cNvCxnSpPr/>
              <p:nvPr/>
            </p:nvCxnSpPr>
            <p:spPr>
              <a:xfrm>
                <a:off x="4540076" y="3438889"/>
                <a:ext cx="107156"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p:cNvCxnSpPr/>
              <p:nvPr/>
            </p:nvCxnSpPr>
            <p:spPr>
              <a:xfrm>
                <a:off x="4566865" y="3500801"/>
                <a:ext cx="53578"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p:cNvCxnSpPr/>
              <p:nvPr/>
            </p:nvCxnSpPr>
            <p:spPr>
              <a:xfrm>
                <a:off x="4540076" y="3565095"/>
                <a:ext cx="107156"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grpSp>
        <p:grpSp>
          <p:nvGrpSpPr>
            <p:cNvPr id="176" name="Group 175"/>
            <p:cNvGrpSpPr/>
            <p:nvPr/>
          </p:nvGrpSpPr>
          <p:grpSpPr>
            <a:xfrm>
              <a:off x="9694727" y="2120869"/>
              <a:ext cx="825005" cy="1137266"/>
              <a:chOff x="4498653" y="1398369"/>
              <a:chExt cx="1100007" cy="1516355"/>
            </a:xfrm>
          </p:grpSpPr>
          <p:cxnSp>
            <p:nvCxnSpPr>
              <p:cNvPr id="160" name="Straight Connector 159"/>
              <p:cNvCxnSpPr/>
              <p:nvPr/>
            </p:nvCxnSpPr>
            <p:spPr>
              <a:xfrm>
                <a:off x="4923578" y="2028644"/>
                <a:ext cx="2774" cy="111734"/>
              </a:xfrm>
              <a:prstGeom prst="line">
                <a:avLst/>
              </a:prstGeom>
              <a:ln w="69850">
                <a:solidFill>
                  <a:srgbClr val="2D3E50"/>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p:cNvCxnSpPr/>
              <p:nvPr/>
            </p:nvCxnSpPr>
            <p:spPr>
              <a:xfrm>
                <a:off x="5172014" y="2033817"/>
                <a:ext cx="2774" cy="111734"/>
              </a:xfrm>
              <a:prstGeom prst="line">
                <a:avLst/>
              </a:prstGeom>
              <a:ln w="69850">
                <a:solidFill>
                  <a:srgbClr val="2D3E50"/>
                </a:solidFill>
              </a:ln>
            </p:spPr>
            <p:style>
              <a:lnRef idx="1">
                <a:schemeClr val="accent1"/>
              </a:lnRef>
              <a:fillRef idx="0">
                <a:schemeClr val="accent1"/>
              </a:fillRef>
              <a:effectRef idx="0">
                <a:schemeClr val="accent1"/>
              </a:effectRef>
              <a:fontRef idx="minor">
                <a:schemeClr val="tx1"/>
              </a:fontRef>
            </p:style>
          </p:cxnSp>
          <p:sp>
            <p:nvSpPr>
              <p:cNvPr id="162" name="Rectangle: Rounded Corners 30"/>
              <p:cNvSpPr/>
              <p:nvPr/>
            </p:nvSpPr>
            <p:spPr>
              <a:xfrm>
                <a:off x="4546897" y="2155899"/>
                <a:ext cx="1013043" cy="758825"/>
              </a:xfrm>
              <a:custGeom>
                <a:avLst/>
                <a:gdLst>
                  <a:gd name="connsiteX0" fmla="*/ 0 w 812800"/>
                  <a:gd name="connsiteY0" fmla="*/ 135469 h 812800"/>
                  <a:gd name="connsiteX1" fmla="*/ 135469 w 812800"/>
                  <a:gd name="connsiteY1" fmla="*/ 0 h 812800"/>
                  <a:gd name="connsiteX2" fmla="*/ 677331 w 812800"/>
                  <a:gd name="connsiteY2" fmla="*/ 0 h 812800"/>
                  <a:gd name="connsiteX3" fmla="*/ 812800 w 812800"/>
                  <a:gd name="connsiteY3" fmla="*/ 135469 h 812800"/>
                  <a:gd name="connsiteX4" fmla="*/ 812800 w 812800"/>
                  <a:gd name="connsiteY4" fmla="*/ 677331 h 812800"/>
                  <a:gd name="connsiteX5" fmla="*/ 677331 w 812800"/>
                  <a:gd name="connsiteY5" fmla="*/ 812800 h 812800"/>
                  <a:gd name="connsiteX6" fmla="*/ 135469 w 812800"/>
                  <a:gd name="connsiteY6" fmla="*/ 812800 h 812800"/>
                  <a:gd name="connsiteX7" fmla="*/ 0 w 812800"/>
                  <a:gd name="connsiteY7" fmla="*/ 677331 h 812800"/>
                  <a:gd name="connsiteX8" fmla="*/ 0 w 812800"/>
                  <a:gd name="connsiteY8" fmla="*/ 135469 h 812800"/>
                  <a:gd name="connsiteX0" fmla="*/ 104775 w 917575"/>
                  <a:gd name="connsiteY0" fmla="*/ 135469 h 812800"/>
                  <a:gd name="connsiteX1" fmla="*/ 240244 w 917575"/>
                  <a:gd name="connsiteY1" fmla="*/ 0 h 812800"/>
                  <a:gd name="connsiteX2" fmla="*/ 782106 w 917575"/>
                  <a:gd name="connsiteY2" fmla="*/ 0 h 812800"/>
                  <a:gd name="connsiteX3" fmla="*/ 917575 w 917575"/>
                  <a:gd name="connsiteY3" fmla="*/ 135469 h 812800"/>
                  <a:gd name="connsiteX4" fmla="*/ 917575 w 917575"/>
                  <a:gd name="connsiteY4" fmla="*/ 677331 h 812800"/>
                  <a:gd name="connsiteX5" fmla="*/ 782106 w 917575"/>
                  <a:gd name="connsiteY5" fmla="*/ 812800 h 812800"/>
                  <a:gd name="connsiteX6" fmla="*/ 240244 w 917575"/>
                  <a:gd name="connsiteY6" fmla="*/ 812800 h 812800"/>
                  <a:gd name="connsiteX7" fmla="*/ 0 w 917575"/>
                  <a:gd name="connsiteY7" fmla="*/ 632881 h 812800"/>
                  <a:gd name="connsiteX8" fmla="*/ 104775 w 917575"/>
                  <a:gd name="connsiteY8" fmla="*/ 135469 h 812800"/>
                  <a:gd name="connsiteX0" fmla="*/ 104775 w 917575"/>
                  <a:gd name="connsiteY0" fmla="*/ 135469 h 812800"/>
                  <a:gd name="connsiteX1" fmla="*/ 240244 w 917575"/>
                  <a:gd name="connsiteY1" fmla="*/ 0 h 812800"/>
                  <a:gd name="connsiteX2" fmla="*/ 782106 w 917575"/>
                  <a:gd name="connsiteY2" fmla="*/ 0 h 812800"/>
                  <a:gd name="connsiteX3" fmla="*/ 917575 w 917575"/>
                  <a:gd name="connsiteY3" fmla="*/ 135469 h 812800"/>
                  <a:gd name="connsiteX4" fmla="*/ 917575 w 917575"/>
                  <a:gd name="connsiteY4" fmla="*/ 677331 h 812800"/>
                  <a:gd name="connsiteX5" fmla="*/ 782106 w 917575"/>
                  <a:gd name="connsiteY5" fmla="*/ 812800 h 812800"/>
                  <a:gd name="connsiteX6" fmla="*/ 113244 w 917575"/>
                  <a:gd name="connsiteY6" fmla="*/ 762000 h 812800"/>
                  <a:gd name="connsiteX7" fmla="*/ 0 w 917575"/>
                  <a:gd name="connsiteY7" fmla="*/ 632881 h 812800"/>
                  <a:gd name="connsiteX8" fmla="*/ 104775 w 917575"/>
                  <a:gd name="connsiteY8" fmla="*/ 135469 h 812800"/>
                  <a:gd name="connsiteX0" fmla="*/ 106115 w 918915"/>
                  <a:gd name="connsiteY0" fmla="*/ 135469 h 812800"/>
                  <a:gd name="connsiteX1" fmla="*/ 241584 w 918915"/>
                  <a:gd name="connsiteY1" fmla="*/ 0 h 812800"/>
                  <a:gd name="connsiteX2" fmla="*/ 783446 w 918915"/>
                  <a:gd name="connsiteY2" fmla="*/ 0 h 812800"/>
                  <a:gd name="connsiteX3" fmla="*/ 918915 w 918915"/>
                  <a:gd name="connsiteY3" fmla="*/ 135469 h 812800"/>
                  <a:gd name="connsiteX4" fmla="*/ 918915 w 918915"/>
                  <a:gd name="connsiteY4" fmla="*/ 677331 h 812800"/>
                  <a:gd name="connsiteX5" fmla="*/ 783446 w 918915"/>
                  <a:gd name="connsiteY5" fmla="*/ 812800 h 812800"/>
                  <a:gd name="connsiteX6" fmla="*/ 60609 w 918915"/>
                  <a:gd name="connsiteY6" fmla="*/ 746125 h 812800"/>
                  <a:gd name="connsiteX7" fmla="*/ 1340 w 918915"/>
                  <a:gd name="connsiteY7" fmla="*/ 632881 h 812800"/>
                  <a:gd name="connsiteX8" fmla="*/ 106115 w 918915"/>
                  <a:gd name="connsiteY8" fmla="*/ 135469 h 812800"/>
                  <a:gd name="connsiteX0" fmla="*/ 106115 w 919679"/>
                  <a:gd name="connsiteY0" fmla="*/ 135469 h 752475"/>
                  <a:gd name="connsiteX1" fmla="*/ 241584 w 919679"/>
                  <a:gd name="connsiteY1" fmla="*/ 0 h 752475"/>
                  <a:gd name="connsiteX2" fmla="*/ 783446 w 919679"/>
                  <a:gd name="connsiteY2" fmla="*/ 0 h 752475"/>
                  <a:gd name="connsiteX3" fmla="*/ 918915 w 919679"/>
                  <a:gd name="connsiteY3" fmla="*/ 135469 h 752475"/>
                  <a:gd name="connsiteX4" fmla="*/ 918915 w 919679"/>
                  <a:gd name="connsiteY4" fmla="*/ 677331 h 752475"/>
                  <a:gd name="connsiteX5" fmla="*/ 856471 w 919679"/>
                  <a:gd name="connsiteY5" fmla="*/ 752475 h 752475"/>
                  <a:gd name="connsiteX6" fmla="*/ 60609 w 919679"/>
                  <a:gd name="connsiteY6" fmla="*/ 746125 h 752475"/>
                  <a:gd name="connsiteX7" fmla="*/ 1340 w 919679"/>
                  <a:gd name="connsiteY7" fmla="*/ 632881 h 752475"/>
                  <a:gd name="connsiteX8" fmla="*/ 106115 w 919679"/>
                  <a:gd name="connsiteY8" fmla="*/ 135469 h 752475"/>
                  <a:gd name="connsiteX0" fmla="*/ 106115 w 991940"/>
                  <a:gd name="connsiteY0" fmla="*/ 135469 h 752475"/>
                  <a:gd name="connsiteX1" fmla="*/ 241584 w 991940"/>
                  <a:gd name="connsiteY1" fmla="*/ 0 h 752475"/>
                  <a:gd name="connsiteX2" fmla="*/ 783446 w 991940"/>
                  <a:gd name="connsiteY2" fmla="*/ 0 h 752475"/>
                  <a:gd name="connsiteX3" fmla="*/ 918915 w 991940"/>
                  <a:gd name="connsiteY3" fmla="*/ 135469 h 752475"/>
                  <a:gd name="connsiteX4" fmla="*/ 991940 w 991940"/>
                  <a:gd name="connsiteY4" fmla="*/ 645581 h 752475"/>
                  <a:gd name="connsiteX5" fmla="*/ 856471 w 991940"/>
                  <a:gd name="connsiteY5" fmla="*/ 752475 h 752475"/>
                  <a:gd name="connsiteX6" fmla="*/ 60609 w 991940"/>
                  <a:gd name="connsiteY6" fmla="*/ 746125 h 752475"/>
                  <a:gd name="connsiteX7" fmla="*/ 1340 w 991940"/>
                  <a:gd name="connsiteY7" fmla="*/ 632881 h 752475"/>
                  <a:gd name="connsiteX8" fmla="*/ 106115 w 991940"/>
                  <a:gd name="connsiteY8" fmla="*/ 135469 h 752475"/>
                  <a:gd name="connsiteX0" fmla="*/ 106115 w 991940"/>
                  <a:gd name="connsiteY0" fmla="*/ 135469 h 752475"/>
                  <a:gd name="connsiteX1" fmla="*/ 241584 w 991940"/>
                  <a:gd name="connsiteY1" fmla="*/ 0 h 752475"/>
                  <a:gd name="connsiteX2" fmla="*/ 783446 w 991940"/>
                  <a:gd name="connsiteY2" fmla="*/ 0 h 752475"/>
                  <a:gd name="connsiteX3" fmla="*/ 807790 w 991940"/>
                  <a:gd name="connsiteY3" fmla="*/ 154519 h 752475"/>
                  <a:gd name="connsiteX4" fmla="*/ 991940 w 991940"/>
                  <a:gd name="connsiteY4" fmla="*/ 645581 h 752475"/>
                  <a:gd name="connsiteX5" fmla="*/ 856471 w 991940"/>
                  <a:gd name="connsiteY5" fmla="*/ 752475 h 752475"/>
                  <a:gd name="connsiteX6" fmla="*/ 60609 w 991940"/>
                  <a:gd name="connsiteY6" fmla="*/ 746125 h 752475"/>
                  <a:gd name="connsiteX7" fmla="*/ 1340 w 991940"/>
                  <a:gd name="connsiteY7" fmla="*/ 632881 h 752475"/>
                  <a:gd name="connsiteX8" fmla="*/ 106115 w 991940"/>
                  <a:gd name="connsiteY8" fmla="*/ 135469 h 752475"/>
                  <a:gd name="connsiteX0" fmla="*/ 106115 w 991940"/>
                  <a:gd name="connsiteY0" fmla="*/ 135469 h 752475"/>
                  <a:gd name="connsiteX1" fmla="*/ 241584 w 991940"/>
                  <a:gd name="connsiteY1" fmla="*/ 0 h 752475"/>
                  <a:gd name="connsiteX2" fmla="*/ 783446 w 991940"/>
                  <a:gd name="connsiteY2" fmla="*/ 0 h 752475"/>
                  <a:gd name="connsiteX3" fmla="*/ 868115 w 991940"/>
                  <a:gd name="connsiteY3" fmla="*/ 151344 h 752475"/>
                  <a:gd name="connsiteX4" fmla="*/ 991940 w 991940"/>
                  <a:gd name="connsiteY4" fmla="*/ 645581 h 752475"/>
                  <a:gd name="connsiteX5" fmla="*/ 856471 w 991940"/>
                  <a:gd name="connsiteY5" fmla="*/ 752475 h 752475"/>
                  <a:gd name="connsiteX6" fmla="*/ 60609 w 991940"/>
                  <a:gd name="connsiteY6" fmla="*/ 746125 h 752475"/>
                  <a:gd name="connsiteX7" fmla="*/ 1340 w 991940"/>
                  <a:gd name="connsiteY7" fmla="*/ 632881 h 752475"/>
                  <a:gd name="connsiteX8" fmla="*/ 106115 w 991940"/>
                  <a:gd name="connsiteY8" fmla="*/ 135469 h 752475"/>
                  <a:gd name="connsiteX0" fmla="*/ 106115 w 991940"/>
                  <a:gd name="connsiteY0" fmla="*/ 135469 h 752475"/>
                  <a:gd name="connsiteX1" fmla="*/ 241584 w 991940"/>
                  <a:gd name="connsiteY1" fmla="*/ 0 h 752475"/>
                  <a:gd name="connsiteX2" fmla="*/ 738996 w 991940"/>
                  <a:gd name="connsiteY2" fmla="*/ 3175 h 752475"/>
                  <a:gd name="connsiteX3" fmla="*/ 868115 w 991940"/>
                  <a:gd name="connsiteY3" fmla="*/ 151344 h 752475"/>
                  <a:gd name="connsiteX4" fmla="*/ 991940 w 991940"/>
                  <a:gd name="connsiteY4" fmla="*/ 645581 h 752475"/>
                  <a:gd name="connsiteX5" fmla="*/ 856471 w 991940"/>
                  <a:gd name="connsiteY5" fmla="*/ 752475 h 752475"/>
                  <a:gd name="connsiteX6" fmla="*/ 60609 w 991940"/>
                  <a:gd name="connsiteY6" fmla="*/ 746125 h 752475"/>
                  <a:gd name="connsiteX7" fmla="*/ 1340 w 991940"/>
                  <a:gd name="connsiteY7" fmla="*/ 632881 h 752475"/>
                  <a:gd name="connsiteX8" fmla="*/ 106115 w 991940"/>
                  <a:gd name="connsiteY8" fmla="*/ 135469 h 752475"/>
                  <a:gd name="connsiteX0" fmla="*/ 106115 w 991940"/>
                  <a:gd name="connsiteY0" fmla="*/ 135469 h 752475"/>
                  <a:gd name="connsiteX1" fmla="*/ 213009 w 991940"/>
                  <a:gd name="connsiteY1" fmla="*/ 0 h 752475"/>
                  <a:gd name="connsiteX2" fmla="*/ 738996 w 991940"/>
                  <a:gd name="connsiteY2" fmla="*/ 3175 h 752475"/>
                  <a:gd name="connsiteX3" fmla="*/ 868115 w 991940"/>
                  <a:gd name="connsiteY3" fmla="*/ 151344 h 752475"/>
                  <a:gd name="connsiteX4" fmla="*/ 991940 w 991940"/>
                  <a:gd name="connsiteY4" fmla="*/ 645581 h 752475"/>
                  <a:gd name="connsiteX5" fmla="*/ 856471 w 991940"/>
                  <a:gd name="connsiteY5" fmla="*/ 752475 h 752475"/>
                  <a:gd name="connsiteX6" fmla="*/ 60609 w 991940"/>
                  <a:gd name="connsiteY6" fmla="*/ 746125 h 752475"/>
                  <a:gd name="connsiteX7" fmla="*/ 1340 w 991940"/>
                  <a:gd name="connsiteY7" fmla="*/ 632881 h 752475"/>
                  <a:gd name="connsiteX8" fmla="*/ 106115 w 991940"/>
                  <a:gd name="connsiteY8" fmla="*/ 135469 h 752475"/>
                  <a:gd name="connsiteX0" fmla="*/ 106115 w 991940"/>
                  <a:gd name="connsiteY0" fmla="*/ 141819 h 758825"/>
                  <a:gd name="connsiteX1" fmla="*/ 213009 w 991940"/>
                  <a:gd name="connsiteY1" fmla="*/ 6350 h 758825"/>
                  <a:gd name="connsiteX2" fmla="*/ 751696 w 991940"/>
                  <a:gd name="connsiteY2" fmla="*/ 0 h 758825"/>
                  <a:gd name="connsiteX3" fmla="*/ 868115 w 991940"/>
                  <a:gd name="connsiteY3" fmla="*/ 157694 h 758825"/>
                  <a:gd name="connsiteX4" fmla="*/ 991940 w 991940"/>
                  <a:gd name="connsiteY4" fmla="*/ 651931 h 758825"/>
                  <a:gd name="connsiteX5" fmla="*/ 856471 w 991940"/>
                  <a:gd name="connsiteY5" fmla="*/ 758825 h 758825"/>
                  <a:gd name="connsiteX6" fmla="*/ 60609 w 991940"/>
                  <a:gd name="connsiteY6" fmla="*/ 752475 h 758825"/>
                  <a:gd name="connsiteX7" fmla="*/ 1340 w 991940"/>
                  <a:gd name="connsiteY7" fmla="*/ 639231 h 758825"/>
                  <a:gd name="connsiteX8" fmla="*/ 106115 w 991940"/>
                  <a:gd name="connsiteY8" fmla="*/ 141819 h 758825"/>
                  <a:gd name="connsiteX0" fmla="*/ 106115 w 1000393"/>
                  <a:gd name="connsiteY0" fmla="*/ 141819 h 758825"/>
                  <a:gd name="connsiteX1" fmla="*/ 213009 w 1000393"/>
                  <a:gd name="connsiteY1" fmla="*/ 6350 h 758825"/>
                  <a:gd name="connsiteX2" fmla="*/ 751696 w 1000393"/>
                  <a:gd name="connsiteY2" fmla="*/ 0 h 758825"/>
                  <a:gd name="connsiteX3" fmla="*/ 868115 w 1000393"/>
                  <a:gd name="connsiteY3" fmla="*/ 157694 h 758825"/>
                  <a:gd name="connsiteX4" fmla="*/ 991940 w 1000393"/>
                  <a:gd name="connsiteY4" fmla="*/ 651931 h 758825"/>
                  <a:gd name="connsiteX5" fmla="*/ 856471 w 1000393"/>
                  <a:gd name="connsiteY5" fmla="*/ 758825 h 758825"/>
                  <a:gd name="connsiteX6" fmla="*/ 60609 w 1000393"/>
                  <a:gd name="connsiteY6" fmla="*/ 752475 h 758825"/>
                  <a:gd name="connsiteX7" fmla="*/ 1340 w 1000393"/>
                  <a:gd name="connsiteY7" fmla="*/ 639231 h 758825"/>
                  <a:gd name="connsiteX8" fmla="*/ 106115 w 1000393"/>
                  <a:gd name="connsiteY8" fmla="*/ 141819 h 758825"/>
                  <a:gd name="connsiteX0" fmla="*/ 118765 w 1013043"/>
                  <a:gd name="connsiteY0" fmla="*/ 141819 h 758825"/>
                  <a:gd name="connsiteX1" fmla="*/ 225659 w 1013043"/>
                  <a:gd name="connsiteY1" fmla="*/ 6350 h 758825"/>
                  <a:gd name="connsiteX2" fmla="*/ 764346 w 1013043"/>
                  <a:gd name="connsiteY2" fmla="*/ 0 h 758825"/>
                  <a:gd name="connsiteX3" fmla="*/ 880765 w 1013043"/>
                  <a:gd name="connsiteY3" fmla="*/ 157694 h 758825"/>
                  <a:gd name="connsiteX4" fmla="*/ 1004590 w 1013043"/>
                  <a:gd name="connsiteY4" fmla="*/ 651931 h 758825"/>
                  <a:gd name="connsiteX5" fmla="*/ 869121 w 1013043"/>
                  <a:gd name="connsiteY5" fmla="*/ 758825 h 758825"/>
                  <a:gd name="connsiteX6" fmla="*/ 73259 w 1013043"/>
                  <a:gd name="connsiteY6" fmla="*/ 752475 h 758825"/>
                  <a:gd name="connsiteX7" fmla="*/ 13990 w 1013043"/>
                  <a:gd name="connsiteY7" fmla="*/ 639231 h 758825"/>
                  <a:gd name="connsiteX8" fmla="*/ 118765 w 1013043"/>
                  <a:gd name="connsiteY8" fmla="*/ 141819 h 758825"/>
                  <a:gd name="connsiteX0" fmla="*/ 118765 w 1013043"/>
                  <a:gd name="connsiteY0" fmla="*/ 141819 h 758825"/>
                  <a:gd name="connsiteX1" fmla="*/ 225659 w 1013043"/>
                  <a:gd name="connsiteY1" fmla="*/ 6350 h 758825"/>
                  <a:gd name="connsiteX2" fmla="*/ 764346 w 1013043"/>
                  <a:gd name="connsiteY2" fmla="*/ 0 h 758825"/>
                  <a:gd name="connsiteX3" fmla="*/ 880765 w 1013043"/>
                  <a:gd name="connsiteY3" fmla="*/ 157694 h 758825"/>
                  <a:gd name="connsiteX4" fmla="*/ 1004590 w 1013043"/>
                  <a:gd name="connsiteY4" fmla="*/ 651931 h 758825"/>
                  <a:gd name="connsiteX5" fmla="*/ 869121 w 1013043"/>
                  <a:gd name="connsiteY5" fmla="*/ 758825 h 758825"/>
                  <a:gd name="connsiteX6" fmla="*/ 73259 w 1013043"/>
                  <a:gd name="connsiteY6" fmla="*/ 752475 h 758825"/>
                  <a:gd name="connsiteX7" fmla="*/ 13990 w 1013043"/>
                  <a:gd name="connsiteY7" fmla="*/ 639231 h 758825"/>
                  <a:gd name="connsiteX8" fmla="*/ 118765 w 1013043"/>
                  <a:gd name="connsiteY8" fmla="*/ 141819 h 758825"/>
                  <a:gd name="connsiteX0" fmla="*/ 118765 w 1013043"/>
                  <a:gd name="connsiteY0" fmla="*/ 141819 h 758825"/>
                  <a:gd name="connsiteX1" fmla="*/ 225659 w 1013043"/>
                  <a:gd name="connsiteY1" fmla="*/ 6350 h 758825"/>
                  <a:gd name="connsiteX2" fmla="*/ 764346 w 1013043"/>
                  <a:gd name="connsiteY2" fmla="*/ 0 h 758825"/>
                  <a:gd name="connsiteX3" fmla="*/ 880765 w 1013043"/>
                  <a:gd name="connsiteY3" fmla="*/ 157694 h 758825"/>
                  <a:gd name="connsiteX4" fmla="*/ 1004590 w 1013043"/>
                  <a:gd name="connsiteY4" fmla="*/ 651931 h 758825"/>
                  <a:gd name="connsiteX5" fmla="*/ 869121 w 1013043"/>
                  <a:gd name="connsiteY5" fmla="*/ 758825 h 758825"/>
                  <a:gd name="connsiteX6" fmla="*/ 73259 w 1013043"/>
                  <a:gd name="connsiteY6" fmla="*/ 752475 h 758825"/>
                  <a:gd name="connsiteX7" fmla="*/ 13990 w 1013043"/>
                  <a:gd name="connsiteY7" fmla="*/ 639231 h 758825"/>
                  <a:gd name="connsiteX8" fmla="*/ 118765 w 1013043"/>
                  <a:gd name="connsiteY8" fmla="*/ 141819 h 758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3043" h="758825">
                    <a:moveTo>
                      <a:pt x="118765" y="141819"/>
                    </a:moveTo>
                    <a:cubicBezTo>
                      <a:pt x="118765" y="67002"/>
                      <a:pt x="150842" y="6350"/>
                      <a:pt x="225659" y="6350"/>
                    </a:cubicBezTo>
                    <a:lnTo>
                      <a:pt x="764346" y="0"/>
                    </a:lnTo>
                    <a:cubicBezTo>
                      <a:pt x="839163" y="0"/>
                      <a:pt x="880765" y="82877"/>
                      <a:pt x="880765" y="157694"/>
                    </a:cubicBezTo>
                    <a:lnTo>
                      <a:pt x="1004590" y="651931"/>
                    </a:lnTo>
                    <a:cubicBezTo>
                      <a:pt x="1042690" y="755323"/>
                      <a:pt x="943938" y="758825"/>
                      <a:pt x="869121" y="758825"/>
                    </a:cubicBezTo>
                    <a:lnTo>
                      <a:pt x="73259" y="752475"/>
                    </a:lnTo>
                    <a:cubicBezTo>
                      <a:pt x="-1558" y="752475"/>
                      <a:pt x="-14585" y="739448"/>
                      <a:pt x="13990" y="639231"/>
                    </a:cubicBezTo>
                    <a:cubicBezTo>
                      <a:pt x="45740" y="461785"/>
                      <a:pt x="87015" y="328790"/>
                      <a:pt x="118765" y="141819"/>
                    </a:cubicBezTo>
                    <a:close/>
                  </a:path>
                </a:pathLst>
              </a:custGeom>
              <a:solidFill>
                <a:srgbClr val="ADAD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Rectangle: Rounded Corners 162"/>
              <p:cNvSpPr/>
              <p:nvPr/>
            </p:nvSpPr>
            <p:spPr>
              <a:xfrm>
                <a:off x="4826219" y="2111288"/>
                <a:ext cx="444877" cy="186310"/>
              </a:xfrm>
              <a:prstGeom prst="roundRect">
                <a:avLst/>
              </a:prstGeom>
              <a:solidFill>
                <a:srgbClr val="ADAD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4" name="Oval 163"/>
              <p:cNvSpPr/>
              <p:nvPr/>
            </p:nvSpPr>
            <p:spPr>
              <a:xfrm>
                <a:off x="4727846" y="2209739"/>
                <a:ext cx="651144" cy="651144"/>
              </a:xfrm>
              <a:prstGeom prst="ellipse">
                <a:avLst/>
              </a:prstGeom>
              <a:solidFill>
                <a:schemeClr val="bg1"/>
              </a:solidFill>
              <a:ln w="63500">
                <a:solidFill>
                  <a:srgbClr val="D0CEC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65" name="Straight Connector 164"/>
              <p:cNvCxnSpPr/>
              <p:nvPr/>
            </p:nvCxnSpPr>
            <p:spPr>
              <a:xfrm flipV="1">
                <a:off x="4840958" y="2525064"/>
                <a:ext cx="52387" cy="1"/>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p:cNvCxnSpPr/>
              <p:nvPr/>
            </p:nvCxnSpPr>
            <p:spPr>
              <a:xfrm flipV="1">
                <a:off x="5233448" y="2535310"/>
                <a:ext cx="52387" cy="1"/>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p:cNvCxnSpPr/>
              <p:nvPr/>
            </p:nvCxnSpPr>
            <p:spPr>
              <a:xfrm flipH="1">
                <a:off x="5051038" y="2303231"/>
                <a:ext cx="2380" cy="65957"/>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p:cNvCxnSpPr/>
              <p:nvPr/>
            </p:nvCxnSpPr>
            <p:spPr>
              <a:xfrm flipH="1">
                <a:off x="5048658" y="2671966"/>
                <a:ext cx="2380" cy="65957"/>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p:cNvCxnSpPr/>
              <p:nvPr/>
            </p:nvCxnSpPr>
            <p:spPr>
              <a:xfrm flipH="1" flipV="1">
                <a:off x="5177003" y="2629889"/>
                <a:ext cx="36985" cy="41874"/>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p:cNvCxnSpPr/>
              <p:nvPr/>
            </p:nvCxnSpPr>
            <p:spPr>
              <a:xfrm flipH="1" flipV="1">
                <a:off x="4905086" y="2357064"/>
                <a:ext cx="36985" cy="41874"/>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p:cNvCxnSpPr/>
              <p:nvPr/>
            </p:nvCxnSpPr>
            <p:spPr>
              <a:xfrm flipV="1">
                <a:off x="5174788" y="2357064"/>
                <a:ext cx="41416" cy="41874"/>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p:cNvCxnSpPr/>
              <p:nvPr/>
            </p:nvCxnSpPr>
            <p:spPr>
              <a:xfrm flipV="1">
                <a:off x="4902870" y="2629889"/>
                <a:ext cx="41416" cy="41874"/>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sp>
            <p:nvSpPr>
              <p:cNvPr id="173" name="Isosceles Triangle 172"/>
              <p:cNvSpPr/>
              <p:nvPr/>
            </p:nvSpPr>
            <p:spPr>
              <a:xfrm rot="2209320">
                <a:off x="5063819" y="2361824"/>
                <a:ext cx="64386" cy="196251"/>
              </a:xfrm>
              <a:prstGeom prst="triangle">
                <a:avLst/>
              </a:prstGeom>
              <a:solidFill>
                <a:srgbClr val="FF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4" name="Oval 173"/>
              <p:cNvSpPr/>
              <p:nvPr/>
            </p:nvSpPr>
            <p:spPr>
              <a:xfrm>
                <a:off x="5006457" y="2478693"/>
                <a:ext cx="92742" cy="92742"/>
              </a:xfrm>
              <a:prstGeom prst="ellipse">
                <a:avLst/>
              </a:prstGeom>
              <a:solidFill>
                <a:srgbClr val="2D3E50"/>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5" name="Chord 174"/>
              <p:cNvSpPr/>
              <p:nvPr/>
            </p:nvSpPr>
            <p:spPr>
              <a:xfrm rot="15960654">
                <a:off x="4711960" y="1185062"/>
                <a:ext cx="673393" cy="1100007"/>
              </a:xfrm>
              <a:prstGeom prst="chord">
                <a:avLst>
                  <a:gd name="adj1" fmla="val 5838061"/>
                  <a:gd name="adj2" fmla="val 16200000"/>
                </a:avLst>
              </a:prstGeom>
              <a:solidFill>
                <a:srgbClr val="F0F1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82" name="Group 181"/>
            <p:cNvGrpSpPr/>
            <p:nvPr/>
          </p:nvGrpSpPr>
          <p:grpSpPr>
            <a:xfrm>
              <a:off x="8723333" y="1059094"/>
              <a:ext cx="539912" cy="1257483"/>
              <a:chOff x="10963105" y="3257551"/>
              <a:chExt cx="535103" cy="1468878"/>
            </a:xfrm>
          </p:grpSpPr>
          <p:grpSp>
            <p:nvGrpSpPr>
              <p:cNvPr id="177" name="Group 176"/>
              <p:cNvGrpSpPr/>
              <p:nvPr/>
            </p:nvGrpSpPr>
            <p:grpSpPr>
              <a:xfrm flipH="1">
                <a:off x="11223830" y="3257551"/>
                <a:ext cx="113186" cy="785614"/>
                <a:chOff x="11230657" y="2643601"/>
                <a:chExt cx="183114" cy="1270976"/>
              </a:xfrm>
            </p:grpSpPr>
            <p:sp>
              <p:nvSpPr>
                <p:cNvPr id="178" name="Rectangle: Rounded Corners 177"/>
                <p:cNvSpPr/>
                <p:nvPr/>
              </p:nvSpPr>
              <p:spPr>
                <a:xfrm>
                  <a:off x="11230657" y="2643601"/>
                  <a:ext cx="183114" cy="1270976"/>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9" name="Rectangle: Rounded Corners 178"/>
                <p:cNvSpPr/>
                <p:nvPr/>
              </p:nvSpPr>
              <p:spPr>
                <a:xfrm>
                  <a:off x="11306857" y="2717797"/>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80" name="Oval 179"/>
              <p:cNvSpPr/>
              <p:nvPr/>
            </p:nvSpPr>
            <p:spPr>
              <a:xfrm rot="347673">
                <a:off x="10963105" y="3914577"/>
                <a:ext cx="211195" cy="772785"/>
              </a:xfrm>
              <a:prstGeom prst="ellipse">
                <a:avLst/>
              </a:prstGeom>
              <a:solidFill>
                <a:srgbClr val="F0F2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1" name="Rectangle: Rounded Corners 6161"/>
              <p:cNvSpPr/>
              <p:nvPr/>
            </p:nvSpPr>
            <p:spPr>
              <a:xfrm>
                <a:off x="11024152" y="3922264"/>
                <a:ext cx="474056" cy="804165"/>
              </a:xfrm>
              <a:custGeom>
                <a:avLst/>
                <a:gdLst>
                  <a:gd name="connsiteX0" fmla="*/ 0 w 609600"/>
                  <a:gd name="connsiteY0" fmla="*/ 101602 h 1514475"/>
                  <a:gd name="connsiteX1" fmla="*/ 101602 w 609600"/>
                  <a:gd name="connsiteY1" fmla="*/ 0 h 1514475"/>
                  <a:gd name="connsiteX2" fmla="*/ 507998 w 609600"/>
                  <a:gd name="connsiteY2" fmla="*/ 0 h 1514475"/>
                  <a:gd name="connsiteX3" fmla="*/ 609600 w 609600"/>
                  <a:gd name="connsiteY3" fmla="*/ 101602 h 1514475"/>
                  <a:gd name="connsiteX4" fmla="*/ 609600 w 609600"/>
                  <a:gd name="connsiteY4" fmla="*/ 1412873 h 1514475"/>
                  <a:gd name="connsiteX5" fmla="*/ 507998 w 609600"/>
                  <a:gd name="connsiteY5" fmla="*/ 1514475 h 1514475"/>
                  <a:gd name="connsiteX6" fmla="*/ 101602 w 609600"/>
                  <a:gd name="connsiteY6" fmla="*/ 1514475 h 1514475"/>
                  <a:gd name="connsiteX7" fmla="*/ 0 w 609600"/>
                  <a:gd name="connsiteY7" fmla="*/ 1412873 h 1514475"/>
                  <a:gd name="connsiteX8" fmla="*/ 0 w 609600"/>
                  <a:gd name="connsiteY8"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268289 w 776287"/>
                  <a:gd name="connsiteY6" fmla="*/ 1514475 h 1514475"/>
                  <a:gd name="connsiteX7" fmla="*/ 0 w 776287"/>
                  <a:gd name="connsiteY7" fmla="*/ 1370010 h 1514475"/>
                  <a:gd name="connsiteX8" fmla="*/ 166687 w 776287"/>
                  <a:gd name="connsiteY8"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2535 w 788822"/>
                  <a:gd name="connsiteY0" fmla="*/ 1370010 h 1514475"/>
                  <a:gd name="connsiteX1" fmla="*/ 280824 w 788822"/>
                  <a:gd name="connsiteY1" fmla="*/ 0 h 1514475"/>
                  <a:gd name="connsiteX2" fmla="*/ 687220 w 788822"/>
                  <a:gd name="connsiteY2" fmla="*/ 0 h 1514475"/>
                  <a:gd name="connsiteX3" fmla="*/ 788822 w 788822"/>
                  <a:gd name="connsiteY3" fmla="*/ 101602 h 1514475"/>
                  <a:gd name="connsiteX4" fmla="*/ 788822 w 788822"/>
                  <a:gd name="connsiteY4" fmla="*/ 1412873 h 1514475"/>
                  <a:gd name="connsiteX5" fmla="*/ 687220 w 788822"/>
                  <a:gd name="connsiteY5" fmla="*/ 1514475 h 1514475"/>
                  <a:gd name="connsiteX6" fmla="*/ 12535 w 788822"/>
                  <a:gd name="connsiteY6" fmla="*/ 1370010 h 1514475"/>
                  <a:gd name="connsiteX0" fmla="*/ 16757 w 793044"/>
                  <a:gd name="connsiteY0" fmla="*/ 1370010 h 1514475"/>
                  <a:gd name="connsiteX1" fmla="*/ 213608 w 793044"/>
                  <a:gd name="connsiteY1" fmla="*/ 4763 h 1514475"/>
                  <a:gd name="connsiteX2" fmla="*/ 691442 w 793044"/>
                  <a:gd name="connsiteY2" fmla="*/ 0 h 1514475"/>
                  <a:gd name="connsiteX3" fmla="*/ 793044 w 793044"/>
                  <a:gd name="connsiteY3" fmla="*/ 101602 h 1514475"/>
                  <a:gd name="connsiteX4" fmla="*/ 793044 w 793044"/>
                  <a:gd name="connsiteY4" fmla="*/ 1412873 h 1514475"/>
                  <a:gd name="connsiteX5" fmla="*/ 691442 w 793044"/>
                  <a:gd name="connsiteY5" fmla="*/ 1514475 h 1514475"/>
                  <a:gd name="connsiteX6" fmla="*/ 16757 w 793044"/>
                  <a:gd name="connsiteY6" fmla="*/ 1370010 h 1514475"/>
                  <a:gd name="connsiteX0" fmla="*/ 9741 w 786028"/>
                  <a:gd name="connsiteY0" fmla="*/ 1370010 h 1514475"/>
                  <a:gd name="connsiteX1" fmla="*/ 206592 w 786028"/>
                  <a:gd name="connsiteY1" fmla="*/ 4763 h 1514475"/>
                  <a:gd name="connsiteX2" fmla="*/ 684426 w 786028"/>
                  <a:gd name="connsiteY2" fmla="*/ 0 h 1514475"/>
                  <a:gd name="connsiteX3" fmla="*/ 786028 w 786028"/>
                  <a:gd name="connsiteY3" fmla="*/ 101602 h 1514475"/>
                  <a:gd name="connsiteX4" fmla="*/ 786028 w 786028"/>
                  <a:gd name="connsiteY4" fmla="*/ 1412873 h 1514475"/>
                  <a:gd name="connsiteX5" fmla="*/ 684426 w 786028"/>
                  <a:gd name="connsiteY5" fmla="*/ 1514475 h 1514475"/>
                  <a:gd name="connsiteX6" fmla="*/ 9741 w 786028"/>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419541"/>
                  <a:gd name="connsiteX1" fmla="*/ 196851 w 776287"/>
                  <a:gd name="connsiteY1" fmla="*/ 4763 h 1419541"/>
                  <a:gd name="connsiteX2" fmla="*/ 674685 w 776287"/>
                  <a:gd name="connsiteY2" fmla="*/ 0 h 1419541"/>
                  <a:gd name="connsiteX3" fmla="*/ 776287 w 776287"/>
                  <a:gd name="connsiteY3" fmla="*/ 101602 h 1419541"/>
                  <a:gd name="connsiteX4" fmla="*/ 776287 w 776287"/>
                  <a:gd name="connsiteY4" fmla="*/ 1412873 h 1419541"/>
                  <a:gd name="connsiteX5" fmla="*/ 608010 w 776287"/>
                  <a:gd name="connsiteY5" fmla="*/ 1152525 h 1419541"/>
                  <a:gd name="connsiteX6" fmla="*/ 0 w 776287"/>
                  <a:gd name="connsiteY6" fmla="*/ 1370010 h 1419541"/>
                  <a:gd name="connsiteX0" fmla="*/ 0 w 776287"/>
                  <a:gd name="connsiteY0" fmla="*/ 1370010 h 1438230"/>
                  <a:gd name="connsiteX1" fmla="*/ 196851 w 776287"/>
                  <a:gd name="connsiteY1" fmla="*/ 4763 h 1438230"/>
                  <a:gd name="connsiteX2" fmla="*/ 674685 w 776287"/>
                  <a:gd name="connsiteY2" fmla="*/ 0 h 1438230"/>
                  <a:gd name="connsiteX3" fmla="*/ 776287 w 776287"/>
                  <a:gd name="connsiteY3" fmla="*/ 101602 h 1438230"/>
                  <a:gd name="connsiteX4" fmla="*/ 776287 w 776287"/>
                  <a:gd name="connsiteY4" fmla="*/ 1412873 h 1438230"/>
                  <a:gd name="connsiteX5" fmla="*/ 541335 w 776287"/>
                  <a:gd name="connsiteY5" fmla="*/ 1414462 h 1438230"/>
                  <a:gd name="connsiteX6" fmla="*/ 0 w 776287"/>
                  <a:gd name="connsiteY6" fmla="*/ 1370010 h 1438230"/>
                  <a:gd name="connsiteX0" fmla="*/ 0 w 776287"/>
                  <a:gd name="connsiteY0" fmla="*/ 1370010 h 1414462"/>
                  <a:gd name="connsiteX1" fmla="*/ 196851 w 776287"/>
                  <a:gd name="connsiteY1" fmla="*/ 4763 h 1414462"/>
                  <a:gd name="connsiteX2" fmla="*/ 674685 w 776287"/>
                  <a:gd name="connsiteY2" fmla="*/ 0 h 1414462"/>
                  <a:gd name="connsiteX3" fmla="*/ 776287 w 776287"/>
                  <a:gd name="connsiteY3" fmla="*/ 101602 h 1414462"/>
                  <a:gd name="connsiteX4" fmla="*/ 541335 w 776287"/>
                  <a:gd name="connsiteY4" fmla="*/ 1414462 h 1414462"/>
                  <a:gd name="connsiteX5" fmla="*/ 0 w 776287"/>
                  <a:gd name="connsiteY5" fmla="*/ 1370010 h 1414462"/>
                  <a:gd name="connsiteX0" fmla="*/ 0 w 693997"/>
                  <a:gd name="connsiteY0" fmla="*/ 1370010 h 1414462"/>
                  <a:gd name="connsiteX1" fmla="*/ 196851 w 693997"/>
                  <a:gd name="connsiteY1" fmla="*/ 4763 h 1414462"/>
                  <a:gd name="connsiteX2" fmla="*/ 674685 w 693997"/>
                  <a:gd name="connsiteY2" fmla="*/ 0 h 1414462"/>
                  <a:gd name="connsiteX3" fmla="*/ 541335 w 693997"/>
                  <a:gd name="connsiteY3" fmla="*/ 1414462 h 1414462"/>
                  <a:gd name="connsiteX4" fmla="*/ 0 w 693997"/>
                  <a:gd name="connsiteY4" fmla="*/ 1370010 h 1414462"/>
                  <a:gd name="connsiteX0" fmla="*/ 0 w 818516"/>
                  <a:gd name="connsiteY0" fmla="*/ 1370010 h 1414462"/>
                  <a:gd name="connsiteX1" fmla="*/ 196851 w 818516"/>
                  <a:gd name="connsiteY1" fmla="*/ 4763 h 1414462"/>
                  <a:gd name="connsiteX2" fmla="*/ 674685 w 818516"/>
                  <a:gd name="connsiteY2" fmla="*/ 0 h 1414462"/>
                  <a:gd name="connsiteX3" fmla="*/ 541335 w 818516"/>
                  <a:gd name="connsiteY3" fmla="*/ 1414462 h 1414462"/>
                  <a:gd name="connsiteX4" fmla="*/ 0 w 818516"/>
                  <a:gd name="connsiteY4" fmla="*/ 1370010 h 1414462"/>
                  <a:gd name="connsiteX0" fmla="*/ 0 w 833418"/>
                  <a:gd name="connsiteY0" fmla="*/ 1365247 h 1409699"/>
                  <a:gd name="connsiteX1" fmla="*/ 196851 w 833418"/>
                  <a:gd name="connsiteY1" fmla="*/ 0 h 1409699"/>
                  <a:gd name="connsiteX2" fmla="*/ 693735 w 833418"/>
                  <a:gd name="connsiteY2" fmla="*/ 33337 h 1409699"/>
                  <a:gd name="connsiteX3" fmla="*/ 541335 w 833418"/>
                  <a:gd name="connsiteY3" fmla="*/ 1409699 h 1409699"/>
                  <a:gd name="connsiteX4" fmla="*/ 0 w 833418"/>
                  <a:gd name="connsiteY4" fmla="*/ 1365247 h 1409699"/>
                  <a:gd name="connsiteX0" fmla="*/ 0 w 852354"/>
                  <a:gd name="connsiteY0" fmla="*/ 1365247 h 1409699"/>
                  <a:gd name="connsiteX1" fmla="*/ 196851 w 852354"/>
                  <a:gd name="connsiteY1" fmla="*/ 0 h 1409699"/>
                  <a:gd name="connsiteX2" fmla="*/ 717547 w 852354"/>
                  <a:gd name="connsiteY2" fmla="*/ 85724 h 1409699"/>
                  <a:gd name="connsiteX3" fmla="*/ 541335 w 852354"/>
                  <a:gd name="connsiteY3" fmla="*/ 1409699 h 1409699"/>
                  <a:gd name="connsiteX4" fmla="*/ 0 w 852354"/>
                  <a:gd name="connsiteY4" fmla="*/ 1365247 h 1409699"/>
                  <a:gd name="connsiteX0" fmla="*/ 0 w 852354"/>
                  <a:gd name="connsiteY0" fmla="*/ 1365247 h 1409699"/>
                  <a:gd name="connsiteX1" fmla="*/ 196851 w 852354"/>
                  <a:gd name="connsiteY1" fmla="*/ 0 h 1409699"/>
                  <a:gd name="connsiteX2" fmla="*/ 717547 w 852354"/>
                  <a:gd name="connsiteY2" fmla="*/ 133349 h 1409699"/>
                  <a:gd name="connsiteX3" fmla="*/ 541335 w 852354"/>
                  <a:gd name="connsiteY3" fmla="*/ 1409699 h 1409699"/>
                  <a:gd name="connsiteX4" fmla="*/ 0 w 852354"/>
                  <a:gd name="connsiteY4" fmla="*/ 1365247 h 1409699"/>
                  <a:gd name="connsiteX0" fmla="*/ 0 w 837179"/>
                  <a:gd name="connsiteY0" fmla="*/ 1365247 h 1409699"/>
                  <a:gd name="connsiteX1" fmla="*/ 196851 w 837179"/>
                  <a:gd name="connsiteY1" fmla="*/ 0 h 1409699"/>
                  <a:gd name="connsiteX2" fmla="*/ 698497 w 837179"/>
                  <a:gd name="connsiteY2" fmla="*/ 76199 h 1409699"/>
                  <a:gd name="connsiteX3" fmla="*/ 541335 w 837179"/>
                  <a:gd name="connsiteY3" fmla="*/ 1409699 h 1409699"/>
                  <a:gd name="connsiteX4" fmla="*/ 0 w 837179"/>
                  <a:gd name="connsiteY4" fmla="*/ 1365247 h 1409699"/>
                  <a:gd name="connsiteX0" fmla="*/ 0 w 871604"/>
                  <a:gd name="connsiteY0" fmla="*/ 1365247 h 1409699"/>
                  <a:gd name="connsiteX1" fmla="*/ 196851 w 871604"/>
                  <a:gd name="connsiteY1" fmla="*/ 0 h 1409699"/>
                  <a:gd name="connsiteX2" fmla="*/ 741360 w 871604"/>
                  <a:gd name="connsiteY2" fmla="*/ 100011 h 1409699"/>
                  <a:gd name="connsiteX3" fmla="*/ 541335 w 871604"/>
                  <a:gd name="connsiteY3" fmla="*/ 1409699 h 1409699"/>
                  <a:gd name="connsiteX4" fmla="*/ 0 w 871604"/>
                  <a:gd name="connsiteY4" fmla="*/ 1365247 h 1409699"/>
                  <a:gd name="connsiteX0" fmla="*/ 0 w 880042"/>
                  <a:gd name="connsiteY0" fmla="*/ 1365247 h 1414462"/>
                  <a:gd name="connsiteX1" fmla="*/ 196851 w 880042"/>
                  <a:gd name="connsiteY1" fmla="*/ 0 h 1414462"/>
                  <a:gd name="connsiteX2" fmla="*/ 741360 w 880042"/>
                  <a:gd name="connsiteY2" fmla="*/ 100011 h 1414462"/>
                  <a:gd name="connsiteX3" fmla="*/ 584198 w 880042"/>
                  <a:gd name="connsiteY3" fmla="*/ 1414462 h 1414462"/>
                  <a:gd name="connsiteX4" fmla="*/ 0 w 880042"/>
                  <a:gd name="connsiteY4" fmla="*/ 1365247 h 1414462"/>
                  <a:gd name="connsiteX0" fmla="*/ 0 w 877459"/>
                  <a:gd name="connsiteY0" fmla="*/ 1365247 h 1414462"/>
                  <a:gd name="connsiteX1" fmla="*/ 196851 w 877459"/>
                  <a:gd name="connsiteY1" fmla="*/ 0 h 1414462"/>
                  <a:gd name="connsiteX2" fmla="*/ 741360 w 877459"/>
                  <a:gd name="connsiteY2" fmla="*/ 100011 h 1414462"/>
                  <a:gd name="connsiteX3" fmla="*/ 584198 w 877459"/>
                  <a:gd name="connsiteY3" fmla="*/ 1414462 h 1414462"/>
                  <a:gd name="connsiteX4" fmla="*/ 0 w 877459"/>
                  <a:gd name="connsiteY4" fmla="*/ 1365247 h 1414462"/>
                  <a:gd name="connsiteX0" fmla="*/ 0 w 833826"/>
                  <a:gd name="connsiteY0" fmla="*/ 1365247 h 1414462"/>
                  <a:gd name="connsiteX1" fmla="*/ 196851 w 833826"/>
                  <a:gd name="connsiteY1" fmla="*/ 0 h 1414462"/>
                  <a:gd name="connsiteX2" fmla="*/ 741360 w 833826"/>
                  <a:gd name="connsiteY2" fmla="*/ 100011 h 1414462"/>
                  <a:gd name="connsiteX3" fmla="*/ 584198 w 833826"/>
                  <a:gd name="connsiteY3" fmla="*/ 1414462 h 1414462"/>
                  <a:gd name="connsiteX4" fmla="*/ 0 w 833826"/>
                  <a:gd name="connsiteY4" fmla="*/ 1365247 h 1414462"/>
                  <a:gd name="connsiteX0" fmla="*/ 0 w 803092"/>
                  <a:gd name="connsiteY0" fmla="*/ 1365247 h 1414462"/>
                  <a:gd name="connsiteX1" fmla="*/ 196851 w 803092"/>
                  <a:gd name="connsiteY1" fmla="*/ 0 h 1414462"/>
                  <a:gd name="connsiteX2" fmla="*/ 741360 w 803092"/>
                  <a:gd name="connsiteY2" fmla="*/ 100011 h 1414462"/>
                  <a:gd name="connsiteX3" fmla="*/ 584198 w 803092"/>
                  <a:gd name="connsiteY3" fmla="*/ 1414462 h 1414462"/>
                  <a:gd name="connsiteX4" fmla="*/ 0 w 803092"/>
                  <a:gd name="connsiteY4" fmla="*/ 1365247 h 1414462"/>
                  <a:gd name="connsiteX0" fmla="*/ 0 w 833826"/>
                  <a:gd name="connsiteY0" fmla="*/ 1365247 h 1414462"/>
                  <a:gd name="connsiteX1" fmla="*/ 196851 w 833826"/>
                  <a:gd name="connsiteY1" fmla="*/ 0 h 1414462"/>
                  <a:gd name="connsiteX2" fmla="*/ 741360 w 833826"/>
                  <a:gd name="connsiteY2" fmla="*/ 100011 h 1414462"/>
                  <a:gd name="connsiteX3" fmla="*/ 584198 w 833826"/>
                  <a:gd name="connsiteY3" fmla="*/ 1414462 h 1414462"/>
                  <a:gd name="connsiteX4" fmla="*/ 0 w 833826"/>
                  <a:gd name="connsiteY4" fmla="*/ 1365247 h 141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826" h="1414462">
                    <a:moveTo>
                      <a:pt x="0" y="1365247"/>
                    </a:moveTo>
                    <a:cubicBezTo>
                      <a:pt x="346604" y="1012822"/>
                      <a:pt x="274904" y="409310"/>
                      <a:pt x="196851" y="0"/>
                    </a:cubicBezTo>
                    <a:lnTo>
                      <a:pt x="741360" y="100011"/>
                    </a:lnTo>
                    <a:cubicBezTo>
                      <a:pt x="984511" y="701674"/>
                      <a:pt x="682358" y="1290902"/>
                      <a:pt x="584198" y="1414462"/>
                    </a:cubicBezTo>
                    <a:lnTo>
                      <a:pt x="0" y="1365247"/>
                    </a:lnTo>
                    <a:close/>
                  </a:path>
                </a:pathLst>
              </a:custGeom>
              <a:solidFill>
                <a:srgbClr val="B3B2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59" name="Group 158"/>
            <p:cNvGrpSpPr/>
            <p:nvPr/>
          </p:nvGrpSpPr>
          <p:grpSpPr>
            <a:xfrm>
              <a:off x="6535067" y="2740309"/>
              <a:ext cx="854352" cy="981483"/>
              <a:chOff x="1526551" y="2046904"/>
              <a:chExt cx="1139136" cy="1308644"/>
            </a:xfrm>
            <a:scene3d>
              <a:camera prst="isometricBottomDown"/>
              <a:lightRig rig="threePt" dir="t"/>
            </a:scene3d>
          </p:grpSpPr>
          <p:sp>
            <p:nvSpPr>
              <p:cNvPr id="157" name="Freeform: Shape 156"/>
              <p:cNvSpPr/>
              <p:nvPr/>
            </p:nvSpPr>
            <p:spPr>
              <a:xfrm>
                <a:off x="1526551" y="3148155"/>
                <a:ext cx="192634" cy="207393"/>
              </a:xfrm>
              <a:custGeom>
                <a:avLst/>
                <a:gdLst>
                  <a:gd name="connsiteX0" fmla="*/ 151359 w 192634"/>
                  <a:gd name="connsiteY0" fmla="*/ 0 h 207393"/>
                  <a:gd name="connsiteX1" fmla="*/ 2134 w 192634"/>
                  <a:gd name="connsiteY1" fmla="*/ 107950 h 207393"/>
                  <a:gd name="connsiteX2" fmla="*/ 71984 w 192634"/>
                  <a:gd name="connsiteY2" fmla="*/ 206375 h 207393"/>
                  <a:gd name="connsiteX3" fmla="*/ 192634 w 192634"/>
                  <a:gd name="connsiteY3" fmla="*/ 44450 h 207393"/>
                </a:gdLst>
                <a:ahLst/>
                <a:cxnLst>
                  <a:cxn ang="0">
                    <a:pos x="connsiteX0" y="connsiteY0"/>
                  </a:cxn>
                  <a:cxn ang="0">
                    <a:pos x="connsiteX1" y="connsiteY1"/>
                  </a:cxn>
                  <a:cxn ang="0">
                    <a:pos x="connsiteX2" y="connsiteY2"/>
                  </a:cxn>
                  <a:cxn ang="0">
                    <a:pos x="connsiteX3" y="connsiteY3"/>
                  </a:cxn>
                </a:cxnLst>
                <a:rect l="l" t="t" r="r" b="b"/>
                <a:pathLst>
                  <a:path w="192634" h="207393">
                    <a:moveTo>
                      <a:pt x="151359" y="0"/>
                    </a:moveTo>
                    <a:cubicBezTo>
                      <a:pt x="83361" y="36777"/>
                      <a:pt x="15363" y="73554"/>
                      <a:pt x="2134" y="107950"/>
                    </a:cubicBezTo>
                    <a:cubicBezTo>
                      <a:pt x="-11095" y="142346"/>
                      <a:pt x="40234" y="216958"/>
                      <a:pt x="71984" y="206375"/>
                    </a:cubicBezTo>
                    <a:cubicBezTo>
                      <a:pt x="103734" y="195792"/>
                      <a:pt x="148184" y="120121"/>
                      <a:pt x="192634" y="44450"/>
                    </a:cubicBezTo>
                  </a:path>
                </a:pathLst>
              </a:custGeom>
              <a:noFill/>
              <a:ln w="50800">
                <a:solidFill>
                  <a:srgbClr val="9F9E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8" name="Oval 28"/>
              <p:cNvSpPr/>
              <p:nvPr/>
            </p:nvSpPr>
            <p:spPr>
              <a:xfrm>
                <a:off x="1622868" y="2046904"/>
                <a:ext cx="1042819" cy="1222986"/>
              </a:xfrm>
              <a:custGeom>
                <a:avLst/>
                <a:gdLst>
                  <a:gd name="connsiteX0" fmla="*/ 0 w 1045368"/>
                  <a:gd name="connsiteY0" fmla="*/ 765175 h 1530350"/>
                  <a:gd name="connsiteX1" fmla="*/ 522684 w 1045368"/>
                  <a:gd name="connsiteY1" fmla="*/ 0 h 1530350"/>
                  <a:gd name="connsiteX2" fmla="*/ 1045368 w 1045368"/>
                  <a:gd name="connsiteY2" fmla="*/ 765175 h 1530350"/>
                  <a:gd name="connsiteX3" fmla="*/ 522684 w 1045368"/>
                  <a:gd name="connsiteY3" fmla="*/ 1530350 h 1530350"/>
                  <a:gd name="connsiteX4" fmla="*/ 0 w 1045368"/>
                  <a:gd name="connsiteY4" fmla="*/ 765175 h 1530350"/>
                  <a:gd name="connsiteX0" fmla="*/ 3 w 1045371"/>
                  <a:gd name="connsiteY0" fmla="*/ 765175 h 1244600"/>
                  <a:gd name="connsiteX1" fmla="*/ 522687 w 1045371"/>
                  <a:gd name="connsiteY1" fmla="*/ 0 h 1244600"/>
                  <a:gd name="connsiteX2" fmla="*/ 1045371 w 1045371"/>
                  <a:gd name="connsiteY2" fmla="*/ 765175 h 1244600"/>
                  <a:gd name="connsiteX3" fmla="*/ 516337 w 1045371"/>
                  <a:gd name="connsiteY3" fmla="*/ 1244600 h 1244600"/>
                  <a:gd name="connsiteX4" fmla="*/ 3 w 1045371"/>
                  <a:gd name="connsiteY4" fmla="*/ 765175 h 1244600"/>
                  <a:gd name="connsiteX0" fmla="*/ 86 w 1045454"/>
                  <a:gd name="connsiteY0" fmla="*/ 765175 h 1193800"/>
                  <a:gd name="connsiteX1" fmla="*/ 522770 w 1045454"/>
                  <a:gd name="connsiteY1" fmla="*/ 0 h 1193800"/>
                  <a:gd name="connsiteX2" fmla="*/ 1045454 w 1045454"/>
                  <a:gd name="connsiteY2" fmla="*/ 765175 h 1193800"/>
                  <a:gd name="connsiteX3" fmla="*/ 554520 w 1045454"/>
                  <a:gd name="connsiteY3" fmla="*/ 1193800 h 1193800"/>
                  <a:gd name="connsiteX4" fmla="*/ 86 w 1045454"/>
                  <a:gd name="connsiteY4" fmla="*/ 765175 h 1193800"/>
                  <a:gd name="connsiteX0" fmla="*/ 86 w 1065349"/>
                  <a:gd name="connsiteY0" fmla="*/ 765175 h 1237473"/>
                  <a:gd name="connsiteX1" fmla="*/ 522770 w 1065349"/>
                  <a:gd name="connsiteY1" fmla="*/ 0 h 1237473"/>
                  <a:gd name="connsiteX2" fmla="*/ 1045454 w 1065349"/>
                  <a:gd name="connsiteY2" fmla="*/ 765175 h 1237473"/>
                  <a:gd name="connsiteX3" fmla="*/ 931155 w 1065349"/>
                  <a:gd name="connsiteY3" fmla="*/ 1174750 h 1237473"/>
                  <a:gd name="connsiteX4" fmla="*/ 554520 w 1065349"/>
                  <a:gd name="connsiteY4" fmla="*/ 1193800 h 1237473"/>
                  <a:gd name="connsiteX5" fmla="*/ 86 w 1065349"/>
                  <a:gd name="connsiteY5" fmla="*/ 765175 h 1237473"/>
                  <a:gd name="connsiteX0" fmla="*/ 13530 w 1078793"/>
                  <a:gd name="connsiteY0" fmla="*/ 765175 h 1212948"/>
                  <a:gd name="connsiteX1" fmla="*/ 536214 w 1078793"/>
                  <a:gd name="connsiteY1" fmla="*/ 0 h 1212948"/>
                  <a:gd name="connsiteX2" fmla="*/ 1058898 w 1078793"/>
                  <a:gd name="connsiteY2" fmla="*/ 765175 h 1212948"/>
                  <a:gd name="connsiteX3" fmla="*/ 944599 w 1078793"/>
                  <a:gd name="connsiteY3" fmla="*/ 1174750 h 1212948"/>
                  <a:gd name="connsiteX4" fmla="*/ 567964 w 1078793"/>
                  <a:gd name="connsiteY4" fmla="*/ 1193800 h 1212948"/>
                  <a:gd name="connsiteX5" fmla="*/ 188949 w 1078793"/>
                  <a:gd name="connsiteY5" fmla="*/ 1162050 h 1212948"/>
                  <a:gd name="connsiteX6" fmla="*/ 13530 w 1078793"/>
                  <a:gd name="connsiteY6" fmla="*/ 765175 h 1212948"/>
                  <a:gd name="connsiteX0" fmla="*/ 13530 w 1078793"/>
                  <a:gd name="connsiteY0" fmla="*/ 765175 h 1212948"/>
                  <a:gd name="connsiteX1" fmla="*/ 536214 w 1078793"/>
                  <a:gd name="connsiteY1" fmla="*/ 0 h 1212948"/>
                  <a:gd name="connsiteX2" fmla="*/ 1058898 w 1078793"/>
                  <a:gd name="connsiteY2" fmla="*/ 765175 h 1212948"/>
                  <a:gd name="connsiteX3" fmla="*/ 944599 w 1078793"/>
                  <a:gd name="connsiteY3" fmla="*/ 1174750 h 1212948"/>
                  <a:gd name="connsiteX4" fmla="*/ 567964 w 1078793"/>
                  <a:gd name="connsiteY4" fmla="*/ 1193800 h 1212948"/>
                  <a:gd name="connsiteX5" fmla="*/ 188949 w 1078793"/>
                  <a:gd name="connsiteY5" fmla="*/ 1162050 h 1212948"/>
                  <a:gd name="connsiteX6" fmla="*/ 13530 w 1078793"/>
                  <a:gd name="connsiteY6" fmla="*/ 765175 h 1212948"/>
                  <a:gd name="connsiteX0" fmla="*/ 13530 w 1078793"/>
                  <a:gd name="connsiteY0" fmla="*/ 765175 h 1194176"/>
                  <a:gd name="connsiteX1" fmla="*/ 536214 w 1078793"/>
                  <a:gd name="connsiteY1" fmla="*/ 0 h 1194176"/>
                  <a:gd name="connsiteX2" fmla="*/ 1058898 w 1078793"/>
                  <a:gd name="connsiteY2" fmla="*/ 765175 h 1194176"/>
                  <a:gd name="connsiteX3" fmla="*/ 944599 w 1078793"/>
                  <a:gd name="connsiteY3" fmla="*/ 1174750 h 1194176"/>
                  <a:gd name="connsiteX4" fmla="*/ 567964 w 1078793"/>
                  <a:gd name="connsiteY4" fmla="*/ 1193800 h 1194176"/>
                  <a:gd name="connsiteX5" fmla="*/ 188949 w 1078793"/>
                  <a:gd name="connsiteY5" fmla="*/ 1162050 h 1194176"/>
                  <a:gd name="connsiteX6" fmla="*/ 13530 w 1078793"/>
                  <a:gd name="connsiteY6" fmla="*/ 765175 h 1194176"/>
                  <a:gd name="connsiteX0" fmla="*/ 13530 w 1214967"/>
                  <a:gd name="connsiteY0" fmla="*/ 774592 h 1203593"/>
                  <a:gd name="connsiteX1" fmla="*/ 536214 w 1214967"/>
                  <a:gd name="connsiteY1" fmla="*/ 9417 h 1203593"/>
                  <a:gd name="connsiteX2" fmla="*/ 1204948 w 1214967"/>
                  <a:gd name="connsiteY2" fmla="*/ 399942 h 1203593"/>
                  <a:gd name="connsiteX3" fmla="*/ 944599 w 1214967"/>
                  <a:gd name="connsiteY3" fmla="*/ 1184167 h 1203593"/>
                  <a:gd name="connsiteX4" fmla="*/ 567964 w 1214967"/>
                  <a:gd name="connsiteY4" fmla="*/ 1203217 h 1203593"/>
                  <a:gd name="connsiteX5" fmla="*/ 188949 w 1214967"/>
                  <a:gd name="connsiteY5" fmla="*/ 1171467 h 1203593"/>
                  <a:gd name="connsiteX6" fmla="*/ 13530 w 1214967"/>
                  <a:gd name="connsiteY6" fmla="*/ 774592 h 1203593"/>
                  <a:gd name="connsiteX0" fmla="*/ 13530 w 1206865"/>
                  <a:gd name="connsiteY0" fmla="*/ 775319 h 1204320"/>
                  <a:gd name="connsiteX1" fmla="*/ 536214 w 1206865"/>
                  <a:gd name="connsiteY1" fmla="*/ 10144 h 1204320"/>
                  <a:gd name="connsiteX2" fmla="*/ 1046199 w 1206865"/>
                  <a:gd name="connsiteY2" fmla="*/ 340345 h 1204320"/>
                  <a:gd name="connsiteX3" fmla="*/ 1204948 w 1206865"/>
                  <a:gd name="connsiteY3" fmla="*/ 400669 h 1204320"/>
                  <a:gd name="connsiteX4" fmla="*/ 944599 w 1206865"/>
                  <a:gd name="connsiteY4" fmla="*/ 1184894 h 1204320"/>
                  <a:gd name="connsiteX5" fmla="*/ 567964 w 1206865"/>
                  <a:gd name="connsiteY5" fmla="*/ 1203944 h 1204320"/>
                  <a:gd name="connsiteX6" fmla="*/ 188949 w 1206865"/>
                  <a:gd name="connsiteY6" fmla="*/ 1172194 h 1204320"/>
                  <a:gd name="connsiteX7" fmla="*/ 13530 w 1206865"/>
                  <a:gd name="connsiteY7" fmla="*/ 775319 h 1204320"/>
                  <a:gd name="connsiteX0" fmla="*/ 13530 w 1206050"/>
                  <a:gd name="connsiteY0" fmla="*/ 766446 h 1195447"/>
                  <a:gd name="connsiteX1" fmla="*/ 536214 w 1206050"/>
                  <a:gd name="connsiteY1" fmla="*/ 1271 h 1195447"/>
                  <a:gd name="connsiteX2" fmla="*/ 779499 w 1206050"/>
                  <a:gd name="connsiteY2" fmla="*/ 579122 h 1195447"/>
                  <a:gd name="connsiteX3" fmla="*/ 1046199 w 1206050"/>
                  <a:gd name="connsiteY3" fmla="*/ 331472 h 1195447"/>
                  <a:gd name="connsiteX4" fmla="*/ 1204948 w 1206050"/>
                  <a:gd name="connsiteY4" fmla="*/ 391796 h 1195447"/>
                  <a:gd name="connsiteX5" fmla="*/ 944599 w 1206050"/>
                  <a:gd name="connsiteY5" fmla="*/ 1176021 h 1195447"/>
                  <a:gd name="connsiteX6" fmla="*/ 567964 w 1206050"/>
                  <a:gd name="connsiteY6" fmla="*/ 1195071 h 1195447"/>
                  <a:gd name="connsiteX7" fmla="*/ 188949 w 1206050"/>
                  <a:gd name="connsiteY7" fmla="*/ 1163321 h 1195447"/>
                  <a:gd name="connsiteX8" fmla="*/ 13530 w 1206050"/>
                  <a:gd name="connsiteY8" fmla="*/ 766446 h 1195447"/>
                  <a:gd name="connsiteX0" fmla="*/ 13530 w 1206050"/>
                  <a:gd name="connsiteY0" fmla="*/ 766866 h 1195867"/>
                  <a:gd name="connsiteX1" fmla="*/ 536214 w 1206050"/>
                  <a:gd name="connsiteY1" fmla="*/ 1691 h 1195867"/>
                  <a:gd name="connsiteX2" fmla="*/ 862049 w 1206050"/>
                  <a:gd name="connsiteY2" fmla="*/ 554142 h 1195867"/>
                  <a:gd name="connsiteX3" fmla="*/ 1046199 w 1206050"/>
                  <a:gd name="connsiteY3" fmla="*/ 331892 h 1195867"/>
                  <a:gd name="connsiteX4" fmla="*/ 1204948 w 1206050"/>
                  <a:gd name="connsiteY4" fmla="*/ 392216 h 1195867"/>
                  <a:gd name="connsiteX5" fmla="*/ 944599 w 1206050"/>
                  <a:gd name="connsiteY5" fmla="*/ 1176441 h 1195867"/>
                  <a:gd name="connsiteX6" fmla="*/ 567964 w 1206050"/>
                  <a:gd name="connsiteY6" fmla="*/ 1195491 h 1195867"/>
                  <a:gd name="connsiteX7" fmla="*/ 188949 w 1206050"/>
                  <a:gd name="connsiteY7" fmla="*/ 1163741 h 1195867"/>
                  <a:gd name="connsiteX8" fmla="*/ 13530 w 1206050"/>
                  <a:gd name="connsiteY8" fmla="*/ 766866 h 1195867"/>
                  <a:gd name="connsiteX0" fmla="*/ 13530 w 1206620"/>
                  <a:gd name="connsiteY0" fmla="*/ 766866 h 1195867"/>
                  <a:gd name="connsiteX1" fmla="*/ 536214 w 1206620"/>
                  <a:gd name="connsiteY1" fmla="*/ 1691 h 1195867"/>
                  <a:gd name="connsiteX2" fmla="*/ 862049 w 1206620"/>
                  <a:gd name="connsiteY2" fmla="*/ 554142 h 1195867"/>
                  <a:gd name="connsiteX3" fmla="*/ 1090649 w 1206620"/>
                  <a:gd name="connsiteY3" fmla="*/ 331892 h 1195867"/>
                  <a:gd name="connsiteX4" fmla="*/ 1204948 w 1206620"/>
                  <a:gd name="connsiteY4" fmla="*/ 392216 h 1195867"/>
                  <a:gd name="connsiteX5" fmla="*/ 944599 w 1206620"/>
                  <a:gd name="connsiteY5" fmla="*/ 1176441 h 1195867"/>
                  <a:gd name="connsiteX6" fmla="*/ 567964 w 1206620"/>
                  <a:gd name="connsiteY6" fmla="*/ 1195491 h 1195867"/>
                  <a:gd name="connsiteX7" fmla="*/ 188949 w 1206620"/>
                  <a:gd name="connsiteY7" fmla="*/ 1163741 h 1195867"/>
                  <a:gd name="connsiteX8" fmla="*/ 13530 w 1206620"/>
                  <a:gd name="connsiteY8" fmla="*/ 766866 h 1195867"/>
                  <a:gd name="connsiteX0" fmla="*/ 13530 w 1206752"/>
                  <a:gd name="connsiteY0" fmla="*/ 766866 h 1195867"/>
                  <a:gd name="connsiteX1" fmla="*/ 536214 w 1206752"/>
                  <a:gd name="connsiteY1" fmla="*/ 1691 h 1195867"/>
                  <a:gd name="connsiteX2" fmla="*/ 862049 w 1206752"/>
                  <a:gd name="connsiteY2" fmla="*/ 554142 h 1195867"/>
                  <a:gd name="connsiteX3" fmla="*/ 1096999 w 1206752"/>
                  <a:gd name="connsiteY3" fmla="*/ 338242 h 1195867"/>
                  <a:gd name="connsiteX4" fmla="*/ 1204948 w 1206752"/>
                  <a:gd name="connsiteY4" fmla="*/ 392216 h 1195867"/>
                  <a:gd name="connsiteX5" fmla="*/ 944599 w 1206752"/>
                  <a:gd name="connsiteY5" fmla="*/ 1176441 h 1195867"/>
                  <a:gd name="connsiteX6" fmla="*/ 567964 w 1206752"/>
                  <a:gd name="connsiteY6" fmla="*/ 1195491 h 1195867"/>
                  <a:gd name="connsiteX7" fmla="*/ 188949 w 1206752"/>
                  <a:gd name="connsiteY7" fmla="*/ 1163741 h 1195867"/>
                  <a:gd name="connsiteX8" fmla="*/ 13530 w 1206752"/>
                  <a:gd name="connsiteY8" fmla="*/ 766866 h 1195867"/>
                  <a:gd name="connsiteX0" fmla="*/ 13530 w 1206752"/>
                  <a:gd name="connsiteY0" fmla="*/ 769216 h 1198217"/>
                  <a:gd name="connsiteX1" fmla="*/ 536214 w 1206752"/>
                  <a:gd name="connsiteY1" fmla="*/ 4041 h 1198217"/>
                  <a:gd name="connsiteX2" fmla="*/ 919199 w 1206752"/>
                  <a:gd name="connsiteY2" fmla="*/ 461242 h 1198217"/>
                  <a:gd name="connsiteX3" fmla="*/ 1096999 w 1206752"/>
                  <a:gd name="connsiteY3" fmla="*/ 340592 h 1198217"/>
                  <a:gd name="connsiteX4" fmla="*/ 1204948 w 1206752"/>
                  <a:gd name="connsiteY4" fmla="*/ 394566 h 1198217"/>
                  <a:gd name="connsiteX5" fmla="*/ 944599 w 1206752"/>
                  <a:gd name="connsiteY5" fmla="*/ 1178791 h 1198217"/>
                  <a:gd name="connsiteX6" fmla="*/ 567964 w 1206752"/>
                  <a:gd name="connsiteY6" fmla="*/ 1197841 h 1198217"/>
                  <a:gd name="connsiteX7" fmla="*/ 188949 w 1206752"/>
                  <a:gd name="connsiteY7" fmla="*/ 1166091 h 1198217"/>
                  <a:gd name="connsiteX8" fmla="*/ 13530 w 1206752"/>
                  <a:gd name="connsiteY8" fmla="*/ 769216 h 1198217"/>
                  <a:gd name="connsiteX0" fmla="*/ 13530 w 1206752"/>
                  <a:gd name="connsiteY0" fmla="*/ 797143 h 1226144"/>
                  <a:gd name="connsiteX1" fmla="*/ 536214 w 1206752"/>
                  <a:gd name="connsiteY1" fmla="*/ 31968 h 1226144"/>
                  <a:gd name="connsiteX2" fmla="*/ 842999 w 1206752"/>
                  <a:gd name="connsiteY2" fmla="*/ 178019 h 1226144"/>
                  <a:gd name="connsiteX3" fmla="*/ 919199 w 1206752"/>
                  <a:gd name="connsiteY3" fmla="*/ 489169 h 1226144"/>
                  <a:gd name="connsiteX4" fmla="*/ 1096999 w 1206752"/>
                  <a:gd name="connsiteY4" fmla="*/ 368519 h 1226144"/>
                  <a:gd name="connsiteX5" fmla="*/ 1204948 w 1206752"/>
                  <a:gd name="connsiteY5" fmla="*/ 422493 h 1226144"/>
                  <a:gd name="connsiteX6" fmla="*/ 944599 w 1206752"/>
                  <a:gd name="connsiteY6" fmla="*/ 1206718 h 1226144"/>
                  <a:gd name="connsiteX7" fmla="*/ 567964 w 1206752"/>
                  <a:gd name="connsiteY7" fmla="*/ 1225768 h 1226144"/>
                  <a:gd name="connsiteX8" fmla="*/ 188949 w 1206752"/>
                  <a:gd name="connsiteY8" fmla="*/ 1194018 h 1226144"/>
                  <a:gd name="connsiteX9" fmla="*/ 13530 w 1206752"/>
                  <a:gd name="connsiteY9" fmla="*/ 797143 h 1226144"/>
                  <a:gd name="connsiteX0" fmla="*/ 1140 w 1194362"/>
                  <a:gd name="connsiteY0" fmla="*/ 765436 h 1194437"/>
                  <a:gd name="connsiteX1" fmla="*/ 252759 w 1194362"/>
                  <a:gd name="connsiteY1" fmla="*/ 133612 h 1194437"/>
                  <a:gd name="connsiteX2" fmla="*/ 523824 w 1194362"/>
                  <a:gd name="connsiteY2" fmla="*/ 261 h 1194437"/>
                  <a:gd name="connsiteX3" fmla="*/ 830609 w 1194362"/>
                  <a:gd name="connsiteY3" fmla="*/ 146312 h 1194437"/>
                  <a:gd name="connsiteX4" fmla="*/ 906809 w 1194362"/>
                  <a:gd name="connsiteY4" fmla="*/ 457462 h 1194437"/>
                  <a:gd name="connsiteX5" fmla="*/ 1084609 w 1194362"/>
                  <a:gd name="connsiteY5" fmla="*/ 336812 h 1194437"/>
                  <a:gd name="connsiteX6" fmla="*/ 1192558 w 1194362"/>
                  <a:gd name="connsiteY6" fmla="*/ 390786 h 1194437"/>
                  <a:gd name="connsiteX7" fmla="*/ 932209 w 1194362"/>
                  <a:gd name="connsiteY7" fmla="*/ 1175011 h 1194437"/>
                  <a:gd name="connsiteX8" fmla="*/ 555574 w 1194362"/>
                  <a:gd name="connsiteY8" fmla="*/ 1194061 h 1194437"/>
                  <a:gd name="connsiteX9" fmla="*/ 176559 w 1194362"/>
                  <a:gd name="connsiteY9" fmla="*/ 1162311 h 1194437"/>
                  <a:gd name="connsiteX10" fmla="*/ 1140 w 1194362"/>
                  <a:gd name="connsiteY10" fmla="*/ 765436 h 1194437"/>
                  <a:gd name="connsiteX0" fmla="*/ 50360 w 1059432"/>
                  <a:gd name="connsiteY0" fmla="*/ 714636 h 1194437"/>
                  <a:gd name="connsiteX1" fmla="*/ 117829 w 1059432"/>
                  <a:gd name="connsiteY1" fmla="*/ 133612 h 1194437"/>
                  <a:gd name="connsiteX2" fmla="*/ 388894 w 1059432"/>
                  <a:gd name="connsiteY2" fmla="*/ 261 h 1194437"/>
                  <a:gd name="connsiteX3" fmla="*/ 695679 w 1059432"/>
                  <a:gd name="connsiteY3" fmla="*/ 146312 h 1194437"/>
                  <a:gd name="connsiteX4" fmla="*/ 771879 w 1059432"/>
                  <a:gd name="connsiteY4" fmla="*/ 457462 h 1194437"/>
                  <a:gd name="connsiteX5" fmla="*/ 949679 w 1059432"/>
                  <a:gd name="connsiteY5" fmla="*/ 336812 h 1194437"/>
                  <a:gd name="connsiteX6" fmla="*/ 1057628 w 1059432"/>
                  <a:gd name="connsiteY6" fmla="*/ 390786 h 1194437"/>
                  <a:gd name="connsiteX7" fmla="*/ 797279 w 1059432"/>
                  <a:gd name="connsiteY7" fmla="*/ 1175011 h 1194437"/>
                  <a:gd name="connsiteX8" fmla="*/ 420644 w 1059432"/>
                  <a:gd name="connsiteY8" fmla="*/ 1194061 h 1194437"/>
                  <a:gd name="connsiteX9" fmla="*/ 41629 w 1059432"/>
                  <a:gd name="connsiteY9" fmla="*/ 1162311 h 1194437"/>
                  <a:gd name="connsiteX10" fmla="*/ 50360 w 1059432"/>
                  <a:gd name="connsiteY10" fmla="*/ 714636 h 1194437"/>
                  <a:gd name="connsiteX0" fmla="*/ 27196 w 1036268"/>
                  <a:gd name="connsiteY0" fmla="*/ 714636 h 1195889"/>
                  <a:gd name="connsiteX1" fmla="*/ 94665 w 1036268"/>
                  <a:gd name="connsiteY1" fmla="*/ 133612 h 1195889"/>
                  <a:gd name="connsiteX2" fmla="*/ 365730 w 1036268"/>
                  <a:gd name="connsiteY2" fmla="*/ 261 h 1195889"/>
                  <a:gd name="connsiteX3" fmla="*/ 672515 w 1036268"/>
                  <a:gd name="connsiteY3" fmla="*/ 146312 h 1195889"/>
                  <a:gd name="connsiteX4" fmla="*/ 748715 w 1036268"/>
                  <a:gd name="connsiteY4" fmla="*/ 457462 h 1195889"/>
                  <a:gd name="connsiteX5" fmla="*/ 926515 w 1036268"/>
                  <a:gd name="connsiteY5" fmla="*/ 336812 h 1195889"/>
                  <a:gd name="connsiteX6" fmla="*/ 1034464 w 1036268"/>
                  <a:gd name="connsiteY6" fmla="*/ 390786 h 1195889"/>
                  <a:gd name="connsiteX7" fmla="*/ 774115 w 1036268"/>
                  <a:gd name="connsiteY7" fmla="*/ 1175011 h 1195889"/>
                  <a:gd name="connsiteX8" fmla="*/ 397480 w 1036268"/>
                  <a:gd name="connsiteY8" fmla="*/ 1194061 h 1195889"/>
                  <a:gd name="connsiteX9" fmla="*/ 50215 w 1036268"/>
                  <a:gd name="connsiteY9" fmla="*/ 1136911 h 1195889"/>
                  <a:gd name="connsiteX10" fmla="*/ 27196 w 1036268"/>
                  <a:gd name="connsiteY10" fmla="*/ 714636 h 1195889"/>
                  <a:gd name="connsiteX0" fmla="*/ 27196 w 1036268"/>
                  <a:gd name="connsiteY0" fmla="*/ 714636 h 1195889"/>
                  <a:gd name="connsiteX1" fmla="*/ 94665 w 1036268"/>
                  <a:gd name="connsiteY1" fmla="*/ 133612 h 1195889"/>
                  <a:gd name="connsiteX2" fmla="*/ 365730 w 1036268"/>
                  <a:gd name="connsiteY2" fmla="*/ 261 h 1195889"/>
                  <a:gd name="connsiteX3" fmla="*/ 672515 w 1036268"/>
                  <a:gd name="connsiteY3" fmla="*/ 146312 h 1195889"/>
                  <a:gd name="connsiteX4" fmla="*/ 748715 w 1036268"/>
                  <a:gd name="connsiteY4" fmla="*/ 457462 h 1195889"/>
                  <a:gd name="connsiteX5" fmla="*/ 926515 w 1036268"/>
                  <a:gd name="connsiteY5" fmla="*/ 336812 h 1195889"/>
                  <a:gd name="connsiteX6" fmla="*/ 1034464 w 1036268"/>
                  <a:gd name="connsiteY6" fmla="*/ 390786 h 1195889"/>
                  <a:gd name="connsiteX7" fmla="*/ 774115 w 1036268"/>
                  <a:gd name="connsiteY7" fmla="*/ 1175011 h 1195889"/>
                  <a:gd name="connsiteX8" fmla="*/ 397480 w 1036268"/>
                  <a:gd name="connsiteY8" fmla="*/ 1194061 h 1195889"/>
                  <a:gd name="connsiteX9" fmla="*/ 50215 w 1036268"/>
                  <a:gd name="connsiteY9" fmla="*/ 1136911 h 1195889"/>
                  <a:gd name="connsiteX10" fmla="*/ 27196 w 1036268"/>
                  <a:gd name="connsiteY10" fmla="*/ 714636 h 1195889"/>
                  <a:gd name="connsiteX0" fmla="*/ 3766 w 1012838"/>
                  <a:gd name="connsiteY0" fmla="*/ 714636 h 1195889"/>
                  <a:gd name="connsiteX1" fmla="*/ 71235 w 1012838"/>
                  <a:gd name="connsiteY1" fmla="*/ 133612 h 1195889"/>
                  <a:gd name="connsiteX2" fmla="*/ 342300 w 1012838"/>
                  <a:gd name="connsiteY2" fmla="*/ 261 h 1195889"/>
                  <a:gd name="connsiteX3" fmla="*/ 649085 w 1012838"/>
                  <a:gd name="connsiteY3" fmla="*/ 146312 h 1195889"/>
                  <a:gd name="connsiteX4" fmla="*/ 725285 w 1012838"/>
                  <a:gd name="connsiteY4" fmla="*/ 457462 h 1195889"/>
                  <a:gd name="connsiteX5" fmla="*/ 903085 w 1012838"/>
                  <a:gd name="connsiteY5" fmla="*/ 336812 h 1195889"/>
                  <a:gd name="connsiteX6" fmla="*/ 1011034 w 1012838"/>
                  <a:gd name="connsiteY6" fmla="*/ 390786 h 1195889"/>
                  <a:gd name="connsiteX7" fmla="*/ 750685 w 1012838"/>
                  <a:gd name="connsiteY7" fmla="*/ 1175011 h 1195889"/>
                  <a:gd name="connsiteX8" fmla="*/ 374050 w 1012838"/>
                  <a:gd name="connsiteY8" fmla="*/ 1194061 h 1195889"/>
                  <a:gd name="connsiteX9" fmla="*/ 26785 w 1012838"/>
                  <a:gd name="connsiteY9" fmla="*/ 1136911 h 1195889"/>
                  <a:gd name="connsiteX10" fmla="*/ 3766 w 1012838"/>
                  <a:gd name="connsiteY10" fmla="*/ 714636 h 1195889"/>
                  <a:gd name="connsiteX0" fmla="*/ 929 w 1010001"/>
                  <a:gd name="connsiteY0" fmla="*/ 714636 h 1195889"/>
                  <a:gd name="connsiteX1" fmla="*/ 68398 w 1010001"/>
                  <a:gd name="connsiteY1" fmla="*/ 133612 h 1195889"/>
                  <a:gd name="connsiteX2" fmla="*/ 339463 w 1010001"/>
                  <a:gd name="connsiteY2" fmla="*/ 261 h 1195889"/>
                  <a:gd name="connsiteX3" fmla="*/ 646248 w 1010001"/>
                  <a:gd name="connsiteY3" fmla="*/ 146312 h 1195889"/>
                  <a:gd name="connsiteX4" fmla="*/ 722448 w 1010001"/>
                  <a:gd name="connsiteY4" fmla="*/ 457462 h 1195889"/>
                  <a:gd name="connsiteX5" fmla="*/ 900248 w 1010001"/>
                  <a:gd name="connsiteY5" fmla="*/ 336812 h 1195889"/>
                  <a:gd name="connsiteX6" fmla="*/ 1008197 w 1010001"/>
                  <a:gd name="connsiteY6" fmla="*/ 390786 h 1195889"/>
                  <a:gd name="connsiteX7" fmla="*/ 747848 w 1010001"/>
                  <a:gd name="connsiteY7" fmla="*/ 1175011 h 1195889"/>
                  <a:gd name="connsiteX8" fmla="*/ 371213 w 1010001"/>
                  <a:gd name="connsiteY8" fmla="*/ 1194061 h 1195889"/>
                  <a:gd name="connsiteX9" fmla="*/ 23948 w 1010001"/>
                  <a:gd name="connsiteY9" fmla="*/ 1136911 h 1195889"/>
                  <a:gd name="connsiteX10" fmla="*/ 929 w 1010001"/>
                  <a:gd name="connsiteY10" fmla="*/ 714636 h 1195889"/>
                  <a:gd name="connsiteX0" fmla="*/ 2015 w 1011087"/>
                  <a:gd name="connsiteY0" fmla="*/ 714636 h 1195889"/>
                  <a:gd name="connsiteX1" fmla="*/ 69484 w 1011087"/>
                  <a:gd name="connsiteY1" fmla="*/ 133612 h 1195889"/>
                  <a:gd name="connsiteX2" fmla="*/ 340549 w 1011087"/>
                  <a:gd name="connsiteY2" fmla="*/ 261 h 1195889"/>
                  <a:gd name="connsiteX3" fmla="*/ 647334 w 1011087"/>
                  <a:gd name="connsiteY3" fmla="*/ 146312 h 1195889"/>
                  <a:gd name="connsiteX4" fmla="*/ 723534 w 1011087"/>
                  <a:gd name="connsiteY4" fmla="*/ 457462 h 1195889"/>
                  <a:gd name="connsiteX5" fmla="*/ 901334 w 1011087"/>
                  <a:gd name="connsiteY5" fmla="*/ 336812 h 1195889"/>
                  <a:gd name="connsiteX6" fmla="*/ 1009283 w 1011087"/>
                  <a:gd name="connsiteY6" fmla="*/ 390786 h 1195889"/>
                  <a:gd name="connsiteX7" fmla="*/ 748934 w 1011087"/>
                  <a:gd name="connsiteY7" fmla="*/ 1175011 h 1195889"/>
                  <a:gd name="connsiteX8" fmla="*/ 372299 w 1011087"/>
                  <a:gd name="connsiteY8" fmla="*/ 1194061 h 1195889"/>
                  <a:gd name="connsiteX9" fmla="*/ 25034 w 1011087"/>
                  <a:gd name="connsiteY9" fmla="*/ 1136911 h 1195889"/>
                  <a:gd name="connsiteX10" fmla="*/ 2015 w 1011087"/>
                  <a:gd name="connsiteY10" fmla="*/ 714636 h 1195889"/>
                  <a:gd name="connsiteX0" fmla="*/ 32651 w 1041723"/>
                  <a:gd name="connsiteY0" fmla="*/ 714636 h 1194089"/>
                  <a:gd name="connsiteX1" fmla="*/ 100120 w 1041723"/>
                  <a:gd name="connsiteY1" fmla="*/ 133612 h 1194089"/>
                  <a:gd name="connsiteX2" fmla="*/ 371185 w 1041723"/>
                  <a:gd name="connsiteY2" fmla="*/ 261 h 1194089"/>
                  <a:gd name="connsiteX3" fmla="*/ 677970 w 1041723"/>
                  <a:gd name="connsiteY3" fmla="*/ 146312 h 1194089"/>
                  <a:gd name="connsiteX4" fmla="*/ 754170 w 1041723"/>
                  <a:gd name="connsiteY4" fmla="*/ 457462 h 1194089"/>
                  <a:gd name="connsiteX5" fmla="*/ 931970 w 1041723"/>
                  <a:gd name="connsiteY5" fmla="*/ 336812 h 1194089"/>
                  <a:gd name="connsiteX6" fmla="*/ 1039919 w 1041723"/>
                  <a:gd name="connsiteY6" fmla="*/ 390786 h 1194089"/>
                  <a:gd name="connsiteX7" fmla="*/ 779570 w 1041723"/>
                  <a:gd name="connsiteY7" fmla="*/ 1175011 h 1194089"/>
                  <a:gd name="connsiteX8" fmla="*/ 402935 w 1041723"/>
                  <a:gd name="connsiteY8" fmla="*/ 1194061 h 1194089"/>
                  <a:gd name="connsiteX9" fmla="*/ 4870 w 1041723"/>
                  <a:gd name="connsiteY9" fmla="*/ 1175011 h 1194089"/>
                  <a:gd name="connsiteX10" fmla="*/ 32651 w 1041723"/>
                  <a:gd name="connsiteY10" fmla="*/ 714636 h 1194089"/>
                  <a:gd name="connsiteX0" fmla="*/ 5198 w 1014270"/>
                  <a:gd name="connsiteY0" fmla="*/ 714636 h 1196005"/>
                  <a:gd name="connsiteX1" fmla="*/ 72667 w 1014270"/>
                  <a:gd name="connsiteY1" fmla="*/ 133612 h 1196005"/>
                  <a:gd name="connsiteX2" fmla="*/ 343732 w 1014270"/>
                  <a:gd name="connsiteY2" fmla="*/ 261 h 1196005"/>
                  <a:gd name="connsiteX3" fmla="*/ 650517 w 1014270"/>
                  <a:gd name="connsiteY3" fmla="*/ 146312 h 1196005"/>
                  <a:gd name="connsiteX4" fmla="*/ 726717 w 1014270"/>
                  <a:gd name="connsiteY4" fmla="*/ 457462 h 1196005"/>
                  <a:gd name="connsiteX5" fmla="*/ 904517 w 1014270"/>
                  <a:gd name="connsiteY5" fmla="*/ 336812 h 1196005"/>
                  <a:gd name="connsiteX6" fmla="*/ 1012466 w 1014270"/>
                  <a:gd name="connsiteY6" fmla="*/ 390786 h 1196005"/>
                  <a:gd name="connsiteX7" fmla="*/ 752117 w 1014270"/>
                  <a:gd name="connsiteY7" fmla="*/ 1175011 h 1196005"/>
                  <a:gd name="connsiteX8" fmla="*/ 375482 w 1014270"/>
                  <a:gd name="connsiteY8" fmla="*/ 1194061 h 1196005"/>
                  <a:gd name="connsiteX9" fmla="*/ 15517 w 1014270"/>
                  <a:gd name="connsiteY9" fmla="*/ 1181361 h 1196005"/>
                  <a:gd name="connsiteX10" fmla="*/ 5198 w 1014270"/>
                  <a:gd name="connsiteY10" fmla="*/ 714636 h 1196005"/>
                  <a:gd name="connsiteX0" fmla="*/ 14521 w 1023593"/>
                  <a:gd name="connsiteY0" fmla="*/ 714636 h 1196005"/>
                  <a:gd name="connsiteX1" fmla="*/ 81990 w 1023593"/>
                  <a:gd name="connsiteY1" fmla="*/ 133612 h 1196005"/>
                  <a:gd name="connsiteX2" fmla="*/ 353055 w 1023593"/>
                  <a:gd name="connsiteY2" fmla="*/ 261 h 1196005"/>
                  <a:gd name="connsiteX3" fmla="*/ 659840 w 1023593"/>
                  <a:gd name="connsiteY3" fmla="*/ 146312 h 1196005"/>
                  <a:gd name="connsiteX4" fmla="*/ 736040 w 1023593"/>
                  <a:gd name="connsiteY4" fmla="*/ 457462 h 1196005"/>
                  <a:gd name="connsiteX5" fmla="*/ 913840 w 1023593"/>
                  <a:gd name="connsiteY5" fmla="*/ 336812 h 1196005"/>
                  <a:gd name="connsiteX6" fmla="*/ 1021789 w 1023593"/>
                  <a:gd name="connsiteY6" fmla="*/ 390786 h 1196005"/>
                  <a:gd name="connsiteX7" fmla="*/ 761440 w 1023593"/>
                  <a:gd name="connsiteY7" fmla="*/ 1175011 h 1196005"/>
                  <a:gd name="connsiteX8" fmla="*/ 384805 w 1023593"/>
                  <a:gd name="connsiteY8" fmla="*/ 1194061 h 1196005"/>
                  <a:gd name="connsiteX9" fmla="*/ 24840 w 1023593"/>
                  <a:gd name="connsiteY9" fmla="*/ 1181361 h 1196005"/>
                  <a:gd name="connsiteX10" fmla="*/ 14521 w 1023593"/>
                  <a:gd name="connsiteY10" fmla="*/ 714636 h 1196005"/>
                  <a:gd name="connsiteX0" fmla="*/ 14521 w 1023593"/>
                  <a:gd name="connsiteY0" fmla="*/ 714636 h 1196005"/>
                  <a:gd name="connsiteX1" fmla="*/ 81990 w 1023593"/>
                  <a:gd name="connsiteY1" fmla="*/ 133612 h 1196005"/>
                  <a:gd name="connsiteX2" fmla="*/ 353055 w 1023593"/>
                  <a:gd name="connsiteY2" fmla="*/ 261 h 1196005"/>
                  <a:gd name="connsiteX3" fmla="*/ 659840 w 1023593"/>
                  <a:gd name="connsiteY3" fmla="*/ 146312 h 1196005"/>
                  <a:gd name="connsiteX4" fmla="*/ 736040 w 1023593"/>
                  <a:gd name="connsiteY4" fmla="*/ 457462 h 1196005"/>
                  <a:gd name="connsiteX5" fmla="*/ 913840 w 1023593"/>
                  <a:gd name="connsiteY5" fmla="*/ 336812 h 1196005"/>
                  <a:gd name="connsiteX6" fmla="*/ 1021789 w 1023593"/>
                  <a:gd name="connsiteY6" fmla="*/ 390786 h 1196005"/>
                  <a:gd name="connsiteX7" fmla="*/ 761440 w 1023593"/>
                  <a:gd name="connsiteY7" fmla="*/ 1175011 h 1196005"/>
                  <a:gd name="connsiteX8" fmla="*/ 384805 w 1023593"/>
                  <a:gd name="connsiteY8" fmla="*/ 1194061 h 1196005"/>
                  <a:gd name="connsiteX9" fmla="*/ 24840 w 1023593"/>
                  <a:gd name="connsiteY9" fmla="*/ 1181361 h 1196005"/>
                  <a:gd name="connsiteX10" fmla="*/ 14521 w 1023593"/>
                  <a:gd name="connsiteY10" fmla="*/ 714636 h 1196005"/>
                  <a:gd name="connsiteX0" fmla="*/ 14521 w 1023593"/>
                  <a:gd name="connsiteY0" fmla="*/ 714636 h 1196005"/>
                  <a:gd name="connsiteX1" fmla="*/ 81990 w 1023593"/>
                  <a:gd name="connsiteY1" fmla="*/ 133612 h 1196005"/>
                  <a:gd name="connsiteX2" fmla="*/ 353055 w 1023593"/>
                  <a:gd name="connsiteY2" fmla="*/ 261 h 1196005"/>
                  <a:gd name="connsiteX3" fmla="*/ 659840 w 1023593"/>
                  <a:gd name="connsiteY3" fmla="*/ 146312 h 1196005"/>
                  <a:gd name="connsiteX4" fmla="*/ 736040 w 1023593"/>
                  <a:gd name="connsiteY4" fmla="*/ 457462 h 1196005"/>
                  <a:gd name="connsiteX5" fmla="*/ 913840 w 1023593"/>
                  <a:gd name="connsiteY5" fmla="*/ 336812 h 1196005"/>
                  <a:gd name="connsiteX6" fmla="*/ 1021789 w 1023593"/>
                  <a:gd name="connsiteY6" fmla="*/ 390786 h 1196005"/>
                  <a:gd name="connsiteX7" fmla="*/ 761440 w 1023593"/>
                  <a:gd name="connsiteY7" fmla="*/ 1175011 h 1196005"/>
                  <a:gd name="connsiteX8" fmla="*/ 384805 w 1023593"/>
                  <a:gd name="connsiteY8" fmla="*/ 1194061 h 1196005"/>
                  <a:gd name="connsiteX9" fmla="*/ 24840 w 1023593"/>
                  <a:gd name="connsiteY9" fmla="*/ 1181361 h 1196005"/>
                  <a:gd name="connsiteX10" fmla="*/ 14521 w 1023593"/>
                  <a:gd name="connsiteY10" fmla="*/ 714636 h 1196005"/>
                  <a:gd name="connsiteX0" fmla="*/ 14521 w 1024356"/>
                  <a:gd name="connsiteY0" fmla="*/ 714636 h 1196005"/>
                  <a:gd name="connsiteX1" fmla="*/ 81990 w 1024356"/>
                  <a:gd name="connsiteY1" fmla="*/ 133612 h 1196005"/>
                  <a:gd name="connsiteX2" fmla="*/ 353055 w 1024356"/>
                  <a:gd name="connsiteY2" fmla="*/ 261 h 1196005"/>
                  <a:gd name="connsiteX3" fmla="*/ 659840 w 1024356"/>
                  <a:gd name="connsiteY3" fmla="*/ 146312 h 1196005"/>
                  <a:gd name="connsiteX4" fmla="*/ 736040 w 1024356"/>
                  <a:gd name="connsiteY4" fmla="*/ 457462 h 1196005"/>
                  <a:gd name="connsiteX5" fmla="*/ 913840 w 1024356"/>
                  <a:gd name="connsiteY5" fmla="*/ 336812 h 1196005"/>
                  <a:gd name="connsiteX6" fmla="*/ 1021789 w 1024356"/>
                  <a:gd name="connsiteY6" fmla="*/ 390786 h 1196005"/>
                  <a:gd name="connsiteX7" fmla="*/ 761440 w 1024356"/>
                  <a:gd name="connsiteY7" fmla="*/ 1175011 h 1196005"/>
                  <a:gd name="connsiteX8" fmla="*/ 384805 w 1024356"/>
                  <a:gd name="connsiteY8" fmla="*/ 1194061 h 1196005"/>
                  <a:gd name="connsiteX9" fmla="*/ 24840 w 1024356"/>
                  <a:gd name="connsiteY9" fmla="*/ 1181361 h 1196005"/>
                  <a:gd name="connsiteX10" fmla="*/ 14521 w 1024356"/>
                  <a:gd name="connsiteY10" fmla="*/ 714636 h 1196005"/>
                  <a:gd name="connsiteX0" fmla="*/ 14521 w 1023724"/>
                  <a:gd name="connsiteY0" fmla="*/ 714636 h 1196005"/>
                  <a:gd name="connsiteX1" fmla="*/ 81990 w 1023724"/>
                  <a:gd name="connsiteY1" fmla="*/ 133612 h 1196005"/>
                  <a:gd name="connsiteX2" fmla="*/ 353055 w 1023724"/>
                  <a:gd name="connsiteY2" fmla="*/ 261 h 1196005"/>
                  <a:gd name="connsiteX3" fmla="*/ 659840 w 1023724"/>
                  <a:gd name="connsiteY3" fmla="*/ 146312 h 1196005"/>
                  <a:gd name="connsiteX4" fmla="*/ 736040 w 1023724"/>
                  <a:gd name="connsiteY4" fmla="*/ 457462 h 1196005"/>
                  <a:gd name="connsiteX5" fmla="*/ 894790 w 1023724"/>
                  <a:gd name="connsiteY5" fmla="*/ 324112 h 1196005"/>
                  <a:gd name="connsiteX6" fmla="*/ 1021789 w 1023724"/>
                  <a:gd name="connsiteY6" fmla="*/ 390786 h 1196005"/>
                  <a:gd name="connsiteX7" fmla="*/ 761440 w 1023724"/>
                  <a:gd name="connsiteY7" fmla="*/ 1175011 h 1196005"/>
                  <a:gd name="connsiteX8" fmla="*/ 384805 w 1023724"/>
                  <a:gd name="connsiteY8" fmla="*/ 1194061 h 1196005"/>
                  <a:gd name="connsiteX9" fmla="*/ 24840 w 1023724"/>
                  <a:gd name="connsiteY9" fmla="*/ 1181361 h 1196005"/>
                  <a:gd name="connsiteX10" fmla="*/ 14521 w 1023724"/>
                  <a:gd name="connsiteY10" fmla="*/ 714636 h 1196005"/>
                  <a:gd name="connsiteX0" fmla="*/ 14521 w 1021789"/>
                  <a:gd name="connsiteY0" fmla="*/ 714636 h 1196005"/>
                  <a:gd name="connsiteX1" fmla="*/ 81990 w 1021789"/>
                  <a:gd name="connsiteY1" fmla="*/ 133612 h 1196005"/>
                  <a:gd name="connsiteX2" fmla="*/ 353055 w 1021789"/>
                  <a:gd name="connsiteY2" fmla="*/ 261 h 1196005"/>
                  <a:gd name="connsiteX3" fmla="*/ 659840 w 1021789"/>
                  <a:gd name="connsiteY3" fmla="*/ 146312 h 1196005"/>
                  <a:gd name="connsiteX4" fmla="*/ 736040 w 1021789"/>
                  <a:gd name="connsiteY4" fmla="*/ 457462 h 1196005"/>
                  <a:gd name="connsiteX5" fmla="*/ 894790 w 1021789"/>
                  <a:gd name="connsiteY5" fmla="*/ 324112 h 1196005"/>
                  <a:gd name="connsiteX6" fmla="*/ 1021789 w 1021789"/>
                  <a:gd name="connsiteY6" fmla="*/ 390786 h 1196005"/>
                  <a:gd name="connsiteX7" fmla="*/ 761440 w 1021789"/>
                  <a:gd name="connsiteY7" fmla="*/ 1175011 h 1196005"/>
                  <a:gd name="connsiteX8" fmla="*/ 384805 w 1021789"/>
                  <a:gd name="connsiteY8" fmla="*/ 1194061 h 1196005"/>
                  <a:gd name="connsiteX9" fmla="*/ 24840 w 1021789"/>
                  <a:gd name="connsiteY9" fmla="*/ 1181361 h 1196005"/>
                  <a:gd name="connsiteX10" fmla="*/ 14521 w 1021789"/>
                  <a:gd name="connsiteY10" fmla="*/ 714636 h 1196005"/>
                  <a:gd name="connsiteX0" fmla="*/ 14521 w 1021789"/>
                  <a:gd name="connsiteY0" fmla="*/ 714636 h 1196005"/>
                  <a:gd name="connsiteX1" fmla="*/ 81990 w 1021789"/>
                  <a:gd name="connsiteY1" fmla="*/ 133612 h 1196005"/>
                  <a:gd name="connsiteX2" fmla="*/ 353055 w 1021789"/>
                  <a:gd name="connsiteY2" fmla="*/ 261 h 1196005"/>
                  <a:gd name="connsiteX3" fmla="*/ 659840 w 1021789"/>
                  <a:gd name="connsiteY3" fmla="*/ 146312 h 1196005"/>
                  <a:gd name="connsiteX4" fmla="*/ 736040 w 1021789"/>
                  <a:gd name="connsiteY4" fmla="*/ 457462 h 1196005"/>
                  <a:gd name="connsiteX5" fmla="*/ 894790 w 1021789"/>
                  <a:gd name="connsiteY5" fmla="*/ 324112 h 1196005"/>
                  <a:gd name="connsiteX6" fmla="*/ 1021789 w 1021789"/>
                  <a:gd name="connsiteY6" fmla="*/ 390786 h 1196005"/>
                  <a:gd name="connsiteX7" fmla="*/ 761440 w 1021789"/>
                  <a:gd name="connsiteY7" fmla="*/ 1175011 h 1196005"/>
                  <a:gd name="connsiteX8" fmla="*/ 384805 w 1021789"/>
                  <a:gd name="connsiteY8" fmla="*/ 1194061 h 1196005"/>
                  <a:gd name="connsiteX9" fmla="*/ 24840 w 1021789"/>
                  <a:gd name="connsiteY9" fmla="*/ 1181361 h 1196005"/>
                  <a:gd name="connsiteX10" fmla="*/ 14521 w 1021789"/>
                  <a:gd name="connsiteY10" fmla="*/ 714636 h 1196005"/>
                  <a:gd name="connsiteX0" fmla="*/ 14521 w 1040839"/>
                  <a:gd name="connsiteY0" fmla="*/ 714636 h 1196005"/>
                  <a:gd name="connsiteX1" fmla="*/ 81990 w 1040839"/>
                  <a:gd name="connsiteY1" fmla="*/ 133612 h 1196005"/>
                  <a:gd name="connsiteX2" fmla="*/ 353055 w 1040839"/>
                  <a:gd name="connsiteY2" fmla="*/ 261 h 1196005"/>
                  <a:gd name="connsiteX3" fmla="*/ 659840 w 1040839"/>
                  <a:gd name="connsiteY3" fmla="*/ 146312 h 1196005"/>
                  <a:gd name="connsiteX4" fmla="*/ 736040 w 1040839"/>
                  <a:gd name="connsiteY4" fmla="*/ 457462 h 1196005"/>
                  <a:gd name="connsiteX5" fmla="*/ 894790 w 1040839"/>
                  <a:gd name="connsiteY5" fmla="*/ 324112 h 1196005"/>
                  <a:gd name="connsiteX6" fmla="*/ 1040839 w 1040839"/>
                  <a:gd name="connsiteY6" fmla="*/ 384436 h 1196005"/>
                  <a:gd name="connsiteX7" fmla="*/ 761440 w 1040839"/>
                  <a:gd name="connsiteY7" fmla="*/ 1175011 h 1196005"/>
                  <a:gd name="connsiteX8" fmla="*/ 384805 w 1040839"/>
                  <a:gd name="connsiteY8" fmla="*/ 1194061 h 1196005"/>
                  <a:gd name="connsiteX9" fmla="*/ 24840 w 1040839"/>
                  <a:gd name="connsiteY9" fmla="*/ 1181361 h 1196005"/>
                  <a:gd name="connsiteX10" fmla="*/ 14521 w 1040839"/>
                  <a:gd name="connsiteY10" fmla="*/ 714636 h 1196005"/>
                  <a:gd name="connsiteX0" fmla="*/ 14521 w 1040839"/>
                  <a:gd name="connsiteY0" fmla="*/ 714636 h 1196005"/>
                  <a:gd name="connsiteX1" fmla="*/ 81990 w 1040839"/>
                  <a:gd name="connsiteY1" fmla="*/ 133612 h 1196005"/>
                  <a:gd name="connsiteX2" fmla="*/ 353055 w 1040839"/>
                  <a:gd name="connsiteY2" fmla="*/ 261 h 1196005"/>
                  <a:gd name="connsiteX3" fmla="*/ 659840 w 1040839"/>
                  <a:gd name="connsiteY3" fmla="*/ 146312 h 1196005"/>
                  <a:gd name="connsiteX4" fmla="*/ 736040 w 1040839"/>
                  <a:gd name="connsiteY4" fmla="*/ 457462 h 1196005"/>
                  <a:gd name="connsiteX5" fmla="*/ 894790 w 1040839"/>
                  <a:gd name="connsiteY5" fmla="*/ 324112 h 1196005"/>
                  <a:gd name="connsiteX6" fmla="*/ 1040839 w 1040839"/>
                  <a:gd name="connsiteY6" fmla="*/ 384436 h 1196005"/>
                  <a:gd name="connsiteX7" fmla="*/ 761440 w 1040839"/>
                  <a:gd name="connsiteY7" fmla="*/ 1175011 h 1196005"/>
                  <a:gd name="connsiteX8" fmla="*/ 384805 w 1040839"/>
                  <a:gd name="connsiteY8" fmla="*/ 1194061 h 1196005"/>
                  <a:gd name="connsiteX9" fmla="*/ 24840 w 1040839"/>
                  <a:gd name="connsiteY9" fmla="*/ 1181361 h 1196005"/>
                  <a:gd name="connsiteX10" fmla="*/ 14521 w 1040839"/>
                  <a:gd name="connsiteY10" fmla="*/ 714636 h 1196005"/>
                  <a:gd name="connsiteX0" fmla="*/ 14521 w 1040839"/>
                  <a:gd name="connsiteY0" fmla="*/ 714636 h 1196005"/>
                  <a:gd name="connsiteX1" fmla="*/ 81990 w 1040839"/>
                  <a:gd name="connsiteY1" fmla="*/ 133612 h 1196005"/>
                  <a:gd name="connsiteX2" fmla="*/ 353055 w 1040839"/>
                  <a:gd name="connsiteY2" fmla="*/ 261 h 1196005"/>
                  <a:gd name="connsiteX3" fmla="*/ 659840 w 1040839"/>
                  <a:gd name="connsiteY3" fmla="*/ 146312 h 1196005"/>
                  <a:gd name="connsiteX4" fmla="*/ 736040 w 1040839"/>
                  <a:gd name="connsiteY4" fmla="*/ 457462 h 1196005"/>
                  <a:gd name="connsiteX5" fmla="*/ 875740 w 1040839"/>
                  <a:gd name="connsiteY5" fmla="*/ 305062 h 1196005"/>
                  <a:gd name="connsiteX6" fmla="*/ 1040839 w 1040839"/>
                  <a:gd name="connsiteY6" fmla="*/ 384436 h 1196005"/>
                  <a:gd name="connsiteX7" fmla="*/ 761440 w 1040839"/>
                  <a:gd name="connsiteY7" fmla="*/ 1175011 h 1196005"/>
                  <a:gd name="connsiteX8" fmla="*/ 384805 w 1040839"/>
                  <a:gd name="connsiteY8" fmla="*/ 1194061 h 1196005"/>
                  <a:gd name="connsiteX9" fmla="*/ 24840 w 1040839"/>
                  <a:gd name="connsiteY9" fmla="*/ 1181361 h 1196005"/>
                  <a:gd name="connsiteX10" fmla="*/ 14521 w 1040839"/>
                  <a:gd name="connsiteY10" fmla="*/ 714636 h 1196005"/>
                  <a:gd name="connsiteX0" fmla="*/ 14521 w 1040839"/>
                  <a:gd name="connsiteY0" fmla="*/ 714636 h 1222986"/>
                  <a:gd name="connsiteX1" fmla="*/ 81990 w 1040839"/>
                  <a:gd name="connsiteY1" fmla="*/ 133612 h 1222986"/>
                  <a:gd name="connsiteX2" fmla="*/ 353055 w 1040839"/>
                  <a:gd name="connsiteY2" fmla="*/ 261 h 1222986"/>
                  <a:gd name="connsiteX3" fmla="*/ 659840 w 1040839"/>
                  <a:gd name="connsiteY3" fmla="*/ 146312 h 1222986"/>
                  <a:gd name="connsiteX4" fmla="*/ 736040 w 1040839"/>
                  <a:gd name="connsiteY4" fmla="*/ 457462 h 1222986"/>
                  <a:gd name="connsiteX5" fmla="*/ 875740 w 1040839"/>
                  <a:gd name="connsiteY5" fmla="*/ 305062 h 1222986"/>
                  <a:gd name="connsiteX6" fmla="*/ 1040839 w 1040839"/>
                  <a:gd name="connsiteY6" fmla="*/ 384436 h 1222986"/>
                  <a:gd name="connsiteX7" fmla="*/ 761440 w 1040839"/>
                  <a:gd name="connsiteY7" fmla="*/ 1219461 h 1222986"/>
                  <a:gd name="connsiteX8" fmla="*/ 384805 w 1040839"/>
                  <a:gd name="connsiteY8" fmla="*/ 1194061 h 1222986"/>
                  <a:gd name="connsiteX9" fmla="*/ 24840 w 1040839"/>
                  <a:gd name="connsiteY9" fmla="*/ 1181361 h 1222986"/>
                  <a:gd name="connsiteX10" fmla="*/ 14521 w 1040839"/>
                  <a:gd name="connsiteY10" fmla="*/ 714636 h 1222986"/>
                  <a:gd name="connsiteX0" fmla="*/ 14521 w 1040842"/>
                  <a:gd name="connsiteY0" fmla="*/ 714636 h 1222986"/>
                  <a:gd name="connsiteX1" fmla="*/ 81990 w 1040842"/>
                  <a:gd name="connsiteY1" fmla="*/ 133612 h 1222986"/>
                  <a:gd name="connsiteX2" fmla="*/ 353055 w 1040842"/>
                  <a:gd name="connsiteY2" fmla="*/ 261 h 1222986"/>
                  <a:gd name="connsiteX3" fmla="*/ 659840 w 1040842"/>
                  <a:gd name="connsiteY3" fmla="*/ 146312 h 1222986"/>
                  <a:gd name="connsiteX4" fmla="*/ 736040 w 1040842"/>
                  <a:gd name="connsiteY4" fmla="*/ 457462 h 1222986"/>
                  <a:gd name="connsiteX5" fmla="*/ 875740 w 1040842"/>
                  <a:gd name="connsiteY5" fmla="*/ 305062 h 1222986"/>
                  <a:gd name="connsiteX6" fmla="*/ 1040839 w 1040842"/>
                  <a:gd name="connsiteY6" fmla="*/ 384436 h 1222986"/>
                  <a:gd name="connsiteX7" fmla="*/ 736040 w 1040842"/>
                  <a:gd name="connsiteY7" fmla="*/ 863861 h 1222986"/>
                  <a:gd name="connsiteX8" fmla="*/ 761440 w 1040842"/>
                  <a:gd name="connsiteY8" fmla="*/ 1219461 h 1222986"/>
                  <a:gd name="connsiteX9" fmla="*/ 384805 w 1040842"/>
                  <a:gd name="connsiteY9" fmla="*/ 1194061 h 1222986"/>
                  <a:gd name="connsiteX10" fmla="*/ 24840 w 1040842"/>
                  <a:gd name="connsiteY10" fmla="*/ 1181361 h 1222986"/>
                  <a:gd name="connsiteX11" fmla="*/ 14521 w 1040842"/>
                  <a:gd name="connsiteY11" fmla="*/ 714636 h 1222986"/>
                  <a:gd name="connsiteX0" fmla="*/ 14521 w 1040843"/>
                  <a:gd name="connsiteY0" fmla="*/ 714636 h 1222986"/>
                  <a:gd name="connsiteX1" fmla="*/ 81990 w 1040843"/>
                  <a:gd name="connsiteY1" fmla="*/ 133612 h 1222986"/>
                  <a:gd name="connsiteX2" fmla="*/ 353055 w 1040843"/>
                  <a:gd name="connsiteY2" fmla="*/ 261 h 1222986"/>
                  <a:gd name="connsiteX3" fmla="*/ 659840 w 1040843"/>
                  <a:gd name="connsiteY3" fmla="*/ 146312 h 1222986"/>
                  <a:gd name="connsiteX4" fmla="*/ 736040 w 1040843"/>
                  <a:gd name="connsiteY4" fmla="*/ 457462 h 1222986"/>
                  <a:gd name="connsiteX5" fmla="*/ 875740 w 1040843"/>
                  <a:gd name="connsiteY5" fmla="*/ 305062 h 1222986"/>
                  <a:gd name="connsiteX6" fmla="*/ 1040839 w 1040843"/>
                  <a:gd name="connsiteY6" fmla="*/ 384436 h 1222986"/>
                  <a:gd name="connsiteX7" fmla="*/ 786840 w 1040843"/>
                  <a:gd name="connsiteY7" fmla="*/ 908311 h 1222986"/>
                  <a:gd name="connsiteX8" fmla="*/ 761440 w 1040843"/>
                  <a:gd name="connsiteY8" fmla="*/ 1219461 h 1222986"/>
                  <a:gd name="connsiteX9" fmla="*/ 384805 w 1040843"/>
                  <a:gd name="connsiteY9" fmla="*/ 1194061 h 1222986"/>
                  <a:gd name="connsiteX10" fmla="*/ 24840 w 1040843"/>
                  <a:gd name="connsiteY10" fmla="*/ 1181361 h 1222986"/>
                  <a:gd name="connsiteX11" fmla="*/ 14521 w 1040843"/>
                  <a:gd name="connsiteY11" fmla="*/ 714636 h 1222986"/>
                  <a:gd name="connsiteX0" fmla="*/ 16497 w 1042819"/>
                  <a:gd name="connsiteY0" fmla="*/ 714636 h 1222986"/>
                  <a:gd name="connsiteX1" fmla="*/ 83966 w 1042819"/>
                  <a:gd name="connsiteY1" fmla="*/ 133612 h 1222986"/>
                  <a:gd name="connsiteX2" fmla="*/ 355031 w 1042819"/>
                  <a:gd name="connsiteY2" fmla="*/ 261 h 1222986"/>
                  <a:gd name="connsiteX3" fmla="*/ 661816 w 1042819"/>
                  <a:gd name="connsiteY3" fmla="*/ 146312 h 1222986"/>
                  <a:gd name="connsiteX4" fmla="*/ 738016 w 1042819"/>
                  <a:gd name="connsiteY4" fmla="*/ 457462 h 1222986"/>
                  <a:gd name="connsiteX5" fmla="*/ 877716 w 1042819"/>
                  <a:gd name="connsiteY5" fmla="*/ 305062 h 1222986"/>
                  <a:gd name="connsiteX6" fmla="*/ 1042815 w 1042819"/>
                  <a:gd name="connsiteY6" fmla="*/ 384436 h 1222986"/>
                  <a:gd name="connsiteX7" fmla="*/ 788816 w 1042819"/>
                  <a:gd name="connsiteY7" fmla="*/ 908311 h 1222986"/>
                  <a:gd name="connsiteX8" fmla="*/ 763416 w 1042819"/>
                  <a:gd name="connsiteY8" fmla="*/ 1219461 h 1222986"/>
                  <a:gd name="connsiteX9" fmla="*/ 386781 w 1042819"/>
                  <a:gd name="connsiteY9" fmla="*/ 1194061 h 1222986"/>
                  <a:gd name="connsiteX10" fmla="*/ 7766 w 1042819"/>
                  <a:gd name="connsiteY10" fmla="*/ 1181361 h 1222986"/>
                  <a:gd name="connsiteX11" fmla="*/ 16497 w 1042819"/>
                  <a:gd name="connsiteY11" fmla="*/ 714636 h 1222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2819" h="1222986">
                    <a:moveTo>
                      <a:pt x="16497" y="714636"/>
                    </a:moveTo>
                    <a:cubicBezTo>
                      <a:pt x="29197" y="540011"/>
                      <a:pt x="-53948" y="235741"/>
                      <a:pt x="83966" y="133612"/>
                    </a:cubicBezTo>
                    <a:cubicBezTo>
                      <a:pt x="171080" y="6083"/>
                      <a:pt x="258723" y="-1856"/>
                      <a:pt x="355031" y="261"/>
                    </a:cubicBezTo>
                    <a:cubicBezTo>
                      <a:pt x="451339" y="2378"/>
                      <a:pt x="610685" y="44712"/>
                      <a:pt x="661816" y="146312"/>
                    </a:cubicBezTo>
                    <a:cubicBezTo>
                      <a:pt x="776447" y="222512"/>
                      <a:pt x="686158" y="437354"/>
                      <a:pt x="738016" y="457462"/>
                    </a:cubicBezTo>
                    <a:cubicBezTo>
                      <a:pt x="789874" y="477570"/>
                      <a:pt x="804691" y="336283"/>
                      <a:pt x="877716" y="305062"/>
                    </a:cubicBezTo>
                    <a:cubicBezTo>
                      <a:pt x="957091" y="261141"/>
                      <a:pt x="999423" y="309295"/>
                      <a:pt x="1042815" y="384436"/>
                    </a:cubicBezTo>
                    <a:cubicBezTo>
                      <a:pt x="1043873" y="493444"/>
                      <a:pt x="835382" y="769140"/>
                      <a:pt x="788816" y="908311"/>
                    </a:cubicBezTo>
                    <a:cubicBezTo>
                      <a:pt x="742250" y="1047482"/>
                      <a:pt x="846297" y="1180303"/>
                      <a:pt x="763416" y="1219461"/>
                    </a:cubicBezTo>
                    <a:cubicBezTo>
                      <a:pt x="630794" y="1233748"/>
                      <a:pt x="512723" y="1200411"/>
                      <a:pt x="386781" y="1194061"/>
                    </a:cubicBezTo>
                    <a:cubicBezTo>
                      <a:pt x="260839" y="1187711"/>
                      <a:pt x="112872" y="1201999"/>
                      <a:pt x="7766" y="1181361"/>
                    </a:cubicBezTo>
                    <a:cubicBezTo>
                      <a:pt x="-8440" y="1059123"/>
                      <a:pt x="3797" y="889261"/>
                      <a:pt x="16497" y="714636"/>
                    </a:cubicBezTo>
                    <a:close/>
                  </a:path>
                </a:pathLst>
              </a:custGeom>
              <a:pattFill prst="zigZag">
                <a:fgClr>
                  <a:schemeClr val="bg2">
                    <a:lumMod val="25000"/>
                  </a:schemeClr>
                </a:fgClr>
                <a:bgClr>
                  <a:schemeClr val="bg2">
                    <a:lumMod val="90000"/>
                  </a:schemeClr>
                </a:bgClr>
              </a:pattFill>
              <a:ln>
                <a:solidFill>
                  <a:srgbClr val="9F9E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 name="Group 3">
            <a:extLst>
              <a:ext uri="{FF2B5EF4-FFF2-40B4-BE49-F238E27FC236}">
                <a16:creationId xmlns:a16="http://schemas.microsoft.com/office/drawing/2014/main" id="{75B101FB-E49C-7DB5-F189-26590CE2DE68}"/>
              </a:ext>
            </a:extLst>
          </p:cNvPr>
          <p:cNvGrpSpPr/>
          <p:nvPr/>
        </p:nvGrpSpPr>
        <p:grpSpPr>
          <a:xfrm>
            <a:off x="-1382743" y="-395620"/>
            <a:ext cx="13984979" cy="7658100"/>
            <a:chOff x="-8496389" y="-1894988"/>
            <a:chExt cx="13984979" cy="7658100"/>
          </a:xfrm>
        </p:grpSpPr>
        <p:grpSp>
          <p:nvGrpSpPr>
            <p:cNvPr id="183" name="Group 182"/>
            <p:cNvGrpSpPr/>
            <p:nvPr/>
          </p:nvGrpSpPr>
          <p:grpSpPr>
            <a:xfrm>
              <a:off x="1246692" y="2236963"/>
              <a:ext cx="2039181" cy="1869381"/>
              <a:chOff x="2308634" y="2562131"/>
              <a:chExt cx="3395049" cy="2978590"/>
            </a:xfrm>
          </p:grpSpPr>
          <p:sp>
            <p:nvSpPr>
              <p:cNvPr id="184" name="Rectangle 183"/>
              <p:cNvSpPr/>
              <p:nvPr/>
            </p:nvSpPr>
            <p:spPr>
              <a:xfrm>
                <a:off x="2308634" y="2562131"/>
                <a:ext cx="3395049" cy="2544023"/>
              </a:xfrm>
              <a:prstGeom prst="rect">
                <a:avLst/>
              </a:prstGeom>
              <a:blipFill>
                <a:blip r:embed="rId3"/>
                <a:stretch>
                  <a:fillRect/>
                </a:stretch>
              </a:blip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5" name="Rectangle: Rounded Corners 184"/>
              <p:cNvSpPr/>
              <p:nvPr/>
            </p:nvSpPr>
            <p:spPr>
              <a:xfrm>
                <a:off x="2726549" y="3111813"/>
                <a:ext cx="1682489" cy="1595989"/>
              </a:xfrm>
              <a:prstGeom prst="roundRect">
                <a:avLst>
                  <a:gd name="adj" fmla="val 4966"/>
                </a:avLst>
              </a:prstGeom>
              <a:solidFill>
                <a:schemeClr val="bg1">
                  <a:lumMod val="75000"/>
                </a:schemeClr>
              </a:solidFill>
              <a:ln w="412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6" name="Rectangle 185"/>
              <p:cNvSpPr/>
              <p:nvPr/>
            </p:nvSpPr>
            <p:spPr>
              <a:xfrm>
                <a:off x="4778030" y="2734020"/>
                <a:ext cx="924962" cy="2372134"/>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7" name="Rectangle 186"/>
              <p:cNvSpPr/>
              <p:nvPr/>
            </p:nvSpPr>
            <p:spPr>
              <a:xfrm>
                <a:off x="5240511" y="5115080"/>
                <a:ext cx="318317" cy="425641"/>
              </a:xfrm>
              <a:prstGeom prst="rect">
                <a:avLst/>
              </a:prstGeom>
              <a:solidFill>
                <a:schemeClr val="tx1"/>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8" name="Rectangle 187"/>
              <p:cNvSpPr/>
              <p:nvPr/>
            </p:nvSpPr>
            <p:spPr>
              <a:xfrm>
                <a:off x="2460044" y="5115080"/>
                <a:ext cx="318317" cy="425641"/>
              </a:xfrm>
              <a:prstGeom prst="rect">
                <a:avLst/>
              </a:prstGeom>
              <a:solidFill>
                <a:schemeClr val="tx1"/>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9" name="Rectangle 188"/>
              <p:cNvSpPr/>
              <p:nvPr/>
            </p:nvSpPr>
            <p:spPr>
              <a:xfrm>
                <a:off x="2448334" y="2727670"/>
                <a:ext cx="2223953" cy="2278978"/>
              </a:xfrm>
              <a:prstGeom prst="rect">
                <a:avLst/>
              </a:prstGeom>
              <a:noFill/>
              <a:ln w="31750" cap="rnd">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0" name="Rectangle: Rounded Corners 189"/>
              <p:cNvSpPr/>
              <p:nvPr/>
            </p:nvSpPr>
            <p:spPr>
              <a:xfrm>
                <a:off x="2633506" y="3014805"/>
                <a:ext cx="1857014" cy="1765425"/>
              </a:xfrm>
              <a:prstGeom prst="roundRect">
                <a:avLst>
                  <a:gd name="adj" fmla="val 4966"/>
                </a:avLst>
              </a:prstGeom>
              <a:noFill/>
              <a:ln w="412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1" name="Rectangle 190"/>
              <p:cNvSpPr/>
              <p:nvPr/>
            </p:nvSpPr>
            <p:spPr>
              <a:xfrm>
                <a:off x="2651612" y="2829082"/>
                <a:ext cx="1838908" cy="92567"/>
              </a:xfrm>
              <a:prstGeom prst="rect">
                <a:avLst/>
              </a:prstGeom>
              <a:solidFill>
                <a:schemeClr val="tx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92" name="Group 191"/>
              <p:cNvGrpSpPr/>
              <p:nvPr/>
            </p:nvGrpSpPr>
            <p:grpSpPr>
              <a:xfrm>
                <a:off x="2748956" y="3502025"/>
                <a:ext cx="1660082" cy="283369"/>
                <a:chOff x="2748956" y="3502025"/>
                <a:chExt cx="1660082" cy="283369"/>
              </a:xfrm>
            </p:grpSpPr>
            <p:sp>
              <p:nvSpPr>
                <p:cNvPr id="211" name="Rectangle 210"/>
                <p:cNvSpPr/>
                <p:nvPr/>
              </p:nvSpPr>
              <p:spPr>
                <a:xfrm>
                  <a:off x="2748956" y="3507337"/>
                  <a:ext cx="1660082" cy="271667"/>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2" name="Freeform: Shape 211"/>
                <p:cNvSpPr/>
                <p:nvPr/>
              </p:nvSpPr>
              <p:spPr>
                <a:xfrm>
                  <a:off x="2805113" y="3502025"/>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93" name="Group 192"/>
              <p:cNvGrpSpPr/>
              <p:nvPr/>
            </p:nvGrpSpPr>
            <p:grpSpPr>
              <a:xfrm>
                <a:off x="2738087" y="4298027"/>
                <a:ext cx="1660082" cy="283369"/>
                <a:chOff x="2738087" y="4298027"/>
                <a:chExt cx="1660082" cy="283369"/>
              </a:xfrm>
            </p:grpSpPr>
            <p:sp>
              <p:nvSpPr>
                <p:cNvPr id="209" name="Rectangle 208"/>
                <p:cNvSpPr/>
                <p:nvPr/>
              </p:nvSpPr>
              <p:spPr>
                <a:xfrm>
                  <a:off x="2738087" y="4303339"/>
                  <a:ext cx="1660082" cy="271667"/>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0" name="Freeform: Shape 209"/>
                <p:cNvSpPr/>
                <p:nvPr/>
              </p:nvSpPr>
              <p:spPr>
                <a:xfrm>
                  <a:off x="2794244" y="4298027"/>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cxnSp>
            <p:nvCxnSpPr>
              <p:cNvPr id="194" name="Connector: Elbow 193"/>
              <p:cNvCxnSpPr/>
              <p:nvPr/>
            </p:nvCxnSpPr>
            <p:spPr>
              <a:xfrm flipV="1">
                <a:off x="4927600" y="4368800"/>
                <a:ext cx="631228" cy="625148"/>
              </a:xfrm>
              <a:prstGeom prst="bentConnector3">
                <a:avLst>
                  <a:gd name="adj1" fmla="val 100299"/>
                </a:avLst>
              </a:prstGeom>
              <a:ln w="34925" cap="rnd" cmpd="sng">
                <a:solidFill>
                  <a:schemeClr val="tx1"/>
                </a:solidFill>
                <a:prstDash val="dash"/>
                <a:round/>
                <a:headEnd type="none" w="med" len="sm"/>
                <a:tailEnd type="none"/>
              </a:ln>
            </p:spPr>
            <p:style>
              <a:lnRef idx="1">
                <a:schemeClr val="accent1"/>
              </a:lnRef>
              <a:fillRef idx="0">
                <a:schemeClr val="accent1"/>
              </a:fillRef>
              <a:effectRef idx="0">
                <a:schemeClr val="accent1"/>
              </a:effectRef>
              <a:fontRef idx="minor">
                <a:schemeClr val="tx1"/>
              </a:fontRef>
            </p:style>
          </p:cxnSp>
          <p:sp>
            <p:nvSpPr>
              <p:cNvPr id="195" name="Oval 194"/>
              <p:cNvSpPr/>
              <p:nvPr/>
            </p:nvSpPr>
            <p:spPr>
              <a:xfrm>
                <a:off x="5024236" y="3600383"/>
                <a:ext cx="412818" cy="41281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6" name="Rectangle 195"/>
              <p:cNvSpPr/>
              <p:nvPr/>
            </p:nvSpPr>
            <p:spPr>
              <a:xfrm>
                <a:off x="5194300" y="3676650"/>
                <a:ext cx="71611" cy="254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7" name="Oval 196"/>
              <p:cNvSpPr/>
              <p:nvPr/>
            </p:nvSpPr>
            <p:spPr>
              <a:xfrm>
                <a:off x="5212889" y="4038987"/>
                <a:ext cx="45719" cy="457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8" name="Oval 197"/>
              <p:cNvSpPr/>
              <p:nvPr/>
            </p:nvSpPr>
            <p:spPr>
              <a:xfrm>
                <a:off x="5098883" y="4013201"/>
                <a:ext cx="45719" cy="457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9" name="Oval 198"/>
              <p:cNvSpPr/>
              <p:nvPr/>
            </p:nvSpPr>
            <p:spPr>
              <a:xfrm>
                <a:off x="5461491" y="3783013"/>
                <a:ext cx="45719" cy="457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0" name="Oval 199"/>
              <p:cNvSpPr/>
              <p:nvPr/>
            </p:nvSpPr>
            <p:spPr>
              <a:xfrm>
                <a:off x="5436238" y="3666229"/>
                <a:ext cx="45719" cy="457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1" name="Oval 200"/>
              <p:cNvSpPr/>
              <p:nvPr/>
            </p:nvSpPr>
            <p:spPr>
              <a:xfrm>
                <a:off x="5359559" y="3575442"/>
                <a:ext cx="45719" cy="457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2" name="Oval 201"/>
              <p:cNvSpPr/>
              <p:nvPr/>
            </p:nvSpPr>
            <p:spPr>
              <a:xfrm>
                <a:off x="5251435" y="3530932"/>
                <a:ext cx="45719" cy="457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3" name="Oval 202"/>
              <p:cNvSpPr/>
              <p:nvPr/>
            </p:nvSpPr>
            <p:spPr>
              <a:xfrm>
                <a:off x="5132820" y="3541434"/>
                <a:ext cx="45719" cy="457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4" name="Oval 203"/>
              <p:cNvSpPr/>
              <p:nvPr/>
            </p:nvSpPr>
            <p:spPr>
              <a:xfrm>
                <a:off x="5034266" y="3603827"/>
                <a:ext cx="45719" cy="457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5" name="Oval 204"/>
              <p:cNvSpPr/>
              <p:nvPr/>
            </p:nvSpPr>
            <p:spPr>
              <a:xfrm>
                <a:off x="4974558" y="3704805"/>
                <a:ext cx="45719" cy="457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6" name="Oval 205"/>
              <p:cNvSpPr/>
              <p:nvPr/>
            </p:nvSpPr>
            <p:spPr>
              <a:xfrm>
                <a:off x="4963917" y="3821132"/>
                <a:ext cx="45719" cy="457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7" name="Oval 206"/>
              <p:cNvSpPr/>
              <p:nvPr/>
            </p:nvSpPr>
            <p:spPr>
              <a:xfrm>
                <a:off x="5010429" y="3931937"/>
                <a:ext cx="45719" cy="457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8" name="Rectangle: Rounded Corners 207"/>
              <p:cNvSpPr/>
              <p:nvPr/>
            </p:nvSpPr>
            <p:spPr>
              <a:xfrm>
                <a:off x="4918605" y="2943531"/>
                <a:ext cx="622999" cy="282732"/>
              </a:xfrm>
              <a:prstGeom prst="roundRect">
                <a:avLst/>
              </a:prstGeom>
              <a:solidFill>
                <a:schemeClr val="bg1">
                  <a:lumMod val="9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0000"/>
                    </a:solidFill>
                    <a:effectLst>
                      <a:glow rad="76200">
                        <a:srgbClr val="FF0000">
                          <a:alpha val="40000"/>
                        </a:srgbClr>
                      </a:glow>
                    </a:effectLst>
                    <a:uLnTx/>
                    <a:uFillTx/>
                    <a:latin typeface="Calibri" panose="020F0502020204030204"/>
                    <a:ea typeface="+mn-ea"/>
                    <a:cs typeface="+mn-cs"/>
                  </a:rPr>
                  <a:t>350</a:t>
                </a:r>
              </a:p>
            </p:txBody>
          </p:sp>
        </p:grpSp>
        <p:sp>
          <p:nvSpPr>
            <p:cNvPr id="2" name="Rectangle 1"/>
            <p:cNvSpPr/>
            <p:nvPr/>
          </p:nvSpPr>
          <p:spPr>
            <a:xfrm>
              <a:off x="-3939879" y="-1833239"/>
              <a:ext cx="1931630" cy="7467600"/>
            </a:xfrm>
            <a:prstGeom prst="rect">
              <a:avLst/>
            </a:prstGeom>
            <a:solidFill>
              <a:srgbClr val="FFF2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 name="Rectangle 19"/>
            <p:cNvSpPr/>
            <p:nvPr/>
          </p:nvSpPr>
          <p:spPr>
            <a:xfrm>
              <a:off x="-8496389" y="-1894988"/>
              <a:ext cx="13965351" cy="1391870"/>
            </a:xfrm>
            <a:prstGeom prst="rect">
              <a:avLst/>
            </a:prstGeom>
            <a:solidFill>
              <a:srgbClr val="FFF2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 name="Rectangle 21"/>
            <p:cNvSpPr/>
            <p:nvPr/>
          </p:nvSpPr>
          <p:spPr>
            <a:xfrm>
              <a:off x="-3809463" y="2132350"/>
              <a:ext cx="8748595" cy="3425369"/>
            </a:xfrm>
            <a:prstGeom prst="rect">
              <a:avLst/>
            </a:prstGeom>
            <a:solidFill>
              <a:srgbClr val="FFF2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5" name="Rectangle 424"/>
            <p:cNvSpPr/>
            <p:nvPr/>
          </p:nvSpPr>
          <p:spPr>
            <a:xfrm>
              <a:off x="-8496388" y="-1704488"/>
              <a:ext cx="1931630" cy="7467600"/>
            </a:xfrm>
            <a:prstGeom prst="rect">
              <a:avLst/>
            </a:prstGeom>
            <a:solidFill>
              <a:srgbClr val="FFF2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 name="Rectangle 20"/>
            <p:cNvSpPr/>
            <p:nvPr/>
          </p:nvSpPr>
          <p:spPr>
            <a:xfrm>
              <a:off x="2880118" y="-1285049"/>
              <a:ext cx="2608472" cy="6743700"/>
            </a:xfrm>
            <a:prstGeom prst="rect">
              <a:avLst/>
            </a:prstGeom>
            <a:solidFill>
              <a:srgbClr val="FFF2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6" name="Rectangle 425"/>
            <p:cNvSpPr/>
            <p:nvPr/>
          </p:nvSpPr>
          <p:spPr>
            <a:xfrm>
              <a:off x="-6778362" y="-357394"/>
              <a:ext cx="209564" cy="5756915"/>
            </a:xfrm>
            <a:prstGeom prst="rect">
              <a:avLst/>
            </a:prstGeom>
            <a:solidFill>
              <a:schemeClr val="bg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8" name="Rectangle 427"/>
            <p:cNvSpPr/>
            <p:nvPr/>
          </p:nvSpPr>
          <p:spPr>
            <a:xfrm>
              <a:off x="-4075821" y="-516182"/>
              <a:ext cx="209564" cy="5756915"/>
            </a:xfrm>
            <a:prstGeom prst="rect">
              <a:avLst/>
            </a:prstGeom>
            <a:solidFill>
              <a:schemeClr val="bg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7" name="Rectangle 426"/>
            <p:cNvSpPr/>
            <p:nvPr/>
          </p:nvSpPr>
          <p:spPr>
            <a:xfrm>
              <a:off x="-6778362" y="-574374"/>
              <a:ext cx="2906108" cy="186442"/>
            </a:xfrm>
            <a:prstGeom prst="rect">
              <a:avLst/>
            </a:prstGeom>
            <a:solidFill>
              <a:srgbClr val="AFABA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5" name="Rectangle 64"/>
            <p:cNvSpPr/>
            <p:nvPr/>
          </p:nvSpPr>
          <p:spPr>
            <a:xfrm>
              <a:off x="-2022648" y="-560348"/>
              <a:ext cx="123926" cy="2730679"/>
            </a:xfrm>
            <a:prstGeom prst="rect">
              <a:avLst/>
            </a:prstGeom>
            <a:solidFill>
              <a:schemeClr val="bg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0" name="Rectangle 419"/>
            <p:cNvSpPr/>
            <p:nvPr/>
          </p:nvSpPr>
          <p:spPr>
            <a:xfrm>
              <a:off x="2901858" y="-563878"/>
              <a:ext cx="117520" cy="2741266"/>
            </a:xfrm>
            <a:prstGeom prst="rect">
              <a:avLst/>
            </a:prstGeom>
            <a:solidFill>
              <a:schemeClr val="bg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4" name="Rectangle 423"/>
            <p:cNvSpPr/>
            <p:nvPr/>
          </p:nvSpPr>
          <p:spPr>
            <a:xfrm>
              <a:off x="-2020949" y="-574375"/>
              <a:ext cx="4963942" cy="110358"/>
            </a:xfrm>
            <a:prstGeom prst="rect">
              <a:avLst/>
            </a:prstGeom>
            <a:solidFill>
              <a:srgbClr val="AFABA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3" name="Rectangle 422"/>
            <p:cNvSpPr/>
            <p:nvPr/>
          </p:nvSpPr>
          <p:spPr>
            <a:xfrm>
              <a:off x="-2022648" y="2076938"/>
              <a:ext cx="4972718" cy="94513"/>
            </a:xfrm>
            <a:prstGeom prst="rect">
              <a:avLst/>
            </a:prstGeom>
            <a:solidFill>
              <a:srgbClr val="AFABA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pic>
        <p:nvPicPr>
          <p:cNvPr id="436" name="Picture 435">
            <a:extLst>
              <a:ext uri="{FF2B5EF4-FFF2-40B4-BE49-F238E27FC236}">
                <a16:creationId xmlns:a16="http://schemas.microsoft.com/office/drawing/2014/main" id="{98977EFC-8F7C-4721-B3E3-D722438DF5CF}"/>
              </a:ext>
            </a:extLst>
          </p:cNvPr>
          <p:cNvPicPr>
            <a:picLocks noChangeAspect="1"/>
          </p:cNvPicPr>
          <p:nvPr/>
        </p:nvPicPr>
        <p:blipFill rotWithShape="1">
          <a:blip r:embed="rId7"/>
          <a:srcRect b="8071"/>
          <a:stretch/>
        </p:blipFill>
        <p:spPr>
          <a:xfrm>
            <a:off x="4273525" y="4360037"/>
            <a:ext cx="2672444" cy="3067205"/>
          </a:xfrm>
          <a:prstGeom prst="rect">
            <a:avLst/>
          </a:prstGeom>
        </p:spPr>
      </p:pic>
      <p:sp>
        <p:nvSpPr>
          <p:cNvPr id="218" name="Rectangle 217"/>
          <p:cNvSpPr/>
          <p:nvPr/>
        </p:nvSpPr>
        <p:spPr>
          <a:xfrm>
            <a:off x="8771036" y="4516701"/>
            <a:ext cx="2149172" cy="2522160"/>
          </a:xfrm>
          <a:prstGeom prst="rect">
            <a:avLst/>
          </a:prstGeom>
          <a:solidFill>
            <a:srgbClr val="843C0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74" name="Straight Connector 73"/>
          <p:cNvCxnSpPr/>
          <p:nvPr/>
        </p:nvCxnSpPr>
        <p:spPr>
          <a:xfrm>
            <a:off x="10931048" y="-290047"/>
            <a:ext cx="0" cy="74676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29" name="Group 328"/>
          <p:cNvGrpSpPr/>
          <p:nvPr/>
        </p:nvGrpSpPr>
        <p:grpSpPr>
          <a:xfrm>
            <a:off x="8775288" y="2560320"/>
            <a:ext cx="6825440" cy="4348257"/>
            <a:chOff x="8731269" y="2648807"/>
            <a:chExt cx="6825440" cy="4348257"/>
          </a:xfrm>
        </p:grpSpPr>
        <p:sp>
          <p:nvSpPr>
            <p:cNvPr id="68" name="Parallelogram 67"/>
            <p:cNvSpPr/>
            <p:nvPr/>
          </p:nvSpPr>
          <p:spPr>
            <a:xfrm flipV="1">
              <a:off x="8731269" y="4588030"/>
              <a:ext cx="6825440" cy="2409034"/>
            </a:xfrm>
            <a:prstGeom prst="parallelogram">
              <a:avLst>
                <a:gd name="adj" fmla="val 193351"/>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497" name="Picture 2" descr="Image result for computer vector">
              <a:extLst>
                <a:ext uri="{FF2B5EF4-FFF2-40B4-BE49-F238E27FC236}">
                  <a16:creationId xmlns:a16="http://schemas.microsoft.com/office/drawing/2014/main" id="{43ABC5AA-8E66-4600-A8EB-69D04C79D89B}"/>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8734221" y="2648807"/>
              <a:ext cx="2560320" cy="2560320"/>
            </a:xfrm>
            <a:prstGeom prst="rect">
              <a:avLst/>
            </a:prstGeom>
            <a:noFill/>
            <a:extLst>
              <a:ext uri="{909E8E84-426E-40DD-AFC4-6F175D3DCCD1}">
                <a14:hiddenFill xmlns:a14="http://schemas.microsoft.com/office/drawing/2010/main">
                  <a:solidFill>
                    <a:srgbClr val="FFFFFF"/>
                  </a:solidFill>
                </a14:hiddenFill>
              </a:ext>
            </a:extLst>
          </p:spPr>
        </p:pic>
      </p:grpSp>
      <p:sp>
        <p:nvSpPr>
          <p:cNvPr id="293" name="Rectangle 292"/>
          <p:cNvSpPr/>
          <p:nvPr/>
        </p:nvSpPr>
        <p:spPr>
          <a:xfrm>
            <a:off x="6693925" y="81025"/>
            <a:ext cx="1757764" cy="877075"/>
          </a:xfrm>
          <a:prstGeom prst="rect">
            <a:avLst/>
          </a:pr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
        <p:nvSpPr>
          <p:cNvPr id="294" name="Rectangle 293"/>
          <p:cNvSpPr/>
          <p:nvPr/>
        </p:nvSpPr>
        <p:spPr>
          <a:xfrm>
            <a:off x="6693925" y="169830"/>
            <a:ext cx="1745701" cy="661912"/>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Digital Numbers" panose="02000503000000000000" pitchFamily="2" charset="0"/>
                <a:ea typeface="+mn-ea"/>
                <a:cs typeface="+mn-cs"/>
              </a:rPr>
              <a:t>12:25</a:t>
            </a:r>
          </a:p>
        </p:txBody>
      </p:sp>
      <p:sp>
        <p:nvSpPr>
          <p:cNvPr id="296" name="Rectangle 295"/>
          <p:cNvSpPr/>
          <p:nvPr/>
        </p:nvSpPr>
        <p:spPr>
          <a:xfrm>
            <a:off x="6693408" y="169939"/>
            <a:ext cx="1745701" cy="661912"/>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Digital Numbers" panose="02000503000000000000" pitchFamily="2" charset="0"/>
                <a:ea typeface="+mn-ea"/>
                <a:cs typeface="+mn-cs"/>
              </a:rPr>
              <a:t>12:35</a:t>
            </a:r>
          </a:p>
        </p:txBody>
      </p:sp>
      <p:sp>
        <p:nvSpPr>
          <p:cNvPr id="297" name="Rectangle 296"/>
          <p:cNvSpPr/>
          <p:nvPr/>
        </p:nvSpPr>
        <p:spPr>
          <a:xfrm>
            <a:off x="6693408" y="173736"/>
            <a:ext cx="1745701" cy="661912"/>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Digital Numbers" panose="02000503000000000000" pitchFamily="2" charset="0"/>
                <a:ea typeface="+mn-ea"/>
                <a:cs typeface="+mn-cs"/>
              </a:rPr>
              <a:t>12:40</a:t>
            </a:r>
          </a:p>
        </p:txBody>
      </p:sp>
      <p:sp>
        <p:nvSpPr>
          <p:cNvPr id="301" name="Rectangle 300"/>
          <p:cNvSpPr/>
          <p:nvPr/>
        </p:nvSpPr>
        <p:spPr>
          <a:xfrm rot="1581412">
            <a:off x="10168877" y="5695787"/>
            <a:ext cx="359828" cy="648595"/>
          </a:xfrm>
          <a:prstGeom prst="rect">
            <a:avLst/>
          </a:prstGeom>
          <a:solidFill>
            <a:srgbClr val="843C0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299" name="Picture 298"/>
          <p:cNvPicPr>
            <a:picLocks noChangeAspect="1"/>
          </p:cNvPicPr>
          <p:nvPr/>
        </p:nvPicPr>
        <p:blipFill rotWithShape="1">
          <a:blip r:embed="rId9"/>
          <a:srcRect l="331" t="-1575" r="-1192" b="14738"/>
          <a:stretch/>
        </p:blipFill>
        <p:spPr>
          <a:xfrm>
            <a:off x="10701940" y="4335908"/>
            <a:ext cx="1158239" cy="1156334"/>
          </a:xfrm>
          <a:prstGeom prst="rect">
            <a:avLst/>
          </a:prstGeom>
        </p:spPr>
      </p:pic>
      <p:sp>
        <p:nvSpPr>
          <p:cNvPr id="302" name="Rectangle 301"/>
          <p:cNvSpPr/>
          <p:nvPr/>
        </p:nvSpPr>
        <p:spPr>
          <a:xfrm rot="1667023">
            <a:off x="10154271" y="5031825"/>
            <a:ext cx="744234" cy="352300"/>
          </a:xfrm>
          <a:prstGeom prst="rect">
            <a:avLst/>
          </a:prstGeom>
          <a:solidFill>
            <a:srgbClr val="843C0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3" name="Rectangle 302"/>
          <p:cNvSpPr/>
          <p:nvPr/>
        </p:nvSpPr>
        <p:spPr>
          <a:xfrm rot="1667023">
            <a:off x="10818648" y="5311745"/>
            <a:ext cx="289551" cy="265101"/>
          </a:xfrm>
          <a:prstGeom prst="rect">
            <a:avLst/>
          </a:prstGeom>
          <a:solidFill>
            <a:srgbClr val="843C0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9" name="Straight Connector 8"/>
          <p:cNvCxnSpPr/>
          <p:nvPr/>
        </p:nvCxnSpPr>
        <p:spPr>
          <a:xfrm>
            <a:off x="10015706" y="5140821"/>
            <a:ext cx="1098688" cy="568319"/>
          </a:xfrm>
          <a:prstGeom prst="line">
            <a:avLst/>
          </a:prstGeom>
          <a:ln/>
        </p:spPr>
        <p:style>
          <a:lnRef idx="2">
            <a:schemeClr val="dk1"/>
          </a:lnRef>
          <a:fillRef idx="0">
            <a:schemeClr val="dk1"/>
          </a:fillRef>
          <a:effectRef idx="1">
            <a:schemeClr val="dk1"/>
          </a:effectRef>
          <a:fontRef idx="minor">
            <a:schemeClr val="tx1"/>
          </a:fontRef>
        </p:style>
      </p:cxnSp>
      <p:pic>
        <p:nvPicPr>
          <p:cNvPr id="362" name="Picture 2" descr="Image result for desk chair vector transparent">
            <a:extLst>
              <a:ext uri="{FF2B5EF4-FFF2-40B4-BE49-F238E27FC236}">
                <a16:creationId xmlns:a16="http://schemas.microsoft.com/office/drawing/2014/main" id="{50D51017-B8C2-4455-A55F-CC66AC63315B}"/>
              </a:ext>
            </a:extLst>
          </p:cNvPr>
          <p:cNvPicPr>
            <a:picLocks noChangeAspect="1" noChangeArrowheads="1"/>
          </p:cNvPicPr>
          <p:nvPr/>
        </p:nvPicPr>
        <p:blipFill rotWithShape="1">
          <a:blip r:embed="rId10">
            <a:extLst>
              <a:ext uri="{28A0092B-C50C-407E-A947-70E740481C1C}">
                <a14:useLocalDpi xmlns:a14="http://schemas.microsoft.com/office/drawing/2010/main" val="0"/>
              </a:ext>
            </a:extLst>
          </a:blip>
          <a:srcRect l="17175" r="16267"/>
          <a:stretch/>
        </p:blipFill>
        <p:spPr bwMode="auto">
          <a:xfrm flipH="1">
            <a:off x="7732139" y="3988911"/>
            <a:ext cx="2968914" cy="3992150"/>
          </a:xfrm>
          <a:prstGeom prst="rect">
            <a:avLst/>
          </a:prstGeom>
          <a:noFill/>
          <a:extLst>
            <a:ext uri="{909E8E84-426E-40DD-AFC4-6F175D3DCCD1}">
              <a14:hiddenFill xmlns:a14="http://schemas.microsoft.com/office/drawing/2010/main">
                <a:solidFill>
                  <a:srgbClr val="FFFFFF"/>
                </a:solidFill>
              </a14:hiddenFill>
            </a:ext>
          </a:extLst>
        </p:spPr>
      </p:pic>
      <p:grpSp>
        <p:nvGrpSpPr>
          <p:cNvPr id="364" name="Group 363"/>
          <p:cNvGrpSpPr/>
          <p:nvPr/>
        </p:nvGrpSpPr>
        <p:grpSpPr>
          <a:xfrm>
            <a:off x="9193122" y="6037397"/>
            <a:ext cx="1455996" cy="2151538"/>
            <a:chOff x="3387254" y="2891537"/>
            <a:chExt cx="424138" cy="672983"/>
          </a:xfrm>
          <a:solidFill>
            <a:schemeClr val="tx1"/>
          </a:solidFill>
        </p:grpSpPr>
        <p:sp>
          <p:nvSpPr>
            <p:cNvPr id="399" name="Freeform: Shape 96"/>
            <p:cNvSpPr/>
            <p:nvPr/>
          </p:nvSpPr>
          <p:spPr>
            <a:xfrm>
              <a:off x="3387254" y="2891537"/>
              <a:ext cx="424138" cy="548430"/>
            </a:xfrm>
            <a:custGeom>
              <a:avLst/>
              <a:gdLst>
                <a:gd name="connsiteX0" fmla="*/ 0 w 561975"/>
                <a:gd name="connsiteY0" fmla="*/ 0 h 533400"/>
                <a:gd name="connsiteX1" fmla="*/ 561975 w 561975"/>
                <a:gd name="connsiteY1" fmla="*/ 14287 h 533400"/>
                <a:gd name="connsiteX2" fmla="*/ 552450 w 561975"/>
                <a:gd name="connsiteY2" fmla="*/ 519112 h 533400"/>
                <a:gd name="connsiteX3" fmla="*/ 309562 w 561975"/>
                <a:gd name="connsiteY3" fmla="*/ 523875 h 533400"/>
                <a:gd name="connsiteX4" fmla="*/ 295275 w 561975"/>
                <a:gd name="connsiteY4" fmla="*/ 100012 h 533400"/>
                <a:gd name="connsiteX5" fmla="*/ 295275 w 561975"/>
                <a:gd name="connsiteY5" fmla="*/ 100012 h 533400"/>
                <a:gd name="connsiteX6" fmla="*/ 247650 w 561975"/>
                <a:gd name="connsiteY6" fmla="*/ 100012 h 533400"/>
                <a:gd name="connsiteX7" fmla="*/ 257175 w 561975"/>
                <a:gd name="connsiteY7" fmla="*/ 519112 h 533400"/>
                <a:gd name="connsiteX8" fmla="*/ 4762 w 561975"/>
                <a:gd name="connsiteY8" fmla="*/ 533400 h 533400"/>
                <a:gd name="connsiteX9" fmla="*/ 0 w 561975"/>
                <a:gd name="connsiteY9" fmla="*/ 0 h 533400"/>
                <a:gd name="connsiteX0" fmla="*/ 0 w 552450"/>
                <a:gd name="connsiteY0" fmla="*/ 11906 h 545306"/>
                <a:gd name="connsiteX1" fmla="*/ 547688 w 552450"/>
                <a:gd name="connsiteY1" fmla="*/ 0 h 545306"/>
                <a:gd name="connsiteX2" fmla="*/ 552450 w 552450"/>
                <a:gd name="connsiteY2" fmla="*/ 531018 h 545306"/>
                <a:gd name="connsiteX3" fmla="*/ 309562 w 552450"/>
                <a:gd name="connsiteY3" fmla="*/ 535781 h 545306"/>
                <a:gd name="connsiteX4" fmla="*/ 295275 w 552450"/>
                <a:gd name="connsiteY4" fmla="*/ 111918 h 545306"/>
                <a:gd name="connsiteX5" fmla="*/ 295275 w 552450"/>
                <a:gd name="connsiteY5" fmla="*/ 111918 h 545306"/>
                <a:gd name="connsiteX6" fmla="*/ 247650 w 552450"/>
                <a:gd name="connsiteY6" fmla="*/ 111918 h 545306"/>
                <a:gd name="connsiteX7" fmla="*/ 257175 w 552450"/>
                <a:gd name="connsiteY7" fmla="*/ 531018 h 545306"/>
                <a:gd name="connsiteX8" fmla="*/ 4762 w 552450"/>
                <a:gd name="connsiteY8" fmla="*/ 545306 h 545306"/>
                <a:gd name="connsiteX9" fmla="*/ 0 w 552450"/>
                <a:gd name="connsiteY9" fmla="*/ 11906 h 545306"/>
                <a:gd name="connsiteX0" fmla="*/ 0 w 552450"/>
                <a:gd name="connsiteY0" fmla="*/ 11906 h 545306"/>
                <a:gd name="connsiteX1" fmla="*/ 547688 w 552450"/>
                <a:gd name="connsiteY1" fmla="*/ 0 h 545306"/>
                <a:gd name="connsiteX2" fmla="*/ 552450 w 552450"/>
                <a:gd name="connsiteY2" fmla="*/ 531018 h 545306"/>
                <a:gd name="connsiteX3" fmla="*/ 309562 w 552450"/>
                <a:gd name="connsiteY3" fmla="*/ 535781 h 545306"/>
                <a:gd name="connsiteX4" fmla="*/ 295275 w 552450"/>
                <a:gd name="connsiteY4" fmla="*/ 111918 h 545306"/>
                <a:gd name="connsiteX5" fmla="*/ 295275 w 552450"/>
                <a:gd name="connsiteY5" fmla="*/ 111918 h 545306"/>
                <a:gd name="connsiteX6" fmla="*/ 247650 w 552450"/>
                <a:gd name="connsiteY6" fmla="*/ 111918 h 545306"/>
                <a:gd name="connsiteX7" fmla="*/ 257175 w 552450"/>
                <a:gd name="connsiteY7" fmla="*/ 531018 h 545306"/>
                <a:gd name="connsiteX8" fmla="*/ 4762 w 552450"/>
                <a:gd name="connsiteY8" fmla="*/ 545306 h 545306"/>
                <a:gd name="connsiteX9" fmla="*/ 0 w 552450"/>
                <a:gd name="connsiteY9" fmla="*/ 11906 h 545306"/>
                <a:gd name="connsiteX0" fmla="*/ 0 w 552450"/>
                <a:gd name="connsiteY0" fmla="*/ 11906 h 545306"/>
                <a:gd name="connsiteX1" fmla="*/ 547688 w 552450"/>
                <a:gd name="connsiteY1" fmla="*/ 0 h 545306"/>
                <a:gd name="connsiteX2" fmla="*/ 552450 w 552450"/>
                <a:gd name="connsiteY2" fmla="*/ 531018 h 545306"/>
                <a:gd name="connsiteX3" fmla="*/ 309562 w 552450"/>
                <a:gd name="connsiteY3" fmla="*/ 535781 h 545306"/>
                <a:gd name="connsiteX4" fmla="*/ 295275 w 552450"/>
                <a:gd name="connsiteY4" fmla="*/ 111918 h 545306"/>
                <a:gd name="connsiteX5" fmla="*/ 295275 w 552450"/>
                <a:gd name="connsiteY5" fmla="*/ 111918 h 545306"/>
                <a:gd name="connsiteX6" fmla="*/ 247650 w 552450"/>
                <a:gd name="connsiteY6" fmla="*/ 111918 h 545306"/>
                <a:gd name="connsiteX7" fmla="*/ 257175 w 552450"/>
                <a:gd name="connsiteY7" fmla="*/ 531018 h 545306"/>
                <a:gd name="connsiteX8" fmla="*/ 4762 w 552450"/>
                <a:gd name="connsiteY8" fmla="*/ 545306 h 545306"/>
                <a:gd name="connsiteX9" fmla="*/ 0 w 552450"/>
                <a:gd name="connsiteY9" fmla="*/ 11906 h 545306"/>
                <a:gd name="connsiteX0" fmla="*/ 0 w 552450"/>
                <a:gd name="connsiteY0" fmla="*/ 11906 h 535781"/>
                <a:gd name="connsiteX1" fmla="*/ 547688 w 552450"/>
                <a:gd name="connsiteY1" fmla="*/ 0 h 535781"/>
                <a:gd name="connsiteX2" fmla="*/ 552450 w 552450"/>
                <a:gd name="connsiteY2" fmla="*/ 531018 h 535781"/>
                <a:gd name="connsiteX3" fmla="*/ 309562 w 552450"/>
                <a:gd name="connsiteY3" fmla="*/ 535781 h 535781"/>
                <a:gd name="connsiteX4" fmla="*/ 295275 w 552450"/>
                <a:gd name="connsiteY4" fmla="*/ 111918 h 535781"/>
                <a:gd name="connsiteX5" fmla="*/ 295275 w 552450"/>
                <a:gd name="connsiteY5" fmla="*/ 111918 h 535781"/>
                <a:gd name="connsiteX6" fmla="*/ 247650 w 552450"/>
                <a:gd name="connsiteY6" fmla="*/ 111918 h 535781"/>
                <a:gd name="connsiteX7" fmla="*/ 257175 w 552450"/>
                <a:gd name="connsiteY7" fmla="*/ 531018 h 535781"/>
                <a:gd name="connsiteX8" fmla="*/ 4762 w 552450"/>
                <a:gd name="connsiteY8" fmla="*/ 531018 h 535781"/>
                <a:gd name="connsiteX9" fmla="*/ 0 w 552450"/>
                <a:gd name="connsiteY9" fmla="*/ 11906 h 535781"/>
                <a:gd name="connsiteX0" fmla="*/ 0 w 552450"/>
                <a:gd name="connsiteY0" fmla="*/ 11906 h 535781"/>
                <a:gd name="connsiteX1" fmla="*/ 547688 w 552450"/>
                <a:gd name="connsiteY1" fmla="*/ 0 h 535781"/>
                <a:gd name="connsiteX2" fmla="*/ 552450 w 552450"/>
                <a:gd name="connsiteY2" fmla="*/ 531018 h 535781"/>
                <a:gd name="connsiteX3" fmla="*/ 309562 w 552450"/>
                <a:gd name="connsiteY3" fmla="*/ 535781 h 535781"/>
                <a:gd name="connsiteX4" fmla="*/ 295275 w 552450"/>
                <a:gd name="connsiteY4" fmla="*/ 111918 h 535781"/>
                <a:gd name="connsiteX5" fmla="*/ 295275 w 552450"/>
                <a:gd name="connsiteY5" fmla="*/ 111918 h 535781"/>
                <a:gd name="connsiteX6" fmla="*/ 257175 w 552450"/>
                <a:gd name="connsiteY6" fmla="*/ 111918 h 535781"/>
                <a:gd name="connsiteX7" fmla="*/ 257175 w 552450"/>
                <a:gd name="connsiteY7" fmla="*/ 531018 h 535781"/>
                <a:gd name="connsiteX8" fmla="*/ 4762 w 552450"/>
                <a:gd name="connsiteY8" fmla="*/ 531018 h 535781"/>
                <a:gd name="connsiteX9" fmla="*/ 0 w 552450"/>
                <a:gd name="connsiteY9" fmla="*/ 11906 h 535781"/>
                <a:gd name="connsiteX0" fmla="*/ 0 w 552450"/>
                <a:gd name="connsiteY0" fmla="*/ 11906 h 535781"/>
                <a:gd name="connsiteX1" fmla="*/ 547688 w 552450"/>
                <a:gd name="connsiteY1" fmla="*/ 0 h 535781"/>
                <a:gd name="connsiteX2" fmla="*/ 552450 w 552450"/>
                <a:gd name="connsiteY2" fmla="*/ 531018 h 535781"/>
                <a:gd name="connsiteX3" fmla="*/ 309562 w 552450"/>
                <a:gd name="connsiteY3" fmla="*/ 535781 h 535781"/>
                <a:gd name="connsiteX4" fmla="*/ 295275 w 552450"/>
                <a:gd name="connsiteY4" fmla="*/ 111918 h 535781"/>
                <a:gd name="connsiteX5" fmla="*/ 295275 w 552450"/>
                <a:gd name="connsiteY5" fmla="*/ 111918 h 535781"/>
                <a:gd name="connsiteX6" fmla="*/ 257175 w 552450"/>
                <a:gd name="connsiteY6" fmla="*/ 111918 h 535781"/>
                <a:gd name="connsiteX7" fmla="*/ 254793 w 552450"/>
                <a:gd name="connsiteY7" fmla="*/ 531018 h 535781"/>
                <a:gd name="connsiteX8" fmla="*/ 4762 w 552450"/>
                <a:gd name="connsiteY8" fmla="*/ 531018 h 535781"/>
                <a:gd name="connsiteX9" fmla="*/ 0 w 552450"/>
                <a:gd name="connsiteY9" fmla="*/ 11906 h 535781"/>
                <a:gd name="connsiteX0" fmla="*/ 0 w 552450"/>
                <a:gd name="connsiteY0" fmla="*/ 11906 h 538162"/>
                <a:gd name="connsiteX1" fmla="*/ 547688 w 552450"/>
                <a:gd name="connsiteY1" fmla="*/ 0 h 538162"/>
                <a:gd name="connsiteX2" fmla="*/ 552450 w 552450"/>
                <a:gd name="connsiteY2" fmla="*/ 531018 h 538162"/>
                <a:gd name="connsiteX3" fmla="*/ 335755 w 552450"/>
                <a:gd name="connsiteY3" fmla="*/ 538162 h 538162"/>
                <a:gd name="connsiteX4" fmla="*/ 295275 w 552450"/>
                <a:gd name="connsiteY4" fmla="*/ 111918 h 538162"/>
                <a:gd name="connsiteX5" fmla="*/ 295275 w 552450"/>
                <a:gd name="connsiteY5" fmla="*/ 111918 h 538162"/>
                <a:gd name="connsiteX6" fmla="*/ 257175 w 552450"/>
                <a:gd name="connsiteY6" fmla="*/ 111918 h 538162"/>
                <a:gd name="connsiteX7" fmla="*/ 254793 w 552450"/>
                <a:gd name="connsiteY7" fmla="*/ 531018 h 538162"/>
                <a:gd name="connsiteX8" fmla="*/ 4762 w 552450"/>
                <a:gd name="connsiteY8" fmla="*/ 531018 h 538162"/>
                <a:gd name="connsiteX9" fmla="*/ 0 w 552450"/>
                <a:gd name="connsiteY9" fmla="*/ 11906 h 538162"/>
                <a:gd name="connsiteX0" fmla="*/ 0 w 552450"/>
                <a:gd name="connsiteY0" fmla="*/ 11906 h 535781"/>
                <a:gd name="connsiteX1" fmla="*/ 547688 w 552450"/>
                <a:gd name="connsiteY1" fmla="*/ 0 h 535781"/>
                <a:gd name="connsiteX2" fmla="*/ 552450 w 552450"/>
                <a:gd name="connsiteY2" fmla="*/ 531018 h 535781"/>
                <a:gd name="connsiteX3" fmla="*/ 319086 w 552450"/>
                <a:gd name="connsiteY3" fmla="*/ 535781 h 535781"/>
                <a:gd name="connsiteX4" fmla="*/ 295275 w 552450"/>
                <a:gd name="connsiteY4" fmla="*/ 111918 h 535781"/>
                <a:gd name="connsiteX5" fmla="*/ 295275 w 552450"/>
                <a:gd name="connsiteY5" fmla="*/ 111918 h 535781"/>
                <a:gd name="connsiteX6" fmla="*/ 257175 w 552450"/>
                <a:gd name="connsiteY6" fmla="*/ 111918 h 535781"/>
                <a:gd name="connsiteX7" fmla="*/ 254793 w 552450"/>
                <a:gd name="connsiteY7" fmla="*/ 531018 h 535781"/>
                <a:gd name="connsiteX8" fmla="*/ 4762 w 552450"/>
                <a:gd name="connsiteY8" fmla="*/ 531018 h 535781"/>
                <a:gd name="connsiteX9" fmla="*/ 0 w 552450"/>
                <a:gd name="connsiteY9" fmla="*/ 11906 h 535781"/>
                <a:gd name="connsiteX0" fmla="*/ 0 w 552450"/>
                <a:gd name="connsiteY0" fmla="*/ 11906 h 535781"/>
                <a:gd name="connsiteX1" fmla="*/ 547688 w 552450"/>
                <a:gd name="connsiteY1" fmla="*/ 0 h 535781"/>
                <a:gd name="connsiteX2" fmla="*/ 552450 w 552450"/>
                <a:gd name="connsiteY2" fmla="*/ 531018 h 535781"/>
                <a:gd name="connsiteX3" fmla="*/ 319086 w 552450"/>
                <a:gd name="connsiteY3" fmla="*/ 535781 h 535781"/>
                <a:gd name="connsiteX4" fmla="*/ 295275 w 552450"/>
                <a:gd name="connsiteY4" fmla="*/ 111918 h 535781"/>
                <a:gd name="connsiteX5" fmla="*/ 295275 w 552450"/>
                <a:gd name="connsiteY5" fmla="*/ 111918 h 535781"/>
                <a:gd name="connsiteX6" fmla="*/ 257175 w 552450"/>
                <a:gd name="connsiteY6" fmla="*/ 111918 h 535781"/>
                <a:gd name="connsiteX7" fmla="*/ 254793 w 552450"/>
                <a:gd name="connsiteY7" fmla="*/ 531018 h 535781"/>
                <a:gd name="connsiteX8" fmla="*/ 4762 w 552450"/>
                <a:gd name="connsiteY8" fmla="*/ 531018 h 535781"/>
                <a:gd name="connsiteX9" fmla="*/ 0 w 552450"/>
                <a:gd name="connsiteY9" fmla="*/ 11906 h 535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2450" h="535781">
                  <a:moveTo>
                    <a:pt x="0" y="11906"/>
                  </a:moveTo>
                  <a:cubicBezTo>
                    <a:pt x="187325" y="53181"/>
                    <a:pt x="372268" y="49212"/>
                    <a:pt x="547688" y="0"/>
                  </a:cubicBezTo>
                  <a:cubicBezTo>
                    <a:pt x="549275" y="177006"/>
                    <a:pt x="550863" y="354012"/>
                    <a:pt x="552450" y="531018"/>
                  </a:cubicBezTo>
                  <a:lnTo>
                    <a:pt x="319086" y="535781"/>
                  </a:lnTo>
                  <a:lnTo>
                    <a:pt x="295275" y="111918"/>
                  </a:lnTo>
                  <a:lnTo>
                    <a:pt x="295275" y="111918"/>
                  </a:lnTo>
                  <a:lnTo>
                    <a:pt x="257175" y="111918"/>
                  </a:lnTo>
                  <a:lnTo>
                    <a:pt x="254793" y="531018"/>
                  </a:lnTo>
                  <a:lnTo>
                    <a:pt x="4762" y="531018"/>
                  </a:lnTo>
                  <a:cubicBezTo>
                    <a:pt x="3175" y="353218"/>
                    <a:pt x="1587" y="189706"/>
                    <a:pt x="0" y="11906"/>
                  </a:cubicBezTo>
                  <a:close/>
                </a:path>
              </a:pathLst>
            </a:custGeom>
            <a:grpFill/>
            <a:ln w="12700" cap="flat" cmpd="sng" algn="ctr">
              <a:noFill/>
              <a:prstDash val="solid"/>
              <a:miter lim="800000"/>
            </a:ln>
            <a:effectLst/>
            <a:scene3d>
              <a:camera prst="orthographicFront">
                <a:rot lat="0" lon="18899986" rev="0"/>
              </a:camera>
              <a:lightRig rig="threePt" dir="t"/>
            </a:scene3d>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400" name="Chord 14349"/>
            <p:cNvSpPr/>
            <p:nvPr/>
          </p:nvSpPr>
          <p:spPr>
            <a:xfrm rot="9046579">
              <a:off x="3595252" y="3416280"/>
              <a:ext cx="181541" cy="137946"/>
            </a:xfrm>
            <a:custGeom>
              <a:avLst/>
              <a:gdLst>
                <a:gd name="connsiteX0" fmla="*/ 278593 w 328789"/>
                <a:gd name="connsiteY0" fmla="*/ 272954 h 317511"/>
                <a:gd name="connsiteX1" fmla="*/ 87132 w 328789"/>
                <a:gd name="connsiteY1" fmla="*/ 298886 h 317511"/>
                <a:gd name="connsiteX2" fmla="*/ 4328 w 328789"/>
                <a:gd name="connsiteY2" fmla="*/ 122563 h 317511"/>
                <a:gd name="connsiteX3" fmla="*/ 278593 w 328789"/>
                <a:gd name="connsiteY3" fmla="*/ 272954 h 317511"/>
                <a:gd name="connsiteX0" fmla="*/ 296447 w 296447"/>
                <a:gd name="connsiteY0" fmla="*/ 173784 h 218344"/>
                <a:gd name="connsiteX1" fmla="*/ 104986 w 296447"/>
                <a:gd name="connsiteY1" fmla="*/ 199716 h 218344"/>
                <a:gd name="connsiteX2" fmla="*/ 3208 w 296447"/>
                <a:gd name="connsiteY2" fmla="*/ 0 h 218344"/>
                <a:gd name="connsiteX3" fmla="*/ 296447 w 296447"/>
                <a:gd name="connsiteY3" fmla="*/ 173784 h 218344"/>
                <a:gd name="connsiteX0" fmla="*/ 301190 w 301190"/>
                <a:gd name="connsiteY0" fmla="*/ 179631 h 220442"/>
                <a:gd name="connsiteX1" fmla="*/ 104986 w 301190"/>
                <a:gd name="connsiteY1" fmla="*/ 199716 h 220442"/>
                <a:gd name="connsiteX2" fmla="*/ 3208 w 301190"/>
                <a:gd name="connsiteY2" fmla="*/ 0 h 220442"/>
                <a:gd name="connsiteX3" fmla="*/ 301190 w 301190"/>
                <a:gd name="connsiteY3" fmla="*/ 179631 h 220442"/>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292586 w 292585"/>
                <a:gd name="connsiteY0" fmla="*/ 144360 h 211432"/>
                <a:gd name="connsiteX1" fmla="*/ 104986 w 292585"/>
                <a:gd name="connsiteY1" fmla="*/ 199716 h 211432"/>
                <a:gd name="connsiteX2" fmla="*/ 3208 w 292585"/>
                <a:gd name="connsiteY2" fmla="*/ 0 h 211432"/>
                <a:gd name="connsiteX3" fmla="*/ 292586 w 292585"/>
                <a:gd name="connsiteY3" fmla="*/ 144360 h 211432"/>
                <a:gd name="connsiteX0" fmla="*/ 301646 w 301647"/>
                <a:gd name="connsiteY0" fmla="*/ 156202 h 223274"/>
                <a:gd name="connsiteX1" fmla="*/ 114046 w 301647"/>
                <a:gd name="connsiteY1" fmla="*/ 211558 h 223274"/>
                <a:gd name="connsiteX2" fmla="*/ 2830 w 301647"/>
                <a:gd name="connsiteY2" fmla="*/ 0 h 223274"/>
                <a:gd name="connsiteX3" fmla="*/ 301646 w 301647"/>
                <a:gd name="connsiteY3" fmla="*/ 156202 h 223274"/>
                <a:gd name="connsiteX0" fmla="*/ 314093 w 314093"/>
                <a:gd name="connsiteY0" fmla="*/ 156789 h 223368"/>
                <a:gd name="connsiteX1" fmla="*/ 114046 w 314093"/>
                <a:gd name="connsiteY1" fmla="*/ 211558 h 223368"/>
                <a:gd name="connsiteX2" fmla="*/ 2830 w 314093"/>
                <a:gd name="connsiteY2" fmla="*/ 0 h 223368"/>
                <a:gd name="connsiteX3" fmla="*/ 314093 w 314093"/>
                <a:gd name="connsiteY3" fmla="*/ 156789 h 223368"/>
                <a:gd name="connsiteX0" fmla="*/ 314093 w 314093"/>
                <a:gd name="connsiteY0" fmla="*/ 156789 h 223368"/>
                <a:gd name="connsiteX1" fmla="*/ 114046 w 314093"/>
                <a:gd name="connsiteY1" fmla="*/ 211558 h 223368"/>
                <a:gd name="connsiteX2" fmla="*/ 2830 w 314093"/>
                <a:gd name="connsiteY2" fmla="*/ 0 h 223368"/>
                <a:gd name="connsiteX3" fmla="*/ 314093 w 314093"/>
                <a:gd name="connsiteY3" fmla="*/ 156789 h 223368"/>
                <a:gd name="connsiteX0" fmla="*/ 314093 w 314093"/>
                <a:gd name="connsiteY0" fmla="*/ 156789 h 223368"/>
                <a:gd name="connsiteX1" fmla="*/ 114046 w 314093"/>
                <a:gd name="connsiteY1" fmla="*/ 211558 h 223368"/>
                <a:gd name="connsiteX2" fmla="*/ 2830 w 314093"/>
                <a:gd name="connsiteY2" fmla="*/ 0 h 223368"/>
                <a:gd name="connsiteX3" fmla="*/ 314093 w 314093"/>
                <a:gd name="connsiteY3" fmla="*/ 156789 h 223368"/>
                <a:gd name="connsiteX0" fmla="*/ 314651 w 314651"/>
                <a:gd name="connsiteY0" fmla="*/ 156789 h 214595"/>
                <a:gd name="connsiteX1" fmla="*/ 101374 w 314651"/>
                <a:gd name="connsiteY1" fmla="*/ 200804 h 214595"/>
                <a:gd name="connsiteX2" fmla="*/ 3388 w 314651"/>
                <a:gd name="connsiteY2" fmla="*/ 0 h 214595"/>
                <a:gd name="connsiteX3" fmla="*/ 314651 w 314651"/>
                <a:gd name="connsiteY3" fmla="*/ 156789 h 214595"/>
                <a:gd name="connsiteX0" fmla="*/ 314651 w 314651"/>
                <a:gd name="connsiteY0" fmla="*/ 156789 h 226976"/>
                <a:gd name="connsiteX1" fmla="*/ 101374 w 314651"/>
                <a:gd name="connsiteY1" fmla="*/ 200804 h 226976"/>
                <a:gd name="connsiteX2" fmla="*/ 3388 w 314651"/>
                <a:gd name="connsiteY2" fmla="*/ 0 h 226976"/>
                <a:gd name="connsiteX3" fmla="*/ 314651 w 314651"/>
                <a:gd name="connsiteY3" fmla="*/ 156789 h 226976"/>
                <a:gd name="connsiteX0" fmla="*/ 316590 w 316590"/>
                <a:gd name="connsiteY0" fmla="*/ 156789 h 226975"/>
                <a:gd name="connsiteX1" fmla="*/ 103313 w 316590"/>
                <a:gd name="connsiteY1" fmla="*/ 200804 h 226975"/>
                <a:gd name="connsiteX2" fmla="*/ 5327 w 316590"/>
                <a:gd name="connsiteY2" fmla="*/ 0 h 226975"/>
                <a:gd name="connsiteX3" fmla="*/ 316590 w 316590"/>
                <a:gd name="connsiteY3" fmla="*/ 156789 h 226975"/>
                <a:gd name="connsiteX0" fmla="*/ 317191 w 317191"/>
                <a:gd name="connsiteY0" fmla="*/ 156789 h 229741"/>
                <a:gd name="connsiteX1" fmla="*/ 98761 w 317191"/>
                <a:gd name="connsiteY1" fmla="*/ 204359 h 229741"/>
                <a:gd name="connsiteX2" fmla="*/ 5928 w 317191"/>
                <a:gd name="connsiteY2" fmla="*/ 0 h 229741"/>
                <a:gd name="connsiteX3" fmla="*/ 317191 w 317191"/>
                <a:gd name="connsiteY3" fmla="*/ 156789 h 229741"/>
                <a:gd name="connsiteX0" fmla="*/ 317191 w 317191"/>
                <a:gd name="connsiteY0" fmla="*/ 156789 h 227823"/>
                <a:gd name="connsiteX1" fmla="*/ 98761 w 317191"/>
                <a:gd name="connsiteY1" fmla="*/ 204359 h 227823"/>
                <a:gd name="connsiteX2" fmla="*/ 5928 w 317191"/>
                <a:gd name="connsiteY2" fmla="*/ 0 h 227823"/>
                <a:gd name="connsiteX3" fmla="*/ 317191 w 317191"/>
                <a:gd name="connsiteY3" fmla="*/ 156789 h 227823"/>
                <a:gd name="connsiteX0" fmla="*/ 317191 w 317191"/>
                <a:gd name="connsiteY0" fmla="*/ 156789 h 227823"/>
                <a:gd name="connsiteX1" fmla="*/ 98761 w 317191"/>
                <a:gd name="connsiteY1" fmla="*/ 204359 h 227823"/>
                <a:gd name="connsiteX2" fmla="*/ 5928 w 317191"/>
                <a:gd name="connsiteY2" fmla="*/ 0 h 227823"/>
                <a:gd name="connsiteX3" fmla="*/ 317191 w 317191"/>
                <a:gd name="connsiteY3" fmla="*/ 156789 h 227823"/>
                <a:gd name="connsiteX0" fmla="*/ 317191 w 317191"/>
                <a:gd name="connsiteY0" fmla="*/ 156789 h 230599"/>
                <a:gd name="connsiteX1" fmla="*/ 98761 w 317191"/>
                <a:gd name="connsiteY1" fmla="*/ 204359 h 230599"/>
                <a:gd name="connsiteX2" fmla="*/ 5928 w 317191"/>
                <a:gd name="connsiteY2" fmla="*/ 0 h 230599"/>
                <a:gd name="connsiteX3" fmla="*/ 317191 w 317191"/>
                <a:gd name="connsiteY3" fmla="*/ 156789 h 230599"/>
                <a:gd name="connsiteX0" fmla="*/ 319623 w 319623"/>
                <a:gd name="connsiteY0" fmla="*/ 156789 h 230599"/>
                <a:gd name="connsiteX1" fmla="*/ 101193 w 319623"/>
                <a:gd name="connsiteY1" fmla="*/ 204359 h 230599"/>
                <a:gd name="connsiteX2" fmla="*/ 8360 w 319623"/>
                <a:gd name="connsiteY2" fmla="*/ 0 h 230599"/>
                <a:gd name="connsiteX3" fmla="*/ 319623 w 319623"/>
                <a:gd name="connsiteY3" fmla="*/ 156789 h 230599"/>
                <a:gd name="connsiteX0" fmla="*/ 319623 w 319623"/>
                <a:gd name="connsiteY0" fmla="*/ 156789 h 230599"/>
                <a:gd name="connsiteX1" fmla="*/ 101193 w 319623"/>
                <a:gd name="connsiteY1" fmla="*/ 204359 h 230599"/>
                <a:gd name="connsiteX2" fmla="*/ 8360 w 319623"/>
                <a:gd name="connsiteY2" fmla="*/ 0 h 230599"/>
                <a:gd name="connsiteX3" fmla="*/ 319623 w 319623"/>
                <a:gd name="connsiteY3" fmla="*/ 156789 h 230599"/>
                <a:gd name="connsiteX0" fmla="*/ 306596 w 306596"/>
                <a:gd name="connsiteY0" fmla="*/ 168838 h 233968"/>
                <a:gd name="connsiteX1" fmla="*/ 101193 w 306596"/>
                <a:gd name="connsiteY1" fmla="*/ 204359 h 233968"/>
                <a:gd name="connsiteX2" fmla="*/ 8360 w 306596"/>
                <a:gd name="connsiteY2" fmla="*/ 0 h 233968"/>
                <a:gd name="connsiteX3" fmla="*/ 306596 w 306596"/>
                <a:gd name="connsiteY3" fmla="*/ 168838 h 233968"/>
              </a:gdLst>
              <a:ahLst/>
              <a:cxnLst>
                <a:cxn ang="0">
                  <a:pos x="connsiteX0" y="connsiteY0"/>
                </a:cxn>
                <a:cxn ang="0">
                  <a:pos x="connsiteX1" y="connsiteY1"/>
                </a:cxn>
                <a:cxn ang="0">
                  <a:pos x="connsiteX2" y="connsiteY2"/>
                </a:cxn>
                <a:cxn ang="0">
                  <a:pos x="connsiteX3" y="connsiteY3"/>
                </a:cxn>
              </a:cxnLst>
              <a:rect l="l" t="t" r="r" b="b"/>
              <a:pathLst>
                <a:path w="306596" h="233968">
                  <a:moveTo>
                    <a:pt x="306596" y="168838"/>
                  </a:moveTo>
                  <a:cubicBezTo>
                    <a:pt x="250970" y="230364"/>
                    <a:pt x="182968" y="260378"/>
                    <a:pt x="101193" y="204359"/>
                  </a:cubicBezTo>
                  <a:cubicBezTo>
                    <a:pt x="7558" y="151480"/>
                    <a:pt x="-14571" y="63498"/>
                    <a:pt x="8360" y="0"/>
                  </a:cubicBezTo>
                  <a:cubicBezTo>
                    <a:pt x="112003" y="44428"/>
                    <a:pt x="182663" y="98055"/>
                    <a:pt x="306596" y="168838"/>
                  </a:cubicBezTo>
                  <a:close/>
                </a:path>
              </a:pathLst>
            </a:custGeom>
            <a:grp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401" name="Chord 14349"/>
            <p:cNvSpPr/>
            <p:nvPr/>
          </p:nvSpPr>
          <p:spPr>
            <a:xfrm rot="12553421" flipH="1">
              <a:off x="3442858" y="3417733"/>
              <a:ext cx="179543" cy="146787"/>
            </a:xfrm>
            <a:custGeom>
              <a:avLst/>
              <a:gdLst>
                <a:gd name="connsiteX0" fmla="*/ 278593 w 328789"/>
                <a:gd name="connsiteY0" fmla="*/ 272954 h 317511"/>
                <a:gd name="connsiteX1" fmla="*/ 87132 w 328789"/>
                <a:gd name="connsiteY1" fmla="*/ 298886 h 317511"/>
                <a:gd name="connsiteX2" fmla="*/ 4328 w 328789"/>
                <a:gd name="connsiteY2" fmla="*/ 122563 h 317511"/>
                <a:gd name="connsiteX3" fmla="*/ 278593 w 328789"/>
                <a:gd name="connsiteY3" fmla="*/ 272954 h 317511"/>
                <a:gd name="connsiteX0" fmla="*/ 296447 w 296447"/>
                <a:gd name="connsiteY0" fmla="*/ 173784 h 218344"/>
                <a:gd name="connsiteX1" fmla="*/ 104986 w 296447"/>
                <a:gd name="connsiteY1" fmla="*/ 199716 h 218344"/>
                <a:gd name="connsiteX2" fmla="*/ 3208 w 296447"/>
                <a:gd name="connsiteY2" fmla="*/ 0 h 218344"/>
                <a:gd name="connsiteX3" fmla="*/ 296447 w 296447"/>
                <a:gd name="connsiteY3" fmla="*/ 173784 h 218344"/>
                <a:gd name="connsiteX0" fmla="*/ 301190 w 301190"/>
                <a:gd name="connsiteY0" fmla="*/ 179631 h 220442"/>
                <a:gd name="connsiteX1" fmla="*/ 104986 w 301190"/>
                <a:gd name="connsiteY1" fmla="*/ 199716 h 220442"/>
                <a:gd name="connsiteX2" fmla="*/ 3208 w 301190"/>
                <a:gd name="connsiteY2" fmla="*/ 0 h 220442"/>
                <a:gd name="connsiteX3" fmla="*/ 301190 w 301190"/>
                <a:gd name="connsiteY3" fmla="*/ 179631 h 220442"/>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292586 w 292585"/>
                <a:gd name="connsiteY0" fmla="*/ 144360 h 211432"/>
                <a:gd name="connsiteX1" fmla="*/ 104986 w 292585"/>
                <a:gd name="connsiteY1" fmla="*/ 199716 h 211432"/>
                <a:gd name="connsiteX2" fmla="*/ 3208 w 292585"/>
                <a:gd name="connsiteY2" fmla="*/ 0 h 211432"/>
                <a:gd name="connsiteX3" fmla="*/ 292586 w 292585"/>
                <a:gd name="connsiteY3" fmla="*/ 144360 h 211432"/>
                <a:gd name="connsiteX0" fmla="*/ 301646 w 301647"/>
                <a:gd name="connsiteY0" fmla="*/ 156202 h 223274"/>
                <a:gd name="connsiteX1" fmla="*/ 114046 w 301647"/>
                <a:gd name="connsiteY1" fmla="*/ 211558 h 223274"/>
                <a:gd name="connsiteX2" fmla="*/ 2830 w 301647"/>
                <a:gd name="connsiteY2" fmla="*/ 0 h 223274"/>
                <a:gd name="connsiteX3" fmla="*/ 301646 w 301647"/>
                <a:gd name="connsiteY3" fmla="*/ 156202 h 223274"/>
                <a:gd name="connsiteX0" fmla="*/ 314093 w 314093"/>
                <a:gd name="connsiteY0" fmla="*/ 156789 h 223368"/>
                <a:gd name="connsiteX1" fmla="*/ 114046 w 314093"/>
                <a:gd name="connsiteY1" fmla="*/ 211558 h 223368"/>
                <a:gd name="connsiteX2" fmla="*/ 2830 w 314093"/>
                <a:gd name="connsiteY2" fmla="*/ 0 h 223368"/>
                <a:gd name="connsiteX3" fmla="*/ 314093 w 314093"/>
                <a:gd name="connsiteY3" fmla="*/ 156789 h 223368"/>
                <a:gd name="connsiteX0" fmla="*/ 314093 w 314093"/>
                <a:gd name="connsiteY0" fmla="*/ 156789 h 223368"/>
                <a:gd name="connsiteX1" fmla="*/ 114046 w 314093"/>
                <a:gd name="connsiteY1" fmla="*/ 211558 h 223368"/>
                <a:gd name="connsiteX2" fmla="*/ 2830 w 314093"/>
                <a:gd name="connsiteY2" fmla="*/ 0 h 223368"/>
                <a:gd name="connsiteX3" fmla="*/ 314093 w 314093"/>
                <a:gd name="connsiteY3" fmla="*/ 156789 h 223368"/>
                <a:gd name="connsiteX0" fmla="*/ 314093 w 314093"/>
                <a:gd name="connsiteY0" fmla="*/ 156789 h 223368"/>
                <a:gd name="connsiteX1" fmla="*/ 114046 w 314093"/>
                <a:gd name="connsiteY1" fmla="*/ 211558 h 223368"/>
                <a:gd name="connsiteX2" fmla="*/ 2830 w 314093"/>
                <a:gd name="connsiteY2" fmla="*/ 0 h 223368"/>
                <a:gd name="connsiteX3" fmla="*/ 314093 w 314093"/>
                <a:gd name="connsiteY3" fmla="*/ 156789 h 223368"/>
                <a:gd name="connsiteX0" fmla="*/ 314651 w 314651"/>
                <a:gd name="connsiteY0" fmla="*/ 156789 h 214595"/>
                <a:gd name="connsiteX1" fmla="*/ 101374 w 314651"/>
                <a:gd name="connsiteY1" fmla="*/ 200804 h 214595"/>
                <a:gd name="connsiteX2" fmla="*/ 3388 w 314651"/>
                <a:gd name="connsiteY2" fmla="*/ 0 h 214595"/>
                <a:gd name="connsiteX3" fmla="*/ 314651 w 314651"/>
                <a:gd name="connsiteY3" fmla="*/ 156789 h 214595"/>
                <a:gd name="connsiteX0" fmla="*/ 314651 w 314651"/>
                <a:gd name="connsiteY0" fmla="*/ 156789 h 226976"/>
                <a:gd name="connsiteX1" fmla="*/ 101374 w 314651"/>
                <a:gd name="connsiteY1" fmla="*/ 200804 h 226976"/>
                <a:gd name="connsiteX2" fmla="*/ 3388 w 314651"/>
                <a:gd name="connsiteY2" fmla="*/ 0 h 226976"/>
                <a:gd name="connsiteX3" fmla="*/ 314651 w 314651"/>
                <a:gd name="connsiteY3" fmla="*/ 156789 h 226976"/>
                <a:gd name="connsiteX0" fmla="*/ 316590 w 316590"/>
                <a:gd name="connsiteY0" fmla="*/ 156789 h 226975"/>
                <a:gd name="connsiteX1" fmla="*/ 103313 w 316590"/>
                <a:gd name="connsiteY1" fmla="*/ 200804 h 226975"/>
                <a:gd name="connsiteX2" fmla="*/ 5327 w 316590"/>
                <a:gd name="connsiteY2" fmla="*/ 0 h 226975"/>
                <a:gd name="connsiteX3" fmla="*/ 316590 w 316590"/>
                <a:gd name="connsiteY3" fmla="*/ 156789 h 226975"/>
                <a:gd name="connsiteX0" fmla="*/ 317191 w 317191"/>
                <a:gd name="connsiteY0" fmla="*/ 156789 h 229741"/>
                <a:gd name="connsiteX1" fmla="*/ 98761 w 317191"/>
                <a:gd name="connsiteY1" fmla="*/ 204359 h 229741"/>
                <a:gd name="connsiteX2" fmla="*/ 5928 w 317191"/>
                <a:gd name="connsiteY2" fmla="*/ 0 h 229741"/>
                <a:gd name="connsiteX3" fmla="*/ 317191 w 317191"/>
                <a:gd name="connsiteY3" fmla="*/ 156789 h 229741"/>
                <a:gd name="connsiteX0" fmla="*/ 317191 w 317191"/>
                <a:gd name="connsiteY0" fmla="*/ 156789 h 227823"/>
                <a:gd name="connsiteX1" fmla="*/ 98761 w 317191"/>
                <a:gd name="connsiteY1" fmla="*/ 204359 h 227823"/>
                <a:gd name="connsiteX2" fmla="*/ 5928 w 317191"/>
                <a:gd name="connsiteY2" fmla="*/ 0 h 227823"/>
                <a:gd name="connsiteX3" fmla="*/ 317191 w 317191"/>
                <a:gd name="connsiteY3" fmla="*/ 156789 h 227823"/>
                <a:gd name="connsiteX0" fmla="*/ 317191 w 317191"/>
                <a:gd name="connsiteY0" fmla="*/ 156789 h 227823"/>
                <a:gd name="connsiteX1" fmla="*/ 98761 w 317191"/>
                <a:gd name="connsiteY1" fmla="*/ 204359 h 227823"/>
                <a:gd name="connsiteX2" fmla="*/ 5928 w 317191"/>
                <a:gd name="connsiteY2" fmla="*/ 0 h 227823"/>
                <a:gd name="connsiteX3" fmla="*/ 317191 w 317191"/>
                <a:gd name="connsiteY3" fmla="*/ 156789 h 227823"/>
                <a:gd name="connsiteX0" fmla="*/ 317191 w 317191"/>
                <a:gd name="connsiteY0" fmla="*/ 156789 h 230599"/>
                <a:gd name="connsiteX1" fmla="*/ 98761 w 317191"/>
                <a:gd name="connsiteY1" fmla="*/ 204359 h 230599"/>
                <a:gd name="connsiteX2" fmla="*/ 5928 w 317191"/>
                <a:gd name="connsiteY2" fmla="*/ 0 h 230599"/>
                <a:gd name="connsiteX3" fmla="*/ 317191 w 317191"/>
                <a:gd name="connsiteY3" fmla="*/ 156789 h 230599"/>
                <a:gd name="connsiteX0" fmla="*/ 319623 w 319623"/>
                <a:gd name="connsiteY0" fmla="*/ 156789 h 230599"/>
                <a:gd name="connsiteX1" fmla="*/ 101193 w 319623"/>
                <a:gd name="connsiteY1" fmla="*/ 204359 h 230599"/>
                <a:gd name="connsiteX2" fmla="*/ 8360 w 319623"/>
                <a:gd name="connsiteY2" fmla="*/ 0 h 230599"/>
                <a:gd name="connsiteX3" fmla="*/ 319623 w 319623"/>
                <a:gd name="connsiteY3" fmla="*/ 156789 h 230599"/>
                <a:gd name="connsiteX0" fmla="*/ 319623 w 319623"/>
                <a:gd name="connsiteY0" fmla="*/ 156789 h 230599"/>
                <a:gd name="connsiteX1" fmla="*/ 101193 w 319623"/>
                <a:gd name="connsiteY1" fmla="*/ 204359 h 230599"/>
                <a:gd name="connsiteX2" fmla="*/ 8360 w 319623"/>
                <a:gd name="connsiteY2" fmla="*/ 0 h 230599"/>
                <a:gd name="connsiteX3" fmla="*/ 319623 w 319623"/>
                <a:gd name="connsiteY3" fmla="*/ 156789 h 230599"/>
                <a:gd name="connsiteX0" fmla="*/ 306596 w 306596"/>
                <a:gd name="connsiteY0" fmla="*/ 168838 h 233968"/>
                <a:gd name="connsiteX1" fmla="*/ 101193 w 306596"/>
                <a:gd name="connsiteY1" fmla="*/ 204359 h 233968"/>
                <a:gd name="connsiteX2" fmla="*/ 8360 w 306596"/>
                <a:gd name="connsiteY2" fmla="*/ 0 h 233968"/>
                <a:gd name="connsiteX3" fmla="*/ 306596 w 306596"/>
                <a:gd name="connsiteY3" fmla="*/ 168838 h 233968"/>
              </a:gdLst>
              <a:ahLst/>
              <a:cxnLst>
                <a:cxn ang="0">
                  <a:pos x="connsiteX0" y="connsiteY0"/>
                </a:cxn>
                <a:cxn ang="0">
                  <a:pos x="connsiteX1" y="connsiteY1"/>
                </a:cxn>
                <a:cxn ang="0">
                  <a:pos x="connsiteX2" y="connsiteY2"/>
                </a:cxn>
                <a:cxn ang="0">
                  <a:pos x="connsiteX3" y="connsiteY3"/>
                </a:cxn>
              </a:cxnLst>
              <a:rect l="l" t="t" r="r" b="b"/>
              <a:pathLst>
                <a:path w="306596" h="233968">
                  <a:moveTo>
                    <a:pt x="306596" y="168838"/>
                  </a:moveTo>
                  <a:cubicBezTo>
                    <a:pt x="250970" y="230364"/>
                    <a:pt x="182968" y="260378"/>
                    <a:pt x="101193" y="204359"/>
                  </a:cubicBezTo>
                  <a:cubicBezTo>
                    <a:pt x="7558" y="151480"/>
                    <a:pt x="-14571" y="63498"/>
                    <a:pt x="8360" y="0"/>
                  </a:cubicBezTo>
                  <a:cubicBezTo>
                    <a:pt x="112003" y="44428"/>
                    <a:pt x="182663" y="98055"/>
                    <a:pt x="306596" y="168838"/>
                  </a:cubicBezTo>
                  <a:close/>
                </a:path>
              </a:pathLst>
            </a:custGeom>
            <a:grp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sp>
        <p:nvSpPr>
          <p:cNvPr id="366" name="Freeform: Shape 99"/>
          <p:cNvSpPr/>
          <p:nvPr/>
        </p:nvSpPr>
        <p:spPr>
          <a:xfrm rot="21046209" flipH="1">
            <a:off x="7735800" y="5432457"/>
            <a:ext cx="548419" cy="571124"/>
          </a:xfrm>
          <a:custGeom>
            <a:avLst/>
            <a:gdLst>
              <a:gd name="connsiteX0" fmla="*/ 0 w 164306"/>
              <a:gd name="connsiteY0" fmla="*/ 45244 h 190500"/>
              <a:gd name="connsiteX1" fmla="*/ 57150 w 164306"/>
              <a:gd name="connsiteY1" fmla="*/ 0 h 190500"/>
              <a:gd name="connsiteX2" fmla="*/ 164306 w 164306"/>
              <a:gd name="connsiteY2" fmla="*/ 107156 h 190500"/>
              <a:gd name="connsiteX3" fmla="*/ 152400 w 164306"/>
              <a:gd name="connsiteY3" fmla="*/ 121444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4775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92869 w 164306"/>
              <a:gd name="connsiteY12" fmla="*/ 190500 h 190500"/>
              <a:gd name="connsiteX13" fmla="*/ 71437 w 164306"/>
              <a:gd name="connsiteY13" fmla="*/ 159544 h 190500"/>
              <a:gd name="connsiteX14" fmla="*/ 71437 w 164306"/>
              <a:gd name="connsiteY14" fmla="*/ 185738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71437 w 164306"/>
              <a:gd name="connsiteY13" fmla="*/ 185738 h 190500"/>
              <a:gd name="connsiteX14" fmla="*/ 0 w 164306"/>
              <a:gd name="connsiteY14"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66675 w 164306"/>
              <a:gd name="connsiteY13" fmla="*/ 188119 h 190500"/>
              <a:gd name="connsiteX14" fmla="*/ 0 w 164306"/>
              <a:gd name="connsiteY14" fmla="*/ 45244 h 190500"/>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9538 w 164306"/>
              <a:gd name="connsiteY11" fmla="*/ 183356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5012"/>
              <a:gd name="connsiteY0" fmla="*/ 45244 h 192882"/>
              <a:gd name="connsiteX1" fmla="*/ 57150 w 165012"/>
              <a:gd name="connsiteY1" fmla="*/ 0 h 192882"/>
              <a:gd name="connsiteX2" fmla="*/ 164306 w 165012"/>
              <a:gd name="connsiteY2" fmla="*/ 107156 h 192882"/>
              <a:gd name="connsiteX3" fmla="*/ 159544 w 165012"/>
              <a:gd name="connsiteY3" fmla="*/ 128587 h 192882"/>
              <a:gd name="connsiteX4" fmla="*/ 126206 w 165012"/>
              <a:gd name="connsiteY4" fmla="*/ 104775 h 192882"/>
              <a:gd name="connsiteX5" fmla="*/ 157162 w 165012"/>
              <a:gd name="connsiteY5" fmla="*/ 176213 h 192882"/>
              <a:gd name="connsiteX6" fmla="*/ 161924 w 165012"/>
              <a:gd name="connsiteY6" fmla="*/ 161925 h 192882"/>
              <a:gd name="connsiteX7" fmla="*/ 116681 w 165012"/>
              <a:gd name="connsiteY7" fmla="*/ 128588 h 192882"/>
              <a:gd name="connsiteX8" fmla="*/ 140493 w 165012"/>
              <a:gd name="connsiteY8" fmla="*/ 190500 h 192882"/>
              <a:gd name="connsiteX9" fmla="*/ 109536 w 165012"/>
              <a:gd name="connsiteY9" fmla="*/ 166688 h 192882"/>
              <a:gd name="connsiteX10" fmla="*/ 102393 w 165012"/>
              <a:gd name="connsiteY10" fmla="*/ 152400 h 192882"/>
              <a:gd name="connsiteX11" fmla="*/ 104776 w 165012"/>
              <a:gd name="connsiteY11" fmla="*/ 190500 h 192882"/>
              <a:gd name="connsiteX12" fmla="*/ 71437 w 165012"/>
              <a:gd name="connsiteY12" fmla="*/ 159544 h 192882"/>
              <a:gd name="connsiteX13" fmla="*/ 73819 w 165012"/>
              <a:gd name="connsiteY13" fmla="*/ 192882 h 192882"/>
              <a:gd name="connsiteX14" fmla="*/ 0 w 165012"/>
              <a:gd name="connsiteY14" fmla="*/ 45244 h 192882"/>
              <a:gd name="connsiteX0" fmla="*/ 0 w 174678"/>
              <a:gd name="connsiteY0" fmla="*/ 45244 h 192882"/>
              <a:gd name="connsiteX1" fmla="*/ 57150 w 174678"/>
              <a:gd name="connsiteY1" fmla="*/ 0 h 192882"/>
              <a:gd name="connsiteX2" fmla="*/ 164306 w 174678"/>
              <a:gd name="connsiteY2" fmla="*/ 107156 h 192882"/>
              <a:gd name="connsiteX3" fmla="*/ 159544 w 174678"/>
              <a:gd name="connsiteY3" fmla="*/ 128587 h 192882"/>
              <a:gd name="connsiteX4" fmla="*/ 126206 w 174678"/>
              <a:gd name="connsiteY4" fmla="*/ 104775 h 192882"/>
              <a:gd name="connsiteX5" fmla="*/ 157162 w 174678"/>
              <a:gd name="connsiteY5" fmla="*/ 176213 h 192882"/>
              <a:gd name="connsiteX6" fmla="*/ 161924 w 174678"/>
              <a:gd name="connsiteY6" fmla="*/ 161925 h 192882"/>
              <a:gd name="connsiteX7" fmla="*/ 116681 w 174678"/>
              <a:gd name="connsiteY7" fmla="*/ 128588 h 192882"/>
              <a:gd name="connsiteX8" fmla="*/ 140493 w 174678"/>
              <a:gd name="connsiteY8" fmla="*/ 190500 h 192882"/>
              <a:gd name="connsiteX9" fmla="*/ 109536 w 174678"/>
              <a:gd name="connsiteY9" fmla="*/ 166688 h 192882"/>
              <a:gd name="connsiteX10" fmla="*/ 102393 w 174678"/>
              <a:gd name="connsiteY10" fmla="*/ 152400 h 192882"/>
              <a:gd name="connsiteX11" fmla="*/ 104776 w 174678"/>
              <a:gd name="connsiteY11" fmla="*/ 190500 h 192882"/>
              <a:gd name="connsiteX12" fmla="*/ 71437 w 174678"/>
              <a:gd name="connsiteY12" fmla="*/ 159544 h 192882"/>
              <a:gd name="connsiteX13" fmla="*/ 73819 w 174678"/>
              <a:gd name="connsiteY13" fmla="*/ 192882 h 192882"/>
              <a:gd name="connsiteX14" fmla="*/ 0 w 174678"/>
              <a:gd name="connsiteY14" fmla="*/ 45244 h 192882"/>
              <a:gd name="connsiteX0" fmla="*/ 0 w 321102"/>
              <a:gd name="connsiteY0" fmla="*/ 45244 h 221905"/>
              <a:gd name="connsiteX1" fmla="*/ 57150 w 321102"/>
              <a:gd name="connsiteY1" fmla="*/ 0 h 221905"/>
              <a:gd name="connsiteX2" fmla="*/ 164306 w 321102"/>
              <a:gd name="connsiteY2" fmla="*/ 107156 h 221905"/>
              <a:gd name="connsiteX3" fmla="*/ 159544 w 321102"/>
              <a:gd name="connsiteY3" fmla="*/ 128587 h 221905"/>
              <a:gd name="connsiteX4" fmla="*/ 126206 w 321102"/>
              <a:gd name="connsiteY4" fmla="*/ 104775 h 221905"/>
              <a:gd name="connsiteX5" fmla="*/ 316706 w 321102"/>
              <a:gd name="connsiteY5" fmla="*/ 221456 h 221905"/>
              <a:gd name="connsiteX6" fmla="*/ 161924 w 321102"/>
              <a:gd name="connsiteY6" fmla="*/ 161925 h 221905"/>
              <a:gd name="connsiteX7" fmla="*/ 116681 w 321102"/>
              <a:gd name="connsiteY7" fmla="*/ 128588 h 221905"/>
              <a:gd name="connsiteX8" fmla="*/ 140493 w 321102"/>
              <a:gd name="connsiteY8" fmla="*/ 190500 h 221905"/>
              <a:gd name="connsiteX9" fmla="*/ 109536 w 321102"/>
              <a:gd name="connsiteY9" fmla="*/ 166688 h 221905"/>
              <a:gd name="connsiteX10" fmla="*/ 102393 w 321102"/>
              <a:gd name="connsiteY10" fmla="*/ 152400 h 221905"/>
              <a:gd name="connsiteX11" fmla="*/ 104776 w 321102"/>
              <a:gd name="connsiteY11" fmla="*/ 190500 h 221905"/>
              <a:gd name="connsiteX12" fmla="*/ 71437 w 321102"/>
              <a:gd name="connsiteY12" fmla="*/ 159544 h 221905"/>
              <a:gd name="connsiteX13" fmla="*/ 73819 w 321102"/>
              <a:gd name="connsiteY13" fmla="*/ 192882 h 221905"/>
              <a:gd name="connsiteX14" fmla="*/ 0 w 321102"/>
              <a:gd name="connsiteY14" fmla="*/ 45244 h 221905"/>
              <a:gd name="connsiteX0" fmla="*/ 0 w 317093"/>
              <a:gd name="connsiteY0" fmla="*/ 45244 h 227248"/>
              <a:gd name="connsiteX1" fmla="*/ 57150 w 317093"/>
              <a:gd name="connsiteY1" fmla="*/ 0 h 227248"/>
              <a:gd name="connsiteX2" fmla="*/ 164306 w 317093"/>
              <a:gd name="connsiteY2" fmla="*/ 107156 h 227248"/>
              <a:gd name="connsiteX3" fmla="*/ 159544 w 317093"/>
              <a:gd name="connsiteY3" fmla="*/ 128587 h 227248"/>
              <a:gd name="connsiteX4" fmla="*/ 126206 w 317093"/>
              <a:gd name="connsiteY4" fmla="*/ 104775 h 227248"/>
              <a:gd name="connsiteX5" fmla="*/ 316706 w 317093"/>
              <a:gd name="connsiteY5" fmla="*/ 221456 h 227248"/>
              <a:gd name="connsiteX6" fmla="*/ 161924 w 317093"/>
              <a:gd name="connsiteY6" fmla="*/ 161925 h 227248"/>
              <a:gd name="connsiteX7" fmla="*/ 116681 w 317093"/>
              <a:gd name="connsiteY7" fmla="*/ 128588 h 227248"/>
              <a:gd name="connsiteX8" fmla="*/ 140493 w 317093"/>
              <a:gd name="connsiteY8" fmla="*/ 190500 h 227248"/>
              <a:gd name="connsiteX9" fmla="*/ 109536 w 317093"/>
              <a:gd name="connsiteY9" fmla="*/ 166688 h 227248"/>
              <a:gd name="connsiteX10" fmla="*/ 102393 w 317093"/>
              <a:gd name="connsiteY10" fmla="*/ 152400 h 227248"/>
              <a:gd name="connsiteX11" fmla="*/ 104776 w 317093"/>
              <a:gd name="connsiteY11" fmla="*/ 190500 h 227248"/>
              <a:gd name="connsiteX12" fmla="*/ 71437 w 317093"/>
              <a:gd name="connsiteY12" fmla="*/ 159544 h 227248"/>
              <a:gd name="connsiteX13" fmla="*/ 73819 w 317093"/>
              <a:gd name="connsiteY13" fmla="*/ 192882 h 227248"/>
              <a:gd name="connsiteX14" fmla="*/ 0 w 317093"/>
              <a:gd name="connsiteY14" fmla="*/ 45244 h 227248"/>
              <a:gd name="connsiteX0" fmla="*/ 0 w 298084"/>
              <a:gd name="connsiteY0" fmla="*/ 45244 h 211648"/>
              <a:gd name="connsiteX1" fmla="*/ 57150 w 298084"/>
              <a:gd name="connsiteY1" fmla="*/ 0 h 211648"/>
              <a:gd name="connsiteX2" fmla="*/ 164306 w 298084"/>
              <a:gd name="connsiteY2" fmla="*/ 107156 h 211648"/>
              <a:gd name="connsiteX3" fmla="*/ 159544 w 298084"/>
              <a:gd name="connsiteY3" fmla="*/ 128587 h 211648"/>
              <a:gd name="connsiteX4" fmla="*/ 126206 w 298084"/>
              <a:gd name="connsiteY4" fmla="*/ 104775 h 211648"/>
              <a:gd name="connsiteX5" fmla="*/ 297656 w 298084"/>
              <a:gd name="connsiteY5" fmla="*/ 204788 h 211648"/>
              <a:gd name="connsiteX6" fmla="*/ 161924 w 298084"/>
              <a:gd name="connsiteY6" fmla="*/ 161925 h 211648"/>
              <a:gd name="connsiteX7" fmla="*/ 116681 w 298084"/>
              <a:gd name="connsiteY7" fmla="*/ 128588 h 211648"/>
              <a:gd name="connsiteX8" fmla="*/ 140493 w 298084"/>
              <a:gd name="connsiteY8" fmla="*/ 190500 h 211648"/>
              <a:gd name="connsiteX9" fmla="*/ 109536 w 298084"/>
              <a:gd name="connsiteY9" fmla="*/ 166688 h 211648"/>
              <a:gd name="connsiteX10" fmla="*/ 102393 w 298084"/>
              <a:gd name="connsiteY10" fmla="*/ 152400 h 211648"/>
              <a:gd name="connsiteX11" fmla="*/ 104776 w 298084"/>
              <a:gd name="connsiteY11" fmla="*/ 190500 h 211648"/>
              <a:gd name="connsiteX12" fmla="*/ 71437 w 298084"/>
              <a:gd name="connsiteY12" fmla="*/ 159544 h 211648"/>
              <a:gd name="connsiteX13" fmla="*/ 73819 w 298084"/>
              <a:gd name="connsiteY13" fmla="*/ 192882 h 211648"/>
              <a:gd name="connsiteX14" fmla="*/ 0 w 298084"/>
              <a:gd name="connsiteY14" fmla="*/ 45244 h 211648"/>
              <a:gd name="connsiteX0" fmla="*/ 0 w 224568"/>
              <a:gd name="connsiteY0" fmla="*/ 45244 h 205093"/>
              <a:gd name="connsiteX1" fmla="*/ 57150 w 224568"/>
              <a:gd name="connsiteY1" fmla="*/ 0 h 205093"/>
              <a:gd name="connsiteX2" fmla="*/ 164306 w 224568"/>
              <a:gd name="connsiteY2" fmla="*/ 107156 h 205093"/>
              <a:gd name="connsiteX3" fmla="*/ 159544 w 224568"/>
              <a:gd name="connsiteY3" fmla="*/ 128587 h 205093"/>
              <a:gd name="connsiteX4" fmla="*/ 126206 w 224568"/>
              <a:gd name="connsiteY4" fmla="*/ 104775 h 205093"/>
              <a:gd name="connsiteX5" fmla="*/ 223837 w 224568"/>
              <a:gd name="connsiteY5" fmla="*/ 197644 h 205093"/>
              <a:gd name="connsiteX6" fmla="*/ 161924 w 224568"/>
              <a:gd name="connsiteY6" fmla="*/ 161925 h 205093"/>
              <a:gd name="connsiteX7" fmla="*/ 116681 w 224568"/>
              <a:gd name="connsiteY7" fmla="*/ 128588 h 205093"/>
              <a:gd name="connsiteX8" fmla="*/ 140493 w 224568"/>
              <a:gd name="connsiteY8" fmla="*/ 190500 h 205093"/>
              <a:gd name="connsiteX9" fmla="*/ 109536 w 224568"/>
              <a:gd name="connsiteY9" fmla="*/ 166688 h 205093"/>
              <a:gd name="connsiteX10" fmla="*/ 102393 w 224568"/>
              <a:gd name="connsiteY10" fmla="*/ 152400 h 205093"/>
              <a:gd name="connsiteX11" fmla="*/ 104776 w 224568"/>
              <a:gd name="connsiteY11" fmla="*/ 190500 h 205093"/>
              <a:gd name="connsiteX12" fmla="*/ 71437 w 224568"/>
              <a:gd name="connsiteY12" fmla="*/ 159544 h 205093"/>
              <a:gd name="connsiteX13" fmla="*/ 73819 w 224568"/>
              <a:gd name="connsiteY13" fmla="*/ 192882 h 205093"/>
              <a:gd name="connsiteX14" fmla="*/ 0 w 224568"/>
              <a:gd name="connsiteY14" fmla="*/ 45244 h 205093"/>
              <a:gd name="connsiteX0" fmla="*/ 0 w 224725"/>
              <a:gd name="connsiteY0" fmla="*/ 45244 h 197793"/>
              <a:gd name="connsiteX1" fmla="*/ 57150 w 224725"/>
              <a:gd name="connsiteY1" fmla="*/ 0 h 197793"/>
              <a:gd name="connsiteX2" fmla="*/ 164306 w 224725"/>
              <a:gd name="connsiteY2" fmla="*/ 107156 h 197793"/>
              <a:gd name="connsiteX3" fmla="*/ 159544 w 224725"/>
              <a:gd name="connsiteY3" fmla="*/ 128587 h 197793"/>
              <a:gd name="connsiteX4" fmla="*/ 126206 w 224725"/>
              <a:gd name="connsiteY4" fmla="*/ 104775 h 197793"/>
              <a:gd name="connsiteX5" fmla="*/ 223837 w 224725"/>
              <a:gd name="connsiteY5" fmla="*/ 197644 h 197793"/>
              <a:gd name="connsiteX6" fmla="*/ 161924 w 224725"/>
              <a:gd name="connsiteY6" fmla="*/ 161925 h 197793"/>
              <a:gd name="connsiteX7" fmla="*/ 116681 w 224725"/>
              <a:gd name="connsiteY7" fmla="*/ 128588 h 197793"/>
              <a:gd name="connsiteX8" fmla="*/ 140493 w 224725"/>
              <a:gd name="connsiteY8" fmla="*/ 190500 h 197793"/>
              <a:gd name="connsiteX9" fmla="*/ 109536 w 224725"/>
              <a:gd name="connsiteY9" fmla="*/ 166688 h 197793"/>
              <a:gd name="connsiteX10" fmla="*/ 102393 w 224725"/>
              <a:gd name="connsiteY10" fmla="*/ 152400 h 197793"/>
              <a:gd name="connsiteX11" fmla="*/ 104776 w 224725"/>
              <a:gd name="connsiteY11" fmla="*/ 190500 h 197793"/>
              <a:gd name="connsiteX12" fmla="*/ 71437 w 224725"/>
              <a:gd name="connsiteY12" fmla="*/ 159544 h 197793"/>
              <a:gd name="connsiteX13" fmla="*/ 73819 w 224725"/>
              <a:gd name="connsiteY13" fmla="*/ 192882 h 197793"/>
              <a:gd name="connsiteX14" fmla="*/ 0 w 224725"/>
              <a:gd name="connsiteY14" fmla="*/ 45244 h 197793"/>
              <a:gd name="connsiteX0" fmla="*/ 0 w 223858"/>
              <a:gd name="connsiteY0" fmla="*/ 45244 h 197802"/>
              <a:gd name="connsiteX1" fmla="*/ 57150 w 223858"/>
              <a:gd name="connsiteY1" fmla="*/ 0 h 197802"/>
              <a:gd name="connsiteX2" fmla="*/ 164306 w 223858"/>
              <a:gd name="connsiteY2" fmla="*/ 107156 h 197802"/>
              <a:gd name="connsiteX3" fmla="*/ 159544 w 223858"/>
              <a:gd name="connsiteY3" fmla="*/ 128587 h 197802"/>
              <a:gd name="connsiteX4" fmla="*/ 126206 w 223858"/>
              <a:gd name="connsiteY4" fmla="*/ 104775 h 197802"/>
              <a:gd name="connsiteX5" fmla="*/ 223837 w 223858"/>
              <a:gd name="connsiteY5" fmla="*/ 197644 h 197802"/>
              <a:gd name="connsiteX6" fmla="*/ 116681 w 223858"/>
              <a:gd name="connsiteY6" fmla="*/ 128588 h 197802"/>
              <a:gd name="connsiteX7" fmla="*/ 140493 w 223858"/>
              <a:gd name="connsiteY7" fmla="*/ 190500 h 197802"/>
              <a:gd name="connsiteX8" fmla="*/ 109536 w 223858"/>
              <a:gd name="connsiteY8" fmla="*/ 166688 h 197802"/>
              <a:gd name="connsiteX9" fmla="*/ 102393 w 223858"/>
              <a:gd name="connsiteY9" fmla="*/ 152400 h 197802"/>
              <a:gd name="connsiteX10" fmla="*/ 104776 w 223858"/>
              <a:gd name="connsiteY10" fmla="*/ 190500 h 197802"/>
              <a:gd name="connsiteX11" fmla="*/ 71437 w 223858"/>
              <a:gd name="connsiteY11" fmla="*/ 159544 h 197802"/>
              <a:gd name="connsiteX12" fmla="*/ 73819 w 223858"/>
              <a:gd name="connsiteY12" fmla="*/ 192882 h 197802"/>
              <a:gd name="connsiteX13" fmla="*/ 0 w 223858"/>
              <a:gd name="connsiteY13" fmla="*/ 45244 h 197802"/>
              <a:gd name="connsiteX0" fmla="*/ 0 w 169122"/>
              <a:gd name="connsiteY0" fmla="*/ 45244 h 192882"/>
              <a:gd name="connsiteX1" fmla="*/ 57150 w 169122"/>
              <a:gd name="connsiteY1" fmla="*/ 0 h 192882"/>
              <a:gd name="connsiteX2" fmla="*/ 164306 w 169122"/>
              <a:gd name="connsiteY2" fmla="*/ 107156 h 192882"/>
              <a:gd name="connsiteX3" fmla="*/ 159544 w 169122"/>
              <a:gd name="connsiteY3" fmla="*/ 128587 h 192882"/>
              <a:gd name="connsiteX4" fmla="*/ 126206 w 169122"/>
              <a:gd name="connsiteY4" fmla="*/ 104775 h 192882"/>
              <a:gd name="connsiteX5" fmla="*/ 169069 w 169122"/>
              <a:gd name="connsiteY5" fmla="*/ 164307 h 192882"/>
              <a:gd name="connsiteX6" fmla="*/ 116681 w 169122"/>
              <a:gd name="connsiteY6" fmla="*/ 128588 h 192882"/>
              <a:gd name="connsiteX7" fmla="*/ 140493 w 169122"/>
              <a:gd name="connsiteY7" fmla="*/ 190500 h 192882"/>
              <a:gd name="connsiteX8" fmla="*/ 109536 w 169122"/>
              <a:gd name="connsiteY8" fmla="*/ 166688 h 192882"/>
              <a:gd name="connsiteX9" fmla="*/ 102393 w 169122"/>
              <a:gd name="connsiteY9" fmla="*/ 152400 h 192882"/>
              <a:gd name="connsiteX10" fmla="*/ 104776 w 169122"/>
              <a:gd name="connsiteY10" fmla="*/ 190500 h 192882"/>
              <a:gd name="connsiteX11" fmla="*/ 71437 w 169122"/>
              <a:gd name="connsiteY11" fmla="*/ 159544 h 192882"/>
              <a:gd name="connsiteX12" fmla="*/ 73819 w 169122"/>
              <a:gd name="connsiteY12" fmla="*/ 192882 h 192882"/>
              <a:gd name="connsiteX13" fmla="*/ 0 w 169122"/>
              <a:gd name="connsiteY13" fmla="*/ 45244 h 192882"/>
              <a:gd name="connsiteX0" fmla="*/ 0 w 223859"/>
              <a:gd name="connsiteY0" fmla="*/ 45244 h 197803"/>
              <a:gd name="connsiteX1" fmla="*/ 57150 w 223859"/>
              <a:gd name="connsiteY1" fmla="*/ 0 h 197803"/>
              <a:gd name="connsiteX2" fmla="*/ 164306 w 223859"/>
              <a:gd name="connsiteY2" fmla="*/ 107156 h 197803"/>
              <a:gd name="connsiteX3" fmla="*/ 159544 w 223859"/>
              <a:gd name="connsiteY3" fmla="*/ 128587 h 197803"/>
              <a:gd name="connsiteX4" fmla="*/ 126206 w 223859"/>
              <a:gd name="connsiteY4" fmla="*/ 104775 h 197803"/>
              <a:gd name="connsiteX5" fmla="*/ 223838 w 223859"/>
              <a:gd name="connsiteY5" fmla="*/ 197645 h 197803"/>
              <a:gd name="connsiteX6" fmla="*/ 116681 w 223859"/>
              <a:gd name="connsiteY6" fmla="*/ 128588 h 197803"/>
              <a:gd name="connsiteX7" fmla="*/ 140493 w 223859"/>
              <a:gd name="connsiteY7" fmla="*/ 190500 h 197803"/>
              <a:gd name="connsiteX8" fmla="*/ 109536 w 223859"/>
              <a:gd name="connsiteY8" fmla="*/ 166688 h 197803"/>
              <a:gd name="connsiteX9" fmla="*/ 102393 w 223859"/>
              <a:gd name="connsiteY9" fmla="*/ 152400 h 197803"/>
              <a:gd name="connsiteX10" fmla="*/ 104776 w 223859"/>
              <a:gd name="connsiteY10" fmla="*/ 190500 h 197803"/>
              <a:gd name="connsiteX11" fmla="*/ 71437 w 223859"/>
              <a:gd name="connsiteY11" fmla="*/ 159544 h 197803"/>
              <a:gd name="connsiteX12" fmla="*/ 73819 w 223859"/>
              <a:gd name="connsiteY12" fmla="*/ 192882 h 197803"/>
              <a:gd name="connsiteX13" fmla="*/ 0 w 223859"/>
              <a:gd name="connsiteY13" fmla="*/ 45244 h 197803"/>
              <a:gd name="connsiteX0" fmla="*/ 0 w 211956"/>
              <a:gd name="connsiteY0" fmla="*/ 45244 h 226334"/>
              <a:gd name="connsiteX1" fmla="*/ 57150 w 211956"/>
              <a:gd name="connsiteY1" fmla="*/ 0 h 226334"/>
              <a:gd name="connsiteX2" fmla="*/ 164306 w 211956"/>
              <a:gd name="connsiteY2" fmla="*/ 107156 h 226334"/>
              <a:gd name="connsiteX3" fmla="*/ 159544 w 211956"/>
              <a:gd name="connsiteY3" fmla="*/ 128587 h 226334"/>
              <a:gd name="connsiteX4" fmla="*/ 126206 w 211956"/>
              <a:gd name="connsiteY4" fmla="*/ 104775 h 226334"/>
              <a:gd name="connsiteX5" fmla="*/ 211932 w 211956"/>
              <a:gd name="connsiteY5" fmla="*/ 226220 h 226334"/>
              <a:gd name="connsiteX6" fmla="*/ 116681 w 211956"/>
              <a:gd name="connsiteY6" fmla="*/ 128588 h 226334"/>
              <a:gd name="connsiteX7" fmla="*/ 140493 w 211956"/>
              <a:gd name="connsiteY7" fmla="*/ 190500 h 226334"/>
              <a:gd name="connsiteX8" fmla="*/ 109536 w 211956"/>
              <a:gd name="connsiteY8" fmla="*/ 166688 h 226334"/>
              <a:gd name="connsiteX9" fmla="*/ 102393 w 211956"/>
              <a:gd name="connsiteY9" fmla="*/ 152400 h 226334"/>
              <a:gd name="connsiteX10" fmla="*/ 104776 w 211956"/>
              <a:gd name="connsiteY10" fmla="*/ 190500 h 226334"/>
              <a:gd name="connsiteX11" fmla="*/ 71437 w 211956"/>
              <a:gd name="connsiteY11" fmla="*/ 159544 h 226334"/>
              <a:gd name="connsiteX12" fmla="*/ 73819 w 211956"/>
              <a:gd name="connsiteY12" fmla="*/ 192882 h 226334"/>
              <a:gd name="connsiteX13" fmla="*/ 0 w 211956"/>
              <a:gd name="connsiteY13" fmla="*/ 45244 h 226334"/>
              <a:gd name="connsiteX0" fmla="*/ 0 w 218024"/>
              <a:gd name="connsiteY0" fmla="*/ 45244 h 226240"/>
              <a:gd name="connsiteX1" fmla="*/ 57150 w 218024"/>
              <a:gd name="connsiteY1" fmla="*/ 0 h 226240"/>
              <a:gd name="connsiteX2" fmla="*/ 164306 w 218024"/>
              <a:gd name="connsiteY2" fmla="*/ 107156 h 226240"/>
              <a:gd name="connsiteX3" fmla="*/ 159544 w 218024"/>
              <a:gd name="connsiteY3" fmla="*/ 128587 h 226240"/>
              <a:gd name="connsiteX4" fmla="*/ 126206 w 218024"/>
              <a:gd name="connsiteY4" fmla="*/ 104775 h 226240"/>
              <a:gd name="connsiteX5" fmla="*/ 211932 w 218024"/>
              <a:gd name="connsiteY5" fmla="*/ 226220 h 226240"/>
              <a:gd name="connsiteX6" fmla="*/ 116681 w 218024"/>
              <a:gd name="connsiteY6" fmla="*/ 128588 h 226240"/>
              <a:gd name="connsiteX7" fmla="*/ 140493 w 218024"/>
              <a:gd name="connsiteY7" fmla="*/ 190500 h 226240"/>
              <a:gd name="connsiteX8" fmla="*/ 109536 w 218024"/>
              <a:gd name="connsiteY8" fmla="*/ 166688 h 226240"/>
              <a:gd name="connsiteX9" fmla="*/ 102393 w 218024"/>
              <a:gd name="connsiteY9" fmla="*/ 152400 h 226240"/>
              <a:gd name="connsiteX10" fmla="*/ 104776 w 218024"/>
              <a:gd name="connsiteY10" fmla="*/ 190500 h 226240"/>
              <a:gd name="connsiteX11" fmla="*/ 71437 w 218024"/>
              <a:gd name="connsiteY11" fmla="*/ 159544 h 226240"/>
              <a:gd name="connsiteX12" fmla="*/ 73819 w 218024"/>
              <a:gd name="connsiteY12" fmla="*/ 192882 h 226240"/>
              <a:gd name="connsiteX13" fmla="*/ 0 w 218024"/>
              <a:gd name="connsiteY13" fmla="*/ 45244 h 226240"/>
              <a:gd name="connsiteX0" fmla="*/ 0 w 211230"/>
              <a:gd name="connsiteY0" fmla="*/ 45244 h 228620"/>
              <a:gd name="connsiteX1" fmla="*/ 57150 w 211230"/>
              <a:gd name="connsiteY1" fmla="*/ 0 h 228620"/>
              <a:gd name="connsiteX2" fmla="*/ 164306 w 211230"/>
              <a:gd name="connsiteY2" fmla="*/ 107156 h 228620"/>
              <a:gd name="connsiteX3" fmla="*/ 159544 w 211230"/>
              <a:gd name="connsiteY3" fmla="*/ 128587 h 228620"/>
              <a:gd name="connsiteX4" fmla="*/ 126206 w 211230"/>
              <a:gd name="connsiteY4" fmla="*/ 104775 h 228620"/>
              <a:gd name="connsiteX5" fmla="*/ 204788 w 211230"/>
              <a:gd name="connsiteY5" fmla="*/ 228601 h 228620"/>
              <a:gd name="connsiteX6" fmla="*/ 116681 w 211230"/>
              <a:gd name="connsiteY6" fmla="*/ 128588 h 228620"/>
              <a:gd name="connsiteX7" fmla="*/ 140493 w 211230"/>
              <a:gd name="connsiteY7" fmla="*/ 190500 h 228620"/>
              <a:gd name="connsiteX8" fmla="*/ 109536 w 211230"/>
              <a:gd name="connsiteY8" fmla="*/ 166688 h 228620"/>
              <a:gd name="connsiteX9" fmla="*/ 102393 w 211230"/>
              <a:gd name="connsiteY9" fmla="*/ 152400 h 228620"/>
              <a:gd name="connsiteX10" fmla="*/ 104776 w 211230"/>
              <a:gd name="connsiteY10" fmla="*/ 190500 h 228620"/>
              <a:gd name="connsiteX11" fmla="*/ 71437 w 211230"/>
              <a:gd name="connsiteY11" fmla="*/ 159544 h 228620"/>
              <a:gd name="connsiteX12" fmla="*/ 73819 w 211230"/>
              <a:gd name="connsiteY12" fmla="*/ 192882 h 228620"/>
              <a:gd name="connsiteX13" fmla="*/ 0 w 211230"/>
              <a:gd name="connsiteY13" fmla="*/ 45244 h 228620"/>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8119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47637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0975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75966"/>
              <a:gd name="connsiteY0" fmla="*/ 45244 h 192882"/>
              <a:gd name="connsiteX1" fmla="*/ 57150 w 175966"/>
              <a:gd name="connsiteY1" fmla="*/ 0 h 192882"/>
              <a:gd name="connsiteX2" fmla="*/ 164306 w 175966"/>
              <a:gd name="connsiteY2" fmla="*/ 107156 h 192882"/>
              <a:gd name="connsiteX3" fmla="*/ 159544 w 175966"/>
              <a:gd name="connsiteY3" fmla="*/ 128587 h 192882"/>
              <a:gd name="connsiteX4" fmla="*/ 126206 w 175966"/>
              <a:gd name="connsiteY4" fmla="*/ 104775 h 192882"/>
              <a:gd name="connsiteX5" fmla="*/ 166688 w 175966"/>
              <a:gd name="connsiteY5" fmla="*/ 176212 h 192882"/>
              <a:gd name="connsiteX6" fmla="*/ 116681 w 175966"/>
              <a:gd name="connsiteY6" fmla="*/ 128588 h 192882"/>
              <a:gd name="connsiteX7" fmla="*/ 140493 w 175966"/>
              <a:gd name="connsiteY7" fmla="*/ 190500 h 192882"/>
              <a:gd name="connsiteX8" fmla="*/ 109536 w 175966"/>
              <a:gd name="connsiteY8" fmla="*/ 166688 h 192882"/>
              <a:gd name="connsiteX9" fmla="*/ 102393 w 175966"/>
              <a:gd name="connsiteY9" fmla="*/ 152400 h 192882"/>
              <a:gd name="connsiteX10" fmla="*/ 104776 w 175966"/>
              <a:gd name="connsiteY10" fmla="*/ 190500 h 192882"/>
              <a:gd name="connsiteX11" fmla="*/ 71437 w 175966"/>
              <a:gd name="connsiteY11" fmla="*/ 159544 h 192882"/>
              <a:gd name="connsiteX12" fmla="*/ 73819 w 175966"/>
              <a:gd name="connsiteY12" fmla="*/ 192882 h 192882"/>
              <a:gd name="connsiteX13" fmla="*/ 0 w 175966"/>
              <a:gd name="connsiteY13" fmla="*/ 45244 h 192882"/>
              <a:gd name="connsiteX0" fmla="*/ 0 w 167424"/>
              <a:gd name="connsiteY0" fmla="*/ 45244 h 192882"/>
              <a:gd name="connsiteX1" fmla="*/ 57150 w 167424"/>
              <a:gd name="connsiteY1" fmla="*/ 0 h 192882"/>
              <a:gd name="connsiteX2" fmla="*/ 164306 w 167424"/>
              <a:gd name="connsiteY2" fmla="*/ 107156 h 192882"/>
              <a:gd name="connsiteX3" fmla="*/ 159544 w 167424"/>
              <a:gd name="connsiteY3" fmla="*/ 128587 h 192882"/>
              <a:gd name="connsiteX4" fmla="*/ 126206 w 167424"/>
              <a:gd name="connsiteY4" fmla="*/ 104775 h 192882"/>
              <a:gd name="connsiteX5" fmla="*/ 166688 w 167424"/>
              <a:gd name="connsiteY5" fmla="*/ 176212 h 192882"/>
              <a:gd name="connsiteX6" fmla="*/ 116681 w 167424"/>
              <a:gd name="connsiteY6" fmla="*/ 128588 h 192882"/>
              <a:gd name="connsiteX7" fmla="*/ 140493 w 167424"/>
              <a:gd name="connsiteY7" fmla="*/ 190500 h 192882"/>
              <a:gd name="connsiteX8" fmla="*/ 109536 w 167424"/>
              <a:gd name="connsiteY8" fmla="*/ 166688 h 192882"/>
              <a:gd name="connsiteX9" fmla="*/ 102393 w 167424"/>
              <a:gd name="connsiteY9" fmla="*/ 152400 h 192882"/>
              <a:gd name="connsiteX10" fmla="*/ 104776 w 167424"/>
              <a:gd name="connsiteY10" fmla="*/ 190500 h 192882"/>
              <a:gd name="connsiteX11" fmla="*/ 71437 w 167424"/>
              <a:gd name="connsiteY11" fmla="*/ 159544 h 192882"/>
              <a:gd name="connsiteX12" fmla="*/ 73819 w 167424"/>
              <a:gd name="connsiteY12" fmla="*/ 192882 h 192882"/>
              <a:gd name="connsiteX13" fmla="*/ 0 w 167424"/>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9544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69765"/>
              <a:gd name="connsiteY0" fmla="*/ 45244 h 192882"/>
              <a:gd name="connsiteX1" fmla="*/ 57150 w 169765"/>
              <a:gd name="connsiteY1" fmla="*/ 0 h 192882"/>
              <a:gd name="connsiteX2" fmla="*/ 164306 w 169765"/>
              <a:gd name="connsiteY2" fmla="*/ 107156 h 192882"/>
              <a:gd name="connsiteX3" fmla="*/ 159544 w 169765"/>
              <a:gd name="connsiteY3" fmla="*/ 128587 h 192882"/>
              <a:gd name="connsiteX4" fmla="*/ 126206 w 169765"/>
              <a:gd name="connsiteY4" fmla="*/ 104775 h 192882"/>
              <a:gd name="connsiteX5" fmla="*/ 169069 w 169765"/>
              <a:gd name="connsiteY5" fmla="*/ 178594 h 192882"/>
              <a:gd name="connsiteX6" fmla="*/ 116681 w 169765"/>
              <a:gd name="connsiteY6" fmla="*/ 128588 h 192882"/>
              <a:gd name="connsiteX7" fmla="*/ 140493 w 169765"/>
              <a:gd name="connsiteY7" fmla="*/ 190500 h 192882"/>
              <a:gd name="connsiteX8" fmla="*/ 109536 w 169765"/>
              <a:gd name="connsiteY8" fmla="*/ 166688 h 192882"/>
              <a:gd name="connsiteX9" fmla="*/ 102393 w 169765"/>
              <a:gd name="connsiteY9" fmla="*/ 152400 h 192882"/>
              <a:gd name="connsiteX10" fmla="*/ 104776 w 169765"/>
              <a:gd name="connsiteY10" fmla="*/ 190500 h 192882"/>
              <a:gd name="connsiteX11" fmla="*/ 71437 w 169765"/>
              <a:gd name="connsiteY11" fmla="*/ 159544 h 192882"/>
              <a:gd name="connsiteX12" fmla="*/ 73819 w 169765"/>
              <a:gd name="connsiteY12" fmla="*/ 192882 h 192882"/>
              <a:gd name="connsiteX13" fmla="*/ 0 w 169765"/>
              <a:gd name="connsiteY13" fmla="*/ 45244 h 192882"/>
              <a:gd name="connsiteX0" fmla="*/ 0 w 209911"/>
              <a:gd name="connsiteY0" fmla="*/ 45244 h 192882"/>
              <a:gd name="connsiteX1" fmla="*/ 57150 w 209911"/>
              <a:gd name="connsiteY1" fmla="*/ 0 h 192882"/>
              <a:gd name="connsiteX2" fmla="*/ 164306 w 209911"/>
              <a:gd name="connsiteY2" fmla="*/ 107156 h 192882"/>
              <a:gd name="connsiteX3" fmla="*/ 159544 w 209911"/>
              <a:gd name="connsiteY3" fmla="*/ 128587 h 192882"/>
              <a:gd name="connsiteX4" fmla="*/ 126206 w 209911"/>
              <a:gd name="connsiteY4" fmla="*/ 104775 h 192882"/>
              <a:gd name="connsiteX5" fmla="*/ 209550 w 209911"/>
              <a:gd name="connsiteY5" fmla="*/ 180975 h 192882"/>
              <a:gd name="connsiteX6" fmla="*/ 116681 w 209911"/>
              <a:gd name="connsiteY6" fmla="*/ 128588 h 192882"/>
              <a:gd name="connsiteX7" fmla="*/ 140493 w 209911"/>
              <a:gd name="connsiteY7" fmla="*/ 190500 h 192882"/>
              <a:gd name="connsiteX8" fmla="*/ 109536 w 209911"/>
              <a:gd name="connsiteY8" fmla="*/ 166688 h 192882"/>
              <a:gd name="connsiteX9" fmla="*/ 102393 w 209911"/>
              <a:gd name="connsiteY9" fmla="*/ 152400 h 192882"/>
              <a:gd name="connsiteX10" fmla="*/ 104776 w 209911"/>
              <a:gd name="connsiteY10" fmla="*/ 190500 h 192882"/>
              <a:gd name="connsiteX11" fmla="*/ 71437 w 209911"/>
              <a:gd name="connsiteY11" fmla="*/ 159544 h 192882"/>
              <a:gd name="connsiteX12" fmla="*/ 73819 w 209911"/>
              <a:gd name="connsiteY12" fmla="*/ 192882 h 192882"/>
              <a:gd name="connsiteX13" fmla="*/ 0 w 209911"/>
              <a:gd name="connsiteY13" fmla="*/ 45244 h 192882"/>
              <a:gd name="connsiteX0" fmla="*/ 0 w 210987"/>
              <a:gd name="connsiteY0" fmla="*/ 45244 h 192882"/>
              <a:gd name="connsiteX1" fmla="*/ 57150 w 210987"/>
              <a:gd name="connsiteY1" fmla="*/ 0 h 192882"/>
              <a:gd name="connsiteX2" fmla="*/ 164306 w 210987"/>
              <a:gd name="connsiteY2" fmla="*/ 107156 h 192882"/>
              <a:gd name="connsiteX3" fmla="*/ 159544 w 210987"/>
              <a:gd name="connsiteY3" fmla="*/ 128587 h 192882"/>
              <a:gd name="connsiteX4" fmla="*/ 126206 w 210987"/>
              <a:gd name="connsiteY4" fmla="*/ 104775 h 192882"/>
              <a:gd name="connsiteX5" fmla="*/ 209550 w 210987"/>
              <a:gd name="connsiteY5" fmla="*/ 180975 h 192882"/>
              <a:gd name="connsiteX6" fmla="*/ 116681 w 210987"/>
              <a:gd name="connsiteY6" fmla="*/ 128588 h 192882"/>
              <a:gd name="connsiteX7" fmla="*/ 140493 w 210987"/>
              <a:gd name="connsiteY7" fmla="*/ 190500 h 192882"/>
              <a:gd name="connsiteX8" fmla="*/ 109536 w 210987"/>
              <a:gd name="connsiteY8" fmla="*/ 166688 h 192882"/>
              <a:gd name="connsiteX9" fmla="*/ 102393 w 210987"/>
              <a:gd name="connsiteY9" fmla="*/ 152400 h 192882"/>
              <a:gd name="connsiteX10" fmla="*/ 104776 w 210987"/>
              <a:gd name="connsiteY10" fmla="*/ 190500 h 192882"/>
              <a:gd name="connsiteX11" fmla="*/ 71437 w 210987"/>
              <a:gd name="connsiteY11" fmla="*/ 159544 h 192882"/>
              <a:gd name="connsiteX12" fmla="*/ 73819 w 210987"/>
              <a:gd name="connsiteY12" fmla="*/ 192882 h 192882"/>
              <a:gd name="connsiteX13" fmla="*/ 0 w 210987"/>
              <a:gd name="connsiteY13" fmla="*/ 45244 h 192882"/>
              <a:gd name="connsiteX0" fmla="*/ 0 w 178407"/>
              <a:gd name="connsiteY0" fmla="*/ 45244 h 192882"/>
              <a:gd name="connsiteX1" fmla="*/ 57150 w 178407"/>
              <a:gd name="connsiteY1" fmla="*/ 0 h 192882"/>
              <a:gd name="connsiteX2" fmla="*/ 164306 w 178407"/>
              <a:gd name="connsiteY2" fmla="*/ 107156 h 192882"/>
              <a:gd name="connsiteX3" fmla="*/ 159544 w 178407"/>
              <a:gd name="connsiteY3" fmla="*/ 128587 h 192882"/>
              <a:gd name="connsiteX4" fmla="*/ 126206 w 178407"/>
              <a:gd name="connsiteY4" fmla="*/ 104775 h 192882"/>
              <a:gd name="connsiteX5" fmla="*/ 176212 w 178407"/>
              <a:gd name="connsiteY5" fmla="*/ 176212 h 192882"/>
              <a:gd name="connsiteX6" fmla="*/ 116681 w 178407"/>
              <a:gd name="connsiteY6" fmla="*/ 128588 h 192882"/>
              <a:gd name="connsiteX7" fmla="*/ 140493 w 178407"/>
              <a:gd name="connsiteY7" fmla="*/ 190500 h 192882"/>
              <a:gd name="connsiteX8" fmla="*/ 109536 w 178407"/>
              <a:gd name="connsiteY8" fmla="*/ 166688 h 192882"/>
              <a:gd name="connsiteX9" fmla="*/ 102393 w 178407"/>
              <a:gd name="connsiteY9" fmla="*/ 152400 h 192882"/>
              <a:gd name="connsiteX10" fmla="*/ 104776 w 178407"/>
              <a:gd name="connsiteY10" fmla="*/ 190500 h 192882"/>
              <a:gd name="connsiteX11" fmla="*/ 71437 w 178407"/>
              <a:gd name="connsiteY11" fmla="*/ 159544 h 192882"/>
              <a:gd name="connsiteX12" fmla="*/ 73819 w 178407"/>
              <a:gd name="connsiteY12" fmla="*/ 192882 h 192882"/>
              <a:gd name="connsiteX13" fmla="*/ 0 w 178407"/>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59544 w 169270"/>
              <a:gd name="connsiteY3" fmla="*/ 128587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69069 w 169270"/>
              <a:gd name="connsiteY3" fmla="*/ 130969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80975"/>
              <a:gd name="connsiteY0" fmla="*/ 45244 h 192882"/>
              <a:gd name="connsiteX1" fmla="*/ 57150 w 180975"/>
              <a:gd name="connsiteY1" fmla="*/ 0 h 192882"/>
              <a:gd name="connsiteX2" fmla="*/ 180975 w 180975"/>
              <a:gd name="connsiteY2" fmla="*/ 111919 h 192882"/>
              <a:gd name="connsiteX3" fmla="*/ 169069 w 180975"/>
              <a:gd name="connsiteY3" fmla="*/ 130969 h 192882"/>
              <a:gd name="connsiteX4" fmla="*/ 126206 w 180975"/>
              <a:gd name="connsiteY4" fmla="*/ 104775 h 192882"/>
              <a:gd name="connsiteX5" fmla="*/ 166687 w 180975"/>
              <a:gd name="connsiteY5" fmla="*/ 173831 h 192882"/>
              <a:gd name="connsiteX6" fmla="*/ 116681 w 180975"/>
              <a:gd name="connsiteY6" fmla="*/ 128588 h 192882"/>
              <a:gd name="connsiteX7" fmla="*/ 140493 w 180975"/>
              <a:gd name="connsiteY7" fmla="*/ 190500 h 192882"/>
              <a:gd name="connsiteX8" fmla="*/ 109536 w 180975"/>
              <a:gd name="connsiteY8" fmla="*/ 166688 h 192882"/>
              <a:gd name="connsiteX9" fmla="*/ 102393 w 180975"/>
              <a:gd name="connsiteY9" fmla="*/ 152400 h 192882"/>
              <a:gd name="connsiteX10" fmla="*/ 104776 w 180975"/>
              <a:gd name="connsiteY10" fmla="*/ 190500 h 192882"/>
              <a:gd name="connsiteX11" fmla="*/ 71437 w 180975"/>
              <a:gd name="connsiteY11" fmla="*/ 159544 h 192882"/>
              <a:gd name="connsiteX12" fmla="*/ 73819 w 180975"/>
              <a:gd name="connsiteY12" fmla="*/ 192882 h 192882"/>
              <a:gd name="connsiteX13" fmla="*/ 0 w 180975"/>
              <a:gd name="connsiteY13" fmla="*/ 45244 h 192882"/>
              <a:gd name="connsiteX0" fmla="*/ 0 w 223838"/>
              <a:gd name="connsiteY0" fmla="*/ 45244 h 192882"/>
              <a:gd name="connsiteX1" fmla="*/ 57150 w 223838"/>
              <a:gd name="connsiteY1" fmla="*/ 0 h 192882"/>
              <a:gd name="connsiteX2" fmla="*/ 223838 w 223838"/>
              <a:gd name="connsiteY2" fmla="*/ 80963 h 192882"/>
              <a:gd name="connsiteX3" fmla="*/ 169069 w 223838"/>
              <a:gd name="connsiteY3" fmla="*/ 130969 h 192882"/>
              <a:gd name="connsiteX4" fmla="*/ 126206 w 223838"/>
              <a:gd name="connsiteY4" fmla="*/ 104775 h 192882"/>
              <a:gd name="connsiteX5" fmla="*/ 166687 w 223838"/>
              <a:gd name="connsiteY5" fmla="*/ 173831 h 192882"/>
              <a:gd name="connsiteX6" fmla="*/ 116681 w 223838"/>
              <a:gd name="connsiteY6" fmla="*/ 128588 h 192882"/>
              <a:gd name="connsiteX7" fmla="*/ 140493 w 223838"/>
              <a:gd name="connsiteY7" fmla="*/ 190500 h 192882"/>
              <a:gd name="connsiteX8" fmla="*/ 109536 w 223838"/>
              <a:gd name="connsiteY8" fmla="*/ 166688 h 192882"/>
              <a:gd name="connsiteX9" fmla="*/ 102393 w 223838"/>
              <a:gd name="connsiteY9" fmla="*/ 152400 h 192882"/>
              <a:gd name="connsiteX10" fmla="*/ 104776 w 223838"/>
              <a:gd name="connsiteY10" fmla="*/ 190500 h 192882"/>
              <a:gd name="connsiteX11" fmla="*/ 71437 w 223838"/>
              <a:gd name="connsiteY11" fmla="*/ 159544 h 192882"/>
              <a:gd name="connsiteX12" fmla="*/ 73819 w 223838"/>
              <a:gd name="connsiteY12" fmla="*/ 192882 h 192882"/>
              <a:gd name="connsiteX13" fmla="*/ 0 w 223838"/>
              <a:gd name="connsiteY13" fmla="*/ 45244 h 192882"/>
              <a:gd name="connsiteX0" fmla="*/ 0 w 224017"/>
              <a:gd name="connsiteY0" fmla="*/ 45244 h 192882"/>
              <a:gd name="connsiteX1" fmla="*/ 57150 w 224017"/>
              <a:gd name="connsiteY1" fmla="*/ 0 h 192882"/>
              <a:gd name="connsiteX2" fmla="*/ 223838 w 224017"/>
              <a:gd name="connsiteY2" fmla="*/ 80963 h 192882"/>
              <a:gd name="connsiteX3" fmla="*/ 169069 w 224017"/>
              <a:gd name="connsiteY3" fmla="*/ 130969 h 192882"/>
              <a:gd name="connsiteX4" fmla="*/ 126206 w 224017"/>
              <a:gd name="connsiteY4" fmla="*/ 104775 h 192882"/>
              <a:gd name="connsiteX5" fmla="*/ 166687 w 224017"/>
              <a:gd name="connsiteY5" fmla="*/ 173831 h 192882"/>
              <a:gd name="connsiteX6" fmla="*/ 116681 w 224017"/>
              <a:gd name="connsiteY6" fmla="*/ 128588 h 192882"/>
              <a:gd name="connsiteX7" fmla="*/ 140493 w 224017"/>
              <a:gd name="connsiteY7" fmla="*/ 190500 h 192882"/>
              <a:gd name="connsiteX8" fmla="*/ 109536 w 224017"/>
              <a:gd name="connsiteY8" fmla="*/ 166688 h 192882"/>
              <a:gd name="connsiteX9" fmla="*/ 102393 w 224017"/>
              <a:gd name="connsiteY9" fmla="*/ 152400 h 192882"/>
              <a:gd name="connsiteX10" fmla="*/ 104776 w 224017"/>
              <a:gd name="connsiteY10" fmla="*/ 190500 h 192882"/>
              <a:gd name="connsiteX11" fmla="*/ 71437 w 224017"/>
              <a:gd name="connsiteY11" fmla="*/ 159544 h 192882"/>
              <a:gd name="connsiteX12" fmla="*/ 73819 w 224017"/>
              <a:gd name="connsiteY12" fmla="*/ 192882 h 192882"/>
              <a:gd name="connsiteX13" fmla="*/ 0 w 224017"/>
              <a:gd name="connsiteY13" fmla="*/ 45244 h 192882"/>
              <a:gd name="connsiteX0" fmla="*/ 0 w 224086"/>
              <a:gd name="connsiteY0" fmla="*/ 45244 h 192882"/>
              <a:gd name="connsiteX1" fmla="*/ 57150 w 224086"/>
              <a:gd name="connsiteY1" fmla="*/ 0 h 192882"/>
              <a:gd name="connsiteX2" fmla="*/ 223838 w 224086"/>
              <a:gd name="connsiteY2" fmla="*/ 80963 h 192882"/>
              <a:gd name="connsiteX3" fmla="*/ 169069 w 224086"/>
              <a:gd name="connsiteY3" fmla="*/ 130969 h 192882"/>
              <a:gd name="connsiteX4" fmla="*/ 126206 w 224086"/>
              <a:gd name="connsiteY4" fmla="*/ 104775 h 192882"/>
              <a:gd name="connsiteX5" fmla="*/ 166687 w 224086"/>
              <a:gd name="connsiteY5" fmla="*/ 173831 h 192882"/>
              <a:gd name="connsiteX6" fmla="*/ 116681 w 224086"/>
              <a:gd name="connsiteY6" fmla="*/ 128588 h 192882"/>
              <a:gd name="connsiteX7" fmla="*/ 140493 w 224086"/>
              <a:gd name="connsiteY7" fmla="*/ 190500 h 192882"/>
              <a:gd name="connsiteX8" fmla="*/ 109536 w 224086"/>
              <a:gd name="connsiteY8" fmla="*/ 166688 h 192882"/>
              <a:gd name="connsiteX9" fmla="*/ 102393 w 224086"/>
              <a:gd name="connsiteY9" fmla="*/ 152400 h 192882"/>
              <a:gd name="connsiteX10" fmla="*/ 104776 w 224086"/>
              <a:gd name="connsiteY10" fmla="*/ 190500 h 192882"/>
              <a:gd name="connsiteX11" fmla="*/ 71437 w 224086"/>
              <a:gd name="connsiteY11" fmla="*/ 159544 h 192882"/>
              <a:gd name="connsiteX12" fmla="*/ 73819 w 224086"/>
              <a:gd name="connsiteY12" fmla="*/ 192882 h 192882"/>
              <a:gd name="connsiteX13" fmla="*/ 0 w 224086"/>
              <a:gd name="connsiteY13" fmla="*/ 45244 h 192882"/>
              <a:gd name="connsiteX0" fmla="*/ 0 w 180464"/>
              <a:gd name="connsiteY0" fmla="*/ 45244 h 192882"/>
              <a:gd name="connsiteX1" fmla="*/ 57150 w 180464"/>
              <a:gd name="connsiteY1" fmla="*/ 0 h 192882"/>
              <a:gd name="connsiteX2" fmla="*/ 157163 w 180464"/>
              <a:gd name="connsiteY2" fmla="*/ 97632 h 192882"/>
              <a:gd name="connsiteX3" fmla="*/ 169069 w 180464"/>
              <a:gd name="connsiteY3" fmla="*/ 130969 h 192882"/>
              <a:gd name="connsiteX4" fmla="*/ 126206 w 180464"/>
              <a:gd name="connsiteY4" fmla="*/ 104775 h 192882"/>
              <a:gd name="connsiteX5" fmla="*/ 166687 w 180464"/>
              <a:gd name="connsiteY5" fmla="*/ 173831 h 192882"/>
              <a:gd name="connsiteX6" fmla="*/ 116681 w 180464"/>
              <a:gd name="connsiteY6" fmla="*/ 128588 h 192882"/>
              <a:gd name="connsiteX7" fmla="*/ 140493 w 180464"/>
              <a:gd name="connsiteY7" fmla="*/ 190500 h 192882"/>
              <a:gd name="connsiteX8" fmla="*/ 109536 w 180464"/>
              <a:gd name="connsiteY8" fmla="*/ 166688 h 192882"/>
              <a:gd name="connsiteX9" fmla="*/ 102393 w 180464"/>
              <a:gd name="connsiteY9" fmla="*/ 152400 h 192882"/>
              <a:gd name="connsiteX10" fmla="*/ 104776 w 180464"/>
              <a:gd name="connsiteY10" fmla="*/ 190500 h 192882"/>
              <a:gd name="connsiteX11" fmla="*/ 71437 w 180464"/>
              <a:gd name="connsiteY11" fmla="*/ 159544 h 192882"/>
              <a:gd name="connsiteX12" fmla="*/ 73819 w 180464"/>
              <a:gd name="connsiteY12" fmla="*/ 192882 h 192882"/>
              <a:gd name="connsiteX13" fmla="*/ 0 w 180464"/>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91100"/>
              <a:gd name="connsiteY0" fmla="*/ 45244 h 192882"/>
              <a:gd name="connsiteX1" fmla="*/ 57150 w 191100"/>
              <a:gd name="connsiteY1" fmla="*/ 0 h 192882"/>
              <a:gd name="connsiteX2" fmla="*/ 173832 w 191100"/>
              <a:gd name="connsiteY2" fmla="*/ 102394 h 192882"/>
              <a:gd name="connsiteX3" fmla="*/ 169069 w 191100"/>
              <a:gd name="connsiteY3" fmla="*/ 130969 h 192882"/>
              <a:gd name="connsiteX4" fmla="*/ 126206 w 191100"/>
              <a:gd name="connsiteY4" fmla="*/ 104775 h 192882"/>
              <a:gd name="connsiteX5" fmla="*/ 166687 w 191100"/>
              <a:gd name="connsiteY5" fmla="*/ 173831 h 192882"/>
              <a:gd name="connsiteX6" fmla="*/ 116681 w 191100"/>
              <a:gd name="connsiteY6" fmla="*/ 128588 h 192882"/>
              <a:gd name="connsiteX7" fmla="*/ 140493 w 191100"/>
              <a:gd name="connsiteY7" fmla="*/ 190500 h 192882"/>
              <a:gd name="connsiteX8" fmla="*/ 109536 w 191100"/>
              <a:gd name="connsiteY8" fmla="*/ 166688 h 192882"/>
              <a:gd name="connsiteX9" fmla="*/ 102393 w 191100"/>
              <a:gd name="connsiteY9" fmla="*/ 152400 h 192882"/>
              <a:gd name="connsiteX10" fmla="*/ 104776 w 191100"/>
              <a:gd name="connsiteY10" fmla="*/ 190500 h 192882"/>
              <a:gd name="connsiteX11" fmla="*/ 71437 w 191100"/>
              <a:gd name="connsiteY11" fmla="*/ 159544 h 192882"/>
              <a:gd name="connsiteX12" fmla="*/ 73819 w 191100"/>
              <a:gd name="connsiteY12" fmla="*/ 192882 h 192882"/>
              <a:gd name="connsiteX13" fmla="*/ 0 w 191100"/>
              <a:gd name="connsiteY13" fmla="*/ 45244 h 192882"/>
              <a:gd name="connsiteX0" fmla="*/ 0 w 182904"/>
              <a:gd name="connsiteY0" fmla="*/ 45244 h 192882"/>
              <a:gd name="connsiteX1" fmla="*/ 57150 w 182904"/>
              <a:gd name="connsiteY1" fmla="*/ 0 h 192882"/>
              <a:gd name="connsiteX2" fmla="*/ 173832 w 182904"/>
              <a:gd name="connsiteY2" fmla="*/ 102394 h 192882"/>
              <a:gd name="connsiteX3" fmla="*/ 169069 w 182904"/>
              <a:gd name="connsiteY3" fmla="*/ 130969 h 192882"/>
              <a:gd name="connsiteX4" fmla="*/ 126206 w 182904"/>
              <a:gd name="connsiteY4" fmla="*/ 104775 h 192882"/>
              <a:gd name="connsiteX5" fmla="*/ 166687 w 182904"/>
              <a:gd name="connsiteY5" fmla="*/ 173831 h 192882"/>
              <a:gd name="connsiteX6" fmla="*/ 116681 w 182904"/>
              <a:gd name="connsiteY6" fmla="*/ 128588 h 192882"/>
              <a:gd name="connsiteX7" fmla="*/ 140493 w 182904"/>
              <a:gd name="connsiteY7" fmla="*/ 190500 h 192882"/>
              <a:gd name="connsiteX8" fmla="*/ 109536 w 182904"/>
              <a:gd name="connsiteY8" fmla="*/ 166688 h 192882"/>
              <a:gd name="connsiteX9" fmla="*/ 102393 w 182904"/>
              <a:gd name="connsiteY9" fmla="*/ 152400 h 192882"/>
              <a:gd name="connsiteX10" fmla="*/ 104776 w 182904"/>
              <a:gd name="connsiteY10" fmla="*/ 190500 h 192882"/>
              <a:gd name="connsiteX11" fmla="*/ 71437 w 182904"/>
              <a:gd name="connsiteY11" fmla="*/ 159544 h 192882"/>
              <a:gd name="connsiteX12" fmla="*/ 73819 w 182904"/>
              <a:gd name="connsiteY12" fmla="*/ 192882 h 192882"/>
              <a:gd name="connsiteX13" fmla="*/ 0 w 182904"/>
              <a:gd name="connsiteY13" fmla="*/ 45244 h 192882"/>
              <a:gd name="connsiteX0" fmla="*/ 0 w 183453"/>
              <a:gd name="connsiteY0" fmla="*/ 45244 h 192882"/>
              <a:gd name="connsiteX1" fmla="*/ 57150 w 183453"/>
              <a:gd name="connsiteY1" fmla="*/ 0 h 192882"/>
              <a:gd name="connsiteX2" fmla="*/ 173832 w 183453"/>
              <a:gd name="connsiteY2" fmla="*/ 102394 h 192882"/>
              <a:gd name="connsiteX3" fmla="*/ 171450 w 183453"/>
              <a:gd name="connsiteY3" fmla="*/ 140494 h 192882"/>
              <a:gd name="connsiteX4" fmla="*/ 126206 w 183453"/>
              <a:gd name="connsiteY4" fmla="*/ 104775 h 192882"/>
              <a:gd name="connsiteX5" fmla="*/ 166687 w 183453"/>
              <a:gd name="connsiteY5" fmla="*/ 173831 h 192882"/>
              <a:gd name="connsiteX6" fmla="*/ 116681 w 183453"/>
              <a:gd name="connsiteY6" fmla="*/ 128588 h 192882"/>
              <a:gd name="connsiteX7" fmla="*/ 140493 w 183453"/>
              <a:gd name="connsiteY7" fmla="*/ 190500 h 192882"/>
              <a:gd name="connsiteX8" fmla="*/ 109536 w 183453"/>
              <a:gd name="connsiteY8" fmla="*/ 166688 h 192882"/>
              <a:gd name="connsiteX9" fmla="*/ 102393 w 183453"/>
              <a:gd name="connsiteY9" fmla="*/ 152400 h 192882"/>
              <a:gd name="connsiteX10" fmla="*/ 104776 w 183453"/>
              <a:gd name="connsiteY10" fmla="*/ 190500 h 192882"/>
              <a:gd name="connsiteX11" fmla="*/ 71437 w 183453"/>
              <a:gd name="connsiteY11" fmla="*/ 159544 h 192882"/>
              <a:gd name="connsiteX12" fmla="*/ 73819 w 183453"/>
              <a:gd name="connsiteY12" fmla="*/ 192882 h 192882"/>
              <a:gd name="connsiteX13" fmla="*/ 0 w 183453"/>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0493 w 185797"/>
              <a:gd name="connsiteY7" fmla="*/ 190500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7637 w 185797"/>
              <a:gd name="connsiteY7" fmla="*/ 180975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2874 w 185797"/>
              <a:gd name="connsiteY7" fmla="*/ 185738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5797" h="192882">
                <a:moveTo>
                  <a:pt x="0" y="45244"/>
                </a:moveTo>
                <a:lnTo>
                  <a:pt x="57150" y="0"/>
                </a:lnTo>
                <a:cubicBezTo>
                  <a:pt x="96044" y="34131"/>
                  <a:pt x="132557" y="73026"/>
                  <a:pt x="173832" y="102394"/>
                </a:cubicBezTo>
                <a:cubicBezTo>
                  <a:pt x="196057" y="138113"/>
                  <a:pt x="182562" y="128587"/>
                  <a:pt x="171450" y="140494"/>
                </a:cubicBezTo>
                <a:lnTo>
                  <a:pt x="126206" y="104775"/>
                </a:lnTo>
                <a:cubicBezTo>
                  <a:pt x="136525" y="126206"/>
                  <a:pt x="180246" y="160055"/>
                  <a:pt x="166687" y="173831"/>
                </a:cubicBezTo>
                <a:cubicBezTo>
                  <a:pt x="150994" y="189775"/>
                  <a:pt x="130572" y="129779"/>
                  <a:pt x="116681" y="128588"/>
                </a:cubicBezTo>
                <a:cubicBezTo>
                  <a:pt x="102790" y="127397"/>
                  <a:pt x="148828" y="177007"/>
                  <a:pt x="142874" y="185738"/>
                </a:cubicBezTo>
                <a:cubicBezTo>
                  <a:pt x="139234" y="191076"/>
                  <a:pt x="116283" y="172244"/>
                  <a:pt x="109536" y="166688"/>
                </a:cubicBezTo>
                <a:cubicBezTo>
                  <a:pt x="102789" y="161132"/>
                  <a:pt x="104774" y="157163"/>
                  <a:pt x="102393" y="152400"/>
                </a:cubicBezTo>
                <a:cubicBezTo>
                  <a:pt x="103187" y="165100"/>
                  <a:pt x="115889" y="182562"/>
                  <a:pt x="104776" y="190500"/>
                </a:cubicBezTo>
                <a:cubicBezTo>
                  <a:pt x="99617" y="191691"/>
                  <a:pt x="77787" y="159147"/>
                  <a:pt x="71437" y="159544"/>
                </a:cubicBezTo>
                <a:cubicBezTo>
                  <a:pt x="72231" y="170657"/>
                  <a:pt x="87313" y="177007"/>
                  <a:pt x="73819" y="192882"/>
                </a:cubicBezTo>
                <a:cubicBezTo>
                  <a:pt x="21432" y="153194"/>
                  <a:pt x="23812" y="92075"/>
                  <a:pt x="0" y="45244"/>
                </a:cubicBezTo>
                <a:close/>
              </a:path>
            </a:pathLst>
          </a:custGeom>
          <a:solidFill>
            <a:srgbClr val="EACC82"/>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67" name="Freeform: Shape 14340"/>
          <p:cNvSpPr/>
          <p:nvPr/>
        </p:nvSpPr>
        <p:spPr>
          <a:xfrm rot="431249">
            <a:off x="8065132" y="4216956"/>
            <a:ext cx="577283" cy="1353456"/>
          </a:xfrm>
          <a:custGeom>
            <a:avLst/>
            <a:gdLst>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170940 w 170940"/>
              <a:gd name="connsiteY0" fmla="*/ 0 h 514350"/>
              <a:gd name="connsiteX1" fmla="*/ 0 w 170940"/>
              <a:gd name="connsiteY1" fmla="*/ 475832 h 514350"/>
              <a:gd name="connsiteX2" fmla="*/ 132840 w 170940"/>
              <a:gd name="connsiteY2" fmla="*/ 514350 h 514350"/>
              <a:gd name="connsiteX3" fmla="*/ 170940 w 170940"/>
              <a:gd name="connsiteY3" fmla="*/ 0 h 514350"/>
              <a:gd name="connsiteX0" fmla="*/ 170940 w 170940"/>
              <a:gd name="connsiteY0" fmla="*/ 0 h 488858"/>
              <a:gd name="connsiteX1" fmla="*/ 0 w 170940"/>
              <a:gd name="connsiteY1" fmla="*/ 475832 h 488858"/>
              <a:gd name="connsiteX2" fmla="*/ 106543 w 170940"/>
              <a:gd name="connsiteY2" fmla="*/ 488858 h 488858"/>
              <a:gd name="connsiteX3" fmla="*/ 170940 w 170940"/>
              <a:gd name="connsiteY3" fmla="*/ 0 h 488858"/>
            </a:gdLst>
            <a:ahLst/>
            <a:cxnLst>
              <a:cxn ang="0">
                <a:pos x="connsiteX0" y="connsiteY0"/>
              </a:cxn>
              <a:cxn ang="0">
                <a:pos x="connsiteX1" y="connsiteY1"/>
              </a:cxn>
              <a:cxn ang="0">
                <a:pos x="connsiteX2" y="connsiteY2"/>
              </a:cxn>
              <a:cxn ang="0">
                <a:pos x="connsiteX3" y="connsiteY3"/>
              </a:cxn>
            </a:cxnLst>
            <a:rect l="l" t="t" r="r" b="b"/>
            <a:pathLst>
              <a:path w="170940" h="488858">
                <a:moveTo>
                  <a:pt x="170940" y="0"/>
                </a:moveTo>
                <a:cubicBezTo>
                  <a:pt x="48703" y="142875"/>
                  <a:pt x="50800" y="309144"/>
                  <a:pt x="0" y="475832"/>
                </a:cubicBezTo>
                <a:cubicBezTo>
                  <a:pt x="57150" y="461544"/>
                  <a:pt x="49393" y="465046"/>
                  <a:pt x="106543" y="488858"/>
                </a:cubicBezTo>
                <a:lnTo>
                  <a:pt x="170940" y="0"/>
                </a:lnTo>
                <a:close/>
              </a:path>
            </a:pathLst>
          </a:custGeom>
          <a:solidFill>
            <a:srgbClr val="FF0000"/>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68" name="Freeform: Shape 14338"/>
          <p:cNvSpPr/>
          <p:nvPr/>
        </p:nvSpPr>
        <p:spPr>
          <a:xfrm>
            <a:off x="9004163" y="4250562"/>
            <a:ext cx="314932" cy="1458482"/>
          </a:xfrm>
          <a:custGeom>
            <a:avLst/>
            <a:gdLst>
              <a:gd name="connsiteX0" fmla="*/ 47625 w 180975"/>
              <a:gd name="connsiteY0" fmla="*/ 42862 h 523875"/>
              <a:gd name="connsiteX1" fmla="*/ 0 w 180975"/>
              <a:gd name="connsiteY1" fmla="*/ 461962 h 523875"/>
              <a:gd name="connsiteX2" fmla="*/ 95250 w 180975"/>
              <a:gd name="connsiteY2" fmla="*/ 523875 h 523875"/>
              <a:gd name="connsiteX3" fmla="*/ 180975 w 180975"/>
              <a:gd name="connsiteY3" fmla="*/ 452437 h 523875"/>
              <a:gd name="connsiteX4" fmla="*/ 128588 w 180975"/>
              <a:gd name="connsiteY4" fmla="*/ 57150 h 523875"/>
              <a:gd name="connsiteX5" fmla="*/ 90488 w 180975"/>
              <a:gd name="connsiteY5" fmla="*/ 0 h 523875"/>
              <a:gd name="connsiteX6" fmla="*/ 47625 w 180975"/>
              <a:gd name="connsiteY6" fmla="*/ 42862 h 52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975" h="523875">
                <a:moveTo>
                  <a:pt x="47625" y="42862"/>
                </a:moveTo>
                <a:lnTo>
                  <a:pt x="0" y="461962"/>
                </a:lnTo>
                <a:lnTo>
                  <a:pt x="95250" y="523875"/>
                </a:lnTo>
                <a:lnTo>
                  <a:pt x="180975" y="452437"/>
                </a:lnTo>
                <a:lnTo>
                  <a:pt x="128588" y="57150"/>
                </a:lnTo>
                <a:lnTo>
                  <a:pt x="90488" y="0"/>
                </a:lnTo>
                <a:lnTo>
                  <a:pt x="47625" y="42862"/>
                </a:lnTo>
                <a:close/>
              </a:path>
            </a:pathLst>
          </a:custGeom>
          <a:solidFill>
            <a:srgbClr val="249DD9"/>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69" name="Freeform 368"/>
          <p:cNvSpPr/>
          <p:nvPr/>
        </p:nvSpPr>
        <p:spPr>
          <a:xfrm>
            <a:off x="8464132" y="5716691"/>
            <a:ext cx="1968425" cy="727904"/>
          </a:xfrm>
          <a:custGeom>
            <a:avLst/>
            <a:gdLst>
              <a:gd name="connsiteX0" fmla="*/ 13078 w 1740278"/>
              <a:gd name="connsiteY0" fmla="*/ 0 h 698660"/>
              <a:gd name="connsiteX1" fmla="*/ 13078 w 1740278"/>
              <a:gd name="connsiteY1" fmla="*/ 0 h 698660"/>
              <a:gd name="connsiteX2" fmla="*/ 378 w 1740278"/>
              <a:gd name="connsiteY2" fmla="*/ 114300 h 698660"/>
              <a:gd name="connsiteX3" fmla="*/ 25778 w 1740278"/>
              <a:gd name="connsiteY3" fmla="*/ 190500 h 698660"/>
              <a:gd name="connsiteX4" fmla="*/ 63878 w 1740278"/>
              <a:gd name="connsiteY4" fmla="*/ 266700 h 698660"/>
              <a:gd name="connsiteX5" fmla="*/ 89278 w 1740278"/>
              <a:gd name="connsiteY5" fmla="*/ 355600 h 698660"/>
              <a:gd name="connsiteX6" fmla="*/ 114678 w 1740278"/>
              <a:gd name="connsiteY6" fmla="*/ 393700 h 698660"/>
              <a:gd name="connsiteX7" fmla="*/ 127378 w 1740278"/>
              <a:gd name="connsiteY7" fmla="*/ 444500 h 698660"/>
              <a:gd name="connsiteX8" fmla="*/ 140078 w 1740278"/>
              <a:gd name="connsiteY8" fmla="*/ 546100 h 698660"/>
              <a:gd name="connsiteX9" fmla="*/ 254378 w 1740278"/>
              <a:gd name="connsiteY9" fmla="*/ 609600 h 698660"/>
              <a:gd name="connsiteX10" fmla="*/ 482978 w 1740278"/>
              <a:gd name="connsiteY10" fmla="*/ 647700 h 698660"/>
              <a:gd name="connsiteX11" fmla="*/ 546478 w 1740278"/>
              <a:gd name="connsiteY11" fmla="*/ 660400 h 698660"/>
              <a:gd name="connsiteX12" fmla="*/ 863978 w 1740278"/>
              <a:gd name="connsiteY12" fmla="*/ 673100 h 698660"/>
              <a:gd name="connsiteX13" fmla="*/ 940178 w 1740278"/>
              <a:gd name="connsiteY13" fmla="*/ 698500 h 698660"/>
              <a:gd name="connsiteX14" fmla="*/ 1511678 w 1740278"/>
              <a:gd name="connsiteY14" fmla="*/ 660400 h 698660"/>
              <a:gd name="connsiteX15" fmla="*/ 1740278 w 1740278"/>
              <a:gd name="connsiteY15" fmla="*/ 38100 h 698660"/>
              <a:gd name="connsiteX16" fmla="*/ 851278 w 1740278"/>
              <a:gd name="connsiteY16" fmla="*/ 0 h 698660"/>
              <a:gd name="connsiteX17" fmla="*/ 13078 w 1740278"/>
              <a:gd name="connsiteY17" fmla="*/ 0 h 698660"/>
              <a:gd name="connsiteX0" fmla="*/ 13078 w 1549778"/>
              <a:gd name="connsiteY0" fmla="*/ 0 h 698660"/>
              <a:gd name="connsiteX1" fmla="*/ 13078 w 1549778"/>
              <a:gd name="connsiteY1" fmla="*/ 0 h 698660"/>
              <a:gd name="connsiteX2" fmla="*/ 378 w 1549778"/>
              <a:gd name="connsiteY2" fmla="*/ 114300 h 698660"/>
              <a:gd name="connsiteX3" fmla="*/ 25778 w 1549778"/>
              <a:gd name="connsiteY3" fmla="*/ 190500 h 698660"/>
              <a:gd name="connsiteX4" fmla="*/ 63878 w 1549778"/>
              <a:gd name="connsiteY4" fmla="*/ 266700 h 698660"/>
              <a:gd name="connsiteX5" fmla="*/ 89278 w 1549778"/>
              <a:gd name="connsiteY5" fmla="*/ 355600 h 698660"/>
              <a:gd name="connsiteX6" fmla="*/ 114678 w 1549778"/>
              <a:gd name="connsiteY6" fmla="*/ 393700 h 698660"/>
              <a:gd name="connsiteX7" fmla="*/ 127378 w 1549778"/>
              <a:gd name="connsiteY7" fmla="*/ 444500 h 698660"/>
              <a:gd name="connsiteX8" fmla="*/ 140078 w 1549778"/>
              <a:gd name="connsiteY8" fmla="*/ 546100 h 698660"/>
              <a:gd name="connsiteX9" fmla="*/ 254378 w 1549778"/>
              <a:gd name="connsiteY9" fmla="*/ 609600 h 698660"/>
              <a:gd name="connsiteX10" fmla="*/ 482978 w 1549778"/>
              <a:gd name="connsiteY10" fmla="*/ 647700 h 698660"/>
              <a:gd name="connsiteX11" fmla="*/ 546478 w 1549778"/>
              <a:gd name="connsiteY11" fmla="*/ 660400 h 698660"/>
              <a:gd name="connsiteX12" fmla="*/ 863978 w 1549778"/>
              <a:gd name="connsiteY12" fmla="*/ 673100 h 698660"/>
              <a:gd name="connsiteX13" fmla="*/ 940178 w 1549778"/>
              <a:gd name="connsiteY13" fmla="*/ 698500 h 698660"/>
              <a:gd name="connsiteX14" fmla="*/ 1511678 w 1549778"/>
              <a:gd name="connsiteY14" fmla="*/ 660400 h 698660"/>
              <a:gd name="connsiteX15" fmla="*/ 1549778 w 1549778"/>
              <a:gd name="connsiteY15" fmla="*/ 76200 h 698660"/>
              <a:gd name="connsiteX16" fmla="*/ 851278 w 1549778"/>
              <a:gd name="connsiteY16" fmla="*/ 0 h 698660"/>
              <a:gd name="connsiteX17" fmla="*/ 13078 w 1549778"/>
              <a:gd name="connsiteY17" fmla="*/ 0 h 698660"/>
              <a:gd name="connsiteX0" fmla="*/ 13078 w 1651378"/>
              <a:gd name="connsiteY0" fmla="*/ 0 h 698660"/>
              <a:gd name="connsiteX1" fmla="*/ 13078 w 1651378"/>
              <a:gd name="connsiteY1" fmla="*/ 0 h 698660"/>
              <a:gd name="connsiteX2" fmla="*/ 378 w 1651378"/>
              <a:gd name="connsiteY2" fmla="*/ 114300 h 698660"/>
              <a:gd name="connsiteX3" fmla="*/ 25778 w 1651378"/>
              <a:gd name="connsiteY3" fmla="*/ 190500 h 698660"/>
              <a:gd name="connsiteX4" fmla="*/ 63878 w 1651378"/>
              <a:gd name="connsiteY4" fmla="*/ 266700 h 698660"/>
              <a:gd name="connsiteX5" fmla="*/ 89278 w 1651378"/>
              <a:gd name="connsiteY5" fmla="*/ 355600 h 698660"/>
              <a:gd name="connsiteX6" fmla="*/ 114678 w 1651378"/>
              <a:gd name="connsiteY6" fmla="*/ 393700 h 698660"/>
              <a:gd name="connsiteX7" fmla="*/ 127378 w 1651378"/>
              <a:gd name="connsiteY7" fmla="*/ 444500 h 698660"/>
              <a:gd name="connsiteX8" fmla="*/ 140078 w 1651378"/>
              <a:gd name="connsiteY8" fmla="*/ 546100 h 698660"/>
              <a:gd name="connsiteX9" fmla="*/ 254378 w 1651378"/>
              <a:gd name="connsiteY9" fmla="*/ 609600 h 698660"/>
              <a:gd name="connsiteX10" fmla="*/ 482978 w 1651378"/>
              <a:gd name="connsiteY10" fmla="*/ 647700 h 698660"/>
              <a:gd name="connsiteX11" fmla="*/ 546478 w 1651378"/>
              <a:gd name="connsiteY11" fmla="*/ 660400 h 698660"/>
              <a:gd name="connsiteX12" fmla="*/ 863978 w 1651378"/>
              <a:gd name="connsiteY12" fmla="*/ 673100 h 698660"/>
              <a:gd name="connsiteX13" fmla="*/ 940178 w 1651378"/>
              <a:gd name="connsiteY13" fmla="*/ 698500 h 698660"/>
              <a:gd name="connsiteX14" fmla="*/ 1651378 w 1651378"/>
              <a:gd name="connsiteY14" fmla="*/ 571500 h 698660"/>
              <a:gd name="connsiteX15" fmla="*/ 1549778 w 1651378"/>
              <a:gd name="connsiteY15" fmla="*/ 76200 h 698660"/>
              <a:gd name="connsiteX16" fmla="*/ 851278 w 1651378"/>
              <a:gd name="connsiteY16" fmla="*/ 0 h 698660"/>
              <a:gd name="connsiteX17" fmla="*/ 13078 w 1651378"/>
              <a:gd name="connsiteY17" fmla="*/ 0 h 698660"/>
              <a:gd name="connsiteX0" fmla="*/ 13078 w 1651378"/>
              <a:gd name="connsiteY0" fmla="*/ 0 h 698660"/>
              <a:gd name="connsiteX1" fmla="*/ 13078 w 1651378"/>
              <a:gd name="connsiteY1" fmla="*/ 0 h 698660"/>
              <a:gd name="connsiteX2" fmla="*/ 378 w 1651378"/>
              <a:gd name="connsiteY2" fmla="*/ 114300 h 698660"/>
              <a:gd name="connsiteX3" fmla="*/ 25778 w 1651378"/>
              <a:gd name="connsiteY3" fmla="*/ 190500 h 698660"/>
              <a:gd name="connsiteX4" fmla="*/ 63878 w 1651378"/>
              <a:gd name="connsiteY4" fmla="*/ 266700 h 698660"/>
              <a:gd name="connsiteX5" fmla="*/ 89278 w 1651378"/>
              <a:gd name="connsiteY5" fmla="*/ 355600 h 698660"/>
              <a:gd name="connsiteX6" fmla="*/ 114678 w 1651378"/>
              <a:gd name="connsiteY6" fmla="*/ 393700 h 698660"/>
              <a:gd name="connsiteX7" fmla="*/ 127378 w 1651378"/>
              <a:gd name="connsiteY7" fmla="*/ 444500 h 698660"/>
              <a:gd name="connsiteX8" fmla="*/ 140078 w 1651378"/>
              <a:gd name="connsiteY8" fmla="*/ 546100 h 698660"/>
              <a:gd name="connsiteX9" fmla="*/ 254378 w 1651378"/>
              <a:gd name="connsiteY9" fmla="*/ 609600 h 698660"/>
              <a:gd name="connsiteX10" fmla="*/ 482978 w 1651378"/>
              <a:gd name="connsiteY10" fmla="*/ 647700 h 698660"/>
              <a:gd name="connsiteX11" fmla="*/ 546478 w 1651378"/>
              <a:gd name="connsiteY11" fmla="*/ 660400 h 698660"/>
              <a:gd name="connsiteX12" fmla="*/ 863978 w 1651378"/>
              <a:gd name="connsiteY12" fmla="*/ 673100 h 698660"/>
              <a:gd name="connsiteX13" fmla="*/ 940178 w 1651378"/>
              <a:gd name="connsiteY13" fmla="*/ 698500 h 698660"/>
              <a:gd name="connsiteX14" fmla="*/ 1651378 w 1651378"/>
              <a:gd name="connsiteY14" fmla="*/ 571500 h 698660"/>
              <a:gd name="connsiteX15" fmla="*/ 1549778 w 1651378"/>
              <a:gd name="connsiteY15" fmla="*/ 76200 h 698660"/>
              <a:gd name="connsiteX16" fmla="*/ 851278 w 1651378"/>
              <a:gd name="connsiteY16" fmla="*/ 0 h 698660"/>
              <a:gd name="connsiteX17" fmla="*/ 13078 w 1651378"/>
              <a:gd name="connsiteY17" fmla="*/ 0 h 698660"/>
              <a:gd name="connsiteX0" fmla="*/ 13078 w 1760035"/>
              <a:gd name="connsiteY0" fmla="*/ 0 h 698660"/>
              <a:gd name="connsiteX1" fmla="*/ 13078 w 1760035"/>
              <a:gd name="connsiteY1" fmla="*/ 0 h 698660"/>
              <a:gd name="connsiteX2" fmla="*/ 378 w 1760035"/>
              <a:gd name="connsiteY2" fmla="*/ 114300 h 698660"/>
              <a:gd name="connsiteX3" fmla="*/ 25778 w 1760035"/>
              <a:gd name="connsiteY3" fmla="*/ 190500 h 698660"/>
              <a:gd name="connsiteX4" fmla="*/ 63878 w 1760035"/>
              <a:gd name="connsiteY4" fmla="*/ 266700 h 698660"/>
              <a:gd name="connsiteX5" fmla="*/ 89278 w 1760035"/>
              <a:gd name="connsiteY5" fmla="*/ 355600 h 698660"/>
              <a:gd name="connsiteX6" fmla="*/ 114678 w 1760035"/>
              <a:gd name="connsiteY6" fmla="*/ 393700 h 698660"/>
              <a:gd name="connsiteX7" fmla="*/ 127378 w 1760035"/>
              <a:gd name="connsiteY7" fmla="*/ 444500 h 698660"/>
              <a:gd name="connsiteX8" fmla="*/ 140078 w 1760035"/>
              <a:gd name="connsiteY8" fmla="*/ 546100 h 698660"/>
              <a:gd name="connsiteX9" fmla="*/ 254378 w 1760035"/>
              <a:gd name="connsiteY9" fmla="*/ 609600 h 698660"/>
              <a:gd name="connsiteX10" fmla="*/ 482978 w 1760035"/>
              <a:gd name="connsiteY10" fmla="*/ 647700 h 698660"/>
              <a:gd name="connsiteX11" fmla="*/ 546478 w 1760035"/>
              <a:gd name="connsiteY11" fmla="*/ 660400 h 698660"/>
              <a:gd name="connsiteX12" fmla="*/ 863978 w 1760035"/>
              <a:gd name="connsiteY12" fmla="*/ 673100 h 698660"/>
              <a:gd name="connsiteX13" fmla="*/ 940178 w 1760035"/>
              <a:gd name="connsiteY13" fmla="*/ 698500 h 698660"/>
              <a:gd name="connsiteX14" fmla="*/ 1651378 w 1760035"/>
              <a:gd name="connsiteY14" fmla="*/ 571500 h 698660"/>
              <a:gd name="connsiteX15" fmla="*/ 1549778 w 1760035"/>
              <a:gd name="connsiteY15" fmla="*/ 76200 h 698660"/>
              <a:gd name="connsiteX16" fmla="*/ 851278 w 1760035"/>
              <a:gd name="connsiteY16" fmla="*/ 0 h 698660"/>
              <a:gd name="connsiteX17" fmla="*/ 13078 w 1760035"/>
              <a:gd name="connsiteY17" fmla="*/ 0 h 698660"/>
              <a:gd name="connsiteX0" fmla="*/ 13078 w 1663285"/>
              <a:gd name="connsiteY0" fmla="*/ 0 h 774700"/>
              <a:gd name="connsiteX1" fmla="*/ 13078 w 1663285"/>
              <a:gd name="connsiteY1" fmla="*/ 0 h 774700"/>
              <a:gd name="connsiteX2" fmla="*/ 378 w 1663285"/>
              <a:gd name="connsiteY2" fmla="*/ 114300 h 774700"/>
              <a:gd name="connsiteX3" fmla="*/ 25778 w 1663285"/>
              <a:gd name="connsiteY3" fmla="*/ 190500 h 774700"/>
              <a:gd name="connsiteX4" fmla="*/ 63878 w 1663285"/>
              <a:gd name="connsiteY4" fmla="*/ 266700 h 774700"/>
              <a:gd name="connsiteX5" fmla="*/ 89278 w 1663285"/>
              <a:gd name="connsiteY5" fmla="*/ 355600 h 774700"/>
              <a:gd name="connsiteX6" fmla="*/ 114678 w 1663285"/>
              <a:gd name="connsiteY6" fmla="*/ 393700 h 774700"/>
              <a:gd name="connsiteX7" fmla="*/ 127378 w 1663285"/>
              <a:gd name="connsiteY7" fmla="*/ 444500 h 774700"/>
              <a:gd name="connsiteX8" fmla="*/ 140078 w 1663285"/>
              <a:gd name="connsiteY8" fmla="*/ 546100 h 774700"/>
              <a:gd name="connsiteX9" fmla="*/ 254378 w 1663285"/>
              <a:gd name="connsiteY9" fmla="*/ 609600 h 774700"/>
              <a:gd name="connsiteX10" fmla="*/ 482978 w 1663285"/>
              <a:gd name="connsiteY10" fmla="*/ 647700 h 774700"/>
              <a:gd name="connsiteX11" fmla="*/ 546478 w 1663285"/>
              <a:gd name="connsiteY11" fmla="*/ 660400 h 774700"/>
              <a:gd name="connsiteX12" fmla="*/ 863978 w 1663285"/>
              <a:gd name="connsiteY12" fmla="*/ 673100 h 774700"/>
              <a:gd name="connsiteX13" fmla="*/ 940178 w 1663285"/>
              <a:gd name="connsiteY13" fmla="*/ 698500 h 774700"/>
              <a:gd name="connsiteX14" fmla="*/ 1498978 w 1663285"/>
              <a:gd name="connsiteY14" fmla="*/ 774700 h 774700"/>
              <a:gd name="connsiteX15" fmla="*/ 1549778 w 1663285"/>
              <a:gd name="connsiteY15" fmla="*/ 76200 h 774700"/>
              <a:gd name="connsiteX16" fmla="*/ 851278 w 1663285"/>
              <a:gd name="connsiteY16" fmla="*/ 0 h 774700"/>
              <a:gd name="connsiteX17" fmla="*/ 13078 w 1663285"/>
              <a:gd name="connsiteY17" fmla="*/ 0 h 774700"/>
              <a:gd name="connsiteX0" fmla="*/ 13078 w 1614849"/>
              <a:gd name="connsiteY0" fmla="*/ 0 h 807399"/>
              <a:gd name="connsiteX1" fmla="*/ 13078 w 1614849"/>
              <a:gd name="connsiteY1" fmla="*/ 0 h 807399"/>
              <a:gd name="connsiteX2" fmla="*/ 378 w 1614849"/>
              <a:gd name="connsiteY2" fmla="*/ 114300 h 807399"/>
              <a:gd name="connsiteX3" fmla="*/ 25778 w 1614849"/>
              <a:gd name="connsiteY3" fmla="*/ 190500 h 807399"/>
              <a:gd name="connsiteX4" fmla="*/ 63878 w 1614849"/>
              <a:gd name="connsiteY4" fmla="*/ 266700 h 807399"/>
              <a:gd name="connsiteX5" fmla="*/ 89278 w 1614849"/>
              <a:gd name="connsiteY5" fmla="*/ 355600 h 807399"/>
              <a:gd name="connsiteX6" fmla="*/ 114678 w 1614849"/>
              <a:gd name="connsiteY6" fmla="*/ 393700 h 807399"/>
              <a:gd name="connsiteX7" fmla="*/ 127378 w 1614849"/>
              <a:gd name="connsiteY7" fmla="*/ 444500 h 807399"/>
              <a:gd name="connsiteX8" fmla="*/ 140078 w 1614849"/>
              <a:gd name="connsiteY8" fmla="*/ 546100 h 807399"/>
              <a:gd name="connsiteX9" fmla="*/ 254378 w 1614849"/>
              <a:gd name="connsiteY9" fmla="*/ 609600 h 807399"/>
              <a:gd name="connsiteX10" fmla="*/ 482978 w 1614849"/>
              <a:gd name="connsiteY10" fmla="*/ 647700 h 807399"/>
              <a:gd name="connsiteX11" fmla="*/ 546478 w 1614849"/>
              <a:gd name="connsiteY11" fmla="*/ 660400 h 807399"/>
              <a:gd name="connsiteX12" fmla="*/ 863978 w 1614849"/>
              <a:gd name="connsiteY12" fmla="*/ 673100 h 807399"/>
              <a:gd name="connsiteX13" fmla="*/ 940178 w 1614849"/>
              <a:gd name="connsiteY13" fmla="*/ 698500 h 807399"/>
              <a:gd name="connsiteX14" fmla="*/ 1498978 w 1614849"/>
              <a:gd name="connsiteY14" fmla="*/ 774700 h 807399"/>
              <a:gd name="connsiteX15" fmla="*/ 1549778 w 1614849"/>
              <a:gd name="connsiteY15" fmla="*/ 76200 h 807399"/>
              <a:gd name="connsiteX16" fmla="*/ 851278 w 1614849"/>
              <a:gd name="connsiteY16" fmla="*/ 0 h 807399"/>
              <a:gd name="connsiteX17" fmla="*/ 13078 w 1614849"/>
              <a:gd name="connsiteY17" fmla="*/ 0 h 807399"/>
              <a:gd name="connsiteX0" fmla="*/ 13078 w 1610458"/>
              <a:gd name="connsiteY0" fmla="*/ 0 h 787342"/>
              <a:gd name="connsiteX1" fmla="*/ 13078 w 1610458"/>
              <a:gd name="connsiteY1" fmla="*/ 0 h 787342"/>
              <a:gd name="connsiteX2" fmla="*/ 378 w 1610458"/>
              <a:gd name="connsiteY2" fmla="*/ 114300 h 787342"/>
              <a:gd name="connsiteX3" fmla="*/ 25778 w 1610458"/>
              <a:gd name="connsiteY3" fmla="*/ 190500 h 787342"/>
              <a:gd name="connsiteX4" fmla="*/ 63878 w 1610458"/>
              <a:gd name="connsiteY4" fmla="*/ 266700 h 787342"/>
              <a:gd name="connsiteX5" fmla="*/ 89278 w 1610458"/>
              <a:gd name="connsiteY5" fmla="*/ 355600 h 787342"/>
              <a:gd name="connsiteX6" fmla="*/ 114678 w 1610458"/>
              <a:gd name="connsiteY6" fmla="*/ 393700 h 787342"/>
              <a:gd name="connsiteX7" fmla="*/ 127378 w 1610458"/>
              <a:gd name="connsiteY7" fmla="*/ 444500 h 787342"/>
              <a:gd name="connsiteX8" fmla="*/ 140078 w 1610458"/>
              <a:gd name="connsiteY8" fmla="*/ 546100 h 787342"/>
              <a:gd name="connsiteX9" fmla="*/ 254378 w 1610458"/>
              <a:gd name="connsiteY9" fmla="*/ 609600 h 787342"/>
              <a:gd name="connsiteX10" fmla="*/ 482978 w 1610458"/>
              <a:gd name="connsiteY10" fmla="*/ 647700 h 787342"/>
              <a:gd name="connsiteX11" fmla="*/ 546478 w 1610458"/>
              <a:gd name="connsiteY11" fmla="*/ 660400 h 787342"/>
              <a:gd name="connsiteX12" fmla="*/ 863978 w 1610458"/>
              <a:gd name="connsiteY12" fmla="*/ 673100 h 787342"/>
              <a:gd name="connsiteX13" fmla="*/ 1156078 w 1610458"/>
              <a:gd name="connsiteY13" fmla="*/ 533400 h 787342"/>
              <a:gd name="connsiteX14" fmla="*/ 1498978 w 1610458"/>
              <a:gd name="connsiteY14" fmla="*/ 774700 h 787342"/>
              <a:gd name="connsiteX15" fmla="*/ 1549778 w 1610458"/>
              <a:gd name="connsiteY15" fmla="*/ 76200 h 787342"/>
              <a:gd name="connsiteX16" fmla="*/ 851278 w 1610458"/>
              <a:gd name="connsiteY16" fmla="*/ 0 h 787342"/>
              <a:gd name="connsiteX17" fmla="*/ 13078 w 1610458"/>
              <a:gd name="connsiteY17" fmla="*/ 0 h 787342"/>
              <a:gd name="connsiteX0" fmla="*/ 13078 w 1610458"/>
              <a:gd name="connsiteY0" fmla="*/ 0 h 787342"/>
              <a:gd name="connsiteX1" fmla="*/ 13078 w 1610458"/>
              <a:gd name="connsiteY1" fmla="*/ 0 h 787342"/>
              <a:gd name="connsiteX2" fmla="*/ 378 w 1610458"/>
              <a:gd name="connsiteY2" fmla="*/ 114300 h 787342"/>
              <a:gd name="connsiteX3" fmla="*/ 25778 w 1610458"/>
              <a:gd name="connsiteY3" fmla="*/ 190500 h 787342"/>
              <a:gd name="connsiteX4" fmla="*/ 63878 w 1610458"/>
              <a:gd name="connsiteY4" fmla="*/ 266700 h 787342"/>
              <a:gd name="connsiteX5" fmla="*/ 89278 w 1610458"/>
              <a:gd name="connsiteY5" fmla="*/ 355600 h 787342"/>
              <a:gd name="connsiteX6" fmla="*/ 114678 w 1610458"/>
              <a:gd name="connsiteY6" fmla="*/ 393700 h 787342"/>
              <a:gd name="connsiteX7" fmla="*/ 127378 w 1610458"/>
              <a:gd name="connsiteY7" fmla="*/ 444500 h 787342"/>
              <a:gd name="connsiteX8" fmla="*/ 140078 w 1610458"/>
              <a:gd name="connsiteY8" fmla="*/ 546100 h 787342"/>
              <a:gd name="connsiteX9" fmla="*/ 254378 w 1610458"/>
              <a:gd name="connsiteY9" fmla="*/ 609600 h 787342"/>
              <a:gd name="connsiteX10" fmla="*/ 482978 w 1610458"/>
              <a:gd name="connsiteY10" fmla="*/ 647700 h 787342"/>
              <a:gd name="connsiteX11" fmla="*/ 546478 w 1610458"/>
              <a:gd name="connsiteY11" fmla="*/ 660400 h 787342"/>
              <a:gd name="connsiteX12" fmla="*/ 990978 w 1610458"/>
              <a:gd name="connsiteY12" fmla="*/ 558800 h 787342"/>
              <a:gd name="connsiteX13" fmla="*/ 1156078 w 1610458"/>
              <a:gd name="connsiteY13" fmla="*/ 533400 h 787342"/>
              <a:gd name="connsiteX14" fmla="*/ 1498978 w 1610458"/>
              <a:gd name="connsiteY14" fmla="*/ 774700 h 787342"/>
              <a:gd name="connsiteX15" fmla="*/ 1549778 w 1610458"/>
              <a:gd name="connsiteY15" fmla="*/ 76200 h 787342"/>
              <a:gd name="connsiteX16" fmla="*/ 851278 w 1610458"/>
              <a:gd name="connsiteY16" fmla="*/ 0 h 787342"/>
              <a:gd name="connsiteX17" fmla="*/ 13078 w 1610458"/>
              <a:gd name="connsiteY17" fmla="*/ 0 h 787342"/>
              <a:gd name="connsiteX0" fmla="*/ 24904 w 1622284"/>
              <a:gd name="connsiteY0" fmla="*/ 0 h 787342"/>
              <a:gd name="connsiteX1" fmla="*/ 24904 w 1622284"/>
              <a:gd name="connsiteY1" fmla="*/ 0 h 787342"/>
              <a:gd name="connsiteX2" fmla="*/ 12204 w 1622284"/>
              <a:gd name="connsiteY2" fmla="*/ 114300 h 787342"/>
              <a:gd name="connsiteX3" fmla="*/ 37604 w 1622284"/>
              <a:gd name="connsiteY3" fmla="*/ 190500 h 787342"/>
              <a:gd name="connsiteX4" fmla="*/ 75704 w 1622284"/>
              <a:gd name="connsiteY4" fmla="*/ 266700 h 787342"/>
              <a:gd name="connsiteX5" fmla="*/ 101104 w 1622284"/>
              <a:gd name="connsiteY5" fmla="*/ 355600 h 787342"/>
              <a:gd name="connsiteX6" fmla="*/ 525 w 1622284"/>
              <a:gd name="connsiteY6" fmla="*/ 393700 h 787342"/>
              <a:gd name="connsiteX7" fmla="*/ 139204 w 1622284"/>
              <a:gd name="connsiteY7" fmla="*/ 444500 h 787342"/>
              <a:gd name="connsiteX8" fmla="*/ 151904 w 1622284"/>
              <a:gd name="connsiteY8" fmla="*/ 546100 h 787342"/>
              <a:gd name="connsiteX9" fmla="*/ 266204 w 1622284"/>
              <a:gd name="connsiteY9" fmla="*/ 609600 h 787342"/>
              <a:gd name="connsiteX10" fmla="*/ 494804 w 1622284"/>
              <a:gd name="connsiteY10" fmla="*/ 647700 h 787342"/>
              <a:gd name="connsiteX11" fmla="*/ 558304 w 1622284"/>
              <a:gd name="connsiteY11" fmla="*/ 660400 h 787342"/>
              <a:gd name="connsiteX12" fmla="*/ 1002804 w 1622284"/>
              <a:gd name="connsiteY12" fmla="*/ 558800 h 787342"/>
              <a:gd name="connsiteX13" fmla="*/ 1167904 w 1622284"/>
              <a:gd name="connsiteY13" fmla="*/ 533400 h 787342"/>
              <a:gd name="connsiteX14" fmla="*/ 1510804 w 1622284"/>
              <a:gd name="connsiteY14" fmla="*/ 774700 h 787342"/>
              <a:gd name="connsiteX15" fmla="*/ 1561604 w 1622284"/>
              <a:gd name="connsiteY15" fmla="*/ 76200 h 787342"/>
              <a:gd name="connsiteX16" fmla="*/ 863104 w 1622284"/>
              <a:gd name="connsiteY16" fmla="*/ 0 h 787342"/>
              <a:gd name="connsiteX17" fmla="*/ 24904 w 1622284"/>
              <a:gd name="connsiteY17" fmla="*/ 0 h 787342"/>
              <a:gd name="connsiteX0" fmla="*/ 25982 w 1623362"/>
              <a:gd name="connsiteY0" fmla="*/ 0 h 787342"/>
              <a:gd name="connsiteX1" fmla="*/ 25982 w 1623362"/>
              <a:gd name="connsiteY1" fmla="*/ 0 h 787342"/>
              <a:gd name="connsiteX2" fmla="*/ 13282 w 1623362"/>
              <a:gd name="connsiteY2" fmla="*/ 114300 h 787342"/>
              <a:gd name="connsiteX3" fmla="*/ 38682 w 1623362"/>
              <a:gd name="connsiteY3" fmla="*/ 190500 h 787342"/>
              <a:gd name="connsiteX4" fmla="*/ 76782 w 1623362"/>
              <a:gd name="connsiteY4" fmla="*/ 266700 h 787342"/>
              <a:gd name="connsiteX5" fmla="*/ 32893 w 1623362"/>
              <a:gd name="connsiteY5" fmla="*/ 325319 h 787342"/>
              <a:gd name="connsiteX6" fmla="*/ 1603 w 1623362"/>
              <a:gd name="connsiteY6" fmla="*/ 393700 h 787342"/>
              <a:gd name="connsiteX7" fmla="*/ 140282 w 1623362"/>
              <a:gd name="connsiteY7" fmla="*/ 444500 h 787342"/>
              <a:gd name="connsiteX8" fmla="*/ 152982 w 1623362"/>
              <a:gd name="connsiteY8" fmla="*/ 546100 h 787342"/>
              <a:gd name="connsiteX9" fmla="*/ 267282 w 1623362"/>
              <a:gd name="connsiteY9" fmla="*/ 609600 h 787342"/>
              <a:gd name="connsiteX10" fmla="*/ 495882 w 1623362"/>
              <a:gd name="connsiteY10" fmla="*/ 647700 h 787342"/>
              <a:gd name="connsiteX11" fmla="*/ 559382 w 1623362"/>
              <a:gd name="connsiteY11" fmla="*/ 660400 h 787342"/>
              <a:gd name="connsiteX12" fmla="*/ 1003882 w 1623362"/>
              <a:gd name="connsiteY12" fmla="*/ 558800 h 787342"/>
              <a:gd name="connsiteX13" fmla="*/ 1168982 w 1623362"/>
              <a:gd name="connsiteY13" fmla="*/ 533400 h 787342"/>
              <a:gd name="connsiteX14" fmla="*/ 1511882 w 1623362"/>
              <a:gd name="connsiteY14" fmla="*/ 774700 h 787342"/>
              <a:gd name="connsiteX15" fmla="*/ 1562682 w 1623362"/>
              <a:gd name="connsiteY15" fmla="*/ 76200 h 787342"/>
              <a:gd name="connsiteX16" fmla="*/ 864182 w 1623362"/>
              <a:gd name="connsiteY16" fmla="*/ 0 h 787342"/>
              <a:gd name="connsiteX17" fmla="*/ 25982 w 1623362"/>
              <a:gd name="connsiteY17" fmla="*/ 0 h 787342"/>
              <a:gd name="connsiteX0" fmla="*/ 57210 w 1654590"/>
              <a:gd name="connsiteY0" fmla="*/ 0 h 787342"/>
              <a:gd name="connsiteX1" fmla="*/ 57210 w 1654590"/>
              <a:gd name="connsiteY1" fmla="*/ 0 h 787342"/>
              <a:gd name="connsiteX2" fmla="*/ 44510 w 1654590"/>
              <a:gd name="connsiteY2" fmla="*/ 114300 h 787342"/>
              <a:gd name="connsiteX3" fmla="*/ 69910 w 1654590"/>
              <a:gd name="connsiteY3" fmla="*/ 190500 h 787342"/>
              <a:gd name="connsiteX4" fmla="*/ 7226 w 1654590"/>
              <a:gd name="connsiteY4" fmla="*/ 251559 h 787342"/>
              <a:gd name="connsiteX5" fmla="*/ 64121 w 1654590"/>
              <a:gd name="connsiteY5" fmla="*/ 325319 h 787342"/>
              <a:gd name="connsiteX6" fmla="*/ 32831 w 1654590"/>
              <a:gd name="connsiteY6" fmla="*/ 393700 h 787342"/>
              <a:gd name="connsiteX7" fmla="*/ 171510 w 1654590"/>
              <a:gd name="connsiteY7" fmla="*/ 444500 h 787342"/>
              <a:gd name="connsiteX8" fmla="*/ 184210 w 1654590"/>
              <a:gd name="connsiteY8" fmla="*/ 546100 h 787342"/>
              <a:gd name="connsiteX9" fmla="*/ 298510 w 1654590"/>
              <a:gd name="connsiteY9" fmla="*/ 609600 h 787342"/>
              <a:gd name="connsiteX10" fmla="*/ 527110 w 1654590"/>
              <a:gd name="connsiteY10" fmla="*/ 647700 h 787342"/>
              <a:gd name="connsiteX11" fmla="*/ 590610 w 1654590"/>
              <a:gd name="connsiteY11" fmla="*/ 660400 h 787342"/>
              <a:gd name="connsiteX12" fmla="*/ 1035110 w 1654590"/>
              <a:gd name="connsiteY12" fmla="*/ 558800 h 787342"/>
              <a:gd name="connsiteX13" fmla="*/ 1200210 w 1654590"/>
              <a:gd name="connsiteY13" fmla="*/ 533400 h 787342"/>
              <a:gd name="connsiteX14" fmla="*/ 1543110 w 1654590"/>
              <a:gd name="connsiteY14" fmla="*/ 774700 h 787342"/>
              <a:gd name="connsiteX15" fmla="*/ 1593910 w 1654590"/>
              <a:gd name="connsiteY15" fmla="*/ 76200 h 787342"/>
              <a:gd name="connsiteX16" fmla="*/ 895410 w 1654590"/>
              <a:gd name="connsiteY16" fmla="*/ 0 h 787342"/>
              <a:gd name="connsiteX17" fmla="*/ 57210 w 1654590"/>
              <a:gd name="connsiteY17" fmla="*/ 0 h 787342"/>
              <a:gd name="connsiteX0" fmla="*/ 60839 w 1658219"/>
              <a:gd name="connsiteY0" fmla="*/ 0 h 787342"/>
              <a:gd name="connsiteX1" fmla="*/ 60839 w 1658219"/>
              <a:gd name="connsiteY1" fmla="*/ 0 h 787342"/>
              <a:gd name="connsiteX2" fmla="*/ 48139 w 1658219"/>
              <a:gd name="connsiteY2" fmla="*/ 114300 h 787342"/>
              <a:gd name="connsiteX3" fmla="*/ 35745 w 1658219"/>
              <a:gd name="connsiteY3" fmla="*/ 190500 h 787342"/>
              <a:gd name="connsiteX4" fmla="*/ 10855 w 1658219"/>
              <a:gd name="connsiteY4" fmla="*/ 251559 h 787342"/>
              <a:gd name="connsiteX5" fmla="*/ 67750 w 1658219"/>
              <a:gd name="connsiteY5" fmla="*/ 325319 h 787342"/>
              <a:gd name="connsiteX6" fmla="*/ 36460 w 1658219"/>
              <a:gd name="connsiteY6" fmla="*/ 393700 h 787342"/>
              <a:gd name="connsiteX7" fmla="*/ 175139 w 1658219"/>
              <a:gd name="connsiteY7" fmla="*/ 444500 h 787342"/>
              <a:gd name="connsiteX8" fmla="*/ 187839 w 1658219"/>
              <a:gd name="connsiteY8" fmla="*/ 546100 h 787342"/>
              <a:gd name="connsiteX9" fmla="*/ 302139 w 1658219"/>
              <a:gd name="connsiteY9" fmla="*/ 609600 h 787342"/>
              <a:gd name="connsiteX10" fmla="*/ 530739 w 1658219"/>
              <a:gd name="connsiteY10" fmla="*/ 647700 h 787342"/>
              <a:gd name="connsiteX11" fmla="*/ 594239 w 1658219"/>
              <a:gd name="connsiteY11" fmla="*/ 660400 h 787342"/>
              <a:gd name="connsiteX12" fmla="*/ 1038739 w 1658219"/>
              <a:gd name="connsiteY12" fmla="*/ 558800 h 787342"/>
              <a:gd name="connsiteX13" fmla="*/ 1203839 w 1658219"/>
              <a:gd name="connsiteY13" fmla="*/ 533400 h 787342"/>
              <a:gd name="connsiteX14" fmla="*/ 1546739 w 1658219"/>
              <a:gd name="connsiteY14" fmla="*/ 774700 h 787342"/>
              <a:gd name="connsiteX15" fmla="*/ 1597539 w 1658219"/>
              <a:gd name="connsiteY15" fmla="*/ 76200 h 787342"/>
              <a:gd name="connsiteX16" fmla="*/ 899039 w 1658219"/>
              <a:gd name="connsiteY16" fmla="*/ 0 h 787342"/>
              <a:gd name="connsiteX17" fmla="*/ 60839 w 1658219"/>
              <a:gd name="connsiteY17" fmla="*/ 0 h 787342"/>
              <a:gd name="connsiteX0" fmla="*/ 25672 w 1623052"/>
              <a:gd name="connsiteY0" fmla="*/ 0 h 787342"/>
              <a:gd name="connsiteX1" fmla="*/ 25672 w 1623052"/>
              <a:gd name="connsiteY1" fmla="*/ 0 h 787342"/>
              <a:gd name="connsiteX2" fmla="*/ 12972 w 1623052"/>
              <a:gd name="connsiteY2" fmla="*/ 114300 h 787342"/>
              <a:gd name="connsiteX3" fmla="*/ 578 w 1623052"/>
              <a:gd name="connsiteY3" fmla="*/ 190500 h 787342"/>
              <a:gd name="connsiteX4" fmla="*/ 32583 w 1623052"/>
              <a:gd name="connsiteY4" fmla="*/ 325319 h 787342"/>
              <a:gd name="connsiteX5" fmla="*/ 1293 w 1623052"/>
              <a:gd name="connsiteY5" fmla="*/ 393700 h 787342"/>
              <a:gd name="connsiteX6" fmla="*/ 139972 w 1623052"/>
              <a:gd name="connsiteY6" fmla="*/ 444500 h 787342"/>
              <a:gd name="connsiteX7" fmla="*/ 152672 w 1623052"/>
              <a:gd name="connsiteY7" fmla="*/ 546100 h 787342"/>
              <a:gd name="connsiteX8" fmla="*/ 266972 w 1623052"/>
              <a:gd name="connsiteY8" fmla="*/ 609600 h 787342"/>
              <a:gd name="connsiteX9" fmla="*/ 495572 w 1623052"/>
              <a:gd name="connsiteY9" fmla="*/ 647700 h 787342"/>
              <a:gd name="connsiteX10" fmla="*/ 559072 w 1623052"/>
              <a:gd name="connsiteY10" fmla="*/ 660400 h 787342"/>
              <a:gd name="connsiteX11" fmla="*/ 1003572 w 1623052"/>
              <a:gd name="connsiteY11" fmla="*/ 558800 h 787342"/>
              <a:gd name="connsiteX12" fmla="*/ 1168672 w 1623052"/>
              <a:gd name="connsiteY12" fmla="*/ 533400 h 787342"/>
              <a:gd name="connsiteX13" fmla="*/ 1511572 w 1623052"/>
              <a:gd name="connsiteY13" fmla="*/ 774700 h 787342"/>
              <a:gd name="connsiteX14" fmla="*/ 1562372 w 1623052"/>
              <a:gd name="connsiteY14" fmla="*/ 76200 h 787342"/>
              <a:gd name="connsiteX15" fmla="*/ 863872 w 1623052"/>
              <a:gd name="connsiteY15" fmla="*/ 0 h 787342"/>
              <a:gd name="connsiteX16" fmla="*/ 25672 w 1623052"/>
              <a:gd name="connsiteY16" fmla="*/ 0 h 787342"/>
              <a:gd name="connsiteX0" fmla="*/ 35353 w 1632733"/>
              <a:gd name="connsiteY0" fmla="*/ 0 h 787342"/>
              <a:gd name="connsiteX1" fmla="*/ 35353 w 1632733"/>
              <a:gd name="connsiteY1" fmla="*/ 0 h 787342"/>
              <a:gd name="connsiteX2" fmla="*/ 22653 w 1632733"/>
              <a:gd name="connsiteY2" fmla="*/ 114300 h 787342"/>
              <a:gd name="connsiteX3" fmla="*/ 10259 w 1632733"/>
              <a:gd name="connsiteY3" fmla="*/ 190500 h 787342"/>
              <a:gd name="connsiteX4" fmla="*/ 10974 w 1632733"/>
              <a:gd name="connsiteY4" fmla="*/ 393700 h 787342"/>
              <a:gd name="connsiteX5" fmla="*/ 149653 w 1632733"/>
              <a:gd name="connsiteY5" fmla="*/ 444500 h 787342"/>
              <a:gd name="connsiteX6" fmla="*/ 162353 w 1632733"/>
              <a:gd name="connsiteY6" fmla="*/ 546100 h 787342"/>
              <a:gd name="connsiteX7" fmla="*/ 276653 w 1632733"/>
              <a:gd name="connsiteY7" fmla="*/ 609600 h 787342"/>
              <a:gd name="connsiteX8" fmla="*/ 505253 w 1632733"/>
              <a:gd name="connsiteY8" fmla="*/ 647700 h 787342"/>
              <a:gd name="connsiteX9" fmla="*/ 568753 w 1632733"/>
              <a:gd name="connsiteY9" fmla="*/ 660400 h 787342"/>
              <a:gd name="connsiteX10" fmla="*/ 1013253 w 1632733"/>
              <a:gd name="connsiteY10" fmla="*/ 558800 h 787342"/>
              <a:gd name="connsiteX11" fmla="*/ 1178353 w 1632733"/>
              <a:gd name="connsiteY11" fmla="*/ 533400 h 787342"/>
              <a:gd name="connsiteX12" fmla="*/ 1521253 w 1632733"/>
              <a:gd name="connsiteY12" fmla="*/ 774700 h 787342"/>
              <a:gd name="connsiteX13" fmla="*/ 1572053 w 1632733"/>
              <a:gd name="connsiteY13" fmla="*/ 76200 h 787342"/>
              <a:gd name="connsiteX14" fmla="*/ 873553 w 1632733"/>
              <a:gd name="connsiteY14" fmla="*/ 0 h 787342"/>
              <a:gd name="connsiteX15" fmla="*/ 35353 w 1632733"/>
              <a:gd name="connsiteY15" fmla="*/ 0 h 787342"/>
              <a:gd name="connsiteX0" fmla="*/ 32685 w 1630065"/>
              <a:gd name="connsiteY0" fmla="*/ 0 h 787342"/>
              <a:gd name="connsiteX1" fmla="*/ 32685 w 1630065"/>
              <a:gd name="connsiteY1" fmla="*/ 0 h 787342"/>
              <a:gd name="connsiteX2" fmla="*/ 19985 w 1630065"/>
              <a:gd name="connsiteY2" fmla="*/ 114300 h 787342"/>
              <a:gd name="connsiteX3" fmla="*/ 7591 w 1630065"/>
              <a:gd name="connsiteY3" fmla="*/ 190500 h 787342"/>
              <a:gd name="connsiteX4" fmla="*/ 146985 w 1630065"/>
              <a:gd name="connsiteY4" fmla="*/ 444500 h 787342"/>
              <a:gd name="connsiteX5" fmla="*/ 159685 w 1630065"/>
              <a:gd name="connsiteY5" fmla="*/ 546100 h 787342"/>
              <a:gd name="connsiteX6" fmla="*/ 273985 w 1630065"/>
              <a:gd name="connsiteY6" fmla="*/ 609600 h 787342"/>
              <a:gd name="connsiteX7" fmla="*/ 502585 w 1630065"/>
              <a:gd name="connsiteY7" fmla="*/ 647700 h 787342"/>
              <a:gd name="connsiteX8" fmla="*/ 566085 w 1630065"/>
              <a:gd name="connsiteY8" fmla="*/ 660400 h 787342"/>
              <a:gd name="connsiteX9" fmla="*/ 1010585 w 1630065"/>
              <a:gd name="connsiteY9" fmla="*/ 558800 h 787342"/>
              <a:gd name="connsiteX10" fmla="*/ 1175685 w 1630065"/>
              <a:gd name="connsiteY10" fmla="*/ 533400 h 787342"/>
              <a:gd name="connsiteX11" fmla="*/ 1518585 w 1630065"/>
              <a:gd name="connsiteY11" fmla="*/ 774700 h 787342"/>
              <a:gd name="connsiteX12" fmla="*/ 1569385 w 1630065"/>
              <a:gd name="connsiteY12" fmla="*/ 76200 h 787342"/>
              <a:gd name="connsiteX13" fmla="*/ 870885 w 1630065"/>
              <a:gd name="connsiteY13" fmla="*/ 0 h 787342"/>
              <a:gd name="connsiteX14" fmla="*/ 32685 w 1630065"/>
              <a:gd name="connsiteY14" fmla="*/ 0 h 787342"/>
              <a:gd name="connsiteX0" fmla="*/ 33591 w 1630971"/>
              <a:gd name="connsiteY0" fmla="*/ 0 h 787342"/>
              <a:gd name="connsiteX1" fmla="*/ 33591 w 1630971"/>
              <a:gd name="connsiteY1" fmla="*/ 0 h 787342"/>
              <a:gd name="connsiteX2" fmla="*/ 20891 w 1630971"/>
              <a:gd name="connsiteY2" fmla="*/ 114300 h 787342"/>
              <a:gd name="connsiteX3" fmla="*/ 8497 w 1630971"/>
              <a:gd name="connsiteY3" fmla="*/ 190500 h 787342"/>
              <a:gd name="connsiteX4" fmla="*/ 160591 w 1630971"/>
              <a:gd name="connsiteY4" fmla="*/ 546100 h 787342"/>
              <a:gd name="connsiteX5" fmla="*/ 274891 w 1630971"/>
              <a:gd name="connsiteY5" fmla="*/ 609600 h 787342"/>
              <a:gd name="connsiteX6" fmla="*/ 503491 w 1630971"/>
              <a:gd name="connsiteY6" fmla="*/ 647700 h 787342"/>
              <a:gd name="connsiteX7" fmla="*/ 566991 w 1630971"/>
              <a:gd name="connsiteY7" fmla="*/ 660400 h 787342"/>
              <a:gd name="connsiteX8" fmla="*/ 1011491 w 1630971"/>
              <a:gd name="connsiteY8" fmla="*/ 558800 h 787342"/>
              <a:gd name="connsiteX9" fmla="*/ 1176591 w 1630971"/>
              <a:gd name="connsiteY9" fmla="*/ 533400 h 787342"/>
              <a:gd name="connsiteX10" fmla="*/ 1519491 w 1630971"/>
              <a:gd name="connsiteY10" fmla="*/ 774700 h 787342"/>
              <a:gd name="connsiteX11" fmla="*/ 1570291 w 1630971"/>
              <a:gd name="connsiteY11" fmla="*/ 76200 h 787342"/>
              <a:gd name="connsiteX12" fmla="*/ 871791 w 1630971"/>
              <a:gd name="connsiteY12" fmla="*/ 0 h 787342"/>
              <a:gd name="connsiteX13" fmla="*/ 33591 w 1630971"/>
              <a:gd name="connsiteY13" fmla="*/ 0 h 787342"/>
              <a:gd name="connsiteX0" fmla="*/ 33591 w 1630971"/>
              <a:gd name="connsiteY0" fmla="*/ 0 h 787342"/>
              <a:gd name="connsiteX1" fmla="*/ 33591 w 1630971"/>
              <a:gd name="connsiteY1" fmla="*/ 0 h 787342"/>
              <a:gd name="connsiteX2" fmla="*/ 20891 w 1630971"/>
              <a:gd name="connsiteY2" fmla="*/ 114300 h 787342"/>
              <a:gd name="connsiteX3" fmla="*/ 8497 w 1630971"/>
              <a:gd name="connsiteY3" fmla="*/ 190500 h 787342"/>
              <a:gd name="connsiteX4" fmla="*/ 160591 w 1630971"/>
              <a:gd name="connsiteY4" fmla="*/ 546100 h 787342"/>
              <a:gd name="connsiteX5" fmla="*/ 274891 w 1630971"/>
              <a:gd name="connsiteY5" fmla="*/ 609600 h 787342"/>
              <a:gd name="connsiteX6" fmla="*/ 503491 w 1630971"/>
              <a:gd name="connsiteY6" fmla="*/ 647700 h 787342"/>
              <a:gd name="connsiteX7" fmla="*/ 566991 w 1630971"/>
              <a:gd name="connsiteY7" fmla="*/ 660400 h 787342"/>
              <a:gd name="connsiteX8" fmla="*/ 1011491 w 1630971"/>
              <a:gd name="connsiteY8" fmla="*/ 558800 h 787342"/>
              <a:gd name="connsiteX9" fmla="*/ 1176591 w 1630971"/>
              <a:gd name="connsiteY9" fmla="*/ 533400 h 787342"/>
              <a:gd name="connsiteX10" fmla="*/ 1519491 w 1630971"/>
              <a:gd name="connsiteY10" fmla="*/ 774700 h 787342"/>
              <a:gd name="connsiteX11" fmla="*/ 1570291 w 1630971"/>
              <a:gd name="connsiteY11" fmla="*/ 76200 h 787342"/>
              <a:gd name="connsiteX12" fmla="*/ 871791 w 1630971"/>
              <a:gd name="connsiteY12" fmla="*/ 0 h 787342"/>
              <a:gd name="connsiteX13" fmla="*/ 33591 w 1630971"/>
              <a:gd name="connsiteY13" fmla="*/ 0 h 787342"/>
              <a:gd name="connsiteX0" fmla="*/ 12977 w 1610357"/>
              <a:gd name="connsiteY0" fmla="*/ 0 h 787342"/>
              <a:gd name="connsiteX1" fmla="*/ 12977 w 1610357"/>
              <a:gd name="connsiteY1" fmla="*/ 0 h 787342"/>
              <a:gd name="connsiteX2" fmla="*/ 277 w 1610357"/>
              <a:gd name="connsiteY2" fmla="*/ 114300 h 787342"/>
              <a:gd name="connsiteX3" fmla="*/ 25677 w 1610357"/>
              <a:gd name="connsiteY3" fmla="*/ 235922 h 787342"/>
              <a:gd name="connsiteX4" fmla="*/ 139977 w 1610357"/>
              <a:gd name="connsiteY4" fmla="*/ 546100 h 787342"/>
              <a:gd name="connsiteX5" fmla="*/ 254277 w 1610357"/>
              <a:gd name="connsiteY5" fmla="*/ 609600 h 787342"/>
              <a:gd name="connsiteX6" fmla="*/ 482877 w 1610357"/>
              <a:gd name="connsiteY6" fmla="*/ 647700 h 787342"/>
              <a:gd name="connsiteX7" fmla="*/ 546377 w 1610357"/>
              <a:gd name="connsiteY7" fmla="*/ 660400 h 787342"/>
              <a:gd name="connsiteX8" fmla="*/ 990877 w 1610357"/>
              <a:gd name="connsiteY8" fmla="*/ 558800 h 787342"/>
              <a:gd name="connsiteX9" fmla="*/ 1155977 w 1610357"/>
              <a:gd name="connsiteY9" fmla="*/ 533400 h 787342"/>
              <a:gd name="connsiteX10" fmla="*/ 1498877 w 1610357"/>
              <a:gd name="connsiteY10" fmla="*/ 774700 h 787342"/>
              <a:gd name="connsiteX11" fmla="*/ 1549677 w 1610357"/>
              <a:gd name="connsiteY11" fmla="*/ 76200 h 787342"/>
              <a:gd name="connsiteX12" fmla="*/ 851177 w 1610357"/>
              <a:gd name="connsiteY12" fmla="*/ 0 h 787342"/>
              <a:gd name="connsiteX13" fmla="*/ 12977 w 1610357"/>
              <a:gd name="connsiteY13" fmla="*/ 0 h 787342"/>
              <a:gd name="connsiteX0" fmla="*/ 12977 w 1610357"/>
              <a:gd name="connsiteY0" fmla="*/ 0 h 787342"/>
              <a:gd name="connsiteX1" fmla="*/ 12977 w 1610357"/>
              <a:gd name="connsiteY1" fmla="*/ 0 h 787342"/>
              <a:gd name="connsiteX2" fmla="*/ 277 w 1610357"/>
              <a:gd name="connsiteY2" fmla="*/ 114300 h 787342"/>
              <a:gd name="connsiteX3" fmla="*/ 25677 w 1610357"/>
              <a:gd name="connsiteY3" fmla="*/ 311625 h 787342"/>
              <a:gd name="connsiteX4" fmla="*/ 139977 w 1610357"/>
              <a:gd name="connsiteY4" fmla="*/ 546100 h 787342"/>
              <a:gd name="connsiteX5" fmla="*/ 254277 w 1610357"/>
              <a:gd name="connsiteY5" fmla="*/ 609600 h 787342"/>
              <a:gd name="connsiteX6" fmla="*/ 482877 w 1610357"/>
              <a:gd name="connsiteY6" fmla="*/ 647700 h 787342"/>
              <a:gd name="connsiteX7" fmla="*/ 546377 w 1610357"/>
              <a:gd name="connsiteY7" fmla="*/ 660400 h 787342"/>
              <a:gd name="connsiteX8" fmla="*/ 990877 w 1610357"/>
              <a:gd name="connsiteY8" fmla="*/ 558800 h 787342"/>
              <a:gd name="connsiteX9" fmla="*/ 1155977 w 1610357"/>
              <a:gd name="connsiteY9" fmla="*/ 533400 h 787342"/>
              <a:gd name="connsiteX10" fmla="*/ 1498877 w 1610357"/>
              <a:gd name="connsiteY10" fmla="*/ 774700 h 787342"/>
              <a:gd name="connsiteX11" fmla="*/ 1549677 w 1610357"/>
              <a:gd name="connsiteY11" fmla="*/ 76200 h 787342"/>
              <a:gd name="connsiteX12" fmla="*/ 851177 w 1610357"/>
              <a:gd name="connsiteY12" fmla="*/ 0 h 787342"/>
              <a:gd name="connsiteX13" fmla="*/ 12977 w 1610357"/>
              <a:gd name="connsiteY13" fmla="*/ 0 h 787342"/>
              <a:gd name="connsiteX0" fmla="*/ 12977 w 1610357"/>
              <a:gd name="connsiteY0" fmla="*/ 0 h 787342"/>
              <a:gd name="connsiteX1" fmla="*/ 12977 w 1610357"/>
              <a:gd name="connsiteY1" fmla="*/ 0 h 787342"/>
              <a:gd name="connsiteX2" fmla="*/ 277 w 1610357"/>
              <a:gd name="connsiteY2" fmla="*/ 114300 h 787342"/>
              <a:gd name="connsiteX3" fmla="*/ 25677 w 1610357"/>
              <a:gd name="connsiteY3" fmla="*/ 311625 h 787342"/>
              <a:gd name="connsiteX4" fmla="*/ 139977 w 1610357"/>
              <a:gd name="connsiteY4" fmla="*/ 546100 h 787342"/>
              <a:gd name="connsiteX5" fmla="*/ 254277 w 1610357"/>
              <a:gd name="connsiteY5" fmla="*/ 609600 h 787342"/>
              <a:gd name="connsiteX6" fmla="*/ 482877 w 1610357"/>
              <a:gd name="connsiteY6" fmla="*/ 647700 h 787342"/>
              <a:gd name="connsiteX7" fmla="*/ 546377 w 1610357"/>
              <a:gd name="connsiteY7" fmla="*/ 660400 h 787342"/>
              <a:gd name="connsiteX8" fmla="*/ 990877 w 1610357"/>
              <a:gd name="connsiteY8" fmla="*/ 558800 h 787342"/>
              <a:gd name="connsiteX9" fmla="*/ 1155977 w 1610357"/>
              <a:gd name="connsiteY9" fmla="*/ 533400 h 787342"/>
              <a:gd name="connsiteX10" fmla="*/ 1498877 w 1610357"/>
              <a:gd name="connsiteY10" fmla="*/ 774700 h 787342"/>
              <a:gd name="connsiteX11" fmla="*/ 1549677 w 1610357"/>
              <a:gd name="connsiteY11" fmla="*/ 76200 h 787342"/>
              <a:gd name="connsiteX12" fmla="*/ 851177 w 1610357"/>
              <a:gd name="connsiteY12" fmla="*/ 0 h 787342"/>
              <a:gd name="connsiteX13" fmla="*/ 12977 w 1610357"/>
              <a:gd name="connsiteY13" fmla="*/ 0 h 787342"/>
              <a:gd name="connsiteX0" fmla="*/ 39799 w 1637179"/>
              <a:gd name="connsiteY0" fmla="*/ 0 h 787342"/>
              <a:gd name="connsiteX1" fmla="*/ 39799 w 1637179"/>
              <a:gd name="connsiteY1" fmla="*/ 0 h 787342"/>
              <a:gd name="connsiteX2" fmla="*/ 27099 w 1637179"/>
              <a:gd name="connsiteY2" fmla="*/ 114300 h 787342"/>
              <a:gd name="connsiteX3" fmla="*/ 2107 w 1637179"/>
              <a:gd name="connsiteY3" fmla="*/ 311625 h 787342"/>
              <a:gd name="connsiteX4" fmla="*/ 166799 w 1637179"/>
              <a:gd name="connsiteY4" fmla="*/ 546100 h 787342"/>
              <a:gd name="connsiteX5" fmla="*/ 281099 w 1637179"/>
              <a:gd name="connsiteY5" fmla="*/ 609600 h 787342"/>
              <a:gd name="connsiteX6" fmla="*/ 509699 w 1637179"/>
              <a:gd name="connsiteY6" fmla="*/ 647700 h 787342"/>
              <a:gd name="connsiteX7" fmla="*/ 573199 w 1637179"/>
              <a:gd name="connsiteY7" fmla="*/ 660400 h 787342"/>
              <a:gd name="connsiteX8" fmla="*/ 1017699 w 1637179"/>
              <a:gd name="connsiteY8" fmla="*/ 558800 h 787342"/>
              <a:gd name="connsiteX9" fmla="*/ 1182799 w 1637179"/>
              <a:gd name="connsiteY9" fmla="*/ 533400 h 787342"/>
              <a:gd name="connsiteX10" fmla="*/ 1525699 w 1637179"/>
              <a:gd name="connsiteY10" fmla="*/ 774700 h 787342"/>
              <a:gd name="connsiteX11" fmla="*/ 1576499 w 1637179"/>
              <a:gd name="connsiteY11" fmla="*/ 76200 h 787342"/>
              <a:gd name="connsiteX12" fmla="*/ 877999 w 1637179"/>
              <a:gd name="connsiteY12" fmla="*/ 0 h 787342"/>
              <a:gd name="connsiteX13" fmla="*/ 39799 w 1637179"/>
              <a:gd name="connsiteY13" fmla="*/ 0 h 787342"/>
              <a:gd name="connsiteX0" fmla="*/ 38017 w 1635397"/>
              <a:gd name="connsiteY0" fmla="*/ 0 h 787342"/>
              <a:gd name="connsiteX1" fmla="*/ 38017 w 1635397"/>
              <a:gd name="connsiteY1" fmla="*/ 0 h 787342"/>
              <a:gd name="connsiteX2" fmla="*/ 25317 w 1635397"/>
              <a:gd name="connsiteY2" fmla="*/ 114300 h 787342"/>
              <a:gd name="connsiteX3" fmla="*/ 325 w 1635397"/>
              <a:gd name="connsiteY3" fmla="*/ 311625 h 787342"/>
              <a:gd name="connsiteX4" fmla="*/ 165017 w 1635397"/>
              <a:gd name="connsiteY4" fmla="*/ 546100 h 787342"/>
              <a:gd name="connsiteX5" fmla="*/ 279317 w 1635397"/>
              <a:gd name="connsiteY5" fmla="*/ 609600 h 787342"/>
              <a:gd name="connsiteX6" fmla="*/ 507917 w 1635397"/>
              <a:gd name="connsiteY6" fmla="*/ 647700 h 787342"/>
              <a:gd name="connsiteX7" fmla="*/ 571417 w 1635397"/>
              <a:gd name="connsiteY7" fmla="*/ 660400 h 787342"/>
              <a:gd name="connsiteX8" fmla="*/ 1015917 w 1635397"/>
              <a:gd name="connsiteY8" fmla="*/ 558800 h 787342"/>
              <a:gd name="connsiteX9" fmla="*/ 1181017 w 1635397"/>
              <a:gd name="connsiteY9" fmla="*/ 533400 h 787342"/>
              <a:gd name="connsiteX10" fmla="*/ 1523917 w 1635397"/>
              <a:gd name="connsiteY10" fmla="*/ 774700 h 787342"/>
              <a:gd name="connsiteX11" fmla="*/ 1574717 w 1635397"/>
              <a:gd name="connsiteY11" fmla="*/ 76200 h 787342"/>
              <a:gd name="connsiteX12" fmla="*/ 876217 w 1635397"/>
              <a:gd name="connsiteY12" fmla="*/ 0 h 787342"/>
              <a:gd name="connsiteX13" fmla="*/ 38017 w 1635397"/>
              <a:gd name="connsiteY13" fmla="*/ 0 h 787342"/>
              <a:gd name="connsiteX0" fmla="*/ 38017 w 1635397"/>
              <a:gd name="connsiteY0" fmla="*/ 0 h 787342"/>
              <a:gd name="connsiteX1" fmla="*/ 38017 w 1635397"/>
              <a:gd name="connsiteY1" fmla="*/ 0 h 787342"/>
              <a:gd name="connsiteX2" fmla="*/ 25317 w 1635397"/>
              <a:gd name="connsiteY2" fmla="*/ 114300 h 787342"/>
              <a:gd name="connsiteX3" fmla="*/ 325 w 1635397"/>
              <a:gd name="connsiteY3" fmla="*/ 311625 h 787342"/>
              <a:gd name="connsiteX4" fmla="*/ 165017 w 1635397"/>
              <a:gd name="connsiteY4" fmla="*/ 546100 h 787342"/>
              <a:gd name="connsiteX5" fmla="*/ 279317 w 1635397"/>
              <a:gd name="connsiteY5" fmla="*/ 609600 h 787342"/>
              <a:gd name="connsiteX6" fmla="*/ 507917 w 1635397"/>
              <a:gd name="connsiteY6" fmla="*/ 647700 h 787342"/>
              <a:gd name="connsiteX7" fmla="*/ 571417 w 1635397"/>
              <a:gd name="connsiteY7" fmla="*/ 660400 h 787342"/>
              <a:gd name="connsiteX8" fmla="*/ 1015917 w 1635397"/>
              <a:gd name="connsiteY8" fmla="*/ 558800 h 787342"/>
              <a:gd name="connsiteX9" fmla="*/ 1181017 w 1635397"/>
              <a:gd name="connsiteY9" fmla="*/ 533400 h 787342"/>
              <a:gd name="connsiteX10" fmla="*/ 1523917 w 1635397"/>
              <a:gd name="connsiteY10" fmla="*/ 774700 h 787342"/>
              <a:gd name="connsiteX11" fmla="*/ 1574717 w 1635397"/>
              <a:gd name="connsiteY11" fmla="*/ 76200 h 787342"/>
              <a:gd name="connsiteX12" fmla="*/ 876217 w 1635397"/>
              <a:gd name="connsiteY12" fmla="*/ 0 h 787342"/>
              <a:gd name="connsiteX13" fmla="*/ 38017 w 1635397"/>
              <a:gd name="connsiteY13" fmla="*/ 0 h 787342"/>
              <a:gd name="connsiteX0" fmla="*/ 38017 w 1635397"/>
              <a:gd name="connsiteY0" fmla="*/ 0 h 787342"/>
              <a:gd name="connsiteX1" fmla="*/ 38017 w 1635397"/>
              <a:gd name="connsiteY1" fmla="*/ 0 h 787342"/>
              <a:gd name="connsiteX2" fmla="*/ 25317 w 1635397"/>
              <a:gd name="connsiteY2" fmla="*/ 114300 h 787342"/>
              <a:gd name="connsiteX3" fmla="*/ 325 w 1635397"/>
              <a:gd name="connsiteY3" fmla="*/ 311625 h 787342"/>
              <a:gd name="connsiteX4" fmla="*/ 165017 w 1635397"/>
              <a:gd name="connsiteY4" fmla="*/ 546100 h 787342"/>
              <a:gd name="connsiteX5" fmla="*/ 279317 w 1635397"/>
              <a:gd name="connsiteY5" fmla="*/ 609600 h 787342"/>
              <a:gd name="connsiteX6" fmla="*/ 507917 w 1635397"/>
              <a:gd name="connsiteY6" fmla="*/ 647700 h 787342"/>
              <a:gd name="connsiteX7" fmla="*/ 571417 w 1635397"/>
              <a:gd name="connsiteY7" fmla="*/ 660400 h 787342"/>
              <a:gd name="connsiteX8" fmla="*/ 1015917 w 1635397"/>
              <a:gd name="connsiteY8" fmla="*/ 558800 h 787342"/>
              <a:gd name="connsiteX9" fmla="*/ 1181017 w 1635397"/>
              <a:gd name="connsiteY9" fmla="*/ 533400 h 787342"/>
              <a:gd name="connsiteX10" fmla="*/ 1523917 w 1635397"/>
              <a:gd name="connsiteY10" fmla="*/ 774700 h 787342"/>
              <a:gd name="connsiteX11" fmla="*/ 1574717 w 1635397"/>
              <a:gd name="connsiteY11" fmla="*/ 76200 h 787342"/>
              <a:gd name="connsiteX12" fmla="*/ 876217 w 1635397"/>
              <a:gd name="connsiteY12" fmla="*/ 0 h 787342"/>
              <a:gd name="connsiteX13" fmla="*/ 38017 w 1635397"/>
              <a:gd name="connsiteY13" fmla="*/ 0 h 787342"/>
              <a:gd name="connsiteX0" fmla="*/ 38017 w 1635397"/>
              <a:gd name="connsiteY0" fmla="*/ 0 h 787342"/>
              <a:gd name="connsiteX1" fmla="*/ 38017 w 1635397"/>
              <a:gd name="connsiteY1" fmla="*/ 0 h 787342"/>
              <a:gd name="connsiteX2" fmla="*/ 25317 w 1635397"/>
              <a:gd name="connsiteY2" fmla="*/ 114300 h 787342"/>
              <a:gd name="connsiteX3" fmla="*/ 325 w 1635397"/>
              <a:gd name="connsiteY3" fmla="*/ 311625 h 787342"/>
              <a:gd name="connsiteX4" fmla="*/ 165017 w 1635397"/>
              <a:gd name="connsiteY4" fmla="*/ 546100 h 787342"/>
              <a:gd name="connsiteX5" fmla="*/ 336008 w 1635397"/>
              <a:gd name="connsiteY5" fmla="*/ 609600 h 787342"/>
              <a:gd name="connsiteX6" fmla="*/ 507917 w 1635397"/>
              <a:gd name="connsiteY6" fmla="*/ 647700 h 787342"/>
              <a:gd name="connsiteX7" fmla="*/ 571417 w 1635397"/>
              <a:gd name="connsiteY7" fmla="*/ 660400 h 787342"/>
              <a:gd name="connsiteX8" fmla="*/ 1015917 w 1635397"/>
              <a:gd name="connsiteY8" fmla="*/ 558800 h 787342"/>
              <a:gd name="connsiteX9" fmla="*/ 1181017 w 1635397"/>
              <a:gd name="connsiteY9" fmla="*/ 533400 h 787342"/>
              <a:gd name="connsiteX10" fmla="*/ 1523917 w 1635397"/>
              <a:gd name="connsiteY10" fmla="*/ 774700 h 787342"/>
              <a:gd name="connsiteX11" fmla="*/ 1574717 w 1635397"/>
              <a:gd name="connsiteY11" fmla="*/ 76200 h 787342"/>
              <a:gd name="connsiteX12" fmla="*/ 876217 w 1635397"/>
              <a:gd name="connsiteY12" fmla="*/ 0 h 787342"/>
              <a:gd name="connsiteX13" fmla="*/ 38017 w 1635397"/>
              <a:gd name="connsiteY13" fmla="*/ 0 h 787342"/>
              <a:gd name="connsiteX0" fmla="*/ 38017 w 1635397"/>
              <a:gd name="connsiteY0" fmla="*/ 0 h 787342"/>
              <a:gd name="connsiteX1" fmla="*/ 38017 w 1635397"/>
              <a:gd name="connsiteY1" fmla="*/ 0 h 787342"/>
              <a:gd name="connsiteX2" fmla="*/ 25317 w 1635397"/>
              <a:gd name="connsiteY2" fmla="*/ 114300 h 787342"/>
              <a:gd name="connsiteX3" fmla="*/ 325 w 1635397"/>
              <a:gd name="connsiteY3" fmla="*/ 311625 h 787342"/>
              <a:gd name="connsiteX4" fmla="*/ 165017 w 1635397"/>
              <a:gd name="connsiteY4" fmla="*/ 546100 h 787342"/>
              <a:gd name="connsiteX5" fmla="*/ 336008 w 1635397"/>
              <a:gd name="connsiteY5" fmla="*/ 609600 h 787342"/>
              <a:gd name="connsiteX6" fmla="*/ 507917 w 1635397"/>
              <a:gd name="connsiteY6" fmla="*/ 647700 h 787342"/>
              <a:gd name="connsiteX7" fmla="*/ 728892 w 1635397"/>
              <a:gd name="connsiteY7" fmla="*/ 637689 h 787342"/>
              <a:gd name="connsiteX8" fmla="*/ 1015917 w 1635397"/>
              <a:gd name="connsiteY8" fmla="*/ 558800 h 787342"/>
              <a:gd name="connsiteX9" fmla="*/ 1181017 w 1635397"/>
              <a:gd name="connsiteY9" fmla="*/ 533400 h 787342"/>
              <a:gd name="connsiteX10" fmla="*/ 1523917 w 1635397"/>
              <a:gd name="connsiteY10" fmla="*/ 774700 h 787342"/>
              <a:gd name="connsiteX11" fmla="*/ 1574717 w 1635397"/>
              <a:gd name="connsiteY11" fmla="*/ 76200 h 787342"/>
              <a:gd name="connsiteX12" fmla="*/ 876217 w 1635397"/>
              <a:gd name="connsiteY12" fmla="*/ 0 h 787342"/>
              <a:gd name="connsiteX13" fmla="*/ 38017 w 1635397"/>
              <a:gd name="connsiteY13" fmla="*/ 0 h 787342"/>
              <a:gd name="connsiteX0" fmla="*/ 38017 w 1635397"/>
              <a:gd name="connsiteY0" fmla="*/ 0 h 787342"/>
              <a:gd name="connsiteX1" fmla="*/ 38017 w 1635397"/>
              <a:gd name="connsiteY1" fmla="*/ 0 h 787342"/>
              <a:gd name="connsiteX2" fmla="*/ 25317 w 1635397"/>
              <a:gd name="connsiteY2" fmla="*/ 114300 h 787342"/>
              <a:gd name="connsiteX3" fmla="*/ 325 w 1635397"/>
              <a:gd name="connsiteY3" fmla="*/ 311625 h 787342"/>
              <a:gd name="connsiteX4" fmla="*/ 165017 w 1635397"/>
              <a:gd name="connsiteY4" fmla="*/ 546100 h 787342"/>
              <a:gd name="connsiteX5" fmla="*/ 336008 w 1635397"/>
              <a:gd name="connsiteY5" fmla="*/ 609600 h 787342"/>
              <a:gd name="connsiteX6" fmla="*/ 507917 w 1635397"/>
              <a:gd name="connsiteY6" fmla="*/ 647700 h 787342"/>
              <a:gd name="connsiteX7" fmla="*/ 728892 w 1635397"/>
              <a:gd name="connsiteY7" fmla="*/ 637689 h 787342"/>
              <a:gd name="connsiteX8" fmla="*/ 984422 w 1635397"/>
              <a:gd name="connsiteY8" fmla="*/ 649644 h 787342"/>
              <a:gd name="connsiteX9" fmla="*/ 1181017 w 1635397"/>
              <a:gd name="connsiteY9" fmla="*/ 533400 h 787342"/>
              <a:gd name="connsiteX10" fmla="*/ 1523917 w 1635397"/>
              <a:gd name="connsiteY10" fmla="*/ 774700 h 787342"/>
              <a:gd name="connsiteX11" fmla="*/ 1574717 w 1635397"/>
              <a:gd name="connsiteY11" fmla="*/ 76200 h 787342"/>
              <a:gd name="connsiteX12" fmla="*/ 876217 w 1635397"/>
              <a:gd name="connsiteY12" fmla="*/ 0 h 787342"/>
              <a:gd name="connsiteX13" fmla="*/ 38017 w 1635397"/>
              <a:gd name="connsiteY13" fmla="*/ 0 h 787342"/>
              <a:gd name="connsiteX0" fmla="*/ 40716 w 1638096"/>
              <a:gd name="connsiteY0" fmla="*/ 0 h 787342"/>
              <a:gd name="connsiteX1" fmla="*/ 40716 w 1638096"/>
              <a:gd name="connsiteY1" fmla="*/ 0 h 787342"/>
              <a:gd name="connsiteX2" fmla="*/ 28016 w 1638096"/>
              <a:gd name="connsiteY2" fmla="*/ 114300 h 787342"/>
              <a:gd name="connsiteX3" fmla="*/ 3024 w 1638096"/>
              <a:gd name="connsiteY3" fmla="*/ 311625 h 787342"/>
              <a:gd name="connsiteX4" fmla="*/ 104726 w 1638096"/>
              <a:gd name="connsiteY4" fmla="*/ 568811 h 787342"/>
              <a:gd name="connsiteX5" fmla="*/ 338707 w 1638096"/>
              <a:gd name="connsiteY5" fmla="*/ 609600 h 787342"/>
              <a:gd name="connsiteX6" fmla="*/ 510616 w 1638096"/>
              <a:gd name="connsiteY6" fmla="*/ 647700 h 787342"/>
              <a:gd name="connsiteX7" fmla="*/ 731591 w 1638096"/>
              <a:gd name="connsiteY7" fmla="*/ 637689 h 787342"/>
              <a:gd name="connsiteX8" fmla="*/ 987121 w 1638096"/>
              <a:gd name="connsiteY8" fmla="*/ 649644 h 787342"/>
              <a:gd name="connsiteX9" fmla="*/ 1183716 w 1638096"/>
              <a:gd name="connsiteY9" fmla="*/ 533400 h 787342"/>
              <a:gd name="connsiteX10" fmla="*/ 1526616 w 1638096"/>
              <a:gd name="connsiteY10" fmla="*/ 774700 h 787342"/>
              <a:gd name="connsiteX11" fmla="*/ 1577416 w 1638096"/>
              <a:gd name="connsiteY11" fmla="*/ 76200 h 787342"/>
              <a:gd name="connsiteX12" fmla="*/ 878916 w 1638096"/>
              <a:gd name="connsiteY12" fmla="*/ 0 h 787342"/>
              <a:gd name="connsiteX13" fmla="*/ 40716 w 1638096"/>
              <a:gd name="connsiteY13" fmla="*/ 0 h 787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8096" h="787342">
                <a:moveTo>
                  <a:pt x="40716" y="0"/>
                </a:moveTo>
                <a:lnTo>
                  <a:pt x="40716" y="0"/>
                </a:lnTo>
                <a:cubicBezTo>
                  <a:pt x="36483" y="38100"/>
                  <a:pt x="34298" y="62363"/>
                  <a:pt x="28016" y="114300"/>
                </a:cubicBezTo>
                <a:cubicBezTo>
                  <a:pt x="21734" y="166238"/>
                  <a:pt x="-9761" y="235873"/>
                  <a:pt x="3024" y="311625"/>
                </a:cubicBezTo>
                <a:cubicBezTo>
                  <a:pt x="15809" y="387377"/>
                  <a:pt x="48779" y="519149"/>
                  <a:pt x="104726" y="568811"/>
                </a:cubicBezTo>
                <a:cubicBezTo>
                  <a:pt x="160673" y="618473"/>
                  <a:pt x="271059" y="596452"/>
                  <a:pt x="338707" y="609600"/>
                </a:cubicBezTo>
                <a:cubicBezTo>
                  <a:pt x="406355" y="622748"/>
                  <a:pt x="445135" y="643019"/>
                  <a:pt x="510616" y="647700"/>
                </a:cubicBezTo>
                <a:cubicBezTo>
                  <a:pt x="576097" y="652381"/>
                  <a:pt x="652174" y="637365"/>
                  <a:pt x="731591" y="637689"/>
                </a:cubicBezTo>
                <a:cubicBezTo>
                  <a:pt x="811008" y="638013"/>
                  <a:pt x="881288" y="645411"/>
                  <a:pt x="987121" y="649644"/>
                </a:cubicBezTo>
                <a:cubicBezTo>
                  <a:pt x="1045494" y="678830"/>
                  <a:pt x="1139384" y="533400"/>
                  <a:pt x="1183716" y="533400"/>
                </a:cubicBezTo>
                <a:cubicBezTo>
                  <a:pt x="1369983" y="558800"/>
                  <a:pt x="1460999" y="850900"/>
                  <a:pt x="1526616" y="774700"/>
                </a:cubicBezTo>
                <a:cubicBezTo>
                  <a:pt x="1592233" y="698500"/>
                  <a:pt x="1710766" y="171450"/>
                  <a:pt x="1577416" y="76200"/>
                </a:cubicBezTo>
                <a:lnTo>
                  <a:pt x="878916" y="0"/>
                </a:lnTo>
                <a:lnTo>
                  <a:pt x="40716"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70" name="Rectangle 369"/>
          <p:cNvSpPr/>
          <p:nvPr/>
        </p:nvSpPr>
        <p:spPr>
          <a:xfrm>
            <a:off x="8774702" y="3891755"/>
            <a:ext cx="579586" cy="375633"/>
          </a:xfrm>
          <a:prstGeom prst="rect">
            <a:avLst/>
          </a:prstGeom>
          <a:solidFill>
            <a:srgbClr val="EACC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71" name="Freeform: Shape 29"/>
          <p:cNvSpPr/>
          <p:nvPr/>
        </p:nvSpPr>
        <p:spPr>
          <a:xfrm>
            <a:off x="8539098" y="3984980"/>
            <a:ext cx="1012844" cy="1889901"/>
          </a:xfrm>
          <a:custGeom>
            <a:avLst/>
            <a:gdLst>
              <a:gd name="connsiteX0" fmla="*/ 69850 w 568325"/>
              <a:gd name="connsiteY0" fmla="*/ 25400 h 568325"/>
              <a:gd name="connsiteX1" fmla="*/ 0 w 568325"/>
              <a:gd name="connsiteY1" fmla="*/ 561975 h 568325"/>
              <a:gd name="connsiteX2" fmla="*/ 568325 w 568325"/>
              <a:gd name="connsiteY2" fmla="*/ 568325 h 568325"/>
              <a:gd name="connsiteX3" fmla="*/ 492125 w 568325"/>
              <a:gd name="connsiteY3" fmla="*/ 0 h 568325"/>
              <a:gd name="connsiteX4" fmla="*/ 69850 w 568325"/>
              <a:gd name="connsiteY4" fmla="*/ 25400 h 568325"/>
              <a:gd name="connsiteX0" fmla="*/ 69850 w 568325"/>
              <a:gd name="connsiteY0" fmla="*/ 25400 h 568325"/>
              <a:gd name="connsiteX1" fmla="*/ 0 w 568325"/>
              <a:gd name="connsiteY1" fmla="*/ 561975 h 568325"/>
              <a:gd name="connsiteX2" fmla="*/ 568325 w 568325"/>
              <a:gd name="connsiteY2" fmla="*/ 568325 h 568325"/>
              <a:gd name="connsiteX3" fmla="*/ 492125 w 568325"/>
              <a:gd name="connsiteY3" fmla="*/ 0 h 568325"/>
              <a:gd name="connsiteX4" fmla="*/ 69850 w 568325"/>
              <a:gd name="connsiteY4" fmla="*/ 25400 h 568325"/>
              <a:gd name="connsiteX0" fmla="*/ 72995 w 571470"/>
              <a:gd name="connsiteY0" fmla="*/ 25400 h 568325"/>
              <a:gd name="connsiteX1" fmla="*/ 3145 w 571470"/>
              <a:gd name="connsiteY1" fmla="*/ 561975 h 568325"/>
              <a:gd name="connsiteX2" fmla="*/ 571470 w 571470"/>
              <a:gd name="connsiteY2" fmla="*/ 568325 h 568325"/>
              <a:gd name="connsiteX3" fmla="*/ 495270 w 571470"/>
              <a:gd name="connsiteY3" fmla="*/ 0 h 568325"/>
              <a:gd name="connsiteX4" fmla="*/ 72995 w 571470"/>
              <a:gd name="connsiteY4" fmla="*/ 25400 h 568325"/>
              <a:gd name="connsiteX0" fmla="*/ 72995 w 571470"/>
              <a:gd name="connsiteY0" fmla="*/ 25400 h 592367"/>
              <a:gd name="connsiteX1" fmla="*/ 3145 w 571470"/>
              <a:gd name="connsiteY1" fmla="*/ 561975 h 592367"/>
              <a:gd name="connsiteX2" fmla="*/ 571470 w 571470"/>
              <a:gd name="connsiteY2" fmla="*/ 568325 h 592367"/>
              <a:gd name="connsiteX3" fmla="*/ 495270 w 571470"/>
              <a:gd name="connsiteY3" fmla="*/ 0 h 592367"/>
              <a:gd name="connsiteX4" fmla="*/ 72995 w 571470"/>
              <a:gd name="connsiteY4" fmla="*/ 25400 h 592367"/>
              <a:gd name="connsiteX0" fmla="*/ 72995 w 571470"/>
              <a:gd name="connsiteY0" fmla="*/ 25400 h 606867"/>
              <a:gd name="connsiteX1" fmla="*/ 3145 w 571470"/>
              <a:gd name="connsiteY1" fmla="*/ 561975 h 606867"/>
              <a:gd name="connsiteX2" fmla="*/ 571470 w 571470"/>
              <a:gd name="connsiteY2" fmla="*/ 568325 h 606867"/>
              <a:gd name="connsiteX3" fmla="*/ 495270 w 571470"/>
              <a:gd name="connsiteY3" fmla="*/ 0 h 606867"/>
              <a:gd name="connsiteX4" fmla="*/ 72995 w 571470"/>
              <a:gd name="connsiteY4" fmla="*/ 25400 h 606867"/>
              <a:gd name="connsiteX0" fmla="*/ 72995 w 573130"/>
              <a:gd name="connsiteY0" fmla="*/ 25400 h 606867"/>
              <a:gd name="connsiteX1" fmla="*/ 3145 w 573130"/>
              <a:gd name="connsiteY1" fmla="*/ 561975 h 606867"/>
              <a:gd name="connsiteX2" fmla="*/ 571470 w 573130"/>
              <a:gd name="connsiteY2" fmla="*/ 568325 h 606867"/>
              <a:gd name="connsiteX3" fmla="*/ 495270 w 573130"/>
              <a:gd name="connsiteY3" fmla="*/ 0 h 606867"/>
              <a:gd name="connsiteX4" fmla="*/ 72995 w 573130"/>
              <a:gd name="connsiteY4" fmla="*/ 25400 h 606867"/>
              <a:gd name="connsiteX0" fmla="*/ 72995 w 574878"/>
              <a:gd name="connsiteY0" fmla="*/ 25400 h 606867"/>
              <a:gd name="connsiteX1" fmla="*/ 3145 w 574878"/>
              <a:gd name="connsiteY1" fmla="*/ 561975 h 606867"/>
              <a:gd name="connsiteX2" fmla="*/ 571470 w 574878"/>
              <a:gd name="connsiteY2" fmla="*/ 568325 h 606867"/>
              <a:gd name="connsiteX3" fmla="*/ 495270 w 574878"/>
              <a:gd name="connsiteY3" fmla="*/ 0 h 606867"/>
              <a:gd name="connsiteX4" fmla="*/ 72995 w 574878"/>
              <a:gd name="connsiteY4" fmla="*/ 25400 h 606867"/>
              <a:gd name="connsiteX0" fmla="*/ 72995 w 574878"/>
              <a:gd name="connsiteY0" fmla="*/ 25400 h 606867"/>
              <a:gd name="connsiteX1" fmla="*/ 3145 w 574878"/>
              <a:gd name="connsiteY1" fmla="*/ 561975 h 606867"/>
              <a:gd name="connsiteX2" fmla="*/ 571470 w 574878"/>
              <a:gd name="connsiteY2" fmla="*/ 568325 h 606867"/>
              <a:gd name="connsiteX3" fmla="*/ 495270 w 574878"/>
              <a:gd name="connsiteY3" fmla="*/ 0 h 606867"/>
              <a:gd name="connsiteX4" fmla="*/ 72995 w 574878"/>
              <a:gd name="connsiteY4" fmla="*/ 25400 h 606867"/>
              <a:gd name="connsiteX0" fmla="*/ 72995 w 574878"/>
              <a:gd name="connsiteY0" fmla="*/ 25400 h 606867"/>
              <a:gd name="connsiteX1" fmla="*/ 3145 w 574878"/>
              <a:gd name="connsiteY1" fmla="*/ 561975 h 606867"/>
              <a:gd name="connsiteX2" fmla="*/ 571470 w 574878"/>
              <a:gd name="connsiteY2" fmla="*/ 568325 h 606867"/>
              <a:gd name="connsiteX3" fmla="*/ 495270 w 574878"/>
              <a:gd name="connsiteY3" fmla="*/ 0 h 606867"/>
              <a:gd name="connsiteX4" fmla="*/ 72995 w 574878"/>
              <a:gd name="connsiteY4" fmla="*/ 25400 h 606867"/>
              <a:gd name="connsiteX0" fmla="*/ 72995 w 574878"/>
              <a:gd name="connsiteY0" fmla="*/ 25400 h 606867"/>
              <a:gd name="connsiteX1" fmla="*/ 3145 w 574878"/>
              <a:gd name="connsiteY1" fmla="*/ 561975 h 606867"/>
              <a:gd name="connsiteX2" fmla="*/ 571470 w 574878"/>
              <a:gd name="connsiteY2" fmla="*/ 568325 h 606867"/>
              <a:gd name="connsiteX3" fmla="*/ 495270 w 574878"/>
              <a:gd name="connsiteY3" fmla="*/ 0 h 606867"/>
              <a:gd name="connsiteX4" fmla="*/ 72995 w 574878"/>
              <a:gd name="connsiteY4" fmla="*/ 25400 h 606867"/>
              <a:gd name="connsiteX0" fmla="*/ 114470 w 573128"/>
              <a:gd name="connsiteY0" fmla="*/ 18196 h 606867"/>
              <a:gd name="connsiteX1" fmla="*/ 1395 w 573128"/>
              <a:gd name="connsiteY1" fmla="*/ 561975 h 606867"/>
              <a:gd name="connsiteX2" fmla="*/ 569720 w 573128"/>
              <a:gd name="connsiteY2" fmla="*/ 568325 h 606867"/>
              <a:gd name="connsiteX3" fmla="*/ 493520 w 573128"/>
              <a:gd name="connsiteY3" fmla="*/ 0 h 606867"/>
              <a:gd name="connsiteX4" fmla="*/ 114470 w 573128"/>
              <a:gd name="connsiteY4" fmla="*/ 18196 h 606867"/>
              <a:gd name="connsiteX0" fmla="*/ 114470 w 571311"/>
              <a:gd name="connsiteY0" fmla="*/ 18196 h 606867"/>
              <a:gd name="connsiteX1" fmla="*/ 1395 w 571311"/>
              <a:gd name="connsiteY1" fmla="*/ 561975 h 606867"/>
              <a:gd name="connsiteX2" fmla="*/ 569720 w 571311"/>
              <a:gd name="connsiteY2" fmla="*/ 568325 h 606867"/>
              <a:gd name="connsiteX3" fmla="*/ 450294 w 571311"/>
              <a:gd name="connsiteY3" fmla="*/ 0 h 606867"/>
              <a:gd name="connsiteX4" fmla="*/ 114470 w 571311"/>
              <a:gd name="connsiteY4" fmla="*/ 18196 h 6068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311" h="606867">
                <a:moveTo>
                  <a:pt x="114470" y="18196"/>
                </a:moveTo>
                <a:cubicBezTo>
                  <a:pt x="53087" y="197054"/>
                  <a:pt x="-10247" y="395817"/>
                  <a:pt x="1395" y="561975"/>
                </a:cubicBezTo>
                <a:cubicBezTo>
                  <a:pt x="200362" y="627592"/>
                  <a:pt x="399328" y="613833"/>
                  <a:pt x="569720" y="568325"/>
                </a:cubicBezTo>
                <a:cubicBezTo>
                  <a:pt x="582420" y="385233"/>
                  <a:pt x="516969" y="179917"/>
                  <a:pt x="450294" y="0"/>
                </a:cubicBezTo>
                <a:cubicBezTo>
                  <a:pt x="312711" y="71967"/>
                  <a:pt x="258403" y="47829"/>
                  <a:pt x="114470" y="18196"/>
                </a:cubicBezTo>
                <a:close/>
              </a:path>
            </a:pathLst>
          </a:custGeom>
          <a:solidFill>
            <a:srgbClr val="FF0000"/>
          </a:solidFill>
          <a:ln w="12700" cap="flat" cmpd="sng" algn="ctr">
            <a:solidFill>
              <a:srgbClr val="2A2A2A">
                <a:alpha val="4000"/>
              </a:srgbClr>
            </a:solid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nvGrpSpPr>
          <p:cNvPr id="16" name="Group 15"/>
          <p:cNvGrpSpPr/>
          <p:nvPr/>
        </p:nvGrpSpPr>
        <p:grpSpPr>
          <a:xfrm>
            <a:off x="8358032" y="3015998"/>
            <a:ext cx="2050693" cy="2871244"/>
            <a:chOff x="9353442" y="5240840"/>
            <a:chExt cx="2050693" cy="2871244"/>
          </a:xfrm>
        </p:grpSpPr>
        <p:grpSp>
          <p:nvGrpSpPr>
            <p:cNvPr id="405" name="Group 404"/>
            <p:cNvGrpSpPr/>
            <p:nvPr/>
          </p:nvGrpSpPr>
          <p:grpSpPr>
            <a:xfrm rot="441063" flipH="1">
              <a:off x="10386141" y="6453791"/>
              <a:ext cx="1017994" cy="1658293"/>
              <a:chOff x="2154023" y="3856207"/>
              <a:chExt cx="606370" cy="984663"/>
            </a:xfrm>
          </p:grpSpPr>
          <p:sp>
            <p:nvSpPr>
              <p:cNvPr id="406" name="Freeform: Shape 100"/>
              <p:cNvSpPr/>
              <p:nvPr/>
            </p:nvSpPr>
            <p:spPr>
              <a:xfrm flipH="1">
                <a:off x="2154023" y="4501748"/>
                <a:ext cx="326666" cy="339122"/>
              </a:xfrm>
              <a:custGeom>
                <a:avLst/>
                <a:gdLst>
                  <a:gd name="connsiteX0" fmla="*/ 0 w 164306"/>
                  <a:gd name="connsiteY0" fmla="*/ 45244 h 190500"/>
                  <a:gd name="connsiteX1" fmla="*/ 57150 w 164306"/>
                  <a:gd name="connsiteY1" fmla="*/ 0 h 190500"/>
                  <a:gd name="connsiteX2" fmla="*/ 164306 w 164306"/>
                  <a:gd name="connsiteY2" fmla="*/ 107156 h 190500"/>
                  <a:gd name="connsiteX3" fmla="*/ 152400 w 164306"/>
                  <a:gd name="connsiteY3" fmla="*/ 121444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4775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92869 w 164306"/>
                  <a:gd name="connsiteY12" fmla="*/ 190500 h 190500"/>
                  <a:gd name="connsiteX13" fmla="*/ 71437 w 164306"/>
                  <a:gd name="connsiteY13" fmla="*/ 159544 h 190500"/>
                  <a:gd name="connsiteX14" fmla="*/ 71437 w 164306"/>
                  <a:gd name="connsiteY14" fmla="*/ 185738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71437 w 164306"/>
                  <a:gd name="connsiteY13" fmla="*/ 185738 h 190500"/>
                  <a:gd name="connsiteX14" fmla="*/ 0 w 164306"/>
                  <a:gd name="connsiteY14"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66675 w 164306"/>
                  <a:gd name="connsiteY13" fmla="*/ 188119 h 190500"/>
                  <a:gd name="connsiteX14" fmla="*/ 0 w 164306"/>
                  <a:gd name="connsiteY14" fmla="*/ 45244 h 190500"/>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9538 w 164306"/>
                  <a:gd name="connsiteY11" fmla="*/ 183356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5012"/>
                  <a:gd name="connsiteY0" fmla="*/ 45244 h 192882"/>
                  <a:gd name="connsiteX1" fmla="*/ 57150 w 165012"/>
                  <a:gd name="connsiteY1" fmla="*/ 0 h 192882"/>
                  <a:gd name="connsiteX2" fmla="*/ 164306 w 165012"/>
                  <a:gd name="connsiteY2" fmla="*/ 107156 h 192882"/>
                  <a:gd name="connsiteX3" fmla="*/ 159544 w 165012"/>
                  <a:gd name="connsiteY3" fmla="*/ 128587 h 192882"/>
                  <a:gd name="connsiteX4" fmla="*/ 126206 w 165012"/>
                  <a:gd name="connsiteY4" fmla="*/ 104775 h 192882"/>
                  <a:gd name="connsiteX5" fmla="*/ 157162 w 165012"/>
                  <a:gd name="connsiteY5" fmla="*/ 176213 h 192882"/>
                  <a:gd name="connsiteX6" fmla="*/ 161924 w 165012"/>
                  <a:gd name="connsiteY6" fmla="*/ 161925 h 192882"/>
                  <a:gd name="connsiteX7" fmla="*/ 116681 w 165012"/>
                  <a:gd name="connsiteY7" fmla="*/ 128588 h 192882"/>
                  <a:gd name="connsiteX8" fmla="*/ 140493 w 165012"/>
                  <a:gd name="connsiteY8" fmla="*/ 190500 h 192882"/>
                  <a:gd name="connsiteX9" fmla="*/ 109536 w 165012"/>
                  <a:gd name="connsiteY9" fmla="*/ 166688 h 192882"/>
                  <a:gd name="connsiteX10" fmla="*/ 102393 w 165012"/>
                  <a:gd name="connsiteY10" fmla="*/ 152400 h 192882"/>
                  <a:gd name="connsiteX11" fmla="*/ 104776 w 165012"/>
                  <a:gd name="connsiteY11" fmla="*/ 190500 h 192882"/>
                  <a:gd name="connsiteX12" fmla="*/ 71437 w 165012"/>
                  <a:gd name="connsiteY12" fmla="*/ 159544 h 192882"/>
                  <a:gd name="connsiteX13" fmla="*/ 73819 w 165012"/>
                  <a:gd name="connsiteY13" fmla="*/ 192882 h 192882"/>
                  <a:gd name="connsiteX14" fmla="*/ 0 w 165012"/>
                  <a:gd name="connsiteY14" fmla="*/ 45244 h 192882"/>
                  <a:gd name="connsiteX0" fmla="*/ 0 w 174678"/>
                  <a:gd name="connsiteY0" fmla="*/ 45244 h 192882"/>
                  <a:gd name="connsiteX1" fmla="*/ 57150 w 174678"/>
                  <a:gd name="connsiteY1" fmla="*/ 0 h 192882"/>
                  <a:gd name="connsiteX2" fmla="*/ 164306 w 174678"/>
                  <a:gd name="connsiteY2" fmla="*/ 107156 h 192882"/>
                  <a:gd name="connsiteX3" fmla="*/ 159544 w 174678"/>
                  <a:gd name="connsiteY3" fmla="*/ 128587 h 192882"/>
                  <a:gd name="connsiteX4" fmla="*/ 126206 w 174678"/>
                  <a:gd name="connsiteY4" fmla="*/ 104775 h 192882"/>
                  <a:gd name="connsiteX5" fmla="*/ 157162 w 174678"/>
                  <a:gd name="connsiteY5" fmla="*/ 176213 h 192882"/>
                  <a:gd name="connsiteX6" fmla="*/ 161924 w 174678"/>
                  <a:gd name="connsiteY6" fmla="*/ 161925 h 192882"/>
                  <a:gd name="connsiteX7" fmla="*/ 116681 w 174678"/>
                  <a:gd name="connsiteY7" fmla="*/ 128588 h 192882"/>
                  <a:gd name="connsiteX8" fmla="*/ 140493 w 174678"/>
                  <a:gd name="connsiteY8" fmla="*/ 190500 h 192882"/>
                  <a:gd name="connsiteX9" fmla="*/ 109536 w 174678"/>
                  <a:gd name="connsiteY9" fmla="*/ 166688 h 192882"/>
                  <a:gd name="connsiteX10" fmla="*/ 102393 w 174678"/>
                  <a:gd name="connsiteY10" fmla="*/ 152400 h 192882"/>
                  <a:gd name="connsiteX11" fmla="*/ 104776 w 174678"/>
                  <a:gd name="connsiteY11" fmla="*/ 190500 h 192882"/>
                  <a:gd name="connsiteX12" fmla="*/ 71437 w 174678"/>
                  <a:gd name="connsiteY12" fmla="*/ 159544 h 192882"/>
                  <a:gd name="connsiteX13" fmla="*/ 73819 w 174678"/>
                  <a:gd name="connsiteY13" fmla="*/ 192882 h 192882"/>
                  <a:gd name="connsiteX14" fmla="*/ 0 w 174678"/>
                  <a:gd name="connsiteY14" fmla="*/ 45244 h 192882"/>
                  <a:gd name="connsiteX0" fmla="*/ 0 w 321102"/>
                  <a:gd name="connsiteY0" fmla="*/ 45244 h 221905"/>
                  <a:gd name="connsiteX1" fmla="*/ 57150 w 321102"/>
                  <a:gd name="connsiteY1" fmla="*/ 0 h 221905"/>
                  <a:gd name="connsiteX2" fmla="*/ 164306 w 321102"/>
                  <a:gd name="connsiteY2" fmla="*/ 107156 h 221905"/>
                  <a:gd name="connsiteX3" fmla="*/ 159544 w 321102"/>
                  <a:gd name="connsiteY3" fmla="*/ 128587 h 221905"/>
                  <a:gd name="connsiteX4" fmla="*/ 126206 w 321102"/>
                  <a:gd name="connsiteY4" fmla="*/ 104775 h 221905"/>
                  <a:gd name="connsiteX5" fmla="*/ 316706 w 321102"/>
                  <a:gd name="connsiteY5" fmla="*/ 221456 h 221905"/>
                  <a:gd name="connsiteX6" fmla="*/ 161924 w 321102"/>
                  <a:gd name="connsiteY6" fmla="*/ 161925 h 221905"/>
                  <a:gd name="connsiteX7" fmla="*/ 116681 w 321102"/>
                  <a:gd name="connsiteY7" fmla="*/ 128588 h 221905"/>
                  <a:gd name="connsiteX8" fmla="*/ 140493 w 321102"/>
                  <a:gd name="connsiteY8" fmla="*/ 190500 h 221905"/>
                  <a:gd name="connsiteX9" fmla="*/ 109536 w 321102"/>
                  <a:gd name="connsiteY9" fmla="*/ 166688 h 221905"/>
                  <a:gd name="connsiteX10" fmla="*/ 102393 w 321102"/>
                  <a:gd name="connsiteY10" fmla="*/ 152400 h 221905"/>
                  <a:gd name="connsiteX11" fmla="*/ 104776 w 321102"/>
                  <a:gd name="connsiteY11" fmla="*/ 190500 h 221905"/>
                  <a:gd name="connsiteX12" fmla="*/ 71437 w 321102"/>
                  <a:gd name="connsiteY12" fmla="*/ 159544 h 221905"/>
                  <a:gd name="connsiteX13" fmla="*/ 73819 w 321102"/>
                  <a:gd name="connsiteY13" fmla="*/ 192882 h 221905"/>
                  <a:gd name="connsiteX14" fmla="*/ 0 w 321102"/>
                  <a:gd name="connsiteY14" fmla="*/ 45244 h 221905"/>
                  <a:gd name="connsiteX0" fmla="*/ 0 w 317093"/>
                  <a:gd name="connsiteY0" fmla="*/ 45244 h 227248"/>
                  <a:gd name="connsiteX1" fmla="*/ 57150 w 317093"/>
                  <a:gd name="connsiteY1" fmla="*/ 0 h 227248"/>
                  <a:gd name="connsiteX2" fmla="*/ 164306 w 317093"/>
                  <a:gd name="connsiteY2" fmla="*/ 107156 h 227248"/>
                  <a:gd name="connsiteX3" fmla="*/ 159544 w 317093"/>
                  <a:gd name="connsiteY3" fmla="*/ 128587 h 227248"/>
                  <a:gd name="connsiteX4" fmla="*/ 126206 w 317093"/>
                  <a:gd name="connsiteY4" fmla="*/ 104775 h 227248"/>
                  <a:gd name="connsiteX5" fmla="*/ 316706 w 317093"/>
                  <a:gd name="connsiteY5" fmla="*/ 221456 h 227248"/>
                  <a:gd name="connsiteX6" fmla="*/ 161924 w 317093"/>
                  <a:gd name="connsiteY6" fmla="*/ 161925 h 227248"/>
                  <a:gd name="connsiteX7" fmla="*/ 116681 w 317093"/>
                  <a:gd name="connsiteY7" fmla="*/ 128588 h 227248"/>
                  <a:gd name="connsiteX8" fmla="*/ 140493 w 317093"/>
                  <a:gd name="connsiteY8" fmla="*/ 190500 h 227248"/>
                  <a:gd name="connsiteX9" fmla="*/ 109536 w 317093"/>
                  <a:gd name="connsiteY9" fmla="*/ 166688 h 227248"/>
                  <a:gd name="connsiteX10" fmla="*/ 102393 w 317093"/>
                  <a:gd name="connsiteY10" fmla="*/ 152400 h 227248"/>
                  <a:gd name="connsiteX11" fmla="*/ 104776 w 317093"/>
                  <a:gd name="connsiteY11" fmla="*/ 190500 h 227248"/>
                  <a:gd name="connsiteX12" fmla="*/ 71437 w 317093"/>
                  <a:gd name="connsiteY12" fmla="*/ 159544 h 227248"/>
                  <a:gd name="connsiteX13" fmla="*/ 73819 w 317093"/>
                  <a:gd name="connsiteY13" fmla="*/ 192882 h 227248"/>
                  <a:gd name="connsiteX14" fmla="*/ 0 w 317093"/>
                  <a:gd name="connsiteY14" fmla="*/ 45244 h 227248"/>
                  <a:gd name="connsiteX0" fmla="*/ 0 w 298084"/>
                  <a:gd name="connsiteY0" fmla="*/ 45244 h 211648"/>
                  <a:gd name="connsiteX1" fmla="*/ 57150 w 298084"/>
                  <a:gd name="connsiteY1" fmla="*/ 0 h 211648"/>
                  <a:gd name="connsiteX2" fmla="*/ 164306 w 298084"/>
                  <a:gd name="connsiteY2" fmla="*/ 107156 h 211648"/>
                  <a:gd name="connsiteX3" fmla="*/ 159544 w 298084"/>
                  <a:gd name="connsiteY3" fmla="*/ 128587 h 211648"/>
                  <a:gd name="connsiteX4" fmla="*/ 126206 w 298084"/>
                  <a:gd name="connsiteY4" fmla="*/ 104775 h 211648"/>
                  <a:gd name="connsiteX5" fmla="*/ 297656 w 298084"/>
                  <a:gd name="connsiteY5" fmla="*/ 204788 h 211648"/>
                  <a:gd name="connsiteX6" fmla="*/ 161924 w 298084"/>
                  <a:gd name="connsiteY6" fmla="*/ 161925 h 211648"/>
                  <a:gd name="connsiteX7" fmla="*/ 116681 w 298084"/>
                  <a:gd name="connsiteY7" fmla="*/ 128588 h 211648"/>
                  <a:gd name="connsiteX8" fmla="*/ 140493 w 298084"/>
                  <a:gd name="connsiteY8" fmla="*/ 190500 h 211648"/>
                  <a:gd name="connsiteX9" fmla="*/ 109536 w 298084"/>
                  <a:gd name="connsiteY9" fmla="*/ 166688 h 211648"/>
                  <a:gd name="connsiteX10" fmla="*/ 102393 w 298084"/>
                  <a:gd name="connsiteY10" fmla="*/ 152400 h 211648"/>
                  <a:gd name="connsiteX11" fmla="*/ 104776 w 298084"/>
                  <a:gd name="connsiteY11" fmla="*/ 190500 h 211648"/>
                  <a:gd name="connsiteX12" fmla="*/ 71437 w 298084"/>
                  <a:gd name="connsiteY12" fmla="*/ 159544 h 211648"/>
                  <a:gd name="connsiteX13" fmla="*/ 73819 w 298084"/>
                  <a:gd name="connsiteY13" fmla="*/ 192882 h 211648"/>
                  <a:gd name="connsiteX14" fmla="*/ 0 w 298084"/>
                  <a:gd name="connsiteY14" fmla="*/ 45244 h 211648"/>
                  <a:gd name="connsiteX0" fmla="*/ 0 w 224568"/>
                  <a:gd name="connsiteY0" fmla="*/ 45244 h 205093"/>
                  <a:gd name="connsiteX1" fmla="*/ 57150 w 224568"/>
                  <a:gd name="connsiteY1" fmla="*/ 0 h 205093"/>
                  <a:gd name="connsiteX2" fmla="*/ 164306 w 224568"/>
                  <a:gd name="connsiteY2" fmla="*/ 107156 h 205093"/>
                  <a:gd name="connsiteX3" fmla="*/ 159544 w 224568"/>
                  <a:gd name="connsiteY3" fmla="*/ 128587 h 205093"/>
                  <a:gd name="connsiteX4" fmla="*/ 126206 w 224568"/>
                  <a:gd name="connsiteY4" fmla="*/ 104775 h 205093"/>
                  <a:gd name="connsiteX5" fmla="*/ 223837 w 224568"/>
                  <a:gd name="connsiteY5" fmla="*/ 197644 h 205093"/>
                  <a:gd name="connsiteX6" fmla="*/ 161924 w 224568"/>
                  <a:gd name="connsiteY6" fmla="*/ 161925 h 205093"/>
                  <a:gd name="connsiteX7" fmla="*/ 116681 w 224568"/>
                  <a:gd name="connsiteY7" fmla="*/ 128588 h 205093"/>
                  <a:gd name="connsiteX8" fmla="*/ 140493 w 224568"/>
                  <a:gd name="connsiteY8" fmla="*/ 190500 h 205093"/>
                  <a:gd name="connsiteX9" fmla="*/ 109536 w 224568"/>
                  <a:gd name="connsiteY9" fmla="*/ 166688 h 205093"/>
                  <a:gd name="connsiteX10" fmla="*/ 102393 w 224568"/>
                  <a:gd name="connsiteY10" fmla="*/ 152400 h 205093"/>
                  <a:gd name="connsiteX11" fmla="*/ 104776 w 224568"/>
                  <a:gd name="connsiteY11" fmla="*/ 190500 h 205093"/>
                  <a:gd name="connsiteX12" fmla="*/ 71437 w 224568"/>
                  <a:gd name="connsiteY12" fmla="*/ 159544 h 205093"/>
                  <a:gd name="connsiteX13" fmla="*/ 73819 w 224568"/>
                  <a:gd name="connsiteY13" fmla="*/ 192882 h 205093"/>
                  <a:gd name="connsiteX14" fmla="*/ 0 w 224568"/>
                  <a:gd name="connsiteY14" fmla="*/ 45244 h 205093"/>
                  <a:gd name="connsiteX0" fmla="*/ 0 w 224725"/>
                  <a:gd name="connsiteY0" fmla="*/ 45244 h 197793"/>
                  <a:gd name="connsiteX1" fmla="*/ 57150 w 224725"/>
                  <a:gd name="connsiteY1" fmla="*/ 0 h 197793"/>
                  <a:gd name="connsiteX2" fmla="*/ 164306 w 224725"/>
                  <a:gd name="connsiteY2" fmla="*/ 107156 h 197793"/>
                  <a:gd name="connsiteX3" fmla="*/ 159544 w 224725"/>
                  <a:gd name="connsiteY3" fmla="*/ 128587 h 197793"/>
                  <a:gd name="connsiteX4" fmla="*/ 126206 w 224725"/>
                  <a:gd name="connsiteY4" fmla="*/ 104775 h 197793"/>
                  <a:gd name="connsiteX5" fmla="*/ 223837 w 224725"/>
                  <a:gd name="connsiteY5" fmla="*/ 197644 h 197793"/>
                  <a:gd name="connsiteX6" fmla="*/ 161924 w 224725"/>
                  <a:gd name="connsiteY6" fmla="*/ 161925 h 197793"/>
                  <a:gd name="connsiteX7" fmla="*/ 116681 w 224725"/>
                  <a:gd name="connsiteY7" fmla="*/ 128588 h 197793"/>
                  <a:gd name="connsiteX8" fmla="*/ 140493 w 224725"/>
                  <a:gd name="connsiteY8" fmla="*/ 190500 h 197793"/>
                  <a:gd name="connsiteX9" fmla="*/ 109536 w 224725"/>
                  <a:gd name="connsiteY9" fmla="*/ 166688 h 197793"/>
                  <a:gd name="connsiteX10" fmla="*/ 102393 w 224725"/>
                  <a:gd name="connsiteY10" fmla="*/ 152400 h 197793"/>
                  <a:gd name="connsiteX11" fmla="*/ 104776 w 224725"/>
                  <a:gd name="connsiteY11" fmla="*/ 190500 h 197793"/>
                  <a:gd name="connsiteX12" fmla="*/ 71437 w 224725"/>
                  <a:gd name="connsiteY12" fmla="*/ 159544 h 197793"/>
                  <a:gd name="connsiteX13" fmla="*/ 73819 w 224725"/>
                  <a:gd name="connsiteY13" fmla="*/ 192882 h 197793"/>
                  <a:gd name="connsiteX14" fmla="*/ 0 w 224725"/>
                  <a:gd name="connsiteY14" fmla="*/ 45244 h 197793"/>
                  <a:gd name="connsiteX0" fmla="*/ 0 w 223858"/>
                  <a:gd name="connsiteY0" fmla="*/ 45244 h 197802"/>
                  <a:gd name="connsiteX1" fmla="*/ 57150 w 223858"/>
                  <a:gd name="connsiteY1" fmla="*/ 0 h 197802"/>
                  <a:gd name="connsiteX2" fmla="*/ 164306 w 223858"/>
                  <a:gd name="connsiteY2" fmla="*/ 107156 h 197802"/>
                  <a:gd name="connsiteX3" fmla="*/ 159544 w 223858"/>
                  <a:gd name="connsiteY3" fmla="*/ 128587 h 197802"/>
                  <a:gd name="connsiteX4" fmla="*/ 126206 w 223858"/>
                  <a:gd name="connsiteY4" fmla="*/ 104775 h 197802"/>
                  <a:gd name="connsiteX5" fmla="*/ 223837 w 223858"/>
                  <a:gd name="connsiteY5" fmla="*/ 197644 h 197802"/>
                  <a:gd name="connsiteX6" fmla="*/ 116681 w 223858"/>
                  <a:gd name="connsiteY6" fmla="*/ 128588 h 197802"/>
                  <a:gd name="connsiteX7" fmla="*/ 140493 w 223858"/>
                  <a:gd name="connsiteY7" fmla="*/ 190500 h 197802"/>
                  <a:gd name="connsiteX8" fmla="*/ 109536 w 223858"/>
                  <a:gd name="connsiteY8" fmla="*/ 166688 h 197802"/>
                  <a:gd name="connsiteX9" fmla="*/ 102393 w 223858"/>
                  <a:gd name="connsiteY9" fmla="*/ 152400 h 197802"/>
                  <a:gd name="connsiteX10" fmla="*/ 104776 w 223858"/>
                  <a:gd name="connsiteY10" fmla="*/ 190500 h 197802"/>
                  <a:gd name="connsiteX11" fmla="*/ 71437 w 223858"/>
                  <a:gd name="connsiteY11" fmla="*/ 159544 h 197802"/>
                  <a:gd name="connsiteX12" fmla="*/ 73819 w 223858"/>
                  <a:gd name="connsiteY12" fmla="*/ 192882 h 197802"/>
                  <a:gd name="connsiteX13" fmla="*/ 0 w 223858"/>
                  <a:gd name="connsiteY13" fmla="*/ 45244 h 197802"/>
                  <a:gd name="connsiteX0" fmla="*/ 0 w 169122"/>
                  <a:gd name="connsiteY0" fmla="*/ 45244 h 192882"/>
                  <a:gd name="connsiteX1" fmla="*/ 57150 w 169122"/>
                  <a:gd name="connsiteY1" fmla="*/ 0 h 192882"/>
                  <a:gd name="connsiteX2" fmla="*/ 164306 w 169122"/>
                  <a:gd name="connsiteY2" fmla="*/ 107156 h 192882"/>
                  <a:gd name="connsiteX3" fmla="*/ 159544 w 169122"/>
                  <a:gd name="connsiteY3" fmla="*/ 128587 h 192882"/>
                  <a:gd name="connsiteX4" fmla="*/ 126206 w 169122"/>
                  <a:gd name="connsiteY4" fmla="*/ 104775 h 192882"/>
                  <a:gd name="connsiteX5" fmla="*/ 169069 w 169122"/>
                  <a:gd name="connsiteY5" fmla="*/ 164307 h 192882"/>
                  <a:gd name="connsiteX6" fmla="*/ 116681 w 169122"/>
                  <a:gd name="connsiteY6" fmla="*/ 128588 h 192882"/>
                  <a:gd name="connsiteX7" fmla="*/ 140493 w 169122"/>
                  <a:gd name="connsiteY7" fmla="*/ 190500 h 192882"/>
                  <a:gd name="connsiteX8" fmla="*/ 109536 w 169122"/>
                  <a:gd name="connsiteY8" fmla="*/ 166688 h 192882"/>
                  <a:gd name="connsiteX9" fmla="*/ 102393 w 169122"/>
                  <a:gd name="connsiteY9" fmla="*/ 152400 h 192882"/>
                  <a:gd name="connsiteX10" fmla="*/ 104776 w 169122"/>
                  <a:gd name="connsiteY10" fmla="*/ 190500 h 192882"/>
                  <a:gd name="connsiteX11" fmla="*/ 71437 w 169122"/>
                  <a:gd name="connsiteY11" fmla="*/ 159544 h 192882"/>
                  <a:gd name="connsiteX12" fmla="*/ 73819 w 169122"/>
                  <a:gd name="connsiteY12" fmla="*/ 192882 h 192882"/>
                  <a:gd name="connsiteX13" fmla="*/ 0 w 169122"/>
                  <a:gd name="connsiteY13" fmla="*/ 45244 h 192882"/>
                  <a:gd name="connsiteX0" fmla="*/ 0 w 223859"/>
                  <a:gd name="connsiteY0" fmla="*/ 45244 h 197803"/>
                  <a:gd name="connsiteX1" fmla="*/ 57150 w 223859"/>
                  <a:gd name="connsiteY1" fmla="*/ 0 h 197803"/>
                  <a:gd name="connsiteX2" fmla="*/ 164306 w 223859"/>
                  <a:gd name="connsiteY2" fmla="*/ 107156 h 197803"/>
                  <a:gd name="connsiteX3" fmla="*/ 159544 w 223859"/>
                  <a:gd name="connsiteY3" fmla="*/ 128587 h 197803"/>
                  <a:gd name="connsiteX4" fmla="*/ 126206 w 223859"/>
                  <a:gd name="connsiteY4" fmla="*/ 104775 h 197803"/>
                  <a:gd name="connsiteX5" fmla="*/ 223838 w 223859"/>
                  <a:gd name="connsiteY5" fmla="*/ 197645 h 197803"/>
                  <a:gd name="connsiteX6" fmla="*/ 116681 w 223859"/>
                  <a:gd name="connsiteY6" fmla="*/ 128588 h 197803"/>
                  <a:gd name="connsiteX7" fmla="*/ 140493 w 223859"/>
                  <a:gd name="connsiteY7" fmla="*/ 190500 h 197803"/>
                  <a:gd name="connsiteX8" fmla="*/ 109536 w 223859"/>
                  <a:gd name="connsiteY8" fmla="*/ 166688 h 197803"/>
                  <a:gd name="connsiteX9" fmla="*/ 102393 w 223859"/>
                  <a:gd name="connsiteY9" fmla="*/ 152400 h 197803"/>
                  <a:gd name="connsiteX10" fmla="*/ 104776 w 223859"/>
                  <a:gd name="connsiteY10" fmla="*/ 190500 h 197803"/>
                  <a:gd name="connsiteX11" fmla="*/ 71437 w 223859"/>
                  <a:gd name="connsiteY11" fmla="*/ 159544 h 197803"/>
                  <a:gd name="connsiteX12" fmla="*/ 73819 w 223859"/>
                  <a:gd name="connsiteY12" fmla="*/ 192882 h 197803"/>
                  <a:gd name="connsiteX13" fmla="*/ 0 w 223859"/>
                  <a:gd name="connsiteY13" fmla="*/ 45244 h 197803"/>
                  <a:gd name="connsiteX0" fmla="*/ 0 w 211956"/>
                  <a:gd name="connsiteY0" fmla="*/ 45244 h 226334"/>
                  <a:gd name="connsiteX1" fmla="*/ 57150 w 211956"/>
                  <a:gd name="connsiteY1" fmla="*/ 0 h 226334"/>
                  <a:gd name="connsiteX2" fmla="*/ 164306 w 211956"/>
                  <a:gd name="connsiteY2" fmla="*/ 107156 h 226334"/>
                  <a:gd name="connsiteX3" fmla="*/ 159544 w 211956"/>
                  <a:gd name="connsiteY3" fmla="*/ 128587 h 226334"/>
                  <a:gd name="connsiteX4" fmla="*/ 126206 w 211956"/>
                  <a:gd name="connsiteY4" fmla="*/ 104775 h 226334"/>
                  <a:gd name="connsiteX5" fmla="*/ 211932 w 211956"/>
                  <a:gd name="connsiteY5" fmla="*/ 226220 h 226334"/>
                  <a:gd name="connsiteX6" fmla="*/ 116681 w 211956"/>
                  <a:gd name="connsiteY6" fmla="*/ 128588 h 226334"/>
                  <a:gd name="connsiteX7" fmla="*/ 140493 w 211956"/>
                  <a:gd name="connsiteY7" fmla="*/ 190500 h 226334"/>
                  <a:gd name="connsiteX8" fmla="*/ 109536 w 211956"/>
                  <a:gd name="connsiteY8" fmla="*/ 166688 h 226334"/>
                  <a:gd name="connsiteX9" fmla="*/ 102393 w 211956"/>
                  <a:gd name="connsiteY9" fmla="*/ 152400 h 226334"/>
                  <a:gd name="connsiteX10" fmla="*/ 104776 w 211956"/>
                  <a:gd name="connsiteY10" fmla="*/ 190500 h 226334"/>
                  <a:gd name="connsiteX11" fmla="*/ 71437 w 211956"/>
                  <a:gd name="connsiteY11" fmla="*/ 159544 h 226334"/>
                  <a:gd name="connsiteX12" fmla="*/ 73819 w 211956"/>
                  <a:gd name="connsiteY12" fmla="*/ 192882 h 226334"/>
                  <a:gd name="connsiteX13" fmla="*/ 0 w 211956"/>
                  <a:gd name="connsiteY13" fmla="*/ 45244 h 226334"/>
                  <a:gd name="connsiteX0" fmla="*/ 0 w 218024"/>
                  <a:gd name="connsiteY0" fmla="*/ 45244 h 226240"/>
                  <a:gd name="connsiteX1" fmla="*/ 57150 w 218024"/>
                  <a:gd name="connsiteY1" fmla="*/ 0 h 226240"/>
                  <a:gd name="connsiteX2" fmla="*/ 164306 w 218024"/>
                  <a:gd name="connsiteY2" fmla="*/ 107156 h 226240"/>
                  <a:gd name="connsiteX3" fmla="*/ 159544 w 218024"/>
                  <a:gd name="connsiteY3" fmla="*/ 128587 h 226240"/>
                  <a:gd name="connsiteX4" fmla="*/ 126206 w 218024"/>
                  <a:gd name="connsiteY4" fmla="*/ 104775 h 226240"/>
                  <a:gd name="connsiteX5" fmla="*/ 211932 w 218024"/>
                  <a:gd name="connsiteY5" fmla="*/ 226220 h 226240"/>
                  <a:gd name="connsiteX6" fmla="*/ 116681 w 218024"/>
                  <a:gd name="connsiteY6" fmla="*/ 128588 h 226240"/>
                  <a:gd name="connsiteX7" fmla="*/ 140493 w 218024"/>
                  <a:gd name="connsiteY7" fmla="*/ 190500 h 226240"/>
                  <a:gd name="connsiteX8" fmla="*/ 109536 w 218024"/>
                  <a:gd name="connsiteY8" fmla="*/ 166688 h 226240"/>
                  <a:gd name="connsiteX9" fmla="*/ 102393 w 218024"/>
                  <a:gd name="connsiteY9" fmla="*/ 152400 h 226240"/>
                  <a:gd name="connsiteX10" fmla="*/ 104776 w 218024"/>
                  <a:gd name="connsiteY10" fmla="*/ 190500 h 226240"/>
                  <a:gd name="connsiteX11" fmla="*/ 71437 w 218024"/>
                  <a:gd name="connsiteY11" fmla="*/ 159544 h 226240"/>
                  <a:gd name="connsiteX12" fmla="*/ 73819 w 218024"/>
                  <a:gd name="connsiteY12" fmla="*/ 192882 h 226240"/>
                  <a:gd name="connsiteX13" fmla="*/ 0 w 218024"/>
                  <a:gd name="connsiteY13" fmla="*/ 45244 h 226240"/>
                  <a:gd name="connsiteX0" fmla="*/ 0 w 211230"/>
                  <a:gd name="connsiteY0" fmla="*/ 45244 h 228620"/>
                  <a:gd name="connsiteX1" fmla="*/ 57150 w 211230"/>
                  <a:gd name="connsiteY1" fmla="*/ 0 h 228620"/>
                  <a:gd name="connsiteX2" fmla="*/ 164306 w 211230"/>
                  <a:gd name="connsiteY2" fmla="*/ 107156 h 228620"/>
                  <a:gd name="connsiteX3" fmla="*/ 159544 w 211230"/>
                  <a:gd name="connsiteY3" fmla="*/ 128587 h 228620"/>
                  <a:gd name="connsiteX4" fmla="*/ 126206 w 211230"/>
                  <a:gd name="connsiteY4" fmla="*/ 104775 h 228620"/>
                  <a:gd name="connsiteX5" fmla="*/ 204788 w 211230"/>
                  <a:gd name="connsiteY5" fmla="*/ 228601 h 228620"/>
                  <a:gd name="connsiteX6" fmla="*/ 116681 w 211230"/>
                  <a:gd name="connsiteY6" fmla="*/ 128588 h 228620"/>
                  <a:gd name="connsiteX7" fmla="*/ 140493 w 211230"/>
                  <a:gd name="connsiteY7" fmla="*/ 190500 h 228620"/>
                  <a:gd name="connsiteX8" fmla="*/ 109536 w 211230"/>
                  <a:gd name="connsiteY8" fmla="*/ 166688 h 228620"/>
                  <a:gd name="connsiteX9" fmla="*/ 102393 w 211230"/>
                  <a:gd name="connsiteY9" fmla="*/ 152400 h 228620"/>
                  <a:gd name="connsiteX10" fmla="*/ 104776 w 211230"/>
                  <a:gd name="connsiteY10" fmla="*/ 190500 h 228620"/>
                  <a:gd name="connsiteX11" fmla="*/ 71437 w 211230"/>
                  <a:gd name="connsiteY11" fmla="*/ 159544 h 228620"/>
                  <a:gd name="connsiteX12" fmla="*/ 73819 w 211230"/>
                  <a:gd name="connsiteY12" fmla="*/ 192882 h 228620"/>
                  <a:gd name="connsiteX13" fmla="*/ 0 w 211230"/>
                  <a:gd name="connsiteY13" fmla="*/ 45244 h 228620"/>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8119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47637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0975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75966"/>
                  <a:gd name="connsiteY0" fmla="*/ 45244 h 192882"/>
                  <a:gd name="connsiteX1" fmla="*/ 57150 w 175966"/>
                  <a:gd name="connsiteY1" fmla="*/ 0 h 192882"/>
                  <a:gd name="connsiteX2" fmla="*/ 164306 w 175966"/>
                  <a:gd name="connsiteY2" fmla="*/ 107156 h 192882"/>
                  <a:gd name="connsiteX3" fmla="*/ 159544 w 175966"/>
                  <a:gd name="connsiteY3" fmla="*/ 128587 h 192882"/>
                  <a:gd name="connsiteX4" fmla="*/ 126206 w 175966"/>
                  <a:gd name="connsiteY4" fmla="*/ 104775 h 192882"/>
                  <a:gd name="connsiteX5" fmla="*/ 166688 w 175966"/>
                  <a:gd name="connsiteY5" fmla="*/ 176212 h 192882"/>
                  <a:gd name="connsiteX6" fmla="*/ 116681 w 175966"/>
                  <a:gd name="connsiteY6" fmla="*/ 128588 h 192882"/>
                  <a:gd name="connsiteX7" fmla="*/ 140493 w 175966"/>
                  <a:gd name="connsiteY7" fmla="*/ 190500 h 192882"/>
                  <a:gd name="connsiteX8" fmla="*/ 109536 w 175966"/>
                  <a:gd name="connsiteY8" fmla="*/ 166688 h 192882"/>
                  <a:gd name="connsiteX9" fmla="*/ 102393 w 175966"/>
                  <a:gd name="connsiteY9" fmla="*/ 152400 h 192882"/>
                  <a:gd name="connsiteX10" fmla="*/ 104776 w 175966"/>
                  <a:gd name="connsiteY10" fmla="*/ 190500 h 192882"/>
                  <a:gd name="connsiteX11" fmla="*/ 71437 w 175966"/>
                  <a:gd name="connsiteY11" fmla="*/ 159544 h 192882"/>
                  <a:gd name="connsiteX12" fmla="*/ 73819 w 175966"/>
                  <a:gd name="connsiteY12" fmla="*/ 192882 h 192882"/>
                  <a:gd name="connsiteX13" fmla="*/ 0 w 175966"/>
                  <a:gd name="connsiteY13" fmla="*/ 45244 h 192882"/>
                  <a:gd name="connsiteX0" fmla="*/ 0 w 167424"/>
                  <a:gd name="connsiteY0" fmla="*/ 45244 h 192882"/>
                  <a:gd name="connsiteX1" fmla="*/ 57150 w 167424"/>
                  <a:gd name="connsiteY1" fmla="*/ 0 h 192882"/>
                  <a:gd name="connsiteX2" fmla="*/ 164306 w 167424"/>
                  <a:gd name="connsiteY2" fmla="*/ 107156 h 192882"/>
                  <a:gd name="connsiteX3" fmla="*/ 159544 w 167424"/>
                  <a:gd name="connsiteY3" fmla="*/ 128587 h 192882"/>
                  <a:gd name="connsiteX4" fmla="*/ 126206 w 167424"/>
                  <a:gd name="connsiteY4" fmla="*/ 104775 h 192882"/>
                  <a:gd name="connsiteX5" fmla="*/ 166688 w 167424"/>
                  <a:gd name="connsiteY5" fmla="*/ 176212 h 192882"/>
                  <a:gd name="connsiteX6" fmla="*/ 116681 w 167424"/>
                  <a:gd name="connsiteY6" fmla="*/ 128588 h 192882"/>
                  <a:gd name="connsiteX7" fmla="*/ 140493 w 167424"/>
                  <a:gd name="connsiteY7" fmla="*/ 190500 h 192882"/>
                  <a:gd name="connsiteX8" fmla="*/ 109536 w 167424"/>
                  <a:gd name="connsiteY8" fmla="*/ 166688 h 192882"/>
                  <a:gd name="connsiteX9" fmla="*/ 102393 w 167424"/>
                  <a:gd name="connsiteY9" fmla="*/ 152400 h 192882"/>
                  <a:gd name="connsiteX10" fmla="*/ 104776 w 167424"/>
                  <a:gd name="connsiteY10" fmla="*/ 190500 h 192882"/>
                  <a:gd name="connsiteX11" fmla="*/ 71437 w 167424"/>
                  <a:gd name="connsiteY11" fmla="*/ 159544 h 192882"/>
                  <a:gd name="connsiteX12" fmla="*/ 73819 w 167424"/>
                  <a:gd name="connsiteY12" fmla="*/ 192882 h 192882"/>
                  <a:gd name="connsiteX13" fmla="*/ 0 w 167424"/>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9544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69765"/>
                  <a:gd name="connsiteY0" fmla="*/ 45244 h 192882"/>
                  <a:gd name="connsiteX1" fmla="*/ 57150 w 169765"/>
                  <a:gd name="connsiteY1" fmla="*/ 0 h 192882"/>
                  <a:gd name="connsiteX2" fmla="*/ 164306 w 169765"/>
                  <a:gd name="connsiteY2" fmla="*/ 107156 h 192882"/>
                  <a:gd name="connsiteX3" fmla="*/ 159544 w 169765"/>
                  <a:gd name="connsiteY3" fmla="*/ 128587 h 192882"/>
                  <a:gd name="connsiteX4" fmla="*/ 126206 w 169765"/>
                  <a:gd name="connsiteY4" fmla="*/ 104775 h 192882"/>
                  <a:gd name="connsiteX5" fmla="*/ 169069 w 169765"/>
                  <a:gd name="connsiteY5" fmla="*/ 178594 h 192882"/>
                  <a:gd name="connsiteX6" fmla="*/ 116681 w 169765"/>
                  <a:gd name="connsiteY6" fmla="*/ 128588 h 192882"/>
                  <a:gd name="connsiteX7" fmla="*/ 140493 w 169765"/>
                  <a:gd name="connsiteY7" fmla="*/ 190500 h 192882"/>
                  <a:gd name="connsiteX8" fmla="*/ 109536 w 169765"/>
                  <a:gd name="connsiteY8" fmla="*/ 166688 h 192882"/>
                  <a:gd name="connsiteX9" fmla="*/ 102393 w 169765"/>
                  <a:gd name="connsiteY9" fmla="*/ 152400 h 192882"/>
                  <a:gd name="connsiteX10" fmla="*/ 104776 w 169765"/>
                  <a:gd name="connsiteY10" fmla="*/ 190500 h 192882"/>
                  <a:gd name="connsiteX11" fmla="*/ 71437 w 169765"/>
                  <a:gd name="connsiteY11" fmla="*/ 159544 h 192882"/>
                  <a:gd name="connsiteX12" fmla="*/ 73819 w 169765"/>
                  <a:gd name="connsiteY12" fmla="*/ 192882 h 192882"/>
                  <a:gd name="connsiteX13" fmla="*/ 0 w 169765"/>
                  <a:gd name="connsiteY13" fmla="*/ 45244 h 192882"/>
                  <a:gd name="connsiteX0" fmla="*/ 0 w 209911"/>
                  <a:gd name="connsiteY0" fmla="*/ 45244 h 192882"/>
                  <a:gd name="connsiteX1" fmla="*/ 57150 w 209911"/>
                  <a:gd name="connsiteY1" fmla="*/ 0 h 192882"/>
                  <a:gd name="connsiteX2" fmla="*/ 164306 w 209911"/>
                  <a:gd name="connsiteY2" fmla="*/ 107156 h 192882"/>
                  <a:gd name="connsiteX3" fmla="*/ 159544 w 209911"/>
                  <a:gd name="connsiteY3" fmla="*/ 128587 h 192882"/>
                  <a:gd name="connsiteX4" fmla="*/ 126206 w 209911"/>
                  <a:gd name="connsiteY4" fmla="*/ 104775 h 192882"/>
                  <a:gd name="connsiteX5" fmla="*/ 209550 w 209911"/>
                  <a:gd name="connsiteY5" fmla="*/ 180975 h 192882"/>
                  <a:gd name="connsiteX6" fmla="*/ 116681 w 209911"/>
                  <a:gd name="connsiteY6" fmla="*/ 128588 h 192882"/>
                  <a:gd name="connsiteX7" fmla="*/ 140493 w 209911"/>
                  <a:gd name="connsiteY7" fmla="*/ 190500 h 192882"/>
                  <a:gd name="connsiteX8" fmla="*/ 109536 w 209911"/>
                  <a:gd name="connsiteY8" fmla="*/ 166688 h 192882"/>
                  <a:gd name="connsiteX9" fmla="*/ 102393 w 209911"/>
                  <a:gd name="connsiteY9" fmla="*/ 152400 h 192882"/>
                  <a:gd name="connsiteX10" fmla="*/ 104776 w 209911"/>
                  <a:gd name="connsiteY10" fmla="*/ 190500 h 192882"/>
                  <a:gd name="connsiteX11" fmla="*/ 71437 w 209911"/>
                  <a:gd name="connsiteY11" fmla="*/ 159544 h 192882"/>
                  <a:gd name="connsiteX12" fmla="*/ 73819 w 209911"/>
                  <a:gd name="connsiteY12" fmla="*/ 192882 h 192882"/>
                  <a:gd name="connsiteX13" fmla="*/ 0 w 209911"/>
                  <a:gd name="connsiteY13" fmla="*/ 45244 h 192882"/>
                  <a:gd name="connsiteX0" fmla="*/ 0 w 210987"/>
                  <a:gd name="connsiteY0" fmla="*/ 45244 h 192882"/>
                  <a:gd name="connsiteX1" fmla="*/ 57150 w 210987"/>
                  <a:gd name="connsiteY1" fmla="*/ 0 h 192882"/>
                  <a:gd name="connsiteX2" fmla="*/ 164306 w 210987"/>
                  <a:gd name="connsiteY2" fmla="*/ 107156 h 192882"/>
                  <a:gd name="connsiteX3" fmla="*/ 159544 w 210987"/>
                  <a:gd name="connsiteY3" fmla="*/ 128587 h 192882"/>
                  <a:gd name="connsiteX4" fmla="*/ 126206 w 210987"/>
                  <a:gd name="connsiteY4" fmla="*/ 104775 h 192882"/>
                  <a:gd name="connsiteX5" fmla="*/ 209550 w 210987"/>
                  <a:gd name="connsiteY5" fmla="*/ 180975 h 192882"/>
                  <a:gd name="connsiteX6" fmla="*/ 116681 w 210987"/>
                  <a:gd name="connsiteY6" fmla="*/ 128588 h 192882"/>
                  <a:gd name="connsiteX7" fmla="*/ 140493 w 210987"/>
                  <a:gd name="connsiteY7" fmla="*/ 190500 h 192882"/>
                  <a:gd name="connsiteX8" fmla="*/ 109536 w 210987"/>
                  <a:gd name="connsiteY8" fmla="*/ 166688 h 192882"/>
                  <a:gd name="connsiteX9" fmla="*/ 102393 w 210987"/>
                  <a:gd name="connsiteY9" fmla="*/ 152400 h 192882"/>
                  <a:gd name="connsiteX10" fmla="*/ 104776 w 210987"/>
                  <a:gd name="connsiteY10" fmla="*/ 190500 h 192882"/>
                  <a:gd name="connsiteX11" fmla="*/ 71437 w 210987"/>
                  <a:gd name="connsiteY11" fmla="*/ 159544 h 192882"/>
                  <a:gd name="connsiteX12" fmla="*/ 73819 w 210987"/>
                  <a:gd name="connsiteY12" fmla="*/ 192882 h 192882"/>
                  <a:gd name="connsiteX13" fmla="*/ 0 w 210987"/>
                  <a:gd name="connsiteY13" fmla="*/ 45244 h 192882"/>
                  <a:gd name="connsiteX0" fmla="*/ 0 w 178407"/>
                  <a:gd name="connsiteY0" fmla="*/ 45244 h 192882"/>
                  <a:gd name="connsiteX1" fmla="*/ 57150 w 178407"/>
                  <a:gd name="connsiteY1" fmla="*/ 0 h 192882"/>
                  <a:gd name="connsiteX2" fmla="*/ 164306 w 178407"/>
                  <a:gd name="connsiteY2" fmla="*/ 107156 h 192882"/>
                  <a:gd name="connsiteX3" fmla="*/ 159544 w 178407"/>
                  <a:gd name="connsiteY3" fmla="*/ 128587 h 192882"/>
                  <a:gd name="connsiteX4" fmla="*/ 126206 w 178407"/>
                  <a:gd name="connsiteY4" fmla="*/ 104775 h 192882"/>
                  <a:gd name="connsiteX5" fmla="*/ 176212 w 178407"/>
                  <a:gd name="connsiteY5" fmla="*/ 176212 h 192882"/>
                  <a:gd name="connsiteX6" fmla="*/ 116681 w 178407"/>
                  <a:gd name="connsiteY6" fmla="*/ 128588 h 192882"/>
                  <a:gd name="connsiteX7" fmla="*/ 140493 w 178407"/>
                  <a:gd name="connsiteY7" fmla="*/ 190500 h 192882"/>
                  <a:gd name="connsiteX8" fmla="*/ 109536 w 178407"/>
                  <a:gd name="connsiteY8" fmla="*/ 166688 h 192882"/>
                  <a:gd name="connsiteX9" fmla="*/ 102393 w 178407"/>
                  <a:gd name="connsiteY9" fmla="*/ 152400 h 192882"/>
                  <a:gd name="connsiteX10" fmla="*/ 104776 w 178407"/>
                  <a:gd name="connsiteY10" fmla="*/ 190500 h 192882"/>
                  <a:gd name="connsiteX11" fmla="*/ 71437 w 178407"/>
                  <a:gd name="connsiteY11" fmla="*/ 159544 h 192882"/>
                  <a:gd name="connsiteX12" fmla="*/ 73819 w 178407"/>
                  <a:gd name="connsiteY12" fmla="*/ 192882 h 192882"/>
                  <a:gd name="connsiteX13" fmla="*/ 0 w 178407"/>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59544 w 169270"/>
                  <a:gd name="connsiteY3" fmla="*/ 128587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69069 w 169270"/>
                  <a:gd name="connsiteY3" fmla="*/ 130969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80975"/>
                  <a:gd name="connsiteY0" fmla="*/ 45244 h 192882"/>
                  <a:gd name="connsiteX1" fmla="*/ 57150 w 180975"/>
                  <a:gd name="connsiteY1" fmla="*/ 0 h 192882"/>
                  <a:gd name="connsiteX2" fmla="*/ 180975 w 180975"/>
                  <a:gd name="connsiteY2" fmla="*/ 111919 h 192882"/>
                  <a:gd name="connsiteX3" fmla="*/ 169069 w 180975"/>
                  <a:gd name="connsiteY3" fmla="*/ 130969 h 192882"/>
                  <a:gd name="connsiteX4" fmla="*/ 126206 w 180975"/>
                  <a:gd name="connsiteY4" fmla="*/ 104775 h 192882"/>
                  <a:gd name="connsiteX5" fmla="*/ 166687 w 180975"/>
                  <a:gd name="connsiteY5" fmla="*/ 173831 h 192882"/>
                  <a:gd name="connsiteX6" fmla="*/ 116681 w 180975"/>
                  <a:gd name="connsiteY6" fmla="*/ 128588 h 192882"/>
                  <a:gd name="connsiteX7" fmla="*/ 140493 w 180975"/>
                  <a:gd name="connsiteY7" fmla="*/ 190500 h 192882"/>
                  <a:gd name="connsiteX8" fmla="*/ 109536 w 180975"/>
                  <a:gd name="connsiteY8" fmla="*/ 166688 h 192882"/>
                  <a:gd name="connsiteX9" fmla="*/ 102393 w 180975"/>
                  <a:gd name="connsiteY9" fmla="*/ 152400 h 192882"/>
                  <a:gd name="connsiteX10" fmla="*/ 104776 w 180975"/>
                  <a:gd name="connsiteY10" fmla="*/ 190500 h 192882"/>
                  <a:gd name="connsiteX11" fmla="*/ 71437 w 180975"/>
                  <a:gd name="connsiteY11" fmla="*/ 159544 h 192882"/>
                  <a:gd name="connsiteX12" fmla="*/ 73819 w 180975"/>
                  <a:gd name="connsiteY12" fmla="*/ 192882 h 192882"/>
                  <a:gd name="connsiteX13" fmla="*/ 0 w 180975"/>
                  <a:gd name="connsiteY13" fmla="*/ 45244 h 192882"/>
                  <a:gd name="connsiteX0" fmla="*/ 0 w 223838"/>
                  <a:gd name="connsiteY0" fmla="*/ 45244 h 192882"/>
                  <a:gd name="connsiteX1" fmla="*/ 57150 w 223838"/>
                  <a:gd name="connsiteY1" fmla="*/ 0 h 192882"/>
                  <a:gd name="connsiteX2" fmla="*/ 223838 w 223838"/>
                  <a:gd name="connsiteY2" fmla="*/ 80963 h 192882"/>
                  <a:gd name="connsiteX3" fmla="*/ 169069 w 223838"/>
                  <a:gd name="connsiteY3" fmla="*/ 130969 h 192882"/>
                  <a:gd name="connsiteX4" fmla="*/ 126206 w 223838"/>
                  <a:gd name="connsiteY4" fmla="*/ 104775 h 192882"/>
                  <a:gd name="connsiteX5" fmla="*/ 166687 w 223838"/>
                  <a:gd name="connsiteY5" fmla="*/ 173831 h 192882"/>
                  <a:gd name="connsiteX6" fmla="*/ 116681 w 223838"/>
                  <a:gd name="connsiteY6" fmla="*/ 128588 h 192882"/>
                  <a:gd name="connsiteX7" fmla="*/ 140493 w 223838"/>
                  <a:gd name="connsiteY7" fmla="*/ 190500 h 192882"/>
                  <a:gd name="connsiteX8" fmla="*/ 109536 w 223838"/>
                  <a:gd name="connsiteY8" fmla="*/ 166688 h 192882"/>
                  <a:gd name="connsiteX9" fmla="*/ 102393 w 223838"/>
                  <a:gd name="connsiteY9" fmla="*/ 152400 h 192882"/>
                  <a:gd name="connsiteX10" fmla="*/ 104776 w 223838"/>
                  <a:gd name="connsiteY10" fmla="*/ 190500 h 192882"/>
                  <a:gd name="connsiteX11" fmla="*/ 71437 w 223838"/>
                  <a:gd name="connsiteY11" fmla="*/ 159544 h 192882"/>
                  <a:gd name="connsiteX12" fmla="*/ 73819 w 223838"/>
                  <a:gd name="connsiteY12" fmla="*/ 192882 h 192882"/>
                  <a:gd name="connsiteX13" fmla="*/ 0 w 223838"/>
                  <a:gd name="connsiteY13" fmla="*/ 45244 h 192882"/>
                  <a:gd name="connsiteX0" fmla="*/ 0 w 224017"/>
                  <a:gd name="connsiteY0" fmla="*/ 45244 h 192882"/>
                  <a:gd name="connsiteX1" fmla="*/ 57150 w 224017"/>
                  <a:gd name="connsiteY1" fmla="*/ 0 h 192882"/>
                  <a:gd name="connsiteX2" fmla="*/ 223838 w 224017"/>
                  <a:gd name="connsiteY2" fmla="*/ 80963 h 192882"/>
                  <a:gd name="connsiteX3" fmla="*/ 169069 w 224017"/>
                  <a:gd name="connsiteY3" fmla="*/ 130969 h 192882"/>
                  <a:gd name="connsiteX4" fmla="*/ 126206 w 224017"/>
                  <a:gd name="connsiteY4" fmla="*/ 104775 h 192882"/>
                  <a:gd name="connsiteX5" fmla="*/ 166687 w 224017"/>
                  <a:gd name="connsiteY5" fmla="*/ 173831 h 192882"/>
                  <a:gd name="connsiteX6" fmla="*/ 116681 w 224017"/>
                  <a:gd name="connsiteY6" fmla="*/ 128588 h 192882"/>
                  <a:gd name="connsiteX7" fmla="*/ 140493 w 224017"/>
                  <a:gd name="connsiteY7" fmla="*/ 190500 h 192882"/>
                  <a:gd name="connsiteX8" fmla="*/ 109536 w 224017"/>
                  <a:gd name="connsiteY8" fmla="*/ 166688 h 192882"/>
                  <a:gd name="connsiteX9" fmla="*/ 102393 w 224017"/>
                  <a:gd name="connsiteY9" fmla="*/ 152400 h 192882"/>
                  <a:gd name="connsiteX10" fmla="*/ 104776 w 224017"/>
                  <a:gd name="connsiteY10" fmla="*/ 190500 h 192882"/>
                  <a:gd name="connsiteX11" fmla="*/ 71437 w 224017"/>
                  <a:gd name="connsiteY11" fmla="*/ 159544 h 192882"/>
                  <a:gd name="connsiteX12" fmla="*/ 73819 w 224017"/>
                  <a:gd name="connsiteY12" fmla="*/ 192882 h 192882"/>
                  <a:gd name="connsiteX13" fmla="*/ 0 w 224017"/>
                  <a:gd name="connsiteY13" fmla="*/ 45244 h 192882"/>
                  <a:gd name="connsiteX0" fmla="*/ 0 w 224086"/>
                  <a:gd name="connsiteY0" fmla="*/ 45244 h 192882"/>
                  <a:gd name="connsiteX1" fmla="*/ 57150 w 224086"/>
                  <a:gd name="connsiteY1" fmla="*/ 0 h 192882"/>
                  <a:gd name="connsiteX2" fmla="*/ 223838 w 224086"/>
                  <a:gd name="connsiteY2" fmla="*/ 80963 h 192882"/>
                  <a:gd name="connsiteX3" fmla="*/ 169069 w 224086"/>
                  <a:gd name="connsiteY3" fmla="*/ 130969 h 192882"/>
                  <a:gd name="connsiteX4" fmla="*/ 126206 w 224086"/>
                  <a:gd name="connsiteY4" fmla="*/ 104775 h 192882"/>
                  <a:gd name="connsiteX5" fmla="*/ 166687 w 224086"/>
                  <a:gd name="connsiteY5" fmla="*/ 173831 h 192882"/>
                  <a:gd name="connsiteX6" fmla="*/ 116681 w 224086"/>
                  <a:gd name="connsiteY6" fmla="*/ 128588 h 192882"/>
                  <a:gd name="connsiteX7" fmla="*/ 140493 w 224086"/>
                  <a:gd name="connsiteY7" fmla="*/ 190500 h 192882"/>
                  <a:gd name="connsiteX8" fmla="*/ 109536 w 224086"/>
                  <a:gd name="connsiteY8" fmla="*/ 166688 h 192882"/>
                  <a:gd name="connsiteX9" fmla="*/ 102393 w 224086"/>
                  <a:gd name="connsiteY9" fmla="*/ 152400 h 192882"/>
                  <a:gd name="connsiteX10" fmla="*/ 104776 w 224086"/>
                  <a:gd name="connsiteY10" fmla="*/ 190500 h 192882"/>
                  <a:gd name="connsiteX11" fmla="*/ 71437 w 224086"/>
                  <a:gd name="connsiteY11" fmla="*/ 159544 h 192882"/>
                  <a:gd name="connsiteX12" fmla="*/ 73819 w 224086"/>
                  <a:gd name="connsiteY12" fmla="*/ 192882 h 192882"/>
                  <a:gd name="connsiteX13" fmla="*/ 0 w 224086"/>
                  <a:gd name="connsiteY13" fmla="*/ 45244 h 192882"/>
                  <a:gd name="connsiteX0" fmla="*/ 0 w 180464"/>
                  <a:gd name="connsiteY0" fmla="*/ 45244 h 192882"/>
                  <a:gd name="connsiteX1" fmla="*/ 57150 w 180464"/>
                  <a:gd name="connsiteY1" fmla="*/ 0 h 192882"/>
                  <a:gd name="connsiteX2" fmla="*/ 157163 w 180464"/>
                  <a:gd name="connsiteY2" fmla="*/ 97632 h 192882"/>
                  <a:gd name="connsiteX3" fmla="*/ 169069 w 180464"/>
                  <a:gd name="connsiteY3" fmla="*/ 130969 h 192882"/>
                  <a:gd name="connsiteX4" fmla="*/ 126206 w 180464"/>
                  <a:gd name="connsiteY4" fmla="*/ 104775 h 192882"/>
                  <a:gd name="connsiteX5" fmla="*/ 166687 w 180464"/>
                  <a:gd name="connsiteY5" fmla="*/ 173831 h 192882"/>
                  <a:gd name="connsiteX6" fmla="*/ 116681 w 180464"/>
                  <a:gd name="connsiteY6" fmla="*/ 128588 h 192882"/>
                  <a:gd name="connsiteX7" fmla="*/ 140493 w 180464"/>
                  <a:gd name="connsiteY7" fmla="*/ 190500 h 192882"/>
                  <a:gd name="connsiteX8" fmla="*/ 109536 w 180464"/>
                  <a:gd name="connsiteY8" fmla="*/ 166688 h 192882"/>
                  <a:gd name="connsiteX9" fmla="*/ 102393 w 180464"/>
                  <a:gd name="connsiteY9" fmla="*/ 152400 h 192882"/>
                  <a:gd name="connsiteX10" fmla="*/ 104776 w 180464"/>
                  <a:gd name="connsiteY10" fmla="*/ 190500 h 192882"/>
                  <a:gd name="connsiteX11" fmla="*/ 71437 w 180464"/>
                  <a:gd name="connsiteY11" fmla="*/ 159544 h 192882"/>
                  <a:gd name="connsiteX12" fmla="*/ 73819 w 180464"/>
                  <a:gd name="connsiteY12" fmla="*/ 192882 h 192882"/>
                  <a:gd name="connsiteX13" fmla="*/ 0 w 180464"/>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91100"/>
                  <a:gd name="connsiteY0" fmla="*/ 45244 h 192882"/>
                  <a:gd name="connsiteX1" fmla="*/ 57150 w 191100"/>
                  <a:gd name="connsiteY1" fmla="*/ 0 h 192882"/>
                  <a:gd name="connsiteX2" fmla="*/ 173832 w 191100"/>
                  <a:gd name="connsiteY2" fmla="*/ 102394 h 192882"/>
                  <a:gd name="connsiteX3" fmla="*/ 169069 w 191100"/>
                  <a:gd name="connsiteY3" fmla="*/ 130969 h 192882"/>
                  <a:gd name="connsiteX4" fmla="*/ 126206 w 191100"/>
                  <a:gd name="connsiteY4" fmla="*/ 104775 h 192882"/>
                  <a:gd name="connsiteX5" fmla="*/ 166687 w 191100"/>
                  <a:gd name="connsiteY5" fmla="*/ 173831 h 192882"/>
                  <a:gd name="connsiteX6" fmla="*/ 116681 w 191100"/>
                  <a:gd name="connsiteY6" fmla="*/ 128588 h 192882"/>
                  <a:gd name="connsiteX7" fmla="*/ 140493 w 191100"/>
                  <a:gd name="connsiteY7" fmla="*/ 190500 h 192882"/>
                  <a:gd name="connsiteX8" fmla="*/ 109536 w 191100"/>
                  <a:gd name="connsiteY8" fmla="*/ 166688 h 192882"/>
                  <a:gd name="connsiteX9" fmla="*/ 102393 w 191100"/>
                  <a:gd name="connsiteY9" fmla="*/ 152400 h 192882"/>
                  <a:gd name="connsiteX10" fmla="*/ 104776 w 191100"/>
                  <a:gd name="connsiteY10" fmla="*/ 190500 h 192882"/>
                  <a:gd name="connsiteX11" fmla="*/ 71437 w 191100"/>
                  <a:gd name="connsiteY11" fmla="*/ 159544 h 192882"/>
                  <a:gd name="connsiteX12" fmla="*/ 73819 w 191100"/>
                  <a:gd name="connsiteY12" fmla="*/ 192882 h 192882"/>
                  <a:gd name="connsiteX13" fmla="*/ 0 w 191100"/>
                  <a:gd name="connsiteY13" fmla="*/ 45244 h 192882"/>
                  <a:gd name="connsiteX0" fmla="*/ 0 w 182904"/>
                  <a:gd name="connsiteY0" fmla="*/ 45244 h 192882"/>
                  <a:gd name="connsiteX1" fmla="*/ 57150 w 182904"/>
                  <a:gd name="connsiteY1" fmla="*/ 0 h 192882"/>
                  <a:gd name="connsiteX2" fmla="*/ 173832 w 182904"/>
                  <a:gd name="connsiteY2" fmla="*/ 102394 h 192882"/>
                  <a:gd name="connsiteX3" fmla="*/ 169069 w 182904"/>
                  <a:gd name="connsiteY3" fmla="*/ 130969 h 192882"/>
                  <a:gd name="connsiteX4" fmla="*/ 126206 w 182904"/>
                  <a:gd name="connsiteY4" fmla="*/ 104775 h 192882"/>
                  <a:gd name="connsiteX5" fmla="*/ 166687 w 182904"/>
                  <a:gd name="connsiteY5" fmla="*/ 173831 h 192882"/>
                  <a:gd name="connsiteX6" fmla="*/ 116681 w 182904"/>
                  <a:gd name="connsiteY6" fmla="*/ 128588 h 192882"/>
                  <a:gd name="connsiteX7" fmla="*/ 140493 w 182904"/>
                  <a:gd name="connsiteY7" fmla="*/ 190500 h 192882"/>
                  <a:gd name="connsiteX8" fmla="*/ 109536 w 182904"/>
                  <a:gd name="connsiteY8" fmla="*/ 166688 h 192882"/>
                  <a:gd name="connsiteX9" fmla="*/ 102393 w 182904"/>
                  <a:gd name="connsiteY9" fmla="*/ 152400 h 192882"/>
                  <a:gd name="connsiteX10" fmla="*/ 104776 w 182904"/>
                  <a:gd name="connsiteY10" fmla="*/ 190500 h 192882"/>
                  <a:gd name="connsiteX11" fmla="*/ 71437 w 182904"/>
                  <a:gd name="connsiteY11" fmla="*/ 159544 h 192882"/>
                  <a:gd name="connsiteX12" fmla="*/ 73819 w 182904"/>
                  <a:gd name="connsiteY12" fmla="*/ 192882 h 192882"/>
                  <a:gd name="connsiteX13" fmla="*/ 0 w 182904"/>
                  <a:gd name="connsiteY13" fmla="*/ 45244 h 192882"/>
                  <a:gd name="connsiteX0" fmla="*/ 0 w 183453"/>
                  <a:gd name="connsiteY0" fmla="*/ 45244 h 192882"/>
                  <a:gd name="connsiteX1" fmla="*/ 57150 w 183453"/>
                  <a:gd name="connsiteY1" fmla="*/ 0 h 192882"/>
                  <a:gd name="connsiteX2" fmla="*/ 173832 w 183453"/>
                  <a:gd name="connsiteY2" fmla="*/ 102394 h 192882"/>
                  <a:gd name="connsiteX3" fmla="*/ 171450 w 183453"/>
                  <a:gd name="connsiteY3" fmla="*/ 140494 h 192882"/>
                  <a:gd name="connsiteX4" fmla="*/ 126206 w 183453"/>
                  <a:gd name="connsiteY4" fmla="*/ 104775 h 192882"/>
                  <a:gd name="connsiteX5" fmla="*/ 166687 w 183453"/>
                  <a:gd name="connsiteY5" fmla="*/ 173831 h 192882"/>
                  <a:gd name="connsiteX6" fmla="*/ 116681 w 183453"/>
                  <a:gd name="connsiteY6" fmla="*/ 128588 h 192882"/>
                  <a:gd name="connsiteX7" fmla="*/ 140493 w 183453"/>
                  <a:gd name="connsiteY7" fmla="*/ 190500 h 192882"/>
                  <a:gd name="connsiteX8" fmla="*/ 109536 w 183453"/>
                  <a:gd name="connsiteY8" fmla="*/ 166688 h 192882"/>
                  <a:gd name="connsiteX9" fmla="*/ 102393 w 183453"/>
                  <a:gd name="connsiteY9" fmla="*/ 152400 h 192882"/>
                  <a:gd name="connsiteX10" fmla="*/ 104776 w 183453"/>
                  <a:gd name="connsiteY10" fmla="*/ 190500 h 192882"/>
                  <a:gd name="connsiteX11" fmla="*/ 71437 w 183453"/>
                  <a:gd name="connsiteY11" fmla="*/ 159544 h 192882"/>
                  <a:gd name="connsiteX12" fmla="*/ 73819 w 183453"/>
                  <a:gd name="connsiteY12" fmla="*/ 192882 h 192882"/>
                  <a:gd name="connsiteX13" fmla="*/ 0 w 183453"/>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0493 w 185797"/>
                  <a:gd name="connsiteY7" fmla="*/ 190500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7637 w 185797"/>
                  <a:gd name="connsiteY7" fmla="*/ 180975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2874 w 185797"/>
                  <a:gd name="connsiteY7" fmla="*/ 185738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5797" h="192882">
                    <a:moveTo>
                      <a:pt x="0" y="45244"/>
                    </a:moveTo>
                    <a:lnTo>
                      <a:pt x="57150" y="0"/>
                    </a:lnTo>
                    <a:cubicBezTo>
                      <a:pt x="96044" y="34131"/>
                      <a:pt x="132557" y="73026"/>
                      <a:pt x="173832" y="102394"/>
                    </a:cubicBezTo>
                    <a:cubicBezTo>
                      <a:pt x="196057" y="138113"/>
                      <a:pt x="182562" y="128587"/>
                      <a:pt x="171450" y="140494"/>
                    </a:cubicBezTo>
                    <a:lnTo>
                      <a:pt x="126206" y="104775"/>
                    </a:lnTo>
                    <a:cubicBezTo>
                      <a:pt x="136525" y="126206"/>
                      <a:pt x="180246" y="160055"/>
                      <a:pt x="166687" y="173831"/>
                    </a:cubicBezTo>
                    <a:cubicBezTo>
                      <a:pt x="150994" y="189775"/>
                      <a:pt x="130572" y="129779"/>
                      <a:pt x="116681" y="128588"/>
                    </a:cubicBezTo>
                    <a:cubicBezTo>
                      <a:pt x="102790" y="127397"/>
                      <a:pt x="148828" y="177007"/>
                      <a:pt x="142874" y="185738"/>
                    </a:cubicBezTo>
                    <a:cubicBezTo>
                      <a:pt x="139234" y="191076"/>
                      <a:pt x="116283" y="172244"/>
                      <a:pt x="109536" y="166688"/>
                    </a:cubicBezTo>
                    <a:cubicBezTo>
                      <a:pt x="102789" y="161132"/>
                      <a:pt x="104774" y="157163"/>
                      <a:pt x="102393" y="152400"/>
                    </a:cubicBezTo>
                    <a:cubicBezTo>
                      <a:pt x="103187" y="165100"/>
                      <a:pt x="115889" y="182562"/>
                      <a:pt x="104776" y="190500"/>
                    </a:cubicBezTo>
                    <a:cubicBezTo>
                      <a:pt x="99617" y="191691"/>
                      <a:pt x="77787" y="159147"/>
                      <a:pt x="71437" y="159544"/>
                    </a:cubicBezTo>
                    <a:cubicBezTo>
                      <a:pt x="72231" y="170657"/>
                      <a:pt x="87313" y="177007"/>
                      <a:pt x="73819" y="192882"/>
                    </a:cubicBezTo>
                    <a:cubicBezTo>
                      <a:pt x="21432" y="153194"/>
                      <a:pt x="23812" y="92075"/>
                      <a:pt x="0" y="45244"/>
                    </a:cubicBezTo>
                    <a:close/>
                  </a:path>
                </a:pathLst>
              </a:custGeom>
              <a:solidFill>
                <a:srgbClr val="EACC82"/>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407" name="Freeform: Shape 101"/>
              <p:cNvSpPr/>
              <p:nvPr/>
            </p:nvSpPr>
            <p:spPr>
              <a:xfrm rot="1277218">
                <a:off x="2419968" y="3856207"/>
                <a:ext cx="340425" cy="761368"/>
              </a:xfrm>
              <a:custGeom>
                <a:avLst/>
                <a:gdLst>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170940 w 170940"/>
                  <a:gd name="connsiteY0" fmla="*/ 0 h 514350"/>
                  <a:gd name="connsiteX1" fmla="*/ 0 w 170940"/>
                  <a:gd name="connsiteY1" fmla="*/ 475832 h 514350"/>
                  <a:gd name="connsiteX2" fmla="*/ 132840 w 170940"/>
                  <a:gd name="connsiteY2" fmla="*/ 514350 h 514350"/>
                  <a:gd name="connsiteX3" fmla="*/ 170940 w 170940"/>
                  <a:gd name="connsiteY3" fmla="*/ 0 h 514350"/>
                  <a:gd name="connsiteX0" fmla="*/ 170940 w 170940"/>
                  <a:gd name="connsiteY0" fmla="*/ 0 h 488858"/>
                  <a:gd name="connsiteX1" fmla="*/ 0 w 170940"/>
                  <a:gd name="connsiteY1" fmla="*/ 475832 h 488858"/>
                  <a:gd name="connsiteX2" fmla="*/ 106543 w 170940"/>
                  <a:gd name="connsiteY2" fmla="*/ 488858 h 488858"/>
                  <a:gd name="connsiteX3" fmla="*/ 170940 w 170940"/>
                  <a:gd name="connsiteY3" fmla="*/ 0 h 488858"/>
                </a:gdLst>
                <a:ahLst/>
                <a:cxnLst>
                  <a:cxn ang="0">
                    <a:pos x="connsiteX0" y="connsiteY0"/>
                  </a:cxn>
                  <a:cxn ang="0">
                    <a:pos x="connsiteX1" y="connsiteY1"/>
                  </a:cxn>
                  <a:cxn ang="0">
                    <a:pos x="connsiteX2" y="connsiteY2"/>
                  </a:cxn>
                  <a:cxn ang="0">
                    <a:pos x="connsiteX3" y="connsiteY3"/>
                  </a:cxn>
                </a:cxnLst>
                <a:rect l="l" t="t" r="r" b="b"/>
                <a:pathLst>
                  <a:path w="170940" h="488858">
                    <a:moveTo>
                      <a:pt x="170940" y="0"/>
                    </a:moveTo>
                    <a:cubicBezTo>
                      <a:pt x="48703" y="142875"/>
                      <a:pt x="50800" y="309144"/>
                      <a:pt x="0" y="475832"/>
                    </a:cubicBezTo>
                    <a:cubicBezTo>
                      <a:pt x="57150" y="461544"/>
                      <a:pt x="49393" y="465046"/>
                      <a:pt x="106543" y="488858"/>
                    </a:cubicBezTo>
                    <a:lnTo>
                      <a:pt x="170940" y="0"/>
                    </a:lnTo>
                    <a:close/>
                  </a:path>
                </a:pathLst>
              </a:custGeom>
              <a:solidFill>
                <a:srgbClr val="FF0000"/>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408" name="Group 407"/>
            <p:cNvGrpSpPr/>
            <p:nvPr/>
          </p:nvGrpSpPr>
          <p:grpSpPr>
            <a:xfrm rot="10800000" flipH="1">
              <a:off x="9353442" y="5240840"/>
              <a:ext cx="1017994" cy="1658293"/>
              <a:chOff x="2154023" y="3856207"/>
              <a:chExt cx="606370" cy="984663"/>
            </a:xfrm>
          </p:grpSpPr>
          <p:sp>
            <p:nvSpPr>
              <p:cNvPr id="409" name="Freeform: Shape 100"/>
              <p:cNvSpPr/>
              <p:nvPr/>
            </p:nvSpPr>
            <p:spPr>
              <a:xfrm flipH="1">
                <a:off x="2154023" y="4501748"/>
                <a:ext cx="326666" cy="339122"/>
              </a:xfrm>
              <a:custGeom>
                <a:avLst/>
                <a:gdLst>
                  <a:gd name="connsiteX0" fmla="*/ 0 w 164306"/>
                  <a:gd name="connsiteY0" fmla="*/ 45244 h 190500"/>
                  <a:gd name="connsiteX1" fmla="*/ 57150 w 164306"/>
                  <a:gd name="connsiteY1" fmla="*/ 0 h 190500"/>
                  <a:gd name="connsiteX2" fmla="*/ 164306 w 164306"/>
                  <a:gd name="connsiteY2" fmla="*/ 107156 h 190500"/>
                  <a:gd name="connsiteX3" fmla="*/ 152400 w 164306"/>
                  <a:gd name="connsiteY3" fmla="*/ 121444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4775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92869 w 164306"/>
                  <a:gd name="connsiteY12" fmla="*/ 190500 h 190500"/>
                  <a:gd name="connsiteX13" fmla="*/ 71437 w 164306"/>
                  <a:gd name="connsiteY13" fmla="*/ 159544 h 190500"/>
                  <a:gd name="connsiteX14" fmla="*/ 71437 w 164306"/>
                  <a:gd name="connsiteY14" fmla="*/ 185738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71437 w 164306"/>
                  <a:gd name="connsiteY13" fmla="*/ 185738 h 190500"/>
                  <a:gd name="connsiteX14" fmla="*/ 0 w 164306"/>
                  <a:gd name="connsiteY14"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66675 w 164306"/>
                  <a:gd name="connsiteY13" fmla="*/ 188119 h 190500"/>
                  <a:gd name="connsiteX14" fmla="*/ 0 w 164306"/>
                  <a:gd name="connsiteY14" fmla="*/ 45244 h 190500"/>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9538 w 164306"/>
                  <a:gd name="connsiteY11" fmla="*/ 183356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5012"/>
                  <a:gd name="connsiteY0" fmla="*/ 45244 h 192882"/>
                  <a:gd name="connsiteX1" fmla="*/ 57150 w 165012"/>
                  <a:gd name="connsiteY1" fmla="*/ 0 h 192882"/>
                  <a:gd name="connsiteX2" fmla="*/ 164306 w 165012"/>
                  <a:gd name="connsiteY2" fmla="*/ 107156 h 192882"/>
                  <a:gd name="connsiteX3" fmla="*/ 159544 w 165012"/>
                  <a:gd name="connsiteY3" fmla="*/ 128587 h 192882"/>
                  <a:gd name="connsiteX4" fmla="*/ 126206 w 165012"/>
                  <a:gd name="connsiteY4" fmla="*/ 104775 h 192882"/>
                  <a:gd name="connsiteX5" fmla="*/ 157162 w 165012"/>
                  <a:gd name="connsiteY5" fmla="*/ 176213 h 192882"/>
                  <a:gd name="connsiteX6" fmla="*/ 161924 w 165012"/>
                  <a:gd name="connsiteY6" fmla="*/ 161925 h 192882"/>
                  <a:gd name="connsiteX7" fmla="*/ 116681 w 165012"/>
                  <a:gd name="connsiteY7" fmla="*/ 128588 h 192882"/>
                  <a:gd name="connsiteX8" fmla="*/ 140493 w 165012"/>
                  <a:gd name="connsiteY8" fmla="*/ 190500 h 192882"/>
                  <a:gd name="connsiteX9" fmla="*/ 109536 w 165012"/>
                  <a:gd name="connsiteY9" fmla="*/ 166688 h 192882"/>
                  <a:gd name="connsiteX10" fmla="*/ 102393 w 165012"/>
                  <a:gd name="connsiteY10" fmla="*/ 152400 h 192882"/>
                  <a:gd name="connsiteX11" fmla="*/ 104776 w 165012"/>
                  <a:gd name="connsiteY11" fmla="*/ 190500 h 192882"/>
                  <a:gd name="connsiteX12" fmla="*/ 71437 w 165012"/>
                  <a:gd name="connsiteY12" fmla="*/ 159544 h 192882"/>
                  <a:gd name="connsiteX13" fmla="*/ 73819 w 165012"/>
                  <a:gd name="connsiteY13" fmla="*/ 192882 h 192882"/>
                  <a:gd name="connsiteX14" fmla="*/ 0 w 165012"/>
                  <a:gd name="connsiteY14" fmla="*/ 45244 h 192882"/>
                  <a:gd name="connsiteX0" fmla="*/ 0 w 174678"/>
                  <a:gd name="connsiteY0" fmla="*/ 45244 h 192882"/>
                  <a:gd name="connsiteX1" fmla="*/ 57150 w 174678"/>
                  <a:gd name="connsiteY1" fmla="*/ 0 h 192882"/>
                  <a:gd name="connsiteX2" fmla="*/ 164306 w 174678"/>
                  <a:gd name="connsiteY2" fmla="*/ 107156 h 192882"/>
                  <a:gd name="connsiteX3" fmla="*/ 159544 w 174678"/>
                  <a:gd name="connsiteY3" fmla="*/ 128587 h 192882"/>
                  <a:gd name="connsiteX4" fmla="*/ 126206 w 174678"/>
                  <a:gd name="connsiteY4" fmla="*/ 104775 h 192882"/>
                  <a:gd name="connsiteX5" fmla="*/ 157162 w 174678"/>
                  <a:gd name="connsiteY5" fmla="*/ 176213 h 192882"/>
                  <a:gd name="connsiteX6" fmla="*/ 161924 w 174678"/>
                  <a:gd name="connsiteY6" fmla="*/ 161925 h 192882"/>
                  <a:gd name="connsiteX7" fmla="*/ 116681 w 174678"/>
                  <a:gd name="connsiteY7" fmla="*/ 128588 h 192882"/>
                  <a:gd name="connsiteX8" fmla="*/ 140493 w 174678"/>
                  <a:gd name="connsiteY8" fmla="*/ 190500 h 192882"/>
                  <a:gd name="connsiteX9" fmla="*/ 109536 w 174678"/>
                  <a:gd name="connsiteY9" fmla="*/ 166688 h 192882"/>
                  <a:gd name="connsiteX10" fmla="*/ 102393 w 174678"/>
                  <a:gd name="connsiteY10" fmla="*/ 152400 h 192882"/>
                  <a:gd name="connsiteX11" fmla="*/ 104776 w 174678"/>
                  <a:gd name="connsiteY11" fmla="*/ 190500 h 192882"/>
                  <a:gd name="connsiteX12" fmla="*/ 71437 w 174678"/>
                  <a:gd name="connsiteY12" fmla="*/ 159544 h 192882"/>
                  <a:gd name="connsiteX13" fmla="*/ 73819 w 174678"/>
                  <a:gd name="connsiteY13" fmla="*/ 192882 h 192882"/>
                  <a:gd name="connsiteX14" fmla="*/ 0 w 174678"/>
                  <a:gd name="connsiteY14" fmla="*/ 45244 h 192882"/>
                  <a:gd name="connsiteX0" fmla="*/ 0 w 321102"/>
                  <a:gd name="connsiteY0" fmla="*/ 45244 h 221905"/>
                  <a:gd name="connsiteX1" fmla="*/ 57150 w 321102"/>
                  <a:gd name="connsiteY1" fmla="*/ 0 h 221905"/>
                  <a:gd name="connsiteX2" fmla="*/ 164306 w 321102"/>
                  <a:gd name="connsiteY2" fmla="*/ 107156 h 221905"/>
                  <a:gd name="connsiteX3" fmla="*/ 159544 w 321102"/>
                  <a:gd name="connsiteY3" fmla="*/ 128587 h 221905"/>
                  <a:gd name="connsiteX4" fmla="*/ 126206 w 321102"/>
                  <a:gd name="connsiteY4" fmla="*/ 104775 h 221905"/>
                  <a:gd name="connsiteX5" fmla="*/ 316706 w 321102"/>
                  <a:gd name="connsiteY5" fmla="*/ 221456 h 221905"/>
                  <a:gd name="connsiteX6" fmla="*/ 161924 w 321102"/>
                  <a:gd name="connsiteY6" fmla="*/ 161925 h 221905"/>
                  <a:gd name="connsiteX7" fmla="*/ 116681 w 321102"/>
                  <a:gd name="connsiteY7" fmla="*/ 128588 h 221905"/>
                  <a:gd name="connsiteX8" fmla="*/ 140493 w 321102"/>
                  <a:gd name="connsiteY8" fmla="*/ 190500 h 221905"/>
                  <a:gd name="connsiteX9" fmla="*/ 109536 w 321102"/>
                  <a:gd name="connsiteY9" fmla="*/ 166688 h 221905"/>
                  <a:gd name="connsiteX10" fmla="*/ 102393 w 321102"/>
                  <a:gd name="connsiteY10" fmla="*/ 152400 h 221905"/>
                  <a:gd name="connsiteX11" fmla="*/ 104776 w 321102"/>
                  <a:gd name="connsiteY11" fmla="*/ 190500 h 221905"/>
                  <a:gd name="connsiteX12" fmla="*/ 71437 w 321102"/>
                  <a:gd name="connsiteY12" fmla="*/ 159544 h 221905"/>
                  <a:gd name="connsiteX13" fmla="*/ 73819 w 321102"/>
                  <a:gd name="connsiteY13" fmla="*/ 192882 h 221905"/>
                  <a:gd name="connsiteX14" fmla="*/ 0 w 321102"/>
                  <a:gd name="connsiteY14" fmla="*/ 45244 h 221905"/>
                  <a:gd name="connsiteX0" fmla="*/ 0 w 317093"/>
                  <a:gd name="connsiteY0" fmla="*/ 45244 h 227248"/>
                  <a:gd name="connsiteX1" fmla="*/ 57150 w 317093"/>
                  <a:gd name="connsiteY1" fmla="*/ 0 h 227248"/>
                  <a:gd name="connsiteX2" fmla="*/ 164306 w 317093"/>
                  <a:gd name="connsiteY2" fmla="*/ 107156 h 227248"/>
                  <a:gd name="connsiteX3" fmla="*/ 159544 w 317093"/>
                  <a:gd name="connsiteY3" fmla="*/ 128587 h 227248"/>
                  <a:gd name="connsiteX4" fmla="*/ 126206 w 317093"/>
                  <a:gd name="connsiteY4" fmla="*/ 104775 h 227248"/>
                  <a:gd name="connsiteX5" fmla="*/ 316706 w 317093"/>
                  <a:gd name="connsiteY5" fmla="*/ 221456 h 227248"/>
                  <a:gd name="connsiteX6" fmla="*/ 161924 w 317093"/>
                  <a:gd name="connsiteY6" fmla="*/ 161925 h 227248"/>
                  <a:gd name="connsiteX7" fmla="*/ 116681 w 317093"/>
                  <a:gd name="connsiteY7" fmla="*/ 128588 h 227248"/>
                  <a:gd name="connsiteX8" fmla="*/ 140493 w 317093"/>
                  <a:gd name="connsiteY8" fmla="*/ 190500 h 227248"/>
                  <a:gd name="connsiteX9" fmla="*/ 109536 w 317093"/>
                  <a:gd name="connsiteY9" fmla="*/ 166688 h 227248"/>
                  <a:gd name="connsiteX10" fmla="*/ 102393 w 317093"/>
                  <a:gd name="connsiteY10" fmla="*/ 152400 h 227248"/>
                  <a:gd name="connsiteX11" fmla="*/ 104776 w 317093"/>
                  <a:gd name="connsiteY11" fmla="*/ 190500 h 227248"/>
                  <a:gd name="connsiteX12" fmla="*/ 71437 w 317093"/>
                  <a:gd name="connsiteY12" fmla="*/ 159544 h 227248"/>
                  <a:gd name="connsiteX13" fmla="*/ 73819 w 317093"/>
                  <a:gd name="connsiteY13" fmla="*/ 192882 h 227248"/>
                  <a:gd name="connsiteX14" fmla="*/ 0 w 317093"/>
                  <a:gd name="connsiteY14" fmla="*/ 45244 h 227248"/>
                  <a:gd name="connsiteX0" fmla="*/ 0 w 298084"/>
                  <a:gd name="connsiteY0" fmla="*/ 45244 h 211648"/>
                  <a:gd name="connsiteX1" fmla="*/ 57150 w 298084"/>
                  <a:gd name="connsiteY1" fmla="*/ 0 h 211648"/>
                  <a:gd name="connsiteX2" fmla="*/ 164306 w 298084"/>
                  <a:gd name="connsiteY2" fmla="*/ 107156 h 211648"/>
                  <a:gd name="connsiteX3" fmla="*/ 159544 w 298084"/>
                  <a:gd name="connsiteY3" fmla="*/ 128587 h 211648"/>
                  <a:gd name="connsiteX4" fmla="*/ 126206 w 298084"/>
                  <a:gd name="connsiteY4" fmla="*/ 104775 h 211648"/>
                  <a:gd name="connsiteX5" fmla="*/ 297656 w 298084"/>
                  <a:gd name="connsiteY5" fmla="*/ 204788 h 211648"/>
                  <a:gd name="connsiteX6" fmla="*/ 161924 w 298084"/>
                  <a:gd name="connsiteY6" fmla="*/ 161925 h 211648"/>
                  <a:gd name="connsiteX7" fmla="*/ 116681 w 298084"/>
                  <a:gd name="connsiteY7" fmla="*/ 128588 h 211648"/>
                  <a:gd name="connsiteX8" fmla="*/ 140493 w 298084"/>
                  <a:gd name="connsiteY8" fmla="*/ 190500 h 211648"/>
                  <a:gd name="connsiteX9" fmla="*/ 109536 w 298084"/>
                  <a:gd name="connsiteY9" fmla="*/ 166688 h 211648"/>
                  <a:gd name="connsiteX10" fmla="*/ 102393 w 298084"/>
                  <a:gd name="connsiteY10" fmla="*/ 152400 h 211648"/>
                  <a:gd name="connsiteX11" fmla="*/ 104776 w 298084"/>
                  <a:gd name="connsiteY11" fmla="*/ 190500 h 211648"/>
                  <a:gd name="connsiteX12" fmla="*/ 71437 w 298084"/>
                  <a:gd name="connsiteY12" fmla="*/ 159544 h 211648"/>
                  <a:gd name="connsiteX13" fmla="*/ 73819 w 298084"/>
                  <a:gd name="connsiteY13" fmla="*/ 192882 h 211648"/>
                  <a:gd name="connsiteX14" fmla="*/ 0 w 298084"/>
                  <a:gd name="connsiteY14" fmla="*/ 45244 h 211648"/>
                  <a:gd name="connsiteX0" fmla="*/ 0 w 224568"/>
                  <a:gd name="connsiteY0" fmla="*/ 45244 h 205093"/>
                  <a:gd name="connsiteX1" fmla="*/ 57150 w 224568"/>
                  <a:gd name="connsiteY1" fmla="*/ 0 h 205093"/>
                  <a:gd name="connsiteX2" fmla="*/ 164306 w 224568"/>
                  <a:gd name="connsiteY2" fmla="*/ 107156 h 205093"/>
                  <a:gd name="connsiteX3" fmla="*/ 159544 w 224568"/>
                  <a:gd name="connsiteY3" fmla="*/ 128587 h 205093"/>
                  <a:gd name="connsiteX4" fmla="*/ 126206 w 224568"/>
                  <a:gd name="connsiteY4" fmla="*/ 104775 h 205093"/>
                  <a:gd name="connsiteX5" fmla="*/ 223837 w 224568"/>
                  <a:gd name="connsiteY5" fmla="*/ 197644 h 205093"/>
                  <a:gd name="connsiteX6" fmla="*/ 161924 w 224568"/>
                  <a:gd name="connsiteY6" fmla="*/ 161925 h 205093"/>
                  <a:gd name="connsiteX7" fmla="*/ 116681 w 224568"/>
                  <a:gd name="connsiteY7" fmla="*/ 128588 h 205093"/>
                  <a:gd name="connsiteX8" fmla="*/ 140493 w 224568"/>
                  <a:gd name="connsiteY8" fmla="*/ 190500 h 205093"/>
                  <a:gd name="connsiteX9" fmla="*/ 109536 w 224568"/>
                  <a:gd name="connsiteY9" fmla="*/ 166688 h 205093"/>
                  <a:gd name="connsiteX10" fmla="*/ 102393 w 224568"/>
                  <a:gd name="connsiteY10" fmla="*/ 152400 h 205093"/>
                  <a:gd name="connsiteX11" fmla="*/ 104776 w 224568"/>
                  <a:gd name="connsiteY11" fmla="*/ 190500 h 205093"/>
                  <a:gd name="connsiteX12" fmla="*/ 71437 w 224568"/>
                  <a:gd name="connsiteY12" fmla="*/ 159544 h 205093"/>
                  <a:gd name="connsiteX13" fmla="*/ 73819 w 224568"/>
                  <a:gd name="connsiteY13" fmla="*/ 192882 h 205093"/>
                  <a:gd name="connsiteX14" fmla="*/ 0 w 224568"/>
                  <a:gd name="connsiteY14" fmla="*/ 45244 h 205093"/>
                  <a:gd name="connsiteX0" fmla="*/ 0 w 224725"/>
                  <a:gd name="connsiteY0" fmla="*/ 45244 h 197793"/>
                  <a:gd name="connsiteX1" fmla="*/ 57150 w 224725"/>
                  <a:gd name="connsiteY1" fmla="*/ 0 h 197793"/>
                  <a:gd name="connsiteX2" fmla="*/ 164306 w 224725"/>
                  <a:gd name="connsiteY2" fmla="*/ 107156 h 197793"/>
                  <a:gd name="connsiteX3" fmla="*/ 159544 w 224725"/>
                  <a:gd name="connsiteY3" fmla="*/ 128587 h 197793"/>
                  <a:gd name="connsiteX4" fmla="*/ 126206 w 224725"/>
                  <a:gd name="connsiteY4" fmla="*/ 104775 h 197793"/>
                  <a:gd name="connsiteX5" fmla="*/ 223837 w 224725"/>
                  <a:gd name="connsiteY5" fmla="*/ 197644 h 197793"/>
                  <a:gd name="connsiteX6" fmla="*/ 161924 w 224725"/>
                  <a:gd name="connsiteY6" fmla="*/ 161925 h 197793"/>
                  <a:gd name="connsiteX7" fmla="*/ 116681 w 224725"/>
                  <a:gd name="connsiteY7" fmla="*/ 128588 h 197793"/>
                  <a:gd name="connsiteX8" fmla="*/ 140493 w 224725"/>
                  <a:gd name="connsiteY8" fmla="*/ 190500 h 197793"/>
                  <a:gd name="connsiteX9" fmla="*/ 109536 w 224725"/>
                  <a:gd name="connsiteY9" fmla="*/ 166688 h 197793"/>
                  <a:gd name="connsiteX10" fmla="*/ 102393 w 224725"/>
                  <a:gd name="connsiteY10" fmla="*/ 152400 h 197793"/>
                  <a:gd name="connsiteX11" fmla="*/ 104776 w 224725"/>
                  <a:gd name="connsiteY11" fmla="*/ 190500 h 197793"/>
                  <a:gd name="connsiteX12" fmla="*/ 71437 w 224725"/>
                  <a:gd name="connsiteY12" fmla="*/ 159544 h 197793"/>
                  <a:gd name="connsiteX13" fmla="*/ 73819 w 224725"/>
                  <a:gd name="connsiteY13" fmla="*/ 192882 h 197793"/>
                  <a:gd name="connsiteX14" fmla="*/ 0 w 224725"/>
                  <a:gd name="connsiteY14" fmla="*/ 45244 h 197793"/>
                  <a:gd name="connsiteX0" fmla="*/ 0 w 223858"/>
                  <a:gd name="connsiteY0" fmla="*/ 45244 h 197802"/>
                  <a:gd name="connsiteX1" fmla="*/ 57150 w 223858"/>
                  <a:gd name="connsiteY1" fmla="*/ 0 h 197802"/>
                  <a:gd name="connsiteX2" fmla="*/ 164306 w 223858"/>
                  <a:gd name="connsiteY2" fmla="*/ 107156 h 197802"/>
                  <a:gd name="connsiteX3" fmla="*/ 159544 w 223858"/>
                  <a:gd name="connsiteY3" fmla="*/ 128587 h 197802"/>
                  <a:gd name="connsiteX4" fmla="*/ 126206 w 223858"/>
                  <a:gd name="connsiteY4" fmla="*/ 104775 h 197802"/>
                  <a:gd name="connsiteX5" fmla="*/ 223837 w 223858"/>
                  <a:gd name="connsiteY5" fmla="*/ 197644 h 197802"/>
                  <a:gd name="connsiteX6" fmla="*/ 116681 w 223858"/>
                  <a:gd name="connsiteY6" fmla="*/ 128588 h 197802"/>
                  <a:gd name="connsiteX7" fmla="*/ 140493 w 223858"/>
                  <a:gd name="connsiteY7" fmla="*/ 190500 h 197802"/>
                  <a:gd name="connsiteX8" fmla="*/ 109536 w 223858"/>
                  <a:gd name="connsiteY8" fmla="*/ 166688 h 197802"/>
                  <a:gd name="connsiteX9" fmla="*/ 102393 w 223858"/>
                  <a:gd name="connsiteY9" fmla="*/ 152400 h 197802"/>
                  <a:gd name="connsiteX10" fmla="*/ 104776 w 223858"/>
                  <a:gd name="connsiteY10" fmla="*/ 190500 h 197802"/>
                  <a:gd name="connsiteX11" fmla="*/ 71437 w 223858"/>
                  <a:gd name="connsiteY11" fmla="*/ 159544 h 197802"/>
                  <a:gd name="connsiteX12" fmla="*/ 73819 w 223858"/>
                  <a:gd name="connsiteY12" fmla="*/ 192882 h 197802"/>
                  <a:gd name="connsiteX13" fmla="*/ 0 w 223858"/>
                  <a:gd name="connsiteY13" fmla="*/ 45244 h 197802"/>
                  <a:gd name="connsiteX0" fmla="*/ 0 w 169122"/>
                  <a:gd name="connsiteY0" fmla="*/ 45244 h 192882"/>
                  <a:gd name="connsiteX1" fmla="*/ 57150 w 169122"/>
                  <a:gd name="connsiteY1" fmla="*/ 0 h 192882"/>
                  <a:gd name="connsiteX2" fmla="*/ 164306 w 169122"/>
                  <a:gd name="connsiteY2" fmla="*/ 107156 h 192882"/>
                  <a:gd name="connsiteX3" fmla="*/ 159544 w 169122"/>
                  <a:gd name="connsiteY3" fmla="*/ 128587 h 192882"/>
                  <a:gd name="connsiteX4" fmla="*/ 126206 w 169122"/>
                  <a:gd name="connsiteY4" fmla="*/ 104775 h 192882"/>
                  <a:gd name="connsiteX5" fmla="*/ 169069 w 169122"/>
                  <a:gd name="connsiteY5" fmla="*/ 164307 h 192882"/>
                  <a:gd name="connsiteX6" fmla="*/ 116681 w 169122"/>
                  <a:gd name="connsiteY6" fmla="*/ 128588 h 192882"/>
                  <a:gd name="connsiteX7" fmla="*/ 140493 w 169122"/>
                  <a:gd name="connsiteY7" fmla="*/ 190500 h 192882"/>
                  <a:gd name="connsiteX8" fmla="*/ 109536 w 169122"/>
                  <a:gd name="connsiteY8" fmla="*/ 166688 h 192882"/>
                  <a:gd name="connsiteX9" fmla="*/ 102393 w 169122"/>
                  <a:gd name="connsiteY9" fmla="*/ 152400 h 192882"/>
                  <a:gd name="connsiteX10" fmla="*/ 104776 w 169122"/>
                  <a:gd name="connsiteY10" fmla="*/ 190500 h 192882"/>
                  <a:gd name="connsiteX11" fmla="*/ 71437 w 169122"/>
                  <a:gd name="connsiteY11" fmla="*/ 159544 h 192882"/>
                  <a:gd name="connsiteX12" fmla="*/ 73819 w 169122"/>
                  <a:gd name="connsiteY12" fmla="*/ 192882 h 192882"/>
                  <a:gd name="connsiteX13" fmla="*/ 0 w 169122"/>
                  <a:gd name="connsiteY13" fmla="*/ 45244 h 192882"/>
                  <a:gd name="connsiteX0" fmla="*/ 0 w 223859"/>
                  <a:gd name="connsiteY0" fmla="*/ 45244 h 197803"/>
                  <a:gd name="connsiteX1" fmla="*/ 57150 w 223859"/>
                  <a:gd name="connsiteY1" fmla="*/ 0 h 197803"/>
                  <a:gd name="connsiteX2" fmla="*/ 164306 w 223859"/>
                  <a:gd name="connsiteY2" fmla="*/ 107156 h 197803"/>
                  <a:gd name="connsiteX3" fmla="*/ 159544 w 223859"/>
                  <a:gd name="connsiteY3" fmla="*/ 128587 h 197803"/>
                  <a:gd name="connsiteX4" fmla="*/ 126206 w 223859"/>
                  <a:gd name="connsiteY4" fmla="*/ 104775 h 197803"/>
                  <a:gd name="connsiteX5" fmla="*/ 223838 w 223859"/>
                  <a:gd name="connsiteY5" fmla="*/ 197645 h 197803"/>
                  <a:gd name="connsiteX6" fmla="*/ 116681 w 223859"/>
                  <a:gd name="connsiteY6" fmla="*/ 128588 h 197803"/>
                  <a:gd name="connsiteX7" fmla="*/ 140493 w 223859"/>
                  <a:gd name="connsiteY7" fmla="*/ 190500 h 197803"/>
                  <a:gd name="connsiteX8" fmla="*/ 109536 w 223859"/>
                  <a:gd name="connsiteY8" fmla="*/ 166688 h 197803"/>
                  <a:gd name="connsiteX9" fmla="*/ 102393 w 223859"/>
                  <a:gd name="connsiteY9" fmla="*/ 152400 h 197803"/>
                  <a:gd name="connsiteX10" fmla="*/ 104776 w 223859"/>
                  <a:gd name="connsiteY10" fmla="*/ 190500 h 197803"/>
                  <a:gd name="connsiteX11" fmla="*/ 71437 w 223859"/>
                  <a:gd name="connsiteY11" fmla="*/ 159544 h 197803"/>
                  <a:gd name="connsiteX12" fmla="*/ 73819 w 223859"/>
                  <a:gd name="connsiteY12" fmla="*/ 192882 h 197803"/>
                  <a:gd name="connsiteX13" fmla="*/ 0 w 223859"/>
                  <a:gd name="connsiteY13" fmla="*/ 45244 h 197803"/>
                  <a:gd name="connsiteX0" fmla="*/ 0 w 211956"/>
                  <a:gd name="connsiteY0" fmla="*/ 45244 h 226334"/>
                  <a:gd name="connsiteX1" fmla="*/ 57150 w 211956"/>
                  <a:gd name="connsiteY1" fmla="*/ 0 h 226334"/>
                  <a:gd name="connsiteX2" fmla="*/ 164306 w 211956"/>
                  <a:gd name="connsiteY2" fmla="*/ 107156 h 226334"/>
                  <a:gd name="connsiteX3" fmla="*/ 159544 w 211956"/>
                  <a:gd name="connsiteY3" fmla="*/ 128587 h 226334"/>
                  <a:gd name="connsiteX4" fmla="*/ 126206 w 211956"/>
                  <a:gd name="connsiteY4" fmla="*/ 104775 h 226334"/>
                  <a:gd name="connsiteX5" fmla="*/ 211932 w 211956"/>
                  <a:gd name="connsiteY5" fmla="*/ 226220 h 226334"/>
                  <a:gd name="connsiteX6" fmla="*/ 116681 w 211956"/>
                  <a:gd name="connsiteY6" fmla="*/ 128588 h 226334"/>
                  <a:gd name="connsiteX7" fmla="*/ 140493 w 211956"/>
                  <a:gd name="connsiteY7" fmla="*/ 190500 h 226334"/>
                  <a:gd name="connsiteX8" fmla="*/ 109536 w 211956"/>
                  <a:gd name="connsiteY8" fmla="*/ 166688 h 226334"/>
                  <a:gd name="connsiteX9" fmla="*/ 102393 w 211956"/>
                  <a:gd name="connsiteY9" fmla="*/ 152400 h 226334"/>
                  <a:gd name="connsiteX10" fmla="*/ 104776 w 211956"/>
                  <a:gd name="connsiteY10" fmla="*/ 190500 h 226334"/>
                  <a:gd name="connsiteX11" fmla="*/ 71437 w 211956"/>
                  <a:gd name="connsiteY11" fmla="*/ 159544 h 226334"/>
                  <a:gd name="connsiteX12" fmla="*/ 73819 w 211956"/>
                  <a:gd name="connsiteY12" fmla="*/ 192882 h 226334"/>
                  <a:gd name="connsiteX13" fmla="*/ 0 w 211956"/>
                  <a:gd name="connsiteY13" fmla="*/ 45244 h 226334"/>
                  <a:gd name="connsiteX0" fmla="*/ 0 w 218024"/>
                  <a:gd name="connsiteY0" fmla="*/ 45244 h 226240"/>
                  <a:gd name="connsiteX1" fmla="*/ 57150 w 218024"/>
                  <a:gd name="connsiteY1" fmla="*/ 0 h 226240"/>
                  <a:gd name="connsiteX2" fmla="*/ 164306 w 218024"/>
                  <a:gd name="connsiteY2" fmla="*/ 107156 h 226240"/>
                  <a:gd name="connsiteX3" fmla="*/ 159544 w 218024"/>
                  <a:gd name="connsiteY3" fmla="*/ 128587 h 226240"/>
                  <a:gd name="connsiteX4" fmla="*/ 126206 w 218024"/>
                  <a:gd name="connsiteY4" fmla="*/ 104775 h 226240"/>
                  <a:gd name="connsiteX5" fmla="*/ 211932 w 218024"/>
                  <a:gd name="connsiteY5" fmla="*/ 226220 h 226240"/>
                  <a:gd name="connsiteX6" fmla="*/ 116681 w 218024"/>
                  <a:gd name="connsiteY6" fmla="*/ 128588 h 226240"/>
                  <a:gd name="connsiteX7" fmla="*/ 140493 w 218024"/>
                  <a:gd name="connsiteY7" fmla="*/ 190500 h 226240"/>
                  <a:gd name="connsiteX8" fmla="*/ 109536 w 218024"/>
                  <a:gd name="connsiteY8" fmla="*/ 166688 h 226240"/>
                  <a:gd name="connsiteX9" fmla="*/ 102393 w 218024"/>
                  <a:gd name="connsiteY9" fmla="*/ 152400 h 226240"/>
                  <a:gd name="connsiteX10" fmla="*/ 104776 w 218024"/>
                  <a:gd name="connsiteY10" fmla="*/ 190500 h 226240"/>
                  <a:gd name="connsiteX11" fmla="*/ 71437 w 218024"/>
                  <a:gd name="connsiteY11" fmla="*/ 159544 h 226240"/>
                  <a:gd name="connsiteX12" fmla="*/ 73819 w 218024"/>
                  <a:gd name="connsiteY12" fmla="*/ 192882 h 226240"/>
                  <a:gd name="connsiteX13" fmla="*/ 0 w 218024"/>
                  <a:gd name="connsiteY13" fmla="*/ 45244 h 226240"/>
                  <a:gd name="connsiteX0" fmla="*/ 0 w 211230"/>
                  <a:gd name="connsiteY0" fmla="*/ 45244 h 228620"/>
                  <a:gd name="connsiteX1" fmla="*/ 57150 w 211230"/>
                  <a:gd name="connsiteY1" fmla="*/ 0 h 228620"/>
                  <a:gd name="connsiteX2" fmla="*/ 164306 w 211230"/>
                  <a:gd name="connsiteY2" fmla="*/ 107156 h 228620"/>
                  <a:gd name="connsiteX3" fmla="*/ 159544 w 211230"/>
                  <a:gd name="connsiteY3" fmla="*/ 128587 h 228620"/>
                  <a:gd name="connsiteX4" fmla="*/ 126206 w 211230"/>
                  <a:gd name="connsiteY4" fmla="*/ 104775 h 228620"/>
                  <a:gd name="connsiteX5" fmla="*/ 204788 w 211230"/>
                  <a:gd name="connsiteY5" fmla="*/ 228601 h 228620"/>
                  <a:gd name="connsiteX6" fmla="*/ 116681 w 211230"/>
                  <a:gd name="connsiteY6" fmla="*/ 128588 h 228620"/>
                  <a:gd name="connsiteX7" fmla="*/ 140493 w 211230"/>
                  <a:gd name="connsiteY7" fmla="*/ 190500 h 228620"/>
                  <a:gd name="connsiteX8" fmla="*/ 109536 w 211230"/>
                  <a:gd name="connsiteY8" fmla="*/ 166688 h 228620"/>
                  <a:gd name="connsiteX9" fmla="*/ 102393 w 211230"/>
                  <a:gd name="connsiteY9" fmla="*/ 152400 h 228620"/>
                  <a:gd name="connsiteX10" fmla="*/ 104776 w 211230"/>
                  <a:gd name="connsiteY10" fmla="*/ 190500 h 228620"/>
                  <a:gd name="connsiteX11" fmla="*/ 71437 w 211230"/>
                  <a:gd name="connsiteY11" fmla="*/ 159544 h 228620"/>
                  <a:gd name="connsiteX12" fmla="*/ 73819 w 211230"/>
                  <a:gd name="connsiteY12" fmla="*/ 192882 h 228620"/>
                  <a:gd name="connsiteX13" fmla="*/ 0 w 211230"/>
                  <a:gd name="connsiteY13" fmla="*/ 45244 h 228620"/>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8119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47637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0975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75966"/>
                  <a:gd name="connsiteY0" fmla="*/ 45244 h 192882"/>
                  <a:gd name="connsiteX1" fmla="*/ 57150 w 175966"/>
                  <a:gd name="connsiteY1" fmla="*/ 0 h 192882"/>
                  <a:gd name="connsiteX2" fmla="*/ 164306 w 175966"/>
                  <a:gd name="connsiteY2" fmla="*/ 107156 h 192882"/>
                  <a:gd name="connsiteX3" fmla="*/ 159544 w 175966"/>
                  <a:gd name="connsiteY3" fmla="*/ 128587 h 192882"/>
                  <a:gd name="connsiteX4" fmla="*/ 126206 w 175966"/>
                  <a:gd name="connsiteY4" fmla="*/ 104775 h 192882"/>
                  <a:gd name="connsiteX5" fmla="*/ 166688 w 175966"/>
                  <a:gd name="connsiteY5" fmla="*/ 176212 h 192882"/>
                  <a:gd name="connsiteX6" fmla="*/ 116681 w 175966"/>
                  <a:gd name="connsiteY6" fmla="*/ 128588 h 192882"/>
                  <a:gd name="connsiteX7" fmla="*/ 140493 w 175966"/>
                  <a:gd name="connsiteY7" fmla="*/ 190500 h 192882"/>
                  <a:gd name="connsiteX8" fmla="*/ 109536 w 175966"/>
                  <a:gd name="connsiteY8" fmla="*/ 166688 h 192882"/>
                  <a:gd name="connsiteX9" fmla="*/ 102393 w 175966"/>
                  <a:gd name="connsiteY9" fmla="*/ 152400 h 192882"/>
                  <a:gd name="connsiteX10" fmla="*/ 104776 w 175966"/>
                  <a:gd name="connsiteY10" fmla="*/ 190500 h 192882"/>
                  <a:gd name="connsiteX11" fmla="*/ 71437 w 175966"/>
                  <a:gd name="connsiteY11" fmla="*/ 159544 h 192882"/>
                  <a:gd name="connsiteX12" fmla="*/ 73819 w 175966"/>
                  <a:gd name="connsiteY12" fmla="*/ 192882 h 192882"/>
                  <a:gd name="connsiteX13" fmla="*/ 0 w 175966"/>
                  <a:gd name="connsiteY13" fmla="*/ 45244 h 192882"/>
                  <a:gd name="connsiteX0" fmla="*/ 0 w 167424"/>
                  <a:gd name="connsiteY0" fmla="*/ 45244 h 192882"/>
                  <a:gd name="connsiteX1" fmla="*/ 57150 w 167424"/>
                  <a:gd name="connsiteY1" fmla="*/ 0 h 192882"/>
                  <a:gd name="connsiteX2" fmla="*/ 164306 w 167424"/>
                  <a:gd name="connsiteY2" fmla="*/ 107156 h 192882"/>
                  <a:gd name="connsiteX3" fmla="*/ 159544 w 167424"/>
                  <a:gd name="connsiteY3" fmla="*/ 128587 h 192882"/>
                  <a:gd name="connsiteX4" fmla="*/ 126206 w 167424"/>
                  <a:gd name="connsiteY4" fmla="*/ 104775 h 192882"/>
                  <a:gd name="connsiteX5" fmla="*/ 166688 w 167424"/>
                  <a:gd name="connsiteY5" fmla="*/ 176212 h 192882"/>
                  <a:gd name="connsiteX6" fmla="*/ 116681 w 167424"/>
                  <a:gd name="connsiteY6" fmla="*/ 128588 h 192882"/>
                  <a:gd name="connsiteX7" fmla="*/ 140493 w 167424"/>
                  <a:gd name="connsiteY7" fmla="*/ 190500 h 192882"/>
                  <a:gd name="connsiteX8" fmla="*/ 109536 w 167424"/>
                  <a:gd name="connsiteY8" fmla="*/ 166688 h 192882"/>
                  <a:gd name="connsiteX9" fmla="*/ 102393 w 167424"/>
                  <a:gd name="connsiteY9" fmla="*/ 152400 h 192882"/>
                  <a:gd name="connsiteX10" fmla="*/ 104776 w 167424"/>
                  <a:gd name="connsiteY10" fmla="*/ 190500 h 192882"/>
                  <a:gd name="connsiteX11" fmla="*/ 71437 w 167424"/>
                  <a:gd name="connsiteY11" fmla="*/ 159544 h 192882"/>
                  <a:gd name="connsiteX12" fmla="*/ 73819 w 167424"/>
                  <a:gd name="connsiteY12" fmla="*/ 192882 h 192882"/>
                  <a:gd name="connsiteX13" fmla="*/ 0 w 167424"/>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9544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69765"/>
                  <a:gd name="connsiteY0" fmla="*/ 45244 h 192882"/>
                  <a:gd name="connsiteX1" fmla="*/ 57150 w 169765"/>
                  <a:gd name="connsiteY1" fmla="*/ 0 h 192882"/>
                  <a:gd name="connsiteX2" fmla="*/ 164306 w 169765"/>
                  <a:gd name="connsiteY2" fmla="*/ 107156 h 192882"/>
                  <a:gd name="connsiteX3" fmla="*/ 159544 w 169765"/>
                  <a:gd name="connsiteY3" fmla="*/ 128587 h 192882"/>
                  <a:gd name="connsiteX4" fmla="*/ 126206 w 169765"/>
                  <a:gd name="connsiteY4" fmla="*/ 104775 h 192882"/>
                  <a:gd name="connsiteX5" fmla="*/ 169069 w 169765"/>
                  <a:gd name="connsiteY5" fmla="*/ 178594 h 192882"/>
                  <a:gd name="connsiteX6" fmla="*/ 116681 w 169765"/>
                  <a:gd name="connsiteY6" fmla="*/ 128588 h 192882"/>
                  <a:gd name="connsiteX7" fmla="*/ 140493 w 169765"/>
                  <a:gd name="connsiteY7" fmla="*/ 190500 h 192882"/>
                  <a:gd name="connsiteX8" fmla="*/ 109536 w 169765"/>
                  <a:gd name="connsiteY8" fmla="*/ 166688 h 192882"/>
                  <a:gd name="connsiteX9" fmla="*/ 102393 w 169765"/>
                  <a:gd name="connsiteY9" fmla="*/ 152400 h 192882"/>
                  <a:gd name="connsiteX10" fmla="*/ 104776 w 169765"/>
                  <a:gd name="connsiteY10" fmla="*/ 190500 h 192882"/>
                  <a:gd name="connsiteX11" fmla="*/ 71437 w 169765"/>
                  <a:gd name="connsiteY11" fmla="*/ 159544 h 192882"/>
                  <a:gd name="connsiteX12" fmla="*/ 73819 w 169765"/>
                  <a:gd name="connsiteY12" fmla="*/ 192882 h 192882"/>
                  <a:gd name="connsiteX13" fmla="*/ 0 w 169765"/>
                  <a:gd name="connsiteY13" fmla="*/ 45244 h 192882"/>
                  <a:gd name="connsiteX0" fmla="*/ 0 w 209911"/>
                  <a:gd name="connsiteY0" fmla="*/ 45244 h 192882"/>
                  <a:gd name="connsiteX1" fmla="*/ 57150 w 209911"/>
                  <a:gd name="connsiteY1" fmla="*/ 0 h 192882"/>
                  <a:gd name="connsiteX2" fmla="*/ 164306 w 209911"/>
                  <a:gd name="connsiteY2" fmla="*/ 107156 h 192882"/>
                  <a:gd name="connsiteX3" fmla="*/ 159544 w 209911"/>
                  <a:gd name="connsiteY3" fmla="*/ 128587 h 192882"/>
                  <a:gd name="connsiteX4" fmla="*/ 126206 w 209911"/>
                  <a:gd name="connsiteY4" fmla="*/ 104775 h 192882"/>
                  <a:gd name="connsiteX5" fmla="*/ 209550 w 209911"/>
                  <a:gd name="connsiteY5" fmla="*/ 180975 h 192882"/>
                  <a:gd name="connsiteX6" fmla="*/ 116681 w 209911"/>
                  <a:gd name="connsiteY6" fmla="*/ 128588 h 192882"/>
                  <a:gd name="connsiteX7" fmla="*/ 140493 w 209911"/>
                  <a:gd name="connsiteY7" fmla="*/ 190500 h 192882"/>
                  <a:gd name="connsiteX8" fmla="*/ 109536 w 209911"/>
                  <a:gd name="connsiteY8" fmla="*/ 166688 h 192882"/>
                  <a:gd name="connsiteX9" fmla="*/ 102393 w 209911"/>
                  <a:gd name="connsiteY9" fmla="*/ 152400 h 192882"/>
                  <a:gd name="connsiteX10" fmla="*/ 104776 w 209911"/>
                  <a:gd name="connsiteY10" fmla="*/ 190500 h 192882"/>
                  <a:gd name="connsiteX11" fmla="*/ 71437 w 209911"/>
                  <a:gd name="connsiteY11" fmla="*/ 159544 h 192882"/>
                  <a:gd name="connsiteX12" fmla="*/ 73819 w 209911"/>
                  <a:gd name="connsiteY12" fmla="*/ 192882 h 192882"/>
                  <a:gd name="connsiteX13" fmla="*/ 0 w 209911"/>
                  <a:gd name="connsiteY13" fmla="*/ 45244 h 192882"/>
                  <a:gd name="connsiteX0" fmla="*/ 0 w 210987"/>
                  <a:gd name="connsiteY0" fmla="*/ 45244 h 192882"/>
                  <a:gd name="connsiteX1" fmla="*/ 57150 w 210987"/>
                  <a:gd name="connsiteY1" fmla="*/ 0 h 192882"/>
                  <a:gd name="connsiteX2" fmla="*/ 164306 w 210987"/>
                  <a:gd name="connsiteY2" fmla="*/ 107156 h 192882"/>
                  <a:gd name="connsiteX3" fmla="*/ 159544 w 210987"/>
                  <a:gd name="connsiteY3" fmla="*/ 128587 h 192882"/>
                  <a:gd name="connsiteX4" fmla="*/ 126206 w 210987"/>
                  <a:gd name="connsiteY4" fmla="*/ 104775 h 192882"/>
                  <a:gd name="connsiteX5" fmla="*/ 209550 w 210987"/>
                  <a:gd name="connsiteY5" fmla="*/ 180975 h 192882"/>
                  <a:gd name="connsiteX6" fmla="*/ 116681 w 210987"/>
                  <a:gd name="connsiteY6" fmla="*/ 128588 h 192882"/>
                  <a:gd name="connsiteX7" fmla="*/ 140493 w 210987"/>
                  <a:gd name="connsiteY7" fmla="*/ 190500 h 192882"/>
                  <a:gd name="connsiteX8" fmla="*/ 109536 w 210987"/>
                  <a:gd name="connsiteY8" fmla="*/ 166688 h 192882"/>
                  <a:gd name="connsiteX9" fmla="*/ 102393 w 210987"/>
                  <a:gd name="connsiteY9" fmla="*/ 152400 h 192882"/>
                  <a:gd name="connsiteX10" fmla="*/ 104776 w 210987"/>
                  <a:gd name="connsiteY10" fmla="*/ 190500 h 192882"/>
                  <a:gd name="connsiteX11" fmla="*/ 71437 w 210987"/>
                  <a:gd name="connsiteY11" fmla="*/ 159544 h 192882"/>
                  <a:gd name="connsiteX12" fmla="*/ 73819 w 210987"/>
                  <a:gd name="connsiteY12" fmla="*/ 192882 h 192882"/>
                  <a:gd name="connsiteX13" fmla="*/ 0 w 210987"/>
                  <a:gd name="connsiteY13" fmla="*/ 45244 h 192882"/>
                  <a:gd name="connsiteX0" fmla="*/ 0 w 178407"/>
                  <a:gd name="connsiteY0" fmla="*/ 45244 h 192882"/>
                  <a:gd name="connsiteX1" fmla="*/ 57150 w 178407"/>
                  <a:gd name="connsiteY1" fmla="*/ 0 h 192882"/>
                  <a:gd name="connsiteX2" fmla="*/ 164306 w 178407"/>
                  <a:gd name="connsiteY2" fmla="*/ 107156 h 192882"/>
                  <a:gd name="connsiteX3" fmla="*/ 159544 w 178407"/>
                  <a:gd name="connsiteY3" fmla="*/ 128587 h 192882"/>
                  <a:gd name="connsiteX4" fmla="*/ 126206 w 178407"/>
                  <a:gd name="connsiteY4" fmla="*/ 104775 h 192882"/>
                  <a:gd name="connsiteX5" fmla="*/ 176212 w 178407"/>
                  <a:gd name="connsiteY5" fmla="*/ 176212 h 192882"/>
                  <a:gd name="connsiteX6" fmla="*/ 116681 w 178407"/>
                  <a:gd name="connsiteY6" fmla="*/ 128588 h 192882"/>
                  <a:gd name="connsiteX7" fmla="*/ 140493 w 178407"/>
                  <a:gd name="connsiteY7" fmla="*/ 190500 h 192882"/>
                  <a:gd name="connsiteX8" fmla="*/ 109536 w 178407"/>
                  <a:gd name="connsiteY8" fmla="*/ 166688 h 192882"/>
                  <a:gd name="connsiteX9" fmla="*/ 102393 w 178407"/>
                  <a:gd name="connsiteY9" fmla="*/ 152400 h 192882"/>
                  <a:gd name="connsiteX10" fmla="*/ 104776 w 178407"/>
                  <a:gd name="connsiteY10" fmla="*/ 190500 h 192882"/>
                  <a:gd name="connsiteX11" fmla="*/ 71437 w 178407"/>
                  <a:gd name="connsiteY11" fmla="*/ 159544 h 192882"/>
                  <a:gd name="connsiteX12" fmla="*/ 73819 w 178407"/>
                  <a:gd name="connsiteY12" fmla="*/ 192882 h 192882"/>
                  <a:gd name="connsiteX13" fmla="*/ 0 w 178407"/>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59544 w 169270"/>
                  <a:gd name="connsiteY3" fmla="*/ 128587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69069 w 169270"/>
                  <a:gd name="connsiteY3" fmla="*/ 130969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80975"/>
                  <a:gd name="connsiteY0" fmla="*/ 45244 h 192882"/>
                  <a:gd name="connsiteX1" fmla="*/ 57150 w 180975"/>
                  <a:gd name="connsiteY1" fmla="*/ 0 h 192882"/>
                  <a:gd name="connsiteX2" fmla="*/ 180975 w 180975"/>
                  <a:gd name="connsiteY2" fmla="*/ 111919 h 192882"/>
                  <a:gd name="connsiteX3" fmla="*/ 169069 w 180975"/>
                  <a:gd name="connsiteY3" fmla="*/ 130969 h 192882"/>
                  <a:gd name="connsiteX4" fmla="*/ 126206 w 180975"/>
                  <a:gd name="connsiteY4" fmla="*/ 104775 h 192882"/>
                  <a:gd name="connsiteX5" fmla="*/ 166687 w 180975"/>
                  <a:gd name="connsiteY5" fmla="*/ 173831 h 192882"/>
                  <a:gd name="connsiteX6" fmla="*/ 116681 w 180975"/>
                  <a:gd name="connsiteY6" fmla="*/ 128588 h 192882"/>
                  <a:gd name="connsiteX7" fmla="*/ 140493 w 180975"/>
                  <a:gd name="connsiteY7" fmla="*/ 190500 h 192882"/>
                  <a:gd name="connsiteX8" fmla="*/ 109536 w 180975"/>
                  <a:gd name="connsiteY8" fmla="*/ 166688 h 192882"/>
                  <a:gd name="connsiteX9" fmla="*/ 102393 w 180975"/>
                  <a:gd name="connsiteY9" fmla="*/ 152400 h 192882"/>
                  <a:gd name="connsiteX10" fmla="*/ 104776 w 180975"/>
                  <a:gd name="connsiteY10" fmla="*/ 190500 h 192882"/>
                  <a:gd name="connsiteX11" fmla="*/ 71437 w 180975"/>
                  <a:gd name="connsiteY11" fmla="*/ 159544 h 192882"/>
                  <a:gd name="connsiteX12" fmla="*/ 73819 w 180975"/>
                  <a:gd name="connsiteY12" fmla="*/ 192882 h 192882"/>
                  <a:gd name="connsiteX13" fmla="*/ 0 w 180975"/>
                  <a:gd name="connsiteY13" fmla="*/ 45244 h 192882"/>
                  <a:gd name="connsiteX0" fmla="*/ 0 w 223838"/>
                  <a:gd name="connsiteY0" fmla="*/ 45244 h 192882"/>
                  <a:gd name="connsiteX1" fmla="*/ 57150 w 223838"/>
                  <a:gd name="connsiteY1" fmla="*/ 0 h 192882"/>
                  <a:gd name="connsiteX2" fmla="*/ 223838 w 223838"/>
                  <a:gd name="connsiteY2" fmla="*/ 80963 h 192882"/>
                  <a:gd name="connsiteX3" fmla="*/ 169069 w 223838"/>
                  <a:gd name="connsiteY3" fmla="*/ 130969 h 192882"/>
                  <a:gd name="connsiteX4" fmla="*/ 126206 w 223838"/>
                  <a:gd name="connsiteY4" fmla="*/ 104775 h 192882"/>
                  <a:gd name="connsiteX5" fmla="*/ 166687 w 223838"/>
                  <a:gd name="connsiteY5" fmla="*/ 173831 h 192882"/>
                  <a:gd name="connsiteX6" fmla="*/ 116681 w 223838"/>
                  <a:gd name="connsiteY6" fmla="*/ 128588 h 192882"/>
                  <a:gd name="connsiteX7" fmla="*/ 140493 w 223838"/>
                  <a:gd name="connsiteY7" fmla="*/ 190500 h 192882"/>
                  <a:gd name="connsiteX8" fmla="*/ 109536 w 223838"/>
                  <a:gd name="connsiteY8" fmla="*/ 166688 h 192882"/>
                  <a:gd name="connsiteX9" fmla="*/ 102393 w 223838"/>
                  <a:gd name="connsiteY9" fmla="*/ 152400 h 192882"/>
                  <a:gd name="connsiteX10" fmla="*/ 104776 w 223838"/>
                  <a:gd name="connsiteY10" fmla="*/ 190500 h 192882"/>
                  <a:gd name="connsiteX11" fmla="*/ 71437 w 223838"/>
                  <a:gd name="connsiteY11" fmla="*/ 159544 h 192882"/>
                  <a:gd name="connsiteX12" fmla="*/ 73819 w 223838"/>
                  <a:gd name="connsiteY12" fmla="*/ 192882 h 192882"/>
                  <a:gd name="connsiteX13" fmla="*/ 0 w 223838"/>
                  <a:gd name="connsiteY13" fmla="*/ 45244 h 192882"/>
                  <a:gd name="connsiteX0" fmla="*/ 0 w 224017"/>
                  <a:gd name="connsiteY0" fmla="*/ 45244 h 192882"/>
                  <a:gd name="connsiteX1" fmla="*/ 57150 w 224017"/>
                  <a:gd name="connsiteY1" fmla="*/ 0 h 192882"/>
                  <a:gd name="connsiteX2" fmla="*/ 223838 w 224017"/>
                  <a:gd name="connsiteY2" fmla="*/ 80963 h 192882"/>
                  <a:gd name="connsiteX3" fmla="*/ 169069 w 224017"/>
                  <a:gd name="connsiteY3" fmla="*/ 130969 h 192882"/>
                  <a:gd name="connsiteX4" fmla="*/ 126206 w 224017"/>
                  <a:gd name="connsiteY4" fmla="*/ 104775 h 192882"/>
                  <a:gd name="connsiteX5" fmla="*/ 166687 w 224017"/>
                  <a:gd name="connsiteY5" fmla="*/ 173831 h 192882"/>
                  <a:gd name="connsiteX6" fmla="*/ 116681 w 224017"/>
                  <a:gd name="connsiteY6" fmla="*/ 128588 h 192882"/>
                  <a:gd name="connsiteX7" fmla="*/ 140493 w 224017"/>
                  <a:gd name="connsiteY7" fmla="*/ 190500 h 192882"/>
                  <a:gd name="connsiteX8" fmla="*/ 109536 w 224017"/>
                  <a:gd name="connsiteY8" fmla="*/ 166688 h 192882"/>
                  <a:gd name="connsiteX9" fmla="*/ 102393 w 224017"/>
                  <a:gd name="connsiteY9" fmla="*/ 152400 h 192882"/>
                  <a:gd name="connsiteX10" fmla="*/ 104776 w 224017"/>
                  <a:gd name="connsiteY10" fmla="*/ 190500 h 192882"/>
                  <a:gd name="connsiteX11" fmla="*/ 71437 w 224017"/>
                  <a:gd name="connsiteY11" fmla="*/ 159544 h 192882"/>
                  <a:gd name="connsiteX12" fmla="*/ 73819 w 224017"/>
                  <a:gd name="connsiteY12" fmla="*/ 192882 h 192882"/>
                  <a:gd name="connsiteX13" fmla="*/ 0 w 224017"/>
                  <a:gd name="connsiteY13" fmla="*/ 45244 h 192882"/>
                  <a:gd name="connsiteX0" fmla="*/ 0 w 224086"/>
                  <a:gd name="connsiteY0" fmla="*/ 45244 h 192882"/>
                  <a:gd name="connsiteX1" fmla="*/ 57150 w 224086"/>
                  <a:gd name="connsiteY1" fmla="*/ 0 h 192882"/>
                  <a:gd name="connsiteX2" fmla="*/ 223838 w 224086"/>
                  <a:gd name="connsiteY2" fmla="*/ 80963 h 192882"/>
                  <a:gd name="connsiteX3" fmla="*/ 169069 w 224086"/>
                  <a:gd name="connsiteY3" fmla="*/ 130969 h 192882"/>
                  <a:gd name="connsiteX4" fmla="*/ 126206 w 224086"/>
                  <a:gd name="connsiteY4" fmla="*/ 104775 h 192882"/>
                  <a:gd name="connsiteX5" fmla="*/ 166687 w 224086"/>
                  <a:gd name="connsiteY5" fmla="*/ 173831 h 192882"/>
                  <a:gd name="connsiteX6" fmla="*/ 116681 w 224086"/>
                  <a:gd name="connsiteY6" fmla="*/ 128588 h 192882"/>
                  <a:gd name="connsiteX7" fmla="*/ 140493 w 224086"/>
                  <a:gd name="connsiteY7" fmla="*/ 190500 h 192882"/>
                  <a:gd name="connsiteX8" fmla="*/ 109536 w 224086"/>
                  <a:gd name="connsiteY8" fmla="*/ 166688 h 192882"/>
                  <a:gd name="connsiteX9" fmla="*/ 102393 w 224086"/>
                  <a:gd name="connsiteY9" fmla="*/ 152400 h 192882"/>
                  <a:gd name="connsiteX10" fmla="*/ 104776 w 224086"/>
                  <a:gd name="connsiteY10" fmla="*/ 190500 h 192882"/>
                  <a:gd name="connsiteX11" fmla="*/ 71437 w 224086"/>
                  <a:gd name="connsiteY11" fmla="*/ 159544 h 192882"/>
                  <a:gd name="connsiteX12" fmla="*/ 73819 w 224086"/>
                  <a:gd name="connsiteY12" fmla="*/ 192882 h 192882"/>
                  <a:gd name="connsiteX13" fmla="*/ 0 w 224086"/>
                  <a:gd name="connsiteY13" fmla="*/ 45244 h 192882"/>
                  <a:gd name="connsiteX0" fmla="*/ 0 w 180464"/>
                  <a:gd name="connsiteY0" fmla="*/ 45244 h 192882"/>
                  <a:gd name="connsiteX1" fmla="*/ 57150 w 180464"/>
                  <a:gd name="connsiteY1" fmla="*/ 0 h 192882"/>
                  <a:gd name="connsiteX2" fmla="*/ 157163 w 180464"/>
                  <a:gd name="connsiteY2" fmla="*/ 97632 h 192882"/>
                  <a:gd name="connsiteX3" fmla="*/ 169069 w 180464"/>
                  <a:gd name="connsiteY3" fmla="*/ 130969 h 192882"/>
                  <a:gd name="connsiteX4" fmla="*/ 126206 w 180464"/>
                  <a:gd name="connsiteY4" fmla="*/ 104775 h 192882"/>
                  <a:gd name="connsiteX5" fmla="*/ 166687 w 180464"/>
                  <a:gd name="connsiteY5" fmla="*/ 173831 h 192882"/>
                  <a:gd name="connsiteX6" fmla="*/ 116681 w 180464"/>
                  <a:gd name="connsiteY6" fmla="*/ 128588 h 192882"/>
                  <a:gd name="connsiteX7" fmla="*/ 140493 w 180464"/>
                  <a:gd name="connsiteY7" fmla="*/ 190500 h 192882"/>
                  <a:gd name="connsiteX8" fmla="*/ 109536 w 180464"/>
                  <a:gd name="connsiteY8" fmla="*/ 166688 h 192882"/>
                  <a:gd name="connsiteX9" fmla="*/ 102393 w 180464"/>
                  <a:gd name="connsiteY9" fmla="*/ 152400 h 192882"/>
                  <a:gd name="connsiteX10" fmla="*/ 104776 w 180464"/>
                  <a:gd name="connsiteY10" fmla="*/ 190500 h 192882"/>
                  <a:gd name="connsiteX11" fmla="*/ 71437 w 180464"/>
                  <a:gd name="connsiteY11" fmla="*/ 159544 h 192882"/>
                  <a:gd name="connsiteX12" fmla="*/ 73819 w 180464"/>
                  <a:gd name="connsiteY12" fmla="*/ 192882 h 192882"/>
                  <a:gd name="connsiteX13" fmla="*/ 0 w 180464"/>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91100"/>
                  <a:gd name="connsiteY0" fmla="*/ 45244 h 192882"/>
                  <a:gd name="connsiteX1" fmla="*/ 57150 w 191100"/>
                  <a:gd name="connsiteY1" fmla="*/ 0 h 192882"/>
                  <a:gd name="connsiteX2" fmla="*/ 173832 w 191100"/>
                  <a:gd name="connsiteY2" fmla="*/ 102394 h 192882"/>
                  <a:gd name="connsiteX3" fmla="*/ 169069 w 191100"/>
                  <a:gd name="connsiteY3" fmla="*/ 130969 h 192882"/>
                  <a:gd name="connsiteX4" fmla="*/ 126206 w 191100"/>
                  <a:gd name="connsiteY4" fmla="*/ 104775 h 192882"/>
                  <a:gd name="connsiteX5" fmla="*/ 166687 w 191100"/>
                  <a:gd name="connsiteY5" fmla="*/ 173831 h 192882"/>
                  <a:gd name="connsiteX6" fmla="*/ 116681 w 191100"/>
                  <a:gd name="connsiteY6" fmla="*/ 128588 h 192882"/>
                  <a:gd name="connsiteX7" fmla="*/ 140493 w 191100"/>
                  <a:gd name="connsiteY7" fmla="*/ 190500 h 192882"/>
                  <a:gd name="connsiteX8" fmla="*/ 109536 w 191100"/>
                  <a:gd name="connsiteY8" fmla="*/ 166688 h 192882"/>
                  <a:gd name="connsiteX9" fmla="*/ 102393 w 191100"/>
                  <a:gd name="connsiteY9" fmla="*/ 152400 h 192882"/>
                  <a:gd name="connsiteX10" fmla="*/ 104776 w 191100"/>
                  <a:gd name="connsiteY10" fmla="*/ 190500 h 192882"/>
                  <a:gd name="connsiteX11" fmla="*/ 71437 w 191100"/>
                  <a:gd name="connsiteY11" fmla="*/ 159544 h 192882"/>
                  <a:gd name="connsiteX12" fmla="*/ 73819 w 191100"/>
                  <a:gd name="connsiteY12" fmla="*/ 192882 h 192882"/>
                  <a:gd name="connsiteX13" fmla="*/ 0 w 191100"/>
                  <a:gd name="connsiteY13" fmla="*/ 45244 h 192882"/>
                  <a:gd name="connsiteX0" fmla="*/ 0 w 182904"/>
                  <a:gd name="connsiteY0" fmla="*/ 45244 h 192882"/>
                  <a:gd name="connsiteX1" fmla="*/ 57150 w 182904"/>
                  <a:gd name="connsiteY1" fmla="*/ 0 h 192882"/>
                  <a:gd name="connsiteX2" fmla="*/ 173832 w 182904"/>
                  <a:gd name="connsiteY2" fmla="*/ 102394 h 192882"/>
                  <a:gd name="connsiteX3" fmla="*/ 169069 w 182904"/>
                  <a:gd name="connsiteY3" fmla="*/ 130969 h 192882"/>
                  <a:gd name="connsiteX4" fmla="*/ 126206 w 182904"/>
                  <a:gd name="connsiteY4" fmla="*/ 104775 h 192882"/>
                  <a:gd name="connsiteX5" fmla="*/ 166687 w 182904"/>
                  <a:gd name="connsiteY5" fmla="*/ 173831 h 192882"/>
                  <a:gd name="connsiteX6" fmla="*/ 116681 w 182904"/>
                  <a:gd name="connsiteY6" fmla="*/ 128588 h 192882"/>
                  <a:gd name="connsiteX7" fmla="*/ 140493 w 182904"/>
                  <a:gd name="connsiteY7" fmla="*/ 190500 h 192882"/>
                  <a:gd name="connsiteX8" fmla="*/ 109536 w 182904"/>
                  <a:gd name="connsiteY8" fmla="*/ 166688 h 192882"/>
                  <a:gd name="connsiteX9" fmla="*/ 102393 w 182904"/>
                  <a:gd name="connsiteY9" fmla="*/ 152400 h 192882"/>
                  <a:gd name="connsiteX10" fmla="*/ 104776 w 182904"/>
                  <a:gd name="connsiteY10" fmla="*/ 190500 h 192882"/>
                  <a:gd name="connsiteX11" fmla="*/ 71437 w 182904"/>
                  <a:gd name="connsiteY11" fmla="*/ 159544 h 192882"/>
                  <a:gd name="connsiteX12" fmla="*/ 73819 w 182904"/>
                  <a:gd name="connsiteY12" fmla="*/ 192882 h 192882"/>
                  <a:gd name="connsiteX13" fmla="*/ 0 w 182904"/>
                  <a:gd name="connsiteY13" fmla="*/ 45244 h 192882"/>
                  <a:gd name="connsiteX0" fmla="*/ 0 w 183453"/>
                  <a:gd name="connsiteY0" fmla="*/ 45244 h 192882"/>
                  <a:gd name="connsiteX1" fmla="*/ 57150 w 183453"/>
                  <a:gd name="connsiteY1" fmla="*/ 0 h 192882"/>
                  <a:gd name="connsiteX2" fmla="*/ 173832 w 183453"/>
                  <a:gd name="connsiteY2" fmla="*/ 102394 h 192882"/>
                  <a:gd name="connsiteX3" fmla="*/ 171450 w 183453"/>
                  <a:gd name="connsiteY3" fmla="*/ 140494 h 192882"/>
                  <a:gd name="connsiteX4" fmla="*/ 126206 w 183453"/>
                  <a:gd name="connsiteY4" fmla="*/ 104775 h 192882"/>
                  <a:gd name="connsiteX5" fmla="*/ 166687 w 183453"/>
                  <a:gd name="connsiteY5" fmla="*/ 173831 h 192882"/>
                  <a:gd name="connsiteX6" fmla="*/ 116681 w 183453"/>
                  <a:gd name="connsiteY6" fmla="*/ 128588 h 192882"/>
                  <a:gd name="connsiteX7" fmla="*/ 140493 w 183453"/>
                  <a:gd name="connsiteY7" fmla="*/ 190500 h 192882"/>
                  <a:gd name="connsiteX8" fmla="*/ 109536 w 183453"/>
                  <a:gd name="connsiteY8" fmla="*/ 166688 h 192882"/>
                  <a:gd name="connsiteX9" fmla="*/ 102393 w 183453"/>
                  <a:gd name="connsiteY9" fmla="*/ 152400 h 192882"/>
                  <a:gd name="connsiteX10" fmla="*/ 104776 w 183453"/>
                  <a:gd name="connsiteY10" fmla="*/ 190500 h 192882"/>
                  <a:gd name="connsiteX11" fmla="*/ 71437 w 183453"/>
                  <a:gd name="connsiteY11" fmla="*/ 159544 h 192882"/>
                  <a:gd name="connsiteX12" fmla="*/ 73819 w 183453"/>
                  <a:gd name="connsiteY12" fmla="*/ 192882 h 192882"/>
                  <a:gd name="connsiteX13" fmla="*/ 0 w 183453"/>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0493 w 185797"/>
                  <a:gd name="connsiteY7" fmla="*/ 190500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7637 w 185797"/>
                  <a:gd name="connsiteY7" fmla="*/ 180975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2874 w 185797"/>
                  <a:gd name="connsiteY7" fmla="*/ 185738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5797" h="192882">
                    <a:moveTo>
                      <a:pt x="0" y="45244"/>
                    </a:moveTo>
                    <a:lnTo>
                      <a:pt x="57150" y="0"/>
                    </a:lnTo>
                    <a:cubicBezTo>
                      <a:pt x="96044" y="34131"/>
                      <a:pt x="132557" y="73026"/>
                      <a:pt x="173832" y="102394"/>
                    </a:cubicBezTo>
                    <a:cubicBezTo>
                      <a:pt x="196057" y="138113"/>
                      <a:pt x="182562" y="128587"/>
                      <a:pt x="171450" y="140494"/>
                    </a:cubicBezTo>
                    <a:lnTo>
                      <a:pt x="126206" y="104775"/>
                    </a:lnTo>
                    <a:cubicBezTo>
                      <a:pt x="136525" y="126206"/>
                      <a:pt x="180246" y="160055"/>
                      <a:pt x="166687" y="173831"/>
                    </a:cubicBezTo>
                    <a:cubicBezTo>
                      <a:pt x="150994" y="189775"/>
                      <a:pt x="130572" y="129779"/>
                      <a:pt x="116681" y="128588"/>
                    </a:cubicBezTo>
                    <a:cubicBezTo>
                      <a:pt x="102790" y="127397"/>
                      <a:pt x="148828" y="177007"/>
                      <a:pt x="142874" y="185738"/>
                    </a:cubicBezTo>
                    <a:cubicBezTo>
                      <a:pt x="139234" y="191076"/>
                      <a:pt x="116283" y="172244"/>
                      <a:pt x="109536" y="166688"/>
                    </a:cubicBezTo>
                    <a:cubicBezTo>
                      <a:pt x="102789" y="161132"/>
                      <a:pt x="104774" y="157163"/>
                      <a:pt x="102393" y="152400"/>
                    </a:cubicBezTo>
                    <a:cubicBezTo>
                      <a:pt x="103187" y="165100"/>
                      <a:pt x="115889" y="182562"/>
                      <a:pt x="104776" y="190500"/>
                    </a:cubicBezTo>
                    <a:cubicBezTo>
                      <a:pt x="99617" y="191691"/>
                      <a:pt x="77787" y="159147"/>
                      <a:pt x="71437" y="159544"/>
                    </a:cubicBezTo>
                    <a:cubicBezTo>
                      <a:pt x="72231" y="170657"/>
                      <a:pt x="87313" y="177007"/>
                      <a:pt x="73819" y="192882"/>
                    </a:cubicBezTo>
                    <a:cubicBezTo>
                      <a:pt x="21432" y="153194"/>
                      <a:pt x="23812" y="92075"/>
                      <a:pt x="0" y="45244"/>
                    </a:cubicBezTo>
                    <a:close/>
                  </a:path>
                </a:pathLst>
              </a:custGeom>
              <a:no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410" name="Freeform: Shape 101"/>
              <p:cNvSpPr/>
              <p:nvPr/>
            </p:nvSpPr>
            <p:spPr>
              <a:xfrm rot="1277218">
                <a:off x="2419968" y="3856207"/>
                <a:ext cx="340425" cy="761368"/>
              </a:xfrm>
              <a:custGeom>
                <a:avLst/>
                <a:gdLst>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170940 w 170940"/>
                  <a:gd name="connsiteY0" fmla="*/ 0 h 514350"/>
                  <a:gd name="connsiteX1" fmla="*/ 0 w 170940"/>
                  <a:gd name="connsiteY1" fmla="*/ 475832 h 514350"/>
                  <a:gd name="connsiteX2" fmla="*/ 132840 w 170940"/>
                  <a:gd name="connsiteY2" fmla="*/ 514350 h 514350"/>
                  <a:gd name="connsiteX3" fmla="*/ 170940 w 170940"/>
                  <a:gd name="connsiteY3" fmla="*/ 0 h 514350"/>
                  <a:gd name="connsiteX0" fmla="*/ 170940 w 170940"/>
                  <a:gd name="connsiteY0" fmla="*/ 0 h 488858"/>
                  <a:gd name="connsiteX1" fmla="*/ 0 w 170940"/>
                  <a:gd name="connsiteY1" fmla="*/ 475832 h 488858"/>
                  <a:gd name="connsiteX2" fmla="*/ 106543 w 170940"/>
                  <a:gd name="connsiteY2" fmla="*/ 488858 h 488858"/>
                  <a:gd name="connsiteX3" fmla="*/ 170940 w 170940"/>
                  <a:gd name="connsiteY3" fmla="*/ 0 h 488858"/>
                </a:gdLst>
                <a:ahLst/>
                <a:cxnLst>
                  <a:cxn ang="0">
                    <a:pos x="connsiteX0" y="connsiteY0"/>
                  </a:cxn>
                  <a:cxn ang="0">
                    <a:pos x="connsiteX1" y="connsiteY1"/>
                  </a:cxn>
                  <a:cxn ang="0">
                    <a:pos x="connsiteX2" y="connsiteY2"/>
                  </a:cxn>
                  <a:cxn ang="0">
                    <a:pos x="connsiteX3" y="connsiteY3"/>
                  </a:cxn>
                </a:cxnLst>
                <a:rect l="l" t="t" r="r" b="b"/>
                <a:pathLst>
                  <a:path w="170940" h="488858">
                    <a:moveTo>
                      <a:pt x="170940" y="0"/>
                    </a:moveTo>
                    <a:cubicBezTo>
                      <a:pt x="48703" y="142875"/>
                      <a:pt x="50800" y="309144"/>
                      <a:pt x="0" y="475832"/>
                    </a:cubicBezTo>
                    <a:cubicBezTo>
                      <a:pt x="57150" y="461544"/>
                      <a:pt x="49393" y="465046"/>
                      <a:pt x="106543" y="488858"/>
                    </a:cubicBezTo>
                    <a:lnTo>
                      <a:pt x="170940" y="0"/>
                    </a:lnTo>
                    <a:close/>
                  </a:path>
                </a:pathLst>
              </a:custGeom>
              <a:no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89" name="Group 488">
            <a:extLst>
              <a:ext uri="{FF2B5EF4-FFF2-40B4-BE49-F238E27FC236}">
                <a16:creationId xmlns:a16="http://schemas.microsoft.com/office/drawing/2014/main" id="{3201711F-B926-FE52-AAB2-7AFB109AEB94}"/>
              </a:ext>
            </a:extLst>
          </p:cNvPr>
          <p:cNvGrpSpPr/>
          <p:nvPr/>
        </p:nvGrpSpPr>
        <p:grpSpPr>
          <a:xfrm>
            <a:off x="8158181" y="2137638"/>
            <a:ext cx="1820002" cy="1873200"/>
            <a:chOff x="12678595" y="169830"/>
            <a:chExt cx="1820002" cy="1873200"/>
          </a:xfrm>
        </p:grpSpPr>
        <p:sp>
          <p:nvSpPr>
            <p:cNvPr id="462" name="Oval 461">
              <a:extLst>
                <a:ext uri="{FF2B5EF4-FFF2-40B4-BE49-F238E27FC236}">
                  <a16:creationId xmlns:a16="http://schemas.microsoft.com/office/drawing/2014/main" id="{0A4C9853-7A6F-FA6E-BAD1-4D60B91E46FB}"/>
                </a:ext>
              </a:extLst>
            </p:cNvPr>
            <p:cNvSpPr/>
            <p:nvPr/>
          </p:nvSpPr>
          <p:spPr>
            <a:xfrm>
              <a:off x="12678595" y="1094400"/>
              <a:ext cx="251571" cy="460117"/>
            </a:xfrm>
            <a:prstGeom prst="ellipse">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463" name="Oval 462">
              <a:extLst>
                <a:ext uri="{FF2B5EF4-FFF2-40B4-BE49-F238E27FC236}">
                  <a16:creationId xmlns:a16="http://schemas.microsoft.com/office/drawing/2014/main" id="{FE6AC87B-356B-46EA-6B2F-760E70FBEAB5}"/>
                </a:ext>
              </a:extLst>
            </p:cNvPr>
            <p:cNvSpPr/>
            <p:nvPr/>
          </p:nvSpPr>
          <p:spPr>
            <a:xfrm>
              <a:off x="14247026" y="1080202"/>
              <a:ext cx="251571" cy="460117"/>
            </a:xfrm>
            <a:prstGeom prst="ellipse">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465" name="Oval 464">
              <a:extLst>
                <a:ext uri="{FF2B5EF4-FFF2-40B4-BE49-F238E27FC236}">
                  <a16:creationId xmlns:a16="http://schemas.microsoft.com/office/drawing/2014/main" id="{66EF61BE-A66B-003D-638F-E2DCD5A31647}"/>
                </a:ext>
              </a:extLst>
            </p:cNvPr>
            <p:cNvSpPr/>
            <p:nvPr/>
          </p:nvSpPr>
          <p:spPr>
            <a:xfrm>
              <a:off x="12788655" y="410211"/>
              <a:ext cx="1572364" cy="1632819"/>
            </a:xfrm>
            <a:prstGeom prst="ellipse">
              <a:avLst/>
            </a:prstGeom>
            <a:solidFill>
              <a:srgbClr val="EED69D"/>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469" name="Moon 468">
              <a:extLst>
                <a:ext uri="{FF2B5EF4-FFF2-40B4-BE49-F238E27FC236}">
                  <a16:creationId xmlns:a16="http://schemas.microsoft.com/office/drawing/2014/main" id="{8B4B3738-65CC-BC18-F43D-3E825B12632F}"/>
                </a:ext>
              </a:extLst>
            </p:cNvPr>
            <p:cNvSpPr/>
            <p:nvPr/>
          </p:nvSpPr>
          <p:spPr>
            <a:xfrm rot="5400000">
              <a:off x="13133306" y="-159248"/>
              <a:ext cx="957061" cy="1615217"/>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470" name="Moon 469">
              <a:extLst>
                <a:ext uri="{FF2B5EF4-FFF2-40B4-BE49-F238E27FC236}">
                  <a16:creationId xmlns:a16="http://schemas.microsoft.com/office/drawing/2014/main" id="{9DFF645B-77EC-9B7F-CFC2-95D57AA73D57}"/>
                </a:ext>
              </a:extLst>
            </p:cNvPr>
            <p:cNvSpPr/>
            <p:nvPr/>
          </p:nvSpPr>
          <p:spPr>
            <a:xfrm rot="5400000">
              <a:off x="13232476" y="-33610"/>
              <a:ext cx="688173" cy="157581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471" name="Oval 470">
              <a:extLst>
                <a:ext uri="{FF2B5EF4-FFF2-40B4-BE49-F238E27FC236}">
                  <a16:creationId xmlns:a16="http://schemas.microsoft.com/office/drawing/2014/main" id="{B9A70D9A-A7BC-68C1-F7DC-6309984F2711}"/>
                </a:ext>
              </a:extLst>
            </p:cNvPr>
            <p:cNvSpPr/>
            <p:nvPr/>
          </p:nvSpPr>
          <p:spPr>
            <a:xfrm>
              <a:off x="13276241" y="233937"/>
              <a:ext cx="624016" cy="219139"/>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448" name="Oval 5">
              <a:extLst>
                <a:ext uri="{FF2B5EF4-FFF2-40B4-BE49-F238E27FC236}">
                  <a16:creationId xmlns:a16="http://schemas.microsoft.com/office/drawing/2014/main" id="{0B98E177-AF6A-3991-DB73-12E4FB6DA5BC}"/>
                </a:ext>
              </a:extLst>
            </p:cNvPr>
            <p:cNvSpPr/>
            <p:nvPr/>
          </p:nvSpPr>
          <p:spPr>
            <a:xfrm rot="150182">
              <a:off x="13101005" y="1084180"/>
              <a:ext cx="420378" cy="173836"/>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nvGrpSpPr>
            <p:cNvPr id="449" name="Group 448">
              <a:extLst>
                <a:ext uri="{FF2B5EF4-FFF2-40B4-BE49-F238E27FC236}">
                  <a16:creationId xmlns:a16="http://schemas.microsoft.com/office/drawing/2014/main" id="{C1531673-011D-47D0-4CD3-CB9ED7294415}"/>
                </a:ext>
              </a:extLst>
            </p:cNvPr>
            <p:cNvGrpSpPr/>
            <p:nvPr/>
          </p:nvGrpSpPr>
          <p:grpSpPr>
            <a:xfrm rot="18665878">
              <a:off x="13101168" y="1146099"/>
              <a:ext cx="77890" cy="39234"/>
              <a:chOff x="5293988" y="1700325"/>
              <a:chExt cx="85726" cy="42639"/>
            </a:xfrm>
          </p:grpSpPr>
          <p:cxnSp>
            <p:nvCxnSpPr>
              <p:cNvPr id="455" name="Straight Connector 454">
                <a:extLst>
                  <a:ext uri="{FF2B5EF4-FFF2-40B4-BE49-F238E27FC236}">
                    <a16:creationId xmlns:a16="http://schemas.microsoft.com/office/drawing/2014/main" id="{0AA3F8AB-D317-8D6B-5DA8-2F1F89B8D89E}"/>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456" name="Straight Connector 455">
                <a:extLst>
                  <a:ext uri="{FF2B5EF4-FFF2-40B4-BE49-F238E27FC236}">
                    <a16:creationId xmlns:a16="http://schemas.microsoft.com/office/drawing/2014/main" id="{9120C89D-1460-48E0-E7BA-C9BFC830B612}"/>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457" name="Straight Connector 456">
                <a:extLst>
                  <a:ext uri="{FF2B5EF4-FFF2-40B4-BE49-F238E27FC236}">
                    <a16:creationId xmlns:a16="http://schemas.microsoft.com/office/drawing/2014/main" id="{75F3BD58-2432-0D59-F7CF-3DE4220B07C7}"/>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450" name="Oval 4">
              <a:extLst>
                <a:ext uri="{FF2B5EF4-FFF2-40B4-BE49-F238E27FC236}">
                  <a16:creationId xmlns:a16="http://schemas.microsoft.com/office/drawing/2014/main" id="{6B79000F-F1ED-C4CA-9EA7-4E93446E0BE7}"/>
                </a:ext>
              </a:extLst>
            </p:cNvPr>
            <p:cNvSpPr/>
            <p:nvPr/>
          </p:nvSpPr>
          <p:spPr>
            <a:xfrm rot="21548181">
              <a:off x="13063940" y="1112557"/>
              <a:ext cx="455776" cy="251536"/>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451" name="Oval 450">
              <a:extLst>
                <a:ext uri="{FF2B5EF4-FFF2-40B4-BE49-F238E27FC236}">
                  <a16:creationId xmlns:a16="http://schemas.microsoft.com/office/drawing/2014/main" id="{A28AA4C2-EA7E-6ED5-8447-1A81B609D3E2}"/>
                </a:ext>
              </a:extLst>
            </p:cNvPr>
            <p:cNvSpPr/>
            <p:nvPr/>
          </p:nvSpPr>
          <p:spPr>
            <a:xfrm rot="19720146">
              <a:off x="13195955" y="1120118"/>
              <a:ext cx="253860" cy="239770"/>
            </a:xfrm>
            <a:prstGeom prst="ellipse">
              <a:avLst/>
            </a:prstGeom>
            <a:solidFill>
              <a:srgbClr val="86482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452" name="Oval 451">
              <a:extLst>
                <a:ext uri="{FF2B5EF4-FFF2-40B4-BE49-F238E27FC236}">
                  <a16:creationId xmlns:a16="http://schemas.microsoft.com/office/drawing/2014/main" id="{AB084D0A-161D-386E-B3D2-3872F18926D9}"/>
                </a:ext>
              </a:extLst>
            </p:cNvPr>
            <p:cNvSpPr/>
            <p:nvPr/>
          </p:nvSpPr>
          <p:spPr>
            <a:xfrm rot="19720146">
              <a:off x="13255313" y="1151282"/>
              <a:ext cx="203240" cy="191960"/>
            </a:xfrm>
            <a:prstGeom prst="ellipse">
              <a:avLst/>
            </a:prstGeom>
            <a:solidFill>
              <a:srgbClr val="33030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453" name="Oval 452">
              <a:extLst>
                <a:ext uri="{FF2B5EF4-FFF2-40B4-BE49-F238E27FC236}">
                  <a16:creationId xmlns:a16="http://schemas.microsoft.com/office/drawing/2014/main" id="{07B0B4FA-787C-200F-2D94-7EF5B0A1F471}"/>
                </a:ext>
              </a:extLst>
            </p:cNvPr>
            <p:cNvSpPr/>
            <p:nvPr/>
          </p:nvSpPr>
          <p:spPr>
            <a:xfrm rot="19720146">
              <a:off x="13303046" y="1154641"/>
              <a:ext cx="115391" cy="108986"/>
            </a:xfrm>
            <a:prstGeom prst="ellipse">
              <a:avLst/>
            </a:prstGeom>
            <a:solidFill>
              <a:srgbClr val="B46004"/>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454" name="Oval 453">
              <a:extLst>
                <a:ext uri="{FF2B5EF4-FFF2-40B4-BE49-F238E27FC236}">
                  <a16:creationId xmlns:a16="http://schemas.microsoft.com/office/drawing/2014/main" id="{D830D1B7-D850-77C6-22D0-3CD45EA26738}"/>
                </a:ext>
              </a:extLst>
            </p:cNvPr>
            <p:cNvSpPr/>
            <p:nvPr/>
          </p:nvSpPr>
          <p:spPr>
            <a:xfrm rot="19720146">
              <a:off x="13350692" y="1190195"/>
              <a:ext cx="80772" cy="70969"/>
            </a:xfrm>
            <a:prstGeom prst="ellipse">
              <a:avLst/>
            </a:prstGeom>
            <a:solidFill>
              <a:sysClr val="window" lastClr="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52" name="Oval 5">
              <a:extLst>
                <a:ext uri="{FF2B5EF4-FFF2-40B4-BE49-F238E27FC236}">
                  <a16:creationId xmlns:a16="http://schemas.microsoft.com/office/drawing/2014/main" id="{C88CB5A7-D5FA-7E5F-864C-DF6E942AA4DB}"/>
                </a:ext>
              </a:extLst>
            </p:cNvPr>
            <p:cNvSpPr/>
            <p:nvPr/>
          </p:nvSpPr>
          <p:spPr>
            <a:xfrm rot="21275764" flipH="1">
              <a:off x="13684371" y="1079001"/>
              <a:ext cx="420378" cy="173836"/>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nvGrpSpPr>
            <p:cNvPr id="53" name="Group 52">
              <a:extLst>
                <a:ext uri="{FF2B5EF4-FFF2-40B4-BE49-F238E27FC236}">
                  <a16:creationId xmlns:a16="http://schemas.microsoft.com/office/drawing/2014/main" id="{38A6C798-5089-B146-56E7-F029153959B4}"/>
                </a:ext>
              </a:extLst>
            </p:cNvPr>
            <p:cNvGrpSpPr/>
            <p:nvPr/>
          </p:nvGrpSpPr>
          <p:grpSpPr>
            <a:xfrm rot="2760068" flipH="1">
              <a:off x="14026205" y="1132269"/>
              <a:ext cx="77890" cy="39234"/>
              <a:chOff x="5293988" y="1700325"/>
              <a:chExt cx="85726" cy="42639"/>
            </a:xfrm>
          </p:grpSpPr>
          <p:cxnSp>
            <p:nvCxnSpPr>
              <p:cNvPr id="59" name="Straight Connector 58">
                <a:extLst>
                  <a:ext uri="{FF2B5EF4-FFF2-40B4-BE49-F238E27FC236}">
                    <a16:creationId xmlns:a16="http://schemas.microsoft.com/office/drawing/2014/main" id="{4267EAD0-ACDA-298A-FB8D-E5B9AC065DCC}"/>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60" name="Straight Connector 59">
                <a:extLst>
                  <a:ext uri="{FF2B5EF4-FFF2-40B4-BE49-F238E27FC236}">
                    <a16:creationId xmlns:a16="http://schemas.microsoft.com/office/drawing/2014/main" id="{07944933-B7D0-C25A-C9C5-8B64D6055111}"/>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62" name="Straight Connector 61">
                <a:extLst>
                  <a:ext uri="{FF2B5EF4-FFF2-40B4-BE49-F238E27FC236}">
                    <a16:creationId xmlns:a16="http://schemas.microsoft.com/office/drawing/2014/main" id="{08712BD0-3B68-B44C-2DB4-F98D2AD967FC}"/>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54" name="Oval 4">
              <a:extLst>
                <a:ext uri="{FF2B5EF4-FFF2-40B4-BE49-F238E27FC236}">
                  <a16:creationId xmlns:a16="http://schemas.microsoft.com/office/drawing/2014/main" id="{410161DD-1256-C92F-8F8F-7B7F3864BE97}"/>
                </a:ext>
              </a:extLst>
            </p:cNvPr>
            <p:cNvSpPr/>
            <p:nvPr/>
          </p:nvSpPr>
          <p:spPr>
            <a:xfrm rot="21477765" flipH="1">
              <a:off x="13689415" y="1106312"/>
              <a:ext cx="455776" cy="251536"/>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55" name="Oval 54">
              <a:extLst>
                <a:ext uri="{FF2B5EF4-FFF2-40B4-BE49-F238E27FC236}">
                  <a16:creationId xmlns:a16="http://schemas.microsoft.com/office/drawing/2014/main" id="{923A39D5-9F90-7275-E699-7874D5BF042C}"/>
                </a:ext>
              </a:extLst>
            </p:cNvPr>
            <p:cNvSpPr/>
            <p:nvPr/>
          </p:nvSpPr>
          <p:spPr>
            <a:xfrm rot="1705800" flipH="1">
              <a:off x="13759442" y="1115443"/>
              <a:ext cx="253860" cy="239770"/>
            </a:xfrm>
            <a:prstGeom prst="ellipse">
              <a:avLst/>
            </a:prstGeom>
            <a:solidFill>
              <a:srgbClr val="86482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56" name="Oval 55">
              <a:extLst>
                <a:ext uri="{FF2B5EF4-FFF2-40B4-BE49-F238E27FC236}">
                  <a16:creationId xmlns:a16="http://schemas.microsoft.com/office/drawing/2014/main" id="{EC18DB65-8015-6C53-B71F-29E4DF15D9FD}"/>
                </a:ext>
              </a:extLst>
            </p:cNvPr>
            <p:cNvSpPr/>
            <p:nvPr/>
          </p:nvSpPr>
          <p:spPr>
            <a:xfrm rot="1705800" flipH="1">
              <a:off x="13751113" y="1148320"/>
              <a:ext cx="203240" cy="191960"/>
            </a:xfrm>
            <a:prstGeom prst="ellipse">
              <a:avLst/>
            </a:prstGeom>
            <a:solidFill>
              <a:srgbClr val="33030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57" name="Oval 56">
              <a:extLst>
                <a:ext uri="{FF2B5EF4-FFF2-40B4-BE49-F238E27FC236}">
                  <a16:creationId xmlns:a16="http://schemas.microsoft.com/office/drawing/2014/main" id="{A5E1E655-6698-AE3C-0584-A1E3E958CBAC}"/>
                </a:ext>
              </a:extLst>
            </p:cNvPr>
            <p:cNvSpPr/>
            <p:nvPr/>
          </p:nvSpPr>
          <p:spPr>
            <a:xfrm rot="1705800" flipH="1">
              <a:off x="13789306" y="1151921"/>
              <a:ext cx="115391" cy="108986"/>
            </a:xfrm>
            <a:prstGeom prst="ellipse">
              <a:avLst/>
            </a:prstGeom>
            <a:solidFill>
              <a:srgbClr val="B46004"/>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58" name="Oval 57">
              <a:extLst>
                <a:ext uri="{FF2B5EF4-FFF2-40B4-BE49-F238E27FC236}">
                  <a16:creationId xmlns:a16="http://schemas.microsoft.com/office/drawing/2014/main" id="{F0B27D11-9AE1-F31D-3BD3-67B40C76B667}"/>
                </a:ext>
              </a:extLst>
            </p:cNvPr>
            <p:cNvSpPr/>
            <p:nvPr/>
          </p:nvSpPr>
          <p:spPr>
            <a:xfrm rot="1705800" flipH="1">
              <a:off x="13777155" y="1188989"/>
              <a:ext cx="80772" cy="70969"/>
            </a:xfrm>
            <a:prstGeom prst="ellipse">
              <a:avLst/>
            </a:prstGeom>
            <a:solidFill>
              <a:sysClr val="window" lastClr="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47" name="Freeform: Shape 46">
              <a:extLst>
                <a:ext uri="{FF2B5EF4-FFF2-40B4-BE49-F238E27FC236}">
                  <a16:creationId xmlns:a16="http://schemas.microsoft.com/office/drawing/2014/main" id="{A9F42722-1F64-A7D6-164B-574671FFC486}"/>
                </a:ext>
              </a:extLst>
            </p:cNvPr>
            <p:cNvSpPr/>
            <p:nvPr/>
          </p:nvSpPr>
          <p:spPr>
            <a:xfrm>
              <a:off x="13496453" y="1424211"/>
              <a:ext cx="160209" cy="131003"/>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48" name="Oval 47">
              <a:extLst>
                <a:ext uri="{FF2B5EF4-FFF2-40B4-BE49-F238E27FC236}">
                  <a16:creationId xmlns:a16="http://schemas.microsoft.com/office/drawing/2014/main" id="{FAB8DF59-A2C8-C410-0C27-263F2C1BA0C9}"/>
                </a:ext>
              </a:extLst>
            </p:cNvPr>
            <p:cNvSpPr/>
            <p:nvPr/>
          </p:nvSpPr>
          <p:spPr>
            <a:xfrm>
              <a:off x="12938682" y="1345791"/>
              <a:ext cx="313379" cy="263647"/>
            </a:xfrm>
            <a:prstGeom prst="ellipse">
              <a:avLst/>
            </a:prstGeom>
            <a:solidFill>
              <a:srgbClr val="FF0000">
                <a:alpha val="8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49" name="Oval 48">
              <a:extLst>
                <a:ext uri="{FF2B5EF4-FFF2-40B4-BE49-F238E27FC236}">
                  <a16:creationId xmlns:a16="http://schemas.microsoft.com/office/drawing/2014/main" id="{AAD414A6-50F3-79B3-DF80-9812487CF613}"/>
                </a:ext>
              </a:extLst>
            </p:cNvPr>
            <p:cNvSpPr/>
            <p:nvPr/>
          </p:nvSpPr>
          <p:spPr>
            <a:xfrm>
              <a:off x="13910720" y="1364792"/>
              <a:ext cx="313379" cy="263647"/>
            </a:xfrm>
            <a:prstGeom prst="ellipse">
              <a:avLst/>
            </a:prstGeom>
            <a:solidFill>
              <a:srgbClr val="FF0000">
                <a:alpha val="8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50" name="Diagonal Stripe 49">
              <a:extLst>
                <a:ext uri="{FF2B5EF4-FFF2-40B4-BE49-F238E27FC236}">
                  <a16:creationId xmlns:a16="http://schemas.microsoft.com/office/drawing/2014/main" id="{9E18C957-EE0F-875E-7D02-A714FD4836A1}"/>
                </a:ext>
              </a:extLst>
            </p:cNvPr>
            <p:cNvSpPr/>
            <p:nvPr/>
          </p:nvSpPr>
          <p:spPr>
            <a:xfrm rot="20990782" flipH="1">
              <a:off x="13036185" y="996499"/>
              <a:ext cx="469417" cy="116502"/>
            </a:xfrm>
            <a:prstGeom prst="diagStripe">
              <a:avLst/>
            </a:prstGeom>
            <a:solidFill>
              <a:srgbClr val="843C0C"/>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orbel" panose="020B0503020204020204"/>
              </a:endParaRPr>
            </a:p>
          </p:txBody>
        </p:sp>
        <p:sp>
          <p:nvSpPr>
            <p:cNvPr id="51" name="Diagonal Stripe 50">
              <a:extLst>
                <a:ext uri="{FF2B5EF4-FFF2-40B4-BE49-F238E27FC236}">
                  <a16:creationId xmlns:a16="http://schemas.microsoft.com/office/drawing/2014/main" id="{03F58056-7AEA-40AA-330F-CEAE2394CB13}"/>
                </a:ext>
              </a:extLst>
            </p:cNvPr>
            <p:cNvSpPr/>
            <p:nvPr/>
          </p:nvSpPr>
          <p:spPr>
            <a:xfrm rot="609218">
              <a:off x="13739218" y="970050"/>
              <a:ext cx="469417" cy="129683"/>
            </a:xfrm>
            <a:prstGeom prst="diagStripe">
              <a:avLst/>
            </a:prstGeom>
            <a:solidFill>
              <a:srgbClr val="843C0C"/>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orbel" panose="020B0503020204020204"/>
              </a:endParaRPr>
            </a:p>
          </p:txBody>
        </p:sp>
        <p:sp>
          <p:nvSpPr>
            <p:cNvPr id="43" name="Isosceles Triangle 42">
              <a:extLst>
                <a:ext uri="{FF2B5EF4-FFF2-40B4-BE49-F238E27FC236}">
                  <a16:creationId xmlns:a16="http://schemas.microsoft.com/office/drawing/2014/main" id="{CE8E2263-EF75-0C75-28D3-FBB9FC7CF49F}"/>
                </a:ext>
              </a:extLst>
            </p:cNvPr>
            <p:cNvSpPr/>
            <p:nvPr/>
          </p:nvSpPr>
          <p:spPr>
            <a:xfrm rot="10800000">
              <a:off x="13370820" y="1731075"/>
              <a:ext cx="434858" cy="215417"/>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pic>
        <p:nvPicPr>
          <p:cNvPr id="488" name="Picture 487">
            <a:extLst>
              <a:ext uri="{FF2B5EF4-FFF2-40B4-BE49-F238E27FC236}">
                <a16:creationId xmlns:a16="http://schemas.microsoft.com/office/drawing/2014/main" id="{E043710B-6CBE-C233-9132-3E4FC567E665}"/>
              </a:ext>
            </a:extLst>
          </p:cNvPr>
          <p:cNvPicPr>
            <a:picLocks noChangeAspect="1"/>
          </p:cNvPicPr>
          <p:nvPr/>
        </p:nvPicPr>
        <p:blipFill>
          <a:blip r:embed="rId11" cstate="print">
            <a:extLst>
              <a:ext uri="{BEBA8EAE-BF5A-486C-A8C5-ECC9F3942E4B}">
                <a14:imgProps xmlns:a14="http://schemas.microsoft.com/office/drawing/2010/main">
                  <a14:imgLayer r:embed="rId12">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9181646" y="4504633"/>
            <a:ext cx="261050" cy="376143"/>
          </a:xfrm>
          <a:prstGeom prst="rect">
            <a:avLst/>
          </a:prstGeom>
          <a:ln>
            <a:noFill/>
          </a:ln>
        </p:spPr>
      </p:pic>
      <p:sp>
        <p:nvSpPr>
          <p:cNvPr id="491" name="Rounded Rectangular Callout 49">
            <a:extLst>
              <a:ext uri="{FF2B5EF4-FFF2-40B4-BE49-F238E27FC236}">
                <a16:creationId xmlns:a16="http://schemas.microsoft.com/office/drawing/2014/main" id="{DCBF7F2C-74B0-977E-7BCB-06709EE2B234}"/>
              </a:ext>
            </a:extLst>
          </p:cNvPr>
          <p:cNvSpPr/>
          <p:nvPr/>
        </p:nvSpPr>
        <p:spPr>
          <a:xfrm>
            <a:off x="3633721" y="872843"/>
            <a:ext cx="3235468" cy="1725034"/>
          </a:xfrm>
          <a:prstGeom prst="wedgeRoundRectCallout">
            <a:avLst>
              <a:gd name="adj1" fmla="val 68888"/>
              <a:gd name="adj2" fmla="val 100053"/>
              <a:gd name="adj3" fmla="val 16667"/>
            </a:avLst>
          </a:prstGeom>
          <a:solidFill>
            <a:srgbClr val="FFFFFF"/>
          </a:solidFill>
          <a:ln w="9525" cap="flat" cmpd="sng" algn="ctr">
            <a:solidFill>
              <a:srgbClr val="70D7E2"/>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ysClr val="windowText" lastClr="000000"/>
                </a:solidFill>
                <a:effectLst/>
                <a:uLnTx/>
                <a:uFillTx/>
              </a:rPr>
              <a:t>I think I have given him</a:t>
            </a:r>
            <a:r>
              <a:rPr kumimoji="0" lang="en-US" sz="2000" b="0" i="0" u="none" strike="noStrike" kern="0" cap="none" spc="0" normalizeH="0" noProof="0" dirty="0">
                <a:ln>
                  <a:noFill/>
                </a:ln>
                <a:solidFill>
                  <a:sysClr val="windowText" lastClr="000000"/>
                </a:solidFill>
                <a:effectLst/>
                <a:uLnTx/>
                <a:uFillTx/>
              </a:rPr>
              <a:t> enough</a:t>
            </a:r>
            <a:r>
              <a:rPr kumimoji="0" lang="en-US" sz="2000" b="0" i="0" u="none" strike="noStrike" kern="0" cap="none" spc="0" normalizeH="0" baseline="0" noProof="0" dirty="0">
                <a:ln>
                  <a:noFill/>
                </a:ln>
                <a:solidFill>
                  <a:sysClr val="windowText" lastClr="000000"/>
                </a:solidFill>
                <a:effectLst/>
                <a:uLnTx/>
                <a:uFillTx/>
              </a:rPr>
              <a:t> time. Let me go and</a:t>
            </a:r>
            <a:r>
              <a:rPr kumimoji="0" lang="en-US" sz="2000" b="0" i="0" u="none" strike="noStrike" kern="0" cap="none" spc="0" normalizeH="0" noProof="0" dirty="0">
                <a:ln>
                  <a:noFill/>
                </a:ln>
                <a:solidFill>
                  <a:sysClr val="windowText" lastClr="000000"/>
                </a:solidFill>
                <a:effectLst/>
                <a:uLnTx/>
                <a:uFillTx/>
              </a:rPr>
              <a:t> check on how he is doing!</a:t>
            </a:r>
            <a:r>
              <a:rPr kumimoji="0" lang="en-US" sz="2000" b="0" i="0" u="none" strike="noStrike" kern="0" cap="none" spc="0" normalizeH="0" baseline="0" noProof="0" dirty="0">
                <a:ln>
                  <a:noFill/>
                </a:ln>
                <a:solidFill>
                  <a:sysClr val="windowText" lastClr="000000"/>
                </a:solidFill>
                <a:effectLst/>
                <a:uLnTx/>
                <a:uFillTx/>
              </a:rPr>
              <a:t> </a:t>
            </a:r>
          </a:p>
        </p:txBody>
      </p:sp>
    </p:spTree>
    <p:extLst>
      <p:ext uri="{BB962C8B-B14F-4D97-AF65-F5344CB8AC3E}">
        <p14:creationId xmlns:p14="http://schemas.microsoft.com/office/powerpoint/2010/main" val="3600083593"/>
      </p:ext>
    </p:extLst>
  </p:cSld>
  <p:clrMapOvr>
    <a:masterClrMapping/>
  </p:clrMapOvr>
  <mc:AlternateContent xmlns:mc="http://schemas.openxmlformats.org/markup-compatibility/2006" xmlns:p14="http://schemas.microsoft.com/office/powerpoint/2010/main">
    <mc:Choice Requires="p14">
      <p:transition p14:dur="0" advClick="0" advTm="0"/>
    </mc:Choice>
    <mc:Fallback xmlns="">
      <p:transition advClick="0" advTm="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91"/>
                                        </p:tgtEl>
                                        <p:attrNameLst>
                                          <p:attrName>style.visibility</p:attrName>
                                        </p:attrNameLst>
                                      </p:cBhvr>
                                      <p:to>
                                        <p:strVal val="visible"/>
                                      </p:to>
                                    </p:set>
                                    <p:animEffect transition="in" filter="wipe(down)">
                                      <p:cBhvr>
                                        <p:cTn id="7" dur="500"/>
                                        <p:tgtEl>
                                          <p:spTgt spid="4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5B0B78DF-82BA-979E-F965-3408EFBD258E}"/>
              </a:ext>
            </a:extLst>
          </p:cNvPr>
          <p:cNvSpPr>
            <a:spLocks noGrp="1"/>
          </p:cNvSpPr>
          <p:nvPr>
            <p:ph idx="1"/>
          </p:nvPr>
        </p:nvSpPr>
        <p:spPr>
          <a:xfrm>
            <a:off x="3327400" y="2001900"/>
            <a:ext cx="8610600" cy="3783013"/>
          </a:xfrm>
        </p:spPr>
        <p:txBody>
          <a:bodyPr>
            <a:normAutofit/>
          </a:bodyPr>
          <a:lstStyle/>
          <a:p>
            <a:r>
              <a:rPr lang="en-US" sz="2400" dirty="0">
                <a:solidFill>
                  <a:schemeClr val="tx2"/>
                </a:solidFill>
              </a:rPr>
              <a:t>Staff apply their knowledge in their own environment</a:t>
            </a:r>
          </a:p>
          <a:p>
            <a:r>
              <a:rPr lang="en-US" sz="2400" dirty="0">
                <a:solidFill>
                  <a:schemeClr val="tx2"/>
                </a:solidFill>
              </a:rPr>
              <a:t>Develops new skill and fosters ownership and responsibility</a:t>
            </a:r>
          </a:p>
          <a:p>
            <a:r>
              <a:rPr lang="en-US" sz="2400" dirty="0">
                <a:solidFill>
                  <a:schemeClr val="tx2"/>
                </a:solidFill>
              </a:rPr>
              <a:t>Recognizes personal value, building confidence that will serve well in other roles for the operation</a:t>
            </a:r>
          </a:p>
          <a:p>
            <a:endParaRPr lang="en-US" sz="2400" dirty="0">
              <a:solidFill>
                <a:schemeClr val="tx2"/>
              </a:solidFill>
            </a:endParaRPr>
          </a:p>
          <a:p>
            <a:endParaRPr lang="en-US" sz="2400" dirty="0">
              <a:solidFill>
                <a:schemeClr val="tx2"/>
              </a:solidFill>
            </a:endParaRPr>
          </a:p>
        </p:txBody>
      </p:sp>
      <p:sp>
        <p:nvSpPr>
          <p:cNvPr id="4" name="TextBox 3">
            <a:extLst>
              <a:ext uri="{FF2B5EF4-FFF2-40B4-BE49-F238E27FC236}">
                <a16:creationId xmlns:a16="http://schemas.microsoft.com/office/drawing/2014/main" id="{9A938DCD-C97D-0BAB-E43D-B559F7ACDB4F}"/>
              </a:ext>
            </a:extLst>
          </p:cNvPr>
          <p:cNvSpPr txBox="1"/>
          <p:nvPr/>
        </p:nvSpPr>
        <p:spPr>
          <a:xfrm>
            <a:off x="3327400" y="205881"/>
            <a:ext cx="8239763" cy="1323439"/>
          </a:xfrm>
          <a:prstGeom prst="rect">
            <a:avLst/>
          </a:prstGeom>
          <a:noFill/>
          <a:ln w="76200">
            <a:solidFill>
              <a:srgbClr val="70D7E2"/>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dirty="0">
                <a:ln>
                  <a:noFill/>
                </a:ln>
                <a:effectLst/>
                <a:uLnTx/>
                <a:uFillTx/>
                <a:latin typeface="Calibri"/>
                <a:ea typeface="+mn-ea"/>
                <a:cs typeface="+mn-cs"/>
              </a:rPr>
              <a:t>APPLY</a:t>
            </a:r>
            <a:endParaRPr kumimoji="0" lang="en-US" sz="8000" b="1" i="0" u="none" strike="noStrike" kern="1200" cap="none" spc="0" normalizeH="0" baseline="0" noProof="0" dirty="0">
              <a:ln>
                <a:noFill/>
              </a:ln>
              <a:solidFill>
                <a:srgbClr val="70D7E2"/>
              </a:solidFill>
              <a:effectLst/>
              <a:uLnTx/>
              <a:uFillTx/>
              <a:latin typeface="Calibri"/>
              <a:ea typeface="+mn-ea"/>
              <a:cs typeface="+mn-cs"/>
            </a:endParaRPr>
          </a:p>
        </p:txBody>
      </p:sp>
      <p:pic>
        <p:nvPicPr>
          <p:cNvPr id="6" name="Picture 5" descr="A picture containing text, electronics, display&#10;&#10;Description automatically generated">
            <a:extLst>
              <a:ext uri="{FF2B5EF4-FFF2-40B4-BE49-F238E27FC236}">
                <a16:creationId xmlns:a16="http://schemas.microsoft.com/office/drawing/2014/main" id="{E580AC36-9FB9-DDFB-41FB-0C75C834127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4502150" cy="6858000"/>
          </a:xfrm>
          <a:prstGeom prst="rect">
            <a:avLst/>
          </a:prstGeom>
        </p:spPr>
      </p:pic>
    </p:spTree>
    <p:extLst>
      <p:ext uri="{BB962C8B-B14F-4D97-AF65-F5344CB8AC3E}">
        <p14:creationId xmlns:p14="http://schemas.microsoft.com/office/powerpoint/2010/main" val="267454672"/>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E3300F5-6508-1EB8-BE74-A33E78162735}"/>
              </a:ext>
            </a:extLst>
          </p:cNvPr>
          <p:cNvSpPr>
            <a:spLocks noGrp="1"/>
          </p:cNvSpPr>
          <p:nvPr>
            <p:ph type="title"/>
          </p:nvPr>
        </p:nvSpPr>
        <p:spPr/>
        <p:txBody>
          <a:bodyPr/>
          <a:lstStyle/>
          <a:p>
            <a:endParaRPr lang="en-US"/>
          </a:p>
        </p:txBody>
      </p:sp>
      <p:pic>
        <p:nvPicPr>
          <p:cNvPr id="5" name="Content Placeholder 4" descr="A picture containing text, green, plant&#10;&#10;Description automatically generated">
            <a:extLst>
              <a:ext uri="{FF2B5EF4-FFF2-40B4-BE49-F238E27FC236}">
                <a16:creationId xmlns:a16="http://schemas.microsoft.com/office/drawing/2014/main" id="{1FEADED7-0236-A77B-B5CB-7C57AC5669D3}"/>
              </a:ext>
            </a:extLst>
          </p:cNvPr>
          <p:cNvPicPr>
            <a:picLocks noGrp="1" noChangeAspect="1"/>
          </p:cNvPicPr>
          <p:nvPr>
            <p:ph idx="1"/>
          </p:nvPr>
        </p:nvPicPr>
        <p:blipFill>
          <a:blip r:embed="rId4">
            <a:extLst>
              <a:ext uri="{28A0092B-C50C-407E-A947-70E740481C1C}">
                <a14:useLocalDpi xmlns:a14="http://schemas.microsoft.com/office/drawing/2010/main" val="0"/>
              </a:ext>
            </a:extLst>
          </a:blip>
          <a:stretch>
            <a:fillRect/>
          </a:stretch>
        </p:blipFill>
        <p:spPr>
          <a:xfrm>
            <a:off x="0" y="-1"/>
            <a:ext cx="12192000" cy="6858001"/>
          </a:xfrm>
        </p:spPr>
      </p:pic>
      <p:pic>
        <p:nvPicPr>
          <p:cNvPr id="3" name="Voicy_Many months later - Spongebob">
            <a:hlinkClick r:id="" action="ppaction://media"/>
            <a:extLst>
              <a:ext uri="{FF2B5EF4-FFF2-40B4-BE49-F238E27FC236}">
                <a16:creationId xmlns:a16="http://schemas.microsoft.com/office/drawing/2014/main" id="{32EA90DE-176F-A042-58DB-B32327BD287B}"/>
              </a:ext>
            </a:extLst>
          </p:cNvPr>
          <p:cNvPicPr>
            <a:picLocks noChangeAspect="1"/>
          </p:cNvPicPr>
          <p:nvPr>
            <a:audioFile r:link="rId1"/>
            <p:extLst>
              <p:ext uri="{DAA4B4D4-6D71-4841-9C94-3DE7FCFB9230}">
                <p14:media xmlns:p14="http://schemas.microsoft.com/office/powerpoint/2010/main" r:embed="rId2">
                  <p14:trim end="3564.141"/>
                </p14:media>
              </p:ext>
            </p:extLst>
          </p:nvPr>
        </p:nvPicPr>
        <p:blipFill>
          <a:blip r:embed="rId5"/>
          <a:stretch>
            <a:fillRect/>
          </a:stretch>
        </p:blipFill>
        <p:spPr>
          <a:xfrm>
            <a:off x="-1295941" y="3848370"/>
            <a:ext cx="406400" cy="406400"/>
          </a:xfrm>
          <a:prstGeom prst="rect">
            <a:avLst/>
          </a:prstGeom>
        </p:spPr>
      </p:pic>
    </p:spTree>
    <p:extLst>
      <p:ext uri="{BB962C8B-B14F-4D97-AF65-F5344CB8AC3E}">
        <p14:creationId xmlns:p14="http://schemas.microsoft.com/office/powerpoint/2010/main" val="391927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754"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3"/>
                </p:tgtEl>
              </p:cMediaNode>
            </p:audio>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F7ECE54-391B-171D-0100-1ABDC85D6BC5}"/>
              </a:ext>
            </a:extLst>
          </p:cNvPr>
          <p:cNvSpPr>
            <a:spLocks noGrp="1"/>
          </p:cNvSpPr>
          <p:nvPr>
            <p:ph type="title"/>
          </p:nvPr>
        </p:nvSpPr>
        <p:spPr/>
        <p:txBody>
          <a:bodyPr>
            <a:normAutofit/>
          </a:bodyPr>
          <a:lstStyle/>
          <a:p>
            <a:r>
              <a:rPr lang="en-US" sz="4000" dirty="0"/>
              <a:t>Tell – Show – Do - Apply</a:t>
            </a:r>
          </a:p>
        </p:txBody>
      </p:sp>
      <p:grpSp>
        <p:nvGrpSpPr>
          <p:cNvPr id="218" name="Group 217">
            <a:extLst>
              <a:ext uri="{FF2B5EF4-FFF2-40B4-BE49-F238E27FC236}">
                <a16:creationId xmlns:a16="http://schemas.microsoft.com/office/drawing/2014/main" id="{3897A5CF-2EFD-17BD-234E-882857B5D42C}"/>
              </a:ext>
            </a:extLst>
          </p:cNvPr>
          <p:cNvGrpSpPr/>
          <p:nvPr/>
        </p:nvGrpSpPr>
        <p:grpSpPr>
          <a:xfrm>
            <a:off x="-400050" y="4625432"/>
            <a:ext cx="12992100" cy="2698841"/>
            <a:chOff x="-96930" y="4552859"/>
            <a:chExt cx="9423252" cy="2698841"/>
          </a:xfrm>
        </p:grpSpPr>
        <p:grpSp>
          <p:nvGrpSpPr>
            <p:cNvPr id="219" name="Group 218">
              <a:extLst>
                <a:ext uri="{FF2B5EF4-FFF2-40B4-BE49-F238E27FC236}">
                  <a16:creationId xmlns:a16="http://schemas.microsoft.com/office/drawing/2014/main" id="{4FBC94B7-D4E9-F5FE-9581-6B88AC14846B}"/>
                </a:ext>
              </a:extLst>
            </p:cNvPr>
            <p:cNvGrpSpPr/>
            <p:nvPr/>
          </p:nvGrpSpPr>
          <p:grpSpPr>
            <a:xfrm>
              <a:off x="-20730" y="5251359"/>
              <a:ext cx="9347052" cy="2000341"/>
              <a:chOff x="4670" y="4705259"/>
              <a:chExt cx="9347052" cy="2000341"/>
            </a:xfrm>
          </p:grpSpPr>
          <p:sp>
            <p:nvSpPr>
              <p:cNvPr id="224" name="Rectangle 223">
                <a:extLst>
                  <a:ext uri="{FF2B5EF4-FFF2-40B4-BE49-F238E27FC236}">
                    <a16:creationId xmlns:a16="http://schemas.microsoft.com/office/drawing/2014/main" id="{186B7578-752E-9145-86F6-8B7FF0089AF2}"/>
                  </a:ext>
                </a:extLst>
              </p:cNvPr>
              <p:cNvSpPr/>
              <p:nvPr/>
            </p:nvSpPr>
            <p:spPr>
              <a:xfrm>
                <a:off x="3938581" y="5099811"/>
                <a:ext cx="1319178" cy="870876"/>
              </a:xfrm>
              <a:prstGeom prst="rect">
                <a:avLst/>
              </a:prstGeom>
              <a:solidFill>
                <a:srgbClr val="CB7B67"/>
              </a:solidFill>
              <a:ln w="952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25" name="Rectangle 224">
                <a:extLst>
                  <a:ext uri="{FF2B5EF4-FFF2-40B4-BE49-F238E27FC236}">
                    <a16:creationId xmlns:a16="http://schemas.microsoft.com/office/drawing/2014/main" id="{DAE349E8-900C-98B1-2FA9-F57F86947852}"/>
                  </a:ext>
                </a:extLst>
              </p:cNvPr>
              <p:cNvSpPr/>
              <p:nvPr/>
            </p:nvSpPr>
            <p:spPr>
              <a:xfrm>
                <a:off x="4620311" y="4705259"/>
                <a:ext cx="4731411" cy="1999648"/>
              </a:xfrm>
              <a:prstGeom prst="rect">
                <a:avLst/>
              </a:prstGeom>
              <a:blipFill>
                <a:blip r:embed="rId2"/>
                <a:stretch>
                  <a:fillRect/>
                </a:stretch>
              </a:blipFill>
              <a:ln w="25400" cap="flat" cmpd="sng" algn="ctr">
                <a:noFill/>
                <a:prstDash val="solid"/>
              </a:ln>
              <a:effectLst/>
              <a:scene3d>
                <a:camera prst="perspectiveRelaxed"/>
                <a:lightRig rig="threePt" dir="t"/>
              </a:scene3d>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26" name="Rectangle 225">
                <a:extLst>
                  <a:ext uri="{FF2B5EF4-FFF2-40B4-BE49-F238E27FC236}">
                    <a16:creationId xmlns:a16="http://schemas.microsoft.com/office/drawing/2014/main" id="{418C3081-6694-6391-48F9-D6A1CC76B5F5}"/>
                  </a:ext>
                </a:extLst>
              </p:cNvPr>
              <p:cNvSpPr/>
              <p:nvPr/>
            </p:nvSpPr>
            <p:spPr>
              <a:xfrm>
                <a:off x="4670" y="4705952"/>
                <a:ext cx="4731411" cy="1999648"/>
              </a:xfrm>
              <a:prstGeom prst="rect">
                <a:avLst/>
              </a:prstGeom>
              <a:blipFill>
                <a:blip r:embed="rId2"/>
                <a:stretch>
                  <a:fillRect/>
                </a:stretch>
              </a:blipFill>
              <a:ln w="25400" cap="flat" cmpd="sng" algn="ctr">
                <a:noFill/>
                <a:prstDash val="solid"/>
              </a:ln>
              <a:effectLst/>
              <a:scene3d>
                <a:camera prst="perspectiveRelaxed"/>
                <a:lightRig rig="threePt" dir="t"/>
              </a:scene3d>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grpSp>
          <p:nvGrpSpPr>
            <p:cNvPr id="220" name="Group 219">
              <a:extLst>
                <a:ext uri="{FF2B5EF4-FFF2-40B4-BE49-F238E27FC236}">
                  <a16:creationId xmlns:a16="http://schemas.microsoft.com/office/drawing/2014/main" id="{279C64CF-89A9-5F5D-14CD-0777DC17A744}"/>
                </a:ext>
              </a:extLst>
            </p:cNvPr>
            <p:cNvGrpSpPr/>
            <p:nvPr/>
          </p:nvGrpSpPr>
          <p:grpSpPr>
            <a:xfrm>
              <a:off x="-96930" y="4552859"/>
              <a:ext cx="9347052" cy="2000341"/>
              <a:chOff x="4670" y="4705259"/>
              <a:chExt cx="9347052" cy="2000341"/>
            </a:xfrm>
          </p:grpSpPr>
          <p:sp>
            <p:nvSpPr>
              <p:cNvPr id="221" name="Rectangle 220">
                <a:extLst>
                  <a:ext uri="{FF2B5EF4-FFF2-40B4-BE49-F238E27FC236}">
                    <a16:creationId xmlns:a16="http://schemas.microsoft.com/office/drawing/2014/main" id="{5E62B450-63B0-F4B6-C7B9-C131ED2C6E20}"/>
                  </a:ext>
                </a:extLst>
              </p:cNvPr>
              <p:cNvSpPr/>
              <p:nvPr/>
            </p:nvSpPr>
            <p:spPr>
              <a:xfrm>
                <a:off x="3938581" y="5099811"/>
                <a:ext cx="1319178" cy="870876"/>
              </a:xfrm>
              <a:prstGeom prst="rect">
                <a:avLst/>
              </a:prstGeom>
              <a:solidFill>
                <a:srgbClr val="CB7B67"/>
              </a:solidFill>
              <a:ln w="952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22" name="Rectangle 221">
                <a:extLst>
                  <a:ext uri="{FF2B5EF4-FFF2-40B4-BE49-F238E27FC236}">
                    <a16:creationId xmlns:a16="http://schemas.microsoft.com/office/drawing/2014/main" id="{C2E46336-E3C5-4BD9-A484-3F39CB0A57B9}"/>
                  </a:ext>
                </a:extLst>
              </p:cNvPr>
              <p:cNvSpPr/>
              <p:nvPr/>
            </p:nvSpPr>
            <p:spPr>
              <a:xfrm>
                <a:off x="4620311" y="4705259"/>
                <a:ext cx="4731411" cy="1999648"/>
              </a:xfrm>
              <a:prstGeom prst="rect">
                <a:avLst/>
              </a:prstGeom>
              <a:blipFill>
                <a:blip r:embed="rId2"/>
                <a:stretch>
                  <a:fillRect/>
                </a:stretch>
              </a:blipFill>
              <a:ln w="25400" cap="flat" cmpd="sng" algn="ctr">
                <a:noFill/>
                <a:prstDash val="solid"/>
              </a:ln>
              <a:effectLst/>
              <a:scene3d>
                <a:camera prst="perspectiveRelaxed"/>
                <a:lightRig rig="threePt" dir="t"/>
              </a:scene3d>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23" name="Rectangle 222">
                <a:extLst>
                  <a:ext uri="{FF2B5EF4-FFF2-40B4-BE49-F238E27FC236}">
                    <a16:creationId xmlns:a16="http://schemas.microsoft.com/office/drawing/2014/main" id="{576DAF3F-12AE-1BF7-F83A-0940AAFE148B}"/>
                  </a:ext>
                </a:extLst>
              </p:cNvPr>
              <p:cNvSpPr/>
              <p:nvPr/>
            </p:nvSpPr>
            <p:spPr>
              <a:xfrm>
                <a:off x="4670" y="4705952"/>
                <a:ext cx="4731411" cy="1999648"/>
              </a:xfrm>
              <a:prstGeom prst="rect">
                <a:avLst/>
              </a:prstGeom>
              <a:blipFill>
                <a:blip r:embed="rId2"/>
                <a:stretch>
                  <a:fillRect/>
                </a:stretch>
              </a:blipFill>
              <a:ln w="25400" cap="flat" cmpd="sng" algn="ctr">
                <a:noFill/>
                <a:prstDash val="solid"/>
              </a:ln>
              <a:effectLst/>
              <a:scene3d>
                <a:camera prst="perspectiveRelaxed"/>
                <a:lightRig rig="threePt" dir="t"/>
              </a:scene3d>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grpSp>
      <p:grpSp>
        <p:nvGrpSpPr>
          <p:cNvPr id="253" name="Group 252">
            <a:extLst>
              <a:ext uri="{FF2B5EF4-FFF2-40B4-BE49-F238E27FC236}">
                <a16:creationId xmlns:a16="http://schemas.microsoft.com/office/drawing/2014/main" id="{61AFC32B-B99A-B023-2D82-66BCE1FA20CC}"/>
              </a:ext>
            </a:extLst>
          </p:cNvPr>
          <p:cNvGrpSpPr/>
          <p:nvPr/>
        </p:nvGrpSpPr>
        <p:grpSpPr>
          <a:xfrm>
            <a:off x="359383" y="1752609"/>
            <a:ext cx="11344014" cy="4002581"/>
            <a:chOff x="359383" y="1752609"/>
            <a:chExt cx="11344014" cy="4002581"/>
          </a:xfrm>
        </p:grpSpPr>
        <p:grpSp>
          <p:nvGrpSpPr>
            <p:cNvPr id="46" name="Group 45">
              <a:extLst>
                <a:ext uri="{FF2B5EF4-FFF2-40B4-BE49-F238E27FC236}">
                  <a16:creationId xmlns:a16="http://schemas.microsoft.com/office/drawing/2014/main" id="{64CFB06E-FFFD-4725-2C31-EDBC12DECCD4}"/>
                </a:ext>
              </a:extLst>
            </p:cNvPr>
            <p:cNvGrpSpPr/>
            <p:nvPr/>
          </p:nvGrpSpPr>
          <p:grpSpPr>
            <a:xfrm flipH="1">
              <a:off x="8768896" y="1790530"/>
              <a:ext cx="2823285" cy="3964660"/>
              <a:chOff x="253636" y="2952227"/>
              <a:chExt cx="3087167" cy="3451962"/>
            </a:xfrm>
          </p:grpSpPr>
          <p:grpSp>
            <p:nvGrpSpPr>
              <p:cNvPr id="47" name="Group 46">
                <a:extLst>
                  <a:ext uri="{FF2B5EF4-FFF2-40B4-BE49-F238E27FC236}">
                    <a16:creationId xmlns:a16="http://schemas.microsoft.com/office/drawing/2014/main" id="{1792D059-798C-4DD7-D614-D714C39DE473}"/>
                  </a:ext>
                </a:extLst>
              </p:cNvPr>
              <p:cNvGrpSpPr/>
              <p:nvPr/>
            </p:nvGrpSpPr>
            <p:grpSpPr>
              <a:xfrm>
                <a:off x="253636" y="2952227"/>
                <a:ext cx="3027731" cy="3451962"/>
                <a:chOff x="253636" y="2952227"/>
                <a:chExt cx="3027731" cy="3451962"/>
              </a:xfrm>
            </p:grpSpPr>
            <p:sp>
              <p:nvSpPr>
                <p:cNvPr id="49" name="Can 174">
                  <a:extLst>
                    <a:ext uri="{FF2B5EF4-FFF2-40B4-BE49-F238E27FC236}">
                      <a16:creationId xmlns:a16="http://schemas.microsoft.com/office/drawing/2014/main" id="{44EB3AAC-EF1D-2F0E-3AF2-7BD27CB981FB}"/>
                    </a:ext>
                  </a:extLst>
                </p:cNvPr>
                <p:cNvSpPr/>
                <p:nvPr/>
              </p:nvSpPr>
              <p:spPr>
                <a:xfrm>
                  <a:off x="3065583" y="2997032"/>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50" name="Can 175">
                  <a:extLst>
                    <a:ext uri="{FF2B5EF4-FFF2-40B4-BE49-F238E27FC236}">
                      <a16:creationId xmlns:a16="http://schemas.microsoft.com/office/drawing/2014/main" id="{ECBE2842-4C46-5D02-9731-AB9DD34DE41E}"/>
                    </a:ext>
                  </a:extLst>
                </p:cNvPr>
                <p:cNvSpPr/>
                <p:nvPr/>
              </p:nvSpPr>
              <p:spPr>
                <a:xfrm>
                  <a:off x="1851425" y="2952227"/>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51" name="Can 176">
                  <a:extLst>
                    <a:ext uri="{FF2B5EF4-FFF2-40B4-BE49-F238E27FC236}">
                      <a16:creationId xmlns:a16="http://schemas.microsoft.com/office/drawing/2014/main" id="{212D1D66-1038-1F98-4345-E1D63D07C15E}"/>
                    </a:ext>
                  </a:extLst>
                </p:cNvPr>
                <p:cNvSpPr/>
                <p:nvPr/>
              </p:nvSpPr>
              <p:spPr>
                <a:xfrm>
                  <a:off x="477836" y="2976236"/>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52" name="Parallelogram 51">
                  <a:extLst>
                    <a:ext uri="{FF2B5EF4-FFF2-40B4-BE49-F238E27FC236}">
                      <a16:creationId xmlns:a16="http://schemas.microsoft.com/office/drawing/2014/main" id="{1D826A32-C2AE-48CD-2989-8F72696E111B}"/>
                    </a:ext>
                  </a:extLst>
                </p:cNvPr>
                <p:cNvSpPr/>
                <p:nvPr/>
              </p:nvSpPr>
              <p:spPr>
                <a:xfrm>
                  <a:off x="286499" y="5760791"/>
                  <a:ext cx="1630875" cy="314578"/>
                </a:xfrm>
                <a:prstGeom prst="parallelogram">
                  <a:avLst>
                    <a:gd name="adj" fmla="val 80228"/>
                  </a:avLst>
                </a:prstGeom>
                <a:solidFill>
                  <a:srgbClr val="DCDCE0">
                    <a:lumMod val="90000"/>
                  </a:srgbClr>
                </a:solidFill>
                <a:ln w="15875" cap="flat" cmpd="sng" algn="ctr">
                  <a:solidFill>
                    <a:srgbClr val="DCDCE0">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53" name="Parallelogram 52">
                  <a:extLst>
                    <a:ext uri="{FF2B5EF4-FFF2-40B4-BE49-F238E27FC236}">
                      <a16:creationId xmlns:a16="http://schemas.microsoft.com/office/drawing/2014/main" id="{FA6C3E02-A0E9-FA28-A840-0D6310B989E7}"/>
                    </a:ext>
                  </a:extLst>
                </p:cNvPr>
                <p:cNvSpPr/>
                <p:nvPr/>
              </p:nvSpPr>
              <p:spPr>
                <a:xfrm>
                  <a:off x="335690" y="4998192"/>
                  <a:ext cx="1630875" cy="314578"/>
                </a:xfrm>
                <a:prstGeom prst="parallelogram">
                  <a:avLst>
                    <a:gd name="adj" fmla="val 80228"/>
                  </a:avLst>
                </a:prstGeom>
                <a:solidFill>
                  <a:srgbClr val="DCDCE0">
                    <a:lumMod val="90000"/>
                  </a:srgbClr>
                </a:solidFill>
                <a:ln w="15875" cap="flat" cmpd="sng" algn="ctr">
                  <a:solidFill>
                    <a:srgbClr val="DCDCE0">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54" name="Parallelogram 53">
                  <a:extLst>
                    <a:ext uri="{FF2B5EF4-FFF2-40B4-BE49-F238E27FC236}">
                      <a16:creationId xmlns:a16="http://schemas.microsoft.com/office/drawing/2014/main" id="{2852A9F2-B9B6-2210-B986-68E2E2289705}"/>
                    </a:ext>
                  </a:extLst>
                </p:cNvPr>
                <p:cNvSpPr/>
                <p:nvPr/>
              </p:nvSpPr>
              <p:spPr>
                <a:xfrm>
                  <a:off x="287369" y="3353566"/>
                  <a:ext cx="1630875" cy="314578"/>
                </a:xfrm>
                <a:prstGeom prst="parallelogram">
                  <a:avLst>
                    <a:gd name="adj" fmla="val 80228"/>
                  </a:avLst>
                </a:prstGeom>
                <a:solidFill>
                  <a:srgbClr val="DCDCE0">
                    <a:lumMod val="90000"/>
                  </a:srgbClr>
                </a:solidFill>
                <a:ln w="15875" cap="flat" cmpd="sng" algn="ctr">
                  <a:solidFill>
                    <a:srgbClr val="DCDCE0">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55" name="Parallelogram 54">
                  <a:extLst>
                    <a:ext uri="{FF2B5EF4-FFF2-40B4-BE49-F238E27FC236}">
                      <a16:creationId xmlns:a16="http://schemas.microsoft.com/office/drawing/2014/main" id="{6362A051-F4CA-0E3D-428A-422EE88307E5}"/>
                    </a:ext>
                  </a:extLst>
                </p:cNvPr>
                <p:cNvSpPr/>
                <p:nvPr/>
              </p:nvSpPr>
              <p:spPr>
                <a:xfrm>
                  <a:off x="317793" y="4286697"/>
                  <a:ext cx="1630875" cy="314578"/>
                </a:xfrm>
                <a:prstGeom prst="parallelogram">
                  <a:avLst>
                    <a:gd name="adj" fmla="val 80228"/>
                  </a:avLst>
                </a:prstGeom>
                <a:solidFill>
                  <a:srgbClr val="DCDCE0">
                    <a:lumMod val="90000"/>
                  </a:srgbClr>
                </a:solidFill>
                <a:ln w="15875" cap="flat" cmpd="sng" algn="ctr">
                  <a:solidFill>
                    <a:srgbClr val="DCDCE0">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56" name="Rectangle 55">
                  <a:extLst>
                    <a:ext uri="{FF2B5EF4-FFF2-40B4-BE49-F238E27FC236}">
                      <a16:creationId xmlns:a16="http://schemas.microsoft.com/office/drawing/2014/main" id="{3F82E4F4-240F-B95F-9C9E-E1018195CC0E}"/>
                    </a:ext>
                  </a:extLst>
                </p:cNvPr>
                <p:cNvSpPr/>
                <p:nvPr/>
              </p:nvSpPr>
              <p:spPr>
                <a:xfrm>
                  <a:off x="1851425" y="5749271"/>
                  <a:ext cx="1429942" cy="326097"/>
                </a:xfrm>
                <a:prstGeom prst="rect">
                  <a:avLst/>
                </a:prstGeom>
                <a:solidFill>
                  <a:srgbClr val="DCDCE0">
                    <a:lumMod val="90000"/>
                  </a:srgbClr>
                </a:solidFill>
                <a:ln w="15875" cap="flat" cmpd="sng" algn="ctr">
                  <a:solidFill>
                    <a:srgbClr val="DCDCE0">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57" name="Rectangle 56">
                  <a:extLst>
                    <a:ext uri="{FF2B5EF4-FFF2-40B4-BE49-F238E27FC236}">
                      <a16:creationId xmlns:a16="http://schemas.microsoft.com/office/drawing/2014/main" id="{4931D62E-A372-C806-69C8-B21D87DB02F4}"/>
                    </a:ext>
                  </a:extLst>
                </p:cNvPr>
                <p:cNvSpPr/>
                <p:nvPr/>
              </p:nvSpPr>
              <p:spPr>
                <a:xfrm>
                  <a:off x="1815256" y="4990293"/>
                  <a:ext cx="1429942" cy="326097"/>
                </a:xfrm>
                <a:prstGeom prst="rect">
                  <a:avLst/>
                </a:prstGeom>
                <a:solidFill>
                  <a:srgbClr val="DCDCE0">
                    <a:lumMod val="90000"/>
                  </a:srgbClr>
                </a:solidFill>
                <a:ln w="15875" cap="flat" cmpd="sng" algn="ctr">
                  <a:solidFill>
                    <a:srgbClr val="DCDCE0">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58" name="Rectangle 57">
                  <a:extLst>
                    <a:ext uri="{FF2B5EF4-FFF2-40B4-BE49-F238E27FC236}">
                      <a16:creationId xmlns:a16="http://schemas.microsoft.com/office/drawing/2014/main" id="{6BDEBED4-1E39-18DD-7C1A-8F15B4E2A737}"/>
                    </a:ext>
                  </a:extLst>
                </p:cNvPr>
                <p:cNvSpPr/>
                <p:nvPr/>
              </p:nvSpPr>
              <p:spPr>
                <a:xfrm>
                  <a:off x="1815256" y="4286232"/>
                  <a:ext cx="1429942" cy="326097"/>
                </a:xfrm>
                <a:prstGeom prst="rect">
                  <a:avLst/>
                </a:prstGeom>
                <a:solidFill>
                  <a:srgbClr val="DCDCE0">
                    <a:lumMod val="90000"/>
                  </a:srgbClr>
                </a:solidFill>
                <a:ln w="15875" cap="flat" cmpd="sng" algn="ctr">
                  <a:solidFill>
                    <a:srgbClr val="DCDCE0">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59" name="Rectangle 58">
                  <a:extLst>
                    <a:ext uri="{FF2B5EF4-FFF2-40B4-BE49-F238E27FC236}">
                      <a16:creationId xmlns:a16="http://schemas.microsoft.com/office/drawing/2014/main" id="{3895008F-8C82-20B6-04E6-06E4970036D9}"/>
                    </a:ext>
                  </a:extLst>
                </p:cNvPr>
                <p:cNvSpPr/>
                <p:nvPr/>
              </p:nvSpPr>
              <p:spPr>
                <a:xfrm>
                  <a:off x="1805164" y="3352389"/>
                  <a:ext cx="1429942" cy="326097"/>
                </a:xfrm>
                <a:prstGeom prst="rect">
                  <a:avLst/>
                </a:prstGeom>
                <a:solidFill>
                  <a:srgbClr val="DCDCE0">
                    <a:lumMod val="90000"/>
                  </a:srgbClr>
                </a:solidFill>
                <a:ln w="15875" cap="flat" cmpd="sng" algn="ctr">
                  <a:solidFill>
                    <a:srgbClr val="DCDCE0">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60" name="Cube 59">
                  <a:extLst>
                    <a:ext uri="{FF2B5EF4-FFF2-40B4-BE49-F238E27FC236}">
                      <a16:creationId xmlns:a16="http://schemas.microsoft.com/office/drawing/2014/main" id="{FF4D9A42-5117-263D-D01D-48D4963A1639}"/>
                    </a:ext>
                  </a:extLst>
                </p:cNvPr>
                <p:cNvSpPr/>
                <p:nvPr/>
              </p:nvSpPr>
              <p:spPr>
                <a:xfrm>
                  <a:off x="313072" y="5474886"/>
                  <a:ext cx="686895" cy="570833"/>
                </a:xfrm>
                <a:prstGeom prst="cube">
                  <a:avLst>
                    <a:gd name="adj" fmla="val 45540"/>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61" name="Cube 60">
                  <a:extLst>
                    <a:ext uri="{FF2B5EF4-FFF2-40B4-BE49-F238E27FC236}">
                      <a16:creationId xmlns:a16="http://schemas.microsoft.com/office/drawing/2014/main" id="{64C6EA58-E61E-1151-AC4E-8C7DEAC74696}"/>
                    </a:ext>
                  </a:extLst>
                </p:cNvPr>
                <p:cNvSpPr/>
                <p:nvPr/>
              </p:nvSpPr>
              <p:spPr>
                <a:xfrm>
                  <a:off x="750411" y="5471754"/>
                  <a:ext cx="686895" cy="570833"/>
                </a:xfrm>
                <a:prstGeom prst="cube">
                  <a:avLst>
                    <a:gd name="adj" fmla="val 45540"/>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62" name="Cube 61">
                  <a:extLst>
                    <a:ext uri="{FF2B5EF4-FFF2-40B4-BE49-F238E27FC236}">
                      <a16:creationId xmlns:a16="http://schemas.microsoft.com/office/drawing/2014/main" id="{3FD5B266-C9BF-78A7-6C56-1A3BB789BA27}"/>
                    </a:ext>
                  </a:extLst>
                </p:cNvPr>
                <p:cNvSpPr/>
                <p:nvPr/>
              </p:nvSpPr>
              <p:spPr>
                <a:xfrm>
                  <a:off x="1200365" y="5468622"/>
                  <a:ext cx="686895" cy="570833"/>
                </a:xfrm>
                <a:prstGeom prst="cube">
                  <a:avLst>
                    <a:gd name="adj" fmla="val 45540"/>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63" name="Can 188">
                  <a:extLst>
                    <a:ext uri="{FF2B5EF4-FFF2-40B4-BE49-F238E27FC236}">
                      <a16:creationId xmlns:a16="http://schemas.microsoft.com/office/drawing/2014/main" id="{CC50B9DA-D361-6176-83D4-1C369A8C580D}"/>
                    </a:ext>
                  </a:extLst>
                </p:cNvPr>
                <p:cNvSpPr/>
                <p:nvPr/>
              </p:nvSpPr>
              <p:spPr>
                <a:xfrm>
                  <a:off x="625950" y="4683494"/>
                  <a:ext cx="309404" cy="334281"/>
                </a:xfrm>
                <a:prstGeom prst="can">
                  <a:avLst/>
                </a:prstGeom>
                <a:solidFill>
                  <a:srgbClr val="087D7C">
                    <a:lumMod val="75000"/>
                  </a:srgbClr>
                </a:solidFill>
                <a:ln w="15875" cap="flat" cmpd="sng" algn="ctr">
                  <a:solidFill>
                    <a:srgbClr val="454545">
                      <a:lumMod val="20000"/>
                      <a:lumOff val="8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64" name="Can 189">
                  <a:extLst>
                    <a:ext uri="{FF2B5EF4-FFF2-40B4-BE49-F238E27FC236}">
                      <a16:creationId xmlns:a16="http://schemas.microsoft.com/office/drawing/2014/main" id="{CF98E47F-EDE8-66E8-F258-953046A90096}"/>
                    </a:ext>
                  </a:extLst>
                </p:cNvPr>
                <p:cNvSpPr/>
                <p:nvPr/>
              </p:nvSpPr>
              <p:spPr>
                <a:xfrm>
                  <a:off x="538406" y="4797895"/>
                  <a:ext cx="309404" cy="334281"/>
                </a:xfrm>
                <a:prstGeom prst="can">
                  <a:avLst/>
                </a:prstGeom>
                <a:solidFill>
                  <a:srgbClr val="087D7C">
                    <a:lumMod val="75000"/>
                  </a:srgbClr>
                </a:solidFill>
                <a:ln w="15875" cap="flat" cmpd="sng" algn="ctr">
                  <a:solidFill>
                    <a:srgbClr val="454545">
                      <a:lumMod val="20000"/>
                      <a:lumOff val="8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65" name="Can 190">
                  <a:extLst>
                    <a:ext uri="{FF2B5EF4-FFF2-40B4-BE49-F238E27FC236}">
                      <a16:creationId xmlns:a16="http://schemas.microsoft.com/office/drawing/2014/main" id="{5DB41DAE-5B18-1907-A2E1-42D38ECDF465}"/>
                    </a:ext>
                  </a:extLst>
                </p:cNvPr>
                <p:cNvSpPr/>
                <p:nvPr/>
              </p:nvSpPr>
              <p:spPr>
                <a:xfrm>
                  <a:off x="408781" y="4911400"/>
                  <a:ext cx="309404" cy="334281"/>
                </a:xfrm>
                <a:prstGeom prst="can">
                  <a:avLst/>
                </a:prstGeom>
                <a:solidFill>
                  <a:srgbClr val="087D7C">
                    <a:lumMod val="75000"/>
                  </a:srgbClr>
                </a:solidFill>
                <a:ln w="15875" cap="flat" cmpd="sng" algn="ctr">
                  <a:solidFill>
                    <a:srgbClr val="454545">
                      <a:lumMod val="20000"/>
                      <a:lumOff val="8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66" name="Can 191">
                  <a:extLst>
                    <a:ext uri="{FF2B5EF4-FFF2-40B4-BE49-F238E27FC236}">
                      <a16:creationId xmlns:a16="http://schemas.microsoft.com/office/drawing/2014/main" id="{FC2164DB-01E9-AA1B-C154-AEB05B157C48}"/>
                    </a:ext>
                  </a:extLst>
                </p:cNvPr>
                <p:cNvSpPr/>
                <p:nvPr/>
              </p:nvSpPr>
              <p:spPr>
                <a:xfrm>
                  <a:off x="886634" y="4693138"/>
                  <a:ext cx="309404" cy="334281"/>
                </a:xfrm>
                <a:prstGeom prst="can">
                  <a:avLst/>
                </a:prstGeom>
                <a:solidFill>
                  <a:srgbClr val="087D7C">
                    <a:lumMod val="75000"/>
                  </a:srgbClr>
                </a:solidFill>
                <a:ln w="15875" cap="flat" cmpd="sng" algn="ctr">
                  <a:solidFill>
                    <a:srgbClr val="454545">
                      <a:lumMod val="20000"/>
                      <a:lumOff val="8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67" name="Can 192">
                  <a:extLst>
                    <a:ext uri="{FF2B5EF4-FFF2-40B4-BE49-F238E27FC236}">
                      <a16:creationId xmlns:a16="http://schemas.microsoft.com/office/drawing/2014/main" id="{B8A3CBE3-57AC-0470-8AEE-36AF026211E3}"/>
                    </a:ext>
                  </a:extLst>
                </p:cNvPr>
                <p:cNvSpPr/>
                <p:nvPr/>
              </p:nvSpPr>
              <p:spPr>
                <a:xfrm>
                  <a:off x="820139" y="4798404"/>
                  <a:ext cx="309404" cy="334281"/>
                </a:xfrm>
                <a:prstGeom prst="can">
                  <a:avLst/>
                </a:prstGeom>
                <a:solidFill>
                  <a:srgbClr val="087D7C">
                    <a:lumMod val="75000"/>
                  </a:srgbClr>
                </a:solidFill>
                <a:ln w="15875" cap="flat" cmpd="sng" algn="ctr">
                  <a:solidFill>
                    <a:srgbClr val="454545">
                      <a:lumMod val="20000"/>
                      <a:lumOff val="8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68" name="Can 193">
                  <a:extLst>
                    <a:ext uri="{FF2B5EF4-FFF2-40B4-BE49-F238E27FC236}">
                      <a16:creationId xmlns:a16="http://schemas.microsoft.com/office/drawing/2014/main" id="{1443C219-EB5B-965D-364A-EB911310A7C6}"/>
                    </a:ext>
                  </a:extLst>
                </p:cNvPr>
                <p:cNvSpPr/>
                <p:nvPr/>
              </p:nvSpPr>
              <p:spPr>
                <a:xfrm>
                  <a:off x="697469" y="4930127"/>
                  <a:ext cx="309404" cy="334281"/>
                </a:xfrm>
                <a:prstGeom prst="can">
                  <a:avLst/>
                </a:prstGeom>
                <a:solidFill>
                  <a:srgbClr val="087D7C">
                    <a:lumMod val="75000"/>
                  </a:srgbClr>
                </a:solidFill>
                <a:ln w="15875" cap="flat" cmpd="sng" algn="ctr">
                  <a:solidFill>
                    <a:srgbClr val="454545">
                      <a:lumMod val="20000"/>
                      <a:lumOff val="8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69" name="Cube 68">
                  <a:extLst>
                    <a:ext uri="{FF2B5EF4-FFF2-40B4-BE49-F238E27FC236}">
                      <a16:creationId xmlns:a16="http://schemas.microsoft.com/office/drawing/2014/main" id="{31CFB0E7-82D6-A86B-B733-B4FE366A6B38}"/>
                    </a:ext>
                  </a:extLst>
                </p:cNvPr>
                <p:cNvSpPr/>
                <p:nvPr/>
              </p:nvSpPr>
              <p:spPr>
                <a:xfrm>
                  <a:off x="1996355" y="3726433"/>
                  <a:ext cx="528320" cy="680720"/>
                </a:xfrm>
                <a:prstGeom prst="cube">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70" name="Cube 69">
                  <a:extLst>
                    <a:ext uri="{FF2B5EF4-FFF2-40B4-BE49-F238E27FC236}">
                      <a16:creationId xmlns:a16="http://schemas.microsoft.com/office/drawing/2014/main" id="{0D4A5C14-CF22-1A2C-19C3-33275296C3B3}"/>
                    </a:ext>
                  </a:extLst>
                </p:cNvPr>
                <p:cNvSpPr/>
                <p:nvPr/>
              </p:nvSpPr>
              <p:spPr>
                <a:xfrm>
                  <a:off x="1936045" y="3858698"/>
                  <a:ext cx="528320" cy="680720"/>
                </a:xfrm>
                <a:prstGeom prst="cube">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71" name="Cube 70">
                  <a:extLst>
                    <a:ext uri="{FF2B5EF4-FFF2-40B4-BE49-F238E27FC236}">
                      <a16:creationId xmlns:a16="http://schemas.microsoft.com/office/drawing/2014/main" id="{BA1D776C-1FC6-E5CF-A8DF-0C1701704AB2}"/>
                    </a:ext>
                  </a:extLst>
                </p:cNvPr>
                <p:cNvSpPr/>
                <p:nvPr/>
              </p:nvSpPr>
              <p:spPr>
                <a:xfrm>
                  <a:off x="2439142" y="3731105"/>
                  <a:ext cx="528320" cy="680720"/>
                </a:xfrm>
                <a:prstGeom prst="cube">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72" name="Cube 71">
                  <a:extLst>
                    <a:ext uri="{FF2B5EF4-FFF2-40B4-BE49-F238E27FC236}">
                      <a16:creationId xmlns:a16="http://schemas.microsoft.com/office/drawing/2014/main" id="{0DB81930-6E05-5D97-989F-0A9A11CBE96A}"/>
                    </a:ext>
                  </a:extLst>
                </p:cNvPr>
                <p:cNvSpPr/>
                <p:nvPr/>
              </p:nvSpPr>
              <p:spPr>
                <a:xfrm>
                  <a:off x="2372498" y="3859021"/>
                  <a:ext cx="528320" cy="680720"/>
                </a:xfrm>
                <a:prstGeom prst="cube">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73" name="Can 198">
                  <a:extLst>
                    <a:ext uri="{FF2B5EF4-FFF2-40B4-BE49-F238E27FC236}">
                      <a16:creationId xmlns:a16="http://schemas.microsoft.com/office/drawing/2014/main" id="{44869552-F94E-C420-BB8D-D1975F9A8C7E}"/>
                    </a:ext>
                  </a:extLst>
                </p:cNvPr>
                <p:cNvSpPr/>
                <p:nvPr/>
              </p:nvSpPr>
              <p:spPr>
                <a:xfrm>
                  <a:off x="2011160" y="5405120"/>
                  <a:ext cx="309404" cy="370967"/>
                </a:xfrm>
                <a:prstGeom prst="can">
                  <a:avLst/>
                </a:prstGeom>
                <a:solidFill>
                  <a:srgbClr val="454545">
                    <a:lumMod val="60000"/>
                    <a:lumOff val="40000"/>
                  </a:srgbClr>
                </a:solidFill>
                <a:ln w="15875" cap="flat" cmpd="sng" algn="ctr">
                  <a:solidFill>
                    <a:srgbClr val="BC410A">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74" name="Can 199">
                  <a:extLst>
                    <a:ext uri="{FF2B5EF4-FFF2-40B4-BE49-F238E27FC236}">
                      <a16:creationId xmlns:a16="http://schemas.microsoft.com/office/drawing/2014/main" id="{1447BC9E-97FD-A310-8A0C-E1CB20F45F8E}"/>
                    </a:ext>
                  </a:extLst>
                </p:cNvPr>
                <p:cNvSpPr/>
                <p:nvPr/>
              </p:nvSpPr>
              <p:spPr>
                <a:xfrm>
                  <a:off x="2035414" y="5518918"/>
                  <a:ext cx="309404" cy="370967"/>
                </a:xfrm>
                <a:prstGeom prst="can">
                  <a:avLst/>
                </a:prstGeom>
                <a:solidFill>
                  <a:srgbClr val="454545">
                    <a:lumMod val="60000"/>
                    <a:lumOff val="40000"/>
                  </a:srgbClr>
                </a:solidFill>
                <a:ln w="15875" cap="flat" cmpd="sng" algn="ctr">
                  <a:solidFill>
                    <a:srgbClr val="BC410A">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75" name="Can 200">
                  <a:extLst>
                    <a:ext uri="{FF2B5EF4-FFF2-40B4-BE49-F238E27FC236}">
                      <a16:creationId xmlns:a16="http://schemas.microsoft.com/office/drawing/2014/main" id="{02372A2E-1F9D-B0E1-326C-EF876AB35922}"/>
                    </a:ext>
                  </a:extLst>
                </p:cNvPr>
                <p:cNvSpPr/>
                <p:nvPr/>
              </p:nvSpPr>
              <p:spPr>
                <a:xfrm>
                  <a:off x="2344818" y="5402092"/>
                  <a:ext cx="309404" cy="370967"/>
                </a:xfrm>
                <a:prstGeom prst="can">
                  <a:avLst/>
                </a:prstGeom>
                <a:solidFill>
                  <a:srgbClr val="454545">
                    <a:lumMod val="60000"/>
                    <a:lumOff val="40000"/>
                  </a:srgbClr>
                </a:solidFill>
                <a:ln w="15875" cap="flat" cmpd="sng" algn="ctr">
                  <a:solidFill>
                    <a:srgbClr val="BC410A">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76" name="Can 201">
                  <a:extLst>
                    <a:ext uri="{FF2B5EF4-FFF2-40B4-BE49-F238E27FC236}">
                      <a16:creationId xmlns:a16="http://schemas.microsoft.com/office/drawing/2014/main" id="{C6E1D3BF-F346-34B7-5BE6-3F20C937EB57}"/>
                    </a:ext>
                  </a:extLst>
                </p:cNvPr>
                <p:cNvSpPr/>
                <p:nvPr/>
              </p:nvSpPr>
              <p:spPr>
                <a:xfrm>
                  <a:off x="2360121" y="5508870"/>
                  <a:ext cx="309404" cy="370967"/>
                </a:xfrm>
                <a:prstGeom prst="can">
                  <a:avLst/>
                </a:prstGeom>
                <a:solidFill>
                  <a:srgbClr val="454545">
                    <a:lumMod val="60000"/>
                    <a:lumOff val="40000"/>
                  </a:srgbClr>
                </a:solidFill>
                <a:ln w="15875" cap="flat" cmpd="sng" algn="ctr">
                  <a:solidFill>
                    <a:srgbClr val="BC410A">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77" name="Can 202">
                  <a:extLst>
                    <a:ext uri="{FF2B5EF4-FFF2-40B4-BE49-F238E27FC236}">
                      <a16:creationId xmlns:a16="http://schemas.microsoft.com/office/drawing/2014/main" id="{5EE58C4E-698E-8CA8-B7D4-3E251FFC30FD}"/>
                    </a:ext>
                  </a:extLst>
                </p:cNvPr>
                <p:cNvSpPr/>
                <p:nvPr/>
              </p:nvSpPr>
              <p:spPr>
                <a:xfrm>
                  <a:off x="2409935" y="5646972"/>
                  <a:ext cx="309404" cy="370967"/>
                </a:xfrm>
                <a:prstGeom prst="can">
                  <a:avLst/>
                </a:prstGeom>
                <a:solidFill>
                  <a:srgbClr val="454545">
                    <a:lumMod val="60000"/>
                    <a:lumOff val="40000"/>
                  </a:srgbClr>
                </a:solidFill>
                <a:ln w="15875" cap="flat" cmpd="sng" algn="ctr">
                  <a:solidFill>
                    <a:srgbClr val="BC410A">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78" name="Can 203">
                  <a:extLst>
                    <a:ext uri="{FF2B5EF4-FFF2-40B4-BE49-F238E27FC236}">
                      <a16:creationId xmlns:a16="http://schemas.microsoft.com/office/drawing/2014/main" id="{6C9AF6B5-A274-2138-8E0B-0AC7F8BCA843}"/>
                    </a:ext>
                  </a:extLst>
                </p:cNvPr>
                <p:cNvSpPr/>
                <p:nvPr/>
              </p:nvSpPr>
              <p:spPr>
                <a:xfrm>
                  <a:off x="2084742" y="5658774"/>
                  <a:ext cx="309404" cy="370967"/>
                </a:xfrm>
                <a:prstGeom prst="can">
                  <a:avLst/>
                </a:prstGeom>
                <a:solidFill>
                  <a:srgbClr val="454545">
                    <a:lumMod val="60000"/>
                    <a:lumOff val="40000"/>
                  </a:srgbClr>
                </a:solidFill>
                <a:ln w="15875" cap="flat" cmpd="sng" algn="ctr">
                  <a:solidFill>
                    <a:srgbClr val="BC410A">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79" name="Cube 78">
                  <a:extLst>
                    <a:ext uri="{FF2B5EF4-FFF2-40B4-BE49-F238E27FC236}">
                      <a16:creationId xmlns:a16="http://schemas.microsoft.com/office/drawing/2014/main" id="{6CAA7CC9-619B-E072-552F-C4C0BF21361E}"/>
                    </a:ext>
                  </a:extLst>
                </p:cNvPr>
                <p:cNvSpPr/>
                <p:nvPr/>
              </p:nvSpPr>
              <p:spPr>
                <a:xfrm flipH="1">
                  <a:off x="2538119" y="4690934"/>
                  <a:ext cx="686895" cy="570833"/>
                </a:xfrm>
                <a:prstGeom prst="cube">
                  <a:avLst>
                    <a:gd name="adj" fmla="val 14392"/>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80" name="Cube 79">
                  <a:extLst>
                    <a:ext uri="{FF2B5EF4-FFF2-40B4-BE49-F238E27FC236}">
                      <a16:creationId xmlns:a16="http://schemas.microsoft.com/office/drawing/2014/main" id="{07718F04-8277-2B8C-C6D8-D4EBA08F3957}"/>
                    </a:ext>
                  </a:extLst>
                </p:cNvPr>
                <p:cNvSpPr/>
                <p:nvPr/>
              </p:nvSpPr>
              <p:spPr>
                <a:xfrm flipH="1">
                  <a:off x="1902003" y="4705788"/>
                  <a:ext cx="686895" cy="570833"/>
                </a:xfrm>
                <a:prstGeom prst="cube">
                  <a:avLst>
                    <a:gd name="adj" fmla="val 14392"/>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81" name="Cube 80">
                  <a:extLst>
                    <a:ext uri="{FF2B5EF4-FFF2-40B4-BE49-F238E27FC236}">
                      <a16:creationId xmlns:a16="http://schemas.microsoft.com/office/drawing/2014/main" id="{10F15382-5C7A-8E40-4D2F-DA832F2ECFC8}"/>
                    </a:ext>
                  </a:extLst>
                </p:cNvPr>
                <p:cNvSpPr/>
                <p:nvPr/>
              </p:nvSpPr>
              <p:spPr>
                <a:xfrm>
                  <a:off x="1104070" y="4941812"/>
                  <a:ext cx="686895" cy="334809"/>
                </a:xfrm>
                <a:prstGeom prst="cube">
                  <a:avLst>
                    <a:gd name="adj" fmla="val 45540"/>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82" name="Cube 81">
                  <a:extLst>
                    <a:ext uri="{FF2B5EF4-FFF2-40B4-BE49-F238E27FC236}">
                      <a16:creationId xmlns:a16="http://schemas.microsoft.com/office/drawing/2014/main" id="{8A009BAF-16A6-EFF8-D5A9-F56B0789F16D}"/>
                    </a:ext>
                  </a:extLst>
                </p:cNvPr>
                <p:cNvSpPr/>
                <p:nvPr/>
              </p:nvSpPr>
              <p:spPr>
                <a:xfrm>
                  <a:off x="1133456" y="4733229"/>
                  <a:ext cx="686895" cy="334809"/>
                </a:xfrm>
                <a:prstGeom prst="cube">
                  <a:avLst>
                    <a:gd name="adj" fmla="val 45540"/>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83" name="Cube 82">
                  <a:extLst>
                    <a:ext uri="{FF2B5EF4-FFF2-40B4-BE49-F238E27FC236}">
                      <a16:creationId xmlns:a16="http://schemas.microsoft.com/office/drawing/2014/main" id="{36CF4761-0AE3-44C8-B86D-7BDDFA67B061}"/>
                    </a:ext>
                  </a:extLst>
                </p:cNvPr>
                <p:cNvSpPr/>
                <p:nvPr/>
              </p:nvSpPr>
              <p:spPr>
                <a:xfrm>
                  <a:off x="600440" y="4055135"/>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84" name="Cube 83">
                  <a:extLst>
                    <a:ext uri="{FF2B5EF4-FFF2-40B4-BE49-F238E27FC236}">
                      <a16:creationId xmlns:a16="http://schemas.microsoft.com/office/drawing/2014/main" id="{F4921EAD-F0CA-123D-C8FE-F1F08361D443}"/>
                    </a:ext>
                  </a:extLst>
                </p:cNvPr>
                <p:cNvSpPr/>
                <p:nvPr/>
              </p:nvSpPr>
              <p:spPr>
                <a:xfrm>
                  <a:off x="483335" y="4162644"/>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85" name="Cube 84">
                  <a:extLst>
                    <a:ext uri="{FF2B5EF4-FFF2-40B4-BE49-F238E27FC236}">
                      <a16:creationId xmlns:a16="http://schemas.microsoft.com/office/drawing/2014/main" id="{BF1CA128-F679-1389-B35F-C4AEE4C8C27A}"/>
                    </a:ext>
                  </a:extLst>
                </p:cNvPr>
                <p:cNvSpPr/>
                <p:nvPr/>
              </p:nvSpPr>
              <p:spPr>
                <a:xfrm>
                  <a:off x="610494" y="3795530"/>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86" name="Cube 85">
                  <a:extLst>
                    <a:ext uri="{FF2B5EF4-FFF2-40B4-BE49-F238E27FC236}">
                      <a16:creationId xmlns:a16="http://schemas.microsoft.com/office/drawing/2014/main" id="{AB49FB6E-784C-6774-58FD-A06892CCD135}"/>
                    </a:ext>
                  </a:extLst>
                </p:cNvPr>
                <p:cNvSpPr/>
                <p:nvPr/>
              </p:nvSpPr>
              <p:spPr>
                <a:xfrm>
                  <a:off x="493092" y="3892625"/>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87" name="Cube 86">
                  <a:extLst>
                    <a:ext uri="{FF2B5EF4-FFF2-40B4-BE49-F238E27FC236}">
                      <a16:creationId xmlns:a16="http://schemas.microsoft.com/office/drawing/2014/main" id="{EB3C3DCF-FC4A-8E12-1640-65A2CEAB0F50}"/>
                    </a:ext>
                  </a:extLst>
                </p:cNvPr>
                <p:cNvSpPr/>
                <p:nvPr/>
              </p:nvSpPr>
              <p:spPr>
                <a:xfrm>
                  <a:off x="914141" y="4044202"/>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88" name="Cube 87">
                  <a:extLst>
                    <a:ext uri="{FF2B5EF4-FFF2-40B4-BE49-F238E27FC236}">
                      <a16:creationId xmlns:a16="http://schemas.microsoft.com/office/drawing/2014/main" id="{E85D27AA-2624-428E-D461-517CCEBBAD23}"/>
                    </a:ext>
                  </a:extLst>
                </p:cNvPr>
                <p:cNvSpPr/>
                <p:nvPr/>
              </p:nvSpPr>
              <p:spPr>
                <a:xfrm>
                  <a:off x="918726" y="3785415"/>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89" name="Cube 88">
                  <a:extLst>
                    <a:ext uri="{FF2B5EF4-FFF2-40B4-BE49-F238E27FC236}">
                      <a16:creationId xmlns:a16="http://schemas.microsoft.com/office/drawing/2014/main" id="{2848041E-F5F4-1DCB-0E21-930E94D34629}"/>
                    </a:ext>
                  </a:extLst>
                </p:cNvPr>
                <p:cNvSpPr/>
                <p:nvPr/>
              </p:nvSpPr>
              <p:spPr>
                <a:xfrm>
                  <a:off x="1228964" y="4035268"/>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90" name="Cube 89">
                  <a:extLst>
                    <a:ext uri="{FF2B5EF4-FFF2-40B4-BE49-F238E27FC236}">
                      <a16:creationId xmlns:a16="http://schemas.microsoft.com/office/drawing/2014/main" id="{6D6264C0-7F44-E1CB-9326-04832E795183}"/>
                    </a:ext>
                  </a:extLst>
                </p:cNvPr>
                <p:cNvSpPr/>
                <p:nvPr/>
              </p:nvSpPr>
              <p:spPr>
                <a:xfrm>
                  <a:off x="1253013" y="3771401"/>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91" name="Cube 90">
                  <a:extLst>
                    <a:ext uri="{FF2B5EF4-FFF2-40B4-BE49-F238E27FC236}">
                      <a16:creationId xmlns:a16="http://schemas.microsoft.com/office/drawing/2014/main" id="{F69AAFA6-A719-C4BD-0547-F560F061CF5C}"/>
                    </a:ext>
                  </a:extLst>
                </p:cNvPr>
                <p:cNvSpPr/>
                <p:nvPr/>
              </p:nvSpPr>
              <p:spPr>
                <a:xfrm>
                  <a:off x="822076" y="4146641"/>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92" name="Cube 91">
                  <a:extLst>
                    <a:ext uri="{FF2B5EF4-FFF2-40B4-BE49-F238E27FC236}">
                      <a16:creationId xmlns:a16="http://schemas.microsoft.com/office/drawing/2014/main" id="{F6F54CAC-ED29-EEDB-B309-03AD16AA5C0B}"/>
                    </a:ext>
                  </a:extLst>
                </p:cNvPr>
                <p:cNvSpPr/>
                <p:nvPr/>
              </p:nvSpPr>
              <p:spPr>
                <a:xfrm>
                  <a:off x="1161283" y="4147679"/>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93" name="Cube 92">
                  <a:extLst>
                    <a:ext uri="{FF2B5EF4-FFF2-40B4-BE49-F238E27FC236}">
                      <a16:creationId xmlns:a16="http://schemas.microsoft.com/office/drawing/2014/main" id="{B5BE86DC-AE7E-74AC-2246-57226A5F1749}"/>
                    </a:ext>
                  </a:extLst>
                </p:cNvPr>
                <p:cNvSpPr/>
                <p:nvPr/>
              </p:nvSpPr>
              <p:spPr>
                <a:xfrm>
                  <a:off x="1171145" y="3882774"/>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94" name="Cube 93">
                  <a:extLst>
                    <a:ext uri="{FF2B5EF4-FFF2-40B4-BE49-F238E27FC236}">
                      <a16:creationId xmlns:a16="http://schemas.microsoft.com/office/drawing/2014/main" id="{270D465F-73CA-D97B-CBF0-DA00C14D1F99}"/>
                    </a:ext>
                  </a:extLst>
                </p:cNvPr>
                <p:cNvSpPr/>
                <p:nvPr/>
              </p:nvSpPr>
              <p:spPr>
                <a:xfrm flipH="1">
                  <a:off x="2441294" y="3328150"/>
                  <a:ext cx="809038" cy="306592"/>
                </a:xfrm>
                <a:prstGeom prst="cube">
                  <a:avLst>
                    <a:gd name="adj" fmla="val 43676"/>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95" name="Cube 94">
                  <a:extLst>
                    <a:ext uri="{FF2B5EF4-FFF2-40B4-BE49-F238E27FC236}">
                      <a16:creationId xmlns:a16="http://schemas.microsoft.com/office/drawing/2014/main" id="{65BE1BDC-E20E-75AC-9E90-3D39F505263C}"/>
                    </a:ext>
                  </a:extLst>
                </p:cNvPr>
                <p:cNvSpPr/>
                <p:nvPr/>
              </p:nvSpPr>
              <p:spPr>
                <a:xfrm flipH="1">
                  <a:off x="2425927" y="3130893"/>
                  <a:ext cx="809038" cy="306592"/>
                </a:xfrm>
                <a:prstGeom prst="cube">
                  <a:avLst>
                    <a:gd name="adj" fmla="val 43676"/>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96" name="Can 221">
                  <a:extLst>
                    <a:ext uri="{FF2B5EF4-FFF2-40B4-BE49-F238E27FC236}">
                      <a16:creationId xmlns:a16="http://schemas.microsoft.com/office/drawing/2014/main" id="{9FE3AF9B-4275-DDD4-072A-DB7B788EA597}"/>
                    </a:ext>
                  </a:extLst>
                </p:cNvPr>
                <p:cNvSpPr/>
                <p:nvPr/>
              </p:nvSpPr>
              <p:spPr>
                <a:xfrm>
                  <a:off x="253636" y="3080627"/>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97" name="Cube 96">
                  <a:extLst>
                    <a:ext uri="{FF2B5EF4-FFF2-40B4-BE49-F238E27FC236}">
                      <a16:creationId xmlns:a16="http://schemas.microsoft.com/office/drawing/2014/main" id="{127BCCA5-DFF3-2D1F-870D-A99A70C1A598}"/>
                    </a:ext>
                  </a:extLst>
                </p:cNvPr>
                <p:cNvSpPr/>
                <p:nvPr/>
              </p:nvSpPr>
              <p:spPr>
                <a:xfrm flipH="1">
                  <a:off x="1736564" y="3332404"/>
                  <a:ext cx="809038" cy="306592"/>
                </a:xfrm>
                <a:prstGeom prst="cube">
                  <a:avLst>
                    <a:gd name="adj" fmla="val 43676"/>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98" name="Cube 97">
                  <a:extLst>
                    <a:ext uri="{FF2B5EF4-FFF2-40B4-BE49-F238E27FC236}">
                      <a16:creationId xmlns:a16="http://schemas.microsoft.com/office/drawing/2014/main" id="{D6112B1E-3F57-D627-467D-90548A3D516E}"/>
                    </a:ext>
                  </a:extLst>
                </p:cNvPr>
                <p:cNvSpPr/>
                <p:nvPr/>
              </p:nvSpPr>
              <p:spPr>
                <a:xfrm flipH="1">
                  <a:off x="1721189" y="3129227"/>
                  <a:ext cx="809038" cy="306592"/>
                </a:xfrm>
                <a:prstGeom prst="cube">
                  <a:avLst>
                    <a:gd name="adj" fmla="val 43676"/>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99" name="Can 224">
                  <a:extLst>
                    <a:ext uri="{FF2B5EF4-FFF2-40B4-BE49-F238E27FC236}">
                      <a16:creationId xmlns:a16="http://schemas.microsoft.com/office/drawing/2014/main" id="{A2F7E2E8-8EE3-3934-AF27-29C591E98DFC}"/>
                    </a:ext>
                  </a:extLst>
                </p:cNvPr>
                <p:cNvSpPr/>
                <p:nvPr/>
              </p:nvSpPr>
              <p:spPr>
                <a:xfrm>
                  <a:off x="1799843" y="3139989"/>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00" name="Can 225">
                  <a:extLst>
                    <a:ext uri="{FF2B5EF4-FFF2-40B4-BE49-F238E27FC236}">
                      <a16:creationId xmlns:a16="http://schemas.microsoft.com/office/drawing/2014/main" id="{7A457C21-BE1A-4A4F-2FC9-89F58AB8E733}"/>
                    </a:ext>
                  </a:extLst>
                </p:cNvPr>
                <p:cNvSpPr/>
                <p:nvPr/>
              </p:nvSpPr>
              <p:spPr>
                <a:xfrm>
                  <a:off x="1629756" y="3154111"/>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sp>
            <p:nvSpPr>
              <p:cNvPr id="48" name="Can 173">
                <a:extLst>
                  <a:ext uri="{FF2B5EF4-FFF2-40B4-BE49-F238E27FC236}">
                    <a16:creationId xmlns:a16="http://schemas.microsoft.com/office/drawing/2014/main" id="{04E08BD5-4C2A-7851-2EA5-FC3FEA004C5E}"/>
                  </a:ext>
                </a:extLst>
              </p:cNvPr>
              <p:cNvSpPr/>
              <p:nvPr/>
            </p:nvSpPr>
            <p:spPr>
              <a:xfrm>
                <a:off x="3221931" y="3105002"/>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grpSp>
          <p:nvGrpSpPr>
            <p:cNvPr id="4" name="Group 3">
              <a:extLst>
                <a:ext uri="{FF2B5EF4-FFF2-40B4-BE49-F238E27FC236}">
                  <a16:creationId xmlns:a16="http://schemas.microsoft.com/office/drawing/2014/main" id="{48D74089-9FD6-52D5-26D7-017BE6E9A66C}"/>
                </a:ext>
              </a:extLst>
            </p:cNvPr>
            <p:cNvGrpSpPr/>
            <p:nvPr/>
          </p:nvGrpSpPr>
          <p:grpSpPr>
            <a:xfrm>
              <a:off x="7359555" y="3215086"/>
              <a:ext cx="1416313" cy="2492504"/>
              <a:chOff x="3260116" y="3917590"/>
              <a:chExt cx="1336535" cy="2437490"/>
            </a:xfrm>
          </p:grpSpPr>
          <p:sp>
            <p:nvSpPr>
              <p:cNvPr id="5" name="Can 97">
                <a:extLst>
                  <a:ext uri="{FF2B5EF4-FFF2-40B4-BE49-F238E27FC236}">
                    <a16:creationId xmlns:a16="http://schemas.microsoft.com/office/drawing/2014/main" id="{6875477A-D4A6-1D46-298C-19D6FB377D32}"/>
                  </a:ext>
                </a:extLst>
              </p:cNvPr>
              <p:cNvSpPr/>
              <p:nvPr/>
            </p:nvSpPr>
            <p:spPr>
              <a:xfrm>
                <a:off x="3260116" y="5845132"/>
                <a:ext cx="136060" cy="350702"/>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6" name="Can 98">
                <a:extLst>
                  <a:ext uri="{FF2B5EF4-FFF2-40B4-BE49-F238E27FC236}">
                    <a16:creationId xmlns:a16="http://schemas.microsoft.com/office/drawing/2014/main" id="{47415687-B428-8BF2-B7E7-039C28611905}"/>
                  </a:ext>
                </a:extLst>
              </p:cNvPr>
              <p:cNvSpPr/>
              <p:nvPr/>
            </p:nvSpPr>
            <p:spPr>
              <a:xfrm>
                <a:off x="3470547" y="6004378"/>
                <a:ext cx="136060" cy="350702"/>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7" name="Can 99">
                <a:extLst>
                  <a:ext uri="{FF2B5EF4-FFF2-40B4-BE49-F238E27FC236}">
                    <a16:creationId xmlns:a16="http://schemas.microsoft.com/office/drawing/2014/main" id="{6BBA71A5-6167-4C2F-F4C4-9EC13EEB0691}"/>
                  </a:ext>
                </a:extLst>
              </p:cNvPr>
              <p:cNvSpPr/>
              <p:nvPr/>
            </p:nvSpPr>
            <p:spPr>
              <a:xfrm>
                <a:off x="4425701" y="5993002"/>
                <a:ext cx="136060" cy="350702"/>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8" name="Can 100">
                <a:extLst>
                  <a:ext uri="{FF2B5EF4-FFF2-40B4-BE49-F238E27FC236}">
                    <a16:creationId xmlns:a16="http://schemas.microsoft.com/office/drawing/2014/main" id="{ED7AD7F6-642F-610D-CDDA-470959E5B49A}"/>
                  </a:ext>
                </a:extLst>
              </p:cNvPr>
              <p:cNvSpPr/>
              <p:nvPr/>
            </p:nvSpPr>
            <p:spPr>
              <a:xfrm>
                <a:off x="4213674" y="5829027"/>
                <a:ext cx="136060" cy="350702"/>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9" name="Cube 8">
                <a:extLst>
                  <a:ext uri="{FF2B5EF4-FFF2-40B4-BE49-F238E27FC236}">
                    <a16:creationId xmlns:a16="http://schemas.microsoft.com/office/drawing/2014/main" id="{D76D4C33-06B0-3CB1-59A9-3FBC3A2CC6EA}"/>
                  </a:ext>
                </a:extLst>
              </p:cNvPr>
              <p:cNvSpPr/>
              <p:nvPr/>
            </p:nvSpPr>
            <p:spPr>
              <a:xfrm flipH="1">
                <a:off x="3274854" y="5829027"/>
                <a:ext cx="1321797" cy="246341"/>
              </a:xfrm>
              <a:prstGeom prst="cube">
                <a:avLst>
                  <a:gd name="adj" fmla="val 62119"/>
                </a:avLst>
              </a:prstGeom>
              <a:solidFill>
                <a:srgbClr val="454545">
                  <a:lumMod val="60000"/>
                  <a:lumOff val="40000"/>
                </a:srgbClr>
              </a:solidFill>
              <a:ln w="15875" cap="flat" cmpd="sng" algn="ctr">
                <a:solidFill>
                  <a:srgbClr val="454545">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0" name="Cube 9">
                <a:extLst>
                  <a:ext uri="{FF2B5EF4-FFF2-40B4-BE49-F238E27FC236}">
                    <a16:creationId xmlns:a16="http://schemas.microsoft.com/office/drawing/2014/main" id="{E936E6F2-167E-F284-9796-7D36EFE51C4E}"/>
                  </a:ext>
                </a:extLst>
              </p:cNvPr>
              <p:cNvSpPr/>
              <p:nvPr/>
            </p:nvSpPr>
            <p:spPr>
              <a:xfrm flipH="1">
                <a:off x="3364273" y="5542019"/>
                <a:ext cx="1124514" cy="411105"/>
              </a:xfrm>
              <a:prstGeom prst="cube">
                <a:avLst/>
              </a:prstGeom>
              <a:solidFill>
                <a:sysClr val="window" lastClr="FFFFFF">
                  <a:lumMod val="95000"/>
                </a:sysClr>
              </a:solidFill>
              <a:ln w="15875" cap="flat" cmpd="sng" algn="ctr">
                <a:solidFill>
                  <a:sysClr val="window" lastClr="FFFFFF">
                    <a:lumMod val="50000"/>
                  </a:sys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1" name="Cube 10">
                <a:extLst>
                  <a:ext uri="{FF2B5EF4-FFF2-40B4-BE49-F238E27FC236}">
                    <a16:creationId xmlns:a16="http://schemas.microsoft.com/office/drawing/2014/main" id="{2A415B64-EB66-9BED-9EB0-13E38A7236B7}"/>
                  </a:ext>
                </a:extLst>
              </p:cNvPr>
              <p:cNvSpPr/>
              <p:nvPr/>
            </p:nvSpPr>
            <p:spPr>
              <a:xfrm flipH="1">
                <a:off x="3383859" y="5210194"/>
                <a:ext cx="1124514" cy="411105"/>
              </a:xfrm>
              <a:prstGeom prst="cube">
                <a:avLst/>
              </a:prstGeom>
              <a:solidFill>
                <a:sysClr val="window" lastClr="FFFFFF">
                  <a:lumMod val="95000"/>
                </a:sysClr>
              </a:solidFill>
              <a:ln w="15875" cap="flat" cmpd="sng" algn="ctr">
                <a:solidFill>
                  <a:sysClr val="window" lastClr="FFFFFF">
                    <a:lumMod val="50000"/>
                  </a:sys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02" name="Cube 101">
                <a:extLst>
                  <a:ext uri="{FF2B5EF4-FFF2-40B4-BE49-F238E27FC236}">
                    <a16:creationId xmlns:a16="http://schemas.microsoft.com/office/drawing/2014/main" id="{43F2B3DF-44BE-42DE-4B92-6EC0ABCC68F6}"/>
                  </a:ext>
                </a:extLst>
              </p:cNvPr>
              <p:cNvSpPr/>
              <p:nvPr/>
            </p:nvSpPr>
            <p:spPr>
              <a:xfrm flipH="1">
                <a:off x="3349219" y="4900280"/>
                <a:ext cx="1124514" cy="411105"/>
              </a:xfrm>
              <a:prstGeom prst="cube">
                <a:avLst/>
              </a:prstGeom>
              <a:solidFill>
                <a:sysClr val="window" lastClr="FFFFFF">
                  <a:lumMod val="95000"/>
                </a:sysClr>
              </a:solidFill>
              <a:ln w="15875" cap="flat" cmpd="sng" algn="ctr">
                <a:solidFill>
                  <a:sysClr val="window" lastClr="FFFFFF">
                    <a:lumMod val="50000"/>
                  </a:sys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03" name="Cube 102">
                <a:extLst>
                  <a:ext uri="{FF2B5EF4-FFF2-40B4-BE49-F238E27FC236}">
                    <a16:creationId xmlns:a16="http://schemas.microsoft.com/office/drawing/2014/main" id="{FC8B9BF1-D972-9947-048A-1721BE4F32F0}"/>
                  </a:ext>
                </a:extLst>
              </p:cNvPr>
              <p:cNvSpPr/>
              <p:nvPr/>
            </p:nvSpPr>
            <p:spPr>
              <a:xfrm flipH="1">
                <a:off x="3372646" y="4573598"/>
                <a:ext cx="1124514" cy="411105"/>
              </a:xfrm>
              <a:prstGeom prst="cube">
                <a:avLst/>
              </a:prstGeom>
              <a:solidFill>
                <a:sysClr val="window" lastClr="FFFFFF">
                  <a:lumMod val="95000"/>
                </a:sysClr>
              </a:solidFill>
              <a:ln w="15875" cap="flat" cmpd="sng" algn="ctr">
                <a:solidFill>
                  <a:sysClr val="window" lastClr="FFFFFF">
                    <a:lumMod val="50000"/>
                  </a:sys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04" name="Cube 103">
                <a:extLst>
                  <a:ext uri="{FF2B5EF4-FFF2-40B4-BE49-F238E27FC236}">
                    <a16:creationId xmlns:a16="http://schemas.microsoft.com/office/drawing/2014/main" id="{46AAA771-3F9D-5FC6-140B-0A89DE7A1E8F}"/>
                  </a:ext>
                </a:extLst>
              </p:cNvPr>
              <p:cNvSpPr/>
              <p:nvPr/>
            </p:nvSpPr>
            <p:spPr>
              <a:xfrm flipH="1">
                <a:off x="3340803" y="4246752"/>
                <a:ext cx="1124514" cy="411105"/>
              </a:xfrm>
              <a:prstGeom prst="cube">
                <a:avLst/>
              </a:prstGeom>
              <a:solidFill>
                <a:sysClr val="window" lastClr="FFFFFF">
                  <a:lumMod val="95000"/>
                </a:sysClr>
              </a:solidFill>
              <a:ln w="15875" cap="flat" cmpd="sng" algn="ctr">
                <a:solidFill>
                  <a:sysClr val="window" lastClr="FFFFFF">
                    <a:lumMod val="50000"/>
                  </a:sys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05" name="Cube 104">
                <a:extLst>
                  <a:ext uri="{FF2B5EF4-FFF2-40B4-BE49-F238E27FC236}">
                    <a16:creationId xmlns:a16="http://schemas.microsoft.com/office/drawing/2014/main" id="{76C380E0-B9C7-6224-840D-917936F66945}"/>
                  </a:ext>
                </a:extLst>
              </p:cNvPr>
              <p:cNvSpPr/>
              <p:nvPr/>
            </p:nvSpPr>
            <p:spPr>
              <a:xfrm flipH="1">
                <a:off x="3340803" y="3917590"/>
                <a:ext cx="1124514" cy="411105"/>
              </a:xfrm>
              <a:prstGeom prst="cube">
                <a:avLst/>
              </a:prstGeom>
              <a:solidFill>
                <a:sysClr val="window" lastClr="FFFFFF">
                  <a:lumMod val="95000"/>
                </a:sysClr>
              </a:solidFill>
              <a:ln w="15875" cap="flat" cmpd="sng" algn="ctr">
                <a:solidFill>
                  <a:sysClr val="window" lastClr="FFFFFF">
                    <a:lumMod val="50000"/>
                  </a:sys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grpSp>
          <p:nvGrpSpPr>
            <p:cNvPr id="106" name="Group 105">
              <a:extLst>
                <a:ext uri="{FF2B5EF4-FFF2-40B4-BE49-F238E27FC236}">
                  <a16:creationId xmlns:a16="http://schemas.microsoft.com/office/drawing/2014/main" id="{3719DC5E-7B3B-CFC5-7931-66E8FCF05DFA}"/>
                </a:ext>
              </a:extLst>
            </p:cNvPr>
            <p:cNvGrpSpPr/>
            <p:nvPr/>
          </p:nvGrpSpPr>
          <p:grpSpPr>
            <a:xfrm>
              <a:off x="3759222" y="1788614"/>
              <a:ext cx="2823285" cy="3964660"/>
              <a:chOff x="253636" y="2952227"/>
              <a:chExt cx="3087167" cy="3451962"/>
            </a:xfrm>
          </p:grpSpPr>
          <p:grpSp>
            <p:nvGrpSpPr>
              <p:cNvPr id="107" name="Group 106">
                <a:extLst>
                  <a:ext uri="{FF2B5EF4-FFF2-40B4-BE49-F238E27FC236}">
                    <a16:creationId xmlns:a16="http://schemas.microsoft.com/office/drawing/2014/main" id="{2522B16B-43A7-A1CC-E183-4513EF3B4370}"/>
                  </a:ext>
                </a:extLst>
              </p:cNvPr>
              <p:cNvGrpSpPr/>
              <p:nvPr/>
            </p:nvGrpSpPr>
            <p:grpSpPr>
              <a:xfrm>
                <a:off x="253636" y="2952227"/>
                <a:ext cx="3027731" cy="3451962"/>
                <a:chOff x="253636" y="2952227"/>
                <a:chExt cx="3027731" cy="3451962"/>
              </a:xfrm>
            </p:grpSpPr>
            <p:sp>
              <p:nvSpPr>
                <p:cNvPr id="109" name="Can 119">
                  <a:extLst>
                    <a:ext uri="{FF2B5EF4-FFF2-40B4-BE49-F238E27FC236}">
                      <a16:creationId xmlns:a16="http://schemas.microsoft.com/office/drawing/2014/main" id="{81586FE4-64E5-41C3-959B-2982774CD9DC}"/>
                    </a:ext>
                  </a:extLst>
                </p:cNvPr>
                <p:cNvSpPr/>
                <p:nvPr/>
              </p:nvSpPr>
              <p:spPr>
                <a:xfrm>
                  <a:off x="3065583" y="2997032"/>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10" name="Can 120">
                  <a:extLst>
                    <a:ext uri="{FF2B5EF4-FFF2-40B4-BE49-F238E27FC236}">
                      <a16:creationId xmlns:a16="http://schemas.microsoft.com/office/drawing/2014/main" id="{DC23AEE9-F8DC-5136-F5F9-C3DAC2F415C7}"/>
                    </a:ext>
                  </a:extLst>
                </p:cNvPr>
                <p:cNvSpPr/>
                <p:nvPr/>
              </p:nvSpPr>
              <p:spPr>
                <a:xfrm>
                  <a:off x="1851425" y="2952227"/>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11" name="Can 121">
                  <a:extLst>
                    <a:ext uri="{FF2B5EF4-FFF2-40B4-BE49-F238E27FC236}">
                      <a16:creationId xmlns:a16="http://schemas.microsoft.com/office/drawing/2014/main" id="{17621257-B8A2-C1C3-A19F-F81E3C4CE77E}"/>
                    </a:ext>
                  </a:extLst>
                </p:cNvPr>
                <p:cNvSpPr/>
                <p:nvPr/>
              </p:nvSpPr>
              <p:spPr>
                <a:xfrm>
                  <a:off x="477836" y="2976236"/>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12" name="Parallelogram 111">
                  <a:extLst>
                    <a:ext uri="{FF2B5EF4-FFF2-40B4-BE49-F238E27FC236}">
                      <a16:creationId xmlns:a16="http://schemas.microsoft.com/office/drawing/2014/main" id="{49DFE2D6-7469-0C3C-3572-BE23C657E574}"/>
                    </a:ext>
                  </a:extLst>
                </p:cNvPr>
                <p:cNvSpPr/>
                <p:nvPr/>
              </p:nvSpPr>
              <p:spPr>
                <a:xfrm>
                  <a:off x="286499" y="5760791"/>
                  <a:ext cx="1630875" cy="314578"/>
                </a:xfrm>
                <a:prstGeom prst="parallelogram">
                  <a:avLst>
                    <a:gd name="adj" fmla="val 80228"/>
                  </a:avLst>
                </a:prstGeom>
                <a:solidFill>
                  <a:srgbClr val="DCDCE0">
                    <a:lumMod val="90000"/>
                  </a:srgbClr>
                </a:solidFill>
                <a:ln w="15875" cap="flat" cmpd="sng" algn="ctr">
                  <a:solidFill>
                    <a:srgbClr val="DCDCE0">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13" name="Parallelogram 112">
                  <a:extLst>
                    <a:ext uri="{FF2B5EF4-FFF2-40B4-BE49-F238E27FC236}">
                      <a16:creationId xmlns:a16="http://schemas.microsoft.com/office/drawing/2014/main" id="{8F0BDC8C-B12D-8F86-22FA-964B63140983}"/>
                    </a:ext>
                  </a:extLst>
                </p:cNvPr>
                <p:cNvSpPr/>
                <p:nvPr/>
              </p:nvSpPr>
              <p:spPr>
                <a:xfrm>
                  <a:off x="335690" y="4998192"/>
                  <a:ext cx="1630875" cy="314578"/>
                </a:xfrm>
                <a:prstGeom prst="parallelogram">
                  <a:avLst>
                    <a:gd name="adj" fmla="val 80228"/>
                  </a:avLst>
                </a:prstGeom>
                <a:solidFill>
                  <a:srgbClr val="DCDCE0">
                    <a:lumMod val="90000"/>
                  </a:srgbClr>
                </a:solidFill>
                <a:ln w="15875" cap="flat" cmpd="sng" algn="ctr">
                  <a:solidFill>
                    <a:srgbClr val="DCDCE0">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14" name="Parallelogram 113">
                  <a:extLst>
                    <a:ext uri="{FF2B5EF4-FFF2-40B4-BE49-F238E27FC236}">
                      <a16:creationId xmlns:a16="http://schemas.microsoft.com/office/drawing/2014/main" id="{85821A07-2C29-8B7B-D881-36A14549A5FF}"/>
                    </a:ext>
                  </a:extLst>
                </p:cNvPr>
                <p:cNvSpPr/>
                <p:nvPr/>
              </p:nvSpPr>
              <p:spPr>
                <a:xfrm>
                  <a:off x="287369" y="3353566"/>
                  <a:ext cx="1630875" cy="314578"/>
                </a:xfrm>
                <a:prstGeom prst="parallelogram">
                  <a:avLst>
                    <a:gd name="adj" fmla="val 80228"/>
                  </a:avLst>
                </a:prstGeom>
                <a:solidFill>
                  <a:srgbClr val="DCDCE0">
                    <a:lumMod val="90000"/>
                  </a:srgbClr>
                </a:solidFill>
                <a:ln w="15875" cap="flat" cmpd="sng" algn="ctr">
                  <a:solidFill>
                    <a:srgbClr val="DCDCE0">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15" name="Parallelogram 114">
                  <a:extLst>
                    <a:ext uri="{FF2B5EF4-FFF2-40B4-BE49-F238E27FC236}">
                      <a16:creationId xmlns:a16="http://schemas.microsoft.com/office/drawing/2014/main" id="{BE497F2D-1B81-9AEB-6C2E-52BDB698C080}"/>
                    </a:ext>
                  </a:extLst>
                </p:cNvPr>
                <p:cNvSpPr/>
                <p:nvPr/>
              </p:nvSpPr>
              <p:spPr>
                <a:xfrm>
                  <a:off x="317793" y="4286697"/>
                  <a:ext cx="1630875" cy="314578"/>
                </a:xfrm>
                <a:prstGeom prst="parallelogram">
                  <a:avLst>
                    <a:gd name="adj" fmla="val 80228"/>
                  </a:avLst>
                </a:prstGeom>
                <a:solidFill>
                  <a:srgbClr val="DCDCE0">
                    <a:lumMod val="90000"/>
                  </a:srgbClr>
                </a:solidFill>
                <a:ln w="15875" cap="flat" cmpd="sng" algn="ctr">
                  <a:solidFill>
                    <a:srgbClr val="DCDCE0">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16" name="Rectangle 115">
                  <a:extLst>
                    <a:ext uri="{FF2B5EF4-FFF2-40B4-BE49-F238E27FC236}">
                      <a16:creationId xmlns:a16="http://schemas.microsoft.com/office/drawing/2014/main" id="{84231E0E-8A61-E9B1-C96D-79C513E4998A}"/>
                    </a:ext>
                  </a:extLst>
                </p:cNvPr>
                <p:cNvSpPr/>
                <p:nvPr/>
              </p:nvSpPr>
              <p:spPr>
                <a:xfrm>
                  <a:off x="1851425" y="5749271"/>
                  <a:ext cx="1429942" cy="326097"/>
                </a:xfrm>
                <a:prstGeom prst="rect">
                  <a:avLst/>
                </a:prstGeom>
                <a:solidFill>
                  <a:srgbClr val="DCDCE0">
                    <a:lumMod val="90000"/>
                  </a:srgbClr>
                </a:solidFill>
                <a:ln w="15875" cap="flat" cmpd="sng" algn="ctr">
                  <a:solidFill>
                    <a:srgbClr val="DCDCE0">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17" name="Rectangle 116">
                  <a:extLst>
                    <a:ext uri="{FF2B5EF4-FFF2-40B4-BE49-F238E27FC236}">
                      <a16:creationId xmlns:a16="http://schemas.microsoft.com/office/drawing/2014/main" id="{11A0B9A1-AEC5-E1BB-2421-A5E64A1E5909}"/>
                    </a:ext>
                  </a:extLst>
                </p:cNvPr>
                <p:cNvSpPr/>
                <p:nvPr/>
              </p:nvSpPr>
              <p:spPr>
                <a:xfrm>
                  <a:off x="1815256" y="4990293"/>
                  <a:ext cx="1429942" cy="326097"/>
                </a:xfrm>
                <a:prstGeom prst="rect">
                  <a:avLst/>
                </a:prstGeom>
                <a:solidFill>
                  <a:srgbClr val="DCDCE0">
                    <a:lumMod val="90000"/>
                  </a:srgbClr>
                </a:solidFill>
                <a:ln w="15875" cap="flat" cmpd="sng" algn="ctr">
                  <a:solidFill>
                    <a:srgbClr val="DCDCE0">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18" name="Rectangle 117">
                  <a:extLst>
                    <a:ext uri="{FF2B5EF4-FFF2-40B4-BE49-F238E27FC236}">
                      <a16:creationId xmlns:a16="http://schemas.microsoft.com/office/drawing/2014/main" id="{DFB79DC9-9024-51C3-627E-153E19ADA072}"/>
                    </a:ext>
                  </a:extLst>
                </p:cNvPr>
                <p:cNvSpPr/>
                <p:nvPr/>
              </p:nvSpPr>
              <p:spPr>
                <a:xfrm>
                  <a:off x="1815256" y="4286232"/>
                  <a:ext cx="1429942" cy="326097"/>
                </a:xfrm>
                <a:prstGeom prst="rect">
                  <a:avLst/>
                </a:prstGeom>
                <a:solidFill>
                  <a:srgbClr val="DCDCE0">
                    <a:lumMod val="90000"/>
                  </a:srgbClr>
                </a:solidFill>
                <a:ln w="15875" cap="flat" cmpd="sng" algn="ctr">
                  <a:solidFill>
                    <a:srgbClr val="DCDCE0">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19" name="Rectangle 118">
                  <a:extLst>
                    <a:ext uri="{FF2B5EF4-FFF2-40B4-BE49-F238E27FC236}">
                      <a16:creationId xmlns:a16="http://schemas.microsoft.com/office/drawing/2014/main" id="{EE866DE5-43C2-CE78-9DFA-9154462F98AF}"/>
                    </a:ext>
                  </a:extLst>
                </p:cNvPr>
                <p:cNvSpPr/>
                <p:nvPr/>
              </p:nvSpPr>
              <p:spPr>
                <a:xfrm>
                  <a:off x="1805164" y="3352389"/>
                  <a:ext cx="1429942" cy="326097"/>
                </a:xfrm>
                <a:prstGeom prst="rect">
                  <a:avLst/>
                </a:prstGeom>
                <a:solidFill>
                  <a:srgbClr val="DCDCE0">
                    <a:lumMod val="90000"/>
                  </a:srgbClr>
                </a:solidFill>
                <a:ln w="15875" cap="flat" cmpd="sng" algn="ctr">
                  <a:solidFill>
                    <a:srgbClr val="DCDCE0">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20" name="Cube 119">
                  <a:extLst>
                    <a:ext uri="{FF2B5EF4-FFF2-40B4-BE49-F238E27FC236}">
                      <a16:creationId xmlns:a16="http://schemas.microsoft.com/office/drawing/2014/main" id="{EA9072E5-6F78-7796-D9A8-1CB621E3693D}"/>
                    </a:ext>
                  </a:extLst>
                </p:cNvPr>
                <p:cNvSpPr/>
                <p:nvPr/>
              </p:nvSpPr>
              <p:spPr>
                <a:xfrm>
                  <a:off x="313072" y="5474886"/>
                  <a:ext cx="686895" cy="570833"/>
                </a:xfrm>
                <a:prstGeom prst="cube">
                  <a:avLst>
                    <a:gd name="adj" fmla="val 45540"/>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21" name="Cube 120">
                  <a:extLst>
                    <a:ext uri="{FF2B5EF4-FFF2-40B4-BE49-F238E27FC236}">
                      <a16:creationId xmlns:a16="http://schemas.microsoft.com/office/drawing/2014/main" id="{09D7D144-7EA2-CE97-0EA6-48EA3AB7B19D}"/>
                    </a:ext>
                  </a:extLst>
                </p:cNvPr>
                <p:cNvSpPr/>
                <p:nvPr/>
              </p:nvSpPr>
              <p:spPr>
                <a:xfrm>
                  <a:off x="750411" y="5471754"/>
                  <a:ext cx="686895" cy="570833"/>
                </a:xfrm>
                <a:prstGeom prst="cube">
                  <a:avLst>
                    <a:gd name="adj" fmla="val 45540"/>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22" name="Cube 121">
                  <a:extLst>
                    <a:ext uri="{FF2B5EF4-FFF2-40B4-BE49-F238E27FC236}">
                      <a16:creationId xmlns:a16="http://schemas.microsoft.com/office/drawing/2014/main" id="{E98113D1-EF3A-64E0-366E-5B48267F4C71}"/>
                    </a:ext>
                  </a:extLst>
                </p:cNvPr>
                <p:cNvSpPr/>
                <p:nvPr/>
              </p:nvSpPr>
              <p:spPr>
                <a:xfrm>
                  <a:off x="1200365" y="5468622"/>
                  <a:ext cx="686895" cy="570833"/>
                </a:xfrm>
                <a:prstGeom prst="cube">
                  <a:avLst>
                    <a:gd name="adj" fmla="val 45540"/>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23" name="Can 133">
                  <a:extLst>
                    <a:ext uri="{FF2B5EF4-FFF2-40B4-BE49-F238E27FC236}">
                      <a16:creationId xmlns:a16="http://schemas.microsoft.com/office/drawing/2014/main" id="{99C7140C-EBE8-A1D2-B4DF-18B80FD96D1F}"/>
                    </a:ext>
                  </a:extLst>
                </p:cNvPr>
                <p:cNvSpPr/>
                <p:nvPr/>
              </p:nvSpPr>
              <p:spPr>
                <a:xfrm>
                  <a:off x="625950" y="4683494"/>
                  <a:ext cx="309404" cy="334281"/>
                </a:xfrm>
                <a:prstGeom prst="can">
                  <a:avLst/>
                </a:prstGeom>
                <a:solidFill>
                  <a:srgbClr val="087D7C">
                    <a:lumMod val="75000"/>
                  </a:srgbClr>
                </a:solidFill>
                <a:ln w="15875" cap="flat" cmpd="sng" algn="ctr">
                  <a:solidFill>
                    <a:srgbClr val="454545">
                      <a:lumMod val="20000"/>
                      <a:lumOff val="8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24" name="Can 134">
                  <a:extLst>
                    <a:ext uri="{FF2B5EF4-FFF2-40B4-BE49-F238E27FC236}">
                      <a16:creationId xmlns:a16="http://schemas.microsoft.com/office/drawing/2014/main" id="{D1F534A5-B098-D9E1-2085-25880D090CE3}"/>
                    </a:ext>
                  </a:extLst>
                </p:cNvPr>
                <p:cNvSpPr/>
                <p:nvPr/>
              </p:nvSpPr>
              <p:spPr>
                <a:xfrm>
                  <a:off x="538406" y="4797895"/>
                  <a:ext cx="309404" cy="334281"/>
                </a:xfrm>
                <a:prstGeom prst="can">
                  <a:avLst/>
                </a:prstGeom>
                <a:solidFill>
                  <a:srgbClr val="087D7C">
                    <a:lumMod val="75000"/>
                  </a:srgbClr>
                </a:solidFill>
                <a:ln w="15875" cap="flat" cmpd="sng" algn="ctr">
                  <a:solidFill>
                    <a:srgbClr val="454545">
                      <a:lumMod val="20000"/>
                      <a:lumOff val="8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25" name="Can 135">
                  <a:extLst>
                    <a:ext uri="{FF2B5EF4-FFF2-40B4-BE49-F238E27FC236}">
                      <a16:creationId xmlns:a16="http://schemas.microsoft.com/office/drawing/2014/main" id="{FD694858-5279-BF0E-64B6-BCC26B9B190C}"/>
                    </a:ext>
                  </a:extLst>
                </p:cNvPr>
                <p:cNvSpPr/>
                <p:nvPr/>
              </p:nvSpPr>
              <p:spPr>
                <a:xfrm>
                  <a:off x="408781" y="4911400"/>
                  <a:ext cx="309404" cy="334281"/>
                </a:xfrm>
                <a:prstGeom prst="can">
                  <a:avLst/>
                </a:prstGeom>
                <a:solidFill>
                  <a:srgbClr val="087D7C">
                    <a:lumMod val="75000"/>
                  </a:srgbClr>
                </a:solidFill>
                <a:ln w="15875" cap="flat" cmpd="sng" algn="ctr">
                  <a:solidFill>
                    <a:srgbClr val="454545">
                      <a:lumMod val="20000"/>
                      <a:lumOff val="8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26" name="Can 136">
                  <a:extLst>
                    <a:ext uri="{FF2B5EF4-FFF2-40B4-BE49-F238E27FC236}">
                      <a16:creationId xmlns:a16="http://schemas.microsoft.com/office/drawing/2014/main" id="{A834EEC8-4A54-90F1-290D-BD998E31325C}"/>
                    </a:ext>
                  </a:extLst>
                </p:cNvPr>
                <p:cNvSpPr/>
                <p:nvPr/>
              </p:nvSpPr>
              <p:spPr>
                <a:xfrm>
                  <a:off x="886634" y="4693138"/>
                  <a:ext cx="309404" cy="334281"/>
                </a:xfrm>
                <a:prstGeom prst="can">
                  <a:avLst/>
                </a:prstGeom>
                <a:solidFill>
                  <a:srgbClr val="087D7C">
                    <a:lumMod val="75000"/>
                  </a:srgbClr>
                </a:solidFill>
                <a:ln w="15875" cap="flat" cmpd="sng" algn="ctr">
                  <a:solidFill>
                    <a:srgbClr val="454545">
                      <a:lumMod val="20000"/>
                      <a:lumOff val="8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27" name="Can 137">
                  <a:extLst>
                    <a:ext uri="{FF2B5EF4-FFF2-40B4-BE49-F238E27FC236}">
                      <a16:creationId xmlns:a16="http://schemas.microsoft.com/office/drawing/2014/main" id="{F5A7EE74-BD92-A5F6-0D90-4B3F43F9C3AA}"/>
                    </a:ext>
                  </a:extLst>
                </p:cNvPr>
                <p:cNvSpPr/>
                <p:nvPr/>
              </p:nvSpPr>
              <p:spPr>
                <a:xfrm>
                  <a:off x="820139" y="4798404"/>
                  <a:ext cx="309404" cy="334281"/>
                </a:xfrm>
                <a:prstGeom prst="can">
                  <a:avLst/>
                </a:prstGeom>
                <a:solidFill>
                  <a:srgbClr val="087D7C">
                    <a:lumMod val="75000"/>
                  </a:srgbClr>
                </a:solidFill>
                <a:ln w="15875" cap="flat" cmpd="sng" algn="ctr">
                  <a:solidFill>
                    <a:srgbClr val="454545">
                      <a:lumMod val="20000"/>
                      <a:lumOff val="8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28" name="Can 138">
                  <a:extLst>
                    <a:ext uri="{FF2B5EF4-FFF2-40B4-BE49-F238E27FC236}">
                      <a16:creationId xmlns:a16="http://schemas.microsoft.com/office/drawing/2014/main" id="{F7C7F502-1B0B-288E-4AFA-A585AE6CB95C}"/>
                    </a:ext>
                  </a:extLst>
                </p:cNvPr>
                <p:cNvSpPr/>
                <p:nvPr/>
              </p:nvSpPr>
              <p:spPr>
                <a:xfrm>
                  <a:off x="697469" y="4930127"/>
                  <a:ext cx="309404" cy="334281"/>
                </a:xfrm>
                <a:prstGeom prst="can">
                  <a:avLst/>
                </a:prstGeom>
                <a:solidFill>
                  <a:srgbClr val="087D7C">
                    <a:lumMod val="75000"/>
                  </a:srgbClr>
                </a:solidFill>
                <a:ln w="15875" cap="flat" cmpd="sng" algn="ctr">
                  <a:solidFill>
                    <a:srgbClr val="454545">
                      <a:lumMod val="20000"/>
                      <a:lumOff val="8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29" name="Cube 128">
                  <a:extLst>
                    <a:ext uri="{FF2B5EF4-FFF2-40B4-BE49-F238E27FC236}">
                      <a16:creationId xmlns:a16="http://schemas.microsoft.com/office/drawing/2014/main" id="{4578DFEE-7E00-B366-B2B0-048F50428BF3}"/>
                    </a:ext>
                  </a:extLst>
                </p:cNvPr>
                <p:cNvSpPr/>
                <p:nvPr/>
              </p:nvSpPr>
              <p:spPr>
                <a:xfrm>
                  <a:off x="1996355" y="3726433"/>
                  <a:ext cx="528320" cy="680720"/>
                </a:xfrm>
                <a:prstGeom prst="cube">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30" name="Cube 129">
                  <a:extLst>
                    <a:ext uri="{FF2B5EF4-FFF2-40B4-BE49-F238E27FC236}">
                      <a16:creationId xmlns:a16="http://schemas.microsoft.com/office/drawing/2014/main" id="{DBDB9881-602A-8A6C-812E-551B95211A8E}"/>
                    </a:ext>
                  </a:extLst>
                </p:cNvPr>
                <p:cNvSpPr/>
                <p:nvPr/>
              </p:nvSpPr>
              <p:spPr>
                <a:xfrm>
                  <a:off x="1936045" y="3858698"/>
                  <a:ext cx="528320" cy="680720"/>
                </a:xfrm>
                <a:prstGeom prst="cube">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31" name="Cube 130">
                  <a:extLst>
                    <a:ext uri="{FF2B5EF4-FFF2-40B4-BE49-F238E27FC236}">
                      <a16:creationId xmlns:a16="http://schemas.microsoft.com/office/drawing/2014/main" id="{69CCA369-BAB3-C976-8F92-7BC6637A21C4}"/>
                    </a:ext>
                  </a:extLst>
                </p:cNvPr>
                <p:cNvSpPr/>
                <p:nvPr/>
              </p:nvSpPr>
              <p:spPr>
                <a:xfrm>
                  <a:off x="2439142" y="3731105"/>
                  <a:ext cx="528320" cy="680720"/>
                </a:xfrm>
                <a:prstGeom prst="cube">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32" name="Cube 131">
                  <a:extLst>
                    <a:ext uri="{FF2B5EF4-FFF2-40B4-BE49-F238E27FC236}">
                      <a16:creationId xmlns:a16="http://schemas.microsoft.com/office/drawing/2014/main" id="{A3E70138-734E-2AD2-59C2-F2BC2D84ED22}"/>
                    </a:ext>
                  </a:extLst>
                </p:cNvPr>
                <p:cNvSpPr/>
                <p:nvPr/>
              </p:nvSpPr>
              <p:spPr>
                <a:xfrm>
                  <a:off x="2372498" y="3859021"/>
                  <a:ext cx="528320" cy="680720"/>
                </a:xfrm>
                <a:prstGeom prst="cube">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33" name="Can 143">
                  <a:extLst>
                    <a:ext uri="{FF2B5EF4-FFF2-40B4-BE49-F238E27FC236}">
                      <a16:creationId xmlns:a16="http://schemas.microsoft.com/office/drawing/2014/main" id="{2641A289-6FB0-9316-FC05-B52209BBB254}"/>
                    </a:ext>
                  </a:extLst>
                </p:cNvPr>
                <p:cNvSpPr/>
                <p:nvPr/>
              </p:nvSpPr>
              <p:spPr>
                <a:xfrm>
                  <a:off x="2011160" y="5405120"/>
                  <a:ext cx="309404" cy="370967"/>
                </a:xfrm>
                <a:prstGeom prst="can">
                  <a:avLst/>
                </a:prstGeom>
                <a:solidFill>
                  <a:srgbClr val="454545">
                    <a:lumMod val="60000"/>
                    <a:lumOff val="40000"/>
                  </a:srgbClr>
                </a:solidFill>
                <a:ln w="15875" cap="flat" cmpd="sng" algn="ctr">
                  <a:solidFill>
                    <a:srgbClr val="BC410A">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34" name="Can 144">
                  <a:extLst>
                    <a:ext uri="{FF2B5EF4-FFF2-40B4-BE49-F238E27FC236}">
                      <a16:creationId xmlns:a16="http://schemas.microsoft.com/office/drawing/2014/main" id="{EFF37A7E-EE48-C6D5-19CE-3A35BA7DDB2F}"/>
                    </a:ext>
                  </a:extLst>
                </p:cNvPr>
                <p:cNvSpPr/>
                <p:nvPr/>
              </p:nvSpPr>
              <p:spPr>
                <a:xfrm>
                  <a:off x="2035414" y="5518918"/>
                  <a:ext cx="309404" cy="370967"/>
                </a:xfrm>
                <a:prstGeom prst="can">
                  <a:avLst/>
                </a:prstGeom>
                <a:solidFill>
                  <a:srgbClr val="454545">
                    <a:lumMod val="60000"/>
                    <a:lumOff val="40000"/>
                  </a:srgbClr>
                </a:solidFill>
                <a:ln w="15875" cap="flat" cmpd="sng" algn="ctr">
                  <a:solidFill>
                    <a:srgbClr val="BC410A">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35" name="Can 145">
                  <a:extLst>
                    <a:ext uri="{FF2B5EF4-FFF2-40B4-BE49-F238E27FC236}">
                      <a16:creationId xmlns:a16="http://schemas.microsoft.com/office/drawing/2014/main" id="{E3A635B9-BAFC-B084-5C38-32A6E3BCF126}"/>
                    </a:ext>
                  </a:extLst>
                </p:cNvPr>
                <p:cNvSpPr/>
                <p:nvPr/>
              </p:nvSpPr>
              <p:spPr>
                <a:xfrm>
                  <a:off x="2344818" y="5402092"/>
                  <a:ext cx="309404" cy="370967"/>
                </a:xfrm>
                <a:prstGeom prst="can">
                  <a:avLst/>
                </a:prstGeom>
                <a:solidFill>
                  <a:srgbClr val="454545">
                    <a:lumMod val="60000"/>
                    <a:lumOff val="40000"/>
                  </a:srgbClr>
                </a:solidFill>
                <a:ln w="15875" cap="flat" cmpd="sng" algn="ctr">
                  <a:solidFill>
                    <a:srgbClr val="BC410A">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36" name="Can 146">
                  <a:extLst>
                    <a:ext uri="{FF2B5EF4-FFF2-40B4-BE49-F238E27FC236}">
                      <a16:creationId xmlns:a16="http://schemas.microsoft.com/office/drawing/2014/main" id="{92554C07-D1E7-2B7C-1C17-5758192FCA49}"/>
                    </a:ext>
                  </a:extLst>
                </p:cNvPr>
                <p:cNvSpPr/>
                <p:nvPr/>
              </p:nvSpPr>
              <p:spPr>
                <a:xfrm>
                  <a:off x="2360121" y="5508870"/>
                  <a:ext cx="309404" cy="370967"/>
                </a:xfrm>
                <a:prstGeom prst="can">
                  <a:avLst/>
                </a:prstGeom>
                <a:solidFill>
                  <a:srgbClr val="454545">
                    <a:lumMod val="60000"/>
                    <a:lumOff val="40000"/>
                  </a:srgbClr>
                </a:solidFill>
                <a:ln w="15875" cap="flat" cmpd="sng" algn="ctr">
                  <a:solidFill>
                    <a:srgbClr val="BC410A">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37" name="Can 147">
                  <a:extLst>
                    <a:ext uri="{FF2B5EF4-FFF2-40B4-BE49-F238E27FC236}">
                      <a16:creationId xmlns:a16="http://schemas.microsoft.com/office/drawing/2014/main" id="{8E09626E-BAE7-23E9-2B5A-37A6D21BC635}"/>
                    </a:ext>
                  </a:extLst>
                </p:cNvPr>
                <p:cNvSpPr/>
                <p:nvPr/>
              </p:nvSpPr>
              <p:spPr>
                <a:xfrm>
                  <a:off x="2409935" y="5646972"/>
                  <a:ext cx="309404" cy="370967"/>
                </a:xfrm>
                <a:prstGeom prst="can">
                  <a:avLst/>
                </a:prstGeom>
                <a:solidFill>
                  <a:srgbClr val="454545">
                    <a:lumMod val="60000"/>
                    <a:lumOff val="40000"/>
                  </a:srgbClr>
                </a:solidFill>
                <a:ln w="15875" cap="flat" cmpd="sng" algn="ctr">
                  <a:solidFill>
                    <a:srgbClr val="BC410A">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38" name="Can 148">
                  <a:extLst>
                    <a:ext uri="{FF2B5EF4-FFF2-40B4-BE49-F238E27FC236}">
                      <a16:creationId xmlns:a16="http://schemas.microsoft.com/office/drawing/2014/main" id="{5F1150F7-F7FE-5793-3A45-CC46872EFDF5}"/>
                    </a:ext>
                  </a:extLst>
                </p:cNvPr>
                <p:cNvSpPr/>
                <p:nvPr/>
              </p:nvSpPr>
              <p:spPr>
                <a:xfrm>
                  <a:off x="2084742" y="5658774"/>
                  <a:ext cx="309404" cy="370967"/>
                </a:xfrm>
                <a:prstGeom prst="can">
                  <a:avLst/>
                </a:prstGeom>
                <a:solidFill>
                  <a:srgbClr val="454545">
                    <a:lumMod val="60000"/>
                    <a:lumOff val="40000"/>
                  </a:srgbClr>
                </a:solidFill>
                <a:ln w="15875" cap="flat" cmpd="sng" algn="ctr">
                  <a:solidFill>
                    <a:srgbClr val="BC410A">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39" name="Cube 138">
                  <a:extLst>
                    <a:ext uri="{FF2B5EF4-FFF2-40B4-BE49-F238E27FC236}">
                      <a16:creationId xmlns:a16="http://schemas.microsoft.com/office/drawing/2014/main" id="{41461C25-6DD4-F466-2FE0-54EFAF4B7393}"/>
                    </a:ext>
                  </a:extLst>
                </p:cNvPr>
                <p:cNvSpPr/>
                <p:nvPr/>
              </p:nvSpPr>
              <p:spPr>
                <a:xfrm flipH="1">
                  <a:off x="2538119" y="4690934"/>
                  <a:ext cx="686895" cy="570833"/>
                </a:xfrm>
                <a:prstGeom prst="cube">
                  <a:avLst>
                    <a:gd name="adj" fmla="val 14392"/>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40" name="Cube 139">
                  <a:extLst>
                    <a:ext uri="{FF2B5EF4-FFF2-40B4-BE49-F238E27FC236}">
                      <a16:creationId xmlns:a16="http://schemas.microsoft.com/office/drawing/2014/main" id="{13BBD541-FE06-CB8D-A501-B3758732741B}"/>
                    </a:ext>
                  </a:extLst>
                </p:cNvPr>
                <p:cNvSpPr/>
                <p:nvPr/>
              </p:nvSpPr>
              <p:spPr>
                <a:xfrm flipH="1">
                  <a:off x="1902003" y="4705788"/>
                  <a:ext cx="686895" cy="570833"/>
                </a:xfrm>
                <a:prstGeom prst="cube">
                  <a:avLst>
                    <a:gd name="adj" fmla="val 14392"/>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41" name="Cube 140">
                  <a:extLst>
                    <a:ext uri="{FF2B5EF4-FFF2-40B4-BE49-F238E27FC236}">
                      <a16:creationId xmlns:a16="http://schemas.microsoft.com/office/drawing/2014/main" id="{467B3307-F918-8E5C-539B-0C0444548C1D}"/>
                    </a:ext>
                  </a:extLst>
                </p:cNvPr>
                <p:cNvSpPr/>
                <p:nvPr/>
              </p:nvSpPr>
              <p:spPr>
                <a:xfrm>
                  <a:off x="1104070" y="4941812"/>
                  <a:ext cx="686895" cy="334809"/>
                </a:xfrm>
                <a:prstGeom prst="cube">
                  <a:avLst>
                    <a:gd name="adj" fmla="val 45540"/>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42" name="Cube 141">
                  <a:extLst>
                    <a:ext uri="{FF2B5EF4-FFF2-40B4-BE49-F238E27FC236}">
                      <a16:creationId xmlns:a16="http://schemas.microsoft.com/office/drawing/2014/main" id="{D758098C-6EF5-F28D-1017-B4C43247D26E}"/>
                    </a:ext>
                  </a:extLst>
                </p:cNvPr>
                <p:cNvSpPr/>
                <p:nvPr/>
              </p:nvSpPr>
              <p:spPr>
                <a:xfrm>
                  <a:off x="1133456" y="4733229"/>
                  <a:ext cx="686895" cy="334809"/>
                </a:xfrm>
                <a:prstGeom prst="cube">
                  <a:avLst>
                    <a:gd name="adj" fmla="val 45540"/>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43" name="Cube 142">
                  <a:extLst>
                    <a:ext uri="{FF2B5EF4-FFF2-40B4-BE49-F238E27FC236}">
                      <a16:creationId xmlns:a16="http://schemas.microsoft.com/office/drawing/2014/main" id="{74E4FCF5-CBA9-66D8-3DD4-297E491F03EA}"/>
                    </a:ext>
                  </a:extLst>
                </p:cNvPr>
                <p:cNvSpPr/>
                <p:nvPr/>
              </p:nvSpPr>
              <p:spPr>
                <a:xfrm>
                  <a:off x="600440" y="4055135"/>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44" name="Cube 143">
                  <a:extLst>
                    <a:ext uri="{FF2B5EF4-FFF2-40B4-BE49-F238E27FC236}">
                      <a16:creationId xmlns:a16="http://schemas.microsoft.com/office/drawing/2014/main" id="{12627D1D-4893-7F1F-29E9-8FF1E696B782}"/>
                    </a:ext>
                  </a:extLst>
                </p:cNvPr>
                <p:cNvSpPr/>
                <p:nvPr/>
              </p:nvSpPr>
              <p:spPr>
                <a:xfrm>
                  <a:off x="483335" y="4162644"/>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45" name="Cube 144">
                  <a:extLst>
                    <a:ext uri="{FF2B5EF4-FFF2-40B4-BE49-F238E27FC236}">
                      <a16:creationId xmlns:a16="http://schemas.microsoft.com/office/drawing/2014/main" id="{CBA90D96-DBCD-CB37-38A7-9843ADA11EF2}"/>
                    </a:ext>
                  </a:extLst>
                </p:cNvPr>
                <p:cNvSpPr/>
                <p:nvPr/>
              </p:nvSpPr>
              <p:spPr>
                <a:xfrm>
                  <a:off x="610494" y="3795530"/>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46" name="Cube 145">
                  <a:extLst>
                    <a:ext uri="{FF2B5EF4-FFF2-40B4-BE49-F238E27FC236}">
                      <a16:creationId xmlns:a16="http://schemas.microsoft.com/office/drawing/2014/main" id="{993E5FAA-A602-4F35-31C0-88E37CB8D681}"/>
                    </a:ext>
                  </a:extLst>
                </p:cNvPr>
                <p:cNvSpPr/>
                <p:nvPr/>
              </p:nvSpPr>
              <p:spPr>
                <a:xfrm>
                  <a:off x="493092" y="3892625"/>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47" name="Cube 146">
                  <a:extLst>
                    <a:ext uri="{FF2B5EF4-FFF2-40B4-BE49-F238E27FC236}">
                      <a16:creationId xmlns:a16="http://schemas.microsoft.com/office/drawing/2014/main" id="{C39A6C31-56C9-EE76-6C5B-9DE259A2D3AF}"/>
                    </a:ext>
                  </a:extLst>
                </p:cNvPr>
                <p:cNvSpPr/>
                <p:nvPr/>
              </p:nvSpPr>
              <p:spPr>
                <a:xfrm>
                  <a:off x="914141" y="4044202"/>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48" name="Cube 147">
                  <a:extLst>
                    <a:ext uri="{FF2B5EF4-FFF2-40B4-BE49-F238E27FC236}">
                      <a16:creationId xmlns:a16="http://schemas.microsoft.com/office/drawing/2014/main" id="{B2D106D8-DD37-B182-DFB7-3E0B789E843E}"/>
                    </a:ext>
                  </a:extLst>
                </p:cNvPr>
                <p:cNvSpPr/>
                <p:nvPr/>
              </p:nvSpPr>
              <p:spPr>
                <a:xfrm>
                  <a:off x="918726" y="3785415"/>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49" name="Cube 148">
                  <a:extLst>
                    <a:ext uri="{FF2B5EF4-FFF2-40B4-BE49-F238E27FC236}">
                      <a16:creationId xmlns:a16="http://schemas.microsoft.com/office/drawing/2014/main" id="{8325375F-2624-388F-A6CA-B79E1BD0429A}"/>
                    </a:ext>
                  </a:extLst>
                </p:cNvPr>
                <p:cNvSpPr/>
                <p:nvPr/>
              </p:nvSpPr>
              <p:spPr>
                <a:xfrm>
                  <a:off x="1228964" y="4035268"/>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50" name="Cube 149">
                  <a:extLst>
                    <a:ext uri="{FF2B5EF4-FFF2-40B4-BE49-F238E27FC236}">
                      <a16:creationId xmlns:a16="http://schemas.microsoft.com/office/drawing/2014/main" id="{FD42AE7D-4244-74FC-276D-3D9FD98FD85E}"/>
                    </a:ext>
                  </a:extLst>
                </p:cNvPr>
                <p:cNvSpPr/>
                <p:nvPr/>
              </p:nvSpPr>
              <p:spPr>
                <a:xfrm>
                  <a:off x="1253013" y="3771401"/>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51" name="Cube 150">
                  <a:extLst>
                    <a:ext uri="{FF2B5EF4-FFF2-40B4-BE49-F238E27FC236}">
                      <a16:creationId xmlns:a16="http://schemas.microsoft.com/office/drawing/2014/main" id="{C974775F-030F-16A2-83D5-D712DF63404C}"/>
                    </a:ext>
                  </a:extLst>
                </p:cNvPr>
                <p:cNvSpPr/>
                <p:nvPr/>
              </p:nvSpPr>
              <p:spPr>
                <a:xfrm>
                  <a:off x="822076" y="4146641"/>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52" name="Cube 151">
                  <a:extLst>
                    <a:ext uri="{FF2B5EF4-FFF2-40B4-BE49-F238E27FC236}">
                      <a16:creationId xmlns:a16="http://schemas.microsoft.com/office/drawing/2014/main" id="{58DE1B3F-C7BF-A0DB-DBAC-BB1D1ECC1410}"/>
                    </a:ext>
                  </a:extLst>
                </p:cNvPr>
                <p:cNvSpPr/>
                <p:nvPr/>
              </p:nvSpPr>
              <p:spPr>
                <a:xfrm>
                  <a:off x="1161283" y="4147679"/>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53" name="Cube 152">
                  <a:extLst>
                    <a:ext uri="{FF2B5EF4-FFF2-40B4-BE49-F238E27FC236}">
                      <a16:creationId xmlns:a16="http://schemas.microsoft.com/office/drawing/2014/main" id="{A54C1D33-B4E5-40C2-7D5D-F9B11DD64F07}"/>
                    </a:ext>
                  </a:extLst>
                </p:cNvPr>
                <p:cNvSpPr/>
                <p:nvPr/>
              </p:nvSpPr>
              <p:spPr>
                <a:xfrm>
                  <a:off x="1171145" y="3882774"/>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54" name="Cube 153">
                  <a:extLst>
                    <a:ext uri="{FF2B5EF4-FFF2-40B4-BE49-F238E27FC236}">
                      <a16:creationId xmlns:a16="http://schemas.microsoft.com/office/drawing/2014/main" id="{F91806C6-84A0-9DFD-CAC5-F0A9DB2250B5}"/>
                    </a:ext>
                  </a:extLst>
                </p:cNvPr>
                <p:cNvSpPr/>
                <p:nvPr/>
              </p:nvSpPr>
              <p:spPr>
                <a:xfrm flipH="1">
                  <a:off x="2441294" y="3328150"/>
                  <a:ext cx="809038" cy="306592"/>
                </a:xfrm>
                <a:prstGeom prst="cube">
                  <a:avLst>
                    <a:gd name="adj" fmla="val 43676"/>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55" name="Cube 154">
                  <a:extLst>
                    <a:ext uri="{FF2B5EF4-FFF2-40B4-BE49-F238E27FC236}">
                      <a16:creationId xmlns:a16="http://schemas.microsoft.com/office/drawing/2014/main" id="{66E339A3-C6F2-1A9D-8AD1-5C7B53118CAD}"/>
                    </a:ext>
                  </a:extLst>
                </p:cNvPr>
                <p:cNvSpPr/>
                <p:nvPr/>
              </p:nvSpPr>
              <p:spPr>
                <a:xfrm flipH="1">
                  <a:off x="2425927" y="3130893"/>
                  <a:ext cx="809038" cy="306592"/>
                </a:xfrm>
                <a:prstGeom prst="cube">
                  <a:avLst>
                    <a:gd name="adj" fmla="val 43676"/>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56" name="Can 166">
                  <a:extLst>
                    <a:ext uri="{FF2B5EF4-FFF2-40B4-BE49-F238E27FC236}">
                      <a16:creationId xmlns:a16="http://schemas.microsoft.com/office/drawing/2014/main" id="{EAA652FC-77D4-F384-61F2-1F447AEC743F}"/>
                    </a:ext>
                  </a:extLst>
                </p:cNvPr>
                <p:cNvSpPr/>
                <p:nvPr/>
              </p:nvSpPr>
              <p:spPr>
                <a:xfrm>
                  <a:off x="253636" y="3080627"/>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57" name="Cube 156">
                  <a:extLst>
                    <a:ext uri="{FF2B5EF4-FFF2-40B4-BE49-F238E27FC236}">
                      <a16:creationId xmlns:a16="http://schemas.microsoft.com/office/drawing/2014/main" id="{178518D1-8C1F-93B2-C7C0-4544937C3AA3}"/>
                    </a:ext>
                  </a:extLst>
                </p:cNvPr>
                <p:cNvSpPr/>
                <p:nvPr/>
              </p:nvSpPr>
              <p:spPr>
                <a:xfrm flipH="1">
                  <a:off x="1736564" y="3332404"/>
                  <a:ext cx="809038" cy="306592"/>
                </a:xfrm>
                <a:prstGeom prst="cube">
                  <a:avLst>
                    <a:gd name="adj" fmla="val 43676"/>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58" name="Cube 157">
                  <a:extLst>
                    <a:ext uri="{FF2B5EF4-FFF2-40B4-BE49-F238E27FC236}">
                      <a16:creationId xmlns:a16="http://schemas.microsoft.com/office/drawing/2014/main" id="{41B92077-ADAE-C4FD-3314-8D5BFE4482C5}"/>
                    </a:ext>
                  </a:extLst>
                </p:cNvPr>
                <p:cNvSpPr/>
                <p:nvPr/>
              </p:nvSpPr>
              <p:spPr>
                <a:xfrm flipH="1">
                  <a:off x="1721189" y="3129227"/>
                  <a:ext cx="809038" cy="306592"/>
                </a:xfrm>
                <a:prstGeom prst="cube">
                  <a:avLst>
                    <a:gd name="adj" fmla="val 43676"/>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59" name="Can 169">
                  <a:extLst>
                    <a:ext uri="{FF2B5EF4-FFF2-40B4-BE49-F238E27FC236}">
                      <a16:creationId xmlns:a16="http://schemas.microsoft.com/office/drawing/2014/main" id="{0CF45A9E-9DA0-D728-8229-F9649ABEB4E1}"/>
                    </a:ext>
                  </a:extLst>
                </p:cNvPr>
                <p:cNvSpPr/>
                <p:nvPr/>
              </p:nvSpPr>
              <p:spPr>
                <a:xfrm>
                  <a:off x="1799843" y="3139989"/>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60" name="Can 170">
                  <a:extLst>
                    <a:ext uri="{FF2B5EF4-FFF2-40B4-BE49-F238E27FC236}">
                      <a16:creationId xmlns:a16="http://schemas.microsoft.com/office/drawing/2014/main" id="{7F2EC423-D834-3EEC-8E07-3166E9AEBD79}"/>
                    </a:ext>
                  </a:extLst>
                </p:cNvPr>
                <p:cNvSpPr/>
                <p:nvPr/>
              </p:nvSpPr>
              <p:spPr>
                <a:xfrm>
                  <a:off x="1629756" y="3154111"/>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sp>
            <p:nvSpPr>
              <p:cNvPr id="108" name="Can 118">
                <a:extLst>
                  <a:ext uri="{FF2B5EF4-FFF2-40B4-BE49-F238E27FC236}">
                    <a16:creationId xmlns:a16="http://schemas.microsoft.com/office/drawing/2014/main" id="{1140E678-1508-D58A-0F24-256B29B26E0C}"/>
                  </a:ext>
                </a:extLst>
              </p:cNvPr>
              <p:cNvSpPr/>
              <p:nvPr/>
            </p:nvSpPr>
            <p:spPr>
              <a:xfrm>
                <a:off x="3221931" y="3105002"/>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grpSp>
          <p:nvGrpSpPr>
            <p:cNvPr id="161" name="Group 160">
              <a:extLst>
                <a:ext uri="{FF2B5EF4-FFF2-40B4-BE49-F238E27FC236}">
                  <a16:creationId xmlns:a16="http://schemas.microsoft.com/office/drawing/2014/main" id="{E82F82DD-6531-CF9C-059A-7FBBEC594228}"/>
                </a:ext>
              </a:extLst>
            </p:cNvPr>
            <p:cNvGrpSpPr/>
            <p:nvPr/>
          </p:nvGrpSpPr>
          <p:grpSpPr>
            <a:xfrm>
              <a:off x="470662" y="1752609"/>
              <a:ext cx="2823285" cy="3964660"/>
              <a:chOff x="253636" y="2952227"/>
              <a:chExt cx="3087167" cy="3451962"/>
            </a:xfrm>
          </p:grpSpPr>
          <p:grpSp>
            <p:nvGrpSpPr>
              <p:cNvPr id="162" name="Group 161">
                <a:extLst>
                  <a:ext uri="{FF2B5EF4-FFF2-40B4-BE49-F238E27FC236}">
                    <a16:creationId xmlns:a16="http://schemas.microsoft.com/office/drawing/2014/main" id="{5C134D10-3A1F-4751-5463-0B87049ACD24}"/>
                  </a:ext>
                </a:extLst>
              </p:cNvPr>
              <p:cNvGrpSpPr/>
              <p:nvPr/>
            </p:nvGrpSpPr>
            <p:grpSpPr>
              <a:xfrm>
                <a:off x="253636" y="2952227"/>
                <a:ext cx="3027731" cy="3451962"/>
                <a:chOff x="253636" y="2952227"/>
                <a:chExt cx="3027731" cy="3451962"/>
              </a:xfrm>
            </p:grpSpPr>
            <p:sp>
              <p:nvSpPr>
                <p:cNvPr id="164" name="Can 174">
                  <a:extLst>
                    <a:ext uri="{FF2B5EF4-FFF2-40B4-BE49-F238E27FC236}">
                      <a16:creationId xmlns:a16="http://schemas.microsoft.com/office/drawing/2014/main" id="{E35F36F9-B053-2068-91F7-F93FC75811CF}"/>
                    </a:ext>
                  </a:extLst>
                </p:cNvPr>
                <p:cNvSpPr/>
                <p:nvPr/>
              </p:nvSpPr>
              <p:spPr>
                <a:xfrm>
                  <a:off x="3065583" y="2997032"/>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65" name="Can 175">
                  <a:extLst>
                    <a:ext uri="{FF2B5EF4-FFF2-40B4-BE49-F238E27FC236}">
                      <a16:creationId xmlns:a16="http://schemas.microsoft.com/office/drawing/2014/main" id="{D52F514B-3344-A1D1-4B78-945F42FBDBCB}"/>
                    </a:ext>
                  </a:extLst>
                </p:cNvPr>
                <p:cNvSpPr/>
                <p:nvPr/>
              </p:nvSpPr>
              <p:spPr>
                <a:xfrm>
                  <a:off x="1851425" y="2952227"/>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66" name="Can 176">
                  <a:extLst>
                    <a:ext uri="{FF2B5EF4-FFF2-40B4-BE49-F238E27FC236}">
                      <a16:creationId xmlns:a16="http://schemas.microsoft.com/office/drawing/2014/main" id="{92EAB31B-07E2-50E9-9469-71F824495A44}"/>
                    </a:ext>
                  </a:extLst>
                </p:cNvPr>
                <p:cNvSpPr/>
                <p:nvPr/>
              </p:nvSpPr>
              <p:spPr>
                <a:xfrm>
                  <a:off x="477836" y="2976236"/>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67" name="Parallelogram 166">
                  <a:extLst>
                    <a:ext uri="{FF2B5EF4-FFF2-40B4-BE49-F238E27FC236}">
                      <a16:creationId xmlns:a16="http://schemas.microsoft.com/office/drawing/2014/main" id="{154D8320-788A-0636-83D8-C0CAC5F20D0D}"/>
                    </a:ext>
                  </a:extLst>
                </p:cNvPr>
                <p:cNvSpPr/>
                <p:nvPr/>
              </p:nvSpPr>
              <p:spPr>
                <a:xfrm>
                  <a:off x="286499" y="5760791"/>
                  <a:ext cx="1630875" cy="314578"/>
                </a:xfrm>
                <a:prstGeom prst="parallelogram">
                  <a:avLst>
                    <a:gd name="adj" fmla="val 80228"/>
                  </a:avLst>
                </a:prstGeom>
                <a:solidFill>
                  <a:srgbClr val="DCDCE0">
                    <a:lumMod val="90000"/>
                  </a:srgbClr>
                </a:solidFill>
                <a:ln w="15875" cap="flat" cmpd="sng" algn="ctr">
                  <a:solidFill>
                    <a:srgbClr val="DCDCE0">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68" name="Parallelogram 167">
                  <a:extLst>
                    <a:ext uri="{FF2B5EF4-FFF2-40B4-BE49-F238E27FC236}">
                      <a16:creationId xmlns:a16="http://schemas.microsoft.com/office/drawing/2014/main" id="{DBB7EC24-7137-244C-30BB-342CB01C35F5}"/>
                    </a:ext>
                  </a:extLst>
                </p:cNvPr>
                <p:cNvSpPr/>
                <p:nvPr/>
              </p:nvSpPr>
              <p:spPr>
                <a:xfrm>
                  <a:off x="335690" y="4998192"/>
                  <a:ext cx="1630875" cy="314578"/>
                </a:xfrm>
                <a:prstGeom prst="parallelogram">
                  <a:avLst>
                    <a:gd name="adj" fmla="val 80228"/>
                  </a:avLst>
                </a:prstGeom>
                <a:solidFill>
                  <a:srgbClr val="DCDCE0">
                    <a:lumMod val="90000"/>
                  </a:srgbClr>
                </a:solidFill>
                <a:ln w="15875" cap="flat" cmpd="sng" algn="ctr">
                  <a:solidFill>
                    <a:srgbClr val="DCDCE0">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69" name="Parallelogram 168">
                  <a:extLst>
                    <a:ext uri="{FF2B5EF4-FFF2-40B4-BE49-F238E27FC236}">
                      <a16:creationId xmlns:a16="http://schemas.microsoft.com/office/drawing/2014/main" id="{7E758F04-4AF2-E9B9-B9EC-EE83A30D0093}"/>
                    </a:ext>
                  </a:extLst>
                </p:cNvPr>
                <p:cNvSpPr/>
                <p:nvPr/>
              </p:nvSpPr>
              <p:spPr>
                <a:xfrm>
                  <a:off x="287369" y="3353566"/>
                  <a:ext cx="1630875" cy="314578"/>
                </a:xfrm>
                <a:prstGeom prst="parallelogram">
                  <a:avLst>
                    <a:gd name="adj" fmla="val 80228"/>
                  </a:avLst>
                </a:prstGeom>
                <a:solidFill>
                  <a:srgbClr val="DCDCE0">
                    <a:lumMod val="90000"/>
                  </a:srgbClr>
                </a:solidFill>
                <a:ln w="15875" cap="flat" cmpd="sng" algn="ctr">
                  <a:solidFill>
                    <a:srgbClr val="DCDCE0">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70" name="Parallelogram 169">
                  <a:extLst>
                    <a:ext uri="{FF2B5EF4-FFF2-40B4-BE49-F238E27FC236}">
                      <a16:creationId xmlns:a16="http://schemas.microsoft.com/office/drawing/2014/main" id="{213A546A-78DD-06D1-16F8-05A0F7E320FD}"/>
                    </a:ext>
                  </a:extLst>
                </p:cNvPr>
                <p:cNvSpPr/>
                <p:nvPr/>
              </p:nvSpPr>
              <p:spPr>
                <a:xfrm>
                  <a:off x="317793" y="4286697"/>
                  <a:ext cx="1630875" cy="314578"/>
                </a:xfrm>
                <a:prstGeom prst="parallelogram">
                  <a:avLst>
                    <a:gd name="adj" fmla="val 80228"/>
                  </a:avLst>
                </a:prstGeom>
                <a:solidFill>
                  <a:srgbClr val="DCDCE0">
                    <a:lumMod val="90000"/>
                  </a:srgbClr>
                </a:solidFill>
                <a:ln w="15875" cap="flat" cmpd="sng" algn="ctr">
                  <a:solidFill>
                    <a:srgbClr val="DCDCE0">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71" name="Rectangle 170">
                  <a:extLst>
                    <a:ext uri="{FF2B5EF4-FFF2-40B4-BE49-F238E27FC236}">
                      <a16:creationId xmlns:a16="http://schemas.microsoft.com/office/drawing/2014/main" id="{47F26DAC-BC6F-75F7-C74A-FF1532D42C28}"/>
                    </a:ext>
                  </a:extLst>
                </p:cNvPr>
                <p:cNvSpPr/>
                <p:nvPr/>
              </p:nvSpPr>
              <p:spPr>
                <a:xfrm>
                  <a:off x="1851425" y="5749271"/>
                  <a:ext cx="1429942" cy="326097"/>
                </a:xfrm>
                <a:prstGeom prst="rect">
                  <a:avLst/>
                </a:prstGeom>
                <a:solidFill>
                  <a:srgbClr val="DCDCE0">
                    <a:lumMod val="90000"/>
                  </a:srgbClr>
                </a:solidFill>
                <a:ln w="15875" cap="flat" cmpd="sng" algn="ctr">
                  <a:solidFill>
                    <a:srgbClr val="DCDCE0">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72" name="Rectangle 171">
                  <a:extLst>
                    <a:ext uri="{FF2B5EF4-FFF2-40B4-BE49-F238E27FC236}">
                      <a16:creationId xmlns:a16="http://schemas.microsoft.com/office/drawing/2014/main" id="{89CFF1E8-2EB2-2630-6034-4B9693CC55B3}"/>
                    </a:ext>
                  </a:extLst>
                </p:cNvPr>
                <p:cNvSpPr/>
                <p:nvPr/>
              </p:nvSpPr>
              <p:spPr>
                <a:xfrm>
                  <a:off x="1815256" y="4990293"/>
                  <a:ext cx="1429942" cy="326097"/>
                </a:xfrm>
                <a:prstGeom prst="rect">
                  <a:avLst/>
                </a:prstGeom>
                <a:solidFill>
                  <a:srgbClr val="DCDCE0">
                    <a:lumMod val="90000"/>
                  </a:srgbClr>
                </a:solidFill>
                <a:ln w="15875" cap="flat" cmpd="sng" algn="ctr">
                  <a:solidFill>
                    <a:srgbClr val="DCDCE0">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73" name="Rectangle 172">
                  <a:extLst>
                    <a:ext uri="{FF2B5EF4-FFF2-40B4-BE49-F238E27FC236}">
                      <a16:creationId xmlns:a16="http://schemas.microsoft.com/office/drawing/2014/main" id="{EF1D3E01-E6DA-B6F2-FDAB-7343F9F0950C}"/>
                    </a:ext>
                  </a:extLst>
                </p:cNvPr>
                <p:cNvSpPr/>
                <p:nvPr/>
              </p:nvSpPr>
              <p:spPr>
                <a:xfrm>
                  <a:off x="1815256" y="4286232"/>
                  <a:ext cx="1429942" cy="326097"/>
                </a:xfrm>
                <a:prstGeom prst="rect">
                  <a:avLst/>
                </a:prstGeom>
                <a:solidFill>
                  <a:srgbClr val="DCDCE0">
                    <a:lumMod val="90000"/>
                  </a:srgbClr>
                </a:solidFill>
                <a:ln w="15875" cap="flat" cmpd="sng" algn="ctr">
                  <a:solidFill>
                    <a:srgbClr val="DCDCE0">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74" name="Rectangle 173">
                  <a:extLst>
                    <a:ext uri="{FF2B5EF4-FFF2-40B4-BE49-F238E27FC236}">
                      <a16:creationId xmlns:a16="http://schemas.microsoft.com/office/drawing/2014/main" id="{C199F73D-F30B-4F09-872F-DB8B126E2F6D}"/>
                    </a:ext>
                  </a:extLst>
                </p:cNvPr>
                <p:cNvSpPr/>
                <p:nvPr/>
              </p:nvSpPr>
              <p:spPr>
                <a:xfrm>
                  <a:off x="1805164" y="3352389"/>
                  <a:ext cx="1429942" cy="326097"/>
                </a:xfrm>
                <a:prstGeom prst="rect">
                  <a:avLst/>
                </a:prstGeom>
                <a:solidFill>
                  <a:srgbClr val="DCDCE0">
                    <a:lumMod val="90000"/>
                  </a:srgbClr>
                </a:solidFill>
                <a:ln w="15875" cap="flat" cmpd="sng" algn="ctr">
                  <a:solidFill>
                    <a:srgbClr val="DCDCE0">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75" name="Cube 174">
                  <a:extLst>
                    <a:ext uri="{FF2B5EF4-FFF2-40B4-BE49-F238E27FC236}">
                      <a16:creationId xmlns:a16="http://schemas.microsoft.com/office/drawing/2014/main" id="{CD4BE1E1-5FD8-7FAF-D9B3-EB01E9F2A1D9}"/>
                    </a:ext>
                  </a:extLst>
                </p:cNvPr>
                <p:cNvSpPr/>
                <p:nvPr/>
              </p:nvSpPr>
              <p:spPr>
                <a:xfrm>
                  <a:off x="313072" y="5474886"/>
                  <a:ext cx="686895" cy="570833"/>
                </a:xfrm>
                <a:prstGeom prst="cube">
                  <a:avLst>
                    <a:gd name="adj" fmla="val 45540"/>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76" name="Cube 175">
                  <a:extLst>
                    <a:ext uri="{FF2B5EF4-FFF2-40B4-BE49-F238E27FC236}">
                      <a16:creationId xmlns:a16="http://schemas.microsoft.com/office/drawing/2014/main" id="{C4AB6286-6CCD-D17C-2955-4C76CE6448F1}"/>
                    </a:ext>
                  </a:extLst>
                </p:cNvPr>
                <p:cNvSpPr/>
                <p:nvPr/>
              </p:nvSpPr>
              <p:spPr>
                <a:xfrm>
                  <a:off x="750411" y="5471754"/>
                  <a:ext cx="686895" cy="570833"/>
                </a:xfrm>
                <a:prstGeom prst="cube">
                  <a:avLst>
                    <a:gd name="adj" fmla="val 45540"/>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77" name="Cube 176">
                  <a:extLst>
                    <a:ext uri="{FF2B5EF4-FFF2-40B4-BE49-F238E27FC236}">
                      <a16:creationId xmlns:a16="http://schemas.microsoft.com/office/drawing/2014/main" id="{ED417D82-381B-13BC-8796-4613438AD8C2}"/>
                    </a:ext>
                  </a:extLst>
                </p:cNvPr>
                <p:cNvSpPr/>
                <p:nvPr/>
              </p:nvSpPr>
              <p:spPr>
                <a:xfrm>
                  <a:off x="1200365" y="5468622"/>
                  <a:ext cx="686895" cy="570833"/>
                </a:xfrm>
                <a:prstGeom prst="cube">
                  <a:avLst>
                    <a:gd name="adj" fmla="val 45540"/>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78" name="Can 188">
                  <a:extLst>
                    <a:ext uri="{FF2B5EF4-FFF2-40B4-BE49-F238E27FC236}">
                      <a16:creationId xmlns:a16="http://schemas.microsoft.com/office/drawing/2014/main" id="{02A73F33-6521-9BD4-1219-C36EA691763C}"/>
                    </a:ext>
                  </a:extLst>
                </p:cNvPr>
                <p:cNvSpPr/>
                <p:nvPr/>
              </p:nvSpPr>
              <p:spPr>
                <a:xfrm>
                  <a:off x="625950" y="4683494"/>
                  <a:ext cx="309404" cy="334281"/>
                </a:xfrm>
                <a:prstGeom prst="can">
                  <a:avLst/>
                </a:prstGeom>
                <a:solidFill>
                  <a:srgbClr val="087D7C">
                    <a:lumMod val="75000"/>
                  </a:srgbClr>
                </a:solidFill>
                <a:ln w="15875" cap="flat" cmpd="sng" algn="ctr">
                  <a:solidFill>
                    <a:srgbClr val="454545">
                      <a:lumMod val="20000"/>
                      <a:lumOff val="8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79" name="Can 189">
                  <a:extLst>
                    <a:ext uri="{FF2B5EF4-FFF2-40B4-BE49-F238E27FC236}">
                      <a16:creationId xmlns:a16="http://schemas.microsoft.com/office/drawing/2014/main" id="{3C7D6512-ED8B-B23A-F46E-A1BBE7805C57}"/>
                    </a:ext>
                  </a:extLst>
                </p:cNvPr>
                <p:cNvSpPr/>
                <p:nvPr/>
              </p:nvSpPr>
              <p:spPr>
                <a:xfrm>
                  <a:off x="538406" y="4797895"/>
                  <a:ext cx="309404" cy="334281"/>
                </a:xfrm>
                <a:prstGeom prst="can">
                  <a:avLst/>
                </a:prstGeom>
                <a:solidFill>
                  <a:srgbClr val="087D7C">
                    <a:lumMod val="75000"/>
                  </a:srgbClr>
                </a:solidFill>
                <a:ln w="15875" cap="flat" cmpd="sng" algn="ctr">
                  <a:solidFill>
                    <a:srgbClr val="454545">
                      <a:lumMod val="20000"/>
                      <a:lumOff val="8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80" name="Can 190">
                  <a:extLst>
                    <a:ext uri="{FF2B5EF4-FFF2-40B4-BE49-F238E27FC236}">
                      <a16:creationId xmlns:a16="http://schemas.microsoft.com/office/drawing/2014/main" id="{BDBDF371-CDA9-9C92-D498-56849B07869C}"/>
                    </a:ext>
                  </a:extLst>
                </p:cNvPr>
                <p:cNvSpPr/>
                <p:nvPr/>
              </p:nvSpPr>
              <p:spPr>
                <a:xfrm>
                  <a:off x="408781" y="4911400"/>
                  <a:ext cx="309404" cy="334281"/>
                </a:xfrm>
                <a:prstGeom prst="can">
                  <a:avLst/>
                </a:prstGeom>
                <a:solidFill>
                  <a:srgbClr val="087D7C">
                    <a:lumMod val="75000"/>
                  </a:srgbClr>
                </a:solidFill>
                <a:ln w="15875" cap="flat" cmpd="sng" algn="ctr">
                  <a:solidFill>
                    <a:srgbClr val="454545">
                      <a:lumMod val="20000"/>
                      <a:lumOff val="8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81" name="Can 191">
                  <a:extLst>
                    <a:ext uri="{FF2B5EF4-FFF2-40B4-BE49-F238E27FC236}">
                      <a16:creationId xmlns:a16="http://schemas.microsoft.com/office/drawing/2014/main" id="{3B240BD0-6D54-78F5-C9C3-2FFA4ED8132E}"/>
                    </a:ext>
                  </a:extLst>
                </p:cNvPr>
                <p:cNvSpPr/>
                <p:nvPr/>
              </p:nvSpPr>
              <p:spPr>
                <a:xfrm>
                  <a:off x="886634" y="4693138"/>
                  <a:ext cx="309404" cy="334281"/>
                </a:xfrm>
                <a:prstGeom prst="can">
                  <a:avLst/>
                </a:prstGeom>
                <a:solidFill>
                  <a:srgbClr val="087D7C">
                    <a:lumMod val="75000"/>
                  </a:srgbClr>
                </a:solidFill>
                <a:ln w="15875" cap="flat" cmpd="sng" algn="ctr">
                  <a:solidFill>
                    <a:srgbClr val="454545">
                      <a:lumMod val="20000"/>
                      <a:lumOff val="8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82" name="Can 192">
                  <a:extLst>
                    <a:ext uri="{FF2B5EF4-FFF2-40B4-BE49-F238E27FC236}">
                      <a16:creationId xmlns:a16="http://schemas.microsoft.com/office/drawing/2014/main" id="{92877D02-84F7-5218-02B5-267255E82621}"/>
                    </a:ext>
                  </a:extLst>
                </p:cNvPr>
                <p:cNvSpPr/>
                <p:nvPr/>
              </p:nvSpPr>
              <p:spPr>
                <a:xfrm>
                  <a:off x="820139" y="4798404"/>
                  <a:ext cx="309404" cy="334281"/>
                </a:xfrm>
                <a:prstGeom prst="can">
                  <a:avLst/>
                </a:prstGeom>
                <a:solidFill>
                  <a:srgbClr val="087D7C">
                    <a:lumMod val="75000"/>
                  </a:srgbClr>
                </a:solidFill>
                <a:ln w="15875" cap="flat" cmpd="sng" algn="ctr">
                  <a:solidFill>
                    <a:srgbClr val="454545">
                      <a:lumMod val="20000"/>
                      <a:lumOff val="8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83" name="Can 193">
                  <a:extLst>
                    <a:ext uri="{FF2B5EF4-FFF2-40B4-BE49-F238E27FC236}">
                      <a16:creationId xmlns:a16="http://schemas.microsoft.com/office/drawing/2014/main" id="{DC2663F8-E7E7-ECE3-EF4D-8105E74378C6}"/>
                    </a:ext>
                  </a:extLst>
                </p:cNvPr>
                <p:cNvSpPr/>
                <p:nvPr/>
              </p:nvSpPr>
              <p:spPr>
                <a:xfrm>
                  <a:off x="697469" y="4930127"/>
                  <a:ext cx="309404" cy="334281"/>
                </a:xfrm>
                <a:prstGeom prst="can">
                  <a:avLst/>
                </a:prstGeom>
                <a:solidFill>
                  <a:srgbClr val="087D7C">
                    <a:lumMod val="75000"/>
                  </a:srgbClr>
                </a:solidFill>
                <a:ln w="15875" cap="flat" cmpd="sng" algn="ctr">
                  <a:solidFill>
                    <a:srgbClr val="454545">
                      <a:lumMod val="20000"/>
                      <a:lumOff val="8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84" name="Cube 183">
                  <a:extLst>
                    <a:ext uri="{FF2B5EF4-FFF2-40B4-BE49-F238E27FC236}">
                      <a16:creationId xmlns:a16="http://schemas.microsoft.com/office/drawing/2014/main" id="{76F3F0E9-E42D-842F-B4A8-410FB47F5580}"/>
                    </a:ext>
                  </a:extLst>
                </p:cNvPr>
                <p:cNvSpPr/>
                <p:nvPr/>
              </p:nvSpPr>
              <p:spPr>
                <a:xfrm>
                  <a:off x="1996355" y="3726433"/>
                  <a:ext cx="528320" cy="680720"/>
                </a:xfrm>
                <a:prstGeom prst="cube">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85" name="Cube 184">
                  <a:extLst>
                    <a:ext uri="{FF2B5EF4-FFF2-40B4-BE49-F238E27FC236}">
                      <a16:creationId xmlns:a16="http://schemas.microsoft.com/office/drawing/2014/main" id="{EDC49375-D697-9E2A-9A91-9C4A59001381}"/>
                    </a:ext>
                  </a:extLst>
                </p:cNvPr>
                <p:cNvSpPr/>
                <p:nvPr/>
              </p:nvSpPr>
              <p:spPr>
                <a:xfrm>
                  <a:off x="1936045" y="3858698"/>
                  <a:ext cx="528320" cy="680720"/>
                </a:xfrm>
                <a:prstGeom prst="cube">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86" name="Cube 185">
                  <a:extLst>
                    <a:ext uri="{FF2B5EF4-FFF2-40B4-BE49-F238E27FC236}">
                      <a16:creationId xmlns:a16="http://schemas.microsoft.com/office/drawing/2014/main" id="{52AF2B62-F6BB-4EFF-D475-0845B1106803}"/>
                    </a:ext>
                  </a:extLst>
                </p:cNvPr>
                <p:cNvSpPr/>
                <p:nvPr/>
              </p:nvSpPr>
              <p:spPr>
                <a:xfrm>
                  <a:off x="2439142" y="3731105"/>
                  <a:ext cx="528320" cy="680720"/>
                </a:xfrm>
                <a:prstGeom prst="cube">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87" name="Cube 186">
                  <a:extLst>
                    <a:ext uri="{FF2B5EF4-FFF2-40B4-BE49-F238E27FC236}">
                      <a16:creationId xmlns:a16="http://schemas.microsoft.com/office/drawing/2014/main" id="{42B23ECB-D7A2-BECA-3C3B-60BA96C211B0}"/>
                    </a:ext>
                  </a:extLst>
                </p:cNvPr>
                <p:cNvSpPr/>
                <p:nvPr/>
              </p:nvSpPr>
              <p:spPr>
                <a:xfrm>
                  <a:off x="2372498" y="3859021"/>
                  <a:ext cx="528320" cy="680720"/>
                </a:xfrm>
                <a:prstGeom prst="cube">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88" name="Can 198">
                  <a:extLst>
                    <a:ext uri="{FF2B5EF4-FFF2-40B4-BE49-F238E27FC236}">
                      <a16:creationId xmlns:a16="http://schemas.microsoft.com/office/drawing/2014/main" id="{3D379ACD-5AA3-5CFA-7591-B523E9AC4B75}"/>
                    </a:ext>
                  </a:extLst>
                </p:cNvPr>
                <p:cNvSpPr/>
                <p:nvPr/>
              </p:nvSpPr>
              <p:spPr>
                <a:xfrm>
                  <a:off x="2011160" y="5405120"/>
                  <a:ext cx="309404" cy="370967"/>
                </a:xfrm>
                <a:prstGeom prst="can">
                  <a:avLst/>
                </a:prstGeom>
                <a:solidFill>
                  <a:srgbClr val="454545">
                    <a:lumMod val="60000"/>
                    <a:lumOff val="40000"/>
                  </a:srgbClr>
                </a:solidFill>
                <a:ln w="15875" cap="flat" cmpd="sng" algn="ctr">
                  <a:solidFill>
                    <a:srgbClr val="BC410A">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89" name="Can 199">
                  <a:extLst>
                    <a:ext uri="{FF2B5EF4-FFF2-40B4-BE49-F238E27FC236}">
                      <a16:creationId xmlns:a16="http://schemas.microsoft.com/office/drawing/2014/main" id="{37D8A1A5-A1E9-2FFC-6C27-9D64D39EEC8A}"/>
                    </a:ext>
                  </a:extLst>
                </p:cNvPr>
                <p:cNvSpPr/>
                <p:nvPr/>
              </p:nvSpPr>
              <p:spPr>
                <a:xfrm>
                  <a:off x="2035414" y="5518918"/>
                  <a:ext cx="309404" cy="370967"/>
                </a:xfrm>
                <a:prstGeom prst="can">
                  <a:avLst/>
                </a:prstGeom>
                <a:solidFill>
                  <a:srgbClr val="454545">
                    <a:lumMod val="60000"/>
                    <a:lumOff val="40000"/>
                  </a:srgbClr>
                </a:solidFill>
                <a:ln w="15875" cap="flat" cmpd="sng" algn="ctr">
                  <a:solidFill>
                    <a:srgbClr val="BC410A">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90" name="Can 200">
                  <a:extLst>
                    <a:ext uri="{FF2B5EF4-FFF2-40B4-BE49-F238E27FC236}">
                      <a16:creationId xmlns:a16="http://schemas.microsoft.com/office/drawing/2014/main" id="{A85CD810-8E3D-02B6-E1BD-93E70D206C50}"/>
                    </a:ext>
                  </a:extLst>
                </p:cNvPr>
                <p:cNvSpPr/>
                <p:nvPr/>
              </p:nvSpPr>
              <p:spPr>
                <a:xfrm>
                  <a:off x="2344818" y="5402092"/>
                  <a:ext cx="309404" cy="370967"/>
                </a:xfrm>
                <a:prstGeom prst="can">
                  <a:avLst/>
                </a:prstGeom>
                <a:solidFill>
                  <a:srgbClr val="454545">
                    <a:lumMod val="60000"/>
                    <a:lumOff val="40000"/>
                  </a:srgbClr>
                </a:solidFill>
                <a:ln w="15875" cap="flat" cmpd="sng" algn="ctr">
                  <a:solidFill>
                    <a:srgbClr val="BC410A">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91" name="Can 201">
                  <a:extLst>
                    <a:ext uri="{FF2B5EF4-FFF2-40B4-BE49-F238E27FC236}">
                      <a16:creationId xmlns:a16="http://schemas.microsoft.com/office/drawing/2014/main" id="{32143F29-D5F6-21FB-D943-19BB6397E8CC}"/>
                    </a:ext>
                  </a:extLst>
                </p:cNvPr>
                <p:cNvSpPr/>
                <p:nvPr/>
              </p:nvSpPr>
              <p:spPr>
                <a:xfrm>
                  <a:off x="2360121" y="5508870"/>
                  <a:ext cx="309404" cy="370967"/>
                </a:xfrm>
                <a:prstGeom prst="can">
                  <a:avLst/>
                </a:prstGeom>
                <a:solidFill>
                  <a:srgbClr val="454545">
                    <a:lumMod val="60000"/>
                    <a:lumOff val="40000"/>
                  </a:srgbClr>
                </a:solidFill>
                <a:ln w="15875" cap="flat" cmpd="sng" algn="ctr">
                  <a:solidFill>
                    <a:srgbClr val="BC410A">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92" name="Can 202">
                  <a:extLst>
                    <a:ext uri="{FF2B5EF4-FFF2-40B4-BE49-F238E27FC236}">
                      <a16:creationId xmlns:a16="http://schemas.microsoft.com/office/drawing/2014/main" id="{9F81DD73-F16D-5BAA-04C9-0D9D63696A7B}"/>
                    </a:ext>
                  </a:extLst>
                </p:cNvPr>
                <p:cNvSpPr/>
                <p:nvPr/>
              </p:nvSpPr>
              <p:spPr>
                <a:xfrm>
                  <a:off x="2409935" y="5646972"/>
                  <a:ext cx="309404" cy="370967"/>
                </a:xfrm>
                <a:prstGeom prst="can">
                  <a:avLst/>
                </a:prstGeom>
                <a:solidFill>
                  <a:srgbClr val="454545">
                    <a:lumMod val="60000"/>
                    <a:lumOff val="40000"/>
                  </a:srgbClr>
                </a:solidFill>
                <a:ln w="15875" cap="flat" cmpd="sng" algn="ctr">
                  <a:solidFill>
                    <a:srgbClr val="BC410A">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93" name="Can 203">
                  <a:extLst>
                    <a:ext uri="{FF2B5EF4-FFF2-40B4-BE49-F238E27FC236}">
                      <a16:creationId xmlns:a16="http://schemas.microsoft.com/office/drawing/2014/main" id="{76448909-5D66-1D88-EB10-41CE9903A778}"/>
                    </a:ext>
                  </a:extLst>
                </p:cNvPr>
                <p:cNvSpPr/>
                <p:nvPr/>
              </p:nvSpPr>
              <p:spPr>
                <a:xfrm>
                  <a:off x="2084742" y="5658774"/>
                  <a:ext cx="309404" cy="370967"/>
                </a:xfrm>
                <a:prstGeom prst="can">
                  <a:avLst/>
                </a:prstGeom>
                <a:solidFill>
                  <a:srgbClr val="454545">
                    <a:lumMod val="60000"/>
                    <a:lumOff val="40000"/>
                  </a:srgbClr>
                </a:solidFill>
                <a:ln w="15875" cap="flat" cmpd="sng" algn="ctr">
                  <a:solidFill>
                    <a:srgbClr val="BC410A">
                      <a:lumMod val="75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94" name="Cube 193">
                  <a:extLst>
                    <a:ext uri="{FF2B5EF4-FFF2-40B4-BE49-F238E27FC236}">
                      <a16:creationId xmlns:a16="http://schemas.microsoft.com/office/drawing/2014/main" id="{2ED54F4B-2859-D06C-7A6B-EB5B66035397}"/>
                    </a:ext>
                  </a:extLst>
                </p:cNvPr>
                <p:cNvSpPr/>
                <p:nvPr/>
              </p:nvSpPr>
              <p:spPr>
                <a:xfrm flipH="1">
                  <a:off x="2538119" y="4690934"/>
                  <a:ext cx="686895" cy="570833"/>
                </a:xfrm>
                <a:prstGeom prst="cube">
                  <a:avLst>
                    <a:gd name="adj" fmla="val 14392"/>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95" name="Cube 194">
                  <a:extLst>
                    <a:ext uri="{FF2B5EF4-FFF2-40B4-BE49-F238E27FC236}">
                      <a16:creationId xmlns:a16="http://schemas.microsoft.com/office/drawing/2014/main" id="{A2760B39-BA63-E307-6FC9-9A51DBA5E4E9}"/>
                    </a:ext>
                  </a:extLst>
                </p:cNvPr>
                <p:cNvSpPr/>
                <p:nvPr/>
              </p:nvSpPr>
              <p:spPr>
                <a:xfrm flipH="1">
                  <a:off x="1902003" y="4705788"/>
                  <a:ext cx="686895" cy="570833"/>
                </a:xfrm>
                <a:prstGeom prst="cube">
                  <a:avLst>
                    <a:gd name="adj" fmla="val 14392"/>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96" name="Cube 195">
                  <a:extLst>
                    <a:ext uri="{FF2B5EF4-FFF2-40B4-BE49-F238E27FC236}">
                      <a16:creationId xmlns:a16="http://schemas.microsoft.com/office/drawing/2014/main" id="{98AEBC54-1A3B-95F5-44D7-B4A490978D44}"/>
                    </a:ext>
                  </a:extLst>
                </p:cNvPr>
                <p:cNvSpPr/>
                <p:nvPr/>
              </p:nvSpPr>
              <p:spPr>
                <a:xfrm>
                  <a:off x="1104070" y="4941812"/>
                  <a:ext cx="686895" cy="334809"/>
                </a:xfrm>
                <a:prstGeom prst="cube">
                  <a:avLst>
                    <a:gd name="adj" fmla="val 45540"/>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97" name="Cube 196">
                  <a:extLst>
                    <a:ext uri="{FF2B5EF4-FFF2-40B4-BE49-F238E27FC236}">
                      <a16:creationId xmlns:a16="http://schemas.microsoft.com/office/drawing/2014/main" id="{CD7B7077-78EE-C63D-0141-CBEE4D5A20AF}"/>
                    </a:ext>
                  </a:extLst>
                </p:cNvPr>
                <p:cNvSpPr/>
                <p:nvPr/>
              </p:nvSpPr>
              <p:spPr>
                <a:xfrm>
                  <a:off x="1133456" y="4733229"/>
                  <a:ext cx="686895" cy="334809"/>
                </a:xfrm>
                <a:prstGeom prst="cube">
                  <a:avLst>
                    <a:gd name="adj" fmla="val 45540"/>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98" name="Cube 197">
                  <a:extLst>
                    <a:ext uri="{FF2B5EF4-FFF2-40B4-BE49-F238E27FC236}">
                      <a16:creationId xmlns:a16="http://schemas.microsoft.com/office/drawing/2014/main" id="{D588EB5B-54A5-9810-1066-DE627E29E82B}"/>
                    </a:ext>
                  </a:extLst>
                </p:cNvPr>
                <p:cNvSpPr/>
                <p:nvPr/>
              </p:nvSpPr>
              <p:spPr>
                <a:xfrm>
                  <a:off x="600440" y="4055135"/>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199" name="Cube 198">
                  <a:extLst>
                    <a:ext uri="{FF2B5EF4-FFF2-40B4-BE49-F238E27FC236}">
                      <a16:creationId xmlns:a16="http://schemas.microsoft.com/office/drawing/2014/main" id="{251860F4-A46E-3FC0-3B30-0F018E4659C0}"/>
                    </a:ext>
                  </a:extLst>
                </p:cNvPr>
                <p:cNvSpPr/>
                <p:nvPr/>
              </p:nvSpPr>
              <p:spPr>
                <a:xfrm>
                  <a:off x="483335" y="4162644"/>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00" name="Cube 199">
                  <a:extLst>
                    <a:ext uri="{FF2B5EF4-FFF2-40B4-BE49-F238E27FC236}">
                      <a16:creationId xmlns:a16="http://schemas.microsoft.com/office/drawing/2014/main" id="{E78D2F99-7EC6-71FA-E8E9-88BA0D76D02F}"/>
                    </a:ext>
                  </a:extLst>
                </p:cNvPr>
                <p:cNvSpPr/>
                <p:nvPr/>
              </p:nvSpPr>
              <p:spPr>
                <a:xfrm>
                  <a:off x="610494" y="3795530"/>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01" name="Cube 200">
                  <a:extLst>
                    <a:ext uri="{FF2B5EF4-FFF2-40B4-BE49-F238E27FC236}">
                      <a16:creationId xmlns:a16="http://schemas.microsoft.com/office/drawing/2014/main" id="{7D70E81C-0CD3-713A-87D9-5B4252DE1E92}"/>
                    </a:ext>
                  </a:extLst>
                </p:cNvPr>
                <p:cNvSpPr/>
                <p:nvPr/>
              </p:nvSpPr>
              <p:spPr>
                <a:xfrm>
                  <a:off x="493092" y="3892625"/>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02" name="Cube 201">
                  <a:extLst>
                    <a:ext uri="{FF2B5EF4-FFF2-40B4-BE49-F238E27FC236}">
                      <a16:creationId xmlns:a16="http://schemas.microsoft.com/office/drawing/2014/main" id="{3883B63E-8B47-4C44-E4CD-2253C89CB5AF}"/>
                    </a:ext>
                  </a:extLst>
                </p:cNvPr>
                <p:cNvSpPr/>
                <p:nvPr/>
              </p:nvSpPr>
              <p:spPr>
                <a:xfrm>
                  <a:off x="914141" y="4044202"/>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03" name="Cube 202">
                  <a:extLst>
                    <a:ext uri="{FF2B5EF4-FFF2-40B4-BE49-F238E27FC236}">
                      <a16:creationId xmlns:a16="http://schemas.microsoft.com/office/drawing/2014/main" id="{0E4FD159-51DE-27D7-1FA3-D5831C207606}"/>
                    </a:ext>
                  </a:extLst>
                </p:cNvPr>
                <p:cNvSpPr/>
                <p:nvPr/>
              </p:nvSpPr>
              <p:spPr>
                <a:xfrm>
                  <a:off x="918726" y="3785415"/>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04" name="Cube 203">
                  <a:extLst>
                    <a:ext uri="{FF2B5EF4-FFF2-40B4-BE49-F238E27FC236}">
                      <a16:creationId xmlns:a16="http://schemas.microsoft.com/office/drawing/2014/main" id="{6E81753C-1376-09AD-47FA-A6F7DE87E875}"/>
                    </a:ext>
                  </a:extLst>
                </p:cNvPr>
                <p:cNvSpPr/>
                <p:nvPr/>
              </p:nvSpPr>
              <p:spPr>
                <a:xfrm>
                  <a:off x="1228964" y="4035268"/>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05" name="Cube 204">
                  <a:extLst>
                    <a:ext uri="{FF2B5EF4-FFF2-40B4-BE49-F238E27FC236}">
                      <a16:creationId xmlns:a16="http://schemas.microsoft.com/office/drawing/2014/main" id="{93AD6584-8534-893C-DCC5-6495F7F2D5F9}"/>
                    </a:ext>
                  </a:extLst>
                </p:cNvPr>
                <p:cNvSpPr/>
                <p:nvPr/>
              </p:nvSpPr>
              <p:spPr>
                <a:xfrm>
                  <a:off x="1253013" y="3771401"/>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06" name="Cube 205">
                  <a:extLst>
                    <a:ext uri="{FF2B5EF4-FFF2-40B4-BE49-F238E27FC236}">
                      <a16:creationId xmlns:a16="http://schemas.microsoft.com/office/drawing/2014/main" id="{ABEC7C78-1751-3EC3-B341-CEBDCB8928E3}"/>
                    </a:ext>
                  </a:extLst>
                </p:cNvPr>
                <p:cNvSpPr/>
                <p:nvPr/>
              </p:nvSpPr>
              <p:spPr>
                <a:xfrm>
                  <a:off x="822076" y="4146641"/>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07" name="Cube 206">
                  <a:extLst>
                    <a:ext uri="{FF2B5EF4-FFF2-40B4-BE49-F238E27FC236}">
                      <a16:creationId xmlns:a16="http://schemas.microsoft.com/office/drawing/2014/main" id="{108AE1E4-173E-BF0C-0838-B8B10F758EAB}"/>
                    </a:ext>
                  </a:extLst>
                </p:cNvPr>
                <p:cNvSpPr/>
                <p:nvPr/>
              </p:nvSpPr>
              <p:spPr>
                <a:xfrm>
                  <a:off x="1161283" y="4147679"/>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08" name="Cube 207">
                  <a:extLst>
                    <a:ext uri="{FF2B5EF4-FFF2-40B4-BE49-F238E27FC236}">
                      <a16:creationId xmlns:a16="http://schemas.microsoft.com/office/drawing/2014/main" id="{1D0D7CA5-687C-106E-F059-67123D0B9228}"/>
                    </a:ext>
                  </a:extLst>
                </p:cNvPr>
                <p:cNvSpPr/>
                <p:nvPr/>
              </p:nvSpPr>
              <p:spPr>
                <a:xfrm>
                  <a:off x="1171145" y="3882774"/>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09" name="Cube 208">
                  <a:extLst>
                    <a:ext uri="{FF2B5EF4-FFF2-40B4-BE49-F238E27FC236}">
                      <a16:creationId xmlns:a16="http://schemas.microsoft.com/office/drawing/2014/main" id="{7FDCFC76-6B35-3173-4B1A-E8270E491F4D}"/>
                    </a:ext>
                  </a:extLst>
                </p:cNvPr>
                <p:cNvSpPr/>
                <p:nvPr/>
              </p:nvSpPr>
              <p:spPr>
                <a:xfrm flipH="1">
                  <a:off x="2441294" y="3328150"/>
                  <a:ext cx="809038" cy="306592"/>
                </a:xfrm>
                <a:prstGeom prst="cube">
                  <a:avLst>
                    <a:gd name="adj" fmla="val 43676"/>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10" name="Cube 209">
                  <a:extLst>
                    <a:ext uri="{FF2B5EF4-FFF2-40B4-BE49-F238E27FC236}">
                      <a16:creationId xmlns:a16="http://schemas.microsoft.com/office/drawing/2014/main" id="{776FE3D5-B5E3-304C-1A69-D454911B0D7F}"/>
                    </a:ext>
                  </a:extLst>
                </p:cNvPr>
                <p:cNvSpPr/>
                <p:nvPr/>
              </p:nvSpPr>
              <p:spPr>
                <a:xfrm flipH="1">
                  <a:off x="2425927" y="3130893"/>
                  <a:ext cx="809038" cy="306592"/>
                </a:xfrm>
                <a:prstGeom prst="cube">
                  <a:avLst>
                    <a:gd name="adj" fmla="val 43676"/>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11" name="Can 221">
                  <a:extLst>
                    <a:ext uri="{FF2B5EF4-FFF2-40B4-BE49-F238E27FC236}">
                      <a16:creationId xmlns:a16="http://schemas.microsoft.com/office/drawing/2014/main" id="{170351F1-2606-4E93-D461-F1DD5220FA5B}"/>
                    </a:ext>
                  </a:extLst>
                </p:cNvPr>
                <p:cNvSpPr/>
                <p:nvPr/>
              </p:nvSpPr>
              <p:spPr>
                <a:xfrm>
                  <a:off x="253636" y="3080627"/>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12" name="Cube 211">
                  <a:extLst>
                    <a:ext uri="{FF2B5EF4-FFF2-40B4-BE49-F238E27FC236}">
                      <a16:creationId xmlns:a16="http://schemas.microsoft.com/office/drawing/2014/main" id="{F65C6219-91BB-C394-841B-C1633179E15A}"/>
                    </a:ext>
                  </a:extLst>
                </p:cNvPr>
                <p:cNvSpPr/>
                <p:nvPr/>
              </p:nvSpPr>
              <p:spPr>
                <a:xfrm flipH="1">
                  <a:off x="1736564" y="3332404"/>
                  <a:ext cx="809038" cy="306592"/>
                </a:xfrm>
                <a:prstGeom prst="cube">
                  <a:avLst>
                    <a:gd name="adj" fmla="val 43676"/>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13" name="Cube 212">
                  <a:extLst>
                    <a:ext uri="{FF2B5EF4-FFF2-40B4-BE49-F238E27FC236}">
                      <a16:creationId xmlns:a16="http://schemas.microsoft.com/office/drawing/2014/main" id="{465B10CF-5216-D603-6D2D-21AC49AB507F}"/>
                    </a:ext>
                  </a:extLst>
                </p:cNvPr>
                <p:cNvSpPr/>
                <p:nvPr/>
              </p:nvSpPr>
              <p:spPr>
                <a:xfrm flipH="1">
                  <a:off x="1721189" y="3129227"/>
                  <a:ext cx="809038" cy="306592"/>
                </a:xfrm>
                <a:prstGeom prst="cube">
                  <a:avLst>
                    <a:gd name="adj" fmla="val 43676"/>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14" name="Can 224">
                  <a:extLst>
                    <a:ext uri="{FF2B5EF4-FFF2-40B4-BE49-F238E27FC236}">
                      <a16:creationId xmlns:a16="http://schemas.microsoft.com/office/drawing/2014/main" id="{D9F9318C-47AE-A309-5512-4A8AFA94CB2F}"/>
                    </a:ext>
                  </a:extLst>
                </p:cNvPr>
                <p:cNvSpPr/>
                <p:nvPr/>
              </p:nvSpPr>
              <p:spPr>
                <a:xfrm>
                  <a:off x="1799843" y="3139989"/>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sp>
              <p:nvSpPr>
                <p:cNvPr id="215" name="Can 225">
                  <a:extLst>
                    <a:ext uri="{FF2B5EF4-FFF2-40B4-BE49-F238E27FC236}">
                      <a16:creationId xmlns:a16="http://schemas.microsoft.com/office/drawing/2014/main" id="{4E998889-60A8-E339-11CF-0C1FA00AAEDA}"/>
                    </a:ext>
                  </a:extLst>
                </p:cNvPr>
                <p:cNvSpPr/>
                <p:nvPr/>
              </p:nvSpPr>
              <p:spPr>
                <a:xfrm>
                  <a:off x="1629756" y="3154111"/>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sp>
            <p:nvSpPr>
              <p:cNvPr id="163" name="Can 173">
                <a:extLst>
                  <a:ext uri="{FF2B5EF4-FFF2-40B4-BE49-F238E27FC236}">
                    <a16:creationId xmlns:a16="http://schemas.microsoft.com/office/drawing/2014/main" id="{DD0F21F3-A287-ACC5-47BA-7DA0B4530530}"/>
                  </a:ext>
                </a:extLst>
              </p:cNvPr>
              <p:cNvSpPr/>
              <p:nvPr/>
            </p:nvSpPr>
            <p:spPr>
              <a:xfrm>
                <a:off x="3221931" y="3105002"/>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a:ea typeface="+mn-ea"/>
                  <a:cs typeface="+mn-cs"/>
                </a:endParaRPr>
              </a:p>
            </p:txBody>
          </p:sp>
        </p:grpSp>
        <p:sp>
          <p:nvSpPr>
            <p:cNvPr id="3" name="TextBox 2">
              <a:extLst>
                <a:ext uri="{FF2B5EF4-FFF2-40B4-BE49-F238E27FC236}">
                  <a16:creationId xmlns:a16="http://schemas.microsoft.com/office/drawing/2014/main" id="{79FB7283-9820-F938-7EDD-5996894D662C}"/>
                </a:ext>
              </a:extLst>
            </p:cNvPr>
            <p:cNvSpPr txBox="1"/>
            <p:nvPr/>
          </p:nvSpPr>
          <p:spPr>
            <a:xfrm rot="20293219">
              <a:off x="7652323" y="3409190"/>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2/14/23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12" name="TextBox 11">
              <a:extLst>
                <a:ext uri="{FF2B5EF4-FFF2-40B4-BE49-F238E27FC236}">
                  <a16:creationId xmlns:a16="http://schemas.microsoft.com/office/drawing/2014/main" id="{A1BCD027-ACB1-56F1-9645-88B9FAFFC31D}"/>
                </a:ext>
              </a:extLst>
            </p:cNvPr>
            <p:cNvSpPr txBox="1"/>
            <p:nvPr/>
          </p:nvSpPr>
          <p:spPr>
            <a:xfrm rot="20293219">
              <a:off x="7674696" y="3735012"/>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2/23/23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13" name="TextBox 12">
              <a:extLst>
                <a:ext uri="{FF2B5EF4-FFF2-40B4-BE49-F238E27FC236}">
                  <a16:creationId xmlns:a16="http://schemas.microsoft.com/office/drawing/2014/main" id="{9087DDA4-797D-F5B1-2CF1-9932DA42669D}"/>
                </a:ext>
              </a:extLst>
            </p:cNvPr>
            <p:cNvSpPr txBox="1"/>
            <p:nvPr/>
          </p:nvSpPr>
          <p:spPr>
            <a:xfrm rot="20293219">
              <a:off x="7697574" y="4404081"/>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3/27/23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14" name="TextBox 13">
              <a:extLst>
                <a:ext uri="{FF2B5EF4-FFF2-40B4-BE49-F238E27FC236}">
                  <a16:creationId xmlns:a16="http://schemas.microsoft.com/office/drawing/2014/main" id="{82E8EF88-A0E4-C556-47C9-E69330EEC0F1}"/>
                </a:ext>
              </a:extLst>
            </p:cNvPr>
            <p:cNvSpPr txBox="1"/>
            <p:nvPr/>
          </p:nvSpPr>
          <p:spPr>
            <a:xfrm rot="20293219">
              <a:off x="7773801" y="4711795"/>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3/27/23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15" name="TextBox 14">
              <a:extLst>
                <a:ext uri="{FF2B5EF4-FFF2-40B4-BE49-F238E27FC236}">
                  <a16:creationId xmlns:a16="http://schemas.microsoft.com/office/drawing/2014/main" id="{B9D32B94-6C08-8614-F084-77EA74DA92D5}"/>
                </a:ext>
              </a:extLst>
            </p:cNvPr>
            <p:cNvSpPr txBox="1"/>
            <p:nvPr/>
          </p:nvSpPr>
          <p:spPr>
            <a:xfrm rot="20293219">
              <a:off x="722299" y="5035055"/>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3/27/23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16" name="TextBox 15">
              <a:extLst>
                <a:ext uri="{FF2B5EF4-FFF2-40B4-BE49-F238E27FC236}">
                  <a16:creationId xmlns:a16="http://schemas.microsoft.com/office/drawing/2014/main" id="{1310BADF-66A7-7930-D30C-D885F7994620}"/>
                </a:ext>
              </a:extLst>
            </p:cNvPr>
            <p:cNvSpPr txBox="1"/>
            <p:nvPr/>
          </p:nvSpPr>
          <p:spPr>
            <a:xfrm rot="20293219">
              <a:off x="722478" y="3320722"/>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3/27/23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17" name="TextBox 16">
              <a:extLst>
                <a:ext uri="{FF2B5EF4-FFF2-40B4-BE49-F238E27FC236}">
                  <a16:creationId xmlns:a16="http://schemas.microsoft.com/office/drawing/2014/main" id="{F6EE35E5-BC54-5DE5-B3ED-31892EAC98EE}"/>
                </a:ext>
              </a:extLst>
            </p:cNvPr>
            <p:cNvSpPr txBox="1"/>
            <p:nvPr/>
          </p:nvSpPr>
          <p:spPr>
            <a:xfrm rot="20293219">
              <a:off x="3759866" y="3355324"/>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3/27/23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18" name="TextBox 17">
              <a:extLst>
                <a:ext uri="{FF2B5EF4-FFF2-40B4-BE49-F238E27FC236}">
                  <a16:creationId xmlns:a16="http://schemas.microsoft.com/office/drawing/2014/main" id="{C90429BE-DF2D-16F2-29E4-28E934E3D78B}"/>
                </a:ext>
              </a:extLst>
            </p:cNvPr>
            <p:cNvSpPr txBox="1"/>
            <p:nvPr/>
          </p:nvSpPr>
          <p:spPr>
            <a:xfrm rot="20293219">
              <a:off x="10593758" y="5085790"/>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3/27/23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19" name="TextBox 18">
              <a:extLst>
                <a:ext uri="{FF2B5EF4-FFF2-40B4-BE49-F238E27FC236}">
                  <a16:creationId xmlns:a16="http://schemas.microsoft.com/office/drawing/2014/main" id="{1A4E3E26-41B7-59E1-2118-0C2E57F3DA71}"/>
                </a:ext>
              </a:extLst>
            </p:cNvPr>
            <p:cNvSpPr txBox="1"/>
            <p:nvPr/>
          </p:nvSpPr>
          <p:spPr>
            <a:xfrm rot="20293219">
              <a:off x="4427587" y="4260554"/>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3/27/23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20" name="TextBox 19">
              <a:extLst>
                <a:ext uri="{FF2B5EF4-FFF2-40B4-BE49-F238E27FC236}">
                  <a16:creationId xmlns:a16="http://schemas.microsoft.com/office/drawing/2014/main" id="{C6CAB81C-A040-B3BC-5652-40205C768D3F}"/>
                </a:ext>
              </a:extLst>
            </p:cNvPr>
            <p:cNvSpPr txBox="1"/>
            <p:nvPr/>
          </p:nvSpPr>
          <p:spPr>
            <a:xfrm rot="20293219">
              <a:off x="2569989" y="4055142"/>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3/27/23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21" name="TextBox 20">
              <a:extLst>
                <a:ext uri="{FF2B5EF4-FFF2-40B4-BE49-F238E27FC236}">
                  <a16:creationId xmlns:a16="http://schemas.microsoft.com/office/drawing/2014/main" id="{841E54B3-8D6C-8114-25D0-03E1CBB255D0}"/>
                </a:ext>
              </a:extLst>
            </p:cNvPr>
            <p:cNvSpPr txBox="1"/>
            <p:nvPr/>
          </p:nvSpPr>
          <p:spPr>
            <a:xfrm rot="20293219">
              <a:off x="5522707" y="3203604"/>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3/27/23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22" name="TextBox 21">
              <a:extLst>
                <a:ext uri="{FF2B5EF4-FFF2-40B4-BE49-F238E27FC236}">
                  <a16:creationId xmlns:a16="http://schemas.microsoft.com/office/drawing/2014/main" id="{CA634AF0-2F14-CB5F-18F1-7CE597B1FAE9}"/>
                </a:ext>
              </a:extLst>
            </p:cNvPr>
            <p:cNvSpPr txBox="1"/>
            <p:nvPr/>
          </p:nvSpPr>
          <p:spPr>
            <a:xfrm rot="20293219">
              <a:off x="466332" y="3283541"/>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3/27/23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23" name="TextBox 22">
              <a:extLst>
                <a:ext uri="{FF2B5EF4-FFF2-40B4-BE49-F238E27FC236}">
                  <a16:creationId xmlns:a16="http://schemas.microsoft.com/office/drawing/2014/main" id="{722AA01A-F1D8-84DC-A33F-A567AFBBCFF7}"/>
                </a:ext>
              </a:extLst>
            </p:cNvPr>
            <p:cNvSpPr txBox="1"/>
            <p:nvPr/>
          </p:nvSpPr>
          <p:spPr>
            <a:xfrm rot="20293219">
              <a:off x="4380613" y="3005945"/>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2/14/23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24" name="TextBox 23">
              <a:extLst>
                <a:ext uri="{FF2B5EF4-FFF2-40B4-BE49-F238E27FC236}">
                  <a16:creationId xmlns:a16="http://schemas.microsoft.com/office/drawing/2014/main" id="{EEC58D0E-4C04-D183-345A-80846DDDAF88}"/>
                </a:ext>
              </a:extLst>
            </p:cNvPr>
            <p:cNvSpPr txBox="1"/>
            <p:nvPr/>
          </p:nvSpPr>
          <p:spPr>
            <a:xfrm rot="20293219">
              <a:off x="5113811" y="2158170"/>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2/14/23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25" name="TextBox 24">
              <a:extLst>
                <a:ext uri="{FF2B5EF4-FFF2-40B4-BE49-F238E27FC236}">
                  <a16:creationId xmlns:a16="http://schemas.microsoft.com/office/drawing/2014/main" id="{4E5A59D5-D9E6-0291-5CB3-1B003E543566}"/>
                </a:ext>
              </a:extLst>
            </p:cNvPr>
            <p:cNvSpPr txBox="1"/>
            <p:nvPr/>
          </p:nvSpPr>
          <p:spPr>
            <a:xfrm rot="20293219">
              <a:off x="5808908" y="2158864"/>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2/14/23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26" name="TextBox 25">
              <a:extLst>
                <a:ext uri="{FF2B5EF4-FFF2-40B4-BE49-F238E27FC236}">
                  <a16:creationId xmlns:a16="http://schemas.microsoft.com/office/drawing/2014/main" id="{689A64C1-45AF-CC0D-84A5-B1F37D2F1BC6}"/>
                </a:ext>
              </a:extLst>
            </p:cNvPr>
            <p:cNvSpPr txBox="1"/>
            <p:nvPr/>
          </p:nvSpPr>
          <p:spPr>
            <a:xfrm rot="20293219">
              <a:off x="1104223" y="4000431"/>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2/14/23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27" name="TextBox 26">
              <a:extLst>
                <a:ext uri="{FF2B5EF4-FFF2-40B4-BE49-F238E27FC236}">
                  <a16:creationId xmlns:a16="http://schemas.microsoft.com/office/drawing/2014/main" id="{484C688A-F316-A256-1AC6-A352BB3328EF}"/>
                </a:ext>
              </a:extLst>
            </p:cNvPr>
            <p:cNvSpPr txBox="1"/>
            <p:nvPr/>
          </p:nvSpPr>
          <p:spPr>
            <a:xfrm rot="20293219">
              <a:off x="1829865" y="3151570"/>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2/14/23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28" name="TextBox 27">
              <a:extLst>
                <a:ext uri="{FF2B5EF4-FFF2-40B4-BE49-F238E27FC236}">
                  <a16:creationId xmlns:a16="http://schemas.microsoft.com/office/drawing/2014/main" id="{97D80ACF-E0F6-57BC-096B-83C976585B19}"/>
                </a:ext>
              </a:extLst>
            </p:cNvPr>
            <p:cNvSpPr txBox="1"/>
            <p:nvPr/>
          </p:nvSpPr>
          <p:spPr>
            <a:xfrm rot="20293219">
              <a:off x="4409933" y="4036241"/>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2/14/23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29" name="TextBox 28">
              <a:extLst>
                <a:ext uri="{FF2B5EF4-FFF2-40B4-BE49-F238E27FC236}">
                  <a16:creationId xmlns:a16="http://schemas.microsoft.com/office/drawing/2014/main" id="{86794DA2-FD31-8FE6-BD86-1F7A3C5F6E2E}"/>
                </a:ext>
              </a:extLst>
            </p:cNvPr>
            <p:cNvSpPr txBox="1"/>
            <p:nvPr/>
          </p:nvSpPr>
          <p:spPr>
            <a:xfrm rot="20293219">
              <a:off x="1847719" y="2142760"/>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2/14/23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30" name="TextBox 29">
              <a:extLst>
                <a:ext uri="{FF2B5EF4-FFF2-40B4-BE49-F238E27FC236}">
                  <a16:creationId xmlns:a16="http://schemas.microsoft.com/office/drawing/2014/main" id="{169956B6-F7FC-3439-3CCC-39477911C261}"/>
                </a:ext>
              </a:extLst>
            </p:cNvPr>
            <p:cNvSpPr txBox="1"/>
            <p:nvPr/>
          </p:nvSpPr>
          <p:spPr>
            <a:xfrm rot="20293219">
              <a:off x="5095820" y="3179511"/>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2/14/23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31" name="TextBox 30">
              <a:extLst>
                <a:ext uri="{FF2B5EF4-FFF2-40B4-BE49-F238E27FC236}">
                  <a16:creationId xmlns:a16="http://schemas.microsoft.com/office/drawing/2014/main" id="{1F503307-36CD-5BC3-6DE3-C3FA8695CEFE}"/>
                </a:ext>
              </a:extLst>
            </p:cNvPr>
            <p:cNvSpPr txBox="1"/>
            <p:nvPr/>
          </p:nvSpPr>
          <p:spPr>
            <a:xfrm rot="20293219">
              <a:off x="476658" y="2944061"/>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2/14/23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32" name="TextBox 31">
              <a:extLst>
                <a:ext uri="{FF2B5EF4-FFF2-40B4-BE49-F238E27FC236}">
                  <a16:creationId xmlns:a16="http://schemas.microsoft.com/office/drawing/2014/main" id="{BDE5B271-1A69-1E81-0D8B-9E9FFB556321}"/>
                </a:ext>
              </a:extLst>
            </p:cNvPr>
            <p:cNvSpPr txBox="1"/>
            <p:nvPr/>
          </p:nvSpPr>
          <p:spPr>
            <a:xfrm rot="20293219">
              <a:off x="7723563" y="4057773"/>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2/23/23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33" name="TextBox 32">
              <a:extLst>
                <a:ext uri="{FF2B5EF4-FFF2-40B4-BE49-F238E27FC236}">
                  <a16:creationId xmlns:a16="http://schemas.microsoft.com/office/drawing/2014/main" id="{985168CE-95EC-F31D-D86A-286ADCA7E64C}"/>
                </a:ext>
              </a:extLst>
            </p:cNvPr>
            <p:cNvSpPr txBox="1"/>
            <p:nvPr/>
          </p:nvSpPr>
          <p:spPr>
            <a:xfrm rot="20293219">
              <a:off x="10239127" y="3317550"/>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2/23/23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34" name="TextBox 33">
              <a:extLst>
                <a:ext uri="{FF2B5EF4-FFF2-40B4-BE49-F238E27FC236}">
                  <a16:creationId xmlns:a16="http://schemas.microsoft.com/office/drawing/2014/main" id="{C8257925-8023-7DA4-15AA-DC42FB1840DD}"/>
                </a:ext>
              </a:extLst>
            </p:cNvPr>
            <p:cNvSpPr txBox="1"/>
            <p:nvPr/>
          </p:nvSpPr>
          <p:spPr>
            <a:xfrm rot="20293219">
              <a:off x="5234511" y="4112257"/>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2/23/23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35" name="TextBox 34">
              <a:extLst>
                <a:ext uri="{FF2B5EF4-FFF2-40B4-BE49-F238E27FC236}">
                  <a16:creationId xmlns:a16="http://schemas.microsoft.com/office/drawing/2014/main" id="{CFEA77E0-E552-D46B-7478-5BDD018DA154}"/>
                </a:ext>
              </a:extLst>
            </p:cNvPr>
            <p:cNvSpPr txBox="1"/>
            <p:nvPr/>
          </p:nvSpPr>
          <p:spPr>
            <a:xfrm rot="20293219">
              <a:off x="2472535" y="2154101"/>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2/23/23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36" name="TextBox 35">
              <a:extLst>
                <a:ext uri="{FF2B5EF4-FFF2-40B4-BE49-F238E27FC236}">
                  <a16:creationId xmlns:a16="http://schemas.microsoft.com/office/drawing/2014/main" id="{11F606EA-B51B-EB7F-692B-AA58B39AB8B2}"/>
                </a:ext>
              </a:extLst>
            </p:cNvPr>
            <p:cNvSpPr txBox="1"/>
            <p:nvPr/>
          </p:nvSpPr>
          <p:spPr>
            <a:xfrm rot="20293219">
              <a:off x="5150452" y="2397087"/>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2/23/23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37" name="TextBox 36">
              <a:extLst>
                <a:ext uri="{FF2B5EF4-FFF2-40B4-BE49-F238E27FC236}">
                  <a16:creationId xmlns:a16="http://schemas.microsoft.com/office/drawing/2014/main" id="{933DFC76-F467-F562-2A5A-68B12CDB901F}"/>
                </a:ext>
              </a:extLst>
            </p:cNvPr>
            <p:cNvSpPr txBox="1"/>
            <p:nvPr/>
          </p:nvSpPr>
          <p:spPr>
            <a:xfrm rot="20293219">
              <a:off x="3778941" y="3005456"/>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2/23/23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38" name="TextBox 37">
              <a:extLst>
                <a:ext uri="{FF2B5EF4-FFF2-40B4-BE49-F238E27FC236}">
                  <a16:creationId xmlns:a16="http://schemas.microsoft.com/office/drawing/2014/main" id="{138454AF-26C9-CD20-1E13-E671CC122056}"/>
                </a:ext>
              </a:extLst>
            </p:cNvPr>
            <p:cNvSpPr txBox="1"/>
            <p:nvPr/>
          </p:nvSpPr>
          <p:spPr>
            <a:xfrm rot="20293219">
              <a:off x="1966816" y="4086723"/>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2/23/23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39" name="TextBox 38">
              <a:extLst>
                <a:ext uri="{FF2B5EF4-FFF2-40B4-BE49-F238E27FC236}">
                  <a16:creationId xmlns:a16="http://schemas.microsoft.com/office/drawing/2014/main" id="{AC126E7F-3B64-5B0C-A841-E5C462960811}"/>
                </a:ext>
              </a:extLst>
            </p:cNvPr>
            <p:cNvSpPr txBox="1"/>
            <p:nvPr/>
          </p:nvSpPr>
          <p:spPr>
            <a:xfrm rot="20293219">
              <a:off x="359383" y="5029060"/>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2/23/23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40" name="TextBox 39">
              <a:extLst>
                <a:ext uri="{FF2B5EF4-FFF2-40B4-BE49-F238E27FC236}">
                  <a16:creationId xmlns:a16="http://schemas.microsoft.com/office/drawing/2014/main" id="{88E00AFC-E155-5E83-9744-AA16E39DB657}"/>
                </a:ext>
              </a:extLst>
            </p:cNvPr>
            <p:cNvSpPr txBox="1"/>
            <p:nvPr/>
          </p:nvSpPr>
          <p:spPr>
            <a:xfrm rot="20293219">
              <a:off x="1120460" y="2963242"/>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2/23/23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41" name="TextBox 40">
              <a:extLst>
                <a:ext uri="{FF2B5EF4-FFF2-40B4-BE49-F238E27FC236}">
                  <a16:creationId xmlns:a16="http://schemas.microsoft.com/office/drawing/2014/main" id="{8528C74A-2C06-3093-A947-5A48E05E8C38}"/>
                </a:ext>
              </a:extLst>
            </p:cNvPr>
            <p:cNvSpPr txBox="1"/>
            <p:nvPr/>
          </p:nvSpPr>
          <p:spPr>
            <a:xfrm rot="20293219">
              <a:off x="1058935" y="3304617"/>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4/4/23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42" name="TextBox 41">
              <a:extLst>
                <a:ext uri="{FF2B5EF4-FFF2-40B4-BE49-F238E27FC236}">
                  <a16:creationId xmlns:a16="http://schemas.microsoft.com/office/drawing/2014/main" id="{F4787F27-BF30-F1C6-C01A-48178234D171}"/>
                </a:ext>
              </a:extLst>
            </p:cNvPr>
            <p:cNvSpPr txBox="1"/>
            <p:nvPr/>
          </p:nvSpPr>
          <p:spPr>
            <a:xfrm rot="20293219">
              <a:off x="1117910" y="5037268"/>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4/4/23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43" name="TextBox 42">
              <a:extLst>
                <a:ext uri="{FF2B5EF4-FFF2-40B4-BE49-F238E27FC236}">
                  <a16:creationId xmlns:a16="http://schemas.microsoft.com/office/drawing/2014/main" id="{90DC73DF-FA3D-491E-D750-7349E4B131B4}"/>
                </a:ext>
              </a:extLst>
            </p:cNvPr>
            <p:cNvSpPr txBox="1"/>
            <p:nvPr/>
          </p:nvSpPr>
          <p:spPr>
            <a:xfrm rot="20293219">
              <a:off x="4421047" y="5083054"/>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4/4/23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44" name="TextBox 43">
              <a:extLst>
                <a:ext uri="{FF2B5EF4-FFF2-40B4-BE49-F238E27FC236}">
                  <a16:creationId xmlns:a16="http://schemas.microsoft.com/office/drawing/2014/main" id="{B5CCAEA8-E6E4-3846-E850-F2C18AFEAD23}"/>
                </a:ext>
              </a:extLst>
            </p:cNvPr>
            <p:cNvSpPr txBox="1"/>
            <p:nvPr/>
          </p:nvSpPr>
          <p:spPr>
            <a:xfrm rot="20293219">
              <a:off x="10967054" y="5088069"/>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4/4/23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45" name="TextBox 44">
              <a:extLst>
                <a:ext uri="{FF2B5EF4-FFF2-40B4-BE49-F238E27FC236}">
                  <a16:creationId xmlns:a16="http://schemas.microsoft.com/office/drawing/2014/main" id="{1768874F-761A-584A-2CB0-0F1DC6216F7F}"/>
                </a:ext>
              </a:extLst>
            </p:cNvPr>
            <p:cNvSpPr txBox="1"/>
            <p:nvPr/>
          </p:nvSpPr>
          <p:spPr>
            <a:xfrm rot="20293219">
              <a:off x="9415272" y="2392853"/>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4/4/23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101" name="TextBox 100">
              <a:extLst>
                <a:ext uri="{FF2B5EF4-FFF2-40B4-BE49-F238E27FC236}">
                  <a16:creationId xmlns:a16="http://schemas.microsoft.com/office/drawing/2014/main" id="{858AACC4-BD6F-13AC-9491-2A56C6C0CC46}"/>
                </a:ext>
              </a:extLst>
            </p:cNvPr>
            <p:cNvSpPr txBox="1"/>
            <p:nvPr/>
          </p:nvSpPr>
          <p:spPr>
            <a:xfrm rot="20293219">
              <a:off x="10873538" y="3366583"/>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4/4/23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216" name="TextBox 215">
              <a:extLst>
                <a:ext uri="{FF2B5EF4-FFF2-40B4-BE49-F238E27FC236}">
                  <a16:creationId xmlns:a16="http://schemas.microsoft.com/office/drawing/2014/main" id="{6CEA810F-A7DE-900B-67EC-C5EBDD2D1F97}"/>
                </a:ext>
              </a:extLst>
            </p:cNvPr>
            <p:cNvSpPr txBox="1"/>
            <p:nvPr/>
          </p:nvSpPr>
          <p:spPr>
            <a:xfrm rot="20293219">
              <a:off x="5840575" y="2426073"/>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4/4/23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217" name="TextBox 216">
              <a:extLst>
                <a:ext uri="{FF2B5EF4-FFF2-40B4-BE49-F238E27FC236}">
                  <a16:creationId xmlns:a16="http://schemas.microsoft.com/office/drawing/2014/main" id="{2C75F01C-72D4-75EE-5D2D-5FED91C92770}"/>
                </a:ext>
              </a:extLst>
            </p:cNvPr>
            <p:cNvSpPr txBox="1"/>
            <p:nvPr/>
          </p:nvSpPr>
          <p:spPr>
            <a:xfrm rot="20293219">
              <a:off x="4049860" y="3310648"/>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4/4/23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227" name="TextBox 226">
              <a:extLst>
                <a:ext uri="{FF2B5EF4-FFF2-40B4-BE49-F238E27FC236}">
                  <a16:creationId xmlns:a16="http://schemas.microsoft.com/office/drawing/2014/main" id="{BEDCECF5-1F93-67B3-6A97-61BD9CF2618F}"/>
                </a:ext>
              </a:extLst>
            </p:cNvPr>
            <p:cNvSpPr txBox="1"/>
            <p:nvPr/>
          </p:nvSpPr>
          <p:spPr>
            <a:xfrm rot="20293219">
              <a:off x="4383491" y="3321910"/>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4/4/23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228" name="TextBox 227">
              <a:extLst>
                <a:ext uri="{FF2B5EF4-FFF2-40B4-BE49-F238E27FC236}">
                  <a16:creationId xmlns:a16="http://schemas.microsoft.com/office/drawing/2014/main" id="{83887658-2143-30F9-8071-99BDE69A9FBF}"/>
                </a:ext>
              </a:extLst>
            </p:cNvPr>
            <p:cNvSpPr txBox="1"/>
            <p:nvPr/>
          </p:nvSpPr>
          <p:spPr>
            <a:xfrm rot="20293219">
              <a:off x="7681825" y="5058014"/>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4/4/23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229" name="TextBox 228">
              <a:extLst>
                <a:ext uri="{FF2B5EF4-FFF2-40B4-BE49-F238E27FC236}">
                  <a16:creationId xmlns:a16="http://schemas.microsoft.com/office/drawing/2014/main" id="{B87A486E-9686-9551-581D-B0C62A377AA0}"/>
                </a:ext>
              </a:extLst>
            </p:cNvPr>
            <p:cNvSpPr txBox="1"/>
            <p:nvPr/>
          </p:nvSpPr>
          <p:spPr>
            <a:xfrm rot="20293219">
              <a:off x="9397471" y="4085975"/>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3/27/23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230" name="TextBox 229">
              <a:extLst>
                <a:ext uri="{FF2B5EF4-FFF2-40B4-BE49-F238E27FC236}">
                  <a16:creationId xmlns:a16="http://schemas.microsoft.com/office/drawing/2014/main" id="{BD458AB5-97F2-94B9-B256-CFEA0F0281EA}"/>
                </a:ext>
              </a:extLst>
            </p:cNvPr>
            <p:cNvSpPr txBox="1"/>
            <p:nvPr/>
          </p:nvSpPr>
          <p:spPr>
            <a:xfrm rot="20293219">
              <a:off x="1086979" y="4226205"/>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3/27/23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231" name="TextBox 230">
              <a:extLst>
                <a:ext uri="{FF2B5EF4-FFF2-40B4-BE49-F238E27FC236}">
                  <a16:creationId xmlns:a16="http://schemas.microsoft.com/office/drawing/2014/main" id="{3AB53ADD-9930-E29E-A39D-A2DE3F59EF86}"/>
                </a:ext>
              </a:extLst>
            </p:cNvPr>
            <p:cNvSpPr txBox="1"/>
            <p:nvPr/>
          </p:nvSpPr>
          <p:spPr>
            <a:xfrm rot="20293219">
              <a:off x="5802539" y="4079645"/>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3/27/23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232" name="TextBox 231">
              <a:extLst>
                <a:ext uri="{FF2B5EF4-FFF2-40B4-BE49-F238E27FC236}">
                  <a16:creationId xmlns:a16="http://schemas.microsoft.com/office/drawing/2014/main" id="{D666A9E4-A86A-7860-91F1-E03AC22D27D5}"/>
                </a:ext>
              </a:extLst>
            </p:cNvPr>
            <p:cNvSpPr txBox="1"/>
            <p:nvPr/>
          </p:nvSpPr>
          <p:spPr>
            <a:xfrm rot="20293219">
              <a:off x="1848269" y="2358692"/>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3/27/23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233" name="TextBox 232">
              <a:extLst>
                <a:ext uri="{FF2B5EF4-FFF2-40B4-BE49-F238E27FC236}">
                  <a16:creationId xmlns:a16="http://schemas.microsoft.com/office/drawing/2014/main" id="{D0A09359-4924-257A-A6E4-C8DB00B24DB7}"/>
                </a:ext>
              </a:extLst>
            </p:cNvPr>
            <p:cNvSpPr txBox="1"/>
            <p:nvPr/>
          </p:nvSpPr>
          <p:spPr>
            <a:xfrm rot="20293219">
              <a:off x="2468576" y="2359347"/>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3/27/23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234" name="TextBox 233">
              <a:extLst>
                <a:ext uri="{FF2B5EF4-FFF2-40B4-BE49-F238E27FC236}">
                  <a16:creationId xmlns:a16="http://schemas.microsoft.com/office/drawing/2014/main" id="{92F0C456-3833-16B7-5518-439F8F180531}"/>
                </a:ext>
              </a:extLst>
            </p:cNvPr>
            <p:cNvSpPr txBox="1"/>
            <p:nvPr/>
          </p:nvSpPr>
          <p:spPr>
            <a:xfrm rot="20293219">
              <a:off x="3639142" y="5083055"/>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2/14/23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235" name="TextBox 234">
              <a:extLst>
                <a:ext uri="{FF2B5EF4-FFF2-40B4-BE49-F238E27FC236}">
                  <a16:creationId xmlns:a16="http://schemas.microsoft.com/office/drawing/2014/main" id="{FBDCB8CD-CAC2-16B9-7A14-BD633A4738B1}"/>
                </a:ext>
              </a:extLst>
            </p:cNvPr>
            <p:cNvSpPr txBox="1"/>
            <p:nvPr/>
          </p:nvSpPr>
          <p:spPr>
            <a:xfrm rot="20293219">
              <a:off x="4010380" y="5069218"/>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3/27/23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236" name="TextBox 235">
              <a:extLst>
                <a:ext uri="{FF2B5EF4-FFF2-40B4-BE49-F238E27FC236}">
                  <a16:creationId xmlns:a16="http://schemas.microsoft.com/office/drawing/2014/main" id="{4F1EAF73-3E49-1B28-808B-36DB97B2D9C4}"/>
                </a:ext>
              </a:extLst>
            </p:cNvPr>
            <p:cNvSpPr txBox="1"/>
            <p:nvPr/>
          </p:nvSpPr>
          <p:spPr>
            <a:xfrm rot="20293219">
              <a:off x="8758416" y="4045570"/>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2/14/23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237" name="TextBox 236">
              <a:extLst>
                <a:ext uri="{FF2B5EF4-FFF2-40B4-BE49-F238E27FC236}">
                  <a16:creationId xmlns:a16="http://schemas.microsoft.com/office/drawing/2014/main" id="{DB28D6DB-2D5C-9B26-A0D1-F6D73A8890EA}"/>
                </a:ext>
              </a:extLst>
            </p:cNvPr>
            <p:cNvSpPr txBox="1"/>
            <p:nvPr/>
          </p:nvSpPr>
          <p:spPr>
            <a:xfrm rot="20293219">
              <a:off x="9427881" y="2166691"/>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2/23/23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238" name="TextBox 237">
              <a:extLst>
                <a:ext uri="{FF2B5EF4-FFF2-40B4-BE49-F238E27FC236}">
                  <a16:creationId xmlns:a16="http://schemas.microsoft.com/office/drawing/2014/main" id="{0D504091-1989-9298-25E6-01935BFDD6D4}"/>
                </a:ext>
              </a:extLst>
            </p:cNvPr>
            <p:cNvSpPr txBox="1"/>
            <p:nvPr/>
          </p:nvSpPr>
          <p:spPr>
            <a:xfrm rot="20293219">
              <a:off x="9501249" y="3198272"/>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3/27/23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239" name="TextBox 238">
              <a:extLst>
                <a:ext uri="{FF2B5EF4-FFF2-40B4-BE49-F238E27FC236}">
                  <a16:creationId xmlns:a16="http://schemas.microsoft.com/office/drawing/2014/main" id="{0D1F63B0-6EA4-FFC1-FB18-59DE6B603C2A}"/>
                </a:ext>
              </a:extLst>
            </p:cNvPr>
            <p:cNvSpPr txBox="1"/>
            <p:nvPr/>
          </p:nvSpPr>
          <p:spPr>
            <a:xfrm rot="20293219">
              <a:off x="10873078" y="2983069"/>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2/14/23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240" name="TextBox 239">
              <a:extLst>
                <a:ext uri="{FF2B5EF4-FFF2-40B4-BE49-F238E27FC236}">
                  <a16:creationId xmlns:a16="http://schemas.microsoft.com/office/drawing/2014/main" id="{7AF4128D-0213-4A78-6FF8-50C4A3061103}"/>
                </a:ext>
              </a:extLst>
            </p:cNvPr>
            <p:cNvSpPr txBox="1"/>
            <p:nvPr/>
          </p:nvSpPr>
          <p:spPr>
            <a:xfrm rot="20293219">
              <a:off x="10161862" y="4027436"/>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2/23/23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241" name="TextBox 240">
              <a:extLst>
                <a:ext uri="{FF2B5EF4-FFF2-40B4-BE49-F238E27FC236}">
                  <a16:creationId xmlns:a16="http://schemas.microsoft.com/office/drawing/2014/main" id="{41A75785-B775-C452-4096-BC4E79D11830}"/>
                </a:ext>
              </a:extLst>
            </p:cNvPr>
            <p:cNvSpPr txBox="1"/>
            <p:nvPr/>
          </p:nvSpPr>
          <p:spPr>
            <a:xfrm rot="20293219">
              <a:off x="9083593" y="3257914"/>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3/27/23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242" name="TextBox 241">
              <a:extLst>
                <a:ext uri="{FF2B5EF4-FFF2-40B4-BE49-F238E27FC236}">
                  <a16:creationId xmlns:a16="http://schemas.microsoft.com/office/drawing/2014/main" id="{5BB1B808-5975-27B3-6DE7-E6C2CAC1C3FC}"/>
                </a:ext>
              </a:extLst>
            </p:cNvPr>
            <p:cNvSpPr txBox="1"/>
            <p:nvPr/>
          </p:nvSpPr>
          <p:spPr>
            <a:xfrm rot="20293219">
              <a:off x="10248671" y="3002220"/>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2/14/23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243" name="TextBox 242">
              <a:extLst>
                <a:ext uri="{FF2B5EF4-FFF2-40B4-BE49-F238E27FC236}">
                  <a16:creationId xmlns:a16="http://schemas.microsoft.com/office/drawing/2014/main" id="{53944C1D-4B03-0C80-CEC4-AF43C865A5ED}"/>
                </a:ext>
              </a:extLst>
            </p:cNvPr>
            <p:cNvSpPr txBox="1"/>
            <p:nvPr/>
          </p:nvSpPr>
          <p:spPr>
            <a:xfrm rot="20293219">
              <a:off x="2254277" y="3171969"/>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2/23/23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244" name="TextBox 243">
              <a:extLst>
                <a:ext uri="{FF2B5EF4-FFF2-40B4-BE49-F238E27FC236}">
                  <a16:creationId xmlns:a16="http://schemas.microsoft.com/office/drawing/2014/main" id="{69CA0909-3766-41B5-836E-EDA86A19204F}"/>
                </a:ext>
              </a:extLst>
            </p:cNvPr>
            <p:cNvSpPr txBox="1"/>
            <p:nvPr/>
          </p:nvSpPr>
          <p:spPr>
            <a:xfrm rot="20293219">
              <a:off x="10177387" y="4271206"/>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3/27/23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245" name="TextBox 244">
              <a:extLst>
                <a:ext uri="{FF2B5EF4-FFF2-40B4-BE49-F238E27FC236}">
                  <a16:creationId xmlns:a16="http://schemas.microsoft.com/office/drawing/2014/main" id="{FE918F63-6C79-72A2-0F77-7D98C91837D4}"/>
                </a:ext>
              </a:extLst>
            </p:cNvPr>
            <p:cNvSpPr txBox="1"/>
            <p:nvPr/>
          </p:nvSpPr>
          <p:spPr>
            <a:xfrm rot="20293219">
              <a:off x="828113" y="2876480"/>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2/14/23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246" name="TextBox 245">
              <a:extLst>
                <a:ext uri="{FF2B5EF4-FFF2-40B4-BE49-F238E27FC236}">
                  <a16:creationId xmlns:a16="http://schemas.microsoft.com/office/drawing/2014/main" id="{1D7DBFF6-2668-51E1-40C4-9192B23CEF49}"/>
                </a:ext>
              </a:extLst>
            </p:cNvPr>
            <p:cNvSpPr txBox="1"/>
            <p:nvPr/>
          </p:nvSpPr>
          <p:spPr>
            <a:xfrm rot="20293219">
              <a:off x="10163466" y="5099020"/>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2/23/23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247" name="TextBox 246">
              <a:extLst>
                <a:ext uri="{FF2B5EF4-FFF2-40B4-BE49-F238E27FC236}">
                  <a16:creationId xmlns:a16="http://schemas.microsoft.com/office/drawing/2014/main" id="{7B0190C3-B0D9-4C29-78BF-82E6943FD603}"/>
                </a:ext>
              </a:extLst>
            </p:cNvPr>
            <p:cNvSpPr txBox="1"/>
            <p:nvPr/>
          </p:nvSpPr>
          <p:spPr>
            <a:xfrm rot="20293219">
              <a:off x="10576183" y="3344062"/>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3/27/23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248" name="TextBox 247">
              <a:extLst>
                <a:ext uri="{FF2B5EF4-FFF2-40B4-BE49-F238E27FC236}">
                  <a16:creationId xmlns:a16="http://schemas.microsoft.com/office/drawing/2014/main" id="{F4C6AE92-F639-1777-910F-C9C4614B8B6F}"/>
                </a:ext>
              </a:extLst>
            </p:cNvPr>
            <p:cNvSpPr txBox="1"/>
            <p:nvPr/>
          </p:nvSpPr>
          <p:spPr>
            <a:xfrm rot="20293219">
              <a:off x="8774280" y="2149568"/>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2/23/23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249" name="TextBox 248">
              <a:extLst>
                <a:ext uri="{FF2B5EF4-FFF2-40B4-BE49-F238E27FC236}">
                  <a16:creationId xmlns:a16="http://schemas.microsoft.com/office/drawing/2014/main" id="{E70BA72C-8DAB-5645-24EE-BCE06DD1F317}"/>
                </a:ext>
              </a:extLst>
            </p:cNvPr>
            <p:cNvSpPr txBox="1"/>
            <p:nvPr/>
          </p:nvSpPr>
          <p:spPr>
            <a:xfrm rot="20293219">
              <a:off x="8774281" y="2397267"/>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3/27/23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sp>
          <p:nvSpPr>
            <p:cNvPr id="250" name="TextBox 249">
              <a:extLst>
                <a:ext uri="{FF2B5EF4-FFF2-40B4-BE49-F238E27FC236}">
                  <a16:creationId xmlns:a16="http://schemas.microsoft.com/office/drawing/2014/main" id="{A8FDCF75-6C53-9DB9-AA1E-67B3458C9EA0}"/>
                </a:ext>
              </a:extLst>
            </p:cNvPr>
            <p:cNvSpPr txBox="1"/>
            <p:nvPr/>
          </p:nvSpPr>
          <p:spPr>
            <a:xfrm rot="20293219">
              <a:off x="10506553" y="2909295"/>
              <a:ext cx="736343" cy="169277"/>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lang="en-US" sz="500" b="1" kern="0" dirty="0">
                  <a:solidFill>
                    <a:prstClr val="black"/>
                  </a:solidFill>
                  <a:latin typeface="Ink Free" panose="03080402000500000000" pitchFamily="66" charset="0"/>
                </a:rPr>
                <a:t>3/27/23</a:t>
              </a:r>
              <a:r>
                <a:rPr kumimoji="0" lang="en-US" sz="500" b="1" i="0" u="none" strike="noStrike" kern="0" cap="none" spc="0" normalizeH="0" baseline="0" noProof="0" dirty="0">
                  <a:ln>
                    <a:noFill/>
                  </a:ln>
                  <a:solidFill>
                    <a:prstClr val="black"/>
                  </a:solidFill>
                  <a:effectLst/>
                  <a:uLnTx/>
                  <a:uFillTx/>
                  <a:latin typeface="Ink Free" panose="03080402000500000000" pitchFamily="66" charset="0"/>
                </a:rPr>
                <a:t> </a:t>
              </a:r>
            </a:p>
          </p:txBody>
        </p:sp>
      </p:grpSp>
      <p:sp>
        <p:nvSpPr>
          <p:cNvPr id="252" name="TextBox 251">
            <a:extLst>
              <a:ext uri="{FF2B5EF4-FFF2-40B4-BE49-F238E27FC236}">
                <a16:creationId xmlns:a16="http://schemas.microsoft.com/office/drawing/2014/main" id="{A5845153-7A49-7D10-1943-0E68C51AE47F}"/>
              </a:ext>
            </a:extLst>
          </p:cNvPr>
          <p:cNvSpPr txBox="1"/>
          <p:nvPr/>
        </p:nvSpPr>
        <p:spPr>
          <a:xfrm>
            <a:off x="6907870" y="443571"/>
            <a:ext cx="4340150" cy="9541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dirty="0">
                <a:ln>
                  <a:noFill/>
                </a:ln>
                <a:effectLst/>
                <a:uLnTx/>
                <a:uFillTx/>
                <a:latin typeface="Calibri"/>
                <a:ea typeface="+mn-ea"/>
                <a:cs typeface="+mn-cs"/>
              </a:rPr>
              <a:t>Result of employee applying the learned behavior.</a:t>
            </a:r>
            <a:endParaRPr kumimoji="0" lang="en-US" sz="2800" b="0" i="0" u="none" strike="noStrike" kern="1200" cap="none" spc="0" normalizeH="0" baseline="0" noProof="0" dirty="0">
              <a:ln>
                <a:noFill/>
              </a:ln>
              <a:effectLst/>
              <a:uLnTx/>
              <a:uFillTx/>
              <a:latin typeface="Calibri"/>
              <a:ea typeface="+mn-ea"/>
              <a:cs typeface="+mn-cs"/>
            </a:endParaRPr>
          </a:p>
        </p:txBody>
      </p:sp>
    </p:spTree>
    <p:extLst>
      <p:ext uri="{BB962C8B-B14F-4D97-AF65-F5344CB8AC3E}">
        <p14:creationId xmlns:p14="http://schemas.microsoft.com/office/powerpoint/2010/main" val="1907259265"/>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A66033E-6A7A-6454-B00F-467CD1B63F75}"/>
              </a:ext>
            </a:extLst>
          </p:cNvPr>
          <p:cNvSpPr>
            <a:spLocks noGrp="1"/>
          </p:cNvSpPr>
          <p:nvPr>
            <p:ph type="title"/>
          </p:nvPr>
        </p:nvSpPr>
        <p:spPr/>
        <p:txBody>
          <a:bodyPr>
            <a:normAutofit/>
          </a:bodyPr>
          <a:lstStyle/>
          <a:p>
            <a:r>
              <a:rPr lang="en-US" sz="4000" dirty="0"/>
              <a:t>Training and Guidance Form</a:t>
            </a:r>
          </a:p>
        </p:txBody>
      </p:sp>
      <p:pic>
        <p:nvPicPr>
          <p:cNvPr id="5" name="Picture 4">
            <a:extLst>
              <a:ext uri="{FF2B5EF4-FFF2-40B4-BE49-F238E27FC236}">
                <a16:creationId xmlns:a16="http://schemas.microsoft.com/office/drawing/2014/main" id="{12B355EB-93BE-3CA9-7926-D12C487D5E68}"/>
              </a:ext>
            </a:extLst>
          </p:cNvPr>
          <p:cNvPicPr>
            <a:picLocks noChangeAspect="1"/>
          </p:cNvPicPr>
          <p:nvPr/>
        </p:nvPicPr>
        <p:blipFill>
          <a:blip r:embed="rId2"/>
          <a:stretch>
            <a:fillRect/>
          </a:stretch>
        </p:blipFill>
        <p:spPr>
          <a:xfrm>
            <a:off x="1207815" y="1321488"/>
            <a:ext cx="3238013" cy="4374252"/>
          </a:xfrm>
          <a:prstGeom prst="rect">
            <a:avLst/>
          </a:prstGeom>
          <a:ln w="57150">
            <a:solidFill>
              <a:srgbClr val="89D4F0"/>
            </a:solidFill>
          </a:ln>
        </p:spPr>
      </p:pic>
      <p:sp>
        <p:nvSpPr>
          <p:cNvPr id="4" name="TextBox 3">
            <a:extLst>
              <a:ext uri="{FF2B5EF4-FFF2-40B4-BE49-F238E27FC236}">
                <a16:creationId xmlns:a16="http://schemas.microsoft.com/office/drawing/2014/main" id="{81005A1B-5A8B-65A6-1A61-8A7139F20044}"/>
              </a:ext>
            </a:extLst>
          </p:cNvPr>
          <p:cNvSpPr txBox="1"/>
          <p:nvPr/>
        </p:nvSpPr>
        <p:spPr>
          <a:xfrm>
            <a:off x="5044330" y="1968574"/>
            <a:ext cx="6705710" cy="3031599"/>
          </a:xfrm>
          <a:prstGeom prst="rect">
            <a:avLst/>
          </a:prstGeom>
          <a:noFill/>
        </p:spPr>
        <p:txBody>
          <a:bodyPr wrap="square" rtlCol="0">
            <a:spAutoFit/>
          </a:bodyPr>
          <a:lstStyle/>
          <a:p>
            <a:pPr defTabSz="457200">
              <a:spcAft>
                <a:spcPts val="600"/>
              </a:spcAft>
            </a:pPr>
            <a:r>
              <a:rPr lang="en-US" sz="2400" dirty="0">
                <a:latin typeface="Calibri" panose="020F0502020204030204" pitchFamily="34" charset="0"/>
                <a:ea typeface="Calibri" panose="020F0502020204030204" pitchFamily="34" charset="0"/>
                <a:cs typeface="Times New Roman" panose="02020603050405020304" pitchFamily="18" charset="0"/>
              </a:rPr>
              <a:t>The </a:t>
            </a:r>
            <a:r>
              <a:rPr lang="en-US" sz="2400" i="1" dirty="0">
                <a:latin typeface="Calibri" panose="020F0502020204030204" pitchFamily="34" charset="0"/>
                <a:ea typeface="Calibri" panose="020F0502020204030204" pitchFamily="34" charset="0"/>
                <a:cs typeface="Times New Roman" panose="02020603050405020304" pitchFamily="18" charset="0"/>
              </a:rPr>
              <a:t>Training And Guidance Form</a:t>
            </a:r>
            <a:r>
              <a:rPr lang="en-US" sz="2400" dirty="0">
                <a:latin typeface="Calibri" panose="020F0502020204030204" pitchFamily="34" charset="0"/>
                <a:ea typeface="Calibri" panose="020F0502020204030204" pitchFamily="34" charset="0"/>
                <a:cs typeface="Times New Roman" panose="02020603050405020304" pitchFamily="18" charset="0"/>
              </a:rPr>
              <a:t> is used to document training and assistance provided to staff.</a:t>
            </a:r>
          </a:p>
          <a:p>
            <a:pPr marL="457200" indent="-274320" defTabSz="457200">
              <a:spcAft>
                <a:spcPts val="600"/>
              </a:spcAft>
              <a:buFont typeface="Arial" panose="020B0604020202020204" pitchFamily="34" charset="0"/>
              <a:buChar char="•"/>
            </a:pPr>
            <a:r>
              <a:rPr lang="en-US" sz="2400" dirty="0">
                <a:latin typeface="Calibri" panose="020F0502020204030204" pitchFamily="34" charset="0"/>
                <a:cs typeface="Times New Roman" panose="02020603050405020304" pitchFamily="18" charset="0"/>
              </a:rPr>
              <a:t>Indicate method of training</a:t>
            </a:r>
          </a:p>
          <a:p>
            <a:pPr marL="1097280" lvl="1" indent="-274320" defTabSz="457200">
              <a:spcAft>
                <a:spcPts val="600"/>
              </a:spcAft>
              <a:buFont typeface="Wingdings" panose="05000000000000000000" pitchFamily="2" charset="2"/>
              <a:buChar char="§"/>
            </a:pPr>
            <a:r>
              <a:rPr lang="en-US" sz="2200" dirty="0">
                <a:latin typeface="Calibri" panose="020F0502020204030204" pitchFamily="34" charset="0"/>
                <a:cs typeface="Times New Roman" panose="02020603050405020304" pitchFamily="18" charset="0"/>
              </a:rPr>
              <a:t>Verbal instructions</a:t>
            </a:r>
          </a:p>
          <a:p>
            <a:pPr marL="1097280" lvl="1" indent="-274320" defTabSz="457200">
              <a:spcAft>
                <a:spcPts val="600"/>
              </a:spcAft>
              <a:buFont typeface="Wingdings" panose="05000000000000000000" pitchFamily="2" charset="2"/>
              <a:buChar char="§"/>
            </a:pPr>
            <a:r>
              <a:rPr lang="en-US" sz="2200" dirty="0">
                <a:latin typeface="Calibri" panose="020F0502020204030204" pitchFamily="34" charset="0"/>
                <a:cs typeface="Times New Roman" panose="02020603050405020304" pitchFamily="18" charset="0"/>
              </a:rPr>
              <a:t>Supporting documents</a:t>
            </a:r>
            <a:r>
              <a:rPr lang="en-US" sz="2400" dirty="0">
                <a:latin typeface="Calibri" panose="020F0502020204030204" pitchFamily="34" charset="0"/>
                <a:cs typeface="Times New Roman" panose="02020603050405020304" pitchFamily="18" charset="0"/>
              </a:rPr>
              <a:t> </a:t>
            </a:r>
          </a:p>
          <a:p>
            <a:pPr marL="457200" indent="-274320" defTabSz="457200">
              <a:spcAft>
                <a:spcPts val="600"/>
              </a:spcAft>
              <a:buFont typeface="Arial" panose="020B0604020202020204" pitchFamily="34" charset="0"/>
              <a:buChar char="•"/>
            </a:pPr>
            <a:r>
              <a:rPr lang="en-US" sz="2400" dirty="0">
                <a:latin typeface="Calibri" panose="020F0502020204030204" pitchFamily="34" charset="0"/>
                <a:cs typeface="Times New Roman" panose="02020603050405020304" pitchFamily="18" charset="0"/>
              </a:rPr>
              <a:t>Choose type of training</a:t>
            </a:r>
          </a:p>
          <a:p>
            <a:pPr marL="457200" indent="-274320" defTabSz="457200">
              <a:spcAft>
                <a:spcPts val="600"/>
              </a:spcAft>
              <a:buFont typeface="Arial" panose="020B0604020202020204" pitchFamily="34" charset="0"/>
              <a:buChar char="•"/>
            </a:pPr>
            <a:r>
              <a:rPr lang="en-US" sz="2400" dirty="0">
                <a:latin typeface="Calibri" panose="020F0502020204030204" pitchFamily="34" charset="0"/>
                <a:cs typeface="Times New Roman" panose="02020603050405020304" pitchFamily="18" charset="0"/>
              </a:rPr>
              <a:t>Employee and FSM will sign to verify</a:t>
            </a:r>
            <a:endParaRPr lang="en-US" sz="2400" dirty="0">
              <a:latin typeface="Calibri"/>
            </a:endParaRPr>
          </a:p>
        </p:txBody>
      </p:sp>
      <p:sp>
        <p:nvSpPr>
          <p:cNvPr id="6" name="TextBox 5">
            <a:extLst>
              <a:ext uri="{FF2B5EF4-FFF2-40B4-BE49-F238E27FC236}">
                <a16:creationId xmlns:a16="http://schemas.microsoft.com/office/drawing/2014/main" id="{E34F5D5E-80F5-DC77-5852-584B59F1B53B}"/>
              </a:ext>
            </a:extLst>
          </p:cNvPr>
          <p:cNvSpPr txBox="1"/>
          <p:nvPr/>
        </p:nvSpPr>
        <p:spPr>
          <a:xfrm>
            <a:off x="1837401" y="6134314"/>
            <a:ext cx="8517197" cy="461665"/>
          </a:xfrm>
          <a:prstGeom prst="rect">
            <a:avLst/>
          </a:prstGeom>
          <a:noFill/>
        </p:spPr>
        <p:txBody>
          <a:bodyPr wrap="square" rtlCol="0">
            <a:spAutoFit/>
          </a:bodyPr>
          <a:lstStyle/>
          <a:p>
            <a:pPr defTabSz="457200"/>
            <a:r>
              <a:rPr lang="en-US" sz="2400" dirty="0">
                <a:latin typeface="Calibri"/>
              </a:rPr>
              <a:t>Located on the Café LA website, Training and Resources page.</a:t>
            </a:r>
          </a:p>
        </p:txBody>
      </p:sp>
    </p:spTree>
    <p:extLst>
      <p:ext uri="{BB962C8B-B14F-4D97-AF65-F5344CB8AC3E}">
        <p14:creationId xmlns:p14="http://schemas.microsoft.com/office/powerpoint/2010/main" val="205930395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Rectangle 91"/>
          <p:cNvSpPr/>
          <p:nvPr/>
        </p:nvSpPr>
        <p:spPr>
          <a:xfrm>
            <a:off x="30887" y="7861"/>
            <a:ext cx="12357641" cy="3508312"/>
          </a:xfrm>
          <a:prstGeom prst="rect">
            <a:avLst/>
          </a:prstGeom>
          <a:solidFill>
            <a:schemeClr val="accent2">
              <a:lumMod val="20000"/>
              <a:lumOff val="8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 name="Freeform: Shape 34">
            <a:extLst>
              <a:ext uri="{FF2B5EF4-FFF2-40B4-BE49-F238E27FC236}">
                <a16:creationId xmlns:a16="http://schemas.microsoft.com/office/drawing/2014/main" id="{25E8CFAE-0EB8-4E95-8CF9-5E317CD999DF}"/>
              </a:ext>
            </a:extLst>
          </p:cNvPr>
          <p:cNvSpPr/>
          <p:nvPr/>
        </p:nvSpPr>
        <p:spPr>
          <a:xfrm>
            <a:off x="-1" y="2020737"/>
            <a:ext cx="12438743" cy="4837265"/>
          </a:xfrm>
          <a:custGeom>
            <a:avLst/>
            <a:gdLst>
              <a:gd name="connsiteX0" fmla="*/ 1887129 w 9218889"/>
              <a:gd name="connsiteY0" fmla="*/ 0 h 4837265"/>
              <a:gd name="connsiteX1" fmla="*/ 9218889 w 9218889"/>
              <a:gd name="connsiteY1" fmla="*/ 1183429 h 4837265"/>
              <a:gd name="connsiteX2" fmla="*/ 9167885 w 9218889"/>
              <a:gd name="connsiteY2" fmla="*/ 4837265 h 4837265"/>
              <a:gd name="connsiteX3" fmla="*/ 0 w 9218889"/>
              <a:gd name="connsiteY3" fmla="*/ 4822499 h 4837265"/>
              <a:gd name="connsiteX4" fmla="*/ 12748 w 9218889"/>
              <a:gd name="connsiteY4" fmla="*/ 1050293 h 4837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8889" h="4837265">
                <a:moveTo>
                  <a:pt x="1887129" y="0"/>
                </a:moveTo>
                <a:lnTo>
                  <a:pt x="9218889" y="1183429"/>
                </a:lnTo>
                <a:lnTo>
                  <a:pt x="9167885" y="4837265"/>
                </a:lnTo>
                <a:lnTo>
                  <a:pt x="0" y="4822499"/>
                </a:lnTo>
                <a:cubicBezTo>
                  <a:pt x="4249" y="3565097"/>
                  <a:pt x="8499" y="2307695"/>
                  <a:pt x="12748" y="1050293"/>
                </a:cubicBezTo>
                <a:close/>
              </a:path>
            </a:pathLst>
          </a:custGeom>
          <a:solidFill>
            <a:schemeClr val="bg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7" name="Group 6"/>
          <p:cNvGrpSpPr/>
          <p:nvPr/>
        </p:nvGrpSpPr>
        <p:grpSpPr>
          <a:xfrm>
            <a:off x="3867152" y="1863037"/>
            <a:ext cx="7352391" cy="2489634"/>
            <a:chOff x="1419680" y="1639207"/>
            <a:chExt cx="5759689" cy="1761933"/>
          </a:xfrm>
        </p:grpSpPr>
        <p:sp>
          <p:nvSpPr>
            <p:cNvPr id="4" name="Rectangle 3"/>
            <p:cNvSpPr/>
            <p:nvPr/>
          </p:nvSpPr>
          <p:spPr>
            <a:xfrm>
              <a:off x="1524000" y="1905000"/>
              <a:ext cx="5655369" cy="1496140"/>
            </a:xfrm>
            <a:custGeom>
              <a:avLst/>
              <a:gdLst>
                <a:gd name="connsiteX0" fmla="*/ 0 w 3962400"/>
                <a:gd name="connsiteY0" fmla="*/ 0 h 1371600"/>
                <a:gd name="connsiteX1" fmla="*/ 3962400 w 3962400"/>
                <a:gd name="connsiteY1" fmla="*/ 0 h 1371600"/>
                <a:gd name="connsiteX2" fmla="*/ 3962400 w 3962400"/>
                <a:gd name="connsiteY2" fmla="*/ 1371600 h 1371600"/>
                <a:gd name="connsiteX3" fmla="*/ 0 w 3962400"/>
                <a:gd name="connsiteY3" fmla="*/ 1371600 h 1371600"/>
                <a:gd name="connsiteX4" fmla="*/ 0 w 3962400"/>
                <a:gd name="connsiteY4" fmla="*/ 0 h 1371600"/>
                <a:gd name="connsiteX0" fmla="*/ 0 w 5508171"/>
                <a:gd name="connsiteY0" fmla="*/ 0 h 1371600"/>
                <a:gd name="connsiteX1" fmla="*/ 5508171 w 5508171"/>
                <a:gd name="connsiteY1" fmla="*/ 870857 h 1371600"/>
                <a:gd name="connsiteX2" fmla="*/ 3962400 w 5508171"/>
                <a:gd name="connsiteY2" fmla="*/ 1371600 h 1371600"/>
                <a:gd name="connsiteX3" fmla="*/ 0 w 5508171"/>
                <a:gd name="connsiteY3" fmla="*/ 1371600 h 1371600"/>
                <a:gd name="connsiteX4" fmla="*/ 0 w 5508171"/>
                <a:gd name="connsiteY4" fmla="*/ 0 h 1371600"/>
                <a:gd name="connsiteX0" fmla="*/ 0 w 5508171"/>
                <a:gd name="connsiteY0" fmla="*/ 0 h 1621971"/>
                <a:gd name="connsiteX1" fmla="*/ 5508171 w 5508171"/>
                <a:gd name="connsiteY1" fmla="*/ 870857 h 1621971"/>
                <a:gd name="connsiteX2" fmla="*/ 5464629 w 5508171"/>
                <a:gd name="connsiteY2" fmla="*/ 1621971 h 1621971"/>
                <a:gd name="connsiteX3" fmla="*/ 0 w 5508171"/>
                <a:gd name="connsiteY3" fmla="*/ 1371600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63286 w 5508171"/>
                <a:gd name="connsiteY3" fmla="*/ 468085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0886 w 5508171"/>
                <a:gd name="connsiteY3" fmla="*/ 664028 h 1621971"/>
                <a:gd name="connsiteX4" fmla="*/ 0 w 5508171"/>
                <a:gd name="connsiteY4" fmla="*/ 0 h 1621971"/>
                <a:gd name="connsiteX0" fmla="*/ 0 w 5519056"/>
                <a:gd name="connsiteY0" fmla="*/ 0 h 1491343"/>
                <a:gd name="connsiteX1" fmla="*/ 5519056 w 5519056"/>
                <a:gd name="connsiteY1" fmla="*/ 740229 h 1491343"/>
                <a:gd name="connsiteX2" fmla="*/ 5475514 w 5519056"/>
                <a:gd name="connsiteY2" fmla="*/ 1491343 h 1491343"/>
                <a:gd name="connsiteX3" fmla="*/ 21771 w 5519056"/>
                <a:gd name="connsiteY3" fmla="*/ 533400 h 1491343"/>
                <a:gd name="connsiteX4" fmla="*/ 0 w 5519056"/>
                <a:gd name="connsiteY4" fmla="*/ 0 h 1491343"/>
                <a:gd name="connsiteX0" fmla="*/ 10886 w 5497285"/>
                <a:gd name="connsiteY0" fmla="*/ 0 h 1567543"/>
                <a:gd name="connsiteX1" fmla="*/ 5497285 w 5497285"/>
                <a:gd name="connsiteY1" fmla="*/ 816429 h 1567543"/>
                <a:gd name="connsiteX2" fmla="*/ 5453743 w 5497285"/>
                <a:gd name="connsiteY2" fmla="*/ 1567543 h 1567543"/>
                <a:gd name="connsiteX3" fmla="*/ 0 w 5497285"/>
                <a:gd name="connsiteY3" fmla="*/ 609600 h 1567543"/>
                <a:gd name="connsiteX4" fmla="*/ 10886 w 5497285"/>
                <a:gd name="connsiteY4" fmla="*/ 0 h 1567543"/>
                <a:gd name="connsiteX0" fmla="*/ 10886 w 5508170"/>
                <a:gd name="connsiteY0" fmla="*/ 0 h 1567543"/>
                <a:gd name="connsiteX1" fmla="*/ 5508170 w 5508170"/>
                <a:gd name="connsiteY1" fmla="*/ 79465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08170"/>
                <a:gd name="connsiteY0" fmla="*/ 0 h 1567543"/>
                <a:gd name="connsiteX1" fmla="*/ 5508170 w 5508170"/>
                <a:gd name="connsiteY1" fmla="*/ 83910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68313"/>
                <a:gd name="connsiteY0" fmla="*/ 0 h 1496140"/>
                <a:gd name="connsiteX1" fmla="*/ 5508170 w 5568313"/>
                <a:gd name="connsiteY1" fmla="*/ 839107 h 1496140"/>
                <a:gd name="connsiteX2" fmla="*/ 5568313 w 5568313"/>
                <a:gd name="connsiteY2" fmla="*/ 1496140 h 1496140"/>
                <a:gd name="connsiteX3" fmla="*/ 0 w 5568313"/>
                <a:gd name="connsiteY3" fmla="*/ 609600 h 1496140"/>
                <a:gd name="connsiteX4" fmla="*/ 10886 w 5568313"/>
                <a:gd name="connsiteY4" fmla="*/ 0 h 1496140"/>
                <a:gd name="connsiteX0" fmla="*/ 10886 w 5584550"/>
                <a:gd name="connsiteY0" fmla="*/ 0 h 1496140"/>
                <a:gd name="connsiteX1" fmla="*/ 5584550 w 5584550"/>
                <a:gd name="connsiteY1" fmla="*/ 839107 h 1496140"/>
                <a:gd name="connsiteX2" fmla="*/ 5568313 w 5584550"/>
                <a:gd name="connsiteY2" fmla="*/ 1496140 h 1496140"/>
                <a:gd name="connsiteX3" fmla="*/ 0 w 5584550"/>
                <a:gd name="connsiteY3" fmla="*/ 609600 h 1496140"/>
                <a:gd name="connsiteX4" fmla="*/ 10886 w 5584550"/>
                <a:gd name="connsiteY4" fmla="*/ 0 h 1496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4550" h="1496140">
                  <a:moveTo>
                    <a:pt x="10886" y="0"/>
                  </a:moveTo>
                  <a:lnTo>
                    <a:pt x="5584550" y="839107"/>
                  </a:lnTo>
                  <a:lnTo>
                    <a:pt x="5568313" y="1496140"/>
                  </a:lnTo>
                  <a:lnTo>
                    <a:pt x="0" y="609600"/>
                  </a:lnTo>
                  <a:lnTo>
                    <a:pt x="10886" y="0"/>
                  </a:lnTo>
                  <a:close/>
                </a:path>
              </a:pathLst>
            </a:custGeom>
            <a:solidFill>
              <a:srgbClr val="F9C7A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Freeform: Shape 4"/>
            <p:cNvSpPr/>
            <p:nvPr/>
          </p:nvSpPr>
          <p:spPr>
            <a:xfrm>
              <a:off x="1428750" y="1771650"/>
              <a:ext cx="5722211" cy="986850"/>
            </a:xfrm>
            <a:custGeom>
              <a:avLst/>
              <a:gdLst>
                <a:gd name="connsiteX0" fmla="*/ 0 w 5664200"/>
                <a:gd name="connsiteY0" fmla="*/ 0 h 971550"/>
                <a:gd name="connsiteX1" fmla="*/ 5664200 w 5664200"/>
                <a:gd name="connsiteY1" fmla="*/ 882650 h 971550"/>
                <a:gd name="connsiteX2" fmla="*/ 5657850 w 5664200"/>
                <a:gd name="connsiteY2" fmla="*/ 971550 h 971550"/>
                <a:gd name="connsiteX3" fmla="*/ 0 w 5664200"/>
                <a:gd name="connsiteY3" fmla="*/ 107950 h 971550"/>
                <a:gd name="connsiteX4" fmla="*/ 0 w 5664200"/>
                <a:gd name="connsiteY4" fmla="*/ 0 h 971550"/>
                <a:gd name="connsiteX0" fmla="*/ 0 w 5664200"/>
                <a:gd name="connsiteY0" fmla="*/ 0 h 971550"/>
                <a:gd name="connsiteX1" fmla="*/ 5664200 w 5664200"/>
                <a:gd name="connsiteY1" fmla="*/ 882650 h 971550"/>
                <a:gd name="connsiteX2" fmla="*/ 5657850 w 5664200"/>
                <a:gd name="connsiteY2" fmla="*/ 971550 h 971550"/>
                <a:gd name="connsiteX3" fmla="*/ 0 w 5664200"/>
                <a:gd name="connsiteY3" fmla="*/ 120650 h 971550"/>
                <a:gd name="connsiteX4" fmla="*/ 0 w 5664200"/>
                <a:gd name="connsiteY4" fmla="*/ 0 h 971550"/>
                <a:gd name="connsiteX0" fmla="*/ 0 w 5788375"/>
                <a:gd name="connsiteY0" fmla="*/ 0 h 997051"/>
                <a:gd name="connsiteX1" fmla="*/ 5664200 w 5788375"/>
                <a:gd name="connsiteY1" fmla="*/ 882650 h 997051"/>
                <a:gd name="connsiteX2" fmla="*/ 5788375 w 5788375"/>
                <a:gd name="connsiteY2" fmla="*/ 997051 h 997051"/>
                <a:gd name="connsiteX3" fmla="*/ 0 w 5788375"/>
                <a:gd name="connsiteY3" fmla="*/ 120650 h 997051"/>
                <a:gd name="connsiteX4" fmla="*/ 0 w 5788375"/>
                <a:gd name="connsiteY4" fmla="*/ 0 h 997051"/>
                <a:gd name="connsiteX0" fmla="*/ 0 w 5788375"/>
                <a:gd name="connsiteY0" fmla="*/ 0 h 997051"/>
                <a:gd name="connsiteX1" fmla="*/ 5722212 w 5788375"/>
                <a:gd name="connsiteY1" fmla="*/ 887750 h 997051"/>
                <a:gd name="connsiteX2" fmla="*/ 5788375 w 5788375"/>
                <a:gd name="connsiteY2" fmla="*/ 997051 h 997051"/>
                <a:gd name="connsiteX3" fmla="*/ 0 w 5788375"/>
                <a:gd name="connsiteY3" fmla="*/ 120650 h 997051"/>
                <a:gd name="connsiteX4" fmla="*/ 0 w 5788375"/>
                <a:gd name="connsiteY4" fmla="*/ 0 h 997051"/>
                <a:gd name="connsiteX0" fmla="*/ 0 w 5722212"/>
                <a:gd name="connsiteY0" fmla="*/ 0 h 986851"/>
                <a:gd name="connsiteX1" fmla="*/ 5722212 w 5722212"/>
                <a:gd name="connsiteY1" fmla="*/ 887750 h 986851"/>
                <a:gd name="connsiteX2" fmla="*/ 5720695 w 5722212"/>
                <a:gd name="connsiteY2" fmla="*/ 986851 h 986851"/>
                <a:gd name="connsiteX3" fmla="*/ 0 w 5722212"/>
                <a:gd name="connsiteY3" fmla="*/ 120650 h 986851"/>
                <a:gd name="connsiteX4" fmla="*/ 0 w 5722212"/>
                <a:gd name="connsiteY4" fmla="*/ 0 h 986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212" h="986851">
                  <a:moveTo>
                    <a:pt x="0" y="0"/>
                  </a:moveTo>
                  <a:lnTo>
                    <a:pt x="5722212" y="887750"/>
                  </a:lnTo>
                  <a:cubicBezTo>
                    <a:pt x="5721706" y="920784"/>
                    <a:pt x="5721201" y="953817"/>
                    <a:pt x="5720695" y="986851"/>
                  </a:cubicBezTo>
                  <a:lnTo>
                    <a:pt x="0" y="120650"/>
                  </a:lnTo>
                  <a:lnTo>
                    <a:pt x="0" y="0"/>
                  </a:lnTo>
                  <a:close/>
                </a:path>
              </a:pathLst>
            </a:custGeom>
            <a:solidFill>
              <a:srgbClr val="77777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Rectangle 3"/>
            <p:cNvSpPr/>
            <p:nvPr/>
          </p:nvSpPr>
          <p:spPr>
            <a:xfrm>
              <a:off x="1419680" y="1639207"/>
              <a:ext cx="5756660" cy="1078795"/>
            </a:xfrm>
            <a:custGeom>
              <a:avLst/>
              <a:gdLst>
                <a:gd name="connsiteX0" fmla="*/ 0 w 3962400"/>
                <a:gd name="connsiteY0" fmla="*/ 0 h 1371600"/>
                <a:gd name="connsiteX1" fmla="*/ 3962400 w 3962400"/>
                <a:gd name="connsiteY1" fmla="*/ 0 h 1371600"/>
                <a:gd name="connsiteX2" fmla="*/ 3962400 w 3962400"/>
                <a:gd name="connsiteY2" fmla="*/ 1371600 h 1371600"/>
                <a:gd name="connsiteX3" fmla="*/ 0 w 3962400"/>
                <a:gd name="connsiteY3" fmla="*/ 1371600 h 1371600"/>
                <a:gd name="connsiteX4" fmla="*/ 0 w 3962400"/>
                <a:gd name="connsiteY4" fmla="*/ 0 h 1371600"/>
                <a:gd name="connsiteX0" fmla="*/ 0 w 5508171"/>
                <a:gd name="connsiteY0" fmla="*/ 0 h 1371600"/>
                <a:gd name="connsiteX1" fmla="*/ 5508171 w 5508171"/>
                <a:gd name="connsiteY1" fmla="*/ 870857 h 1371600"/>
                <a:gd name="connsiteX2" fmla="*/ 3962400 w 5508171"/>
                <a:gd name="connsiteY2" fmla="*/ 1371600 h 1371600"/>
                <a:gd name="connsiteX3" fmla="*/ 0 w 5508171"/>
                <a:gd name="connsiteY3" fmla="*/ 1371600 h 1371600"/>
                <a:gd name="connsiteX4" fmla="*/ 0 w 5508171"/>
                <a:gd name="connsiteY4" fmla="*/ 0 h 1371600"/>
                <a:gd name="connsiteX0" fmla="*/ 0 w 5508171"/>
                <a:gd name="connsiteY0" fmla="*/ 0 h 1621971"/>
                <a:gd name="connsiteX1" fmla="*/ 5508171 w 5508171"/>
                <a:gd name="connsiteY1" fmla="*/ 870857 h 1621971"/>
                <a:gd name="connsiteX2" fmla="*/ 5464629 w 5508171"/>
                <a:gd name="connsiteY2" fmla="*/ 1621971 h 1621971"/>
                <a:gd name="connsiteX3" fmla="*/ 0 w 5508171"/>
                <a:gd name="connsiteY3" fmla="*/ 1371600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63286 w 5508171"/>
                <a:gd name="connsiteY3" fmla="*/ 468085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0886 w 5508171"/>
                <a:gd name="connsiteY3" fmla="*/ 664028 h 1621971"/>
                <a:gd name="connsiteX4" fmla="*/ 0 w 5508171"/>
                <a:gd name="connsiteY4" fmla="*/ 0 h 1621971"/>
                <a:gd name="connsiteX0" fmla="*/ 0 w 5519056"/>
                <a:gd name="connsiteY0" fmla="*/ 0 h 1491343"/>
                <a:gd name="connsiteX1" fmla="*/ 5519056 w 5519056"/>
                <a:gd name="connsiteY1" fmla="*/ 740229 h 1491343"/>
                <a:gd name="connsiteX2" fmla="*/ 5475514 w 5519056"/>
                <a:gd name="connsiteY2" fmla="*/ 1491343 h 1491343"/>
                <a:gd name="connsiteX3" fmla="*/ 21771 w 5519056"/>
                <a:gd name="connsiteY3" fmla="*/ 533400 h 1491343"/>
                <a:gd name="connsiteX4" fmla="*/ 0 w 5519056"/>
                <a:gd name="connsiteY4" fmla="*/ 0 h 1491343"/>
                <a:gd name="connsiteX0" fmla="*/ 10886 w 5497285"/>
                <a:gd name="connsiteY0" fmla="*/ 0 h 1567543"/>
                <a:gd name="connsiteX1" fmla="*/ 5497285 w 5497285"/>
                <a:gd name="connsiteY1" fmla="*/ 816429 h 1567543"/>
                <a:gd name="connsiteX2" fmla="*/ 5453743 w 5497285"/>
                <a:gd name="connsiteY2" fmla="*/ 1567543 h 1567543"/>
                <a:gd name="connsiteX3" fmla="*/ 0 w 5497285"/>
                <a:gd name="connsiteY3" fmla="*/ 609600 h 1567543"/>
                <a:gd name="connsiteX4" fmla="*/ 10886 w 5497285"/>
                <a:gd name="connsiteY4" fmla="*/ 0 h 1567543"/>
                <a:gd name="connsiteX0" fmla="*/ 10886 w 5508170"/>
                <a:gd name="connsiteY0" fmla="*/ 0 h 1567543"/>
                <a:gd name="connsiteX1" fmla="*/ 5508170 w 5508170"/>
                <a:gd name="connsiteY1" fmla="*/ 79465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08170"/>
                <a:gd name="connsiteY0" fmla="*/ 0 h 1027793"/>
                <a:gd name="connsiteX1" fmla="*/ 5508170 w 5508170"/>
                <a:gd name="connsiteY1" fmla="*/ 794657 h 1027793"/>
                <a:gd name="connsiteX2" fmla="*/ 5345793 w 5508170"/>
                <a:gd name="connsiteY2" fmla="*/ 1027793 h 1027793"/>
                <a:gd name="connsiteX3" fmla="*/ 0 w 5508170"/>
                <a:gd name="connsiteY3" fmla="*/ 609600 h 1027793"/>
                <a:gd name="connsiteX4" fmla="*/ 10886 w 5508170"/>
                <a:gd name="connsiteY4" fmla="*/ 0 h 1027793"/>
                <a:gd name="connsiteX0" fmla="*/ 10886 w 5508170"/>
                <a:gd name="connsiteY0" fmla="*/ 0 h 1110343"/>
                <a:gd name="connsiteX1" fmla="*/ 5508170 w 5508170"/>
                <a:gd name="connsiteY1" fmla="*/ 794657 h 1110343"/>
                <a:gd name="connsiteX2" fmla="*/ 5434693 w 5508170"/>
                <a:gd name="connsiteY2" fmla="*/ 1110343 h 1110343"/>
                <a:gd name="connsiteX3" fmla="*/ 0 w 5508170"/>
                <a:gd name="connsiteY3" fmla="*/ 609600 h 1110343"/>
                <a:gd name="connsiteX4" fmla="*/ 10886 w 5508170"/>
                <a:gd name="connsiteY4" fmla="*/ 0 h 1110343"/>
                <a:gd name="connsiteX0" fmla="*/ 245836 w 5743120"/>
                <a:gd name="connsiteY0" fmla="*/ 0 h 1110343"/>
                <a:gd name="connsiteX1" fmla="*/ 5743120 w 5743120"/>
                <a:gd name="connsiteY1" fmla="*/ 794657 h 1110343"/>
                <a:gd name="connsiteX2" fmla="*/ 5669643 w 5743120"/>
                <a:gd name="connsiteY2" fmla="*/ 1110343 h 1110343"/>
                <a:gd name="connsiteX3" fmla="*/ 0 w 5743120"/>
                <a:gd name="connsiteY3" fmla="*/ 222250 h 1110343"/>
                <a:gd name="connsiteX4" fmla="*/ 245836 w 5743120"/>
                <a:gd name="connsiteY4" fmla="*/ 0 h 1110343"/>
                <a:gd name="connsiteX0" fmla="*/ 645886 w 5743120"/>
                <a:gd name="connsiteY0" fmla="*/ 0 h 900793"/>
                <a:gd name="connsiteX1" fmla="*/ 5743120 w 5743120"/>
                <a:gd name="connsiteY1" fmla="*/ 585107 h 900793"/>
                <a:gd name="connsiteX2" fmla="*/ 5669643 w 5743120"/>
                <a:gd name="connsiteY2" fmla="*/ 900793 h 900793"/>
                <a:gd name="connsiteX3" fmla="*/ 0 w 5743120"/>
                <a:gd name="connsiteY3" fmla="*/ 12700 h 900793"/>
                <a:gd name="connsiteX4" fmla="*/ 645886 w 5743120"/>
                <a:gd name="connsiteY4" fmla="*/ 0 h 900793"/>
                <a:gd name="connsiteX0" fmla="*/ 709386 w 5743120"/>
                <a:gd name="connsiteY0" fmla="*/ 228600 h 888093"/>
                <a:gd name="connsiteX1" fmla="*/ 5743120 w 5743120"/>
                <a:gd name="connsiteY1" fmla="*/ 572407 h 888093"/>
                <a:gd name="connsiteX2" fmla="*/ 5669643 w 5743120"/>
                <a:gd name="connsiteY2" fmla="*/ 888093 h 888093"/>
                <a:gd name="connsiteX3" fmla="*/ 0 w 5743120"/>
                <a:gd name="connsiteY3" fmla="*/ 0 h 888093"/>
                <a:gd name="connsiteX4" fmla="*/ 709386 w 5743120"/>
                <a:gd name="connsiteY4" fmla="*/ 228600 h 888093"/>
                <a:gd name="connsiteX0" fmla="*/ 595086 w 5743120"/>
                <a:gd name="connsiteY0" fmla="*/ 0 h 1034143"/>
                <a:gd name="connsiteX1" fmla="*/ 5743120 w 5743120"/>
                <a:gd name="connsiteY1" fmla="*/ 718457 h 1034143"/>
                <a:gd name="connsiteX2" fmla="*/ 5669643 w 5743120"/>
                <a:gd name="connsiteY2" fmla="*/ 1034143 h 1034143"/>
                <a:gd name="connsiteX3" fmla="*/ 0 w 5743120"/>
                <a:gd name="connsiteY3" fmla="*/ 146050 h 1034143"/>
                <a:gd name="connsiteX4" fmla="*/ 595086 w 5743120"/>
                <a:gd name="connsiteY4" fmla="*/ 0 h 1034143"/>
                <a:gd name="connsiteX0" fmla="*/ 595086 w 5743120"/>
                <a:gd name="connsiteY0" fmla="*/ 0 h 1021443"/>
                <a:gd name="connsiteX1" fmla="*/ 5743120 w 5743120"/>
                <a:gd name="connsiteY1" fmla="*/ 718457 h 1021443"/>
                <a:gd name="connsiteX2" fmla="*/ 5675993 w 5743120"/>
                <a:gd name="connsiteY2" fmla="*/ 1021443 h 1021443"/>
                <a:gd name="connsiteX3" fmla="*/ 0 w 5743120"/>
                <a:gd name="connsiteY3" fmla="*/ 146050 h 1021443"/>
                <a:gd name="connsiteX4" fmla="*/ 595086 w 5743120"/>
                <a:gd name="connsiteY4" fmla="*/ 0 h 1021443"/>
                <a:gd name="connsiteX0" fmla="*/ 595086 w 5743120"/>
                <a:gd name="connsiteY0" fmla="*/ 0 h 983343"/>
                <a:gd name="connsiteX1" fmla="*/ 5743120 w 5743120"/>
                <a:gd name="connsiteY1" fmla="*/ 718457 h 983343"/>
                <a:gd name="connsiteX2" fmla="*/ 5682343 w 5743120"/>
                <a:gd name="connsiteY2" fmla="*/ 983343 h 983343"/>
                <a:gd name="connsiteX3" fmla="*/ 0 w 5743120"/>
                <a:gd name="connsiteY3" fmla="*/ 146050 h 983343"/>
                <a:gd name="connsiteX4" fmla="*/ 595086 w 5743120"/>
                <a:gd name="connsiteY4" fmla="*/ 0 h 983343"/>
                <a:gd name="connsiteX0" fmla="*/ 595086 w 5743120"/>
                <a:gd name="connsiteY0" fmla="*/ 0 h 1027793"/>
                <a:gd name="connsiteX1" fmla="*/ 5743120 w 5743120"/>
                <a:gd name="connsiteY1" fmla="*/ 718457 h 1027793"/>
                <a:gd name="connsiteX2" fmla="*/ 5669643 w 5743120"/>
                <a:gd name="connsiteY2" fmla="*/ 1027793 h 1027793"/>
                <a:gd name="connsiteX3" fmla="*/ 0 w 5743120"/>
                <a:gd name="connsiteY3" fmla="*/ 146050 h 1027793"/>
                <a:gd name="connsiteX4" fmla="*/ 595086 w 5743120"/>
                <a:gd name="connsiteY4" fmla="*/ 0 h 1027793"/>
                <a:gd name="connsiteX0" fmla="*/ 595086 w 5756660"/>
                <a:gd name="connsiteY0" fmla="*/ 0 h 1078795"/>
                <a:gd name="connsiteX1" fmla="*/ 5743120 w 5756660"/>
                <a:gd name="connsiteY1" fmla="*/ 718457 h 1078795"/>
                <a:gd name="connsiteX2" fmla="*/ 5756660 w 5756660"/>
                <a:gd name="connsiteY2" fmla="*/ 1078795 h 1078795"/>
                <a:gd name="connsiteX3" fmla="*/ 0 w 5756660"/>
                <a:gd name="connsiteY3" fmla="*/ 146050 h 1078795"/>
                <a:gd name="connsiteX4" fmla="*/ 595086 w 5756660"/>
                <a:gd name="connsiteY4" fmla="*/ 0 h 10787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6660" h="1078795">
                  <a:moveTo>
                    <a:pt x="595086" y="0"/>
                  </a:moveTo>
                  <a:lnTo>
                    <a:pt x="5743120" y="718457"/>
                  </a:lnTo>
                  <a:lnTo>
                    <a:pt x="5756660" y="1078795"/>
                  </a:lnTo>
                  <a:lnTo>
                    <a:pt x="0" y="146050"/>
                  </a:lnTo>
                  <a:lnTo>
                    <a:pt x="595086" y="0"/>
                  </a:lnTo>
                  <a:close/>
                </a:path>
              </a:pathLst>
            </a:custGeom>
            <a:solidFill>
              <a:srgbClr val="96969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90" name="Group 89"/>
          <p:cNvGrpSpPr/>
          <p:nvPr/>
        </p:nvGrpSpPr>
        <p:grpSpPr>
          <a:xfrm>
            <a:off x="9992220" y="2163821"/>
            <a:ext cx="1134673" cy="858640"/>
            <a:chOff x="7689849" y="1459263"/>
            <a:chExt cx="1512897" cy="1144853"/>
          </a:xfrm>
        </p:grpSpPr>
        <p:sp>
          <p:nvSpPr>
            <p:cNvPr id="84" name="Freeform: Shape 83"/>
            <p:cNvSpPr/>
            <p:nvPr/>
          </p:nvSpPr>
          <p:spPr>
            <a:xfrm>
              <a:off x="7804150" y="2057497"/>
              <a:ext cx="1263650" cy="323850"/>
            </a:xfrm>
            <a:custGeom>
              <a:avLst/>
              <a:gdLst>
                <a:gd name="connsiteX0" fmla="*/ 0 w 1263650"/>
                <a:gd name="connsiteY0" fmla="*/ 152400 h 323850"/>
                <a:gd name="connsiteX1" fmla="*/ 196850 w 1263650"/>
                <a:gd name="connsiteY1" fmla="*/ 0 h 323850"/>
                <a:gd name="connsiteX2" fmla="*/ 1263650 w 1263650"/>
                <a:gd name="connsiteY2" fmla="*/ 158750 h 323850"/>
                <a:gd name="connsiteX3" fmla="*/ 1079500 w 1263650"/>
                <a:gd name="connsiteY3" fmla="*/ 323850 h 323850"/>
                <a:gd name="connsiteX4" fmla="*/ 0 w 1263650"/>
                <a:gd name="connsiteY4" fmla="*/ 152400 h 323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650" h="323850">
                  <a:moveTo>
                    <a:pt x="0" y="152400"/>
                  </a:moveTo>
                  <a:lnTo>
                    <a:pt x="196850" y="0"/>
                  </a:lnTo>
                  <a:lnTo>
                    <a:pt x="1263650" y="158750"/>
                  </a:lnTo>
                  <a:lnTo>
                    <a:pt x="1079500" y="323850"/>
                  </a:lnTo>
                  <a:lnTo>
                    <a:pt x="0" y="152400"/>
                  </a:lnTo>
                  <a:close/>
                </a:path>
              </a:pathLst>
            </a:custGeom>
            <a:solidFill>
              <a:srgbClr val="4D4B4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22" name="Group 21"/>
            <p:cNvGrpSpPr/>
            <p:nvPr/>
          </p:nvGrpSpPr>
          <p:grpSpPr>
            <a:xfrm>
              <a:off x="7689849" y="1459263"/>
              <a:ext cx="1203327" cy="1144853"/>
              <a:chOff x="3048000" y="1676399"/>
              <a:chExt cx="2482850" cy="2362201"/>
            </a:xfrm>
            <a:scene3d>
              <a:camera prst="isometricOffAxis2Left"/>
              <a:lightRig rig="threePt" dir="t"/>
            </a:scene3d>
          </p:grpSpPr>
          <p:sp>
            <p:nvSpPr>
              <p:cNvPr id="19" name="Freeform: Shape 18"/>
              <p:cNvSpPr/>
              <p:nvPr/>
            </p:nvSpPr>
            <p:spPr>
              <a:xfrm>
                <a:off x="3048000" y="1676399"/>
                <a:ext cx="2482850" cy="1651001"/>
              </a:xfrm>
              <a:custGeom>
                <a:avLst/>
                <a:gdLst>
                  <a:gd name="connsiteX0" fmla="*/ 0 w 2482850"/>
                  <a:gd name="connsiteY0" fmla="*/ 0 h 1651000"/>
                  <a:gd name="connsiteX1" fmla="*/ 2463800 w 2482850"/>
                  <a:gd name="connsiteY1" fmla="*/ 6350 h 1651000"/>
                  <a:gd name="connsiteX2" fmla="*/ 2482850 w 2482850"/>
                  <a:gd name="connsiteY2" fmla="*/ 1651000 h 1651000"/>
                  <a:gd name="connsiteX3" fmla="*/ 0 w 2482850"/>
                  <a:gd name="connsiteY3" fmla="*/ 1644650 h 1651000"/>
                  <a:gd name="connsiteX4" fmla="*/ 0 w 2482850"/>
                  <a:gd name="connsiteY4" fmla="*/ 0 h 1651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2850" h="1651000">
                    <a:moveTo>
                      <a:pt x="0" y="0"/>
                    </a:moveTo>
                    <a:lnTo>
                      <a:pt x="2463800" y="6350"/>
                    </a:lnTo>
                    <a:lnTo>
                      <a:pt x="2482850" y="1651000"/>
                    </a:lnTo>
                    <a:lnTo>
                      <a:pt x="0" y="1644650"/>
                    </a:lnTo>
                    <a:lnTo>
                      <a:pt x="0" y="0"/>
                    </a:lnTo>
                    <a:close/>
                  </a:path>
                </a:pathLst>
              </a:custGeom>
              <a:solidFill>
                <a:srgbClr val="474546"/>
              </a:solidFill>
              <a:effectLst/>
              <a:sp3d extrusionH="196850" contourW="6350" prstMaterial="metal">
                <a:bevelT w="425450" h="260350" prst="artDeco"/>
                <a:bevelB w="107950"/>
              </a:sp3d>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 name="Freeform: Shape 19"/>
              <p:cNvSpPr/>
              <p:nvPr/>
            </p:nvSpPr>
            <p:spPr>
              <a:xfrm>
                <a:off x="4032250" y="2611439"/>
                <a:ext cx="514351" cy="924053"/>
              </a:xfrm>
              <a:custGeom>
                <a:avLst/>
                <a:gdLst>
                  <a:gd name="connsiteX0" fmla="*/ 0 w 495300"/>
                  <a:gd name="connsiteY0" fmla="*/ 0 h 552450"/>
                  <a:gd name="connsiteX1" fmla="*/ 469900 w 495300"/>
                  <a:gd name="connsiteY1" fmla="*/ 0 h 552450"/>
                  <a:gd name="connsiteX2" fmla="*/ 495300 w 495300"/>
                  <a:gd name="connsiteY2" fmla="*/ 552450 h 552450"/>
                  <a:gd name="connsiteX3" fmla="*/ 6350 w 495300"/>
                  <a:gd name="connsiteY3" fmla="*/ 552450 h 552450"/>
                  <a:gd name="connsiteX4" fmla="*/ 0 w 495300"/>
                  <a:gd name="connsiteY4" fmla="*/ 0 h 552450"/>
                  <a:gd name="connsiteX0" fmla="*/ 19050 w 514350"/>
                  <a:gd name="connsiteY0" fmla="*/ 0 h 552450"/>
                  <a:gd name="connsiteX1" fmla="*/ 488950 w 514350"/>
                  <a:gd name="connsiteY1" fmla="*/ 0 h 552450"/>
                  <a:gd name="connsiteX2" fmla="*/ 514350 w 514350"/>
                  <a:gd name="connsiteY2" fmla="*/ 552450 h 552450"/>
                  <a:gd name="connsiteX3" fmla="*/ 0 w 514350"/>
                  <a:gd name="connsiteY3" fmla="*/ 552450 h 552450"/>
                  <a:gd name="connsiteX4" fmla="*/ 19050 w 514350"/>
                  <a:gd name="connsiteY4" fmla="*/ 0 h 552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50" h="552450">
                    <a:moveTo>
                      <a:pt x="19050" y="0"/>
                    </a:moveTo>
                    <a:lnTo>
                      <a:pt x="488950" y="0"/>
                    </a:lnTo>
                    <a:lnTo>
                      <a:pt x="514350" y="552450"/>
                    </a:lnTo>
                    <a:lnTo>
                      <a:pt x="0" y="552450"/>
                    </a:lnTo>
                    <a:cubicBezTo>
                      <a:pt x="2117" y="370417"/>
                      <a:pt x="29633" y="188383"/>
                      <a:pt x="19050" y="0"/>
                    </a:cubicBezTo>
                    <a:close/>
                  </a:path>
                </a:pathLst>
              </a:custGeom>
              <a:solidFill>
                <a:srgbClr val="4C4A4B"/>
              </a:solidFill>
              <a:ln>
                <a:noFill/>
              </a:ln>
              <a:effectLst/>
              <a:sp3d>
                <a:bevelT/>
              </a:sp3d>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Rectangle 20"/>
              <p:cNvSpPr/>
              <p:nvPr/>
            </p:nvSpPr>
            <p:spPr>
              <a:xfrm>
                <a:off x="3048000" y="3505200"/>
                <a:ext cx="2482850" cy="533400"/>
              </a:xfrm>
              <a:prstGeom prst="rect">
                <a:avLst/>
              </a:prstGeom>
              <a:solidFill>
                <a:srgbClr val="4C4A4B"/>
              </a:solidFill>
              <a:ln>
                <a:noFill/>
              </a:ln>
              <a:effectLst/>
              <a:sp3d>
                <a:bevelT w="139700" h="139700" prst="divot"/>
              </a:sp3d>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89" name="Rectangle 88"/>
            <p:cNvSpPr/>
            <p:nvPr/>
          </p:nvSpPr>
          <p:spPr>
            <a:xfrm>
              <a:off x="8769020" y="2259497"/>
              <a:ext cx="433726" cy="317069"/>
            </a:xfrm>
            <a:custGeom>
              <a:avLst/>
              <a:gdLst>
                <a:gd name="connsiteX0" fmla="*/ 0 w 657563"/>
                <a:gd name="connsiteY0" fmla="*/ 0 h 271826"/>
                <a:gd name="connsiteX1" fmla="*/ 657563 w 657563"/>
                <a:gd name="connsiteY1" fmla="*/ 0 h 271826"/>
                <a:gd name="connsiteX2" fmla="*/ 657563 w 657563"/>
                <a:gd name="connsiteY2" fmla="*/ 271826 h 271826"/>
                <a:gd name="connsiteX3" fmla="*/ 0 w 657563"/>
                <a:gd name="connsiteY3" fmla="*/ 271826 h 271826"/>
                <a:gd name="connsiteX4" fmla="*/ 0 w 657563"/>
                <a:gd name="connsiteY4" fmla="*/ 0 h 271826"/>
                <a:gd name="connsiteX0" fmla="*/ 0 w 657563"/>
                <a:gd name="connsiteY0" fmla="*/ 14288 h 286114"/>
                <a:gd name="connsiteX1" fmla="*/ 631369 w 657563"/>
                <a:gd name="connsiteY1" fmla="*/ 0 h 286114"/>
                <a:gd name="connsiteX2" fmla="*/ 657563 w 657563"/>
                <a:gd name="connsiteY2" fmla="*/ 286114 h 286114"/>
                <a:gd name="connsiteX3" fmla="*/ 0 w 657563"/>
                <a:gd name="connsiteY3" fmla="*/ 286114 h 286114"/>
                <a:gd name="connsiteX4" fmla="*/ 0 w 657563"/>
                <a:gd name="connsiteY4" fmla="*/ 14288 h 286114"/>
                <a:gd name="connsiteX0" fmla="*/ 0 w 657563"/>
                <a:gd name="connsiteY0" fmla="*/ 0 h 271826"/>
                <a:gd name="connsiteX1" fmla="*/ 545644 w 657563"/>
                <a:gd name="connsiteY1" fmla="*/ 2381 h 271826"/>
                <a:gd name="connsiteX2" fmla="*/ 657563 w 657563"/>
                <a:gd name="connsiteY2" fmla="*/ 271826 h 271826"/>
                <a:gd name="connsiteX3" fmla="*/ 0 w 657563"/>
                <a:gd name="connsiteY3" fmla="*/ 271826 h 271826"/>
                <a:gd name="connsiteX4" fmla="*/ 0 w 657563"/>
                <a:gd name="connsiteY4" fmla="*/ 0 h 271826"/>
                <a:gd name="connsiteX0" fmla="*/ 0 w 657563"/>
                <a:gd name="connsiteY0" fmla="*/ 30956 h 302782"/>
                <a:gd name="connsiteX1" fmla="*/ 490875 w 657563"/>
                <a:gd name="connsiteY1" fmla="*/ 0 h 302782"/>
                <a:gd name="connsiteX2" fmla="*/ 657563 w 657563"/>
                <a:gd name="connsiteY2" fmla="*/ 302782 h 302782"/>
                <a:gd name="connsiteX3" fmla="*/ 0 w 657563"/>
                <a:gd name="connsiteY3" fmla="*/ 302782 h 302782"/>
                <a:gd name="connsiteX4" fmla="*/ 0 w 657563"/>
                <a:gd name="connsiteY4" fmla="*/ 30956 h 302782"/>
                <a:gd name="connsiteX0" fmla="*/ 0 w 657563"/>
                <a:gd name="connsiteY0" fmla="*/ 26193 h 298019"/>
                <a:gd name="connsiteX1" fmla="*/ 445631 w 657563"/>
                <a:gd name="connsiteY1" fmla="*/ 0 h 298019"/>
                <a:gd name="connsiteX2" fmla="*/ 657563 w 657563"/>
                <a:gd name="connsiteY2" fmla="*/ 298019 h 298019"/>
                <a:gd name="connsiteX3" fmla="*/ 0 w 657563"/>
                <a:gd name="connsiteY3" fmla="*/ 298019 h 298019"/>
                <a:gd name="connsiteX4" fmla="*/ 0 w 657563"/>
                <a:gd name="connsiteY4" fmla="*/ 26193 h 298019"/>
                <a:gd name="connsiteX0" fmla="*/ 0 w 657563"/>
                <a:gd name="connsiteY0" fmla="*/ 35718 h 307544"/>
                <a:gd name="connsiteX1" fmla="*/ 428963 w 657563"/>
                <a:gd name="connsiteY1" fmla="*/ 0 h 307544"/>
                <a:gd name="connsiteX2" fmla="*/ 657563 w 657563"/>
                <a:gd name="connsiteY2" fmla="*/ 307544 h 307544"/>
                <a:gd name="connsiteX3" fmla="*/ 0 w 657563"/>
                <a:gd name="connsiteY3" fmla="*/ 307544 h 307544"/>
                <a:gd name="connsiteX4" fmla="*/ 0 w 657563"/>
                <a:gd name="connsiteY4" fmla="*/ 35718 h 307544"/>
                <a:gd name="connsiteX0" fmla="*/ 0 w 657563"/>
                <a:gd name="connsiteY0" fmla="*/ 54768 h 326594"/>
                <a:gd name="connsiteX1" fmla="*/ 409913 w 657563"/>
                <a:gd name="connsiteY1" fmla="*/ 0 h 326594"/>
                <a:gd name="connsiteX2" fmla="*/ 657563 w 657563"/>
                <a:gd name="connsiteY2" fmla="*/ 326594 h 326594"/>
                <a:gd name="connsiteX3" fmla="*/ 0 w 657563"/>
                <a:gd name="connsiteY3" fmla="*/ 326594 h 326594"/>
                <a:gd name="connsiteX4" fmla="*/ 0 w 657563"/>
                <a:gd name="connsiteY4" fmla="*/ 54768 h 326594"/>
                <a:gd name="connsiteX0" fmla="*/ 0 w 657563"/>
                <a:gd name="connsiteY0" fmla="*/ 38099 h 309925"/>
                <a:gd name="connsiteX1" fmla="*/ 409913 w 657563"/>
                <a:gd name="connsiteY1" fmla="*/ 0 h 309925"/>
                <a:gd name="connsiteX2" fmla="*/ 657563 w 657563"/>
                <a:gd name="connsiteY2" fmla="*/ 309925 h 309925"/>
                <a:gd name="connsiteX3" fmla="*/ 0 w 657563"/>
                <a:gd name="connsiteY3" fmla="*/ 309925 h 309925"/>
                <a:gd name="connsiteX4" fmla="*/ 0 w 657563"/>
                <a:gd name="connsiteY4" fmla="*/ 38099 h 309925"/>
                <a:gd name="connsiteX0" fmla="*/ 0 w 657563"/>
                <a:gd name="connsiteY0" fmla="*/ 45243 h 317069"/>
                <a:gd name="connsiteX1" fmla="*/ 407532 w 657563"/>
                <a:gd name="connsiteY1" fmla="*/ 0 h 317069"/>
                <a:gd name="connsiteX2" fmla="*/ 657563 w 657563"/>
                <a:gd name="connsiteY2" fmla="*/ 317069 h 317069"/>
                <a:gd name="connsiteX3" fmla="*/ 0 w 657563"/>
                <a:gd name="connsiteY3" fmla="*/ 317069 h 317069"/>
                <a:gd name="connsiteX4" fmla="*/ 0 w 657563"/>
                <a:gd name="connsiteY4" fmla="*/ 45243 h 317069"/>
                <a:gd name="connsiteX0" fmla="*/ 0 w 657563"/>
                <a:gd name="connsiteY0" fmla="*/ 45243 h 317069"/>
                <a:gd name="connsiteX1" fmla="*/ 398007 w 657563"/>
                <a:gd name="connsiteY1" fmla="*/ 0 h 317069"/>
                <a:gd name="connsiteX2" fmla="*/ 657563 w 657563"/>
                <a:gd name="connsiteY2" fmla="*/ 317069 h 317069"/>
                <a:gd name="connsiteX3" fmla="*/ 0 w 657563"/>
                <a:gd name="connsiteY3" fmla="*/ 317069 h 317069"/>
                <a:gd name="connsiteX4" fmla="*/ 0 w 657563"/>
                <a:gd name="connsiteY4" fmla="*/ 45243 h 317069"/>
                <a:gd name="connsiteX0" fmla="*/ 0 w 562313"/>
                <a:gd name="connsiteY0" fmla="*/ 45243 h 317069"/>
                <a:gd name="connsiteX1" fmla="*/ 398007 w 562313"/>
                <a:gd name="connsiteY1" fmla="*/ 0 h 317069"/>
                <a:gd name="connsiteX2" fmla="*/ 562313 w 562313"/>
                <a:gd name="connsiteY2" fmla="*/ 288494 h 317069"/>
                <a:gd name="connsiteX3" fmla="*/ 0 w 562313"/>
                <a:gd name="connsiteY3" fmla="*/ 317069 h 317069"/>
                <a:gd name="connsiteX4" fmla="*/ 0 w 562313"/>
                <a:gd name="connsiteY4" fmla="*/ 45243 h 317069"/>
                <a:gd name="connsiteX0" fmla="*/ 0 w 507544"/>
                <a:gd name="connsiteY0" fmla="*/ 45243 h 317069"/>
                <a:gd name="connsiteX1" fmla="*/ 398007 w 507544"/>
                <a:gd name="connsiteY1" fmla="*/ 0 h 317069"/>
                <a:gd name="connsiteX2" fmla="*/ 507544 w 507544"/>
                <a:gd name="connsiteY2" fmla="*/ 271825 h 317069"/>
                <a:gd name="connsiteX3" fmla="*/ 0 w 507544"/>
                <a:gd name="connsiteY3" fmla="*/ 317069 h 317069"/>
                <a:gd name="connsiteX4" fmla="*/ 0 w 507544"/>
                <a:gd name="connsiteY4" fmla="*/ 45243 h 317069"/>
                <a:gd name="connsiteX0" fmla="*/ 0 w 433726"/>
                <a:gd name="connsiteY0" fmla="*/ 45243 h 317069"/>
                <a:gd name="connsiteX1" fmla="*/ 398007 w 433726"/>
                <a:gd name="connsiteY1" fmla="*/ 0 h 317069"/>
                <a:gd name="connsiteX2" fmla="*/ 433726 w 433726"/>
                <a:gd name="connsiteY2" fmla="*/ 233725 h 317069"/>
                <a:gd name="connsiteX3" fmla="*/ 0 w 433726"/>
                <a:gd name="connsiteY3" fmla="*/ 317069 h 317069"/>
                <a:gd name="connsiteX4" fmla="*/ 0 w 433726"/>
                <a:gd name="connsiteY4" fmla="*/ 45243 h 317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726" h="317069">
                  <a:moveTo>
                    <a:pt x="0" y="45243"/>
                  </a:moveTo>
                  <a:lnTo>
                    <a:pt x="398007" y="0"/>
                  </a:lnTo>
                  <a:lnTo>
                    <a:pt x="433726" y="233725"/>
                  </a:lnTo>
                  <a:lnTo>
                    <a:pt x="0" y="317069"/>
                  </a:lnTo>
                  <a:lnTo>
                    <a:pt x="0" y="45243"/>
                  </a:lnTo>
                  <a:close/>
                </a:path>
              </a:pathLst>
            </a:custGeom>
            <a:solidFill>
              <a:srgbClr val="4D4B4C"/>
            </a:solidFill>
            <a:ln>
              <a:noFill/>
            </a:ln>
            <a:effectLst/>
            <a:scene3d>
              <a:camera prst="isometricOffAxis2Right"/>
              <a:lightRig rig="threePt" dir="t"/>
            </a:scene3d>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8" name="Group 17"/>
          <p:cNvGrpSpPr/>
          <p:nvPr/>
        </p:nvGrpSpPr>
        <p:grpSpPr>
          <a:xfrm>
            <a:off x="4486277" y="1324896"/>
            <a:ext cx="1716883" cy="862321"/>
            <a:chOff x="3952873" y="1030287"/>
            <a:chExt cx="2289177" cy="1149761"/>
          </a:xfrm>
        </p:grpSpPr>
        <p:sp>
          <p:nvSpPr>
            <p:cNvPr id="8" name="Freeform: Shape 7"/>
            <p:cNvSpPr/>
            <p:nvPr/>
          </p:nvSpPr>
          <p:spPr>
            <a:xfrm>
              <a:off x="3952873" y="1068388"/>
              <a:ext cx="1841500" cy="1079500"/>
            </a:xfrm>
            <a:custGeom>
              <a:avLst/>
              <a:gdLst>
                <a:gd name="connsiteX0" fmla="*/ 0 w 1841500"/>
                <a:gd name="connsiteY0" fmla="*/ 831850 h 1079500"/>
                <a:gd name="connsiteX1" fmla="*/ 1841500 w 1841500"/>
                <a:gd name="connsiteY1" fmla="*/ 1079500 h 1079500"/>
                <a:gd name="connsiteX2" fmla="*/ 1816100 w 1841500"/>
                <a:gd name="connsiteY2" fmla="*/ 146050 h 1079500"/>
                <a:gd name="connsiteX3" fmla="*/ 374650 w 1841500"/>
                <a:gd name="connsiteY3" fmla="*/ 0 h 1079500"/>
                <a:gd name="connsiteX4" fmla="*/ 0 w 1841500"/>
                <a:gd name="connsiteY4" fmla="*/ 831850 h 1079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1500" h="1079500">
                  <a:moveTo>
                    <a:pt x="0" y="831850"/>
                  </a:moveTo>
                  <a:lnTo>
                    <a:pt x="1841500" y="1079500"/>
                  </a:lnTo>
                  <a:lnTo>
                    <a:pt x="1816100" y="146050"/>
                  </a:lnTo>
                  <a:lnTo>
                    <a:pt x="374650" y="0"/>
                  </a:lnTo>
                  <a:lnTo>
                    <a:pt x="0" y="831850"/>
                  </a:lnTo>
                  <a:close/>
                </a:path>
              </a:pathLst>
            </a:custGeom>
            <a:solidFill>
              <a:srgbClr val="A6C9DD"/>
            </a:solidFill>
            <a:ln w="76200">
              <a:solidFill>
                <a:srgbClr val="CBCFD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Freeform: Shape 8"/>
            <p:cNvSpPr/>
            <p:nvPr/>
          </p:nvSpPr>
          <p:spPr>
            <a:xfrm>
              <a:off x="4327523" y="1030287"/>
              <a:ext cx="1758950" cy="158750"/>
            </a:xfrm>
            <a:custGeom>
              <a:avLst/>
              <a:gdLst>
                <a:gd name="connsiteX0" fmla="*/ 0 w 1752600"/>
                <a:gd name="connsiteY0" fmla="*/ 25400 h 171450"/>
                <a:gd name="connsiteX1" fmla="*/ 1454150 w 1752600"/>
                <a:gd name="connsiteY1" fmla="*/ 171450 h 171450"/>
                <a:gd name="connsiteX2" fmla="*/ 1752600 w 1752600"/>
                <a:gd name="connsiteY2" fmla="*/ 158750 h 171450"/>
                <a:gd name="connsiteX3" fmla="*/ 304800 w 1752600"/>
                <a:gd name="connsiteY3" fmla="*/ 0 h 171450"/>
                <a:gd name="connsiteX4" fmla="*/ 0 w 1752600"/>
                <a:gd name="connsiteY4" fmla="*/ 25400 h 171450"/>
                <a:gd name="connsiteX0" fmla="*/ 0 w 1752600"/>
                <a:gd name="connsiteY0" fmla="*/ 25400 h 171450"/>
                <a:gd name="connsiteX1" fmla="*/ 1454150 w 1752600"/>
                <a:gd name="connsiteY1" fmla="*/ 171450 h 171450"/>
                <a:gd name="connsiteX2" fmla="*/ 1752600 w 1752600"/>
                <a:gd name="connsiteY2" fmla="*/ 139700 h 171450"/>
                <a:gd name="connsiteX3" fmla="*/ 304800 w 1752600"/>
                <a:gd name="connsiteY3" fmla="*/ 0 h 171450"/>
                <a:gd name="connsiteX4" fmla="*/ 0 w 1752600"/>
                <a:gd name="connsiteY4" fmla="*/ 25400 h 171450"/>
                <a:gd name="connsiteX0" fmla="*/ 0 w 1758950"/>
                <a:gd name="connsiteY0" fmla="*/ 0 h 177800"/>
                <a:gd name="connsiteX1" fmla="*/ 1460500 w 1758950"/>
                <a:gd name="connsiteY1" fmla="*/ 177800 h 177800"/>
                <a:gd name="connsiteX2" fmla="*/ 1758950 w 1758950"/>
                <a:gd name="connsiteY2" fmla="*/ 146050 h 177800"/>
                <a:gd name="connsiteX3" fmla="*/ 311150 w 1758950"/>
                <a:gd name="connsiteY3" fmla="*/ 6350 h 177800"/>
                <a:gd name="connsiteX4" fmla="*/ 0 w 1758950"/>
                <a:gd name="connsiteY4" fmla="*/ 0 h 177800"/>
                <a:gd name="connsiteX0" fmla="*/ 0 w 1758950"/>
                <a:gd name="connsiteY0" fmla="*/ 0 h 155575"/>
                <a:gd name="connsiteX1" fmla="*/ 1479550 w 1758950"/>
                <a:gd name="connsiteY1" fmla="*/ 155575 h 155575"/>
                <a:gd name="connsiteX2" fmla="*/ 1758950 w 1758950"/>
                <a:gd name="connsiteY2" fmla="*/ 146050 h 155575"/>
                <a:gd name="connsiteX3" fmla="*/ 311150 w 1758950"/>
                <a:gd name="connsiteY3" fmla="*/ 6350 h 155575"/>
                <a:gd name="connsiteX4" fmla="*/ 0 w 1758950"/>
                <a:gd name="connsiteY4" fmla="*/ 0 h 155575"/>
                <a:gd name="connsiteX0" fmla="*/ 0 w 1758950"/>
                <a:gd name="connsiteY0" fmla="*/ 0 h 146050"/>
                <a:gd name="connsiteX1" fmla="*/ 1492250 w 1758950"/>
                <a:gd name="connsiteY1" fmla="*/ 130175 h 146050"/>
                <a:gd name="connsiteX2" fmla="*/ 1758950 w 1758950"/>
                <a:gd name="connsiteY2" fmla="*/ 146050 h 146050"/>
                <a:gd name="connsiteX3" fmla="*/ 311150 w 1758950"/>
                <a:gd name="connsiteY3" fmla="*/ 6350 h 146050"/>
                <a:gd name="connsiteX4" fmla="*/ 0 w 1758950"/>
                <a:gd name="connsiteY4" fmla="*/ 0 h 146050"/>
                <a:gd name="connsiteX0" fmla="*/ 0 w 1758950"/>
                <a:gd name="connsiteY0" fmla="*/ 0 h 158750"/>
                <a:gd name="connsiteX1" fmla="*/ 1466850 w 1758950"/>
                <a:gd name="connsiteY1" fmla="*/ 158750 h 158750"/>
                <a:gd name="connsiteX2" fmla="*/ 1758950 w 1758950"/>
                <a:gd name="connsiteY2" fmla="*/ 146050 h 158750"/>
                <a:gd name="connsiteX3" fmla="*/ 311150 w 1758950"/>
                <a:gd name="connsiteY3" fmla="*/ 6350 h 158750"/>
                <a:gd name="connsiteX4" fmla="*/ 0 w 1758950"/>
                <a:gd name="connsiteY4" fmla="*/ 0 h 158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950" h="158750">
                  <a:moveTo>
                    <a:pt x="0" y="0"/>
                  </a:moveTo>
                  <a:lnTo>
                    <a:pt x="1466850" y="158750"/>
                  </a:lnTo>
                  <a:lnTo>
                    <a:pt x="1758950" y="146050"/>
                  </a:lnTo>
                  <a:lnTo>
                    <a:pt x="311150" y="6350"/>
                  </a:lnTo>
                  <a:lnTo>
                    <a:pt x="0" y="0"/>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Freeform: Shape 11"/>
            <p:cNvSpPr/>
            <p:nvPr/>
          </p:nvSpPr>
          <p:spPr>
            <a:xfrm>
              <a:off x="4191000" y="1387475"/>
              <a:ext cx="1806575" cy="288925"/>
            </a:xfrm>
            <a:custGeom>
              <a:avLst/>
              <a:gdLst>
                <a:gd name="connsiteX0" fmla="*/ 1511300 w 1784350"/>
                <a:gd name="connsiteY0" fmla="*/ 374650 h 374650"/>
                <a:gd name="connsiteX1" fmla="*/ 0 w 1784350"/>
                <a:gd name="connsiteY1" fmla="*/ 171450 h 374650"/>
                <a:gd name="connsiteX2" fmla="*/ 247650 w 1784350"/>
                <a:gd name="connsiteY2" fmla="*/ 0 h 374650"/>
                <a:gd name="connsiteX3" fmla="*/ 1784350 w 1784350"/>
                <a:gd name="connsiteY3" fmla="*/ 222250 h 374650"/>
                <a:gd name="connsiteX4" fmla="*/ 1511300 w 1784350"/>
                <a:gd name="connsiteY4" fmla="*/ 374650 h 374650"/>
                <a:gd name="connsiteX0" fmla="*/ 1511300 w 1784350"/>
                <a:gd name="connsiteY0" fmla="*/ 307975 h 307975"/>
                <a:gd name="connsiteX1" fmla="*/ 0 w 1784350"/>
                <a:gd name="connsiteY1" fmla="*/ 104775 h 307975"/>
                <a:gd name="connsiteX2" fmla="*/ 419100 w 1784350"/>
                <a:gd name="connsiteY2" fmla="*/ 0 h 307975"/>
                <a:gd name="connsiteX3" fmla="*/ 1784350 w 1784350"/>
                <a:gd name="connsiteY3" fmla="*/ 155575 h 307975"/>
                <a:gd name="connsiteX4" fmla="*/ 1511300 w 1784350"/>
                <a:gd name="connsiteY4" fmla="*/ 307975 h 307975"/>
                <a:gd name="connsiteX0" fmla="*/ 1543050 w 1784350"/>
                <a:gd name="connsiteY0" fmla="*/ 247650 h 247650"/>
                <a:gd name="connsiteX1" fmla="*/ 0 w 1784350"/>
                <a:gd name="connsiteY1" fmla="*/ 104775 h 247650"/>
                <a:gd name="connsiteX2" fmla="*/ 419100 w 1784350"/>
                <a:gd name="connsiteY2" fmla="*/ 0 h 247650"/>
                <a:gd name="connsiteX3" fmla="*/ 1784350 w 1784350"/>
                <a:gd name="connsiteY3" fmla="*/ 155575 h 247650"/>
                <a:gd name="connsiteX4" fmla="*/ 1543050 w 1784350"/>
                <a:gd name="connsiteY4" fmla="*/ 247650 h 247650"/>
                <a:gd name="connsiteX0" fmla="*/ 1536700 w 1784350"/>
                <a:gd name="connsiteY0" fmla="*/ 285750 h 285750"/>
                <a:gd name="connsiteX1" fmla="*/ 0 w 1784350"/>
                <a:gd name="connsiteY1" fmla="*/ 104775 h 285750"/>
                <a:gd name="connsiteX2" fmla="*/ 419100 w 1784350"/>
                <a:gd name="connsiteY2" fmla="*/ 0 h 285750"/>
                <a:gd name="connsiteX3" fmla="*/ 1784350 w 1784350"/>
                <a:gd name="connsiteY3" fmla="*/ 155575 h 285750"/>
                <a:gd name="connsiteX4" fmla="*/ 1536700 w 1784350"/>
                <a:gd name="connsiteY4" fmla="*/ 285750 h 285750"/>
                <a:gd name="connsiteX0" fmla="*/ 1536700 w 1784350"/>
                <a:gd name="connsiteY0" fmla="*/ 288925 h 288925"/>
                <a:gd name="connsiteX1" fmla="*/ 0 w 1784350"/>
                <a:gd name="connsiteY1" fmla="*/ 104775 h 288925"/>
                <a:gd name="connsiteX2" fmla="*/ 419100 w 1784350"/>
                <a:gd name="connsiteY2" fmla="*/ 0 h 288925"/>
                <a:gd name="connsiteX3" fmla="*/ 1784350 w 1784350"/>
                <a:gd name="connsiteY3" fmla="*/ 155575 h 288925"/>
                <a:gd name="connsiteX4" fmla="*/ 1536700 w 1784350"/>
                <a:gd name="connsiteY4" fmla="*/ 288925 h 288925"/>
                <a:gd name="connsiteX0" fmla="*/ 1536700 w 1806575"/>
                <a:gd name="connsiteY0" fmla="*/ 288925 h 288925"/>
                <a:gd name="connsiteX1" fmla="*/ 0 w 1806575"/>
                <a:gd name="connsiteY1" fmla="*/ 104775 h 288925"/>
                <a:gd name="connsiteX2" fmla="*/ 419100 w 1806575"/>
                <a:gd name="connsiteY2" fmla="*/ 0 h 288925"/>
                <a:gd name="connsiteX3" fmla="*/ 1806575 w 1806575"/>
                <a:gd name="connsiteY3" fmla="*/ 174625 h 288925"/>
                <a:gd name="connsiteX4" fmla="*/ 1536700 w 1806575"/>
                <a:gd name="connsiteY4" fmla="*/ 288925 h 288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575" h="288925">
                  <a:moveTo>
                    <a:pt x="1536700" y="288925"/>
                  </a:moveTo>
                  <a:lnTo>
                    <a:pt x="0" y="104775"/>
                  </a:lnTo>
                  <a:lnTo>
                    <a:pt x="419100" y="0"/>
                  </a:lnTo>
                  <a:lnTo>
                    <a:pt x="1806575" y="174625"/>
                  </a:lnTo>
                  <a:lnTo>
                    <a:pt x="1536700" y="288925"/>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Freeform: Shape 16"/>
            <p:cNvSpPr/>
            <p:nvPr/>
          </p:nvSpPr>
          <p:spPr>
            <a:xfrm>
              <a:off x="4013200" y="1714842"/>
              <a:ext cx="2060573" cy="288925"/>
            </a:xfrm>
            <a:custGeom>
              <a:avLst/>
              <a:gdLst>
                <a:gd name="connsiteX0" fmla="*/ 1511300 w 1784350"/>
                <a:gd name="connsiteY0" fmla="*/ 374650 h 374650"/>
                <a:gd name="connsiteX1" fmla="*/ 0 w 1784350"/>
                <a:gd name="connsiteY1" fmla="*/ 171450 h 374650"/>
                <a:gd name="connsiteX2" fmla="*/ 247650 w 1784350"/>
                <a:gd name="connsiteY2" fmla="*/ 0 h 374650"/>
                <a:gd name="connsiteX3" fmla="*/ 1784350 w 1784350"/>
                <a:gd name="connsiteY3" fmla="*/ 222250 h 374650"/>
                <a:gd name="connsiteX4" fmla="*/ 1511300 w 1784350"/>
                <a:gd name="connsiteY4" fmla="*/ 374650 h 374650"/>
                <a:gd name="connsiteX0" fmla="*/ 1511300 w 1784350"/>
                <a:gd name="connsiteY0" fmla="*/ 307975 h 307975"/>
                <a:gd name="connsiteX1" fmla="*/ 0 w 1784350"/>
                <a:gd name="connsiteY1" fmla="*/ 104775 h 307975"/>
                <a:gd name="connsiteX2" fmla="*/ 419100 w 1784350"/>
                <a:gd name="connsiteY2" fmla="*/ 0 h 307975"/>
                <a:gd name="connsiteX3" fmla="*/ 1784350 w 1784350"/>
                <a:gd name="connsiteY3" fmla="*/ 155575 h 307975"/>
                <a:gd name="connsiteX4" fmla="*/ 1511300 w 1784350"/>
                <a:gd name="connsiteY4" fmla="*/ 307975 h 307975"/>
                <a:gd name="connsiteX0" fmla="*/ 1543050 w 1784350"/>
                <a:gd name="connsiteY0" fmla="*/ 247650 h 247650"/>
                <a:gd name="connsiteX1" fmla="*/ 0 w 1784350"/>
                <a:gd name="connsiteY1" fmla="*/ 104775 h 247650"/>
                <a:gd name="connsiteX2" fmla="*/ 419100 w 1784350"/>
                <a:gd name="connsiteY2" fmla="*/ 0 h 247650"/>
                <a:gd name="connsiteX3" fmla="*/ 1784350 w 1784350"/>
                <a:gd name="connsiteY3" fmla="*/ 155575 h 247650"/>
                <a:gd name="connsiteX4" fmla="*/ 1543050 w 1784350"/>
                <a:gd name="connsiteY4" fmla="*/ 247650 h 247650"/>
                <a:gd name="connsiteX0" fmla="*/ 1536700 w 1784350"/>
                <a:gd name="connsiteY0" fmla="*/ 285750 h 285750"/>
                <a:gd name="connsiteX1" fmla="*/ 0 w 1784350"/>
                <a:gd name="connsiteY1" fmla="*/ 104775 h 285750"/>
                <a:gd name="connsiteX2" fmla="*/ 419100 w 1784350"/>
                <a:gd name="connsiteY2" fmla="*/ 0 h 285750"/>
                <a:gd name="connsiteX3" fmla="*/ 1784350 w 1784350"/>
                <a:gd name="connsiteY3" fmla="*/ 155575 h 285750"/>
                <a:gd name="connsiteX4" fmla="*/ 1536700 w 1784350"/>
                <a:gd name="connsiteY4" fmla="*/ 285750 h 285750"/>
                <a:gd name="connsiteX0" fmla="*/ 1536700 w 1784350"/>
                <a:gd name="connsiteY0" fmla="*/ 288925 h 288925"/>
                <a:gd name="connsiteX1" fmla="*/ 0 w 1784350"/>
                <a:gd name="connsiteY1" fmla="*/ 104775 h 288925"/>
                <a:gd name="connsiteX2" fmla="*/ 419100 w 1784350"/>
                <a:gd name="connsiteY2" fmla="*/ 0 h 288925"/>
                <a:gd name="connsiteX3" fmla="*/ 1784350 w 1784350"/>
                <a:gd name="connsiteY3" fmla="*/ 155575 h 288925"/>
                <a:gd name="connsiteX4" fmla="*/ 1536700 w 1784350"/>
                <a:gd name="connsiteY4" fmla="*/ 288925 h 288925"/>
                <a:gd name="connsiteX0" fmla="*/ 1536700 w 1806575"/>
                <a:gd name="connsiteY0" fmla="*/ 288925 h 288925"/>
                <a:gd name="connsiteX1" fmla="*/ 0 w 1806575"/>
                <a:gd name="connsiteY1" fmla="*/ 104775 h 288925"/>
                <a:gd name="connsiteX2" fmla="*/ 419100 w 1806575"/>
                <a:gd name="connsiteY2" fmla="*/ 0 h 288925"/>
                <a:gd name="connsiteX3" fmla="*/ 1806575 w 1806575"/>
                <a:gd name="connsiteY3" fmla="*/ 174625 h 288925"/>
                <a:gd name="connsiteX4" fmla="*/ 1536700 w 1806575"/>
                <a:gd name="connsiteY4" fmla="*/ 288925 h 288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575" h="288925">
                  <a:moveTo>
                    <a:pt x="1536700" y="288925"/>
                  </a:moveTo>
                  <a:lnTo>
                    <a:pt x="0" y="104775"/>
                  </a:lnTo>
                  <a:lnTo>
                    <a:pt x="419100" y="0"/>
                  </a:lnTo>
                  <a:lnTo>
                    <a:pt x="1806575" y="174625"/>
                  </a:lnTo>
                  <a:lnTo>
                    <a:pt x="1536700" y="288925"/>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Freeform: Shape 9"/>
            <p:cNvSpPr/>
            <p:nvPr/>
          </p:nvSpPr>
          <p:spPr>
            <a:xfrm>
              <a:off x="5832475" y="1211264"/>
              <a:ext cx="409575" cy="939800"/>
            </a:xfrm>
            <a:custGeom>
              <a:avLst/>
              <a:gdLst>
                <a:gd name="connsiteX0" fmla="*/ 0 w 1841500"/>
                <a:gd name="connsiteY0" fmla="*/ 831850 h 1079500"/>
                <a:gd name="connsiteX1" fmla="*/ 1841500 w 1841500"/>
                <a:gd name="connsiteY1" fmla="*/ 1079500 h 1079500"/>
                <a:gd name="connsiteX2" fmla="*/ 1816100 w 1841500"/>
                <a:gd name="connsiteY2" fmla="*/ 146050 h 1079500"/>
                <a:gd name="connsiteX3" fmla="*/ 374650 w 1841500"/>
                <a:gd name="connsiteY3" fmla="*/ 0 h 1079500"/>
                <a:gd name="connsiteX4" fmla="*/ 0 w 1841500"/>
                <a:gd name="connsiteY4" fmla="*/ 831850 h 1079500"/>
                <a:gd name="connsiteX0" fmla="*/ 0 w 2009775"/>
                <a:gd name="connsiteY0" fmla="*/ 866775 h 1114425"/>
                <a:gd name="connsiteX1" fmla="*/ 1841500 w 2009775"/>
                <a:gd name="connsiteY1" fmla="*/ 1114425 h 1114425"/>
                <a:gd name="connsiteX2" fmla="*/ 2009775 w 2009775"/>
                <a:gd name="connsiteY2" fmla="*/ 0 h 1114425"/>
                <a:gd name="connsiteX3" fmla="*/ 374650 w 2009775"/>
                <a:gd name="connsiteY3" fmla="*/ 34925 h 1114425"/>
                <a:gd name="connsiteX4" fmla="*/ 0 w 2009775"/>
                <a:gd name="connsiteY4" fmla="*/ 866775 h 1114425"/>
                <a:gd name="connsiteX0" fmla="*/ 0 w 2028825"/>
                <a:gd name="connsiteY0" fmla="*/ 835025 h 1082675"/>
                <a:gd name="connsiteX1" fmla="*/ 1841500 w 2028825"/>
                <a:gd name="connsiteY1" fmla="*/ 1082675 h 1082675"/>
                <a:gd name="connsiteX2" fmla="*/ 2028825 w 2028825"/>
                <a:gd name="connsiteY2" fmla="*/ 0 h 1082675"/>
                <a:gd name="connsiteX3" fmla="*/ 374650 w 2028825"/>
                <a:gd name="connsiteY3" fmla="*/ 3175 h 1082675"/>
                <a:gd name="connsiteX4" fmla="*/ 0 w 2028825"/>
                <a:gd name="connsiteY4" fmla="*/ 835025 h 1082675"/>
                <a:gd name="connsiteX0" fmla="*/ 0 w 2038350"/>
                <a:gd name="connsiteY0" fmla="*/ 831850 h 1079500"/>
                <a:gd name="connsiteX1" fmla="*/ 1841500 w 2038350"/>
                <a:gd name="connsiteY1" fmla="*/ 1079500 h 1079500"/>
                <a:gd name="connsiteX2" fmla="*/ 2038350 w 2038350"/>
                <a:gd name="connsiteY2" fmla="*/ 28575 h 1079500"/>
                <a:gd name="connsiteX3" fmla="*/ 374650 w 2038350"/>
                <a:gd name="connsiteY3" fmla="*/ 0 h 1079500"/>
                <a:gd name="connsiteX4" fmla="*/ 0 w 2038350"/>
                <a:gd name="connsiteY4" fmla="*/ 831850 h 1079500"/>
                <a:gd name="connsiteX0" fmla="*/ 0 w 2038350"/>
                <a:gd name="connsiteY0" fmla="*/ 831850 h 1079500"/>
                <a:gd name="connsiteX1" fmla="*/ 1841500 w 2038350"/>
                <a:gd name="connsiteY1" fmla="*/ 1079500 h 1079500"/>
                <a:gd name="connsiteX2" fmla="*/ 2038350 w 2038350"/>
                <a:gd name="connsiteY2" fmla="*/ 9525 h 1079500"/>
                <a:gd name="connsiteX3" fmla="*/ 374650 w 2038350"/>
                <a:gd name="connsiteY3" fmla="*/ 0 h 1079500"/>
                <a:gd name="connsiteX4" fmla="*/ 0 w 2038350"/>
                <a:gd name="connsiteY4" fmla="*/ 831850 h 1079500"/>
                <a:gd name="connsiteX0" fmla="*/ 0 w 2038350"/>
                <a:gd name="connsiteY0" fmla="*/ 831850 h 1079500"/>
                <a:gd name="connsiteX1" fmla="*/ 1841500 w 2038350"/>
                <a:gd name="connsiteY1" fmla="*/ 1079500 h 1079500"/>
                <a:gd name="connsiteX2" fmla="*/ 2038350 w 2038350"/>
                <a:gd name="connsiteY2" fmla="*/ 9525 h 1079500"/>
                <a:gd name="connsiteX3" fmla="*/ 374650 w 2038350"/>
                <a:gd name="connsiteY3" fmla="*/ 0 h 1079500"/>
                <a:gd name="connsiteX4" fmla="*/ 0 w 2038350"/>
                <a:gd name="connsiteY4" fmla="*/ 831850 h 1079500"/>
                <a:gd name="connsiteX0" fmla="*/ 0 w 2038350"/>
                <a:gd name="connsiteY0" fmla="*/ 822325 h 1069975"/>
                <a:gd name="connsiteX1" fmla="*/ 1841500 w 2038350"/>
                <a:gd name="connsiteY1" fmla="*/ 1069975 h 1069975"/>
                <a:gd name="connsiteX2" fmla="*/ 2038350 w 2038350"/>
                <a:gd name="connsiteY2" fmla="*/ 0 h 1069975"/>
                <a:gd name="connsiteX3" fmla="*/ 1622425 w 2038350"/>
                <a:gd name="connsiteY3" fmla="*/ 44450 h 1069975"/>
                <a:gd name="connsiteX4" fmla="*/ 0 w 2038350"/>
                <a:gd name="connsiteY4" fmla="*/ 822325 h 1069975"/>
                <a:gd name="connsiteX0" fmla="*/ 0 w 2038350"/>
                <a:gd name="connsiteY0" fmla="*/ 838200 h 1085850"/>
                <a:gd name="connsiteX1" fmla="*/ 1841500 w 2038350"/>
                <a:gd name="connsiteY1" fmla="*/ 1085850 h 1085850"/>
                <a:gd name="connsiteX2" fmla="*/ 2038350 w 2038350"/>
                <a:gd name="connsiteY2" fmla="*/ 15875 h 1085850"/>
                <a:gd name="connsiteX3" fmla="*/ 1704975 w 2038350"/>
                <a:gd name="connsiteY3" fmla="*/ 0 h 1085850"/>
                <a:gd name="connsiteX4" fmla="*/ 0 w 2038350"/>
                <a:gd name="connsiteY4" fmla="*/ 838200 h 1085850"/>
                <a:gd name="connsiteX0" fmla="*/ 0 w 2038350"/>
                <a:gd name="connsiteY0" fmla="*/ 822325 h 1069975"/>
                <a:gd name="connsiteX1" fmla="*/ 1841500 w 2038350"/>
                <a:gd name="connsiteY1" fmla="*/ 1069975 h 1069975"/>
                <a:gd name="connsiteX2" fmla="*/ 2038350 w 2038350"/>
                <a:gd name="connsiteY2" fmla="*/ 0 h 1069975"/>
                <a:gd name="connsiteX3" fmla="*/ 1730375 w 2038350"/>
                <a:gd name="connsiteY3" fmla="*/ 3175 h 1069975"/>
                <a:gd name="connsiteX4" fmla="*/ 0 w 2038350"/>
                <a:gd name="connsiteY4" fmla="*/ 822325 h 1069975"/>
                <a:gd name="connsiteX0" fmla="*/ 0 w 2038350"/>
                <a:gd name="connsiteY0" fmla="*/ 822325 h 1069975"/>
                <a:gd name="connsiteX1" fmla="*/ 1841500 w 2038350"/>
                <a:gd name="connsiteY1" fmla="*/ 1069975 h 1069975"/>
                <a:gd name="connsiteX2" fmla="*/ 2038350 w 2038350"/>
                <a:gd name="connsiteY2" fmla="*/ 0 h 1069975"/>
                <a:gd name="connsiteX3" fmla="*/ 1730375 w 2038350"/>
                <a:gd name="connsiteY3" fmla="*/ 3175 h 1069975"/>
                <a:gd name="connsiteX4" fmla="*/ 0 w 2038350"/>
                <a:gd name="connsiteY4" fmla="*/ 822325 h 1069975"/>
                <a:gd name="connsiteX0" fmla="*/ 0 w 2101850"/>
                <a:gd name="connsiteY0" fmla="*/ 822325 h 828675"/>
                <a:gd name="connsiteX1" fmla="*/ 2101850 w 2101850"/>
                <a:gd name="connsiteY1" fmla="*/ 828675 h 828675"/>
                <a:gd name="connsiteX2" fmla="*/ 2038350 w 2101850"/>
                <a:gd name="connsiteY2" fmla="*/ 0 h 828675"/>
                <a:gd name="connsiteX3" fmla="*/ 1730375 w 2101850"/>
                <a:gd name="connsiteY3" fmla="*/ 3175 h 828675"/>
                <a:gd name="connsiteX4" fmla="*/ 0 w 2101850"/>
                <a:gd name="connsiteY4" fmla="*/ 822325 h 828675"/>
                <a:gd name="connsiteX0" fmla="*/ 0 w 419100"/>
                <a:gd name="connsiteY0" fmla="*/ 733425 h 828675"/>
                <a:gd name="connsiteX1" fmla="*/ 419100 w 419100"/>
                <a:gd name="connsiteY1" fmla="*/ 828675 h 828675"/>
                <a:gd name="connsiteX2" fmla="*/ 355600 w 419100"/>
                <a:gd name="connsiteY2" fmla="*/ 0 h 828675"/>
                <a:gd name="connsiteX3" fmla="*/ 47625 w 419100"/>
                <a:gd name="connsiteY3" fmla="*/ 3175 h 828675"/>
                <a:gd name="connsiteX4" fmla="*/ 0 w 419100"/>
                <a:gd name="connsiteY4" fmla="*/ 733425 h 828675"/>
                <a:gd name="connsiteX0" fmla="*/ 73025 w 371475"/>
                <a:gd name="connsiteY0" fmla="*/ 981075 h 981075"/>
                <a:gd name="connsiteX1" fmla="*/ 371475 w 371475"/>
                <a:gd name="connsiteY1" fmla="*/ 828675 h 981075"/>
                <a:gd name="connsiteX2" fmla="*/ 307975 w 371475"/>
                <a:gd name="connsiteY2" fmla="*/ 0 h 981075"/>
                <a:gd name="connsiteX3" fmla="*/ 0 w 371475"/>
                <a:gd name="connsiteY3" fmla="*/ 3175 h 981075"/>
                <a:gd name="connsiteX4" fmla="*/ 73025 w 371475"/>
                <a:gd name="connsiteY4" fmla="*/ 981075 h 981075"/>
                <a:gd name="connsiteX0" fmla="*/ 76200 w 371475"/>
                <a:gd name="connsiteY0" fmla="*/ 955675 h 955675"/>
                <a:gd name="connsiteX1" fmla="*/ 371475 w 371475"/>
                <a:gd name="connsiteY1" fmla="*/ 828675 h 955675"/>
                <a:gd name="connsiteX2" fmla="*/ 307975 w 371475"/>
                <a:gd name="connsiteY2" fmla="*/ 0 h 955675"/>
                <a:gd name="connsiteX3" fmla="*/ 0 w 371475"/>
                <a:gd name="connsiteY3" fmla="*/ 3175 h 955675"/>
                <a:gd name="connsiteX4" fmla="*/ 76200 w 371475"/>
                <a:gd name="connsiteY4" fmla="*/ 955675 h 955675"/>
                <a:gd name="connsiteX0" fmla="*/ 63500 w 371475"/>
                <a:gd name="connsiteY0" fmla="*/ 949325 h 949325"/>
                <a:gd name="connsiteX1" fmla="*/ 371475 w 371475"/>
                <a:gd name="connsiteY1" fmla="*/ 828675 h 949325"/>
                <a:gd name="connsiteX2" fmla="*/ 307975 w 371475"/>
                <a:gd name="connsiteY2" fmla="*/ 0 h 949325"/>
                <a:gd name="connsiteX3" fmla="*/ 0 w 371475"/>
                <a:gd name="connsiteY3" fmla="*/ 3175 h 949325"/>
                <a:gd name="connsiteX4" fmla="*/ 63500 w 371475"/>
                <a:gd name="connsiteY4" fmla="*/ 949325 h 949325"/>
                <a:gd name="connsiteX0" fmla="*/ 28575 w 336550"/>
                <a:gd name="connsiteY0" fmla="*/ 949325 h 949325"/>
                <a:gd name="connsiteX1" fmla="*/ 336550 w 336550"/>
                <a:gd name="connsiteY1" fmla="*/ 828675 h 949325"/>
                <a:gd name="connsiteX2" fmla="*/ 273050 w 336550"/>
                <a:gd name="connsiteY2" fmla="*/ 0 h 949325"/>
                <a:gd name="connsiteX3" fmla="*/ 0 w 336550"/>
                <a:gd name="connsiteY3" fmla="*/ 44450 h 949325"/>
                <a:gd name="connsiteX4" fmla="*/ 28575 w 336550"/>
                <a:gd name="connsiteY4" fmla="*/ 949325 h 949325"/>
                <a:gd name="connsiteX0" fmla="*/ 19050 w 327025"/>
                <a:gd name="connsiteY0" fmla="*/ 949325 h 949325"/>
                <a:gd name="connsiteX1" fmla="*/ 327025 w 327025"/>
                <a:gd name="connsiteY1" fmla="*/ 828675 h 949325"/>
                <a:gd name="connsiteX2" fmla="*/ 263525 w 327025"/>
                <a:gd name="connsiteY2" fmla="*/ 0 h 949325"/>
                <a:gd name="connsiteX3" fmla="*/ 0 w 327025"/>
                <a:gd name="connsiteY3" fmla="*/ 12700 h 949325"/>
                <a:gd name="connsiteX4" fmla="*/ 19050 w 327025"/>
                <a:gd name="connsiteY4" fmla="*/ 949325 h 949325"/>
                <a:gd name="connsiteX0" fmla="*/ 9525 w 317500"/>
                <a:gd name="connsiteY0" fmla="*/ 949325 h 949325"/>
                <a:gd name="connsiteX1" fmla="*/ 317500 w 317500"/>
                <a:gd name="connsiteY1" fmla="*/ 828675 h 949325"/>
                <a:gd name="connsiteX2" fmla="*/ 254000 w 317500"/>
                <a:gd name="connsiteY2" fmla="*/ 0 h 949325"/>
                <a:gd name="connsiteX3" fmla="*/ 0 w 317500"/>
                <a:gd name="connsiteY3" fmla="*/ 28575 h 949325"/>
                <a:gd name="connsiteX4" fmla="*/ 9525 w 317500"/>
                <a:gd name="connsiteY4" fmla="*/ 949325 h 949325"/>
                <a:gd name="connsiteX0" fmla="*/ 9525 w 317500"/>
                <a:gd name="connsiteY0" fmla="*/ 920750 h 920750"/>
                <a:gd name="connsiteX1" fmla="*/ 317500 w 317500"/>
                <a:gd name="connsiteY1" fmla="*/ 800100 h 920750"/>
                <a:gd name="connsiteX2" fmla="*/ 254000 w 317500"/>
                <a:gd name="connsiteY2" fmla="*/ 3175 h 920750"/>
                <a:gd name="connsiteX3" fmla="*/ 0 w 317500"/>
                <a:gd name="connsiteY3" fmla="*/ 0 h 920750"/>
                <a:gd name="connsiteX4" fmla="*/ 9525 w 317500"/>
                <a:gd name="connsiteY4" fmla="*/ 920750 h 920750"/>
                <a:gd name="connsiteX0" fmla="*/ 9525 w 317500"/>
                <a:gd name="connsiteY0" fmla="*/ 939800 h 939800"/>
                <a:gd name="connsiteX1" fmla="*/ 317500 w 317500"/>
                <a:gd name="connsiteY1" fmla="*/ 819150 h 939800"/>
                <a:gd name="connsiteX2" fmla="*/ 263525 w 317500"/>
                <a:gd name="connsiteY2" fmla="*/ 0 h 939800"/>
                <a:gd name="connsiteX3" fmla="*/ 0 w 317500"/>
                <a:gd name="connsiteY3" fmla="*/ 19050 h 939800"/>
                <a:gd name="connsiteX4" fmla="*/ 9525 w 317500"/>
                <a:gd name="connsiteY4" fmla="*/ 939800 h 939800"/>
                <a:gd name="connsiteX0" fmla="*/ 9525 w 454025"/>
                <a:gd name="connsiteY0" fmla="*/ 939800 h 939800"/>
                <a:gd name="connsiteX1" fmla="*/ 454025 w 454025"/>
                <a:gd name="connsiteY1" fmla="*/ 555625 h 939800"/>
                <a:gd name="connsiteX2" fmla="*/ 263525 w 454025"/>
                <a:gd name="connsiteY2" fmla="*/ 0 h 939800"/>
                <a:gd name="connsiteX3" fmla="*/ 0 w 454025"/>
                <a:gd name="connsiteY3" fmla="*/ 19050 h 939800"/>
                <a:gd name="connsiteX4" fmla="*/ 9525 w 454025"/>
                <a:gd name="connsiteY4" fmla="*/ 939800 h 939800"/>
                <a:gd name="connsiteX0" fmla="*/ 403225 w 657225"/>
                <a:gd name="connsiteY0" fmla="*/ 939800 h 939800"/>
                <a:gd name="connsiteX1" fmla="*/ 0 w 657225"/>
                <a:gd name="connsiteY1" fmla="*/ 466725 h 939800"/>
                <a:gd name="connsiteX2" fmla="*/ 657225 w 657225"/>
                <a:gd name="connsiteY2" fmla="*/ 0 h 939800"/>
                <a:gd name="connsiteX3" fmla="*/ 393700 w 657225"/>
                <a:gd name="connsiteY3" fmla="*/ 19050 h 939800"/>
                <a:gd name="connsiteX4" fmla="*/ 403225 w 657225"/>
                <a:gd name="connsiteY4" fmla="*/ 939800 h 939800"/>
                <a:gd name="connsiteX0" fmla="*/ 9525 w 409575"/>
                <a:gd name="connsiteY0" fmla="*/ 939800 h 939800"/>
                <a:gd name="connsiteX1" fmla="*/ 409575 w 409575"/>
                <a:gd name="connsiteY1" fmla="*/ 806450 h 939800"/>
                <a:gd name="connsiteX2" fmla="*/ 263525 w 409575"/>
                <a:gd name="connsiteY2" fmla="*/ 0 h 939800"/>
                <a:gd name="connsiteX3" fmla="*/ 0 w 409575"/>
                <a:gd name="connsiteY3" fmla="*/ 19050 h 939800"/>
                <a:gd name="connsiteX4" fmla="*/ 9525 w 409575"/>
                <a:gd name="connsiteY4" fmla="*/ 939800 h 939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575" h="939800">
                  <a:moveTo>
                    <a:pt x="9525" y="939800"/>
                  </a:moveTo>
                  <a:lnTo>
                    <a:pt x="409575" y="806450"/>
                  </a:lnTo>
                  <a:lnTo>
                    <a:pt x="263525" y="0"/>
                  </a:lnTo>
                  <a:lnTo>
                    <a:pt x="0" y="19050"/>
                  </a:lnTo>
                  <a:lnTo>
                    <a:pt x="9525" y="939800"/>
                  </a:lnTo>
                  <a:close/>
                </a:path>
              </a:pathLst>
            </a:custGeom>
            <a:solidFill>
              <a:srgbClr val="A6C9DD"/>
            </a:solidFill>
            <a:ln w="76200">
              <a:solidFill>
                <a:srgbClr val="CBCFD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5" name="Picture 14"/>
            <p:cNvPicPr>
              <a:picLocks noChangeAspect="1"/>
            </p:cNvPicPr>
            <p:nvPr/>
          </p:nvPicPr>
          <p:blipFill rotWithShape="1">
            <a:blip r:embed="rId3"/>
            <a:srcRect l="94927" t="13750" r="1118"/>
            <a:stretch/>
          </p:blipFill>
          <p:spPr>
            <a:xfrm>
              <a:off x="5743574" y="1180984"/>
              <a:ext cx="76201" cy="999064"/>
            </a:xfrm>
            <a:prstGeom prst="rect">
              <a:avLst/>
            </a:prstGeom>
          </p:spPr>
        </p:pic>
      </p:grpSp>
      <p:pic>
        <p:nvPicPr>
          <p:cNvPr id="93" name="Picture 2" descr="Image result for vector school lunch"/>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a:stretch/>
        </p:blipFill>
        <p:spPr bwMode="auto">
          <a:xfrm>
            <a:off x="6578731" y="2081093"/>
            <a:ext cx="676352" cy="644144"/>
          </a:xfrm>
          <a:prstGeom prst="rect">
            <a:avLst/>
          </a:prstGeom>
          <a:noFill/>
          <a:scene3d>
            <a:camera prst="isometricOffAxis2Top"/>
            <a:lightRig rig="threePt" dir="t"/>
          </a:scene3d>
          <a:extLst>
            <a:ext uri="{909E8E84-426E-40DD-AFC4-6F175D3DCCD1}">
              <a14:hiddenFill xmlns:a14="http://schemas.microsoft.com/office/drawing/2010/main">
                <a:solidFill>
                  <a:srgbClr val="FFFFFF"/>
                </a:solidFill>
              </a14:hiddenFill>
            </a:ext>
          </a:extLst>
        </p:spPr>
      </p:pic>
      <p:grpSp>
        <p:nvGrpSpPr>
          <p:cNvPr id="912" name="Railing"/>
          <p:cNvGrpSpPr/>
          <p:nvPr/>
        </p:nvGrpSpPr>
        <p:grpSpPr>
          <a:xfrm>
            <a:off x="4140510" y="3435041"/>
            <a:ext cx="3872884" cy="917630"/>
            <a:chOff x="1745600" y="3775529"/>
            <a:chExt cx="5163845" cy="1223506"/>
          </a:xfrm>
          <a:scene3d>
            <a:camera prst="isometricOffAxis2Left"/>
            <a:lightRig rig="threePt" dir="t"/>
          </a:scene3d>
        </p:grpSpPr>
        <p:cxnSp>
          <p:nvCxnSpPr>
            <p:cNvPr id="913" name="Straight Connector 912"/>
            <p:cNvCxnSpPr/>
            <p:nvPr/>
          </p:nvCxnSpPr>
          <p:spPr>
            <a:xfrm>
              <a:off x="6111873" y="4419600"/>
              <a:ext cx="0" cy="457200"/>
            </a:xfrm>
            <a:prstGeom prst="line">
              <a:avLst/>
            </a:prstGeom>
            <a:noFill/>
            <a:ln w="136525" cap="sq" cmpd="sng" algn="ctr">
              <a:solidFill>
                <a:srgbClr val="C6C6C6"/>
              </a:solidFill>
              <a:prstDash val="solid"/>
            </a:ln>
            <a:effectLst>
              <a:outerShdw blurRad="40000" dist="20000" dir="5400000" rotWithShape="0">
                <a:srgbClr val="000000">
                  <a:alpha val="38000"/>
                </a:srgbClr>
              </a:outerShdw>
            </a:effectLst>
            <a:sp3d>
              <a:bevelT/>
            </a:sp3d>
          </p:spPr>
        </p:cxnSp>
        <p:cxnSp>
          <p:nvCxnSpPr>
            <p:cNvPr id="914" name="Straight Connector 913"/>
            <p:cNvCxnSpPr/>
            <p:nvPr/>
          </p:nvCxnSpPr>
          <p:spPr>
            <a:xfrm>
              <a:off x="2438400" y="4419600"/>
              <a:ext cx="0" cy="457200"/>
            </a:xfrm>
            <a:prstGeom prst="line">
              <a:avLst/>
            </a:prstGeom>
            <a:noFill/>
            <a:ln w="136525" cap="sq" cmpd="sng" algn="ctr">
              <a:solidFill>
                <a:srgbClr val="C6C6C6"/>
              </a:solidFill>
              <a:prstDash val="solid"/>
            </a:ln>
            <a:effectLst>
              <a:outerShdw blurRad="40000" dist="20000" dir="5400000" rotWithShape="0">
                <a:srgbClr val="000000">
                  <a:alpha val="38000"/>
                </a:srgbClr>
              </a:outerShdw>
            </a:effectLst>
            <a:sp3d>
              <a:bevelT/>
            </a:sp3d>
          </p:spPr>
        </p:cxnSp>
        <p:cxnSp>
          <p:nvCxnSpPr>
            <p:cNvPr id="915" name="Straight Connector 914"/>
            <p:cNvCxnSpPr/>
            <p:nvPr/>
          </p:nvCxnSpPr>
          <p:spPr>
            <a:xfrm>
              <a:off x="4168773" y="3810000"/>
              <a:ext cx="0" cy="533400"/>
            </a:xfrm>
            <a:prstGeom prst="line">
              <a:avLst/>
            </a:prstGeom>
            <a:noFill/>
            <a:ln w="136525" cap="sq" cmpd="sng" algn="ctr">
              <a:solidFill>
                <a:srgbClr val="C6C6C6"/>
              </a:solidFill>
              <a:prstDash val="solid"/>
            </a:ln>
            <a:effectLst>
              <a:outerShdw blurRad="40000" dist="20000" dir="5400000" rotWithShape="0">
                <a:srgbClr val="000000">
                  <a:alpha val="38000"/>
                </a:srgbClr>
              </a:outerShdw>
            </a:effectLst>
            <a:sp3d>
              <a:bevelT/>
            </a:sp3d>
          </p:spPr>
        </p:cxnSp>
        <p:sp>
          <p:nvSpPr>
            <p:cNvPr id="916" name="Rectangle: Rounded Corners 112"/>
            <p:cNvSpPr/>
            <p:nvPr/>
          </p:nvSpPr>
          <p:spPr>
            <a:xfrm>
              <a:off x="1745600" y="3775529"/>
              <a:ext cx="5163845" cy="636136"/>
            </a:xfrm>
            <a:prstGeom prst="roundRect">
              <a:avLst/>
            </a:prstGeom>
            <a:noFill/>
            <a:ln w="76200" cap="flat" cmpd="sng" algn="ctr">
              <a:solidFill>
                <a:srgbClr val="C6C6C6"/>
              </a:solidFill>
              <a:prstDash val="solid"/>
            </a:ln>
            <a:effectLst/>
            <a:sp3d>
              <a:bevelT/>
            </a:sp3d>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917" name="Isosceles Triangle 80"/>
            <p:cNvSpPr/>
            <p:nvPr/>
          </p:nvSpPr>
          <p:spPr>
            <a:xfrm>
              <a:off x="2286000" y="4884735"/>
              <a:ext cx="304800" cy="114300"/>
            </a:xfrm>
            <a:custGeom>
              <a:avLst/>
              <a:gdLst>
                <a:gd name="connsiteX0" fmla="*/ 0 w 304800"/>
                <a:gd name="connsiteY0" fmla="*/ 152400 h 152400"/>
                <a:gd name="connsiteX1" fmla="*/ 152400 w 304800"/>
                <a:gd name="connsiteY1" fmla="*/ 0 h 152400"/>
                <a:gd name="connsiteX2" fmla="*/ 304800 w 304800"/>
                <a:gd name="connsiteY2" fmla="*/ 152400 h 152400"/>
                <a:gd name="connsiteX3" fmla="*/ 0 w 304800"/>
                <a:gd name="connsiteY3" fmla="*/ 152400 h 152400"/>
                <a:gd name="connsiteX0" fmla="*/ 0 w 304800"/>
                <a:gd name="connsiteY0" fmla="*/ 152400 h 152400"/>
                <a:gd name="connsiteX1" fmla="*/ 38100 w 304800"/>
                <a:gd name="connsiteY1" fmla="*/ 65884 h 152400"/>
                <a:gd name="connsiteX2" fmla="*/ 152400 w 304800"/>
                <a:gd name="connsiteY2" fmla="*/ 0 h 152400"/>
                <a:gd name="connsiteX3" fmla="*/ 304800 w 304800"/>
                <a:gd name="connsiteY3" fmla="*/ 152400 h 152400"/>
                <a:gd name="connsiteX4" fmla="*/ 0 w 304800"/>
                <a:gd name="connsiteY4" fmla="*/ 152400 h 152400"/>
                <a:gd name="connsiteX0" fmla="*/ 0 w 304800"/>
                <a:gd name="connsiteY0" fmla="*/ 152400 h 152400"/>
                <a:gd name="connsiteX1" fmla="*/ 38100 w 304800"/>
                <a:gd name="connsiteY1" fmla="*/ 65884 h 152400"/>
                <a:gd name="connsiteX2" fmla="*/ 152400 w 304800"/>
                <a:gd name="connsiteY2" fmla="*/ 0 h 152400"/>
                <a:gd name="connsiteX3" fmla="*/ 269081 w 304800"/>
                <a:gd name="connsiteY3" fmla="*/ 61121 h 152400"/>
                <a:gd name="connsiteX4" fmla="*/ 304800 w 304800"/>
                <a:gd name="connsiteY4" fmla="*/ 152400 h 152400"/>
                <a:gd name="connsiteX5" fmla="*/ 0 w 304800"/>
                <a:gd name="connsiteY5" fmla="*/ 152400 h 1524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800" h="114300">
                  <a:moveTo>
                    <a:pt x="0" y="114300"/>
                  </a:moveTo>
                  <a:cubicBezTo>
                    <a:pt x="25400" y="87843"/>
                    <a:pt x="12700" y="54241"/>
                    <a:pt x="38100" y="27784"/>
                  </a:cubicBezTo>
                  <a:cubicBezTo>
                    <a:pt x="72231" y="18523"/>
                    <a:pt x="101600" y="2117"/>
                    <a:pt x="140494" y="0"/>
                  </a:cubicBezTo>
                  <a:cubicBezTo>
                    <a:pt x="180975" y="8468"/>
                    <a:pt x="240506" y="-4497"/>
                    <a:pt x="269081" y="23021"/>
                  </a:cubicBezTo>
                  <a:lnTo>
                    <a:pt x="304800" y="114300"/>
                  </a:lnTo>
                  <a:lnTo>
                    <a:pt x="0" y="114300"/>
                  </a:lnTo>
                  <a:close/>
                </a:path>
              </a:pathLst>
            </a:custGeom>
            <a:blipFill>
              <a:blip r:embed="rId5"/>
              <a:tile tx="0" ty="0" sx="100000" sy="100000" flip="none" algn="tl"/>
            </a:blipFill>
            <a:ln w="9525" cap="flat" cmpd="sng" algn="ctr">
              <a:solidFill>
                <a:srgbClr val="C6C6C6"/>
              </a:solidFill>
              <a:prstDash val="solid"/>
            </a:ln>
            <a:effectLst>
              <a:outerShdw blurRad="40000" dist="23000" dir="5400000" rotWithShape="0">
                <a:srgbClr val="000000">
                  <a:alpha val="35000"/>
                </a:srgbClr>
              </a:outerShdw>
            </a:effectLst>
            <a:sp3d>
              <a:bevelT/>
            </a:sp3d>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918" name="Isosceles Triangle 80"/>
            <p:cNvSpPr/>
            <p:nvPr/>
          </p:nvSpPr>
          <p:spPr>
            <a:xfrm>
              <a:off x="5959473" y="4884735"/>
              <a:ext cx="304800" cy="114300"/>
            </a:xfrm>
            <a:custGeom>
              <a:avLst/>
              <a:gdLst>
                <a:gd name="connsiteX0" fmla="*/ 0 w 304800"/>
                <a:gd name="connsiteY0" fmla="*/ 152400 h 152400"/>
                <a:gd name="connsiteX1" fmla="*/ 152400 w 304800"/>
                <a:gd name="connsiteY1" fmla="*/ 0 h 152400"/>
                <a:gd name="connsiteX2" fmla="*/ 304800 w 304800"/>
                <a:gd name="connsiteY2" fmla="*/ 152400 h 152400"/>
                <a:gd name="connsiteX3" fmla="*/ 0 w 304800"/>
                <a:gd name="connsiteY3" fmla="*/ 152400 h 152400"/>
                <a:gd name="connsiteX0" fmla="*/ 0 w 304800"/>
                <a:gd name="connsiteY0" fmla="*/ 152400 h 152400"/>
                <a:gd name="connsiteX1" fmla="*/ 38100 w 304800"/>
                <a:gd name="connsiteY1" fmla="*/ 65884 h 152400"/>
                <a:gd name="connsiteX2" fmla="*/ 152400 w 304800"/>
                <a:gd name="connsiteY2" fmla="*/ 0 h 152400"/>
                <a:gd name="connsiteX3" fmla="*/ 304800 w 304800"/>
                <a:gd name="connsiteY3" fmla="*/ 152400 h 152400"/>
                <a:gd name="connsiteX4" fmla="*/ 0 w 304800"/>
                <a:gd name="connsiteY4" fmla="*/ 152400 h 152400"/>
                <a:gd name="connsiteX0" fmla="*/ 0 w 304800"/>
                <a:gd name="connsiteY0" fmla="*/ 152400 h 152400"/>
                <a:gd name="connsiteX1" fmla="*/ 38100 w 304800"/>
                <a:gd name="connsiteY1" fmla="*/ 65884 h 152400"/>
                <a:gd name="connsiteX2" fmla="*/ 152400 w 304800"/>
                <a:gd name="connsiteY2" fmla="*/ 0 h 152400"/>
                <a:gd name="connsiteX3" fmla="*/ 269081 w 304800"/>
                <a:gd name="connsiteY3" fmla="*/ 61121 h 152400"/>
                <a:gd name="connsiteX4" fmla="*/ 304800 w 304800"/>
                <a:gd name="connsiteY4" fmla="*/ 152400 h 152400"/>
                <a:gd name="connsiteX5" fmla="*/ 0 w 304800"/>
                <a:gd name="connsiteY5" fmla="*/ 152400 h 1524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800" h="114300">
                  <a:moveTo>
                    <a:pt x="0" y="114300"/>
                  </a:moveTo>
                  <a:cubicBezTo>
                    <a:pt x="25400" y="87843"/>
                    <a:pt x="12700" y="54241"/>
                    <a:pt x="38100" y="27784"/>
                  </a:cubicBezTo>
                  <a:cubicBezTo>
                    <a:pt x="72231" y="18523"/>
                    <a:pt x="101600" y="2117"/>
                    <a:pt x="140494" y="0"/>
                  </a:cubicBezTo>
                  <a:cubicBezTo>
                    <a:pt x="180975" y="8468"/>
                    <a:pt x="240506" y="-4497"/>
                    <a:pt x="269081" y="23021"/>
                  </a:cubicBezTo>
                  <a:lnTo>
                    <a:pt x="304800" y="114300"/>
                  </a:lnTo>
                  <a:lnTo>
                    <a:pt x="0" y="114300"/>
                  </a:lnTo>
                  <a:close/>
                </a:path>
              </a:pathLst>
            </a:custGeom>
            <a:blipFill>
              <a:blip r:embed="rId5"/>
              <a:tile tx="0" ty="0" sx="100000" sy="100000" flip="none" algn="tl"/>
            </a:blipFill>
            <a:ln w="9525" cap="flat" cmpd="sng" algn="ctr">
              <a:solidFill>
                <a:srgbClr val="C6C6C6"/>
              </a:solidFill>
              <a:prstDash val="solid"/>
            </a:ln>
            <a:effectLst>
              <a:outerShdw blurRad="40000" dist="23000" dir="5400000" rotWithShape="0">
                <a:srgbClr val="000000">
                  <a:alpha val="35000"/>
                </a:srgbClr>
              </a:outerShdw>
            </a:effectLst>
            <a:sp3d>
              <a:bevelT/>
            </a:sp3d>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sp>
        <p:nvSpPr>
          <p:cNvPr id="83" name="Freeform: Shape 82">
            <a:extLst>
              <a:ext uri="{FF2B5EF4-FFF2-40B4-BE49-F238E27FC236}">
                <a16:creationId xmlns:a16="http://schemas.microsoft.com/office/drawing/2014/main" id="{C72C8A2F-AF0B-4133-B3AB-9A9C49C868CC}"/>
              </a:ext>
            </a:extLst>
          </p:cNvPr>
          <p:cNvSpPr/>
          <p:nvPr/>
        </p:nvSpPr>
        <p:spPr>
          <a:xfrm>
            <a:off x="0" y="-43016"/>
            <a:ext cx="2560798" cy="3896280"/>
          </a:xfrm>
          <a:custGeom>
            <a:avLst/>
            <a:gdLst>
              <a:gd name="connsiteX0" fmla="*/ 0 w 1862407"/>
              <a:gd name="connsiteY0" fmla="*/ 0 h 3896280"/>
              <a:gd name="connsiteX1" fmla="*/ 1862407 w 1862407"/>
              <a:gd name="connsiteY1" fmla="*/ 0 h 3896280"/>
              <a:gd name="connsiteX2" fmla="*/ 1862407 w 1862407"/>
              <a:gd name="connsiteY2" fmla="*/ 2055825 h 3896280"/>
              <a:gd name="connsiteX3" fmla="*/ 4408 w 1862407"/>
              <a:gd name="connsiteY3" fmla="*/ 3096939 h 3896280"/>
              <a:gd name="connsiteX4" fmla="*/ 1707 w 1862407"/>
              <a:gd name="connsiteY4" fmla="*/ 3896280 h 3896280"/>
              <a:gd name="connsiteX5" fmla="*/ 0 w 1862407"/>
              <a:gd name="connsiteY5" fmla="*/ 3896280 h 389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2407" h="3896280">
                <a:moveTo>
                  <a:pt x="0" y="0"/>
                </a:moveTo>
                <a:lnTo>
                  <a:pt x="1862407" y="0"/>
                </a:lnTo>
                <a:lnTo>
                  <a:pt x="1862407" y="2055825"/>
                </a:lnTo>
                <a:lnTo>
                  <a:pt x="4408" y="3096939"/>
                </a:lnTo>
                <a:lnTo>
                  <a:pt x="1707" y="3896280"/>
                </a:lnTo>
                <a:lnTo>
                  <a:pt x="0" y="3896280"/>
                </a:lnTo>
                <a:close/>
              </a:path>
            </a:pathLst>
          </a:custGeom>
          <a:solidFill>
            <a:srgbClr val="F9C7A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85" name="Picture 84">
            <a:extLst>
              <a:ext uri="{FF2B5EF4-FFF2-40B4-BE49-F238E27FC236}">
                <a16:creationId xmlns:a16="http://schemas.microsoft.com/office/drawing/2014/main" id="{04939161-6F07-4945-8007-EF67CAF032D5}"/>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6543661" y="286750"/>
            <a:ext cx="1025025" cy="1328059"/>
          </a:xfrm>
          <a:prstGeom prst="rect">
            <a:avLst/>
          </a:prstGeom>
          <a:scene3d>
            <a:camera prst="orthographicFront">
              <a:rot lat="590792" lon="1790935" rev="21494771"/>
            </a:camera>
            <a:lightRig rig="threePt" dir="t"/>
          </a:scene3d>
        </p:spPr>
      </p:pic>
      <p:pic>
        <p:nvPicPr>
          <p:cNvPr id="2" name="Picture 2" descr="Image result for vector school lunch">
            <a:extLst>
              <a:ext uri="{FF2B5EF4-FFF2-40B4-BE49-F238E27FC236}">
                <a16:creationId xmlns:a16="http://schemas.microsoft.com/office/drawing/2014/main" id="{4986DE6C-66F6-4040-DAEF-7BFF37A6AA5A}"/>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a:stretch/>
        </p:blipFill>
        <p:spPr bwMode="auto">
          <a:xfrm>
            <a:off x="7627983" y="2238754"/>
            <a:ext cx="676352" cy="644144"/>
          </a:xfrm>
          <a:prstGeom prst="rect">
            <a:avLst/>
          </a:prstGeom>
          <a:noFill/>
          <a:scene3d>
            <a:camera prst="isometricOffAxis2Top"/>
            <a:lightRig rig="threePt" dir="t"/>
          </a:scene3d>
          <a:extLst>
            <a:ext uri="{909E8E84-426E-40DD-AFC4-6F175D3DCCD1}">
              <a14:hiddenFill xmlns:a14="http://schemas.microsoft.com/office/drawing/2010/main">
                <a:solidFill>
                  <a:srgbClr val="FFFFFF"/>
                </a:solidFill>
              </a14:hiddenFill>
            </a:ext>
          </a:extLst>
        </p:spPr>
      </p:pic>
      <p:pic>
        <p:nvPicPr>
          <p:cNvPr id="3" name="Picture 2" descr="Image result for vector school lunch">
            <a:extLst>
              <a:ext uri="{FF2B5EF4-FFF2-40B4-BE49-F238E27FC236}">
                <a16:creationId xmlns:a16="http://schemas.microsoft.com/office/drawing/2014/main" id="{76FAB9D4-108F-2ABD-80D9-5C4B2A235CBE}"/>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a:stretch/>
        </p:blipFill>
        <p:spPr bwMode="auto">
          <a:xfrm>
            <a:off x="8811437" y="2463883"/>
            <a:ext cx="676352" cy="644144"/>
          </a:xfrm>
          <a:prstGeom prst="rect">
            <a:avLst/>
          </a:prstGeom>
          <a:noFill/>
          <a:scene3d>
            <a:camera prst="isometricOffAxis2Top"/>
            <a:lightRig rig="threePt" dir="t"/>
          </a:scene3d>
          <a:extLst>
            <a:ext uri="{909E8E84-426E-40DD-AFC4-6F175D3DCCD1}">
              <a14:hiddenFill xmlns:a14="http://schemas.microsoft.com/office/drawing/2010/main">
                <a:solidFill>
                  <a:srgbClr val="FFFFFF"/>
                </a:solidFill>
              </a14:hiddenFill>
            </a:ext>
          </a:extLst>
        </p:spPr>
      </p:pic>
      <p:pic>
        <p:nvPicPr>
          <p:cNvPr id="11" name="Picture 10" descr="A fire hose spraying water into a fire&#10;&#10;Description automatically generated with low confidence">
            <a:extLst>
              <a:ext uri="{FF2B5EF4-FFF2-40B4-BE49-F238E27FC236}">
                <a16:creationId xmlns:a16="http://schemas.microsoft.com/office/drawing/2014/main" id="{A2724C86-B057-305F-9C93-5C051DD3382B}"/>
              </a:ext>
            </a:extLst>
          </p:cNvPr>
          <p:cNvPicPr>
            <a:picLocks noChangeAspect="1"/>
          </p:cNvPicPr>
          <p:nvPr/>
        </p:nvPicPr>
        <p:blipFill rotWithShape="1">
          <a:blip r:embed="rId7">
            <a:extLst>
              <a:ext uri="{BEBA8EAE-BF5A-486C-A8C5-ECC9F3942E4B}">
                <a14:imgProps xmlns:a14="http://schemas.microsoft.com/office/drawing/2010/main">
                  <a14:imgLayer r:embed="rId8">
                    <a14:imgEffect>
                      <a14:backgroundRemoval t="10000" b="90000" l="272" r="94150">
                        <a14:foregroundMark x1="64014" y1="70306" x2="88503" y2="71837"/>
                        <a14:foregroundMark x1="88503" y1="71837" x2="94150" y2="71224"/>
                        <a14:foregroundMark x1="91497" y1="82653" x2="91497" y2="82653"/>
                        <a14:foregroundMark x1="92789" y1="82347" x2="90000" y2="82245"/>
                        <a14:foregroundMark x1="86259" y1="45612" x2="85986" y2="46429"/>
                        <a14:foregroundMark x1="91156" y1="53163" x2="91224" y2="54286"/>
                        <a14:foregroundMark x1="79524" y1="42041" x2="79660" y2="45000"/>
                        <a14:foregroundMark x1="62925" y1="54898" x2="62772" y2="53067"/>
                        <a14:foregroundMark x1="60952" y1="63163" x2="60476" y2="60306"/>
                        <a14:backgroundMark x1="43537" y1="23367" x2="43537" y2="23367"/>
                        <a14:backgroundMark x1="47755" y1="23776" x2="50408" y2="26020"/>
                        <a14:backgroundMark x1="48367" y1="23878" x2="48163" y2="23571"/>
                        <a14:backgroundMark x1="48027" y1="22959" x2="47755" y2="24286"/>
                        <a14:backgroundMark x1="47755" y1="23163" x2="47755" y2="23163"/>
                        <a14:backgroundMark x1="44490" y1="22857" x2="43197" y2="23776"/>
                        <a14:backgroundMark x1="40612" y1="22857" x2="41429" y2="22245"/>
                        <a14:backgroundMark x1="42245" y1="23265" x2="42177" y2="22245"/>
                        <a14:backgroundMark x1="42653" y1="22653" x2="42653" y2="22755"/>
                        <a14:backgroundMark x1="41973" y1="22653" x2="42313" y2="23265"/>
                        <a14:backgroundMark x1="39864" y1="22755" x2="40136" y2="22755"/>
                        <a14:backgroundMark x1="40136" y1="22755" x2="40476" y2="22755"/>
                        <a14:backgroundMark x1="42245" y1="22755" x2="45986" y2="22755"/>
                        <a14:backgroundMark x1="62517" y1="51633" x2="62177" y2="52653"/>
                        <a14:backgroundMark x1="59864" y1="60510" x2="61497" y2="60510"/>
                        <a14:backgroundMark x1="59864" y1="60102" x2="60748" y2="60102"/>
                        <a14:backgroundMark x1="72517" y1="26633" x2="58027" y2="32143"/>
                        <a14:backgroundMark x1="58027" y1="32143" x2="27347" y2="88367"/>
                        <a14:backgroundMark x1="61565" y1="17959" x2="48027" y2="27959"/>
                        <a14:backgroundMark x1="48027" y1="27959" x2="18571" y2="88673"/>
                        <a14:backgroundMark x1="18571" y1="88673" x2="18435" y2="88673"/>
                        <a14:backgroundMark x1="61293" y1="24184" x2="18844" y2="28878"/>
                        <a14:backgroundMark x1="18844" y1="28878" x2="9388" y2="78878"/>
                        <a14:backgroundMark x1="9388" y1="78878" x2="6667" y2="82959"/>
                        <a14:backgroundMark x1="74830" y1="37347" x2="70544" y2="43980"/>
                        <a14:backgroundMark x1="67415" y1="46224" x2="65714" y2="40510"/>
                        <a14:backgroundMark x1="63946" y1="25612" x2="56327" y2="38571"/>
                        <a14:backgroundMark x1="56327" y1="38571" x2="55782" y2="43061"/>
                        <a14:backgroundMark x1="55510" y1="21224" x2="52041" y2="37857"/>
                        <a14:backgroundMark x1="62449" y1="32143" x2="48299" y2="27041"/>
                        <a14:backgroundMark x1="48299" y1="27041" x2="43878" y2="22143"/>
                        <a14:backgroundMark x1="40952" y1="26429" x2="30816" y2="27857"/>
                        <a14:backgroundMark x1="31837" y1="18980" x2="20884" y2="26735"/>
                        <a14:backgroundMark x1="20884" y1="26735" x2="16122" y2="33061"/>
                        <a14:backgroundMark x1="25850" y1="20408" x2="45306" y2="22449"/>
                        <a14:backgroundMark x1="45306" y1="22449" x2="47551" y2="24898"/>
                        <a14:backgroundMark x1="5714" y1="76224" x2="9184" y2="87959"/>
                        <a14:backgroundMark x1="884" y1="75714" x2="7687" y2="88878"/>
                        <a14:backgroundMark x1="6054" y1="78776" x2="5510" y2="83673"/>
                        <a14:backgroundMark x1="2381" y1="83163" x2="1905" y2="72551"/>
                        <a14:backgroundMark x1="1769" y1="77755" x2="1905" y2="86939"/>
                        <a14:backgroundMark x1="2041" y1="84898" x2="272" y2="76735"/>
                        <a14:backgroundMark x1="272" y1="80918" x2="3197" y2="80204"/>
                      </a14:backgroundRemoval>
                    </a14:imgEffect>
                  </a14:imgLayer>
                </a14:imgProps>
              </a:ext>
              <a:ext uri="{28A0092B-C50C-407E-A947-70E740481C1C}">
                <a14:useLocalDpi xmlns:a14="http://schemas.microsoft.com/office/drawing/2010/main" val="0"/>
              </a:ext>
            </a:extLst>
          </a:blip>
          <a:srcRect l="58950" t="32863"/>
          <a:stretch/>
        </p:blipFill>
        <p:spPr>
          <a:xfrm>
            <a:off x="3631988" y="3412113"/>
            <a:ext cx="1259098" cy="1372818"/>
          </a:xfrm>
          <a:prstGeom prst="rect">
            <a:avLst/>
          </a:prstGeom>
        </p:spPr>
      </p:pic>
      <p:pic>
        <p:nvPicPr>
          <p:cNvPr id="13" name="Picture 12" descr="A fire hose spraying water into a fire&#10;&#10;Description automatically generated with low confidence">
            <a:extLst>
              <a:ext uri="{FF2B5EF4-FFF2-40B4-BE49-F238E27FC236}">
                <a16:creationId xmlns:a16="http://schemas.microsoft.com/office/drawing/2014/main" id="{2FE8ADDD-002B-115E-943F-DE9617A17102}"/>
              </a:ext>
            </a:extLst>
          </p:cNvPr>
          <p:cNvPicPr>
            <a:picLocks noChangeAspect="1"/>
          </p:cNvPicPr>
          <p:nvPr/>
        </p:nvPicPr>
        <p:blipFill rotWithShape="1">
          <a:blip r:embed="rId7">
            <a:extLst>
              <a:ext uri="{BEBA8EAE-BF5A-486C-A8C5-ECC9F3942E4B}">
                <a14:imgProps xmlns:a14="http://schemas.microsoft.com/office/drawing/2010/main">
                  <a14:imgLayer r:embed="rId8">
                    <a14:imgEffect>
                      <a14:backgroundRemoval t="10000" b="90000" l="272" r="94150">
                        <a14:foregroundMark x1="64014" y1="70306" x2="88503" y2="71837"/>
                        <a14:foregroundMark x1="88503" y1="71837" x2="94150" y2="71224"/>
                        <a14:foregroundMark x1="91497" y1="82653" x2="91497" y2="82653"/>
                        <a14:foregroundMark x1="92789" y1="82347" x2="90000" y2="82245"/>
                        <a14:foregroundMark x1="86259" y1="45612" x2="85986" y2="46429"/>
                        <a14:foregroundMark x1="91156" y1="53163" x2="91224" y2="54286"/>
                        <a14:foregroundMark x1="79524" y1="42041" x2="79660" y2="45000"/>
                        <a14:foregroundMark x1="62925" y1="54898" x2="62772" y2="53067"/>
                        <a14:foregroundMark x1="60952" y1="63163" x2="60476" y2="60306"/>
                        <a14:backgroundMark x1="43537" y1="23367" x2="43537" y2="23367"/>
                        <a14:backgroundMark x1="47755" y1="23776" x2="50408" y2="26020"/>
                        <a14:backgroundMark x1="48367" y1="23878" x2="48163" y2="23571"/>
                        <a14:backgroundMark x1="48027" y1="22959" x2="47755" y2="24286"/>
                        <a14:backgroundMark x1="47755" y1="23163" x2="47755" y2="23163"/>
                        <a14:backgroundMark x1="44490" y1="22857" x2="43197" y2="23776"/>
                        <a14:backgroundMark x1="40612" y1="22857" x2="41429" y2="22245"/>
                        <a14:backgroundMark x1="42245" y1="23265" x2="42177" y2="22245"/>
                        <a14:backgroundMark x1="42653" y1="22653" x2="42653" y2="22755"/>
                        <a14:backgroundMark x1="41973" y1="22653" x2="42313" y2="23265"/>
                        <a14:backgroundMark x1="39864" y1="22755" x2="40136" y2="22755"/>
                        <a14:backgroundMark x1="40136" y1="22755" x2="40476" y2="22755"/>
                        <a14:backgroundMark x1="42245" y1="22755" x2="45986" y2="22755"/>
                        <a14:backgroundMark x1="62517" y1="51633" x2="62177" y2="52653"/>
                        <a14:backgroundMark x1="59864" y1="60510" x2="61497" y2="60510"/>
                        <a14:backgroundMark x1="59864" y1="60102" x2="60748" y2="60102"/>
                        <a14:backgroundMark x1="72517" y1="26633" x2="58027" y2="32143"/>
                        <a14:backgroundMark x1="58027" y1="32143" x2="27347" y2="88367"/>
                        <a14:backgroundMark x1="61565" y1="17959" x2="48027" y2="27959"/>
                        <a14:backgroundMark x1="48027" y1="27959" x2="18571" y2="88673"/>
                        <a14:backgroundMark x1="18571" y1="88673" x2="18435" y2="88673"/>
                        <a14:backgroundMark x1="61293" y1="24184" x2="18844" y2="28878"/>
                        <a14:backgroundMark x1="18844" y1="28878" x2="9388" y2="78878"/>
                        <a14:backgroundMark x1="9388" y1="78878" x2="6667" y2="82959"/>
                        <a14:backgroundMark x1="74830" y1="37347" x2="70544" y2="43980"/>
                        <a14:backgroundMark x1="67415" y1="46224" x2="65714" y2="40510"/>
                        <a14:backgroundMark x1="63946" y1="25612" x2="56327" y2="38571"/>
                        <a14:backgroundMark x1="56327" y1="38571" x2="55782" y2="43061"/>
                        <a14:backgroundMark x1="55510" y1="21224" x2="52041" y2="37857"/>
                        <a14:backgroundMark x1="62449" y1="32143" x2="48299" y2="27041"/>
                        <a14:backgroundMark x1="48299" y1="27041" x2="43878" y2="22143"/>
                        <a14:backgroundMark x1="40952" y1="26429" x2="30816" y2="27857"/>
                        <a14:backgroundMark x1="31837" y1="18980" x2="20884" y2="26735"/>
                        <a14:backgroundMark x1="20884" y1="26735" x2="16122" y2="33061"/>
                        <a14:backgroundMark x1="25850" y1="20408" x2="45306" y2="22449"/>
                        <a14:backgroundMark x1="45306" y1="22449" x2="47551" y2="24898"/>
                        <a14:backgroundMark x1="5714" y1="76224" x2="9184" y2="87959"/>
                        <a14:backgroundMark x1="884" y1="75714" x2="7687" y2="88878"/>
                        <a14:backgroundMark x1="6054" y1="78776" x2="5510" y2="83673"/>
                        <a14:backgroundMark x1="2381" y1="83163" x2="1905" y2="72551"/>
                        <a14:backgroundMark x1="1769" y1="77755" x2="1905" y2="86939"/>
                        <a14:backgroundMark x1="2041" y1="84898" x2="272" y2="76735"/>
                        <a14:backgroundMark x1="272" y1="80918" x2="3197" y2="80204"/>
                      </a14:backgroundRemoval>
                    </a14:imgEffect>
                  </a14:imgLayer>
                </a14:imgProps>
              </a:ext>
              <a:ext uri="{28A0092B-C50C-407E-A947-70E740481C1C}">
                <a14:useLocalDpi xmlns:a14="http://schemas.microsoft.com/office/drawing/2010/main" val="0"/>
              </a:ext>
            </a:extLst>
          </a:blip>
          <a:srcRect l="58950" t="32863"/>
          <a:stretch/>
        </p:blipFill>
        <p:spPr>
          <a:xfrm>
            <a:off x="7044801" y="1898102"/>
            <a:ext cx="912431" cy="994841"/>
          </a:xfrm>
          <a:prstGeom prst="rect">
            <a:avLst/>
          </a:prstGeom>
        </p:spPr>
      </p:pic>
      <p:pic>
        <p:nvPicPr>
          <p:cNvPr id="14" name="Picture 13" descr="A fire hose spraying water into a fire&#10;&#10;Description automatically generated with low confidence">
            <a:extLst>
              <a:ext uri="{FF2B5EF4-FFF2-40B4-BE49-F238E27FC236}">
                <a16:creationId xmlns:a16="http://schemas.microsoft.com/office/drawing/2014/main" id="{5F675578-BB93-4DFA-5B4F-C25F9156643E}"/>
              </a:ext>
            </a:extLst>
          </p:cNvPr>
          <p:cNvPicPr>
            <a:picLocks noChangeAspect="1"/>
          </p:cNvPicPr>
          <p:nvPr/>
        </p:nvPicPr>
        <p:blipFill rotWithShape="1">
          <a:blip r:embed="rId7">
            <a:extLst>
              <a:ext uri="{BEBA8EAE-BF5A-486C-A8C5-ECC9F3942E4B}">
                <a14:imgProps xmlns:a14="http://schemas.microsoft.com/office/drawing/2010/main">
                  <a14:imgLayer r:embed="rId8">
                    <a14:imgEffect>
                      <a14:backgroundRemoval t="10000" b="90000" l="272" r="94150">
                        <a14:foregroundMark x1="64014" y1="70306" x2="88503" y2="71837"/>
                        <a14:foregroundMark x1="88503" y1="71837" x2="94150" y2="71224"/>
                        <a14:foregroundMark x1="91497" y1="82653" x2="91497" y2="82653"/>
                        <a14:foregroundMark x1="92789" y1="82347" x2="90000" y2="82245"/>
                        <a14:foregroundMark x1="86259" y1="45612" x2="85986" y2="46429"/>
                        <a14:foregroundMark x1="91156" y1="53163" x2="91224" y2="54286"/>
                        <a14:foregroundMark x1="79524" y1="42041" x2="79660" y2="45000"/>
                        <a14:foregroundMark x1="62925" y1="54898" x2="62772" y2="53067"/>
                        <a14:foregroundMark x1="60952" y1="63163" x2="60476" y2="60306"/>
                        <a14:backgroundMark x1="43537" y1="23367" x2="43537" y2="23367"/>
                        <a14:backgroundMark x1="47755" y1="23776" x2="50408" y2="26020"/>
                        <a14:backgroundMark x1="48367" y1="23878" x2="48163" y2="23571"/>
                        <a14:backgroundMark x1="48027" y1="22959" x2="47755" y2="24286"/>
                        <a14:backgroundMark x1="47755" y1="23163" x2="47755" y2="23163"/>
                        <a14:backgroundMark x1="44490" y1="22857" x2="43197" y2="23776"/>
                        <a14:backgroundMark x1="40612" y1="22857" x2="41429" y2="22245"/>
                        <a14:backgroundMark x1="42245" y1="23265" x2="42177" y2="22245"/>
                        <a14:backgroundMark x1="42653" y1="22653" x2="42653" y2="22755"/>
                        <a14:backgroundMark x1="41973" y1="22653" x2="42313" y2="23265"/>
                        <a14:backgroundMark x1="39864" y1="22755" x2="40136" y2="22755"/>
                        <a14:backgroundMark x1="40136" y1="22755" x2="40476" y2="22755"/>
                        <a14:backgroundMark x1="42245" y1="22755" x2="45986" y2="22755"/>
                        <a14:backgroundMark x1="62517" y1="51633" x2="62177" y2="52653"/>
                        <a14:backgroundMark x1="59864" y1="60510" x2="61497" y2="60510"/>
                        <a14:backgroundMark x1="59864" y1="60102" x2="60748" y2="60102"/>
                        <a14:backgroundMark x1="72517" y1="26633" x2="58027" y2="32143"/>
                        <a14:backgroundMark x1="58027" y1="32143" x2="27347" y2="88367"/>
                        <a14:backgroundMark x1="61565" y1="17959" x2="48027" y2="27959"/>
                        <a14:backgroundMark x1="48027" y1="27959" x2="18571" y2="88673"/>
                        <a14:backgroundMark x1="18571" y1="88673" x2="18435" y2="88673"/>
                        <a14:backgroundMark x1="61293" y1="24184" x2="18844" y2="28878"/>
                        <a14:backgroundMark x1="18844" y1="28878" x2="9388" y2="78878"/>
                        <a14:backgroundMark x1="9388" y1="78878" x2="6667" y2="82959"/>
                        <a14:backgroundMark x1="74830" y1="37347" x2="70544" y2="43980"/>
                        <a14:backgroundMark x1="67415" y1="46224" x2="65714" y2="40510"/>
                        <a14:backgroundMark x1="63946" y1="25612" x2="56327" y2="38571"/>
                        <a14:backgroundMark x1="56327" y1="38571" x2="55782" y2="43061"/>
                        <a14:backgroundMark x1="55510" y1="21224" x2="52041" y2="37857"/>
                        <a14:backgroundMark x1="62449" y1="32143" x2="48299" y2="27041"/>
                        <a14:backgroundMark x1="48299" y1="27041" x2="43878" y2="22143"/>
                        <a14:backgroundMark x1="40952" y1="26429" x2="30816" y2="27857"/>
                        <a14:backgroundMark x1="31837" y1="18980" x2="20884" y2="26735"/>
                        <a14:backgroundMark x1="20884" y1="26735" x2="16122" y2="33061"/>
                        <a14:backgroundMark x1="25850" y1="20408" x2="45306" y2="22449"/>
                        <a14:backgroundMark x1="45306" y1="22449" x2="47551" y2="24898"/>
                        <a14:backgroundMark x1="5714" y1="76224" x2="9184" y2="87959"/>
                        <a14:backgroundMark x1="884" y1="75714" x2="7687" y2="88878"/>
                        <a14:backgroundMark x1="6054" y1="78776" x2="5510" y2="83673"/>
                        <a14:backgroundMark x1="2381" y1="83163" x2="1905" y2="72551"/>
                        <a14:backgroundMark x1="1769" y1="77755" x2="1905" y2="86939"/>
                        <a14:backgroundMark x1="2041" y1="84898" x2="272" y2="76735"/>
                        <a14:backgroundMark x1="272" y1="80918" x2="3197" y2="80204"/>
                      </a14:backgroundRemoval>
                    </a14:imgEffect>
                  </a14:imgLayer>
                </a14:imgProps>
              </a:ext>
              <a:ext uri="{28A0092B-C50C-407E-A947-70E740481C1C}">
                <a14:useLocalDpi xmlns:a14="http://schemas.microsoft.com/office/drawing/2010/main" val="0"/>
              </a:ext>
            </a:extLst>
          </a:blip>
          <a:srcRect l="58950" t="32863"/>
          <a:stretch/>
        </p:blipFill>
        <p:spPr>
          <a:xfrm>
            <a:off x="10439844" y="2671642"/>
            <a:ext cx="816548" cy="890297"/>
          </a:xfrm>
          <a:prstGeom prst="rect">
            <a:avLst/>
          </a:prstGeom>
        </p:spPr>
      </p:pic>
      <p:pic>
        <p:nvPicPr>
          <p:cNvPr id="16" name="Picture 15" descr="A fire hose spraying water into a fire&#10;&#10;Description automatically generated with low confidence">
            <a:extLst>
              <a:ext uri="{FF2B5EF4-FFF2-40B4-BE49-F238E27FC236}">
                <a16:creationId xmlns:a16="http://schemas.microsoft.com/office/drawing/2014/main" id="{5E3FAC13-04FA-62A1-DAA9-89848531F6FB}"/>
              </a:ext>
            </a:extLst>
          </p:cNvPr>
          <p:cNvPicPr>
            <a:picLocks noChangeAspect="1"/>
          </p:cNvPicPr>
          <p:nvPr/>
        </p:nvPicPr>
        <p:blipFill rotWithShape="1">
          <a:blip r:embed="rId7">
            <a:extLst>
              <a:ext uri="{BEBA8EAE-BF5A-486C-A8C5-ECC9F3942E4B}">
                <a14:imgProps xmlns:a14="http://schemas.microsoft.com/office/drawing/2010/main">
                  <a14:imgLayer r:embed="rId8">
                    <a14:imgEffect>
                      <a14:backgroundRemoval t="10000" b="90000" l="272" r="94150">
                        <a14:foregroundMark x1="64014" y1="70306" x2="88503" y2="71837"/>
                        <a14:foregroundMark x1="88503" y1="71837" x2="94150" y2="71224"/>
                        <a14:foregroundMark x1="91497" y1="82653" x2="91497" y2="82653"/>
                        <a14:foregroundMark x1="92789" y1="82347" x2="90000" y2="82245"/>
                        <a14:foregroundMark x1="86259" y1="45612" x2="85986" y2="46429"/>
                        <a14:foregroundMark x1="91156" y1="53163" x2="91224" y2="54286"/>
                        <a14:foregroundMark x1="79524" y1="42041" x2="79660" y2="45000"/>
                        <a14:foregroundMark x1="62925" y1="54898" x2="62772" y2="53067"/>
                        <a14:foregroundMark x1="60952" y1="63163" x2="60476" y2="60306"/>
                        <a14:backgroundMark x1="43537" y1="23367" x2="43537" y2="23367"/>
                        <a14:backgroundMark x1="47755" y1="23776" x2="50408" y2="26020"/>
                        <a14:backgroundMark x1="48367" y1="23878" x2="48163" y2="23571"/>
                        <a14:backgroundMark x1="48027" y1="22959" x2="47755" y2="24286"/>
                        <a14:backgroundMark x1="47755" y1="23163" x2="47755" y2="23163"/>
                        <a14:backgroundMark x1="44490" y1="22857" x2="43197" y2="23776"/>
                        <a14:backgroundMark x1="40612" y1="22857" x2="41429" y2="22245"/>
                        <a14:backgroundMark x1="42245" y1="23265" x2="42177" y2="22245"/>
                        <a14:backgroundMark x1="42653" y1="22653" x2="42653" y2="22755"/>
                        <a14:backgroundMark x1="41973" y1="22653" x2="42313" y2="23265"/>
                        <a14:backgroundMark x1="39864" y1="22755" x2="40136" y2="22755"/>
                        <a14:backgroundMark x1="40136" y1="22755" x2="40476" y2="22755"/>
                        <a14:backgroundMark x1="42245" y1="22755" x2="45986" y2="22755"/>
                        <a14:backgroundMark x1="62517" y1="51633" x2="62177" y2="52653"/>
                        <a14:backgroundMark x1="59864" y1="60510" x2="61497" y2="60510"/>
                        <a14:backgroundMark x1="59864" y1="60102" x2="60748" y2="60102"/>
                        <a14:backgroundMark x1="72517" y1="26633" x2="58027" y2="32143"/>
                        <a14:backgroundMark x1="58027" y1="32143" x2="27347" y2="88367"/>
                        <a14:backgroundMark x1="61565" y1="17959" x2="48027" y2="27959"/>
                        <a14:backgroundMark x1="48027" y1="27959" x2="18571" y2="88673"/>
                        <a14:backgroundMark x1="18571" y1="88673" x2="18435" y2="88673"/>
                        <a14:backgroundMark x1="61293" y1="24184" x2="18844" y2="28878"/>
                        <a14:backgroundMark x1="18844" y1="28878" x2="9388" y2="78878"/>
                        <a14:backgroundMark x1="9388" y1="78878" x2="6667" y2="82959"/>
                        <a14:backgroundMark x1="74830" y1="37347" x2="70544" y2="43980"/>
                        <a14:backgroundMark x1="67415" y1="46224" x2="65714" y2="40510"/>
                        <a14:backgroundMark x1="63946" y1="25612" x2="56327" y2="38571"/>
                        <a14:backgroundMark x1="56327" y1="38571" x2="55782" y2="43061"/>
                        <a14:backgroundMark x1="55510" y1="21224" x2="52041" y2="37857"/>
                        <a14:backgroundMark x1="62449" y1="32143" x2="48299" y2="27041"/>
                        <a14:backgroundMark x1="48299" y1="27041" x2="43878" y2="22143"/>
                        <a14:backgroundMark x1="40952" y1="26429" x2="30816" y2="27857"/>
                        <a14:backgroundMark x1="31837" y1="18980" x2="20884" y2="26735"/>
                        <a14:backgroundMark x1="20884" y1="26735" x2="16122" y2="33061"/>
                        <a14:backgroundMark x1="25850" y1="20408" x2="45306" y2="22449"/>
                        <a14:backgroundMark x1="45306" y1="22449" x2="47551" y2="24898"/>
                        <a14:backgroundMark x1="5714" y1="76224" x2="9184" y2="87959"/>
                        <a14:backgroundMark x1="884" y1="75714" x2="7687" y2="88878"/>
                        <a14:backgroundMark x1="6054" y1="78776" x2="5510" y2="83673"/>
                        <a14:backgroundMark x1="2381" y1="83163" x2="1905" y2="72551"/>
                        <a14:backgroundMark x1="1769" y1="77755" x2="1905" y2="86939"/>
                        <a14:backgroundMark x1="2041" y1="84898" x2="272" y2="76735"/>
                        <a14:backgroundMark x1="272" y1="80918" x2="3197" y2="80204"/>
                      </a14:backgroundRemoval>
                    </a14:imgEffect>
                  </a14:imgLayer>
                </a14:imgProps>
              </a:ext>
              <a:ext uri="{28A0092B-C50C-407E-A947-70E740481C1C}">
                <a14:useLocalDpi xmlns:a14="http://schemas.microsoft.com/office/drawing/2010/main" val="0"/>
              </a:ext>
            </a:extLst>
          </a:blip>
          <a:srcRect l="58950" t="32863"/>
          <a:stretch/>
        </p:blipFill>
        <p:spPr>
          <a:xfrm>
            <a:off x="4858614" y="1501510"/>
            <a:ext cx="816548" cy="890297"/>
          </a:xfrm>
          <a:prstGeom prst="rect">
            <a:avLst/>
          </a:prstGeom>
        </p:spPr>
      </p:pic>
    </p:spTree>
    <p:extLst>
      <p:ext uri="{BB962C8B-B14F-4D97-AF65-F5344CB8AC3E}">
        <p14:creationId xmlns:p14="http://schemas.microsoft.com/office/powerpoint/2010/main" val="2116668539"/>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A66033E-6A7A-6454-B00F-467CD1B63F75}"/>
              </a:ext>
            </a:extLst>
          </p:cNvPr>
          <p:cNvSpPr>
            <a:spLocks noGrp="1"/>
          </p:cNvSpPr>
          <p:nvPr>
            <p:ph type="title"/>
          </p:nvPr>
        </p:nvSpPr>
        <p:spPr/>
        <p:txBody>
          <a:bodyPr>
            <a:normAutofit/>
          </a:bodyPr>
          <a:lstStyle/>
          <a:p>
            <a:r>
              <a:rPr lang="en-US" sz="4000" dirty="0"/>
              <a:t>Training Resources</a:t>
            </a:r>
          </a:p>
        </p:txBody>
      </p:sp>
      <p:pic>
        <p:nvPicPr>
          <p:cNvPr id="5" name="Picture 4">
            <a:extLst>
              <a:ext uri="{FF2B5EF4-FFF2-40B4-BE49-F238E27FC236}">
                <a16:creationId xmlns:a16="http://schemas.microsoft.com/office/drawing/2014/main" id="{12B355EB-93BE-3CA9-7926-D12C487D5E68}"/>
              </a:ext>
            </a:extLst>
          </p:cNvPr>
          <p:cNvPicPr>
            <a:picLocks noChangeAspect="1"/>
          </p:cNvPicPr>
          <p:nvPr/>
        </p:nvPicPr>
        <p:blipFill>
          <a:blip r:embed="rId2"/>
          <a:stretch>
            <a:fillRect/>
          </a:stretch>
        </p:blipFill>
        <p:spPr>
          <a:xfrm>
            <a:off x="441960" y="1326632"/>
            <a:ext cx="2149534" cy="2903819"/>
          </a:xfrm>
          <a:prstGeom prst="rect">
            <a:avLst/>
          </a:prstGeom>
          <a:ln w="57150">
            <a:solidFill>
              <a:srgbClr val="89D4F0"/>
            </a:solidFill>
          </a:ln>
        </p:spPr>
      </p:pic>
      <p:pic>
        <p:nvPicPr>
          <p:cNvPr id="6" name="Picture 5">
            <a:extLst>
              <a:ext uri="{FF2B5EF4-FFF2-40B4-BE49-F238E27FC236}">
                <a16:creationId xmlns:a16="http://schemas.microsoft.com/office/drawing/2014/main" id="{7BDB3655-B0EF-C6FF-F3B4-71CE83646784}"/>
              </a:ext>
            </a:extLst>
          </p:cNvPr>
          <p:cNvPicPr>
            <a:picLocks noChangeAspect="1"/>
          </p:cNvPicPr>
          <p:nvPr/>
        </p:nvPicPr>
        <p:blipFill>
          <a:blip r:embed="rId3"/>
          <a:stretch>
            <a:fillRect/>
          </a:stretch>
        </p:blipFill>
        <p:spPr>
          <a:xfrm>
            <a:off x="1951013" y="2720181"/>
            <a:ext cx="2324632" cy="3020541"/>
          </a:xfrm>
          <a:prstGeom prst="rect">
            <a:avLst/>
          </a:prstGeom>
          <a:ln w="57150">
            <a:solidFill>
              <a:srgbClr val="89D4F0"/>
            </a:solidFill>
          </a:ln>
        </p:spPr>
      </p:pic>
      <p:sp>
        <p:nvSpPr>
          <p:cNvPr id="8" name="Content Placeholder 7">
            <a:extLst>
              <a:ext uri="{FF2B5EF4-FFF2-40B4-BE49-F238E27FC236}">
                <a16:creationId xmlns:a16="http://schemas.microsoft.com/office/drawing/2014/main" id="{F1BC00A0-882A-32EC-15BF-7554ECB811C2}"/>
              </a:ext>
            </a:extLst>
          </p:cNvPr>
          <p:cNvSpPr>
            <a:spLocks noGrp="1"/>
          </p:cNvSpPr>
          <p:nvPr>
            <p:ph idx="1"/>
          </p:nvPr>
        </p:nvSpPr>
        <p:spPr>
          <a:xfrm>
            <a:off x="5029200" y="1735200"/>
            <a:ext cx="6712056" cy="3783013"/>
          </a:xfrm>
        </p:spPr>
        <p:txBody>
          <a:bodyPr/>
          <a:lstStyle/>
          <a:p>
            <a:r>
              <a:rPr lang="en-US" dirty="0">
                <a:solidFill>
                  <a:schemeClr val="tx2"/>
                </a:solidFill>
              </a:rPr>
              <a:t>Combining the Needs Assessment Action Plan with Training and Guidance Form will verify proof of training</a:t>
            </a:r>
          </a:p>
          <a:p>
            <a:endParaRPr lang="en-US" dirty="0">
              <a:solidFill>
                <a:schemeClr val="tx2"/>
              </a:solidFill>
            </a:endParaRPr>
          </a:p>
          <a:p>
            <a:endParaRPr lang="en-US" dirty="0">
              <a:solidFill>
                <a:schemeClr val="tx2"/>
              </a:solidFill>
            </a:endParaRPr>
          </a:p>
        </p:txBody>
      </p:sp>
      <p:sp>
        <p:nvSpPr>
          <p:cNvPr id="3" name="TextBox 2">
            <a:extLst>
              <a:ext uri="{FF2B5EF4-FFF2-40B4-BE49-F238E27FC236}">
                <a16:creationId xmlns:a16="http://schemas.microsoft.com/office/drawing/2014/main" id="{B1912C3E-9D27-21EB-D885-9B3E4C4C1DBD}"/>
              </a:ext>
            </a:extLst>
          </p:cNvPr>
          <p:cNvSpPr txBox="1"/>
          <p:nvPr/>
        </p:nvSpPr>
        <p:spPr>
          <a:xfrm>
            <a:off x="4848833" y="4787924"/>
            <a:ext cx="7072790" cy="1323439"/>
          </a:xfrm>
          <a:prstGeom prst="rect">
            <a:avLst/>
          </a:prstGeom>
          <a:noFill/>
          <a:ln w="76200">
            <a:solidFill>
              <a:srgbClr val="70D7E2"/>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effectLst/>
                <a:uLnTx/>
                <a:uFillTx/>
                <a:latin typeface="Calibri"/>
              </a:rPr>
              <a:t>Without documentation, it never happened!</a:t>
            </a:r>
            <a:endParaRPr kumimoji="0" lang="en-US" sz="4000" b="1" i="0" u="none" strike="noStrike" kern="1200" cap="none" spc="0" normalizeH="0" baseline="0" noProof="0" dirty="0">
              <a:ln>
                <a:noFill/>
              </a:ln>
              <a:solidFill>
                <a:srgbClr val="70D7E2"/>
              </a:solidFill>
              <a:effectLst/>
              <a:uLnTx/>
              <a:uFillTx/>
              <a:latin typeface="Calibri"/>
            </a:endParaRPr>
          </a:p>
        </p:txBody>
      </p:sp>
    </p:spTree>
    <p:extLst>
      <p:ext uri="{BB962C8B-B14F-4D97-AF65-F5344CB8AC3E}">
        <p14:creationId xmlns:p14="http://schemas.microsoft.com/office/powerpoint/2010/main" val="10823399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75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7077B91D-F343-8873-A6A9-D4630D9DC679}"/>
              </a:ext>
            </a:extLst>
          </p:cNvPr>
          <p:cNvSpPr>
            <a:spLocks noGrp="1"/>
          </p:cNvSpPr>
          <p:nvPr>
            <p:ph type="title"/>
          </p:nvPr>
        </p:nvSpPr>
        <p:spPr/>
        <p:txBody>
          <a:bodyPr>
            <a:normAutofit/>
          </a:bodyPr>
          <a:lstStyle/>
          <a:p>
            <a:r>
              <a:rPr lang="en-US" sz="4000" dirty="0"/>
              <a:t>What Do You Gain?</a:t>
            </a:r>
          </a:p>
        </p:txBody>
      </p:sp>
      <p:sp>
        <p:nvSpPr>
          <p:cNvPr id="3" name="Content Placeholder 2">
            <a:extLst>
              <a:ext uri="{FF2B5EF4-FFF2-40B4-BE49-F238E27FC236}">
                <a16:creationId xmlns:a16="http://schemas.microsoft.com/office/drawing/2014/main" id="{49CBA47E-2CC5-7DCE-1225-43C75A9CA8A7}"/>
              </a:ext>
            </a:extLst>
          </p:cNvPr>
          <p:cNvSpPr>
            <a:spLocks noGrp="1"/>
          </p:cNvSpPr>
          <p:nvPr>
            <p:ph idx="1"/>
          </p:nvPr>
        </p:nvSpPr>
        <p:spPr>
          <a:xfrm>
            <a:off x="6720870" y="1783125"/>
            <a:ext cx="4708158" cy="3783013"/>
          </a:xfrm>
        </p:spPr>
        <p:txBody>
          <a:bodyPr>
            <a:normAutofit/>
          </a:bodyPr>
          <a:lstStyle/>
          <a:p>
            <a:r>
              <a:rPr lang="en-US" sz="2400" dirty="0">
                <a:solidFill>
                  <a:schemeClr val="tx2"/>
                </a:solidFill>
              </a:rPr>
              <a:t>Efficiency</a:t>
            </a:r>
          </a:p>
          <a:p>
            <a:r>
              <a:rPr lang="en-US" sz="2400" dirty="0">
                <a:solidFill>
                  <a:schemeClr val="tx2"/>
                </a:solidFill>
              </a:rPr>
              <a:t>Consistency</a:t>
            </a:r>
          </a:p>
          <a:p>
            <a:r>
              <a:rPr lang="en-US" sz="2400" dirty="0">
                <a:solidFill>
                  <a:schemeClr val="tx2"/>
                </a:solidFill>
              </a:rPr>
              <a:t>Productivity </a:t>
            </a:r>
          </a:p>
          <a:p>
            <a:r>
              <a:rPr lang="en-US" sz="2400" dirty="0">
                <a:solidFill>
                  <a:schemeClr val="tx2"/>
                </a:solidFill>
              </a:rPr>
              <a:t>Employee Turnover</a:t>
            </a:r>
          </a:p>
        </p:txBody>
      </p:sp>
      <p:sp>
        <p:nvSpPr>
          <p:cNvPr id="4" name="Arrow: Right 3">
            <a:extLst>
              <a:ext uri="{FF2B5EF4-FFF2-40B4-BE49-F238E27FC236}">
                <a16:creationId xmlns:a16="http://schemas.microsoft.com/office/drawing/2014/main" id="{FAACB81F-E492-70A6-E902-A2C6B094E6AA}"/>
              </a:ext>
            </a:extLst>
          </p:cNvPr>
          <p:cNvSpPr/>
          <p:nvPr/>
        </p:nvSpPr>
        <p:spPr>
          <a:xfrm rot="16200000">
            <a:off x="8990451" y="3176875"/>
            <a:ext cx="400545" cy="262647"/>
          </a:xfrm>
          <a:prstGeom prst="rightArrow">
            <a:avLst/>
          </a:prstGeom>
          <a:solidFill>
            <a:srgbClr val="70D7E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Arrow: Right 4">
            <a:extLst>
              <a:ext uri="{FF2B5EF4-FFF2-40B4-BE49-F238E27FC236}">
                <a16:creationId xmlns:a16="http://schemas.microsoft.com/office/drawing/2014/main" id="{06E4A97F-46BA-C764-D6AF-056602EE8CE3}"/>
              </a:ext>
            </a:extLst>
          </p:cNvPr>
          <p:cNvSpPr/>
          <p:nvPr/>
        </p:nvSpPr>
        <p:spPr>
          <a:xfrm rot="5400000">
            <a:off x="10169121" y="3826982"/>
            <a:ext cx="400545" cy="262647"/>
          </a:xfrm>
          <a:prstGeom prst="rightArrow">
            <a:avLst/>
          </a:prstGeom>
          <a:solidFill>
            <a:srgbClr val="70D7E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itle 3">
            <a:extLst>
              <a:ext uri="{FF2B5EF4-FFF2-40B4-BE49-F238E27FC236}">
                <a16:creationId xmlns:a16="http://schemas.microsoft.com/office/drawing/2014/main" id="{60234976-9F61-F454-48A4-92BA05F123E6}"/>
              </a:ext>
            </a:extLst>
          </p:cNvPr>
          <p:cNvSpPr txBox="1">
            <a:spLocks/>
          </p:cNvSpPr>
          <p:nvPr/>
        </p:nvSpPr>
        <p:spPr>
          <a:xfrm>
            <a:off x="739805" y="2084181"/>
            <a:ext cx="4058703" cy="1913037"/>
          </a:xfrm>
          <a:prstGeom prst="rect">
            <a:avLst/>
          </a:prstGeom>
        </p:spPr>
        <p:txBody>
          <a:bodyPr vert="horz" wrap="square" lIns="0" tIns="0" rIns="0" bIns="0" rtlCol="0" anchor="t">
            <a:normAutofit/>
          </a:bodyPr>
          <a:lstStyle>
            <a:lvl1pPr algn="l" defTabSz="914400" rtl="0" eaLnBrk="1" latinLnBrk="0" hangingPunct="1">
              <a:lnSpc>
                <a:spcPct val="90000"/>
              </a:lnSpc>
              <a:spcBef>
                <a:spcPct val="0"/>
              </a:spcBef>
              <a:buNone/>
              <a:defRPr sz="2800" i="1" kern="1200">
                <a:solidFill>
                  <a:schemeClr val="tx2"/>
                </a:solidFill>
                <a:latin typeface="+mj-lt"/>
                <a:ea typeface="+mj-ea"/>
                <a:cs typeface="+mj-cs"/>
              </a:defRPr>
            </a:lvl1pPr>
          </a:lstStyle>
          <a:p>
            <a:pPr algn="ctr"/>
            <a:r>
              <a:rPr lang="en-US" sz="4400" dirty="0"/>
              <a:t>Training</a:t>
            </a:r>
          </a:p>
          <a:p>
            <a:pPr algn="ctr"/>
            <a:r>
              <a:rPr lang="en-US" sz="4400" dirty="0"/>
              <a:t>&amp;</a:t>
            </a:r>
          </a:p>
          <a:p>
            <a:pPr algn="ctr"/>
            <a:r>
              <a:rPr lang="en-US" sz="4400" dirty="0"/>
              <a:t>Maintaining</a:t>
            </a:r>
          </a:p>
        </p:txBody>
      </p:sp>
      <p:sp>
        <p:nvSpPr>
          <p:cNvPr id="7" name="Arrow: Right 6">
            <a:extLst>
              <a:ext uri="{FF2B5EF4-FFF2-40B4-BE49-F238E27FC236}">
                <a16:creationId xmlns:a16="http://schemas.microsoft.com/office/drawing/2014/main" id="{057D4ED0-6F10-C2F1-5785-A7BED7A8F3BE}"/>
              </a:ext>
            </a:extLst>
          </p:cNvPr>
          <p:cNvSpPr/>
          <p:nvPr/>
        </p:nvSpPr>
        <p:spPr>
          <a:xfrm>
            <a:off x="4597956" y="2479703"/>
            <a:ext cx="1716439" cy="924128"/>
          </a:xfrm>
          <a:prstGeom prst="rightArrow">
            <a:avLst/>
          </a:prstGeom>
          <a:solidFill>
            <a:srgbClr val="70D7E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7355E145-7A99-85C8-C053-CC062FAFB574}"/>
              </a:ext>
            </a:extLst>
          </p:cNvPr>
          <p:cNvSpPr txBox="1"/>
          <p:nvPr/>
        </p:nvSpPr>
        <p:spPr>
          <a:xfrm>
            <a:off x="864626" y="4965973"/>
            <a:ext cx="10170917" cy="1200329"/>
          </a:xfrm>
          <a:prstGeom prst="rect">
            <a:avLst/>
          </a:prstGeom>
          <a:noFill/>
        </p:spPr>
        <p:txBody>
          <a:bodyPr wrap="square">
            <a:spAutoFit/>
          </a:bodyPr>
          <a:lstStyle/>
          <a:p>
            <a:pPr algn="ctr"/>
            <a:r>
              <a:rPr lang="en-US" sz="2400" dirty="0">
                <a:solidFill>
                  <a:schemeClr val="tx1"/>
                </a:solidFill>
              </a:rPr>
              <a:t>A training development program will bring all your staff up to a higher standard of competency so that your entire team can share a common set of knowledge and skills.</a:t>
            </a:r>
          </a:p>
        </p:txBody>
      </p:sp>
    </p:spTree>
    <p:extLst>
      <p:ext uri="{BB962C8B-B14F-4D97-AF65-F5344CB8AC3E}">
        <p14:creationId xmlns:p14="http://schemas.microsoft.com/office/powerpoint/2010/main" val="33573274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left)">
                                      <p:cBhvr>
                                        <p:cTn id="11" dur="500"/>
                                        <p:tgtEl>
                                          <p:spTgt spid="7"/>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grpId="0" nodeType="clickEffect">
                                  <p:stCondLst>
                                    <p:cond delay="0"/>
                                  </p:stCondLst>
                                  <p:childTnLst>
                                    <p:set>
                                      <p:cBhvr>
                                        <p:cTn id="15" dur="1" fill="hold">
                                          <p:stCondLst>
                                            <p:cond delay="0"/>
                                          </p:stCondLst>
                                        </p:cTn>
                                        <p:tgtEl>
                                          <p:spTgt spid="3">
                                            <p:txEl>
                                              <p:pRg st="0" end="0"/>
                                            </p:txEl>
                                          </p:spTgt>
                                        </p:tgtEl>
                                        <p:attrNameLst>
                                          <p:attrName>style.visibility</p:attrName>
                                        </p:attrNameLst>
                                      </p:cBhvr>
                                      <p:to>
                                        <p:strVal val="visible"/>
                                      </p:to>
                                    </p:set>
                                    <p:animEffect transition="in" filter="wipe(up)">
                                      <p:cBhvr>
                                        <p:cTn id="16" dur="500"/>
                                        <p:tgtEl>
                                          <p:spTgt spid="3">
                                            <p:txEl>
                                              <p:pRg st="0" end="0"/>
                                            </p:txEl>
                                          </p:spTgt>
                                        </p:tgtEl>
                                      </p:cBhvr>
                                    </p:animEffect>
                                  </p:childTnLst>
                                </p:cTn>
                              </p:par>
                              <p:par>
                                <p:cTn id="17" presetID="22" presetClass="entr" presetSubtype="1" fill="hold" grpId="0" nodeType="withEffect">
                                  <p:stCondLst>
                                    <p:cond delay="0"/>
                                  </p:stCondLst>
                                  <p:childTnLst>
                                    <p:set>
                                      <p:cBhvr>
                                        <p:cTn id="18" dur="1" fill="hold">
                                          <p:stCondLst>
                                            <p:cond delay="0"/>
                                          </p:stCondLst>
                                        </p:cTn>
                                        <p:tgtEl>
                                          <p:spTgt spid="3">
                                            <p:txEl>
                                              <p:pRg st="1" end="1"/>
                                            </p:txEl>
                                          </p:spTgt>
                                        </p:tgtEl>
                                        <p:attrNameLst>
                                          <p:attrName>style.visibility</p:attrName>
                                        </p:attrNameLst>
                                      </p:cBhvr>
                                      <p:to>
                                        <p:strVal val="visible"/>
                                      </p:to>
                                    </p:set>
                                    <p:animEffect transition="in" filter="wipe(up)">
                                      <p:cBhvr>
                                        <p:cTn id="19" dur="500"/>
                                        <p:tgtEl>
                                          <p:spTgt spid="3">
                                            <p:txEl>
                                              <p:pRg st="1" end="1"/>
                                            </p:txEl>
                                          </p:spTgt>
                                        </p:tgtEl>
                                      </p:cBhvr>
                                    </p:animEffect>
                                  </p:childTnLst>
                                </p:cTn>
                              </p:par>
                              <p:par>
                                <p:cTn id="20" presetID="22" presetClass="entr" presetSubtype="1" fill="hold" grpId="0" nodeType="withEffect">
                                  <p:stCondLst>
                                    <p:cond delay="0"/>
                                  </p:stCondLst>
                                  <p:childTnLst>
                                    <p:set>
                                      <p:cBhvr>
                                        <p:cTn id="21" dur="1" fill="hold">
                                          <p:stCondLst>
                                            <p:cond delay="0"/>
                                          </p:stCondLst>
                                        </p:cTn>
                                        <p:tgtEl>
                                          <p:spTgt spid="3">
                                            <p:txEl>
                                              <p:pRg st="2" end="2"/>
                                            </p:txEl>
                                          </p:spTgt>
                                        </p:tgtEl>
                                        <p:attrNameLst>
                                          <p:attrName>style.visibility</p:attrName>
                                        </p:attrNameLst>
                                      </p:cBhvr>
                                      <p:to>
                                        <p:strVal val="visible"/>
                                      </p:to>
                                    </p:set>
                                    <p:animEffect transition="in" filter="wipe(up)">
                                      <p:cBhvr>
                                        <p:cTn id="22" dur="500"/>
                                        <p:tgtEl>
                                          <p:spTgt spid="3">
                                            <p:txEl>
                                              <p:pRg st="2" end="2"/>
                                            </p:txEl>
                                          </p:spTgt>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Effect transition="in" filter="wipe(up)">
                                      <p:cBhvr>
                                        <p:cTn id="25" dur="500"/>
                                        <p:tgtEl>
                                          <p:spTgt spid="3">
                                            <p:txEl>
                                              <p:pRg st="3" end="3"/>
                                            </p:txEl>
                                          </p:spTgt>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4"/>
                                        </p:tgtEl>
                                        <p:attrNameLst>
                                          <p:attrName>style.visibility</p:attrName>
                                        </p:attrNameLst>
                                      </p:cBhvr>
                                      <p:to>
                                        <p:strVal val="visible"/>
                                      </p:to>
                                    </p:set>
                                    <p:animEffect transition="in" filter="wipe(down)">
                                      <p:cBhvr>
                                        <p:cTn id="28" dur="500"/>
                                        <p:tgtEl>
                                          <p:spTgt spid="4"/>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wipe(down)">
                                      <p:cBhvr>
                                        <p:cTn id="3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4" grpId="0" animBg="1"/>
      <p:bldP spid="5" grpId="0" animBg="1"/>
      <p:bldP spid="6" grpId="0"/>
      <p:bldP spid="7"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64E8121A-918D-6722-CF6D-19198D2B29F6}"/>
              </a:ext>
            </a:extLst>
          </p:cNvPr>
          <p:cNvSpPr txBox="1"/>
          <p:nvPr/>
        </p:nvSpPr>
        <p:spPr>
          <a:xfrm>
            <a:off x="965499" y="1821257"/>
            <a:ext cx="10261002" cy="2923877"/>
          </a:xfrm>
          <a:prstGeom prst="rect">
            <a:avLst/>
          </a:prstGeom>
          <a:noFill/>
          <a:ln w="76200">
            <a:solidFill>
              <a:srgbClr val="70D7E2"/>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effectLst/>
                <a:uLnTx/>
                <a:uFillTx/>
                <a:latin typeface="Calibri"/>
              </a:rPr>
              <a:t>Don’t have a training</a:t>
            </a:r>
            <a:r>
              <a:rPr kumimoji="0" lang="en-US" sz="4000" b="1" i="0" u="none" strike="noStrike" kern="1200" cap="none" spc="0" normalizeH="0" noProof="0" dirty="0">
                <a:ln>
                  <a:noFill/>
                </a:ln>
                <a:effectLst/>
                <a:uLnTx/>
                <a:uFillTx/>
                <a:latin typeface="Calibri"/>
              </a:rPr>
              <a:t> just to say</a:t>
            </a:r>
            <a:r>
              <a:rPr lang="en-US" sz="4000" b="1" dirty="0">
                <a:latin typeface="Calibri"/>
              </a:rPr>
              <a:t> you </a:t>
            </a:r>
            <a:r>
              <a:rPr kumimoji="0" lang="en-US" sz="4000" b="1" i="0" u="none" strike="noStrike" kern="1200" cap="none" spc="0" normalizeH="0" noProof="0" dirty="0">
                <a:ln>
                  <a:noFill/>
                </a:ln>
                <a:effectLst/>
                <a:uLnTx/>
                <a:uFillTx/>
                <a:latin typeface="Calibri"/>
              </a:rPr>
              <a:t>had a training. </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en-US" sz="2400" b="1" dirty="0">
              <a:latin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noProof="0" dirty="0">
                <a:ln>
                  <a:noFill/>
                </a:ln>
                <a:effectLst/>
                <a:uLnTx/>
                <a:uFillTx/>
                <a:latin typeface="Calibri"/>
              </a:rPr>
              <a:t>Have a training session that effectively changes behavior.   </a:t>
            </a:r>
            <a:endParaRPr kumimoji="0" lang="en-US" sz="4000" b="1" i="0" u="none" strike="noStrike" kern="1200" cap="none" spc="0" normalizeH="0" baseline="0" noProof="0" dirty="0">
              <a:ln>
                <a:noFill/>
              </a:ln>
              <a:solidFill>
                <a:srgbClr val="70D7E2"/>
              </a:solidFill>
              <a:effectLst/>
              <a:uLnTx/>
              <a:uFillTx/>
              <a:latin typeface="Calibri"/>
            </a:endParaRPr>
          </a:p>
        </p:txBody>
      </p:sp>
    </p:spTree>
    <p:extLst>
      <p:ext uri="{BB962C8B-B14F-4D97-AF65-F5344CB8AC3E}">
        <p14:creationId xmlns:p14="http://schemas.microsoft.com/office/powerpoint/2010/main" val="31861860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75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0" name="Group 69">
            <a:extLst>
              <a:ext uri="{FF2B5EF4-FFF2-40B4-BE49-F238E27FC236}">
                <a16:creationId xmlns:a16="http://schemas.microsoft.com/office/drawing/2014/main" id="{446BCE36-56DF-CD70-BE3B-493973DAA71A}"/>
              </a:ext>
            </a:extLst>
          </p:cNvPr>
          <p:cNvGrpSpPr/>
          <p:nvPr/>
        </p:nvGrpSpPr>
        <p:grpSpPr>
          <a:xfrm>
            <a:off x="-355600" y="4552860"/>
            <a:ext cx="12992100" cy="2698841"/>
            <a:chOff x="-96930" y="4552859"/>
            <a:chExt cx="9423252" cy="2698841"/>
          </a:xfrm>
        </p:grpSpPr>
        <p:grpSp>
          <p:nvGrpSpPr>
            <p:cNvPr id="71" name="Group 70">
              <a:extLst>
                <a:ext uri="{FF2B5EF4-FFF2-40B4-BE49-F238E27FC236}">
                  <a16:creationId xmlns:a16="http://schemas.microsoft.com/office/drawing/2014/main" id="{A21539E6-A53F-391D-36E3-5008F2D2791E}"/>
                </a:ext>
              </a:extLst>
            </p:cNvPr>
            <p:cNvGrpSpPr/>
            <p:nvPr/>
          </p:nvGrpSpPr>
          <p:grpSpPr>
            <a:xfrm>
              <a:off x="-20730" y="5251359"/>
              <a:ext cx="9347052" cy="2000341"/>
              <a:chOff x="4670" y="4705259"/>
              <a:chExt cx="9347052" cy="2000341"/>
            </a:xfrm>
          </p:grpSpPr>
          <p:sp>
            <p:nvSpPr>
              <p:cNvPr id="76" name="Rectangle 75">
                <a:extLst>
                  <a:ext uri="{FF2B5EF4-FFF2-40B4-BE49-F238E27FC236}">
                    <a16:creationId xmlns:a16="http://schemas.microsoft.com/office/drawing/2014/main" id="{1FE64C50-2592-5AA6-18E7-F1AA6511C8B1}"/>
                  </a:ext>
                </a:extLst>
              </p:cNvPr>
              <p:cNvSpPr/>
              <p:nvPr/>
            </p:nvSpPr>
            <p:spPr>
              <a:xfrm>
                <a:off x="3938581" y="5099811"/>
                <a:ext cx="1319178" cy="870876"/>
              </a:xfrm>
              <a:prstGeom prst="rect">
                <a:avLst/>
              </a:prstGeom>
              <a:solidFill>
                <a:srgbClr val="CB7B67"/>
              </a:solidFill>
              <a:ln w="952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77" name="Rectangle 76">
                <a:extLst>
                  <a:ext uri="{FF2B5EF4-FFF2-40B4-BE49-F238E27FC236}">
                    <a16:creationId xmlns:a16="http://schemas.microsoft.com/office/drawing/2014/main" id="{233A7376-366E-F212-41F3-DDBF7B7FE22B}"/>
                  </a:ext>
                </a:extLst>
              </p:cNvPr>
              <p:cNvSpPr/>
              <p:nvPr/>
            </p:nvSpPr>
            <p:spPr>
              <a:xfrm>
                <a:off x="4620311" y="4705259"/>
                <a:ext cx="4731411" cy="1999648"/>
              </a:xfrm>
              <a:prstGeom prst="rect">
                <a:avLst/>
              </a:prstGeom>
              <a:blipFill>
                <a:blip r:embed="rId2"/>
                <a:stretch>
                  <a:fillRect/>
                </a:stretch>
              </a:blipFill>
              <a:ln w="25400" cap="flat" cmpd="sng" algn="ctr">
                <a:noFill/>
                <a:prstDash val="solid"/>
              </a:ln>
              <a:effectLst/>
              <a:scene3d>
                <a:camera prst="perspectiveRelaxed"/>
                <a:lightRig rig="threePt" dir="t"/>
              </a:scene3d>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78" name="Rectangle 77">
                <a:extLst>
                  <a:ext uri="{FF2B5EF4-FFF2-40B4-BE49-F238E27FC236}">
                    <a16:creationId xmlns:a16="http://schemas.microsoft.com/office/drawing/2014/main" id="{D2ABCB53-ACD4-A57C-D940-69ED0C3FF8F7}"/>
                  </a:ext>
                </a:extLst>
              </p:cNvPr>
              <p:cNvSpPr/>
              <p:nvPr/>
            </p:nvSpPr>
            <p:spPr>
              <a:xfrm>
                <a:off x="4670" y="4705952"/>
                <a:ext cx="4731411" cy="1999648"/>
              </a:xfrm>
              <a:prstGeom prst="rect">
                <a:avLst/>
              </a:prstGeom>
              <a:blipFill>
                <a:blip r:embed="rId2"/>
                <a:stretch>
                  <a:fillRect/>
                </a:stretch>
              </a:blipFill>
              <a:ln w="25400" cap="flat" cmpd="sng" algn="ctr">
                <a:noFill/>
                <a:prstDash val="solid"/>
              </a:ln>
              <a:effectLst/>
              <a:scene3d>
                <a:camera prst="perspectiveRelaxed"/>
                <a:lightRig rig="threePt" dir="t"/>
              </a:scene3d>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grpSp>
          <p:nvGrpSpPr>
            <p:cNvPr id="72" name="Group 71">
              <a:extLst>
                <a:ext uri="{FF2B5EF4-FFF2-40B4-BE49-F238E27FC236}">
                  <a16:creationId xmlns:a16="http://schemas.microsoft.com/office/drawing/2014/main" id="{7F6E8D40-28CF-2615-1B1E-C5DDFA671DB4}"/>
                </a:ext>
              </a:extLst>
            </p:cNvPr>
            <p:cNvGrpSpPr/>
            <p:nvPr/>
          </p:nvGrpSpPr>
          <p:grpSpPr>
            <a:xfrm>
              <a:off x="-96930" y="4552859"/>
              <a:ext cx="9347052" cy="2000341"/>
              <a:chOff x="4670" y="4705259"/>
              <a:chExt cx="9347052" cy="2000341"/>
            </a:xfrm>
          </p:grpSpPr>
          <p:sp>
            <p:nvSpPr>
              <p:cNvPr id="73" name="Rectangle 72">
                <a:extLst>
                  <a:ext uri="{FF2B5EF4-FFF2-40B4-BE49-F238E27FC236}">
                    <a16:creationId xmlns:a16="http://schemas.microsoft.com/office/drawing/2014/main" id="{4BA0A68A-1584-68D8-EC25-8D6172F7B133}"/>
                  </a:ext>
                </a:extLst>
              </p:cNvPr>
              <p:cNvSpPr/>
              <p:nvPr/>
            </p:nvSpPr>
            <p:spPr>
              <a:xfrm>
                <a:off x="3938581" y="5099811"/>
                <a:ext cx="1319178" cy="870876"/>
              </a:xfrm>
              <a:prstGeom prst="rect">
                <a:avLst/>
              </a:prstGeom>
              <a:solidFill>
                <a:srgbClr val="CB7B67"/>
              </a:solidFill>
              <a:ln w="952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74" name="Rectangle 73">
                <a:extLst>
                  <a:ext uri="{FF2B5EF4-FFF2-40B4-BE49-F238E27FC236}">
                    <a16:creationId xmlns:a16="http://schemas.microsoft.com/office/drawing/2014/main" id="{6C4A4B84-BE2C-240F-A172-7BB3C0D2FE6C}"/>
                  </a:ext>
                </a:extLst>
              </p:cNvPr>
              <p:cNvSpPr/>
              <p:nvPr/>
            </p:nvSpPr>
            <p:spPr>
              <a:xfrm>
                <a:off x="4620311" y="4705259"/>
                <a:ext cx="4731411" cy="1999648"/>
              </a:xfrm>
              <a:prstGeom prst="rect">
                <a:avLst/>
              </a:prstGeom>
              <a:blipFill>
                <a:blip r:embed="rId2"/>
                <a:stretch>
                  <a:fillRect/>
                </a:stretch>
              </a:blipFill>
              <a:ln w="25400" cap="flat" cmpd="sng" algn="ctr">
                <a:noFill/>
                <a:prstDash val="solid"/>
              </a:ln>
              <a:effectLst/>
              <a:scene3d>
                <a:camera prst="perspectiveRelaxed"/>
                <a:lightRig rig="threePt" dir="t"/>
              </a:scene3d>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75" name="Rectangle 74">
                <a:extLst>
                  <a:ext uri="{FF2B5EF4-FFF2-40B4-BE49-F238E27FC236}">
                    <a16:creationId xmlns:a16="http://schemas.microsoft.com/office/drawing/2014/main" id="{78CCAAC1-F719-230A-5019-5F61E27ED5DB}"/>
                  </a:ext>
                </a:extLst>
              </p:cNvPr>
              <p:cNvSpPr/>
              <p:nvPr/>
            </p:nvSpPr>
            <p:spPr>
              <a:xfrm>
                <a:off x="4670" y="4705952"/>
                <a:ext cx="4731411" cy="1999648"/>
              </a:xfrm>
              <a:prstGeom prst="rect">
                <a:avLst/>
              </a:prstGeom>
              <a:blipFill>
                <a:blip r:embed="rId2"/>
                <a:stretch>
                  <a:fillRect/>
                </a:stretch>
              </a:blipFill>
              <a:ln w="25400" cap="flat" cmpd="sng" algn="ctr">
                <a:noFill/>
                <a:prstDash val="solid"/>
              </a:ln>
              <a:effectLst/>
              <a:scene3d>
                <a:camera prst="perspectiveRelaxed"/>
                <a:lightRig rig="threePt" dir="t"/>
              </a:scene3d>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grpSp>
      <p:grpSp>
        <p:nvGrpSpPr>
          <p:cNvPr id="69" name="Group 68">
            <a:extLst>
              <a:ext uri="{FF2B5EF4-FFF2-40B4-BE49-F238E27FC236}">
                <a16:creationId xmlns:a16="http://schemas.microsoft.com/office/drawing/2014/main" id="{C1FDA48B-DB3B-014B-6449-A7915FCCFE24}"/>
              </a:ext>
            </a:extLst>
          </p:cNvPr>
          <p:cNvGrpSpPr/>
          <p:nvPr/>
        </p:nvGrpSpPr>
        <p:grpSpPr>
          <a:xfrm>
            <a:off x="7774781" y="2057680"/>
            <a:ext cx="1494996" cy="4013833"/>
            <a:chOff x="4657266" y="2473996"/>
            <a:chExt cx="1494996" cy="4013833"/>
          </a:xfrm>
        </p:grpSpPr>
        <p:sp>
          <p:nvSpPr>
            <p:cNvPr id="65" name="Chord 64">
              <a:extLst>
                <a:ext uri="{FF2B5EF4-FFF2-40B4-BE49-F238E27FC236}">
                  <a16:creationId xmlns:a16="http://schemas.microsoft.com/office/drawing/2014/main" id="{B7DF988D-F70F-E910-A5C8-35787994E6B9}"/>
                </a:ext>
              </a:extLst>
            </p:cNvPr>
            <p:cNvSpPr/>
            <p:nvPr/>
          </p:nvSpPr>
          <p:spPr>
            <a:xfrm rot="17516835">
              <a:off x="5507287" y="6131011"/>
              <a:ext cx="357506" cy="356129"/>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66" name="Chord 65">
              <a:extLst>
                <a:ext uri="{FF2B5EF4-FFF2-40B4-BE49-F238E27FC236}">
                  <a16:creationId xmlns:a16="http://schemas.microsoft.com/office/drawing/2014/main" id="{9EAEF9FC-3BBC-D160-283D-CB0C60093B89}"/>
                </a:ext>
              </a:extLst>
            </p:cNvPr>
            <p:cNvSpPr/>
            <p:nvPr/>
          </p:nvSpPr>
          <p:spPr>
            <a:xfrm rot="17516835">
              <a:off x="5542796" y="6168054"/>
              <a:ext cx="291633" cy="290510"/>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5" name="Flowchart: Manual Operation 26">
              <a:extLst>
                <a:ext uri="{FF2B5EF4-FFF2-40B4-BE49-F238E27FC236}">
                  <a16:creationId xmlns:a16="http://schemas.microsoft.com/office/drawing/2014/main" id="{B65A0C03-6807-EF29-6251-9DBCF3A65389}"/>
                </a:ext>
              </a:extLst>
            </p:cNvPr>
            <p:cNvSpPr/>
            <p:nvPr/>
          </p:nvSpPr>
          <p:spPr>
            <a:xfrm rot="21326916" flipV="1">
              <a:off x="5389536" y="5156805"/>
              <a:ext cx="446877" cy="110932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63" name="Chord 62">
              <a:extLst>
                <a:ext uri="{FF2B5EF4-FFF2-40B4-BE49-F238E27FC236}">
                  <a16:creationId xmlns:a16="http://schemas.microsoft.com/office/drawing/2014/main" id="{16FA4710-5DF2-C842-0BEE-0B769092BBC3}"/>
                </a:ext>
              </a:extLst>
            </p:cNvPr>
            <p:cNvSpPr/>
            <p:nvPr/>
          </p:nvSpPr>
          <p:spPr>
            <a:xfrm rot="17516835">
              <a:off x="4933225" y="6103786"/>
              <a:ext cx="357506" cy="356129"/>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64" name="Chord 63">
              <a:extLst>
                <a:ext uri="{FF2B5EF4-FFF2-40B4-BE49-F238E27FC236}">
                  <a16:creationId xmlns:a16="http://schemas.microsoft.com/office/drawing/2014/main" id="{7061C939-F16F-1F03-AC2F-C0C81D286ED5}"/>
                </a:ext>
              </a:extLst>
            </p:cNvPr>
            <p:cNvSpPr/>
            <p:nvPr/>
          </p:nvSpPr>
          <p:spPr>
            <a:xfrm rot="17516835">
              <a:off x="4968734" y="6140829"/>
              <a:ext cx="291633" cy="290510"/>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7" name="Rectangle: Single Corner Snipped 29">
              <a:extLst>
                <a:ext uri="{FF2B5EF4-FFF2-40B4-BE49-F238E27FC236}">
                  <a16:creationId xmlns:a16="http://schemas.microsoft.com/office/drawing/2014/main" id="{BB740251-297A-6652-B0A3-0E2E973E249B}"/>
                </a:ext>
              </a:extLst>
            </p:cNvPr>
            <p:cNvSpPr/>
            <p:nvPr/>
          </p:nvSpPr>
          <p:spPr>
            <a:xfrm flipH="1">
              <a:off x="4909783" y="4080552"/>
              <a:ext cx="909767" cy="1089149"/>
            </a:xfrm>
            <a:prstGeom prst="snip1Rect">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38" name="Oval 37">
              <a:extLst>
                <a:ext uri="{FF2B5EF4-FFF2-40B4-BE49-F238E27FC236}">
                  <a16:creationId xmlns:a16="http://schemas.microsoft.com/office/drawing/2014/main" id="{ADA57899-F4D3-4E8A-418D-373C2836806D}"/>
                </a:ext>
              </a:extLst>
            </p:cNvPr>
            <p:cNvSpPr/>
            <p:nvPr/>
          </p:nvSpPr>
          <p:spPr>
            <a:xfrm>
              <a:off x="4680731" y="3204133"/>
              <a:ext cx="198958" cy="363356"/>
            </a:xfrm>
            <a:prstGeom prst="ellipse">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ndParaRPr>
            </a:p>
          </p:txBody>
        </p:sp>
        <p:sp>
          <p:nvSpPr>
            <p:cNvPr id="39" name="Oval 38">
              <a:extLst>
                <a:ext uri="{FF2B5EF4-FFF2-40B4-BE49-F238E27FC236}">
                  <a16:creationId xmlns:a16="http://schemas.microsoft.com/office/drawing/2014/main" id="{2ED27CDE-6DF0-D72D-EE5F-80A01D07A696}"/>
                </a:ext>
              </a:extLst>
            </p:cNvPr>
            <p:cNvSpPr/>
            <p:nvPr/>
          </p:nvSpPr>
          <p:spPr>
            <a:xfrm>
              <a:off x="5921148" y="3192921"/>
              <a:ext cx="198958" cy="363356"/>
            </a:xfrm>
            <a:prstGeom prst="ellipse">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40" name="Flowchart: Off-page Connector 39">
              <a:extLst>
                <a:ext uri="{FF2B5EF4-FFF2-40B4-BE49-F238E27FC236}">
                  <a16:creationId xmlns:a16="http://schemas.microsoft.com/office/drawing/2014/main" id="{131DCAC4-565B-1334-274C-BA79D64F504F}"/>
                </a:ext>
              </a:extLst>
            </p:cNvPr>
            <p:cNvSpPr/>
            <p:nvPr/>
          </p:nvSpPr>
          <p:spPr>
            <a:xfrm>
              <a:off x="5224766" y="3824327"/>
              <a:ext cx="357518" cy="386833"/>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41" name="Oval 40">
              <a:extLst>
                <a:ext uri="{FF2B5EF4-FFF2-40B4-BE49-F238E27FC236}">
                  <a16:creationId xmlns:a16="http://schemas.microsoft.com/office/drawing/2014/main" id="{3D495794-AEF4-94EA-4DA1-AE551FD515C1}"/>
                </a:ext>
              </a:extLst>
            </p:cNvPr>
            <p:cNvSpPr/>
            <p:nvPr/>
          </p:nvSpPr>
          <p:spPr>
            <a:xfrm>
              <a:off x="4767775" y="2663826"/>
              <a:ext cx="1243529" cy="1289445"/>
            </a:xfrm>
            <a:prstGeom prst="ellipse">
              <a:avLst/>
            </a:prstGeom>
            <a:solidFill>
              <a:srgbClr val="EED69D"/>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42" name="Flowchart: Terminator 41">
              <a:extLst>
                <a:ext uri="{FF2B5EF4-FFF2-40B4-BE49-F238E27FC236}">
                  <a16:creationId xmlns:a16="http://schemas.microsoft.com/office/drawing/2014/main" id="{4423D4CA-3AFE-CF39-D529-A2BAB6FD50E4}"/>
                </a:ext>
              </a:extLst>
            </p:cNvPr>
            <p:cNvSpPr/>
            <p:nvPr/>
          </p:nvSpPr>
          <p:spPr>
            <a:xfrm rot="9452183" flipH="1">
              <a:off x="4699137" y="3683269"/>
              <a:ext cx="242935" cy="630556"/>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43" name="Flowchart: Terminator 42">
              <a:extLst>
                <a:ext uri="{FF2B5EF4-FFF2-40B4-BE49-F238E27FC236}">
                  <a16:creationId xmlns:a16="http://schemas.microsoft.com/office/drawing/2014/main" id="{B1E8896A-7090-84FB-2965-B980AAA684E1}"/>
                </a:ext>
              </a:extLst>
            </p:cNvPr>
            <p:cNvSpPr/>
            <p:nvPr/>
          </p:nvSpPr>
          <p:spPr>
            <a:xfrm rot="1743623">
              <a:off x="5849430" y="3591867"/>
              <a:ext cx="200583" cy="62887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44" name="Flowchart: Delay 43">
              <a:extLst>
                <a:ext uri="{FF2B5EF4-FFF2-40B4-BE49-F238E27FC236}">
                  <a16:creationId xmlns:a16="http://schemas.microsoft.com/office/drawing/2014/main" id="{EBCC8958-62D0-60F2-E416-4861DF8A581C}"/>
                </a:ext>
              </a:extLst>
            </p:cNvPr>
            <p:cNvSpPr/>
            <p:nvPr/>
          </p:nvSpPr>
          <p:spPr>
            <a:xfrm rot="8520369" flipH="1">
              <a:off x="4795707" y="3994871"/>
              <a:ext cx="345078" cy="425900"/>
            </a:xfrm>
            <a:prstGeom prst="flowChartDelay">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ndParaRPr>
            </a:p>
          </p:txBody>
        </p:sp>
        <p:sp>
          <p:nvSpPr>
            <p:cNvPr id="45" name="Moon 44">
              <a:extLst>
                <a:ext uri="{FF2B5EF4-FFF2-40B4-BE49-F238E27FC236}">
                  <a16:creationId xmlns:a16="http://schemas.microsoft.com/office/drawing/2014/main" id="{660025C5-E60C-31EA-3B6F-1708C14627A5}"/>
                </a:ext>
              </a:extLst>
            </p:cNvPr>
            <p:cNvSpPr/>
            <p:nvPr/>
          </p:nvSpPr>
          <p:spPr>
            <a:xfrm rot="5400000">
              <a:off x="5040901" y="2213184"/>
              <a:ext cx="755795" cy="1277419"/>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6" name="Moon 45">
              <a:extLst>
                <a:ext uri="{FF2B5EF4-FFF2-40B4-BE49-F238E27FC236}">
                  <a16:creationId xmlns:a16="http://schemas.microsoft.com/office/drawing/2014/main" id="{2E30F127-CF3C-648A-A015-2573E16F7090}"/>
                </a:ext>
              </a:extLst>
            </p:cNvPr>
            <p:cNvSpPr/>
            <p:nvPr/>
          </p:nvSpPr>
          <p:spPr>
            <a:xfrm rot="5400000">
              <a:off x="5119175" y="2312424"/>
              <a:ext cx="543453" cy="1246257"/>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7" name="Oval 46">
              <a:extLst>
                <a:ext uri="{FF2B5EF4-FFF2-40B4-BE49-F238E27FC236}">
                  <a16:creationId xmlns:a16="http://schemas.microsoft.com/office/drawing/2014/main" id="{6053E663-8BFA-D38A-8338-5B88F41EF2BA}"/>
                </a:ext>
              </a:extLst>
            </p:cNvPr>
            <p:cNvSpPr/>
            <p:nvPr/>
          </p:nvSpPr>
          <p:spPr>
            <a:xfrm>
              <a:off x="5153388" y="2524622"/>
              <a:ext cx="493512" cy="173055"/>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ndParaRPr>
            </a:p>
          </p:txBody>
        </p:sp>
        <p:sp>
          <p:nvSpPr>
            <p:cNvPr id="48" name="Flowchart: Delay 47">
              <a:extLst>
                <a:ext uri="{FF2B5EF4-FFF2-40B4-BE49-F238E27FC236}">
                  <a16:creationId xmlns:a16="http://schemas.microsoft.com/office/drawing/2014/main" id="{50CF15ED-2EF8-799D-37CF-F7F8EB7AAB50}"/>
                </a:ext>
              </a:extLst>
            </p:cNvPr>
            <p:cNvSpPr/>
            <p:nvPr/>
          </p:nvSpPr>
          <p:spPr>
            <a:xfrm rot="12789258">
              <a:off x="5539683" y="3946486"/>
              <a:ext cx="345078" cy="582382"/>
            </a:xfrm>
            <a:prstGeom prst="flowChartDelay">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ndParaRPr>
            </a:p>
          </p:txBody>
        </p:sp>
        <p:sp>
          <p:nvSpPr>
            <p:cNvPr id="49" name="Right Triangle 48">
              <a:extLst>
                <a:ext uri="{FF2B5EF4-FFF2-40B4-BE49-F238E27FC236}">
                  <a16:creationId xmlns:a16="http://schemas.microsoft.com/office/drawing/2014/main" id="{40F003FF-803E-DDF0-4B19-2B12B3915260}"/>
                </a:ext>
              </a:extLst>
            </p:cNvPr>
            <p:cNvSpPr/>
            <p:nvPr/>
          </p:nvSpPr>
          <p:spPr>
            <a:xfrm rot="8699319">
              <a:off x="5049902" y="4044923"/>
              <a:ext cx="267027" cy="258654"/>
            </a:xfrm>
            <a:prstGeom prst="rtTriangle">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50" name="Right Triangle 49">
              <a:extLst>
                <a:ext uri="{FF2B5EF4-FFF2-40B4-BE49-F238E27FC236}">
                  <a16:creationId xmlns:a16="http://schemas.microsoft.com/office/drawing/2014/main" id="{F2055C14-C969-15D0-7F71-3C3D657FEE8D}"/>
                </a:ext>
              </a:extLst>
            </p:cNvPr>
            <p:cNvSpPr/>
            <p:nvPr/>
          </p:nvSpPr>
          <p:spPr>
            <a:xfrm rot="12900681" flipH="1">
              <a:off x="5498502" y="4044923"/>
              <a:ext cx="267027" cy="258654"/>
            </a:xfrm>
            <a:prstGeom prst="rtTriangle">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51" name="Flowchart: Manual Operation 26">
              <a:extLst>
                <a:ext uri="{FF2B5EF4-FFF2-40B4-BE49-F238E27FC236}">
                  <a16:creationId xmlns:a16="http://schemas.microsoft.com/office/drawing/2014/main" id="{8B0EDA78-5DFB-0545-DCC9-22ED4FF605B6}"/>
                </a:ext>
              </a:extLst>
            </p:cNvPr>
            <p:cNvSpPr/>
            <p:nvPr/>
          </p:nvSpPr>
          <p:spPr>
            <a:xfrm rot="230863" flipV="1">
              <a:off x="4928182" y="5161730"/>
              <a:ext cx="446877" cy="110932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52" name="Flowchart: Terminator 51">
              <a:extLst>
                <a:ext uri="{FF2B5EF4-FFF2-40B4-BE49-F238E27FC236}">
                  <a16:creationId xmlns:a16="http://schemas.microsoft.com/office/drawing/2014/main" id="{D5CAA401-1C3E-8D7B-47A3-3B005F0DABC9}"/>
                </a:ext>
              </a:extLst>
            </p:cNvPr>
            <p:cNvSpPr/>
            <p:nvPr/>
          </p:nvSpPr>
          <p:spPr>
            <a:xfrm rot="21172728">
              <a:off x="5957738" y="3163796"/>
              <a:ext cx="194524" cy="53556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ndParaRPr>
            </a:p>
          </p:txBody>
        </p:sp>
        <p:sp>
          <p:nvSpPr>
            <p:cNvPr id="53" name="Flowchart: Terminator 52">
              <a:extLst>
                <a:ext uri="{FF2B5EF4-FFF2-40B4-BE49-F238E27FC236}">
                  <a16:creationId xmlns:a16="http://schemas.microsoft.com/office/drawing/2014/main" id="{E95ACE5D-5913-8A69-2B3D-3C246A679FDA}"/>
                </a:ext>
              </a:extLst>
            </p:cNvPr>
            <p:cNvSpPr/>
            <p:nvPr/>
          </p:nvSpPr>
          <p:spPr>
            <a:xfrm rot="733152" flipH="1">
              <a:off x="4657266" y="3200154"/>
              <a:ext cx="180323" cy="588300"/>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ndParaRPr>
            </a:p>
          </p:txBody>
        </p:sp>
        <p:sp>
          <p:nvSpPr>
            <p:cNvPr id="54" name="Flowchart: Connector 53">
              <a:extLst>
                <a:ext uri="{FF2B5EF4-FFF2-40B4-BE49-F238E27FC236}">
                  <a16:creationId xmlns:a16="http://schemas.microsoft.com/office/drawing/2014/main" id="{D04F2C86-75F1-BA78-323E-5647BB19AD55}"/>
                </a:ext>
              </a:extLst>
            </p:cNvPr>
            <p:cNvSpPr/>
            <p:nvPr/>
          </p:nvSpPr>
          <p:spPr>
            <a:xfrm>
              <a:off x="5347998" y="4268227"/>
              <a:ext cx="85801" cy="77365"/>
            </a:xfrm>
            <a:prstGeom prst="flowChartConnector">
              <a:avLst/>
            </a:prstGeom>
            <a:solidFill>
              <a:srgbClr val="008000"/>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5" name="Flowchart: Connector 54">
              <a:extLst>
                <a:ext uri="{FF2B5EF4-FFF2-40B4-BE49-F238E27FC236}">
                  <a16:creationId xmlns:a16="http://schemas.microsoft.com/office/drawing/2014/main" id="{D8A61E69-7AF5-961E-BA59-0E692D86F585}"/>
                </a:ext>
              </a:extLst>
            </p:cNvPr>
            <p:cNvSpPr/>
            <p:nvPr/>
          </p:nvSpPr>
          <p:spPr>
            <a:xfrm>
              <a:off x="5347998" y="4380290"/>
              <a:ext cx="85801" cy="77365"/>
            </a:xfrm>
            <a:prstGeom prst="flowChartConnector">
              <a:avLst/>
            </a:prstGeom>
            <a:solidFill>
              <a:srgbClr val="008000"/>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61" name="Rectangle 60">
              <a:extLst>
                <a:ext uri="{FF2B5EF4-FFF2-40B4-BE49-F238E27FC236}">
                  <a16:creationId xmlns:a16="http://schemas.microsoft.com/office/drawing/2014/main" id="{95A6BF5D-43AD-083E-E41C-9B9E9FE373EE}"/>
                </a:ext>
              </a:extLst>
            </p:cNvPr>
            <p:cNvSpPr/>
            <p:nvPr/>
          </p:nvSpPr>
          <p:spPr>
            <a:xfrm>
              <a:off x="5583442" y="4405984"/>
              <a:ext cx="210061" cy="50013"/>
            </a:xfrm>
            <a:prstGeom prst="rect">
              <a:avLst/>
            </a:prstGeom>
            <a:solidFill>
              <a:sysClr val="window" lastClr="FFFFFF"/>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pic>
          <p:nvPicPr>
            <p:cNvPr id="62" name="Picture 61">
              <a:extLst>
                <a:ext uri="{FF2B5EF4-FFF2-40B4-BE49-F238E27FC236}">
                  <a16:creationId xmlns:a16="http://schemas.microsoft.com/office/drawing/2014/main" id="{5247D764-1D71-32CC-B23B-D5CB2AD5D0EE}"/>
                </a:ext>
              </a:extLst>
            </p:cNvPr>
            <p:cNvPicPr>
              <a:picLocks noChangeAspect="1"/>
            </p:cNvPicPr>
            <p:nvPr/>
          </p:nvPicPr>
          <p:blipFill>
            <a:blip r:embed="rId3" cstate="print">
              <a:extLst>
                <a:ext uri="{BEBA8EAE-BF5A-486C-A8C5-ECC9F3942E4B}">
                  <a14:imgProps xmlns:a14="http://schemas.microsoft.com/office/drawing/2010/main">
                    <a14:imgLayer r:embed="rId4">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5510991" y="4189027"/>
              <a:ext cx="350102" cy="463415"/>
            </a:xfrm>
            <a:prstGeom prst="rect">
              <a:avLst/>
            </a:prstGeom>
            <a:ln>
              <a:noFill/>
            </a:ln>
          </p:spPr>
        </p:pic>
        <p:sp>
          <p:nvSpPr>
            <p:cNvPr id="24" name="Oval 5">
              <a:extLst>
                <a:ext uri="{FF2B5EF4-FFF2-40B4-BE49-F238E27FC236}">
                  <a16:creationId xmlns:a16="http://schemas.microsoft.com/office/drawing/2014/main" id="{28599FA8-3701-C820-EB1E-A3BCC59E5352}"/>
                </a:ext>
              </a:extLst>
            </p:cNvPr>
            <p:cNvSpPr/>
            <p:nvPr/>
          </p:nvSpPr>
          <p:spPr>
            <a:xfrm rot="150182">
              <a:off x="5014822" y="3196041"/>
              <a:ext cx="332463" cy="13727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cxnSp>
          <p:nvCxnSpPr>
            <p:cNvPr id="31" name="Straight Connector 30">
              <a:extLst>
                <a:ext uri="{FF2B5EF4-FFF2-40B4-BE49-F238E27FC236}">
                  <a16:creationId xmlns:a16="http://schemas.microsoft.com/office/drawing/2014/main" id="{956D02EF-93E7-80A9-9E68-092D72127CC8}"/>
                </a:ext>
              </a:extLst>
            </p:cNvPr>
            <p:cNvCxnSpPr/>
            <p:nvPr/>
          </p:nvCxnSpPr>
          <p:spPr>
            <a:xfrm rot="18665878">
              <a:off x="5025561" y="3268236"/>
              <a:ext cx="0" cy="30983"/>
            </a:xfrm>
            <a:prstGeom prst="line">
              <a:avLst/>
            </a:prstGeom>
            <a:noFill/>
            <a:ln w="31750" cap="sq" cmpd="dbl" algn="ctr">
              <a:solidFill>
                <a:sysClr val="windowText" lastClr="000000"/>
              </a:solidFill>
              <a:prstDash val="dashDot"/>
              <a:round/>
              <a:headEnd type="none" w="med" len="sm"/>
              <a:tailEnd type="none"/>
            </a:ln>
            <a:effectLst/>
          </p:spPr>
        </p:cxnSp>
        <p:cxnSp>
          <p:nvCxnSpPr>
            <p:cNvPr id="32" name="Straight Connector 31">
              <a:extLst>
                <a:ext uri="{FF2B5EF4-FFF2-40B4-BE49-F238E27FC236}">
                  <a16:creationId xmlns:a16="http://schemas.microsoft.com/office/drawing/2014/main" id="{AD1E33E6-1341-A493-CFC6-F58607339DC7}"/>
                </a:ext>
              </a:extLst>
            </p:cNvPr>
            <p:cNvCxnSpPr/>
            <p:nvPr/>
          </p:nvCxnSpPr>
          <p:spPr>
            <a:xfrm rot="18665878">
              <a:off x="5045807" y="3245027"/>
              <a:ext cx="0" cy="30983"/>
            </a:xfrm>
            <a:prstGeom prst="line">
              <a:avLst/>
            </a:prstGeom>
            <a:noFill/>
            <a:ln w="31750" cap="sq" cmpd="dbl" algn="ctr">
              <a:solidFill>
                <a:sysClr val="windowText" lastClr="000000"/>
              </a:solidFill>
              <a:prstDash val="dashDot"/>
              <a:round/>
              <a:headEnd type="none" w="med" len="sm"/>
              <a:tailEnd type="none"/>
            </a:ln>
            <a:effectLst/>
          </p:spPr>
        </p:cxnSp>
        <p:cxnSp>
          <p:nvCxnSpPr>
            <p:cNvPr id="33" name="Straight Connector 32">
              <a:extLst>
                <a:ext uri="{FF2B5EF4-FFF2-40B4-BE49-F238E27FC236}">
                  <a16:creationId xmlns:a16="http://schemas.microsoft.com/office/drawing/2014/main" id="{2F91CE19-EA16-8533-DF9C-AB80C471B092}"/>
                </a:ext>
              </a:extLst>
            </p:cNvPr>
            <p:cNvCxnSpPr/>
            <p:nvPr/>
          </p:nvCxnSpPr>
          <p:spPr>
            <a:xfrm rot="18665878">
              <a:off x="5066053" y="3221816"/>
              <a:ext cx="0" cy="30983"/>
            </a:xfrm>
            <a:prstGeom prst="line">
              <a:avLst/>
            </a:prstGeom>
            <a:noFill/>
            <a:ln w="31750" cap="sq" cmpd="dbl" algn="ctr">
              <a:solidFill>
                <a:sysClr val="windowText" lastClr="000000"/>
              </a:solidFill>
              <a:prstDash val="dashDot"/>
              <a:round/>
              <a:headEnd type="none" w="med" len="sm"/>
              <a:tailEnd type="none"/>
            </a:ln>
            <a:effectLst/>
          </p:spPr>
        </p:cxnSp>
        <p:sp>
          <p:nvSpPr>
            <p:cNvPr id="26" name="Oval 4">
              <a:extLst>
                <a:ext uri="{FF2B5EF4-FFF2-40B4-BE49-F238E27FC236}">
                  <a16:creationId xmlns:a16="http://schemas.microsoft.com/office/drawing/2014/main" id="{71986274-AAE2-DC49-DC30-C172BB681C88}"/>
                </a:ext>
              </a:extLst>
            </p:cNvPr>
            <p:cNvSpPr/>
            <p:nvPr/>
          </p:nvSpPr>
          <p:spPr>
            <a:xfrm rot="21548181">
              <a:off x="4985479" y="3218482"/>
              <a:ext cx="360458" cy="198639"/>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27" name="Oval 26">
              <a:extLst>
                <a:ext uri="{FF2B5EF4-FFF2-40B4-BE49-F238E27FC236}">
                  <a16:creationId xmlns:a16="http://schemas.microsoft.com/office/drawing/2014/main" id="{85AAAD61-1316-CD2D-670E-67EC83518398}"/>
                </a:ext>
              </a:extLst>
            </p:cNvPr>
            <p:cNvSpPr/>
            <p:nvPr/>
          </p:nvSpPr>
          <p:spPr>
            <a:xfrm rot="19720146">
              <a:off x="5089875" y="3224438"/>
              <a:ext cx="200769" cy="189347"/>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28" name="Oval 27">
              <a:extLst>
                <a:ext uri="{FF2B5EF4-FFF2-40B4-BE49-F238E27FC236}">
                  <a16:creationId xmlns:a16="http://schemas.microsoft.com/office/drawing/2014/main" id="{D160CD35-B286-6EED-96D5-391E8A7055DD}"/>
                </a:ext>
              </a:extLst>
            </p:cNvPr>
            <p:cNvSpPr/>
            <p:nvPr/>
          </p:nvSpPr>
          <p:spPr>
            <a:xfrm rot="19720146">
              <a:off x="5136805" y="3249033"/>
              <a:ext cx="160736" cy="151591"/>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29" name="Oval 28">
              <a:extLst>
                <a:ext uri="{FF2B5EF4-FFF2-40B4-BE49-F238E27FC236}">
                  <a16:creationId xmlns:a16="http://schemas.microsoft.com/office/drawing/2014/main" id="{3D8CFA63-7430-375A-9FE3-7D00388CC9BA}"/>
                </a:ext>
              </a:extLst>
            </p:cNvPr>
            <p:cNvSpPr/>
            <p:nvPr/>
          </p:nvSpPr>
          <p:spPr>
            <a:xfrm rot="19720146">
              <a:off x="5174574" y="3251671"/>
              <a:ext cx="91259" cy="86067"/>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30" name="Oval 29">
              <a:extLst>
                <a:ext uri="{FF2B5EF4-FFF2-40B4-BE49-F238E27FC236}">
                  <a16:creationId xmlns:a16="http://schemas.microsoft.com/office/drawing/2014/main" id="{17F23A13-F96D-EBAB-2FA1-F7AC203D0899}"/>
                </a:ext>
              </a:extLst>
            </p:cNvPr>
            <p:cNvSpPr/>
            <p:nvPr/>
          </p:nvSpPr>
          <p:spPr>
            <a:xfrm rot="19720146">
              <a:off x="5212237" y="3279738"/>
              <a:ext cx="63880" cy="56044"/>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4" name="Oval 5">
              <a:extLst>
                <a:ext uri="{FF2B5EF4-FFF2-40B4-BE49-F238E27FC236}">
                  <a16:creationId xmlns:a16="http://schemas.microsoft.com/office/drawing/2014/main" id="{AF6C5DEC-21F1-D79D-6E89-78FA998BD4D2}"/>
                </a:ext>
              </a:extLst>
            </p:cNvPr>
            <p:cNvSpPr/>
            <p:nvPr/>
          </p:nvSpPr>
          <p:spPr>
            <a:xfrm rot="21275764" flipH="1">
              <a:off x="5476144" y="3191953"/>
              <a:ext cx="332463" cy="13727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cxnSp>
          <p:nvCxnSpPr>
            <p:cNvPr id="21" name="Straight Connector 20">
              <a:extLst>
                <a:ext uri="{FF2B5EF4-FFF2-40B4-BE49-F238E27FC236}">
                  <a16:creationId xmlns:a16="http://schemas.microsoft.com/office/drawing/2014/main" id="{B1D8C32C-EB3B-142C-7811-20E96065A11C}"/>
                </a:ext>
              </a:extLst>
            </p:cNvPr>
            <p:cNvCxnSpPr/>
            <p:nvPr/>
          </p:nvCxnSpPr>
          <p:spPr>
            <a:xfrm rot="2760068" flipH="1">
              <a:off x="5798632" y="3256254"/>
              <a:ext cx="0" cy="30983"/>
            </a:xfrm>
            <a:prstGeom prst="line">
              <a:avLst/>
            </a:prstGeom>
            <a:noFill/>
            <a:ln w="31750" cap="sq" cmpd="dbl" algn="ctr">
              <a:solidFill>
                <a:sysClr val="windowText" lastClr="000000"/>
              </a:solidFill>
              <a:prstDash val="dashDot"/>
              <a:round/>
              <a:headEnd type="none" w="med" len="sm"/>
              <a:tailEnd type="none"/>
            </a:ln>
            <a:effectLst/>
          </p:spPr>
        </p:cxnSp>
        <p:cxnSp>
          <p:nvCxnSpPr>
            <p:cNvPr id="22" name="Straight Connector 21">
              <a:extLst>
                <a:ext uri="{FF2B5EF4-FFF2-40B4-BE49-F238E27FC236}">
                  <a16:creationId xmlns:a16="http://schemas.microsoft.com/office/drawing/2014/main" id="{A0F12375-868C-A0EB-E954-0F03CF2B3CBD}"/>
                </a:ext>
              </a:extLst>
            </p:cNvPr>
            <p:cNvCxnSpPr/>
            <p:nvPr/>
          </p:nvCxnSpPr>
          <p:spPr>
            <a:xfrm rot="2760068" flipH="1">
              <a:off x="5777237" y="3234099"/>
              <a:ext cx="0" cy="30983"/>
            </a:xfrm>
            <a:prstGeom prst="line">
              <a:avLst/>
            </a:prstGeom>
            <a:noFill/>
            <a:ln w="31750" cap="sq" cmpd="dbl" algn="ctr">
              <a:solidFill>
                <a:sysClr val="windowText" lastClr="000000"/>
              </a:solidFill>
              <a:prstDash val="dashDot"/>
              <a:round/>
              <a:headEnd type="none" w="med" len="sm"/>
              <a:tailEnd type="none"/>
            </a:ln>
            <a:effectLst/>
          </p:spPr>
        </p:cxnSp>
        <p:cxnSp>
          <p:nvCxnSpPr>
            <p:cNvPr id="23" name="Straight Connector 22">
              <a:extLst>
                <a:ext uri="{FF2B5EF4-FFF2-40B4-BE49-F238E27FC236}">
                  <a16:creationId xmlns:a16="http://schemas.microsoft.com/office/drawing/2014/main" id="{539B42AA-3CCE-0C73-DA4D-560D08348C30}"/>
                </a:ext>
              </a:extLst>
            </p:cNvPr>
            <p:cNvCxnSpPr/>
            <p:nvPr/>
          </p:nvCxnSpPr>
          <p:spPr>
            <a:xfrm rot="2760068" flipH="1">
              <a:off x="5755842" y="3211942"/>
              <a:ext cx="0" cy="30983"/>
            </a:xfrm>
            <a:prstGeom prst="line">
              <a:avLst/>
            </a:prstGeom>
            <a:noFill/>
            <a:ln w="31750" cap="sq" cmpd="dbl" algn="ctr">
              <a:solidFill>
                <a:sysClr val="windowText" lastClr="000000"/>
              </a:solidFill>
              <a:prstDash val="dashDot"/>
              <a:round/>
              <a:headEnd type="none" w="med" len="sm"/>
              <a:tailEnd type="none"/>
            </a:ln>
            <a:effectLst/>
          </p:spPr>
        </p:cxnSp>
        <p:sp>
          <p:nvSpPr>
            <p:cNvPr id="16" name="Oval 4">
              <a:extLst>
                <a:ext uri="{FF2B5EF4-FFF2-40B4-BE49-F238E27FC236}">
                  <a16:creationId xmlns:a16="http://schemas.microsoft.com/office/drawing/2014/main" id="{78A754D3-4A30-FC5F-86B8-02EA99F77823}"/>
                </a:ext>
              </a:extLst>
            </p:cNvPr>
            <p:cNvSpPr/>
            <p:nvPr/>
          </p:nvSpPr>
          <p:spPr>
            <a:xfrm rot="21477765" flipH="1">
              <a:off x="5480159" y="3213549"/>
              <a:ext cx="360458" cy="198639"/>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7" name="Oval 16">
              <a:extLst>
                <a:ext uri="{FF2B5EF4-FFF2-40B4-BE49-F238E27FC236}">
                  <a16:creationId xmlns:a16="http://schemas.microsoft.com/office/drawing/2014/main" id="{8C5148D4-BDE3-2767-7130-19B5A9E9E6F9}"/>
                </a:ext>
              </a:extLst>
            </p:cNvPr>
            <p:cNvSpPr/>
            <p:nvPr/>
          </p:nvSpPr>
          <p:spPr>
            <a:xfrm rot="1705800" flipH="1">
              <a:off x="5535550" y="3220746"/>
              <a:ext cx="200769" cy="189347"/>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8" name="Oval 17">
              <a:extLst>
                <a:ext uri="{FF2B5EF4-FFF2-40B4-BE49-F238E27FC236}">
                  <a16:creationId xmlns:a16="http://schemas.microsoft.com/office/drawing/2014/main" id="{8AFED905-98DD-8838-9069-16D372EAEECE}"/>
                </a:ext>
              </a:extLst>
            </p:cNvPr>
            <p:cNvSpPr/>
            <p:nvPr/>
          </p:nvSpPr>
          <p:spPr>
            <a:xfrm rot="1705800" flipH="1">
              <a:off x="5528977" y="3246695"/>
              <a:ext cx="160736" cy="151591"/>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19" name="Oval 18">
              <a:extLst>
                <a:ext uri="{FF2B5EF4-FFF2-40B4-BE49-F238E27FC236}">
                  <a16:creationId xmlns:a16="http://schemas.microsoft.com/office/drawing/2014/main" id="{7E9C3C5F-8ADA-D657-9E1D-2417025D4FA3}"/>
                </a:ext>
              </a:extLst>
            </p:cNvPr>
            <p:cNvSpPr/>
            <p:nvPr/>
          </p:nvSpPr>
          <p:spPr>
            <a:xfrm rot="1705800" flipH="1">
              <a:off x="5559165" y="3249526"/>
              <a:ext cx="91259" cy="86067"/>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20" name="Oval 19">
              <a:extLst>
                <a:ext uri="{FF2B5EF4-FFF2-40B4-BE49-F238E27FC236}">
                  <a16:creationId xmlns:a16="http://schemas.microsoft.com/office/drawing/2014/main" id="{828DCAE4-EECB-0179-07DF-EED7862B20F8}"/>
                </a:ext>
              </a:extLst>
            </p:cNvPr>
            <p:cNvSpPr/>
            <p:nvPr/>
          </p:nvSpPr>
          <p:spPr>
            <a:xfrm rot="1705800" flipH="1">
              <a:off x="5549572" y="3278789"/>
              <a:ext cx="63880" cy="56044"/>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8" name="Freeform: Shape 7">
              <a:extLst>
                <a:ext uri="{FF2B5EF4-FFF2-40B4-BE49-F238E27FC236}">
                  <a16:creationId xmlns:a16="http://schemas.microsoft.com/office/drawing/2014/main" id="{DF3EF49B-1A0D-6500-8C8B-8FE30EEE13FF}"/>
                </a:ext>
              </a:extLst>
            </p:cNvPr>
            <p:cNvSpPr/>
            <p:nvPr/>
          </p:nvSpPr>
          <p:spPr>
            <a:xfrm>
              <a:off x="5327546" y="3464586"/>
              <a:ext cx="126704" cy="103454"/>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9" name="Oval 8">
              <a:extLst>
                <a:ext uri="{FF2B5EF4-FFF2-40B4-BE49-F238E27FC236}">
                  <a16:creationId xmlns:a16="http://schemas.microsoft.com/office/drawing/2014/main" id="{2269FE3B-9144-8947-ED1F-81417C28DD58}"/>
                </a:ext>
              </a:extLst>
            </p:cNvPr>
            <p:cNvSpPr/>
            <p:nvPr/>
          </p:nvSpPr>
          <p:spPr>
            <a:xfrm>
              <a:off x="4886424" y="3402658"/>
              <a:ext cx="247841" cy="208203"/>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10" name="Oval 9">
              <a:extLst>
                <a:ext uri="{FF2B5EF4-FFF2-40B4-BE49-F238E27FC236}">
                  <a16:creationId xmlns:a16="http://schemas.microsoft.com/office/drawing/2014/main" id="{0D0F038F-7F44-0F46-5BD2-3C115C659DD2}"/>
                </a:ext>
              </a:extLst>
            </p:cNvPr>
            <p:cNvSpPr/>
            <p:nvPr/>
          </p:nvSpPr>
          <p:spPr>
            <a:xfrm>
              <a:off x="5655175" y="3417663"/>
              <a:ext cx="247841" cy="208203"/>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11" name="Diagonal Stripe 10">
              <a:extLst>
                <a:ext uri="{FF2B5EF4-FFF2-40B4-BE49-F238E27FC236}">
                  <a16:creationId xmlns:a16="http://schemas.microsoft.com/office/drawing/2014/main" id="{E5C7F59D-7613-2EB9-0DD5-7017E26D10A5}"/>
                </a:ext>
              </a:extLst>
            </p:cNvPr>
            <p:cNvSpPr/>
            <p:nvPr/>
          </p:nvSpPr>
          <p:spPr>
            <a:xfrm rot="21355398" flipH="1">
              <a:off x="4963536" y="3126820"/>
              <a:ext cx="371246" cy="92002"/>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12" name="Diagonal Stripe 11">
              <a:extLst>
                <a:ext uri="{FF2B5EF4-FFF2-40B4-BE49-F238E27FC236}">
                  <a16:creationId xmlns:a16="http://schemas.microsoft.com/office/drawing/2014/main" id="{69BF410F-BCDB-0B66-188A-347858977FE3}"/>
                </a:ext>
              </a:extLst>
            </p:cNvPr>
            <p:cNvSpPr/>
            <p:nvPr/>
          </p:nvSpPr>
          <p:spPr>
            <a:xfrm>
              <a:off x="5474764" y="3115151"/>
              <a:ext cx="371246" cy="102411"/>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13" name="Oval 12">
              <a:extLst>
                <a:ext uri="{FF2B5EF4-FFF2-40B4-BE49-F238E27FC236}">
                  <a16:creationId xmlns:a16="http://schemas.microsoft.com/office/drawing/2014/main" id="{2F504D41-EEA8-1A51-3FA5-89EC7941E23C}"/>
                </a:ext>
              </a:extLst>
            </p:cNvPr>
            <p:cNvSpPr/>
            <p:nvPr/>
          </p:nvSpPr>
          <p:spPr>
            <a:xfrm rot="16023400" flipH="1">
              <a:off x="5309784" y="3660929"/>
              <a:ext cx="170986" cy="218952"/>
            </a:xfrm>
            <a:prstGeom prst="ellipse">
              <a:avLst/>
            </a:prstGeom>
            <a:solidFill>
              <a:sysClr val="window" lastClr="FFFFFF"/>
            </a:solidFill>
            <a:ln w="12700" cap="flat" cmpd="sng" algn="ctr">
              <a:solidFill>
                <a:srgbClr val="FF7093"/>
              </a:solid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67" name="Freeform: Shape 100">
              <a:extLst>
                <a:ext uri="{FF2B5EF4-FFF2-40B4-BE49-F238E27FC236}">
                  <a16:creationId xmlns:a16="http://schemas.microsoft.com/office/drawing/2014/main" id="{6D53C8FC-A7D7-436F-6AE4-441498E4C4DA}"/>
                </a:ext>
              </a:extLst>
            </p:cNvPr>
            <p:cNvSpPr/>
            <p:nvPr/>
          </p:nvSpPr>
          <p:spPr>
            <a:xfrm rot="10215735" flipH="1">
              <a:off x="4675792" y="2924552"/>
              <a:ext cx="348979" cy="436054"/>
            </a:xfrm>
            <a:custGeom>
              <a:avLst/>
              <a:gdLst>
                <a:gd name="connsiteX0" fmla="*/ 0 w 164306"/>
                <a:gd name="connsiteY0" fmla="*/ 45244 h 190500"/>
                <a:gd name="connsiteX1" fmla="*/ 57150 w 164306"/>
                <a:gd name="connsiteY1" fmla="*/ 0 h 190500"/>
                <a:gd name="connsiteX2" fmla="*/ 164306 w 164306"/>
                <a:gd name="connsiteY2" fmla="*/ 107156 h 190500"/>
                <a:gd name="connsiteX3" fmla="*/ 152400 w 164306"/>
                <a:gd name="connsiteY3" fmla="*/ 121444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4775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92869 w 164306"/>
                <a:gd name="connsiteY12" fmla="*/ 190500 h 190500"/>
                <a:gd name="connsiteX13" fmla="*/ 71437 w 164306"/>
                <a:gd name="connsiteY13" fmla="*/ 159544 h 190500"/>
                <a:gd name="connsiteX14" fmla="*/ 71437 w 164306"/>
                <a:gd name="connsiteY14" fmla="*/ 185738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71437 w 164306"/>
                <a:gd name="connsiteY13" fmla="*/ 185738 h 190500"/>
                <a:gd name="connsiteX14" fmla="*/ 0 w 164306"/>
                <a:gd name="connsiteY14"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66675 w 164306"/>
                <a:gd name="connsiteY13" fmla="*/ 188119 h 190500"/>
                <a:gd name="connsiteX14" fmla="*/ 0 w 164306"/>
                <a:gd name="connsiteY14" fmla="*/ 45244 h 190500"/>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9538 w 164306"/>
                <a:gd name="connsiteY11" fmla="*/ 183356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5012"/>
                <a:gd name="connsiteY0" fmla="*/ 45244 h 192882"/>
                <a:gd name="connsiteX1" fmla="*/ 57150 w 165012"/>
                <a:gd name="connsiteY1" fmla="*/ 0 h 192882"/>
                <a:gd name="connsiteX2" fmla="*/ 164306 w 165012"/>
                <a:gd name="connsiteY2" fmla="*/ 107156 h 192882"/>
                <a:gd name="connsiteX3" fmla="*/ 159544 w 165012"/>
                <a:gd name="connsiteY3" fmla="*/ 128587 h 192882"/>
                <a:gd name="connsiteX4" fmla="*/ 126206 w 165012"/>
                <a:gd name="connsiteY4" fmla="*/ 104775 h 192882"/>
                <a:gd name="connsiteX5" fmla="*/ 157162 w 165012"/>
                <a:gd name="connsiteY5" fmla="*/ 176213 h 192882"/>
                <a:gd name="connsiteX6" fmla="*/ 161924 w 165012"/>
                <a:gd name="connsiteY6" fmla="*/ 161925 h 192882"/>
                <a:gd name="connsiteX7" fmla="*/ 116681 w 165012"/>
                <a:gd name="connsiteY7" fmla="*/ 128588 h 192882"/>
                <a:gd name="connsiteX8" fmla="*/ 140493 w 165012"/>
                <a:gd name="connsiteY8" fmla="*/ 190500 h 192882"/>
                <a:gd name="connsiteX9" fmla="*/ 109536 w 165012"/>
                <a:gd name="connsiteY9" fmla="*/ 166688 h 192882"/>
                <a:gd name="connsiteX10" fmla="*/ 102393 w 165012"/>
                <a:gd name="connsiteY10" fmla="*/ 152400 h 192882"/>
                <a:gd name="connsiteX11" fmla="*/ 104776 w 165012"/>
                <a:gd name="connsiteY11" fmla="*/ 190500 h 192882"/>
                <a:gd name="connsiteX12" fmla="*/ 71437 w 165012"/>
                <a:gd name="connsiteY12" fmla="*/ 159544 h 192882"/>
                <a:gd name="connsiteX13" fmla="*/ 73819 w 165012"/>
                <a:gd name="connsiteY13" fmla="*/ 192882 h 192882"/>
                <a:gd name="connsiteX14" fmla="*/ 0 w 165012"/>
                <a:gd name="connsiteY14" fmla="*/ 45244 h 192882"/>
                <a:gd name="connsiteX0" fmla="*/ 0 w 174678"/>
                <a:gd name="connsiteY0" fmla="*/ 45244 h 192882"/>
                <a:gd name="connsiteX1" fmla="*/ 57150 w 174678"/>
                <a:gd name="connsiteY1" fmla="*/ 0 h 192882"/>
                <a:gd name="connsiteX2" fmla="*/ 164306 w 174678"/>
                <a:gd name="connsiteY2" fmla="*/ 107156 h 192882"/>
                <a:gd name="connsiteX3" fmla="*/ 159544 w 174678"/>
                <a:gd name="connsiteY3" fmla="*/ 128587 h 192882"/>
                <a:gd name="connsiteX4" fmla="*/ 126206 w 174678"/>
                <a:gd name="connsiteY4" fmla="*/ 104775 h 192882"/>
                <a:gd name="connsiteX5" fmla="*/ 157162 w 174678"/>
                <a:gd name="connsiteY5" fmla="*/ 176213 h 192882"/>
                <a:gd name="connsiteX6" fmla="*/ 161924 w 174678"/>
                <a:gd name="connsiteY6" fmla="*/ 161925 h 192882"/>
                <a:gd name="connsiteX7" fmla="*/ 116681 w 174678"/>
                <a:gd name="connsiteY7" fmla="*/ 128588 h 192882"/>
                <a:gd name="connsiteX8" fmla="*/ 140493 w 174678"/>
                <a:gd name="connsiteY8" fmla="*/ 190500 h 192882"/>
                <a:gd name="connsiteX9" fmla="*/ 109536 w 174678"/>
                <a:gd name="connsiteY9" fmla="*/ 166688 h 192882"/>
                <a:gd name="connsiteX10" fmla="*/ 102393 w 174678"/>
                <a:gd name="connsiteY10" fmla="*/ 152400 h 192882"/>
                <a:gd name="connsiteX11" fmla="*/ 104776 w 174678"/>
                <a:gd name="connsiteY11" fmla="*/ 190500 h 192882"/>
                <a:gd name="connsiteX12" fmla="*/ 71437 w 174678"/>
                <a:gd name="connsiteY12" fmla="*/ 159544 h 192882"/>
                <a:gd name="connsiteX13" fmla="*/ 73819 w 174678"/>
                <a:gd name="connsiteY13" fmla="*/ 192882 h 192882"/>
                <a:gd name="connsiteX14" fmla="*/ 0 w 174678"/>
                <a:gd name="connsiteY14" fmla="*/ 45244 h 192882"/>
                <a:gd name="connsiteX0" fmla="*/ 0 w 321102"/>
                <a:gd name="connsiteY0" fmla="*/ 45244 h 221905"/>
                <a:gd name="connsiteX1" fmla="*/ 57150 w 321102"/>
                <a:gd name="connsiteY1" fmla="*/ 0 h 221905"/>
                <a:gd name="connsiteX2" fmla="*/ 164306 w 321102"/>
                <a:gd name="connsiteY2" fmla="*/ 107156 h 221905"/>
                <a:gd name="connsiteX3" fmla="*/ 159544 w 321102"/>
                <a:gd name="connsiteY3" fmla="*/ 128587 h 221905"/>
                <a:gd name="connsiteX4" fmla="*/ 126206 w 321102"/>
                <a:gd name="connsiteY4" fmla="*/ 104775 h 221905"/>
                <a:gd name="connsiteX5" fmla="*/ 316706 w 321102"/>
                <a:gd name="connsiteY5" fmla="*/ 221456 h 221905"/>
                <a:gd name="connsiteX6" fmla="*/ 161924 w 321102"/>
                <a:gd name="connsiteY6" fmla="*/ 161925 h 221905"/>
                <a:gd name="connsiteX7" fmla="*/ 116681 w 321102"/>
                <a:gd name="connsiteY7" fmla="*/ 128588 h 221905"/>
                <a:gd name="connsiteX8" fmla="*/ 140493 w 321102"/>
                <a:gd name="connsiteY8" fmla="*/ 190500 h 221905"/>
                <a:gd name="connsiteX9" fmla="*/ 109536 w 321102"/>
                <a:gd name="connsiteY9" fmla="*/ 166688 h 221905"/>
                <a:gd name="connsiteX10" fmla="*/ 102393 w 321102"/>
                <a:gd name="connsiteY10" fmla="*/ 152400 h 221905"/>
                <a:gd name="connsiteX11" fmla="*/ 104776 w 321102"/>
                <a:gd name="connsiteY11" fmla="*/ 190500 h 221905"/>
                <a:gd name="connsiteX12" fmla="*/ 71437 w 321102"/>
                <a:gd name="connsiteY12" fmla="*/ 159544 h 221905"/>
                <a:gd name="connsiteX13" fmla="*/ 73819 w 321102"/>
                <a:gd name="connsiteY13" fmla="*/ 192882 h 221905"/>
                <a:gd name="connsiteX14" fmla="*/ 0 w 321102"/>
                <a:gd name="connsiteY14" fmla="*/ 45244 h 221905"/>
                <a:gd name="connsiteX0" fmla="*/ 0 w 317093"/>
                <a:gd name="connsiteY0" fmla="*/ 45244 h 227248"/>
                <a:gd name="connsiteX1" fmla="*/ 57150 w 317093"/>
                <a:gd name="connsiteY1" fmla="*/ 0 h 227248"/>
                <a:gd name="connsiteX2" fmla="*/ 164306 w 317093"/>
                <a:gd name="connsiteY2" fmla="*/ 107156 h 227248"/>
                <a:gd name="connsiteX3" fmla="*/ 159544 w 317093"/>
                <a:gd name="connsiteY3" fmla="*/ 128587 h 227248"/>
                <a:gd name="connsiteX4" fmla="*/ 126206 w 317093"/>
                <a:gd name="connsiteY4" fmla="*/ 104775 h 227248"/>
                <a:gd name="connsiteX5" fmla="*/ 316706 w 317093"/>
                <a:gd name="connsiteY5" fmla="*/ 221456 h 227248"/>
                <a:gd name="connsiteX6" fmla="*/ 161924 w 317093"/>
                <a:gd name="connsiteY6" fmla="*/ 161925 h 227248"/>
                <a:gd name="connsiteX7" fmla="*/ 116681 w 317093"/>
                <a:gd name="connsiteY7" fmla="*/ 128588 h 227248"/>
                <a:gd name="connsiteX8" fmla="*/ 140493 w 317093"/>
                <a:gd name="connsiteY8" fmla="*/ 190500 h 227248"/>
                <a:gd name="connsiteX9" fmla="*/ 109536 w 317093"/>
                <a:gd name="connsiteY9" fmla="*/ 166688 h 227248"/>
                <a:gd name="connsiteX10" fmla="*/ 102393 w 317093"/>
                <a:gd name="connsiteY10" fmla="*/ 152400 h 227248"/>
                <a:gd name="connsiteX11" fmla="*/ 104776 w 317093"/>
                <a:gd name="connsiteY11" fmla="*/ 190500 h 227248"/>
                <a:gd name="connsiteX12" fmla="*/ 71437 w 317093"/>
                <a:gd name="connsiteY12" fmla="*/ 159544 h 227248"/>
                <a:gd name="connsiteX13" fmla="*/ 73819 w 317093"/>
                <a:gd name="connsiteY13" fmla="*/ 192882 h 227248"/>
                <a:gd name="connsiteX14" fmla="*/ 0 w 317093"/>
                <a:gd name="connsiteY14" fmla="*/ 45244 h 227248"/>
                <a:gd name="connsiteX0" fmla="*/ 0 w 298084"/>
                <a:gd name="connsiteY0" fmla="*/ 45244 h 211648"/>
                <a:gd name="connsiteX1" fmla="*/ 57150 w 298084"/>
                <a:gd name="connsiteY1" fmla="*/ 0 h 211648"/>
                <a:gd name="connsiteX2" fmla="*/ 164306 w 298084"/>
                <a:gd name="connsiteY2" fmla="*/ 107156 h 211648"/>
                <a:gd name="connsiteX3" fmla="*/ 159544 w 298084"/>
                <a:gd name="connsiteY3" fmla="*/ 128587 h 211648"/>
                <a:gd name="connsiteX4" fmla="*/ 126206 w 298084"/>
                <a:gd name="connsiteY4" fmla="*/ 104775 h 211648"/>
                <a:gd name="connsiteX5" fmla="*/ 297656 w 298084"/>
                <a:gd name="connsiteY5" fmla="*/ 204788 h 211648"/>
                <a:gd name="connsiteX6" fmla="*/ 161924 w 298084"/>
                <a:gd name="connsiteY6" fmla="*/ 161925 h 211648"/>
                <a:gd name="connsiteX7" fmla="*/ 116681 w 298084"/>
                <a:gd name="connsiteY7" fmla="*/ 128588 h 211648"/>
                <a:gd name="connsiteX8" fmla="*/ 140493 w 298084"/>
                <a:gd name="connsiteY8" fmla="*/ 190500 h 211648"/>
                <a:gd name="connsiteX9" fmla="*/ 109536 w 298084"/>
                <a:gd name="connsiteY9" fmla="*/ 166688 h 211648"/>
                <a:gd name="connsiteX10" fmla="*/ 102393 w 298084"/>
                <a:gd name="connsiteY10" fmla="*/ 152400 h 211648"/>
                <a:gd name="connsiteX11" fmla="*/ 104776 w 298084"/>
                <a:gd name="connsiteY11" fmla="*/ 190500 h 211648"/>
                <a:gd name="connsiteX12" fmla="*/ 71437 w 298084"/>
                <a:gd name="connsiteY12" fmla="*/ 159544 h 211648"/>
                <a:gd name="connsiteX13" fmla="*/ 73819 w 298084"/>
                <a:gd name="connsiteY13" fmla="*/ 192882 h 211648"/>
                <a:gd name="connsiteX14" fmla="*/ 0 w 298084"/>
                <a:gd name="connsiteY14" fmla="*/ 45244 h 211648"/>
                <a:gd name="connsiteX0" fmla="*/ 0 w 224568"/>
                <a:gd name="connsiteY0" fmla="*/ 45244 h 205093"/>
                <a:gd name="connsiteX1" fmla="*/ 57150 w 224568"/>
                <a:gd name="connsiteY1" fmla="*/ 0 h 205093"/>
                <a:gd name="connsiteX2" fmla="*/ 164306 w 224568"/>
                <a:gd name="connsiteY2" fmla="*/ 107156 h 205093"/>
                <a:gd name="connsiteX3" fmla="*/ 159544 w 224568"/>
                <a:gd name="connsiteY3" fmla="*/ 128587 h 205093"/>
                <a:gd name="connsiteX4" fmla="*/ 126206 w 224568"/>
                <a:gd name="connsiteY4" fmla="*/ 104775 h 205093"/>
                <a:gd name="connsiteX5" fmla="*/ 223837 w 224568"/>
                <a:gd name="connsiteY5" fmla="*/ 197644 h 205093"/>
                <a:gd name="connsiteX6" fmla="*/ 161924 w 224568"/>
                <a:gd name="connsiteY6" fmla="*/ 161925 h 205093"/>
                <a:gd name="connsiteX7" fmla="*/ 116681 w 224568"/>
                <a:gd name="connsiteY7" fmla="*/ 128588 h 205093"/>
                <a:gd name="connsiteX8" fmla="*/ 140493 w 224568"/>
                <a:gd name="connsiteY8" fmla="*/ 190500 h 205093"/>
                <a:gd name="connsiteX9" fmla="*/ 109536 w 224568"/>
                <a:gd name="connsiteY9" fmla="*/ 166688 h 205093"/>
                <a:gd name="connsiteX10" fmla="*/ 102393 w 224568"/>
                <a:gd name="connsiteY10" fmla="*/ 152400 h 205093"/>
                <a:gd name="connsiteX11" fmla="*/ 104776 w 224568"/>
                <a:gd name="connsiteY11" fmla="*/ 190500 h 205093"/>
                <a:gd name="connsiteX12" fmla="*/ 71437 w 224568"/>
                <a:gd name="connsiteY12" fmla="*/ 159544 h 205093"/>
                <a:gd name="connsiteX13" fmla="*/ 73819 w 224568"/>
                <a:gd name="connsiteY13" fmla="*/ 192882 h 205093"/>
                <a:gd name="connsiteX14" fmla="*/ 0 w 224568"/>
                <a:gd name="connsiteY14" fmla="*/ 45244 h 205093"/>
                <a:gd name="connsiteX0" fmla="*/ 0 w 224725"/>
                <a:gd name="connsiteY0" fmla="*/ 45244 h 197793"/>
                <a:gd name="connsiteX1" fmla="*/ 57150 w 224725"/>
                <a:gd name="connsiteY1" fmla="*/ 0 h 197793"/>
                <a:gd name="connsiteX2" fmla="*/ 164306 w 224725"/>
                <a:gd name="connsiteY2" fmla="*/ 107156 h 197793"/>
                <a:gd name="connsiteX3" fmla="*/ 159544 w 224725"/>
                <a:gd name="connsiteY3" fmla="*/ 128587 h 197793"/>
                <a:gd name="connsiteX4" fmla="*/ 126206 w 224725"/>
                <a:gd name="connsiteY4" fmla="*/ 104775 h 197793"/>
                <a:gd name="connsiteX5" fmla="*/ 223837 w 224725"/>
                <a:gd name="connsiteY5" fmla="*/ 197644 h 197793"/>
                <a:gd name="connsiteX6" fmla="*/ 161924 w 224725"/>
                <a:gd name="connsiteY6" fmla="*/ 161925 h 197793"/>
                <a:gd name="connsiteX7" fmla="*/ 116681 w 224725"/>
                <a:gd name="connsiteY7" fmla="*/ 128588 h 197793"/>
                <a:gd name="connsiteX8" fmla="*/ 140493 w 224725"/>
                <a:gd name="connsiteY8" fmla="*/ 190500 h 197793"/>
                <a:gd name="connsiteX9" fmla="*/ 109536 w 224725"/>
                <a:gd name="connsiteY9" fmla="*/ 166688 h 197793"/>
                <a:gd name="connsiteX10" fmla="*/ 102393 w 224725"/>
                <a:gd name="connsiteY10" fmla="*/ 152400 h 197793"/>
                <a:gd name="connsiteX11" fmla="*/ 104776 w 224725"/>
                <a:gd name="connsiteY11" fmla="*/ 190500 h 197793"/>
                <a:gd name="connsiteX12" fmla="*/ 71437 w 224725"/>
                <a:gd name="connsiteY12" fmla="*/ 159544 h 197793"/>
                <a:gd name="connsiteX13" fmla="*/ 73819 w 224725"/>
                <a:gd name="connsiteY13" fmla="*/ 192882 h 197793"/>
                <a:gd name="connsiteX14" fmla="*/ 0 w 224725"/>
                <a:gd name="connsiteY14" fmla="*/ 45244 h 197793"/>
                <a:gd name="connsiteX0" fmla="*/ 0 w 223858"/>
                <a:gd name="connsiteY0" fmla="*/ 45244 h 197802"/>
                <a:gd name="connsiteX1" fmla="*/ 57150 w 223858"/>
                <a:gd name="connsiteY1" fmla="*/ 0 h 197802"/>
                <a:gd name="connsiteX2" fmla="*/ 164306 w 223858"/>
                <a:gd name="connsiteY2" fmla="*/ 107156 h 197802"/>
                <a:gd name="connsiteX3" fmla="*/ 159544 w 223858"/>
                <a:gd name="connsiteY3" fmla="*/ 128587 h 197802"/>
                <a:gd name="connsiteX4" fmla="*/ 126206 w 223858"/>
                <a:gd name="connsiteY4" fmla="*/ 104775 h 197802"/>
                <a:gd name="connsiteX5" fmla="*/ 223837 w 223858"/>
                <a:gd name="connsiteY5" fmla="*/ 197644 h 197802"/>
                <a:gd name="connsiteX6" fmla="*/ 116681 w 223858"/>
                <a:gd name="connsiteY6" fmla="*/ 128588 h 197802"/>
                <a:gd name="connsiteX7" fmla="*/ 140493 w 223858"/>
                <a:gd name="connsiteY7" fmla="*/ 190500 h 197802"/>
                <a:gd name="connsiteX8" fmla="*/ 109536 w 223858"/>
                <a:gd name="connsiteY8" fmla="*/ 166688 h 197802"/>
                <a:gd name="connsiteX9" fmla="*/ 102393 w 223858"/>
                <a:gd name="connsiteY9" fmla="*/ 152400 h 197802"/>
                <a:gd name="connsiteX10" fmla="*/ 104776 w 223858"/>
                <a:gd name="connsiteY10" fmla="*/ 190500 h 197802"/>
                <a:gd name="connsiteX11" fmla="*/ 71437 w 223858"/>
                <a:gd name="connsiteY11" fmla="*/ 159544 h 197802"/>
                <a:gd name="connsiteX12" fmla="*/ 73819 w 223858"/>
                <a:gd name="connsiteY12" fmla="*/ 192882 h 197802"/>
                <a:gd name="connsiteX13" fmla="*/ 0 w 223858"/>
                <a:gd name="connsiteY13" fmla="*/ 45244 h 197802"/>
                <a:gd name="connsiteX0" fmla="*/ 0 w 169122"/>
                <a:gd name="connsiteY0" fmla="*/ 45244 h 192882"/>
                <a:gd name="connsiteX1" fmla="*/ 57150 w 169122"/>
                <a:gd name="connsiteY1" fmla="*/ 0 h 192882"/>
                <a:gd name="connsiteX2" fmla="*/ 164306 w 169122"/>
                <a:gd name="connsiteY2" fmla="*/ 107156 h 192882"/>
                <a:gd name="connsiteX3" fmla="*/ 159544 w 169122"/>
                <a:gd name="connsiteY3" fmla="*/ 128587 h 192882"/>
                <a:gd name="connsiteX4" fmla="*/ 126206 w 169122"/>
                <a:gd name="connsiteY4" fmla="*/ 104775 h 192882"/>
                <a:gd name="connsiteX5" fmla="*/ 169069 w 169122"/>
                <a:gd name="connsiteY5" fmla="*/ 164307 h 192882"/>
                <a:gd name="connsiteX6" fmla="*/ 116681 w 169122"/>
                <a:gd name="connsiteY6" fmla="*/ 128588 h 192882"/>
                <a:gd name="connsiteX7" fmla="*/ 140493 w 169122"/>
                <a:gd name="connsiteY7" fmla="*/ 190500 h 192882"/>
                <a:gd name="connsiteX8" fmla="*/ 109536 w 169122"/>
                <a:gd name="connsiteY8" fmla="*/ 166688 h 192882"/>
                <a:gd name="connsiteX9" fmla="*/ 102393 w 169122"/>
                <a:gd name="connsiteY9" fmla="*/ 152400 h 192882"/>
                <a:gd name="connsiteX10" fmla="*/ 104776 w 169122"/>
                <a:gd name="connsiteY10" fmla="*/ 190500 h 192882"/>
                <a:gd name="connsiteX11" fmla="*/ 71437 w 169122"/>
                <a:gd name="connsiteY11" fmla="*/ 159544 h 192882"/>
                <a:gd name="connsiteX12" fmla="*/ 73819 w 169122"/>
                <a:gd name="connsiteY12" fmla="*/ 192882 h 192882"/>
                <a:gd name="connsiteX13" fmla="*/ 0 w 169122"/>
                <a:gd name="connsiteY13" fmla="*/ 45244 h 192882"/>
                <a:gd name="connsiteX0" fmla="*/ 0 w 223859"/>
                <a:gd name="connsiteY0" fmla="*/ 45244 h 197803"/>
                <a:gd name="connsiteX1" fmla="*/ 57150 w 223859"/>
                <a:gd name="connsiteY1" fmla="*/ 0 h 197803"/>
                <a:gd name="connsiteX2" fmla="*/ 164306 w 223859"/>
                <a:gd name="connsiteY2" fmla="*/ 107156 h 197803"/>
                <a:gd name="connsiteX3" fmla="*/ 159544 w 223859"/>
                <a:gd name="connsiteY3" fmla="*/ 128587 h 197803"/>
                <a:gd name="connsiteX4" fmla="*/ 126206 w 223859"/>
                <a:gd name="connsiteY4" fmla="*/ 104775 h 197803"/>
                <a:gd name="connsiteX5" fmla="*/ 223838 w 223859"/>
                <a:gd name="connsiteY5" fmla="*/ 197645 h 197803"/>
                <a:gd name="connsiteX6" fmla="*/ 116681 w 223859"/>
                <a:gd name="connsiteY6" fmla="*/ 128588 h 197803"/>
                <a:gd name="connsiteX7" fmla="*/ 140493 w 223859"/>
                <a:gd name="connsiteY7" fmla="*/ 190500 h 197803"/>
                <a:gd name="connsiteX8" fmla="*/ 109536 w 223859"/>
                <a:gd name="connsiteY8" fmla="*/ 166688 h 197803"/>
                <a:gd name="connsiteX9" fmla="*/ 102393 w 223859"/>
                <a:gd name="connsiteY9" fmla="*/ 152400 h 197803"/>
                <a:gd name="connsiteX10" fmla="*/ 104776 w 223859"/>
                <a:gd name="connsiteY10" fmla="*/ 190500 h 197803"/>
                <a:gd name="connsiteX11" fmla="*/ 71437 w 223859"/>
                <a:gd name="connsiteY11" fmla="*/ 159544 h 197803"/>
                <a:gd name="connsiteX12" fmla="*/ 73819 w 223859"/>
                <a:gd name="connsiteY12" fmla="*/ 192882 h 197803"/>
                <a:gd name="connsiteX13" fmla="*/ 0 w 223859"/>
                <a:gd name="connsiteY13" fmla="*/ 45244 h 197803"/>
                <a:gd name="connsiteX0" fmla="*/ 0 w 211956"/>
                <a:gd name="connsiteY0" fmla="*/ 45244 h 226334"/>
                <a:gd name="connsiteX1" fmla="*/ 57150 w 211956"/>
                <a:gd name="connsiteY1" fmla="*/ 0 h 226334"/>
                <a:gd name="connsiteX2" fmla="*/ 164306 w 211956"/>
                <a:gd name="connsiteY2" fmla="*/ 107156 h 226334"/>
                <a:gd name="connsiteX3" fmla="*/ 159544 w 211956"/>
                <a:gd name="connsiteY3" fmla="*/ 128587 h 226334"/>
                <a:gd name="connsiteX4" fmla="*/ 126206 w 211956"/>
                <a:gd name="connsiteY4" fmla="*/ 104775 h 226334"/>
                <a:gd name="connsiteX5" fmla="*/ 211932 w 211956"/>
                <a:gd name="connsiteY5" fmla="*/ 226220 h 226334"/>
                <a:gd name="connsiteX6" fmla="*/ 116681 w 211956"/>
                <a:gd name="connsiteY6" fmla="*/ 128588 h 226334"/>
                <a:gd name="connsiteX7" fmla="*/ 140493 w 211956"/>
                <a:gd name="connsiteY7" fmla="*/ 190500 h 226334"/>
                <a:gd name="connsiteX8" fmla="*/ 109536 w 211956"/>
                <a:gd name="connsiteY8" fmla="*/ 166688 h 226334"/>
                <a:gd name="connsiteX9" fmla="*/ 102393 w 211956"/>
                <a:gd name="connsiteY9" fmla="*/ 152400 h 226334"/>
                <a:gd name="connsiteX10" fmla="*/ 104776 w 211956"/>
                <a:gd name="connsiteY10" fmla="*/ 190500 h 226334"/>
                <a:gd name="connsiteX11" fmla="*/ 71437 w 211956"/>
                <a:gd name="connsiteY11" fmla="*/ 159544 h 226334"/>
                <a:gd name="connsiteX12" fmla="*/ 73819 w 211956"/>
                <a:gd name="connsiteY12" fmla="*/ 192882 h 226334"/>
                <a:gd name="connsiteX13" fmla="*/ 0 w 211956"/>
                <a:gd name="connsiteY13" fmla="*/ 45244 h 226334"/>
                <a:gd name="connsiteX0" fmla="*/ 0 w 218024"/>
                <a:gd name="connsiteY0" fmla="*/ 45244 h 226240"/>
                <a:gd name="connsiteX1" fmla="*/ 57150 w 218024"/>
                <a:gd name="connsiteY1" fmla="*/ 0 h 226240"/>
                <a:gd name="connsiteX2" fmla="*/ 164306 w 218024"/>
                <a:gd name="connsiteY2" fmla="*/ 107156 h 226240"/>
                <a:gd name="connsiteX3" fmla="*/ 159544 w 218024"/>
                <a:gd name="connsiteY3" fmla="*/ 128587 h 226240"/>
                <a:gd name="connsiteX4" fmla="*/ 126206 w 218024"/>
                <a:gd name="connsiteY4" fmla="*/ 104775 h 226240"/>
                <a:gd name="connsiteX5" fmla="*/ 211932 w 218024"/>
                <a:gd name="connsiteY5" fmla="*/ 226220 h 226240"/>
                <a:gd name="connsiteX6" fmla="*/ 116681 w 218024"/>
                <a:gd name="connsiteY6" fmla="*/ 128588 h 226240"/>
                <a:gd name="connsiteX7" fmla="*/ 140493 w 218024"/>
                <a:gd name="connsiteY7" fmla="*/ 190500 h 226240"/>
                <a:gd name="connsiteX8" fmla="*/ 109536 w 218024"/>
                <a:gd name="connsiteY8" fmla="*/ 166688 h 226240"/>
                <a:gd name="connsiteX9" fmla="*/ 102393 w 218024"/>
                <a:gd name="connsiteY9" fmla="*/ 152400 h 226240"/>
                <a:gd name="connsiteX10" fmla="*/ 104776 w 218024"/>
                <a:gd name="connsiteY10" fmla="*/ 190500 h 226240"/>
                <a:gd name="connsiteX11" fmla="*/ 71437 w 218024"/>
                <a:gd name="connsiteY11" fmla="*/ 159544 h 226240"/>
                <a:gd name="connsiteX12" fmla="*/ 73819 w 218024"/>
                <a:gd name="connsiteY12" fmla="*/ 192882 h 226240"/>
                <a:gd name="connsiteX13" fmla="*/ 0 w 218024"/>
                <a:gd name="connsiteY13" fmla="*/ 45244 h 226240"/>
                <a:gd name="connsiteX0" fmla="*/ 0 w 211230"/>
                <a:gd name="connsiteY0" fmla="*/ 45244 h 228620"/>
                <a:gd name="connsiteX1" fmla="*/ 57150 w 211230"/>
                <a:gd name="connsiteY1" fmla="*/ 0 h 228620"/>
                <a:gd name="connsiteX2" fmla="*/ 164306 w 211230"/>
                <a:gd name="connsiteY2" fmla="*/ 107156 h 228620"/>
                <a:gd name="connsiteX3" fmla="*/ 159544 w 211230"/>
                <a:gd name="connsiteY3" fmla="*/ 128587 h 228620"/>
                <a:gd name="connsiteX4" fmla="*/ 126206 w 211230"/>
                <a:gd name="connsiteY4" fmla="*/ 104775 h 228620"/>
                <a:gd name="connsiteX5" fmla="*/ 204788 w 211230"/>
                <a:gd name="connsiteY5" fmla="*/ 228601 h 228620"/>
                <a:gd name="connsiteX6" fmla="*/ 116681 w 211230"/>
                <a:gd name="connsiteY6" fmla="*/ 128588 h 228620"/>
                <a:gd name="connsiteX7" fmla="*/ 140493 w 211230"/>
                <a:gd name="connsiteY7" fmla="*/ 190500 h 228620"/>
                <a:gd name="connsiteX8" fmla="*/ 109536 w 211230"/>
                <a:gd name="connsiteY8" fmla="*/ 166688 h 228620"/>
                <a:gd name="connsiteX9" fmla="*/ 102393 w 211230"/>
                <a:gd name="connsiteY9" fmla="*/ 152400 h 228620"/>
                <a:gd name="connsiteX10" fmla="*/ 104776 w 211230"/>
                <a:gd name="connsiteY10" fmla="*/ 190500 h 228620"/>
                <a:gd name="connsiteX11" fmla="*/ 71437 w 211230"/>
                <a:gd name="connsiteY11" fmla="*/ 159544 h 228620"/>
                <a:gd name="connsiteX12" fmla="*/ 73819 w 211230"/>
                <a:gd name="connsiteY12" fmla="*/ 192882 h 228620"/>
                <a:gd name="connsiteX13" fmla="*/ 0 w 211230"/>
                <a:gd name="connsiteY13" fmla="*/ 45244 h 228620"/>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8119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47637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0975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75966"/>
                <a:gd name="connsiteY0" fmla="*/ 45244 h 192882"/>
                <a:gd name="connsiteX1" fmla="*/ 57150 w 175966"/>
                <a:gd name="connsiteY1" fmla="*/ 0 h 192882"/>
                <a:gd name="connsiteX2" fmla="*/ 164306 w 175966"/>
                <a:gd name="connsiteY2" fmla="*/ 107156 h 192882"/>
                <a:gd name="connsiteX3" fmla="*/ 159544 w 175966"/>
                <a:gd name="connsiteY3" fmla="*/ 128587 h 192882"/>
                <a:gd name="connsiteX4" fmla="*/ 126206 w 175966"/>
                <a:gd name="connsiteY4" fmla="*/ 104775 h 192882"/>
                <a:gd name="connsiteX5" fmla="*/ 166688 w 175966"/>
                <a:gd name="connsiteY5" fmla="*/ 176212 h 192882"/>
                <a:gd name="connsiteX6" fmla="*/ 116681 w 175966"/>
                <a:gd name="connsiteY6" fmla="*/ 128588 h 192882"/>
                <a:gd name="connsiteX7" fmla="*/ 140493 w 175966"/>
                <a:gd name="connsiteY7" fmla="*/ 190500 h 192882"/>
                <a:gd name="connsiteX8" fmla="*/ 109536 w 175966"/>
                <a:gd name="connsiteY8" fmla="*/ 166688 h 192882"/>
                <a:gd name="connsiteX9" fmla="*/ 102393 w 175966"/>
                <a:gd name="connsiteY9" fmla="*/ 152400 h 192882"/>
                <a:gd name="connsiteX10" fmla="*/ 104776 w 175966"/>
                <a:gd name="connsiteY10" fmla="*/ 190500 h 192882"/>
                <a:gd name="connsiteX11" fmla="*/ 71437 w 175966"/>
                <a:gd name="connsiteY11" fmla="*/ 159544 h 192882"/>
                <a:gd name="connsiteX12" fmla="*/ 73819 w 175966"/>
                <a:gd name="connsiteY12" fmla="*/ 192882 h 192882"/>
                <a:gd name="connsiteX13" fmla="*/ 0 w 175966"/>
                <a:gd name="connsiteY13" fmla="*/ 45244 h 192882"/>
                <a:gd name="connsiteX0" fmla="*/ 0 w 167424"/>
                <a:gd name="connsiteY0" fmla="*/ 45244 h 192882"/>
                <a:gd name="connsiteX1" fmla="*/ 57150 w 167424"/>
                <a:gd name="connsiteY1" fmla="*/ 0 h 192882"/>
                <a:gd name="connsiteX2" fmla="*/ 164306 w 167424"/>
                <a:gd name="connsiteY2" fmla="*/ 107156 h 192882"/>
                <a:gd name="connsiteX3" fmla="*/ 159544 w 167424"/>
                <a:gd name="connsiteY3" fmla="*/ 128587 h 192882"/>
                <a:gd name="connsiteX4" fmla="*/ 126206 w 167424"/>
                <a:gd name="connsiteY4" fmla="*/ 104775 h 192882"/>
                <a:gd name="connsiteX5" fmla="*/ 166688 w 167424"/>
                <a:gd name="connsiteY5" fmla="*/ 176212 h 192882"/>
                <a:gd name="connsiteX6" fmla="*/ 116681 w 167424"/>
                <a:gd name="connsiteY6" fmla="*/ 128588 h 192882"/>
                <a:gd name="connsiteX7" fmla="*/ 140493 w 167424"/>
                <a:gd name="connsiteY7" fmla="*/ 190500 h 192882"/>
                <a:gd name="connsiteX8" fmla="*/ 109536 w 167424"/>
                <a:gd name="connsiteY8" fmla="*/ 166688 h 192882"/>
                <a:gd name="connsiteX9" fmla="*/ 102393 w 167424"/>
                <a:gd name="connsiteY9" fmla="*/ 152400 h 192882"/>
                <a:gd name="connsiteX10" fmla="*/ 104776 w 167424"/>
                <a:gd name="connsiteY10" fmla="*/ 190500 h 192882"/>
                <a:gd name="connsiteX11" fmla="*/ 71437 w 167424"/>
                <a:gd name="connsiteY11" fmla="*/ 159544 h 192882"/>
                <a:gd name="connsiteX12" fmla="*/ 73819 w 167424"/>
                <a:gd name="connsiteY12" fmla="*/ 192882 h 192882"/>
                <a:gd name="connsiteX13" fmla="*/ 0 w 167424"/>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9544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69765"/>
                <a:gd name="connsiteY0" fmla="*/ 45244 h 192882"/>
                <a:gd name="connsiteX1" fmla="*/ 57150 w 169765"/>
                <a:gd name="connsiteY1" fmla="*/ 0 h 192882"/>
                <a:gd name="connsiteX2" fmla="*/ 164306 w 169765"/>
                <a:gd name="connsiteY2" fmla="*/ 107156 h 192882"/>
                <a:gd name="connsiteX3" fmla="*/ 159544 w 169765"/>
                <a:gd name="connsiteY3" fmla="*/ 128587 h 192882"/>
                <a:gd name="connsiteX4" fmla="*/ 126206 w 169765"/>
                <a:gd name="connsiteY4" fmla="*/ 104775 h 192882"/>
                <a:gd name="connsiteX5" fmla="*/ 169069 w 169765"/>
                <a:gd name="connsiteY5" fmla="*/ 178594 h 192882"/>
                <a:gd name="connsiteX6" fmla="*/ 116681 w 169765"/>
                <a:gd name="connsiteY6" fmla="*/ 128588 h 192882"/>
                <a:gd name="connsiteX7" fmla="*/ 140493 w 169765"/>
                <a:gd name="connsiteY7" fmla="*/ 190500 h 192882"/>
                <a:gd name="connsiteX8" fmla="*/ 109536 w 169765"/>
                <a:gd name="connsiteY8" fmla="*/ 166688 h 192882"/>
                <a:gd name="connsiteX9" fmla="*/ 102393 w 169765"/>
                <a:gd name="connsiteY9" fmla="*/ 152400 h 192882"/>
                <a:gd name="connsiteX10" fmla="*/ 104776 w 169765"/>
                <a:gd name="connsiteY10" fmla="*/ 190500 h 192882"/>
                <a:gd name="connsiteX11" fmla="*/ 71437 w 169765"/>
                <a:gd name="connsiteY11" fmla="*/ 159544 h 192882"/>
                <a:gd name="connsiteX12" fmla="*/ 73819 w 169765"/>
                <a:gd name="connsiteY12" fmla="*/ 192882 h 192882"/>
                <a:gd name="connsiteX13" fmla="*/ 0 w 169765"/>
                <a:gd name="connsiteY13" fmla="*/ 45244 h 192882"/>
                <a:gd name="connsiteX0" fmla="*/ 0 w 209911"/>
                <a:gd name="connsiteY0" fmla="*/ 45244 h 192882"/>
                <a:gd name="connsiteX1" fmla="*/ 57150 w 209911"/>
                <a:gd name="connsiteY1" fmla="*/ 0 h 192882"/>
                <a:gd name="connsiteX2" fmla="*/ 164306 w 209911"/>
                <a:gd name="connsiteY2" fmla="*/ 107156 h 192882"/>
                <a:gd name="connsiteX3" fmla="*/ 159544 w 209911"/>
                <a:gd name="connsiteY3" fmla="*/ 128587 h 192882"/>
                <a:gd name="connsiteX4" fmla="*/ 126206 w 209911"/>
                <a:gd name="connsiteY4" fmla="*/ 104775 h 192882"/>
                <a:gd name="connsiteX5" fmla="*/ 209550 w 209911"/>
                <a:gd name="connsiteY5" fmla="*/ 180975 h 192882"/>
                <a:gd name="connsiteX6" fmla="*/ 116681 w 209911"/>
                <a:gd name="connsiteY6" fmla="*/ 128588 h 192882"/>
                <a:gd name="connsiteX7" fmla="*/ 140493 w 209911"/>
                <a:gd name="connsiteY7" fmla="*/ 190500 h 192882"/>
                <a:gd name="connsiteX8" fmla="*/ 109536 w 209911"/>
                <a:gd name="connsiteY8" fmla="*/ 166688 h 192882"/>
                <a:gd name="connsiteX9" fmla="*/ 102393 w 209911"/>
                <a:gd name="connsiteY9" fmla="*/ 152400 h 192882"/>
                <a:gd name="connsiteX10" fmla="*/ 104776 w 209911"/>
                <a:gd name="connsiteY10" fmla="*/ 190500 h 192882"/>
                <a:gd name="connsiteX11" fmla="*/ 71437 w 209911"/>
                <a:gd name="connsiteY11" fmla="*/ 159544 h 192882"/>
                <a:gd name="connsiteX12" fmla="*/ 73819 w 209911"/>
                <a:gd name="connsiteY12" fmla="*/ 192882 h 192882"/>
                <a:gd name="connsiteX13" fmla="*/ 0 w 209911"/>
                <a:gd name="connsiteY13" fmla="*/ 45244 h 192882"/>
                <a:gd name="connsiteX0" fmla="*/ 0 w 210987"/>
                <a:gd name="connsiteY0" fmla="*/ 45244 h 192882"/>
                <a:gd name="connsiteX1" fmla="*/ 57150 w 210987"/>
                <a:gd name="connsiteY1" fmla="*/ 0 h 192882"/>
                <a:gd name="connsiteX2" fmla="*/ 164306 w 210987"/>
                <a:gd name="connsiteY2" fmla="*/ 107156 h 192882"/>
                <a:gd name="connsiteX3" fmla="*/ 159544 w 210987"/>
                <a:gd name="connsiteY3" fmla="*/ 128587 h 192882"/>
                <a:gd name="connsiteX4" fmla="*/ 126206 w 210987"/>
                <a:gd name="connsiteY4" fmla="*/ 104775 h 192882"/>
                <a:gd name="connsiteX5" fmla="*/ 209550 w 210987"/>
                <a:gd name="connsiteY5" fmla="*/ 180975 h 192882"/>
                <a:gd name="connsiteX6" fmla="*/ 116681 w 210987"/>
                <a:gd name="connsiteY6" fmla="*/ 128588 h 192882"/>
                <a:gd name="connsiteX7" fmla="*/ 140493 w 210987"/>
                <a:gd name="connsiteY7" fmla="*/ 190500 h 192882"/>
                <a:gd name="connsiteX8" fmla="*/ 109536 w 210987"/>
                <a:gd name="connsiteY8" fmla="*/ 166688 h 192882"/>
                <a:gd name="connsiteX9" fmla="*/ 102393 w 210987"/>
                <a:gd name="connsiteY9" fmla="*/ 152400 h 192882"/>
                <a:gd name="connsiteX10" fmla="*/ 104776 w 210987"/>
                <a:gd name="connsiteY10" fmla="*/ 190500 h 192882"/>
                <a:gd name="connsiteX11" fmla="*/ 71437 w 210987"/>
                <a:gd name="connsiteY11" fmla="*/ 159544 h 192882"/>
                <a:gd name="connsiteX12" fmla="*/ 73819 w 210987"/>
                <a:gd name="connsiteY12" fmla="*/ 192882 h 192882"/>
                <a:gd name="connsiteX13" fmla="*/ 0 w 210987"/>
                <a:gd name="connsiteY13" fmla="*/ 45244 h 192882"/>
                <a:gd name="connsiteX0" fmla="*/ 0 w 178407"/>
                <a:gd name="connsiteY0" fmla="*/ 45244 h 192882"/>
                <a:gd name="connsiteX1" fmla="*/ 57150 w 178407"/>
                <a:gd name="connsiteY1" fmla="*/ 0 h 192882"/>
                <a:gd name="connsiteX2" fmla="*/ 164306 w 178407"/>
                <a:gd name="connsiteY2" fmla="*/ 107156 h 192882"/>
                <a:gd name="connsiteX3" fmla="*/ 159544 w 178407"/>
                <a:gd name="connsiteY3" fmla="*/ 128587 h 192882"/>
                <a:gd name="connsiteX4" fmla="*/ 126206 w 178407"/>
                <a:gd name="connsiteY4" fmla="*/ 104775 h 192882"/>
                <a:gd name="connsiteX5" fmla="*/ 176212 w 178407"/>
                <a:gd name="connsiteY5" fmla="*/ 176212 h 192882"/>
                <a:gd name="connsiteX6" fmla="*/ 116681 w 178407"/>
                <a:gd name="connsiteY6" fmla="*/ 128588 h 192882"/>
                <a:gd name="connsiteX7" fmla="*/ 140493 w 178407"/>
                <a:gd name="connsiteY7" fmla="*/ 190500 h 192882"/>
                <a:gd name="connsiteX8" fmla="*/ 109536 w 178407"/>
                <a:gd name="connsiteY8" fmla="*/ 166688 h 192882"/>
                <a:gd name="connsiteX9" fmla="*/ 102393 w 178407"/>
                <a:gd name="connsiteY9" fmla="*/ 152400 h 192882"/>
                <a:gd name="connsiteX10" fmla="*/ 104776 w 178407"/>
                <a:gd name="connsiteY10" fmla="*/ 190500 h 192882"/>
                <a:gd name="connsiteX11" fmla="*/ 71437 w 178407"/>
                <a:gd name="connsiteY11" fmla="*/ 159544 h 192882"/>
                <a:gd name="connsiteX12" fmla="*/ 73819 w 178407"/>
                <a:gd name="connsiteY12" fmla="*/ 192882 h 192882"/>
                <a:gd name="connsiteX13" fmla="*/ 0 w 178407"/>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59544 w 169270"/>
                <a:gd name="connsiteY3" fmla="*/ 128587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69069 w 169270"/>
                <a:gd name="connsiteY3" fmla="*/ 130969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80975"/>
                <a:gd name="connsiteY0" fmla="*/ 45244 h 192882"/>
                <a:gd name="connsiteX1" fmla="*/ 57150 w 180975"/>
                <a:gd name="connsiteY1" fmla="*/ 0 h 192882"/>
                <a:gd name="connsiteX2" fmla="*/ 180975 w 180975"/>
                <a:gd name="connsiteY2" fmla="*/ 111919 h 192882"/>
                <a:gd name="connsiteX3" fmla="*/ 169069 w 180975"/>
                <a:gd name="connsiteY3" fmla="*/ 130969 h 192882"/>
                <a:gd name="connsiteX4" fmla="*/ 126206 w 180975"/>
                <a:gd name="connsiteY4" fmla="*/ 104775 h 192882"/>
                <a:gd name="connsiteX5" fmla="*/ 166687 w 180975"/>
                <a:gd name="connsiteY5" fmla="*/ 173831 h 192882"/>
                <a:gd name="connsiteX6" fmla="*/ 116681 w 180975"/>
                <a:gd name="connsiteY6" fmla="*/ 128588 h 192882"/>
                <a:gd name="connsiteX7" fmla="*/ 140493 w 180975"/>
                <a:gd name="connsiteY7" fmla="*/ 190500 h 192882"/>
                <a:gd name="connsiteX8" fmla="*/ 109536 w 180975"/>
                <a:gd name="connsiteY8" fmla="*/ 166688 h 192882"/>
                <a:gd name="connsiteX9" fmla="*/ 102393 w 180975"/>
                <a:gd name="connsiteY9" fmla="*/ 152400 h 192882"/>
                <a:gd name="connsiteX10" fmla="*/ 104776 w 180975"/>
                <a:gd name="connsiteY10" fmla="*/ 190500 h 192882"/>
                <a:gd name="connsiteX11" fmla="*/ 71437 w 180975"/>
                <a:gd name="connsiteY11" fmla="*/ 159544 h 192882"/>
                <a:gd name="connsiteX12" fmla="*/ 73819 w 180975"/>
                <a:gd name="connsiteY12" fmla="*/ 192882 h 192882"/>
                <a:gd name="connsiteX13" fmla="*/ 0 w 180975"/>
                <a:gd name="connsiteY13" fmla="*/ 45244 h 192882"/>
                <a:gd name="connsiteX0" fmla="*/ 0 w 223838"/>
                <a:gd name="connsiteY0" fmla="*/ 45244 h 192882"/>
                <a:gd name="connsiteX1" fmla="*/ 57150 w 223838"/>
                <a:gd name="connsiteY1" fmla="*/ 0 h 192882"/>
                <a:gd name="connsiteX2" fmla="*/ 223838 w 223838"/>
                <a:gd name="connsiteY2" fmla="*/ 80963 h 192882"/>
                <a:gd name="connsiteX3" fmla="*/ 169069 w 223838"/>
                <a:gd name="connsiteY3" fmla="*/ 130969 h 192882"/>
                <a:gd name="connsiteX4" fmla="*/ 126206 w 223838"/>
                <a:gd name="connsiteY4" fmla="*/ 104775 h 192882"/>
                <a:gd name="connsiteX5" fmla="*/ 166687 w 223838"/>
                <a:gd name="connsiteY5" fmla="*/ 173831 h 192882"/>
                <a:gd name="connsiteX6" fmla="*/ 116681 w 223838"/>
                <a:gd name="connsiteY6" fmla="*/ 128588 h 192882"/>
                <a:gd name="connsiteX7" fmla="*/ 140493 w 223838"/>
                <a:gd name="connsiteY7" fmla="*/ 190500 h 192882"/>
                <a:gd name="connsiteX8" fmla="*/ 109536 w 223838"/>
                <a:gd name="connsiteY8" fmla="*/ 166688 h 192882"/>
                <a:gd name="connsiteX9" fmla="*/ 102393 w 223838"/>
                <a:gd name="connsiteY9" fmla="*/ 152400 h 192882"/>
                <a:gd name="connsiteX10" fmla="*/ 104776 w 223838"/>
                <a:gd name="connsiteY10" fmla="*/ 190500 h 192882"/>
                <a:gd name="connsiteX11" fmla="*/ 71437 w 223838"/>
                <a:gd name="connsiteY11" fmla="*/ 159544 h 192882"/>
                <a:gd name="connsiteX12" fmla="*/ 73819 w 223838"/>
                <a:gd name="connsiteY12" fmla="*/ 192882 h 192882"/>
                <a:gd name="connsiteX13" fmla="*/ 0 w 223838"/>
                <a:gd name="connsiteY13" fmla="*/ 45244 h 192882"/>
                <a:gd name="connsiteX0" fmla="*/ 0 w 224017"/>
                <a:gd name="connsiteY0" fmla="*/ 45244 h 192882"/>
                <a:gd name="connsiteX1" fmla="*/ 57150 w 224017"/>
                <a:gd name="connsiteY1" fmla="*/ 0 h 192882"/>
                <a:gd name="connsiteX2" fmla="*/ 223838 w 224017"/>
                <a:gd name="connsiteY2" fmla="*/ 80963 h 192882"/>
                <a:gd name="connsiteX3" fmla="*/ 169069 w 224017"/>
                <a:gd name="connsiteY3" fmla="*/ 130969 h 192882"/>
                <a:gd name="connsiteX4" fmla="*/ 126206 w 224017"/>
                <a:gd name="connsiteY4" fmla="*/ 104775 h 192882"/>
                <a:gd name="connsiteX5" fmla="*/ 166687 w 224017"/>
                <a:gd name="connsiteY5" fmla="*/ 173831 h 192882"/>
                <a:gd name="connsiteX6" fmla="*/ 116681 w 224017"/>
                <a:gd name="connsiteY6" fmla="*/ 128588 h 192882"/>
                <a:gd name="connsiteX7" fmla="*/ 140493 w 224017"/>
                <a:gd name="connsiteY7" fmla="*/ 190500 h 192882"/>
                <a:gd name="connsiteX8" fmla="*/ 109536 w 224017"/>
                <a:gd name="connsiteY8" fmla="*/ 166688 h 192882"/>
                <a:gd name="connsiteX9" fmla="*/ 102393 w 224017"/>
                <a:gd name="connsiteY9" fmla="*/ 152400 h 192882"/>
                <a:gd name="connsiteX10" fmla="*/ 104776 w 224017"/>
                <a:gd name="connsiteY10" fmla="*/ 190500 h 192882"/>
                <a:gd name="connsiteX11" fmla="*/ 71437 w 224017"/>
                <a:gd name="connsiteY11" fmla="*/ 159544 h 192882"/>
                <a:gd name="connsiteX12" fmla="*/ 73819 w 224017"/>
                <a:gd name="connsiteY12" fmla="*/ 192882 h 192882"/>
                <a:gd name="connsiteX13" fmla="*/ 0 w 224017"/>
                <a:gd name="connsiteY13" fmla="*/ 45244 h 192882"/>
                <a:gd name="connsiteX0" fmla="*/ 0 w 224086"/>
                <a:gd name="connsiteY0" fmla="*/ 45244 h 192882"/>
                <a:gd name="connsiteX1" fmla="*/ 57150 w 224086"/>
                <a:gd name="connsiteY1" fmla="*/ 0 h 192882"/>
                <a:gd name="connsiteX2" fmla="*/ 223838 w 224086"/>
                <a:gd name="connsiteY2" fmla="*/ 80963 h 192882"/>
                <a:gd name="connsiteX3" fmla="*/ 169069 w 224086"/>
                <a:gd name="connsiteY3" fmla="*/ 130969 h 192882"/>
                <a:gd name="connsiteX4" fmla="*/ 126206 w 224086"/>
                <a:gd name="connsiteY4" fmla="*/ 104775 h 192882"/>
                <a:gd name="connsiteX5" fmla="*/ 166687 w 224086"/>
                <a:gd name="connsiteY5" fmla="*/ 173831 h 192882"/>
                <a:gd name="connsiteX6" fmla="*/ 116681 w 224086"/>
                <a:gd name="connsiteY6" fmla="*/ 128588 h 192882"/>
                <a:gd name="connsiteX7" fmla="*/ 140493 w 224086"/>
                <a:gd name="connsiteY7" fmla="*/ 190500 h 192882"/>
                <a:gd name="connsiteX8" fmla="*/ 109536 w 224086"/>
                <a:gd name="connsiteY8" fmla="*/ 166688 h 192882"/>
                <a:gd name="connsiteX9" fmla="*/ 102393 w 224086"/>
                <a:gd name="connsiteY9" fmla="*/ 152400 h 192882"/>
                <a:gd name="connsiteX10" fmla="*/ 104776 w 224086"/>
                <a:gd name="connsiteY10" fmla="*/ 190500 h 192882"/>
                <a:gd name="connsiteX11" fmla="*/ 71437 w 224086"/>
                <a:gd name="connsiteY11" fmla="*/ 159544 h 192882"/>
                <a:gd name="connsiteX12" fmla="*/ 73819 w 224086"/>
                <a:gd name="connsiteY12" fmla="*/ 192882 h 192882"/>
                <a:gd name="connsiteX13" fmla="*/ 0 w 224086"/>
                <a:gd name="connsiteY13" fmla="*/ 45244 h 192882"/>
                <a:gd name="connsiteX0" fmla="*/ 0 w 180464"/>
                <a:gd name="connsiteY0" fmla="*/ 45244 h 192882"/>
                <a:gd name="connsiteX1" fmla="*/ 57150 w 180464"/>
                <a:gd name="connsiteY1" fmla="*/ 0 h 192882"/>
                <a:gd name="connsiteX2" fmla="*/ 157163 w 180464"/>
                <a:gd name="connsiteY2" fmla="*/ 97632 h 192882"/>
                <a:gd name="connsiteX3" fmla="*/ 169069 w 180464"/>
                <a:gd name="connsiteY3" fmla="*/ 130969 h 192882"/>
                <a:gd name="connsiteX4" fmla="*/ 126206 w 180464"/>
                <a:gd name="connsiteY4" fmla="*/ 104775 h 192882"/>
                <a:gd name="connsiteX5" fmla="*/ 166687 w 180464"/>
                <a:gd name="connsiteY5" fmla="*/ 173831 h 192882"/>
                <a:gd name="connsiteX6" fmla="*/ 116681 w 180464"/>
                <a:gd name="connsiteY6" fmla="*/ 128588 h 192882"/>
                <a:gd name="connsiteX7" fmla="*/ 140493 w 180464"/>
                <a:gd name="connsiteY7" fmla="*/ 190500 h 192882"/>
                <a:gd name="connsiteX8" fmla="*/ 109536 w 180464"/>
                <a:gd name="connsiteY8" fmla="*/ 166688 h 192882"/>
                <a:gd name="connsiteX9" fmla="*/ 102393 w 180464"/>
                <a:gd name="connsiteY9" fmla="*/ 152400 h 192882"/>
                <a:gd name="connsiteX10" fmla="*/ 104776 w 180464"/>
                <a:gd name="connsiteY10" fmla="*/ 190500 h 192882"/>
                <a:gd name="connsiteX11" fmla="*/ 71437 w 180464"/>
                <a:gd name="connsiteY11" fmla="*/ 159544 h 192882"/>
                <a:gd name="connsiteX12" fmla="*/ 73819 w 180464"/>
                <a:gd name="connsiteY12" fmla="*/ 192882 h 192882"/>
                <a:gd name="connsiteX13" fmla="*/ 0 w 180464"/>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91100"/>
                <a:gd name="connsiteY0" fmla="*/ 45244 h 192882"/>
                <a:gd name="connsiteX1" fmla="*/ 57150 w 191100"/>
                <a:gd name="connsiteY1" fmla="*/ 0 h 192882"/>
                <a:gd name="connsiteX2" fmla="*/ 173832 w 191100"/>
                <a:gd name="connsiteY2" fmla="*/ 102394 h 192882"/>
                <a:gd name="connsiteX3" fmla="*/ 169069 w 191100"/>
                <a:gd name="connsiteY3" fmla="*/ 130969 h 192882"/>
                <a:gd name="connsiteX4" fmla="*/ 126206 w 191100"/>
                <a:gd name="connsiteY4" fmla="*/ 104775 h 192882"/>
                <a:gd name="connsiteX5" fmla="*/ 166687 w 191100"/>
                <a:gd name="connsiteY5" fmla="*/ 173831 h 192882"/>
                <a:gd name="connsiteX6" fmla="*/ 116681 w 191100"/>
                <a:gd name="connsiteY6" fmla="*/ 128588 h 192882"/>
                <a:gd name="connsiteX7" fmla="*/ 140493 w 191100"/>
                <a:gd name="connsiteY7" fmla="*/ 190500 h 192882"/>
                <a:gd name="connsiteX8" fmla="*/ 109536 w 191100"/>
                <a:gd name="connsiteY8" fmla="*/ 166688 h 192882"/>
                <a:gd name="connsiteX9" fmla="*/ 102393 w 191100"/>
                <a:gd name="connsiteY9" fmla="*/ 152400 h 192882"/>
                <a:gd name="connsiteX10" fmla="*/ 104776 w 191100"/>
                <a:gd name="connsiteY10" fmla="*/ 190500 h 192882"/>
                <a:gd name="connsiteX11" fmla="*/ 71437 w 191100"/>
                <a:gd name="connsiteY11" fmla="*/ 159544 h 192882"/>
                <a:gd name="connsiteX12" fmla="*/ 73819 w 191100"/>
                <a:gd name="connsiteY12" fmla="*/ 192882 h 192882"/>
                <a:gd name="connsiteX13" fmla="*/ 0 w 191100"/>
                <a:gd name="connsiteY13" fmla="*/ 45244 h 192882"/>
                <a:gd name="connsiteX0" fmla="*/ 0 w 182904"/>
                <a:gd name="connsiteY0" fmla="*/ 45244 h 192882"/>
                <a:gd name="connsiteX1" fmla="*/ 57150 w 182904"/>
                <a:gd name="connsiteY1" fmla="*/ 0 h 192882"/>
                <a:gd name="connsiteX2" fmla="*/ 173832 w 182904"/>
                <a:gd name="connsiteY2" fmla="*/ 102394 h 192882"/>
                <a:gd name="connsiteX3" fmla="*/ 169069 w 182904"/>
                <a:gd name="connsiteY3" fmla="*/ 130969 h 192882"/>
                <a:gd name="connsiteX4" fmla="*/ 126206 w 182904"/>
                <a:gd name="connsiteY4" fmla="*/ 104775 h 192882"/>
                <a:gd name="connsiteX5" fmla="*/ 166687 w 182904"/>
                <a:gd name="connsiteY5" fmla="*/ 173831 h 192882"/>
                <a:gd name="connsiteX6" fmla="*/ 116681 w 182904"/>
                <a:gd name="connsiteY6" fmla="*/ 128588 h 192882"/>
                <a:gd name="connsiteX7" fmla="*/ 140493 w 182904"/>
                <a:gd name="connsiteY7" fmla="*/ 190500 h 192882"/>
                <a:gd name="connsiteX8" fmla="*/ 109536 w 182904"/>
                <a:gd name="connsiteY8" fmla="*/ 166688 h 192882"/>
                <a:gd name="connsiteX9" fmla="*/ 102393 w 182904"/>
                <a:gd name="connsiteY9" fmla="*/ 152400 h 192882"/>
                <a:gd name="connsiteX10" fmla="*/ 104776 w 182904"/>
                <a:gd name="connsiteY10" fmla="*/ 190500 h 192882"/>
                <a:gd name="connsiteX11" fmla="*/ 71437 w 182904"/>
                <a:gd name="connsiteY11" fmla="*/ 159544 h 192882"/>
                <a:gd name="connsiteX12" fmla="*/ 73819 w 182904"/>
                <a:gd name="connsiteY12" fmla="*/ 192882 h 192882"/>
                <a:gd name="connsiteX13" fmla="*/ 0 w 182904"/>
                <a:gd name="connsiteY13" fmla="*/ 45244 h 192882"/>
                <a:gd name="connsiteX0" fmla="*/ 0 w 183453"/>
                <a:gd name="connsiteY0" fmla="*/ 45244 h 192882"/>
                <a:gd name="connsiteX1" fmla="*/ 57150 w 183453"/>
                <a:gd name="connsiteY1" fmla="*/ 0 h 192882"/>
                <a:gd name="connsiteX2" fmla="*/ 173832 w 183453"/>
                <a:gd name="connsiteY2" fmla="*/ 102394 h 192882"/>
                <a:gd name="connsiteX3" fmla="*/ 171450 w 183453"/>
                <a:gd name="connsiteY3" fmla="*/ 140494 h 192882"/>
                <a:gd name="connsiteX4" fmla="*/ 126206 w 183453"/>
                <a:gd name="connsiteY4" fmla="*/ 104775 h 192882"/>
                <a:gd name="connsiteX5" fmla="*/ 166687 w 183453"/>
                <a:gd name="connsiteY5" fmla="*/ 173831 h 192882"/>
                <a:gd name="connsiteX6" fmla="*/ 116681 w 183453"/>
                <a:gd name="connsiteY6" fmla="*/ 128588 h 192882"/>
                <a:gd name="connsiteX7" fmla="*/ 140493 w 183453"/>
                <a:gd name="connsiteY7" fmla="*/ 190500 h 192882"/>
                <a:gd name="connsiteX8" fmla="*/ 109536 w 183453"/>
                <a:gd name="connsiteY8" fmla="*/ 166688 h 192882"/>
                <a:gd name="connsiteX9" fmla="*/ 102393 w 183453"/>
                <a:gd name="connsiteY9" fmla="*/ 152400 h 192882"/>
                <a:gd name="connsiteX10" fmla="*/ 104776 w 183453"/>
                <a:gd name="connsiteY10" fmla="*/ 190500 h 192882"/>
                <a:gd name="connsiteX11" fmla="*/ 71437 w 183453"/>
                <a:gd name="connsiteY11" fmla="*/ 159544 h 192882"/>
                <a:gd name="connsiteX12" fmla="*/ 73819 w 183453"/>
                <a:gd name="connsiteY12" fmla="*/ 192882 h 192882"/>
                <a:gd name="connsiteX13" fmla="*/ 0 w 183453"/>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0493 w 185797"/>
                <a:gd name="connsiteY7" fmla="*/ 190500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7637 w 185797"/>
                <a:gd name="connsiteY7" fmla="*/ 180975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2874 w 185797"/>
                <a:gd name="connsiteY7" fmla="*/ 185738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5797" h="192882">
                  <a:moveTo>
                    <a:pt x="0" y="45244"/>
                  </a:moveTo>
                  <a:lnTo>
                    <a:pt x="57150" y="0"/>
                  </a:lnTo>
                  <a:cubicBezTo>
                    <a:pt x="96044" y="34131"/>
                    <a:pt x="132557" y="73026"/>
                    <a:pt x="173832" y="102394"/>
                  </a:cubicBezTo>
                  <a:cubicBezTo>
                    <a:pt x="196057" y="138113"/>
                    <a:pt x="182562" y="128587"/>
                    <a:pt x="171450" y="140494"/>
                  </a:cubicBezTo>
                  <a:lnTo>
                    <a:pt x="126206" y="104775"/>
                  </a:lnTo>
                  <a:cubicBezTo>
                    <a:pt x="136525" y="126206"/>
                    <a:pt x="180246" y="160055"/>
                    <a:pt x="166687" y="173831"/>
                  </a:cubicBezTo>
                  <a:cubicBezTo>
                    <a:pt x="150994" y="189775"/>
                    <a:pt x="130572" y="129779"/>
                    <a:pt x="116681" y="128588"/>
                  </a:cubicBezTo>
                  <a:cubicBezTo>
                    <a:pt x="102790" y="127397"/>
                    <a:pt x="148828" y="177007"/>
                    <a:pt x="142874" y="185738"/>
                  </a:cubicBezTo>
                  <a:cubicBezTo>
                    <a:pt x="139234" y="191076"/>
                    <a:pt x="116283" y="172244"/>
                    <a:pt x="109536" y="166688"/>
                  </a:cubicBezTo>
                  <a:cubicBezTo>
                    <a:pt x="102789" y="161132"/>
                    <a:pt x="104774" y="157163"/>
                    <a:pt x="102393" y="152400"/>
                  </a:cubicBezTo>
                  <a:cubicBezTo>
                    <a:pt x="103187" y="165100"/>
                    <a:pt x="115889" y="182562"/>
                    <a:pt x="104776" y="190500"/>
                  </a:cubicBezTo>
                  <a:cubicBezTo>
                    <a:pt x="99617" y="191691"/>
                    <a:pt x="77787" y="159147"/>
                    <a:pt x="71437" y="159544"/>
                  </a:cubicBezTo>
                  <a:cubicBezTo>
                    <a:pt x="72231" y="170657"/>
                    <a:pt x="87313" y="177007"/>
                    <a:pt x="73819" y="192882"/>
                  </a:cubicBezTo>
                  <a:cubicBezTo>
                    <a:pt x="21432" y="153194"/>
                    <a:pt x="23812" y="92075"/>
                    <a:pt x="0" y="45244"/>
                  </a:cubicBezTo>
                  <a:close/>
                </a:path>
              </a:pathLst>
            </a:custGeom>
            <a:solidFill>
              <a:srgbClr val="EACC82"/>
            </a:solidFill>
            <a:ln w="12700" cap="flat" cmpd="sng" algn="ctr">
              <a:noFill/>
              <a:prstDash val="solid"/>
              <a:miter lim="800000"/>
            </a:ln>
            <a:effectLst/>
          </p:spPr>
          <p:txBody>
            <a:bodyPr rtlCol="0" anchor="ctr"/>
            <a:lstStyle/>
            <a:p>
              <a:pPr algn="ctr" defTabSz="457200">
                <a:defRPr/>
              </a:pPr>
              <a:endParaRPr lang="en-US" sz="1530" kern="0" dirty="0">
                <a:solidFill>
                  <a:prstClr val="white"/>
                </a:solidFill>
                <a:latin typeface="Calibri" panose="020F0502020204030204"/>
              </a:endParaRPr>
            </a:p>
          </p:txBody>
        </p:sp>
        <p:sp>
          <p:nvSpPr>
            <p:cNvPr id="68" name="Freeform: Shape 100">
              <a:extLst>
                <a:ext uri="{FF2B5EF4-FFF2-40B4-BE49-F238E27FC236}">
                  <a16:creationId xmlns:a16="http://schemas.microsoft.com/office/drawing/2014/main" id="{2F65F7AD-B8C6-0182-A9F5-B2669AE0E514}"/>
                </a:ext>
              </a:extLst>
            </p:cNvPr>
            <p:cNvSpPr/>
            <p:nvPr/>
          </p:nvSpPr>
          <p:spPr>
            <a:xfrm rot="11595257">
              <a:off x="5808642" y="2851717"/>
              <a:ext cx="321931" cy="436054"/>
            </a:xfrm>
            <a:custGeom>
              <a:avLst/>
              <a:gdLst>
                <a:gd name="connsiteX0" fmla="*/ 0 w 164306"/>
                <a:gd name="connsiteY0" fmla="*/ 45244 h 190500"/>
                <a:gd name="connsiteX1" fmla="*/ 57150 w 164306"/>
                <a:gd name="connsiteY1" fmla="*/ 0 h 190500"/>
                <a:gd name="connsiteX2" fmla="*/ 164306 w 164306"/>
                <a:gd name="connsiteY2" fmla="*/ 107156 h 190500"/>
                <a:gd name="connsiteX3" fmla="*/ 152400 w 164306"/>
                <a:gd name="connsiteY3" fmla="*/ 121444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4775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92869 w 164306"/>
                <a:gd name="connsiteY12" fmla="*/ 190500 h 190500"/>
                <a:gd name="connsiteX13" fmla="*/ 71437 w 164306"/>
                <a:gd name="connsiteY13" fmla="*/ 159544 h 190500"/>
                <a:gd name="connsiteX14" fmla="*/ 71437 w 164306"/>
                <a:gd name="connsiteY14" fmla="*/ 185738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71437 w 164306"/>
                <a:gd name="connsiteY13" fmla="*/ 185738 h 190500"/>
                <a:gd name="connsiteX14" fmla="*/ 0 w 164306"/>
                <a:gd name="connsiteY14"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66675 w 164306"/>
                <a:gd name="connsiteY13" fmla="*/ 188119 h 190500"/>
                <a:gd name="connsiteX14" fmla="*/ 0 w 164306"/>
                <a:gd name="connsiteY14" fmla="*/ 45244 h 190500"/>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9538 w 164306"/>
                <a:gd name="connsiteY11" fmla="*/ 183356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5012"/>
                <a:gd name="connsiteY0" fmla="*/ 45244 h 192882"/>
                <a:gd name="connsiteX1" fmla="*/ 57150 w 165012"/>
                <a:gd name="connsiteY1" fmla="*/ 0 h 192882"/>
                <a:gd name="connsiteX2" fmla="*/ 164306 w 165012"/>
                <a:gd name="connsiteY2" fmla="*/ 107156 h 192882"/>
                <a:gd name="connsiteX3" fmla="*/ 159544 w 165012"/>
                <a:gd name="connsiteY3" fmla="*/ 128587 h 192882"/>
                <a:gd name="connsiteX4" fmla="*/ 126206 w 165012"/>
                <a:gd name="connsiteY4" fmla="*/ 104775 h 192882"/>
                <a:gd name="connsiteX5" fmla="*/ 157162 w 165012"/>
                <a:gd name="connsiteY5" fmla="*/ 176213 h 192882"/>
                <a:gd name="connsiteX6" fmla="*/ 161924 w 165012"/>
                <a:gd name="connsiteY6" fmla="*/ 161925 h 192882"/>
                <a:gd name="connsiteX7" fmla="*/ 116681 w 165012"/>
                <a:gd name="connsiteY7" fmla="*/ 128588 h 192882"/>
                <a:gd name="connsiteX8" fmla="*/ 140493 w 165012"/>
                <a:gd name="connsiteY8" fmla="*/ 190500 h 192882"/>
                <a:gd name="connsiteX9" fmla="*/ 109536 w 165012"/>
                <a:gd name="connsiteY9" fmla="*/ 166688 h 192882"/>
                <a:gd name="connsiteX10" fmla="*/ 102393 w 165012"/>
                <a:gd name="connsiteY10" fmla="*/ 152400 h 192882"/>
                <a:gd name="connsiteX11" fmla="*/ 104776 w 165012"/>
                <a:gd name="connsiteY11" fmla="*/ 190500 h 192882"/>
                <a:gd name="connsiteX12" fmla="*/ 71437 w 165012"/>
                <a:gd name="connsiteY12" fmla="*/ 159544 h 192882"/>
                <a:gd name="connsiteX13" fmla="*/ 73819 w 165012"/>
                <a:gd name="connsiteY13" fmla="*/ 192882 h 192882"/>
                <a:gd name="connsiteX14" fmla="*/ 0 w 165012"/>
                <a:gd name="connsiteY14" fmla="*/ 45244 h 192882"/>
                <a:gd name="connsiteX0" fmla="*/ 0 w 174678"/>
                <a:gd name="connsiteY0" fmla="*/ 45244 h 192882"/>
                <a:gd name="connsiteX1" fmla="*/ 57150 w 174678"/>
                <a:gd name="connsiteY1" fmla="*/ 0 h 192882"/>
                <a:gd name="connsiteX2" fmla="*/ 164306 w 174678"/>
                <a:gd name="connsiteY2" fmla="*/ 107156 h 192882"/>
                <a:gd name="connsiteX3" fmla="*/ 159544 w 174678"/>
                <a:gd name="connsiteY3" fmla="*/ 128587 h 192882"/>
                <a:gd name="connsiteX4" fmla="*/ 126206 w 174678"/>
                <a:gd name="connsiteY4" fmla="*/ 104775 h 192882"/>
                <a:gd name="connsiteX5" fmla="*/ 157162 w 174678"/>
                <a:gd name="connsiteY5" fmla="*/ 176213 h 192882"/>
                <a:gd name="connsiteX6" fmla="*/ 161924 w 174678"/>
                <a:gd name="connsiteY6" fmla="*/ 161925 h 192882"/>
                <a:gd name="connsiteX7" fmla="*/ 116681 w 174678"/>
                <a:gd name="connsiteY7" fmla="*/ 128588 h 192882"/>
                <a:gd name="connsiteX8" fmla="*/ 140493 w 174678"/>
                <a:gd name="connsiteY8" fmla="*/ 190500 h 192882"/>
                <a:gd name="connsiteX9" fmla="*/ 109536 w 174678"/>
                <a:gd name="connsiteY9" fmla="*/ 166688 h 192882"/>
                <a:gd name="connsiteX10" fmla="*/ 102393 w 174678"/>
                <a:gd name="connsiteY10" fmla="*/ 152400 h 192882"/>
                <a:gd name="connsiteX11" fmla="*/ 104776 w 174678"/>
                <a:gd name="connsiteY11" fmla="*/ 190500 h 192882"/>
                <a:gd name="connsiteX12" fmla="*/ 71437 w 174678"/>
                <a:gd name="connsiteY12" fmla="*/ 159544 h 192882"/>
                <a:gd name="connsiteX13" fmla="*/ 73819 w 174678"/>
                <a:gd name="connsiteY13" fmla="*/ 192882 h 192882"/>
                <a:gd name="connsiteX14" fmla="*/ 0 w 174678"/>
                <a:gd name="connsiteY14" fmla="*/ 45244 h 192882"/>
                <a:gd name="connsiteX0" fmla="*/ 0 w 321102"/>
                <a:gd name="connsiteY0" fmla="*/ 45244 h 221905"/>
                <a:gd name="connsiteX1" fmla="*/ 57150 w 321102"/>
                <a:gd name="connsiteY1" fmla="*/ 0 h 221905"/>
                <a:gd name="connsiteX2" fmla="*/ 164306 w 321102"/>
                <a:gd name="connsiteY2" fmla="*/ 107156 h 221905"/>
                <a:gd name="connsiteX3" fmla="*/ 159544 w 321102"/>
                <a:gd name="connsiteY3" fmla="*/ 128587 h 221905"/>
                <a:gd name="connsiteX4" fmla="*/ 126206 w 321102"/>
                <a:gd name="connsiteY4" fmla="*/ 104775 h 221905"/>
                <a:gd name="connsiteX5" fmla="*/ 316706 w 321102"/>
                <a:gd name="connsiteY5" fmla="*/ 221456 h 221905"/>
                <a:gd name="connsiteX6" fmla="*/ 161924 w 321102"/>
                <a:gd name="connsiteY6" fmla="*/ 161925 h 221905"/>
                <a:gd name="connsiteX7" fmla="*/ 116681 w 321102"/>
                <a:gd name="connsiteY7" fmla="*/ 128588 h 221905"/>
                <a:gd name="connsiteX8" fmla="*/ 140493 w 321102"/>
                <a:gd name="connsiteY8" fmla="*/ 190500 h 221905"/>
                <a:gd name="connsiteX9" fmla="*/ 109536 w 321102"/>
                <a:gd name="connsiteY9" fmla="*/ 166688 h 221905"/>
                <a:gd name="connsiteX10" fmla="*/ 102393 w 321102"/>
                <a:gd name="connsiteY10" fmla="*/ 152400 h 221905"/>
                <a:gd name="connsiteX11" fmla="*/ 104776 w 321102"/>
                <a:gd name="connsiteY11" fmla="*/ 190500 h 221905"/>
                <a:gd name="connsiteX12" fmla="*/ 71437 w 321102"/>
                <a:gd name="connsiteY12" fmla="*/ 159544 h 221905"/>
                <a:gd name="connsiteX13" fmla="*/ 73819 w 321102"/>
                <a:gd name="connsiteY13" fmla="*/ 192882 h 221905"/>
                <a:gd name="connsiteX14" fmla="*/ 0 w 321102"/>
                <a:gd name="connsiteY14" fmla="*/ 45244 h 221905"/>
                <a:gd name="connsiteX0" fmla="*/ 0 w 317093"/>
                <a:gd name="connsiteY0" fmla="*/ 45244 h 227248"/>
                <a:gd name="connsiteX1" fmla="*/ 57150 w 317093"/>
                <a:gd name="connsiteY1" fmla="*/ 0 h 227248"/>
                <a:gd name="connsiteX2" fmla="*/ 164306 w 317093"/>
                <a:gd name="connsiteY2" fmla="*/ 107156 h 227248"/>
                <a:gd name="connsiteX3" fmla="*/ 159544 w 317093"/>
                <a:gd name="connsiteY3" fmla="*/ 128587 h 227248"/>
                <a:gd name="connsiteX4" fmla="*/ 126206 w 317093"/>
                <a:gd name="connsiteY4" fmla="*/ 104775 h 227248"/>
                <a:gd name="connsiteX5" fmla="*/ 316706 w 317093"/>
                <a:gd name="connsiteY5" fmla="*/ 221456 h 227248"/>
                <a:gd name="connsiteX6" fmla="*/ 161924 w 317093"/>
                <a:gd name="connsiteY6" fmla="*/ 161925 h 227248"/>
                <a:gd name="connsiteX7" fmla="*/ 116681 w 317093"/>
                <a:gd name="connsiteY7" fmla="*/ 128588 h 227248"/>
                <a:gd name="connsiteX8" fmla="*/ 140493 w 317093"/>
                <a:gd name="connsiteY8" fmla="*/ 190500 h 227248"/>
                <a:gd name="connsiteX9" fmla="*/ 109536 w 317093"/>
                <a:gd name="connsiteY9" fmla="*/ 166688 h 227248"/>
                <a:gd name="connsiteX10" fmla="*/ 102393 w 317093"/>
                <a:gd name="connsiteY10" fmla="*/ 152400 h 227248"/>
                <a:gd name="connsiteX11" fmla="*/ 104776 w 317093"/>
                <a:gd name="connsiteY11" fmla="*/ 190500 h 227248"/>
                <a:gd name="connsiteX12" fmla="*/ 71437 w 317093"/>
                <a:gd name="connsiteY12" fmla="*/ 159544 h 227248"/>
                <a:gd name="connsiteX13" fmla="*/ 73819 w 317093"/>
                <a:gd name="connsiteY13" fmla="*/ 192882 h 227248"/>
                <a:gd name="connsiteX14" fmla="*/ 0 w 317093"/>
                <a:gd name="connsiteY14" fmla="*/ 45244 h 227248"/>
                <a:gd name="connsiteX0" fmla="*/ 0 w 298084"/>
                <a:gd name="connsiteY0" fmla="*/ 45244 h 211648"/>
                <a:gd name="connsiteX1" fmla="*/ 57150 w 298084"/>
                <a:gd name="connsiteY1" fmla="*/ 0 h 211648"/>
                <a:gd name="connsiteX2" fmla="*/ 164306 w 298084"/>
                <a:gd name="connsiteY2" fmla="*/ 107156 h 211648"/>
                <a:gd name="connsiteX3" fmla="*/ 159544 w 298084"/>
                <a:gd name="connsiteY3" fmla="*/ 128587 h 211648"/>
                <a:gd name="connsiteX4" fmla="*/ 126206 w 298084"/>
                <a:gd name="connsiteY4" fmla="*/ 104775 h 211648"/>
                <a:gd name="connsiteX5" fmla="*/ 297656 w 298084"/>
                <a:gd name="connsiteY5" fmla="*/ 204788 h 211648"/>
                <a:gd name="connsiteX6" fmla="*/ 161924 w 298084"/>
                <a:gd name="connsiteY6" fmla="*/ 161925 h 211648"/>
                <a:gd name="connsiteX7" fmla="*/ 116681 w 298084"/>
                <a:gd name="connsiteY7" fmla="*/ 128588 h 211648"/>
                <a:gd name="connsiteX8" fmla="*/ 140493 w 298084"/>
                <a:gd name="connsiteY8" fmla="*/ 190500 h 211648"/>
                <a:gd name="connsiteX9" fmla="*/ 109536 w 298084"/>
                <a:gd name="connsiteY9" fmla="*/ 166688 h 211648"/>
                <a:gd name="connsiteX10" fmla="*/ 102393 w 298084"/>
                <a:gd name="connsiteY10" fmla="*/ 152400 h 211648"/>
                <a:gd name="connsiteX11" fmla="*/ 104776 w 298084"/>
                <a:gd name="connsiteY11" fmla="*/ 190500 h 211648"/>
                <a:gd name="connsiteX12" fmla="*/ 71437 w 298084"/>
                <a:gd name="connsiteY12" fmla="*/ 159544 h 211648"/>
                <a:gd name="connsiteX13" fmla="*/ 73819 w 298084"/>
                <a:gd name="connsiteY13" fmla="*/ 192882 h 211648"/>
                <a:gd name="connsiteX14" fmla="*/ 0 w 298084"/>
                <a:gd name="connsiteY14" fmla="*/ 45244 h 211648"/>
                <a:gd name="connsiteX0" fmla="*/ 0 w 224568"/>
                <a:gd name="connsiteY0" fmla="*/ 45244 h 205093"/>
                <a:gd name="connsiteX1" fmla="*/ 57150 w 224568"/>
                <a:gd name="connsiteY1" fmla="*/ 0 h 205093"/>
                <a:gd name="connsiteX2" fmla="*/ 164306 w 224568"/>
                <a:gd name="connsiteY2" fmla="*/ 107156 h 205093"/>
                <a:gd name="connsiteX3" fmla="*/ 159544 w 224568"/>
                <a:gd name="connsiteY3" fmla="*/ 128587 h 205093"/>
                <a:gd name="connsiteX4" fmla="*/ 126206 w 224568"/>
                <a:gd name="connsiteY4" fmla="*/ 104775 h 205093"/>
                <a:gd name="connsiteX5" fmla="*/ 223837 w 224568"/>
                <a:gd name="connsiteY5" fmla="*/ 197644 h 205093"/>
                <a:gd name="connsiteX6" fmla="*/ 161924 w 224568"/>
                <a:gd name="connsiteY6" fmla="*/ 161925 h 205093"/>
                <a:gd name="connsiteX7" fmla="*/ 116681 w 224568"/>
                <a:gd name="connsiteY7" fmla="*/ 128588 h 205093"/>
                <a:gd name="connsiteX8" fmla="*/ 140493 w 224568"/>
                <a:gd name="connsiteY8" fmla="*/ 190500 h 205093"/>
                <a:gd name="connsiteX9" fmla="*/ 109536 w 224568"/>
                <a:gd name="connsiteY9" fmla="*/ 166688 h 205093"/>
                <a:gd name="connsiteX10" fmla="*/ 102393 w 224568"/>
                <a:gd name="connsiteY10" fmla="*/ 152400 h 205093"/>
                <a:gd name="connsiteX11" fmla="*/ 104776 w 224568"/>
                <a:gd name="connsiteY11" fmla="*/ 190500 h 205093"/>
                <a:gd name="connsiteX12" fmla="*/ 71437 w 224568"/>
                <a:gd name="connsiteY12" fmla="*/ 159544 h 205093"/>
                <a:gd name="connsiteX13" fmla="*/ 73819 w 224568"/>
                <a:gd name="connsiteY13" fmla="*/ 192882 h 205093"/>
                <a:gd name="connsiteX14" fmla="*/ 0 w 224568"/>
                <a:gd name="connsiteY14" fmla="*/ 45244 h 205093"/>
                <a:gd name="connsiteX0" fmla="*/ 0 w 224725"/>
                <a:gd name="connsiteY0" fmla="*/ 45244 h 197793"/>
                <a:gd name="connsiteX1" fmla="*/ 57150 w 224725"/>
                <a:gd name="connsiteY1" fmla="*/ 0 h 197793"/>
                <a:gd name="connsiteX2" fmla="*/ 164306 w 224725"/>
                <a:gd name="connsiteY2" fmla="*/ 107156 h 197793"/>
                <a:gd name="connsiteX3" fmla="*/ 159544 w 224725"/>
                <a:gd name="connsiteY3" fmla="*/ 128587 h 197793"/>
                <a:gd name="connsiteX4" fmla="*/ 126206 w 224725"/>
                <a:gd name="connsiteY4" fmla="*/ 104775 h 197793"/>
                <a:gd name="connsiteX5" fmla="*/ 223837 w 224725"/>
                <a:gd name="connsiteY5" fmla="*/ 197644 h 197793"/>
                <a:gd name="connsiteX6" fmla="*/ 161924 w 224725"/>
                <a:gd name="connsiteY6" fmla="*/ 161925 h 197793"/>
                <a:gd name="connsiteX7" fmla="*/ 116681 w 224725"/>
                <a:gd name="connsiteY7" fmla="*/ 128588 h 197793"/>
                <a:gd name="connsiteX8" fmla="*/ 140493 w 224725"/>
                <a:gd name="connsiteY8" fmla="*/ 190500 h 197793"/>
                <a:gd name="connsiteX9" fmla="*/ 109536 w 224725"/>
                <a:gd name="connsiteY9" fmla="*/ 166688 h 197793"/>
                <a:gd name="connsiteX10" fmla="*/ 102393 w 224725"/>
                <a:gd name="connsiteY10" fmla="*/ 152400 h 197793"/>
                <a:gd name="connsiteX11" fmla="*/ 104776 w 224725"/>
                <a:gd name="connsiteY11" fmla="*/ 190500 h 197793"/>
                <a:gd name="connsiteX12" fmla="*/ 71437 w 224725"/>
                <a:gd name="connsiteY12" fmla="*/ 159544 h 197793"/>
                <a:gd name="connsiteX13" fmla="*/ 73819 w 224725"/>
                <a:gd name="connsiteY13" fmla="*/ 192882 h 197793"/>
                <a:gd name="connsiteX14" fmla="*/ 0 w 224725"/>
                <a:gd name="connsiteY14" fmla="*/ 45244 h 197793"/>
                <a:gd name="connsiteX0" fmla="*/ 0 w 223858"/>
                <a:gd name="connsiteY0" fmla="*/ 45244 h 197802"/>
                <a:gd name="connsiteX1" fmla="*/ 57150 w 223858"/>
                <a:gd name="connsiteY1" fmla="*/ 0 h 197802"/>
                <a:gd name="connsiteX2" fmla="*/ 164306 w 223858"/>
                <a:gd name="connsiteY2" fmla="*/ 107156 h 197802"/>
                <a:gd name="connsiteX3" fmla="*/ 159544 w 223858"/>
                <a:gd name="connsiteY3" fmla="*/ 128587 h 197802"/>
                <a:gd name="connsiteX4" fmla="*/ 126206 w 223858"/>
                <a:gd name="connsiteY4" fmla="*/ 104775 h 197802"/>
                <a:gd name="connsiteX5" fmla="*/ 223837 w 223858"/>
                <a:gd name="connsiteY5" fmla="*/ 197644 h 197802"/>
                <a:gd name="connsiteX6" fmla="*/ 116681 w 223858"/>
                <a:gd name="connsiteY6" fmla="*/ 128588 h 197802"/>
                <a:gd name="connsiteX7" fmla="*/ 140493 w 223858"/>
                <a:gd name="connsiteY7" fmla="*/ 190500 h 197802"/>
                <a:gd name="connsiteX8" fmla="*/ 109536 w 223858"/>
                <a:gd name="connsiteY8" fmla="*/ 166688 h 197802"/>
                <a:gd name="connsiteX9" fmla="*/ 102393 w 223858"/>
                <a:gd name="connsiteY9" fmla="*/ 152400 h 197802"/>
                <a:gd name="connsiteX10" fmla="*/ 104776 w 223858"/>
                <a:gd name="connsiteY10" fmla="*/ 190500 h 197802"/>
                <a:gd name="connsiteX11" fmla="*/ 71437 w 223858"/>
                <a:gd name="connsiteY11" fmla="*/ 159544 h 197802"/>
                <a:gd name="connsiteX12" fmla="*/ 73819 w 223858"/>
                <a:gd name="connsiteY12" fmla="*/ 192882 h 197802"/>
                <a:gd name="connsiteX13" fmla="*/ 0 w 223858"/>
                <a:gd name="connsiteY13" fmla="*/ 45244 h 197802"/>
                <a:gd name="connsiteX0" fmla="*/ 0 w 169122"/>
                <a:gd name="connsiteY0" fmla="*/ 45244 h 192882"/>
                <a:gd name="connsiteX1" fmla="*/ 57150 w 169122"/>
                <a:gd name="connsiteY1" fmla="*/ 0 h 192882"/>
                <a:gd name="connsiteX2" fmla="*/ 164306 w 169122"/>
                <a:gd name="connsiteY2" fmla="*/ 107156 h 192882"/>
                <a:gd name="connsiteX3" fmla="*/ 159544 w 169122"/>
                <a:gd name="connsiteY3" fmla="*/ 128587 h 192882"/>
                <a:gd name="connsiteX4" fmla="*/ 126206 w 169122"/>
                <a:gd name="connsiteY4" fmla="*/ 104775 h 192882"/>
                <a:gd name="connsiteX5" fmla="*/ 169069 w 169122"/>
                <a:gd name="connsiteY5" fmla="*/ 164307 h 192882"/>
                <a:gd name="connsiteX6" fmla="*/ 116681 w 169122"/>
                <a:gd name="connsiteY6" fmla="*/ 128588 h 192882"/>
                <a:gd name="connsiteX7" fmla="*/ 140493 w 169122"/>
                <a:gd name="connsiteY7" fmla="*/ 190500 h 192882"/>
                <a:gd name="connsiteX8" fmla="*/ 109536 w 169122"/>
                <a:gd name="connsiteY8" fmla="*/ 166688 h 192882"/>
                <a:gd name="connsiteX9" fmla="*/ 102393 w 169122"/>
                <a:gd name="connsiteY9" fmla="*/ 152400 h 192882"/>
                <a:gd name="connsiteX10" fmla="*/ 104776 w 169122"/>
                <a:gd name="connsiteY10" fmla="*/ 190500 h 192882"/>
                <a:gd name="connsiteX11" fmla="*/ 71437 w 169122"/>
                <a:gd name="connsiteY11" fmla="*/ 159544 h 192882"/>
                <a:gd name="connsiteX12" fmla="*/ 73819 w 169122"/>
                <a:gd name="connsiteY12" fmla="*/ 192882 h 192882"/>
                <a:gd name="connsiteX13" fmla="*/ 0 w 169122"/>
                <a:gd name="connsiteY13" fmla="*/ 45244 h 192882"/>
                <a:gd name="connsiteX0" fmla="*/ 0 w 223859"/>
                <a:gd name="connsiteY0" fmla="*/ 45244 h 197803"/>
                <a:gd name="connsiteX1" fmla="*/ 57150 w 223859"/>
                <a:gd name="connsiteY1" fmla="*/ 0 h 197803"/>
                <a:gd name="connsiteX2" fmla="*/ 164306 w 223859"/>
                <a:gd name="connsiteY2" fmla="*/ 107156 h 197803"/>
                <a:gd name="connsiteX3" fmla="*/ 159544 w 223859"/>
                <a:gd name="connsiteY3" fmla="*/ 128587 h 197803"/>
                <a:gd name="connsiteX4" fmla="*/ 126206 w 223859"/>
                <a:gd name="connsiteY4" fmla="*/ 104775 h 197803"/>
                <a:gd name="connsiteX5" fmla="*/ 223838 w 223859"/>
                <a:gd name="connsiteY5" fmla="*/ 197645 h 197803"/>
                <a:gd name="connsiteX6" fmla="*/ 116681 w 223859"/>
                <a:gd name="connsiteY6" fmla="*/ 128588 h 197803"/>
                <a:gd name="connsiteX7" fmla="*/ 140493 w 223859"/>
                <a:gd name="connsiteY7" fmla="*/ 190500 h 197803"/>
                <a:gd name="connsiteX8" fmla="*/ 109536 w 223859"/>
                <a:gd name="connsiteY8" fmla="*/ 166688 h 197803"/>
                <a:gd name="connsiteX9" fmla="*/ 102393 w 223859"/>
                <a:gd name="connsiteY9" fmla="*/ 152400 h 197803"/>
                <a:gd name="connsiteX10" fmla="*/ 104776 w 223859"/>
                <a:gd name="connsiteY10" fmla="*/ 190500 h 197803"/>
                <a:gd name="connsiteX11" fmla="*/ 71437 w 223859"/>
                <a:gd name="connsiteY11" fmla="*/ 159544 h 197803"/>
                <a:gd name="connsiteX12" fmla="*/ 73819 w 223859"/>
                <a:gd name="connsiteY12" fmla="*/ 192882 h 197803"/>
                <a:gd name="connsiteX13" fmla="*/ 0 w 223859"/>
                <a:gd name="connsiteY13" fmla="*/ 45244 h 197803"/>
                <a:gd name="connsiteX0" fmla="*/ 0 w 211956"/>
                <a:gd name="connsiteY0" fmla="*/ 45244 h 226334"/>
                <a:gd name="connsiteX1" fmla="*/ 57150 w 211956"/>
                <a:gd name="connsiteY1" fmla="*/ 0 h 226334"/>
                <a:gd name="connsiteX2" fmla="*/ 164306 w 211956"/>
                <a:gd name="connsiteY2" fmla="*/ 107156 h 226334"/>
                <a:gd name="connsiteX3" fmla="*/ 159544 w 211956"/>
                <a:gd name="connsiteY3" fmla="*/ 128587 h 226334"/>
                <a:gd name="connsiteX4" fmla="*/ 126206 w 211956"/>
                <a:gd name="connsiteY4" fmla="*/ 104775 h 226334"/>
                <a:gd name="connsiteX5" fmla="*/ 211932 w 211956"/>
                <a:gd name="connsiteY5" fmla="*/ 226220 h 226334"/>
                <a:gd name="connsiteX6" fmla="*/ 116681 w 211956"/>
                <a:gd name="connsiteY6" fmla="*/ 128588 h 226334"/>
                <a:gd name="connsiteX7" fmla="*/ 140493 w 211956"/>
                <a:gd name="connsiteY7" fmla="*/ 190500 h 226334"/>
                <a:gd name="connsiteX8" fmla="*/ 109536 w 211956"/>
                <a:gd name="connsiteY8" fmla="*/ 166688 h 226334"/>
                <a:gd name="connsiteX9" fmla="*/ 102393 w 211956"/>
                <a:gd name="connsiteY9" fmla="*/ 152400 h 226334"/>
                <a:gd name="connsiteX10" fmla="*/ 104776 w 211956"/>
                <a:gd name="connsiteY10" fmla="*/ 190500 h 226334"/>
                <a:gd name="connsiteX11" fmla="*/ 71437 w 211956"/>
                <a:gd name="connsiteY11" fmla="*/ 159544 h 226334"/>
                <a:gd name="connsiteX12" fmla="*/ 73819 w 211956"/>
                <a:gd name="connsiteY12" fmla="*/ 192882 h 226334"/>
                <a:gd name="connsiteX13" fmla="*/ 0 w 211956"/>
                <a:gd name="connsiteY13" fmla="*/ 45244 h 226334"/>
                <a:gd name="connsiteX0" fmla="*/ 0 w 218024"/>
                <a:gd name="connsiteY0" fmla="*/ 45244 h 226240"/>
                <a:gd name="connsiteX1" fmla="*/ 57150 w 218024"/>
                <a:gd name="connsiteY1" fmla="*/ 0 h 226240"/>
                <a:gd name="connsiteX2" fmla="*/ 164306 w 218024"/>
                <a:gd name="connsiteY2" fmla="*/ 107156 h 226240"/>
                <a:gd name="connsiteX3" fmla="*/ 159544 w 218024"/>
                <a:gd name="connsiteY3" fmla="*/ 128587 h 226240"/>
                <a:gd name="connsiteX4" fmla="*/ 126206 w 218024"/>
                <a:gd name="connsiteY4" fmla="*/ 104775 h 226240"/>
                <a:gd name="connsiteX5" fmla="*/ 211932 w 218024"/>
                <a:gd name="connsiteY5" fmla="*/ 226220 h 226240"/>
                <a:gd name="connsiteX6" fmla="*/ 116681 w 218024"/>
                <a:gd name="connsiteY6" fmla="*/ 128588 h 226240"/>
                <a:gd name="connsiteX7" fmla="*/ 140493 w 218024"/>
                <a:gd name="connsiteY7" fmla="*/ 190500 h 226240"/>
                <a:gd name="connsiteX8" fmla="*/ 109536 w 218024"/>
                <a:gd name="connsiteY8" fmla="*/ 166688 h 226240"/>
                <a:gd name="connsiteX9" fmla="*/ 102393 w 218024"/>
                <a:gd name="connsiteY9" fmla="*/ 152400 h 226240"/>
                <a:gd name="connsiteX10" fmla="*/ 104776 w 218024"/>
                <a:gd name="connsiteY10" fmla="*/ 190500 h 226240"/>
                <a:gd name="connsiteX11" fmla="*/ 71437 w 218024"/>
                <a:gd name="connsiteY11" fmla="*/ 159544 h 226240"/>
                <a:gd name="connsiteX12" fmla="*/ 73819 w 218024"/>
                <a:gd name="connsiteY12" fmla="*/ 192882 h 226240"/>
                <a:gd name="connsiteX13" fmla="*/ 0 w 218024"/>
                <a:gd name="connsiteY13" fmla="*/ 45244 h 226240"/>
                <a:gd name="connsiteX0" fmla="*/ 0 w 211230"/>
                <a:gd name="connsiteY0" fmla="*/ 45244 h 228620"/>
                <a:gd name="connsiteX1" fmla="*/ 57150 w 211230"/>
                <a:gd name="connsiteY1" fmla="*/ 0 h 228620"/>
                <a:gd name="connsiteX2" fmla="*/ 164306 w 211230"/>
                <a:gd name="connsiteY2" fmla="*/ 107156 h 228620"/>
                <a:gd name="connsiteX3" fmla="*/ 159544 w 211230"/>
                <a:gd name="connsiteY3" fmla="*/ 128587 h 228620"/>
                <a:gd name="connsiteX4" fmla="*/ 126206 w 211230"/>
                <a:gd name="connsiteY4" fmla="*/ 104775 h 228620"/>
                <a:gd name="connsiteX5" fmla="*/ 204788 w 211230"/>
                <a:gd name="connsiteY5" fmla="*/ 228601 h 228620"/>
                <a:gd name="connsiteX6" fmla="*/ 116681 w 211230"/>
                <a:gd name="connsiteY6" fmla="*/ 128588 h 228620"/>
                <a:gd name="connsiteX7" fmla="*/ 140493 w 211230"/>
                <a:gd name="connsiteY7" fmla="*/ 190500 h 228620"/>
                <a:gd name="connsiteX8" fmla="*/ 109536 w 211230"/>
                <a:gd name="connsiteY8" fmla="*/ 166688 h 228620"/>
                <a:gd name="connsiteX9" fmla="*/ 102393 w 211230"/>
                <a:gd name="connsiteY9" fmla="*/ 152400 h 228620"/>
                <a:gd name="connsiteX10" fmla="*/ 104776 w 211230"/>
                <a:gd name="connsiteY10" fmla="*/ 190500 h 228620"/>
                <a:gd name="connsiteX11" fmla="*/ 71437 w 211230"/>
                <a:gd name="connsiteY11" fmla="*/ 159544 h 228620"/>
                <a:gd name="connsiteX12" fmla="*/ 73819 w 211230"/>
                <a:gd name="connsiteY12" fmla="*/ 192882 h 228620"/>
                <a:gd name="connsiteX13" fmla="*/ 0 w 211230"/>
                <a:gd name="connsiteY13" fmla="*/ 45244 h 228620"/>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8119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47637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0975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75966"/>
                <a:gd name="connsiteY0" fmla="*/ 45244 h 192882"/>
                <a:gd name="connsiteX1" fmla="*/ 57150 w 175966"/>
                <a:gd name="connsiteY1" fmla="*/ 0 h 192882"/>
                <a:gd name="connsiteX2" fmla="*/ 164306 w 175966"/>
                <a:gd name="connsiteY2" fmla="*/ 107156 h 192882"/>
                <a:gd name="connsiteX3" fmla="*/ 159544 w 175966"/>
                <a:gd name="connsiteY3" fmla="*/ 128587 h 192882"/>
                <a:gd name="connsiteX4" fmla="*/ 126206 w 175966"/>
                <a:gd name="connsiteY4" fmla="*/ 104775 h 192882"/>
                <a:gd name="connsiteX5" fmla="*/ 166688 w 175966"/>
                <a:gd name="connsiteY5" fmla="*/ 176212 h 192882"/>
                <a:gd name="connsiteX6" fmla="*/ 116681 w 175966"/>
                <a:gd name="connsiteY6" fmla="*/ 128588 h 192882"/>
                <a:gd name="connsiteX7" fmla="*/ 140493 w 175966"/>
                <a:gd name="connsiteY7" fmla="*/ 190500 h 192882"/>
                <a:gd name="connsiteX8" fmla="*/ 109536 w 175966"/>
                <a:gd name="connsiteY8" fmla="*/ 166688 h 192882"/>
                <a:gd name="connsiteX9" fmla="*/ 102393 w 175966"/>
                <a:gd name="connsiteY9" fmla="*/ 152400 h 192882"/>
                <a:gd name="connsiteX10" fmla="*/ 104776 w 175966"/>
                <a:gd name="connsiteY10" fmla="*/ 190500 h 192882"/>
                <a:gd name="connsiteX11" fmla="*/ 71437 w 175966"/>
                <a:gd name="connsiteY11" fmla="*/ 159544 h 192882"/>
                <a:gd name="connsiteX12" fmla="*/ 73819 w 175966"/>
                <a:gd name="connsiteY12" fmla="*/ 192882 h 192882"/>
                <a:gd name="connsiteX13" fmla="*/ 0 w 175966"/>
                <a:gd name="connsiteY13" fmla="*/ 45244 h 192882"/>
                <a:gd name="connsiteX0" fmla="*/ 0 w 167424"/>
                <a:gd name="connsiteY0" fmla="*/ 45244 h 192882"/>
                <a:gd name="connsiteX1" fmla="*/ 57150 w 167424"/>
                <a:gd name="connsiteY1" fmla="*/ 0 h 192882"/>
                <a:gd name="connsiteX2" fmla="*/ 164306 w 167424"/>
                <a:gd name="connsiteY2" fmla="*/ 107156 h 192882"/>
                <a:gd name="connsiteX3" fmla="*/ 159544 w 167424"/>
                <a:gd name="connsiteY3" fmla="*/ 128587 h 192882"/>
                <a:gd name="connsiteX4" fmla="*/ 126206 w 167424"/>
                <a:gd name="connsiteY4" fmla="*/ 104775 h 192882"/>
                <a:gd name="connsiteX5" fmla="*/ 166688 w 167424"/>
                <a:gd name="connsiteY5" fmla="*/ 176212 h 192882"/>
                <a:gd name="connsiteX6" fmla="*/ 116681 w 167424"/>
                <a:gd name="connsiteY6" fmla="*/ 128588 h 192882"/>
                <a:gd name="connsiteX7" fmla="*/ 140493 w 167424"/>
                <a:gd name="connsiteY7" fmla="*/ 190500 h 192882"/>
                <a:gd name="connsiteX8" fmla="*/ 109536 w 167424"/>
                <a:gd name="connsiteY8" fmla="*/ 166688 h 192882"/>
                <a:gd name="connsiteX9" fmla="*/ 102393 w 167424"/>
                <a:gd name="connsiteY9" fmla="*/ 152400 h 192882"/>
                <a:gd name="connsiteX10" fmla="*/ 104776 w 167424"/>
                <a:gd name="connsiteY10" fmla="*/ 190500 h 192882"/>
                <a:gd name="connsiteX11" fmla="*/ 71437 w 167424"/>
                <a:gd name="connsiteY11" fmla="*/ 159544 h 192882"/>
                <a:gd name="connsiteX12" fmla="*/ 73819 w 167424"/>
                <a:gd name="connsiteY12" fmla="*/ 192882 h 192882"/>
                <a:gd name="connsiteX13" fmla="*/ 0 w 167424"/>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9544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69765"/>
                <a:gd name="connsiteY0" fmla="*/ 45244 h 192882"/>
                <a:gd name="connsiteX1" fmla="*/ 57150 w 169765"/>
                <a:gd name="connsiteY1" fmla="*/ 0 h 192882"/>
                <a:gd name="connsiteX2" fmla="*/ 164306 w 169765"/>
                <a:gd name="connsiteY2" fmla="*/ 107156 h 192882"/>
                <a:gd name="connsiteX3" fmla="*/ 159544 w 169765"/>
                <a:gd name="connsiteY3" fmla="*/ 128587 h 192882"/>
                <a:gd name="connsiteX4" fmla="*/ 126206 w 169765"/>
                <a:gd name="connsiteY4" fmla="*/ 104775 h 192882"/>
                <a:gd name="connsiteX5" fmla="*/ 169069 w 169765"/>
                <a:gd name="connsiteY5" fmla="*/ 178594 h 192882"/>
                <a:gd name="connsiteX6" fmla="*/ 116681 w 169765"/>
                <a:gd name="connsiteY6" fmla="*/ 128588 h 192882"/>
                <a:gd name="connsiteX7" fmla="*/ 140493 w 169765"/>
                <a:gd name="connsiteY7" fmla="*/ 190500 h 192882"/>
                <a:gd name="connsiteX8" fmla="*/ 109536 w 169765"/>
                <a:gd name="connsiteY8" fmla="*/ 166688 h 192882"/>
                <a:gd name="connsiteX9" fmla="*/ 102393 w 169765"/>
                <a:gd name="connsiteY9" fmla="*/ 152400 h 192882"/>
                <a:gd name="connsiteX10" fmla="*/ 104776 w 169765"/>
                <a:gd name="connsiteY10" fmla="*/ 190500 h 192882"/>
                <a:gd name="connsiteX11" fmla="*/ 71437 w 169765"/>
                <a:gd name="connsiteY11" fmla="*/ 159544 h 192882"/>
                <a:gd name="connsiteX12" fmla="*/ 73819 w 169765"/>
                <a:gd name="connsiteY12" fmla="*/ 192882 h 192882"/>
                <a:gd name="connsiteX13" fmla="*/ 0 w 169765"/>
                <a:gd name="connsiteY13" fmla="*/ 45244 h 192882"/>
                <a:gd name="connsiteX0" fmla="*/ 0 w 209911"/>
                <a:gd name="connsiteY0" fmla="*/ 45244 h 192882"/>
                <a:gd name="connsiteX1" fmla="*/ 57150 w 209911"/>
                <a:gd name="connsiteY1" fmla="*/ 0 h 192882"/>
                <a:gd name="connsiteX2" fmla="*/ 164306 w 209911"/>
                <a:gd name="connsiteY2" fmla="*/ 107156 h 192882"/>
                <a:gd name="connsiteX3" fmla="*/ 159544 w 209911"/>
                <a:gd name="connsiteY3" fmla="*/ 128587 h 192882"/>
                <a:gd name="connsiteX4" fmla="*/ 126206 w 209911"/>
                <a:gd name="connsiteY4" fmla="*/ 104775 h 192882"/>
                <a:gd name="connsiteX5" fmla="*/ 209550 w 209911"/>
                <a:gd name="connsiteY5" fmla="*/ 180975 h 192882"/>
                <a:gd name="connsiteX6" fmla="*/ 116681 w 209911"/>
                <a:gd name="connsiteY6" fmla="*/ 128588 h 192882"/>
                <a:gd name="connsiteX7" fmla="*/ 140493 w 209911"/>
                <a:gd name="connsiteY7" fmla="*/ 190500 h 192882"/>
                <a:gd name="connsiteX8" fmla="*/ 109536 w 209911"/>
                <a:gd name="connsiteY8" fmla="*/ 166688 h 192882"/>
                <a:gd name="connsiteX9" fmla="*/ 102393 w 209911"/>
                <a:gd name="connsiteY9" fmla="*/ 152400 h 192882"/>
                <a:gd name="connsiteX10" fmla="*/ 104776 w 209911"/>
                <a:gd name="connsiteY10" fmla="*/ 190500 h 192882"/>
                <a:gd name="connsiteX11" fmla="*/ 71437 w 209911"/>
                <a:gd name="connsiteY11" fmla="*/ 159544 h 192882"/>
                <a:gd name="connsiteX12" fmla="*/ 73819 w 209911"/>
                <a:gd name="connsiteY12" fmla="*/ 192882 h 192882"/>
                <a:gd name="connsiteX13" fmla="*/ 0 w 209911"/>
                <a:gd name="connsiteY13" fmla="*/ 45244 h 192882"/>
                <a:gd name="connsiteX0" fmla="*/ 0 w 210987"/>
                <a:gd name="connsiteY0" fmla="*/ 45244 h 192882"/>
                <a:gd name="connsiteX1" fmla="*/ 57150 w 210987"/>
                <a:gd name="connsiteY1" fmla="*/ 0 h 192882"/>
                <a:gd name="connsiteX2" fmla="*/ 164306 w 210987"/>
                <a:gd name="connsiteY2" fmla="*/ 107156 h 192882"/>
                <a:gd name="connsiteX3" fmla="*/ 159544 w 210987"/>
                <a:gd name="connsiteY3" fmla="*/ 128587 h 192882"/>
                <a:gd name="connsiteX4" fmla="*/ 126206 w 210987"/>
                <a:gd name="connsiteY4" fmla="*/ 104775 h 192882"/>
                <a:gd name="connsiteX5" fmla="*/ 209550 w 210987"/>
                <a:gd name="connsiteY5" fmla="*/ 180975 h 192882"/>
                <a:gd name="connsiteX6" fmla="*/ 116681 w 210987"/>
                <a:gd name="connsiteY6" fmla="*/ 128588 h 192882"/>
                <a:gd name="connsiteX7" fmla="*/ 140493 w 210987"/>
                <a:gd name="connsiteY7" fmla="*/ 190500 h 192882"/>
                <a:gd name="connsiteX8" fmla="*/ 109536 w 210987"/>
                <a:gd name="connsiteY8" fmla="*/ 166688 h 192882"/>
                <a:gd name="connsiteX9" fmla="*/ 102393 w 210987"/>
                <a:gd name="connsiteY9" fmla="*/ 152400 h 192882"/>
                <a:gd name="connsiteX10" fmla="*/ 104776 w 210987"/>
                <a:gd name="connsiteY10" fmla="*/ 190500 h 192882"/>
                <a:gd name="connsiteX11" fmla="*/ 71437 w 210987"/>
                <a:gd name="connsiteY11" fmla="*/ 159544 h 192882"/>
                <a:gd name="connsiteX12" fmla="*/ 73819 w 210987"/>
                <a:gd name="connsiteY12" fmla="*/ 192882 h 192882"/>
                <a:gd name="connsiteX13" fmla="*/ 0 w 210987"/>
                <a:gd name="connsiteY13" fmla="*/ 45244 h 192882"/>
                <a:gd name="connsiteX0" fmla="*/ 0 w 178407"/>
                <a:gd name="connsiteY0" fmla="*/ 45244 h 192882"/>
                <a:gd name="connsiteX1" fmla="*/ 57150 w 178407"/>
                <a:gd name="connsiteY1" fmla="*/ 0 h 192882"/>
                <a:gd name="connsiteX2" fmla="*/ 164306 w 178407"/>
                <a:gd name="connsiteY2" fmla="*/ 107156 h 192882"/>
                <a:gd name="connsiteX3" fmla="*/ 159544 w 178407"/>
                <a:gd name="connsiteY3" fmla="*/ 128587 h 192882"/>
                <a:gd name="connsiteX4" fmla="*/ 126206 w 178407"/>
                <a:gd name="connsiteY4" fmla="*/ 104775 h 192882"/>
                <a:gd name="connsiteX5" fmla="*/ 176212 w 178407"/>
                <a:gd name="connsiteY5" fmla="*/ 176212 h 192882"/>
                <a:gd name="connsiteX6" fmla="*/ 116681 w 178407"/>
                <a:gd name="connsiteY6" fmla="*/ 128588 h 192882"/>
                <a:gd name="connsiteX7" fmla="*/ 140493 w 178407"/>
                <a:gd name="connsiteY7" fmla="*/ 190500 h 192882"/>
                <a:gd name="connsiteX8" fmla="*/ 109536 w 178407"/>
                <a:gd name="connsiteY8" fmla="*/ 166688 h 192882"/>
                <a:gd name="connsiteX9" fmla="*/ 102393 w 178407"/>
                <a:gd name="connsiteY9" fmla="*/ 152400 h 192882"/>
                <a:gd name="connsiteX10" fmla="*/ 104776 w 178407"/>
                <a:gd name="connsiteY10" fmla="*/ 190500 h 192882"/>
                <a:gd name="connsiteX11" fmla="*/ 71437 w 178407"/>
                <a:gd name="connsiteY11" fmla="*/ 159544 h 192882"/>
                <a:gd name="connsiteX12" fmla="*/ 73819 w 178407"/>
                <a:gd name="connsiteY12" fmla="*/ 192882 h 192882"/>
                <a:gd name="connsiteX13" fmla="*/ 0 w 178407"/>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59544 w 169270"/>
                <a:gd name="connsiteY3" fmla="*/ 128587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69069 w 169270"/>
                <a:gd name="connsiteY3" fmla="*/ 130969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80975"/>
                <a:gd name="connsiteY0" fmla="*/ 45244 h 192882"/>
                <a:gd name="connsiteX1" fmla="*/ 57150 w 180975"/>
                <a:gd name="connsiteY1" fmla="*/ 0 h 192882"/>
                <a:gd name="connsiteX2" fmla="*/ 180975 w 180975"/>
                <a:gd name="connsiteY2" fmla="*/ 111919 h 192882"/>
                <a:gd name="connsiteX3" fmla="*/ 169069 w 180975"/>
                <a:gd name="connsiteY3" fmla="*/ 130969 h 192882"/>
                <a:gd name="connsiteX4" fmla="*/ 126206 w 180975"/>
                <a:gd name="connsiteY4" fmla="*/ 104775 h 192882"/>
                <a:gd name="connsiteX5" fmla="*/ 166687 w 180975"/>
                <a:gd name="connsiteY5" fmla="*/ 173831 h 192882"/>
                <a:gd name="connsiteX6" fmla="*/ 116681 w 180975"/>
                <a:gd name="connsiteY6" fmla="*/ 128588 h 192882"/>
                <a:gd name="connsiteX7" fmla="*/ 140493 w 180975"/>
                <a:gd name="connsiteY7" fmla="*/ 190500 h 192882"/>
                <a:gd name="connsiteX8" fmla="*/ 109536 w 180975"/>
                <a:gd name="connsiteY8" fmla="*/ 166688 h 192882"/>
                <a:gd name="connsiteX9" fmla="*/ 102393 w 180975"/>
                <a:gd name="connsiteY9" fmla="*/ 152400 h 192882"/>
                <a:gd name="connsiteX10" fmla="*/ 104776 w 180975"/>
                <a:gd name="connsiteY10" fmla="*/ 190500 h 192882"/>
                <a:gd name="connsiteX11" fmla="*/ 71437 w 180975"/>
                <a:gd name="connsiteY11" fmla="*/ 159544 h 192882"/>
                <a:gd name="connsiteX12" fmla="*/ 73819 w 180975"/>
                <a:gd name="connsiteY12" fmla="*/ 192882 h 192882"/>
                <a:gd name="connsiteX13" fmla="*/ 0 w 180975"/>
                <a:gd name="connsiteY13" fmla="*/ 45244 h 192882"/>
                <a:gd name="connsiteX0" fmla="*/ 0 w 223838"/>
                <a:gd name="connsiteY0" fmla="*/ 45244 h 192882"/>
                <a:gd name="connsiteX1" fmla="*/ 57150 w 223838"/>
                <a:gd name="connsiteY1" fmla="*/ 0 h 192882"/>
                <a:gd name="connsiteX2" fmla="*/ 223838 w 223838"/>
                <a:gd name="connsiteY2" fmla="*/ 80963 h 192882"/>
                <a:gd name="connsiteX3" fmla="*/ 169069 w 223838"/>
                <a:gd name="connsiteY3" fmla="*/ 130969 h 192882"/>
                <a:gd name="connsiteX4" fmla="*/ 126206 w 223838"/>
                <a:gd name="connsiteY4" fmla="*/ 104775 h 192882"/>
                <a:gd name="connsiteX5" fmla="*/ 166687 w 223838"/>
                <a:gd name="connsiteY5" fmla="*/ 173831 h 192882"/>
                <a:gd name="connsiteX6" fmla="*/ 116681 w 223838"/>
                <a:gd name="connsiteY6" fmla="*/ 128588 h 192882"/>
                <a:gd name="connsiteX7" fmla="*/ 140493 w 223838"/>
                <a:gd name="connsiteY7" fmla="*/ 190500 h 192882"/>
                <a:gd name="connsiteX8" fmla="*/ 109536 w 223838"/>
                <a:gd name="connsiteY8" fmla="*/ 166688 h 192882"/>
                <a:gd name="connsiteX9" fmla="*/ 102393 w 223838"/>
                <a:gd name="connsiteY9" fmla="*/ 152400 h 192882"/>
                <a:gd name="connsiteX10" fmla="*/ 104776 w 223838"/>
                <a:gd name="connsiteY10" fmla="*/ 190500 h 192882"/>
                <a:gd name="connsiteX11" fmla="*/ 71437 w 223838"/>
                <a:gd name="connsiteY11" fmla="*/ 159544 h 192882"/>
                <a:gd name="connsiteX12" fmla="*/ 73819 w 223838"/>
                <a:gd name="connsiteY12" fmla="*/ 192882 h 192882"/>
                <a:gd name="connsiteX13" fmla="*/ 0 w 223838"/>
                <a:gd name="connsiteY13" fmla="*/ 45244 h 192882"/>
                <a:gd name="connsiteX0" fmla="*/ 0 w 224017"/>
                <a:gd name="connsiteY0" fmla="*/ 45244 h 192882"/>
                <a:gd name="connsiteX1" fmla="*/ 57150 w 224017"/>
                <a:gd name="connsiteY1" fmla="*/ 0 h 192882"/>
                <a:gd name="connsiteX2" fmla="*/ 223838 w 224017"/>
                <a:gd name="connsiteY2" fmla="*/ 80963 h 192882"/>
                <a:gd name="connsiteX3" fmla="*/ 169069 w 224017"/>
                <a:gd name="connsiteY3" fmla="*/ 130969 h 192882"/>
                <a:gd name="connsiteX4" fmla="*/ 126206 w 224017"/>
                <a:gd name="connsiteY4" fmla="*/ 104775 h 192882"/>
                <a:gd name="connsiteX5" fmla="*/ 166687 w 224017"/>
                <a:gd name="connsiteY5" fmla="*/ 173831 h 192882"/>
                <a:gd name="connsiteX6" fmla="*/ 116681 w 224017"/>
                <a:gd name="connsiteY6" fmla="*/ 128588 h 192882"/>
                <a:gd name="connsiteX7" fmla="*/ 140493 w 224017"/>
                <a:gd name="connsiteY7" fmla="*/ 190500 h 192882"/>
                <a:gd name="connsiteX8" fmla="*/ 109536 w 224017"/>
                <a:gd name="connsiteY8" fmla="*/ 166688 h 192882"/>
                <a:gd name="connsiteX9" fmla="*/ 102393 w 224017"/>
                <a:gd name="connsiteY9" fmla="*/ 152400 h 192882"/>
                <a:gd name="connsiteX10" fmla="*/ 104776 w 224017"/>
                <a:gd name="connsiteY10" fmla="*/ 190500 h 192882"/>
                <a:gd name="connsiteX11" fmla="*/ 71437 w 224017"/>
                <a:gd name="connsiteY11" fmla="*/ 159544 h 192882"/>
                <a:gd name="connsiteX12" fmla="*/ 73819 w 224017"/>
                <a:gd name="connsiteY12" fmla="*/ 192882 h 192882"/>
                <a:gd name="connsiteX13" fmla="*/ 0 w 224017"/>
                <a:gd name="connsiteY13" fmla="*/ 45244 h 192882"/>
                <a:gd name="connsiteX0" fmla="*/ 0 w 224086"/>
                <a:gd name="connsiteY0" fmla="*/ 45244 h 192882"/>
                <a:gd name="connsiteX1" fmla="*/ 57150 w 224086"/>
                <a:gd name="connsiteY1" fmla="*/ 0 h 192882"/>
                <a:gd name="connsiteX2" fmla="*/ 223838 w 224086"/>
                <a:gd name="connsiteY2" fmla="*/ 80963 h 192882"/>
                <a:gd name="connsiteX3" fmla="*/ 169069 w 224086"/>
                <a:gd name="connsiteY3" fmla="*/ 130969 h 192882"/>
                <a:gd name="connsiteX4" fmla="*/ 126206 w 224086"/>
                <a:gd name="connsiteY4" fmla="*/ 104775 h 192882"/>
                <a:gd name="connsiteX5" fmla="*/ 166687 w 224086"/>
                <a:gd name="connsiteY5" fmla="*/ 173831 h 192882"/>
                <a:gd name="connsiteX6" fmla="*/ 116681 w 224086"/>
                <a:gd name="connsiteY6" fmla="*/ 128588 h 192882"/>
                <a:gd name="connsiteX7" fmla="*/ 140493 w 224086"/>
                <a:gd name="connsiteY7" fmla="*/ 190500 h 192882"/>
                <a:gd name="connsiteX8" fmla="*/ 109536 w 224086"/>
                <a:gd name="connsiteY8" fmla="*/ 166688 h 192882"/>
                <a:gd name="connsiteX9" fmla="*/ 102393 w 224086"/>
                <a:gd name="connsiteY9" fmla="*/ 152400 h 192882"/>
                <a:gd name="connsiteX10" fmla="*/ 104776 w 224086"/>
                <a:gd name="connsiteY10" fmla="*/ 190500 h 192882"/>
                <a:gd name="connsiteX11" fmla="*/ 71437 w 224086"/>
                <a:gd name="connsiteY11" fmla="*/ 159544 h 192882"/>
                <a:gd name="connsiteX12" fmla="*/ 73819 w 224086"/>
                <a:gd name="connsiteY12" fmla="*/ 192882 h 192882"/>
                <a:gd name="connsiteX13" fmla="*/ 0 w 224086"/>
                <a:gd name="connsiteY13" fmla="*/ 45244 h 192882"/>
                <a:gd name="connsiteX0" fmla="*/ 0 w 180464"/>
                <a:gd name="connsiteY0" fmla="*/ 45244 h 192882"/>
                <a:gd name="connsiteX1" fmla="*/ 57150 w 180464"/>
                <a:gd name="connsiteY1" fmla="*/ 0 h 192882"/>
                <a:gd name="connsiteX2" fmla="*/ 157163 w 180464"/>
                <a:gd name="connsiteY2" fmla="*/ 97632 h 192882"/>
                <a:gd name="connsiteX3" fmla="*/ 169069 w 180464"/>
                <a:gd name="connsiteY3" fmla="*/ 130969 h 192882"/>
                <a:gd name="connsiteX4" fmla="*/ 126206 w 180464"/>
                <a:gd name="connsiteY4" fmla="*/ 104775 h 192882"/>
                <a:gd name="connsiteX5" fmla="*/ 166687 w 180464"/>
                <a:gd name="connsiteY5" fmla="*/ 173831 h 192882"/>
                <a:gd name="connsiteX6" fmla="*/ 116681 w 180464"/>
                <a:gd name="connsiteY6" fmla="*/ 128588 h 192882"/>
                <a:gd name="connsiteX7" fmla="*/ 140493 w 180464"/>
                <a:gd name="connsiteY7" fmla="*/ 190500 h 192882"/>
                <a:gd name="connsiteX8" fmla="*/ 109536 w 180464"/>
                <a:gd name="connsiteY8" fmla="*/ 166688 h 192882"/>
                <a:gd name="connsiteX9" fmla="*/ 102393 w 180464"/>
                <a:gd name="connsiteY9" fmla="*/ 152400 h 192882"/>
                <a:gd name="connsiteX10" fmla="*/ 104776 w 180464"/>
                <a:gd name="connsiteY10" fmla="*/ 190500 h 192882"/>
                <a:gd name="connsiteX11" fmla="*/ 71437 w 180464"/>
                <a:gd name="connsiteY11" fmla="*/ 159544 h 192882"/>
                <a:gd name="connsiteX12" fmla="*/ 73819 w 180464"/>
                <a:gd name="connsiteY12" fmla="*/ 192882 h 192882"/>
                <a:gd name="connsiteX13" fmla="*/ 0 w 180464"/>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91100"/>
                <a:gd name="connsiteY0" fmla="*/ 45244 h 192882"/>
                <a:gd name="connsiteX1" fmla="*/ 57150 w 191100"/>
                <a:gd name="connsiteY1" fmla="*/ 0 h 192882"/>
                <a:gd name="connsiteX2" fmla="*/ 173832 w 191100"/>
                <a:gd name="connsiteY2" fmla="*/ 102394 h 192882"/>
                <a:gd name="connsiteX3" fmla="*/ 169069 w 191100"/>
                <a:gd name="connsiteY3" fmla="*/ 130969 h 192882"/>
                <a:gd name="connsiteX4" fmla="*/ 126206 w 191100"/>
                <a:gd name="connsiteY4" fmla="*/ 104775 h 192882"/>
                <a:gd name="connsiteX5" fmla="*/ 166687 w 191100"/>
                <a:gd name="connsiteY5" fmla="*/ 173831 h 192882"/>
                <a:gd name="connsiteX6" fmla="*/ 116681 w 191100"/>
                <a:gd name="connsiteY6" fmla="*/ 128588 h 192882"/>
                <a:gd name="connsiteX7" fmla="*/ 140493 w 191100"/>
                <a:gd name="connsiteY7" fmla="*/ 190500 h 192882"/>
                <a:gd name="connsiteX8" fmla="*/ 109536 w 191100"/>
                <a:gd name="connsiteY8" fmla="*/ 166688 h 192882"/>
                <a:gd name="connsiteX9" fmla="*/ 102393 w 191100"/>
                <a:gd name="connsiteY9" fmla="*/ 152400 h 192882"/>
                <a:gd name="connsiteX10" fmla="*/ 104776 w 191100"/>
                <a:gd name="connsiteY10" fmla="*/ 190500 h 192882"/>
                <a:gd name="connsiteX11" fmla="*/ 71437 w 191100"/>
                <a:gd name="connsiteY11" fmla="*/ 159544 h 192882"/>
                <a:gd name="connsiteX12" fmla="*/ 73819 w 191100"/>
                <a:gd name="connsiteY12" fmla="*/ 192882 h 192882"/>
                <a:gd name="connsiteX13" fmla="*/ 0 w 191100"/>
                <a:gd name="connsiteY13" fmla="*/ 45244 h 192882"/>
                <a:gd name="connsiteX0" fmla="*/ 0 w 182904"/>
                <a:gd name="connsiteY0" fmla="*/ 45244 h 192882"/>
                <a:gd name="connsiteX1" fmla="*/ 57150 w 182904"/>
                <a:gd name="connsiteY1" fmla="*/ 0 h 192882"/>
                <a:gd name="connsiteX2" fmla="*/ 173832 w 182904"/>
                <a:gd name="connsiteY2" fmla="*/ 102394 h 192882"/>
                <a:gd name="connsiteX3" fmla="*/ 169069 w 182904"/>
                <a:gd name="connsiteY3" fmla="*/ 130969 h 192882"/>
                <a:gd name="connsiteX4" fmla="*/ 126206 w 182904"/>
                <a:gd name="connsiteY4" fmla="*/ 104775 h 192882"/>
                <a:gd name="connsiteX5" fmla="*/ 166687 w 182904"/>
                <a:gd name="connsiteY5" fmla="*/ 173831 h 192882"/>
                <a:gd name="connsiteX6" fmla="*/ 116681 w 182904"/>
                <a:gd name="connsiteY6" fmla="*/ 128588 h 192882"/>
                <a:gd name="connsiteX7" fmla="*/ 140493 w 182904"/>
                <a:gd name="connsiteY7" fmla="*/ 190500 h 192882"/>
                <a:gd name="connsiteX8" fmla="*/ 109536 w 182904"/>
                <a:gd name="connsiteY8" fmla="*/ 166688 h 192882"/>
                <a:gd name="connsiteX9" fmla="*/ 102393 w 182904"/>
                <a:gd name="connsiteY9" fmla="*/ 152400 h 192882"/>
                <a:gd name="connsiteX10" fmla="*/ 104776 w 182904"/>
                <a:gd name="connsiteY10" fmla="*/ 190500 h 192882"/>
                <a:gd name="connsiteX11" fmla="*/ 71437 w 182904"/>
                <a:gd name="connsiteY11" fmla="*/ 159544 h 192882"/>
                <a:gd name="connsiteX12" fmla="*/ 73819 w 182904"/>
                <a:gd name="connsiteY12" fmla="*/ 192882 h 192882"/>
                <a:gd name="connsiteX13" fmla="*/ 0 w 182904"/>
                <a:gd name="connsiteY13" fmla="*/ 45244 h 192882"/>
                <a:gd name="connsiteX0" fmla="*/ 0 w 183453"/>
                <a:gd name="connsiteY0" fmla="*/ 45244 h 192882"/>
                <a:gd name="connsiteX1" fmla="*/ 57150 w 183453"/>
                <a:gd name="connsiteY1" fmla="*/ 0 h 192882"/>
                <a:gd name="connsiteX2" fmla="*/ 173832 w 183453"/>
                <a:gd name="connsiteY2" fmla="*/ 102394 h 192882"/>
                <a:gd name="connsiteX3" fmla="*/ 171450 w 183453"/>
                <a:gd name="connsiteY3" fmla="*/ 140494 h 192882"/>
                <a:gd name="connsiteX4" fmla="*/ 126206 w 183453"/>
                <a:gd name="connsiteY4" fmla="*/ 104775 h 192882"/>
                <a:gd name="connsiteX5" fmla="*/ 166687 w 183453"/>
                <a:gd name="connsiteY5" fmla="*/ 173831 h 192882"/>
                <a:gd name="connsiteX6" fmla="*/ 116681 w 183453"/>
                <a:gd name="connsiteY6" fmla="*/ 128588 h 192882"/>
                <a:gd name="connsiteX7" fmla="*/ 140493 w 183453"/>
                <a:gd name="connsiteY7" fmla="*/ 190500 h 192882"/>
                <a:gd name="connsiteX8" fmla="*/ 109536 w 183453"/>
                <a:gd name="connsiteY8" fmla="*/ 166688 h 192882"/>
                <a:gd name="connsiteX9" fmla="*/ 102393 w 183453"/>
                <a:gd name="connsiteY9" fmla="*/ 152400 h 192882"/>
                <a:gd name="connsiteX10" fmla="*/ 104776 w 183453"/>
                <a:gd name="connsiteY10" fmla="*/ 190500 h 192882"/>
                <a:gd name="connsiteX11" fmla="*/ 71437 w 183453"/>
                <a:gd name="connsiteY11" fmla="*/ 159544 h 192882"/>
                <a:gd name="connsiteX12" fmla="*/ 73819 w 183453"/>
                <a:gd name="connsiteY12" fmla="*/ 192882 h 192882"/>
                <a:gd name="connsiteX13" fmla="*/ 0 w 183453"/>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0493 w 185797"/>
                <a:gd name="connsiteY7" fmla="*/ 190500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7637 w 185797"/>
                <a:gd name="connsiteY7" fmla="*/ 180975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2874 w 185797"/>
                <a:gd name="connsiteY7" fmla="*/ 185738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5797" h="192882">
                  <a:moveTo>
                    <a:pt x="0" y="45244"/>
                  </a:moveTo>
                  <a:lnTo>
                    <a:pt x="57150" y="0"/>
                  </a:lnTo>
                  <a:cubicBezTo>
                    <a:pt x="96044" y="34131"/>
                    <a:pt x="132557" y="73026"/>
                    <a:pt x="173832" y="102394"/>
                  </a:cubicBezTo>
                  <a:cubicBezTo>
                    <a:pt x="196057" y="138113"/>
                    <a:pt x="182562" y="128587"/>
                    <a:pt x="171450" y="140494"/>
                  </a:cubicBezTo>
                  <a:lnTo>
                    <a:pt x="126206" y="104775"/>
                  </a:lnTo>
                  <a:cubicBezTo>
                    <a:pt x="136525" y="126206"/>
                    <a:pt x="180246" y="160055"/>
                    <a:pt x="166687" y="173831"/>
                  </a:cubicBezTo>
                  <a:cubicBezTo>
                    <a:pt x="150994" y="189775"/>
                    <a:pt x="130572" y="129779"/>
                    <a:pt x="116681" y="128588"/>
                  </a:cubicBezTo>
                  <a:cubicBezTo>
                    <a:pt x="102790" y="127397"/>
                    <a:pt x="148828" y="177007"/>
                    <a:pt x="142874" y="185738"/>
                  </a:cubicBezTo>
                  <a:cubicBezTo>
                    <a:pt x="139234" y="191076"/>
                    <a:pt x="116283" y="172244"/>
                    <a:pt x="109536" y="166688"/>
                  </a:cubicBezTo>
                  <a:cubicBezTo>
                    <a:pt x="102789" y="161132"/>
                    <a:pt x="104774" y="157163"/>
                    <a:pt x="102393" y="152400"/>
                  </a:cubicBezTo>
                  <a:cubicBezTo>
                    <a:pt x="103187" y="165100"/>
                    <a:pt x="115889" y="182562"/>
                    <a:pt x="104776" y="190500"/>
                  </a:cubicBezTo>
                  <a:cubicBezTo>
                    <a:pt x="99617" y="191691"/>
                    <a:pt x="77787" y="159147"/>
                    <a:pt x="71437" y="159544"/>
                  </a:cubicBezTo>
                  <a:cubicBezTo>
                    <a:pt x="72231" y="170657"/>
                    <a:pt x="87313" y="177007"/>
                    <a:pt x="73819" y="192882"/>
                  </a:cubicBezTo>
                  <a:cubicBezTo>
                    <a:pt x="21432" y="153194"/>
                    <a:pt x="23812" y="92075"/>
                    <a:pt x="0" y="45244"/>
                  </a:cubicBezTo>
                  <a:close/>
                </a:path>
              </a:pathLst>
            </a:custGeom>
            <a:solidFill>
              <a:srgbClr val="EACC82"/>
            </a:solidFill>
            <a:ln w="12700" cap="flat" cmpd="sng" algn="ctr">
              <a:noFill/>
              <a:prstDash val="solid"/>
              <a:miter lim="800000"/>
            </a:ln>
            <a:effectLst/>
          </p:spPr>
          <p:txBody>
            <a:bodyPr rtlCol="0" anchor="ctr"/>
            <a:lstStyle/>
            <a:p>
              <a:pPr algn="ctr" defTabSz="457200">
                <a:defRPr/>
              </a:pPr>
              <a:endParaRPr lang="en-US" sz="1530" kern="0" dirty="0">
                <a:solidFill>
                  <a:prstClr val="white"/>
                </a:solidFill>
                <a:latin typeface="Calibri" panose="020F0502020204030204"/>
              </a:endParaRPr>
            </a:p>
          </p:txBody>
        </p:sp>
      </p:grpSp>
      <p:grpSp>
        <p:nvGrpSpPr>
          <p:cNvPr id="2" name="Group 1">
            <a:extLst>
              <a:ext uri="{FF2B5EF4-FFF2-40B4-BE49-F238E27FC236}">
                <a16:creationId xmlns:a16="http://schemas.microsoft.com/office/drawing/2014/main" id="{11B399C6-B8EC-EC5C-3A99-51E38B82D0B7}"/>
              </a:ext>
            </a:extLst>
          </p:cNvPr>
          <p:cNvGrpSpPr/>
          <p:nvPr/>
        </p:nvGrpSpPr>
        <p:grpSpPr>
          <a:xfrm>
            <a:off x="1640114" y="619058"/>
            <a:ext cx="4506304" cy="3420623"/>
            <a:chOff x="7468586" y="2606546"/>
            <a:chExt cx="4506304" cy="3420623"/>
          </a:xfrm>
          <a:solidFill>
            <a:schemeClr val="tx1"/>
          </a:solidFill>
        </p:grpSpPr>
        <p:sp>
          <p:nvSpPr>
            <p:cNvPr id="3" name="Thought Bubble: Cloud 2">
              <a:extLst>
                <a:ext uri="{FF2B5EF4-FFF2-40B4-BE49-F238E27FC236}">
                  <a16:creationId xmlns:a16="http://schemas.microsoft.com/office/drawing/2014/main" id="{73A87171-E912-D16B-645B-A686CCCD9867}"/>
                </a:ext>
              </a:extLst>
            </p:cNvPr>
            <p:cNvSpPr/>
            <p:nvPr/>
          </p:nvSpPr>
          <p:spPr>
            <a:xfrm>
              <a:off x="7468586" y="2606546"/>
              <a:ext cx="4506304" cy="3420623"/>
            </a:xfrm>
            <a:prstGeom prst="cloudCallout">
              <a:avLst>
                <a:gd name="adj1" fmla="val 79391"/>
                <a:gd name="adj2" fmla="val 17610"/>
              </a:avLst>
            </a:prstGeom>
            <a:grpFill/>
            <a:ln w="9525" cap="flat" cmpd="sng" algn="ctr">
              <a:solidFill>
                <a:srgbClr val="70D7E2"/>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 name="TextBox 3">
              <a:extLst>
                <a:ext uri="{FF2B5EF4-FFF2-40B4-BE49-F238E27FC236}">
                  <a16:creationId xmlns:a16="http://schemas.microsoft.com/office/drawing/2014/main" id="{EBB2394C-D270-3CA3-89DF-F6A50CF0C5E0}"/>
                </a:ext>
              </a:extLst>
            </p:cNvPr>
            <p:cNvSpPr txBox="1"/>
            <p:nvPr/>
          </p:nvSpPr>
          <p:spPr>
            <a:xfrm>
              <a:off x="7746025" y="3416069"/>
              <a:ext cx="3691382" cy="1815882"/>
            </a:xfrm>
            <a:prstGeom prst="rect">
              <a:avLst/>
            </a:prstGeom>
            <a:no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err="1">
                  <a:ln>
                    <a:noFill/>
                  </a:ln>
                  <a:solidFill>
                    <a:srgbClr val="232323"/>
                  </a:solidFill>
                  <a:effectLst/>
                  <a:uLnTx/>
                  <a:uFillTx/>
                  <a:latin typeface="Calibri"/>
                </a:rPr>
                <a:t>Ahhhhrrghhhh</a:t>
              </a:r>
              <a:r>
                <a:rPr kumimoji="0" lang="en-US" sz="2800" b="1" i="0" u="none" strike="noStrike" kern="0" cap="none" spc="0" normalizeH="0" baseline="0" noProof="0" dirty="0">
                  <a:ln>
                    <a:noFill/>
                  </a:ln>
                  <a:solidFill>
                    <a:srgbClr val="232323"/>
                  </a:solidFill>
                  <a:effectLst/>
                  <a:uLnTx/>
                  <a:uFillTx/>
                  <a:latin typeface="Calibri"/>
                </a:rPr>
                <a:t>,</a:t>
              </a:r>
            </a:p>
            <a:p>
              <a:pPr marL="0" marR="0" lvl="0" indent="0" algn="ctr" defTabSz="457200" eaLnBrk="1" fontAlgn="auto" latinLnBrk="0" hangingPunct="1">
                <a:lnSpc>
                  <a:spcPct val="100000"/>
                </a:lnSpc>
                <a:spcBef>
                  <a:spcPts val="0"/>
                </a:spcBef>
                <a:spcAft>
                  <a:spcPts val="0"/>
                </a:spcAft>
                <a:buClrTx/>
                <a:buSzTx/>
                <a:buFontTx/>
                <a:buNone/>
                <a:tabLst/>
                <a:defRPr/>
              </a:pPr>
              <a:r>
                <a:rPr lang="en-US" sz="2800" b="1" kern="0" dirty="0">
                  <a:solidFill>
                    <a:srgbClr val="232323"/>
                  </a:solidFill>
                  <a:latin typeface="Calibri"/>
                </a:rPr>
                <a:t>it’s so frustrating! I’ll have to put out all these fires myself</a:t>
              </a:r>
              <a:endParaRPr kumimoji="0" lang="en-US" sz="4000" b="1" i="0" u="none" strike="noStrike" kern="0" cap="none" spc="0" normalizeH="0" baseline="0" noProof="0" dirty="0">
                <a:ln>
                  <a:noFill/>
                </a:ln>
                <a:solidFill>
                  <a:srgbClr val="232323"/>
                </a:solidFill>
                <a:effectLst/>
                <a:uLnTx/>
                <a:uFillTx/>
                <a:latin typeface="Calibri"/>
              </a:endParaRPr>
            </a:p>
          </p:txBody>
        </p:sp>
      </p:grpSp>
    </p:spTree>
    <p:extLst>
      <p:ext uri="{BB962C8B-B14F-4D97-AF65-F5344CB8AC3E}">
        <p14:creationId xmlns:p14="http://schemas.microsoft.com/office/powerpoint/2010/main" val="9063477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90749E-6535-EF6F-1F7D-964EA7A01094}"/>
              </a:ext>
            </a:extLst>
          </p:cNvPr>
          <p:cNvSpPr>
            <a:spLocks noGrp="1"/>
          </p:cNvSpPr>
          <p:nvPr>
            <p:ph type="title"/>
          </p:nvPr>
        </p:nvSpPr>
        <p:spPr/>
        <p:txBody>
          <a:bodyPr>
            <a:normAutofit/>
          </a:bodyPr>
          <a:lstStyle/>
          <a:p>
            <a:r>
              <a:rPr lang="en-US" sz="4000" dirty="0"/>
              <a:t>Needs Assessment Activity</a:t>
            </a:r>
          </a:p>
        </p:txBody>
      </p:sp>
      <p:pic>
        <p:nvPicPr>
          <p:cNvPr id="5" name="Picture 4">
            <a:extLst>
              <a:ext uri="{FF2B5EF4-FFF2-40B4-BE49-F238E27FC236}">
                <a16:creationId xmlns:a16="http://schemas.microsoft.com/office/drawing/2014/main" id="{C3D24B69-7579-199B-08AA-46B9F69A2EE7}"/>
              </a:ext>
            </a:extLst>
          </p:cNvPr>
          <p:cNvPicPr>
            <a:picLocks noChangeAspect="1"/>
          </p:cNvPicPr>
          <p:nvPr/>
        </p:nvPicPr>
        <p:blipFill>
          <a:blip r:embed="rId2"/>
          <a:stretch>
            <a:fillRect/>
          </a:stretch>
        </p:blipFill>
        <p:spPr>
          <a:xfrm>
            <a:off x="7643483" y="959400"/>
            <a:ext cx="3988005" cy="5200917"/>
          </a:xfrm>
          <a:prstGeom prst="rect">
            <a:avLst/>
          </a:prstGeom>
          <a:ln w="57150">
            <a:solidFill>
              <a:srgbClr val="89D4F0"/>
            </a:solidFill>
          </a:ln>
        </p:spPr>
      </p:pic>
      <p:sp>
        <p:nvSpPr>
          <p:cNvPr id="6" name="Title 3">
            <a:extLst>
              <a:ext uri="{FF2B5EF4-FFF2-40B4-BE49-F238E27FC236}">
                <a16:creationId xmlns:a16="http://schemas.microsoft.com/office/drawing/2014/main" id="{792D0648-E221-8250-9771-90F4919A45AF}"/>
              </a:ext>
            </a:extLst>
          </p:cNvPr>
          <p:cNvSpPr txBox="1">
            <a:spLocks/>
          </p:cNvSpPr>
          <p:nvPr/>
        </p:nvSpPr>
        <p:spPr>
          <a:xfrm>
            <a:off x="231195" y="2823479"/>
            <a:ext cx="6881658" cy="1900921"/>
          </a:xfrm>
          <a:prstGeom prst="rect">
            <a:avLst/>
          </a:prstGeom>
        </p:spPr>
        <p:txBody>
          <a:bodyPr vert="horz" wrap="square" lIns="0" tIns="0" rIns="0" bIns="0" rtlCol="0" anchor="t">
            <a:normAutofit/>
          </a:bodyPr>
          <a:lstStyle>
            <a:lvl1pPr algn="l" defTabSz="914400" rtl="0" eaLnBrk="1" latinLnBrk="0" hangingPunct="1">
              <a:lnSpc>
                <a:spcPct val="90000"/>
              </a:lnSpc>
              <a:spcBef>
                <a:spcPct val="0"/>
              </a:spcBef>
              <a:buNone/>
              <a:defRPr sz="2800" i="1" kern="1200">
                <a:solidFill>
                  <a:schemeClr val="tx2"/>
                </a:solidFill>
                <a:latin typeface="+mj-lt"/>
                <a:ea typeface="+mj-ea"/>
                <a:cs typeface="+mj-cs"/>
              </a:defRPr>
            </a:lvl1pPr>
          </a:lstStyle>
          <a:p>
            <a:pPr algn="ctr"/>
            <a:r>
              <a:rPr lang="en-US" sz="4400" dirty="0"/>
              <a:t>What issues/challenges did you have during the 22-23 school year?</a:t>
            </a:r>
          </a:p>
        </p:txBody>
      </p:sp>
      <p:pic>
        <p:nvPicPr>
          <p:cNvPr id="3" name="Picture 2" descr="A fire hose spraying water into a fire&#10;&#10;Description automatically generated with low confidence">
            <a:extLst>
              <a:ext uri="{FF2B5EF4-FFF2-40B4-BE49-F238E27FC236}">
                <a16:creationId xmlns:a16="http://schemas.microsoft.com/office/drawing/2014/main" id="{D04ABED4-1513-1A8C-401A-8EE742A73F15}"/>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10000" b="90000" l="272" r="94150">
                        <a14:foregroundMark x1="64014" y1="70306" x2="88503" y2="71837"/>
                        <a14:foregroundMark x1="88503" y1="71837" x2="94150" y2="71224"/>
                        <a14:foregroundMark x1="91497" y1="82653" x2="91497" y2="82653"/>
                        <a14:foregroundMark x1="92789" y1="82347" x2="90000" y2="82245"/>
                        <a14:foregroundMark x1="86259" y1="45612" x2="85986" y2="46429"/>
                        <a14:foregroundMark x1="91156" y1="53163" x2="91224" y2="54286"/>
                        <a14:foregroundMark x1="79524" y1="42041" x2="79660" y2="45000"/>
                        <a14:foregroundMark x1="62925" y1="54898" x2="62772" y2="53067"/>
                        <a14:foregroundMark x1="60952" y1="63163" x2="60476" y2="60306"/>
                        <a14:backgroundMark x1="43537" y1="23367" x2="43537" y2="23367"/>
                        <a14:backgroundMark x1="47755" y1="23776" x2="50408" y2="26020"/>
                        <a14:backgroundMark x1="48367" y1="23878" x2="48163" y2="23571"/>
                        <a14:backgroundMark x1="48027" y1="22959" x2="47755" y2="24286"/>
                        <a14:backgroundMark x1="47755" y1="23163" x2="47755" y2="23163"/>
                        <a14:backgroundMark x1="44490" y1="22857" x2="43197" y2="23776"/>
                        <a14:backgroundMark x1="40612" y1="22857" x2="41429" y2="22245"/>
                        <a14:backgroundMark x1="42245" y1="23265" x2="42177" y2="22245"/>
                        <a14:backgroundMark x1="42653" y1="22653" x2="42653" y2="22755"/>
                        <a14:backgroundMark x1="41973" y1="22653" x2="42313" y2="23265"/>
                        <a14:backgroundMark x1="39864" y1="22755" x2="40136" y2="22755"/>
                        <a14:backgroundMark x1="40136" y1="22755" x2="40476" y2="22755"/>
                        <a14:backgroundMark x1="42245" y1="22755" x2="45986" y2="22755"/>
                        <a14:backgroundMark x1="62517" y1="51633" x2="62177" y2="52653"/>
                        <a14:backgroundMark x1="59864" y1="60510" x2="61497" y2="60510"/>
                        <a14:backgroundMark x1="59864" y1="60102" x2="60748" y2="60102"/>
                        <a14:backgroundMark x1="72517" y1="26633" x2="58027" y2="32143"/>
                        <a14:backgroundMark x1="58027" y1="32143" x2="27347" y2="88367"/>
                        <a14:backgroundMark x1="61565" y1="17959" x2="48027" y2="27959"/>
                        <a14:backgroundMark x1="48027" y1="27959" x2="18571" y2="88673"/>
                        <a14:backgroundMark x1="18571" y1="88673" x2="18435" y2="88673"/>
                        <a14:backgroundMark x1="61293" y1="24184" x2="18844" y2="28878"/>
                        <a14:backgroundMark x1="18844" y1="28878" x2="9388" y2="78878"/>
                        <a14:backgroundMark x1="9388" y1="78878" x2="6667" y2="82959"/>
                        <a14:backgroundMark x1="74830" y1="37347" x2="70544" y2="43980"/>
                        <a14:backgroundMark x1="67415" y1="46224" x2="65714" y2="40510"/>
                        <a14:backgroundMark x1="63946" y1="25612" x2="56327" y2="38571"/>
                        <a14:backgroundMark x1="56327" y1="38571" x2="55782" y2="43061"/>
                        <a14:backgroundMark x1="55510" y1="21224" x2="52041" y2="37857"/>
                        <a14:backgroundMark x1="62449" y1="32143" x2="48299" y2="27041"/>
                        <a14:backgroundMark x1="48299" y1="27041" x2="43878" y2="22143"/>
                        <a14:backgroundMark x1="40952" y1="26429" x2="30816" y2="27857"/>
                        <a14:backgroundMark x1="31837" y1="18980" x2="20884" y2="26735"/>
                        <a14:backgroundMark x1="20884" y1="26735" x2="16122" y2="33061"/>
                        <a14:backgroundMark x1="25850" y1="20408" x2="45306" y2="22449"/>
                        <a14:backgroundMark x1="45306" y1="22449" x2="47551" y2="24898"/>
                        <a14:backgroundMark x1="5714" y1="76224" x2="9184" y2="87959"/>
                        <a14:backgroundMark x1="884" y1="75714" x2="7687" y2="88878"/>
                        <a14:backgroundMark x1="6054" y1="78776" x2="5510" y2="83673"/>
                        <a14:backgroundMark x1="2381" y1="83163" x2="1905" y2="72551"/>
                        <a14:backgroundMark x1="1769" y1="77755" x2="1905" y2="86939"/>
                        <a14:backgroundMark x1="2041" y1="84898" x2="272" y2="76735"/>
                        <a14:backgroundMark x1="272" y1="80918" x2="3197" y2="80204"/>
                      </a14:backgroundRemoval>
                    </a14:imgEffect>
                  </a14:imgLayer>
                </a14:imgProps>
              </a:ext>
              <a:ext uri="{28A0092B-C50C-407E-A947-70E740481C1C}">
                <a14:useLocalDpi xmlns:a14="http://schemas.microsoft.com/office/drawing/2010/main" val="0"/>
              </a:ext>
            </a:extLst>
          </a:blip>
          <a:srcRect l="58950" t="32863"/>
          <a:stretch/>
        </p:blipFill>
        <p:spPr>
          <a:xfrm>
            <a:off x="1311762" y="1322504"/>
            <a:ext cx="893735" cy="974456"/>
          </a:xfrm>
          <a:prstGeom prst="rect">
            <a:avLst/>
          </a:prstGeom>
        </p:spPr>
      </p:pic>
      <p:pic>
        <p:nvPicPr>
          <p:cNvPr id="4" name="Picture 3" descr="A fire hose spraying water into a fire&#10;&#10;Description automatically generated with low confidence">
            <a:extLst>
              <a:ext uri="{FF2B5EF4-FFF2-40B4-BE49-F238E27FC236}">
                <a16:creationId xmlns:a16="http://schemas.microsoft.com/office/drawing/2014/main" id="{38221D42-708F-FBD9-9501-CEB4DA2F3F0C}"/>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10000" b="90000" l="272" r="94150">
                        <a14:foregroundMark x1="64014" y1="70306" x2="88503" y2="71837"/>
                        <a14:foregroundMark x1="88503" y1="71837" x2="94150" y2="71224"/>
                        <a14:foregroundMark x1="91497" y1="82653" x2="91497" y2="82653"/>
                        <a14:foregroundMark x1="92789" y1="82347" x2="90000" y2="82245"/>
                        <a14:foregroundMark x1="86259" y1="45612" x2="85986" y2="46429"/>
                        <a14:foregroundMark x1="91156" y1="53163" x2="91224" y2="54286"/>
                        <a14:foregroundMark x1="79524" y1="42041" x2="79660" y2="45000"/>
                        <a14:foregroundMark x1="62925" y1="54898" x2="62772" y2="53067"/>
                        <a14:foregroundMark x1="60952" y1="63163" x2="60476" y2="60306"/>
                        <a14:backgroundMark x1="43537" y1="23367" x2="43537" y2="23367"/>
                        <a14:backgroundMark x1="47755" y1="23776" x2="50408" y2="26020"/>
                        <a14:backgroundMark x1="48367" y1="23878" x2="48163" y2="23571"/>
                        <a14:backgroundMark x1="48027" y1="22959" x2="47755" y2="24286"/>
                        <a14:backgroundMark x1="47755" y1="23163" x2="47755" y2="23163"/>
                        <a14:backgroundMark x1="44490" y1="22857" x2="43197" y2="23776"/>
                        <a14:backgroundMark x1="40612" y1="22857" x2="41429" y2="22245"/>
                        <a14:backgroundMark x1="42245" y1="23265" x2="42177" y2="22245"/>
                        <a14:backgroundMark x1="42653" y1="22653" x2="42653" y2="22755"/>
                        <a14:backgroundMark x1="41973" y1="22653" x2="42313" y2="23265"/>
                        <a14:backgroundMark x1="39864" y1="22755" x2="40136" y2="22755"/>
                        <a14:backgroundMark x1="40136" y1="22755" x2="40476" y2="22755"/>
                        <a14:backgroundMark x1="42245" y1="22755" x2="45986" y2="22755"/>
                        <a14:backgroundMark x1="62517" y1="51633" x2="62177" y2="52653"/>
                        <a14:backgroundMark x1="59864" y1="60510" x2="61497" y2="60510"/>
                        <a14:backgroundMark x1="59864" y1="60102" x2="60748" y2="60102"/>
                        <a14:backgroundMark x1="72517" y1="26633" x2="58027" y2="32143"/>
                        <a14:backgroundMark x1="58027" y1="32143" x2="27347" y2="88367"/>
                        <a14:backgroundMark x1="61565" y1="17959" x2="48027" y2="27959"/>
                        <a14:backgroundMark x1="48027" y1="27959" x2="18571" y2="88673"/>
                        <a14:backgroundMark x1="18571" y1="88673" x2="18435" y2="88673"/>
                        <a14:backgroundMark x1="61293" y1="24184" x2="18844" y2="28878"/>
                        <a14:backgroundMark x1="18844" y1="28878" x2="9388" y2="78878"/>
                        <a14:backgroundMark x1="9388" y1="78878" x2="6667" y2="82959"/>
                        <a14:backgroundMark x1="74830" y1="37347" x2="70544" y2="43980"/>
                        <a14:backgroundMark x1="67415" y1="46224" x2="65714" y2="40510"/>
                        <a14:backgroundMark x1="63946" y1="25612" x2="56327" y2="38571"/>
                        <a14:backgroundMark x1="56327" y1="38571" x2="55782" y2="43061"/>
                        <a14:backgroundMark x1="55510" y1="21224" x2="52041" y2="37857"/>
                        <a14:backgroundMark x1="62449" y1="32143" x2="48299" y2="27041"/>
                        <a14:backgroundMark x1="48299" y1="27041" x2="43878" y2="22143"/>
                        <a14:backgroundMark x1="40952" y1="26429" x2="30816" y2="27857"/>
                        <a14:backgroundMark x1="31837" y1="18980" x2="20884" y2="26735"/>
                        <a14:backgroundMark x1="20884" y1="26735" x2="16122" y2="33061"/>
                        <a14:backgroundMark x1="25850" y1="20408" x2="45306" y2="22449"/>
                        <a14:backgroundMark x1="45306" y1="22449" x2="47551" y2="24898"/>
                        <a14:backgroundMark x1="5714" y1="76224" x2="9184" y2="87959"/>
                        <a14:backgroundMark x1="884" y1="75714" x2="7687" y2="88878"/>
                        <a14:backgroundMark x1="6054" y1="78776" x2="5510" y2="83673"/>
                        <a14:backgroundMark x1="2381" y1="83163" x2="1905" y2="72551"/>
                        <a14:backgroundMark x1="1769" y1="77755" x2="1905" y2="86939"/>
                        <a14:backgroundMark x1="2041" y1="84898" x2="272" y2="76735"/>
                        <a14:backgroundMark x1="272" y1="80918" x2="3197" y2="80204"/>
                      </a14:backgroundRemoval>
                    </a14:imgEffect>
                  </a14:imgLayer>
                </a14:imgProps>
              </a:ext>
              <a:ext uri="{28A0092B-C50C-407E-A947-70E740481C1C}">
                <a14:useLocalDpi xmlns:a14="http://schemas.microsoft.com/office/drawing/2010/main" val="0"/>
              </a:ext>
            </a:extLst>
          </a:blip>
          <a:srcRect l="58950" t="32863"/>
          <a:stretch/>
        </p:blipFill>
        <p:spPr>
          <a:xfrm>
            <a:off x="6170727" y="5020970"/>
            <a:ext cx="868538" cy="946983"/>
          </a:xfrm>
          <a:prstGeom prst="rect">
            <a:avLst/>
          </a:prstGeom>
        </p:spPr>
      </p:pic>
      <p:pic>
        <p:nvPicPr>
          <p:cNvPr id="7" name="Picture 6" descr="A fire hose spraying water into a fire&#10;&#10;Description automatically generated with low confidence">
            <a:extLst>
              <a:ext uri="{FF2B5EF4-FFF2-40B4-BE49-F238E27FC236}">
                <a16:creationId xmlns:a16="http://schemas.microsoft.com/office/drawing/2014/main" id="{FA044F95-6804-649D-C7F2-8EB7C336D392}"/>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10000" b="90000" l="272" r="94150">
                        <a14:foregroundMark x1="64014" y1="70306" x2="88503" y2="71837"/>
                        <a14:foregroundMark x1="88503" y1="71837" x2="94150" y2="71224"/>
                        <a14:foregroundMark x1="91497" y1="82653" x2="91497" y2="82653"/>
                        <a14:foregroundMark x1="92789" y1="82347" x2="90000" y2="82245"/>
                        <a14:foregroundMark x1="86259" y1="45612" x2="85986" y2="46429"/>
                        <a14:foregroundMark x1="91156" y1="53163" x2="91224" y2="54286"/>
                        <a14:foregroundMark x1="79524" y1="42041" x2="79660" y2="45000"/>
                        <a14:foregroundMark x1="62925" y1="54898" x2="62772" y2="53067"/>
                        <a14:foregroundMark x1="60952" y1="63163" x2="60476" y2="60306"/>
                        <a14:backgroundMark x1="43537" y1="23367" x2="43537" y2="23367"/>
                        <a14:backgroundMark x1="47755" y1="23776" x2="50408" y2="26020"/>
                        <a14:backgroundMark x1="48367" y1="23878" x2="48163" y2="23571"/>
                        <a14:backgroundMark x1="48027" y1="22959" x2="47755" y2="24286"/>
                        <a14:backgroundMark x1="47755" y1="23163" x2="47755" y2="23163"/>
                        <a14:backgroundMark x1="44490" y1="22857" x2="43197" y2="23776"/>
                        <a14:backgroundMark x1="40612" y1="22857" x2="41429" y2="22245"/>
                        <a14:backgroundMark x1="42245" y1="23265" x2="42177" y2="22245"/>
                        <a14:backgroundMark x1="42653" y1="22653" x2="42653" y2="22755"/>
                        <a14:backgroundMark x1="41973" y1="22653" x2="42313" y2="23265"/>
                        <a14:backgroundMark x1="39864" y1="22755" x2="40136" y2="22755"/>
                        <a14:backgroundMark x1="40136" y1="22755" x2="40476" y2="22755"/>
                        <a14:backgroundMark x1="42245" y1="22755" x2="45986" y2="22755"/>
                        <a14:backgroundMark x1="62517" y1="51633" x2="62177" y2="52653"/>
                        <a14:backgroundMark x1="59864" y1="60510" x2="61497" y2="60510"/>
                        <a14:backgroundMark x1="59864" y1="60102" x2="60748" y2="60102"/>
                        <a14:backgroundMark x1="72517" y1="26633" x2="58027" y2="32143"/>
                        <a14:backgroundMark x1="58027" y1="32143" x2="27347" y2="88367"/>
                        <a14:backgroundMark x1="61565" y1="17959" x2="48027" y2="27959"/>
                        <a14:backgroundMark x1="48027" y1="27959" x2="18571" y2="88673"/>
                        <a14:backgroundMark x1="18571" y1="88673" x2="18435" y2="88673"/>
                        <a14:backgroundMark x1="61293" y1="24184" x2="18844" y2="28878"/>
                        <a14:backgroundMark x1="18844" y1="28878" x2="9388" y2="78878"/>
                        <a14:backgroundMark x1="9388" y1="78878" x2="6667" y2="82959"/>
                        <a14:backgroundMark x1="74830" y1="37347" x2="70544" y2="43980"/>
                        <a14:backgroundMark x1="67415" y1="46224" x2="65714" y2="40510"/>
                        <a14:backgroundMark x1="63946" y1="25612" x2="56327" y2="38571"/>
                        <a14:backgroundMark x1="56327" y1="38571" x2="55782" y2="43061"/>
                        <a14:backgroundMark x1="55510" y1="21224" x2="52041" y2="37857"/>
                        <a14:backgroundMark x1="62449" y1="32143" x2="48299" y2="27041"/>
                        <a14:backgroundMark x1="48299" y1="27041" x2="43878" y2="22143"/>
                        <a14:backgroundMark x1="40952" y1="26429" x2="30816" y2="27857"/>
                        <a14:backgroundMark x1="31837" y1="18980" x2="20884" y2="26735"/>
                        <a14:backgroundMark x1="20884" y1="26735" x2="16122" y2="33061"/>
                        <a14:backgroundMark x1="25850" y1="20408" x2="45306" y2="22449"/>
                        <a14:backgroundMark x1="45306" y1="22449" x2="47551" y2="24898"/>
                        <a14:backgroundMark x1="5714" y1="76224" x2="9184" y2="87959"/>
                        <a14:backgroundMark x1="884" y1="75714" x2="7687" y2="88878"/>
                        <a14:backgroundMark x1="6054" y1="78776" x2="5510" y2="83673"/>
                        <a14:backgroundMark x1="2381" y1="83163" x2="1905" y2="72551"/>
                        <a14:backgroundMark x1="1769" y1="77755" x2="1905" y2="86939"/>
                        <a14:backgroundMark x1="2041" y1="84898" x2="272" y2="76735"/>
                        <a14:backgroundMark x1="272" y1="80918" x2="3197" y2="80204"/>
                      </a14:backgroundRemoval>
                    </a14:imgEffect>
                  </a14:imgLayer>
                </a14:imgProps>
              </a:ext>
              <a:ext uri="{28A0092B-C50C-407E-A947-70E740481C1C}">
                <a14:useLocalDpi xmlns:a14="http://schemas.microsoft.com/office/drawing/2010/main" val="0"/>
              </a:ext>
            </a:extLst>
          </a:blip>
          <a:srcRect l="58950" t="32863"/>
          <a:stretch/>
        </p:blipFill>
        <p:spPr>
          <a:xfrm>
            <a:off x="5029093" y="1114027"/>
            <a:ext cx="1276149" cy="1391409"/>
          </a:xfrm>
          <a:prstGeom prst="rect">
            <a:avLst/>
          </a:prstGeom>
        </p:spPr>
      </p:pic>
      <p:pic>
        <p:nvPicPr>
          <p:cNvPr id="8" name="Picture 7" descr="A fire hose spraying water into a fire&#10;&#10;Description automatically generated with low confidence">
            <a:extLst>
              <a:ext uri="{FF2B5EF4-FFF2-40B4-BE49-F238E27FC236}">
                <a16:creationId xmlns:a16="http://schemas.microsoft.com/office/drawing/2014/main" id="{A39224E6-2460-29C6-4FC1-C3A2A4064011}"/>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10000" b="90000" l="272" r="94150">
                        <a14:foregroundMark x1="64014" y1="70306" x2="88503" y2="71837"/>
                        <a14:foregroundMark x1="88503" y1="71837" x2="94150" y2="71224"/>
                        <a14:foregroundMark x1="91497" y1="82653" x2="91497" y2="82653"/>
                        <a14:foregroundMark x1="92789" y1="82347" x2="90000" y2="82245"/>
                        <a14:foregroundMark x1="86259" y1="45612" x2="85986" y2="46429"/>
                        <a14:foregroundMark x1="91156" y1="53163" x2="91224" y2="54286"/>
                        <a14:foregroundMark x1="79524" y1="42041" x2="79660" y2="45000"/>
                        <a14:foregroundMark x1="62925" y1="54898" x2="62772" y2="53067"/>
                        <a14:foregroundMark x1="60952" y1="63163" x2="60476" y2="60306"/>
                        <a14:backgroundMark x1="43537" y1="23367" x2="43537" y2="23367"/>
                        <a14:backgroundMark x1="47755" y1="23776" x2="50408" y2="26020"/>
                        <a14:backgroundMark x1="48367" y1="23878" x2="48163" y2="23571"/>
                        <a14:backgroundMark x1="48027" y1="22959" x2="47755" y2="24286"/>
                        <a14:backgroundMark x1="47755" y1="23163" x2="47755" y2="23163"/>
                        <a14:backgroundMark x1="44490" y1="22857" x2="43197" y2="23776"/>
                        <a14:backgroundMark x1="40612" y1="22857" x2="41429" y2="22245"/>
                        <a14:backgroundMark x1="42245" y1="23265" x2="42177" y2="22245"/>
                        <a14:backgroundMark x1="42653" y1="22653" x2="42653" y2="22755"/>
                        <a14:backgroundMark x1="41973" y1="22653" x2="42313" y2="23265"/>
                        <a14:backgroundMark x1="39864" y1="22755" x2="40136" y2="22755"/>
                        <a14:backgroundMark x1="40136" y1="22755" x2="40476" y2="22755"/>
                        <a14:backgroundMark x1="42245" y1="22755" x2="45986" y2="22755"/>
                        <a14:backgroundMark x1="62517" y1="51633" x2="62177" y2="52653"/>
                        <a14:backgroundMark x1="59864" y1="60510" x2="61497" y2="60510"/>
                        <a14:backgroundMark x1="59864" y1="60102" x2="60748" y2="60102"/>
                        <a14:backgroundMark x1="72517" y1="26633" x2="58027" y2="32143"/>
                        <a14:backgroundMark x1="58027" y1="32143" x2="27347" y2="88367"/>
                        <a14:backgroundMark x1="61565" y1="17959" x2="48027" y2="27959"/>
                        <a14:backgroundMark x1="48027" y1="27959" x2="18571" y2="88673"/>
                        <a14:backgroundMark x1="18571" y1="88673" x2="18435" y2="88673"/>
                        <a14:backgroundMark x1="61293" y1="24184" x2="18844" y2="28878"/>
                        <a14:backgroundMark x1="18844" y1="28878" x2="9388" y2="78878"/>
                        <a14:backgroundMark x1="9388" y1="78878" x2="6667" y2="82959"/>
                        <a14:backgroundMark x1="74830" y1="37347" x2="70544" y2="43980"/>
                        <a14:backgroundMark x1="67415" y1="46224" x2="65714" y2="40510"/>
                        <a14:backgroundMark x1="63946" y1="25612" x2="56327" y2="38571"/>
                        <a14:backgroundMark x1="56327" y1="38571" x2="55782" y2="43061"/>
                        <a14:backgroundMark x1="55510" y1="21224" x2="52041" y2="37857"/>
                        <a14:backgroundMark x1="62449" y1="32143" x2="48299" y2="27041"/>
                        <a14:backgroundMark x1="48299" y1="27041" x2="43878" y2="22143"/>
                        <a14:backgroundMark x1="40952" y1="26429" x2="30816" y2="27857"/>
                        <a14:backgroundMark x1="31837" y1="18980" x2="20884" y2="26735"/>
                        <a14:backgroundMark x1="20884" y1="26735" x2="16122" y2="33061"/>
                        <a14:backgroundMark x1="25850" y1="20408" x2="45306" y2="22449"/>
                        <a14:backgroundMark x1="45306" y1="22449" x2="47551" y2="24898"/>
                        <a14:backgroundMark x1="5714" y1="76224" x2="9184" y2="87959"/>
                        <a14:backgroundMark x1="884" y1="75714" x2="7687" y2="88878"/>
                        <a14:backgroundMark x1="6054" y1="78776" x2="5510" y2="83673"/>
                        <a14:backgroundMark x1="2381" y1="83163" x2="1905" y2="72551"/>
                        <a14:backgroundMark x1="1769" y1="77755" x2="1905" y2="86939"/>
                        <a14:backgroundMark x1="2041" y1="84898" x2="272" y2="76735"/>
                        <a14:backgroundMark x1="272" y1="80918" x2="3197" y2="80204"/>
                      </a14:backgroundRemoval>
                    </a14:imgEffect>
                  </a14:imgLayer>
                </a14:imgProps>
              </a:ext>
              <a:ext uri="{28A0092B-C50C-407E-A947-70E740481C1C}">
                <a14:useLocalDpi xmlns:a14="http://schemas.microsoft.com/office/drawing/2010/main" val="0"/>
              </a:ext>
            </a:extLst>
          </a:blip>
          <a:srcRect l="58950" t="32863"/>
          <a:stretch/>
        </p:blipFill>
        <p:spPr>
          <a:xfrm>
            <a:off x="3407695" y="5272248"/>
            <a:ext cx="1276149" cy="1391409"/>
          </a:xfrm>
          <a:prstGeom prst="rect">
            <a:avLst/>
          </a:prstGeom>
        </p:spPr>
      </p:pic>
      <p:pic>
        <p:nvPicPr>
          <p:cNvPr id="9" name="Picture 8" descr="A fire hose spraying water into a fire&#10;&#10;Description automatically generated with low confidence">
            <a:extLst>
              <a:ext uri="{FF2B5EF4-FFF2-40B4-BE49-F238E27FC236}">
                <a16:creationId xmlns:a16="http://schemas.microsoft.com/office/drawing/2014/main" id="{F036D73D-1CD9-EA20-9CBB-A1171164C3CE}"/>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10000" b="90000" l="272" r="94150">
                        <a14:foregroundMark x1="64014" y1="70306" x2="88503" y2="71837"/>
                        <a14:foregroundMark x1="88503" y1="71837" x2="94150" y2="71224"/>
                        <a14:foregroundMark x1="91497" y1="82653" x2="91497" y2="82653"/>
                        <a14:foregroundMark x1="92789" y1="82347" x2="90000" y2="82245"/>
                        <a14:foregroundMark x1="86259" y1="45612" x2="85986" y2="46429"/>
                        <a14:foregroundMark x1="91156" y1="53163" x2="91224" y2="54286"/>
                        <a14:foregroundMark x1="79524" y1="42041" x2="79660" y2="45000"/>
                        <a14:foregroundMark x1="62925" y1="54898" x2="62772" y2="53067"/>
                        <a14:foregroundMark x1="60952" y1="63163" x2="60476" y2="60306"/>
                        <a14:backgroundMark x1="43537" y1="23367" x2="43537" y2="23367"/>
                        <a14:backgroundMark x1="47755" y1="23776" x2="50408" y2="26020"/>
                        <a14:backgroundMark x1="48367" y1="23878" x2="48163" y2="23571"/>
                        <a14:backgroundMark x1="48027" y1="22959" x2="47755" y2="24286"/>
                        <a14:backgroundMark x1="47755" y1="23163" x2="47755" y2="23163"/>
                        <a14:backgroundMark x1="44490" y1="22857" x2="43197" y2="23776"/>
                        <a14:backgroundMark x1="40612" y1="22857" x2="41429" y2="22245"/>
                        <a14:backgroundMark x1="42245" y1="23265" x2="42177" y2="22245"/>
                        <a14:backgroundMark x1="42653" y1="22653" x2="42653" y2="22755"/>
                        <a14:backgroundMark x1="41973" y1="22653" x2="42313" y2="23265"/>
                        <a14:backgroundMark x1="39864" y1="22755" x2="40136" y2="22755"/>
                        <a14:backgroundMark x1="40136" y1="22755" x2="40476" y2="22755"/>
                        <a14:backgroundMark x1="42245" y1="22755" x2="45986" y2="22755"/>
                        <a14:backgroundMark x1="62517" y1="51633" x2="62177" y2="52653"/>
                        <a14:backgroundMark x1="59864" y1="60510" x2="61497" y2="60510"/>
                        <a14:backgroundMark x1="59864" y1="60102" x2="60748" y2="60102"/>
                        <a14:backgroundMark x1="72517" y1="26633" x2="58027" y2="32143"/>
                        <a14:backgroundMark x1="58027" y1="32143" x2="27347" y2="88367"/>
                        <a14:backgroundMark x1="61565" y1="17959" x2="48027" y2="27959"/>
                        <a14:backgroundMark x1="48027" y1="27959" x2="18571" y2="88673"/>
                        <a14:backgroundMark x1="18571" y1="88673" x2="18435" y2="88673"/>
                        <a14:backgroundMark x1="61293" y1="24184" x2="18844" y2="28878"/>
                        <a14:backgroundMark x1="18844" y1="28878" x2="9388" y2="78878"/>
                        <a14:backgroundMark x1="9388" y1="78878" x2="6667" y2="82959"/>
                        <a14:backgroundMark x1="74830" y1="37347" x2="70544" y2="43980"/>
                        <a14:backgroundMark x1="67415" y1="46224" x2="65714" y2="40510"/>
                        <a14:backgroundMark x1="63946" y1="25612" x2="56327" y2="38571"/>
                        <a14:backgroundMark x1="56327" y1="38571" x2="55782" y2="43061"/>
                        <a14:backgroundMark x1="55510" y1="21224" x2="52041" y2="37857"/>
                        <a14:backgroundMark x1="62449" y1="32143" x2="48299" y2="27041"/>
                        <a14:backgroundMark x1="48299" y1="27041" x2="43878" y2="22143"/>
                        <a14:backgroundMark x1="40952" y1="26429" x2="30816" y2="27857"/>
                        <a14:backgroundMark x1="31837" y1="18980" x2="20884" y2="26735"/>
                        <a14:backgroundMark x1="20884" y1="26735" x2="16122" y2="33061"/>
                        <a14:backgroundMark x1="25850" y1="20408" x2="45306" y2="22449"/>
                        <a14:backgroundMark x1="45306" y1="22449" x2="47551" y2="24898"/>
                        <a14:backgroundMark x1="5714" y1="76224" x2="9184" y2="87959"/>
                        <a14:backgroundMark x1="884" y1="75714" x2="7687" y2="88878"/>
                        <a14:backgroundMark x1="6054" y1="78776" x2="5510" y2="83673"/>
                        <a14:backgroundMark x1="2381" y1="83163" x2="1905" y2="72551"/>
                        <a14:backgroundMark x1="1769" y1="77755" x2="1905" y2="86939"/>
                        <a14:backgroundMark x1="2041" y1="84898" x2="272" y2="76735"/>
                        <a14:backgroundMark x1="272" y1="80918" x2="3197" y2="80204"/>
                      </a14:backgroundRemoval>
                    </a14:imgEffect>
                  </a14:imgLayer>
                </a14:imgProps>
              </a:ext>
              <a:ext uri="{28A0092B-C50C-407E-A947-70E740481C1C}">
                <a14:useLocalDpi xmlns:a14="http://schemas.microsoft.com/office/drawing/2010/main" val="0"/>
              </a:ext>
            </a:extLst>
          </a:blip>
          <a:srcRect l="58950" t="32863"/>
          <a:stretch/>
        </p:blipFill>
        <p:spPr>
          <a:xfrm>
            <a:off x="890091" y="4973313"/>
            <a:ext cx="868538" cy="946983"/>
          </a:xfrm>
          <a:prstGeom prst="rect">
            <a:avLst/>
          </a:prstGeom>
        </p:spPr>
      </p:pic>
    </p:spTree>
    <p:extLst>
      <p:ext uri="{BB962C8B-B14F-4D97-AF65-F5344CB8AC3E}">
        <p14:creationId xmlns:p14="http://schemas.microsoft.com/office/powerpoint/2010/main" val="33473132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Title 74">
            <a:extLst>
              <a:ext uri="{FF2B5EF4-FFF2-40B4-BE49-F238E27FC236}">
                <a16:creationId xmlns:a16="http://schemas.microsoft.com/office/drawing/2014/main" id="{7E56AA69-AE10-7985-2DBE-E5571CD26601}"/>
              </a:ext>
            </a:extLst>
          </p:cNvPr>
          <p:cNvSpPr>
            <a:spLocks noGrp="1"/>
          </p:cNvSpPr>
          <p:nvPr>
            <p:ph type="title"/>
          </p:nvPr>
        </p:nvSpPr>
        <p:spPr/>
        <p:txBody>
          <a:bodyPr>
            <a:normAutofit/>
          </a:bodyPr>
          <a:lstStyle/>
          <a:p>
            <a:r>
              <a:rPr lang="en-US" sz="4000" dirty="0"/>
              <a:t>Lack of Something, But What?</a:t>
            </a:r>
          </a:p>
        </p:txBody>
      </p:sp>
      <p:grpSp>
        <p:nvGrpSpPr>
          <p:cNvPr id="77" name="Group 76">
            <a:extLst>
              <a:ext uri="{FF2B5EF4-FFF2-40B4-BE49-F238E27FC236}">
                <a16:creationId xmlns:a16="http://schemas.microsoft.com/office/drawing/2014/main" id="{DC73D128-243C-9535-99A2-36DF993E662E}"/>
              </a:ext>
            </a:extLst>
          </p:cNvPr>
          <p:cNvGrpSpPr/>
          <p:nvPr/>
        </p:nvGrpSpPr>
        <p:grpSpPr>
          <a:xfrm>
            <a:off x="6597480" y="1152797"/>
            <a:ext cx="1720398" cy="3389720"/>
            <a:chOff x="5717208" y="5271648"/>
            <a:chExt cx="2459564" cy="4546470"/>
          </a:xfrm>
        </p:grpSpPr>
        <p:sp>
          <p:nvSpPr>
            <p:cNvPr id="78" name="Freeform: Shape 77">
              <a:extLst>
                <a:ext uri="{FF2B5EF4-FFF2-40B4-BE49-F238E27FC236}">
                  <a16:creationId xmlns:a16="http://schemas.microsoft.com/office/drawing/2014/main" id="{7751A085-EC8A-048B-4435-CAB601E7DD15}"/>
                </a:ext>
              </a:extLst>
            </p:cNvPr>
            <p:cNvSpPr/>
            <p:nvPr/>
          </p:nvSpPr>
          <p:spPr>
            <a:xfrm rot="2000829" flipH="1">
              <a:off x="5717208" y="6890201"/>
              <a:ext cx="1238726" cy="904192"/>
            </a:xfrm>
            <a:custGeom>
              <a:avLst/>
              <a:gdLst>
                <a:gd name="connsiteX0" fmla="*/ 727777 w 977309"/>
                <a:gd name="connsiteY0" fmla="*/ 193137 h 872129"/>
                <a:gd name="connsiteX1" fmla="*/ 727785 w 977309"/>
                <a:gd name="connsiteY1" fmla="*/ 193288 h 872129"/>
                <a:gd name="connsiteX2" fmla="*/ 727863 w 977309"/>
                <a:gd name="connsiteY2" fmla="*/ 193369 h 872129"/>
                <a:gd name="connsiteX3" fmla="*/ 859327 w 977309"/>
                <a:gd name="connsiteY3" fmla="*/ 1992 h 872129"/>
                <a:gd name="connsiteX4" fmla="*/ 867099 w 977309"/>
                <a:gd name="connsiteY4" fmla="*/ 7451 h 872129"/>
                <a:gd name="connsiteX5" fmla="*/ 874336 w 977309"/>
                <a:gd name="connsiteY5" fmla="*/ 15073 h 872129"/>
                <a:gd name="connsiteX6" fmla="*/ 873456 w 977309"/>
                <a:gd name="connsiteY6" fmla="*/ 48886 h 872129"/>
                <a:gd name="connsiteX7" fmla="*/ 738232 w 977309"/>
                <a:gd name="connsiteY7" fmla="*/ 180451 h 872129"/>
                <a:gd name="connsiteX8" fmla="*/ 734701 w 977309"/>
                <a:gd name="connsiteY8" fmla="*/ 186577 h 872129"/>
                <a:gd name="connsiteX9" fmla="*/ 734792 w 977309"/>
                <a:gd name="connsiteY9" fmla="*/ 187865 h 872129"/>
                <a:gd name="connsiteX10" fmla="*/ 736765 w 977309"/>
                <a:gd name="connsiteY10" fmla="*/ 188259 h 872129"/>
                <a:gd name="connsiteX11" fmla="*/ 740521 w 977309"/>
                <a:gd name="connsiteY11" fmla="*/ 186910 h 872129"/>
                <a:gd name="connsiteX12" fmla="*/ 741372 w 977309"/>
                <a:gd name="connsiteY12" fmla="*/ 186398 h 872129"/>
                <a:gd name="connsiteX13" fmla="*/ 744464 w 977309"/>
                <a:gd name="connsiteY13" fmla="*/ 183942 h 872129"/>
                <a:gd name="connsiteX14" fmla="*/ 902899 w 977309"/>
                <a:gd name="connsiteY14" fmla="*/ 45136 h 872129"/>
                <a:gd name="connsiteX15" fmla="*/ 953514 w 977309"/>
                <a:gd name="connsiteY15" fmla="*/ 47775 h 872129"/>
                <a:gd name="connsiteX16" fmla="*/ 953716 w 977309"/>
                <a:gd name="connsiteY16" fmla="*/ 47999 h 872129"/>
                <a:gd name="connsiteX17" fmla="*/ 951358 w 977309"/>
                <a:gd name="connsiteY17" fmla="*/ 92284 h 872129"/>
                <a:gd name="connsiteX18" fmla="*/ 828310 w 977309"/>
                <a:gd name="connsiteY18" fmla="*/ 202893 h 872129"/>
                <a:gd name="connsiteX19" fmla="*/ 785758 w 977309"/>
                <a:gd name="connsiteY19" fmla="*/ 240432 h 872129"/>
                <a:gd name="connsiteX20" fmla="*/ 891421 w 977309"/>
                <a:gd name="connsiteY20" fmla="*/ 153002 h 872129"/>
                <a:gd name="connsiteX21" fmla="*/ 931233 w 977309"/>
                <a:gd name="connsiteY21" fmla="*/ 121399 h 872129"/>
                <a:gd name="connsiteX22" fmla="*/ 957473 w 977309"/>
                <a:gd name="connsiteY22" fmla="*/ 116563 h 872129"/>
                <a:gd name="connsiteX23" fmla="*/ 971150 w 977309"/>
                <a:gd name="connsiteY23" fmla="*/ 125988 h 872129"/>
                <a:gd name="connsiteX24" fmla="*/ 966562 w 977309"/>
                <a:gd name="connsiteY24" fmla="*/ 165907 h 872129"/>
                <a:gd name="connsiteX25" fmla="*/ 821575 w 977309"/>
                <a:gd name="connsiteY25" fmla="*/ 291671 h 872129"/>
                <a:gd name="connsiteX26" fmla="*/ 818242 w 977309"/>
                <a:gd name="connsiteY26" fmla="*/ 304146 h 872129"/>
                <a:gd name="connsiteX27" fmla="*/ 824030 w 977309"/>
                <a:gd name="connsiteY27" fmla="*/ 301801 h 872129"/>
                <a:gd name="connsiteX28" fmla="*/ 830191 w 977309"/>
                <a:gd name="connsiteY28" fmla="*/ 296872 h 872129"/>
                <a:gd name="connsiteX29" fmla="*/ 908526 w 977309"/>
                <a:gd name="connsiteY29" fmla="*/ 238712 h 872129"/>
                <a:gd name="connsiteX30" fmla="*/ 948444 w 977309"/>
                <a:gd name="connsiteY30" fmla="*/ 243299 h 872129"/>
                <a:gd name="connsiteX31" fmla="*/ 943855 w 977309"/>
                <a:gd name="connsiteY31" fmla="*/ 283218 h 872129"/>
                <a:gd name="connsiteX32" fmla="*/ 863136 w 977309"/>
                <a:gd name="connsiteY32" fmla="*/ 348342 h 872129"/>
                <a:gd name="connsiteX33" fmla="*/ 817278 w 977309"/>
                <a:gd name="connsiteY33" fmla="*/ 378305 h 872129"/>
                <a:gd name="connsiteX34" fmla="*/ 814780 w 977309"/>
                <a:gd name="connsiteY34" fmla="*/ 379576 h 872129"/>
                <a:gd name="connsiteX35" fmla="*/ 810574 w 977309"/>
                <a:gd name="connsiteY35" fmla="*/ 382319 h 872129"/>
                <a:gd name="connsiteX36" fmla="*/ 749973 w 977309"/>
                <a:gd name="connsiteY36" fmla="*/ 423501 h 872129"/>
                <a:gd name="connsiteX37" fmla="*/ 670631 w 977309"/>
                <a:gd name="connsiteY37" fmla="*/ 457344 h 872129"/>
                <a:gd name="connsiteX38" fmla="*/ 628565 w 977309"/>
                <a:gd name="connsiteY38" fmla="*/ 448617 h 872129"/>
                <a:gd name="connsiteX39" fmla="*/ 624642 w 977309"/>
                <a:gd name="connsiteY39" fmla="*/ 456078 h 872129"/>
                <a:gd name="connsiteX40" fmla="*/ 426470 w 977309"/>
                <a:gd name="connsiteY40" fmla="*/ 674023 h 872129"/>
                <a:gd name="connsiteX41" fmla="*/ 173316 w 977309"/>
                <a:gd name="connsiteY41" fmla="*/ 870821 h 872129"/>
                <a:gd name="connsiteX42" fmla="*/ 171003 w 977309"/>
                <a:gd name="connsiteY42" fmla="*/ 868408 h 872129"/>
                <a:gd name="connsiteX43" fmla="*/ 34129 w 977309"/>
                <a:gd name="connsiteY43" fmla="*/ 868408 h 872129"/>
                <a:gd name="connsiteX44" fmla="*/ 0 w 977309"/>
                <a:gd name="connsiteY44" fmla="*/ 493901 h 872129"/>
                <a:gd name="connsiteX45" fmla="*/ 34129 w 977309"/>
                <a:gd name="connsiteY45" fmla="*/ 119394 h 872129"/>
                <a:gd name="connsiteX46" fmla="*/ 178009 w 977309"/>
                <a:gd name="connsiteY46" fmla="*/ 119394 h 872129"/>
                <a:gd name="connsiteX47" fmla="*/ 212138 w 977309"/>
                <a:gd name="connsiteY47" fmla="*/ 493901 h 872129"/>
                <a:gd name="connsiteX48" fmla="*/ 210197 w 977309"/>
                <a:gd name="connsiteY48" fmla="*/ 599380 h 872129"/>
                <a:gd name="connsiteX49" fmla="*/ 284115 w 977309"/>
                <a:gd name="connsiteY49" fmla="*/ 525499 h 872129"/>
                <a:gd name="connsiteX50" fmla="*/ 510262 w 977309"/>
                <a:gd name="connsiteY50" fmla="*/ 336742 h 872129"/>
                <a:gd name="connsiteX51" fmla="*/ 512320 w 977309"/>
                <a:gd name="connsiteY51" fmla="*/ 335770 h 872129"/>
                <a:gd name="connsiteX52" fmla="*/ 511936 w 977309"/>
                <a:gd name="connsiteY52" fmla="*/ 335211 h 872129"/>
                <a:gd name="connsiteX53" fmla="*/ 528156 w 977309"/>
                <a:gd name="connsiteY53" fmla="*/ 206729 h 872129"/>
                <a:gd name="connsiteX54" fmla="*/ 555621 w 977309"/>
                <a:gd name="connsiteY54" fmla="*/ 123388 h 872129"/>
                <a:gd name="connsiteX55" fmla="*/ 530007 w 977309"/>
                <a:gd name="connsiteY55" fmla="*/ 54194 h 872129"/>
                <a:gd name="connsiteX56" fmla="*/ 530103 w 977309"/>
                <a:gd name="connsiteY56" fmla="*/ 51496 h 872129"/>
                <a:gd name="connsiteX57" fmla="*/ 529687 w 977309"/>
                <a:gd name="connsiteY57" fmla="*/ 47333 h 872129"/>
                <a:gd name="connsiteX58" fmla="*/ 537432 w 977309"/>
                <a:gd name="connsiteY58" fmla="*/ 27564 h 872129"/>
                <a:gd name="connsiteX59" fmla="*/ 600705 w 977309"/>
                <a:gd name="connsiteY59" fmla="*/ 49307 h 872129"/>
                <a:gd name="connsiteX60" fmla="*/ 615680 w 977309"/>
                <a:gd name="connsiteY60" fmla="*/ 72812 h 872129"/>
                <a:gd name="connsiteX61" fmla="*/ 618946 w 977309"/>
                <a:gd name="connsiteY61" fmla="*/ 82609 h 872129"/>
                <a:gd name="connsiteX62" fmla="*/ 619132 w 977309"/>
                <a:gd name="connsiteY62" fmla="*/ 84159 h 872129"/>
                <a:gd name="connsiteX63" fmla="*/ 614698 w 977309"/>
                <a:gd name="connsiteY63" fmla="*/ 122712 h 872129"/>
                <a:gd name="connsiteX64" fmla="*/ 614987 w 977309"/>
                <a:gd name="connsiteY64" fmla="*/ 122593 h 872129"/>
                <a:gd name="connsiteX65" fmla="*/ 614002 w 977309"/>
                <a:gd name="connsiteY65" fmla="*/ 127552 h 872129"/>
                <a:gd name="connsiteX66" fmla="*/ 620471 w 977309"/>
                <a:gd name="connsiteY66" fmla="*/ 148663 h 872129"/>
                <a:gd name="connsiteX67" fmla="*/ 623009 w 977309"/>
                <a:gd name="connsiteY67" fmla="*/ 151359 h 872129"/>
                <a:gd name="connsiteX68" fmla="*/ 623025 w 977309"/>
                <a:gd name="connsiteY68" fmla="*/ 152349 h 872129"/>
                <a:gd name="connsiteX69" fmla="*/ 624018 w 977309"/>
                <a:gd name="connsiteY69" fmla="*/ 152432 h 872129"/>
                <a:gd name="connsiteX70" fmla="*/ 624613 w 977309"/>
                <a:gd name="connsiteY70" fmla="*/ 153062 h 872129"/>
                <a:gd name="connsiteX71" fmla="*/ 635408 w 977309"/>
                <a:gd name="connsiteY71" fmla="*/ 159243 h 872129"/>
                <a:gd name="connsiteX72" fmla="*/ 638892 w 977309"/>
                <a:gd name="connsiteY72" fmla="*/ 159943 h 872129"/>
                <a:gd name="connsiteX73" fmla="*/ 641177 w 977309"/>
                <a:gd name="connsiteY73" fmla="*/ 161064 h 872129"/>
                <a:gd name="connsiteX74" fmla="*/ 664717 w 977309"/>
                <a:gd name="connsiteY74" fmla="*/ 158508 h 872129"/>
                <a:gd name="connsiteX75" fmla="*/ 669261 w 977309"/>
                <a:gd name="connsiteY75" fmla="*/ 155656 h 872129"/>
                <a:gd name="connsiteX76" fmla="*/ 671431 w 977309"/>
                <a:gd name="connsiteY76" fmla="*/ 153780 h 872129"/>
                <a:gd name="connsiteX77" fmla="*/ 671523 w 977309"/>
                <a:gd name="connsiteY77" fmla="*/ 153804 h 872129"/>
                <a:gd name="connsiteX78" fmla="*/ 674725 w 977309"/>
                <a:gd name="connsiteY78" fmla="*/ 150837 h 872129"/>
                <a:gd name="connsiteX79" fmla="*/ 833285 w 977309"/>
                <a:gd name="connsiteY79" fmla="*/ 6571 h 872129"/>
                <a:gd name="connsiteX80" fmla="*/ 859327 w 977309"/>
                <a:gd name="connsiteY80" fmla="*/ 1992 h 87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77309" h="872129">
                  <a:moveTo>
                    <a:pt x="727777" y="193137"/>
                  </a:moveTo>
                  <a:lnTo>
                    <a:pt x="727785" y="193288"/>
                  </a:lnTo>
                  <a:lnTo>
                    <a:pt x="727863" y="193369"/>
                  </a:lnTo>
                  <a:close/>
                  <a:moveTo>
                    <a:pt x="859327" y="1992"/>
                  </a:moveTo>
                  <a:cubicBezTo>
                    <a:pt x="862174" y="3234"/>
                    <a:pt x="864826" y="5055"/>
                    <a:pt x="867099" y="7451"/>
                  </a:cubicBezTo>
                  <a:lnTo>
                    <a:pt x="874336" y="15073"/>
                  </a:lnTo>
                  <a:cubicBezTo>
                    <a:pt x="883430" y="24653"/>
                    <a:pt x="883036" y="39791"/>
                    <a:pt x="873456" y="48886"/>
                  </a:cubicBezTo>
                  <a:lnTo>
                    <a:pt x="738232" y="180451"/>
                  </a:lnTo>
                  <a:cubicBezTo>
                    <a:pt x="735838" y="182725"/>
                    <a:pt x="734901" y="184836"/>
                    <a:pt x="734701" y="186577"/>
                  </a:cubicBezTo>
                  <a:lnTo>
                    <a:pt x="734792" y="187865"/>
                  </a:lnTo>
                  <a:lnTo>
                    <a:pt x="736765" y="188259"/>
                  </a:lnTo>
                  <a:cubicBezTo>
                    <a:pt x="737784" y="188092"/>
                    <a:pt x="739065" y="187629"/>
                    <a:pt x="740521" y="186910"/>
                  </a:cubicBezTo>
                  <a:lnTo>
                    <a:pt x="741372" y="186398"/>
                  </a:lnTo>
                  <a:lnTo>
                    <a:pt x="744464" y="183942"/>
                  </a:lnTo>
                  <a:cubicBezTo>
                    <a:pt x="766266" y="166246"/>
                    <a:pt x="812711" y="123904"/>
                    <a:pt x="902899" y="45136"/>
                  </a:cubicBezTo>
                  <a:cubicBezTo>
                    <a:pt x="915779" y="33558"/>
                    <a:pt x="941937" y="34894"/>
                    <a:pt x="953514" y="47775"/>
                  </a:cubicBezTo>
                  <a:lnTo>
                    <a:pt x="953716" y="47999"/>
                  </a:lnTo>
                  <a:cubicBezTo>
                    <a:pt x="965295" y="60879"/>
                    <a:pt x="964238" y="80706"/>
                    <a:pt x="951358" y="92284"/>
                  </a:cubicBezTo>
                  <a:lnTo>
                    <a:pt x="828310" y="202893"/>
                  </a:lnTo>
                  <a:lnTo>
                    <a:pt x="785758" y="240432"/>
                  </a:lnTo>
                  <a:lnTo>
                    <a:pt x="891421" y="153002"/>
                  </a:lnTo>
                  <a:lnTo>
                    <a:pt x="931233" y="121399"/>
                  </a:lnTo>
                  <a:cubicBezTo>
                    <a:pt x="938913" y="115302"/>
                    <a:pt x="948775" y="113819"/>
                    <a:pt x="957473" y="116563"/>
                  </a:cubicBezTo>
                  <a:cubicBezTo>
                    <a:pt x="962691" y="118210"/>
                    <a:pt x="967492" y="121380"/>
                    <a:pt x="971150" y="125988"/>
                  </a:cubicBezTo>
                  <a:cubicBezTo>
                    <a:pt x="980906" y="138279"/>
                    <a:pt x="978851" y="156150"/>
                    <a:pt x="966562" y="165907"/>
                  </a:cubicBezTo>
                  <a:cubicBezTo>
                    <a:pt x="910304" y="210741"/>
                    <a:pt x="877833" y="246835"/>
                    <a:pt x="821575" y="291671"/>
                  </a:cubicBezTo>
                  <a:cubicBezTo>
                    <a:pt x="799070" y="309889"/>
                    <a:pt x="806855" y="308502"/>
                    <a:pt x="818242" y="304146"/>
                  </a:cubicBezTo>
                  <a:lnTo>
                    <a:pt x="824030" y="301801"/>
                  </a:lnTo>
                  <a:lnTo>
                    <a:pt x="830191" y="296872"/>
                  </a:lnTo>
                  <a:cubicBezTo>
                    <a:pt x="859693" y="273255"/>
                    <a:pt x="891280" y="248171"/>
                    <a:pt x="908526" y="238712"/>
                  </a:cubicBezTo>
                  <a:cubicBezTo>
                    <a:pt x="936119" y="223576"/>
                    <a:pt x="938688" y="231009"/>
                    <a:pt x="948444" y="243299"/>
                  </a:cubicBezTo>
                  <a:cubicBezTo>
                    <a:pt x="958200" y="255589"/>
                    <a:pt x="956145" y="273462"/>
                    <a:pt x="943855" y="283218"/>
                  </a:cubicBezTo>
                  <a:cubicBezTo>
                    <a:pt x="929691" y="300047"/>
                    <a:pt x="884232" y="332494"/>
                    <a:pt x="863136" y="348342"/>
                  </a:cubicBezTo>
                  <a:cubicBezTo>
                    <a:pt x="842040" y="364189"/>
                    <a:pt x="832094" y="375641"/>
                    <a:pt x="817278" y="378305"/>
                  </a:cubicBezTo>
                  <a:lnTo>
                    <a:pt x="814780" y="379576"/>
                  </a:lnTo>
                  <a:lnTo>
                    <a:pt x="810574" y="382319"/>
                  </a:lnTo>
                  <a:cubicBezTo>
                    <a:pt x="761352" y="414676"/>
                    <a:pt x="775069" y="409399"/>
                    <a:pt x="749973" y="423501"/>
                  </a:cubicBezTo>
                  <a:cubicBezTo>
                    <a:pt x="719086" y="440858"/>
                    <a:pt x="699610" y="458388"/>
                    <a:pt x="670631" y="457344"/>
                  </a:cubicBezTo>
                  <a:lnTo>
                    <a:pt x="628565" y="448617"/>
                  </a:lnTo>
                  <a:lnTo>
                    <a:pt x="624642" y="456078"/>
                  </a:lnTo>
                  <a:cubicBezTo>
                    <a:pt x="597909" y="498155"/>
                    <a:pt x="521850" y="582604"/>
                    <a:pt x="426470" y="674023"/>
                  </a:cubicBezTo>
                  <a:cubicBezTo>
                    <a:pt x="299299" y="795914"/>
                    <a:pt x="185963" y="884016"/>
                    <a:pt x="173316" y="870821"/>
                  </a:cubicBezTo>
                  <a:lnTo>
                    <a:pt x="171003" y="868408"/>
                  </a:lnTo>
                  <a:lnTo>
                    <a:pt x="34129" y="868408"/>
                  </a:lnTo>
                  <a:cubicBezTo>
                    <a:pt x="15282" y="868408"/>
                    <a:pt x="0" y="700747"/>
                    <a:pt x="0" y="493901"/>
                  </a:cubicBezTo>
                  <a:cubicBezTo>
                    <a:pt x="0" y="287055"/>
                    <a:pt x="15282" y="119394"/>
                    <a:pt x="34129" y="119394"/>
                  </a:cubicBezTo>
                  <a:lnTo>
                    <a:pt x="178009" y="119394"/>
                  </a:lnTo>
                  <a:cubicBezTo>
                    <a:pt x="196856" y="119394"/>
                    <a:pt x="212138" y="287055"/>
                    <a:pt x="212138" y="493901"/>
                  </a:cubicBezTo>
                  <a:lnTo>
                    <a:pt x="210197" y="599380"/>
                  </a:lnTo>
                  <a:lnTo>
                    <a:pt x="284115" y="525499"/>
                  </a:lnTo>
                  <a:cubicBezTo>
                    <a:pt x="379493" y="434080"/>
                    <a:pt x="467090" y="361669"/>
                    <a:pt x="510262" y="336742"/>
                  </a:cubicBezTo>
                  <a:lnTo>
                    <a:pt x="512320" y="335770"/>
                  </a:lnTo>
                  <a:lnTo>
                    <a:pt x="511936" y="335211"/>
                  </a:lnTo>
                  <a:cubicBezTo>
                    <a:pt x="492898" y="296201"/>
                    <a:pt x="497341" y="256382"/>
                    <a:pt x="528156" y="206729"/>
                  </a:cubicBezTo>
                  <a:cubicBezTo>
                    <a:pt x="557695" y="142644"/>
                    <a:pt x="556398" y="150539"/>
                    <a:pt x="555621" y="123388"/>
                  </a:cubicBezTo>
                  <a:cubicBezTo>
                    <a:pt x="544928" y="98266"/>
                    <a:pt x="530676" y="69602"/>
                    <a:pt x="530007" y="54194"/>
                  </a:cubicBezTo>
                  <a:lnTo>
                    <a:pt x="530103" y="51496"/>
                  </a:lnTo>
                  <a:lnTo>
                    <a:pt x="529687" y="47333"/>
                  </a:lnTo>
                  <a:cubicBezTo>
                    <a:pt x="529662" y="39106"/>
                    <a:pt x="532169" y="32120"/>
                    <a:pt x="537432" y="27564"/>
                  </a:cubicBezTo>
                  <a:cubicBezTo>
                    <a:pt x="551470" y="15415"/>
                    <a:pt x="579798" y="25150"/>
                    <a:pt x="600705" y="49307"/>
                  </a:cubicBezTo>
                  <a:cubicBezTo>
                    <a:pt x="607238" y="56855"/>
                    <a:pt x="612273" y="64920"/>
                    <a:pt x="615680" y="72812"/>
                  </a:cubicBezTo>
                  <a:lnTo>
                    <a:pt x="618946" y="82609"/>
                  </a:lnTo>
                  <a:lnTo>
                    <a:pt x="619132" y="84159"/>
                  </a:lnTo>
                  <a:cubicBezTo>
                    <a:pt x="620102" y="98938"/>
                    <a:pt x="618581" y="112630"/>
                    <a:pt x="614698" y="122712"/>
                  </a:cubicBezTo>
                  <a:lnTo>
                    <a:pt x="614987" y="122593"/>
                  </a:lnTo>
                  <a:lnTo>
                    <a:pt x="614002" y="127552"/>
                  </a:lnTo>
                  <a:cubicBezTo>
                    <a:pt x="613476" y="135214"/>
                    <a:pt x="615868" y="142716"/>
                    <a:pt x="620471" y="148663"/>
                  </a:cubicBezTo>
                  <a:lnTo>
                    <a:pt x="623009" y="151359"/>
                  </a:lnTo>
                  <a:lnTo>
                    <a:pt x="623025" y="152349"/>
                  </a:lnTo>
                  <a:lnTo>
                    <a:pt x="624018" y="152432"/>
                  </a:lnTo>
                  <a:lnTo>
                    <a:pt x="624613" y="153062"/>
                  </a:lnTo>
                  <a:cubicBezTo>
                    <a:pt x="627671" y="155740"/>
                    <a:pt x="631305" y="157871"/>
                    <a:pt x="635408" y="159243"/>
                  </a:cubicBezTo>
                  <a:lnTo>
                    <a:pt x="638892" y="159943"/>
                  </a:lnTo>
                  <a:lnTo>
                    <a:pt x="641177" y="161064"/>
                  </a:lnTo>
                  <a:cubicBezTo>
                    <a:pt x="647852" y="163494"/>
                    <a:pt x="656612" y="162785"/>
                    <a:pt x="664717" y="158508"/>
                  </a:cubicBezTo>
                  <a:cubicBezTo>
                    <a:pt x="666337" y="157654"/>
                    <a:pt x="667855" y="156696"/>
                    <a:pt x="669261" y="155656"/>
                  </a:cubicBezTo>
                  <a:lnTo>
                    <a:pt x="671431" y="153780"/>
                  </a:lnTo>
                  <a:lnTo>
                    <a:pt x="671523" y="153804"/>
                  </a:lnTo>
                  <a:lnTo>
                    <a:pt x="674725" y="150837"/>
                  </a:lnTo>
                  <a:cubicBezTo>
                    <a:pt x="727578" y="102748"/>
                    <a:pt x="782058" y="55202"/>
                    <a:pt x="833285" y="6571"/>
                  </a:cubicBezTo>
                  <a:cubicBezTo>
                    <a:pt x="840471" y="-250"/>
                    <a:pt x="850783" y="-1734"/>
                    <a:pt x="859327" y="1992"/>
                  </a:cubicBezTo>
                  <a:close/>
                </a:path>
              </a:pathLst>
            </a:custGeom>
            <a:solidFill>
              <a:srgbClr val="D09F6E"/>
            </a:solidFill>
            <a:ln w="9525" cap="flat" cmpd="sng" algn="ctr">
              <a:noFill/>
              <a:prstDash val="solid"/>
            </a:ln>
            <a:effectLst/>
          </p:spPr>
          <p:txBody>
            <a:bodyPr wrap="square" rtlCol="0" anchor="ctr">
              <a:noAutofit/>
            </a:bodyPr>
            <a:lstStyle/>
            <a:p>
              <a:pPr algn="ctr" defTabSz="457200" fontAlgn="base">
                <a:spcBef>
                  <a:spcPct val="0"/>
                </a:spcBef>
                <a:spcAft>
                  <a:spcPct val="0"/>
                </a:spcAft>
                <a:defRPr/>
              </a:pPr>
              <a:endParaRPr lang="en-US" sz="1530" kern="0">
                <a:solidFill>
                  <a:prstClr val="white"/>
                </a:solidFill>
                <a:latin typeface="Calibri" panose="020F0502020204030204"/>
              </a:endParaRPr>
            </a:p>
          </p:txBody>
        </p:sp>
        <p:grpSp>
          <p:nvGrpSpPr>
            <p:cNvPr id="79" name="Group 78">
              <a:extLst>
                <a:ext uri="{FF2B5EF4-FFF2-40B4-BE49-F238E27FC236}">
                  <a16:creationId xmlns:a16="http://schemas.microsoft.com/office/drawing/2014/main" id="{64392392-C49E-DB02-DD66-A06948BD9BAA}"/>
                </a:ext>
              </a:extLst>
            </p:cNvPr>
            <p:cNvGrpSpPr/>
            <p:nvPr/>
          </p:nvGrpSpPr>
          <p:grpSpPr>
            <a:xfrm>
              <a:off x="6564515" y="5271648"/>
              <a:ext cx="1612257" cy="4546470"/>
              <a:chOff x="6933999" y="1766450"/>
              <a:chExt cx="1612257" cy="4546470"/>
            </a:xfrm>
          </p:grpSpPr>
          <p:grpSp>
            <p:nvGrpSpPr>
              <p:cNvPr id="80" name="Group 79">
                <a:extLst>
                  <a:ext uri="{FF2B5EF4-FFF2-40B4-BE49-F238E27FC236}">
                    <a16:creationId xmlns:a16="http://schemas.microsoft.com/office/drawing/2014/main" id="{6F1E88C7-E8CC-2EFF-16BD-7C7435212BBB}"/>
                  </a:ext>
                </a:extLst>
              </p:cNvPr>
              <p:cNvGrpSpPr/>
              <p:nvPr/>
            </p:nvGrpSpPr>
            <p:grpSpPr>
              <a:xfrm>
                <a:off x="6933999" y="4803676"/>
                <a:ext cx="1606514" cy="1509244"/>
                <a:chOff x="-2376531" y="6832600"/>
                <a:chExt cx="1606514" cy="1509244"/>
              </a:xfrm>
            </p:grpSpPr>
            <p:pic>
              <p:nvPicPr>
                <p:cNvPr id="89" name="Picture 88">
                  <a:extLst>
                    <a:ext uri="{FF2B5EF4-FFF2-40B4-BE49-F238E27FC236}">
                      <a16:creationId xmlns:a16="http://schemas.microsoft.com/office/drawing/2014/main" id="{C645B06C-CD70-4C69-3DC8-ECCA95B9F670}"/>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66935"/>
                <a:stretch/>
              </p:blipFill>
              <p:spPr bwMode="auto">
                <a:xfrm>
                  <a:off x="-2376531" y="6832600"/>
                  <a:ext cx="1606514" cy="1509244"/>
                </a:xfrm>
                <a:custGeom>
                  <a:avLst/>
                  <a:gdLst>
                    <a:gd name="connsiteX0" fmla="*/ 0 w 1606514"/>
                    <a:gd name="connsiteY0" fmla="*/ 0 h 1509244"/>
                    <a:gd name="connsiteX1" fmla="*/ 150856 w 1606514"/>
                    <a:gd name="connsiteY1" fmla="*/ 0 h 1509244"/>
                    <a:gd name="connsiteX2" fmla="*/ 150856 w 1606514"/>
                    <a:gd name="connsiteY2" fmla="*/ 196850 h 1509244"/>
                    <a:gd name="connsiteX3" fmla="*/ 554081 w 1606514"/>
                    <a:gd name="connsiteY3" fmla="*/ 196850 h 1509244"/>
                    <a:gd name="connsiteX4" fmla="*/ 554081 w 1606514"/>
                    <a:gd name="connsiteY4" fmla="*/ 0 h 1509244"/>
                    <a:gd name="connsiteX5" fmla="*/ 1287506 w 1606514"/>
                    <a:gd name="connsiteY5" fmla="*/ 0 h 1509244"/>
                    <a:gd name="connsiteX6" fmla="*/ 1287506 w 1606514"/>
                    <a:gd name="connsiteY6" fmla="*/ 168275 h 1509244"/>
                    <a:gd name="connsiteX7" fmla="*/ 1528806 w 1606514"/>
                    <a:gd name="connsiteY7" fmla="*/ 168275 h 1509244"/>
                    <a:gd name="connsiteX8" fmla="*/ 1528806 w 1606514"/>
                    <a:gd name="connsiteY8" fmla="*/ 0 h 1509244"/>
                    <a:gd name="connsiteX9" fmla="*/ 1606514 w 1606514"/>
                    <a:gd name="connsiteY9" fmla="*/ 0 h 1509244"/>
                    <a:gd name="connsiteX10" fmla="*/ 1606514 w 1606514"/>
                    <a:gd name="connsiteY10" fmla="*/ 1509244 h 1509244"/>
                    <a:gd name="connsiteX11" fmla="*/ 0 w 1606514"/>
                    <a:gd name="connsiteY11" fmla="*/ 1509244 h 150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6514" h="1509244">
                      <a:moveTo>
                        <a:pt x="0" y="0"/>
                      </a:moveTo>
                      <a:lnTo>
                        <a:pt x="150856" y="0"/>
                      </a:lnTo>
                      <a:lnTo>
                        <a:pt x="150856" y="196850"/>
                      </a:lnTo>
                      <a:lnTo>
                        <a:pt x="554081" y="196850"/>
                      </a:lnTo>
                      <a:lnTo>
                        <a:pt x="554081" y="0"/>
                      </a:lnTo>
                      <a:lnTo>
                        <a:pt x="1287506" y="0"/>
                      </a:lnTo>
                      <a:lnTo>
                        <a:pt x="1287506" y="168275"/>
                      </a:lnTo>
                      <a:lnTo>
                        <a:pt x="1528806" y="168275"/>
                      </a:lnTo>
                      <a:lnTo>
                        <a:pt x="1528806" y="0"/>
                      </a:lnTo>
                      <a:lnTo>
                        <a:pt x="1606514" y="0"/>
                      </a:lnTo>
                      <a:lnTo>
                        <a:pt x="1606514" y="1509244"/>
                      </a:lnTo>
                      <a:lnTo>
                        <a:pt x="0" y="1509244"/>
                      </a:lnTo>
                      <a:close/>
                    </a:path>
                  </a:pathLst>
                </a:custGeom>
                <a:noFill/>
                <a:extLst>
                  <a:ext uri="{909E8E84-426E-40DD-AFC4-6F175D3DCCD1}">
                    <a14:hiddenFill xmlns:a14="http://schemas.microsoft.com/office/drawing/2010/main">
                      <a:solidFill>
                        <a:srgbClr val="FFFFFF"/>
                      </a:solidFill>
                    </a14:hiddenFill>
                  </a:ext>
                </a:extLst>
              </p:spPr>
            </p:pic>
            <p:sp>
              <p:nvSpPr>
                <p:cNvPr id="90" name="Rectangle 89">
                  <a:extLst>
                    <a:ext uri="{FF2B5EF4-FFF2-40B4-BE49-F238E27FC236}">
                      <a16:creationId xmlns:a16="http://schemas.microsoft.com/office/drawing/2014/main" id="{47DAB029-3057-457D-2070-48895A7CFE57}"/>
                    </a:ext>
                  </a:extLst>
                </p:cNvPr>
                <p:cNvSpPr/>
                <p:nvPr/>
              </p:nvSpPr>
              <p:spPr>
                <a:xfrm rot="189346">
                  <a:off x="-2032000" y="6832600"/>
                  <a:ext cx="301625" cy="238125"/>
                </a:xfrm>
                <a:prstGeom prst="rect">
                  <a:avLst/>
                </a:prstGeom>
                <a:solidFill>
                  <a:srgbClr val="000000"/>
                </a:solidFill>
                <a:ln w="9525" cap="flat" cmpd="sng" algn="ctr">
                  <a:noFill/>
                  <a:prstDash val="solid"/>
                </a:ln>
                <a:effectLst/>
              </p:spPr>
              <p:txBody>
                <a:bodyPr rtlCol="0" anchor="ctr"/>
                <a:lstStyle/>
                <a:p>
                  <a:pPr algn="ctr" defTabSz="457200">
                    <a:defRPr/>
                  </a:pPr>
                  <a:endParaRPr lang="en-US" kern="0">
                    <a:solidFill>
                      <a:prstClr val="white"/>
                    </a:solidFill>
                    <a:latin typeface="Calibri"/>
                  </a:endParaRPr>
                </a:p>
              </p:txBody>
            </p:sp>
          </p:grpSp>
          <p:grpSp>
            <p:nvGrpSpPr>
              <p:cNvPr id="81" name="Group 80">
                <a:extLst>
                  <a:ext uri="{FF2B5EF4-FFF2-40B4-BE49-F238E27FC236}">
                    <a16:creationId xmlns:a16="http://schemas.microsoft.com/office/drawing/2014/main" id="{C3780969-C019-E9F8-F810-37F799E9F0D2}"/>
                  </a:ext>
                </a:extLst>
              </p:cNvPr>
              <p:cNvGrpSpPr/>
              <p:nvPr/>
            </p:nvGrpSpPr>
            <p:grpSpPr>
              <a:xfrm flipH="1">
                <a:off x="8158770" y="3511001"/>
                <a:ext cx="384447" cy="1651647"/>
                <a:chOff x="8693479" y="9726083"/>
                <a:chExt cx="384447" cy="1651647"/>
              </a:xfrm>
            </p:grpSpPr>
            <p:sp>
              <p:nvSpPr>
                <p:cNvPr id="86" name="Flowchart: Terminator 85">
                  <a:extLst>
                    <a:ext uri="{FF2B5EF4-FFF2-40B4-BE49-F238E27FC236}">
                      <a16:creationId xmlns:a16="http://schemas.microsoft.com/office/drawing/2014/main" id="{87420B2B-91D3-9B83-37A8-0F4D6D04239E}"/>
                    </a:ext>
                  </a:extLst>
                </p:cNvPr>
                <p:cNvSpPr/>
                <p:nvPr/>
              </p:nvSpPr>
              <p:spPr>
                <a:xfrm rot="11848313">
                  <a:off x="8775643" y="9726083"/>
                  <a:ext cx="283464" cy="855696"/>
                </a:xfrm>
                <a:prstGeom prst="flowChartTerminator">
                  <a:avLst/>
                </a:prstGeom>
                <a:solidFill>
                  <a:srgbClr val="D09F6E"/>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87" name="Flowchart: Terminator 1151">
                  <a:extLst>
                    <a:ext uri="{FF2B5EF4-FFF2-40B4-BE49-F238E27FC236}">
                      <a16:creationId xmlns:a16="http://schemas.microsoft.com/office/drawing/2014/main" id="{069246CB-6486-C53A-BF82-FA8F4F33ED68}"/>
                    </a:ext>
                  </a:extLst>
                </p:cNvPr>
                <p:cNvSpPr/>
                <p:nvPr/>
              </p:nvSpPr>
              <p:spPr>
                <a:xfrm rot="10395193">
                  <a:off x="8693479" y="10515661"/>
                  <a:ext cx="260317" cy="604197"/>
                </a:xfrm>
                <a:custGeom>
                  <a:avLst/>
                  <a:gdLst>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75 w 21600"/>
                    <a:gd name="connsiteY4" fmla="*/ 21600 h 21600"/>
                    <a:gd name="connsiteX5" fmla="*/ 0 w 21600"/>
                    <a:gd name="connsiteY5" fmla="*/ 10800 h 21600"/>
                    <a:gd name="connsiteX6" fmla="*/ 3475 w 21600"/>
                    <a:gd name="connsiteY6" fmla="*/ 0 h 21600"/>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89 w 21600"/>
                    <a:gd name="connsiteY4" fmla="*/ 20087 h 21600"/>
                    <a:gd name="connsiteX5" fmla="*/ 0 w 21600"/>
                    <a:gd name="connsiteY5" fmla="*/ 10800 h 21600"/>
                    <a:gd name="connsiteX6" fmla="*/ 3475 w 21600"/>
                    <a:gd name="connsiteY6" fmla="*/ 0 h 21600"/>
                    <a:gd name="connsiteX0" fmla="*/ 4021 w 22146"/>
                    <a:gd name="connsiteY0" fmla="*/ 0 h 21600"/>
                    <a:gd name="connsiteX1" fmla="*/ 18671 w 22146"/>
                    <a:gd name="connsiteY1" fmla="*/ 0 h 21600"/>
                    <a:gd name="connsiteX2" fmla="*/ 22146 w 22146"/>
                    <a:gd name="connsiteY2" fmla="*/ 10800 h 21600"/>
                    <a:gd name="connsiteX3" fmla="*/ 18671 w 22146"/>
                    <a:gd name="connsiteY3" fmla="*/ 21600 h 21600"/>
                    <a:gd name="connsiteX4" fmla="*/ 4035 w 22146"/>
                    <a:gd name="connsiteY4" fmla="*/ 20087 h 21600"/>
                    <a:gd name="connsiteX5" fmla="*/ 546 w 22146"/>
                    <a:gd name="connsiteY5" fmla="*/ 10800 h 21600"/>
                    <a:gd name="connsiteX6" fmla="*/ 4021 w 22146"/>
                    <a:gd name="connsiteY6" fmla="*/ 0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6" h="21600">
                      <a:moveTo>
                        <a:pt x="4021" y="0"/>
                      </a:moveTo>
                      <a:lnTo>
                        <a:pt x="18671" y="0"/>
                      </a:lnTo>
                      <a:cubicBezTo>
                        <a:pt x="20590" y="0"/>
                        <a:pt x="22146" y="4835"/>
                        <a:pt x="22146" y="10800"/>
                      </a:cubicBezTo>
                      <a:cubicBezTo>
                        <a:pt x="22146" y="16765"/>
                        <a:pt x="20590" y="21600"/>
                        <a:pt x="18671" y="21600"/>
                      </a:cubicBezTo>
                      <a:cubicBezTo>
                        <a:pt x="13788" y="21600"/>
                        <a:pt x="8918" y="20087"/>
                        <a:pt x="4035" y="20087"/>
                      </a:cubicBezTo>
                      <a:cubicBezTo>
                        <a:pt x="2116" y="20087"/>
                        <a:pt x="-1341" y="17957"/>
                        <a:pt x="546" y="10800"/>
                      </a:cubicBezTo>
                      <a:cubicBezTo>
                        <a:pt x="2433" y="3643"/>
                        <a:pt x="2102" y="0"/>
                        <a:pt x="4021" y="0"/>
                      </a:cubicBezTo>
                      <a:close/>
                    </a:path>
                  </a:pathLst>
                </a:custGeom>
                <a:solidFill>
                  <a:srgbClr val="D09F6E"/>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88" name="Freeform: Shape 87">
                  <a:extLst>
                    <a:ext uri="{FF2B5EF4-FFF2-40B4-BE49-F238E27FC236}">
                      <a16:creationId xmlns:a16="http://schemas.microsoft.com/office/drawing/2014/main" id="{CB019588-5137-261D-BC29-87569E5FA087}"/>
                    </a:ext>
                  </a:extLst>
                </p:cNvPr>
                <p:cNvSpPr/>
                <p:nvPr/>
              </p:nvSpPr>
              <p:spPr>
                <a:xfrm rot="17053984">
                  <a:off x="8718481" y="11018286"/>
                  <a:ext cx="367043" cy="351846"/>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D09F6E"/>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457200">
                    <a:defRPr/>
                  </a:pPr>
                  <a:endParaRPr lang="en-US" kern="0">
                    <a:solidFill>
                      <a:prstClr val="white"/>
                    </a:solidFill>
                    <a:latin typeface="Calibri"/>
                  </a:endParaRPr>
                </a:p>
              </p:txBody>
            </p:sp>
          </p:grpSp>
          <p:sp>
            <p:nvSpPr>
              <p:cNvPr id="82" name="Rectangle 81">
                <a:extLst>
                  <a:ext uri="{FF2B5EF4-FFF2-40B4-BE49-F238E27FC236}">
                    <a16:creationId xmlns:a16="http://schemas.microsoft.com/office/drawing/2014/main" id="{A7EE2B31-A2ED-FC84-55D9-3AA269C65627}"/>
                  </a:ext>
                </a:extLst>
              </p:cNvPr>
              <p:cNvSpPr/>
              <p:nvPr/>
            </p:nvSpPr>
            <p:spPr>
              <a:xfrm>
                <a:off x="7271739" y="3876144"/>
                <a:ext cx="962705" cy="952932"/>
              </a:xfrm>
              <a:prstGeom prst="rect">
                <a:avLst/>
              </a:prstGeom>
              <a:solidFill>
                <a:srgbClr val="ED7D31"/>
              </a:solidFill>
              <a:ln w="9525" cap="flat" cmpd="sng" algn="ctr">
                <a:noFill/>
                <a:prstDash val="solid"/>
              </a:ln>
              <a:effectLst/>
            </p:spPr>
            <p:txBody>
              <a:bodyPr rtlCol="0" anchor="ctr"/>
              <a:lstStyle/>
              <a:p>
                <a:pPr algn="ctr" defTabSz="457200">
                  <a:defRPr/>
                </a:pPr>
                <a:endParaRPr lang="en-US" kern="0">
                  <a:solidFill>
                    <a:prstClr val="white"/>
                  </a:solidFill>
                  <a:latin typeface="Calibri"/>
                </a:endParaRPr>
              </a:p>
            </p:txBody>
          </p:sp>
          <p:grpSp>
            <p:nvGrpSpPr>
              <p:cNvPr id="83" name="Group 82">
                <a:extLst>
                  <a:ext uri="{FF2B5EF4-FFF2-40B4-BE49-F238E27FC236}">
                    <a16:creationId xmlns:a16="http://schemas.microsoft.com/office/drawing/2014/main" id="{E826D935-3256-2F97-CA3A-2C86FAF770A3}"/>
                  </a:ext>
                </a:extLst>
              </p:cNvPr>
              <p:cNvGrpSpPr/>
              <p:nvPr/>
            </p:nvGrpSpPr>
            <p:grpSpPr>
              <a:xfrm>
                <a:off x="6939742" y="1766450"/>
                <a:ext cx="1606514" cy="2386247"/>
                <a:chOff x="6939742" y="1766450"/>
                <a:chExt cx="1606514" cy="2386247"/>
              </a:xfrm>
            </p:grpSpPr>
            <p:sp>
              <p:nvSpPr>
                <p:cNvPr id="84" name="Oval 83">
                  <a:extLst>
                    <a:ext uri="{FF2B5EF4-FFF2-40B4-BE49-F238E27FC236}">
                      <a16:creationId xmlns:a16="http://schemas.microsoft.com/office/drawing/2014/main" id="{9F7DF5A5-FE61-FB49-3BD9-5967D510C952}"/>
                    </a:ext>
                  </a:extLst>
                </p:cNvPr>
                <p:cNvSpPr/>
                <p:nvPr/>
              </p:nvSpPr>
              <p:spPr>
                <a:xfrm>
                  <a:off x="8333412" y="2447682"/>
                  <a:ext cx="184663" cy="396585"/>
                </a:xfrm>
                <a:prstGeom prst="ellipse">
                  <a:avLst/>
                </a:prstGeom>
                <a:solidFill>
                  <a:srgbClr val="B0753A"/>
                </a:solidFill>
                <a:ln w="9525" cap="flat" cmpd="sng" algn="ctr">
                  <a:noFill/>
                  <a:prstDash val="solid"/>
                </a:ln>
                <a:effectLst/>
              </p:spPr>
              <p:txBody>
                <a:bodyPr rtlCol="0" anchor="ctr"/>
                <a:lstStyle/>
                <a:p>
                  <a:pPr algn="ctr" defTabSz="457200">
                    <a:defRPr/>
                  </a:pPr>
                  <a:endParaRPr lang="en-US" kern="0">
                    <a:solidFill>
                      <a:prstClr val="white"/>
                    </a:solidFill>
                    <a:latin typeface="Calibri"/>
                  </a:endParaRPr>
                </a:p>
              </p:txBody>
            </p:sp>
            <p:pic>
              <p:nvPicPr>
                <p:cNvPr id="85" name="Picture 84">
                  <a:extLst>
                    <a:ext uri="{FF2B5EF4-FFF2-40B4-BE49-F238E27FC236}">
                      <a16:creationId xmlns:a16="http://schemas.microsoft.com/office/drawing/2014/main" id="{BED1228C-0BBA-848E-CB7D-7080AC2F8529}"/>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47720"/>
                <a:stretch/>
              </p:blipFill>
              <p:spPr bwMode="auto">
                <a:xfrm>
                  <a:off x="6939742" y="1766450"/>
                  <a:ext cx="1606514" cy="2386247"/>
                </a:xfrm>
                <a:custGeom>
                  <a:avLst/>
                  <a:gdLst>
                    <a:gd name="connsiteX0" fmla="*/ 0 w 1606514"/>
                    <a:gd name="connsiteY0" fmla="*/ 0 h 2386247"/>
                    <a:gd name="connsiteX1" fmla="*/ 1606514 w 1606514"/>
                    <a:gd name="connsiteY1" fmla="*/ 0 h 2386247"/>
                    <a:gd name="connsiteX2" fmla="*/ 1606514 w 1606514"/>
                    <a:gd name="connsiteY2" fmla="*/ 2237497 h 2386247"/>
                    <a:gd name="connsiteX3" fmla="*/ 1174512 w 1606514"/>
                    <a:gd name="connsiteY3" fmla="*/ 2386247 h 2386247"/>
                    <a:gd name="connsiteX4" fmla="*/ 366201 w 1606514"/>
                    <a:gd name="connsiteY4" fmla="*/ 2386247 h 2386247"/>
                    <a:gd name="connsiteX5" fmla="*/ 0 w 1606514"/>
                    <a:gd name="connsiteY5" fmla="*/ 2260154 h 2386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6514" h="2386247">
                      <a:moveTo>
                        <a:pt x="0" y="0"/>
                      </a:moveTo>
                      <a:lnTo>
                        <a:pt x="1606514" y="0"/>
                      </a:lnTo>
                      <a:lnTo>
                        <a:pt x="1606514" y="2237497"/>
                      </a:lnTo>
                      <a:lnTo>
                        <a:pt x="1174512" y="2386247"/>
                      </a:lnTo>
                      <a:lnTo>
                        <a:pt x="366201" y="2386247"/>
                      </a:lnTo>
                      <a:lnTo>
                        <a:pt x="0" y="2260154"/>
                      </a:lnTo>
                      <a:close/>
                    </a:path>
                  </a:pathLst>
                </a:custGeom>
                <a:noFill/>
                <a:extLst>
                  <a:ext uri="{909E8E84-426E-40DD-AFC4-6F175D3DCCD1}">
                    <a14:hiddenFill xmlns:a14="http://schemas.microsoft.com/office/drawing/2010/main">
                      <a:solidFill>
                        <a:srgbClr val="FFFFFF"/>
                      </a:solidFill>
                    </a14:hiddenFill>
                  </a:ext>
                </a:extLst>
              </p:spPr>
            </p:pic>
          </p:grpSp>
        </p:grpSp>
      </p:grpSp>
      <p:grpSp>
        <p:nvGrpSpPr>
          <p:cNvPr id="91" name="Group 90">
            <a:extLst>
              <a:ext uri="{FF2B5EF4-FFF2-40B4-BE49-F238E27FC236}">
                <a16:creationId xmlns:a16="http://schemas.microsoft.com/office/drawing/2014/main" id="{111C1ABD-9DAF-A266-4EB0-2B668AF227E7}"/>
              </a:ext>
            </a:extLst>
          </p:cNvPr>
          <p:cNvGrpSpPr/>
          <p:nvPr/>
        </p:nvGrpSpPr>
        <p:grpSpPr>
          <a:xfrm>
            <a:off x="5001853" y="3316189"/>
            <a:ext cx="1154141" cy="3358343"/>
            <a:chOff x="12895294" y="7025110"/>
            <a:chExt cx="1650016" cy="4504386"/>
          </a:xfrm>
        </p:grpSpPr>
        <p:grpSp>
          <p:nvGrpSpPr>
            <p:cNvPr id="92" name="Group 91">
              <a:extLst>
                <a:ext uri="{FF2B5EF4-FFF2-40B4-BE49-F238E27FC236}">
                  <a16:creationId xmlns:a16="http://schemas.microsoft.com/office/drawing/2014/main" id="{502DE588-B298-82AE-3724-0BAC4F94AFAC}"/>
                </a:ext>
              </a:extLst>
            </p:cNvPr>
            <p:cNvGrpSpPr/>
            <p:nvPr/>
          </p:nvGrpSpPr>
          <p:grpSpPr>
            <a:xfrm>
              <a:off x="12906306" y="10020252"/>
              <a:ext cx="1606514" cy="1509244"/>
              <a:chOff x="-2376531" y="6832600"/>
              <a:chExt cx="1606514" cy="1509244"/>
            </a:xfrm>
          </p:grpSpPr>
          <p:pic>
            <p:nvPicPr>
              <p:cNvPr id="103" name="Picture 102">
                <a:extLst>
                  <a:ext uri="{FF2B5EF4-FFF2-40B4-BE49-F238E27FC236}">
                    <a16:creationId xmlns:a16="http://schemas.microsoft.com/office/drawing/2014/main" id="{EC65BA01-E7B3-9C85-B40E-8C713487883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66935"/>
              <a:stretch/>
            </p:blipFill>
            <p:spPr bwMode="auto">
              <a:xfrm>
                <a:off x="-2376531" y="6832600"/>
                <a:ext cx="1606514" cy="1509244"/>
              </a:xfrm>
              <a:custGeom>
                <a:avLst/>
                <a:gdLst>
                  <a:gd name="connsiteX0" fmla="*/ 0 w 1606514"/>
                  <a:gd name="connsiteY0" fmla="*/ 0 h 1509244"/>
                  <a:gd name="connsiteX1" fmla="*/ 150856 w 1606514"/>
                  <a:gd name="connsiteY1" fmla="*/ 0 h 1509244"/>
                  <a:gd name="connsiteX2" fmla="*/ 150856 w 1606514"/>
                  <a:gd name="connsiteY2" fmla="*/ 196850 h 1509244"/>
                  <a:gd name="connsiteX3" fmla="*/ 554081 w 1606514"/>
                  <a:gd name="connsiteY3" fmla="*/ 196850 h 1509244"/>
                  <a:gd name="connsiteX4" fmla="*/ 554081 w 1606514"/>
                  <a:gd name="connsiteY4" fmla="*/ 0 h 1509244"/>
                  <a:gd name="connsiteX5" fmla="*/ 1287506 w 1606514"/>
                  <a:gd name="connsiteY5" fmla="*/ 0 h 1509244"/>
                  <a:gd name="connsiteX6" fmla="*/ 1287506 w 1606514"/>
                  <a:gd name="connsiteY6" fmla="*/ 168275 h 1509244"/>
                  <a:gd name="connsiteX7" fmla="*/ 1528806 w 1606514"/>
                  <a:gd name="connsiteY7" fmla="*/ 168275 h 1509244"/>
                  <a:gd name="connsiteX8" fmla="*/ 1528806 w 1606514"/>
                  <a:gd name="connsiteY8" fmla="*/ 0 h 1509244"/>
                  <a:gd name="connsiteX9" fmla="*/ 1606514 w 1606514"/>
                  <a:gd name="connsiteY9" fmla="*/ 0 h 1509244"/>
                  <a:gd name="connsiteX10" fmla="*/ 1606514 w 1606514"/>
                  <a:gd name="connsiteY10" fmla="*/ 1509244 h 1509244"/>
                  <a:gd name="connsiteX11" fmla="*/ 0 w 1606514"/>
                  <a:gd name="connsiteY11" fmla="*/ 1509244 h 150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6514" h="1509244">
                    <a:moveTo>
                      <a:pt x="0" y="0"/>
                    </a:moveTo>
                    <a:lnTo>
                      <a:pt x="150856" y="0"/>
                    </a:lnTo>
                    <a:lnTo>
                      <a:pt x="150856" y="196850"/>
                    </a:lnTo>
                    <a:lnTo>
                      <a:pt x="554081" y="196850"/>
                    </a:lnTo>
                    <a:lnTo>
                      <a:pt x="554081" y="0"/>
                    </a:lnTo>
                    <a:lnTo>
                      <a:pt x="1287506" y="0"/>
                    </a:lnTo>
                    <a:lnTo>
                      <a:pt x="1287506" y="168275"/>
                    </a:lnTo>
                    <a:lnTo>
                      <a:pt x="1528806" y="168275"/>
                    </a:lnTo>
                    <a:lnTo>
                      <a:pt x="1528806" y="0"/>
                    </a:lnTo>
                    <a:lnTo>
                      <a:pt x="1606514" y="0"/>
                    </a:lnTo>
                    <a:lnTo>
                      <a:pt x="1606514" y="1509244"/>
                    </a:lnTo>
                    <a:lnTo>
                      <a:pt x="0" y="1509244"/>
                    </a:lnTo>
                    <a:close/>
                  </a:path>
                </a:pathLst>
              </a:custGeom>
              <a:noFill/>
              <a:extLst>
                <a:ext uri="{909E8E84-426E-40DD-AFC4-6F175D3DCCD1}">
                  <a14:hiddenFill xmlns:a14="http://schemas.microsoft.com/office/drawing/2010/main">
                    <a:solidFill>
                      <a:srgbClr val="FFFFFF"/>
                    </a:solidFill>
                  </a14:hiddenFill>
                </a:ext>
              </a:extLst>
            </p:spPr>
          </p:pic>
          <p:sp>
            <p:nvSpPr>
              <p:cNvPr id="104" name="Rectangle 103">
                <a:extLst>
                  <a:ext uri="{FF2B5EF4-FFF2-40B4-BE49-F238E27FC236}">
                    <a16:creationId xmlns:a16="http://schemas.microsoft.com/office/drawing/2014/main" id="{4677BCC0-40BF-78C6-6579-EEB86472833B}"/>
                  </a:ext>
                </a:extLst>
              </p:cNvPr>
              <p:cNvSpPr/>
              <p:nvPr/>
            </p:nvSpPr>
            <p:spPr>
              <a:xfrm rot="189346">
                <a:off x="-2032000" y="6832600"/>
                <a:ext cx="301625" cy="238125"/>
              </a:xfrm>
              <a:prstGeom prst="rect">
                <a:avLst/>
              </a:prstGeom>
              <a:solidFill>
                <a:srgbClr val="000000"/>
              </a:solidFill>
              <a:ln w="9525" cap="flat" cmpd="sng" algn="ctr">
                <a:noFill/>
                <a:prstDash val="solid"/>
              </a:ln>
              <a:effectLst/>
            </p:spPr>
            <p:txBody>
              <a:bodyPr rtlCol="0" anchor="ctr"/>
              <a:lstStyle/>
              <a:p>
                <a:pPr algn="ctr" defTabSz="457200">
                  <a:defRPr/>
                </a:pPr>
                <a:endParaRPr lang="en-US" kern="0">
                  <a:solidFill>
                    <a:prstClr val="white"/>
                  </a:solidFill>
                  <a:latin typeface="Calibri"/>
                </a:endParaRPr>
              </a:p>
            </p:txBody>
          </p:sp>
        </p:grpSp>
        <p:grpSp>
          <p:nvGrpSpPr>
            <p:cNvPr id="93" name="Group 92">
              <a:extLst>
                <a:ext uri="{FF2B5EF4-FFF2-40B4-BE49-F238E27FC236}">
                  <a16:creationId xmlns:a16="http://schemas.microsoft.com/office/drawing/2014/main" id="{12429083-6BFB-CA41-D3CC-5E8E8DB36DDF}"/>
                </a:ext>
              </a:extLst>
            </p:cNvPr>
            <p:cNvGrpSpPr/>
            <p:nvPr/>
          </p:nvGrpSpPr>
          <p:grpSpPr>
            <a:xfrm flipH="1">
              <a:off x="14160863" y="8711806"/>
              <a:ext cx="384447" cy="1651647"/>
              <a:chOff x="8693479" y="9726083"/>
              <a:chExt cx="384447" cy="1651647"/>
            </a:xfrm>
          </p:grpSpPr>
          <p:sp>
            <p:nvSpPr>
              <p:cNvPr id="100" name="Flowchart: Terminator 99">
                <a:extLst>
                  <a:ext uri="{FF2B5EF4-FFF2-40B4-BE49-F238E27FC236}">
                    <a16:creationId xmlns:a16="http://schemas.microsoft.com/office/drawing/2014/main" id="{428A421E-06EF-0F77-55CE-9ADC51299452}"/>
                  </a:ext>
                </a:extLst>
              </p:cNvPr>
              <p:cNvSpPr/>
              <p:nvPr/>
            </p:nvSpPr>
            <p:spPr>
              <a:xfrm rot="11848313">
                <a:off x="8775643" y="9726083"/>
                <a:ext cx="283464" cy="855696"/>
              </a:xfrm>
              <a:prstGeom prst="flowChartTerminator">
                <a:avLst/>
              </a:prstGeom>
              <a:solidFill>
                <a:srgbClr val="D09F6E"/>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101" name="Flowchart: Terminator 1151">
                <a:extLst>
                  <a:ext uri="{FF2B5EF4-FFF2-40B4-BE49-F238E27FC236}">
                    <a16:creationId xmlns:a16="http://schemas.microsoft.com/office/drawing/2014/main" id="{F8037CE6-9581-BC66-B85B-C98446F38A28}"/>
                  </a:ext>
                </a:extLst>
              </p:cNvPr>
              <p:cNvSpPr/>
              <p:nvPr/>
            </p:nvSpPr>
            <p:spPr>
              <a:xfrm rot="10395193">
                <a:off x="8693479" y="10515661"/>
                <a:ext cx="260317" cy="604197"/>
              </a:xfrm>
              <a:custGeom>
                <a:avLst/>
                <a:gdLst>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75 w 21600"/>
                  <a:gd name="connsiteY4" fmla="*/ 21600 h 21600"/>
                  <a:gd name="connsiteX5" fmla="*/ 0 w 21600"/>
                  <a:gd name="connsiteY5" fmla="*/ 10800 h 21600"/>
                  <a:gd name="connsiteX6" fmla="*/ 3475 w 21600"/>
                  <a:gd name="connsiteY6" fmla="*/ 0 h 21600"/>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89 w 21600"/>
                  <a:gd name="connsiteY4" fmla="*/ 20087 h 21600"/>
                  <a:gd name="connsiteX5" fmla="*/ 0 w 21600"/>
                  <a:gd name="connsiteY5" fmla="*/ 10800 h 21600"/>
                  <a:gd name="connsiteX6" fmla="*/ 3475 w 21600"/>
                  <a:gd name="connsiteY6" fmla="*/ 0 h 21600"/>
                  <a:gd name="connsiteX0" fmla="*/ 4021 w 22146"/>
                  <a:gd name="connsiteY0" fmla="*/ 0 h 21600"/>
                  <a:gd name="connsiteX1" fmla="*/ 18671 w 22146"/>
                  <a:gd name="connsiteY1" fmla="*/ 0 h 21600"/>
                  <a:gd name="connsiteX2" fmla="*/ 22146 w 22146"/>
                  <a:gd name="connsiteY2" fmla="*/ 10800 h 21600"/>
                  <a:gd name="connsiteX3" fmla="*/ 18671 w 22146"/>
                  <a:gd name="connsiteY3" fmla="*/ 21600 h 21600"/>
                  <a:gd name="connsiteX4" fmla="*/ 4035 w 22146"/>
                  <a:gd name="connsiteY4" fmla="*/ 20087 h 21600"/>
                  <a:gd name="connsiteX5" fmla="*/ 546 w 22146"/>
                  <a:gd name="connsiteY5" fmla="*/ 10800 h 21600"/>
                  <a:gd name="connsiteX6" fmla="*/ 4021 w 22146"/>
                  <a:gd name="connsiteY6" fmla="*/ 0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6" h="21600">
                    <a:moveTo>
                      <a:pt x="4021" y="0"/>
                    </a:moveTo>
                    <a:lnTo>
                      <a:pt x="18671" y="0"/>
                    </a:lnTo>
                    <a:cubicBezTo>
                      <a:pt x="20590" y="0"/>
                      <a:pt x="22146" y="4835"/>
                      <a:pt x="22146" y="10800"/>
                    </a:cubicBezTo>
                    <a:cubicBezTo>
                      <a:pt x="22146" y="16765"/>
                      <a:pt x="20590" y="21600"/>
                      <a:pt x="18671" y="21600"/>
                    </a:cubicBezTo>
                    <a:cubicBezTo>
                      <a:pt x="13788" y="21600"/>
                      <a:pt x="8918" y="20087"/>
                      <a:pt x="4035" y="20087"/>
                    </a:cubicBezTo>
                    <a:cubicBezTo>
                      <a:pt x="2116" y="20087"/>
                      <a:pt x="-1341" y="17957"/>
                      <a:pt x="546" y="10800"/>
                    </a:cubicBezTo>
                    <a:cubicBezTo>
                      <a:pt x="2433" y="3643"/>
                      <a:pt x="2102" y="0"/>
                      <a:pt x="4021" y="0"/>
                    </a:cubicBezTo>
                    <a:close/>
                  </a:path>
                </a:pathLst>
              </a:custGeom>
              <a:solidFill>
                <a:srgbClr val="D09F6E"/>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102" name="Freeform: Shape 101">
                <a:extLst>
                  <a:ext uri="{FF2B5EF4-FFF2-40B4-BE49-F238E27FC236}">
                    <a16:creationId xmlns:a16="http://schemas.microsoft.com/office/drawing/2014/main" id="{72FFC694-B427-22D1-521A-1B0AAD1D06C6}"/>
                  </a:ext>
                </a:extLst>
              </p:cNvPr>
              <p:cNvSpPr/>
              <p:nvPr/>
            </p:nvSpPr>
            <p:spPr>
              <a:xfrm rot="17053984">
                <a:off x="8718481" y="11018286"/>
                <a:ext cx="367043" cy="351846"/>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D09F6E"/>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457200">
                  <a:defRPr/>
                </a:pPr>
                <a:endParaRPr lang="en-US" kern="0">
                  <a:solidFill>
                    <a:prstClr val="white"/>
                  </a:solidFill>
                  <a:latin typeface="Calibri"/>
                </a:endParaRPr>
              </a:p>
            </p:txBody>
          </p:sp>
        </p:grpSp>
        <p:grpSp>
          <p:nvGrpSpPr>
            <p:cNvPr id="94" name="Group 93">
              <a:extLst>
                <a:ext uri="{FF2B5EF4-FFF2-40B4-BE49-F238E27FC236}">
                  <a16:creationId xmlns:a16="http://schemas.microsoft.com/office/drawing/2014/main" id="{FC8332E9-CE4B-A567-2AC5-0DCD81F3AF3B}"/>
                </a:ext>
              </a:extLst>
            </p:cNvPr>
            <p:cNvGrpSpPr/>
            <p:nvPr/>
          </p:nvGrpSpPr>
          <p:grpSpPr>
            <a:xfrm>
              <a:off x="12895294" y="8711806"/>
              <a:ext cx="384447" cy="1651647"/>
              <a:chOff x="8541079" y="9573683"/>
              <a:chExt cx="384447" cy="1651647"/>
            </a:xfrm>
          </p:grpSpPr>
          <p:sp>
            <p:nvSpPr>
              <p:cNvPr id="97" name="Flowchart: Terminator 96">
                <a:extLst>
                  <a:ext uri="{FF2B5EF4-FFF2-40B4-BE49-F238E27FC236}">
                    <a16:creationId xmlns:a16="http://schemas.microsoft.com/office/drawing/2014/main" id="{EB277DB6-50A2-D65B-65AA-2FE689BF0848}"/>
                  </a:ext>
                </a:extLst>
              </p:cNvPr>
              <p:cNvSpPr/>
              <p:nvPr/>
            </p:nvSpPr>
            <p:spPr>
              <a:xfrm rot="11848313">
                <a:off x="8623243" y="9573683"/>
                <a:ext cx="283464" cy="855696"/>
              </a:xfrm>
              <a:prstGeom prst="flowChartTerminator">
                <a:avLst/>
              </a:prstGeom>
              <a:solidFill>
                <a:srgbClr val="D09F6E"/>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98" name="Flowchart: Terminator 1151">
                <a:extLst>
                  <a:ext uri="{FF2B5EF4-FFF2-40B4-BE49-F238E27FC236}">
                    <a16:creationId xmlns:a16="http://schemas.microsoft.com/office/drawing/2014/main" id="{FD83D96E-CE78-62E4-CF16-E4DF06F2F0C2}"/>
                  </a:ext>
                </a:extLst>
              </p:cNvPr>
              <p:cNvSpPr/>
              <p:nvPr/>
            </p:nvSpPr>
            <p:spPr>
              <a:xfrm rot="10395193">
                <a:off x="8541079" y="10363261"/>
                <a:ext cx="260317" cy="604197"/>
              </a:xfrm>
              <a:custGeom>
                <a:avLst/>
                <a:gdLst>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75 w 21600"/>
                  <a:gd name="connsiteY4" fmla="*/ 21600 h 21600"/>
                  <a:gd name="connsiteX5" fmla="*/ 0 w 21600"/>
                  <a:gd name="connsiteY5" fmla="*/ 10800 h 21600"/>
                  <a:gd name="connsiteX6" fmla="*/ 3475 w 21600"/>
                  <a:gd name="connsiteY6" fmla="*/ 0 h 21600"/>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89 w 21600"/>
                  <a:gd name="connsiteY4" fmla="*/ 20087 h 21600"/>
                  <a:gd name="connsiteX5" fmla="*/ 0 w 21600"/>
                  <a:gd name="connsiteY5" fmla="*/ 10800 h 21600"/>
                  <a:gd name="connsiteX6" fmla="*/ 3475 w 21600"/>
                  <a:gd name="connsiteY6" fmla="*/ 0 h 21600"/>
                  <a:gd name="connsiteX0" fmla="*/ 4021 w 22146"/>
                  <a:gd name="connsiteY0" fmla="*/ 0 h 21600"/>
                  <a:gd name="connsiteX1" fmla="*/ 18671 w 22146"/>
                  <a:gd name="connsiteY1" fmla="*/ 0 h 21600"/>
                  <a:gd name="connsiteX2" fmla="*/ 22146 w 22146"/>
                  <a:gd name="connsiteY2" fmla="*/ 10800 h 21600"/>
                  <a:gd name="connsiteX3" fmla="*/ 18671 w 22146"/>
                  <a:gd name="connsiteY3" fmla="*/ 21600 h 21600"/>
                  <a:gd name="connsiteX4" fmla="*/ 4035 w 22146"/>
                  <a:gd name="connsiteY4" fmla="*/ 20087 h 21600"/>
                  <a:gd name="connsiteX5" fmla="*/ 546 w 22146"/>
                  <a:gd name="connsiteY5" fmla="*/ 10800 h 21600"/>
                  <a:gd name="connsiteX6" fmla="*/ 4021 w 22146"/>
                  <a:gd name="connsiteY6" fmla="*/ 0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6" h="21600">
                    <a:moveTo>
                      <a:pt x="4021" y="0"/>
                    </a:moveTo>
                    <a:lnTo>
                      <a:pt x="18671" y="0"/>
                    </a:lnTo>
                    <a:cubicBezTo>
                      <a:pt x="20590" y="0"/>
                      <a:pt x="22146" y="4835"/>
                      <a:pt x="22146" y="10800"/>
                    </a:cubicBezTo>
                    <a:cubicBezTo>
                      <a:pt x="22146" y="16765"/>
                      <a:pt x="20590" y="21600"/>
                      <a:pt x="18671" y="21600"/>
                    </a:cubicBezTo>
                    <a:cubicBezTo>
                      <a:pt x="13788" y="21600"/>
                      <a:pt x="8918" y="20087"/>
                      <a:pt x="4035" y="20087"/>
                    </a:cubicBezTo>
                    <a:cubicBezTo>
                      <a:pt x="2116" y="20087"/>
                      <a:pt x="-1341" y="17957"/>
                      <a:pt x="546" y="10800"/>
                    </a:cubicBezTo>
                    <a:cubicBezTo>
                      <a:pt x="2433" y="3643"/>
                      <a:pt x="2102" y="0"/>
                      <a:pt x="4021" y="0"/>
                    </a:cubicBezTo>
                    <a:close/>
                  </a:path>
                </a:pathLst>
              </a:custGeom>
              <a:solidFill>
                <a:srgbClr val="D09F6E"/>
              </a:solidFill>
              <a:ln w="9525" cap="flat" cmpd="sng" algn="ctr">
                <a:noFill/>
                <a:prstDash val="solid"/>
              </a:ln>
              <a:effectLst/>
            </p:spPr>
            <p:txBody>
              <a:bodyPr rtlCol="0" anchor="ctr"/>
              <a:lstStyle/>
              <a:p>
                <a:pPr algn="ctr" defTabSz="457200" fontAlgn="base">
                  <a:spcBef>
                    <a:spcPct val="0"/>
                  </a:spcBef>
                  <a:spcAft>
                    <a:spcPct val="0"/>
                  </a:spcAft>
                  <a:defRPr/>
                </a:pPr>
                <a:endParaRPr lang="en-US" sz="1530" kern="0">
                  <a:solidFill>
                    <a:prstClr val="white"/>
                  </a:solidFill>
                  <a:latin typeface="Calibri" panose="020F0502020204030204"/>
                </a:endParaRPr>
              </a:p>
            </p:txBody>
          </p:sp>
          <p:sp>
            <p:nvSpPr>
              <p:cNvPr id="99" name="Freeform: Shape 98">
                <a:extLst>
                  <a:ext uri="{FF2B5EF4-FFF2-40B4-BE49-F238E27FC236}">
                    <a16:creationId xmlns:a16="http://schemas.microsoft.com/office/drawing/2014/main" id="{F2428E18-559D-319D-E2D6-3090CFEDB8CA}"/>
                  </a:ext>
                </a:extLst>
              </p:cNvPr>
              <p:cNvSpPr/>
              <p:nvPr/>
            </p:nvSpPr>
            <p:spPr>
              <a:xfrm rot="17053984">
                <a:off x="8566081" y="10865886"/>
                <a:ext cx="367043" cy="351846"/>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D09F6E"/>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457200">
                  <a:defRPr/>
                </a:pPr>
                <a:endParaRPr lang="en-US" kern="0">
                  <a:solidFill>
                    <a:prstClr val="white"/>
                  </a:solidFill>
                  <a:latin typeface="Calibri"/>
                </a:endParaRPr>
              </a:p>
            </p:txBody>
          </p:sp>
        </p:grpSp>
        <p:sp>
          <p:nvSpPr>
            <p:cNvPr id="95" name="Rectangle 94">
              <a:extLst>
                <a:ext uri="{FF2B5EF4-FFF2-40B4-BE49-F238E27FC236}">
                  <a16:creationId xmlns:a16="http://schemas.microsoft.com/office/drawing/2014/main" id="{079BA736-D523-63AE-8450-062684EB3240}"/>
                </a:ext>
              </a:extLst>
            </p:cNvPr>
            <p:cNvSpPr/>
            <p:nvPr/>
          </p:nvSpPr>
          <p:spPr>
            <a:xfrm>
              <a:off x="13237347" y="9101282"/>
              <a:ext cx="962705" cy="952932"/>
            </a:xfrm>
            <a:prstGeom prst="rect">
              <a:avLst/>
            </a:prstGeom>
            <a:solidFill>
              <a:srgbClr val="262626"/>
            </a:solidFill>
            <a:ln w="9525" cap="flat" cmpd="sng" algn="ctr">
              <a:noFill/>
              <a:prstDash val="solid"/>
            </a:ln>
            <a:effectLst/>
          </p:spPr>
          <p:txBody>
            <a:bodyPr rtlCol="0" anchor="ctr"/>
            <a:lstStyle/>
            <a:p>
              <a:pPr algn="ctr" defTabSz="457200">
                <a:defRPr/>
              </a:pPr>
              <a:endParaRPr lang="en-US" kern="0">
                <a:solidFill>
                  <a:prstClr val="white"/>
                </a:solidFill>
                <a:latin typeface="Calibri"/>
              </a:endParaRPr>
            </a:p>
          </p:txBody>
        </p:sp>
        <p:pic>
          <p:nvPicPr>
            <p:cNvPr id="96" name="Picture 95">
              <a:extLst>
                <a:ext uri="{FF2B5EF4-FFF2-40B4-BE49-F238E27FC236}">
                  <a16:creationId xmlns:a16="http://schemas.microsoft.com/office/drawing/2014/main" id="{6013ABB9-5D79-7C2B-6099-D45D609F06B7}"/>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b="40954"/>
            <a:stretch/>
          </p:blipFill>
          <p:spPr bwMode="auto">
            <a:xfrm>
              <a:off x="12918889" y="7025110"/>
              <a:ext cx="1574476" cy="2597989"/>
            </a:xfrm>
            <a:custGeom>
              <a:avLst/>
              <a:gdLst>
                <a:gd name="connsiteX0" fmla="*/ 0 w 1574476"/>
                <a:gd name="connsiteY0" fmla="*/ 0 h 2597989"/>
                <a:gd name="connsiteX1" fmla="*/ 1574476 w 1574476"/>
                <a:gd name="connsiteY1" fmla="*/ 0 h 2597989"/>
                <a:gd name="connsiteX2" fmla="*/ 1574476 w 1574476"/>
                <a:gd name="connsiteY2" fmla="*/ 2204597 h 2597989"/>
                <a:gd name="connsiteX3" fmla="*/ 1248455 w 1574476"/>
                <a:gd name="connsiteY3" fmla="*/ 2310527 h 2597989"/>
                <a:gd name="connsiteX4" fmla="*/ 1250903 w 1574476"/>
                <a:gd name="connsiteY4" fmla="*/ 2318061 h 2597989"/>
                <a:gd name="connsiteX5" fmla="*/ 1250903 w 1574476"/>
                <a:gd name="connsiteY5" fmla="*/ 2597989 h 2597989"/>
                <a:gd name="connsiteX6" fmla="*/ 372233 w 1574476"/>
                <a:gd name="connsiteY6" fmla="*/ 2597989 h 2597989"/>
                <a:gd name="connsiteX7" fmla="*/ 372233 w 1574476"/>
                <a:gd name="connsiteY7" fmla="*/ 2388571 h 2597989"/>
                <a:gd name="connsiteX8" fmla="*/ 355711 w 1574476"/>
                <a:gd name="connsiteY8" fmla="*/ 2388571 h 2597989"/>
                <a:gd name="connsiteX9" fmla="*/ 373593 w 1574476"/>
                <a:gd name="connsiteY9" fmla="*/ 2336639 h 2597989"/>
                <a:gd name="connsiteX10" fmla="*/ 0 w 1574476"/>
                <a:gd name="connsiteY10" fmla="*/ 2208001 h 259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4476" h="2597989">
                  <a:moveTo>
                    <a:pt x="0" y="0"/>
                  </a:moveTo>
                  <a:lnTo>
                    <a:pt x="1574476" y="0"/>
                  </a:lnTo>
                  <a:lnTo>
                    <a:pt x="1574476" y="2204597"/>
                  </a:lnTo>
                  <a:lnTo>
                    <a:pt x="1248455" y="2310527"/>
                  </a:lnTo>
                  <a:lnTo>
                    <a:pt x="1250903" y="2318061"/>
                  </a:lnTo>
                  <a:lnTo>
                    <a:pt x="1250903" y="2597989"/>
                  </a:lnTo>
                  <a:lnTo>
                    <a:pt x="372233" y="2597989"/>
                  </a:lnTo>
                  <a:lnTo>
                    <a:pt x="372233" y="2388571"/>
                  </a:lnTo>
                  <a:lnTo>
                    <a:pt x="355711" y="2388571"/>
                  </a:lnTo>
                  <a:lnTo>
                    <a:pt x="373593" y="2336639"/>
                  </a:lnTo>
                  <a:lnTo>
                    <a:pt x="0" y="2208001"/>
                  </a:lnTo>
                  <a:close/>
                </a:path>
              </a:pathLst>
            </a:custGeom>
            <a:noFill/>
            <a:extLst>
              <a:ext uri="{909E8E84-426E-40DD-AFC4-6F175D3DCCD1}">
                <a14:hiddenFill xmlns:a14="http://schemas.microsoft.com/office/drawing/2010/main">
                  <a:solidFill>
                    <a:srgbClr val="FFFFFF"/>
                  </a:solidFill>
                </a14:hiddenFill>
              </a:ext>
            </a:extLst>
          </p:spPr>
        </p:pic>
      </p:grpSp>
      <p:pic>
        <p:nvPicPr>
          <p:cNvPr id="192" name="Picture 191" descr="A fire hose spraying water into a fire&#10;&#10;Description automatically generated with low confidence">
            <a:extLst>
              <a:ext uri="{FF2B5EF4-FFF2-40B4-BE49-F238E27FC236}">
                <a16:creationId xmlns:a16="http://schemas.microsoft.com/office/drawing/2014/main" id="{BB580226-B705-0A43-EDA1-910052A20367}"/>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10000" b="90000" l="272" r="94150">
                        <a14:foregroundMark x1="64014" y1="70306" x2="88503" y2="71837"/>
                        <a14:foregroundMark x1="88503" y1="71837" x2="94150" y2="71224"/>
                        <a14:foregroundMark x1="91497" y1="82653" x2="91497" y2="82653"/>
                        <a14:foregroundMark x1="92789" y1="82347" x2="90000" y2="82245"/>
                        <a14:foregroundMark x1="86259" y1="45612" x2="85986" y2="46429"/>
                        <a14:foregroundMark x1="91156" y1="53163" x2="91224" y2="54286"/>
                        <a14:foregroundMark x1="79524" y1="42041" x2="79660" y2="45000"/>
                        <a14:foregroundMark x1="62925" y1="54898" x2="62772" y2="53067"/>
                        <a14:foregroundMark x1="60952" y1="63163" x2="60476" y2="60306"/>
                        <a14:backgroundMark x1="43537" y1="23367" x2="43537" y2="23367"/>
                        <a14:backgroundMark x1="47755" y1="23776" x2="50408" y2="26020"/>
                        <a14:backgroundMark x1="48367" y1="23878" x2="48163" y2="23571"/>
                        <a14:backgroundMark x1="48027" y1="22959" x2="47755" y2="24286"/>
                        <a14:backgroundMark x1="47755" y1="23163" x2="47755" y2="23163"/>
                        <a14:backgroundMark x1="44490" y1="22857" x2="43197" y2="23776"/>
                        <a14:backgroundMark x1="40612" y1="22857" x2="41429" y2="22245"/>
                        <a14:backgroundMark x1="42245" y1="23265" x2="42177" y2="22245"/>
                        <a14:backgroundMark x1="42653" y1="22653" x2="42653" y2="22755"/>
                        <a14:backgroundMark x1="41973" y1="22653" x2="42313" y2="23265"/>
                        <a14:backgroundMark x1="39864" y1="22755" x2="40136" y2="22755"/>
                        <a14:backgroundMark x1="40136" y1="22755" x2="40476" y2="22755"/>
                        <a14:backgroundMark x1="42245" y1="22755" x2="45986" y2="22755"/>
                        <a14:backgroundMark x1="62517" y1="51633" x2="62177" y2="52653"/>
                        <a14:backgroundMark x1="59864" y1="60510" x2="61497" y2="60510"/>
                        <a14:backgroundMark x1="59864" y1="60102" x2="60748" y2="60102"/>
                        <a14:backgroundMark x1="72517" y1="26633" x2="58027" y2="32143"/>
                        <a14:backgroundMark x1="58027" y1="32143" x2="27347" y2="88367"/>
                        <a14:backgroundMark x1="61565" y1="17959" x2="48027" y2="27959"/>
                        <a14:backgroundMark x1="48027" y1="27959" x2="18571" y2="88673"/>
                        <a14:backgroundMark x1="18571" y1="88673" x2="18435" y2="88673"/>
                        <a14:backgroundMark x1="61293" y1="24184" x2="18844" y2="28878"/>
                        <a14:backgroundMark x1="18844" y1="28878" x2="9388" y2="78878"/>
                        <a14:backgroundMark x1="9388" y1="78878" x2="6667" y2="82959"/>
                        <a14:backgroundMark x1="74830" y1="37347" x2="70544" y2="43980"/>
                        <a14:backgroundMark x1="67415" y1="46224" x2="65714" y2="40510"/>
                        <a14:backgroundMark x1="63946" y1="25612" x2="56327" y2="38571"/>
                        <a14:backgroundMark x1="56327" y1="38571" x2="55782" y2="43061"/>
                        <a14:backgroundMark x1="55510" y1="21224" x2="52041" y2="37857"/>
                        <a14:backgroundMark x1="62449" y1="32143" x2="48299" y2="27041"/>
                        <a14:backgroundMark x1="48299" y1="27041" x2="43878" y2="22143"/>
                        <a14:backgroundMark x1="40952" y1="26429" x2="30816" y2="27857"/>
                        <a14:backgroundMark x1="31837" y1="18980" x2="20884" y2="26735"/>
                        <a14:backgroundMark x1="20884" y1="26735" x2="16122" y2="33061"/>
                        <a14:backgroundMark x1="25850" y1="20408" x2="45306" y2="22449"/>
                        <a14:backgroundMark x1="45306" y1="22449" x2="47551" y2="24898"/>
                        <a14:backgroundMark x1="5714" y1="76224" x2="9184" y2="87959"/>
                        <a14:backgroundMark x1="884" y1="75714" x2="7687" y2="88878"/>
                        <a14:backgroundMark x1="6054" y1="78776" x2="5510" y2="83673"/>
                        <a14:backgroundMark x1="2381" y1="83163" x2="1905" y2="72551"/>
                        <a14:backgroundMark x1="1769" y1="77755" x2="1905" y2="86939"/>
                        <a14:backgroundMark x1="2041" y1="84898" x2="272" y2="76735"/>
                        <a14:backgroundMark x1="272" y1="80918" x2="3197" y2="80204"/>
                      </a14:backgroundRemoval>
                    </a14:imgEffect>
                  </a14:imgLayer>
                </a14:imgProps>
              </a:ext>
              <a:ext uri="{28A0092B-C50C-407E-A947-70E740481C1C}">
                <a14:useLocalDpi xmlns:a14="http://schemas.microsoft.com/office/drawing/2010/main" val="0"/>
              </a:ext>
            </a:extLst>
          </a:blip>
          <a:srcRect l="58950" t="32863"/>
          <a:stretch/>
        </p:blipFill>
        <p:spPr>
          <a:xfrm>
            <a:off x="10258218" y="4904321"/>
            <a:ext cx="1276149" cy="1391409"/>
          </a:xfrm>
          <a:prstGeom prst="rect">
            <a:avLst/>
          </a:prstGeom>
        </p:spPr>
      </p:pic>
      <p:grpSp>
        <p:nvGrpSpPr>
          <p:cNvPr id="229" name="Group 228">
            <a:extLst>
              <a:ext uri="{FF2B5EF4-FFF2-40B4-BE49-F238E27FC236}">
                <a16:creationId xmlns:a16="http://schemas.microsoft.com/office/drawing/2014/main" id="{5D2520C5-A2C3-A65B-AFB3-E2D2263A81A4}"/>
              </a:ext>
            </a:extLst>
          </p:cNvPr>
          <p:cNvGrpSpPr/>
          <p:nvPr/>
        </p:nvGrpSpPr>
        <p:grpSpPr>
          <a:xfrm>
            <a:off x="9552169" y="551751"/>
            <a:ext cx="2367072" cy="3548813"/>
            <a:chOff x="9015729" y="1672858"/>
            <a:chExt cx="3377857" cy="4556872"/>
          </a:xfrm>
        </p:grpSpPr>
        <p:sp>
          <p:nvSpPr>
            <p:cNvPr id="230" name="Freeform: Shape 229">
              <a:extLst>
                <a:ext uri="{FF2B5EF4-FFF2-40B4-BE49-F238E27FC236}">
                  <a16:creationId xmlns:a16="http://schemas.microsoft.com/office/drawing/2014/main" id="{04525046-CB1A-E4AF-1B76-C29A8E2AF018}"/>
                </a:ext>
              </a:extLst>
            </p:cNvPr>
            <p:cNvSpPr/>
            <p:nvPr/>
          </p:nvSpPr>
          <p:spPr>
            <a:xfrm rot="16970389" flipH="1">
              <a:off x="10586186" y="3322088"/>
              <a:ext cx="584042" cy="1090354"/>
            </a:xfrm>
            <a:custGeom>
              <a:avLst/>
              <a:gdLst>
                <a:gd name="connsiteX0" fmla="*/ 52 w 592420"/>
                <a:gd name="connsiteY0" fmla="*/ 1467855 h 1599111"/>
                <a:gd name="connsiteX1" fmla="*/ 170556 w 592420"/>
                <a:gd name="connsiteY1" fmla="*/ 1182219 h 1599111"/>
                <a:gd name="connsiteX2" fmla="*/ 381328 w 592420"/>
                <a:gd name="connsiteY2" fmla="*/ 951893 h 1599111"/>
                <a:gd name="connsiteX3" fmla="*/ 393660 w 592420"/>
                <a:gd name="connsiteY3" fmla="*/ 945107 h 1599111"/>
                <a:gd name="connsiteX4" fmla="*/ 389574 w 592420"/>
                <a:gd name="connsiteY4" fmla="*/ 886271 h 1599111"/>
                <a:gd name="connsiteX5" fmla="*/ 383842 w 592420"/>
                <a:gd name="connsiteY5" fmla="*/ 640797 h 1599111"/>
                <a:gd name="connsiteX6" fmla="*/ 384539 w 592420"/>
                <a:gd name="connsiteY6" fmla="*/ 595586 h 1599111"/>
                <a:gd name="connsiteX7" fmla="*/ 429074 w 592420"/>
                <a:gd name="connsiteY7" fmla="*/ 249300 h 1599111"/>
                <a:gd name="connsiteX8" fmla="*/ 314561 w 592420"/>
                <a:gd name="connsiteY8" fmla="*/ 142922 h 1599111"/>
                <a:gd name="connsiteX9" fmla="*/ 312478 w 592420"/>
                <a:gd name="connsiteY9" fmla="*/ 121704 h 1599111"/>
                <a:gd name="connsiteX10" fmla="*/ 314384 w 592420"/>
                <a:gd name="connsiteY10" fmla="*/ 106139 h 1599111"/>
                <a:gd name="connsiteX11" fmla="*/ 408541 w 592420"/>
                <a:gd name="connsiteY11" fmla="*/ 3313 h 1599111"/>
                <a:gd name="connsiteX12" fmla="*/ 422008 w 592420"/>
                <a:gd name="connsiteY12" fmla="*/ 611 h 1599111"/>
                <a:gd name="connsiteX13" fmla="*/ 474093 w 592420"/>
                <a:gd name="connsiteY13" fmla="*/ 5644 h 1599111"/>
                <a:gd name="connsiteX14" fmla="*/ 488552 w 592420"/>
                <a:gd name="connsiteY14" fmla="*/ 11264 h 1599111"/>
                <a:gd name="connsiteX15" fmla="*/ 491490 w 592420"/>
                <a:gd name="connsiteY15" fmla="*/ 22042 h 1599111"/>
                <a:gd name="connsiteX16" fmla="*/ 520840 w 592420"/>
                <a:gd name="connsiteY16" fmla="*/ 15620 h 1599111"/>
                <a:gd name="connsiteX17" fmla="*/ 528498 w 592420"/>
                <a:gd name="connsiteY17" fmla="*/ 17492 h 1599111"/>
                <a:gd name="connsiteX18" fmla="*/ 558701 w 592420"/>
                <a:gd name="connsiteY18" fmla="*/ 36772 h 1599111"/>
                <a:gd name="connsiteX19" fmla="*/ 568306 w 592420"/>
                <a:gd name="connsiteY19" fmla="*/ 50544 h 1599111"/>
                <a:gd name="connsiteX20" fmla="*/ 576212 w 592420"/>
                <a:gd name="connsiteY20" fmla="*/ 188579 h 1599111"/>
                <a:gd name="connsiteX21" fmla="*/ 568939 w 592420"/>
                <a:gd name="connsiteY21" fmla="*/ 208545 h 1599111"/>
                <a:gd name="connsiteX22" fmla="*/ 545621 w 592420"/>
                <a:gd name="connsiteY22" fmla="*/ 238089 h 1599111"/>
                <a:gd name="connsiteX23" fmla="*/ 544230 w 592420"/>
                <a:gd name="connsiteY23" fmla="*/ 239098 h 1599111"/>
                <a:gd name="connsiteX24" fmla="*/ 591983 w 592420"/>
                <a:gd name="connsiteY24" fmla="*/ 612448 h 1599111"/>
                <a:gd name="connsiteX25" fmla="*/ 592420 w 592420"/>
                <a:gd name="connsiteY25" fmla="*/ 640798 h 1599111"/>
                <a:gd name="connsiteX26" fmla="*/ 571924 w 592420"/>
                <a:gd name="connsiteY26" fmla="*/ 1045329 h 1599111"/>
                <a:gd name="connsiteX27" fmla="*/ 568048 w 592420"/>
                <a:gd name="connsiteY27" fmla="*/ 1061071 h 1599111"/>
                <a:gd name="connsiteX28" fmla="*/ 571152 w 592420"/>
                <a:gd name="connsiteY28" fmla="*/ 1071502 h 1599111"/>
                <a:gd name="connsiteX29" fmla="*/ 400649 w 592420"/>
                <a:gd name="connsiteY29" fmla="*/ 1357138 h 1599111"/>
                <a:gd name="connsiteX30" fmla="*/ 159422 w 592420"/>
                <a:gd name="connsiteY30" fmla="*/ 1597620 h 1599111"/>
                <a:gd name="connsiteX31" fmla="*/ 3364 w 592420"/>
                <a:gd name="connsiteY31" fmla="*/ 1478983 h 1599111"/>
                <a:gd name="connsiteX32" fmla="*/ 52 w 592420"/>
                <a:gd name="connsiteY32" fmla="*/ 1467855 h 159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2420" h="1599111">
                  <a:moveTo>
                    <a:pt x="52" y="1467855"/>
                  </a:moveTo>
                  <a:cubicBezTo>
                    <a:pt x="2226" y="1429986"/>
                    <a:pt x="71867" y="1312038"/>
                    <a:pt x="170556" y="1182219"/>
                  </a:cubicBezTo>
                  <a:cubicBezTo>
                    <a:pt x="255147" y="1070946"/>
                    <a:pt x="337043" y="982570"/>
                    <a:pt x="381328" y="951893"/>
                  </a:cubicBezTo>
                  <a:lnTo>
                    <a:pt x="393660" y="945107"/>
                  </a:lnTo>
                  <a:lnTo>
                    <a:pt x="389574" y="886271"/>
                  </a:lnTo>
                  <a:cubicBezTo>
                    <a:pt x="385955" y="816201"/>
                    <a:pt x="383842" y="731728"/>
                    <a:pt x="383842" y="640797"/>
                  </a:cubicBezTo>
                  <a:lnTo>
                    <a:pt x="384539" y="595586"/>
                  </a:lnTo>
                  <a:lnTo>
                    <a:pt x="429074" y="249300"/>
                  </a:lnTo>
                  <a:lnTo>
                    <a:pt x="314561" y="142922"/>
                  </a:lnTo>
                  <a:lnTo>
                    <a:pt x="312478" y="121704"/>
                  </a:lnTo>
                  <a:lnTo>
                    <a:pt x="314384" y="106139"/>
                  </a:lnTo>
                  <a:lnTo>
                    <a:pt x="408541" y="3313"/>
                  </a:lnTo>
                  <a:lnTo>
                    <a:pt x="422008" y="611"/>
                  </a:lnTo>
                  <a:cubicBezTo>
                    <a:pt x="439323" y="-1059"/>
                    <a:pt x="457022" y="716"/>
                    <a:pt x="474093" y="5644"/>
                  </a:cubicBezTo>
                  <a:lnTo>
                    <a:pt x="488552" y="11264"/>
                  </a:lnTo>
                  <a:lnTo>
                    <a:pt x="491490" y="22042"/>
                  </a:lnTo>
                  <a:lnTo>
                    <a:pt x="520840" y="15620"/>
                  </a:lnTo>
                  <a:lnTo>
                    <a:pt x="528498" y="17492"/>
                  </a:lnTo>
                  <a:cubicBezTo>
                    <a:pt x="540027" y="21830"/>
                    <a:pt x="550158" y="28437"/>
                    <a:pt x="558701" y="36772"/>
                  </a:cubicBezTo>
                  <a:lnTo>
                    <a:pt x="568306" y="50544"/>
                  </a:lnTo>
                  <a:lnTo>
                    <a:pt x="576212" y="188579"/>
                  </a:lnTo>
                  <a:lnTo>
                    <a:pt x="568939" y="208545"/>
                  </a:lnTo>
                  <a:cubicBezTo>
                    <a:pt x="562889" y="219474"/>
                    <a:pt x="555088" y="229460"/>
                    <a:pt x="545621" y="238089"/>
                  </a:cubicBezTo>
                  <a:lnTo>
                    <a:pt x="544230" y="239098"/>
                  </a:lnTo>
                  <a:lnTo>
                    <a:pt x="591983" y="612448"/>
                  </a:lnTo>
                  <a:lnTo>
                    <a:pt x="592420" y="640798"/>
                  </a:lnTo>
                  <a:cubicBezTo>
                    <a:pt x="592420" y="822660"/>
                    <a:pt x="583968" y="978683"/>
                    <a:pt x="571924" y="1045329"/>
                  </a:cubicBezTo>
                  <a:lnTo>
                    <a:pt x="568048" y="1061071"/>
                  </a:lnTo>
                  <a:lnTo>
                    <a:pt x="571152" y="1071502"/>
                  </a:lnTo>
                  <a:cubicBezTo>
                    <a:pt x="568979" y="1109371"/>
                    <a:pt x="499338" y="1227319"/>
                    <a:pt x="400649" y="1357138"/>
                  </a:cubicBezTo>
                  <a:cubicBezTo>
                    <a:pt x="287861" y="1505502"/>
                    <a:pt x="179864" y="1613161"/>
                    <a:pt x="159422" y="1597620"/>
                  </a:cubicBezTo>
                  <a:lnTo>
                    <a:pt x="3364" y="1478983"/>
                  </a:lnTo>
                  <a:cubicBezTo>
                    <a:pt x="808" y="1477040"/>
                    <a:pt x="-258" y="1473265"/>
                    <a:pt x="52" y="1467855"/>
                  </a:cubicBezTo>
                  <a:close/>
                </a:path>
              </a:pathLst>
            </a:custGeom>
            <a:solidFill>
              <a:srgbClr val="EACC82"/>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8000"/>
                </a:solidFill>
                <a:effectLst/>
                <a:uLnTx/>
                <a:uFillTx/>
              </a:endParaRPr>
            </a:p>
          </p:txBody>
        </p:sp>
        <p:pic>
          <p:nvPicPr>
            <p:cNvPr id="231" name="Picture 2" descr="Broom clipart vector, Broom vector Transparent FREE for download ...">
              <a:extLst>
                <a:ext uri="{FF2B5EF4-FFF2-40B4-BE49-F238E27FC236}">
                  <a16:creationId xmlns:a16="http://schemas.microsoft.com/office/drawing/2014/main" id="{985C9A64-4E15-B4D7-ED99-5EF1E2966153}"/>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3038397" flipH="1">
              <a:off x="9015729" y="3667354"/>
              <a:ext cx="2562376" cy="2562376"/>
            </a:xfrm>
            <a:prstGeom prst="rect">
              <a:avLst/>
            </a:prstGeom>
            <a:noFill/>
            <a:extLst>
              <a:ext uri="{909E8E84-426E-40DD-AFC4-6F175D3DCCD1}">
                <a14:hiddenFill xmlns:a14="http://schemas.microsoft.com/office/drawing/2010/main">
                  <a:solidFill>
                    <a:srgbClr val="FFFFFF"/>
                  </a:solidFill>
                </a14:hiddenFill>
              </a:ext>
            </a:extLst>
          </p:spPr>
        </p:pic>
        <p:grpSp>
          <p:nvGrpSpPr>
            <p:cNvPr id="232" name="Group 231">
              <a:extLst>
                <a:ext uri="{FF2B5EF4-FFF2-40B4-BE49-F238E27FC236}">
                  <a16:creationId xmlns:a16="http://schemas.microsoft.com/office/drawing/2014/main" id="{8783E1E0-F91C-F1F4-4E94-8E0A0390F2A6}"/>
                </a:ext>
              </a:extLst>
            </p:cNvPr>
            <p:cNvGrpSpPr/>
            <p:nvPr/>
          </p:nvGrpSpPr>
          <p:grpSpPr>
            <a:xfrm>
              <a:off x="10643630" y="1672858"/>
              <a:ext cx="1749956" cy="4488284"/>
              <a:chOff x="10722191" y="1699655"/>
              <a:chExt cx="1749956" cy="4488284"/>
            </a:xfrm>
          </p:grpSpPr>
          <p:sp>
            <p:nvSpPr>
              <p:cNvPr id="234" name="Freeform: Shape 233">
                <a:extLst>
                  <a:ext uri="{FF2B5EF4-FFF2-40B4-BE49-F238E27FC236}">
                    <a16:creationId xmlns:a16="http://schemas.microsoft.com/office/drawing/2014/main" id="{0F5610D0-C42D-FD7F-14CE-9EADC090E1FA}"/>
                  </a:ext>
                </a:extLst>
              </p:cNvPr>
              <p:cNvSpPr/>
              <p:nvPr/>
            </p:nvSpPr>
            <p:spPr>
              <a:xfrm rot="1451869" flipH="1">
                <a:off x="11000670" y="3470521"/>
                <a:ext cx="366747" cy="628908"/>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00B05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grpSp>
            <p:nvGrpSpPr>
              <p:cNvPr id="235" name="Group 234">
                <a:extLst>
                  <a:ext uri="{FF2B5EF4-FFF2-40B4-BE49-F238E27FC236}">
                    <a16:creationId xmlns:a16="http://schemas.microsoft.com/office/drawing/2014/main" id="{69D92B56-0EFE-586A-7160-42C8B701E3DB}"/>
                  </a:ext>
                </a:extLst>
              </p:cNvPr>
              <p:cNvGrpSpPr/>
              <p:nvPr/>
            </p:nvGrpSpPr>
            <p:grpSpPr>
              <a:xfrm rot="19310600" flipH="1">
                <a:off x="12141439" y="5784618"/>
                <a:ext cx="330708" cy="403321"/>
                <a:chOff x="3312043" y="4084938"/>
                <a:chExt cx="189762" cy="211269"/>
              </a:xfrm>
            </p:grpSpPr>
            <p:sp>
              <p:nvSpPr>
                <p:cNvPr id="251" name="Chord 250">
                  <a:extLst>
                    <a:ext uri="{FF2B5EF4-FFF2-40B4-BE49-F238E27FC236}">
                      <a16:creationId xmlns:a16="http://schemas.microsoft.com/office/drawing/2014/main" id="{3A34881D-FF04-77FF-7585-0B1D460581B4}"/>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252" name="Chord 251">
                  <a:extLst>
                    <a:ext uri="{FF2B5EF4-FFF2-40B4-BE49-F238E27FC236}">
                      <a16:creationId xmlns:a16="http://schemas.microsoft.com/office/drawing/2014/main" id="{19B6D831-2A36-71E5-E9CD-009F01F8C634}"/>
                    </a:ext>
                  </a:extLst>
                </p:cNvPr>
                <p:cNvSpPr/>
                <p:nvPr/>
              </p:nvSpPr>
              <p:spPr>
                <a:xfrm rot="17516835">
                  <a:off x="3322124" y="4115676"/>
                  <a:ext cx="172341" cy="154797"/>
                </a:xfrm>
                <a:prstGeom prst="chord">
                  <a:avLst/>
                </a:prstGeom>
                <a:solidFill>
                  <a:srgbClr val="00B050"/>
                </a:solidFill>
                <a:ln w="25400" cap="flat" cmpd="sng" algn="ctr">
                  <a:solidFill>
                    <a:srgbClr val="004821"/>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grpSp>
          <p:grpSp>
            <p:nvGrpSpPr>
              <p:cNvPr id="236" name="Group 235">
                <a:extLst>
                  <a:ext uri="{FF2B5EF4-FFF2-40B4-BE49-F238E27FC236}">
                    <a16:creationId xmlns:a16="http://schemas.microsoft.com/office/drawing/2014/main" id="{CF4F87FA-4B48-0BA0-B83F-7FCB5EE0BEDA}"/>
                  </a:ext>
                </a:extLst>
              </p:cNvPr>
              <p:cNvGrpSpPr/>
              <p:nvPr/>
            </p:nvGrpSpPr>
            <p:grpSpPr>
              <a:xfrm rot="1184474" flipH="1">
                <a:off x="10933894" y="5779689"/>
                <a:ext cx="330708" cy="403321"/>
                <a:chOff x="3312043" y="4084938"/>
                <a:chExt cx="189762" cy="211269"/>
              </a:xfrm>
            </p:grpSpPr>
            <p:sp>
              <p:nvSpPr>
                <p:cNvPr id="249" name="Chord 248">
                  <a:extLst>
                    <a:ext uri="{FF2B5EF4-FFF2-40B4-BE49-F238E27FC236}">
                      <a16:creationId xmlns:a16="http://schemas.microsoft.com/office/drawing/2014/main" id="{FAB6F71F-740E-849C-95D3-6F9BB3A3972F}"/>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250" name="Chord 249">
                  <a:extLst>
                    <a:ext uri="{FF2B5EF4-FFF2-40B4-BE49-F238E27FC236}">
                      <a16:creationId xmlns:a16="http://schemas.microsoft.com/office/drawing/2014/main" id="{3D621B7F-5936-1466-34E1-3DAF1C8B0389}"/>
                    </a:ext>
                  </a:extLst>
                </p:cNvPr>
                <p:cNvSpPr/>
                <p:nvPr/>
              </p:nvSpPr>
              <p:spPr>
                <a:xfrm rot="17516835">
                  <a:off x="3322124" y="4115676"/>
                  <a:ext cx="172341" cy="154797"/>
                </a:xfrm>
                <a:prstGeom prst="chord">
                  <a:avLst/>
                </a:prstGeom>
                <a:solidFill>
                  <a:srgbClr val="00B050"/>
                </a:solidFill>
                <a:ln w="25400" cap="flat" cmpd="sng" algn="ctr">
                  <a:solidFill>
                    <a:srgbClr val="004821"/>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8000"/>
                    </a:solidFill>
                    <a:effectLst/>
                    <a:uLnTx/>
                    <a:uFillTx/>
                  </a:endParaRPr>
                </a:p>
              </p:txBody>
            </p:sp>
          </p:grpSp>
          <p:sp>
            <p:nvSpPr>
              <p:cNvPr id="237" name="Flowchart: Off-page Connector 236">
                <a:extLst>
                  <a:ext uri="{FF2B5EF4-FFF2-40B4-BE49-F238E27FC236}">
                    <a16:creationId xmlns:a16="http://schemas.microsoft.com/office/drawing/2014/main" id="{C451CCF4-85BC-0C79-FB5E-4B92D3C9BF13}"/>
                  </a:ext>
                </a:extLst>
              </p:cNvPr>
              <p:cNvSpPr/>
              <p:nvPr/>
            </p:nvSpPr>
            <p:spPr>
              <a:xfrm flipH="1">
                <a:off x="11265532" y="3242597"/>
                <a:ext cx="374904"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238" name="Freeform: Shape 237">
                <a:extLst>
                  <a:ext uri="{FF2B5EF4-FFF2-40B4-BE49-F238E27FC236}">
                    <a16:creationId xmlns:a16="http://schemas.microsoft.com/office/drawing/2014/main" id="{711EF22C-3695-C164-AD6E-69F70813B201}"/>
                  </a:ext>
                </a:extLst>
              </p:cNvPr>
              <p:cNvSpPr/>
              <p:nvPr/>
            </p:nvSpPr>
            <p:spPr>
              <a:xfrm flipH="1">
                <a:off x="11916362" y="5130459"/>
                <a:ext cx="326762" cy="247801"/>
              </a:xfrm>
              <a:custGeom>
                <a:avLst/>
                <a:gdLst>
                  <a:gd name="connsiteX0" fmla="*/ 97455 w 326762"/>
                  <a:gd name="connsiteY0" fmla="*/ 0 h 247801"/>
                  <a:gd name="connsiteX1" fmla="*/ 326762 w 326762"/>
                  <a:gd name="connsiteY1" fmla="*/ 128017 h 247801"/>
                  <a:gd name="connsiteX2" fmla="*/ 186712 w 326762"/>
                  <a:gd name="connsiteY2" fmla="*/ 245974 h 247801"/>
                  <a:gd name="connsiteX3" fmla="*/ 170499 w 326762"/>
                  <a:gd name="connsiteY3" fmla="*/ 247801 h 247801"/>
                  <a:gd name="connsiteX4" fmla="*/ 235396 w 326762"/>
                  <a:gd name="connsiteY4" fmla="*/ 222741 h 247801"/>
                  <a:gd name="connsiteX5" fmla="*/ 300860 w 326762"/>
                  <a:gd name="connsiteY5" fmla="*/ 132219 h 247801"/>
                  <a:gd name="connsiteX6" fmla="*/ 77349 w 326762"/>
                  <a:gd name="connsiteY6" fmla="*/ 4202 h 247801"/>
                  <a:gd name="connsiteX7" fmla="*/ 0 w 326762"/>
                  <a:gd name="connsiteY7" fmla="*/ 13146 h 247801"/>
                  <a:gd name="connsiteX8" fmla="*/ 8199 w 326762"/>
                  <a:gd name="connsiteY8" fmla="*/ 10060 h 247801"/>
                  <a:gd name="connsiteX9" fmla="*/ 97455 w 326762"/>
                  <a:gd name="connsiteY9" fmla="*/ 0 h 247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6762" h="247801">
                    <a:moveTo>
                      <a:pt x="97455" y="0"/>
                    </a:moveTo>
                    <a:cubicBezTo>
                      <a:pt x="224098" y="0"/>
                      <a:pt x="326762" y="57315"/>
                      <a:pt x="326762" y="128017"/>
                    </a:cubicBezTo>
                    <a:cubicBezTo>
                      <a:pt x="326762" y="181044"/>
                      <a:pt x="269014" y="226540"/>
                      <a:pt x="186712" y="245974"/>
                    </a:cubicBezTo>
                    <a:lnTo>
                      <a:pt x="170499" y="247801"/>
                    </a:lnTo>
                    <a:lnTo>
                      <a:pt x="235396" y="222741"/>
                    </a:lnTo>
                    <a:cubicBezTo>
                      <a:pt x="275843" y="199574"/>
                      <a:pt x="300860" y="167570"/>
                      <a:pt x="300860" y="132219"/>
                    </a:cubicBezTo>
                    <a:cubicBezTo>
                      <a:pt x="300860" y="61517"/>
                      <a:pt x="200791" y="4202"/>
                      <a:pt x="77349" y="4202"/>
                    </a:cubicBezTo>
                    <a:lnTo>
                      <a:pt x="0" y="13146"/>
                    </a:lnTo>
                    <a:lnTo>
                      <a:pt x="8199" y="10060"/>
                    </a:lnTo>
                    <a:cubicBezTo>
                      <a:pt x="35632" y="3582"/>
                      <a:pt x="65795" y="0"/>
                      <a:pt x="97455" y="0"/>
                    </a:cubicBezTo>
                    <a:close/>
                  </a:path>
                </a:pathLst>
              </a:custGeom>
              <a:solidFill>
                <a:srgbClr val="1F497D">
                  <a:lumMod val="20000"/>
                  <a:lumOff val="8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239" name="Flowchart: Manual Operation 26">
                <a:extLst>
                  <a:ext uri="{FF2B5EF4-FFF2-40B4-BE49-F238E27FC236}">
                    <a16:creationId xmlns:a16="http://schemas.microsoft.com/office/drawing/2014/main" id="{E33F021D-8A96-8C3C-5AB4-82537C5DB4D4}"/>
                  </a:ext>
                </a:extLst>
              </p:cNvPr>
              <p:cNvSpPr/>
              <p:nvPr/>
            </p:nvSpPr>
            <p:spPr>
              <a:xfrm rot="9734010" flipH="1" flipV="1">
                <a:off x="11571403" y="4681600"/>
                <a:ext cx="513429" cy="89764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8000"/>
                  </a:solidFill>
                  <a:effectLst/>
                  <a:uLnTx/>
                  <a:uFillTx/>
                </a:endParaRPr>
              </a:p>
            </p:txBody>
          </p:sp>
          <p:sp>
            <p:nvSpPr>
              <p:cNvPr id="240" name="Rectangle 239">
                <a:extLst>
                  <a:ext uri="{FF2B5EF4-FFF2-40B4-BE49-F238E27FC236}">
                    <a16:creationId xmlns:a16="http://schemas.microsoft.com/office/drawing/2014/main" id="{0B7FDB32-BEC4-20BE-9D07-45E2E8204540}"/>
                  </a:ext>
                </a:extLst>
              </p:cNvPr>
              <p:cNvSpPr/>
              <p:nvPr/>
            </p:nvSpPr>
            <p:spPr>
              <a:xfrm flipH="1">
                <a:off x="11614140" y="3768071"/>
                <a:ext cx="402149" cy="1004552"/>
              </a:xfrm>
              <a:prstGeom prst="rect">
                <a:avLst/>
              </a:prstGeom>
              <a:solidFill>
                <a:srgbClr val="00B050"/>
              </a:solidFill>
              <a:ln w="952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241" name="Flowchart: Manual Operation 26">
                <a:extLst>
                  <a:ext uri="{FF2B5EF4-FFF2-40B4-BE49-F238E27FC236}">
                    <a16:creationId xmlns:a16="http://schemas.microsoft.com/office/drawing/2014/main" id="{53838EB6-0158-8211-DB14-C94E41BDE7D8}"/>
                  </a:ext>
                </a:extLst>
              </p:cNvPr>
              <p:cNvSpPr/>
              <p:nvPr/>
            </p:nvSpPr>
            <p:spPr>
              <a:xfrm rot="11568538" flipH="1" flipV="1">
                <a:off x="10999390" y="4713735"/>
                <a:ext cx="502215"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242" name="Freeform: Shape 241">
                <a:extLst>
                  <a:ext uri="{FF2B5EF4-FFF2-40B4-BE49-F238E27FC236}">
                    <a16:creationId xmlns:a16="http://schemas.microsoft.com/office/drawing/2014/main" id="{91DC6144-59E1-9965-12D7-111D1317553B}"/>
                  </a:ext>
                </a:extLst>
              </p:cNvPr>
              <p:cNvSpPr/>
              <p:nvPr/>
            </p:nvSpPr>
            <p:spPr>
              <a:xfrm rot="294282" flipH="1">
                <a:off x="11009709" y="3451044"/>
                <a:ext cx="952561" cy="1304402"/>
              </a:xfrm>
              <a:custGeom>
                <a:avLst/>
                <a:gdLst>
                  <a:gd name="connsiteX0" fmla="*/ 151169 w 580979"/>
                  <a:gd name="connsiteY0" fmla="*/ 0 h 1216667"/>
                  <a:gd name="connsiteX1" fmla="*/ 331426 w 580979"/>
                  <a:gd name="connsiteY1" fmla="*/ 0 h 1216667"/>
                  <a:gd name="connsiteX2" fmla="*/ 432481 w 580979"/>
                  <a:gd name="connsiteY2" fmla="*/ 201519 h 1216667"/>
                  <a:gd name="connsiteX3" fmla="*/ 432481 w 580979"/>
                  <a:gd name="connsiteY3" fmla="*/ 0 h 1216667"/>
                  <a:gd name="connsiteX4" fmla="*/ 487656 w 580979"/>
                  <a:gd name="connsiteY4" fmla="*/ 0 h 1216667"/>
                  <a:gd name="connsiteX5" fmla="*/ 580979 w 580979"/>
                  <a:gd name="connsiteY5" fmla="*/ 274197 h 1216667"/>
                  <a:gd name="connsiteX6" fmla="*/ 477532 w 580979"/>
                  <a:gd name="connsiteY6" fmla="*/ 1216667 h 1216667"/>
                  <a:gd name="connsiteX7" fmla="*/ 76902 w 580979"/>
                  <a:gd name="connsiteY7" fmla="*/ 1216667 h 1216667"/>
                  <a:gd name="connsiteX8" fmla="*/ 0 w 580979"/>
                  <a:gd name="connsiteY8" fmla="*/ 516042 h 121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979" h="1216667">
                    <a:moveTo>
                      <a:pt x="151169" y="0"/>
                    </a:moveTo>
                    <a:lnTo>
                      <a:pt x="331426" y="0"/>
                    </a:lnTo>
                    <a:lnTo>
                      <a:pt x="432481" y="201519"/>
                    </a:lnTo>
                    <a:lnTo>
                      <a:pt x="432481" y="0"/>
                    </a:lnTo>
                    <a:lnTo>
                      <a:pt x="487656" y="0"/>
                    </a:lnTo>
                    <a:lnTo>
                      <a:pt x="580979" y="274197"/>
                    </a:lnTo>
                    <a:lnTo>
                      <a:pt x="477532" y="1216667"/>
                    </a:lnTo>
                    <a:lnTo>
                      <a:pt x="76902" y="1216667"/>
                    </a:lnTo>
                    <a:lnTo>
                      <a:pt x="0" y="516042"/>
                    </a:lnTo>
                    <a:close/>
                  </a:path>
                </a:pathLst>
              </a:custGeom>
              <a:solidFill>
                <a:srgbClr val="00B05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243" name="Freeform: Shape 242">
                <a:extLst>
                  <a:ext uri="{FF2B5EF4-FFF2-40B4-BE49-F238E27FC236}">
                    <a16:creationId xmlns:a16="http://schemas.microsoft.com/office/drawing/2014/main" id="{9D90A1A6-B3A5-D102-92B0-997B0262CB51}"/>
                  </a:ext>
                </a:extLst>
              </p:cNvPr>
              <p:cNvSpPr/>
              <p:nvPr/>
            </p:nvSpPr>
            <p:spPr>
              <a:xfrm rot="8645806" flipH="1" flipV="1">
                <a:off x="11873803" y="5442878"/>
                <a:ext cx="448897" cy="564246"/>
              </a:xfrm>
              <a:custGeom>
                <a:avLst/>
                <a:gdLst>
                  <a:gd name="connsiteX0" fmla="*/ 448897 w 448897"/>
                  <a:gd name="connsiteY0" fmla="*/ 96979 h 703567"/>
                  <a:gd name="connsiteX1" fmla="*/ 0 w 448897"/>
                  <a:gd name="connsiteY1" fmla="*/ 0 h 703567"/>
                  <a:gd name="connsiteX2" fmla="*/ 22974 w 448897"/>
                  <a:gd name="connsiteY2" fmla="*/ 703567 h 703567"/>
                  <a:gd name="connsiteX3" fmla="*/ 425876 w 448897"/>
                  <a:gd name="connsiteY3" fmla="*/ 703567 h 703567"/>
                </a:gdLst>
                <a:ahLst/>
                <a:cxnLst>
                  <a:cxn ang="0">
                    <a:pos x="connsiteX0" y="connsiteY0"/>
                  </a:cxn>
                  <a:cxn ang="0">
                    <a:pos x="connsiteX1" y="connsiteY1"/>
                  </a:cxn>
                  <a:cxn ang="0">
                    <a:pos x="connsiteX2" y="connsiteY2"/>
                  </a:cxn>
                  <a:cxn ang="0">
                    <a:pos x="connsiteX3" y="connsiteY3"/>
                  </a:cxn>
                </a:cxnLst>
                <a:rect l="l" t="t" r="r" b="b"/>
                <a:pathLst>
                  <a:path w="448897" h="703567">
                    <a:moveTo>
                      <a:pt x="448897" y="96979"/>
                    </a:moveTo>
                    <a:lnTo>
                      <a:pt x="0" y="0"/>
                    </a:lnTo>
                    <a:lnTo>
                      <a:pt x="22974" y="703567"/>
                    </a:lnTo>
                    <a:lnTo>
                      <a:pt x="425876" y="703567"/>
                    </a:lnTo>
                    <a:close/>
                  </a:path>
                </a:pathLst>
              </a:custGeom>
              <a:solidFill>
                <a:srgbClr val="000000"/>
              </a:solidFill>
              <a:ln w="9525" cap="flat" cmpd="sng" algn="ctr">
                <a:noFill/>
                <a:prstDash val="solid"/>
              </a:ln>
              <a:effectLst/>
            </p:spPr>
            <p:txBody>
              <a:bodyPr wrap="square" rtlCol="0" anchor="ctr">
                <a:noAutofit/>
              </a:bodyP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244" name="Oval 243">
                <a:extLst>
                  <a:ext uri="{FF2B5EF4-FFF2-40B4-BE49-F238E27FC236}">
                    <a16:creationId xmlns:a16="http://schemas.microsoft.com/office/drawing/2014/main" id="{82593B99-6436-E0EE-E5D8-15F844C721AF}"/>
                  </a:ext>
                </a:extLst>
              </p:cNvPr>
              <p:cNvSpPr/>
              <p:nvPr/>
            </p:nvSpPr>
            <p:spPr>
              <a:xfrm flipH="1">
                <a:off x="11266130" y="3686141"/>
                <a:ext cx="73152" cy="9144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245" name="Oval 244">
                <a:extLst>
                  <a:ext uri="{FF2B5EF4-FFF2-40B4-BE49-F238E27FC236}">
                    <a16:creationId xmlns:a16="http://schemas.microsoft.com/office/drawing/2014/main" id="{2FE5FCBA-0164-B4EE-846B-4CE37E84F3A1}"/>
                  </a:ext>
                </a:extLst>
              </p:cNvPr>
              <p:cNvSpPr/>
              <p:nvPr/>
            </p:nvSpPr>
            <p:spPr>
              <a:xfrm flipH="1">
                <a:off x="11253430" y="3800441"/>
                <a:ext cx="73152" cy="9144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pic>
            <p:nvPicPr>
              <p:cNvPr id="246" name="Picture 245">
                <a:extLst>
                  <a:ext uri="{FF2B5EF4-FFF2-40B4-BE49-F238E27FC236}">
                    <a16:creationId xmlns:a16="http://schemas.microsoft.com/office/drawing/2014/main" id="{657C4590-B9F6-AE96-3D29-64DFFDF4280F}"/>
                  </a:ext>
                </a:extLst>
              </p:cNvPr>
              <p:cNvPicPr>
                <a:picLocks noChangeAspect="1"/>
              </p:cNvPicPr>
              <p:nvPr/>
            </p:nvPicPr>
            <p:blipFill>
              <a:blip r:embed="rId8" cstate="print">
                <a:extLst>
                  <a:ext uri="{BEBA8EAE-BF5A-486C-A8C5-ECC9F3942E4B}">
                    <a14:imgProps xmlns:a14="http://schemas.microsoft.com/office/drawing/2010/main">
                      <a14:imgLayer r:embed="rId9">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rot="499416" flipH="1">
                <a:off x="11089769" y="3644025"/>
                <a:ext cx="184798" cy="287906"/>
              </a:xfrm>
              <a:prstGeom prst="rect">
                <a:avLst/>
              </a:prstGeom>
              <a:ln>
                <a:noFill/>
              </a:ln>
            </p:spPr>
          </p:pic>
          <p:pic>
            <p:nvPicPr>
              <p:cNvPr id="247" name="Picture 9">
                <a:extLst>
                  <a:ext uri="{FF2B5EF4-FFF2-40B4-BE49-F238E27FC236}">
                    <a16:creationId xmlns:a16="http://schemas.microsoft.com/office/drawing/2014/main" id="{7C7A9778-C959-E6E0-8033-536801F884CC}"/>
                  </a:ext>
                </a:extLst>
              </p:cNvPr>
              <p:cNvPicPr>
                <a:picLocks noChangeAspect="1" noChangeArrowheads="1"/>
              </p:cNvPicPr>
              <p:nvPr/>
            </p:nvPicPr>
            <p:blipFill rotWithShape="1">
              <a:blip r:embed="rId10">
                <a:extLst>
                  <a:ext uri="{28A0092B-C50C-407E-A947-70E740481C1C}">
                    <a14:useLocalDpi xmlns:a14="http://schemas.microsoft.com/office/drawing/2010/main" val="0"/>
                  </a:ext>
                </a:extLst>
              </a:blip>
              <a:srcRect b="62206"/>
              <a:stretch/>
            </p:blipFill>
            <p:spPr bwMode="auto">
              <a:xfrm flipH="1">
                <a:off x="10722191" y="1699655"/>
                <a:ext cx="1468885" cy="1706123"/>
              </a:xfrm>
              <a:prstGeom prst="rect">
                <a:avLst/>
              </a:prstGeom>
              <a:noFill/>
              <a:extLst>
                <a:ext uri="{909E8E84-426E-40DD-AFC4-6F175D3DCCD1}">
                  <a14:hiddenFill xmlns:a14="http://schemas.microsoft.com/office/drawing/2010/main">
                    <a:solidFill>
                      <a:srgbClr val="FFFFFF"/>
                    </a:solidFill>
                  </a14:hiddenFill>
                </a:ext>
              </a:extLst>
            </p:spPr>
          </p:pic>
          <p:sp>
            <p:nvSpPr>
              <p:cNvPr id="248" name="Freeform: Shape 247">
                <a:extLst>
                  <a:ext uri="{FF2B5EF4-FFF2-40B4-BE49-F238E27FC236}">
                    <a16:creationId xmlns:a16="http://schemas.microsoft.com/office/drawing/2014/main" id="{A3D1A917-7654-52FF-5E2C-F3C167D4D34F}"/>
                  </a:ext>
                </a:extLst>
              </p:cNvPr>
              <p:cNvSpPr/>
              <p:nvPr/>
            </p:nvSpPr>
            <p:spPr>
              <a:xfrm rot="3110868" flipH="1">
                <a:off x="11442984" y="3520476"/>
                <a:ext cx="457011" cy="726719"/>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00B05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8000"/>
                  </a:solidFill>
                  <a:effectLst/>
                  <a:uLnTx/>
                  <a:uFillTx/>
                </a:endParaRPr>
              </a:p>
            </p:txBody>
          </p:sp>
        </p:grpSp>
        <p:sp>
          <p:nvSpPr>
            <p:cNvPr id="233" name="Freeform: Shape 232">
              <a:extLst>
                <a:ext uri="{FF2B5EF4-FFF2-40B4-BE49-F238E27FC236}">
                  <a16:creationId xmlns:a16="http://schemas.microsoft.com/office/drawing/2014/main" id="{A7A2460A-126A-38E7-58CF-CE8202CFEC82}"/>
                </a:ext>
              </a:extLst>
            </p:cNvPr>
            <p:cNvSpPr/>
            <p:nvPr/>
          </p:nvSpPr>
          <p:spPr>
            <a:xfrm rot="16726637" flipH="1">
              <a:off x="10555472" y="3658797"/>
              <a:ext cx="584042" cy="1090354"/>
            </a:xfrm>
            <a:custGeom>
              <a:avLst/>
              <a:gdLst>
                <a:gd name="connsiteX0" fmla="*/ 52 w 592420"/>
                <a:gd name="connsiteY0" fmla="*/ 1467855 h 1599111"/>
                <a:gd name="connsiteX1" fmla="*/ 170556 w 592420"/>
                <a:gd name="connsiteY1" fmla="*/ 1182219 h 1599111"/>
                <a:gd name="connsiteX2" fmla="*/ 381328 w 592420"/>
                <a:gd name="connsiteY2" fmla="*/ 951893 h 1599111"/>
                <a:gd name="connsiteX3" fmla="*/ 393660 w 592420"/>
                <a:gd name="connsiteY3" fmla="*/ 945107 h 1599111"/>
                <a:gd name="connsiteX4" fmla="*/ 389574 w 592420"/>
                <a:gd name="connsiteY4" fmla="*/ 886271 h 1599111"/>
                <a:gd name="connsiteX5" fmla="*/ 383842 w 592420"/>
                <a:gd name="connsiteY5" fmla="*/ 640797 h 1599111"/>
                <a:gd name="connsiteX6" fmla="*/ 384539 w 592420"/>
                <a:gd name="connsiteY6" fmla="*/ 595586 h 1599111"/>
                <a:gd name="connsiteX7" fmla="*/ 429074 w 592420"/>
                <a:gd name="connsiteY7" fmla="*/ 249300 h 1599111"/>
                <a:gd name="connsiteX8" fmla="*/ 314561 w 592420"/>
                <a:gd name="connsiteY8" fmla="*/ 142922 h 1599111"/>
                <a:gd name="connsiteX9" fmla="*/ 312478 w 592420"/>
                <a:gd name="connsiteY9" fmla="*/ 121704 h 1599111"/>
                <a:gd name="connsiteX10" fmla="*/ 314384 w 592420"/>
                <a:gd name="connsiteY10" fmla="*/ 106139 h 1599111"/>
                <a:gd name="connsiteX11" fmla="*/ 408541 w 592420"/>
                <a:gd name="connsiteY11" fmla="*/ 3313 h 1599111"/>
                <a:gd name="connsiteX12" fmla="*/ 422008 w 592420"/>
                <a:gd name="connsiteY12" fmla="*/ 611 h 1599111"/>
                <a:gd name="connsiteX13" fmla="*/ 474093 w 592420"/>
                <a:gd name="connsiteY13" fmla="*/ 5644 h 1599111"/>
                <a:gd name="connsiteX14" fmla="*/ 488552 w 592420"/>
                <a:gd name="connsiteY14" fmla="*/ 11264 h 1599111"/>
                <a:gd name="connsiteX15" fmla="*/ 491490 w 592420"/>
                <a:gd name="connsiteY15" fmla="*/ 22042 h 1599111"/>
                <a:gd name="connsiteX16" fmla="*/ 520840 w 592420"/>
                <a:gd name="connsiteY16" fmla="*/ 15620 h 1599111"/>
                <a:gd name="connsiteX17" fmla="*/ 528498 w 592420"/>
                <a:gd name="connsiteY17" fmla="*/ 17492 h 1599111"/>
                <a:gd name="connsiteX18" fmla="*/ 558701 w 592420"/>
                <a:gd name="connsiteY18" fmla="*/ 36772 h 1599111"/>
                <a:gd name="connsiteX19" fmla="*/ 568306 w 592420"/>
                <a:gd name="connsiteY19" fmla="*/ 50544 h 1599111"/>
                <a:gd name="connsiteX20" fmla="*/ 576212 w 592420"/>
                <a:gd name="connsiteY20" fmla="*/ 188579 h 1599111"/>
                <a:gd name="connsiteX21" fmla="*/ 568939 w 592420"/>
                <a:gd name="connsiteY21" fmla="*/ 208545 h 1599111"/>
                <a:gd name="connsiteX22" fmla="*/ 545621 w 592420"/>
                <a:gd name="connsiteY22" fmla="*/ 238089 h 1599111"/>
                <a:gd name="connsiteX23" fmla="*/ 544230 w 592420"/>
                <a:gd name="connsiteY23" fmla="*/ 239098 h 1599111"/>
                <a:gd name="connsiteX24" fmla="*/ 591983 w 592420"/>
                <a:gd name="connsiteY24" fmla="*/ 612448 h 1599111"/>
                <a:gd name="connsiteX25" fmla="*/ 592420 w 592420"/>
                <a:gd name="connsiteY25" fmla="*/ 640798 h 1599111"/>
                <a:gd name="connsiteX26" fmla="*/ 571924 w 592420"/>
                <a:gd name="connsiteY26" fmla="*/ 1045329 h 1599111"/>
                <a:gd name="connsiteX27" fmla="*/ 568048 w 592420"/>
                <a:gd name="connsiteY27" fmla="*/ 1061071 h 1599111"/>
                <a:gd name="connsiteX28" fmla="*/ 571152 w 592420"/>
                <a:gd name="connsiteY28" fmla="*/ 1071502 h 1599111"/>
                <a:gd name="connsiteX29" fmla="*/ 400649 w 592420"/>
                <a:gd name="connsiteY29" fmla="*/ 1357138 h 1599111"/>
                <a:gd name="connsiteX30" fmla="*/ 159422 w 592420"/>
                <a:gd name="connsiteY30" fmla="*/ 1597620 h 1599111"/>
                <a:gd name="connsiteX31" fmla="*/ 3364 w 592420"/>
                <a:gd name="connsiteY31" fmla="*/ 1478983 h 1599111"/>
                <a:gd name="connsiteX32" fmla="*/ 52 w 592420"/>
                <a:gd name="connsiteY32" fmla="*/ 1467855 h 159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2420" h="1599111">
                  <a:moveTo>
                    <a:pt x="52" y="1467855"/>
                  </a:moveTo>
                  <a:cubicBezTo>
                    <a:pt x="2226" y="1429986"/>
                    <a:pt x="71867" y="1312038"/>
                    <a:pt x="170556" y="1182219"/>
                  </a:cubicBezTo>
                  <a:cubicBezTo>
                    <a:pt x="255147" y="1070946"/>
                    <a:pt x="337043" y="982570"/>
                    <a:pt x="381328" y="951893"/>
                  </a:cubicBezTo>
                  <a:lnTo>
                    <a:pt x="393660" y="945107"/>
                  </a:lnTo>
                  <a:lnTo>
                    <a:pt x="389574" y="886271"/>
                  </a:lnTo>
                  <a:cubicBezTo>
                    <a:pt x="385955" y="816201"/>
                    <a:pt x="383842" y="731728"/>
                    <a:pt x="383842" y="640797"/>
                  </a:cubicBezTo>
                  <a:lnTo>
                    <a:pt x="384539" y="595586"/>
                  </a:lnTo>
                  <a:lnTo>
                    <a:pt x="429074" y="249300"/>
                  </a:lnTo>
                  <a:lnTo>
                    <a:pt x="314561" y="142922"/>
                  </a:lnTo>
                  <a:lnTo>
                    <a:pt x="312478" y="121704"/>
                  </a:lnTo>
                  <a:lnTo>
                    <a:pt x="314384" y="106139"/>
                  </a:lnTo>
                  <a:lnTo>
                    <a:pt x="408541" y="3313"/>
                  </a:lnTo>
                  <a:lnTo>
                    <a:pt x="422008" y="611"/>
                  </a:lnTo>
                  <a:cubicBezTo>
                    <a:pt x="439323" y="-1059"/>
                    <a:pt x="457022" y="716"/>
                    <a:pt x="474093" y="5644"/>
                  </a:cubicBezTo>
                  <a:lnTo>
                    <a:pt x="488552" y="11264"/>
                  </a:lnTo>
                  <a:lnTo>
                    <a:pt x="491490" y="22042"/>
                  </a:lnTo>
                  <a:lnTo>
                    <a:pt x="520840" y="15620"/>
                  </a:lnTo>
                  <a:lnTo>
                    <a:pt x="528498" y="17492"/>
                  </a:lnTo>
                  <a:cubicBezTo>
                    <a:pt x="540027" y="21830"/>
                    <a:pt x="550158" y="28437"/>
                    <a:pt x="558701" y="36772"/>
                  </a:cubicBezTo>
                  <a:lnTo>
                    <a:pt x="568306" y="50544"/>
                  </a:lnTo>
                  <a:lnTo>
                    <a:pt x="576212" y="188579"/>
                  </a:lnTo>
                  <a:lnTo>
                    <a:pt x="568939" y="208545"/>
                  </a:lnTo>
                  <a:cubicBezTo>
                    <a:pt x="562889" y="219474"/>
                    <a:pt x="555088" y="229460"/>
                    <a:pt x="545621" y="238089"/>
                  </a:cubicBezTo>
                  <a:lnTo>
                    <a:pt x="544230" y="239098"/>
                  </a:lnTo>
                  <a:lnTo>
                    <a:pt x="591983" y="612448"/>
                  </a:lnTo>
                  <a:lnTo>
                    <a:pt x="592420" y="640798"/>
                  </a:lnTo>
                  <a:cubicBezTo>
                    <a:pt x="592420" y="822660"/>
                    <a:pt x="583968" y="978683"/>
                    <a:pt x="571924" y="1045329"/>
                  </a:cubicBezTo>
                  <a:lnTo>
                    <a:pt x="568048" y="1061071"/>
                  </a:lnTo>
                  <a:lnTo>
                    <a:pt x="571152" y="1071502"/>
                  </a:lnTo>
                  <a:cubicBezTo>
                    <a:pt x="568979" y="1109371"/>
                    <a:pt x="499338" y="1227319"/>
                    <a:pt x="400649" y="1357138"/>
                  </a:cubicBezTo>
                  <a:cubicBezTo>
                    <a:pt x="287861" y="1505502"/>
                    <a:pt x="179864" y="1613161"/>
                    <a:pt x="159422" y="1597620"/>
                  </a:cubicBezTo>
                  <a:lnTo>
                    <a:pt x="3364" y="1478983"/>
                  </a:lnTo>
                  <a:cubicBezTo>
                    <a:pt x="808" y="1477040"/>
                    <a:pt x="-258" y="1473265"/>
                    <a:pt x="52" y="1467855"/>
                  </a:cubicBezTo>
                  <a:close/>
                </a:path>
              </a:pathLst>
            </a:custGeom>
            <a:solidFill>
              <a:srgbClr val="EED69D"/>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8000"/>
                </a:solidFill>
                <a:effectLst/>
                <a:uLnTx/>
                <a:uFillTx/>
              </a:endParaRPr>
            </a:p>
          </p:txBody>
        </p:sp>
      </p:grpSp>
      <p:grpSp>
        <p:nvGrpSpPr>
          <p:cNvPr id="253" name="Group 252">
            <a:extLst>
              <a:ext uri="{FF2B5EF4-FFF2-40B4-BE49-F238E27FC236}">
                <a16:creationId xmlns:a16="http://schemas.microsoft.com/office/drawing/2014/main" id="{DDA92BE3-AC15-1C4B-0A25-7E01322BC805}"/>
              </a:ext>
            </a:extLst>
          </p:cNvPr>
          <p:cNvGrpSpPr/>
          <p:nvPr/>
        </p:nvGrpSpPr>
        <p:grpSpPr>
          <a:xfrm flipH="1">
            <a:off x="828494" y="2944926"/>
            <a:ext cx="2994444" cy="3332722"/>
            <a:chOff x="149396" y="7438943"/>
            <a:chExt cx="4364478" cy="4408784"/>
          </a:xfrm>
        </p:grpSpPr>
        <p:sp>
          <p:nvSpPr>
            <p:cNvPr id="254" name="Freeform: Shape 253">
              <a:extLst>
                <a:ext uri="{FF2B5EF4-FFF2-40B4-BE49-F238E27FC236}">
                  <a16:creationId xmlns:a16="http://schemas.microsoft.com/office/drawing/2014/main" id="{77E89B3C-B0C4-9BB4-8C17-EFA481235FD2}"/>
                </a:ext>
              </a:extLst>
            </p:cNvPr>
            <p:cNvSpPr/>
            <p:nvPr/>
          </p:nvSpPr>
          <p:spPr>
            <a:xfrm rot="17191162" flipH="1">
              <a:off x="2342039" y="8781413"/>
              <a:ext cx="564139" cy="1443074"/>
            </a:xfrm>
            <a:custGeom>
              <a:avLst/>
              <a:gdLst>
                <a:gd name="connsiteX0" fmla="*/ 63 w 720378"/>
                <a:gd name="connsiteY0" fmla="*/ 1372983 h 1469587"/>
                <a:gd name="connsiteX1" fmla="*/ 4064 w 720378"/>
                <a:gd name="connsiteY1" fmla="*/ 1381173 h 1469587"/>
                <a:gd name="connsiteX2" fmla="*/ 192614 w 720378"/>
                <a:gd name="connsiteY2" fmla="*/ 1468490 h 1469587"/>
                <a:gd name="connsiteX3" fmla="*/ 484066 w 720378"/>
                <a:gd name="connsiteY3" fmla="*/ 1291496 h 1469587"/>
                <a:gd name="connsiteX4" fmla="*/ 690069 w 720378"/>
                <a:gd name="connsiteY4" fmla="*/ 1081267 h 1469587"/>
                <a:gd name="connsiteX5" fmla="*/ 686319 w 720378"/>
                <a:gd name="connsiteY5" fmla="*/ 1073589 h 1469587"/>
                <a:gd name="connsiteX6" fmla="*/ 691002 w 720378"/>
                <a:gd name="connsiteY6" fmla="*/ 1062004 h 1469587"/>
                <a:gd name="connsiteX7" fmla="*/ 715765 w 720378"/>
                <a:gd name="connsiteY7" fmla="*/ 764269 h 1469587"/>
                <a:gd name="connsiteX8" fmla="*/ 715237 w 720378"/>
                <a:gd name="connsiteY8" fmla="*/ 743404 h 1469587"/>
                <a:gd name="connsiteX9" fmla="*/ 669363 w 720378"/>
                <a:gd name="connsiteY9" fmla="*/ 524918 h 1469587"/>
                <a:gd name="connsiteX10" fmla="*/ 685517 w 720378"/>
                <a:gd name="connsiteY10" fmla="*/ 514586 h 1469587"/>
                <a:gd name="connsiteX11" fmla="*/ 713229 w 720378"/>
                <a:gd name="connsiteY11" fmla="*/ 452014 h 1469587"/>
                <a:gd name="connsiteX12" fmla="*/ 717603 w 720378"/>
                <a:gd name="connsiteY12" fmla="*/ 271375 h 1469587"/>
                <a:gd name="connsiteX13" fmla="*/ 716315 w 720378"/>
                <a:gd name="connsiteY13" fmla="*/ 264089 h 1469587"/>
                <a:gd name="connsiteX14" fmla="*/ 720371 w 720378"/>
                <a:gd name="connsiteY14" fmla="*/ 96600 h 1469587"/>
                <a:gd name="connsiteX15" fmla="*/ 696397 w 720378"/>
                <a:gd name="connsiteY15" fmla="*/ 71435 h 1469587"/>
                <a:gd name="connsiteX16" fmla="*/ 671232 w 720378"/>
                <a:gd name="connsiteY16" fmla="*/ 95410 h 1469587"/>
                <a:gd name="connsiteX17" fmla="*/ 668930 w 720378"/>
                <a:gd name="connsiteY17" fmla="*/ 190478 h 1469587"/>
                <a:gd name="connsiteX18" fmla="*/ 665005 w 720378"/>
                <a:gd name="connsiteY18" fmla="*/ 187691 h 1469587"/>
                <a:gd name="connsiteX19" fmla="*/ 663479 w 720378"/>
                <a:gd name="connsiteY19" fmla="*/ 187344 h 1469587"/>
                <a:gd name="connsiteX20" fmla="*/ 666704 w 720378"/>
                <a:gd name="connsiteY20" fmla="*/ 54168 h 1469587"/>
                <a:gd name="connsiteX21" fmla="*/ 642729 w 720378"/>
                <a:gd name="connsiteY21" fmla="*/ 29004 h 1469587"/>
                <a:gd name="connsiteX22" fmla="*/ 617565 w 720378"/>
                <a:gd name="connsiteY22" fmla="*/ 52978 h 1469587"/>
                <a:gd name="connsiteX23" fmla="*/ 614502 w 720378"/>
                <a:gd name="connsiteY23" fmla="*/ 179439 h 1469587"/>
                <a:gd name="connsiteX24" fmla="*/ 607515 w 720378"/>
                <a:gd name="connsiteY24" fmla="*/ 179270 h 1469587"/>
                <a:gd name="connsiteX25" fmla="*/ 611247 w 720378"/>
                <a:gd name="connsiteY25" fmla="*/ 25172 h 1469587"/>
                <a:gd name="connsiteX26" fmla="*/ 587273 w 720378"/>
                <a:gd name="connsiteY26" fmla="*/ 7 h 1469587"/>
                <a:gd name="connsiteX27" fmla="*/ 562108 w 720378"/>
                <a:gd name="connsiteY27" fmla="*/ 23981 h 1469587"/>
                <a:gd name="connsiteX28" fmla="*/ 558317 w 720378"/>
                <a:gd name="connsiteY28" fmla="*/ 180526 h 1469587"/>
                <a:gd name="connsiteX29" fmla="*/ 549120 w 720378"/>
                <a:gd name="connsiteY29" fmla="*/ 182512 h 1469587"/>
                <a:gd name="connsiteX30" fmla="*/ 551995 w 720378"/>
                <a:gd name="connsiteY30" fmla="*/ 63787 h 1469587"/>
                <a:gd name="connsiteX31" fmla="*/ 528021 w 720378"/>
                <a:gd name="connsiteY31" fmla="*/ 38622 h 1469587"/>
                <a:gd name="connsiteX32" fmla="*/ 502856 w 720378"/>
                <a:gd name="connsiteY32" fmla="*/ 62597 h 1469587"/>
                <a:gd name="connsiteX33" fmla="*/ 498216 w 720378"/>
                <a:gd name="connsiteY33" fmla="*/ 254197 h 1469587"/>
                <a:gd name="connsiteX34" fmla="*/ 494770 w 720378"/>
                <a:gd name="connsiteY34" fmla="*/ 270461 h 1469587"/>
                <a:gd name="connsiteX35" fmla="*/ 494360 w 720378"/>
                <a:gd name="connsiteY35" fmla="*/ 270713 h 1469587"/>
                <a:gd name="connsiteX36" fmla="*/ 473164 w 720378"/>
                <a:gd name="connsiteY36" fmla="*/ 192341 h 1469587"/>
                <a:gd name="connsiteX37" fmla="*/ 443023 w 720378"/>
                <a:gd name="connsiteY37" fmla="*/ 175033 h 1469587"/>
                <a:gd name="connsiteX38" fmla="*/ 425716 w 720378"/>
                <a:gd name="connsiteY38" fmla="*/ 205174 h 1469587"/>
                <a:gd name="connsiteX39" fmla="*/ 448255 w 720378"/>
                <a:gd name="connsiteY39" fmla="*/ 325330 h 1469587"/>
                <a:gd name="connsiteX40" fmla="*/ 473190 w 720378"/>
                <a:gd name="connsiteY40" fmla="*/ 411074 h 1469587"/>
                <a:gd name="connsiteX41" fmla="*/ 503755 w 720378"/>
                <a:gd name="connsiteY41" fmla="*/ 481755 h 1469587"/>
                <a:gd name="connsiteX42" fmla="*/ 507603 w 720378"/>
                <a:gd name="connsiteY42" fmla="*/ 507951 h 1469587"/>
                <a:gd name="connsiteX43" fmla="*/ 509144 w 720378"/>
                <a:gd name="connsiteY43" fmla="*/ 513649 h 1469587"/>
                <a:gd name="connsiteX44" fmla="*/ 510199 w 720378"/>
                <a:gd name="connsiteY44" fmla="*/ 515017 h 1469587"/>
                <a:gd name="connsiteX45" fmla="*/ 464602 w 720378"/>
                <a:gd name="connsiteY45" fmla="*/ 730993 h 1469587"/>
                <a:gd name="connsiteX46" fmla="*/ 463760 w 720378"/>
                <a:gd name="connsiteY46" fmla="*/ 764268 h 1469587"/>
                <a:gd name="connsiteX47" fmla="*/ 470686 w 720378"/>
                <a:gd name="connsiteY47" fmla="*/ 944937 h 1469587"/>
                <a:gd name="connsiteX48" fmla="*/ 475622 w 720378"/>
                <a:gd name="connsiteY48" fmla="*/ 988241 h 1469587"/>
                <a:gd name="connsiteX49" fmla="*/ 460722 w 720378"/>
                <a:gd name="connsiteY49" fmla="*/ 993235 h 1469587"/>
                <a:gd name="connsiteX50" fmla="*/ 206067 w 720378"/>
                <a:gd name="connsiteY50" fmla="*/ 1162755 h 1469587"/>
                <a:gd name="connsiteX51" fmla="*/ 63 w 720378"/>
                <a:gd name="connsiteY51" fmla="*/ 1372983 h 146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20378" h="1469587">
                  <a:moveTo>
                    <a:pt x="63" y="1372983"/>
                  </a:moveTo>
                  <a:cubicBezTo>
                    <a:pt x="-311" y="1376965"/>
                    <a:pt x="977" y="1379743"/>
                    <a:pt x="4064" y="1381173"/>
                  </a:cubicBezTo>
                  <a:lnTo>
                    <a:pt x="192614" y="1468490"/>
                  </a:lnTo>
                  <a:cubicBezTo>
                    <a:pt x="217312" y="1479928"/>
                    <a:pt x="347795" y="1400691"/>
                    <a:pt x="484066" y="1291496"/>
                  </a:cubicBezTo>
                  <a:cubicBezTo>
                    <a:pt x="603303" y="1195948"/>
                    <a:pt x="687444" y="1109139"/>
                    <a:pt x="690069" y="1081267"/>
                  </a:cubicBezTo>
                  <a:lnTo>
                    <a:pt x="686319" y="1073589"/>
                  </a:lnTo>
                  <a:lnTo>
                    <a:pt x="691002" y="1062004"/>
                  </a:lnTo>
                  <a:cubicBezTo>
                    <a:pt x="705552" y="1012952"/>
                    <a:pt x="715765" y="898120"/>
                    <a:pt x="715765" y="764269"/>
                  </a:cubicBezTo>
                  <a:lnTo>
                    <a:pt x="715237" y="743404"/>
                  </a:lnTo>
                  <a:lnTo>
                    <a:pt x="669363" y="524918"/>
                  </a:lnTo>
                  <a:lnTo>
                    <a:pt x="685517" y="514586"/>
                  </a:lnTo>
                  <a:cubicBezTo>
                    <a:pt x="702085" y="498802"/>
                    <a:pt x="712631" y="476698"/>
                    <a:pt x="713229" y="452014"/>
                  </a:cubicBezTo>
                  <a:lnTo>
                    <a:pt x="717603" y="271375"/>
                  </a:lnTo>
                  <a:lnTo>
                    <a:pt x="716315" y="264089"/>
                  </a:lnTo>
                  <a:lnTo>
                    <a:pt x="720371" y="96600"/>
                  </a:lnTo>
                  <a:cubicBezTo>
                    <a:pt x="720700" y="83030"/>
                    <a:pt x="709966" y="71764"/>
                    <a:pt x="696397" y="71435"/>
                  </a:cubicBezTo>
                  <a:cubicBezTo>
                    <a:pt x="682827" y="71107"/>
                    <a:pt x="671561" y="81840"/>
                    <a:pt x="671232" y="95410"/>
                  </a:cubicBezTo>
                  <a:lnTo>
                    <a:pt x="668930" y="190478"/>
                  </a:lnTo>
                  <a:lnTo>
                    <a:pt x="665005" y="187691"/>
                  </a:lnTo>
                  <a:cubicBezTo>
                    <a:pt x="664496" y="187575"/>
                    <a:pt x="663988" y="187459"/>
                    <a:pt x="663479" y="187344"/>
                  </a:cubicBezTo>
                  <a:lnTo>
                    <a:pt x="666704" y="54168"/>
                  </a:lnTo>
                  <a:cubicBezTo>
                    <a:pt x="667033" y="40599"/>
                    <a:pt x="656299" y="29332"/>
                    <a:pt x="642729" y="29004"/>
                  </a:cubicBezTo>
                  <a:cubicBezTo>
                    <a:pt x="629160" y="28675"/>
                    <a:pt x="617894" y="39409"/>
                    <a:pt x="617565" y="52978"/>
                  </a:cubicBezTo>
                  <a:lnTo>
                    <a:pt x="614502" y="179439"/>
                  </a:lnTo>
                  <a:lnTo>
                    <a:pt x="607515" y="179270"/>
                  </a:lnTo>
                  <a:lnTo>
                    <a:pt x="611247" y="25172"/>
                  </a:lnTo>
                  <a:cubicBezTo>
                    <a:pt x="611576" y="11602"/>
                    <a:pt x="600842" y="336"/>
                    <a:pt x="587273" y="7"/>
                  </a:cubicBezTo>
                  <a:cubicBezTo>
                    <a:pt x="573703" y="-321"/>
                    <a:pt x="562437" y="10412"/>
                    <a:pt x="562108" y="23981"/>
                  </a:cubicBezTo>
                  <a:lnTo>
                    <a:pt x="558317" y="180526"/>
                  </a:lnTo>
                  <a:lnTo>
                    <a:pt x="549120" y="182512"/>
                  </a:lnTo>
                  <a:lnTo>
                    <a:pt x="551995" y="63787"/>
                  </a:lnTo>
                  <a:cubicBezTo>
                    <a:pt x="552324" y="50217"/>
                    <a:pt x="541590" y="38951"/>
                    <a:pt x="528021" y="38622"/>
                  </a:cubicBezTo>
                  <a:cubicBezTo>
                    <a:pt x="514451" y="38294"/>
                    <a:pt x="503185" y="49027"/>
                    <a:pt x="502856" y="62597"/>
                  </a:cubicBezTo>
                  <a:lnTo>
                    <a:pt x="498216" y="254197"/>
                  </a:lnTo>
                  <a:lnTo>
                    <a:pt x="494770" y="270461"/>
                  </a:lnTo>
                  <a:lnTo>
                    <a:pt x="494360" y="270713"/>
                  </a:lnTo>
                  <a:lnTo>
                    <a:pt x="473164" y="192341"/>
                  </a:lnTo>
                  <a:cubicBezTo>
                    <a:pt x="469620" y="179239"/>
                    <a:pt x="456126" y="171490"/>
                    <a:pt x="443023" y="175033"/>
                  </a:cubicBezTo>
                  <a:cubicBezTo>
                    <a:pt x="429920" y="178577"/>
                    <a:pt x="422172" y="192071"/>
                    <a:pt x="425716" y="205174"/>
                  </a:cubicBezTo>
                  <a:lnTo>
                    <a:pt x="448255" y="325330"/>
                  </a:lnTo>
                  <a:cubicBezTo>
                    <a:pt x="454480" y="370670"/>
                    <a:pt x="462179" y="388323"/>
                    <a:pt x="473190" y="411074"/>
                  </a:cubicBezTo>
                  <a:cubicBezTo>
                    <a:pt x="485241" y="435974"/>
                    <a:pt x="493811" y="448115"/>
                    <a:pt x="503755" y="481755"/>
                  </a:cubicBezTo>
                  <a:lnTo>
                    <a:pt x="507603" y="507951"/>
                  </a:lnTo>
                  <a:lnTo>
                    <a:pt x="509144" y="513649"/>
                  </a:lnTo>
                  <a:lnTo>
                    <a:pt x="510199" y="515017"/>
                  </a:lnTo>
                  <a:lnTo>
                    <a:pt x="464602" y="730993"/>
                  </a:lnTo>
                  <a:lnTo>
                    <a:pt x="463760" y="764268"/>
                  </a:lnTo>
                  <a:cubicBezTo>
                    <a:pt x="463760" y="831194"/>
                    <a:pt x="466313" y="893366"/>
                    <a:pt x="470686" y="944937"/>
                  </a:cubicBezTo>
                  <a:lnTo>
                    <a:pt x="475622" y="988241"/>
                  </a:lnTo>
                  <a:lnTo>
                    <a:pt x="460722" y="993235"/>
                  </a:lnTo>
                  <a:cubicBezTo>
                    <a:pt x="407217" y="1015813"/>
                    <a:pt x="308270" y="1080859"/>
                    <a:pt x="206067" y="1162755"/>
                  </a:cubicBezTo>
                  <a:cubicBezTo>
                    <a:pt x="86830" y="1258301"/>
                    <a:pt x="2690" y="1345111"/>
                    <a:pt x="63" y="1372983"/>
                  </a:cubicBezTo>
                  <a:close/>
                </a:path>
              </a:pathLst>
            </a:custGeom>
            <a:solidFill>
              <a:srgbClr val="F3DB81"/>
            </a:solidFill>
            <a:ln w="9525" cap="flat" cmpd="sng" algn="ctr">
              <a:noFill/>
              <a:prstDash val="solid"/>
            </a:ln>
            <a:effectLst/>
          </p:spPr>
          <p:txBody>
            <a:bodyPr wrap="square" rtlCol="0" anchor="ctr">
              <a:noAutofit/>
            </a:bodyPr>
            <a:lstStyle/>
            <a:p>
              <a:pPr algn="ctr" fontAlgn="base">
                <a:spcBef>
                  <a:spcPct val="0"/>
                </a:spcBef>
                <a:spcAft>
                  <a:spcPct val="0"/>
                </a:spcAft>
                <a:defRPr/>
              </a:pPr>
              <a:endParaRPr lang="en-US" sz="1530" kern="0" dirty="0">
                <a:solidFill>
                  <a:prstClr val="white"/>
                </a:solidFill>
                <a:latin typeface="Calibri" panose="020F0502020204030204"/>
              </a:endParaRPr>
            </a:p>
          </p:txBody>
        </p:sp>
        <p:grpSp>
          <p:nvGrpSpPr>
            <p:cNvPr id="255" name="Group 254">
              <a:extLst>
                <a:ext uri="{FF2B5EF4-FFF2-40B4-BE49-F238E27FC236}">
                  <a16:creationId xmlns:a16="http://schemas.microsoft.com/office/drawing/2014/main" id="{33A401DE-790A-63B8-A987-0A80E6117FDA}"/>
                </a:ext>
              </a:extLst>
            </p:cNvPr>
            <p:cNvGrpSpPr/>
            <p:nvPr/>
          </p:nvGrpSpPr>
          <p:grpSpPr>
            <a:xfrm>
              <a:off x="149396" y="9096882"/>
              <a:ext cx="2523035" cy="490902"/>
              <a:chOff x="9523616" y="8185990"/>
              <a:chExt cx="2523035" cy="490902"/>
            </a:xfrm>
          </p:grpSpPr>
          <p:sp>
            <p:nvSpPr>
              <p:cNvPr id="275" name="Flowchart: Data 274">
                <a:extLst>
                  <a:ext uri="{FF2B5EF4-FFF2-40B4-BE49-F238E27FC236}">
                    <a16:creationId xmlns:a16="http://schemas.microsoft.com/office/drawing/2014/main" id="{47DDDB40-55D5-7681-5B8B-191D6EB762E1}"/>
                  </a:ext>
                </a:extLst>
              </p:cNvPr>
              <p:cNvSpPr/>
              <p:nvPr/>
            </p:nvSpPr>
            <p:spPr>
              <a:xfrm rot="568185">
                <a:off x="9523616" y="8506030"/>
                <a:ext cx="2523035" cy="170862"/>
              </a:xfrm>
              <a:prstGeom prst="flowChartInputOutput">
                <a:avLst/>
              </a:prstGeom>
              <a:solidFill>
                <a:sysClr val="window" lastClr="FFFFFF">
                  <a:lumMod val="65000"/>
                </a:sysClr>
              </a:solidFill>
              <a:ln w="476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panose="020F0502020204030204"/>
                </a:endParaRPr>
              </a:p>
            </p:txBody>
          </p:sp>
          <p:sp>
            <p:nvSpPr>
              <p:cNvPr id="276" name="Flowchart: Data 275">
                <a:extLst>
                  <a:ext uri="{FF2B5EF4-FFF2-40B4-BE49-F238E27FC236}">
                    <a16:creationId xmlns:a16="http://schemas.microsoft.com/office/drawing/2014/main" id="{5D04E251-30BE-C31A-1E0C-9E8866EBCFBD}"/>
                  </a:ext>
                </a:extLst>
              </p:cNvPr>
              <p:cNvSpPr/>
              <p:nvPr/>
            </p:nvSpPr>
            <p:spPr>
              <a:xfrm rot="568185">
                <a:off x="9523616" y="8414590"/>
                <a:ext cx="2523035" cy="170862"/>
              </a:xfrm>
              <a:prstGeom prst="flowChartInputOutput">
                <a:avLst/>
              </a:prstGeom>
              <a:solidFill>
                <a:sysClr val="window" lastClr="FFFFFF">
                  <a:lumMod val="65000"/>
                </a:sysClr>
              </a:solidFill>
              <a:ln w="476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panose="020F0502020204030204"/>
                </a:endParaRPr>
              </a:p>
            </p:txBody>
          </p:sp>
          <p:sp>
            <p:nvSpPr>
              <p:cNvPr id="277" name="Flowchart: Data 276">
                <a:extLst>
                  <a:ext uri="{FF2B5EF4-FFF2-40B4-BE49-F238E27FC236}">
                    <a16:creationId xmlns:a16="http://schemas.microsoft.com/office/drawing/2014/main" id="{DAB1D84F-53F2-A719-F22C-2199C54AA3EF}"/>
                  </a:ext>
                </a:extLst>
              </p:cNvPr>
              <p:cNvSpPr/>
              <p:nvPr/>
            </p:nvSpPr>
            <p:spPr>
              <a:xfrm rot="568185">
                <a:off x="9523616" y="8307910"/>
                <a:ext cx="2523035" cy="170862"/>
              </a:xfrm>
              <a:prstGeom prst="flowChartInputOutput">
                <a:avLst/>
              </a:prstGeom>
              <a:solidFill>
                <a:sysClr val="window" lastClr="FFFFFF">
                  <a:lumMod val="65000"/>
                </a:sysClr>
              </a:solidFill>
              <a:ln w="476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panose="020F0502020204030204"/>
                </a:endParaRPr>
              </a:p>
            </p:txBody>
          </p:sp>
          <p:sp>
            <p:nvSpPr>
              <p:cNvPr id="278" name="Flowchart: Data 277">
                <a:extLst>
                  <a:ext uri="{FF2B5EF4-FFF2-40B4-BE49-F238E27FC236}">
                    <a16:creationId xmlns:a16="http://schemas.microsoft.com/office/drawing/2014/main" id="{B269C755-CD42-CCEE-4398-1B59690EB109}"/>
                  </a:ext>
                </a:extLst>
              </p:cNvPr>
              <p:cNvSpPr/>
              <p:nvPr/>
            </p:nvSpPr>
            <p:spPr>
              <a:xfrm rot="568185">
                <a:off x="9523616" y="8185990"/>
                <a:ext cx="2523035" cy="170862"/>
              </a:xfrm>
              <a:prstGeom prst="flowChartInputOutput">
                <a:avLst/>
              </a:prstGeom>
              <a:solidFill>
                <a:sysClr val="window" lastClr="FFFFFF">
                  <a:lumMod val="65000"/>
                </a:sysClr>
              </a:solidFill>
              <a:ln w="476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panose="020F0502020204030204"/>
                </a:endParaRPr>
              </a:p>
            </p:txBody>
          </p:sp>
        </p:grpSp>
        <p:sp>
          <p:nvSpPr>
            <p:cNvPr id="256" name="Flowchart: Manual Operation 26">
              <a:extLst>
                <a:ext uri="{FF2B5EF4-FFF2-40B4-BE49-F238E27FC236}">
                  <a16:creationId xmlns:a16="http://schemas.microsoft.com/office/drawing/2014/main" id="{492B042D-DA75-1300-4D77-B21EFBD05E63}"/>
                </a:ext>
              </a:extLst>
            </p:cNvPr>
            <p:cNvSpPr/>
            <p:nvPr/>
          </p:nvSpPr>
          <p:spPr>
            <a:xfrm rot="9734010" flipH="1" flipV="1">
              <a:off x="3578902" y="10331842"/>
              <a:ext cx="513429" cy="89764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panose="020F0502020204030204"/>
              </a:endParaRPr>
            </a:p>
          </p:txBody>
        </p:sp>
        <p:sp>
          <p:nvSpPr>
            <p:cNvPr id="257" name="Rectangle 256">
              <a:extLst>
                <a:ext uri="{FF2B5EF4-FFF2-40B4-BE49-F238E27FC236}">
                  <a16:creationId xmlns:a16="http://schemas.microsoft.com/office/drawing/2014/main" id="{ADA8C421-3974-27B1-A6E1-7F28A54A3A4E}"/>
                </a:ext>
              </a:extLst>
            </p:cNvPr>
            <p:cNvSpPr/>
            <p:nvPr/>
          </p:nvSpPr>
          <p:spPr>
            <a:xfrm flipH="1">
              <a:off x="3621639" y="9418313"/>
              <a:ext cx="402149" cy="1004552"/>
            </a:xfrm>
            <a:prstGeom prst="rect">
              <a:avLst/>
            </a:prstGeom>
            <a:solidFill>
              <a:srgbClr val="ED7D31"/>
            </a:solidFill>
            <a:ln w="9525" cap="flat" cmpd="sng" algn="ctr">
              <a:noFill/>
              <a:prstDash val="solid"/>
            </a:ln>
            <a:effectLst/>
          </p:spPr>
          <p:txBody>
            <a:bodyPr rtlCol="0" anchor="ctr"/>
            <a:lstStyle/>
            <a:p>
              <a:pPr algn="ctr">
                <a:defRPr/>
              </a:pPr>
              <a:endParaRPr lang="en-US" kern="0">
                <a:solidFill>
                  <a:prstClr val="white"/>
                </a:solidFill>
                <a:latin typeface="Calibri" panose="020F0502020204030204"/>
              </a:endParaRPr>
            </a:p>
          </p:txBody>
        </p:sp>
        <p:sp>
          <p:nvSpPr>
            <p:cNvPr id="258" name="Flowchart: Manual Operation 26">
              <a:extLst>
                <a:ext uri="{FF2B5EF4-FFF2-40B4-BE49-F238E27FC236}">
                  <a16:creationId xmlns:a16="http://schemas.microsoft.com/office/drawing/2014/main" id="{22FC829C-D980-BD96-83EA-A845BF4163E8}"/>
                </a:ext>
              </a:extLst>
            </p:cNvPr>
            <p:cNvSpPr/>
            <p:nvPr/>
          </p:nvSpPr>
          <p:spPr>
            <a:xfrm rot="11330622" flipH="1" flipV="1">
              <a:off x="3035466" y="10363977"/>
              <a:ext cx="502215"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panose="020F0502020204030204"/>
              </a:endParaRPr>
            </a:p>
          </p:txBody>
        </p:sp>
        <p:sp>
          <p:nvSpPr>
            <p:cNvPr id="259" name="Freeform: Shape 258">
              <a:extLst>
                <a:ext uri="{FF2B5EF4-FFF2-40B4-BE49-F238E27FC236}">
                  <a16:creationId xmlns:a16="http://schemas.microsoft.com/office/drawing/2014/main" id="{952499FE-E9AC-9D2B-2568-1F2FDB10205B}"/>
                </a:ext>
              </a:extLst>
            </p:cNvPr>
            <p:cNvSpPr/>
            <p:nvPr/>
          </p:nvSpPr>
          <p:spPr>
            <a:xfrm rot="1825292" flipH="1">
              <a:off x="3011344" y="9120763"/>
              <a:ext cx="366747" cy="628908"/>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ED7D31"/>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panose="020F0502020204030204"/>
              </a:endParaRPr>
            </a:p>
          </p:txBody>
        </p:sp>
        <p:sp>
          <p:nvSpPr>
            <p:cNvPr id="260" name="Rectangle 259">
              <a:extLst>
                <a:ext uri="{FF2B5EF4-FFF2-40B4-BE49-F238E27FC236}">
                  <a16:creationId xmlns:a16="http://schemas.microsoft.com/office/drawing/2014/main" id="{79261FB7-2C75-1F69-0AF3-3C3876902D4C}"/>
                </a:ext>
              </a:extLst>
            </p:cNvPr>
            <p:cNvSpPr/>
            <p:nvPr/>
          </p:nvSpPr>
          <p:spPr>
            <a:xfrm flipH="1">
              <a:off x="3292456" y="8955520"/>
              <a:ext cx="368545" cy="371528"/>
            </a:xfrm>
            <a:prstGeom prst="rect">
              <a:avLst/>
            </a:prstGeom>
            <a:solidFill>
              <a:srgbClr val="F3DB81"/>
            </a:solidFill>
            <a:ln w="9525" cap="flat" cmpd="sng" algn="ctr">
              <a:noFill/>
              <a:prstDash val="solid"/>
            </a:ln>
            <a:effectLst/>
          </p:spPr>
          <p:txBody>
            <a:bodyPr rtlCol="0" anchor="ctr"/>
            <a:lstStyle/>
            <a:p>
              <a:pPr algn="ctr">
                <a:defRPr/>
              </a:pPr>
              <a:endParaRPr lang="en-US" kern="0">
                <a:solidFill>
                  <a:prstClr val="white"/>
                </a:solidFill>
                <a:latin typeface="Calibri" panose="020F0502020204030204"/>
              </a:endParaRPr>
            </a:p>
          </p:txBody>
        </p:sp>
        <p:sp>
          <p:nvSpPr>
            <p:cNvPr id="261" name="Freeform: Shape 260">
              <a:extLst>
                <a:ext uri="{FF2B5EF4-FFF2-40B4-BE49-F238E27FC236}">
                  <a16:creationId xmlns:a16="http://schemas.microsoft.com/office/drawing/2014/main" id="{AE663B99-0579-A6A1-A45D-004E7775B8A2}"/>
                </a:ext>
              </a:extLst>
            </p:cNvPr>
            <p:cNvSpPr/>
            <p:nvPr/>
          </p:nvSpPr>
          <p:spPr>
            <a:xfrm rot="294282" flipH="1">
              <a:off x="3017208" y="9101286"/>
              <a:ext cx="952561" cy="1304402"/>
            </a:xfrm>
            <a:custGeom>
              <a:avLst/>
              <a:gdLst>
                <a:gd name="connsiteX0" fmla="*/ 151169 w 580979"/>
                <a:gd name="connsiteY0" fmla="*/ 0 h 1216667"/>
                <a:gd name="connsiteX1" fmla="*/ 331426 w 580979"/>
                <a:gd name="connsiteY1" fmla="*/ 0 h 1216667"/>
                <a:gd name="connsiteX2" fmla="*/ 432481 w 580979"/>
                <a:gd name="connsiteY2" fmla="*/ 201519 h 1216667"/>
                <a:gd name="connsiteX3" fmla="*/ 432481 w 580979"/>
                <a:gd name="connsiteY3" fmla="*/ 0 h 1216667"/>
                <a:gd name="connsiteX4" fmla="*/ 487656 w 580979"/>
                <a:gd name="connsiteY4" fmla="*/ 0 h 1216667"/>
                <a:gd name="connsiteX5" fmla="*/ 580979 w 580979"/>
                <a:gd name="connsiteY5" fmla="*/ 274197 h 1216667"/>
                <a:gd name="connsiteX6" fmla="*/ 477532 w 580979"/>
                <a:gd name="connsiteY6" fmla="*/ 1216667 h 1216667"/>
                <a:gd name="connsiteX7" fmla="*/ 76902 w 580979"/>
                <a:gd name="connsiteY7" fmla="*/ 1216667 h 1216667"/>
                <a:gd name="connsiteX8" fmla="*/ 0 w 580979"/>
                <a:gd name="connsiteY8" fmla="*/ 516042 h 121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979" h="1216667">
                  <a:moveTo>
                    <a:pt x="151169" y="0"/>
                  </a:moveTo>
                  <a:lnTo>
                    <a:pt x="331426" y="0"/>
                  </a:lnTo>
                  <a:lnTo>
                    <a:pt x="432481" y="201519"/>
                  </a:lnTo>
                  <a:lnTo>
                    <a:pt x="432481" y="0"/>
                  </a:lnTo>
                  <a:lnTo>
                    <a:pt x="487656" y="0"/>
                  </a:lnTo>
                  <a:lnTo>
                    <a:pt x="580979" y="274197"/>
                  </a:lnTo>
                  <a:lnTo>
                    <a:pt x="477532" y="1216667"/>
                  </a:lnTo>
                  <a:lnTo>
                    <a:pt x="76902" y="1216667"/>
                  </a:lnTo>
                  <a:lnTo>
                    <a:pt x="0" y="516042"/>
                  </a:lnTo>
                  <a:close/>
                </a:path>
              </a:pathLst>
            </a:custGeom>
            <a:solidFill>
              <a:srgbClr val="ED7D31"/>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panose="020F0502020204030204"/>
              </a:endParaRPr>
            </a:p>
          </p:txBody>
        </p:sp>
        <p:grpSp>
          <p:nvGrpSpPr>
            <p:cNvPr id="262" name="Group 261">
              <a:extLst>
                <a:ext uri="{FF2B5EF4-FFF2-40B4-BE49-F238E27FC236}">
                  <a16:creationId xmlns:a16="http://schemas.microsoft.com/office/drawing/2014/main" id="{252BF820-EE72-B3CB-2670-26F3D3B9CFC8}"/>
                </a:ext>
              </a:extLst>
            </p:cNvPr>
            <p:cNvGrpSpPr/>
            <p:nvPr/>
          </p:nvGrpSpPr>
          <p:grpSpPr>
            <a:xfrm rot="19816851" flipH="1">
              <a:off x="4153698" y="11538065"/>
              <a:ext cx="360176" cy="250849"/>
              <a:chOff x="-5661041" y="4254367"/>
              <a:chExt cx="481278" cy="307838"/>
            </a:xfrm>
          </p:grpSpPr>
          <p:sp>
            <p:nvSpPr>
              <p:cNvPr id="273" name="Freeform: Shape 272">
                <a:extLst>
                  <a:ext uri="{FF2B5EF4-FFF2-40B4-BE49-F238E27FC236}">
                    <a16:creationId xmlns:a16="http://schemas.microsoft.com/office/drawing/2014/main" id="{CB569A6A-ED5E-91D8-C089-7F2517AC2A65}"/>
                  </a:ext>
                </a:extLst>
              </p:cNvPr>
              <p:cNvSpPr/>
              <p:nvPr/>
            </p:nvSpPr>
            <p:spPr>
              <a:xfrm rot="221676">
                <a:off x="-5661041" y="4266351"/>
                <a:ext cx="481278" cy="295854"/>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976431"/>
              </a:solidFill>
              <a:ln w="9525" cap="flat" cmpd="sng" algn="ctr">
                <a:solidFill>
                  <a:srgbClr val="000000"/>
                </a:solidFill>
                <a:prstDash val="solid"/>
              </a:ln>
              <a:effectLst/>
            </p:spPr>
            <p:txBody>
              <a:bodyPr wrap="square" rtlCol="0" anchor="ctr">
                <a:noAutofit/>
              </a:bodyPr>
              <a:lstStyle/>
              <a:p>
                <a:pPr algn="ctr">
                  <a:defRPr/>
                </a:pPr>
                <a:endParaRPr lang="en-US" kern="0" dirty="0">
                  <a:solidFill>
                    <a:prstClr val="white"/>
                  </a:solidFill>
                  <a:latin typeface="Calibri" panose="020F0502020204030204"/>
                </a:endParaRPr>
              </a:p>
            </p:txBody>
          </p:sp>
          <p:sp>
            <p:nvSpPr>
              <p:cNvPr id="274" name="Freeform: Shape 273">
                <a:extLst>
                  <a:ext uri="{FF2B5EF4-FFF2-40B4-BE49-F238E27FC236}">
                    <a16:creationId xmlns:a16="http://schemas.microsoft.com/office/drawing/2014/main" id="{7DD9A11B-20AA-A6EE-DF52-BA840D387A7F}"/>
                  </a:ext>
                </a:extLst>
              </p:cNvPr>
              <p:cNvSpPr/>
              <p:nvPr/>
            </p:nvSpPr>
            <p:spPr>
              <a:xfrm rot="237616">
                <a:off x="-5640988" y="4254367"/>
                <a:ext cx="441656" cy="285595"/>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algn="ctr">
                  <a:defRPr/>
                </a:pPr>
                <a:endParaRPr lang="en-US" kern="0">
                  <a:solidFill>
                    <a:prstClr val="white"/>
                  </a:solidFill>
                  <a:latin typeface="Calibri" panose="020F0502020204030204"/>
                </a:endParaRPr>
              </a:p>
            </p:txBody>
          </p:sp>
        </p:grpSp>
        <p:sp>
          <p:nvSpPr>
            <p:cNvPr id="263" name="Freeform: Shape 262">
              <a:extLst>
                <a:ext uri="{FF2B5EF4-FFF2-40B4-BE49-F238E27FC236}">
                  <a16:creationId xmlns:a16="http://schemas.microsoft.com/office/drawing/2014/main" id="{67079EC3-79B6-012A-0519-5B5CFAF2285C}"/>
                </a:ext>
              </a:extLst>
            </p:cNvPr>
            <p:cNvSpPr/>
            <p:nvPr/>
          </p:nvSpPr>
          <p:spPr>
            <a:xfrm rot="8645806" flipH="1" flipV="1">
              <a:off x="3881302" y="11093120"/>
              <a:ext cx="448897" cy="564246"/>
            </a:xfrm>
            <a:custGeom>
              <a:avLst/>
              <a:gdLst>
                <a:gd name="connsiteX0" fmla="*/ 448897 w 448897"/>
                <a:gd name="connsiteY0" fmla="*/ 96979 h 703567"/>
                <a:gd name="connsiteX1" fmla="*/ 0 w 448897"/>
                <a:gd name="connsiteY1" fmla="*/ 0 h 703567"/>
                <a:gd name="connsiteX2" fmla="*/ 22974 w 448897"/>
                <a:gd name="connsiteY2" fmla="*/ 703567 h 703567"/>
                <a:gd name="connsiteX3" fmla="*/ 425876 w 448897"/>
                <a:gd name="connsiteY3" fmla="*/ 703567 h 703567"/>
              </a:gdLst>
              <a:ahLst/>
              <a:cxnLst>
                <a:cxn ang="0">
                  <a:pos x="connsiteX0" y="connsiteY0"/>
                </a:cxn>
                <a:cxn ang="0">
                  <a:pos x="connsiteX1" y="connsiteY1"/>
                </a:cxn>
                <a:cxn ang="0">
                  <a:pos x="connsiteX2" y="connsiteY2"/>
                </a:cxn>
                <a:cxn ang="0">
                  <a:pos x="connsiteX3" y="connsiteY3"/>
                </a:cxn>
              </a:cxnLst>
              <a:rect l="l" t="t" r="r" b="b"/>
              <a:pathLst>
                <a:path w="448897" h="703567">
                  <a:moveTo>
                    <a:pt x="448897" y="96979"/>
                  </a:moveTo>
                  <a:lnTo>
                    <a:pt x="0" y="0"/>
                  </a:lnTo>
                  <a:lnTo>
                    <a:pt x="22974" y="703567"/>
                  </a:lnTo>
                  <a:lnTo>
                    <a:pt x="425876" y="703567"/>
                  </a:lnTo>
                  <a:close/>
                </a:path>
              </a:pathLst>
            </a:custGeom>
            <a:solidFill>
              <a:srgbClr val="000000"/>
            </a:solidFill>
            <a:ln w="9525" cap="flat" cmpd="sng" algn="ctr">
              <a:noFill/>
              <a:prstDash val="solid"/>
            </a:ln>
            <a:effectLst/>
          </p:spPr>
          <p:txBody>
            <a:bodyPr wrap="square" rtlCol="0" anchor="ctr">
              <a:noAutofit/>
            </a:bodyPr>
            <a:lstStyle/>
            <a:p>
              <a:pPr algn="ctr" fontAlgn="base">
                <a:spcBef>
                  <a:spcPct val="0"/>
                </a:spcBef>
                <a:spcAft>
                  <a:spcPct val="0"/>
                </a:spcAft>
                <a:defRPr/>
              </a:pPr>
              <a:endParaRPr lang="en-US" sz="1530" kern="0">
                <a:solidFill>
                  <a:prstClr val="white"/>
                </a:solidFill>
                <a:latin typeface="Calibri" panose="020F0502020204030204"/>
              </a:endParaRPr>
            </a:p>
          </p:txBody>
        </p:sp>
        <p:grpSp>
          <p:nvGrpSpPr>
            <p:cNvPr id="264" name="Group 263">
              <a:extLst>
                <a:ext uri="{FF2B5EF4-FFF2-40B4-BE49-F238E27FC236}">
                  <a16:creationId xmlns:a16="http://schemas.microsoft.com/office/drawing/2014/main" id="{AC5F4A83-2D1E-A3E5-5609-6C2DF35808A7}"/>
                </a:ext>
              </a:extLst>
            </p:cNvPr>
            <p:cNvGrpSpPr/>
            <p:nvPr/>
          </p:nvGrpSpPr>
          <p:grpSpPr>
            <a:xfrm rot="759930" flipH="1">
              <a:off x="2979217" y="11599076"/>
              <a:ext cx="360175" cy="248651"/>
              <a:chOff x="-5686277" y="4216466"/>
              <a:chExt cx="481276" cy="305137"/>
            </a:xfrm>
          </p:grpSpPr>
          <p:sp>
            <p:nvSpPr>
              <p:cNvPr id="271" name="Freeform: Shape 270">
                <a:extLst>
                  <a:ext uri="{FF2B5EF4-FFF2-40B4-BE49-F238E27FC236}">
                    <a16:creationId xmlns:a16="http://schemas.microsoft.com/office/drawing/2014/main" id="{E064455B-99A9-F0C7-8A30-7653826F2407}"/>
                  </a:ext>
                </a:extLst>
              </p:cNvPr>
              <p:cNvSpPr/>
              <p:nvPr/>
            </p:nvSpPr>
            <p:spPr>
              <a:xfrm rot="221676">
                <a:off x="-5686277" y="4225748"/>
                <a:ext cx="481276" cy="295855"/>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996531"/>
              </a:solidFill>
              <a:ln w="9525" cap="flat" cmpd="sng" algn="ctr">
                <a:solidFill>
                  <a:srgbClr val="000000"/>
                </a:solidFill>
                <a:prstDash val="solid"/>
              </a:ln>
              <a:effectLst/>
            </p:spPr>
            <p:txBody>
              <a:bodyPr wrap="square" rtlCol="0" anchor="ctr">
                <a:noAutofit/>
              </a:bodyPr>
              <a:lstStyle/>
              <a:p>
                <a:pPr algn="ctr">
                  <a:defRPr/>
                </a:pPr>
                <a:endParaRPr lang="en-US" kern="0" dirty="0">
                  <a:solidFill>
                    <a:prstClr val="white"/>
                  </a:solidFill>
                  <a:latin typeface="Calibri" panose="020F0502020204030204"/>
                </a:endParaRPr>
              </a:p>
            </p:txBody>
          </p:sp>
          <p:sp>
            <p:nvSpPr>
              <p:cNvPr id="272" name="Freeform: Shape 271">
                <a:extLst>
                  <a:ext uri="{FF2B5EF4-FFF2-40B4-BE49-F238E27FC236}">
                    <a16:creationId xmlns:a16="http://schemas.microsoft.com/office/drawing/2014/main" id="{E19661FD-805B-B305-4338-4E1CFC717EB6}"/>
                  </a:ext>
                </a:extLst>
              </p:cNvPr>
              <p:cNvSpPr/>
              <p:nvPr/>
            </p:nvSpPr>
            <p:spPr>
              <a:xfrm rot="237616">
                <a:off x="-5664543" y="4216466"/>
                <a:ext cx="441656" cy="285594"/>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algn="ctr">
                  <a:defRPr/>
                </a:pPr>
                <a:endParaRPr lang="en-US" kern="0">
                  <a:solidFill>
                    <a:prstClr val="white"/>
                  </a:solidFill>
                  <a:latin typeface="Calibri" panose="020F0502020204030204"/>
                </a:endParaRPr>
              </a:p>
            </p:txBody>
          </p:sp>
        </p:grpSp>
        <p:sp>
          <p:nvSpPr>
            <p:cNvPr id="265" name="Oval 264">
              <a:extLst>
                <a:ext uri="{FF2B5EF4-FFF2-40B4-BE49-F238E27FC236}">
                  <a16:creationId xmlns:a16="http://schemas.microsoft.com/office/drawing/2014/main" id="{4F854987-CBB4-8213-4CBE-45A6C1341AAD}"/>
                </a:ext>
              </a:extLst>
            </p:cNvPr>
            <p:cNvSpPr/>
            <p:nvPr/>
          </p:nvSpPr>
          <p:spPr>
            <a:xfrm flipH="1">
              <a:off x="3273629" y="9336383"/>
              <a:ext cx="73152" cy="9144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panose="020F0502020204030204"/>
              </a:endParaRPr>
            </a:p>
          </p:txBody>
        </p:sp>
        <p:sp>
          <p:nvSpPr>
            <p:cNvPr id="266" name="Oval 265">
              <a:extLst>
                <a:ext uri="{FF2B5EF4-FFF2-40B4-BE49-F238E27FC236}">
                  <a16:creationId xmlns:a16="http://schemas.microsoft.com/office/drawing/2014/main" id="{59C191DB-D94A-6277-1532-F125817FF9E6}"/>
                </a:ext>
              </a:extLst>
            </p:cNvPr>
            <p:cNvSpPr/>
            <p:nvPr/>
          </p:nvSpPr>
          <p:spPr>
            <a:xfrm flipH="1">
              <a:off x="3260929" y="9450683"/>
              <a:ext cx="73152" cy="9144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panose="020F0502020204030204"/>
              </a:endParaRPr>
            </a:p>
          </p:txBody>
        </p:sp>
        <p:pic>
          <p:nvPicPr>
            <p:cNvPr id="267" name="Picture 266">
              <a:extLst>
                <a:ext uri="{FF2B5EF4-FFF2-40B4-BE49-F238E27FC236}">
                  <a16:creationId xmlns:a16="http://schemas.microsoft.com/office/drawing/2014/main" id="{09BA2B35-096A-DDE7-3467-2DA746FC5469}"/>
                </a:ext>
              </a:extLst>
            </p:cNvPr>
            <p:cNvPicPr>
              <a:picLocks noChangeAspect="1"/>
            </p:cNvPicPr>
            <p:nvPr/>
          </p:nvPicPr>
          <p:blipFill>
            <a:blip r:embed="rId8" cstate="print">
              <a:extLst>
                <a:ext uri="{BEBA8EAE-BF5A-486C-A8C5-ECC9F3942E4B}">
                  <a14:imgProps xmlns:a14="http://schemas.microsoft.com/office/drawing/2010/main">
                    <a14:imgLayer r:embed="rId9">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rot="456935">
              <a:off x="3088284" y="9313705"/>
              <a:ext cx="184798" cy="287906"/>
            </a:xfrm>
            <a:prstGeom prst="rect">
              <a:avLst/>
            </a:prstGeom>
            <a:ln>
              <a:noFill/>
            </a:ln>
          </p:spPr>
        </p:pic>
        <p:pic>
          <p:nvPicPr>
            <p:cNvPr id="268" name="Picture 267">
              <a:extLst>
                <a:ext uri="{FF2B5EF4-FFF2-40B4-BE49-F238E27FC236}">
                  <a16:creationId xmlns:a16="http://schemas.microsoft.com/office/drawing/2014/main" id="{81EFDA04-22EF-1B57-7B9B-206116DA4B0B}"/>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l="-5956" t="2" r="-11839" b="56238"/>
            <a:stretch/>
          </p:blipFill>
          <p:spPr bwMode="auto">
            <a:xfrm>
              <a:off x="2641713" y="7438943"/>
              <a:ext cx="1709640" cy="1966706"/>
            </a:xfrm>
            <a:custGeom>
              <a:avLst/>
              <a:gdLst>
                <a:gd name="connsiteX0" fmla="*/ 0 w 1709640"/>
                <a:gd name="connsiteY0" fmla="*/ 0 h 1966706"/>
                <a:gd name="connsiteX1" fmla="*/ 1709640 w 1709640"/>
                <a:gd name="connsiteY1" fmla="*/ 0 h 1966706"/>
                <a:gd name="connsiteX2" fmla="*/ 1709640 w 1709640"/>
                <a:gd name="connsiteY2" fmla="*/ 1966706 h 1966706"/>
                <a:gd name="connsiteX3" fmla="*/ 1644327 w 1709640"/>
                <a:gd name="connsiteY3" fmla="*/ 1966706 h 1966706"/>
                <a:gd name="connsiteX4" fmla="*/ 1662652 w 1709640"/>
                <a:gd name="connsiteY4" fmla="*/ 1940520 h 1966706"/>
                <a:gd name="connsiteX5" fmla="*/ 1122843 w 1709640"/>
                <a:gd name="connsiteY5" fmla="*/ 1562756 h 1966706"/>
                <a:gd name="connsiteX6" fmla="*/ 1109575 w 1709640"/>
                <a:gd name="connsiteY6" fmla="*/ 1581716 h 1966706"/>
                <a:gd name="connsiteX7" fmla="*/ 1109575 w 1709640"/>
                <a:gd name="connsiteY7" fmla="*/ 1581017 h 1966706"/>
                <a:gd name="connsiteX8" fmla="*/ 1015912 w 1709640"/>
                <a:gd name="connsiteY8" fmla="*/ 1581017 h 1966706"/>
                <a:gd name="connsiteX9" fmla="*/ 1015912 w 1709640"/>
                <a:gd name="connsiteY9" fmla="*/ 1615427 h 1966706"/>
                <a:gd name="connsiteX10" fmla="*/ 600637 w 1709640"/>
                <a:gd name="connsiteY10" fmla="*/ 1615427 h 1966706"/>
                <a:gd name="connsiteX11" fmla="*/ 568957 w 1709640"/>
                <a:gd name="connsiteY11" fmla="*/ 1570157 h 1966706"/>
                <a:gd name="connsiteX12" fmla="*/ 29148 w 1709640"/>
                <a:gd name="connsiteY12" fmla="*/ 1947921 h 1966706"/>
                <a:gd name="connsiteX13" fmla="*/ 42294 w 1709640"/>
                <a:gd name="connsiteY13" fmla="*/ 1966706 h 1966706"/>
                <a:gd name="connsiteX14" fmla="*/ 0 w 1709640"/>
                <a:gd name="connsiteY14" fmla="*/ 1966706 h 1966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09640" h="1966706">
                  <a:moveTo>
                    <a:pt x="0" y="0"/>
                  </a:moveTo>
                  <a:lnTo>
                    <a:pt x="1709640" y="0"/>
                  </a:lnTo>
                  <a:lnTo>
                    <a:pt x="1709640" y="1966706"/>
                  </a:lnTo>
                  <a:lnTo>
                    <a:pt x="1644327" y="1966706"/>
                  </a:lnTo>
                  <a:lnTo>
                    <a:pt x="1662652" y="1940520"/>
                  </a:lnTo>
                  <a:lnTo>
                    <a:pt x="1122843" y="1562756"/>
                  </a:lnTo>
                  <a:lnTo>
                    <a:pt x="1109575" y="1581716"/>
                  </a:lnTo>
                  <a:lnTo>
                    <a:pt x="1109575" y="1581017"/>
                  </a:lnTo>
                  <a:lnTo>
                    <a:pt x="1015912" y="1581017"/>
                  </a:lnTo>
                  <a:lnTo>
                    <a:pt x="1015912" y="1615427"/>
                  </a:lnTo>
                  <a:lnTo>
                    <a:pt x="600637" y="1615427"/>
                  </a:lnTo>
                  <a:lnTo>
                    <a:pt x="568957" y="1570157"/>
                  </a:lnTo>
                  <a:lnTo>
                    <a:pt x="29148" y="1947921"/>
                  </a:lnTo>
                  <a:lnTo>
                    <a:pt x="42294" y="1966706"/>
                  </a:lnTo>
                  <a:lnTo>
                    <a:pt x="0" y="1966706"/>
                  </a:lnTo>
                  <a:close/>
                </a:path>
              </a:pathLst>
            </a:custGeom>
            <a:noFill/>
            <a:extLst>
              <a:ext uri="{909E8E84-426E-40DD-AFC4-6F175D3DCCD1}">
                <a14:hiddenFill xmlns:a14="http://schemas.microsoft.com/office/drawing/2010/main">
                  <a:solidFill>
                    <a:srgbClr val="FFFFFF"/>
                  </a:solidFill>
                </a14:hiddenFill>
              </a:ext>
            </a:extLst>
          </p:spPr>
        </p:pic>
        <p:sp>
          <p:nvSpPr>
            <p:cNvPr id="269" name="Freeform: Shape 268">
              <a:extLst>
                <a:ext uri="{FF2B5EF4-FFF2-40B4-BE49-F238E27FC236}">
                  <a16:creationId xmlns:a16="http://schemas.microsoft.com/office/drawing/2014/main" id="{89CFE573-C026-F748-7119-2FDB089FEFED}"/>
                </a:ext>
              </a:extLst>
            </p:cNvPr>
            <p:cNvSpPr/>
            <p:nvPr/>
          </p:nvSpPr>
          <p:spPr>
            <a:xfrm rot="17107075" flipH="1">
              <a:off x="2416687" y="8868070"/>
              <a:ext cx="572342" cy="1462324"/>
            </a:xfrm>
            <a:custGeom>
              <a:avLst/>
              <a:gdLst>
                <a:gd name="connsiteX0" fmla="*/ 63 w 720378"/>
                <a:gd name="connsiteY0" fmla="*/ 1372983 h 1469587"/>
                <a:gd name="connsiteX1" fmla="*/ 4064 w 720378"/>
                <a:gd name="connsiteY1" fmla="*/ 1381173 h 1469587"/>
                <a:gd name="connsiteX2" fmla="*/ 192614 w 720378"/>
                <a:gd name="connsiteY2" fmla="*/ 1468490 h 1469587"/>
                <a:gd name="connsiteX3" fmla="*/ 484066 w 720378"/>
                <a:gd name="connsiteY3" fmla="*/ 1291496 h 1469587"/>
                <a:gd name="connsiteX4" fmla="*/ 690069 w 720378"/>
                <a:gd name="connsiteY4" fmla="*/ 1081267 h 1469587"/>
                <a:gd name="connsiteX5" fmla="*/ 686319 w 720378"/>
                <a:gd name="connsiteY5" fmla="*/ 1073589 h 1469587"/>
                <a:gd name="connsiteX6" fmla="*/ 691002 w 720378"/>
                <a:gd name="connsiteY6" fmla="*/ 1062004 h 1469587"/>
                <a:gd name="connsiteX7" fmla="*/ 715765 w 720378"/>
                <a:gd name="connsiteY7" fmla="*/ 764269 h 1469587"/>
                <a:gd name="connsiteX8" fmla="*/ 715237 w 720378"/>
                <a:gd name="connsiteY8" fmla="*/ 743404 h 1469587"/>
                <a:gd name="connsiteX9" fmla="*/ 669363 w 720378"/>
                <a:gd name="connsiteY9" fmla="*/ 524918 h 1469587"/>
                <a:gd name="connsiteX10" fmla="*/ 685517 w 720378"/>
                <a:gd name="connsiteY10" fmla="*/ 514586 h 1469587"/>
                <a:gd name="connsiteX11" fmla="*/ 713229 w 720378"/>
                <a:gd name="connsiteY11" fmla="*/ 452014 h 1469587"/>
                <a:gd name="connsiteX12" fmla="*/ 717603 w 720378"/>
                <a:gd name="connsiteY12" fmla="*/ 271375 h 1469587"/>
                <a:gd name="connsiteX13" fmla="*/ 716315 w 720378"/>
                <a:gd name="connsiteY13" fmla="*/ 264089 h 1469587"/>
                <a:gd name="connsiteX14" fmla="*/ 720371 w 720378"/>
                <a:gd name="connsiteY14" fmla="*/ 96600 h 1469587"/>
                <a:gd name="connsiteX15" fmla="*/ 696397 w 720378"/>
                <a:gd name="connsiteY15" fmla="*/ 71435 h 1469587"/>
                <a:gd name="connsiteX16" fmla="*/ 671232 w 720378"/>
                <a:gd name="connsiteY16" fmla="*/ 95410 h 1469587"/>
                <a:gd name="connsiteX17" fmla="*/ 668930 w 720378"/>
                <a:gd name="connsiteY17" fmla="*/ 190478 h 1469587"/>
                <a:gd name="connsiteX18" fmla="*/ 665005 w 720378"/>
                <a:gd name="connsiteY18" fmla="*/ 187691 h 1469587"/>
                <a:gd name="connsiteX19" fmla="*/ 663479 w 720378"/>
                <a:gd name="connsiteY19" fmla="*/ 187344 h 1469587"/>
                <a:gd name="connsiteX20" fmla="*/ 666704 w 720378"/>
                <a:gd name="connsiteY20" fmla="*/ 54168 h 1469587"/>
                <a:gd name="connsiteX21" fmla="*/ 642729 w 720378"/>
                <a:gd name="connsiteY21" fmla="*/ 29004 h 1469587"/>
                <a:gd name="connsiteX22" fmla="*/ 617565 w 720378"/>
                <a:gd name="connsiteY22" fmla="*/ 52978 h 1469587"/>
                <a:gd name="connsiteX23" fmla="*/ 614502 w 720378"/>
                <a:gd name="connsiteY23" fmla="*/ 179439 h 1469587"/>
                <a:gd name="connsiteX24" fmla="*/ 607515 w 720378"/>
                <a:gd name="connsiteY24" fmla="*/ 179270 h 1469587"/>
                <a:gd name="connsiteX25" fmla="*/ 611247 w 720378"/>
                <a:gd name="connsiteY25" fmla="*/ 25172 h 1469587"/>
                <a:gd name="connsiteX26" fmla="*/ 587273 w 720378"/>
                <a:gd name="connsiteY26" fmla="*/ 7 h 1469587"/>
                <a:gd name="connsiteX27" fmla="*/ 562108 w 720378"/>
                <a:gd name="connsiteY27" fmla="*/ 23981 h 1469587"/>
                <a:gd name="connsiteX28" fmla="*/ 558317 w 720378"/>
                <a:gd name="connsiteY28" fmla="*/ 180526 h 1469587"/>
                <a:gd name="connsiteX29" fmla="*/ 549120 w 720378"/>
                <a:gd name="connsiteY29" fmla="*/ 182512 h 1469587"/>
                <a:gd name="connsiteX30" fmla="*/ 551995 w 720378"/>
                <a:gd name="connsiteY30" fmla="*/ 63787 h 1469587"/>
                <a:gd name="connsiteX31" fmla="*/ 528021 w 720378"/>
                <a:gd name="connsiteY31" fmla="*/ 38622 h 1469587"/>
                <a:gd name="connsiteX32" fmla="*/ 502856 w 720378"/>
                <a:gd name="connsiteY32" fmla="*/ 62597 h 1469587"/>
                <a:gd name="connsiteX33" fmla="*/ 498216 w 720378"/>
                <a:gd name="connsiteY33" fmla="*/ 254197 h 1469587"/>
                <a:gd name="connsiteX34" fmla="*/ 494770 w 720378"/>
                <a:gd name="connsiteY34" fmla="*/ 270461 h 1469587"/>
                <a:gd name="connsiteX35" fmla="*/ 494360 w 720378"/>
                <a:gd name="connsiteY35" fmla="*/ 270713 h 1469587"/>
                <a:gd name="connsiteX36" fmla="*/ 473164 w 720378"/>
                <a:gd name="connsiteY36" fmla="*/ 192341 h 1469587"/>
                <a:gd name="connsiteX37" fmla="*/ 443023 w 720378"/>
                <a:gd name="connsiteY37" fmla="*/ 175033 h 1469587"/>
                <a:gd name="connsiteX38" fmla="*/ 425716 w 720378"/>
                <a:gd name="connsiteY38" fmla="*/ 205174 h 1469587"/>
                <a:gd name="connsiteX39" fmla="*/ 448255 w 720378"/>
                <a:gd name="connsiteY39" fmla="*/ 325330 h 1469587"/>
                <a:gd name="connsiteX40" fmla="*/ 473190 w 720378"/>
                <a:gd name="connsiteY40" fmla="*/ 411074 h 1469587"/>
                <a:gd name="connsiteX41" fmla="*/ 503755 w 720378"/>
                <a:gd name="connsiteY41" fmla="*/ 481755 h 1469587"/>
                <a:gd name="connsiteX42" fmla="*/ 507603 w 720378"/>
                <a:gd name="connsiteY42" fmla="*/ 507951 h 1469587"/>
                <a:gd name="connsiteX43" fmla="*/ 509144 w 720378"/>
                <a:gd name="connsiteY43" fmla="*/ 513649 h 1469587"/>
                <a:gd name="connsiteX44" fmla="*/ 510199 w 720378"/>
                <a:gd name="connsiteY44" fmla="*/ 515017 h 1469587"/>
                <a:gd name="connsiteX45" fmla="*/ 464602 w 720378"/>
                <a:gd name="connsiteY45" fmla="*/ 730993 h 1469587"/>
                <a:gd name="connsiteX46" fmla="*/ 463760 w 720378"/>
                <a:gd name="connsiteY46" fmla="*/ 764268 h 1469587"/>
                <a:gd name="connsiteX47" fmla="*/ 470686 w 720378"/>
                <a:gd name="connsiteY47" fmla="*/ 944937 h 1469587"/>
                <a:gd name="connsiteX48" fmla="*/ 475622 w 720378"/>
                <a:gd name="connsiteY48" fmla="*/ 988241 h 1469587"/>
                <a:gd name="connsiteX49" fmla="*/ 460722 w 720378"/>
                <a:gd name="connsiteY49" fmla="*/ 993235 h 1469587"/>
                <a:gd name="connsiteX50" fmla="*/ 206067 w 720378"/>
                <a:gd name="connsiteY50" fmla="*/ 1162755 h 1469587"/>
                <a:gd name="connsiteX51" fmla="*/ 63 w 720378"/>
                <a:gd name="connsiteY51" fmla="*/ 1372983 h 146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20378" h="1469587">
                  <a:moveTo>
                    <a:pt x="63" y="1372983"/>
                  </a:moveTo>
                  <a:cubicBezTo>
                    <a:pt x="-311" y="1376965"/>
                    <a:pt x="977" y="1379743"/>
                    <a:pt x="4064" y="1381173"/>
                  </a:cubicBezTo>
                  <a:lnTo>
                    <a:pt x="192614" y="1468490"/>
                  </a:lnTo>
                  <a:cubicBezTo>
                    <a:pt x="217312" y="1479928"/>
                    <a:pt x="347795" y="1400691"/>
                    <a:pt x="484066" y="1291496"/>
                  </a:cubicBezTo>
                  <a:cubicBezTo>
                    <a:pt x="603303" y="1195948"/>
                    <a:pt x="687444" y="1109139"/>
                    <a:pt x="690069" y="1081267"/>
                  </a:cubicBezTo>
                  <a:lnTo>
                    <a:pt x="686319" y="1073589"/>
                  </a:lnTo>
                  <a:lnTo>
                    <a:pt x="691002" y="1062004"/>
                  </a:lnTo>
                  <a:cubicBezTo>
                    <a:pt x="705552" y="1012952"/>
                    <a:pt x="715765" y="898120"/>
                    <a:pt x="715765" y="764269"/>
                  </a:cubicBezTo>
                  <a:lnTo>
                    <a:pt x="715237" y="743404"/>
                  </a:lnTo>
                  <a:lnTo>
                    <a:pt x="669363" y="524918"/>
                  </a:lnTo>
                  <a:lnTo>
                    <a:pt x="685517" y="514586"/>
                  </a:lnTo>
                  <a:cubicBezTo>
                    <a:pt x="702085" y="498802"/>
                    <a:pt x="712631" y="476698"/>
                    <a:pt x="713229" y="452014"/>
                  </a:cubicBezTo>
                  <a:lnTo>
                    <a:pt x="717603" y="271375"/>
                  </a:lnTo>
                  <a:lnTo>
                    <a:pt x="716315" y="264089"/>
                  </a:lnTo>
                  <a:lnTo>
                    <a:pt x="720371" y="96600"/>
                  </a:lnTo>
                  <a:cubicBezTo>
                    <a:pt x="720700" y="83030"/>
                    <a:pt x="709966" y="71764"/>
                    <a:pt x="696397" y="71435"/>
                  </a:cubicBezTo>
                  <a:cubicBezTo>
                    <a:pt x="682827" y="71107"/>
                    <a:pt x="671561" y="81840"/>
                    <a:pt x="671232" y="95410"/>
                  </a:cubicBezTo>
                  <a:lnTo>
                    <a:pt x="668930" y="190478"/>
                  </a:lnTo>
                  <a:lnTo>
                    <a:pt x="665005" y="187691"/>
                  </a:lnTo>
                  <a:cubicBezTo>
                    <a:pt x="664496" y="187575"/>
                    <a:pt x="663988" y="187459"/>
                    <a:pt x="663479" y="187344"/>
                  </a:cubicBezTo>
                  <a:lnTo>
                    <a:pt x="666704" y="54168"/>
                  </a:lnTo>
                  <a:cubicBezTo>
                    <a:pt x="667033" y="40599"/>
                    <a:pt x="656299" y="29332"/>
                    <a:pt x="642729" y="29004"/>
                  </a:cubicBezTo>
                  <a:cubicBezTo>
                    <a:pt x="629160" y="28675"/>
                    <a:pt x="617894" y="39409"/>
                    <a:pt x="617565" y="52978"/>
                  </a:cubicBezTo>
                  <a:lnTo>
                    <a:pt x="614502" y="179439"/>
                  </a:lnTo>
                  <a:lnTo>
                    <a:pt x="607515" y="179270"/>
                  </a:lnTo>
                  <a:lnTo>
                    <a:pt x="611247" y="25172"/>
                  </a:lnTo>
                  <a:cubicBezTo>
                    <a:pt x="611576" y="11602"/>
                    <a:pt x="600842" y="336"/>
                    <a:pt x="587273" y="7"/>
                  </a:cubicBezTo>
                  <a:cubicBezTo>
                    <a:pt x="573703" y="-321"/>
                    <a:pt x="562437" y="10412"/>
                    <a:pt x="562108" y="23981"/>
                  </a:cubicBezTo>
                  <a:lnTo>
                    <a:pt x="558317" y="180526"/>
                  </a:lnTo>
                  <a:lnTo>
                    <a:pt x="549120" y="182512"/>
                  </a:lnTo>
                  <a:lnTo>
                    <a:pt x="551995" y="63787"/>
                  </a:lnTo>
                  <a:cubicBezTo>
                    <a:pt x="552324" y="50217"/>
                    <a:pt x="541590" y="38951"/>
                    <a:pt x="528021" y="38622"/>
                  </a:cubicBezTo>
                  <a:cubicBezTo>
                    <a:pt x="514451" y="38294"/>
                    <a:pt x="503185" y="49027"/>
                    <a:pt x="502856" y="62597"/>
                  </a:cubicBezTo>
                  <a:lnTo>
                    <a:pt x="498216" y="254197"/>
                  </a:lnTo>
                  <a:lnTo>
                    <a:pt x="494770" y="270461"/>
                  </a:lnTo>
                  <a:lnTo>
                    <a:pt x="494360" y="270713"/>
                  </a:lnTo>
                  <a:lnTo>
                    <a:pt x="473164" y="192341"/>
                  </a:lnTo>
                  <a:cubicBezTo>
                    <a:pt x="469620" y="179239"/>
                    <a:pt x="456126" y="171490"/>
                    <a:pt x="443023" y="175033"/>
                  </a:cubicBezTo>
                  <a:cubicBezTo>
                    <a:pt x="429920" y="178577"/>
                    <a:pt x="422172" y="192071"/>
                    <a:pt x="425716" y="205174"/>
                  </a:cubicBezTo>
                  <a:lnTo>
                    <a:pt x="448255" y="325330"/>
                  </a:lnTo>
                  <a:cubicBezTo>
                    <a:pt x="454480" y="370670"/>
                    <a:pt x="462179" y="388323"/>
                    <a:pt x="473190" y="411074"/>
                  </a:cubicBezTo>
                  <a:cubicBezTo>
                    <a:pt x="485241" y="435974"/>
                    <a:pt x="493811" y="448115"/>
                    <a:pt x="503755" y="481755"/>
                  </a:cubicBezTo>
                  <a:lnTo>
                    <a:pt x="507603" y="507951"/>
                  </a:lnTo>
                  <a:lnTo>
                    <a:pt x="509144" y="513649"/>
                  </a:lnTo>
                  <a:lnTo>
                    <a:pt x="510199" y="515017"/>
                  </a:lnTo>
                  <a:lnTo>
                    <a:pt x="464602" y="730993"/>
                  </a:lnTo>
                  <a:lnTo>
                    <a:pt x="463760" y="764268"/>
                  </a:lnTo>
                  <a:cubicBezTo>
                    <a:pt x="463760" y="831194"/>
                    <a:pt x="466313" y="893366"/>
                    <a:pt x="470686" y="944937"/>
                  </a:cubicBezTo>
                  <a:lnTo>
                    <a:pt x="475622" y="988241"/>
                  </a:lnTo>
                  <a:lnTo>
                    <a:pt x="460722" y="993235"/>
                  </a:lnTo>
                  <a:cubicBezTo>
                    <a:pt x="407217" y="1015813"/>
                    <a:pt x="308270" y="1080859"/>
                    <a:pt x="206067" y="1162755"/>
                  </a:cubicBezTo>
                  <a:cubicBezTo>
                    <a:pt x="86830" y="1258301"/>
                    <a:pt x="2690" y="1345111"/>
                    <a:pt x="63" y="1372983"/>
                  </a:cubicBezTo>
                  <a:close/>
                </a:path>
              </a:pathLst>
            </a:custGeom>
            <a:solidFill>
              <a:srgbClr val="F6E4A0"/>
            </a:solidFill>
            <a:ln w="9525" cap="flat" cmpd="sng" algn="ctr">
              <a:noFill/>
              <a:prstDash val="solid"/>
            </a:ln>
            <a:effectLst/>
          </p:spPr>
          <p:txBody>
            <a:bodyPr wrap="square" rtlCol="0" anchor="ctr">
              <a:noAutofit/>
            </a:bodyPr>
            <a:lstStyle/>
            <a:p>
              <a:pPr algn="ctr" fontAlgn="base">
                <a:spcBef>
                  <a:spcPct val="0"/>
                </a:spcBef>
                <a:spcAft>
                  <a:spcPct val="0"/>
                </a:spcAft>
                <a:defRPr/>
              </a:pPr>
              <a:endParaRPr lang="en-US" sz="1530" kern="0" dirty="0">
                <a:solidFill>
                  <a:prstClr val="white"/>
                </a:solidFill>
                <a:latin typeface="Calibri" panose="020F0502020204030204"/>
              </a:endParaRPr>
            </a:p>
          </p:txBody>
        </p:sp>
        <p:sp>
          <p:nvSpPr>
            <p:cNvPr id="270" name="Freeform: Shape 269">
              <a:extLst>
                <a:ext uri="{FF2B5EF4-FFF2-40B4-BE49-F238E27FC236}">
                  <a16:creationId xmlns:a16="http://schemas.microsoft.com/office/drawing/2014/main" id="{CFF04028-7EE7-6DC4-2C2A-9C3FF06003F8}"/>
                </a:ext>
              </a:extLst>
            </p:cNvPr>
            <p:cNvSpPr/>
            <p:nvPr/>
          </p:nvSpPr>
          <p:spPr>
            <a:xfrm rot="3175434" flipH="1">
              <a:off x="3439809" y="9134893"/>
              <a:ext cx="457011" cy="726719"/>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ED7D31"/>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panose="020F0502020204030204"/>
              </a:endParaRPr>
            </a:p>
          </p:txBody>
        </p:sp>
      </p:grpSp>
      <p:pic>
        <p:nvPicPr>
          <p:cNvPr id="279" name="Picture 278" descr="A fire hose spraying water into a fire&#10;&#10;Description automatically generated with low confidence">
            <a:extLst>
              <a:ext uri="{FF2B5EF4-FFF2-40B4-BE49-F238E27FC236}">
                <a16:creationId xmlns:a16="http://schemas.microsoft.com/office/drawing/2014/main" id="{E326D3A0-601A-ABCF-93B9-754A35B8D437}"/>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10000" b="90000" l="272" r="94150">
                        <a14:foregroundMark x1="64014" y1="70306" x2="88503" y2="71837"/>
                        <a14:foregroundMark x1="88503" y1="71837" x2="94150" y2="71224"/>
                        <a14:foregroundMark x1="91497" y1="82653" x2="91497" y2="82653"/>
                        <a14:foregroundMark x1="92789" y1="82347" x2="90000" y2="82245"/>
                        <a14:foregroundMark x1="86259" y1="45612" x2="85986" y2="46429"/>
                        <a14:foregroundMark x1="91156" y1="53163" x2="91224" y2="54286"/>
                        <a14:foregroundMark x1="79524" y1="42041" x2="79660" y2="45000"/>
                        <a14:foregroundMark x1="62925" y1="54898" x2="62772" y2="53067"/>
                        <a14:foregroundMark x1="60952" y1="63163" x2="60476" y2="60306"/>
                        <a14:backgroundMark x1="43537" y1="23367" x2="43537" y2="23367"/>
                        <a14:backgroundMark x1="47755" y1="23776" x2="50408" y2="26020"/>
                        <a14:backgroundMark x1="48367" y1="23878" x2="48163" y2="23571"/>
                        <a14:backgroundMark x1="48027" y1="22959" x2="47755" y2="24286"/>
                        <a14:backgroundMark x1="47755" y1="23163" x2="47755" y2="23163"/>
                        <a14:backgroundMark x1="44490" y1="22857" x2="43197" y2="23776"/>
                        <a14:backgroundMark x1="40612" y1="22857" x2="41429" y2="22245"/>
                        <a14:backgroundMark x1="42245" y1="23265" x2="42177" y2="22245"/>
                        <a14:backgroundMark x1="42653" y1="22653" x2="42653" y2="22755"/>
                        <a14:backgroundMark x1="41973" y1="22653" x2="42313" y2="23265"/>
                        <a14:backgroundMark x1="39864" y1="22755" x2="40136" y2="22755"/>
                        <a14:backgroundMark x1="40136" y1="22755" x2="40476" y2="22755"/>
                        <a14:backgroundMark x1="42245" y1="22755" x2="45986" y2="22755"/>
                        <a14:backgroundMark x1="62517" y1="51633" x2="62177" y2="52653"/>
                        <a14:backgroundMark x1="59864" y1="60510" x2="61497" y2="60510"/>
                        <a14:backgroundMark x1="59864" y1="60102" x2="60748" y2="60102"/>
                        <a14:backgroundMark x1="72517" y1="26633" x2="58027" y2="32143"/>
                        <a14:backgroundMark x1="58027" y1="32143" x2="27347" y2="88367"/>
                        <a14:backgroundMark x1="61565" y1="17959" x2="48027" y2="27959"/>
                        <a14:backgroundMark x1="48027" y1="27959" x2="18571" y2="88673"/>
                        <a14:backgroundMark x1="18571" y1="88673" x2="18435" y2="88673"/>
                        <a14:backgroundMark x1="61293" y1="24184" x2="18844" y2="28878"/>
                        <a14:backgroundMark x1="18844" y1="28878" x2="9388" y2="78878"/>
                        <a14:backgroundMark x1="9388" y1="78878" x2="6667" y2="82959"/>
                        <a14:backgroundMark x1="74830" y1="37347" x2="70544" y2="43980"/>
                        <a14:backgroundMark x1="67415" y1="46224" x2="65714" y2="40510"/>
                        <a14:backgroundMark x1="63946" y1="25612" x2="56327" y2="38571"/>
                        <a14:backgroundMark x1="56327" y1="38571" x2="55782" y2="43061"/>
                        <a14:backgroundMark x1="55510" y1="21224" x2="52041" y2="37857"/>
                        <a14:backgroundMark x1="62449" y1="32143" x2="48299" y2="27041"/>
                        <a14:backgroundMark x1="48299" y1="27041" x2="43878" y2="22143"/>
                        <a14:backgroundMark x1="40952" y1="26429" x2="30816" y2="27857"/>
                        <a14:backgroundMark x1="31837" y1="18980" x2="20884" y2="26735"/>
                        <a14:backgroundMark x1="20884" y1="26735" x2="16122" y2="33061"/>
                        <a14:backgroundMark x1="25850" y1="20408" x2="45306" y2="22449"/>
                        <a14:backgroundMark x1="45306" y1="22449" x2="47551" y2="24898"/>
                        <a14:backgroundMark x1="5714" y1="76224" x2="9184" y2="87959"/>
                        <a14:backgroundMark x1="884" y1="75714" x2="7687" y2="88878"/>
                        <a14:backgroundMark x1="6054" y1="78776" x2="5510" y2="83673"/>
                        <a14:backgroundMark x1="2381" y1="83163" x2="1905" y2="72551"/>
                        <a14:backgroundMark x1="1769" y1="77755" x2="1905" y2="86939"/>
                        <a14:backgroundMark x1="2041" y1="84898" x2="272" y2="76735"/>
                        <a14:backgroundMark x1="272" y1="80918" x2="3197" y2="80204"/>
                      </a14:backgroundRemoval>
                    </a14:imgEffect>
                  </a14:imgLayer>
                </a14:imgProps>
              </a:ext>
              <a:ext uri="{28A0092B-C50C-407E-A947-70E740481C1C}">
                <a14:useLocalDpi xmlns:a14="http://schemas.microsoft.com/office/drawing/2010/main" val="0"/>
              </a:ext>
            </a:extLst>
          </a:blip>
          <a:srcRect l="58950" t="32863"/>
          <a:stretch/>
        </p:blipFill>
        <p:spPr>
          <a:xfrm>
            <a:off x="9178286" y="1484327"/>
            <a:ext cx="893735" cy="974456"/>
          </a:xfrm>
          <a:prstGeom prst="rect">
            <a:avLst/>
          </a:prstGeom>
        </p:spPr>
      </p:pic>
      <p:pic>
        <p:nvPicPr>
          <p:cNvPr id="280" name="Picture 279" descr="A fire hose spraying water into a fire&#10;&#10;Description automatically generated with low confidence">
            <a:extLst>
              <a:ext uri="{FF2B5EF4-FFF2-40B4-BE49-F238E27FC236}">
                <a16:creationId xmlns:a16="http://schemas.microsoft.com/office/drawing/2014/main" id="{F42A6A13-CA90-0220-BC81-97C8C419CEAF}"/>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10000" b="90000" l="272" r="94150">
                        <a14:foregroundMark x1="64014" y1="70306" x2="88503" y2="71837"/>
                        <a14:foregroundMark x1="88503" y1="71837" x2="94150" y2="71224"/>
                        <a14:foregroundMark x1="91497" y1="82653" x2="91497" y2="82653"/>
                        <a14:foregroundMark x1="92789" y1="82347" x2="90000" y2="82245"/>
                        <a14:foregroundMark x1="86259" y1="45612" x2="85986" y2="46429"/>
                        <a14:foregroundMark x1="91156" y1="53163" x2="91224" y2="54286"/>
                        <a14:foregroundMark x1="79524" y1="42041" x2="79660" y2="45000"/>
                        <a14:foregroundMark x1="62925" y1="54898" x2="62772" y2="53067"/>
                        <a14:foregroundMark x1="60952" y1="63163" x2="60476" y2="60306"/>
                        <a14:backgroundMark x1="43537" y1="23367" x2="43537" y2="23367"/>
                        <a14:backgroundMark x1="47755" y1="23776" x2="50408" y2="26020"/>
                        <a14:backgroundMark x1="48367" y1="23878" x2="48163" y2="23571"/>
                        <a14:backgroundMark x1="48027" y1="22959" x2="47755" y2="24286"/>
                        <a14:backgroundMark x1="47755" y1="23163" x2="47755" y2="23163"/>
                        <a14:backgroundMark x1="44490" y1="22857" x2="43197" y2="23776"/>
                        <a14:backgroundMark x1="40612" y1="22857" x2="41429" y2="22245"/>
                        <a14:backgroundMark x1="42245" y1="23265" x2="42177" y2="22245"/>
                        <a14:backgroundMark x1="42653" y1="22653" x2="42653" y2="22755"/>
                        <a14:backgroundMark x1="41973" y1="22653" x2="42313" y2="23265"/>
                        <a14:backgroundMark x1="39864" y1="22755" x2="40136" y2="22755"/>
                        <a14:backgroundMark x1="40136" y1="22755" x2="40476" y2="22755"/>
                        <a14:backgroundMark x1="42245" y1="22755" x2="45986" y2="22755"/>
                        <a14:backgroundMark x1="62517" y1="51633" x2="62177" y2="52653"/>
                        <a14:backgroundMark x1="59864" y1="60510" x2="61497" y2="60510"/>
                        <a14:backgroundMark x1="59864" y1="60102" x2="60748" y2="60102"/>
                        <a14:backgroundMark x1="72517" y1="26633" x2="58027" y2="32143"/>
                        <a14:backgroundMark x1="58027" y1="32143" x2="27347" y2="88367"/>
                        <a14:backgroundMark x1="61565" y1="17959" x2="48027" y2="27959"/>
                        <a14:backgroundMark x1="48027" y1="27959" x2="18571" y2="88673"/>
                        <a14:backgroundMark x1="18571" y1="88673" x2="18435" y2="88673"/>
                        <a14:backgroundMark x1="61293" y1="24184" x2="18844" y2="28878"/>
                        <a14:backgroundMark x1="18844" y1="28878" x2="9388" y2="78878"/>
                        <a14:backgroundMark x1="9388" y1="78878" x2="6667" y2="82959"/>
                        <a14:backgroundMark x1="74830" y1="37347" x2="70544" y2="43980"/>
                        <a14:backgroundMark x1="67415" y1="46224" x2="65714" y2="40510"/>
                        <a14:backgroundMark x1="63946" y1="25612" x2="56327" y2="38571"/>
                        <a14:backgroundMark x1="56327" y1="38571" x2="55782" y2="43061"/>
                        <a14:backgroundMark x1="55510" y1="21224" x2="52041" y2="37857"/>
                        <a14:backgroundMark x1="62449" y1="32143" x2="48299" y2="27041"/>
                        <a14:backgroundMark x1="48299" y1="27041" x2="43878" y2="22143"/>
                        <a14:backgroundMark x1="40952" y1="26429" x2="30816" y2="27857"/>
                        <a14:backgroundMark x1="31837" y1="18980" x2="20884" y2="26735"/>
                        <a14:backgroundMark x1="20884" y1="26735" x2="16122" y2="33061"/>
                        <a14:backgroundMark x1="25850" y1="20408" x2="45306" y2="22449"/>
                        <a14:backgroundMark x1="45306" y1="22449" x2="47551" y2="24898"/>
                        <a14:backgroundMark x1="5714" y1="76224" x2="9184" y2="87959"/>
                        <a14:backgroundMark x1="884" y1="75714" x2="7687" y2="88878"/>
                        <a14:backgroundMark x1="6054" y1="78776" x2="5510" y2="83673"/>
                        <a14:backgroundMark x1="2381" y1="83163" x2="1905" y2="72551"/>
                        <a14:backgroundMark x1="1769" y1="77755" x2="1905" y2="86939"/>
                        <a14:backgroundMark x1="2041" y1="84898" x2="272" y2="76735"/>
                        <a14:backgroundMark x1="272" y1="80918" x2="3197" y2="80204"/>
                      </a14:backgroundRemoval>
                    </a14:imgEffect>
                  </a14:imgLayer>
                </a14:imgProps>
              </a:ext>
              <a:ext uri="{28A0092B-C50C-407E-A947-70E740481C1C}">
                <a14:useLocalDpi xmlns:a14="http://schemas.microsoft.com/office/drawing/2010/main" val="0"/>
              </a:ext>
            </a:extLst>
          </a:blip>
          <a:srcRect l="58950" t="32863"/>
          <a:stretch/>
        </p:blipFill>
        <p:spPr>
          <a:xfrm>
            <a:off x="8015224" y="5211144"/>
            <a:ext cx="868538" cy="946983"/>
          </a:xfrm>
          <a:prstGeom prst="rect">
            <a:avLst/>
          </a:prstGeom>
        </p:spPr>
      </p:pic>
      <p:pic>
        <p:nvPicPr>
          <p:cNvPr id="282" name="Picture 281" descr="A fire hose spraying water into a fire&#10;&#10;Description automatically generated with low confidence">
            <a:extLst>
              <a:ext uri="{FF2B5EF4-FFF2-40B4-BE49-F238E27FC236}">
                <a16:creationId xmlns:a16="http://schemas.microsoft.com/office/drawing/2014/main" id="{6B623965-BACE-F292-81A0-2038451A6730}"/>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10000" b="90000" l="272" r="94150">
                        <a14:foregroundMark x1="64014" y1="70306" x2="88503" y2="71837"/>
                        <a14:foregroundMark x1="88503" y1="71837" x2="94150" y2="71224"/>
                        <a14:foregroundMark x1="91497" y1="82653" x2="91497" y2="82653"/>
                        <a14:foregroundMark x1="92789" y1="82347" x2="90000" y2="82245"/>
                        <a14:foregroundMark x1="86259" y1="45612" x2="85986" y2="46429"/>
                        <a14:foregroundMark x1="91156" y1="53163" x2="91224" y2="54286"/>
                        <a14:foregroundMark x1="79524" y1="42041" x2="79660" y2="45000"/>
                        <a14:foregroundMark x1="62925" y1="54898" x2="62772" y2="53067"/>
                        <a14:foregroundMark x1="60952" y1="63163" x2="60476" y2="60306"/>
                        <a14:backgroundMark x1="43537" y1="23367" x2="43537" y2="23367"/>
                        <a14:backgroundMark x1="47755" y1="23776" x2="50408" y2="26020"/>
                        <a14:backgroundMark x1="48367" y1="23878" x2="48163" y2="23571"/>
                        <a14:backgroundMark x1="48027" y1="22959" x2="47755" y2="24286"/>
                        <a14:backgroundMark x1="47755" y1="23163" x2="47755" y2="23163"/>
                        <a14:backgroundMark x1="44490" y1="22857" x2="43197" y2="23776"/>
                        <a14:backgroundMark x1="40612" y1="22857" x2="41429" y2="22245"/>
                        <a14:backgroundMark x1="42245" y1="23265" x2="42177" y2="22245"/>
                        <a14:backgroundMark x1="42653" y1="22653" x2="42653" y2="22755"/>
                        <a14:backgroundMark x1="41973" y1="22653" x2="42313" y2="23265"/>
                        <a14:backgroundMark x1="39864" y1="22755" x2="40136" y2="22755"/>
                        <a14:backgroundMark x1="40136" y1="22755" x2="40476" y2="22755"/>
                        <a14:backgroundMark x1="42245" y1="22755" x2="45986" y2="22755"/>
                        <a14:backgroundMark x1="62517" y1="51633" x2="62177" y2="52653"/>
                        <a14:backgroundMark x1="59864" y1="60510" x2="61497" y2="60510"/>
                        <a14:backgroundMark x1="59864" y1="60102" x2="60748" y2="60102"/>
                        <a14:backgroundMark x1="72517" y1="26633" x2="58027" y2="32143"/>
                        <a14:backgroundMark x1="58027" y1="32143" x2="27347" y2="88367"/>
                        <a14:backgroundMark x1="61565" y1="17959" x2="48027" y2="27959"/>
                        <a14:backgroundMark x1="48027" y1="27959" x2="18571" y2="88673"/>
                        <a14:backgroundMark x1="18571" y1="88673" x2="18435" y2="88673"/>
                        <a14:backgroundMark x1="61293" y1="24184" x2="18844" y2="28878"/>
                        <a14:backgroundMark x1="18844" y1="28878" x2="9388" y2="78878"/>
                        <a14:backgroundMark x1="9388" y1="78878" x2="6667" y2="82959"/>
                        <a14:backgroundMark x1="74830" y1="37347" x2="70544" y2="43980"/>
                        <a14:backgroundMark x1="67415" y1="46224" x2="65714" y2="40510"/>
                        <a14:backgroundMark x1="63946" y1="25612" x2="56327" y2="38571"/>
                        <a14:backgroundMark x1="56327" y1="38571" x2="55782" y2="43061"/>
                        <a14:backgroundMark x1="55510" y1="21224" x2="52041" y2="37857"/>
                        <a14:backgroundMark x1="62449" y1="32143" x2="48299" y2="27041"/>
                        <a14:backgroundMark x1="48299" y1="27041" x2="43878" y2="22143"/>
                        <a14:backgroundMark x1="40952" y1="26429" x2="30816" y2="27857"/>
                        <a14:backgroundMark x1="31837" y1="18980" x2="20884" y2="26735"/>
                        <a14:backgroundMark x1="20884" y1="26735" x2="16122" y2="33061"/>
                        <a14:backgroundMark x1="25850" y1="20408" x2="45306" y2="22449"/>
                        <a14:backgroundMark x1="45306" y1="22449" x2="47551" y2="24898"/>
                        <a14:backgroundMark x1="5714" y1="76224" x2="9184" y2="87959"/>
                        <a14:backgroundMark x1="884" y1="75714" x2="7687" y2="88878"/>
                        <a14:backgroundMark x1="6054" y1="78776" x2="5510" y2="83673"/>
                        <a14:backgroundMark x1="2381" y1="83163" x2="1905" y2="72551"/>
                        <a14:backgroundMark x1="1769" y1="77755" x2="1905" y2="86939"/>
                        <a14:backgroundMark x1="2041" y1="84898" x2="272" y2="76735"/>
                        <a14:backgroundMark x1="272" y1="80918" x2="3197" y2="80204"/>
                      </a14:backgroundRemoval>
                    </a14:imgEffect>
                  </a14:imgLayer>
                </a14:imgProps>
              </a:ext>
              <a:ext uri="{28A0092B-C50C-407E-A947-70E740481C1C}">
                <a14:useLocalDpi xmlns:a14="http://schemas.microsoft.com/office/drawing/2010/main" val="0"/>
              </a:ext>
            </a:extLst>
          </a:blip>
          <a:srcRect l="58950" t="32863"/>
          <a:stretch/>
        </p:blipFill>
        <p:spPr>
          <a:xfrm>
            <a:off x="3821769" y="1892441"/>
            <a:ext cx="868538" cy="946983"/>
          </a:xfrm>
          <a:prstGeom prst="rect">
            <a:avLst/>
          </a:prstGeom>
        </p:spPr>
      </p:pic>
      <p:pic>
        <p:nvPicPr>
          <p:cNvPr id="283" name="Picture 282" descr="A fire hose spraying water into a fire&#10;&#10;Description automatically generated with low confidence">
            <a:extLst>
              <a:ext uri="{FF2B5EF4-FFF2-40B4-BE49-F238E27FC236}">
                <a16:creationId xmlns:a16="http://schemas.microsoft.com/office/drawing/2014/main" id="{F6B606C6-5221-8E7F-3326-CA6A55A694A3}"/>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10000" b="90000" l="272" r="94150">
                        <a14:foregroundMark x1="64014" y1="70306" x2="88503" y2="71837"/>
                        <a14:foregroundMark x1="88503" y1="71837" x2="94150" y2="71224"/>
                        <a14:foregroundMark x1="91497" y1="82653" x2="91497" y2="82653"/>
                        <a14:foregroundMark x1="92789" y1="82347" x2="90000" y2="82245"/>
                        <a14:foregroundMark x1="86259" y1="45612" x2="85986" y2="46429"/>
                        <a14:foregroundMark x1="91156" y1="53163" x2="91224" y2="54286"/>
                        <a14:foregroundMark x1="79524" y1="42041" x2="79660" y2="45000"/>
                        <a14:foregroundMark x1="62925" y1="54898" x2="62772" y2="53067"/>
                        <a14:foregroundMark x1="60952" y1="63163" x2="60476" y2="60306"/>
                        <a14:backgroundMark x1="43537" y1="23367" x2="43537" y2="23367"/>
                        <a14:backgroundMark x1="47755" y1="23776" x2="50408" y2="26020"/>
                        <a14:backgroundMark x1="48367" y1="23878" x2="48163" y2="23571"/>
                        <a14:backgroundMark x1="48027" y1="22959" x2="47755" y2="24286"/>
                        <a14:backgroundMark x1="47755" y1="23163" x2="47755" y2="23163"/>
                        <a14:backgroundMark x1="44490" y1="22857" x2="43197" y2="23776"/>
                        <a14:backgroundMark x1="40612" y1="22857" x2="41429" y2="22245"/>
                        <a14:backgroundMark x1="42245" y1="23265" x2="42177" y2="22245"/>
                        <a14:backgroundMark x1="42653" y1="22653" x2="42653" y2="22755"/>
                        <a14:backgroundMark x1="41973" y1="22653" x2="42313" y2="23265"/>
                        <a14:backgroundMark x1="39864" y1="22755" x2="40136" y2="22755"/>
                        <a14:backgroundMark x1="40136" y1="22755" x2="40476" y2="22755"/>
                        <a14:backgroundMark x1="42245" y1="22755" x2="45986" y2="22755"/>
                        <a14:backgroundMark x1="62517" y1="51633" x2="62177" y2="52653"/>
                        <a14:backgroundMark x1="59864" y1="60510" x2="61497" y2="60510"/>
                        <a14:backgroundMark x1="59864" y1="60102" x2="60748" y2="60102"/>
                        <a14:backgroundMark x1="72517" y1="26633" x2="58027" y2="32143"/>
                        <a14:backgroundMark x1="58027" y1="32143" x2="27347" y2="88367"/>
                        <a14:backgroundMark x1="61565" y1="17959" x2="48027" y2="27959"/>
                        <a14:backgroundMark x1="48027" y1="27959" x2="18571" y2="88673"/>
                        <a14:backgroundMark x1="18571" y1="88673" x2="18435" y2="88673"/>
                        <a14:backgroundMark x1="61293" y1="24184" x2="18844" y2="28878"/>
                        <a14:backgroundMark x1="18844" y1="28878" x2="9388" y2="78878"/>
                        <a14:backgroundMark x1="9388" y1="78878" x2="6667" y2="82959"/>
                        <a14:backgroundMark x1="74830" y1="37347" x2="70544" y2="43980"/>
                        <a14:backgroundMark x1="67415" y1="46224" x2="65714" y2="40510"/>
                        <a14:backgroundMark x1="63946" y1="25612" x2="56327" y2="38571"/>
                        <a14:backgroundMark x1="56327" y1="38571" x2="55782" y2="43061"/>
                        <a14:backgroundMark x1="55510" y1="21224" x2="52041" y2="37857"/>
                        <a14:backgroundMark x1="62449" y1="32143" x2="48299" y2="27041"/>
                        <a14:backgroundMark x1="48299" y1="27041" x2="43878" y2="22143"/>
                        <a14:backgroundMark x1="40952" y1="26429" x2="30816" y2="27857"/>
                        <a14:backgroundMark x1="31837" y1="18980" x2="20884" y2="26735"/>
                        <a14:backgroundMark x1="20884" y1="26735" x2="16122" y2="33061"/>
                        <a14:backgroundMark x1="25850" y1="20408" x2="45306" y2="22449"/>
                        <a14:backgroundMark x1="45306" y1="22449" x2="47551" y2="24898"/>
                        <a14:backgroundMark x1="5714" y1="76224" x2="9184" y2="87959"/>
                        <a14:backgroundMark x1="884" y1="75714" x2="7687" y2="88878"/>
                        <a14:backgroundMark x1="6054" y1="78776" x2="5510" y2="83673"/>
                        <a14:backgroundMark x1="2381" y1="83163" x2="1905" y2="72551"/>
                        <a14:backgroundMark x1="1769" y1="77755" x2="1905" y2="86939"/>
                        <a14:backgroundMark x1="2041" y1="84898" x2="272" y2="76735"/>
                        <a14:backgroundMark x1="272" y1="80918" x2="3197" y2="80204"/>
                      </a14:backgroundRemoval>
                    </a14:imgEffect>
                  </a14:imgLayer>
                </a14:imgProps>
              </a:ext>
              <a:ext uri="{28A0092B-C50C-407E-A947-70E740481C1C}">
                <a14:useLocalDpi xmlns:a14="http://schemas.microsoft.com/office/drawing/2010/main" val="0"/>
              </a:ext>
            </a:extLst>
          </a:blip>
          <a:srcRect l="58950" t="32863"/>
          <a:stretch/>
        </p:blipFill>
        <p:spPr>
          <a:xfrm>
            <a:off x="2846923" y="5263467"/>
            <a:ext cx="893735" cy="974456"/>
          </a:xfrm>
          <a:prstGeom prst="rect">
            <a:avLst/>
          </a:prstGeom>
        </p:spPr>
      </p:pic>
      <p:pic>
        <p:nvPicPr>
          <p:cNvPr id="284" name="Picture 283" descr="A fire hose spraying water into a fire&#10;&#10;Description automatically generated with low confidence">
            <a:extLst>
              <a:ext uri="{FF2B5EF4-FFF2-40B4-BE49-F238E27FC236}">
                <a16:creationId xmlns:a16="http://schemas.microsoft.com/office/drawing/2014/main" id="{5673C2C3-E181-BA01-E2FC-0978A0983AB7}"/>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10000" b="90000" l="272" r="94150">
                        <a14:foregroundMark x1="64014" y1="70306" x2="88503" y2="71837"/>
                        <a14:foregroundMark x1="88503" y1="71837" x2="94150" y2="71224"/>
                        <a14:foregroundMark x1="91497" y1="82653" x2="91497" y2="82653"/>
                        <a14:foregroundMark x1="92789" y1="82347" x2="90000" y2="82245"/>
                        <a14:foregroundMark x1="86259" y1="45612" x2="85986" y2="46429"/>
                        <a14:foregroundMark x1="91156" y1="53163" x2="91224" y2="54286"/>
                        <a14:foregroundMark x1="79524" y1="42041" x2="79660" y2="45000"/>
                        <a14:foregroundMark x1="62925" y1="54898" x2="62772" y2="53067"/>
                        <a14:foregroundMark x1="60952" y1="63163" x2="60476" y2="60306"/>
                        <a14:backgroundMark x1="43537" y1="23367" x2="43537" y2="23367"/>
                        <a14:backgroundMark x1="47755" y1="23776" x2="50408" y2="26020"/>
                        <a14:backgroundMark x1="48367" y1="23878" x2="48163" y2="23571"/>
                        <a14:backgroundMark x1="48027" y1="22959" x2="47755" y2="24286"/>
                        <a14:backgroundMark x1="47755" y1="23163" x2="47755" y2="23163"/>
                        <a14:backgroundMark x1="44490" y1="22857" x2="43197" y2="23776"/>
                        <a14:backgroundMark x1="40612" y1="22857" x2="41429" y2="22245"/>
                        <a14:backgroundMark x1="42245" y1="23265" x2="42177" y2="22245"/>
                        <a14:backgroundMark x1="42653" y1="22653" x2="42653" y2="22755"/>
                        <a14:backgroundMark x1="41973" y1="22653" x2="42313" y2="23265"/>
                        <a14:backgroundMark x1="39864" y1="22755" x2="40136" y2="22755"/>
                        <a14:backgroundMark x1="40136" y1="22755" x2="40476" y2="22755"/>
                        <a14:backgroundMark x1="42245" y1="22755" x2="45986" y2="22755"/>
                        <a14:backgroundMark x1="62517" y1="51633" x2="62177" y2="52653"/>
                        <a14:backgroundMark x1="59864" y1="60510" x2="61497" y2="60510"/>
                        <a14:backgroundMark x1="59864" y1="60102" x2="60748" y2="60102"/>
                        <a14:backgroundMark x1="72517" y1="26633" x2="58027" y2="32143"/>
                        <a14:backgroundMark x1="58027" y1="32143" x2="27347" y2="88367"/>
                        <a14:backgroundMark x1="61565" y1="17959" x2="48027" y2="27959"/>
                        <a14:backgroundMark x1="48027" y1="27959" x2="18571" y2="88673"/>
                        <a14:backgroundMark x1="18571" y1="88673" x2="18435" y2="88673"/>
                        <a14:backgroundMark x1="61293" y1="24184" x2="18844" y2="28878"/>
                        <a14:backgroundMark x1="18844" y1="28878" x2="9388" y2="78878"/>
                        <a14:backgroundMark x1="9388" y1="78878" x2="6667" y2="82959"/>
                        <a14:backgroundMark x1="74830" y1="37347" x2="70544" y2="43980"/>
                        <a14:backgroundMark x1="67415" y1="46224" x2="65714" y2="40510"/>
                        <a14:backgroundMark x1="63946" y1="25612" x2="56327" y2="38571"/>
                        <a14:backgroundMark x1="56327" y1="38571" x2="55782" y2="43061"/>
                        <a14:backgroundMark x1="55510" y1="21224" x2="52041" y2="37857"/>
                        <a14:backgroundMark x1="62449" y1="32143" x2="48299" y2="27041"/>
                        <a14:backgroundMark x1="48299" y1="27041" x2="43878" y2="22143"/>
                        <a14:backgroundMark x1="40952" y1="26429" x2="30816" y2="27857"/>
                        <a14:backgroundMark x1="31837" y1="18980" x2="20884" y2="26735"/>
                        <a14:backgroundMark x1="20884" y1="26735" x2="16122" y2="33061"/>
                        <a14:backgroundMark x1="25850" y1="20408" x2="45306" y2="22449"/>
                        <a14:backgroundMark x1="45306" y1="22449" x2="47551" y2="24898"/>
                        <a14:backgroundMark x1="5714" y1="76224" x2="9184" y2="87959"/>
                        <a14:backgroundMark x1="884" y1="75714" x2="7687" y2="88878"/>
                        <a14:backgroundMark x1="6054" y1="78776" x2="5510" y2="83673"/>
                        <a14:backgroundMark x1="2381" y1="83163" x2="1905" y2="72551"/>
                        <a14:backgroundMark x1="1769" y1="77755" x2="1905" y2="86939"/>
                        <a14:backgroundMark x1="2041" y1="84898" x2="272" y2="76735"/>
                        <a14:backgroundMark x1="272" y1="80918" x2="3197" y2="80204"/>
                      </a14:backgroundRemoval>
                    </a14:imgEffect>
                  </a14:imgLayer>
                </a14:imgProps>
              </a:ext>
              <a:ext uri="{28A0092B-C50C-407E-A947-70E740481C1C}">
                <a14:useLocalDpi xmlns:a14="http://schemas.microsoft.com/office/drawing/2010/main" val="0"/>
              </a:ext>
            </a:extLst>
          </a:blip>
          <a:srcRect l="58950" t="32863"/>
          <a:stretch/>
        </p:blipFill>
        <p:spPr>
          <a:xfrm>
            <a:off x="720228" y="1296330"/>
            <a:ext cx="1276149" cy="1391409"/>
          </a:xfrm>
          <a:prstGeom prst="rect">
            <a:avLst/>
          </a:prstGeom>
        </p:spPr>
      </p:pic>
    </p:spTree>
    <p:extLst>
      <p:ext uri="{BB962C8B-B14F-4D97-AF65-F5344CB8AC3E}">
        <p14:creationId xmlns:p14="http://schemas.microsoft.com/office/powerpoint/2010/main" val="1169740823"/>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IMING" val="|1.9|7.6|2.5|2.3"/>
</p:tagLst>
</file>

<file path=ppt/theme/theme1.xml><?xml version="1.0" encoding="utf-8"?>
<a:theme xmlns:a="http://schemas.openxmlformats.org/drawingml/2006/main" name="ThinLineVTI">
  <a:themeElements>
    <a:clrScheme name="AnalogousFromLightSeedLeftStep">
      <a:dk1>
        <a:srgbClr val="000000"/>
      </a:dk1>
      <a:lt1>
        <a:srgbClr val="FFFFFF"/>
      </a:lt1>
      <a:dk2>
        <a:srgbClr val="24393F"/>
      </a:dk2>
      <a:lt2>
        <a:srgbClr val="E8E8E2"/>
      </a:lt2>
      <a:accent1>
        <a:srgbClr val="8885D7"/>
      </a:accent1>
      <a:accent2>
        <a:srgbClr val="6A90CE"/>
      </a:accent2>
      <a:accent3>
        <a:srgbClr val="5AAEC3"/>
      </a:accent3>
      <a:accent4>
        <a:srgbClr val="5DB4A2"/>
      </a:accent4>
      <a:accent5>
        <a:srgbClr val="68B484"/>
      </a:accent5>
      <a:accent6>
        <a:srgbClr val="62B65E"/>
      </a:accent6>
      <a:hlink>
        <a:srgbClr val="848651"/>
      </a:hlink>
      <a:folHlink>
        <a:srgbClr val="7F7F7F"/>
      </a:folHlink>
    </a:clrScheme>
    <a:fontScheme name="Custom 3">
      <a:majorFont>
        <a:latin typeface="Sagona Book"/>
        <a:ea typeface=""/>
        <a:cs typeface=""/>
      </a:majorFont>
      <a:minorFont>
        <a:latin typeface="Univers"/>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ThinLineVTI" id="{DA2A884B-D36C-4F63-9FE8-3C89F2B99A40}" vid="{62C1F77B-42AE-47B9-869B-5CE48C8ED844}"/>
    </a:ext>
  </a:extLst>
</a:theme>
</file>

<file path=ppt/theme/theme2.xml><?xml version="1.0" encoding="utf-8"?>
<a:theme xmlns:a="http://schemas.openxmlformats.org/drawingml/2006/main" name="2014 Cafe LA Presentation template">
  <a:themeElements>
    <a:clrScheme name="Cafe LA">
      <a:dk1>
        <a:srgbClr val="008000"/>
      </a:dk1>
      <a:lt1>
        <a:sysClr val="window" lastClr="FFFFFF"/>
      </a:lt1>
      <a:dk2>
        <a:srgbClr val="1F497D"/>
      </a:dk2>
      <a:lt2>
        <a:srgbClr val="FFCC66"/>
      </a:lt2>
      <a:accent1>
        <a:srgbClr val="FF0000"/>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2017 Cafe LA Presentation Format  -  Read-Only" id="{EFFEA920-6FF6-4D6A-8636-7040DF3D5F0A}" vid="{55D611E5-2613-48E3-AD80-21593FB89E1C}"/>
    </a:ext>
  </a:extLst>
</a:theme>
</file>

<file path=ppt/theme/theme3.xml><?xml version="1.0" encoding="utf-8"?>
<a:theme xmlns:a="http://schemas.openxmlformats.org/drawingml/2006/main" name="1_2014 Cafe LA Presentation template">
  <a:themeElements>
    <a:clrScheme name="Cafe LA">
      <a:dk1>
        <a:srgbClr val="008000"/>
      </a:dk1>
      <a:lt1>
        <a:sysClr val="window" lastClr="FFFFFF"/>
      </a:lt1>
      <a:dk2>
        <a:srgbClr val="1F497D"/>
      </a:dk2>
      <a:lt2>
        <a:srgbClr val="FFCC66"/>
      </a:lt2>
      <a:accent1>
        <a:srgbClr val="FF0000"/>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2017 Cafe LA Presentation Format  -  Read-Only" id="{EFFEA920-6FF6-4D6A-8636-7040DF3D5F0A}" vid="{55D611E5-2613-48E3-AD80-21593FB89E1C}"/>
    </a:ext>
  </a:extLst>
</a:theme>
</file>

<file path=ppt/theme/theme4.xml><?xml version="1.0" encoding="utf-8"?>
<a:theme xmlns:a="http://schemas.openxmlformats.org/drawingml/2006/main" name="1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2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rgbClr val="EED69D">
            <a:alpha val="54000"/>
          </a:srgbClr>
        </a:solidFill>
        <a:ln w="9525" cap="flat" cmpd="sng" algn="ctr">
          <a:noFill/>
          <a:prstDash val="solid"/>
        </a:ln>
        <a:effectLst/>
      </a:spPr>
      <a:bodyPr wrap="square" rtlCol="0" anchor="ctr">
        <a:noAutofit/>
      </a:bodyPr>
      <a:lstStyle>
        <a:defPPr marL="0" marR="0" indent="0" algn="ctr" defTabSz="457200" rtl="0" eaLnBrk="1" fontAlgn="base" latinLnBrk="0" hangingPunct="1">
          <a:lnSpc>
            <a:spcPct val="100000"/>
          </a:lnSpc>
          <a:spcBef>
            <a:spcPct val="0"/>
          </a:spcBef>
          <a:spcAft>
            <a:spcPct val="0"/>
          </a:spcAft>
          <a:buClrTx/>
          <a:buSzTx/>
          <a:buFontTx/>
          <a:buNone/>
          <a:tabLst/>
          <a:defRPr kumimoji="0" sz="1530" b="0" i="0" u="none" strike="noStrike" kern="0" cap="none" spc="0" normalizeH="0" baseline="0" noProof="0">
            <a:ln>
              <a:noFill/>
            </a:ln>
            <a:solidFill>
              <a:prstClr val="white"/>
            </a:solidFill>
            <a:effectLst/>
            <a:uLnTx/>
            <a:uFillTx/>
            <a:latin typeface="Calibri"/>
            <a:ea typeface="+mn-ea"/>
            <a:cs typeface="+mn-cs"/>
          </a:defRPr>
        </a:defPPr>
      </a:lst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Cafe LA design1">
  <a:themeElements>
    <a:clrScheme name="Cafe LA">
      <a:dk1>
        <a:srgbClr val="008000"/>
      </a:dk1>
      <a:lt1>
        <a:sysClr val="window" lastClr="FFFFFF"/>
      </a:lt1>
      <a:dk2>
        <a:srgbClr val="1F497D"/>
      </a:dk2>
      <a:lt2>
        <a:srgbClr val="FFCC66"/>
      </a:lt2>
      <a:accent1>
        <a:srgbClr val="FF0000"/>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8.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AnalogousFromLightSeedLeftStep">
    <a:dk1>
      <a:srgbClr val="000000"/>
    </a:dk1>
    <a:lt1>
      <a:srgbClr val="FFFFFF"/>
    </a:lt1>
    <a:dk2>
      <a:srgbClr val="24393F"/>
    </a:dk2>
    <a:lt2>
      <a:srgbClr val="E8E8E2"/>
    </a:lt2>
    <a:accent1>
      <a:srgbClr val="8885D7"/>
    </a:accent1>
    <a:accent2>
      <a:srgbClr val="6A90CE"/>
    </a:accent2>
    <a:accent3>
      <a:srgbClr val="5AAEC3"/>
    </a:accent3>
    <a:accent4>
      <a:srgbClr val="5DB4A2"/>
    </a:accent4>
    <a:accent5>
      <a:srgbClr val="68B484"/>
    </a:accent5>
    <a:accent6>
      <a:srgbClr val="62B65E"/>
    </a:accent6>
    <a:hlink>
      <a:srgbClr val="848651"/>
    </a:hlink>
    <a:folHlink>
      <a:srgbClr val="7F7F7F"/>
    </a:folHlink>
  </a:clrScheme>
</a:themeOverride>
</file>

<file path=ppt/theme/themeOverride2.xml><?xml version="1.0" encoding="utf-8"?>
<a:themeOverride xmlns:a="http://schemas.openxmlformats.org/drawingml/2006/main">
  <a:clrScheme name="AnalogousFromLightSeedLeftStep">
    <a:dk1>
      <a:srgbClr val="000000"/>
    </a:dk1>
    <a:lt1>
      <a:srgbClr val="FFFFFF"/>
    </a:lt1>
    <a:dk2>
      <a:srgbClr val="24393F"/>
    </a:dk2>
    <a:lt2>
      <a:srgbClr val="E8E8E2"/>
    </a:lt2>
    <a:accent1>
      <a:srgbClr val="8885D7"/>
    </a:accent1>
    <a:accent2>
      <a:srgbClr val="6A90CE"/>
    </a:accent2>
    <a:accent3>
      <a:srgbClr val="5AAEC3"/>
    </a:accent3>
    <a:accent4>
      <a:srgbClr val="5DB4A2"/>
    </a:accent4>
    <a:accent5>
      <a:srgbClr val="68B484"/>
    </a:accent5>
    <a:accent6>
      <a:srgbClr val="62B65E"/>
    </a:accent6>
    <a:hlink>
      <a:srgbClr val="848651"/>
    </a:hlink>
    <a:folHlink>
      <a:srgbClr val="7F7F7F"/>
    </a:folHlink>
  </a:clrScheme>
</a:themeOverride>
</file>

<file path=ppt/theme/themeOverride3.xml><?xml version="1.0" encoding="utf-8"?>
<a:themeOverride xmlns:a="http://schemas.openxmlformats.org/drawingml/2006/main">
  <a:clrScheme name="AnalogousFromLightSeedLeftStep">
    <a:dk1>
      <a:srgbClr val="000000"/>
    </a:dk1>
    <a:lt1>
      <a:srgbClr val="FFFFFF"/>
    </a:lt1>
    <a:dk2>
      <a:srgbClr val="24393F"/>
    </a:dk2>
    <a:lt2>
      <a:srgbClr val="E8E8E2"/>
    </a:lt2>
    <a:accent1>
      <a:srgbClr val="8885D7"/>
    </a:accent1>
    <a:accent2>
      <a:srgbClr val="6A90CE"/>
    </a:accent2>
    <a:accent3>
      <a:srgbClr val="5AAEC3"/>
    </a:accent3>
    <a:accent4>
      <a:srgbClr val="5DB4A2"/>
    </a:accent4>
    <a:accent5>
      <a:srgbClr val="68B484"/>
    </a:accent5>
    <a:accent6>
      <a:srgbClr val="62B65E"/>
    </a:accent6>
    <a:hlink>
      <a:srgbClr val="848651"/>
    </a:hlink>
    <a:folHlink>
      <a:srgbClr val="7F7F7F"/>
    </a:folHlink>
  </a:clrScheme>
</a:themeOverride>
</file>

<file path=ppt/theme/themeOverride4.xml><?xml version="1.0" encoding="utf-8"?>
<a:themeOverride xmlns:a="http://schemas.openxmlformats.org/drawingml/2006/main">
  <a:clrScheme name="AnalogousFromLightSeedLeftStep">
    <a:dk1>
      <a:srgbClr val="000000"/>
    </a:dk1>
    <a:lt1>
      <a:srgbClr val="FFFFFF"/>
    </a:lt1>
    <a:dk2>
      <a:srgbClr val="24393F"/>
    </a:dk2>
    <a:lt2>
      <a:srgbClr val="E8E8E2"/>
    </a:lt2>
    <a:accent1>
      <a:srgbClr val="8885D7"/>
    </a:accent1>
    <a:accent2>
      <a:srgbClr val="6A90CE"/>
    </a:accent2>
    <a:accent3>
      <a:srgbClr val="5AAEC3"/>
    </a:accent3>
    <a:accent4>
      <a:srgbClr val="5DB4A2"/>
    </a:accent4>
    <a:accent5>
      <a:srgbClr val="68B484"/>
    </a:accent5>
    <a:accent6>
      <a:srgbClr val="62B65E"/>
    </a:accent6>
    <a:hlink>
      <a:srgbClr val="848651"/>
    </a:hlink>
    <a:folHlink>
      <a:srgbClr val="7F7F7F"/>
    </a:folHlink>
  </a:clr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4EE02F034B8BF54BAE9AA0D60582A4B6" ma:contentTypeVersion="15" ma:contentTypeDescription="Create a new document." ma:contentTypeScope="" ma:versionID="eee16c4b0a70e0305c26db6321992320">
  <xsd:schema xmlns:xsd="http://www.w3.org/2001/XMLSchema" xmlns:xs="http://www.w3.org/2001/XMLSchema" xmlns:p="http://schemas.microsoft.com/office/2006/metadata/properties" xmlns:ns2="8bf10d84-95c4-446b-a6dc-317de1800774" xmlns:ns3="b523212d-ee6b-416a-b870-f85da76adb72" xmlns:ns4="a038a585-4f1b-4b82-9716-f9d38f63b763" targetNamespace="http://schemas.microsoft.com/office/2006/metadata/properties" ma:root="true" ma:fieldsID="1385811ed7e0e77f498314b8be9c91f1" ns2:_="" ns3:_="" ns4:_="">
    <xsd:import namespace="8bf10d84-95c4-446b-a6dc-317de1800774"/>
    <xsd:import namespace="b523212d-ee6b-416a-b870-f85da76adb72"/>
    <xsd:import namespace="a038a585-4f1b-4b82-9716-f9d38f63b763"/>
    <xsd:element name="properties">
      <xsd:complexType>
        <xsd:sequence>
          <xsd:element name="documentManagement">
            <xsd:complexType>
              <xsd:all>
                <xsd:element ref="ns2:MediaServiceMetadata" minOccurs="0"/>
                <xsd:element ref="ns2:MediaServiceFastMetadata" minOccurs="0"/>
                <xsd:element ref="ns2:MediaServiceObjectDetectorVersions" minOccurs="0"/>
                <xsd:element ref="ns2:MediaServiceDateTaken" minOccurs="0"/>
                <xsd:element ref="ns2:MediaLengthInSeconds" minOccurs="0"/>
                <xsd:element ref="ns2:MediaServiceLocation" minOccurs="0"/>
                <xsd:element ref="ns2:MediaServiceGenerationTime" minOccurs="0"/>
                <xsd:element ref="ns2:MediaServiceEventHashCode" minOccurs="0"/>
                <xsd:element ref="ns2:lcf76f155ced4ddcb4097134ff3c332f" minOccurs="0"/>
                <xsd:element ref="ns3:TaxCatchAll" minOccurs="0"/>
                <xsd:element ref="ns2:MediaServiceOCR" minOccurs="0"/>
                <xsd:element ref="ns4:SharedWithUsers" minOccurs="0"/>
                <xsd:element ref="ns4:SharedWithDetails" minOccurs="0"/>
                <xsd:element ref="ns2: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8bf10d84-95c4-446b-a6dc-317de1800774"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bjectDetectorVersions" ma:index="10" nillable="true" ma:displayName="MediaServiceObjectDetectorVersions" ma:hidden="true" ma:indexed="true" ma:internalName="MediaServiceObjectDetectorVersions" ma:readOnly="true">
      <xsd:simpleType>
        <xsd:restriction base="dms:Text"/>
      </xsd:simpleType>
    </xsd:element>
    <xsd:element name="MediaServiceDateTaken" ma:index="11" nillable="true" ma:displayName="MediaServiceDateTaken" ma:hidden="true" ma:indexed="true" ma:internalName="MediaServiceDateTaken" ma:readOnly="true">
      <xsd:simpleType>
        <xsd:restriction base="dms:Text"/>
      </xsd:simpleType>
    </xsd:element>
    <xsd:element name="MediaLengthInSeconds" ma:index="12" nillable="true" ma:displayName="MediaLengthInSeconds" ma:hidden="true" ma:internalName="MediaLengthInSeconds" ma:readOnly="true">
      <xsd:simpleType>
        <xsd:restriction base="dms:Unknown"/>
      </xsd:simpleType>
    </xsd:element>
    <xsd:element name="MediaServiceLocation" ma:index="13" nillable="true" ma:displayName="Location" ma:indexed="true" ma:internalName="MediaServiceLocation" ma:readOnly="true">
      <xsd:simpleType>
        <xsd:restriction base="dms:Text"/>
      </xsd:simpleType>
    </xsd:element>
    <xsd:element name="MediaServiceGenerationTime" ma:index="14" nillable="true" ma:displayName="MediaServiceGenerationTime" ma:hidden="true" ma:internalName="MediaServiceGenerationTime" ma:readOnly="true">
      <xsd:simpleType>
        <xsd:restriction base="dms:Text"/>
      </xsd:simpleType>
    </xsd:element>
    <xsd:element name="MediaServiceEventHashCode" ma:index="15" nillable="true" ma:displayName="MediaServiceEventHashCode" ma:hidden="true" ma:internalName="MediaServiceEventHashCode" ma:readOnly="true">
      <xsd:simpleType>
        <xsd:restriction base="dms:Text"/>
      </xsd:simpleType>
    </xsd:element>
    <xsd:element name="lcf76f155ced4ddcb4097134ff3c332f" ma:index="17" nillable="true" ma:taxonomy="true" ma:internalName="lcf76f155ced4ddcb4097134ff3c332f" ma:taxonomyFieldName="MediaServiceImageTags" ma:displayName="Image Tags" ma:readOnly="false" ma:fieldId="{5cf76f15-5ced-4ddc-b409-7134ff3c332f}" ma:taxonomyMulti="true" ma:sspId="522e4ffc-addb-439b-972d-eea4499adeee" ma:termSetId="09814cd3-568e-fe90-9814-8d621ff8fb84" ma:anchorId="fba54fb3-c3e1-fe81-a776-ca4b69148c4d" ma:open="true" ma:isKeyword="false">
      <xsd:complexType>
        <xsd:sequence>
          <xsd:element ref="pc:Terms" minOccurs="0" maxOccurs="1"/>
        </xsd:sequence>
      </xsd:complexType>
    </xsd:element>
    <xsd:element name="MediaServiceOCR" ma:index="19" nillable="true" ma:displayName="Extracted Text" ma:internalName="MediaServiceOCR" ma:readOnly="true">
      <xsd:simpleType>
        <xsd:restriction base="dms:Note">
          <xsd:maxLength value="255"/>
        </xsd:restriction>
      </xsd:simpleType>
    </xsd:element>
    <xsd:element name="MediaServiceSearchProperties" ma:index="22"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b523212d-ee6b-416a-b870-f85da76adb72" elementFormDefault="qualified">
    <xsd:import namespace="http://schemas.microsoft.com/office/2006/documentManagement/types"/>
    <xsd:import namespace="http://schemas.microsoft.com/office/infopath/2007/PartnerControls"/>
    <xsd:element name="TaxCatchAll" ma:index="18" nillable="true" ma:displayName="Taxonomy Catch All Column" ma:hidden="true" ma:list="{ec9a4619-c281-4fc8-b204-49f0b9119d60}" ma:internalName="TaxCatchAll" ma:showField="CatchAllData" ma:web="b523212d-ee6b-416a-b870-f85da76adb72">
      <xsd:complexType>
        <xsd:complexContent>
          <xsd:extension base="dms:MultiChoiceLookup">
            <xsd:sequence>
              <xsd:element name="Value" type="dms:Lookup" maxOccurs="unbounded" minOccurs="0" nillable="true"/>
            </xsd:sequence>
          </xsd:extension>
        </xsd:complexContent>
      </xsd:complexType>
    </xsd:element>
  </xsd:schema>
  <xsd:schema xmlns:xsd="http://www.w3.org/2001/XMLSchema" xmlns:xs="http://www.w3.org/2001/XMLSchema" xmlns:dms="http://schemas.microsoft.com/office/2006/documentManagement/types" xmlns:pc="http://schemas.microsoft.com/office/infopath/2007/PartnerControls" targetNamespace="a038a585-4f1b-4b82-9716-f9d38f63b763" elementFormDefault="qualified">
    <xsd:import namespace="http://schemas.microsoft.com/office/2006/documentManagement/types"/>
    <xsd:import namespace="http://schemas.microsoft.com/office/infopath/2007/PartnerControls"/>
    <xsd:element name="SharedWithUsers" ma:index="2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1"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C3C55F6E-8278-4226-A462-61FBEC555C2E}"/>
</file>

<file path=customXml/itemProps2.xml><?xml version="1.0" encoding="utf-8"?>
<ds:datastoreItem xmlns:ds="http://schemas.openxmlformats.org/officeDocument/2006/customXml" ds:itemID="{BDF3590B-9E00-447F-AB16-18E40A95538E}"/>
</file>

<file path=docProps/app.xml><?xml version="1.0" encoding="utf-8"?>
<Properties xmlns="http://schemas.openxmlformats.org/officeDocument/2006/extended-properties" xmlns:vt="http://schemas.openxmlformats.org/officeDocument/2006/docPropsVTypes">
  <Template/>
  <TotalTime>17054</TotalTime>
  <Words>1725</Words>
  <Application>Microsoft Office PowerPoint</Application>
  <PresentationFormat>Widescreen</PresentationFormat>
  <Paragraphs>400</Paragraphs>
  <Slides>62</Slides>
  <Notes>6</Notes>
  <HiddenSlides>0</HiddenSlides>
  <MMClips>4</MMClips>
  <ScaleCrop>false</ScaleCrop>
  <HeadingPairs>
    <vt:vector size="6" baseType="variant">
      <vt:variant>
        <vt:lpstr>Fonts Used</vt:lpstr>
      </vt:variant>
      <vt:variant>
        <vt:i4>18</vt:i4>
      </vt:variant>
      <vt:variant>
        <vt:lpstr>Theme</vt:lpstr>
      </vt:variant>
      <vt:variant>
        <vt:i4>7</vt:i4>
      </vt:variant>
      <vt:variant>
        <vt:lpstr>Slide Titles</vt:lpstr>
      </vt:variant>
      <vt:variant>
        <vt:i4>62</vt:i4>
      </vt:variant>
    </vt:vector>
  </HeadingPairs>
  <TitlesOfParts>
    <vt:vector size="87" baseType="lpstr">
      <vt:lpstr>Arial</vt:lpstr>
      <vt:lpstr>Bauhaus 93</vt:lpstr>
      <vt:lpstr>Bernard MT Condensed</vt:lpstr>
      <vt:lpstr>Calibri</vt:lpstr>
      <vt:lpstr>Calibri Light</vt:lpstr>
      <vt:lpstr>Castellar</vt:lpstr>
      <vt:lpstr>Century Gothic</vt:lpstr>
      <vt:lpstr>Chiller</vt:lpstr>
      <vt:lpstr>Corbel</vt:lpstr>
      <vt:lpstr>Courier New</vt:lpstr>
      <vt:lpstr>Curlz MT</vt:lpstr>
      <vt:lpstr>Digital Numbers</vt:lpstr>
      <vt:lpstr>Dreaming Outloud Pro</vt:lpstr>
      <vt:lpstr>Ink Free</vt:lpstr>
      <vt:lpstr>Jokerman</vt:lpstr>
      <vt:lpstr>Sagona Book</vt:lpstr>
      <vt:lpstr>Univers</vt:lpstr>
      <vt:lpstr>Wingdings</vt:lpstr>
      <vt:lpstr>ThinLineVTI</vt:lpstr>
      <vt:lpstr>2014 Cafe LA Presentation template</vt:lpstr>
      <vt:lpstr>1_2014 Cafe LA Presentation template</vt:lpstr>
      <vt:lpstr>1_Office Theme</vt:lpstr>
      <vt:lpstr>Office Theme</vt:lpstr>
      <vt:lpstr>2_Office Theme</vt:lpstr>
      <vt:lpstr>Cafe LA design1</vt:lpstr>
      <vt:lpstr>PowerPoint Presentation</vt:lpstr>
      <vt:lpstr>PowerPoint Presentation</vt:lpstr>
      <vt:lpstr>Putting Out Fires</vt:lpstr>
      <vt:lpstr>What Kind Of Things Are Not Getting Done?</vt:lpstr>
      <vt:lpstr>PowerPoint Presentation</vt:lpstr>
      <vt:lpstr>PowerPoint Presentation</vt:lpstr>
      <vt:lpstr>PowerPoint Presentation</vt:lpstr>
      <vt:lpstr>Needs Assessment Activity</vt:lpstr>
      <vt:lpstr>Lack of Something, But What?</vt:lpstr>
      <vt:lpstr>So, What Happens?</vt:lpstr>
      <vt:lpstr>Is This Effective?</vt:lpstr>
      <vt:lpstr>Look For The Signs</vt:lpstr>
      <vt:lpstr>PowerPoint Presentation</vt:lpstr>
      <vt:lpstr>“Remind Me Again” Roulette</vt:lpstr>
      <vt:lpstr>PowerPoint Presentation</vt:lpstr>
      <vt:lpstr>PowerPoint Presentation</vt:lpstr>
      <vt:lpstr>PowerPoint Presentation</vt:lpstr>
      <vt:lpstr>PowerPoint Presentation</vt:lpstr>
      <vt:lpstr>PowerPoint Presentation</vt:lpstr>
      <vt:lpstr>Other Opportunities For Training</vt:lpstr>
      <vt:lpstr>Needs Assessment Action Plan</vt:lpstr>
      <vt:lpstr>PowerPoint Presentation</vt:lpstr>
      <vt:lpstr>Training, From The Start</vt:lpstr>
      <vt:lpstr>Training = Behavior Modification </vt:lpstr>
      <vt:lpstr>Manager I-VII Typical Duties</vt:lpstr>
      <vt:lpstr>Benefits of Training</vt:lpstr>
      <vt:lpstr>Benefits of Training</vt:lpstr>
      <vt:lpstr>PowerPoint Presentation</vt:lpstr>
      <vt:lpstr>Time Investment In Training</vt:lpstr>
      <vt:lpstr>Time Earned From Training</vt:lpstr>
      <vt:lpstr>PowerPoint Presentation</vt:lpstr>
      <vt:lpstr>PowerPoint Presentation</vt:lpstr>
      <vt:lpstr>Divide And Conquer; People As Trainers</vt:lpstr>
      <vt:lpstr>Reinvesting The Time </vt:lpstr>
      <vt:lpstr>Training Topic: </vt:lpstr>
      <vt:lpstr>PowerPoint Presentation</vt:lpstr>
      <vt:lpstr>Types of Learning Styles</vt:lpstr>
      <vt:lpstr>4 Basic Steps of Training</vt:lpstr>
      <vt:lpstr>Steps to Good Training</vt:lpstr>
      <vt:lpstr>Training Topic: Putting Away Delivery Using First In, First Out (FIFO)</vt:lpstr>
      <vt:lpstr>PowerPoint Presentation</vt:lpstr>
      <vt:lpstr>Ways To Tell</vt:lpstr>
      <vt:lpstr>Picture It</vt:lpstr>
      <vt:lpstr>Read It</vt:lpstr>
      <vt:lpstr>Listen To It</vt:lpstr>
      <vt:lpstr>Write It Down</vt:lpstr>
      <vt:lpstr>Doodle It</vt:lpstr>
      <vt:lpstr>PowerPoint Presentation</vt:lpstr>
      <vt:lpstr>PowerPoint Presentation</vt:lpstr>
      <vt:lpstr>PowerPoint Presentation</vt:lpstr>
      <vt:lpstr>How To SHOW</vt:lpstr>
      <vt:lpstr>PowerPoint Presentation</vt:lpstr>
      <vt:lpstr>How To Do</vt:lpstr>
      <vt:lpstr>How To Do</vt:lpstr>
      <vt:lpstr>PowerPoint Presentation</vt:lpstr>
      <vt:lpstr>PowerPoint Presentation</vt:lpstr>
      <vt:lpstr>PowerPoint Presentation</vt:lpstr>
      <vt:lpstr>Tell – Show – Do - Apply</vt:lpstr>
      <vt:lpstr>Training and Guidance Form</vt:lpstr>
      <vt:lpstr>Training Resources</vt:lpstr>
      <vt:lpstr>What Do You Gain?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Gordian, Selina</dc:creator>
  <cp:lastModifiedBy>Gordian, Selina</cp:lastModifiedBy>
  <cp:revision>104</cp:revision>
  <dcterms:created xsi:type="dcterms:W3CDTF">2023-01-10T17:06:19Z</dcterms:created>
  <dcterms:modified xsi:type="dcterms:W3CDTF">2023-07-27T22:03:38Z</dcterms:modified>
</cp:coreProperties>
</file>